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57" r:id="rId3"/>
    <p:sldId id="266" r:id="rId4"/>
    <p:sldId id="260" r:id="rId5"/>
    <p:sldId id="267" r:id="rId6"/>
    <p:sldId id="282" r:id="rId7"/>
    <p:sldId id="270" r:id="rId8"/>
    <p:sldId id="281" r:id="rId9"/>
    <p:sldId id="283" r:id="rId10"/>
    <p:sldId id="290" r:id="rId11"/>
    <p:sldId id="288" r:id="rId12"/>
    <p:sldId id="289" r:id="rId13"/>
    <p:sldId id="285" r:id="rId14"/>
    <p:sldId id="286" r:id="rId15"/>
    <p:sldId id="274" r:id="rId16"/>
    <p:sldId id="278" r:id="rId17"/>
    <p:sldId id="277" r:id="rId18"/>
    <p:sldId id="287" r:id="rId19"/>
    <p:sldId id="275" r:id="rId20"/>
    <p:sldId id="280" r:id="rId21"/>
    <p:sldId id="271" r:id="rId22"/>
    <p:sldId id="258" r:id="rId23"/>
    <p:sldId id="268" r:id="rId24"/>
    <p:sldId id="273" r:id="rId25"/>
    <p:sldId id="265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850D"/>
    <a:srgbClr val="99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14" autoAdjust="0"/>
    <p:restoredTop sz="94660"/>
  </p:normalViewPr>
  <p:slideViewPr>
    <p:cSldViewPr snapToGrid="0">
      <p:cViewPr varScale="1">
        <p:scale>
          <a:sx n="70" d="100"/>
          <a:sy n="70" d="100"/>
        </p:scale>
        <p:origin x="536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Workspaces\l\LARIS\LARIS%20Operation\%5b05%5d%20TiSa%20development\%5b01%5d%20Intra-cavity%20tripling\Longterm%20stability\%5b%202024-05-29%2012-00-05.560%20%5d%20Power%20Device%204%20vs%20Time.csv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327495382909033"/>
          <c:y val="0.11098419532812245"/>
          <c:w val="0.84271689211475875"/>
          <c:h val="0.55859370174746381"/>
        </c:manualLayout>
      </c:layout>
      <c:scatterChart>
        <c:scatterStyle val="lineMarker"/>
        <c:varyColors val="0"/>
        <c:ser>
          <c:idx val="0"/>
          <c:order val="0"/>
          <c:tx>
            <c:strRef>
              <c:f>'( 2024-05-29 12-00-05.560 ) Pow'!$E$1</c:f>
              <c:strCache>
                <c:ptCount val="1"/>
                <c:pt idx="0">
                  <c:v>Power [W]</c:v>
                </c:pt>
              </c:strCache>
            </c:strRef>
          </c:tx>
          <c:spPr>
            <a:ln w="15875" cap="rnd">
              <a:solidFill>
                <a:srgbClr val="323A75"/>
              </a:solidFill>
              <a:round/>
            </a:ln>
            <a:effectLst/>
          </c:spPr>
          <c:marker>
            <c:symbol val="none"/>
          </c:marker>
          <c:dPt>
            <c:idx val="38550"/>
            <c:marker>
              <c:symbol val="none"/>
            </c:marker>
            <c:bubble3D val="0"/>
            <c:extLst>
              <c:ext xmlns:c16="http://schemas.microsoft.com/office/drawing/2014/chart" uri="{C3380CC4-5D6E-409C-BE32-E72D297353CC}">
                <c16:uniqueId val="{00000000-3E7F-453E-BB9C-C0587C8A2CEF}"/>
              </c:ext>
            </c:extLst>
          </c:dPt>
          <c:xVal>
            <c:numRef>
              <c:f>'( 2024-05-29 12-00-05.560 ) Pow'!$B$2:$B$104876</c:f>
              <c:numCache>
                <c:formatCode>General</c:formatCode>
                <c:ptCount val="104875"/>
                <c:pt idx="0">
                  <c:v>0</c:v>
                </c:pt>
                <c:pt idx="1">
                  <c:v>1.3888888888888889E-3</c:v>
                </c:pt>
                <c:pt idx="2">
                  <c:v>2.7777777777777779E-3</c:v>
                </c:pt>
                <c:pt idx="3">
                  <c:v>4.1666666666666666E-3</c:v>
                </c:pt>
                <c:pt idx="4">
                  <c:v>5.5555555555555558E-3</c:v>
                </c:pt>
                <c:pt idx="5">
                  <c:v>6.9444444444444441E-3</c:v>
                </c:pt>
                <c:pt idx="6">
                  <c:v>8.3333333333333332E-3</c:v>
                </c:pt>
                <c:pt idx="7">
                  <c:v>9.7222222222222224E-3</c:v>
                </c:pt>
                <c:pt idx="8">
                  <c:v>1.1111111111111112E-2</c:v>
                </c:pt>
                <c:pt idx="9">
                  <c:v>1.2500000000000001E-2</c:v>
                </c:pt>
                <c:pt idx="10">
                  <c:v>1.3888888888888888E-2</c:v>
                </c:pt>
                <c:pt idx="11">
                  <c:v>1.5277777777777777E-2</c:v>
                </c:pt>
                <c:pt idx="12">
                  <c:v>1.6666666666666666E-2</c:v>
                </c:pt>
                <c:pt idx="13">
                  <c:v>1.8055555555555554E-2</c:v>
                </c:pt>
                <c:pt idx="14">
                  <c:v>1.9444444444444445E-2</c:v>
                </c:pt>
                <c:pt idx="15">
                  <c:v>2.0833333333333332E-2</c:v>
                </c:pt>
                <c:pt idx="16">
                  <c:v>2.2222222222222223E-2</c:v>
                </c:pt>
                <c:pt idx="17">
                  <c:v>2.361111111111111E-2</c:v>
                </c:pt>
                <c:pt idx="18">
                  <c:v>2.5000000000000001E-2</c:v>
                </c:pt>
                <c:pt idx="19">
                  <c:v>2.6388888888888889E-2</c:v>
                </c:pt>
                <c:pt idx="20">
                  <c:v>2.7777777777777776E-2</c:v>
                </c:pt>
                <c:pt idx="21">
                  <c:v>2.9166666666666667E-2</c:v>
                </c:pt>
                <c:pt idx="22">
                  <c:v>3.0555555555555555E-2</c:v>
                </c:pt>
                <c:pt idx="23">
                  <c:v>3.1944444444444442E-2</c:v>
                </c:pt>
                <c:pt idx="24">
                  <c:v>3.3333333333333333E-2</c:v>
                </c:pt>
                <c:pt idx="25">
                  <c:v>3.4722222222222224E-2</c:v>
                </c:pt>
                <c:pt idx="26">
                  <c:v>3.6111111111111108E-2</c:v>
                </c:pt>
                <c:pt idx="27">
                  <c:v>3.7499999999999999E-2</c:v>
                </c:pt>
                <c:pt idx="28">
                  <c:v>3.888888888888889E-2</c:v>
                </c:pt>
                <c:pt idx="29">
                  <c:v>4.027777777777778E-2</c:v>
                </c:pt>
                <c:pt idx="30">
                  <c:v>4.1666666666666664E-2</c:v>
                </c:pt>
                <c:pt idx="31">
                  <c:v>4.3055555555555555E-2</c:v>
                </c:pt>
                <c:pt idx="32">
                  <c:v>4.4444444444444446E-2</c:v>
                </c:pt>
                <c:pt idx="33">
                  <c:v>4.583333333333333E-2</c:v>
                </c:pt>
                <c:pt idx="34">
                  <c:v>4.7222222222222221E-2</c:v>
                </c:pt>
                <c:pt idx="35">
                  <c:v>4.8611111111111112E-2</c:v>
                </c:pt>
                <c:pt idx="36">
                  <c:v>0.05</c:v>
                </c:pt>
                <c:pt idx="37">
                  <c:v>5.1388888888888887E-2</c:v>
                </c:pt>
                <c:pt idx="38">
                  <c:v>5.2777777777777778E-2</c:v>
                </c:pt>
                <c:pt idx="39">
                  <c:v>5.4166666666666669E-2</c:v>
                </c:pt>
                <c:pt idx="40">
                  <c:v>5.5555555555555552E-2</c:v>
                </c:pt>
                <c:pt idx="41">
                  <c:v>5.6944444444444443E-2</c:v>
                </c:pt>
                <c:pt idx="42">
                  <c:v>5.8333333333333334E-2</c:v>
                </c:pt>
                <c:pt idx="43">
                  <c:v>5.9722222222222225E-2</c:v>
                </c:pt>
                <c:pt idx="44">
                  <c:v>6.1111111111111109E-2</c:v>
                </c:pt>
                <c:pt idx="45">
                  <c:v>6.25E-2</c:v>
                </c:pt>
                <c:pt idx="46">
                  <c:v>6.3888888888888884E-2</c:v>
                </c:pt>
                <c:pt idx="47">
                  <c:v>6.5277777777777782E-2</c:v>
                </c:pt>
                <c:pt idx="48">
                  <c:v>6.6666666666666666E-2</c:v>
                </c:pt>
                <c:pt idx="49">
                  <c:v>6.805555555555555E-2</c:v>
                </c:pt>
                <c:pt idx="50">
                  <c:v>6.9444444444444448E-2</c:v>
                </c:pt>
                <c:pt idx="51">
                  <c:v>7.0833333333333331E-2</c:v>
                </c:pt>
                <c:pt idx="52">
                  <c:v>7.2222222222222215E-2</c:v>
                </c:pt>
                <c:pt idx="53">
                  <c:v>7.3611111111111113E-2</c:v>
                </c:pt>
                <c:pt idx="54">
                  <c:v>7.4999999999999997E-2</c:v>
                </c:pt>
                <c:pt idx="55">
                  <c:v>7.6388888888888895E-2</c:v>
                </c:pt>
                <c:pt idx="56">
                  <c:v>7.7777777777777779E-2</c:v>
                </c:pt>
                <c:pt idx="57">
                  <c:v>7.9166666666666663E-2</c:v>
                </c:pt>
                <c:pt idx="58">
                  <c:v>8.0555555555555561E-2</c:v>
                </c:pt>
                <c:pt idx="59">
                  <c:v>8.1944444444444445E-2</c:v>
                </c:pt>
                <c:pt idx="60">
                  <c:v>8.3333333333333329E-2</c:v>
                </c:pt>
                <c:pt idx="61">
                  <c:v>8.4722222222222227E-2</c:v>
                </c:pt>
                <c:pt idx="62">
                  <c:v>8.611111111111111E-2</c:v>
                </c:pt>
                <c:pt idx="63">
                  <c:v>8.7499999999999994E-2</c:v>
                </c:pt>
                <c:pt idx="64">
                  <c:v>8.8888888888888892E-2</c:v>
                </c:pt>
                <c:pt idx="65">
                  <c:v>9.0277777777777776E-2</c:v>
                </c:pt>
                <c:pt idx="66">
                  <c:v>9.166666666666666E-2</c:v>
                </c:pt>
                <c:pt idx="67">
                  <c:v>9.3055555555555558E-2</c:v>
                </c:pt>
                <c:pt idx="68">
                  <c:v>9.4444444444444442E-2</c:v>
                </c:pt>
                <c:pt idx="69">
                  <c:v>9.583333333333334E-2</c:v>
                </c:pt>
                <c:pt idx="70">
                  <c:v>9.7222222222222224E-2</c:v>
                </c:pt>
                <c:pt idx="71">
                  <c:v>9.8611111111111108E-2</c:v>
                </c:pt>
                <c:pt idx="72">
                  <c:v>0.1</c:v>
                </c:pt>
                <c:pt idx="73">
                  <c:v>0.10138888888888889</c:v>
                </c:pt>
                <c:pt idx="74">
                  <c:v>0.10277777777777777</c:v>
                </c:pt>
                <c:pt idx="75">
                  <c:v>0.10416666666666667</c:v>
                </c:pt>
                <c:pt idx="76">
                  <c:v>0.10555555555555556</c:v>
                </c:pt>
                <c:pt idx="77">
                  <c:v>0.10694444444444444</c:v>
                </c:pt>
                <c:pt idx="78">
                  <c:v>0.10833333333333334</c:v>
                </c:pt>
                <c:pt idx="79">
                  <c:v>0.10972222222222222</c:v>
                </c:pt>
                <c:pt idx="80">
                  <c:v>0.1111111111111111</c:v>
                </c:pt>
                <c:pt idx="81">
                  <c:v>0.1125</c:v>
                </c:pt>
                <c:pt idx="82">
                  <c:v>0.11388888888888889</c:v>
                </c:pt>
                <c:pt idx="83">
                  <c:v>0.11527777777777778</c:v>
                </c:pt>
                <c:pt idx="84">
                  <c:v>0.11666666666666667</c:v>
                </c:pt>
                <c:pt idx="85">
                  <c:v>0.11805555555555555</c:v>
                </c:pt>
                <c:pt idx="86">
                  <c:v>0.11944444444444445</c:v>
                </c:pt>
                <c:pt idx="87">
                  <c:v>0.12083333333333333</c:v>
                </c:pt>
                <c:pt idx="88">
                  <c:v>0.12222222222222222</c:v>
                </c:pt>
                <c:pt idx="89">
                  <c:v>0.12361111111111112</c:v>
                </c:pt>
                <c:pt idx="90">
                  <c:v>0.125</c:v>
                </c:pt>
                <c:pt idx="91">
                  <c:v>0.12638888888888888</c:v>
                </c:pt>
                <c:pt idx="92">
                  <c:v>0.12777777777777777</c:v>
                </c:pt>
                <c:pt idx="93">
                  <c:v>0.12916666666666668</c:v>
                </c:pt>
                <c:pt idx="94">
                  <c:v>0.13055555555555556</c:v>
                </c:pt>
                <c:pt idx="95">
                  <c:v>0.13194444444444445</c:v>
                </c:pt>
                <c:pt idx="96">
                  <c:v>0.13333333333333333</c:v>
                </c:pt>
                <c:pt idx="97">
                  <c:v>0.13472222222222222</c:v>
                </c:pt>
                <c:pt idx="98">
                  <c:v>0.1361111111111111</c:v>
                </c:pt>
                <c:pt idx="99">
                  <c:v>0.13750000000000001</c:v>
                </c:pt>
                <c:pt idx="100">
                  <c:v>0.1388888888888889</c:v>
                </c:pt>
                <c:pt idx="101">
                  <c:v>0.14027777777777778</c:v>
                </c:pt>
                <c:pt idx="102">
                  <c:v>0.14166666666666666</c:v>
                </c:pt>
                <c:pt idx="103">
                  <c:v>0.14305555555555555</c:v>
                </c:pt>
                <c:pt idx="104">
                  <c:v>0.14444444444444443</c:v>
                </c:pt>
                <c:pt idx="105">
                  <c:v>0.14583333333333334</c:v>
                </c:pt>
                <c:pt idx="106">
                  <c:v>0.14722222222222223</c:v>
                </c:pt>
                <c:pt idx="107">
                  <c:v>0.14861111111111111</c:v>
                </c:pt>
                <c:pt idx="108">
                  <c:v>0.15</c:v>
                </c:pt>
                <c:pt idx="109">
                  <c:v>0.15138888888888888</c:v>
                </c:pt>
                <c:pt idx="110">
                  <c:v>0.15277777777777779</c:v>
                </c:pt>
                <c:pt idx="111">
                  <c:v>0.15416666666666667</c:v>
                </c:pt>
                <c:pt idx="112">
                  <c:v>0.15555555555555556</c:v>
                </c:pt>
                <c:pt idx="113">
                  <c:v>0.15694444444444444</c:v>
                </c:pt>
                <c:pt idx="114">
                  <c:v>0.15833333333333333</c:v>
                </c:pt>
                <c:pt idx="115">
                  <c:v>0.15972222222222221</c:v>
                </c:pt>
                <c:pt idx="116">
                  <c:v>0.16111111111111112</c:v>
                </c:pt>
                <c:pt idx="117">
                  <c:v>0.16250000000000001</c:v>
                </c:pt>
                <c:pt idx="118">
                  <c:v>0.16388888888888889</c:v>
                </c:pt>
                <c:pt idx="119">
                  <c:v>0.16527777777777777</c:v>
                </c:pt>
                <c:pt idx="120">
                  <c:v>0.16666666666666666</c:v>
                </c:pt>
                <c:pt idx="121">
                  <c:v>0.16805555555555557</c:v>
                </c:pt>
                <c:pt idx="122">
                  <c:v>0.16944444444444445</c:v>
                </c:pt>
                <c:pt idx="123">
                  <c:v>0.17083333333333334</c:v>
                </c:pt>
                <c:pt idx="124">
                  <c:v>0.17222222222222222</c:v>
                </c:pt>
                <c:pt idx="125">
                  <c:v>0.1736111111111111</c:v>
                </c:pt>
                <c:pt idx="126">
                  <c:v>0.17499999999999999</c:v>
                </c:pt>
                <c:pt idx="127">
                  <c:v>0.1763888888888889</c:v>
                </c:pt>
                <c:pt idx="128">
                  <c:v>0.17777777777777778</c:v>
                </c:pt>
                <c:pt idx="129">
                  <c:v>0.17916666666666667</c:v>
                </c:pt>
                <c:pt idx="130">
                  <c:v>0.18055555555555555</c:v>
                </c:pt>
                <c:pt idx="131">
                  <c:v>0.18194444444444444</c:v>
                </c:pt>
                <c:pt idx="132">
                  <c:v>0.18333333333333332</c:v>
                </c:pt>
                <c:pt idx="133">
                  <c:v>0.18472222222222223</c:v>
                </c:pt>
                <c:pt idx="134">
                  <c:v>0.18611111111111112</c:v>
                </c:pt>
                <c:pt idx="135">
                  <c:v>0.1875</c:v>
                </c:pt>
                <c:pt idx="136">
                  <c:v>0.18888888888888888</c:v>
                </c:pt>
                <c:pt idx="137">
                  <c:v>0.19027777777777777</c:v>
                </c:pt>
                <c:pt idx="138">
                  <c:v>0.19166666666666668</c:v>
                </c:pt>
                <c:pt idx="139">
                  <c:v>0.19305555555555556</c:v>
                </c:pt>
                <c:pt idx="140">
                  <c:v>0.19444444444444445</c:v>
                </c:pt>
                <c:pt idx="141">
                  <c:v>0.19583333333333333</c:v>
                </c:pt>
                <c:pt idx="142">
                  <c:v>0.19722222222222222</c:v>
                </c:pt>
                <c:pt idx="143">
                  <c:v>0.1986111111111111</c:v>
                </c:pt>
                <c:pt idx="144">
                  <c:v>0.2</c:v>
                </c:pt>
                <c:pt idx="145">
                  <c:v>0.2013888888888889</c:v>
                </c:pt>
                <c:pt idx="146">
                  <c:v>0.20277777777777778</c:v>
                </c:pt>
                <c:pt idx="147">
                  <c:v>0.20416666666666666</c:v>
                </c:pt>
                <c:pt idx="148">
                  <c:v>0.20555555555555555</c:v>
                </c:pt>
                <c:pt idx="149">
                  <c:v>0.20694444444444443</c:v>
                </c:pt>
                <c:pt idx="150">
                  <c:v>0.20833333333333334</c:v>
                </c:pt>
                <c:pt idx="151">
                  <c:v>0.20972222222222223</c:v>
                </c:pt>
                <c:pt idx="152">
                  <c:v>0.21111111111111111</c:v>
                </c:pt>
                <c:pt idx="153">
                  <c:v>0.21249999999999999</c:v>
                </c:pt>
                <c:pt idx="154">
                  <c:v>0.21388888888888888</c:v>
                </c:pt>
                <c:pt idx="155">
                  <c:v>0.21527777777777779</c:v>
                </c:pt>
                <c:pt idx="156">
                  <c:v>0.21666666666666667</c:v>
                </c:pt>
                <c:pt idx="157">
                  <c:v>0.21805555555555556</c:v>
                </c:pt>
                <c:pt idx="158">
                  <c:v>0.21944444444444444</c:v>
                </c:pt>
                <c:pt idx="159">
                  <c:v>0.22083333333333333</c:v>
                </c:pt>
                <c:pt idx="160">
                  <c:v>0.22222222222222221</c:v>
                </c:pt>
                <c:pt idx="161">
                  <c:v>0.22361111111111112</c:v>
                </c:pt>
                <c:pt idx="162">
                  <c:v>0.22500000000000001</c:v>
                </c:pt>
                <c:pt idx="163">
                  <c:v>0.22638888888888889</c:v>
                </c:pt>
                <c:pt idx="164">
                  <c:v>0.22777777777777777</c:v>
                </c:pt>
                <c:pt idx="165">
                  <c:v>0.22916666666666666</c:v>
                </c:pt>
                <c:pt idx="166">
                  <c:v>0.23055555555555557</c:v>
                </c:pt>
                <c:pt idx="167">
                  <c:v>0.23194444444444445</c:v>
                </c:pt>
                <c:pt idx="168">
                  <c:v>0.23333333333333334</c:v>
                </c:pt>
                <c:pt idx="169">
                  <c:v>0.23472222222222222</c:v>
                </c:pt>
                <c:pt idx="170">
                  <c:v>0.2361111111111111</c:v>
                </c:pt>
                <c:pt idx="171">
                  <c:v>0.23749999999999999</c:v>
                </c:pt>
                <c:pt idx="172">
                  <c:v>0.2388888888888889</c:v>
                </c:pt>
                <c:pt idx="173">
                  <c:v>0.24027777777777778</c:v>
                </c:pt>
                <c:pt idx="174">
                  <c:v>0.24166666666666667</c:v>
                </c:pt>
                <c:pt idx="175">
                  <c:v>0.24305555555555555</c:v>
                </c:pt>
                <c:pt idx="176">
                  <c:v>0.24444444444444444</c:v>
                </c:pt>
                <c:pt idx="177">
                  <c:v>0.24583333333333332</c:v>
                </c:pt>
                <c:pt idx="178">
                  <c:v>0.24722222222222223</c:v>
                </c:pt>
                <c:pt idx="179">
                  <c:v>0.24861111111111112</c:v>
                </c:pt>
                <c:pt idx="180">
                  <c:v>0.25</c:v>
                </c:pt>
                <c:pt idx="181">
                  <c:v>0.25138888888888888</c:v>
                </c:pt>
                <c:pt idx="182">
                  <c:v>0.25277777777777777</c:v>
                </c:pt>
                <c:pt idx="183">
                  <c:v>0.25416666666666665</c:v>
                </c:pt>
                <c:pt idx="184">
                  <c:v>0.25555555555555554</c:v>
                </c:pt>
                <c:pt idx="185">
                  <c:v>0.25694444444444442</c:v>
                </c:pt>
                <c:pt idx="186">
                  <c:v>0.25833333333333336</c:v>
                </c:pt>
                <c:pt idx="187">
                  <c:v>0.25972222222222224</c:v>
                </c:pt>
                <c:pt idx="188">
                  <c:v>0.26111111111111113</c:v>
                </c:pt>
                <c:pt idx="189">
                  <c:v>0.26250000000000001</c:v>
                </c:pt>
                <c:pt idx="190">
                  <c:v>0.2638888888888889</c:v>
                </c:pt>
                <c:pt idx="191">
                  <c:v>0.26527777777777778</c:v>
                </c:pt>
                <c:pt idx="192">
                  <c:v>0.26666666666666666</c:v>
                </c:pt>
                <c:pt idx="193">
                  <c:v>0.26805555555555555</c:v>
                </c:pt>
                <c:pt idx="194">
                  <c:v>0.26944444444444443</c:v>
                </c:pt>
                <c:pt idx="195">
                  <c:v>0.27083333333333331</c:v>
                </c:pt>
                <c:pt idx="196">
                  <c:v>0.2722222222222222</c:v>
                </c:pt>
                <c:pt idx="197">
                  <c:v>0.27361111111111114</c:v>
                </c:pt>
                <c:pt idx="198">
                  <c:v>0.27500000000000002</c:v>
                </c:pt>
                <c:pt idx="199">
                  <c:v>0.27638888888888891</c:v>
                </c:pt>
                <c:pt idx="200">
                  <c:v>0.27777777777777779</c:v>
                </c:pt>
                <c:pt idx="201">
                  <c:v>0.27916666666666667</c:v>
                </c:pt>
                <c:pt idx="202">
                  <c:v>0.28055555555555556</c:v>
                </c:pt>
                <c:pt idx="203">
                  <c:v>0.28194444444444444</c:v>
                </c:pt>
                <c:pt idx="204">
                  <c:v>0.28333333333333333</c:v>
                </c:pt>
                <c:pt idx="205">
                  <c:v>0.28472222222222221</c:v>
                </c:pt>
                <c:pt idx="206">
                  <c:v>0.28611111111111109</c:v>
                </c:pt>
                <c:pt idx="207">
                  <c:v>0.28749999999999998</c:v>
                </c:pt>
                <c:pt idx="208">
                  <c:v>0.28888888888888886</c:v>
                </c:pt>
                <c:pt idx="209">
                  <c:v>0.2902777777777778</c:v>
                </c:pt>
                <c:pt idx="210">
                  <c:v>0.29166666666666669</c:v>
                </c:pt>
                <c:pt idx="211">
                  <c:v>0.29305555555555557</c:v>
                </c:pt>
                <c:pt idx="212">
                  <c:v>0.29444444444444445</c:v>
                </c:pt>
                <c:pt idx="213">
                  <c:v>0.29583333333333334</c:v>
                </c:pt>
                <c:pt idx="214">
                  <c:v>0.29722222222222222</c:v>
                </c:pt>
                <c:pt idx="215">
                  <c:v>0.2986111111111111</c:v>
                </c:pt>
                <c:pt idx="216">
                  <c:v>0.3</c:v>
                </c:pt>
                <c:pt idx="217">
                  <c:v>0.30138888888888887</c:v>
                </c:pt>
                <c:pt idx="218">
                  <c:v>0.30277777777777776</c:v>
                </c:pt>
                <c:pt idx="219">
                  <c:v>0.30416666666666664</c:v>
                </c:pt>
                <c:pt idx="220">
                  <c:v>0.30555555555555558</c:v>
                </c:pt>
                <c:pt idx="221">
                  <c:v>0.30694444444444446</c:v>
                </c:pt>
                <c:pt idx="222">
                  <c:v>0.30833333333333335</c:v>
                </c:pt>
                <c:pt idx="223">
                  <c:v>0.30972222222222223</c:v>
                </c:pt>
                <c:pt idx="224">
                  <c:v>0.31111111111111112</c:v>
                </c:pt>
                <c:pt idx="225">
                  <c:v>0.3125</c:v>
                </c:pt>
                <c:pt idx="226">
                  <c:v>0.31388888888888888</c:v>
                </c:pt>
                <c:pt idx="227">
                  <c:v>0.31527777777777777</c:v>
                </c:pt>
                <c:pt idx="228">
                  <c:v>0.31666666666666665</c:v>
                </c:pt>
                <c:pt idx="229">
                  <c:v>0.31805555555555554</c:v>
                </c:pt>
                <c:pt idx="230">
                  <c:v>0.31944444444444442</c:v>
                </c:pt>
                <c:pt idx="231">
                  <c:v>0.32083333333333336</c:v>
                </c:pt>
                <c:pt idx="232">
                  <c:v>0.32222222222222224</c:v>
                </c:pt>
                <c:pt idx="233">
                  <c:v>0.32361111111111113</c:v>
                </c:pt>
                <c:pt idx="234">
                  <c:v>0.32500000000000001</c:v>
                </c:pt>
                <c:pt idx="235">
                  <c:v>0.3263888888888889</c:v>
                </c:pt>
                <c:pt idx="236">
                  <c:v>0.32777777777777778</c:v>
                </c:pt>
                <c:pt idx="237">
                  <c:v>0.32916666666666666</c:v>
                </c:pt>
                <c:pt idx="238">
                  <c:v>0.33055555555555555</c:v>
                </c:pt>
                <c:pt idx="239">
                  <c:v>0.33194444444444443</c:v>
                </c:pt>
                <c:pt idx="240">
                  <c:v>0.33333333333333331</c:v>
                </c:pt>
                <c:pt idx="241">
                  <c:v>0.3347222222222222</c:v>
                </c:pt>
                <c:pt idx="242">
                  <c:v>0.33611111111111114</c:v>
                </c:pt>
                <c:pt idx="243">
                  <c:v>0.33750000000000002</c:v>
                </c:pt>
                <c:pt idx="244">
                  <c:v>0.33888888888888891</c:v>
                </c:pt>
                <c:pt idx="245">
                  <c:v>0.34027777777777779</c:v>
                </c:pt>
                <c:pt idx="246">
                  <c:v>0.34166666666666667</c:v>
                </c:pt>
                <c:pt idx="247">
                  <c:v>0.34305555555555556</c:v>
                </c:pt>
                <c:pt idx="248">
                  <c:v>0.34444444444444444</c:v>
                </c:pt>
                <c:pt idx="249">
                  <c:v>0.34583333333333333</c:v>
                </c:pt>
                <c:pt idx="250">
                  <c:v>0.34722222222222221</c:v>
                </c:pt>
                <c:pt idx="251">
                  <c:v>0.34861111111111109</c:v>
                </c:pt>
                <c:pt idx="252">
                  <c:v>0.35</c:v>
                </c:pt>
                <c:pt idx="253">
                  <c:v>0.35138888888888886</c:v>
                </c:pt>
                <c:pt idx="254">
                  <c:v>0.3527777777777778</c:v>
                </c:pt>
                <c:pt idx="255">
                  <c:v>0.35416666666666669</c:v>
                </c:pt>
                <c:pt idx="256">
                  <c:v>0.35555555555555557</c:v>
                </c:pt>
                <c:pt idx="257">
                  <c:v>0.35694444444444445</c:v>
                </c:pt>
                <c:pt idx="258">
                  <c:v>0.35833333333333334</c:v>
                </c:pt>
                <c:pt idx="259">
                  <c:v>0.35972222222222222</c:v>
                </c:pt>
                <c:pt idx="260">
                  <c:v>0.3611111111111111</c:v>
                </c:pt>
                <c:pt idx="261">
                  <c:v>0.36249999999999999</c:v>
                </c:pt>
                <c:pt idx="262">
                  <c:v>0.36388888888888887</c:v>
                </c:pt>
                <c:pt idx="263">
                  <c:v>0.36527777777777776</c:v>
                </c:pt>
                <c:pt idx="264">
                  <c:v>0.36666666666666664</c:v>
                </c:pt>
                <c:pt idx="265">
                  <c:v>0.36805555555555558</c:v>
                </c:pt>
                <c:pt idx="266">
                  <c:v>0.36944444444444446</c:v>
                </c:pt>
                <c:pt idx="267">
                  <c:v>0.37083333333333335</c:v>
                </c:pt>
                <c:pt idx="268">
                  <c:v>0.37222222222222223</c:v>
                </c:pt>
                <c:pt idx="269">
                  <c:v>0.37361111111111112</c:v>
                </c:pt>
                <c:pt idx="270">
                  <c:v>0.375</c:v>
                </c:pt>
                <c:pt idx="271">
                  <c:v>0.37638888888888888</c:v>
                </c:pt>
                <c:pt idx="272">
                  <c:v>0.37777777777777777</c:v>
                </c:pt>
                <c:pt idx="273">
                  <c:v>0.37916666666666665</c:v>
                </c:pt>
                <c:pt idx="274">
                  <c:v>0.38055555555555554</c:v>
                </c:pt>
                <c:pt idx="275">
                  <c:v>0.38194444444444442</c:v>
                </c:pt>
                <c:pt idx="276">
                  <c:v>0.38333333333333336</c:v>
                </c:pt>
                <c:pt idx="277">
                  <c:v>0.38472222222222224</c:v>
                </c:pt>
                <c:pt idx="278">
                  <c:v>0.38611111111111113</c:v>
                </c:pt>
                <c:pt idx="279">
                  <c:v>0.38750000000000001</c:v>
                </c:pt>
                <c:pt idx="280">
                  <c:v>0.3888888888888889</c:v>
                </c:pt>
                <c:pt idx="281">
                  <c:v>0.39027777777777778</c:v>
                </c:pt>
                <c:pt idx="282">
                  <c:v>0.39166666666666666</c:v>
                </c:pt>
                <c:pt idx="283">
                  <c:v>0.39305555555555555</c:v>
                </c:pt>
                <c:pt idx="284">
                  <c:v>0.39444444444444443</c:v>
                </c:pt>
                <c:pt idx="285">
                  <c:v>0.39583333333333331</c:v>
                </c:pt>
                <c:pt idx="286">
                  <c:v>0.3972222222222222</c:v>
                </c:pt>
                <c:pt idx="287">
                  <c:v>0.39861111111111114</c:v>
                </c:pt>
                <c:pt idx="288">
                  <c:v>0.4</c:v>
                </c:pt>
                <c:pt idx="289">
                  <c:v>0.40138888888888891</c:v>
                </c:pt>
                <c:pt idx="290">
                  <c:v>0.40277777777777779</c:v>
                </c:pt>
                <c:pt idx="291">
                  <c:v>0.40416666666666667</c:v>
                </c:pt>
                <c:pt idx="292">
                  <c:v>0.40555555555555556</c:v>
                </c:pt>
                <c:pt idx="293">
                  <c:v>0.40694444444444444</c:v>
                </c:pt>
                <c:pt idx="294">
                  <c:v>0.40833333333333333</c:v>
                </c:pt>
                <c:pt idx="295">
                  <c:v>0.40972222222222221</c:v>
                </c:pt>
                <c:pt idx="296">
                  <c:v>0.41111111111111109</c:v>
                </c:pt>
                <c:pt idx="297">
                  <c:v>0.41249999999999998</c:v>
                </c:pt>
                <c:pt idx="298">
                  <c:v>0.41388888888888886</c:v>
                </c:pt>
                <c:pt idx="299">
                  <c:v>0.4152777777777778</c:v>
                </c:pt>
                <c:pt idx="300">
                  <c:v>0.41666666666666669</c:v>
                </c:pt>
                <c:pt idx="301">
                  <c:v>0.41805555555555557</c:v>
                </c:pt>
                <c:pt idx="302">
                  <c:v>0.41944444444444445</c:v>
                </c:pt>
                <c:pt idx="303">
                  <c:v>0.42083333333333334</c:v>
                </c:pt>
                <c:pt idx="304">
                  <c:v>0.42222222222222222</c:v>
                </c:pt>
                <c:pt idx="305">
                  <c:v>0.4236111111111111</c:v>
                </c:pt>
                <c:pt idx="306">
                  <c:v>0.42499999999999999</c:v>
                </c:pt>
                <c:pt idx="307">
                  <c:v>0.42638888888888887</c:v>
                </c:pt>
                <c:pt idx="308">
                  <c:v>0.42777777777777776</c:v>
                </c:pt>
                <c:pt idx="309">
                  <c:v>0.42916666666666664</c:v>
                </c:pt>
                <c:pt idx="310">
                  <c:v>0.43055555555555558</c:v>
                </c:pt>
                <c:pt idx="311">
                  <c:v>0.43194444444444446</c:v>
                </c:pt>
                <c:pt idx="312">
                  <c:v>0.43333333333333335</c:v>
                </c:pt>
                <c:pt idx="313">
                  <c:v>0.43472222222222223</c:v>
                </c:pt>
                <c:pt idx="314">
                  <c:v>0.43611111111111112</c:v>
                </c:pt>
                <c:pt idx="315">
                  <c:v>0.4375</c:v>
                </c:pt>
                <c:pt idx="316">
                  <c:v>0.43888888888888888</c:v>
                </c:pt>
                <c:pt idx="317">
                  <c:v>0.44027777777777777</c:v>
                </c:pt>
                <c:pt idx="318">
                  <c:v>0.44166666666666665</c:v>
                </c:pt>
                <c:pt idx="319">
                  <c:v>0.44305555555555554</c:v>
                </c:pt>
                <c:pt idx="320">
                  <c:v>0.44444444444444442</c:v>
                </c:pt>
                <c:pt idx="321">
                  <c:v>0.44583333333333336</c:v>
                </c:pt>
                <c:pt idx="322">
                  <c:v>0.44722222222222224</c:v>
                </c:pt>
                <c:pt idx="323">
                  <c:v>0.44861111111111113</c:v>
                </c:pt>
                <c:pt idx="324">
                  <c:v>0.45</c:v>
                </c:pt>
                <c:pt idx="325">
                  <c:v>0.4513888888888889</c:v>
                </c:pt>
                <c:pt idx="326">
                  <c:v>0.45277777777777778</c:v>
                </c:pt>
                <c:pt idx="327">
                  <c:v>0.45416666666666666</c:v>
                </c:pt>
                <c:pt idx="328">
                  <c:v>0.45555555555555555</c:v>
                </c:pt>
                <c:pt idx="329">
                  <c:v>0.45694444444444443</c:v>
                </c:pt>
                <c:pt idx="330">
                  <c:v>0.45833333333333331</c:v>
                </c:pt>
                <c:pt idx="331">
                  <c:v>0.4597222222222222</c:v>
                </c:pt>
                <c:pt idx="332">
                  <c:v>0.46111111111111114</c:v>
                </c:pt>
                <c:pt idx="333">
                  <c:v>0.46250000000000002</c:v>
                </c:pt>
                <c:pt idx="334">
                  <c:v>0.46388888888888891</c:v>
                </c:pt>
                <c:pt idx="335">
                  <c:v>0.46527777777777779</c:v>
                </c:pt>
                <c:pt idx="336">
                  <c:v>0.46666666666666667</c:v>
                </c:pt>
                <c:pt idx="337">
                  <c:v>0.46805555555555556</c:v>
                </c:pt>
                <c:pt idx="338">
                  <c:v>0.46944444444444444</c:v>
                </c:pt>
                <c:pt idx="339">
                  <c:v>0.47083333333333333</c:v>
                </c:pt>
                <c:pt idx="340">
                  <c:v>0.47222222222222221</c:v>
                </c:pt>
                <c:pt idx="341">
                  <c:v>0.47361111111111109</c:v>
                </c:pt>
                <c:pt idx="342">
                  <c:v>0.47499999999999998</c:v>
                </c:pt>
                <c:pt idx="343">
                  <c:v>0.47638888888888886</c:v>
                </c:pt>
                <c:pt idx="344">
                  <c:v>0.4777777777777778</c:v>
                </c:pt>
                <c:pt idx="345">
                  <c:v>0.47916666666666669</c:v>
                </c:pt>
                <c:pt idx="346">
                  <c:v>0.48055555555555557</c:v>
                </c:pt>
                <c:pt idx="347">
                  <c:v>0.48194444444444445</c:v>
                </c:pt>
                <c:pt idx="348">
                  <c:v>0.48333333333333334</c:v>
                </c:pt>
                <c:pt idx="349">
                  <c:v>0.48472222222222222</c:v>
                </c:pt>
                <c:pt idx="350">
                  <c:v>0.4861111111111111</c:v>
                </c:pt>
                <c:pt idx="351">
                  <c:v>0.48749999999999999</c:v>
                </c:pt>
                <c:pt idx="352">
                  <c:v>0.48888888888888887</c:v>
                </c:pt>
                <c:pt idx="353">
                  <c:v>0.49027777777777776</c:v>
                </c:pt>
                <c:pt idx="354">
                  <c:v>0.49166666666666664</c:v>
                </c:pt>
                <c:pt idx="355">
                  <c:v>0.49305555555555558</c:v>
                </c:pt>
                <c:pt idx="356">
                  <c:v>0.49444444444444446</c:v>
                </c:pt>
                <c:pt idx="357">
                  <c:v>0.49583333333333335</c:v>
                </c:pt>
                <c:pt idx="358">
                  <c:v>0.49722222222222223</c:v>
                </c:pt>
                <c:pt idx="359">
                  <c:v>0.49861111111111112</c:v>
                </c:pt>
                <c:pt idx="360">
                  <c:v>0.5</c:v>
                </c:pt>
                <c:pt idx="361">
                  <c:v>0.50138888888888888</c:v>
                </c:pt>
                <c:pt idx="362">
                  <c:v>0.50277777777777777</c:v>
                </c:pt>
                <c:pt idx="363">
                  <c:v>0.50416666666666665</c:v>
                </c:pt>
                <c:pt idx="364">
                  <c:v>0.50555555555555554</c:v>
                </c:pt>
                <c:pt idx="365">
                  <c:v>0.50694444444444442</c:v>
                </c:pt>
                <c:pt idx="366">
                  <c:v>0.5083333333333333</c:v>
                </c:pt>
                <c:pt idx="367">
                  <c:v>0.50972222222222219</c:v>
                </c:pt>
                <c:pt idx="368">
                  <c:v>0.51111111111111107</c:v>
                </c:pt>
                <c:pt idx="369">
                  <c:v>0.51249999999999996</c:v>
                </c:pt>
                <c:pt idx="370">
                  <c:v>0.51388888888888884</c:v>
                </c:pt>
                <c:pt idx="371">
                  <c:v>0.51527777777777772</c:v>
                </c:pt>
                <c:pt idx="372">
                  <c:v>0.51666666666666672</c:v>
                </c:pt>
                <c:pt idx="373">
                  <c:v>0.5180555555555556</c:v>
                </c:pt>
                <c:pt idx="374">
                  <c:v>0.51944444444444449</c:v>
                </c:pt>
                <c:pt idx="375">
                  <c:v>0.52083333333333337</c:v>
                </c:pt>
                <c:pt idx="376">
                  <c:v>0.52222222222222225</c:v>
                </c:pt>
                <c:pt idx="377">
                  <c:v>0.52361111111111114</c:v>
                </c:pt>
                <c:pt idx="378">
                  <c:v>0.52500000000000002</c:v>
                </c:pt>
                <c:pt idx="379">
                  <c:v>0.52638888888888891</c:v>
                </c:pt>
                <c:pt idx="380">
                  <c:v>0.52777777777777779</c:v>
                </c:pt>
                <c:pt idx="381">
                  <c:v>0.52916666666666667</c:v>
                </c:pt>
                <c:pt idx="382">
                  <c:v>0.53055555555555556</c:v>
                </c:pt>
                <c:pt idx="383">
                  <c:v>0.53194444444444444</c:v>
                </c:pt>
                <c:pt idx="384">
                  <c:v>0.53333333333333333</c:v>
                </c:pt>
                <c:pt idx="385">
                  <c:v>0.53472222222222221</c:v>
                </c:pt>
                <c:pt idx="386">
                  <c:v>0.53611111111111109</c:v>
                </c:pt>
                <c:pt idx="387">
                  <c:v>0.53749999999999998</c:v>
                </c:pt>
                <c:pt idx="388">
                  <c:v>0.53888888888888886</c:v>
                </c:pt>
                <c:pt idx="389">
                  <c:v>0.54027777777777775</c:v>
                </c:pt>
                <c:pt idx="390">
                  <c:v>0.54166666666666663</c:v>
                </c:pt>
                <c:pt idx="391">
                  <c:v>0.54305555555555551</c:v>
                </c:pt>
                <c:pt idx="392">
                  <c:v>0.5444444444444444</c:v>
                </c:pt>
                <c:pt idx="393">
                  <c:v>0.54583333333333328</c:v>
                </c:pt>
                <c:pt idx="394">
                  <c:v>0.54722222222222228</c:v>
                </c:pt>
                <c:pt idx="395">
                  <c:v>0.54861111111111116</c:v>
                </c:pt>
                <c:pt idx="396">
                  <c:v>0.55000000000000004</c:v>
                </c:pt>
                <c:pt idx="397">
                  <c:v>0.55138888888888893</c:v>
                </c:pt>
                <c:pt idx="398">
                  <c:v>0.55277777777777781</c:v>
                </c:pt>
                <c:pt idx="399">
                  <c:v>0.5541666666666667</c:v>
                </c:pt>
                <c:pt idx="400">
                  <c:v>0.55555555555555558</c:v>
                </c:pt>
                <c:pt idx="401">
                  <c:v>0.55694444444444446</c:v>
                </c:pt>
                <c:pt idx="402">
                  <c:v>0.55833333333333335</c:v>
                </c:pt>
                <c:pt idx="403">
                  <c:v>0.55972222222222223</c:v>
                </c:pt>
                <c:pt idx="404">
                  <c:v>0.56111111111111112</c:v>
                </c:pt>
                <c:pt idx="405">
                  <c:v>0.5625</c:v>
                </c:pt>
                <c:pt idx="406">
                  <c:v>0.56388888888888888</c:v>
                </c:pt>
                <c:pt idx="407">
                  <c:v>0.56527777777777777</c:v>
                </c:pt>
                <c:pt idx="408">
                  <c:v>0.56666666666666665</c:v>
                </c:pt>
                <c:pt idx="409">
                  <c:v>0.56805555555555554</c:v>
                </c:pt>
                <c:pt idx="410">
                  <c:v>0.56944444444444442</c:v>
                </c:pt>
                <c:pt idx="411">
                  <c:v>0.5708333333333333</c:v>
                </c:pt>
                <c:pt idx="412">
                  <c:v>0.57222222222222219</c:v>
                </c:pt>
                <c:pt idx="413">
                  <c:v>0.57361111111111107</c:v>
                </c:pt>
                <c:pt idx="414">
                  <c:v>0.57499999999999996</c:v>
                </c:pt>
                <c:pt idx="415">
                  <c:v>0.57638888888888884</c:v>
                </c:pt>
                <c:pt idx="416">
                  <c:v>0.57777777777777772</c:v>
                </c:pt>
                <c:pt idx="417">
                  <c:v>0.57916666666666672</c:v>
                </c:pt>
                <c:pt idx="418">
                  <c:v>0.5805555555555556</c:v>
                </c:pt>
                <c:pt idx="419">
                  <c:v>0.58194444444444449</c:v>
                </c:pt>
                <c:pt idx="420">
                  <c:v>0.58333333333333337</c:v>
                </c:pt>
                <c:pt idx="421">
                  <c:v>0.58472222222222225</c:v>
                </c:pt>
                <c:pt idx="422">
                  <c:v>0.58611111111111114</c:v>
                </c:pt>
                <c:pt idx="423">
                  <c:v>0.58750000000000002</c:v>
                </c:pt>
                <c:pt idx="424">
                  <c:v>0.58888888888888891</c:v>
                </c:pt>
                <c:pt idx="425">
                  <c:v>0.59027777777777779</c:v>
                </c:pt>
                <c:pt idx="426">
                  <c:v>0.59166666666666667</c:v>
                </c:pt>
                <c:pt idx="427">
                  <c:v>0.59305555555555556</c:v>
                </c:pt>
                <c:pt idx="428">
                  <c:v>0.59444444444444444</c:v>
                </c:pt>
                <c:pt idx="429">
                  <c:v>0.59583333333333333</c:v>
                </c:pt>
                <c:pt idx="430">
                  <c:v>0.59722222222222221</c:v>
                </c:pt>
                <c:pt idx="431">
                  <c:v>0.59861111111111109</c:v>
                </c:pt>
                <c:pt idx="432">
                  <c:v>0.6</c:v>
                </c:pt>
                <c:pt idx="433">
                  <c:v>0.60138888888888886</c:v>
                </c:pt>
                <c:pt idx="434">
                  <c:v>0.60277777777777775</c:v>
                </c:pt>
                <c:pt idx="435">
                  <c:v>0.60416666666666663</c:v>
                </c:pt>
                <c:pt idx="436">
                  <c:v>0.60555555555555551</c:v>
                </c:pt>
                <c:pt idx="437">
                  <c:v>0.6069444444444444</c:v>
                </c:pt>
                <c:pt idx="438">
                  <c:v>0.60833333333333328</c:v>
                </c:pt>
                <c:pt idx="439">
                  <c:v>0.60972222222222228</c:v>
                </c:pt>
                <c:pt idx="440">
                  <c:v>0.61111111111111116</c:v>
                </c:pt>
                <c:pt idx="441">
                  <c:v>0.61250000000000004</c:v>
                </c:pt>
                <c:pt idx="442">
                  <c:v>0.61388888888888893</c:v>
                </c:pt>
                <c:pt idx="443">
                  <c:v>0.61527777777777781</c:v>
                </c:pt>
                <c:pt idx="444">
                  <c:v>0.6166666666666667</c:v>
                </c:pt>
                <c:pt idx="445">
                  <c:v>0.61805555555555558</c:v>
                </c:pt>
                <c:pt idx="446">
                  <c:v>0.61944444444444446</c:v>
                </c:pt>
                <c:pt idx="447">
                  <c:v>0.62083333333333335</c:v>
                </c:pt>
                <c:pt idx="448">
                  <c:v>0.62222222222222223</c:v>
                </c:pt>
                <c:pt idx="449">
                  <c:v>0.62361111111111112</c:v>
                </c:pt>
                <c:pt idx="450">
                  <c:v>0.625</c:v>
                </c:pt>
                <c:pt idx="451">
                  <c:v>0.62638888888888888</c:v>
                </c:pt>
                <c:pt idx="452">
                  <c:v>0.62777777777777777</c:v>
                </c:pt>
                <c:pt idx="453">
                  <c:v>0.62916666666666665</c:v>
                </c:pt>
                <c:pt idx="454">
                  <c:v>0.63055555555555554</c:v>
                </c:pt>
                <c:pt idx="455">
                  <c:v>0.63194444444444442</c:v>
                </c:pt>
                <c:pt idx="456">
                  <c:v>0.6333333333333333</c:v>
                </c:pt>
                <c:pt idx="457">
                  <c:v>0.63472222222222219</c:v>
                </c:pt>
                <c:pt idx="458">
                  <c:v>0.63611111111111107</c:v>
                </c:pt>
                <c:pt idx="459">
                  <c:v>0.63749999999999996</c:v>
                </c:pt>
                <c:pt idx="460">
                  <c:v>0.63888888888888884</c:v>
                </c:pt>
                <c:pt idx="461">
                  <c:v>0.64027777777777772</c:v>
                </c:pt>
                <c:pt idx="462">
                  <c:v>0.64166666666666672</c:v>
                </c:pt>
                <c:pt idx="463">
                  <c:v>0.6430555555555556</c:v>
                </c:pt>
                <c:pt idx="464">
                  <c:v>0.64444444444444449</c:v>
                </c:pt>
                <c:pt idx="465">
                  <c:v>0.64583333333333337</c:v>
                </c:pt>
                <c:pt idx="466">
                  <c:v>0.64722222222222225</c:v>
                </c:pt>
                <c:pt idx="467">
                  <c:v>0.64861111111111114</c:v>
                </c:pt>
                <c:pt idx="468">
                  <c:v>0.65</c:v>
                </c:pt>
                <c:pt idx="469">
                  <c:v>0.65138888888888891</c:v>
                </c:pt>
                <c:pt idx="470">
                  <c:v>0.65277777777777779</c:v>
                </c:pt>
                <c:pt idx="471">
                  <c:v>0.65416666666666667</c:v>
                </c:pt>
                <c:pt idx="472">
                  <c:v>0.65555555555555556</c:v>
                </c:pt>
                <c:pt idx="473">
                  <c:v>0.65694444444444444</c:v>
                </c:pt>
                <c:pt idx="474">
                  <c:v>0.65833333333333333</c:v>
                </c:pt>
                <c:pt idx="475">
                  <c:v>0.65972222222222221</c:v>
                </c:pt>
                <c:pt idx="476">
                  <c:v>0.66111111111111109</c:v>
                </c:pt>
                <c:pt idx="477">
                  <c:v>0.66249999999999998</c:v>
                </c:pt>
                <c:pt idx="478">
                  <c:v>0.66388888888888886</c:v>
                </c:pt>
                <c:pt idx="479">
                  <c:v>0.66527777777777775</c:v>
                </c:pt>
                <c:pt idx="480">
                  <c:v>0.66666666666666663</c:v>
                </c:pt>
                <c:pt idx="481">
                  <c:v>0.66805555555555551</c:v>
                </c:pt>
                <c:pt idx="482">
                  <c:v>0.6694444444444444</c:v>
                </c:pt>
                <c:pt idx="483">
                  <c:v>0.67083333333333328</c:v>
                </c:pt>
                <c:pt idx="484">
                  <c:v>0.67222222222222228</c:v>
                </c:pt>
                <c:pt idx="485">
                  <c:v>0.67361111111111116</c:v>
                </c:pt>
                <c:pt idx="486">
                  <c:v>0.67500000000000004</c:v>
                </c:pt>
                <c:pt idx="487">
                  <c:v>0.67638888888888893</c:v>
                </c:pt>
                <c:pt idx="488">
                  <c:v>0.67777777777777781</c:v>
                </c:pt>
                <c:pt idx="489">
                  <c:v>0.6791666666666667</c:v>
                </c:pt>
                <c:pt idx="490">
                  <c:v>0.68055555555555558</c:v>
                </c:pt>
                <c:pt idx="491">
                  <c:v>0.68194444444444446</c:v>
                </c:pt>
                <c:pt idx="492">
                  <c:v>0.68333333333333335</c:v>
                </c:pt>
                <c:pt idx="493">
                  <c:v>0.68472222222222223</c:v>
                </c:pt>
                <c:pt idx="494">
                  <c:v>0.68611111111111112</c:v>
                </c:pt>
                <c:pt idx="495">
                  <c:v>0.6875</c:v>
                </c:pt>
                <c:pt idx="496">
                  <c:v>0.68888888888888888</c:v>
                </c:pt>
                <c:pt idx="497">
                  <c:v>0.69027777777777777</c:v>
                </c:pt>
                <c:pt idx="498">
                  <c:v>0.69166666666666665</c:v>
                </c:pt>
                <c:pt idx="499">
                  <c:v>0.69305555555555554</c:v>
                </c:pt>
                <c:pt idx="500">
                  <c:v>0.69444444444444442</c:v>
                </c:pt>
                <c:pt idx="501">
                  <c:v>0.6958333333333333</c:v>
                </c:pt>
                <c:pt idx="502">
                  <c:v>0.69722222222222219</c:v>
                </c:pt>
                <c:pt idx="503">
                  <c:v>0.69861111111111107</c:v>
                </c:pt>
                <c:pt idx="504">
                  <c:v>0.7</c:v>
                </c:pt>
                <c:pt idx="505">
                  <c:v>0.70138888888888884</c:v>
                </c:pt>
                <c:pt idx="506">
                  <c:v>0.70277777777777772</c:v>
                </c:pt>
                <c:pt idx="507">
                  <c:v>0.70416666666666672</c:v>
                </c:pt>
                <c:pt idx="508">
                  <c:v>0.7055555555555556</c:v>
                </c:pt>
                <c:pt idx="509">
                  <c:v>0.70694444444444449</c:v>
                </c:pt>
                <c:pt idx="510">
                  <c:v>0.70833333333333337</c:v>
                </c:pt>
                <c:pt idx="511">
                  <c:v>0.70972222222222225</c:v>
                </c:pt>
                <c:pt idx="512">
                  <c:v>0.71111111111111114</c:v>
                </c:pt>
                <c:pt idx="513">
                  <c:v>0.71250000000000002</c:v>
                </c:pt>
                <c:pt idx="514">
                  <c:v>0.71388888888888891</c:v>
                </c:pt>
                <c:pt idx="515">
                  <c:v>0.71527777777777779</c:v>
                </c:pt>
                <c:pt idx="516">
                  <c:v>0.71666666666666667</c:v>
                </c:pt>
                <c:pt idx="517">
                  <c:v>0.71805555555555556</c:v>
                </c:pt>
                <c:pt idx="518">
                  <c:v>0.71944444444444444</c:v>
                </c:pt>
                <c:pt idx="519">
                  <c:v>0.72083333333333333</c:v>
                </c:pt>
                <c:pt idx="520">
                  <c:v>0.72222222222222221</c:v>
                </c:pt>
                <c:pt idx="521">
                  <c:v>0.72361111111111109</c:v>
                </c:pt>
                <c:pt idx="522">
                  <c:v>0.72499999999999998</c:v>
                </c:pt>
                <c:pt idx="523">
                  <c:v>0.72638888888888886</c:v>
                </c:pt>
                <c:pt idx="524">
                  <c:v>0.72777777777777775</c:v>
                </c:pt>
                <c:pt idx="525">
                  <c:v>0.72916666666666663</c:v>
                </c:pt>
                <c:pt idx="526">
                  <c:v>0.73055555555555551</c:v>
                </c:pt>
                <c:pt idx="527">
                  <c:v>0.7319444444444444</c:v>
                </c:pt>
                <c:pt idx="528">
                  <c:v>0.73333333333333328</c:v>
                </c:pt>
                <c:pt idx="529">
                  <c:v>0.73472222222222228</c:v>
                </c:pt>
                <c:pt idx="530">
                  <c:v>0.73611111111111116</c:v>
                </c:pt>
                <c:pt idx="531">
                  <c:v>0.73750000000000004</c:v>
                </c:pt>
                <c:pt idx="532">
                  <c:v>0.73888888888888893</c:v>
                </c:pt>
                <c:pt idx="533">
                  <c:v>0.74027777777777781</c:v>
                </c:pt>
                <c:pt idx="534">
                  <c:v>0.7416666666666667</c:v>
                </c:pt>
                <c:pt idx="535">
                  <c:v>0.74305555555555558</c:v>
                </c:pt>
                <c:pt idx="536">
                  <c:v>0.74444444444444446</c:v>
                </c:pt>
                <c:pt idx="537">
                  <c:v>0.74583333333333335</c:v>
                </c:pt>
                <c:pt idx="538">
                  <c:v>0.74722222222222223</c:v>
                </c:pt>
                <c:pt idx="539">
                  <c:v>0.74861111111111112</c:v>
                </c:pt>
                <c:pt idx="540">
                  <c:v>0.75</c:v>
                </c:pt>
                <c:pt idx="541">
                  <c:v>0.75138888888888888</c:v>
                </c:pt>
                <c:pt idx="542">
                  <c:v>0.75277777777777777</c:v>
                </c:pt>
                <c:pt idx="543">
                  <c:v>0.75416666666666665</c:v>
                </c:pt>
                <c:pt idx="544">
                  <c:v>0.75555555555555554</c:v>
                </c:pt>
                <c:pt idx="545">
                  <c:v>0.75694444444444442</c:v>
                </c:pt>
                <c:pt idx="546">
                  <c:v>0.7583333333333333</c:v>
                </c:pt>
                <c:pt idx="547">
                  <c:v>0.75972222222222219</c:v>
                </c:pt>
                <c:pt idx="548">
                  <c:v>0.76111111111111107</c:v>
                </c:pt>
                <c:pt idx="549">
                  <c:v>0.76249999999999996</c:v>
                </c:pt>
                <c:pt idx="550">
                  <c:v>0.76388888888888884</c:v>
                </c:pt>
                <c:pt idx="551">
                  <c:v>0.76527777777777772</c:v>
                </c:pt>
                <c:pt idx="552">
                  <c:v>0.76666666666666672</c:v>
                </c:pt>
                <c:pt idx="553">
                  <c:v>0.7680555555555556</c:v>
                </c:pt>
                <c:pt idx="554">
                  <c:v>0.76944444444444449</c:v>
                </c:pt>
                <c:pt idx="555">
                  <c:v>0.77083333333333337</c:v>
                </c:pt>
                <c:pt idx="556">
                  <c:v>0.77222222222222225</c:v>
                </c:pt>
                <c:pt idx="557">
                  <c:v>0.77361111111111114</c:v>
                </c:pt>
                <c:pt idx="558">
                  <c:v>0.77500000000000002</c:v>
                </c:pt>
                <c:pt idx="559">
                  <c:v>0.77638888888888891</c:v>
                </c:pt>
                <c:pt idx="560">
                  <c:v>0.77777777777777779</c:v>
                </c:pt>
                <c:pt idx="561">
                  <c:v>0.77916666666666667</c:v>
                </c:pt>
                <c:pt idx="562">
                  <c:v>0.78055555555555556</c:v>
                </c:pt>
                <c:pt idx="563">
                  <c:v>0.78194444444444444</c:v>
                </c:pt>
                <c:pt idx="564">
                  <c:v>0.78333333333333333</c:v>
                </c:pt>
                <c:pt idx="565">
                  <c:v>0.78472222222222221</c:v>
                </c:pt>
                <c:pt idx="566">
                  <c:v>0.78611111111111109</c:v>
                </c:pt>
                <c:pt idx="567">
                  <c:v>0.78749999999999998</c:v>
                </c:pt>
                <c:pt idx="568">
                  <c:v>0.78888888888888886</c:v>
                </c:pt>
                <c:pt idx="569">
                  <c:v>0.79027777777777775</c:v>
                </c:pt>
                <c:pt idx="570">
                  <c:v>0.79166666666666663</c:v>
                </c:pt>
                <c:pt idx="571">
                  <c:v>0.79305555555555551</c:v>
                </c:pt>
                <c:pt idx="572">
                  <c:v>0.7944444444444444</c:v>
                </c:pt>
                <c:pt idx="573">
                  <c:v>0.79583333333333328</c:v>
                </c:pt>
                <c:pt idx="574">
                  <c:v>0.79722222222222228</c:v>
                </c:pt>
                <c:pt idx="575">
                  <c:v>0.79861111111111116</c:v>
                </c:pt>
                <c:pt idx="576">
                  <c:v>0.8</c:v>
                </c:pt>
                <c:pt idx="577">
                  <c:v>0.80138888888888893</c:v>
                </c:pt>
                <c:pt idx="578">
                  <c:v>0.80277777777777781</c:v>
                </c:pt>
                <c:pt idx="579">
                  <c:v>0.8041666666666667</c:v>
                </c:pt>
                <c:pt idx="580">
                  <c:v>0.80555555555555558</c:v>
                </c:pt>
                <c:pt idx="581">
                  <c:v>0.80694444444444446</c:v>
                </c:pt>
                <c:pt idx="582">
                  <c:v>0.80833333333333335</c:v>
                </c:pt>
                <c:pt idx="583">
                  <c:v>0.80972222222222223</c:v>
                </c:pt>
                <c:pt idx="584">
                  <c:v>0.81111111111111112</c:v>
                </c:pt>
                <c:pt idx="585">
                  <c:v>0.8125</c:v>
                </c:pt>
                <c:pt idx="586">
                  <c:v>0.81388888888888888</c:v>
                </c:pt>
                <c:pt idx="587">
                  <c:v>0.81527777777777777</c:v>
                </c:pt>
                <c:pt idx="588">
                  <c:v>0.81666666666666665</c:v>
                </c:pt>
                <c:pt idx="589">
                  <c:v>0.81805555555555554</c:v>
                </c:pt>
                <c:pt idx="590">
                  <c:v>0.81944444444444442</c:v>
                </c:pt>
                <c:pt idx="591">
                  <c:v>0.8208333333333333</c:v>
                </c:pt>
                <c:pt idx="592">
                  <c:v>0.82222222222222219</c:v>
                </c:pt>
                <c:pt idx="593">
                  <c:v>0.82361111111111107</c:v>
                </c:pt>
                <c:pt idx="594">
                  <c:v>0.82499999999999996</c:v>
                </c:pt>
                <c:pt idx="595">
                  <c:v>0.82638888888888884</c:v>
                </c:pt>
                <c:pt idx="596">
                  <c:v>0.82777777777777772</c:v>
                </c:pt>
                <c:pt idx="597">
                  <c:v>0.82916666666666672</c:v>
                </c:pt>
                <c:pt idx="598">
                  <c:v>0.8305555555555556</c:v>
                </c:pt>
                <c:pt idx="599">
                  <c:v>0.83194444444444449</c:v>
                </c:pt>
                <c:pt idx="600">
                  <c:v>0.83333333333333337</c:v>
                </c:pt>
                <c:pt idx="601">
                  <c:v>0.83472222222222225</c:v>
                </c:pt>
                <c:pt idx="602">
                  <c:v>0.83611111111111114</c:v>
                </c:pt>
                <c:pt idx="603">
                  <c:v>0.83750000000000002</c:v>
                </c:pt>
                <c:pt idx="604">
                  <c:v>0.83888888888888891</c:v>
                </c:pt>
                <c:pt idx="605">
                  <c:v>0.84027777777777779</c:v>
                </c:pt>
                <c:pt idx="606">
                  <c:v>0.84166666666666667</c:v>
                </c:pt>
                <c:pt idx="607">
                  <c:v>0.84305555555555556</c:v>
                </c:pt>
                <c:pt idx="608">
                  <c:v>0.84444444444444444</c:v>
                </c:pt>
                <c:pt idx="609">
                  <c:v>0.84583333333333333</c:v>
                </c:pt>
                <c:pt idx="610">
                  <c:v>0.84722222222222221</c:v>
                </c:pt>
                <c:pt idx="611">
                  <c:v>0.84861111111111109</c:v>
                </c:pt>
                <c:pt idx="612">
                  <c:v>0.85</c:v>
                </c:pt>
                <c:pt idx="613">
                  <c:v>0.85138888888888886</c:v>
                </c:pt>
                <c:pt idx="614">
                  <c:v>0.85277777777777775</c:v>
                </c:pt>
                <c:pt idx="615">
                  <c:v>0.85416666666666663</c:v>
                </c:pt>
                <c:pt idx="616">
                  <c:v>0.85555555555555551</c:v>
                </c:pt>
                <c:pt idx="617">
                  <c:v>0.8569444444444444</c:v>
                </c:pt>
                <c:pt idx="618">
                  <c:v>0.85833333333333328</c:v>
                </c:pt>
                <c:pt idx="619">
                  <c:v>0.85972222222222228</c:v>
                </c:pt>
                <c:pt idx="620">
                  <c:v>0.86111111111111116</c:v>
                </c:pt>
                <c:pt idx="621">
                  <c:v>0.86250000000000004</c:v>
                </c:pt>
                <c:pt idx="622">
                  <c:v>0.86388888888888893</c:v>
                </c:pt>
                <c:pt idx="623">
                  <c:v>0.86527777777777781</c:v>
                </c:pt>
                <c:pt idx="624">
                  <c:v>0.8666666666666667</c:v>
                </c:pt>
                <c:pt idx="625">
                  <c:v>0.86805555555555558</c:v>
                </c:pt>
                <c:pt idx="626">
                  <c:v>0.86944444444444446</c:v>
                </c:pt>
                <c:pt idx="627">
                  <c:v>0.87083333333333335</c:v>
                </c:pt>
                <c:pt idx="628">
                  <c:v>0.87222222222222223</c:v>
                </c:pt>
                <c:pt idx="629">
                  <c:v>0.87361111111111112</c:v>
                </c:pt>
                <c:pt idx="630">
                  <c:v>0.875</c:v>
                </c:pt>
                <c:pt idx="631">
                  <c:v>0.87638888888888888</c:v>
                </c:pt>
                <c:pt idx="632">
                  <c:v>0.87777777777777777</c:v>
                </c:pt>
                <c:pt idx="633">
                  <c:v>0.87916666666666665</c:v>
                </c:pt>
                <c:pt idx="634">
                  <c:v>0.88055555555555554</c:v>
                </c:pt>
                <c:pt idx="635">
                  <c:v>0.88194444444444442</c:v>
                </c:pt>
                <c:pt idx="636">
                  <c:v>0.8833333333333333</c:v>
                </c:pt>
                <c:pt idx="637">
                  <c:v>0.88472222222222219</c:v>
                </c:pt>
                <c:pt idx="638">
                  <c:v>0.88611111111111107</c:v>
                </c:pt>
                <c:pt idx="639">
                  <c:v>0.88749999999999996</c:v>
                </c:pt>
                <c:pt idx="640">
                  <c:v>0.88888888888888884</c:v>
                </c:pt>
                <c:pt idx="641">
                  <c:v>0.89027777777777772</c:v>
                </c:pt>
                <c:pt idx="642">
                  <c:v>0.89166666666666672</c:v>
                </c:pt>
                <c:pt idx="643">
                  <c:v>0.8930555555555556</c:v>
                </c:pt>
                <c:pt idx="644">
                  <c:v>0.89444444444444449</c:v>
                </c:pt>
                <c:pt idx="645">
                  <c:v>0.89583333333333337</c:v>
                </c:pt>
                <c:pt idx="646">
                  <c:v>0.89722222222222225</c:v>
                </c:pt>
                <c:pt idx="647">
                  <c:v>0.89861111111111114</c:v>
                </c:pt>
                <c:pt idx="648">
                  <c:v>0.9</c:v>
                </c:pt>
                <c:pt idx="649">
                  <c:v>0.90138888888888891</c:v>
                </c:pt>
                <c:pt idx="650">
                  <c:v>0.90277777777777779</c:v>
                </c:pt>
                <c:pt idx="651">
                  <c:v>0.90416666666666667</c:v>
                </c:pt>
                <c:pt idx="652">
                  <c:v>0.90555555555555556</c:v>
                </c:pt>
                <c:pt idx="653">
                  <c:v>0.90694444444444444</c:v>
                </c:pt>
                <c:pt idx="654">
                  <c:v>0.90833333333333333</c:v>
                </c:pt>
                <c:pt idx="655">
                  <c:v>0.90972222222222221</c:v>
                </c:pt>
                <c:pt idx="656">
                  <c:v>0.91111111111111109</c:v>
                </c:pt>
                <c:pt idx="657">
                  <c:v>0.91249999999999998</c:v>
                </c:pt>
                <c:pt idx="658">
                  <c:v>0.91388888888888886</c:v>
                </c:pt>
                <c:pt idx="659">
                  <c:v>0.91527777777777775</c:v>
                </c:pt>
                <c:pt idx="660">
                  <c:v>0.91666666666666663</c:v>
                </c:pt>
                <c:pt idx="661">
                  <c:v>0.91805555555555551</c:v>
                </c:pt>
                <c:pt idx="662">
                  <c:v>0.9194444444444444</c:v>
                </c:pt>
                <c:pt idx="663">
                  <c:v>0.92083333333333328</c:v>
                </c:pt>
                <c:pt idx="664">
                  <c:v>0.92222222222222228</c:v>
                </c:pt>
                <c:pt idx="665">
                  <c:v>0.92361111111111116</c:v>
                </c:pt>
                <c:pt idx="666">
                  <c:v>0.92500000000000004</c:v>
                </c:pt>
                <c:pt idx="667">
                  <c:v>0.92638888888888893</c:v>
                </c:pt>
                <c:pt idx="668">
                  <c:v>0.92777777777777781</c:v>
                </c:pt>
                <c:pt idx="669">
                  <c:v>0.9291666666666667</c:v>
                </c:pt>
                <c:pt idx="670">
                  <c:v>0.93055555555555558</c:v>
                </c:pt>
                <c:pt idx="671">
                  <c:v>0.93194444444444446</c:v>
                </c:pt>
                <c:pt idx="672">
                  <c:v>0.93333333333333335</c:v>
                </c:pt>
                <c:pt idx="673">
                  <c:v>0.93472222222222223</c:v>
                </c:pt>
                <c:pt idx="674">
                  <c:v>0.93611111111111112</c:v>
                </c:pt>
                <c:pt idx="675">
                  <c:v>0.9375</c:v>
                </c:pt>
                <c:pt idx="676">
                  <c:v>0.93888888888888888</c:v>
                </c:pt>
                <c:pt idx="677">
                  <c:v>0.94027777777777777</c:v>
                </c:pt>
                <c:pt idx="678">
                  <c:v>0.94166666666666665</c:v>
                </c:pt>
                <c:pt idx="679">
                  <c:v>0.94305555555555554</c:v>
                </c:pt>
                <c:pt idx="680">
                  <c:v>0.94444444444444442</c:v>
                </c:pt>
                <c:pt idx="681">
                  <c:v>0.9458333333333333</c:v>
                </c:pt>
                <c:pt idx="682">
                  <c:v>0.94722222222222219</c:v>
                </c:pt>
                <c:pt idx="683">
                  <c:v>0.94861111111111107</c:v>
                </c:pt>
                <c:pt idx="684">
                  <c:v>0.95</c:v>
                </c:pt>
                <c:pt idx="685">
                  <c:v>0.95138888888888884</c:v>
                </c:pt>
                <c:pt idx="686">
                  <c:v>0.95277777777777772</c:v>
                </c:pt>
                <c:pt idx="687">
                  <c:v>0.95416666666666672</c:v>
                </c:pt>
                <c:pt idx="688">
                  <c:v>0.9555555555555556</c:v>
                </c:pt>
                <c:pt idx="689">
                  <c:v>0.95694444444444449</c:v>
                </c:pt>
                <c:pt idx="690">
                  <c:v>0.95833333333333337</c:v>
                </c:pt>
                <c:pt idx="691">
                  <c:v>0.95972222222222225</c:v>
                </c:pt>
                <c:pt idx="692">
                  <c:v>0.96111111111111114</c:v>
                </c:pt>
                <c:pt idx="693">
                  <c:v>0.96250000000000002</c:v>
                </c:pt>
                <c:pt idx="694">
                  <c:v>0.96388888888888891</c:v>
                </c:pt>
                <c:pt idx="695">
                  <c:v>0.96527777777777779</c:v>
                </c:pt>
                <c:pt idx="696">
                  <c:v>0.96666666666666667</c:v>
                </c:pt>
                <c:pt idx="697">
                  <c:v>0.96805555555555556</c:v>
                </c:pt>
                <c:pt idx="698">
                  <c:v>0.96944444444444444</c:v>
                </c:pt>
                <c:pt idx="699">
                  <c:v>0.97083333333333333</c:v>
                </c:pt>
                <c:pt idx="700">
                  <c:v>0.97222222222222221</c:v>
                </c:pt>
                <c:pt idx="701">
                  <c:v>0.97361111111111109</c:v>
                </c:pt>
                <c:pt idx="702">
                  <c:v>0.97499999999999998</c:v>
                </c:pt>
                <c:pt idx="703">
                  <c:v>0.97638888888888886</c:v>
                </c:pt>
                <c:pt idx="704">
                  <c:v>0.97777777777777775</c:v>
                </c:pt>
                <c:pt idx="705">
                  <c:v>0.97916666666666663</c:v>
                </c:pt>
                <c:pt idx="706">
                  <c:v>0.98055555555555551</c:v>
                </c:pt>
                <c:pt idx="707">
                  <c:v>0.9819444444444444</c:v>
                </c:pt>
                <c:pt idx="708">
                  <c:v>0.98333333333333328</c:v>
                </c:pt>
                <c:pt idx="709">
                  <c:v>0.98472222222222228</c:v>
                </c:pt>
                <c:pt idx="710">
                  <c:v>0.98611111111111116</c:v>
                </c:pt>
                <c:pt idx="711">
                  <c:v>0.98750000000000004</c:v>
                </c:pt>
                <c:pt idx="712">
                  <c:v>0.98888888888888893</c:v>
                </c:pt>
                <c:pt idx="713">
                  <c:v>0.99027777777777781</c:v>
                </c:pt>
                <c:pt idx="714">
                  <c:v>0.9916666666666667</c:v>
                </c:pt>
                <c:pt idx="715">
                  <c:v>0.99305555555555558</c:v>
                </c:pt>
                <c:pt idx="716">
                  <c:v>0.99444444444444446</c:v>
                </c:pt>
                <c:pt idx="717">
                  <c:v>0.99583333333333335</c:v>
                </c:pt>
                <c:pt idx="718">
                  <c:v>0.99722222222222223</c:v>
                </c:pt>
                <c:pt idx="719">
                  <c:v>0.99861111111111112</c:v>
                </c:pt>
                <c:pt idx="720">
                  <c:v>1</c:v>
                </c:pt>
                <c:pt idx="721">
                  <c:v>1.0013888888888889</c:v>
                </c:pt>
                <c:pt idx="722">
                  <c:v>1.0027777777777778</c:v>
                </c:pt>
                <c:pt idx="723">
                  <c:v>1.0041666666666667</c:v>
                </c:pt>
                <c:pt idx="724">
                  <c:v>1.0055555555555555</c:v>
                </c:pt>
                <c:pt idx="725">
                  <c:v>1.0069444444444444</c:v>
                </c:pt>
                <c:pt idx="726">
                  <c:v>1.0083333333333333</c:v>
                </c:pt>
                <c:pt idx="727">
                  <c:v>1.0097222222222222</c:v>
                </c:pt>
                <c:pt idx="728">
                  <c:v>1.0111111111111111</c:v>
                </c:pt>
                <c:pt idx="729">
                  <c:v>1.0125</c:v>
                </c:pt>
                <c:pt idx="730">
                  <c:v>1.0138888888888888</c:v>
                </c:pt>
                <c:pt idx="731">
                  <c:v>1.0152777777777777</c:v>
                </c:pt>
                <c:pt idx="732">
                  <c:v>1.0166666666666666</c:v>
                </c:pt>
                <c:pt idx="733">
                  <c:v>1.0180555555555555</c:v>
                </c:pt>
                <c:pt idx="734">
                  <c:v>1.0194444444444444</c:v>
                </c:pt>
                <c:pt idx="735">
                  <c:v>1.0208333333333333</c:v>
                </c:pt>
                <c:pt idx="736">
                  <c:v>1.0222222222222221</c:v>
                </c:pt>
                <c:pt idx="737">
                  <c:v>1.023611111111111</c:v>
                </c:pt>
                <c:pt idx="738">
                  <c:v>1.0249999999999999</c:v>
                </c:pt>
                <c:pt idx="739">
                  <c:v>1.0263888888888888</c:v>
                </c:pt>
                <c:pt idx="740">
                  <c:v>1.0277777777777777</c:v>
                </c:pt>
                <c:pt idx="741">
                  <c:v>1.0291666666666666</c:v>
                </c:pt>
                <c:pt idx="742">
                  <c:v>1.0305555555555554</c:v>
                </c:pt>
                <c:pt idx="743">
                  <c:v>1.0319444444444446</c:v>
                </c:pt>
                <c:pt idx="744">
                  <c:v>1.0333333333333334</c:v>
                </c:pt>
                <c:pt idx="745">
                  <c:v>1.0347222222222223</c:v>
                </c:pt>
                <c:pt idx="746">
                  <c:v>1.0361111111111112</c:v>
                </c:pt>
                <c:pt idx="747">
                  <c:v>1.0375000000000001</c:v>
                </c:pt>
                <c:pt idx="748">
                  <c:v>1.038888888888889</c:v>
                </c:pt>
                <c:pt idx="749">
                  <c:v>1.0402777777777779</c:v>
                </c:pt>
                <c:pt idx="750">
                  <c:v>1.0416666666666667</c:v>
                </c:pt>
                <c:pt idx="751">
                  <c:v>1.0430555555555556</c:v>
                </c:pt>
                <c:pt idx="752">
                  <c:v>1.0444444444444445</c:v>
                </c:pt>
                <c:pt idx="753">
                  <c:v>1.0458333333333334</c:v>
                </c:pt>
                <c:pt idx="754">
                  <c:v>1.0472222222222223</c:v>
                </c:pt>
                <c:pt idx="755">
                  <c:v>1.0486111111111112</c:v>
                </c:pt>
                <c:pt idx="756">
                  <c:v>1.05</c:v>
                </c:pt>
                <c:pt idx="757">
                  <c:v>1.0513888888888889</c:v>
                </c:pt>
                <c:pt idx="758">
                  <c:v>1.0527777777777778</c:v>
                </c:pt>
                <c:pt idx="759">
                  <c:v>1.0541666666666667</c:v>
                </c:pt>
                <c:pt idx="760">
                  <c:v>1.0555555555555556</c:v>
                </c:pt>
                <c:pt idx="761">
                  <c:v>1.0569444444444445</c:v>
                </c:pt>
                <c:pt idx="762">
                  <c:v>1.0583333333333333</c:v>
                </c:pt>
                <c:pt idx="763">
                  <c:v>1.0597222222222222</c:v>
                </c:pt>
                <c:pt idx="764">
                  <c:v>1.0611111111111111</c:v>
                </c:pt>
                <c:pt idx="765">
                  <c:v>1.0625</c:v>
                </c:pt>
                <c:pt idx="766">
                  <c:v>1.0638888888888889</c:v>
                </c:pt>
                <c:pt idx="767">
                  <c:v>1.0652777777777778</c:v>
                </c:pt>
                <c:pt idx="768">
                  <c:v>1.0666666666666667</c:v>
                </c:pt>
                <c:pt idx="769">
                  <c:v>1.0680555555555555</c:v>
                </c:pt>
                <c:pt idx="770">
                  <c:v>1.0694444444444444</c:v>
                </c:pt>
                <c:pt idx="771">
                  <c:v>1.0708333333333333</c:v>
                </c:pt>
                <c:pt idx="772">
                  <c:v>1.0722222222222222</c:v>
                </c:pt>
                <c:pt idx="773">
                  <c:v>1.0736111111111111</c:v>
                </c:pt>
                <c:pt idx="774">
                  <c:v>1.075</c:v>
                </c:pt>
                <c:pt idx="775">
                  <c:v>1.0763888888888888</c:v>
                </c:pt>
                <c:pt idx="776">
                  <c:v>1.0777777777777777</c:v>
                </c:pt>
                <c:pt idx="777">
                  <c:v>1.0791666666666666</c:v>
                </c:pt>
                <c:pt idx="778">
                  <c:v>1.0805555555555555</c:v>
                </c:pt>
                <c:pt idx="779">
                  <c:v>1.0819444444444444</c:v>
                </c:pt>
                <c:pt idx="780">
                  <c:v>1.0833333333333333</c:v>
                </c:pt>
                <c:pt idx="781">
                  <c:v>1.0847222222222221</c:v>
                </c:pt>
                <c:pt idx="782">
                  <c:v>1.086111111111111</c:v>
                </c:pt>
                <c:pt idx="783">
                  <c:v>1.0874999999999999</c:v>
                </c:pt>
                <c:pt idx="784">
                  <c:v>1.0888888888888888</c:v>
                </c:pt>
                <c:pt idx="785">
                  <c:v>1.0902777777777777</c:v>
                </c:pt>
                <c:pt idx="786">
                  <c:v>1.0916666666666666</c:v>
                </c:pt>
                <c:pt idx="787">
                  <c:v>1.0930555555555554</c:v>
                </c:pt>
                <c:pt idx="788">
                  <c:v>1.0944444444444446</c:v>
                </c:pt>
                <c:pt idx="789">
                  <c:v>1.0958333333333334</c:v>
                </c:pt>
                <c:pt idx="790">
                  <c:v>1.0972222222222223</c:v>
                </c:pt>
                <c:pt idx="791">
                  <c:v>1.0986111111111112</c:v>
                </c:pt>
                <c:pt idx="792">
                  <c:v>1.1000000000000001</c:v>
                </c:pt>
                <c:pt idx="793">
                  <c:v>1.101388888888889</c:v>
                </c:pt>
                <c:pt idx="794">
                  <c:v>1.1027777777777779</c:v>
                </c:pt>
                <c:pt idx="795">
                  <c:v>1.1041666666666667</c:v>
                </c:pt>
                <c:pt idx="796">
                  <c:v>1.1055555555555556</c:v>
                </c:pt>
                <c:pt idx="797">
                  <c:v>1.1069444444444445</c:v>
                </c:pt>
                <c:pt idx="798">
                  <c:v>1.1083333333333334</c:v>
                </c:pt>
                <c:pt idx="799">
                  <c:v>1.1097222222222223</c:v>
                </c:pt>
                <c:pt idx="800">
                  <c:v>1.1111111111111112</c:v>
                </c:pt>
                <c:pt idx="801">
                  <c:v>1.1125</c:v>
                </c:pt>
                <c:pt idx="802">
                  <c:v>1.1138888888888889</c:v>
                </c:pt>
                <c:pt idx="803">
                  <c:v>1.1152777777777778</c:v>
                </c:pt>
                <c:pt idx="804">
                  <c:v>1.1166666666666667</c:v>
                </c:pt>
                <c:pt idx="805">
                  <c:v>1.1180555555555556</c:v>
                </c:pt>
                <c:pt idx="806">
                  <c:v>1.1194444444444445</c:v>
                </c:pt>
                <c:pt idx="807">
                  <c:v>1.1208333333333333</c:v>
                </c:pt>
                <c:pt idx="808">
                  <c:v>1.1222222222222222</c:v>
                </c:pt>
                <c:pt idx="809">
                  <c:v>1.1236111111111111</c:v>
                </c:pt>
                <c:pt idx="810">
                  <c:v>1.125</c:v>
                </c:pt>
                <c:pt idx="811">
                  <c:v>1.1263888888888889</c:v>
                </c:pt>
                <c:pt idx="812">
                  <c:v>1.1277777777777778</c:v>
                </c:pt>
                <c:pt idx="813">
                  <c:v>1.1291666666666667</c:v>
                </c:pt>
                <c:pt idx="814">
                  <c:v>1.1305555555555555</c:v>
                </c:pt>
                <c:pt idx="815">
                  <c:v>1.1319444444444444</c:v>
                </c:pt>
                <c:pt idx="816">
                  <c:v>1.1333333333333333</c:v>
                </c:pt>
                <c:pt idx="817">
                  <c:v>1.1347222222222222</c:v>
                </c:pt>
                <c:pt idx="818">
                  <c:v>1.1361111111111111</c:v>
                </c:pt>
                <c:pt idx="819">
                  <c:v>1.1375</c:v>
                </c:pt>
                <c:pt idx="820">
                  <c:v>1.1388888888888888</c:v>
                </c:pt>
                <c:pt idx="821">
                  <c:v>1.1402777777777777</c:v>
                </c:pt>
                <c:pt idx="822">
                  <c:v>1.1416666666666666</c:v>
                </c:pt>
                <c:pt idx="823">
                  <c:v>1.1430555555555555</c:v>
                </c:pt>
                <c:pt idx="824">
                  <c:v>1.1444444444444444</c:v>
                </c:pt>
                <c:pt idx="825">
                  <c:v>1.1458333333333333</c:v>
                </c:pt>
                <c:pt idx="826">
                  <c:v>1.1472222222222221</c:v>
                </c:pt>
                <c:pt idx="827">
                  <c:v>1.148611111111111</c:v>
                </c:pt>
                <c:pt idx="828">
                  <c:v>1.1499999999999999</c:v>
                </c:pt>
                <c:pt idx="829">
                  <c:v>1.1513888888888888</c:v>
                </c:pt>
                <c:pt idx="830">
                  <c:v>1.1527777777777777</c:v>
                </c:pt>
                <c:pt idx="831">
                  <c:v>1.1541666666666666</c:v>
                </c:pt>
                <c:pt idx="832">
                  <c:v>1.1555555555555554</c:v>
                </c:pt>
                <c:pt idx="833">
                  <c:v>1.1569444444444446</c:v>
                </c:pt>
                <c:pt idx="834">
                  <c:v>1.1583333333333334</c:v>
                </c:pt>
                <c:pt idx="835">
                  <c:v>1.1597222222222223</c:v>
                </c:pt>
                <c:pt idx="836">
                  <c:v>1.1611111111111112</c:v>
                </c:pt>
                <c:pt idx="837">
                  <c:v>1.1625000000000001</c:v>
                </c:pt>
                <c:pt idx="838">
                  <c:v>1.163888888888889</c:v>
                </c:pt>
                <c:pt idx="839">
                  <c:v>1.1652777777777779</c:v>
                </c:pt>
                <c:pt idx="840">
                  <c:v>1.1666666666666667</c:v>
                </c:pt>
                <c:pt idx="841">
                  <c:v>1.1680555555555556</c:v>
                </c:pt>
                <c:pt idx="842">
                  <c:v>1.1694444444444445</c:v>
                </c:pt>
                <c:pt idx="843">
                  <c:v>1.1708333333333334</c:v>
                </c:pt>
                <c:pt idx="844">
                  <c:v>1.1722222222222223</c:v>
                </c:pt>
                <c:pt idx="845">
                  <c:v>1.1736111111111112</c:v>
                </c:pt>
                <c:pt idx="846">
                  <c:v>1.175</c:v>
                </c:pt>
                <c:pt idx="847">
                  <c:v>1.1763888888888889</c:v>
                </c:pt>
                <c:pt idx="848">
                  <c:v>1.1777777777777778</c:v>
                </c:pt>
                <c:pt idx="849">
                  <c:v>1.1791666666666667</c:v>
                </c:pt>
                <c:pt idx="850">
                  <c:v>1.1805555555555556</c:v>
                </c:pt>
                <c:pt idx="851">
                  <c:v>1.1819444444444445</c:v>
                </c:pt>
                <c:pt idx="852">
                  <c:v>1.1833333333333333</c:v>
                </c:pt>
                <c:pt idx="853">
                  <c:v>1.1847222222222222</c:v>
                </c:pt>
                <c:pt idx="854">
                  <c:v>1.1861111111111111</c:v>
                </c:pt>
                <c:pt idx="855">
                  <c:v>1.1875</c:v>
                </c:pt>
                <c:pt idx="856">
                  <c:v>1.1888888888888889</c:v>
                </c:pt>
                <c:pt idx="857">
                  <c:v>1.1902777777777778</c:v>
                </c:pt>
                <c:pt idx="858">
                  <c:v>1.1916666666666667</c:v>
                </c:pt>
                <c:pt idx="859">
                  <c:v>1.1930555555555555</c:v>
                </c:pt>
                <c:pt idx="860">
                  <c:v>1.1944444444444444</c:v>
                </c:pt>
                <c:pt idx="861">
                  <c:v>1.1958333333333333</c:v>
                </c:pt>
                <c:pt idx="862">
                  <c:v>1.1972222222222222</c:v>
                </c:pt>
                <c:pt idx="863">
                  <c:v>1.1986111111111111</c:v>
                </c:pt>
                <c:pt idx="864">
                  <c:v>1.2</c:v>
                </c:pt>
                <c:pt idx="865">
                  <c:v>1.2013888888888888</c:v>
                </c:pt>
                <c:pt idx="866">
                  <c:v>1.2027777777777777</c:v>
                </c:pt>
                <c:pt idx="867">
                  <c:v>1.2041666666666666</c:v>
                </c:pt>
                <c:pt idx="868">
                  <c:v>1.2055555555555555</c:v>
                </c:pt>
                <c:pt idx="869">
                  <c:v>1.2069444444444444</c:v>
                </c:pt>
                <c:pt idx="870">
                  <c:v>1.2083333333333333</c:v>
                </c:pt>
                <c:pt idx="871">
                  <c:v>1.2097222222222221</c:v>
                </c:pt>
                <c:pt idx="872">
                  <c:v>1.211111111111111</c:v>
                </c:pt>
                <c:pt idx="873">
                  <c:v>1.2124999999999999</c:v>
                </c:pt>
                <c:pt idx="874">
                  <c:v>1.2138888888888888</c:v>
                </c:pt>
                <c:pt idx="875">
                  <c:v>1.2152777777777777</c:v>
                </c:pt>
                <c:pt idx="876">
                  <c:v>1.2166666666666666</c:v>
                </c:pt>
                <c:pt idx="877">
                  <c:v>1.2180555555555554</c:v>
                </c:pt>
                <c:pt idx="878">
                  <c:v>1.2194444444444446</c:v>
                </c:pt>
                <c:pt idx="879">
                  <c:v>1.2208333333333334</c:v>
                </c:pt>
                <c:pt idx="880">
                  <c:v>1.2222222222222223</c:v>
                </c:pt>
                <c:pt idx="881">
                  <c:v>1.2236111111111112</c:v>
                </c:pt>
                <c:pt idx="882">
                  <c:v>1.2250000000000001</c:v>
                </c:pt>
                <c:pt idx="883">
                  <c:v>1.226388888888889</c:v>
                </c:pt>
                <c:pt idx="884">
                  <c:v>1.2277777777777779</c:v>
                </c:pt>
                <c:pt idx="885">
                  <c:v>1.2291666666666667</c:v>
                </c:pt>
                <c:pt idx="886">
                  <c:v>1.2305555555555556</c:v>
                </c:pt>
                <c:pt idx="887">
                  <c:v>1.2319444444444445</c:v>
                </c:pt>
                <c:pt idx="888">
                  <c:v>1.2333333333333334</c:v>
                </c:pt>
                <c:pt idx="889">
                  <c:v>1.2347222222222223</c:v>
                </c:pt>
                <c:pt idx="890">
                  <c:v>1.2361111111111112</c:v>
                </c:pt>
                <c:pt idx="891">
                  <c:v>1.2375</c:v>
                </c:pt>
                <c:pt idx="892">
                  <c:v>1.2388888888888889</c:v>
                </c:pt>
                <c:pt idx="893">
                  <c:v>1.2402777777777778</c:v>
                </c:pt>
                <c:pt idx="894">
                  <c:v>1.2416666666666667</c:v>
                </c:pt>
                <c:pt idx="895">
                  <c:v>1.2430555555555556</c:v>
                </c:pt>
                <c:pt idx="896">
                  <c:v>1.2444444444444445</c:v>
                </c:pt>
                <c:pt idx="897">
                  <c:v>1.2458333333333333</c:v>
                </c:pt>
                <c:pt idx="898">
                  <c:v>1.2472222222222222</c:v>
                </c:pt>
                <c:pt idx="899">
                  <c:v>1.2486111111111111</c:v>
                </c:pt>
                <c:pt idx="900">
                  <c:v>1.25</c:v>
                </c:pt>
                <c:pt idx="901">
                  <c:v>1.2513888888888889</c:v>
                </c:pt>
                <c:pt idx="902">
                  <c:v>1.2527777777777778</c:v>
                </c:pt>
                <c:pt idx="903">
                  <c:v>1.2541666666666667</c:v>
                </c:pt>
                <c:pt idx="904">
                  <c:v>1.2555555555555555</c:v>
                </c:pt>
                <c:pt idx="905">
                  <c:v>1.2569444444444444</c:v>
                </c:pt>
                <c:pt idx="906">
                  <c:v>1.2583333333333333</c:v>
                </c:pt>
                <c:pt idx="907">
                  <c:v>1.2597222222222222</c:v>
                </c:pt>
                <c:pt idx="908">
                  <c:v>1.2611111111111111</c:v>
                </c:pt>
                <c:pt idx="909">
                  <c:v>1.2625</c:v>
                </c:pt>
                <c:pt idx="910">
                  <c:v>1.2638888888888888</c:v>
                </c:pt>
                <c:pt idx="911">
                  <c:v>1.2652777777777777</c:v>
                </c:pt>
                <c:pt idx="912">
                  <c:v>1.2666666666666666</c:v>
                </c:pt>
                <c:pt idx="913">
                  <c:v>1.2680555555555555</c:v>
                </c:pt>
                <c:pt idx="914">
                  <c:v>1.2694444444444444</c:v>
                </c:pt>
                <c:pt idx="915">
                  <c:v>1.2708333333333333</c:v>
                </c:pt>
                <c:pt idx="916">
                  <c:v>1.2722222222222221</c:v>
                </c:pt>
                <c:pt idx="917">
                  <c:v>1.273611111111111</c:v>
                </c:pt>
                <c:pt idx="918">
                  <c:v>1.2749999999999999</c:v>
                </c:pt>
                <c:pt idx="919">
                  <c:v>1.2763888888888888</c:v>
                </c:pt>
                <c:pt idx="920">
                  <c:v>1.2777777777777777</c:v>
                </c:pt>
                <c:pt idx="921">
                  <c:v>1.2791666666666666</c:v>
                </c:pt>
                <c:pt idx="922">
                  <c:v>1.2805555555555554</c:v>
                </c:pt>
                <c:pt idx="923">
                  <c:v>1.2819444444444446</c:v>
                </c:pt>
                <c:pt idx="924">
                  <c:v>1.2833333333333334</c:v>
                </c:pt>
                <c:pt idx="925">
                  <c:v>1.2847222222222223</c:v>
                </c:pt>
                <c:pt idx="926">
                  <c:v>1.2861111111111112</c:v>
                </c:pt>
                <c:pt idx="927">
                  <c:v>1.2875000000000001</c:v>
                </c:pt>
                <c:pt idx="928">
                  <c:v>1.288888888888889</c:v>
                </c:pt>
                <c:pt idx="929">
                  <c:v>1.2902777777777779</c:v>
                </c:pt>
                <c:pt idx="930">
                  <c:v>1.2916666666666667</c:v>
                </c:pt>
                <c:pt idx="931">
                  <c:v>1.2930555555555556</c:v>
                </c:pt>
                <c:pt idx="932">
                  <c:v>1.2944444444444445</c:v>
                </c:pt>
                <c:pt idx="933">
                  <c:v>1.2958333333333334</c:v>
                </c:pt>
                <c:pt idx="934">
                  <c:v>1.2972222222222223</c:v>
                </c:pt>
                <c:pt idx="935">
                  <c:v>1.2986111111111112</c:v>
                </c:pt>
                <c:pt idx="936">
                  <c:v>1.3</c:v>
                </c:pt>
                <c:pt idx="937">
                  <c:v>1.3013888888888889</c:v>
                </c:pt>
                <c:pt idx="938">
                  <c:v>1.3027777777777778</c:v>
                </c:pt>
                <c:pt idx="939">
                  <c:v>1.3041666666666667</c:v>
                </c:pt>
                <c:pt idx="940">
                  <c:v>1.3055555555555556</c:v>
                </c:pt>
                <c:pt idx="941">
                  <c:v>1.3069444444444445</c:v>
                </c:pt>
                <c:pt idx="942">
                  <c:v>1.3083333333333333</c:v>
                </c:pt>
                <c:pt idx="943">
                  <c:v>1.3097222222222222</c:v>
                </c:pt>
                <c:pt idx="944">
                  <c:v>1.3111111111111111</c:v>
                </c:pt>
                <c:pt idx="945">
                  <c:v>1.3125</c:v>
                </c:pt>
                <c:pt idx="946">
                  <c:v>1.3138888888888889</c:v>
                </c:pt>
                <c:pt idx="947">
                  <c:v>1.3152777777777778</c:v>
                </c:pt>
                <c:pt idx="948">
                  <c:v>1.3166666666666667</c:v>
                </c:pt>
                <c:pt idx="949">
                  <c:v>1.3180555555555555</c:v>
                </c:pt>
                <c:pt idx="950">
                  <c:v>1.3194444444444444</c:v>
                </c:pt>
                <c:pt idx="951">
                  <c:v>1.3208333333333333</c:v>
                </c:pt>
                <c:pt idx="952">
                  <c:v>1.3222222222222222</c:v>
                </c:pt>
                <c:pt idx="953">
                  <c:v>1.3236111111111111</c:v>
                </c:pt>
                <c:pt idx="954">
                  <c:v>1.325</c:v>
                </c:pt>
                <c:pt idx="955">
                  <c:v>1.3263888888888888</c:v>
                </c:pt>
                <c:pt idx="956">
                  <c:v>1.3277777777777777</c:v>
                </c:pt>
                <c:pt idx="957">
                  <c:v>1.3291666666666666</c:v>
                </c:pt>
                <c:pt idx="958">
                  <c:v>1.3305555555555555</c:v>
                </c:pt>
                <c:pt idx="959">
                  <c:v>1.3319444444444444</c:v>
                </c:pt>
                <c:pt idx="960">
                  <c:v>1.3333333333333333</c:v>
                </c:pt>
                <c:pt idx="961">
                  <c:v>1.3347222222222221</c:v>
                </c:pt>
                <c:pt idx="962">
                  <c:v>1.336111111111111</c:v>
                </c:pt>
                <c:pt idx="963">
                  <c:v>1.3374999999999999</c:v>
                </c:pt>
                <c:pt idx="964">
                  <c:v>1.3388888888888888</c:v>
                </c:pt>
                <c:pt idx="965">
                  <c:v>1.3402777777777777</c:v>
                </c:pt>
                <c:pt idx="966">
                  <c:v>1.3416666666666666</c:v>
                </c:pt>
                <c:pt idx="967">
                  <c:v>1.3430555555555554</c:v>
                </c:pt>
                <c:pt idx="968">
                  <c:v>1.3444444444444446</c:v>
                </c:pt>
                <c:pt idx="969">
                  <c:v>1.3458333333333334</c:v>
                </c:pt>
                <c:pt idx="970">
                  <c:v>1.3472222222222223</c:v>
                </c:pt>
                <c:pt idx="971">
                  <c:v>1.3486111111111112</c:v>
                </c:pt>
                <c:pt idx="972">
                  <c:v>1.35</c:v>
                </c:pt>
                <c:pt idx="973">
                  <c:v>1.351388888888889</c:v>
                </c:pt>
                <c:pt idx="974">
                  <c:v>1.3527777777777779</c:v>
                </c:pt>
                <c:pt idx="975">
                  <c:v>1.3541666666666667</c:v>
                </c:pt>
                <c:pt idx="976">
                  <c:v>1.3555555555555556</c:v>
                </c:pt>
                <c:pt idx="977">
                  <c:v>1.3569444444444445</c:v>
                </c:pt>
                <c:pt idx="978">
                  <c:v>1.3583333333333334</c:v>
                </c:pt>
                <c:pt idx="979">
                  <c:v>1.3597222222222223</c:v>
                </c:pt>
                <c:pt idx="980">
                  <c:v>1.3611111111111112</c:v>
                </c:pt>
                <c:pt idx="981">
                  <c:v>1.3625</c:v>
                </c:pt>
                <c:pt idx="982">
                  <c:v>1.3638888888888889</c:v>
                </c:pt>
                <c:pt idx="983">
                  <c:v>1.3652777777777778</c:v>
                </c:pt>
                <c:pt idx="984">
                  <c:v>1.3666666666666667</c:v>
                </c:pt>
                <c:pt idx="985">
                  <c:v>1.3680555555555556</c:v>
                </c:pt>
                <c:pt idx="986">
                  <c:v>1.3694444444444445</c:v>
                </c:pt>
                <c:pt idx="987">
                  <c:v>1.3708333333333333</c:v>
                </c:pt>
                <c:pt idx="988">
                  <c:v>1.3722222222222222</c:v>
                </c:pt>
                <c:pt idx="989">
                  <c:v>1.3736111111111111</c:v>
                </c:pt>
                <c:pt idx="990">
                  <c:v>1.375</c:v>
                </c:pt>
                <c:pt idx="991">
                  <c:v>1.3763888888888889</c:v>
                </c:pt>
                <c:pt idx="992">
                  <c:v>1.3777777777777778</c:v>
                </c:pt>
                <c:pt idx="993">
                  <c:v>1.3791666666666667</c:v>
                </c:pt>
                <c:pt idx="994">
                  <c:v>1.3805555555555555</c:v>
                </c:pt>
                <c:pt idx="995">
                  <c:v>1.3819444444444444</c:v>
                </c:pt>
                <c:pt idx="996">
                  <c:v>1.3833333333333333</c:v>
                </c:pt>
                <c:pt idx="997">
                  <c:v>1.3847222222222222</c:v>
                </c:pt>
                <c:pt idx="998">
                  <c:v>1.3861111111111111</c:v>
                </c:pt>
                <c:pt idx="999">
                  <c:v>1.3875</c:v>
                </c:pt>
                <c:pt idx="1000">
                  <c:v>1.3888888888888888</c:v>
                </c:pt>
                <c:pt idx="1001">
                  <c:v>1.3902777777777777</c:v>
                </c:pt>
                <c:pt idx="1002">
                  <c:v>1.3916666666666666</c:v>
                </c:pt>
                <c:pt idx="1003">
                  <c:v>1.3930555555555555</c:v>
                </c:pt>
                <c:pt idx="1004">
                  <c:v>1.3944444444444444</c:v>
                </c:pt>
                <c:pt idx="1005">
                  <c:v>1.3958333333333333</c:v>
                </c:pt>
                <c:pt idx="1006">
                  <c:v>1.3972222222222221</c:v>
                </c:pt>
                <c:pt idx="1007">
                  <c:v>1.398611111111111</c:v>
                </c:pt>
                <c:pt idx="1008">
                  <c:v>1.4</c:v>
                </c:pt>
                <c:pt idx="1009">
                  <c:v>1.4013888888888888</c:v>
                </c:pt>
                <c:pt idx="1010">
                  <c:v>1.4027777777777777</c:v>
                </c:pt>
                <c:pt idx="1011">
                  <c:v>1.4041666666666666</c:v>
                </c:pt>
                <c:pt idx="1012">
                  <c:v>1.4055555555555554</c:v>
                </c:pt>
                <c:pt idx="1013">
                  <c:v>1.4069444444444446</c:v>
                </c:pt>
                <c:pt idx="1014">
                  <c:v>1.4083333333333334</c:v>
                </c:pt>
                <c:pt idx="1015">
                  <c:v>1.4097222222222223</c:v>
                </c:pt>
                <c:pt idx="1016">
                  <c:v>1.4111111111111112</c:v>
                </c:pt>
                <c:pt idx="1017">
                  <c:v>1.4125000000000001</c:v>
                </c:pt>
                <c:pt idx="1018">
                  <c:v>1.413888888888889</c:v>
                </c:pt>
                <c:pt idx="1019">
                  <c:v>1.4152777777777779</c:v>
                </c:pt>
                <c:pt idx="1020">
                  <c:v>1.4166666666666667</c:v>
                </c:pt>
                <c:pt idx="1021">
                  <c:v>1.4180555555555556</c:v>
                </c:pt>
                <c:pt idx="1022">
                  <c:v>1.4194444444444445</c:v>
                </c:pt>
                <c:pt idx="1023">
                  <c:v>1.4208333333333334</c:v>
                </c:pt>
                <c:pt idx="1024">
                  <c:v>1.4222222222222223</c:v>
                </c:pt>
                <c:pt idx="1025">
                  <c:v>1.4236111111111112</c:v>
                </c:pt>
                <c:pt idx="1026">
                  <c:v>1.425</c:v>
                </c:pt>
                <c:pt idx="1027">
                  <c:v>1.4263888888888889</c:v>
                </c:pt>
                <c:pt idx="1028">
                  <c:v>1.4277777777777778</c:v>
                </c:pt>
                <c:pt idx="1029">
                  <c:v>1.4291666666666667</c:v>
                </c:pt>
                <c:pt idx="1030">
                  <c:v>1.4305555555555556</c:v>
                </c:pt>
                <c:pt idx="1031">
                  <c:v>1.4319444444444445</c:v>
                </c:pt>
                <c:pt idx="1032">
                  <c:v>1.4333333333333333</c:v>
                </c:pt>
                <c:pt idx="1033">
                  <c:v>1.4347222222222222</c:v>
                </c:pt>
                <c:pt idx="1034">
                  <c:v>1.4361111111111111</c:v>
                </c:pt>
                <c:pt idx="1035">
                  <c:v>1.4375</c:v>
                </c:pt>
                <c:pt idx="1036">
                  <c:v>1.4388888888888889</c:v>
                </c:pt>
                <c:pt idx="1037">
                  <c:v>1.4402777777777778</c:v>
                </c:pt>
                <c:pt idx="1038">
                  <c:v>1.4416666666666667</c:v>
                </c:pt>
                <c:pt idx="1039">
                  <c:v>1.4430555555555555</c:v>
                </c:pt>
                <c:pt idx="1040">
                  <c:v>1.4444444444444444</c:v>
                </c:pt>
                <c:pt idx="1041">
                  <c:v>1.4458333333333333</c:v>
                </c:pt>
                <c:pt idx="1042">
                  <c:v>1.4472222222222222</c:v>
                </c:pt>
                <c:pt idx="1043">
                  <c:v>1.4486111111111111</c:v>
                </c:pt>
                <c:pt idx="1044">
                  <c:v>1.45</c:v>
                </c:pt>
                <c:pt idx="1045">
                  <c:v>1.4513888888888888</c:v>
                </c:pt>
                <c:pt idx="1046">
                  <c:v>1.4527777777777777</c:v>
                </c:pt>
                <c:pt idx="1047">
                  <c:v>1.4541666666666666</c:v>
                </c:pt>
                <c:pt idx="1048">
                  <c:v>1.4555555555555555</c:v>
                </c:pt>
                <c:pt idx="1049">
                  <c:v>1.4569444444444444</c:v>
                </c:pt>
                <c:pt idx="1050">
                  <c:v>1.4583333333333333</c:v>
                </c:pt>
                <c:pt idx="1051">
                  <c:v>1.4597222222222221</c:v>
                </c:pt>
                <c:pt idx="1052">
                  <c:v>1.461111111111111</c:v>
                </c:pt>
                <c:pt idx="1053">
                  <c:v>1.4624999999999999</c:v>
                </c:pt>
                <c:pt idx="1054">
                  <c:v>1.4638888888888888</c:v>
                </c:pt>
                <c:pt idx="1055">
                  <c:v>1.4652777777777777</c:v>
                </c:pt>
                <c:pt idx="1056">
                  <c:v>1.4666666666666666</c:v>
                </c:pt>
                <c:pt idx="1057">
                  <c:v>1.4680555555555554</c:v>
                </c:pt>
                <c:pt idx="1058">
                  <c:v>1.4694444444444446</c:v>
                </c:pt>
                <c:pt idx="1059">
                  <c:v>1.4708333333333334</c:v>
                </c:pt>
                <c:pt idx="1060">
                  <c:v>1.4722222222222223</c:v>
                </c:pt>
                <c:pt idx="1061">
                  <c:v>1.4736111111111112</c:v>
                </c:pt>
                <c:pt idx="1062">
                  <c:v>1.4750000000000001</c:v>
                </c:pt>
                <c:pt idx="1063">
                  <c:v>1.476388888888889</c:v>
                </c:pt>
                <c:pt idx="1064">
                  <c:v>1.4777777777777779</c:v>
                </c:pt>
                <c:pt idx="1065">
                  <c:v>1.4791666666666667</c:v>
                </c:pt>
                <c:pt idx="1066">
                  <c:v>1.4805555555555556</c:v>
                </c:pt>
                <c:pt idx="1067">
                  <c:v>1.4819444444444445</c:v>
                </c:pt>
                <c:pt idx="1068">
                  <c:v>1.4833333333333334</c:v>
                </c:pt>
                <c:pt idx="1069">
                  <c:v>1.4847222222222223</c:v>
                </c:pt>
                <c:pt idx="1070">
                  <c:v>1.4861111111111112</c:v>
                </c:pt>
                <c:pt idx="1071">
                  <c:v>1.4875</c:v>
                </c:pt>
                <c:pt idx="1072">
                  <c:v>1.4888888888888889</c:v>
                </c:pt>
                <c:pt idx="1073">
                  <c:v>1.4902777777777778</c:v>
                </c:pt>
                <c:pt idx="1074">
                  <c:v>1.4916666666666667</c:v>
                </c:pt>
                <c:pt idx="1075">
                  <c:v>1.4930555555555556</c:v>
                </c:pt>
                <c:pt idx="1076">
                  <c:v>1.4944444444444445</c:v>
                </c:pt>
                <c:pt idx="1077">
                  <c:v>1.4958333333333333</c:v>
                </c:pt>
                <c:pt idx="1078">
                  <c:v>1.4972222222222222</c:v>
                </c:pt>
                <c:pt idx="1079">
                  <c:v>1.4986111111111111</c:v>
                </c:pt>
                <c:pt idx="1080">
                  <c:v>1.5</c:v>
                </c:pt>
                <c:pt idx="1081">
                  <c:v>1.5013888888888889</c:v>
                </c:pt>
                <c:pt idx="1082">
                  <c:v>1.5027777777777778</c:v>
                </c:pt>
                <c:pt idx="1083">
                  <c:v>1.5041666666666667</c:v>
                </c:pt>
                <c:pt idx="1084">
                  <c:v>1.5055555555555555</c:v>
                </c:pt>
                <c:pt idx="1085">
                  <c:v>1.5069444444444444</c:v>
                </c:pt>
                <c:pt idx="1086">
                  <c:v>1.5083333333333333</c:v>
                </c:pt>
                <c:pt idx="1087">
                  <c:v>1.5097222222222222</c:v>
                </c:pt>
                <c:pt idx="1088">
                  <c:v>1.5111111111111111</c:v>
                </c:pt>
                <c:pt idx="1089">
                  <c:v>1.5125</c:v>
                </c:pt>
                <c:pt idx="1090">
                  <c:v>1.5138888888888888</c:v>
                </c:pt>
                <c:pt idx="1091">
                  <c:v>1.5152777777777777</c:v>
                </c:pt>
                <c:pt idx="1092">
                  <c:v>1.5166666666666666</c:v>
                </c:pt>
                <c:pt idx="1093">
                  <c:v>1.5180555555555555</c:v>
                </c:pt>
                <c:pt idx="1094">
                  <c:v>1.5194444444444444</c:v>
                </c:pt>
                <c:pt idx="1095">
                  <c:v>1.5208333333333333</c:v>
                </c:pt>
                <c:pt idx="1096">
                  <c:v>1.5222222222222221</c:v>
                </c:pt>
                <c:pt idx="1097">
                  <c:v>1.523611111111111</c:v>
                </c:pt>
                <c:pt idx="1098">
                  <c:v>1.5249999999999999</c:v>
                </c:pt>
                <c:pt idx="1099">
                  <c:v>1.5263888888888888</c:v>
                </c:pt>
                <c:pt idx="1100">
                  <c:v>1.5277777777777777</c:v>
                </c:pt>
                <c:pt idx="1101">
                  <c:v>1.5291666666666666</c:v>
                </c:pt>
                <c:pt idx="1102">
                  <c:v>1.5305555555555554</c:v>
                </c:pt>
                <c:pt idx="1103">
                  <c:v>1.5319444444444446</c:v>
                </c:pt>
                <c:pt idx="1104">
                  <c:v>1.5333333333333334</c:v>
                </c:pt>
                <c:pt idx="1105">
                  <c:v>1.5347222222222223</c:v>
                </c:pt>
                <c:pt idx="1106">
                  <c:v>1.5361111111111112</c:v>
                </c:pt>
                <c:pt idx="1107">
                  <c:v>1.5375000000000001</c:v>
                </c:pt>
                <c:pt idx="1108">
                  <c:v>1.538888888888889</c:v>
                </c:pt>
                <c:pt idx="1109">
                  <c:v>1.5402777777777779</c:v>
                </c:pt>
                <c:pt idx="1110">
                  <c:v>1.5416666666666667</c:v>
                </c:pt>
                <c:pt idx="1111">
                  <c:v>1.5430555555555556</c:v>
                </c:pt>
                <c:pt idx="1112">
                  <c:v>1.5444444444444445</c:v>
                </c:pt>
                <c:pt idx="1113">
                  <c:v>1.5458333333333334</c:v>
                </c:pt>
                <c:pt idx="1114">
                  <c:v>1.5472222222222223</c:v>
                </c:pt>
                <c:pt idx="1115">
                  <c:v>1.5486111111111112</c:v>
                </c:pt>
                <c:pt idx="1116">
                  <c:v>1.55</c:v>
                </c:pt>
                <c:pt idx="1117">
                  <c:v>1.5513888888888889</c:v>
                </c:pt>
                <c:pt idx="1118">
                  <c:v>1.5527777777777778</c:v>
                </c:pt>
                <c:pt idx="1119">
                  <c:v>1.5541666666666667</c:v>
                </c:pt>
                <c:pt idx="1120">
                  <c:v>1.5555555555555556</c:v>
                </c:pt>
                <c:pt idx="1121">
                  <c:v>1.5569444444444445</c:v>
                </c:pt>
                <c:pt idx="1122">
                  <c:v>1.5583333333333333</c:v>
                </c:pt>
                <c:pt idx="1123">
                  <c:v>1.5597222222222222</c:v>
                </c:pt>
                <c:pt idx="1124">
                  <c:v>1.5611111111111111</c:v>
                </c:pt>
                <c:pt idx="1125">
                  <c:v>1.5625</c:v>
                </c:pt>
                <c:pt idx="1126">
                  <c:v>1.5638888888888889</c:v>
                </c:pt>
                <c:pt idx="1127">
                  <c:v>1.5652777777777778</c:v>
                </c:pt>
                <c:pt idx="1128">
                  <c:v>1.5666666666666667</c:v>
                </c:pt>
                <c:pt idx="1129">
                  <c:v>1.5680555555555555</c:v>
                </c:pt>
                <c:pt idx="1130">
                  <c:v>1.5694444444444444</c:v>
                </c:pt>
                <c:pt idx="1131">
                  <c:v>1.5708333333333333</c:v>
                </c:pt>
                <c:pt idx="1132">
                  <c:v>1.5722222222222222</c:v>
                </c:pt>
                <c:pt idx="1133">
                  <c:v>1.5736111111111111</c:v>
                </c:pt>
                <c:pt idx="1134">
                  <c:v>1.575</c:v>
                </c:pt>
                <c:pt idx="1135">
                  <c:v>1.5763888888888888</c:v>
                </c:pt>
                <c:pt idx="1136">
                  <c:v>1.5777777777777777</c:v>
                </c:pt>
                <c:pt idx="1137">
                  <c:v>1.5791666666666666</c:v>
                </c:pt>
                <c:pt idx="1138">
                  <c:v>1.5805555555555555</c:v>
                </c:pt>
                <c:pt idx="1139">
                  <c:v>1.5819444444444444</c:v>
                </c:pt>
                <c:pt idx="1140">
                  <c:v>1.5833333333333333</c:v>
                </c:pt>
                <c:pt idx="1141">
                  <c:v>1.5847222222222221</c:v>
                </c:pt>
                <c:pt idx="1142">
                  <c:v>1.586111111111111</c:v>
                </c:pt>
                <c:pt idx="1143">
                  <c:v>1.5874999999999999</c:v>
                </c:pt>
                <c:pt idx="1144">
                  <c:v>1.5888888888888888</c:v>
                </c:pt>
                <c:pt idx="1145">
                  <c:v>1.5902777777777777</c:v>
                </c:pt>
                <c:pt idx="1146">
                  <c:v>1.5916666666666666</c:v>
                </c:pt>
                <c:pt idx="1147">
                  <c:v>1.5930555555555554</c:v>
                </c:pt>
                <c:pt idx="1148">
                  <c:v>1.5944444444444446</c:v>
                </c:pt>
                <c:pt idx="1149">
                  <c:v>1.5958333333333334</c:v>
                </c:pt>
                <c:pt idx="1150">
                  <c:v>1.5972222222222223</c:v>
                </c:pt>
                <c:pt idx="1151">
                  <c:v>1.5986111111111112</c:v>
                </c:pt>
                <c:pt idx="1152">
                  <c:v>1.6</c:v>
                </c:pt>
                <c:pt idx="1153">
                  <c:v>1.601388888888889</c:v>
                </c:pt>
                <c:pt idx="1154">
                  <c:v>1.6027777777777779</c:v>
                </c:pt>
                <c:pt idx="1155">
                  <c:v>1.6041666666666667</c:v>
                </c:pt>
                <c:pt idx="1156">
                  <c:v>1.6055555555555556</c:v>
                </c:pt>
                <c:pt idx="1157">
                  <c:v>1.6069444444444445</c:v>
                </c:pt>
                <c:pt idx="1158">
                  <c:v>1.6083333333333334</c:v>
                </c:pt>
                <c:pt idx="1159">
                  <c:v>1.6097222222222223</c:v>
                </c:pt>
                <c:pt idx="1160">
                  <c:v>1.6111111111111112</c:v>
                </c:pt>
                <c:pt idx="1161">
                  <c:v>1.6125</c:v>
                </c:pt>
                <c:pt idx="1162">
                  <c:v>1.6138888888888889</c:v>
                </c:pt>
                <c:pt idx="1163">
                  <c:v>1.6152777777777778</c:v>
                </c:pt>
                <c:pt idx="1164">
                  <c:v>1.6166666666666667</c:v>
                </c:pt>
                <c:pt idx="1165">
                  <c:v>1.6180555555555556</c:v>
                </c:pt>
                <c:pt idx="1166">
                  <c:v>1.6194444444444445</c:v>
                </c:pt>
                <c:pt idx="1167">
                  <c:v>1.6208333333333333</c:v>
                </c:pt>
                <c:pt idx="1168">
                  <c:v>1.6222222222222222</c:v>
                </c:pt>
                <c:pt idx="1169">
                  <c:v>1.6236111111111111</c:v>
                </c:pt>
                <c:pt idx="1170">
                  <c:v>1.625</c:v>
                </c:pt>
                <c:pt idx="1171">
                  <c:v>1.6263888888888889</c:v>
                </c:pt>
                <c:pt idx="1172">
                  <c:v>1.6277777777777778</c:v>
                </c:pt>
                <c:pt idx="1173">
                  <c:v>1.6291666666666667</c:v>
                </c:pt>
                <c:pt idx="1174">
                  <c:v>1.6305555555555555</c:v>
                </c:pt>
                <c:pt idx="1175">
                  <c:v>1.6319444444444444</c:v>
                </c:pt>
                <c:pt idx="1176">
                  <c:v>1.6333333333333333</c:v>
                </c:pt>
                <c:pt idx="1177">
                  <c:v>1.6347222222222222</c:v>
                </c:pt>
                <c:pt idx="1178">
                  <c:v>1.6361111111111111</c:v>
                </c:pt>
                <c:pt idx="1179">
                  <c:v>1.6375</c:v>
                </c:pt>
                <c:pt idx="1180">
                  <c:v>1.6388888888888888</c:v>
                </c:pt>
                <c:pt idx="1181">
                  <c:v>1.6402777777777777</c:v>
                </c:pt>
                <c:pt idx="1182">
                  <c:v>1.6416666666666666</c:v>
                </c:pt>
                <c:pt idx="1183">
                  <c:v>1.6430555555555555</c:v>
                </c:pt>
                <c:pt idx="1184">
                  <c:v>1.6444444444444444</c:v>
                </c:pt>
                <c:pt idx="1185">
                  <c:v>1.6458333333333333</c:v>
                </c:pt>
                <c:pt idx="1186">
                  <c:v>1.6472222222222221</c:v>
                </c:pt>
                <c:pt idx="1187">
                  <c:v>1.648611111111111</c:v>
                </c:pt>
                <c:pt idx="1188">
                  <c:v>1.65</c:v>
                </c:pt>
                <c:pt idx="1189">
                  <c:v>1.6513888888888888</c:v>
                </c:pt>
                <c:pt idx="1190">
                  <c:v>1.6527777777777777</c:v>
                </c:pt>
                <c:pt idx="1191">
                  <c:v>1.6541666666666666</c:v>
                </c:pt>
                <c:pt idx="1192">
                  <c:v>1.6555555555555554</c:v>
                </c:pt>
                <c:pt idx="1193">
                  <c:v>1.6569444444444446</c:v>
                </c:pt>
                <c:pt idx="1194">
                  <c:v>1.6583333333333334</c:v>
                </c:pt>
                <c:pt idx="1195">
                  <c:v>1.6597222222222223</c:v>
                </c:pt>
                <c:pt idx="1196">
                  <c:v>1.6611111111111112</c:v>
                </c:pt>
                <c:pt idx="1197">
                  <c:v>1.6625000000000001</c:v>
                </c:pt>
                <c:pt idx="1198">
                  <c:v>1.663888888888889</c:v>
                </c:pt>
                <c:pt idx="1199">
                  <c:v>1.6652777777777779</c:v>
                </c:pt>
                <c:pt idx="1200">
                  <c:v>1.6666666666666667</c:v>
                </c:pt>
                <c:pt idx="1201">
                  <c:v>1.6680555555555556</c:v>
                </c:pt>
                <c:pt idx="1202">
                  <c:v>1.6694444444444445</c:v>
                </c:pt>
                <c:pt idx="1203">
                  <c:v>1.6708333333333334</c:v>
                </c:pt>
                <c:pt idx="1204">
                  <c:v>1.6722222222222223</c:v>
                </c:pt>
                <c:pt idx="1205">
                  <c:v>1.6736111111111112</c:v>
                </c:pt>
                <c:pt idx="1206">
                  <c:v>1.675</c:v>
                </c:pt>
                <c:pt idx="1207">
                  <c:v>1.6763888888888889</c:v>
                </c:pt>
                <c:pt idx="1208">
                  <c:v>1.6777777777777778</c:v>
                </c:pt>
                <c:pt idx="1209">
                  <c:v>1.6791666666666667</c:v>
                </c:pt>
                <c:pt idx="1210">
                  <c:v>1.6805555555555556</c:v>
                </c:pt>
                <c:pt idx="1211">
                  <c:v>1.6819444444444445</c:v>
                </c:pt>
                <c:pt idx="1212">
                  <c:v>1.6833333333333333</c:v>
                </c:pt>
                <c:pt idx="1213">
                  <c:v>1.6847222222222222</c:v>
                </c:pt>
                <c:pt idx="1214">
                  <c:v>1.6861111111111111</c:v>
                </c:pt>
                <c:pt idx="1215">
                  <c:v>1.6875</c:v>
                </c:pt>
                <c:pt idx="1216">
                  <c:v>1.6888888888888889</c:v>
                </c:pt>
                <c:pt idx="1217">
                  <c:v>1.6902777777777778</c:v>
                </c:pt>
                <c:pt idx="1218">
                  <c:v>1.6916666666666667</c:v>
                </c:pt>
                <c:pt idx="1219">
                  <c:v>1.6930555555555555</c:v>
                </c:pt>
                <c:pt idx="1220">
                  <c:v>1.6944444444444444</c:v>
                </c:pt>
                <c:pt idx="1221">
                  <c:v>1.6958333333333333</c:v>
                </c:pt>
                <c:pt idx="1222">
                  <c:v>1.6972222222222222</c:v>
                </c:pt>
                <c:pt idx="1223">
                  <c:v>1.6986111111111111</c:v>
                </c:pt>
                <c:pt idx="1224">
                  <c:v>1.7</c:v>
                </c:pt>
                <c:pt idx="1225">
                  <c:v>1.7013888888888888</c:v>
                </c:pt>
                <c:pt idx="1226">
                  <c:v>1.7027777777777777</c:v>
                </c:pt>
                <c:pt idx="1227">
                  <c:v>1.7041666666666666</c:v>
                </c:pt>
                <c:pt idx="1228">
                  <c:v>1.7055555555555555</c:v>
                </c:pt>
                <c:pt idx="1229">
                  <c:v>1.7069444444444444</c:v>
                </c:pt>
                <c:pt idx="1230">
                  <c:v>1.7083333333333333</c:v>
                </c:pt>
                <c:pt idx="1231">
                  <c:v>1.7097222222222221</c:v>
                </c:pt>
                <c:pt idx="1232">
                  <c:v>1.711111111111111</c:v>
                </c:pt>
                <c:pt idx="1233">
                  <c:v>1.7124999999999999</c:v>
                </c:pt>
                <c:pt idx="1234">
                  <c:v>1.7138888888888888</c:v>
                </c:pt>
                <c:pt idx="1235">
                  <c:v>1.7152777777777777</c:v>
                </c:pt>
                <c:pt idx="1236">
                  <c:v>1.7166666666666666</c:v>
                </c:pt>
                <c:pt idx="1237">
                  <c:v>1.7180555555555554</c:v>
                </c:pt>
                <c:pt idx="1238">
                  <c:v>1.7194444444444446</c:v>
                </c:pt>
                <c:pt idx="1239">
                  <c:v>1.7208333333333334</c:v>
                </c:pt>
                <c:pt idx="1240">
                  <c:v>1.7222222222222223</c:v>
                </c:pt>
                <c:pt idx="1241">
                  <c:v>1.7236111111111112</c:v>
                </c:pt>
                <c:pt idx="1242">
                  <c:v>1.7250000000000001</c:v>
                </c:pt>
                <c:pt idx="1243">
                  <c:v>1.726388888888889</c:v>
                </c:pt>
                <c:pt idx="1244">
                  <c:v>1.7277777777777779</c:v>
                </c:pt>
                <c:pt idx="1245">
                  <c:v>1.7291666666666667</c:v>
                </c:pt>
                <c:pt idx="1246">
                  <c:v>1.7305555555555556</c:v>
                </c:pt>
                <c:pt idx="1247">
                  <c:v>1.7319444444444445</c:v>
                </c:pt>
                <c:pt idx="1248">
                  <c:v>1.7333333333333334</c:v>
                </c:pt>
                <c:pt idx="1249">
                  <c:v>1.7347222222222223</c:v>
                </c:pt>
                <c:pt idx="1250">
                  <c:v>1.7361111111111112</c:v>
                </c:pt>
                <c:pt idx="1251">
                  <c:v>1.7375</c:v>
                </c:pt>
                <c:pt idx="1252">
                  <c:v>1.7388888888888889</c:v>
                </c:pt>
                <c:pt idx="1253">
                  <c:v>1.7402777777777778</c:v>
                </c:pt>
                <c:pt idx="1254">
                  <c:v>1.7416666666666667</c:v>
                </c:pt>
                <c:pt idx="1255">
                  <c:v>1.7430555555555556</c:v>
                </c:pt>
                <c:pt idx="1256">
                  <c:v>1.7444444444444445</c:v>
                </c:pt>
                <c:pt idx="1257">
                  <c:v>1.7458333333333333</c:v>
                </c:pt>
                <c:pt idx="1258">
                  <c:v>1.7472222222222222</c:v>
                </c:pt>
                <c:pt idx="1259">
                  <c:v>1.7486111111111111</c:v>
                </c:pt>
                <c:pt idx="1260">
                  <c:v>1.75</c:v>
                </c:pt>
                <c:pt idx="1261">
                  <c:v>1.7513888888888889</c:v>
                </c:pt>
                <c:pt idx="1262">
                  <c:v>1.7527777777777778</c:v>
                </c:pt>
                <c:pt idx="1263">
                  <c:v>1.7541666666666667</c:v>
                </c:pt>
                <c:pt idx="1264">
                  <c:v>1.7555555555555555</c:v>
                </c:pt>
                <c:pt idx="1265">
                  <c:v>1.7569444444444444</c:v>
                </c:pt>
                <c:pt idx="1266">
                  <c:v>1.7583333333333333</c:v>
                </c:pt>
                <c:pt idx="1267">
                  <c:v>1.7597222222222222</c:v>
                </c:pt>
                <c:pt idx="1268">
                  <c:v>1.7611111111111111</c:v>
                </c:pt>
                <c:pt idx="1269">
                  <c:v>1.7625</c:v>
                </c:pt>
                <c:pt idx="1270">
                  <c:v>1.7638888888888888</c:v>
                </c:pt>
                <c:pt idx="1271">
                  <c:v>1.7652777777777777</c:v>
                </c:pt>
                <c:pt idx="1272">
                  <c:v>1.7666666666666666</c:v>
                </c:pt>
                <c:pt idx="1273">
                  <c:v>1.7680555555555555</c:v>
                </c:pt>
                <c:pt idx="1274">
                  <c:v>1.7694444444444444</c:v>
                </c:pt>
                <c:pt idx="1275">
                  <c:v>1.7708333333333333</c:v>
                </c:pt>
                <c:pt idx="1276">
                  <c:v>1.7722222222222221</c:v>
                </c:pt>
                <c:pt idx="1277">
                  <c:v>1.773611111111111</c:v>
                </c:pt>
                <c:pt idx="1278">
                  <c:v>1.7749999999999999</c:v>
                </c:pt>
                <c:pt idx="1279">
                  <c:v>1.7763888888888888</c:v>
                </c:pt>
                <c:pt idx="1280">
                  <c:v>1.7777777777777777</c:v>
                </c:pt>
                <c:pt idx="1281">
                  <c:v>1.7791666666666666</c:v>
                </c:pt>
                <c:pt idx="1282">
                  <c:v>1.7805555555555554</c:v>
                </c:pt>
                <c:pt idx="1283">
                  <c:v>1.7819444444444446</c:v>
                </c:pt>
                <c:pt idx="1284">
                  <c:v>1.7833333333333334</c:v>
                </c:pt>
                <c:pt idx="1285">
                  <c:v>1.7847222222222223</c:v>
                </c:pt>
                <c:pt idx="1286">
                  <c:v>1.7861111111111112</c:v>
                </c:pt>
                <c:pt idx="1287">
                  <c:v>1.7875000000000001</c:v>
                </c:pt>
                <c:pt idx="1288">
                  <c:v>1.788888888888889</c:v>
                </c:pt>
                <c:pt idx="1289">
                  <c:v>1.7902777777777779</c:v>
                </c:pt>
                <c:pt idx="1290">
                  <c:v>1.7916666666666667</c:v>
                </c:pt>
                <c:pt idx="1291">
                  <c:v>1.7930555555555556</c:v>
                </c:pt>
                <c:pt idx="1292">
                  <c:v>1.7944444444444445</c:v>
                </c:pt>
                <c:pt idx="1293">
                  <c:v>1.7958333333333334</c:v>
                </c:pt>
                <c:pt idx="1294">
                  <c:v>1.7972222222222223</c:v>
                </c:pt>
                <c:pt idx="1295">
                  <c:v>1.7986111111111112</c:v>
                </c:pt>
                <c:pt idx="1296">
                  <c:v>1.8</c:v>
                </c:pt>
                <c:pt idx="1297">
                  <c:v>1.8013888888888889</c:v>
                </c:pt>
                <c:pt idx="1298">
                  <c:v>1.8027777777777778</c:v>
                </c:pt>
                <c:pt idx="1299">
                  <c:v>1.8041666666666667</c:v>
                </c:pt>
                <c:pt idx="1300">
                  <c:v>1.8055555555555556</c:v>
                </c:pt>
                <c:pt idx="1301">
                  <c:v>1.8069444444444445</c:v>
                </c:pt>
                <c:pt idx="1302">
                  <c:v>1.8083333333333333</c:v>
                </c:pt>
                <c:pt idx="1303">
                  <c:v>1.8097222222222222</c:v>
                </c:pt>
                <c:pt idx="1304">
                  <c:v>1.8111111111111111</c:v>
                </c:pt>
                <c:pt idx="1305">
                  <c:v>1.8125</c:v>
                </c:pt>
                <c:pt idx="1306">
                  <c:v>1.8138888888888889</c:v>
                </c:pt>
                <c:pt idx="1307">
                  <c:v>1.8152777777777778</c:v>
                </c:pt>
                <c:pt idx="1308">
                  <c:v>1.8166666666666667</c:v>
                </c:pt>
                <c:pt idx="1309">
                  <c:v>1.8180555555555555</c:v>
                </c:pt>
                <c:pt idx="1310">
                  <c:v>1.8194444444444444</c:v>
                </c:pt>
                <c:pt idx="1311">
                  <c:v>1.8208333333333333</c:v>
                </c:pt>
                <c:pt idx="1312">
                  <c:v>1.8222222222222222</c:v>
                </c:pt>
                <c:pt idx="1313">
                  <c:v>1.8236111111111111</c:v>
                </c:pt>
                <c:pt idx="1314">
                  <c:v>1.825</c:v>
                </c:pt>
                <c:pt idx="1315">
                  <c:v>1.8263888888888888</c:v>
                </c:pt>
                <c:pt idx="1316">
                  <c:v>1.8277777777777777</c:v>
                </c:pt>
                <c:pt idx="1317">
                  <c:v>1.8291666666666666</c:v>
                </c:pt>
                <c:pt idx="1318">
                  <c:v>1.8305555555555555</c:v>
                </c:pt>
                <c:pt idx="1319">
                  <c:v>1.8319444444444444</c:v>
                </c:pt>
                <c:pt idx="1320">
                  <c:v>1.8333333333333333</c:v>
                </c:pt>
                <c:pt idx="1321">
                  <c:v>1.8347222222222221</c:v>
                </c:pt>
                <c:pt idx="1322">
                  <c:v>1.836111111111111</c:v>
                </c:pt>
                <c:pt idx="1323">
                  <c:v>1.8374999999999999</c:v>
                </c:pt>
                <c:pt idx="1324">
                  <c:v>1.8388888888888888</c:v>
                </c:pt>
                <c:pt idx="1325">
                  <c:v>1.8402777777777777</c:v>
                </c:pt>
                <c:pt idx="1326">
                  <c:v>1.8416666666666666</c:v>
                </c:pt>
                <c:pt idx="1327">
                  <c:v>1.8430555555555554</c:v>
                </c:pt>
                <c:pt idx="1328">
                  <c:v>1.8444444444444446</c:v>
                </c:pt>
                <c:pt idx="1329">
                  <c:v>1.8458333333333334</c:v>
                </c:pt>
                <c:pt idx="1330">
                  <c:v>1.8472222222222223</c:v>
                </c:pt>
                <c:pt idx="1331">
                  <c:v>1.8486111111111112</c:v>
                </c:pt>
                <c:pt idx="1332">
                  <c:v>1.85</c:v>
                </c:pt>
                <c:pt idx="1333">
                  <c:v>1.851388888888889</c:v>
                </c:pt>
                <c:pt idx="1334">
                  <c:v>1.8527777777777779</c:v>
                </c:pt>
                <c:pt idx="1335">
                  <c:v>1.8541666666666667</c:v>
                </c:pt>
                <c:pt idx="1336">
                  <c:v>1.8555555555555556</c:v>
                </c:pt>
                <c:pt idx="1337">
                  <c:v>1.8569444444444445</c:v>
                </c:pt>
                <c:pt idx="1338">
                  <c:v>1.8583333333333334</c:v>
                </c:pt>
                <c:pt idx="1339">
                  <c:v>1.8597222222222223</c:v>
                </c:pt>
                <c:pt idx="1340">
                  <c:v>1.8611111111111112</c:v>
                </c:pt>
                <c:pt idx="1341">
                  <c:v>1.8625</c:v>
                </c:pt>
                <c:pt idx="1342">
                  <c:v>1.8638888888888889</c:v>
                </c:pt>
                <c:pt idx="1343">
                  <c:v>1.8652777777777778</c:v>
                </c:pt>
                <c:pt idx="1344">
                  <c:v>1.8666666666666667</c:v>
                </c:pt>
                <c:pt idx="1345">
                  <c:v>1.8680555555555556</c:v>
                </c:pt>
                <c:pt idx="1346">
                  <c:v>1.8694444444444445</c:v>
                </c:pt>
                <c:pt idx="1347">
                  <c:v>1.8708333333333333</c:v>
                </c:pt>
                <c:pt idx="1348">
                  <c:v>1.8722222222222222</c:v>
                </c:pt>
                <c:pt idx="1349">
                  <c:v>1.8736111111111111</c:v>
                </c:pt>
                <c:pt idx="1350">
                  <c:v>1.875</c:v>
                </c:pt>
                <c:pt idx="1351">
                  <c:v>1.8763888888888889</c:v>
                </c:pt>
                <c:pt idx="1352">
                  <c:v>1.8777777777777778</c:v>
                </c:pt>
                <c:pt idx="1353">
                  <c:v>1.8791666666666667</c:v>
                </c:pt>
                <c:pt idx="1354">
                  <c:v>1.8805555555555555</c:v>
                </c:pt>
                <c:pt idx="1355">
                  <c:v>1.8819444444444444</c:v>
                </c:pt>
                <c:pt idx="1356">
                  <c:v>1.8833333333333333</c:v>
                </c:pt>
                <c:pt idx="1357">
                  <c:v>1.8847222222222222</c:v>
                </c:pt>
                <c:pt idx="1358">
                  <c:v>1.8861111111111111</c:v>
                </c:pt>
                <c:pt idx="1359">
                  <c:v>1.8875</c:v>
                </c:pt>
                <c:pt idx="1360">
                  <c:v>1.8888888888888888</c:v>
                </c:pt>
                <c:pt idx="1361">
                  <c:v>1.8902777777777777</c:v>
                </c:pt>
                <c:pt idx="1362">
                  <c:v>1.8916666666666666</c:v>
                </c:pt>
                <c:pt idx="1363">
                  <c:v>1.8930555555555555</c:v>
                </c:pt>
                <c:pt idx="1364">
                  <c:v>1.8944444444444444</c:v>
                </c:pt>
                <c:pt idx="1365">
                  <c:v>1.8958333333333333</c:v>
                </c:pt>
                <c:pt idx="1366">
                  <c:v>1.8972222222222221</c:v>
                </c:pt>
                <c:pt idx="1367">
                  <c:v>1.898611111111111</c:v>
                </c:pt>
                <c:pt idx="1368">
                  <c:v>1.9</c:v>
                </c:pt>
                <c:pt idx="1369">
                  <c:v>1.9013888888888888</c:v>
                </c:pt>
                <c:pt idx="1370">
                  <c:v>1.9027777777777777</c:v>
                </c:pt>
                <c:pt idx="1371">
                  <c:v>1.9041666666666666</c:v>
                </c:pt>
                <c:pt idx="1372">
                  <c:v>1.9055555555555554</c:v>
                </c:pt>
                <c:pt idx="1373">
                  <c:v>1.9069444444444446</c:v>
                </c:pt>
                <c:pt idx="1374">
                  <c:v>1.9083333333333334</c:v>
                </c:pt>
                <c:pt idx="1375">
                  <c:v>1.9097222222222223</c:v>
                </c:pt>
                <c:pt idx="1376">
                  <c:v>1.9111111111111112</c:v>
                </c:pt>
                <c:pt idx="1377">
                  <c:v>1.9125000000000001</c:v>
                </c:pt>
                <c:pt idx="1378">
                  <c:v>1.913888888888889</c:v>
                </c:pt>
                <c:pt idx="1379">
                  <c:v>1.9152777777777779</c:v>
                </c:pt>
                <c:pt idx="1380">
                  <c:v>1.9166666666666667</c:v>
                </c:pt>
                <c:pt idx="1381">
                  <c:v>1.9180555555555556</c:v>
                </c:pt>
                <c:pt idx="1382">
                  <c:v>1.9194444444444445</c:v>
                </c:pt>
                <c:pt idx="1383">
                  <c:v>1.9208333333333334</c:v>
                </c:pt>
                <c:pt idx="1384">
                  <c:v>1.9222222222222223</c:v>
                </c:pt>
                <c:pt idx="1385">
                  <c:v>1.9236111111111112</c:v>
                </c:pt>
                <c:pt idx="1386">
                  <c:v>1.925</c:v>
                </c:pt>
                <c:pt idx="1387">
                  <c:v>1.9263888888888889</c:v>
                </c:pt>
                <c:pt idx="1388">
                  <c:v>1.9277777777777778</c:v>
                </c:pt>
                <c:pt idx="1389">
                  <c:v>1.9291666666666667</c:v>
                </c:pt>
                <c:pt idx="1390">
                  <c:v>1.9305555555555556</c:v>
                </c:pt>
                <c:pt idx="1391">
                  <c:v>1.9319444444444445</c:v>
                </c:pt>
                <c:pt idx="1392">
                  <c:v>1.9333333333333333</c:v>
                </c:pt>
                <c:pt idx="1393">
                  <c:v>1.9347222222222222</c:v>
                </c:pt>
                <c:pt idx="1394">
                  <c:v>1.9361111111111111</c:v>
                </c:pt>
                <c:pt idx="1395">
                  <c:v>1.9375</c:v>
                </c:pt>
                <c:pt idx="1396">
                  <c:v>1.9388888888888889</c:v>
                </c:pt>
                <c:pt idx="1397">
                  <c:v>1.9402777777777778</c:v>
                </c:pt>
                <c:pt idx="1398">
                  <c:v>1.9416666666666667</c:v>
                </c:pt>
                <c:pt idx="1399">
                  <c:v>1.9430555555555555</c:v>
                </c:pt>
                <c:pt idx="1400">
                  <c:v>1.9444444444444444</c:v>
                </c:pt>
                <c:pt idx="1401">
                  <c:v>1.9458333333333333</c:v>
                </c:pt>
                <c:pt idx="1402">
                  <c:v>1.9472222222222222</c:v>
                </c:pt>
                <c:pt idx="1403">
                  <c:v>1.9486111111111111</c:v>
                </c:pt>
                <c:pt idx="1404">
                  <c:v>1.95</c:v>
                </c:pt>
                <c:pt idx="1405">
                  <c:v>1.9513888888888888</c:v>
                </c:pt>
                <c:pt idx="1406">
                  <c:v>1.9527777777777777</c:v>
                </c:pt>
                <c:pt idx="1407">
                  <c:v>1.9541666666666666</c:v>
                </c:pt>
                <c:pt idx="1408">
                  <c:v>1.9555555555555555</c:v>
                </c:pt>
                <c:pt idx="1409">
                  <c:v>1.9569444444444444</c:v>
                </c:pt>
                <c:pt idx="1410">
                  <c:v>1.9583333333333333</c:v>
                </c:pt>
                <c:pt idx="1411">
                  <c:v>1.9597222222222221</c:v>
                </c:pt>
                <c:pt idx="1412">
                  <c:v>1.961111111111111</c:v>
                </c:pt>
                <c:pt idx="1413">
                  <c:v>1.9624999999999999</c:v>
                </c:pt>
                <c:pt idx="1414">
                  <c:v>1.9638888888888888</c:v>
                </c:pt>
                <c:pt idx="1415">
                  <c:v>1.9652777777777777</c:v>
                </c:pt>
                <c:pt idx="1416">
                  <c:v>1.9666666666666666</c:v>
                </c:pt>
                <c:pt idx="1417">
                  <c:v>1.9680555555555554</c:v>
                </c:pt>
                <c:pt idx="1418">
                  <c:v>1.9694444444444446</c:v>
                </c:pt>
                <c:pt idx="1419">
                  <c:v>1.9708333333333334</c:v>
                </c:pt>
                <c:pt idx="1420">
                  <c:v>1.9722222222222223</c:v>
                </c:pt>
                <c:pt idx="1421">
                  <c:v>1.9736111111111112</c:v>
                </c:pt>
                <c:pt idx="1422">
                  <c:v>1.9750000000000001</c:v>
                </c:pt>
                <c:pt idx="1423">
                  <c:v>1.976388888888889</c:v>
                </c:pt>
                <c:pt idx="1424">
                  <c:v>1.9777777777777779</c:v>
                </c:pt>
                <c:pt idx="1425">
                  <c:v>1.9791666666666667</c:v>
                </c:pt>
                <c:pt idx="1426">
                  <c:v>1.9805555555555556</c:v>
                </c:pt>
                <c:pt idx="1427">
                  <c:v>1.9819444444444445</c:v>
                </c:pt>
                <c:pt idx="1428">
                  <c:v>1.9833333333333334</c:v>
                </c:pt>
                <c:pt idx="1429">
                  <c:v>1.9847222222222223</c:v>
                </c:pt>
                <c:pt idx="1430">
                  <c:v>1.9861111111111112</c:v>
                </c:pt>
                <c:pt idx="1431">
                  <c:v>1.9875</c:v>
                </c:pt>
                <c:pt idx="1432">
                  <c:v>1.9888888888888889</c:v>
                </c:pt>
                <c:pt idx="1433">
                  <c:v>1.9902777777777778</c:v>
                </c:pt>
                <c:pt idx="1434">
                  <c:v>1.9916666666666667</c:v>
                </c:pt>
                <c:pt idx="1435">
                  <c:v>1.9930555555555556</c:v>
                </c:pt>
                <c:pt idx="1436">
                  <c:v>1.9944444444444445</c:v>
                </c:pt>
                <c:pt idx="1437">
                  <c:v>1.9958333333333333</c:v>
                </c:pt>
                <c:pt idx="1438">
                  <c:v>1.9972222222222222</c:v>
                </c:pt>
                <c:pt idx="1439">
                  <c:v>1.9986111111111111</c:v>
                </c:pt>
                <c:pt idx="1440">
                  <c:v>2</c:v>
                </c:pt>
                <c:pt idx="1441">
                  <c:v>2.0013888888888891</c:v>
                </c:pt>
                <c:pt idx="1442">
                  <c:v>2.0027777777777778</c:v>
                </c:pt>
                <c:pt idx="1443">
                  <c:v>2.0041666666666669</c:v>
                </c:pt>
                <c:pt idx="1444">
                  <c:v>2.0055555555555555</c:v>
                </c:pt>
                <c:pt idx="1445">
                  <c:v>2.0069444444444446</c:v>
                </c:pt>
                <c:pt idx="1446">
                  <c:v>2.0083333333333333</c:v>
                </c:pt>
                <c:pt idx="1447">
                  <c:v>2.0097222222222224</c:v>
                </c:pt>
                <c:pt idx="1448">
                  <c:v>2.0111111111111111</c:v>
                </c:pt>
                <c:pt idx="1449">
                  <c:v>2.0125000000000002</c:v>
                </c:pt>
                <c:pt idx="1450">
                  <c:v>2.0138888888888888</c:v>
                </c:pt>
                <c:pt idx="1451">
                  <c:v>2.0152777777777779</c:v>
                </c:pt>
                <c:pt idx="1452">
                  <c:v>2.0166666666666666</c:v>
                </c:pt>
                <c:pt idx="1453">
                  <c:v>2.0180555555555557</c:v>
                </c:pt>
                <c:pt idx="1454">
                  <c:v>2.0194444444444444</c:v>
                </c:pt>
                <c:pt idx="1455">
                  <c:v>2.0208333333333335</c:v>
                </c:pt>
                <c:pt idx="1456">
                  <c:v>2.0222222222222221</c:v>
                </c:pt>
                <c:pt idx="1457">
                  <c:v>2.0236111111111112</c:v>
                </c:pt>
                <c:pt idx="1458">
                  <c:v>2.0249999999999999</c:v>
                </c:pt>
                <c:pt idx="1459">
                  <c:v>2.026388888888889</c:v>
                </c:pt>
                <c:pt idx="1460">
                  <c:v>2.0277777777777777</c:v>
                </c:pt>
                <c:pt idx="1461">
                  <c:v>2.0291666666666668</c:v>
                </c:pt>
                <c:pt idx="1462">
                  <c:v>2.0305555555555554</c:v>
                </c:pt>
                <c:pt idx="1463">
                  <c:v>2.0319444444444446</c:v>
                </c:pt>
                <c:pt idx="1464">
                  <c:v>2.0333333333333332</c:v>
                </c:pt>
                <c:pt idx="1465">
                  <c:v>2.0347222222222223</c:v>
                </c:pt>
                <c:pt idx="1466">
                  <c:v>2.036111111111111</c:v>
                </c:pt>
                <c:pt idx="1467">
                  <c:v>2.0375000000000001</c:v>
                </c:pt>
                <c:pt idx="1468">
                  <c:v>2.0388888888888888</c:v>
                </c:pt>
                <c:pt idx="1469">
                  <c:v>2.0402777777777779</c:v>
                </c:pt>
                <c:pt idx="1470">
                  <c:v>2.0416666666666665</c:v>
                </c:pt>
                <c:pt idx="1471">
                  <c:v>2.0430555555555556</c:v>
                </c:pt>
                <c:pt idx="1472">
                  <c:v>2.0444444444444443</c:v>
                </c:pt>
                <c:pt idx="1473">
                  <c:v>2.0458333333333334</c:v>
                </c:pt>
                <c:pt idx="1474">
                  <c:v>2.0472222222222221</c:v>
                </c:pt>
                <c:pt idx="1475">
                  <c:v>2.0486111111111112</c:v>
                </c:pt>
                <c:pt idx="1476">
                  <c:v>2.0499999999999998</c:v>
                </c:pt>
                <c:pt idx="1477">
                  <c:v>2.0513888888888889</c:v>
                </c:pt>
                <c:pt idx="1478">
                  <c:v>2.0527777777777776</c:v>
                </c:pt>
                <c:pt idx="1479">
                  <c:v>2.0541666666666667</c:v>
                </c:pt>
                <c:pt idx="1480">
                  <c:v>2.0555555555555554</c:v>
                </c:pt>
                <c:pt idx="1481">
                  <c:v>2.0569444444444445</c:v>
                </c:pt>
                <c:pt idx="1482">
                  <c:v>2.0583333333333331</c:v>
                </c:pt>
                <c:pt idx="1483">
                  <c:v>2.0597222222222222</c:v>
                </c:pt>
                <c:pt idx="1484">
                  <c:v>2.0611111111111109</c:v>
                </c:pt>
                <c:pt idx="1485">
                  <c:v>2.0625</c:v>
                </c:pt>
                <c:pt idx="1486">
                  <c:v>2.0638888888888891</c:v>
                </c:pt>
                <c:pt idx="1487">
                  <c:v>2.0652777777777778</c:v>
                </c:pt>
                <c:pt idx="1488">
                  <c:v>2.0666666666666669</c:v>
                </c:pt>
                <c:pt idx="1489">
                  <c:v>2.0680555555555555</c:v>
                </c:pt>
                <c:pt idx="1490">
                  <c:v>2.0694444444444446</c:v>
                </c:pt>
                <c:pt idx="1491">
                  <c:v>2.0708333333333333</c:v>
                </c:pt>
                <c:pt idx="1492">
                  <c:v>2.0722222222222224</c:v>
                </c:pt>
                <c:pt idx="1493">
                  <c:v>2.0736111111111111</c:v>
                </c:pt>
                <c:pt idx="1494">
                  <c:v>2.0750000000000002</c:v>
                </c:pt>
                <c:pt idx="1495">
                  <c:v>2.0763888888888888</c:v>
                </c:pt>
                <c:pt idx="1496">
                  <c:v>2.0777777777777779</c:v>
                </c:pt>
                <c:pt idx="1497">
                  <c:v>2.0791666666666666</c:v>
                </c:pt>
                <c:pt idx="1498">
                  <c:v>2.0805555555555557</c:v>
                </c:pt>
                <c:pt idx="1499">
                  <c:v>2.0819444444444444</c:v>
                </c:pt>
                <c:pt idx="1500">
                  <c:v>2.0833333333333335</c:v>
                </c:pt>
                <c:pt idx="1501">
                  <c:v>2.0847222222222221</c:v>
                </c:pt>
                <c:pt idx="1502">
                  <c:v>2.0861111111111112</c:v>
                </c:pt>
                <c:pt idx="1503">
                  <c:v>2.0874999999999999</c:v>
                </c:pt>
                <c:pt idx="1504">
                  <c:v>2.088888888888889</c:v>
                </c:pt>
                <c:pt idx="1505">
                  <c:v>2.0902777777777777</c:v>
                </c:pt>
                <c:pt idx="1506">
                  <c:v>2.0916666666666668</c:v>
                </c:pt>
                <c:pt idx="1507">
                  <c:v>2.0930555555555554</c:v>
                </c:pt>
                <c:pt idx="1508">
                  <c:v>2.0944444444444446</c:v>
                </c:pt>
                <c:pt idx="1509">
                  <c:v>2.0958333333333332</c:v>
                </c:pt>
                <c:pt idx="1510">
                  <c:v>2.0972222222222223</c:v>
                </c:pt>
                <c:pt idx="1511">
                  <c:v>2.098611111111111</c:v>
                </c:pt>
                <c:pt idx="1512">
                  <c:v>2.1</c:v>
                </c:pt>
                <c:pt idx="1513">
                  <c:v>2.1013888888888888</c:v>
                </c:pt>
                <c:pt idx="1514">
                  <c:v>2.1027777777777779</c:v>
                </c:pt>
                <c:pt idx="1515">
                  <c:v>2.1041666666666665</c:v>
                </c:pt>
                <c:pt idx="1516">
                  <c:v>2.1055555555555556</c:v>
                </c:pt>
                <c:pt idx="1517">
                  <c:v>2.1069444444444443</c:v>
                </c:pt>
                <c:pt idx="1518">
                  <c:v>2.1083333333333334</c:v>
                </c:pt>
                <c:pt idx="1519">
                  <c:v>2.1097222222222221</c:v>
                </c:pt>
                <c:pt idx="1520">
                  <c:v>2.1111111111111112</c:v>
                </c:pt>
                <c:pt idx="1521">
                  <c:v>2.1124999999999998</c:v>
                </c:pt>
                <c:pt idx="1522">
                  <c:v>2.1138888888888889</c:v>
                </c:pt>
                <c:pt idx="1523">
                  <c:v>2.1152777777777776</c:v>
                </c:pt>
                <c:pt idx="1524">
                  <c:v>2.1166666666666667</c:v>
                </c:pt>
                <c:pt idx="1525">
                  <c:v>2.1180555555555554</c:v>
                </c:pt>
                <c:pt idx="1526">
                  <c:v>2.1194444444444445</c:v>
                </c:pt>
                <c:pt idx="1527">
                  <c:v>2.1208333333333331</c:v>
                </c:pt>
                <c:pt idx="1528">
                  <c:v>2.1222222222222222</c:v>
                </c:pt>
                <c:pt idx="1529">
                  <c:v>2.1236111111111109</c:v>
                </c:pt>
                <c:pt idx="1530">
                  <c:v>2.125</c:v>
                </c:pt>
                <c:pt idx="1531">
                  <c:v>2.1263888888888891</c:v>
                </c:pt>
                <c:pt idx="1532">
                  <c:v>2.1277777777777778</c:v>
                </c:pt>
                <c:pt idx="1533">
                  <c:v>2.1291666666666669</c:v>
                </c:pt>
                <c:pt idx="1534">
                  <c:v>2.1305555555555555</c:v>
                </c:pt>
                <c:pt idx="1535">
                  <c:v>2.1319444444444446</c:v>
                </c:pt>
                <c:pt idx="1536">
                  <c:v>2.1333333333333333</c:v>
                </c:pt>
                <c:pt idx="1537">
                  <c:v>2.1347222222222224</c:v>
                </c:pt>
                <c:pt idx="1538">
                  <c:v>2.1361111111111111</c:v>
                </c:pt>
                <c:pt idx="1539">
                  <c:v>2.1375000000000002</c:v>
                </c:pt>
                <c:pt idx="1540">
                  <c:v>2.1388888888888888</c:v>
                </c:pt>
                <c:pt idx="1541">
                  <c:v>2.1402777777777779</c:v>
                </c:pt>
                <c:pt idx="1542">
                  <c:v>2.1416666666666666</c:v>
                </c:pt>
                <c:pt idx="1543">
                  <c:v>2.1430555555555557</c:v>
                </c:pt>
                <c:pt idx="1544">
                  <c:v>2.1444444444444444</c:v>
                </c:pt>
                <c:pt idx="1545">
                  <c:v>2.1458333333333335</c:v>
                </c:pt>
                <c:pt idx="1546">
                  <c:v>2.1472222222222221</c:v>
                </c:pt>
                <c:pt idx="1547">
                  <c:v>2.1486111111111112</c:v>
                </c:pt>
                <c:pt idx="1548">
                  <c:v>2.15</c:v>
                </c:pt>
                <c:pt idx="1549">
                  <c:v>2.151388888888889</c:v>
                </c:pt>
                <c:pt idx="1550">
                  <c:v>2.1527777777777777</c:v>
                </c:pt>
                <c:pt idx="1551">
                  <c:v>2.1541666666666668</c:v>
                </c:pt>
                <c:pt idx="1552">
                  <c:v>2.1555555555555554</c:v>
                </c:pt>
                <c:pt idx="1553">
                  <c:v>2.1569444444444446</c:v>
                </c:pt>
                <c:pt idx="1554">
                  <c:v>2.1583333333333332</c:v>
                </c:pt>
                <c:pt idx="1555">
                  <c:v>2.1597222222222223</c:v>
                </c:pt>
                <c:pt idx="1556">
                  <c:v>2.161111111111111</c:v>
                </c:pt>
                <c:pt idx="1557">
                  <c:v>2.1625000000000001</c:v>
                </c:pt>
                <c:pt idx="1558">
                  <c:v>2.1638888888888888</c:v>
                </c:pt>
                <c:pt idx="1559">
                  <c:v>2.1652777777777779</c:v>
                </c:pt>
                <c:pt idx="1560">
                  <c:v>2.1666666666666665</c:v>
                </c:pt>
                <c:pt idx="1561">
                  <c:v>2.1680555555555556</c:v>
                </c:pt>
                <c:pt idx="1562">
                  <c:v>2.1694444444444443</c:v>
                </c:pt>
                <c:pt idx="1563">
                  <c:v>2.1708333333333334</c:v>
                </c:pt>
                <c:pt idx="1564">
                  <c:v>2.1722222222222221</c:v>
                </c:pt>
                <c:pt idx="1565">
                  <c:v>2.1736111111111112</c:v>
                </c:pt>
                <c:pt idx="1566">
                  <c:v>2.1749999999999998</c:v>
                </c:pt>
                <c:pt idx="1567">
                  <c:v>2.1763888888888889</c:v>
                </c:pt>
                <c:pt idx="1568">
                  <c:v>2.1777777777777776</c:v>
                </c:pt>
                <c:pt idx="1569">
                  <c:v>2.1791666666666667</c:v>
                </c:pt>
                <c:pt idx="1570">
                  <c:v>2.1805555555555554</c:v>
                </c:pt>
                <c:pt idx="1571">
                  <c:v>2.1819444444444445</c:v>
                </c:pt>
                <c:pt idx="1572">
                  <c:v>2.1833333333333331</c:v>
                </c:pt>
                <c:pt idx="1573">
                  <c:v>2.1847222222222222</c:v>
                </c:pt>
                <c:pt idx="1574">
                  <c:v>2.1861111111111109</c:v>
                </c:pt>
                <c:pt idx="1575">
                  <c:v>2.1875</c:v>
                </c:pt>
                <c:pt idx="1576">
                  <c:v>2.1888888888888891</c:v>
                </c:pt>
                <c:pt idx="1577">
                  <c:v>2.1902777777777778</c:v>
                </c:pt>
                <c:pt idx="1578">
                  <c:v>2.1916666666666669</c:v>
                </c:pt>
                <c:pt idx="1579">
                  <c:v>2.1930555555555555</c:v>
                </c:pt>
                <c:pt idx="1580">
                  <c:v>2.1944444444444446</c:v>
                </c:pt>
                <c:pt idx="1581">
                  <c:v>2.1958333333333333</c:v>
                </c:pt>
                <c:pt idx="1582">
                  <c:v>2.1972222222222224</c:v>
                </c:pt>
                <c:pt idx="1583">
                  <c:v>2.1986111111111111</c:v>
                </c:pt>
                <c:pt idx="1584">
                  <c:v>2.2000000000000002</c:v>
                </c:pt>
                <c:pt idx="1585">
                  <c:v>2.2013888888888888</c:v>
                </c:pt>
                <c:pt idx="1586">
                  <c:v>2.2027777777777779</c:v>
                </c:pt>
                <c:pt idx="1587">
                  <c:v>2.2041666666666666</c:v>
                </c:pt>
                <c:pt idx="1588">
                  <c:v>2.2055555555555557</c:v>
                </c:pt>
                <c:pt idx="1589">
                  <c:v>2.2069444444444444</c:v>
                </c:pt>
                <c:pt idx="1590">
                  <c:v>2.2083333333333335</c:v>
                </c:pt>
                <c:pt idx="1591">
                  <c:v>2.2097222222222221</c:v>
                </c:pt>
                <c:pt idx="1592">
                  <c:v>2.2111111111111112</c:v>
                </c:pt>
                <c:pt idx="1593">
                  <c:v>2.2124999999999999</c:v>
                </c:pt>
                <c:pt idx="1594">
                  <c:v>2.213888888888889</c:v>
                </c:pt>
                <c:pt idx="1595">
                  <c:v>2.2152777777777777</c:v>
                </c:pt>
                <c:pt idx="1596">
                  <c:v>2.2166666666666668</c:v>
                </c:pt>
                <c:pt idx="1597">
                  <c:v>2.2180555555555554</c:v>
                </c:pt>
                <c:pt idx="1598">
                  <c:v>2.2194444444444446</c:v>
                </c:pt>
                <c:pt idx="1599">
                  <c:v>2.2208333333333332</c:v>
                </c:pt>
                <c:pt idx="1600">
                  <c:v>2.2222222222222223</c:v>
                </c:pt>
                <c:pt idx="1601">
                  <c:v>2.223611111111111</c:v>
                </c:pt>
                <c:pt idx="1602">
                  <c:v>2.2250000000000001</c:v>
                </c:pt>
                <c:pt idx="1603">
                  <c:v>2.2263888888888888</c:v>
                </c:pt>
                <c:pt idx="1604">
                  <c:v>2.2277777777777779</c:v>
                </c:pt>
                <c:pt idx="1605">
                  <c:v>2.2291666666666665</c:v>
                </c:pt>
                <c:pt idx="1606">
                  <c:v>2.2305555555555556</c:v>
                </c:pt>
                <c:pt idx="1607">
                  <c:v>2.2319444444444443</c:v>
                </c:pt>
                <c:pt idx="1608">
                  <c:v>2.2333333333333334</c:v>
                </c:pt>
                <c:pt idx="1609">
                  <c:v>2.2347222222222221</c:v>
                </c:pt>
                <c:pt idx="1610">
                  <c:v>2.2361111111111112</c:v>
                </c:pt>
                <c:pt idx="1611">
                  <c:v>2.2374999999999998</c:v>
                </c:pt>
                <c:pt idx="1612">
                  <c:v>2.2388888888888889</c:v>
                </c:pt>
                <c:pt idx="1613">
                  <c:v>2.2402777777777776</c:v>
                </c:pt>
                <c:pt idx="1614">
                  <c:v>2.2416666666666667</c:v>
                </c:pt>
                <c:pt idx="1615">
                  <c:v>2.2430555555555554</c:v>
                </c:pt>
                <c:pt idx="1616">
                  <c:v>2.2444444444444445</c:v>
                </c:pt>
                <c:pt idx="1617">
                  <c:v>2.2458333333333331</c:v>
                </c:pt>
                <c:pt idx="1618">
                  <c:v>2.2472222222222222</c:v>
                </c:pt>
                <c:pt idx="1619">
                  <c:v>2.2486111111111109</c:v>
                </c:pt>
                <c:pt idx="1620">
                  <c:v>2.25</c:v>
                </c:pt>
                <c:pt idx="1621">
                  <c:v>2.2513888888888891</c:v>
                </c:pt>
                <c:pt idx="1622">
                  <c:v>2.2527777777777778</c:v>
                </c:pt>
                <c:pt idx="1623">
                  <c:v>2.2541666666666669</c:v>
                </c:pt>
                <c:pt idx="1624">
                  <c:v>2.2555555555555555</c:v>
                </c:pt>
                <c:pt idx="1625">
                  <c:v>2.2569444444444446</c:v>
                </c:pt>
                <c:pt idx="1626">
                  <c:v>2.2583333333333333</c:v>
                </c:pt>
                <c:pt idx="1627">
                  <c:v>2.2597222222222224</c:v>
                </c:pt>
                <c:pt idx="1628">
                  <c:v>2.2611111111111111</c:v>
                </c:pt>
                <c:pt idx="1629">
                  <c:v>2.2625000000000002</c:v>
                </c:pt>
                <c:pt idx="1630">
                  <c:v>2.2638888888888888</c:v>
                </c:pt>
                <c:pt idx="1631">
                  <c:v>2.2652777777777779</c:v>
                </c:pt>
                <c:pt idx="1632">
                  <c:v>2.2666666666666666</c:v>
                </c:pt>
                <c:pt idx="1633">
                  <c:v>2.2680555555555557</c:v>
                </c:pt>
                <c:pt idx="1634">
                  <c:v>2.2694444444444444</c:v>
                </c:pt>
                <c:pt idx="1635">
                  <c:v>2.2708333333333335</c:v>
                </c:pt>
                <c:pt idx="1636">
                  <c:v>2.2722222222222221</c:v>
                </c:pt>
                <c:pt idx="1637">
                  <c:v>2.2736111111111112</c:v>
                </c:pt>
                <c:pt idx="1638">
                  <c:v>2.2749999999999999</c:v>
                </c:pt>
                <c:pt idx="1639">
                  <c:v>2.276388888888889</c:v>
                </c:pt>
                <c:pt idx="1640">
                  <c:v>2.2777777777777777</c:v>
                </c:pt>
                <c:pt idx="1641">
                  <c:v>2.2791666666666668</c:v>
                </c:pt>
                <c:pt idx="1642">
                  <c:v>2.2805555555555554</c:v>
                </c:pt>
                <c:pt idx="1643">
                  <c:v>2.2819444444444446</c:v>
                </c:pt>
                <c:pt idx="1644">
                  <c:v>2.2833333333333332</c:v>
                </c:pt>
                <c:pt idx="1645">
                  <c:v>2.2847222222222223</c:v>
                </c:pt>
                <c:pt idx="1646">
                  <c:v>2.286111111111111</c:v>
                </c:pt>
                <c:pt idx="1647">
                  <c:v>2.2875000000000001</c:v>
                </c:pt>
                <c:pt idx="1648">
                  <c:v>2.2888888888888888</c:v>
                </c:pt>
                <c:pt idx="1649">
                  <c:v>2.2902777777777779</c:v>
                </c:pt>
                <c:pt idx="1650">
                  <c:v>2.2916666666666665</c:v>
                </c:pt>
                <c:pt idx="1651">
                  <c:v>2.2930555555555556</c:v>
                </c:pt>
                <c:pt idx="1652">
                  <c:v>2.2944444444444443</c:v>
                </c:pt>
                <c:pt idx="1653">
                  <c:v>2.2958333333333334</c:v>
                </c:pt>
                <c:pt idx="1654">
                  <c:v>2.2972222222222221</c:v>
                </c:pt>
                <c:pt idx="1655">
                  <c:v>2.2986111111111112</c:v>
                </c:pt>
                <c:pt idx="1656">
                  <c:v>2.2999999999999998</c:v>
                </c:pt>
                <c:pt idx="1657">
                  <c:v>2.3013888888888889</c:v>
                </c:pt>
                <c:pt idx="1658">
                  <c:v>2.3027777777777776</c:v>
                </c:pt>
                <c:pt idx="1659">
                  <c:v>2.3041666666666667</c:v>
                </c:pt>
                <c:pt idx="1660">
                  <c:v>2.3055555555555554</c:v>
                </c:pt>
                <c:pt idx="1661">
                  <c:v>2.3069444444444445</c:v>
                </c:pt>
                <c:pt idx="1662">
                  <c:v>2.3083333333333331</c:v>
                </c:pt>
                <c:pt idx="1663">
                  <c:v>2.3097222222222222</c:v>
                </c:pt>
                <c:pt idx="1664">
                  <c:v>2.3111111111111109</c:v>
                </c:pt>
                <c:pt idx="1665">
                  <c:v>2.3125</c:v>
                </c:pt>
                <c:pt idx="1666">
                  <c:v>2.3138888888888891</c:v>
                </c:pt>
                <c:pt idx="1667">
                  <c:v>2.3152777777777778</c:v>
                </c:pt>
                <c:pt idx="1668">
                  <c:v>2.3166666666666669</c:v>
                </c:pt>
                <c:pt idx="1669">
                  <c:v>2.3180555555555555</c:v>
                </c:pt>
                <c:pt idx="1670">
                  <c:v>2.3194444444444446</c:v>
                </c:pt>
                <c:pt idx="1671">
                  <c:v>2.3208333333333333</c:v>
                </c:pt>
                <c:pt idx="1672">
                  <c:v>2.3222222222222224</c:v>
                </c:pt>
                <c:pt idx="1673">
                  <c:v>2.3236111111111111</c:v>
                </c:pt>
                <c:pt idx="1674">
                  <c:v>2.3250000000000002</c:v>
                </c:pt>
                <c:pt idx="1675">
                  <c:v>2.3263888888888888</c:v>
                </c:pt>
                <c:pt idx="1676">
                  <c:v>2.3277777777777779</c:v>
                </c:pt>
                <c:pt idx="1677">
                  <c:v>2.3291666666666666</c:v>
                </c:pt>
                <c:pt idx="1678">
                  <c:v>2.3305555555555557</c:v>
                </c:pt>
                <c:pt idx="1679">
                  <c:v>2.3319444444444444</c:v>
                </c:pt>
                <c:pt idx="1680">
                  <c:v>2.3333333333333335</c:v>
                </c:pt>
                <c:pt idx="1681">
                  <c:v>2.3347222222222221</c:v>
                </c:pt>
                <c:pt idx="1682">
                  <c:v>2.3361111111111112</c:v>
                </c:pt>
                <c:pt idx="1683">
                  <c:v>2.3374999999999999</c:v>
                </c:pt>
                <c:pt idx="1684">
                  <c:v>2.338888888888889</c:v>
                </c:pt>
                <c:pt idx="1685">
                  <c:v>2.3402777777777777</c:v>
                </c:pt>
                <c:pt idx="1686">
                  <c:v>2.3416666666666668</c:v>
                </c:pt>
                <c:pt idx="1687">
                  <c:v>2.3430555555555554</c:v>
                </c:pt>
                <c:pt idx="1688">
                  <c:v>2.3444444444444446</c:v>
                </c:pt>
                <c:pt idx="1689">
                  <c:v>2.3458333333333332</c:v>
                </c:pt>
                <c:pt idx="1690">
                  <c:v>2.3472222222222223</c:v>
                </c:pt>
                <c:pt idx="1691">
                  <c:v>2.348611111111111</c:v>
                </c:pt>
                <c:pt idx="1692">
                  <c:v>2.35</c:v>
                </c:pt>
                <c:pt idx="1693">
                  <c:v>2.3513888888888888</c:v>
                </c:pt>
                <c:pt idx="1694">
                  <c:v>2.3527777777777779</c:v>
                </c:pt>
                <c:pt idx="1695">
                  <c:v>2.3541666666666665</c:v>
                </c:pt>
                <c:pt idx="1696">
                  <c:v>2.3555555555555556</c:v>
                </c:pt>
                <c:pt idx="1697">
                  <c:v>2.3569444444444443</c:v>
                </c:pt>
                <c:pt idx="1698">
                  <c:v>2.3583333333333334</c:v>
                </c:pt>
                <c:pt idx="1699">
                  <c:v>2.3597222222222221</c:v>
                </c:pt>
                <c:pt idx="1700">
                  <c:v>2.3611111111111112</c:v>
                </c:pt>
                <c:pt idx="1701">
                  <c:v>2.3624999999999998</c:v>
                </c:pt>
                <c:pt idx="1702">
                  <c:v>2.3638888888888889</c:v>
                </c:pt>
                <c:pt idx="1703">
                  <c:v>2.3652777777777776</c:v>
                </c:pt>
                <c:pt idx="1704">
                  <c:v>2.3666666666666667</c:v>
                </c:pt>
                <c:pt idx="1705">
                  <c:v>2.3680555555555554</c:v>
                </c:pt>
                <c:pt idx="1706">
                  <c:v>2.3694444444444445</c:v>
                </c:pt>
                <c:pt idx="1707">
                  <c:v>2.3708333333333331</c:v>
                </c:pt>
                <c:pt idx="1708">
                  <c:v>2.3722222222222222</c:v>
                </c:pt>
                <c:pt idx="1709">
                  <c:v>2.3736111111111109</c:v>
                </c:pt>
                <c:pt idx="1710">
                  <c:v>2.375</c:v>
                </c:pt>
                <c:pt idx="1711">
                  <c:v>2.3763888888888891</c:v>
                </c:pt>
                <c:pt idx="1712">
                  <c:v>2.3777777777777778</c:v>
                </c:pt>
                <c:pt idx="1713">
                  <c:v>2.3791666666666669</c:v>
                </c:pt>
                <c:pt idx="1714">
                  <c:v>2.3805555555555555</c:v>
                </c:pt>
                <c:pt idx="1715">
                  <c:v>2.3819444444444446</c:v>
                </c:pt>
                <c:pt idx="1716">
                  <c:v>2.3833333333333333</c:v>
                </c:pt>
                <c:pt idx="1717">
                  <c:v>2.3847222222222224</c:v>
                </c:pt>
                <c:pt idx="1718">
                  <c:v>2.3861111111111111</c:v>
                </c:pt>
                <c:pt idx="1719">
                  <c:v>2.3875000000000002</c:v>
                </c:pt>
                <c:pt idx="1720">
                  <c:v>2.3888888888888888</c:v>
                </c:pt>
                <c:pt idx="1721">
                  <c:v>2.3902777777777779</c:v>
                </c:pt>
                <c:pt idx="1722">
                  <c:v>2.3916666666666666</c:v>
                </c:pt>
                <c:pt idx="1723">
                  <c:v>2.3930555555555557</c:v>
                </c:pt>
                <c:pt idx="1724">
                  <c:v>2.3944444444444444</c:v>
                </c:pt>
                <c:pt idx="1725">
                  <c:v>2.3958333333333335</c:v>
                </c:pt>
                <c:pt idx="1726">
                  <c:v>2.3972222222222221</c:v>
                </c:pt>
                <c:pt idx="1727">
                  <c:v>2.3986111111111112</c:v>
                </c:pt>
                <c:pt idx="1728">
                  <c:v>2.4</c:v>
                </c:pt>
                <c:pt idx="1729">
                  <c:v>2.401388888888889</c:v>
                </c:pt>
                <c:pt idx="1730">
                  <c:v>2.4027777777777777</c:v>
                </c:pt>
                <c:pt idx="1731">
                  <c:v>2.4041666666666668</c:v>
                </c:pt>
                <c:pt idx="1732">
                  <c:v>2.4055555555555554</c:v>
                </c:pt>
                <c:pt idx="1733">
                  <c:v>2.4069444444444446</c:v>
                </c:pt>
                <c:pt idx="1734">
                  <c:v>2.4083333333333332</c:v>
                </c:pt>
                <c:pt idx="1735">
                  <c:v>2.4097222222222223</c:v>
                </c:pt>
                <c:pt idx="1736">
                  <c:v>2.411111111111111</c:v>
                </c:pt>
                <c:pt idx="1737">
                  <c:v>2.4125000000000001</c:v>
                </c:pt>
                <c:pt idx="1738">
                  <c:v>2.4138888888888888</c:v>
                </c:pt>
                <c:pt idx="1739">
                  <c:v>2.4152777777777779</c:v>
                </c:pt>
                <c:pt idx="1740">
                  <c:v>2.4166666666666665</c:v>
                </c:pt>
                <c:pt idx="1741">
                  <c:v>2.4180555555555556</c:v>
                </c:pt>
                <c:pt idx="1742">
                  <c:v>2.4194444444444443</c:v>
                </c:pt>
                <c:pt idx="1743">
                  <c:v>2.4208333333333334</c:v>
                </c:pt>
                <c:pt idx="1744">
                  <c:v>2.4222222222222221</c:v>
                </c:pt>
                <c:pt idx="1745">
                  <c:v>2.4236111111111112</c:v>
                </c:pt>
                <c:pt idx="1746">
                  <c:v>2.4249999999999998</c:v>
                </c:pt>
                <c:pt idx="1747">
                  <c:v>2.4263888888888889</c:v>
                </c:pt>
                <c:pt idx="1748">
                  <c:v>2.4277777777777776</c:v>
                </c:pt>
                <c:pt idx="1749">
                  <c:v>2.4291666666666667</c:v>
                </c:pt>
                <c:pt idx="1750">
                  <c:v>2.4305555555555554</c:v>
                </c:pt>
                <c:pt idx="1751">
                  <c:v>2.4319444444444445</c:v>
                </c:pt>
                <c:pt idx="1752">
                  <c:v>2.4333333333333331</c:v>
                </c:pt>
                <c:pt idx="1753">
                  <c:v>2.4347222222222222</c:v>
                </c:pt>
                <c:pt idx="1754">
                  <c:v>2.4361111111111109</c:v>
                </c:pt>
                <c:pt idx="1755">
                  <c:v>2.4375</c:v>
                </c:pt>
                <c:pt idx="1756">
                  <c:v>2.4388888888888891</c:v>
                </c:pt>
                <c:pt idx="1757">
                  <c:v>2.4402777777777778</c:v>
                </c:pt>
                <c:pt idx="1758">
                  <c:v>2.4416666666666669</c:v>
                </c:pt>
                <c:pt idx="1759">
                  <c:v>2.4430555555555555</c:v>
                </c:pt>
                <c:pt idx="1760">
                  <c:v>2.4444444444444446</c:v>
                </c:pt>
                <c:pt idx="1761">
                  <c:v>2.4458333333333333</c:v>
                </c:pt>
                <c:pt idx="1762">
                  <c:v>2.4472222222222224</c:v>
                </c:pt>
                <c:pt idx="1763">
                  <c:v>2.4486111111111111</c:v>
                </c:pt>
                <c:pt idx="1764">
                  <c:v>2.4500000000000002</c:v>
                </c:pt>
                <c:pt idx="1765">
                  <c:v>2.4513888888888888</c:v>
                </c:pt>
                <c:pt idx="1766">
                  <c:v>2.4527777777777779</c:v>
                </c:pt>
                <c:pt idx="1767">
                  <c:v>2.4541666666666666</c:v>
                </c:pt>
                <c:pt idx="1768">
                  <c:v>2.4555555555555557</c:v>
                </c:pt>
                <c:pt idx="1769">
                  <c:v>2.4569444444444444</c:v>
                </c:pt>
                <c:pt idx="1770">
                  <c:v>2.4583333333333335</c:v>
                </c:pt>
                <c:pt idx="1771">
                  <c:v>2.4597222222222221</c:v>
                </c:pt>
                <c:pt idx="1772">
                  <c:v>2.4611111111111112</c:v>
                </c:pt>
                <c:pt idx="1773">
                  <c:v>2.4624999999999999</c:v>
                </c:pt>
                <c:pt idx="1774">
                  <c:v>2.463888888888889</c:v>
                </c:pt>
                <c:pt idx="1775">
                  <c:v>2.4652777777777777</c:v>
                </c:pt>
                <c:pt idx="1776">
                  <c:v>2.4666666666666668</c:v>
                </c:pt>
                <c:pt idx="1777">
                  <c:v>2.4680555555555554</c:v>
                </c:pt>
                <c:pt idx="1778">
                  <c:v>2.4694444444444446</c:v>
                </c:pt>
                <c:pt idx="1779">
                  <c:v>2.4708333333333332</c:v>
                </c:pt>
                <c:pt idx="1780">
                  <c:v>2.4722222222222223</c:v>
                </c:pt>
                <c:pt idx="1781">
                  <c:v>2.473611111111111</c:v>
                </c:pt>
                <c:pt idx="1782">
                  <c:v>2.4750000000000001</c:v>
                </c:pt>
                <c:pt idx="1783">
                  <c:v>2.4763888888888888</c:v>
                </c:pt>
                <c:pt idx="1784">
                  <c:v>2.4777777777777779</c:v>
                </c:pt>
                <c:pt idx="1785">
                  <c:v>2.4791666666666665</c:v>
                </c:pt>
                <c:pt idx="1786">
                  <c:v>2.4805555555555556</c:v>
                </c:pt>
                <c:pt idx="1787">
                  <c:v>2.4819444444444443</c:v>
                </c:pt>
                <c:pt idx="1788">
                  <c:v>2.4833333333333334</c:v>
                </c:pt>
                <c:pt idx="1789">
                  <c:v>2.4847222222222221</c:v>
                </c:pt>
                <c:pt idx="1790">
                  <c:v>2.4861111111111112</c:v>
                </c:pt>
                <c:pt idx="1791">
                  <c:v>2.4874999999999998</c:v>
                </c:pt>
                <c:pt idx="1792">
                  <c:v>2.4888888888888889</c:v>
                </c:pt>
                <c:pt idx="1793">
                  <c:v>2.4902777777777776</c:v>
                </c:pt>
                <c:pt idx="1794">
                  <c:v>2.4916666666666667</c:v>
                </c:pt>
                <c:pt idx="1795">
                  <c:v>2.4930555555555554</c:v>
                </c:pt>
                <c:pt idx="1796">
                  <c:v>2.4944444444444445</c:v>
                </c:pt>
                <c:pt idx="1797">
                  <c:v>2.4958333333333331</c:v>
                </c:pt>
                <c:pt idx="1798">
                  <c:v>2.4972222222222222</c:v>
                </c:pt>
                <c:pt idx="1799">
                  <c:v>2.4986111111111109</c:v>
                </c:pt>
                <c:pt idx="1800">
                  <c:v>2.5</c:v>
                </c:pt>
                <c:pt idx="1801">
                  <c:v>2.5013888888888891</c:v>
                </c:pt>
                <c:pt idx="1802">
                  <c:v>2.5027777777777778</c:v>
                </c:pt>
                <c:pt idx="1803">
                  <c:v>2.5041666666666669</c:v>
                </c:pt>
                <c:pt idx="1804">
                  <c:v>2.5055555555555555</c:v>
                </c:pt>
                <c:pt idx="1805">
                  <c:v>2.5069444444444446</c:v>
                </c:pt>
                <c:pt idx="1806">
                  <c:v>2.5083333333333333</c:v>
                </c:pt>
                <c:pt idx="1807">
                  <c:v>2.5097222222222224</c:v>
                </c:pt>
                <c:pt idx="1808">
                  <c:v>2.5111111111111111</c:v>
                </c:pt>
                <c:pt idx="1809">
                  <c:v>2.5125000000000002</c:v>
                </c:pt>
                <c:pt idx="1810">
                  <c:v>2.5138888888888888</c:v>
                </c:pt>
                <c:pt idx="1811">
                  <c:v>2.5152777777777779</c:v>
                </c:pt>
                <c:pt idx="1812">
                  <c:v>2.5166666666666666</c:v>
                </c:pt>
                <c:pt idx="1813">
                  <c:v>2.5180555555555557</c:v>
                </c:pt>
                <c:pt idx="1814">
                  <c:v>2.5194444444444444</c:v>
                </c:pt>
                <c:pt idx="1815">
                  <c:v>2.5208333333333335</c:v>
                </c:pt>
                <c:pt idx="1816">
                  <c:v>2.5222222222222221</c:v>
                </c:pt>
                <c:pt idx="1817">
                  <c:v>2.5236111111111112</c:v>
                </c:pt>
                <c:pt idx="1818">
                  <c:v>2.5249999999999999</c:v>
                </c:pt>
                <c:pt idx="1819">
                  <c:v>2.526388888888889</c:v>
                </c:pt>
                <c:pt idx="1820">
                  <c:v>2.5277777777777777</c:v>
                </c:pt>
                <c:pt idx="1821">
                  <c:v>2.5291666666666668</c:v>
                </c:pt>
                <c:pt idx="1822">
                  <c:v>2.5305555555555554</c:v>
                </c:pt>
                <c:pt idx="1823">
                  <c:v>2.5319444444444446</c:v>
                </c:pt>
                <c:pt idx="1824">
                  <c:v>2.5333333333333332</c:v>
                </c:pt>
                <c:pt idx="1825">
                  <c:v>2.5347222222222223</c:v>
                </c:pt>
                <c:pt idx="1826">
                  <c:v>2.536111111111111</c:v>
                </c:pt>
                <c:pt idx="1827">
                  <c:v>2.5375000000000001</c:v>
                </c:pt>
                <c:pt idx="1828">
                  <c:v>2.5388888888888888</c:v>
                </c:pt>
                <c:pt idx="1829">
                  <c:v>2.5402777777777779</c:v>
                </c:pt>
                <c:pt idx="1830">
                  <c:v>2.5416666666666665</c:v>
                </c:pt>
                <c:pt idx="1831">
                  <c:v>2.5430555555555556</c:v>
                </c:pt>
                <c:pt idx="1832">
                  <c:v>2.5444444444444443</c:v>
                </c:pt>
                <c:pt idx="1833">
                  <c:v>2.5458333333333334</c:v>
                </c:pt>
                <c:pt idx="1834">
                  <c:v>2.5472222222222221</c:v>
                </c:pt>
                <c:pt idx="1835">
                  <c:v>2.5486111111111112</c:v>
                </c:pt>
                <c:pt idx="1836">
                  <c:v>2.5499999999999998</c:v>
                </c:pt>
                <c:pt idx="1837">
                  <c:v>2.5513888888888889</c:v>
                </c:pt>
                <c:pt idx="1838">
                  <c:v>2.5527777777777776</c:v>
                </c:pt>
                <c:pt idx="1839">
                  <c:v>2.5541666666666667</c:v>
                </c:pt>
                <c:pt idx="1840">
                  <c:v>2.5555555555555554</c:v>
                </c:pt>
                <c:pt idx="1841">
                  <c:v>2.5569444444444445</c:v>
                </c:pt>
                <c:pt idx="1842">
                  <c:v>2.5583333333333331</c:v>
                </c:pt>
                <c:pt idx="1843">
                  <c:v>2.5597222222222222</c:v>
                </c:pt>
                <c:pt idx="1844">
                  <c:v>2.5611111111111109</c:v>
                </c:pt>
                <c:pt idx="1845">
                  <c:v>2.5625</c:v>
                </c:pt>
                <c:pt idx="1846">
                  <c:v>2.5638888888888891</c:v>
                </c:pt>
                <c:pt idx="1847">
                  <c:v>2.5652777777777778</c:v>
                </c:pt>
                <c:pt idx="1848">
                  <c:v>2.5666666666666669</c:v>
                </c:pt>
                <c:pt idx="1849">
                  <c:v>2.5680555555555555</c:v>
                </c:pt>
                <c:pt idx="1850">
                  <c:v>2.5694444444444446</c:v>
                </c:pt>
                <c:pt idx="1851">
                  <c:v>2.5708333333333333</c:v>
                </c:pt>
                <c:pt idx="1852">
                  <c:v>2.5722222222222224</c:v>
                </c:pt>
                <c:pt idx="1853">
                  <c:v>2.5736111111111111</c:v>
                </c:pt>
                <c:pt idx="1854">
                  <c:v>2.5750000000000002</c:v>
                </c:pt>
                <c:pt idx="1855">
                  <c:v>2.5763888888888888</c:v>
                </c:pt>
                <c:pt idx="1856">
                  <c:v>2.5777777777777779</c:v>
                </c:pt>
                <c:pt idx="1857">
                  <c:v>2.5791666666666666</c:v>
                </c:pt>
                <c:pt idx="1858">
                  <c:v>2.5805555555555557</c:v>
                </c:pt>
                <c:pt idx="1859">
                  <c:v>2.5819444444444444</c:v>
                </c:pt>
                <c:pt idx="1860">
                  <c:v>2.5833333333333335</c:v>
                </c:pt>
                <c:pt idx="1861">
                  <c:v>2.5847222222222221</c:v>
                </c:pt>
                <c:pt idx="1862">
                  <c:v>2.5861111111111112</c:v>
                </c:pt>
                <c:pt idx="1863">
                  <c:v>2.5874999999999999</c:v>
                </c:pt>
                <c:pt idx="1864">
                  <c:v>2.588888888888889</c:v>
                </c:pt>
                <c:pt idx="1865">
                  <c:v>2.5902777777777777</c:v>
                </c:pt>
                <c:pt idx="1866">
                  <c:v>2.5916666666666668</c:v>
                </c:pt>
                <c:pt idx="1867">
                  <c:v>2.5930555555555554</c:v>
                </c:pt>
                <c:pt idx="1868">
                  <c:v>2.5944444444444446</c:v>
                </c:pt>
                <c:pt idx="1869">
                  <c:v>2.5958333333333332</c:v>
                </c:pt>
                <c:pt idx="1870">
                  <c:v>2.5972222222222223</c:v>
                </c:pt>
                <c:pt idx="1871">
                  <c:v>2.598611111111111</c:v>
                </c:pt>
                <c:pt idx="1872">
                  <c:v>2.6</c:v>
                </c:pt>
                <c:pt idx="1873">
                  <c:v>2.6013888888888888</c:v>
                </c:pt>
                <c:pt idx="1874">
                  <c:v>2.6027777777777779</c:v>
                </c:pt>
                <c:pt idx="1875">
                  <c:v>2.6041666666666665</c:v>
                </c:pt>
                <c:pt idx="1876">
                  <c:v>2.6055555555555556</c:v>
                </c:pt>
                <c:pt idx="1877">
                  <c:v>2.6069444444444443</c:v>
                </c:pt>
                <c:pt idx="1878">
                  <c:v>2.6083333333333334</c:v>
                </c:pt>
                <c:pt idx="1879">
                  <c:v>2.6097222222222221</c:v>
                </c:pt>
                <c:pt idx="1880">
                  <c:v>2.6111111111111112</c:v>
                </c:pt>
                <c:pt idx="1881">
                  <c:v>2.6124999999999998</c:v>
                </c:pt>
                <c:pt idx="1882">
                  <c:v>2.6138888888888889</c:v>
                </c:pt>
                <c:pt idx="1883">
                  <c:v>2.6152777777777776</c:v>
                </c:pt>
                <c:pt idx="1884">
                  <c:v>2.6166666666666667</c:v>
                </c:pt>
                <c:pt idx="1885">
                  <c:v>2.6180555555555554</c:v>
                </c:pt>
                <c:pt idx="1886">
                  <c:v>2.6194444444444445</c:v>
                </c:pt>
                <c:pt idx="1887">
                  <c:v>2.6208333333333331</c:v>
                </c:pt>
                <c:pt idx="1888">
                  <c:v>2.6222222222222222</c:v>
                </c:pt>
                <c:pt idx="1889">
                  <c:v>2.6236111111111109</c:v>
                </c:pt>
                <c:pt idx="1890">
                  <c:v>2.625</c:v>
                </c:pt>
                <c:pt idx="1891">
                  <c:v>2.6263888888888891</c:v>
                </c:pt>
                <c:pt idx="1892">
                  <c:v>2.6277777777777778</c:v>
                </c:pt>
                <c:pt idx="1893">
                  <c:v>2.6291666666666669</c:v>
                </c:pt>
                <c:pt idx="1894">
                  <c:v>2.6305555555555555</c:v>
                </c:pt>
                <c:pt idx="1895">
                  <c:v>2.6319444444444446</c:v>
                </c:pt>
                <c:pt idx="1896">
                  <c:v>2.6333333333333333</c:v>
                </c:pt>
                <c:pt idx="1897">
                  <c:v>2.6347222222222224</c:v>
                </c:pt>
                <c:pt idx="1898">
                  <c:v>2.6361111111111111</c:v>
                </c:pt>
                <c:pt idx="1899">
                  <c:v>2.6375000000000002</c:v>
                </c:pt>
                <c:pt idx="1900">
                  <c:v>2.6388888888888888</c:v>
                </c:pt>
                <c:pt idx="1901">
                  <c:v>2.6402777777777779</c:v>
                </c:pt>
                <c:pt idx="1902">
                  <c:v>2.6416666666666666</c:v>
                </c:pt>
                <c:pt idx="1903">
                  <c:v>2.6430555555555557</c:v>
                </c:pt>
                <c:pt idx="1904">
                  <c:v>2.6444444444444444</c:v>
                </c:pt>
                <c:pt idx="1905">
                  <c:v>2.6458333333333335</c:v>
                </c:pt>
                <c:pt idx="1906">
                  <c:v>2.6472222222222221</c:v>
                </c:pt>
                <c:pt idx="1907">
                  <c:v>2.6486111111111112</c:v>
                </c:pt>
                <c:pt idx="1908">
                  <c:v>2.65</c:v>
                </c:pt>
                <c:pt idx="1909">
                  <c:v>2.651388888888889</c:v>
                </c:pt>
                <c:pt idx="1910">
                  <c:v>2.6527777777777777</c:v>
                </c:pt>
                <c:pt idx="1911">
                  <c:v>2.6541666666666668</c:v>
                </c:pt>
                <c:pt idx="1912">
                  <c:v>2.6555555555555554</c:v>
                </c:pt>
                <c:pt idx="1913">
                  <c:v>2.6569444444444446</c:v>
                </c:pt>
                <c:pt idx="1914">
                  <c:v>2.6583333333333332</c:v>
                </c:pt>
                <c:pt idx="1915">
                  <c:v>2.6597222222222223</c:v>
                </c:pt>
                <c:pt idx="1916">
                  <c:v>2.661111111111111</c:v>
                </c:pt>
                <c:pt idx="1917">
                  <c:v>2.6625000000000001</c:v>
                </c:pt>
                <c:pt idx="1918">
                  <c:v>2.6638888888888888</c:v>
                </c:pt>
                <c:pt idx="1919">
                  <c:v>2.6652777777777779</c:v>
                </c:pt>
                <c:pt idx="1920">
                  <c:v>2.6666666666666665</c:v>
                </c:pt>
                <c:pt idx="1921">
                  <c:v>2.6680555555555556</c:v>
                </c:pt>
                <c:pt idx="1922">
                  <c:v>2.6694444444444443</c:v>
                </c:pt>
                <c:pt idx="1923">
                  <c:v>2.6708333333333334</c:v>
                </c:pt>
                <c:pt idx="1924">
                  <c:v>2.6722222222222221</c:v>
                </c:pt>
                <c:pt idx="1925">
                  <c:v>2.6736111111111112</c:v>
                </c:pt>
                <c:pt idx="1926">
                  <c:v>2.6749999999999998</c:v>
                </c:pt>
                <c:pt idx="1927">
                  <c:v>2.6763888888888889</c:v>
                </c:pt>
                <c:pt idx="1928">
                  <c:v>2.6777777777777776</c:v>
                </c:pt>
                <c:pt idx="1929">
                  <c:v>2.6791666666666667</c:v>
                </c:pt>
                <c:pt idx="1930">
                  <c:v>2.6805555555555554</c:v>
                </c:pt>
                <c:pt idx="1931">
                  <c:v>2.6819444444444445</c:v>
                </c:pt>
                <c:pt idx="1932">
                  <c:v>2.6833333333333331</c:v>
                </c:pt>
                <c:pt idx="1933">
                  <c:v>2.6847222222222222</c:v>
                </c:pt>
                <c:pt idx="1934">
                  <c:v>2.6861111111111109</c:v>
                </c:pt>
                <c:pt idx="1935">
                  <c:v>2.6875</c:v>
                </c:pt>
                <c:pt idx="1936">
                  <c:v>2.6888888888888891</c:v>
                </c:pt>
                <c:pt idx="1937">
                  <c:v>2.6902777777777778</c:v>
                </c:pt>
                <c:pt idx="1938">
                  <c:v>2.6916666666666669</c:v>
                </c:pt>
                <c:pt idx="1939">
                  <c:v>2.6930555555555555</c:v>
                </c:pt>
                <c:pt idx="1940">
                  <c:v>2.6944444444444446</c:v>
                </c:pt>
                <c:pt idx="1941">
                  <c:v>2.6958333333333333</c:v>
                </c:pt>
                <c:pt idx="1942">
                  <c:v>2.6972222222222224</c:v>
                </c:pt>
                <c:pt idx="1943">
                  <c:v>2.6986111111111111</c:v>
                </c:pt>
                <c:pt idx="1944">
                  <c:v>2.7</c:v>
                </c:pt>
                <c:pt idx="1945">
                  <c:v>2.7013888888888888</c:v>
                </c:pt>
                <c:pt idx="1946">
                  <c:v>2.7027777777777779</c:v>
                </c:pt>
                <c:pt idx="1947">
                  <c:v>2.7041666666666666</c:v>
                </c:pt>
                <c:pt idx="1948">
                  <c:v>2.7055555555555557</c:v>
                </c:pt>
                <c:pt idx="1949">
                  <c:v>2.7069444444444444</c:v>
                </c:pt>
                <c:pt idx="1950">
                  <c:v>2.7083333333333335</c:v>
                </c:pt>
                <c:pt idx="1951">
                  <c:v>2.7097222222222221</c:v>
                </c:pt>
                <c:pt idx="1952">
                  <c:v>2.7111111111111112</c:v>
                </c:pt>
                <c:pt idx="1953">
                  <c:v>2.7124999999999999</c:v>
                </c:pt>
                <c:pt idx="1954">
                  <c:v>2.713888888888889</c:v>
                </c:pt>
                <c:pt idx="1955">
                  <c:v>2.7152777777777777</c:v>
                </c:pt>
                <c:pt idx="1956">
                  <c:v>2.7166666666666668</c:v>
                </c:pt>
                <c:pt idx="1957">
                  <c:v>2.7180555555555554</c:v>
                </c:pt>
                <c:pt idx="1958">
                  <c:v>2.7194444444444446</c:v>
                </c:pt>
                <c:pt idx="1959">
                  <c:v>2.7208333333333332</c:v>
                </c:pt>
                <c:pt idx="1960">
                  <c:v>2.7222222222222223</c:v>
                </c:pt>
                <c:pt idx="1961">
                  <c:v>2.723611111111111</c:v>
                </c:pt>
                <c:pt idx="1962">
                  <c:v>2.7250000000000001</c:v>
                </c:pt>
                <c:pt idx="1963">
                  <c:v>2.7263888888888888</c:v>
                </c:pt>
                <c:pt idx="1964">
                  <c:v>2.7277777777777779</c:v>
                </c:pt>
                <c:pt idx="1965">
                  <c:v>2.7291666666666665</c:v>
                </c:pt>
                <c:pt idx="1966">
                  <c:v>2.7305555555555556</c:v>
                </c:pt>
                <c:pt idx="1967">
                  <c:v>2.7319444444444443</c:v>
                </c:pt>
                <c:pt idx="1968">
                  <c:v>2.7333333333333334</c:v>
                </c:pt>
                <c:pt idx="1969">
                  <c:v>2.7347222222222221</c:v>
                </c:pt>
                <c:pt idx="1970">
                  <c:v>2.7361111111111112</c:v>
                </c:pt>
                <c:pt idx="1971">
                  <c:v>2.7374999999999998</c:v>
                </c:pt>
                <c:pt idx="1972">
                  <c:v>2.7388888888888889</c:v>
                </c:pt>
                <c:pt idx="1973">
                  <c:v>2.7402777777777776</c:v>
                </c:pt>
                <c:pt idx="1974">
                  <c:v>2.7416666666666667</c:v>
                </c:pt>
                <c:pt idx="1975">
                  <c:v>2.7430555555555554</c:v>
                </c:pt>
                <c:pt idx="1976">
                  <c:v>2.7444444444444445</c:v>
                </c:pt>
                <c:pt idx="1977">
                  <c:v>2.7458333333333331</c:v>
                </c:pt>
                <c:pt idx="1978">
                  <c:v>2.7472222222222222</c:v>
                </c:pt>
                <c:pt idx="1979">
                  <c:v>2.7486111111111109</c:v>
                </c:pt>
                <c:pt idx="1980">
                  <c:v>2.75</c:v>
                </c:pt>
                <c:pt idx="1981">
                  <c:v>2.7513888888888891</c:v>
                </c:pt>
                <c:pt idx="1982">
                  <c:v>2.7527777777777778</c:v>
                </c:pt>
                <c:pt idx="1983">
                  <c:v>2.7541666666666669</c:v>
                </c:pt>
                <c:pt idx="1984">
                  <c:v>2.7555555555555555</c:v>
                </c:pt>
                <c:pt idx="1985">
                  <c:v>2.7569444444444446</c:v>
                </c:pt>
                <c:pt idx="1986">
                  <c:v>2.7583333333333333</c:v>
                </c:pt>
                <c:pt idx="1987">
                  <c:v>2.7597222222222224</c:v>
                </c:pt>
                <c:pt idx="1988">
                  <c:v>2.7611111111111111</c:v>
                </c:pt>
                <c:pt idx="1989">
                  <c:v>2.7625000000000002</c:v>
                </c:pt>
                <c:pt idx="1990">
                  <c:v>2.7638888888888888</c:v>
                </c:pt>
                <c:pt idx="1991">
                  <c:v>2.7652777777777779</c:v>
                </c:pt>
                <c:pt idx="1992">
                  <c:v>2.7666666666666666</c:v>
                </c:pt>
                <c:pt idx="1993">
                  <c:v>2.7680555555555557</c:v>
                </c:pt>
                <c:pt idx="1994">
                  <c:v>2.7694444444444444</c:v>
                </c:pt>
                <c:pt idx="1995">
                  <c:v>2.7708333333333335</c:v>
                </c:pt>
                <c:pt idx="1996">
                  <c:v>2.7722222222222221</c:v>
                </c:pt>
                <c:pt idx="1997">
                  <c:v>2.7736111111111112</c:v>
                </c:pt>
                <c:pt idx="1998">
                  <c:v>2.7749999999999999</c:v>
                </c:pt>
                <c:pt idx="1999">
                  <c:v>2.776388888888889</c:v>
                </c:pt>
                <c:pt idx="2000">
                  <c:v>2.7777777777777777</c:v>
                </c:pt>
                <c:pt idx="2001">
                  <c:v>2.7791666666666668</c:v>
                </c:pt>
                <c:pt idx="2002">
                  <c:v>2.7805555555555554</c:v>
                </c:pt>
                <c:pt idx="2003">
                  <c:v>2.7819444444444446</c:v>
                </c:pt>
                <c:pt idx="2004">
                  <c:v>2.7833333333333332</c:v>
                </c:pt>
                <c:pt idx="2005">
                  <c:v>2.7847222222222223</c:v>
                </c:pt>
                <c:pt idx="2006">
                  <c:v>2.786111111111111</c:v>
                </c:pt>
                <c:pt idx="2007">
                  <c:v>2.7875000000000001</c:v>
                </c:pt>
                <c:pt idx="2008">
                  <c:v>2.7888888888888888</c:v>
                </c:pt>
                <c:pt idx="2009">
                  <c:v>2.7902777777777779</c:v>
                </c:pt>
                <c:pt idx="2010">
                  <c:v>2.7916666666666665</c:v>
                </c:pt>
                <c:pt idx="2011">
                  <c:v>2.7930555555555556</c:v>
                </c:pt>
                <c:pt idx="2012">
                  <c:v>2.7944444444444443</c:v>
                </c:pt>
                <c:pt idx="2013">
                  <c:v>2.7958333333333334</c:v>
                </c:pt>
                <c:pt idx="2014">
                  <c:v>2.7972222222222221</c:v>
                </c:pt>
                <c:pt idx="2015">
                  <c:v>2.7986111111111112</c:v>
                </c:pt>
                <c:pt idx="2016">
                  <c:v>2.8</c:v>
                </c:pt>
                <c:pt idx="2017">
                  <c:v>2.8013888888888889</c:v>
                </c:pt>
                <c:pt idx="2018">
                  <c:v>2.8027777777777776</c:v>
                </c:pt>
                <c:pt idx="2019">
                  <c:v>2.8041666666666667</c:v>
                </c:pt>
                <c:pt idx="2020">
                  <c:v>2.8055555555555554</c:v>
                </c:pt>
                <c:pt idx="2021">
                  <c:v>2.8069444444444445</c:v>
                </c:pt>
                <c:pt idx="2022">
                  <c:v>2.8083333333333331</c:v>
                </c:pt>
                <c:pt idx="2023">
                  <c:v>2.8097222222222222</c:v>
                </c:pt>
                <c:pt idx="2024">
                  <c:v>2.8111111111111109</c:v>
                </c:pt>
                <c:pt idx="2025">
                  <c:v>2.8125</c:v>
                </c:pt>
                <c:pt idx="2026">
                  <c:v>2.8138888888888891</c:v>
                </c:pt>
                <c:pt idx="2027">
                  <c:v>2.8152777777777778</c:v>
                </c:pt>
                <c:pt idx="2028">
                  <c:v>2.8166666666666669</c:v>
                </c:pt>
                <c:pt idx="2029">
                  <c:v>2.8180555555555555</c:v>
                </c:pt>
                <c:pt idx="2030">
                  <c:v>2.8194444444444446</c:v>
                </c:pt>
                <c:pt idx="2031">
                  <c:v>2.8208333333333333</c:v>
                </c:pt>
                <c:pt idx="2032">
                  <c:v>2.8222222222222224</c:v>
                </c:pt>
                <c:pt idx="2033">
                  <c:v>2.8236111111111111</c:v>
                </c:pt>
                <c:pt idx="2034">
                  <c:v>2.8250000000000002</c:v>
                </c:pt>
                <c:pt idx="2035">
                  <c:v>2.8263888888888888</c:v>
                </c:pt>
                <c:pt idx="2036">
                  <c:v>2.8277777777777779</c:v>
                </c:pt>
                <c:pt idx="2037">
                  <c:v>2.8291666666666666</c:v>
                </c:pt>
                <c:pt idx="2038">
                  <c:v>2.8305555555555557</c:v>
                </c:pt>
                <c:pt idx="2039">
                  <c:v>2.8319444444444444</c:v>
                </c:pt>
                <c:pt idx="2040">
                  <c:v>2.8333333333333335</c:v>
                </c:pt>
                <c:pt idx="2041">
                  <c:v>2.8347222222222221</c:v>
                </c:pt>
                <c:pt idx="2042">
                  <c:v>2.8361111111111112</c:v>
                </c:pt>
                <c:pt idx="2043">
                  <c:v>2.8374999999999999</c:v>
                </c:pt>
                <c:pt idx="2044">
                  <c:v>2.838888888888889</c:v>
                </c:pt>
                <c:pt idx="2045">
                  <c:v>2.8402777777777777</c:v>
                </c:pt>
                <c:pt idx="2046">
                  <c:v>2.8416666666666668</c:v>
                </c:pt>
                <c:pt idx="2047">
                  <c:v>2.8430555555555554</c:v>
                </c:pt>
                <c:pt idx="2048">
                  <c:v>2.8444444444444446</c:v>
                </c:pt>
                <c:pt idx="2049">
                  <c:v>2.8458333333333332</c:v>
                </c:pt>
                <c:pt idx="2050">
                  <c:v>2.8472222222222223</c:v>
                </c:pt>
                <c:pt idx="2051">
                  <c:v>2.848611111111111</c:v>
                </c:pt>
                <c:pt idx="2052">
                  <c:v>2.85</c:v>
                </c:pt>
                <c:pt idx="2053">
                  <c:v>2.8513888888888888</c:v>
                </c:pt>
                <c:pt idx="2054">
                  <c:v>2.8527777777777779</c:v>
                </c:pt>
                <c:pt idx="2055">
                  <c:v>2.8541666666666665</c:v>
                </c:pt>
                <c:pt idx="2056">
                  <c:v>2.8555555555555556</c:v>
                </c:pt>
                <c:pt idx="2057">
                  <c:v>2.8569444444444443</c:v>
                </c:pt>
                <c:pt idx="2058">
                  <c:v>2.8583333333333334</c:v>
                </c:pt>
                <c:pt idx="2059">
                  <c:v>2.8597222222222221</c:v>
                </c:pt>
                <c:pt idx="2060">
                  <c:v>2.8611111111111112</c:v>
                </c:pt>
                <c:pt idx="2061">
                  <c:v>2.8624999999999998</c:v>
                </c:pt>
                <c:pt idx="2062">
                  <c:v>2.8638888888888889</c:v>
                </c:pt>
                <c:pt idx="2063">
                  <c:v>2.8652777777777776</c:v>
                </c:pt>
                <c:pt idx="2064">
                  <c:v>2.8666666666666667</c:v>
                </c:pt>
                <c:pt idx="2065">
                  <c:v>2.8680555555555554</c:v>
                </c:pt>
                <c:pt idx="2066">
                  <c:v>2.8694444444444445</c:v>
                </c:pt>
                <c:pt idx="2067">
                  <c:v>2.8708333333333331</c:v>
                </c:pt>
                <c:pt idx="2068">
                  <c:v>2.8722222222222222</c:v>
                </c:pt>
                <c:pt idx="2069">
                  <c:v>2.8736111111111109</c:v>
                </c:pt>
                <c:pt idx="2070">
                  <c:v>2.875</c:v>
                </c:pt>
                <c:pt idx="2071">
                  <c:v>2.8763888888888891</c:v>
                </c:pt>
                <c:pt idx="2072">
                  <c:v>2.8777777777777778</c:v>
                </c:pt>
                <c:pt idx="2073">
                  <c:v>2.8791666666666669</c:v>
                </c:pt>
                <c:pt idx="2074">
                  <c:v>2.8805555555555555</c:v>
                </c:pt>
                <c:pt idx="2075">
                  <c:v>2.8819444444444446</c:v>
                </c:pt>
                <c:pt idx="2076">
                  <c:v>2.8833333333333333</c:v>
                </c:pt>
                <c:pt idx="2077">
                  <c:v>2.8847222222222224</c:v>
                </c:pt>
                <c:pt idx="2078">
                  <c:v>2.8861111111111111</c:v>
                </c:pt>
                <c:pt idx="2079">
                  <c:v>2.8875000000000002</c:v>
                </c:pt>
                <c:pt idx="2080">
                  <c:v>2.8888888888888888</c:v>
                </c:pt>
                <c:pt idx="2081">
                  <c:v>2.8902777777777779</c:v>
                </c:pt>
                <c:pt idx="2082">
                  <c:v>2.8916666666666666</c:v>
                </c:pt>
                <c:pt idx="2083">
                  <c:v>2.8930555555555557</c:v>
                </c:pt>
                <c:pt idx="2084">
                  <c:v>2.8944444444444444</c:v>
                </c:pt>
                <c:pt idx="2085">
                  <c:v>2.8958333333333335</c:v>
                </c:pt>
                <c:pt idx="2086">
                  <c:v>2.8972222222222221</c:v>
                </c:pt>
                <c:pt idx="2087">
                  <c:v>2.8986111111111112</c:v>
                </c:pt>
                <c:pt idx="2088">
                  <c:v>2.9</c:v>
                </c:pt>
                <c:pt idx="2089">
                  <c:v>2.901388888888889</c:v>
                </c:pt>
                <c:pt idx="2090">
                  <c:v>2.9027777777777777</c:v>
                </c:pt>
                <c:pt idx="2091">
                  <c:v>2.9041666666666668</c:v>
                </c:pt>
                <c:pt idx="2092">
                  <c:v>2.9055555555555554</c:v>
                </c:pt>
                <c:pt idx="2093">
                  <c:v>2.9069444444444446</c:v>
                </c:pt>
                <c:pt idx="2094">
                  <c:v>2.9083333333333332</c:v>
                </c:pt>
                <c:pt idx="2095">
                  <c:v>2.9097222222222223</c:v>
                </c:pt>
                <c:pt idx="2096">
                  <c:v>2.911111111111111</c:v>
                </c:pt>
                <c:pt idx="2097">
                  <c:v>2.9125000000000001</c:v>
                </c:pt>
                <c:pt idx="2098">
                  <c:v>2.9138888888888888</c:v>
                </c:pt>
                <c:pt idx="2099">
                  <c:v>2.9152777777777779</c:v>
                </c:pt>
                <c:pt idx="2100">
                  <c:v>2.9166666666666665</c:v>
                </c:pt>
                <c:pt idx="2101">
                  <c:v>2.9180555555555556</c:v>
                </c:pt>
                <c:pt idx="2102">
                  <c:v>2.9194444444444443</c:v>
                </c:pt>
                <c:pt idx="2103">
                  <c:v>2.9208333333333334</c:v>
                </c:pt>
                <c:pt idx="2104">
                  <c:v>2.9222222222222221</c:v>
                </c:pt>
                <c:pt idx="2105">
                  <c:v>2.9236111111111112</c:v>
                </c:pt>
                <c:pt idx="2106">
                  <c:v>2.9249999999999998</c:v>
                </c:pt>
                <c:pt idx="2107">
                  <c:v>2.9263888888888889</c:v>
                </c:pt>
                <c:pt idx="2108">
                  <c:v>2.9277777777777776</c:v>
                </c:pt>
                <c:pt idx="2109">
                  <c:v>2.9291666666666667</c:v>
                </c:pt>
                <c:pt idx="2110">
                  <c:v>2.9305555555555554</c:v>
                </c:pt>
                <c:pt idx="2111">
                  <c:v>2.9319444444444445</c:v>
                </c:pt>
                <c:pt idx="2112">
                  <c:v>2.9333333333333331</c:v>
                </c:pt>
                <c:pt idx="2113">
                  <c:v>2.9347222222222222</c:v>
                </c:pt>
                <c:pt idx="2114">
                  <c:v>2.9361111111111109</c:v>
                </c:pt>
                <c:pt idx="2115">
                  <c:v>2.9375</c:v>
                </c:pt>
                <c:pt idx="2116">
                  <c:v>2.9388888888888891</c:v>
                </c:pt>
                <c:pt idx="2117">
                  <c:v>2.9402777777777778</c:v>
                </c:pt>
                <c:pt idx="2118">
                  <c:v>2.9416666666666669</c:v>
                </c:pt>
                <c:pt idx="2119">
                  <c:v>2.9430555555555555</c:v>
                </c:pt>
                <c:pt idx="2120">
                  <c:v>2.9444444444444446</c:v>
                </c:pt>
                <c:pt idx="2121">
                  <c:v>2.9458333333333333</c:v>
                </c:pt>
                <c:pt idx="2122">
                  <c:v>2.9472222222222224</c:v>
                </c:pt>
                <c:pt idx="2123">
                  <c:v>2.9486111111111111</c:v>
                </c:pt>
                <c:pt idx="2124">
                  <c:v>2.95</c:v>
                </c:pt>
                <c:pt idx="2125">
                  <c:v>2.9513888888888888</c:v>
                </c:pt>
                <c:pt idx="2126">
                  <c:v>2.9527777777777779</c:v>
                </c:pt>
                <c:pt idx="2127">
                  <c:v>2.9541666666666666</c:v>
                </c:pt>
                <c:pt idx="2128">
                  <c:v>2.9555555555555557</c:v>
                </c:pt>
                <c:pt idx="2129">
                  <c:v>2.9569444444444444</c:v>
                </c:pt>
                <c:pt idx="2130">
                  <c:v>2.9583333333333335</c:v>
                </c:pt>
                <c:pt idx="2131">
                  <c:v>2.9597222222222221</c:v>
                </c:pt>
                <c:pt idx="2132">
                  <c:v>2.9611111111111112</c:v>
                </c:pt>
                <c:pt idx="2133">
                  <c:v>2.9624999999999999</c:v>
                </c:pt>
                <c:pt idx="2134">
                  <c:v>2.963888888888889</c:v>
                </c:pt>
                <c:pt idx="2135">
                  <c:v>2.9652777777777777</c:v>
                </c:pt>
                <c:pt idx="2136">
                  <c:v>2.9666666666666668</c:v>
                </c:pt>
                <c:pt idx="2137">
                  <c:v>2.9680555555555554</c:v>
                </c:pt>
                <c:pt idx="2138">
                  <c:v>2.9694444444444446</c:v>
                </c:pt>
                <c:pt idx="2139">
                  <c:v>2.9708333333333332</c:v>
                </c:pt>
                <c:pt idx="2140">
                  <c:v>2.9722222222222223</c:v>
                </c:pt>
                <c:pt idx="2141">
                  <c:v>2.973611111111111</c:v>
                </c:pt>
                <c:pt idx="2142">
                  <c:v>2.9750000000000001</c:v>
                </c:pt>
                <c:pt idx="2143">
                  <c:v>2.9763888888888888</c:v>
                </c:pt>
                <c:pt idx="2144">
                  <c:v>2.9777777777777779</c:v>
                </c:pt>
                <c:pt idx="2145">
                  <c:v>2.9791666666666665</c:v>
                </c:pt>
                <c:pt idx="2146">
                  <c:v>2.9805555555555556</c:v>
                </c:pt>
                <c:pt idx="2147">
                  <c:v>2.9819444444444443</c:v>
                </c:pt>
                <c:pt idx="2148">
                  <c:v>2.9833333333333334</c:v>
                </c:pt>
                <c:pt idx="2149">
                  <c:v>2.9847222222222221</c:v>
                </c:pt>
                <c:pt idx="2150">
                  <c:v>2.9861111111111112</c:v>
                </c:pt>
                <c:pt idx="2151">
                  <c:v>2.9874999999999998</c:v>
                </c:pt>
                <c:pt idx="2152">
                  <c:v>2.9888888888888889</c:v>
                </c:pt>
                <c:pt idx="2153">
                  <c:v>2.9902777777777776</c:v>
                </c:pt>
                <c:pt idx="2154">
                  <c:v>2.9916666666666667</c:v>
                </c:pt>
                <c:pt idx="2155">
                  <c:v>2.9930555555555554</c:v>
                </c:pt>
                <c:pt idx="2156">
                  <c:v>2.9944444444444445</c:v>
                </c:pt>
                <c:pt idx="2157">
                  <c:v>2.9958333333333331</c:v>
                </c:pt>
                <c:pt idx="2158">
                  <c:v>2.9972222222222222</c:v>
                </c:pt>
                <c:pt idx="2159">
                  <c:v>2.9986111111111109</c:v>
                </c:pt>
                <c:pt idx="2160">
                  <c:v>3</c:v>
                </c:pt>
                <c:pt idx="2161">
                  <c:v>3.0013888888888891</c:v>
                </c:pt>
                <c:pt idx="2162">
                  <c:v>3.0027777777777778</c:v>
                </c:pt>
                <c:pt idx="2163">
                  <c:v>3.0041666666666669</c:v>
                </c:pt>
                <c:pt idx="2164">
                  <c:v>3.0055555555555555</c:v>
                </c:pt>
                <c:pt idx="2165">
                  <c:v>3.0069444444444446</c:v>
                </c:pt>
                <c:pt idx="2166">
                  <c:v>3.0083333333333333</c:v>
                </c:pt>
                <c:pt idx="2167">
                  <c:v>3.0097222222222224</c:v>
                </c:pt>
                <c:pt idx="2168">
                  <c:v>3.0111111111111111</c:v>
                </c:pt>
                <c:pt idx="2169">
                  <c:v>3.0125000000000002</c:v>
                </c:pt>
                <c:pt idx="2170">
                  <c:v>3.0138888888888888</c:v>
                </c:pt>
                <c:pt idx="2171">
                  <c:v>3.0152777777777779</c:v>
                </c:pt>
                <c:pt idx="2172">
                  <c:v>3.0166666666666666</c:v>
                </c:pt>
                <c:pt idx="2173">
                  <c:v>3.0180555555555557</c:v>
                </c:pt>
                <c:pt idx="2174">
                  <c:v>3.0194444444444444</c:v>
                </c:pt>
                <c:pt idx="2175">
                  <c:v>3.0208333333333335</c:v>
                </c:pt>
                <c:pt idx="2176">
                  <c:v>3.0222222222222221</c:v>
                </c:pt>
                <c:pt idx="2177">
                  <c:v>3.0236111111111112</c:v>
                </c:pt>
                <c:pt idx="2178">
                  <c:v>3.0249999999999999</c:v>
                </c:pt>
                <c:pt idx="2179">
                  <c:v>3.026388888888889</c:v>
                </c:pt>
                <c:pt idx="2180">
                  <c:v>3.0277777777777777</c:v>
                </c:pt>
                <c:pt idx="2181">
                  <c:v>3.0291666666666668</c:v>
                </c:pt>
                <c:pt idx="2182">
                  <c:v>3.0305555555555554</c:v>
                </c:pt>
                <c:pt idx="2183">
                  <c:v>3.0319444444444446</c:v>
                </c:pt>
                <c:pt idx="2184">
                  <c:v>3.0333333333333332</c:v>
                </c:pt>
                <c:pt idx="2185">
                  <c:v>3.0347222222222223</c:v>
                </c:pt>
                <c:pt idx="2186">
                  <c:v>3.036111111111111</c:v>
                </c:pt>
                <c:pt idx="2187">
                  <c:v>3.0375000000000001</c:v>
                </c:pt>
                <c:pt idx="2188">
                  <c:v>3.0388888888888888</c:v>
                </c:pt>
                <c:pt idx="2189">
                  <c:v>3.0402777777777779</c:v>
                </c:pt>
                <c:pt idx="2190">
                  <c:v>3.0416666666666665</c:v>
                </c:pt>
                <c:pt idx="2191">
                  <c:v>3.0430555555555556</c:v>
                </c:pt>
                <c:pt idx="2192">
                  <c:v>3.0444444444444443</c:v>
                </c:pt>
                <c:pt idx="2193">
                  <c:v>3.0458333333333334</c:v>
                </c:pt>
                <c:pt idx="2194">
                  <c:v>3.0472222222222221</c:v>
                </c:pt>
                <c:pt idx="2195">
                  <c:v>3.0486111111111112</c:v>
                </c:pt>
                <c:pt idx="2196">
                  <c:v>3.05</c:v>
                </c:pt>
                <c:pt idx="2197">
                  <c:v>3.0513888888888889</c:v>
                </c:pt>
                <c:pt idx="2198">
                  <c:v>3.0527777777777776</c:v>
                </c:pt>
                <c:pt idx="2199">
                  <c:v>3.0541666666666667</c:v>
                </c:pt>
                <c:pt idx="2200">
                  <c:v>3.0555555555555554</c:v>
                </c:pt>
                <c:pt idx="2201">
                  <c:v>3.0569444444444445</c:v>
                </c:pt>
                <c:pt idx="2202">
                  <c:v>3.0583333333333331</c:v>
                </c:pt>
                <c:pt idx="2203">
                  <c:v>3.0597222222222222</c:v>
                </c:pt>
                <c:pt idx="2204">
                  <c:v>3.0611111111111109</c:v>
                </c:pt>
                <c:pt idx="2205">
                  <c:v>3.0625</c:v>
                </c:pt>
                <c:pt idx="2206">
                  <c:v>3.0638888888888891</c:v>
                </c:pt>
                <c:pt idx="2207">
                  <c:v>3.0652777777777778</c:v>
                </c:pt>
                <c:pt idx="2208">
                  <c:v>3.0666666666666669</c:v>
                </c:pt>
                <c:pt idx="2209">
                  <c:v>3.0680555555555555</c:v>
                </c:pt>
                <c:pt idx="2210">
                  <c:v>3.0694444444444446</c:v>
                </c:pt>
                <c:pt idx="2211">
                  <c:v>3.0708333333333333</c:v>
                </c:pt>
                <c:pt idx="2212">
                  <c:v>3.0722222222222224</c:v>
                </c:pt>
                <c:pt idx="2213">
                  <c:v>3.0736111111111111</c:v>
                </c:pt>
                <c:pt idx="2214">
                  <c:v>3.0750000000000002</c:v>
                </c:pt>
                <c:pt idx="2215">
                  <c:v>3.0763888888888888</c:v>
                </c:pt>
                <c:pt idx="2216">
                  <c:v>3.0777777777777779</c:v>
                </c:pt>
                <c:pt idx="2217">
                  <c:v>3.0791666666666666</c:v>
                </c:pt>
                <c:pt idx="2218">
                  <c:v>3.0805555555555557</c:v>
                </c:pt>
                <c:pt idx="2219">
                  <c:v>3.0819444444444444</c:v>
                </c:pt>
                <c:pt idx="2220">
                  <c:v>3.0833333333333335</c:v>
                </c:pt>
                <c:pt idx="2221">
                  <c:v>3.0847222222222221</c:v>
                </c:pt>
                <c:pt idx="2222">
                  <c:v>3.0861111111111112</c:v>
                </c:pt>
                <c:pt idx="2223">
                  <c:v>3.0874999999999999</c:v>
                </c:pt>
                <c:pt idx="2224">
                  <c:v>3.088888888888889</c:v>
                </c:pt>
                <c:pt idx="2225">
                  <c:v>3.0902777777777777</c:v>
                </c:pt>
                <c:pt idx="2226">
                  <c:v>3.0916666666666668</c:v>
                </c:pt>
                <c:pt idx="2227">
                  <c:v>3.0930555555555554</c:v>
                </c:pt>
                <c:pt idx="2228">
                  <c:v>3.0944444444444446</c:v>
                </c:pt>
                <c:pt idx="2229">
                  <c:v>3.0958333333333332</c:v>
                </c:pt>
                <c:pt idx="2230">
                  <c:v>3.0972222222222223</c:v>
                </c:pt>
                <c:pt idx="2231">
                  <c:v>3.098611111111111</c:v>
                </c:pt>
                <c:pt idx="2232">
                  <c:v>3.1</c:v>
                </c:pt>
                <c:pt idx="2233">
                  <c:v>3.1013888888888888</c:v>
                </c:pt>
                <c:pt idx="2234">
                  <c:v>3.1027777777777779</c:v>
                </c:pt>
                <c:pt idx="2235">
                  <c:v>3.1041666666666665</c:v>
                </c:pt>
                <c:pt idx="2236">
                  <c:v>3.1055555555555556</c:v>
                </c:pt>
                <c:pt idx="2237">
                  <c:v>3.1069444444444443</c:v>
                </c:pt>
                <c:pt idx="2238">
                  <c:v>3.1083333333333334</c:v>
                </c:pt>
                <c:pt idx="2239">
                  <c:v>3.1097222222222221</c:v>
                </c:pt>
                <c:pt idx="2240">
                  <c:v>3.1111111111111112</c:v>
                </c:pt>
                <c:pt idx="2241">
                  <c:v>3.1124999999999998</c:v>
                </c:pt>
                <c:pt idx="2242">
                  <c:v>3.1138888888888889</c:v>
                </c:pt>
                <c:pt idx="2243">
                  <c:v>3.1152777777777776</c:v>
                </c:pt>
                <c:pt idx="2244">
                  <c:v>3.1166666666666667</c:v>
                </c:pt>
                <c:pt idx="2245">
                  <c:v>3.1180555555555554</c:v>
                </c:pt>
                <c:pt idx="2246">
                  <c:v>3.1194444444444445</c:v>
                </c:pt>
                <c:pt idx="2247">
                  <c:v>3.1208333333333331</c:v>
                </c:pt>
                <c:pt idx="2248">
                  <c:v>3.1222222222222222</c:v>
                </c:pt>
                <c:pt idx="2249">
                  <c:v>3.1236111111111109</c:v>
                </c:pt>
                <c:pt idx="2250">
                  <c:v>3.125</c:v>
                </c:pt>
                <c:pt idx="2251">
                  <c:v>3.1263888888888891</c:v>
                </c:pt>
                <c:pt idx="2252">
                  <c:v>3.1277777777777778</c:v>
                </c:pt>
                <c:pt idx="2253">
                  <c:v>3.1291666666666669</c:v>
                </c:pt>
                <c:pt idx="2254">
                  <c:v>3.1305555555555555</c:v>
                </c:pt>
                <c:pt idx="2255">
                  <c:v>3.1319444444444446</c:v>
                </c:pt>
                <c:pt idx="2256">
                  <c:v>3.1333333333333333</c:v>
                </c:pt>
                <c:pt idx="2257">
                  <c:v>3.1347222222222224</c:v>
                </c:pt>
                <c:pt idx="2258">
                  <c:v>3.1361111111111111</c:v>
                </c:pt>
                <c:pt idx="2259">
                  <c:v>3.1375000000000002</c:v>
                </c:pt>
                <c:pt idx="2260">
                  <c:v>3.1388888888888888</c:v>
                </c:pt>
                <c:pt idx="2261">
                  <c:v>3.1402777777777779</c:v>
                </c:pt>
                <c:pt idx="2262">
                  <c:v>3.1416666666666666</c:v>
                </c:pt>
                <c:pt idx="2263">
                  <c:v>3.1430555555555557</c:v>
                </c:pt>
                <c:pt idx="2264">
                  <c:v>3.1444444444444444</c:v>
                </c:pt>
                <c:pt idx="2265">
                  <c:v>3.1458333333333335</c:v>
                </c:pt>
                <c:pt idx="2266">
                  <c:v>3.1472222222222221</c:v>
                </c:pt>
                <c:pt idx="2267">
                  <c:v>3.1486111111111112</c:v>
                </c:pt>
                <c:pt idx="2268">
                  <c:v>3.15</c:v>
                </c:pt>
                <c:pt idx="2269">
                  <c:v>3.151388888888889</c:v>
                </c:pt>
                <c:pt idx="2270">
                  <c:v>3.1527777777777777</c:v>
                </c:pt>
                <c:pt idx="2271">
                  <c:v>3.1541666666666668</c:v>
                </c:pt>
                <c:pt idx="2272">
                  <c:v>3.1555555555555554</c:v>
                </c:pt>
                <c:pt idx="2273">
                  <c:v>3.1569444444444446</c:v>
                </c:pt>
                <c:pt idx="2274">
                  <c:v>3.1583333333333332</c:v>
                </c:pt>
                <c:pt idx="2275">
                  <c:v>3.1597222222222223</c:v>
                </c:pt>
                <c:pt idx="2276">
                  <c:v>3.161111111111111</c:v>
                </c:pt>
                <c:pt idx="2277">
                  <c:v>3.1625000000000001</c:v>
                </c:pt>
                <c:pt idx="2278">
                  <c:v>3.1638888888888888</c:v>
                </c:pt>
                <c:pt idx="2279">
                  <c:v>3.1652777777777779</c:v>
                </c:pt>
                <c:pt idx="2280">
                  <c:v>3.1666666666666665</c:v>
                </c:pt>
                <c:pt idx="2281">
                  <c:v>3.1680555555555556</c:v>
                </c:pt>
                <c:pt idx="2282">
                  <c:v>3.1694444444444443</c:v>
                </c:pt>
                <c:pt idx="2283">
                  <c:v>3.1708333333333334</c:v>
                </c:pt>
                <c:pt idx="2284">
                  <c:v>3.1722222222222221</c:v>
                </c:pt>
                <c:pt idx="2285">
                  <c:v>3.1736111111111112</c:v>
                </c:pt>
                <c:pt idx="2286">
                  <c:v>3.1749999999999998</c:v>
                </c:pt>
                <c:pt idx="2287">
                  <c:v>3.1763888888888889</c:v>
                </c:pt>
                <c:pt idx="2288">
                  <c:v>3.1777777777777776</c:v>
                </c:pt>
                <c:pt idx="2289">
                  <c:v>3.1791666666666667</c:v>
                </c:pt>
                <c:pt idx="2290">
                  <c:v>3.1805555555555554</c:v>
                </c:pt>
                <c:pt idx="2291">
                  <c:v>3.1819444444444445</c:v>
                </c:pt>
                <c:pt idx="2292">
                  <c:v>3.1833333333333331</c:v>
                </c:pt>
                <c:pt idx="2293">
                  <c:v>3.1847222222222222</c:v>
                </c:pt>
                <c:pt idx="2294">
                  <c:v>3.1861111111111109</c:v>
                </c:pt>
                <c:pt idx="2295">
                  <c:v>3.1875</c:v>
                </c:pt>
                <c:pt idx="2296">
                  <c:v>3.1888888888888891</c:v>
                </c:pt>
                <c:pt idx="2297">
                  <c:v>3.1902777777777778</c:v>
                </c:pt>
                <c:pt idx="2298">
                  <c:v>3.1916666666666669</c:v>
                </c:pt>
                <c:pt idx="2299">
                  <c:v>3.1930555555555555</c:v>
                </c:pt>
                <c:pt idx="2300">
                  <c:v>3.1944444444444446</c:v>
                </c:pt>
                <c:pt idx="2301">
                  <c:v>3.1958333333333333</c:v>
                </c:pt>
                <c:pt idx="2302">
                  <c:v>3.1972222222222224</c:v>
                </c:pt>
                <c:pt idx="2303">
                  <c:v>3.1986111111111111</c:v>
                </c:pt>
                <c:pt idx="2304">
                  <c:v>3.2</c:v>
                </c:pt>
                <c:pt idx="2305">
                  <c:v>3.2013888888888888</c:v>
                </c:pt>
                <c:pt idx="2306">
                  <c:v>3.2027777777777779</c:v>
                </c:pt>
                <c:pt idx="2307">
                  <c:v>3.2041666666666666</c:v>
                </c:pt>
                <c:pt idx="2308">
                  <c:v>3.2055555555555557</c:v>
                </c:pt>
                <c:pt idx="2309">
                  <c:v>3.2069444444444444</c:v>
                </c:pt>
                <c:pt idx="2310">
                  <c:v>3.2083333333333335</c:v>
                </c:pt>
                <c:pt idx="2311">
                  <c:v>3.2097222222222221</c:v>
                </c:pt>
                <c:pt idx="2312">
                  <c:v>3.2111111111111112</c:v>
                </c:pt>
                <c:pt idx="2313">
                  <c:v>3.2124999999999999</c:v>
                </c:pt>
                <c:pt idx="2314">
                  <c:v>3.213888888888889</c:v>
                </c:pt>
                <c:pt idx="2315">
                  <c:v>3.2152777777777777</c:v>
                </c:pt>
                <c:pt idx="2316">
                  <c:v>3.2166666666666668</c:v>
                </c:pt>
                <c:pt idx="2317">
                  <c:v>3.2180555555555554</c:v>
                </c:pt>
                <c:pt idx="2318">
                  <c:v>3.2194444444444446</c:v>
                </c:pt>
                <c:pt idx="2319">
                  <c:v>3.2208333333333332</c:v>
                </c:pt>
                <c:pt idx="2320">
                  <c:v>3.2222222222222223</c:v>
                </c:pt>
                <c:pt idx="2321">
                  <c:v>3.223611111111111</c:v>
                </c:pt>
                <c:pt idx="2322">
                  <c:v>3.2250000000000001</c:v>
                </c:pt>
                <c:pt idx="2323">
                  <c:v>3.2263888888888888</c:v>
                </c:pt>
                <c:pt idx="2324">
                  <c:v>3.2277777777777779</c:v>
                </c:pt>
                <c:pt idx="2325">
                  <c:v>3.2291666666666665</c:v>
                </c:pt>
                <c:pt idx="2326">
                  <c:v>3.2305555555555556</c:v>
                </c:pt>
                <c:pt idx="2327">
                  <c:v>3.2319444444444443</c:v>
                </c:pt>
                <c:pt idx="2328">
                  <c:v>3.2333333333333334</c:v>
                </c:pt>
                <c:pt idx="2329">
                  <c:v>3.2347222222222221</c:v>
                </c:pt>
                <c:pt idx="2330">
                  <c:v>3.2361111111111112</c:v>
                </c:pt>
                <c:pt idx="2331">
                  <c:v>3.2374999999999998</c:v>
                </c:pt>
                <c:pt idx="2332">
                  <c:v>3.2388888888888889</c:v>
                </c:pt>
                <c:pt idx="2333">
                  <c:v>3.2402777777777776</c:v>
                </c:pt>
                <c:pt idx="2334">
                  <c:v>3.2416666666666667</c:v>
                </c:pt>
                <c:pt idx="2335">
                  <c:v>3.2430555555555554</c:v>
                </c:pt>
                <c:pt idx="2336">
                  <c:v>3.2444444444444445</c:v>
                </c:pt>
                <c:pt idx="2337">
                  <c:v>3.2458333333333331</c:v>
                </c:pt>
                <c:pt idx="2338">
                  <c:v>3.2472222222222222</c:v>
                </c:pt>
                <c:pt idx="2339">
                  <c:v>3.2486111111111109</c:v>
                </c:pt>
                <c:pt idx="2340">
                  <c:v>3.25</c:v>
                </c:pt>
                <c:pt idx="2341">
                  <c:v>3.2513888888888891</c:v>
                </c:pt>
                <c:pt idx="2342">
                  <c:v>3.2527777777777778</c:v>
                </c:pt>
                <c:pt idx="2343">
                  <c:v>3.2541666666666669</c:v>
                </c:pt>
                <c:pt idx="2344">
                  <c:v>3.2555555555555555</c:v>
                </c:pt>
                <c:pt idx="2345">
                  <c:v>3.2569444444444446</c:v>
                </c:pt>
                <c:pt idx="2346">
                  <c:v>3.2583333333333333</c:v>
                </c:pt>
                <c:pt idx="2347">
                  <c:v>3.2597222222222224</c:v>
                </c:pt>
                <c:pt idx="2348">
                  <c:v>3.2611111111111111</c:v>
                </c:pt>
                <c:pt idx="2349">
                  <c:v>3.2625000000000002</c:v>
                </c:pt>
                <c:pt idx="2350">
                  <c:v>3.2638888888888888</c:v>
                </c:pt>
                <c:pt idx="2351">
                  <c:v>3.2652777777777779</c:v>
                </c:pt>
                <c:pt idx="2352">
                  <c:v>3.2666666666666666</c:v>
                </c:pt>
                <c:pt idx="2353">
                  <c:v>3.2680555555555557</c:v>
                </c:pt>
                <c:pt idx="2354">
                  <c:v>3.2694444444444444</c:v>
                </c:pt>
                <c:pt idx="2355">
                  <c:v>3.2708333333333335</c:v>
                </c:pt>
                <c:pt idx="2356">
                  <c:v>3.2722222222222221</c:v>
                </c:pt>
                <c:pt idx="2357">
                  <c:v>3.2736111111111112</c:v>
                </c:pt>
                <c:pt idx="2358">
                  <c:v>3.2749999999999999</c:v>
                </c:pt>
                <c:pt idx="2359">
                  <c:v>3.276388888888889</c:v>
                </c:pt>
                <c:pt idx="2360">
                  <c:v>3.2777777777777777</c:v>
                </c:pt>
                <c:pt idx="2361">
                  <c:v>3.2791666666666668</c:v>
                </c:pt>
                <c:pt idx="2362">
                  <c:v>3.2805555555555554</c:v>
                </c:pt>
                <c:pt idx="2363">
                  <c:v>3.2819444444444446</c:v>
                </c:pt>
                <c:pt idx="2364">
                  <c:v>3.2833333333333332</c:v>
                </c:pt>
                <c:pt idx="2365">
                  <c:v>3.2847222222222223</c:v>
                </c:pt>
                <c:pt idx="2366">
                  <c:v>3.286111111111111</c:v>
                </c:pt>
                <c:pt idx="2367">
                  <c:v>3.2875000000000001</c:v>
                </c:pt>
                <c:pt idx="2368">
                  <c:v>3.2888888888888888</c:v>
                </c:pt>
                <c:pt idx="2369">
                  <c:v>3.2902777777777779</c:v>
                </c:pt>
                <c:pt idx="2370">
                  <c:v>3.2916666666666665</c:v>
                </c:pt>
                <c:pt idx="2371">
                  <c:v>3.2930555555555556</c:v>
                </c:pt>
                <c:pt idx="2372">
                  <c:v>3.2944444444444443</c:v>
                </c:pt>
                <c:pt idx="2373">
                  <c:v>3.2958333333333334</c:v>
                </c:pt>
                <c:pt idx="2374">
                  <c:v>3.2972222222222221</c:v>
                </c:pt>
                <c:pt idx="2375">
                  <c:v>3.2986111111111112</c:v>
                </c:pt>
                <c:pt idx="2376">
                  <c:v>3.3</c:v>
                </c:pt>
                <c:pt idx="2377">
                  <c:v>3.3013888888888889</c:v>
                </c:pt>
                <c:pt idx="2378">
                  <c:v>3.3027777777777776</c:v>
                </c:pt>
                <c:pt idx="2379">
                  <c:v>3.3041666666666667</c:v>
                </c:pt>
                <c:pt idx="2380">
                  <c:v>3.3055555555555554</c:v>
                </c:pt>
                <c:pt idx="2381">
                  <c:v>3.3069444444444445</c:v>
                </c:pt>
                <c:pt idx="2382">
                  <c:v>3.3083333333333331</c:v>
                </c:pt>
                <c:pt idx="2383">
                  <c:v>3.3097222222222222</c:v>
                </c:pt>
                <c:pt idx="2384">
                  <c:v>3.3111111111111109</c:v>
                </c:pt>
                <c:pt idx="2385">
                  <c:v>3.3125</c:v>
                </c:pt>
                <c:pt idx="2386">
                  <c:v>3.3138888888888891</c:v>
                </c:pt>
                <c:pt idx="2387">
                  <c:v>3.3152777777777778</c:v>
                </c:pt>
                <c:pt idx="2388">
                  <c:v>3.3166666666666669</c:v>
                </c:pt>
                <c:pt idx="2389">
                  <c:v>3.3180555555555555</c:v>
                </c:pt>
                <c:pt idx="2390">
                  <c:v>3.3194444444444446</c:v>
                </c:pt>
                <c:pt idx="2391">
                  <c:v>3.3208333333333333</c:v>
                </c:pt>
                <c:pt idx="2392">
                  <c:v>3.3222222222222224</c:v>
                </c:pt>
                <c:pt idx="2393">
                  <c:v>3.3236111111111111</c:v>
                </c:pt>
                <c:pt idx="2394">
                  <c:v>3.3250000000000002</c:v>
                </c:pt>
                <c:pt idx="2395">
                  <c:v>3.3263888888888888</c:v>
                </c:pt>
                <c:pt idx="2396">
                  <c:v>3.3277777777777779</c:v>
                </c:pt>
                <c:pt idx="2397">
                  <c:v>3.3291666666666666</c:v>
                </c:pt>
                <c:pt idx="2398">
                  <c:v>3.3305555555555557</c:v>
                </c:pt>
                <c:pt idx="2399">
                  <c:v>3.3319444444444444</c:v>
                </c:pt>
                <c:pt idx="2400">
                  <c:v>3.3333333333333335</c:v>
                </c:pt>
                <c:pt idx="2401">
                  <c:v>3.3347222222222221</c:v>
                </c:pt>
                <c:pt idx="2402">
                  <c:v>3.3361111111111112</c:v>
                </c:pt>
                <c:pt idx="2403">
                  <c:v>3.3374999999999999</c:v>
                </c:pt>
                <c:pt idx="2404">
                  <c:v>3.338888888888889</c:v>
                </c:pt>
                <c:pt idx="2405">
                  <c:v>3.3402777777777777</c:v>
                </c:pt>
                <c:pt idx="2406">
                  <c:v>3.3416666666666668</c:v>
                </c:pt>
                <c:pt idx="2407">
                  <c:v>3.3430555555555554</c:v>
                </c:pt>
                <c:pt idx="2408">
                  <c:v>3.3444444444444446</c:v>
                </c:pt>
                <c:pt idx="2409">
                  <c:v>3.3458333333333332</c:v>
                </c:pt>
                <c:pt idx="2410">
                  <c:v>3.3472222222222223</c:v>
                </c:pt>
                <c:pt idx="2411">
                  <c:v>3.348611111111111</c:v>
                </c:pt>
                <c:pt idx="2412">
                  <c:v>3.35</c:v>
                </c:pt>
                <c:pt idx="2413">
                  <c:v>3.3513888888888888</c:v>
                </c:pt>
                <c:pt idx="2414">
                  <c:v>3.3527777777777779</c:v>
                </c:pt>
                <c:pt idx="2415">
                  <c:v>3.3541666666666665</c:v>
                </c:pt>
                <c:pt idx="2416">
                  <c:v>3.3555555555555556</c:v>
                </c:pt>
                <c:pt idx="2417">
                  <c:v>3.3569444444444443</c:v>
                </c:pt>
                <c:pt idx="2418">
                  <c:v>3.3583333333333334</c:v>
                </c:pt>
                <c:pt idx="2419">
                  <c:v>3.3597222222222221</c:v>
                </c:pt>
                <c:pt idx="2420">
                  <c:v>3.3611111111111112</c:v>
                </c:pt>
                <c:pt idx="2421">
                  <c:v>3.3624999999999998</c:v>
                </c:pt>
                <c:pt idx="2422">
                  <c:v>3.3638888888888889</c:v>
                </c:pt>
                <c:pt idx="2423">
                  <c:v>3.3652777777777776</c:v>
                </c:pt>
                <c:pt idx="2424">
                  <c:v>3.3666666666666667</c:v>
                </c:pt>
                <c:pt idx="2425">
                  <c:v>3.3680555555555554</c:v>
                </c:pt>
                <c:pt idx="2426">
                  <c:v>3.3694444444444445</c:v>
                </c:pt>
                <c:pt idx="2427">
                  <c:v>3.3708333333333331</c:v>
                </c:pt>
                <c:pt idx="2428">
                  <c:v>3.3722222222222222</c:v>
                </c:pt>
                <c:pt idx="2429">
                  <c:v>3.3736111111111109</c:v>
                </c:pt>
                <c:pt idx="2430">
                  <c:v>3.375</c:v>
                </c:pt>
                <c:pt idx="2431">
                  <c:v>3.3763888888888891</c:v>
                </c:pt>
                <c:pt idx="2432">
                  <c:v>3.3777777777777778</c:v>
                </c:pt>
                <c:pt idx="2433">
                  <c:v>3.3791666666666669</c:v>
                </c:pt>
                <c:pt idx="2434">
                  <c:v>3.3805555555555555</c:v>
                </c:pt>
                <c:pt idx="2435">
                  <c:v>3.3819444444444446</c:v>
                </c:pt>
                <c:pt idx="2436">
                  <c:v>3.3833333333333333</c:v>
                </c:pt>
                <c:pt idx="2437">
                  <c:v>3.3847222222222224</c:v>
                </c:pt>
                <c:pt idx="2438">
                  <c:v>3.3861111111111111</c:v>
                </c:pt>
                <c:pt idx="2439">
                  <c:v>3.3875000000000002</c:v>
                </c:pt>
                <c:pt idx="2440">
                  <c:v>3.3888888888888888</c:v>
                </c:pt>
                <c:pt idx="2441">
                  <c:v>3.3902777777777779</c:v>
                </c:pt>
                <c:pt idx="2442">
                  <c:v>3.3916666666666666</c:v>
                </c:pt>
                <c:pt idx="2443">
                  <c:v>3.3930555555555557</c:v>
                </c:pt>
                <c:pt idx="2444">
                  <c:v>3.3944444444444444</c:v>
                </c:pt>
                <c:pt idx="2445">
                  <c:v>3.3958333333333335</c:v>
                </c:pt>
                <c:pt idx="2446">
                  <c:v>3.3972222222222221</c:v>
                </c:pt>
                <c:pt idx="2447">
                  <c:v>3.3986111111111112</c:v>
                </c:pt>
                <c:pt idx="2448">
                  <c:v>3.4</c:v>
                </c:pt>
                <c:pt idx="2449">
                  <c:v>3.401388888888889</c:v>
                </c:pt>
                <c:pt idx="2450">
                  <c:v>3.4027777777777777</c:v>
                </c:pt>
                <c:pt idx="2451">
                  <c:v>3.4041666666666668</c:v>
                </c:pt>
                <c:pt idx="2452">
                  <c:v>3.4055555555555554</c:v>
                </c:pt>
                <c:pt idx="2453">
                  <c:v>3.4069444444444446</c:v>
                </c:pt>
                <c:pt idx="2454">
                  <c:v>3.4083333333333332</c:v>
                </c:pt>
                <c:pt idx="2455">
                  <c:v>3.4097222222222223</c:v>
                </c:pt>
                <c:pt idx="2456">
                  <c:v>3.411111111111111</c:v>
                </c:pt>
                <c:pt idx="2457">
                  <c:v>3.4125000000000001</c:v>
                </c:pt>
                <c:pt idx="2458">
                  <c:v>3.4138888888888888</c:v>
                </c:pt>
                <c:pt idx="2459">
                  <c:v>3.4152777777777779</c:v>
                </c:pt>
                <c:pt idx="2460">
                  <c:v>3.4166666666666665</c:v>
                </c:pt>
                <c:pt idx="2461">
                  <c:v>3.4180555555555556</c:v>
                </c:pt>
                <c:pt idx="2462">
                  <c:v>3.4194444444444443</c:v>
                </c:pt>
                <c:pt idx="2463">
                  <c:v>3.4208333333333334</c:v>
                </c:pt>
                <c:pt idx="2464">
                  <c:v>3.4222222222222221</c:v>
                </c:pt>
                <c:pt idx="2465">
                  <c:v>3.4236111111111112</c:v>
                </c:pt>
                <c:pt idx="2466">
                  <c:v>3.4249999999999998</c:v>
                </c:pt>
                <c:pt idx="2467">
                  <c:v>3.4263888888888889</c:v>
                </c:pt>
                <c:pt idx="2468">
                  <c:v>3.4277777777777776</c:v>
                </c:pt>
                <c:pt idx="2469">
                  <c:v>3.4291666666666667</c:v>
                </c:pt>
                <c:pt idx="2470">
                  <c:v>3.4305555555555554</c:v>
                </c:pt>
                <c:pt idx="2471">
                  <c:v>3.4319444444444445</c:v>
                </c:pt>
                <c:pt idx="2472">
                  <c:v>3.4333333333333331</c:v>
                </c:pt>
                <c:pt idx="2473">
                  <c:v>3.4347222222222222</c:v>
                </c:pt>
                <c:pt idx="2474">
                  <c:v>3.4361111111111109</c:v>
                </c:pt>
                <c:pt idx="2475">
                  <c:v>3.4375</c:v>
                </c:pt>
                <c:pt idx="2476">
                  <c:v>3.4388888888888891</c:v>
                </c:pt>
                <c:pt idx="2477">
                  <c:v>3.4402777777777778</c:v>
                </c:pt>
                <c:pt idx="2478">
                  <c:v>3.4416666666666669</c:v>
                </c:pt>
                <c:pt idx="2479">
                  <c:v>3.4430555555555555</c:v>
                </c:pt>
                <c:pt idx="2480">
                  <c:v>3.4444444444444446</c:v>
                </c:pt>
                <c:pt idx="2481">
                  <c:v>3.4458333333333333</c:v>
                </c:pt>
                <c:pt idx="2482">
                  <c:v>3.4472222222222224</c:v>
                </c:pt>
                <c:pt idx="2483">
                  <c:v>3.4486111111111111</c:v>
                </c:pt>
                <c:pt idx="2484">
                  <c:v>3.45</c:v>
                </c:pt>
                <c:pt idx="2485">
                  <c:v>3.4513888888888888</c:v>
                </c:pt>
                <c:pt idx="2486">
                  <c:v>3.4527777777777779</c:v>
                </c:pt>
                <c:pt idx="2487">
                  <c:v>3.4541666666666666</c:v>
                </c:pt>
                <c:pt idx="2488">
                  <c:v>3.4555555555555557</c:v>
                </c:pt>
                <c:pt idx="2489">
                  <c:v>3.4569444444444444</c:v>
                </c:pt>
                <c:pt idx="2490">
                  <c:v>3.4583333333333335</c:v>
                </c:pt>
                <c:pt idx="2491">
                  <c:v>3.4597222222222221</c:v>
                </c:pt>
                <c:pt idx="2492">
                  <c:v>3.4611111111111112</c:v>
                </c:pt>
                <c:pt idx="2493">
                  <c:v>3.4624999999999999</c:v>
                </c:pt>
                <c:pt idx="2494">
                  <c:v>3.463888888888889</c:v>
                </c:pt>
                <c:pt idx="2495">
                  <c:v>3.4652777777777777</c:v>
                </c:pt>
                <c:pt idx="2496">
                  <c:v>3.4666666666666668</c:v>
                </c:pt>
                <c:pt idx="2497">
                  <c:v>3.4680555555555554</c:v>
                </c:pt>
                <c:pt idx="2498">
                  <c:v>3.4694444444444446</c:v>
                </c:pt>
                <c:pt idx="2499">
                  <c:v>3.4708333333333332</c:v>
                </c:pt>
                <c:pt idx="2500">
                  <c:v>3.4722222222222223</c:v>
                </c:pt>
                <c:pt idx="2501">
                  <c:v>3.473611111111111</c:v>
                </c:pt>
                <c:pt idx="2502">
                  <c:v>3.4750000000000001</c:v>
                </c:pt>
                <c:pt idx="2503">
                  <c:v>3.4763888888888888</c:v>
                </c:pt>
                <c:pt idx="2504">
                  <c:v>3.4777777777777779</c:v>
                </c:pt>
                <c:pt idx="2505">
                  <c:v>3.4791666666666665</c:v>
                </c:pt>
                <c:pt idx="2506">
                  <c:v>3.4805555555555556</c:v>
                </c:pt>
                <c:pt idx="2507">
                  <c:v>3.4819444444444443</c:v>
                </c:pt>
                <c:pt idx="2508">
                  <c:v>3.4833333333333334</c:v>
                </c:pt>
                <c:pt idx="2509">
                  <c:v>3.4847222222222221</c:v>
                </c:pt>
                <c:pt idx="2510">
                  <c:v>3.4861111111111112</c:v>
                </c:pt>
                <c:pt idx="2511">
                  <c:v>3.4874999999999998</c:v>
                </c:pt>
                <c:pt idx="2512">
                  <c:v>3.4888888888888889</c:v>
                </c:pt>
                <c:pt idx="2513">
                  <c:v>3.4902777777777776</c:v>
                </c:pt>
                <c:pt idx="2514">
                  <c:v>3.4916666666666667</c:v>
                </c:pt>
                <c:pt idx="2515">
                  <c:v>3.4930555555555554</c:v>
                </c:pt>
                <c:pt idx="2516">
                  <c:v>3.4944444444444445</c:v>
                </c:pt>
                <c:pt idx="2517">
                  <c:v>3.4958333333333331</c:v>
                </c:pt>
                <c:pt idx="2518">
                  <c:v>3.4972222222222222</c:v>
                </c:pt>
                <c:pt idx="2519">
                  <c:v>3.4986111111111109</c:v>
                </c:pt>
                <c:pt idx="2520">
                  <c:v>3.5</c:v>
                </c:pt>
                <c:pt idx="2521">
                  <c:v>3.5013888888888891</c:v>
                </c:pt>
                <c:pt idx="2522">
                  <c:v>3.5027777777777778</c:v>
                </c:pt>
                <c:pt idx="2523">
                  <c:v>3.5041666666666669</c:v>
                </c:pt>
                <c:pt idx="2524">
                  <c:v>3.5055555555555555</c:v>
                </c:pt>
                <c:pt idx="2525">
                  <c:v>3.5069444444444446</c:v>
                </c:pt>
                <c:pt idx="2526">
                  <c:v>3.5083333333333333</c:v>
                </c:pt>
                <c:pt idx="2527">
                  <c:v>3.5097222222222224</c:v>
                </c:pt>
                <c:pt idx="2528">
                  <c:v>3.5111111111111111</c:v>
                </c:pt>
                <c:pt idx="2529">
                  <c:v>3.5125000000000002</c:v>
                </c:pt>
                <c:pt idx="2530">
                  <c:v>3.5138888888888888</c:v>
                </c:pt>
                <c:pt idx="2531">
                  <c:v>3.5152777777777779</c:v>
                </c:pt>
                <c:pt idx="2532">
                  <c:v>3.5166666666666666</c:v>
                </c:pt>
                <c:pt idx="2533">
                  <c:v>3.5180555555555557</c:v>
                </c:pt>
                <c:pt idx="2534">
                  <c:v>3.5194444444444444</c:v>
                </c:pt>
                <c:pt idx="2535">
                  <c:v>3.5208333333333335</c:v>
                </c:pt>
                <c:pt idx="2536">
                  <c:v>3.5222222222222221</c:v>
                </c:pt>
                <c:pt idx="2537">
                  <c:v>3.5236111111111112</c:v>
                </c:pt>
                <c:pt idx="2538">
                  <c:v>3.5249999999999999</c:v>
                </c:pt>
                <c:pt idx="2539">
                  <c:v>3.526388888888889</c:v>
                </c:pt>
                <c:pt idx="2540">
                  <c:v>3.5277777777777777</c:v>
                </c:pt>
                <c:pt idx="2541">
                  <c:v>3.5291666666666668</c:v>
                </c:pt>
                <c:pt idx="2542">
                  <c:v>3.5305555555555554</c:v>
                </c:pt>
                <c:pt idx="2543">
                  <c:v>3.5319444444444446</c:v>
                </c:pt>
                <c:pt idx="2544">
                  <c:v>3.5333333333333332</c:v>
                </c:pt>
                <c:pt idx="2545">
                  <c:v>3.5347222222222223</c:v>
                </c:pt>
                <c:pt idx="2546">
                  <c:v>3.536111111111111</c:v>
                </c:pt>
                <c:pt idx="2547">
                  <c:v>3.5375000000000001</c:v>
                </c:pt>
                <c:pt idx="2548">
                  <c:v>3.5388888888888888</c:v>
                </c:pt>
                <c:pt idx="2549">
                  <c:v>3.5402777777777779</c:v>
                </c:pt>
                <c:pt idx="2550">
                  <c:v>3.5416666666666665</c:v>
                </c:pt>
                <c:pt idx="2551">
                  <c:v>3.5430555555555556</c:v>
                </c:pt>
                <c:pt idx="2552">
                  <c:v>3.5444444444444443</c:v>
                </c:pt>
                <c:pt idx="2553">
                  <c:v>3.5458333333333334</c:v>
                </c:pt>
                <c:pt idx="2554">
                  <c:v>3.5472222222222221</c:v>
                </c:pt>
                <c:pt idx="2555">
                  <c:v>3.5486111111111112</c:v>
                </c:pt>
                <c:pt idx="2556">
                  <c:v>3.55</c:v>
                </c:pt>
                <c:pt idx="2557">
                  <c:v>3.5513888888888889</c:v>
                </c:pt>
                <c:pt idx="2558">
                  <c:v>3.5527777777777776</c:v>
                </c:pt>
                <c:pt idx="2559">
                  <c:v>3.5541666666666667</c:v>
                </c:pt>
                <c:pt idx="2560">
                  <c:v>3.5555555555555554</c:v>
                </c:pt>
                <c:pt idx="2561">
                  <c:v>3.5569444444444445</c:v>
                </c:pt>
                <c:pt idx="2562">
                  <c:v>3.5583333333333331</c:v>
                </c:pt>
                <c:pt idx="2563">
                  <c:v>3.5597222222222222</c:v>
                </c:pt>
                <c:pt idx="2564">
                  <c:v>3.5611111111111109</c:v>
                </c:pt>
                <c:pt idx="2565">
                  <c:v>3.5625</c:v>
                </c:pt>
                <c:pt idx="2566">
                  <c:v>3.5638888888888891</c:v>
                </c:pt>
                <c:pt idx="2567">
                  <c:v>3.5652777777777778</c:v>
                </c:pt>
                <c:pt idx="2568">
                  <c:v>3.5666666666666669</c:v>
                </c:pt>
                <c:pt idx="2569">
                  <c:v>3.5680555555555555</c:v>
                </c:pt>
                <c:pt idx="2570">
                  <c:v>3.5694444444444446</c:v>
                </c:pt>
                <c:pt idx="2571">
                  <c:v>3.5708333333333333</c:v>
                </c:pt>
                <c:pt idx="2572">
                  <c:v>3.5722222222222224</c:v>
                </c:pt>
                <c:pt idx="2573">
                  <c:v>3.5736111111111111</c:v>
                </c:pt>
                <c:pt idx="2574">
                  <c:v>3.5750000000000002</c:v>
                </c:pt>
                <c:pt idx="2575">
                  <c:v>3.5763888888888888</c:v>
                </c:pt>
                <c:pt idx="2576">
                  <c:v>3.5777777777777779</c:v>
                </c:pt>
                <c:pt idx="2577">
                  <c:v>3.5791666666666666</c:v>
                </c:pt>
                <c:pt idx="2578">
                  <c:v>3.5805555555555557</c:v>
                </c:pt>
                <c:pt idx="2579">
                  <c:v>3.5819444444444444</c:v>
                </c:pt>
                <c:pt idx="2580">
                  <c:v>3.5833333333333335</c:v>
                </c:pt>
                <c:pt idx="2581">
                  <c:v>3.5847222222222221</c:v>
                </c:pt>
                <c:pt idx="2582">
                  <c:v>3.5861111111111112</c:v>
                </c:pt>
                <c:pt idx="2583">
                  <c:v>3.5874999999999999</c:v>
                </c:pt>
                <c:pt idx="2584">
                  <c:v>3.588888888888889</c:v>
                </c:pt>
                <c:pt idx="2585">
                  <c:v>3.5902777777777777</c:v>
                </c:pt>
                <c:pt idx="2586">
                  <c:v>3.5916666666666668</c:v>
                </c:pt>
                <c:pt idx="2587">
                  <c:v>3.5930555555555554</c:v>
                </c:pt>
                <c:pt idx="2588">
                  <c:v>3.5944444444444446</c:v>
                </c:pt>
                <c:pt idx="2589">
                  <c:v>3.5958333333333332</c:v>
                </c:pt>
                <c:pt idx="2590">
                  <c:v>3.5972222222222223</c:v>
                </c:pt>
                <c:pt idx="2591">
                  <c:v>3.598611111111111</c:v>
                </c:pt>
                <c:pt idx="2592">
                  <c:v>3.6</c:v>
                </c:pt>
                <c:pt idx="2593">
                  <c:v>3.6013888888888888</c:v>
                </c:pt>
                <c:pt idx="2594">
                  <c:v>3.6027777777777779</c:v>
                </c:pt>
                <c:pt idx="2595">
                  <c:v>3.6041666666666665</c:v>
                </c:pt>
                <c:pt idx="2596">
                  <c:v>3.6055555555555556</c:v>
                </c:pt>
                <c:pt idx="2597">
                  <c:v>3.6069444444444443</c:v>
                </c:pt>
                <c:pt idx="2598">
                  <c:v>3.6083333333333334</c:v>
                </c:pt>
                <c:pt idx="2599">
                  <c:v>3.6097222222222221</c:v>
                </c:pt>
                <c:pt idx="2600">
                  <c:v>3.6111111111111112</c:v>
                </c:pt>
                <c:pt idx="2601">
                  <c:v>3.6124999999999998</c:v>
                </c:pt>
                <c:pt idx="2602">
                  <c:v>3.6138888888888889</c:v>
                </c:pt>
                <c:pt idx="2603">
                  <c:v>3.6152777777777776</c:v>
                </c:pt>
                <c:pt idx="2604">
                  <c:v>3.6166666666666667</c:v>
                </c:pt>
                <c:pt idx="2605">
                  <c:v>3.6180555555555554</c:v>
                </c:pt>
                <c:pt idx="2606">
                  <c:v>3.6194444444444445</c:v>
                </c:pt>
                <c:pt idx="2607">
                  <c:v>3.6208333333333331</c:v>
                </c:pt>
                <c:pt idx="2608">
                  <c:v>3.6222222222222222</c:v>
                </c:pt>
                <c:pt idx="2609">
                  <c:v>3.6236111111111109</c:v>
                </c:pt>
                <c:pt idx="2610">
                  <c:v>3.625</c:v>
                </c:pt>
                <c:pt idx="2611">
                  <c:v>3.6263888888888891</c:v>
                </c:pt>
                <c:pt idx="2612">
                  <c:v>3.6277777777777778</c:v>
                </c:pt>
                <c:pt idx="2613">
                  <c:v>3.6291666666666669</c:v>
                </c:pt>
                <c:pt idx="2614">
                  <c:v>3.6305555555555555</c:v>
                </c:pt>
                <c:pt idx="2615">
                  <c:v>3.6319444444444446</c:v>
                </c:pt>
                <c:pt idx="2616">
                  <c:v>3.6333333333333333</c:v>
                </c:pt>
                <c:pt idx="2617">
                  <c:v>3.6347222222222224</c:v>
                </c:pt>
                <c:pt idx="2618">
                  <c:v>3.6361111111111111</c:v>
                </c:pt>
                <c:pt idx="2619">
                  <c:v>3.6375000000000002</c:v>
                </c:pt>
                <c:pt idx="2620">
                  <c:v>3.6388888888888888</c:v>
                </c:pt>
                <c:pt idx="2621">
                  <c:v>3.6402777777777779</c:v>
                </c:pt>
                <c:pt idx="2622">
                  <c:v>3.6416666666666666</c:v>
                </c:pt>
                <c:pt idx="2623">
                  <c:v>3.6430555555555557</c:v>
                </c:pt>
                <c:pt idx="2624">
                  <c:v>3.6444444444444444</c:v>
                </c:pt>
                <c:pt idx="2625">
                  <c:v>3.6458333333333335</c:v>
                </c:pt>
                <c:pt idx="2626">
                  <c:v>3.6472222222222221</c:v>
                </c:pt>
                <c:pt idx="2627">
                  <c:v>3.6486111111111112</c:v>
                </c:pt>
                <c:pt idx="2628">
                  <c:v>3.65</c:v>
                </c:pt>
                <c:pt idx="2629">
                  <c:v>3.651388888888889</c:v>
                </c:pt>
                <c:pt idx="2630">
                  <c:v>3.6527777777777777</c:v>
                </c:pt>
                <c:pt idx="2631">
                  <c:v>3.6541666666666668</c:v>
                </c:pt>
                <c:pt idx="2632">
                  <c:v>3.6555555555555554</c:v>
                </c:pt>
                <c:pt idx="2633">
                  <c:v>3.6569444444444446</c:v>
                </c:pt>
                <c:pt idx="2634">
                  <c:v>3.6583333333333332</c:v>
                </c:pt>
                <c:pt idx="2635">
                  <c:v>3.6597222222222223</c:v>
                </c:pt>
                <c:pt idx="2636">
                  <c:v>3.661111111111111</c:v>
                </c:pt>
                <c:pt idx="2637">
                  <c:v>3.6625000000000001</c:v>
                </c:pt>
                <c:pt idx="2638">
                  <c:v>3.6638888888888888</c:v>
                </c:pt>
                <c:pt idx="2639">
                  <c:v>3.6652777777777779</c:v>
                </c:pt>
                <c:pt idx="2640">
                  <c:v>3.6666666666666665</c:v>
                </c:pt>
                <c:pt idx="2641">
                  <c:v>3.6680555555555556</c:v>
                </c:pt>
                <c:pt idx="2642">
                  <c:v>3.6694444444444443</c:v>
                </c:pt>
                <c:pt idx="2643">
                  <c:v>3.6708333333333334</c:v>
                </c:pt>
                <c:pt idx="2644">
                  <c:v>3.6722222222222221</c:v>
                </c:pt>
                <c:pt idx="2645">
                  <c:v>3.6736111111111112</c:v>
                </c:pt>
                <c:pt idx="2646">
                  <c:v>3.6749999999999998</c:v>
                </c:pt>
                <c:pt idx="2647">
                  <c:v>3.6763888888888889</c:v>
                </c:pt>
                <c:pt idx="2648">
                  <c:v>3.6777777777777776</c:v>
                </c:pt>
                <c:pt idx="2649">
                  <c:v>3.6791666666666667</c:v>
                </c:pt>
                <c:pt idx="2650">
                  <c:v>3.6805555555555554</c:v>
                </c:pt>
                <c:pt idx="2651">
                  <c:v>3.6819444444444445</c:v>
                </c:pt>
                <c:pt idx="2652">
                  <c:v>3.6833333333333331</c:v>
                </c:pt>
                <c:pt idx="2653">
                  <c:v>3.6847222222222222</c:v>
                </c:pt>
                <c:pt idx="2654">
                  <c:v>3.6861111111111109</c:v>
                </c:pt>
                <c:pt idx="2655">
                  <c:v>3.6875</c:v>
                </c:pt>
                <c:pt idx="2656">
                  <c:v>3.6888888888888891</c:v>
                </c:pt>
                <c:pt idx="2657">
                  <c:v>3.6902777777777778</c:v>
                </c:pt>
                <c:pt idx="2658">
                  <c:v>3.6916666666666669</c:v>
                </c:pt>
                <c:pt idx="2659">
                  <c:v>3.6930555555555555</c:v>
                </c:pt>
                <c:pt idx="2660">
                  <c:v>3.6944444444444446</c:v>
                </c:pt>
                <c:pt idx="2661">
                  <c:v>3.6958333333333333</c:v>
                </c:pt>
                <c:pt idx="2662">
                  <c:v>3.6972222222222224</c:v>
                </c:pt>
                <c:pt idx="2663">
                  <c:v>3.6986111111111111</c:v>
                </c:pt>
                <c:pt idx="2664">
                  <c:v>3.7</c:v>
                </c:pt>
                <c:pt idx="2665">
                  <c:v>3.7013888888888888</c:v>
                </c:pt>
                <c:pt idx="2666">
                  <c:v>3.7027777777777779</c:v>
                </c:pt>
                <c:pt idx="2667">
                  <c:v>3.7041666666666666</c:v>
                </c:pt>
                <c:pt idx="2668">
                  <c:v>3.7055555555555557</c:v>
                </c:pt>
                <c:pt idx="2669">
                  <c:v>3.7069444444444444</c:v>
                </c:pt>
                <c:pt idx="2670">
                  <c:v>3.7083333333333335</c:v>
                </c:pt>
                <c:pt idx="2671">
                  <c:v>3.7097222222222221</c:v>
                </c:pt>
                <c:pt idx="2672">
                  <c:v>3.7111111111111112</c:v>
                </c:pt>
                <c:pt idx="2673">
                  <c:v>3.7124999999999999</c:v>
                </c:pt>
                <c:pt idx="2674">
                  <c:v>3.713888888888889</c:v>
                </c:pt>
                <c:pt idx="2675">
                  <c:v>3.7152777777777777</c:v>
                </c:pt>
                <c:pt idx="2676">
                  <c:v>3.7166666666666668</c:v>
                </c:pt>
                <c:pt idx="2677">
                  <c:v>3.7180555555555554</c:v>
                </c:pt>
                <c:pt idx="2678">
                  <c:v>3.7194444444444446</c:v>
                </c:pt>
                <c:pt idx="2679">
                  <c:v>3.7208333333333332</c:v>
                </c:pt>
                <c:pt idx="2680">
                  <c:v>3.7222222222222223</c:v>
                </c:pt>
                <c:pt idx="2681">
                  <c:v>3.723611111111111</c:v>
                </c:pt>
                <c:pt idx="2682">
                  <c:v>3.7250000000000001</c:v>
                </c:pt>
                <c:pt idx="2683">
                  <c:v>3.7263888888888888</c:v>
                </c:pt>
                <c:pt idx="2684">
                  <c:v>3.7277777777777779</c:v>
                </c:pt>
                <c:pt idx="2685">
                  <c:v>3.7291666666666665</c:v>
                </c:pt>
                <c:pt idx="2686">
                  <c:v>3.7305555555555556</c:v>
                </c:pt>
                <c:pt idx="2687">
                  <c:v>3.7319444444444443</c:v>
                </c:pt>
                <c:pt idx="2688">
                  <c:v>3.7333333333333334</c:v>
                </c:pt>
                <c:pt idx="2689">
                  <c:v>3.7347222222222221</c:v>
                </c:pt>
                <c:pt idx="2690">
                  <c:v>3.7361111111111112</c:v>
                </c:pt>
                <c:pt idx="2691">
                  <c:v>3.7374999999999998</c:v>
                </c:pt>
                <c:pt idx="2692">
                  <c:v>3.7388888888888889</c:v>
                </c:pt>
                <c:pt idx="2693">
                  <c:v>3.7402777777777776</c:v>
                </c:pt>
                <c:pt idx="2694">
                  <c:v>3.7416666666666667</c:v>
                </c:pt>
                <c:pt idx="2695">
                  <c:v>3.7430555555555554</c:v>
                </c:pt>
                <c:pt idx="2696">
                  <c:v>3.7444444444444445</c:v>
                </c:pt>
                <c:pt idx="2697">
                  <c:v>3.7458333333333331</c:v>
                </c:pt>
                <c:pt idx="2698">
                  <c:v>3.7472222222222222</c:v>
                </c:pt>
                <c:pt idx="2699">
                  <c:v>3.7486111111111109</c:v>
                </c:pt>
                <c:pt idx="2700">
                  <c:v>3.75</c:v>
                </c:pt>
                <c:pt idx="2701">
                  <c:v>3.7513888888888891</c:v>
                </c:pt>
                <c:pt idx="2702">
                  <c:v>3.7527777777777778</c:v>
                </c:pt>
                <c:pt idx="2703">
                  <c:v>3.7541666666666669</c:v>
                </c:pt>
                <c:pt idx="2704">
                  <c:v>3.7555555555555555</c:v>
                </c:pt>
                <c:pt idx="2705">
                  <c:v>3.7569444444444446</c:v>
                </c:pt>
                <c:pt idx="2706">
                  <c:v>3.7583333333333333</c:v>
                </c:pt>
                <c:pt idx="2707">
                  <c:v>3.7597222222222224</c:v>
                </c:pt>
                <c:pt idx="2708">
                  <c:v>3.7611111111111111</c:v>
                </c:pt>
                <c:pt idx="2709">
                  <c:v>3.7625000000000002</c:v>
                </c:pt>
                <c:pt idx="2710">
                  <c:v>3.7638888888888888</c:v>
                </c:pt>
                <c:pt idx="2711">
                  <c:v>3.7652777777777779</c:v>
                </c:pt>
                <c:pt idx="2712">
                  <c:v>3.7666666666666666</c:v>
                </c:pt>
                <c:pt idx="2713">
                  <c:v>3.7680555555555557</c:v>
                </c:pt>
                <c:pt idx="2714">
                  <c:v>3.7694444444444444</c:v>
                </c:pt>
                <c:pt idx="2715">
                  <c:v>3.7708333333333335</c:v>
                </c:pt>
                <c:pt idx="2716">
                  <c:v>3.7722222222222221</c:v>
                </c:pt>
                <c:pt idx="2717">
                  <c:v>3.7736111111111112</c:v>
                </c:pt>
                <c:pt idx="2718">
                  <c:v>3.7749999999999999</c:v>
                </c:pt>
                <c:pt idx="2719">
                  <c:v>3.776388888888889</c:v>
                </c:pt>
                <c:pt idx="2720">
                  <c:v>3.7777777777777777</c:v>
                </c:pt>
                <c:pt idx="2721">
                  <c:v>3.7791666666666668</c:v>
                </c:pt>
                <c:pt idx="2722">
                  <c:v>3.7805555555555554</c:v>
                </c:pt>
                <c:pt idx="2723">
                  <c:v>3.7819444444444446</c:v>
                </c:pt>
                <c:pt idx="2724">
                  <c:v>3.7833333333333332</c:v>
                </c:pt>
                <c:pt idx="2725">
                  <c:v>3.7847222222222223</c:v>
                </c:pt>
                <c:pt idx="2726">
                  <c:v>3.786111111111111</c:v>
                </c:pt>
                <c:pt idx="2727">
                  <c:v>3.7875000000000001</c:v>
                </c:pt>
                <c:pt idx="2728">
                  <c:v>3.7888888888888888</c:v>
                </c:pt>
                <c:pt idx="2729">
                  <c:v>3.7902777777777779</c:v>
                </c:pt>
                <c:pt idx="2730">
                  <c:v>3.7916666666666665</c:v>
                </c:pt>
                <c:pt idx="2731">
                  <c:v>3.7930555555555556</c:v>
                </c:pt>
                <c:pt idx="2732">
                  <c:v>3.7944444444444443</c:v>
                </c:pt>
                <c:pt idx="2733">
                  <c:v>3.7958333333333334</c:v>
                </c:pt>
                <c:pt idx="2734">
                  <c:v>3.7972222222222221</c:v>
                </c:pt>
                <c:pt idx="2735">
                  <c:v>3.7986111111111112</c:v>
                </c:pt>
                <c:pt idx="2736">
                  <c:v>3.8</c:v>
                </c:pt>
                <c:pt idx="2737">
                  <c:v>3.8013888888888889</c:v>
                </c:pt>
                <c:pt idx="2738">
                  <c:v>3.8027777777777776</c:v>
                </c:pt>
                <c:pt idx="2739">
                  <c:v>3.8041666666666667</c:v>
                </c:pt>
                <c:pt idx="2740">
                  <c:v>3.8055555555555554</c:v>
                </c:pt>
                <c:pt idx="2741">
                  <c:v>3.8069444444444445</c:v>
                </c:pt>
                <c:pt idx="2742">
                  <c:v>3.8083333333333331</c:v>
                </c:pt>
                <c:pt idx="2743">
                  <c:v>3.8097222222222222</c:v>
                </c:pt>
                <c:pt idx="2744">
                  <c:v>3.8111111111111109</c:v>
                </c:pt>
                <c:pt idx="2745">
                  <c:v>3.8125</c:v>
                </c:pt>
                <c:pt idx="2746">
                  <c:v>3.8138888888888891</c:v>
                </c:pt>
                <c:pt idx="2747">
                  <c:v>3.8152777777777778</c:v>
                </c:pt>
                <c:pt idx="2748">
                  <c:v>3.8166666666666669</c:v>
                </c:pt>
                <c:pt idx="2749">
                  <c:v>3.8180555555555555</c:v>
                </c:pt>
                <c:pt idx="2750">
                  <c:v>3.8194444444444446</c:v>
                </c:pt>
                <c:pt idx="2751">
                  <c:v>3.8208333333333333</c:v>
                </c:pt>
                <c:pt idx="2752">
                  <c:v>3.8222222222222224</c:v>
                </c:pt>
                <c:pt idx="2753">
                  <c:v>3.8236111111111111</c:v>
                </c:pt>
                <c:pt idx="2754">
                  <c:v>3.8250000000000002</c:v>
                </c:pt>
                <c:pt idx="2755">
                  <c:v>3.8263888888888888</c:v>
                </c:pt>
                <c:pt idx="2756">
                  <c:v>3.8277777777777779</c:v>
                </c:pt>
                <c:pt idx="2757">
                  <c:v>3.8291666666666666</c:v>
                </c:pt>
                <c:pt idx="2758">
                  <c:v>3.8305555555555557</c:v>
                </c:pt>
                <c:pt idx="2759">
                  <c:v>3.8319444444444444</c:v>
                </c:pt>
                <c:pt idx="2760">
                  <c:v>3.8333333333333335</c:v>
                </c:pt>
                <c:pt idx="2761">
                  <c:v>3.8347222222222221</c:v>
                </c:pt>
                <c:pt idx="2762">
                  <c:v>3.8361111111111112</c:v>
                </c:pt>
                <c:pt idx="2763">
                  <c:v>3.8374999999999999</c:v>
                </c:pt>
                <c:pt idx="2764">
                  <c:v>3.838888888888889</c:v>
                </c:pt>
                <c:pt idx="2765">
                  <c:v>3.8402777777777777</c:v>
                </c:pt>
                <c:pt idx="2766">
                  <c:v>3.8416666666666668</c:v>
                </c:pt>
                <c:pt idx="2767">
                  <c:v>3.8430555555555554</c:v>
                </c:pt>
                <c:pt idx="2768">
                  <c:v>3.8444444444444446</c:v>
                </c:pt>
                <c:pt idx="2769">
                  <c:v>3.8458333333333332</c:v>
                </c:pt>
                <c:pt idx="2770">
                  <c:v>3.8472222222222223</c:v>
                </c:pt>
                <c:pt idx="2771">
                  <c:v>3.848611111111111</c:v>
                </c:pt>
                <c:pt idx="2772">
                  <c:v>3.85</c:v>
                </c:pt>
                <c:pt idx="2773">
                  <c:v>3.8513888888888888</c:v>
                </c:pt>
                <c:pt idx="2774">
                  <c:v>3.8527777777777779</c:v>
                </c:pt>
                <c:pt idx="2775">
                  <c:v>3.8541666666666665</c:v>
                </c:pt>
                <c:pt idx="2776">
                  <c:v>3.8555555555555556</c:v>
                </c:pt>
                <c:pt idx="2777">
                  <c:v>3.8569444444444443</c:v>
                </c:pt>
                <c:pt idx="2778">
                  <c:v>3.8583333333333334</c:v>
                </c:pt>
                <c:pt idx="2779">
                  <c:v>3.8597222222222221</c:v>
                </c:pt>
                <c:pt idx="2780">
                  <c:v>3.8611111111111112</c:v>
                </c:pt>
                <c:pt idx="2781">
                  <c:v>3.8624999999999998</c:v>
                </c:pt>
                <c:pt idx="2782">
                  <c:v>3.8638888888888889</c:v>
                </c:pt>
                <c:pt idx="2783">
                  <c:v>3.8652777777777776</c:v>
                </c:pt>
                <c:pt idx="2784">
                  <c:v>3.8666666666666667</c:v>
                </c:pt>
                <c:pt idx="2785">
                  <c:v>3.8680555555555554</c:v>
                </c:pt>
                <c:pt idx="2786">
                  <c:v>3.8694444444444445</c:v>
                </c:pt>
                <c:pt idx="2787">
                  <c:v>3.8708333333333331</c:v>
                </c:pt>
                <c:pt idx="2788">
                  <c:v>3.8722222222222222</c:v>
                </c:pt>
                <c:pt idx="2789">
                  <c:v>3.8736111111111109</c:v>
                </c:pt>
                <c:pt idx="2790">
                  <c:v>3.875</c:v>
                </c:pt>
                <c:pt idx="2791">
                  <c:v>3.8763888888888891</c:v>
                </c:pt>
                <c:pt idx="2792">
                  <c:v>3.8777777777777778</c:v>
                </c:pt>
                <c:pt idx="2793">
                  <c:v>3.8791666666666669</c:v>
                </c:pt>
                <c:pt idx="2794">
                  <c:v>3.8805555555555555</c:v>
                </c:pt>
                <c:pt idx="2795">
                  <c:v>3.8819444444444446</c:v>
                </c:pt>
                <c:pt idx="2796">
                  <c:v>3.8833333333333333</c:v>
                </c:pt>
                <c:pt idx="2797">
                  <c:v>3.8847222222222224</c:v>
                </c:pt>
                <c:pt idx="2798">
                  <c:v>3.8861111111111111</c:v>
                </c:pt>
                <c:pt idx="2799">
                  <c:v>3.8875000000000002</c:v>
                </c:pt>
                <c:pt idx="2800">
                  <c:v>3.8888888888888888</c:v>
                </c:pt>
                <c:pt idx="2801">
                  <c:v>3.8902777777777779</c:v>
                </c:pt>
                <c:pt idx="2802">
                  <c:v>3.8916666666666666</c:v>
                </c:pt>
                <c:pt idx="2803">
                  <c:v>3.8930555555555557</c:v>
                </c:pt>
                <c:pt idx="2804">
                  <c:v>3.8944444444444444</c:v>
                </c:pt>
                <c:pt idx="2805">
                  <c:v>3.8958333333333335</c:v>
                </c:pt>
                <c:pt idx="2806">
                  <c:v>3.8972222222222221</c:v>
                </c:pt>
                <c:pt idx="2807">
                  <c:v>3.8986111111111112</c:v>
                </c:pt>
                <c:pt idx="2808">
                  <c:v>3.9</c:v>
                </c:pt>
                <c:pt idx="2809">
                  <c:v>3.901388888888889</c:v>
                </c:pt>
                <c:pt idx="2810">
                  <c:v>3.9027777777777777</c:v>
                </c:pt>
                <c:pt idx="2811">
                  <c:v>3.9041666666666668</c:v>
                </c:pt>
                <c:pt idx="2812">
                  <c:v>3.9055555555555554</c:v>
                </c:pt>
                <c:pt idx="2813">
                  <c:v>3.9069444444444446</c:v>
                </c:pt>
                <c:pt idx="2814">
                  <c:v>3.9083333333333332</c:v>
                </c:pt>
                <c:pt idx="2815">
                  <c:v>3.9097222222222223</c:v>
                </c:pt>
                <c:pt idx="2816">
                  <c:v>3.911111111111111</c:v>
                </c:pt>
                <c:pt idx="2817">
                  <c:v>3.9125000000000001</c:v>
                </c:pt>
                <c:pt idx="2818">
                  <c:v>3.9138888888888888</c:v>
                </c:pt>
                <c:pt idx="2819">
                  <c:v>3.9152777777777779</c:v>
                </c:pt>
                <c:pt idx="2820">
                  <c:v>3.9166666666666665</c:v>
                </c:pt>
                <c:pt idx="2821">
                  <c:v>3.9180555555555556</c:v>
                </c:pt>
                <c:pt idx="2822">
                  <c:v>3.9194444444444443</c:v>
                </c:pt>
                <c:pt idx="2823">
                  <c:v>3.9208333333333334</c:v>
                </c:pt>
                <c:pt idx="2824">
                  <c:v>3.9222222222222221</c:v>
                </c:pt>
                <c:pt idx="2825">
                  <c:v>3.9236111111111112</c:v>
                </c:pt>
                <c:pt idx="2826">
                  <c:v>3.9249999999999998</c:v>
                </c:pt>
                <c:pt idx="2827">
                  <c:v>3.9263888888888889</c:v>
                </c:pt>
                <c:pt idx="2828">
                  <c:v>3.9277777777777776</c:v>
                </c:pt>
                <c:pt idx="2829">
                  <c:v>3.9291666666666667</c:v>
                </c:pt>
                <c:pt idx="2830">
                  <c:v>3.9305555555555554</c:v>
                </c:pt>
                <c:pt idx="2831">
                  <c:v>3.9319444444444445</c:v>
                </c:pt>
                <c:pt idx="2832">
                  <c:v>3.9333333333333331</c:v>
                </c:pt>
                <c:pt idx="2833">
                  <c:v>3.9347222222222222</c:v>
                </c:pt>
                <c:pt idx="2834">
                  <c:v>3.9361111111111109</c:v>
                </c:pt>
                <c:pt idx="2835">
                  <c:v>3.9375</c:v>
                </c:pt>
                <c:pt idx="2836">
                  <c:v>3.9388888888888891</c:v>
                </c:pt>
                <c:pt idx="2837">
                  <c:v>3.9402777777777778</c:v>
                </c:pt>
                <c:pt idx="2838">
                  <c:v>3.9416666666666669</c:v>
                </c:pt>
                <c:pt idx="2839">
                  <c:v>3.9430555555555555</c:v>
                </c:pt>
                <c:pt idx="2840">
                  <c:v>3.9444444444444446</c:v>
                </c:pt>
                <c:pt idx="2841">
                  <c:v>3.9458333333333333</c:v>
                </c:pt>
                <c:pt idx="2842">
                  <c:v>3.9472222222222224</c:v>
                </c:pt>
                <c:pt idx="2843">
                  <c:v>3.9486111111111111</c:v>
                </c:pt>
                <c:pt idx="2844">
                  <c:v>3.95</c:v>
                </c:pt>
                <c:pt idx="2845">
                  <c:v>3.9513888888888888</c:v>
                </c:pt>
                <c:pt idx="2846">
                  <c:v>3.9527777777777779</c:v>
                </c:pt>
                <c:pt idx="2847">
                  <c:v>3.9541666666666666</c:v>
                </c:pt>
                <c:pt idx="2848">
                  <c:v>3.9555555555555557</c:v>
                </c:pt>
                <c:pt idx="2849">
                  <c:v>3.9569444444444444</c:v>
                </c:pt>
                <c:pt idx="2850">
                  <c:v>3.9583333333333335</c:v>
                </c:pt>
                <c:pt idx="2851">
                  <c:v>3.9597222222222221</c:v>
                </c:pt>
                <c:pt idx="2852">
                  <c:v>3.9611111111111112</c:v>
                </c:pt>
                <c:pt idx="2853">
                  <c:v>3.9624999999999999</c:v>
                </c:pt>
                <c:pt idx="2854">
                  <c:v>3.963888888888889</c:v>
                </c:pt>
                <c:pt idx="2855">
                  <c:v>3.9652777777777777</c:v>
                </c:pt>
                <c:pt idx="2856">
                  <c:v>3.9666666666666668</c:v>
                </c:pt>
                <c:pt idx="2857">
                  <c:v>3.9680555555555554</c:v>
                </c:pt>
                <c:pt idx="2858">
                  <c:v>3.9694444444444446</c:v>
                </c:pt>
                <c:pt idx="2859">
                  <c:v>3.9708333333333332</c:v>
                </c:pt>
                <c:pt idx="2860">
                  <c:v>3.9722222222222223</c:v>
                </c:pt>
                <c:pt idx="2861">
                  <c:v>3.973611111111111</c:v>
                </c:pt>
                <c:pt idx="2862">
                  <c:v>3.9750000000000001</c:v>
                </c:pt>
                <c:pt idx="2863">
                  <c:v>3.9763888888888888</c:v>
                </c:pt>
                <c:pt idx="2864">
                  <c:v>3.9777777777777779</c:v>
                </c:pt>
                <c:pt idx="2865">
                  <c:v>3.9791666666666665</c:v>
                </c:pt>
                <c:pt idx="2866">
                  <c:v>3.9805555555555556</c:v>
                </c:pt>
                <c:pt idx="2867">
                  <c:v>3.9819444444444443</c:v>
                </c:pt>
                <c:pt idx="2868">
                  <c:v>3.9833333333333334</c:v>
                </c:pt>
                <c:pt idx="2869">
                  <c:v>3.9847222222222221</c:v>
                </c:pt>
                <c:pt idx="2870">
                  <c:v>3.9861111111111112</c:v>
                </c:pt>
                <c:pt idx="2871">
                  <c:v>3.9874999999999998</c:v>
                </c:pt>
                <c:pt idx="2872">
                  <c:v>3.9888888888888889</c:v>
                </c:pt>
                <c:pt idx="2873">
                  <c:v>3.9902777777777776</c:v>
                </c:pt>
                <c:pt idx="2874">
                  <c:v>3.9916666666666667</c:v>
                </c:pt>
                <c:pt idx="2875">
                  <c:v>3.9930555555555554</c:v>
                </c:pt>
                <c:pt idx="2876">
                  <c:v>3.9944444444444445</c:v>
                </c:pt>
                <c:pt idx="2877">
                  <c:v>3.9958333333333331</c:v>
                </c:pt>
                <c:pt idx="2878">
                  <c:v>3.9972222222222222</c:v>
                </c:pt>
                <c:pt idx="2879">
                  <c:v>3.9986111111111109</c:v>
                </c:pt>
                <c:pt idx="2880">
                  <c:v>4</c:v>
                </c:pt>
                <c:pt idx="2881">
                  <c:v>4.0013888888888891</c:v>
                </c:pt>
                <c:pt idx="2882">
                  <c:v>4.0027777777777782</c:v>
                </c:pt>
                <c:pt idx="2883">
                  <c:v>4.0041666666666664</c:v>
                </c:pt>
                <c:pt idx="2884">
                  <c:v>4.0055555555555555</c:v>
                </c:pt>
                <c:pt idx="2885">
                  <c:v>4.0069444444444446</c:v>
                </c:pt>
                <c:pt idx="2886">
                  <c:v>4.0083333333333337</c:v>
                </c:pt>
                <c:pt idx="2887">
                  <c:v>4.009722222222222</c:v>
                </c:pt>
                <c:pt idx="2888">
                  <c:v>4.0111111111111111</c:v>
                </c:pt>
                <c:pt idx="2889">
                  <c:v>4.0125000000000002</c:v>
                </c:pt>
                <c:pt idx="2890">
                  <c:v>4.0138888888888893</c:v>
                </c:pt>
                <c:pt idx="2891">
                  <c:v>4.0152777777777775</c:v>
                </c:pt>
                <c:pt idx="2892">
                  <c:v>4.0166666666666666</c:v>
                </c:pt>
                <c:pt idx="2893">
                  <c:v>4.0180555555555557</c:v>
                </c:pt>
                <c:pt idx="2894">
                  <c:v>4.0194444444444448</c:v>
                </c:pt>
                <c:pt idx="2895">
                  <c:v>4.020833333333333</c:v>
                </c:pt>
                <c:pt idx="2896">
                  <c:v>4.0222222222222221</c:v>
                </c:pt>
                <c:pt idx="2897">
                  <c:v>4.0236111111111112</c:v>
                </c:pt>
                <c:pt idx="2898">
                  <c:v>4.0250000000000004</c:v>
                </c:pt>
                <c:pt idx="2899">
                  <c:v>4.0263888888888886</c:v>
                </c:pt>
                <c:pt idx="2900">
                  <c:v>4.0277777777777777</c:v>
                </c:pt>
                <c:pt idx="2901">
                  <c:v>4.0291666666666668</c:v>
                </c:pt>
                <c:pt idx="2902">
                  <c:v>4.0305555555555559</c:v>
                </c:pt>
                <c:pt idx="2903">
                  <c:v>4.0319444444444441</c:v>
                </c:pt>
                <c:pt idx="2904">
                  <c:v>4.0333333333333332</c:v>
                </c:pt>
                <c:pt idx="2905">
                  <c:v>4.0347222222222223</c:v>
                </c:pt>
                <c:pt idx="2906">
                  <c:v>4.0361111111111114</c:v>
                </c:pt>
                <c:pt idx="2907">
                  <c:v>4.0374999999999996</c:v>
                </c:pt>
                <c:pt idx="2908">
                  <c:v>4.0388888888888888</c:v>
                </c:pt>
                <c:pt idx="2909">
                  <c:v>4.0402777777777779</c:v>
                </c:pt>
                <c:pt idx="2910">
                  <c:v>4.041666666666667</c:v>
                </c:pt>
                <c:pt idx="2911">
                  <c:v>4.0430555555555552</c:v>
                </c:pt>
                <c:pt idx="2912">
                  <c:v>4.0444444444444443</c:v>
                </c:pt>
                <c:pt idx="2913">
                  <c:v>4.0458333333333334</c:v>
                </c:pt>
                <c:pt idx="2914">
                  <c:v>4.0472222222222225</c:v>
                </c:pt>
                <c:pt idx="2915">
                  <c:v>4.0486111111111107</c:v>
                </c:pt>
                <c:pt idx="2916">
                  <c:v>4.05</c:v>
                </c:pt>
                <c:pt idx="2917">
                  <c:v>4.0513888888888889</c:v>
                </c:pt>
                <c:pt idx="2918">
                  <c:v>4.052777777777778</c:v>
                </c:pt>
                <c:pt idx="2919">
                  <c:v>4.0541666666666663</c:v>
                </c:pt>
                <c:pt idx="2920">
                  <c:v>4.0555555555555554</c:v>
                </c:pt>
                <c:pt idx="2921">
                  <c:v>4.0569444444444445</c:v>
                </c:pt>
                <c:pt idx="2922">
                  <c:v>4.0583333333333336</c:v>
                </c:pt>
                <c:pt idx="2923">
                  <c:v>4.0597222222222218</c:v>
                </c:pt>
                <c:pt idx="2924">
                  <c:v>4.0611111111111109</c:v>
                </c:pt>
                <c:pt idx="2925">
                  <c:v>4.0625</c:v>
                </c:pt>
                <c:pt idx="2926">
                  <c:v>4.0638888888888891</c:v>
                </c:pt>
                <c:pt idx="2927">
                  <c:v>4.0652777777777782</c:v>
                </c:pt>
                <c:pt idx="2928">
                  <c:v>4.0666666666666664</c:v>
                </c:pt>
                <c:pt idx="2929">
                  <c:v>4.0680555555555555</c:v>
                </c:pt>
                <c:pt idx="2930">
                  <c:v>4.0694444444444446</c:v>
                </c:pt>
                <c:pt idx="2931">
                  <c:v>4.0708333333333337</c:v>
                </c:pt>
                <c:pt idx="2932">
                  <c:v>4.072222222222222</c:v>
                </c:pt>
                <c:pt idx="2933">
                  <c:v>4.0736111111111111</c:v>
                </c:pt>
                <c:pt idx="2934">
                  <c:v>4.0750000000000002</c:v>
                </c:pt>
                <c:pt idx="2935">
                  <c:v>4.0763888888888893</c:v>
                </c:pt>
                <c:pt idx="2936">
                  <c:v>4.0777777777777775</c:v>
                </c:pt>
                <c:pt idx="2937">
                  <c:v>4.0791666666666666</c:v>
                </c:pt>
                <c:pt idx="2938">
                  <c:v>4.0805555555555557</c:v>
                </c:pt>
                <c:pt idx="2939">
                  <c:v>4.0819444444444448</c:v>
                </c:pt>
                <c:pt idx="2940">
                  <c:v>4.083333333333333</c:v>
                </c:pt>
                <c:pt idx="2941">
                  <c:v>4.0847222222222221</c:v>
                </c:pt>
                <c:pt idx="2942">
                  <c:v>4.0861111111111112</c:v>
                </c:pt>
                <c:pt idx="2943">
                  <c:v>4.0875000000000004</c:v>
                </c:pt>
                <c:pt idx="2944">
                  <c:v>4.0888888888888886</c:v>
                </c:pt>
                <c:pt idx="2945">
                  <c:v>4.0902777777777777</c:v>
                </c:pt>
                <c:pt idx="2946">
                  <c:v>4.0916666666666668</c:v>
                </c:pt>
                <c:pt idx="2947">
                  <c:v>4.0930555555555559</c:v>
                </c:pt>
                <c:pt idx="2948">
                  <c:v>4.0944444444444441</c:v>
                </c:pt>
                <c:pt idx="2949">
                  <c:v>4.0958333333333332</c:v>
                </c:pt>
                <c:pt idx="2950">
                  <c:v>4.0972222222222223</c:v>
                </c:pt>
                <c:pt idx="2951">
                  <c:v>4.0986111111111114</c:v>
                </c:pt>
                <c:pt idx="2952">
                  <c:v>4.0999999999999996</c:v>
                </c:pt>
                <c:pt idx="2953">
                  <c:v>4.1013888888888888</c:v>
                </c:pt>
                <c:pt idx="2954">
                  <c:v>4.1027777777777779</c:v>
                </c:pt>
                <c:pt idx="2955">
                  <c:v>4.104166666666667</c:v>
                </c:pt>
                <c:pt idx="2956">
                  <c:v>4.1055555555555552</c:v>
                </c:pt>
                <c:pt idx="2957">
                  <c:v>4.1069444444444443</c:v>
                </c:pt>
                <c:pt idx="2958">
                  <c:v>4.1083333333333334</c:v>
                </c:pt>
                <c:pt idx="2959">
                  <c:v>4.1097222222222225</c:v>
                </c:pt>
                <c:pt idx="2960">
                  <c:v>4.1111111111111107</c:v>
                </c:pt>
                <c:pt idx="2961">
                  <c:v>4.1124999999999998</c:v>
                </c:pt>
                <c:pt idx="2962">
                  <c:v>4.1138888888888889</c:v>
                </c:pt>
                <c:pt idx="2963">
                  <c:v>4.115277777777778</c:v>
                </c:pt>
                <c:pt idx="2964">
                  <c:v>4.1166666666666663</c:v>
                </c:pt>
                <c:pt idx="2965">
                  <c:v>4.1180555555555554</c:v>
                </c:pt>
                <c:pt idx="2966">
                  <c:v>4.1194444444444445</c:v>
                </c:pt>
                <c:pt idx="2967">
                  <c:v>4.1208333333333336</c:v>
                </c:pt>
                <c:pt idx="2968">
                  <c:v>4.1222222222222218</c:v>
                </c:pt>
                <c:pt idx="2969">
                  <c:v>4.1236111111111109</c:v>
                </c:pt>
                <c:pt idx="2970">
                  <c:v>4.125</c:v>
                </c:pt>
                <c:pt idx="2971">
                  <c:v>4.1263888888888891</c:v>
                </c:pt>
                <c:pt idx="2972">
                  <c:v>4.1277777777777782</c:v>
                </c:pt>
                <c:pt idx="2973">
                  <c:v>4.1291666666666664</c:v>
                </c:pt>
                <c:pt idx="2974">
                  <c:v>4.1305555555555555</c:v>
                </c:pt>
                <c:pt idx="2975">
                  <c:v>4.1319444444444446</c:v>
                </c:pt>
                <c:pt idx="2976">
                  <c:v>4.1333333333333337</c:v>
                </c:pt>
                <c:pt idx="2977">
                  <c:v>4.134722222222222</c:v>
                </c:pt>
                <c:pt idx="2978">
                  <c:v>4.1361111111111111</c:v>
                </c:pt>
                <c:pt idx="2979">
                  <c:v>4.1375000000000002</c:v>
                </c:pt>
                <c:pt idx="2980">
                  <c:v>4.1388888888888893</c:v>
                </c:pt>
                <c:pt idx="2981">
                  <c:v>4.1402777777777775</c:v>
                </c:pt>
                <c:pt idx="2982">
                  <c:v>4.1416666666666666</c:v>
                </c:pt>
                <c:pt idx="2983">
                  <c:v>4.1430555555555557</c:v>
                </c:pt>
                <c:pt idx="2984">
                  <c:v>4.1444444444444448</c:v>
                </c:pt>
                <c:pt idx="2985">
                  <c:v>4.145833333333333</c:v>
                </c:pt>
                <c:pt idx="2986">
                  <c:v>4.1472222222222221</c:v>
                </c:pt>
                <c:pt idx="2987">
                  <c:v>4.1486111111111112</c:v>
                </c:pt>
                <c:pt idx="2988">
                  <c:v>4.1500000000000004</c:v>
                </c:pt>
                <c:pt idx="2989">
                  <c:v>4.1513888888888886</c:v>
                </c:pt>
                <c:pt idx="2990">
                  <c:v>4.1527777777777777</c:v>
                </c:pt>
                <c:pt idx="2991">
                  <c:v>4.1541666666666668</c:v>
                </c:pt>
                <c:pt idx="2992">
                  <c:v>4.1555555555555559</c:v>
                </c:pt>
                <c:pt idx="2993">
                  <c:v>4.1569444444444441</c:v>
                </c:pt>
                <c:pt idx="2994">
                  <c:v>4.1583333333333332</c:v>
                </c:pt>
                <c:pt idx="2995">
                  <c:v>4.1597222222222223</c:v>
                </c:pt>
                <c:pt idx="2996">
                  <c:v>4.1611111111111114</c:v>
                </c:pt>
                <c:pt idx="2997">
                  <c:v>4.1624999999999996</c:v>
                </c:pt>
                <c:pt idx="2998">
                  <c:v>4.1638888888888888</c:v>
                </c:pt>
                <c:pt idx="2999">
                  <c:v>4.1652777777777779</c:v>
                </c:pt>
                <c:pt idx="3000">
                  <c:v>4.166666666666667</c:v>
                </c:pt>
                <c:pt idx="3001">
                  <c:v>4.1680555555555552</c:v>
                </c:pt>
                <c:pt idx="3002">
                  <c:v>4.1694444444444443</c:v>
                </c:pt>
                <c:pt idx="3003">
                  <c:v>4.1708333333333334</c:v>
                </c:pt>
                <c:pt idx="3004">
                  <c:v>4.1722222222222225</c:v>
                </c:pt>
                <c:pt idx="3005">
                  <c:v>4.1736111111111107</c:v>
                </c:pt>
                <c:pt idx="3006">
                  <c:v>4.1749999999999998</c:v>
                </c:pt>
                <c:pt idx="3007">
                  <c:v>4.1763888888888889</c:v>
                </c:pt>
                <c:pt idx="3008">
                  <c:v>4.177777777777778</c:v>
                </c:pt>
                <c:pt idx="3009">
                  <c:v>4.1791666666666663</c:v>
                </c:pt>
                <c:pt idx="3010">
                  <c:v>4.1805555555555554</c:v>
                </c:pt>
                <c:pt idx="3011">
                  <c:v>4.1819444444444445</c:v>
                </c:pt>
                <c:pt idx="3012">
                  <c:v>4.1833333333333336</c:v>
                </c:pt>
                <c:pt idx="3013">
                  <c:v>4.1847222222222218</c:v>
                </c:pt>
                <c:pt idx="3014">
                  <c:v>4.1861111111111109</c:v>
                </c:pt>
                <c:pt idx="3015">
                  <c:v>4.1875</c:v>
                </c:pt>
                <c:pt idx="3016">
                  <c:v>4.1888888888888891</c:v>
                </c:pt>
                <c:pt idx="3017">
                  <c:v>4.1902777777777782</c:v>
                </c:pt>
                <c:pt idx="3018">
                  <c:v>4.1916666666666664</c:v>
                </c:pt>
                <c:pt idx="3019">
                  <c:v>4.1930555555555555</c:v>
                </c:pt>
                <c:pt idx="3020">
                  <c:v>4.1944444444444446</c:v>
                </c:pt>
                <c:pt idx="3021">
                  <c:v>4.1958333333333337</c:v>
                </c:pt>
                <c:pt idx="3022">
                  <c:v>4.197222222222222</c:v>
                </c:pt>
                <c:pt idx="3023">
                  <c:v>4.1986111111111111</c:v>
                </c:pt>
                <c:pt idx="3024">
                  <c:v>4.2</c:v>
                </c:pt>
                <c:pt idx="3025">
                  <c:v>4.2013888888888893</c:v>
                </c:pt>
                <c:pt idx="3026">
                  <c:v>4.2027777777777775</c:v>
                </c:pt>
                <c:pt idx="3027">
                  <c:v>4.2041666666666666</c:v>
                </c:pt>
                <c:pt idx="3028">
                  <c:v>4.2055555555555557</c:v>
                </c:pt>
                <c:pt idx="3029">
                  <c:v>4.2069444444444448</c:v>
                </c:pt>
                <c:pt idx="3030">
                  <c:v>4.208333333333333</c:v>
                </c:pt>
                <c:pt idx="3031">
                  <c:v>4.2097222222222221</c:v>
                </c:pt>
                <c:pt idx="3032">
                  <c:v>4.2111111111111112</c:v>
                </c:pt>
                <c:pt idx="3033">
                  <c:v>4.2125000000000004</c:v>
                </c:pt>
                <c:pt idx="3034">
                  <c:v>4.2138888888888886</c:v>
                </c:pt>
                <c:pt idx="3035">
                  <c:v>4.2152777777777777</c:v>
                </c:pt>
                <c:pt idx="3036">
                  <c:v>4.2166666666666668</c:v>
                </c:pt>
                <c:pt idx="3037">
                  <c:v>4.2180555555555559</c:v>
                </c:pt>
                <c:pt idx="3038">
                  <c:v>4.2194444444444441</c:v>
                </c:pt>
                <c:pt idx="3039">
                  <c:v>4.2208333333333332</c:v>
                </c:pt>
                <c:pt idx="3040">
                  <c:v>4.2222222222222223</c:v>
                </c:pt>
                <c:pt idx="3041">
                  <c:v>4.2236111111111114</c:v>
                </c:pt>
                <c:pt idx="3042">
                  <c:v>4.2249999999999996</c:v>
                </c:pt>
                <c:pt idx="3043">
                  <c:v>4.2263888888888888</c:v>
                </c:pt>
                <c:pt idx="3044">
                  <c:v>4.2277777777777779</c:v>
                </c:pt>
                <c:pt idx="3045">
                  <c:v>4.229166666666667</c:v>
                </c:pt>
                <c:pt idx="3046">
                  <c:v>4.2305555555555552</c:v>
                </c:pt>
                <c:pt idx="3047">
                  <c:v>4.2319444444444443</c:v>
                </c:pt>
                <c:pt idx="3048">
                  <c:v>4.2333333333333334</c:v>
                </c:pt>
                <c:pt idx="3049">
                  <c:v>4.2347222222222225</c:v>
                </c:pt>
                <c:pt idx="3050">
                  <c:v>4.2361111111111107</c:v>
                </c:pt>
                <c:pt idx="3051">
                  <c:v>4.2374999999999998</c:v>
                </c:pt>
                <c:pt idx="3052">
                  <c:v>4.2388888888888889</c:v>
                </c:pt>
                <c:pt idx="3053">
                  <c:v>4.240277777777778</c:v>
                </c:pt>
                <c:pt idx="3054">
                  <c:v>4.2416666666666663</c:v>
                </c:pt>
                <c:pt idx="3055">
                  <c:v>4.2430555555555554</c:v>
                </c:pt>
                <c:pt idx="3056">
                  <c:v>4.2444444444444445</c:v>
                </c:pt>
                <c:pt idx="3057">
                  <c:v>4.2458333333333336</c:v>
                </c:pt>
                <c:pt idx="3058">
                  <c:v>4.2472222222222218</c:v>
                </c:pt>
                <c:pt idx="3059">
                  <c:v>4.2486111111111109</c:v>
                </c:pt>
                <c:pt idx="3060">
                  <c:v>4.25</c:v>
                </c:pt>
                <c:pt idx="3061">
                  <c:v>4.2513888888888891</c:v>
                </c:pt>
                <c:pt idx="3062">
                  <c:v>4.2527777777777782</c:v>
                </c:pt>
                <c:pt idx="3063">
                  <c:v>4.2541666666666664</c:v>
                </c:pt>
                <c:pt idx="3064">
                  <c:v>4.2555555555555555</c:v>
                </c:pt>
                <c:pt idx="3065">
                  <c:v>4.2569444444444446</c:v>
                </c:pt>
                <c:pt idx="3066">
                  <c:v>4.2583333333333337</c:v>
                </c:pt>
                <c:pt idx="3067">
                  <c:v>4.259722222222222</c:v>
                </c:pt>
                <c:pt idx="3068">
                  <c:v>4.2611111111111111</c:v>
                </c:pt>
                <c:pt idx="3069">
                  <c:v>4.2625000000000002</c:v>
                </c:pt>
                <c:pt idx="3070">
                  <c:v>4.2638888888888893</c:v>
                </c:pt>
                <c:pt idx="3071">
                  <c:v>4.2652777777777775</c:v>
                </c:pt>
                <c:pt idx="3072">
                  <c:v>4.2666666666666666</c:v>
                </c:pt>
                <c:pt idx="3073">
                  <c:v>4.2680555555555557</c:v>
                </c:pt>
                <c:pt idx="3074">
                  <c:v>4.2694444444444448</c:v>
                </c:pt>
                <c:pt idx="3075">
                  <c:v>4.270833333333333</c:v>
                </c:pt>
                <c:pt idx="3076">
                  <c:v>4.2722222222222221</c:v>
                </c:pt>
                <c:pt idx="3077">
                  <c:v>4.2736111111111112</c:v>
                </c:pt>
                <c:pt idx="3078">
                  <c:v>4.2750000000000004</c:v>
                </c:pt>
                <c:pt idx="3079">
                  <c:v>4.2763888888888886</c:v>
                </c:pt>
                <c:pt idx="3080">
                  <c:v>4.2777777777777777</c:v>
                </c:pt>
                <c:pt idx="3081">
                  <c:v>4.2791666666666668</c:v>
                </c:pt>
                <c:pt idx="3082">
                  <c:v>4.2805555555555559</c:v>
                </c:pt>
                <c:pt idx="3083">
                  <c:v>4.2819444444444441</c:v>
                </c:pt>
                <c:pt idx="3084">
                  <c:v>4.2833333333333332</c:v>
                </c:pt>
                <c:pt idx="3085">
                  <c:v>4.2847222222222223</c:v>
                </c:pt>
                <c:pt idx="3086">
                  <c:v>4.2861111111111114</c:v>
                </c:pt>
                <c:pt idx="3087">
                  <c:v>4.2874999999999996</c:v>
                </c:pt>
                <c:pt idx="3088">
                  <c:v>4.2888888888888888</c:v>
                </c:pt>
                <c:pt idx="3089">
                  <c:v>4.2902777777777779</c:v>
                </c:pt>
                <c:pt idx="3090">
                  <c:v>4.291666666666667</c:v>
                </c:pt>
                <c:pt idx="3091">
                  <c:v>4.2930555555555552</c:v>
                </c:pt>
                <c:pt idx="3092">
                  <c:v>4.2944444444444443</c:v>
                </c:pt>
                <c:pt idx="3093">
                  <c:v>4.2958333333333334</c:v>
                </c:pt>
                <c:pt idx="3094">
                  <c:v>4.2972222222222225</c:v>
                </c:pt>
                <c:pt idx="3095">
                  <c:v>4.2986111111111107</c:v>
                </c:pt>
                <c:pt idx="3096">
                  <c:v>4.3</c:v>
                </c:pt>
                <c:pt idx="3097">
                  <c:v>4.3013888888888889</c:v>
                </c:pt>
                <c:pt idx="3098">
                  <c:v>4.302777777777778</c:v>
                </c:pt>
                <c:pt idx="3099">
                  <c:v>4.3041666666666663</c:v>
                </c:pt>
                <c:pt idx="3100">
                  <c:v>4.3055555555555554</c:v>
                </c:pt>
                <c:pt idx="3101">
                  <c:v>4.3069444444444445</c:v>
                </c:pt>
                <c:pt idx="3102">
                  <c:v>4.3083333333333336</c:v>
                </c:pt>
                <c:pt idx="3103">
                  <c:v>4.3097222222222218</c:v>
                </c:pt>
                <c:pt idx="3104">
                  <c:v>4.3111111111111109</c:v>
                </c:pt>
                <c:pt idx="3105">
                  <c:v>4.3125</c:v>
                </c:pt>
                <c:pt idx="3106">
                  <c:v>4.3138888888888891</c:v>
                </c:pt>
                <c:pt idx="3107">
                  <c:v>4.3152777777777782</c:v>
                </c:pt>
                <c:pt idx="3108">
                  <c:v>4.3166666666666664</c:v>
                </c:pt>
                <c:pt idx="3109">
                  <c:v>4.3180555555555555</c:v>
                </c:pt>
                <c:pt idx="3110">
                  <c:v>4.3194444444444446</c:v>
                </c:pt>
                <c:pt idx="3111">
                  <c:v>4.3208333333333337</c:v>
                </c:pt>
                <c:pt idx="3112">
                  <c:v>4.322222222222222</c:v>
                </c:pt>
                <c:pt idx="3113">
                  <c:v>4.3236111111111111</c:v>
                </c:pt>
                <c:pt idx="3114">
                  <c:v>4.3250000000000002</c:v>
                </c:pt>
                <c:pt idx="3115">
                  <c:v>4.3263888888888893</c:v>
                </c:pt>
                <c:pt idx="3116">
                  <c:v>4.3277777777777775</c:v>
                </c:pt>
                <c:pt idx="3117">
                  <c:v>4.3291666666666666</c:v>
                </c:pt>
                <c:pt idx="3118">
                  <c:v>4.3305555555555557</c:v>
                </c:pt>
                <c:pt idx="3119">
                  <c:v>4.3319444444444448</c:v>
                </c:pt>
                <c:pt idx="3120">
                  <c:v>4.333333333333333</c:v>
                </c:pt>
                <c:pt idx="3121">
                  <c:v>4.3347222222222221</c:v>
                </c:pt>
                <c:pt idx="3122">
                  <c:v>4.3361111111111112</c:v>
                </c:pt>
                <c:pt idx="3123">
                  <c:v>4.3375000000000004</c:v>
                </c:pt>
                <c:pt idx="3124">
                  <c:v>4.3388888888888886</c:v>
                </c:pt>
                <c:pt idx="3125">
                  <c:v>4.3402777777777777</c:v>
                </c:pt>
                <c:pt idx="3126">
                  <c:v>4.3416666666666668</c:v>
                </c:pt>
                <c:pt idx="3127">
                  <c:v>4.3430555555555559</c:v>
                </c:pt>
                <c:pt idx="3128">
                  <c:v>4.3444444444444441</c:v>
                </c:pt>
                <c:pt idx="3129">
                  <c:v>4.3458333333333332</c:v>
                </c:pt>
                <c:pt idx="3130">
                  <c:v>4.3472222222222223</c:v>
                </c:pt>
                <c:pt idx="3131">
                  <c:v>4.3486111111111114</c:v>
                </c:pt>
                <c:pt idx="3132">
                  <c:v>4.3499999999999996</c:v>
                </c:pt>
                <c:pt idx="3133">
                  <c:v>4.3513888888888888</c:v>
                </c:pt>
                <c:pt idx="3134">
                  <c:v>4.3527777777777779</c:v>
                </c:pt>
                <c:pt idx="3135">
                  <c:v>4.354166666666667</c:v>
                </c:pt>
                <c:pt idx="3136">
                  <c:v>4.3555555555555552</c:v>
                </c:pt>
                <c:pt idx="3137">
                  <c:v>4.3569444444444443</c:v>
                </c:pt>
                <c:pt idx="3138">
                  <c:v>4.3583333333333334</c:v>
                </c:pt>
                <c:pt idx="3139">
                  <c:v>4.3597222222222225</c:v>
                </c:pt>
                <c:pt idx="3140">
                  <c:v>4.3611111111111107</c:v>
                </c:pt>
                <c:pt idx="3141">
                  <c:v>4.3624999999999998</c:v>
                </c:pt>
                <c:pt idx="3142">
                  <c:v>4.3638888888888889</c:v>
                </c:pt>
                <c:pt idx="3143">
                  <c:v>4.365277777777778</c:v>
                </c:pt>
                <c:pt idx="3144">
                  <c:v>4.3666666666666663</c:v>
                </c:pt>
                <c:pt idx="3145">
                  <c:v>4.3680555555555554</c:v>
                </c:pt>
                <c:pt idx="3146">
                  <c:v>4.3694444444444445</c:v>
                </c:pt>
                <c:pt idx="3147">
                  <c:v>4.3708333333333336</c:v>
                </c:pt>
                <c:pt idx="3148">
                  <c:v>4.3722222222222218</c:v>
                </c:pt>
                <c:pt idx="3149">
                  <c:v>4.3736111111111109</c:v>
                </c:pt>
                <c:pt idx="3150">
                  <c:v>4.375</c:v>
                </c:pt>
                <c:pt idx="3151">
                  <c:v>4.3763888888888891</c:v>
                </c:pt>
                <c:pt idx="3152">
                  <c:v>4.3777777777777782</c:v>
                </c:pt>
                <c:pt idx="3153">
                  <c:v>4.3791666666666664</c:v>
                </c:pt>
                <c:pt idx="3154">
                  <c:v>4.3805555555555555</c:v>
                </c:pt>
                <c:pt idx="3155">
                  <c:v>4.3819444444444446</c:v>
                </c:pt>
                <c:pt idx="3156">
                  <c:v>4.3833333333333337</c:v>
                </c:pt>
                <c:pt idx="3157">
                  <c:v>4.384722222222222</c:v>
                </c:pt>
                <c:pt idx="3158">
                  <c:v>4.3861111111111111</c:v>
                </c:pt>
                <c:pt idx="3159">
                  <c:v>4.3875000000000002</c:v>
                </c:pt>
                <c:pt idx="3160">
                  <c:v>4.3888888888888893</c:v>
                </c:pt>
                <c:pt idx="3161">
                  <c:v>4.3902777777777775</c:v>
                </c:pt>
                <c:pt idx="3162">
                  <c:v>4.3916666666666666</c:v>
                </c:pt>
                <c:pt idx="3163">
                  <c:v>4.3930555555555557</c:v>
                </c:pt>
                <c:pt idx="3164">
                  <c:v>4.3944444444444448</c:v>
                </c:pt>
                <c:pt idx="3165">
                  <c:v>4.395833333333333</c:v>
                </c:pt>
                <c:pt idx="3166">
                  <c:v>4.3972222222222221</c:v>
                </c:pt>
                <c:pt idx="3167">
                  <c:v>4.3986111111111112</c:v>
                </c:pt>
                <c:pt idx="3168">
                  <c:v>4.4000000000000004</c:v>
                </c:pt>
                <c:pt idx="3169">
                  <c:v>4.4013888888888886</c:v>
                </c:pt>
                <c:pt idx="3170">
                  <c:v>4.4027777777777777</c:v>
                </c:pt>
                <c:pt idx="3171">
                  <c:v>4.4041666666666668</c:v>
                </c:pt>
                <c:pt idx="3172">
                  <c:v>4.4055555555555559</c:v>
                </c:pt>
                <c:pt idx="3173">
                  <c:v>4.4069444444444441</c:v>
                </c:pt>
                <c:pt idx="3174">
                  <c:v>4.4083333333333332</c:v>
                </c:pt>
                <c:pt idx="3175">
                  <c:v>4.4097222222222223</c:v>
                </c:pt>
                <c:pt idx="3176">
                  <c:v>4.4111111111111114</c:v>
                </c:pt>
                <c:pt idx="3177">
                  <c:v>4.4124999999999996</c:v>
                </c:pt>
                <c:pt idx="3178">
                  <c:v>4.4138888888888888</c:v>
                </c:pt>
                <c:pt idx="3179">
                  <c:v>4.4152777777777779</c:v>
                </c:pt>
                <c:pt idx="3180">
                  <c:v>4.416666666666667</c:v>
                </c:pt>
                <c:pt idx="3181">
                  <c:v>4.4180555555555552</c:v>
                </c:pt>
                <c:pt idx="3182">
                  <c:v>4.4194444444444443</c:v>
                </c:pt>
                <c:pt idx="3183">
                  <c:v>4.4208333333333334</c:v>
                </c:pt>
                <c:pt idx="3184">
                  <c:v>4.4222222222222225</c:v>
                </c:pt>
                <c:pt idx="3185">
                  <c:v>4.4236111111111107</c:v>
                </c:pt>
                <c:pt idx="3186">
                  <c:v>4.4249999999999998</c:v>
                </c:pt>
                <c:pt idx="3187">
                  <c:v>4.4263888888888889</c:v>
                </c:pt>
                <c:pt idx="3188">
                  <c:v>4.427777777777778</c:v>
                </c:pt>
                <c:pt idx="3189">
                  <c:v>4.4291666666666663</c:v>
                </c:pt>
                <c:pt idx="3190">
                  <c:v>4.4305555555555554</c:v>
                </c:pt>
                <c:pt idx="3191">
                  <c:v>4.4319444444444445</c:v>
                </c:pt>
                <c:pt idx="3192">
                  <c:v>4.4333333333333336</c:v>
                </c:pt>
                <c:pt idx="3193">
                  <c:v>4.4347222222222218</c:v>
                </c:pt>
                <c:pt idx="3194">
                  <c:v>4.4361111111111109</c:v>
                </c:pt>
                <c:pt idx="3195">
                  <c:v>4.4375</c:v>
                </c:pt>
                <c:pt idx="3196">
                  <c:v>4.4388888888888891</c:v>
                </c:pt>
                <c:pt idx="3197">
                  <c:v>4.4402777777777782</c:v>
                </c:pt>
                <c:pt idx="3198">
                  <c:v>4.4416666666666664</c:v>
                </c:pt>
                <c:pt idx="3199">
                  <c:v>4.4430555555555555</c:v>
                </c:pt>
                <c:pt idx="3200">
                  <c:v>4.4444444444444446</c:v>
                </c:pt>
                <c:pt idx="3201">
                  <c:v>4.4458333333333337</c:v>
                </c:pt>
                <c:pt idx="3202">
                  <c:v>4.447222222222222</c:v>
                </c:pt>
                <c:pt idx="3203">
                  <c:v>4.4486111111111111</c:v>
                </c:pt>
                <c:pt idx="3204">
                  <c:v>4.45</c:v>
                </c:pt>
                <c:pt idx="3205">
                  <c:v>4.4513888888888893</c:v>
                </c:pt>
                <c:pt idx="3206">
                  <c:v>4.4527777777777775</c:v>
                </c:pt>
                <c:pt idx="3207">
                  <c:v>4.4541666666666666</c:v>
                </c:pt>
                <c:pt idx="3208">
                  <c:v>4.4555555555555557</c:v>
                </c:pt>
                <c:pt idx="3209">
                  <c:v>4.4569444444444448</c:v>
                </c:pt>
                <c:pt idx="3210">
                  <c:v>4.458333333333333</c:v>
                </c:pt>
                <c:pt idx="3211">
                  <c:v>4.4597222222222221</c:v>
                </c:pt>
                <c:pt idx="3212">
                  <c:v>4.4611111111111112</c:v>
                </c:pt>
                <c:pt idx="3213">
                  <c:v>4.4625000000000004</c:v>
                </c:pt>
                <c:pt idx="3214">
                  <c:v>4.4638888888888886</c:v>
                </c:pt>
                <c:pt idx="3215">
                  <c:v>4.4652777777777777</c:v>
                </c:pt>
                <c:pt idx="3216">
                  <c:v>4.4666666666666668</c:v>
                </c:pt>
                <c:pt idx="3217">
                  <c:v>4.4680555555555559</c:v>
                </c:pt>
                <c:pt idx="3218">
                  <c:v>4.4694444444444441</c:v>
                </c:pt>
                <c:pt idx="3219">
                  <c:v>4.4708333333333332</c:v>
                </c:pt>
                <c:pt idx="3220">
                  <c:v>4.4722222222222223</c:v>
                </c:pt>
                <c:pt idx="3221">
                  <c:v>4.4736111111111114</c:v>
                </c:pt>
                <c:pt idx="3222">
                  <c:v>4.4749999999999996</c:v>
                </c:pt>
                <c:pt idx="3223">
                  <c:v>4.4763888888888888</c:v>
                </c:pt>
                <c:pt idx="3224">
                  <c:v>4.4777777777777779</c:v>
                </c:pt>
                <c:pt idx="3225">
                  <c:v>4.479166666666667</c:v>
                </c:pt>
                <c:pt idx="3226">
                  <c:v>4.4805555555555552</c:v>
                </c:pt>
                <c:pt idx="3227">
                  <c:v>4.4819444444444443</c:v>
                </c:pt>
                <c:pt idx="3228">
                  <c:v>4.4833333333333334</c:v>
                </c:pt>
                <c:pt idx="3229">
                  <c:v>4.4847222222222225</c:v>
                </c:pt>
                <c:pt idx="3230">
                  <c:v>4.4861111111111107</c:v>
                </c:pt>
                <c:pt idx="3231">
                  <c:v>4.4874999999999998</c:v>
                </c:pt>
                <c:pt idx="3232">
                  <c:v>4.4888888888888889</c:v>
                </c:pt>
                <c:pt idx="3233">
                  <c:v>4.490277777777778</c:v>
                </c:pt>
                <c:pt idx="3234">
                  <c:v>4.4916666666666663</c:v>
                </c:pt>
                <c:pt idx="3235">
                  <c:v>4.4930555555555554</c:v>
                </c:pt>
                <c:pt idx="3236">
                  <c:v>4.4944444444444445</c:v>
                </c:pt>
                <c:pt idx="3237">
                  <c:v>4.4958333333333336</c:v>
                </c:pt>
                <c:pt idx="3238">
                  <c:v>4.4972222222222218</c:v>
                </c:pt>
                <c:pt idx="3239">
                  <c:v>4.4986111111111109</c:v>
                </c:pt>
                <c:pt idx="3240">
                  <c:v>4.5</c:v>
                </c:pt>
                <c:pt idx="3241">
                  <c:v>4.5013888888888891</c:v>
                </c:pt>
                <c:pt idx="3242">
                  <c:v>4.5027777777777782</c:v>
                </c:pt>
                <c:pt idx="3243">
                  <c:v>4.5041666666666664</c:v>
                </c:pt>
                <c:pt idx="3244">
                  <c:v>4.5055555555555555</c:v>
                </c:pt>
                <c:pt idx="3245">
                  <c:v>4.5069444444444446</c:v>
                </c:pt>
                <c:pt idx="3246">
                  <c:v>4.5083333333333337</c:v>
                </c:pt>
                <c:pt idx="3247">
                  <c:v>4.509722222222222</c:v>
                </c:pt>
                <c:pt idx="3248">
                  <c:v>4.5111111111111111</c:v>
                </c:pt>
                <c:pt idx="3249">
                  <c:v>4.5125000000000002</c:v>
                </c:pt>
                <c:pt idx="3250">
                  <c:v>4.5138888888888893</c:v>
                </c:pt>
                <c:pt idx="3251">
                  <c:v>4.5152777777777775</c:v>
                </c:pt>
                <c:pt idx="3252">
                  <c:v>4.5166666666666666</c:v>
                </c:pt>
                <c:pt idx="3253">
                  <c:v>4.5180555555555557</c:v>
                </c:pt>
                <c:pt idx="3254">
                  <c:v>4.5194444444444448</c:v>
                </c:pt>
                <c:pt idx="3255">
                  <c:v>4.520833333333333</c:v>
                </c:pt>
                <c:pt idx="3256">
                  <c:v>4.5222222222222221</c:v>
                </c:pt>
                <c:pt idx="3257">
                  <c:v>4.5236111111111112</c:v>
                </c:pt>
                <c:pt idx="3258">
                  <c:v>4.5250000000000004</c:v>
                </c:pt>
                <c:pt idx="3259">
                  <c:v>4.5263888888888886</c:v>
                </c:pt>
                <c:pt idx="3260">
                  <c:v>4.5277777777777777</c:v>
                </c:pt>
                <c:pt idx="3261">
                  <c:v>4.5291666666666668</c:v>
                </c:pt>
                <c:pt idx="3262">
                  <c:v>4.5305555555555559</c:v>
                </c:pt>
                <c:pt idx="3263">
                  <c:v>4.5319444444444441</c:v>
                </c:pt>
                <c:pt idx="3264">
                  <c:v>4.5333333333333332</c:v>
                </c:pt>
                <c:pt idx="3265">
                  <c:v>4.5347222222222223</c:v>
                </c:pt>
                <c:pt idx="3266">
                  <c:v>4.5361111111111114</c:v>
                </c:pt>
                <c:pt idx="3267">
                  <c:v>4.5374999999999996</c:v>
                </c:pt>
                <c:pt idx="3268">
                  <c:v>4.5388888888888888</c:v>
                </c:pt>
                <c:pt idx="3269">
                  <c:v>4.5402777777777779</c:v>
                </c:pt>
                <c:pt idx="3270">
                  <c:v>4.541666666666667</c:v>
                </c:pt>
                <c:pt idx="3271">
                  <c:v>4.5430555555555552</c:v>
                </c:pt>
                <c:pt idx="3272">
                  <c:v>4.5444444444444443</c:v>
                </c:pt>
                <c:pt idx="3273">
                  <c:v>4.5458333333333334</c:v>
                </c:pt>
                <c:pt idx="3274">
                  <c:v>4.5472222222222225</c:v>
                </c:pt>
                <c:pt idx="3275">
                  <c:v>4.5486111111111107</c:v>
                </c:pt>
                <c:pt idx="3276">
                  <c:v>4.55</c:v>
                </c:pt>
                <c:pt idx="3277">
                  <c:v>4.5513888888888889</c:v>
                </c:pt>
                <c:pt idx="3278">
                  <c:v>4.552777777777778</c:v>
                </c:pt>
                <c:pt idx="3279">
                  <c:v>4.5541666666666663</c:v>
                </c:pt>
                <c:pt idx="3280">
                  <c:v>4.5555555555555554</c:v>
                </c:pt>
                <c:pt idx="3281">
                  <c:v>4.5569444444444445</c:v>
                </c:pt>
                <c:pt idx="3282">
                  <c:v>4.5583333333333336</c:v>
                </c:pt>
                <c:pt idx="3283">
                  <c:v>4.5597222222222218</c:v>
                </c:pt>
                <c:pt idx="3284">
                  <c:v>4.5611111111111109</c:v>
                </c:pt>
                <c:pt idx="3285">
                  <c:v>4.5625</c:v>
                </c:pt>
                <c:pt idx="3286">
                  <c:v>4.5638888888888891</c:v>
                </c:pt>
                <c:pt idx="3287">
                  <c:v>4.5652777777777782</c:v>
                </c:pt>
                <c:pt idx="3288">
                  <c:v>4.5666666666666664</c:v>
                </c:pt>
                <c:pt idx="3289">
                  <c:v>4.5680555555555555</c:v>
                </c:pt>
                <c:pt idx="3290">
                  <c:v>4.5694444444444446</c:v>
                </c:pt>
                <c:pt idx="3291">
                  <c:v>4.5708333333333337</c:v>
                </c:pt>
                <c:pt idx="3292">
                  <c:v>4.572222222222222</c:v>
                </c:pt>
                <c:pt idx="3293">
                  <c:v>4.5736111111111111</c:v>
                </c:pt>
                <c:pt idx="3294">
                  <c:v>4.5750000000000002</c:v>
                </c:pt>
                <c:pt idx="3295">
                  <c:v>4.5763888888888893</c:v>
                </c:pt>
                <c:pt idx="3296">
                  <c:v>4.5777777777777775</c:v>
                </c:pt>
                <c:pt idx="3297">
                  <c:v>4.5791666666666666</c:v>
                </c:pt>
                <c:pt idx="3298">
                  <c:v>4.5805555555555557</c:v>
                </c:pt>
                <c:pt idx="3299">
                  <c:v>4.5819444444444448</c:v>
                </c:pt>
                <c:pt idx="3300">
                  <c:v>4.583333333333333</c:v>
                </c:pt>
                <c:pt idx="3301">
                  <c:v>4.5847222222222221</c:v>
                </c:pt>
                <c:pt idx="3302">
                  <c:v>4.5861111111111112</c:v>
                </c:pt>
                <c:pt idx="3303">
                  <c:v>4.5875000000000004</c:v>
                </c:pt>
                <c:pt idx="3304">
                  <c:v>4.5888888888888886</c:v>
                </c:pt>
                <c:pt idx="3305">
                  <c:v>4.5902777777777777</c:v>
                </c:pt>
                <c:pt idx="3306">
                  <c:v>4.5916666666666668</c:v>
                </c:pt>
                <c:pt idx="3307">
                  <c:v>4.5930555555555559</c:v>
                </c:pt>
                <c:pt idx="3308">
                  <c:v>4.5944444444444441</c:v>
                </c:pt>
                <c:pt idx="3309">
                  <c:v>4.5958333333333332</c:v>
                </c:pt>
                <c:pt idx="3310">
                  <c:v>4.5972222222222223</c:v>
                </c:pt>
                <c:pt idx="3311">
                  <c:v>4.5986111111111114</c:v>
                </c:pt>
                <c:pt idx="3312">
                  <c:v>4.5999999999999996</c:v>
                </c:pt>
                <c:pt idx="3313">
                  <c:v>4.6013888888888888</c:v>
                </c:pt>
                <c:pt idx="3314">
                  <c:v>4.6027777777777779</c:v>
                </c:pt>
                <c:pt idx="3315">
                  <c:v>4.604166666666667</c:v>
                </c:pt>
                <c:pt idx="3316">
                  <c:v>4.6055555555555552</c:v>
                </c:pt>
                <c:pt idx="3317">
                  <c:v>4.6069444444444443</c:v>
                </c:pt>
                <c:pt idx="3318">
                  <c:v>4.6083333333333334</c:v>
                </c:pt>
                <c:pt idx="3319">
                  <c:v>4.6097222222222225</c:v>
                </c:pt>
                <c:pt idx="3320">
                  <c:v>4.6111111111111107</c:v>
                </c:pt>
                <c:pt idx="3321">
                  <c:v>4.6124999999999998</c:v>
                </c:pt>
                <c:pt idx="3322">
                  <c:v>4.6138888888888889</c:v>
                </c:pt>
                <c:pt idx="3323">
                  <c:v>4.615277777777778</c:v>
                </c:pt>
                <c:pt idx="3324">
                  <c:v>4.6166666666666663</c:v>
                </c:pt>
                <c:pt idx="3325">
                  <c:v>4.6180555555555554</c:v>
                </c:pt>
                <c:pt idx="3326">
                  <c:v>4.6194444444444445</c:v>
                </c:pt>
                <c:pt idx="3327">
                  <c:v>4.6208333333333336</c:v>
                </c:pt>
                <c:pt idx="3328">
                  <c:v>4.6222222222222218</c:v>
                </c:pt>
                <c:pt idx="3329">
                  <c:v>4.6236111111111109</c:v>
                </c:pt>
                <c:pt idx="3330">
                  <c:v>4.625</c:v>
                </c:pt>
                <c:pt idx="3331">
                  <c:v>4.6263888888888891</c:v>
                </c:pt>
                <c:pt idx="3332">
                  <c:v>4.6277777777777782</c:v>
                </c:pt>
                <c:pt idx="3333">
                  <c:v>4.6291666666666664</c:v>
                </c:pt>
                <c:pt idx="3334">
                  <c:v>4.6305555555555555</c:v>
                </c:pt>
                <c:pt idx="3335">
                  <c:v>4.6319444444444446</c:v>
                </c:pt>
                <c:pt idx="3336">
                  <c:v>4.6333333333333337</c:v>
                </c:pt>
                <c:pt idx="3337">
                  <c:v>4.634722222222222</c:v>
                </c:pt>
                <c:pt idx="3338">
                  <c:v>4.6361111111111111</c:v>
                </c:pt>
                <c:pt idx="3339">
                  <c:v>4.6375000000000002</c:v>
                </c:pt>
                <c:pt idx="3340">
                  <c:v>4.6388888888888893</c:v>
                </c:pt>
                <c:pt idx="3341">
                  <c:v>4.6402777777777775</c:v>
                </c:pt>
                <c:pt idx="3342">
                  <c:v>4.6416666666666666</c:v>
                </c:pt>
                <c:pt idx="3343">
                  <c:v>4.6430555555555557</c:v>
                </c:pt>
                <c:pt idx="3344">
                  <c:v>4.6444444444444448</c:v>
                </c:pt>
                <c:pt idx="3345">
                  <c:v>4.645833333333333</c:v>
                </c:pt>
                <c:pt idx="3346">
                  <c:v>4.6472222222222221</c:v>
                </c:pt>
                <c:pt idx="3347">
                  <c:v>4.6486111111111112</c:v>
                </c:pt>
                <c:pt idx="3348">
                  <c:v>4.6500000000000004</c:v>
                </c:pt>
                <c:pt idx="3349">
                  <c:v>4.6513888888888886</c:v>
                </c:pt>
                <c:pt idx="3350">
                  <c:v>4.6527777777777777</c:v>
                </c:pt>
                <c:pt idx="3351">
                  <c:v>4.6541666666666668</c:v>
                </c:pt>
                <c:pt idx="3352">
                  <c:v>4.6555555555555559</c:v>
                </c:pt>
                <c:pt idx="3353">
                  <c:v>4.6569444444444441</c:v>
                </c:pt>
                <c:pt idx="3354">
                  <c:v>4.6583333333333332</c:v>
                </c:pt>
                <c:pt idx="3355">
                  <c:v>4.6597222222222223</c:v>
                </c:pt>
                <c:pt idx="3356">
                  <c:v>4.6611111111111114</c:v>
                </c:pt>
                <c:pt idx="3357">
                  <c:v>4.6624999999999996</c:v>
                </c:pt>
                <c:pt idx="3358">
                  <c:v>4.6638888888888888</c:v>
                </c:pt>
                <c:pt idx="3359">
                  <c:v>4.6652777777777779</c:v>
                </c:pt>
                <c:pt idx="3360">
                  <c:v>4.666666666666667</c:v>
                </c:pt>
                <c:pt idx="3361">
                  <c:v>4.6680555555555552</c:v>
                </c:pt>
                <c:pt idx="3362">
                  <c:v>4.6694444444444443</c:v>
                </c:pt>
                <c:pt idx="3363">
                  <c:v>4.6708333333333334</c:v>
                </c:pt>
                <c:pt idx="3364">
                  <c:v>4.6722222222222225</c:v>
                </c:pt>
                <c:pt idx="3365">
                  <c:v>4.6736111111111107</c:v>
                </c:pt>
                <c:pt idx="3366">
                  <c:v>4.6749999999999998</c:v>
                </c:pt>
                <c:pt idx="3367">
                  <c:v>4.6763888888888889</c:v>
                </c:pt>
                <c:pt idx="3368">
                  <c:v>4.677777777777778</c:v>
                </c:pt>
                <c:pt idx="3369">
                  <c:v>4.6791666666666663</c:v>
                </c:pt>
                <c:pt idx="3370">
                  <c:v>4.6805555555555554</c:v>
                </c:pt>
                <c:pt idx="3371">
                  <c:v>4.6819444444444445</c:v>
                </c:pt>
                <c:pt idx="3372">
                  <c:v>4.6833333333333336</c:v>
                </c:pt>
                <c:pt idx="3373">
                  <c:v>4.6847222222222218</c:v>
                </c:pt>
                <c:pt idx="3374">
                  <c:v>4.6861111111111109</c:v>
                </c:pt>
                <c:pt idx="3375">
                  <c:v>4.6875</c:v>
                </c:pt>
                <c:pt idx="3376">
                  <c:v>4.6888888888888891</c:v>
                </c:pt>
                <c:pt idx="3377">
                  <c:v>4.6902777777777782</c:v>
                </c:pt>
                <c:pt idx="3378">
                  <c:v>4.6916666666666664</c:v>
                </c:pt>
                <c:pt idx="3379">
                  <c:v>4.6930555555555555</c:v>
                </c:pt>
                <c:pt idx="3380">
                  <c:v>4.6944444444444446</c:v>
                </c:pt>
                <c:pt idx="3381">
                  <c:v>4.6958333333333337</c:v>
                </c:pt>
                <c:pt idx="3382">
                  <c:v>4.697222222222222</c:v>
                </c:pt>
                <c:pt idx="3383">
                  <c:v>4.6986111111111111</c:v>
                </c:pt>
                <c:pt idx="3384">
                  <c:v>4.7</c:v>
                </c:pt>
                <c:pt idx="3385">
                  <c:v>4.7013888888888893</c:v>
                </c:pt>
                <c:pt idx="3386">
                  <c:v>4.7027777777777775</c:v>
                </c:pt>
                <c:pt idx="3387">
                  <c:v>4.7041666666666666</c:v>
                </c:pt>
                <c:pt idx="3388">
                  <c:v>4.7055555555555557</c:v>
                </c:pt>
                <c:pt idx="3389">
                  <c:v>4.7069444444444448</c:v>
                </c:pt>
                <c:pt idx="3390">
                  <c:v>4.708333333333333</c:v>
                </c:pt>
                <c:pt idx="3391">
                  <c:v>4.7097222222222221</c:v>
                </c:pt>
                <c:pt idx="3392">
                  <c:v>4.7111111111111112</c:v>
                </c:pt>
                <c:pt idx="3393">
                  <c:v>4.7125000000000004</c:v>
                </c:pt>
                <c:pt idx="3394">
                  <c:v>4.7138888888888886</c:v>
                </c:pt>
                <c:pt idx="3395">
                  <c:v>4.7152777777777777</c:v>
                </c:pt>
                <c:pt idx="3396">
                  <c:v>4.7166666666666668</c:v>
                </c:pt>
                <c:pt idx="3397">
                  <c:v>4.7180555555555559</c:v>
                </c:pt>
                <c:pt idx="3398">
                  <c:v>4.7194444444444441</c:v>
                </c:pt>
                <c:pt idx="3399">
                  <c:v>4.7208333333333332</c:v>
                </c:pt>
                <c:pt idx="3400">
                  <c:v>4.7222222222222223</c:v>
                </c:pt>
                <c:pt idx="3401">
                  <c:v>4.7236111111111114</c:v>
                </c:pt>
                <c:pt idx="3402">
                  <c:v>4.7249999999999996</c:v>
                </c:pt>
                <c:pt idx="3403">
                  <c:v>4.7263888888888888</c:v>
                </c:pt>
                <c:pt idx="3404">
                  <c:v>4.7277777777777779</c:v>
                </c:pt>
                <c:pt idx="3405">
                  <c:v>4.729166666666667</c:v>
                </c:pt>
                <c:pt idx="3406">
                  <c:v>4.7305555555555552</c:v>
                </c:pt>
                <c:pt idx="3407">
                  <c:v>4.7319444444444443</c:v>
                </c:pt>
                <c:pt idx="3408">
                  <c:v>4.7333333333333334</c:v>
                </c:pt>
                <c:pt idx="3409">
                  <c:v>4.7347222222222225</c:v>
                </c:pt>
                <c:pt idx="3410">
                  <c:v>4.7361111111111107</c:v>
                </c:pt>
                <c:pt idx="3411">
                  <c:v>4.7374999999999998</c:v>
                </c:pt>
                <c:pt idx="3412">
                  <c:v>4.7388888888888889</c:v>
                </c:pt>
                <c:pt idx="3413">
                  <c:v>4.740277777777778</c:v>
                </c:pt>
                <c:pt idx="3414">
                  <c:v>4.7416666666666663</c:v>
                </c:pt>
                <c:pt idx="3415">
                  <c:v>4.7430555555555554</c:v>
                </c:pt>
                <c:pt idx="3416">
                  <c:v>4.7444444444444445</c:v>
                </c:pt>
                <c:pt idx="3417">
                  <c:v>4.7458333333333336</c:v>
                </c:pt>
                <c:pt idx="3418">
                  <c:v>4.7472222222222218</c:v>
                </c:pt>
                <c:pt idx="3419">
                  <c:v>4.7486111111111109</c:v>
                </c:pt>
                <c:pt idx="3420">
                  <c:v>4.75</c:v>
                </c:pt>
                <c:pt idx="3421">
                  <c:v>4.7513888888888891</c:v>
                </c:pt>
                <c:pt idx="3422">
                  <c:v>4.7527777777777782</c:v>
                </c:pt>
                <c:pt idx="3423">
                  <c:v>4.7541666666666664</c:v>
                </c:pt>
                <c:pt idx="3424">
                  <c:v>4.7555555555555555</c:v>
                </c:pt>
                <c:pt idx="3425">
                  <c:v>4.7569444444444446</c:v>
                </c:pt>
                <c:pt idx="3426">
                  <c:v>4.7583333333333337</c:v>
                </c:pt>
                <c:pt idx="3427">
                  <c:v>4.759722222222222</c:v>
                </c:pt>
                <c:pt idx="3428">
                  <c:v>4.7611111111111111</c:v>
                </c:pt>
                <c:pt idx="3429">
                  <c:v>4.7625000000000002</c:v>
                </c:pt>
                <c:pt idx="3430">
                  <c:v>4.7638888888888893</c:v>
                </c:pt>
                <c:pt idx="3431">
                  <c:v>4.7652777777777775</c:v>
                </c:pt>
                <c:pt idx="3432">
                  <c:v>4.7666666666666666</c:v>
                </c:pt>
                <c:pt idx="3433">
                  <c:v>4.7680555555555557</c:v>
                </c:pt>
                <c:pt idx="3434">
                  <c:v>4.7694444444444448</c:v>
                </c:pt>
                <c:pt idx="3435">
                  <c:v>4.770833333333333</c:v>
                </c:pt>
                <c:pt idx="3436">
                  <c:v>4.7722222222222221</c:v>
                </c:pt>
                <c:pt idx="3437">
                  <c:v>4.7736111111111112</c:v>
                </c:pt>
                <c:pt idx="3438">
                  <c:v>4.7750000000000004</c:v>
                </c:pt>
                <c:pt idx="3439">
                  <c:v>4.7763888888888886</c:v>
                </c:pt>
                <c:pt idx="3440">
                  <c:v>4.7777777777777777</c:v>
                </c:pt>
                <c:pt idx="3441">
                  <c:v>4.7791666666666668</c:v>
                </c:pt>
                <c:pt idx="3442">
                  <c:v>4.7805555555555559</c:v>
                </c:pt>
                <c:pt idx="3443">
                  <c:v>4.7819444444444441</c:v>
                </c:pt>
                <c:pt idx="3444">
                  <c:v>4.7833333333333332</c:v>
                </c:pt>
                <c:pt idx="3445">
                  <c:v>4.7847222222222223</c:v>
                </c:pt>
                <c:pt idx="3446">
                  <c:v>4.7861111111111114</c:v>
                </c:pt>
                <c:pt idx="3447">
                  <c:v>4.7874999999999996</c:v>
                </c:pt>
                <c:pt idx="3448">
                  <c:v>4.7888888888888888</c:v>
                </c:pt>
                <c:pt idx="3449">
                  <c:v>4.7902777777777779</c:v>
                </c:pt>
                <c:pt idx="3450">
                  <c:v>4.791666666666667</c:v>
                </c:pt>
                <c:pt idx="3451">
                  <c:v>4.7930555555555552</c:v>
                </c:pt>
                <c:pt idx="3452">
                  <c:v>4.7944444444444443</c:v>
                </c:pt>
                <c:pt idx="3453">
                  <c:v>4.7958333333333334</c:v>
                </c:pt>
                <c:pt idx="3454">
                  <c:v>4.7972222222222225</c:v>
                </c:pt>
                <c:pt idx="3455">
                  <c:v>4.7986111111111107</c:v>
                </c:pt>
                <c:pt idx="3456">
                  <c:v>4.8</c:v>
                </c:pt>
                <c:pt idx="3457">
                  <c:v>4.8013888888888889</c:v>
                </c:pt>
                <c:pt idx="3458">
                  <c:v>4.802777777777778</c:v>
                </c:pt>
                <c:pt idx="3459">
                  <c:v>4.8041666666666663</c:v>
                </c:pt>
                <c:pt idx="3460">
                  <c:v>4.8055555555555554</c:v>
                </c:pt>
                <c:pt idx="3461">
                  <c:v>4.8069444444444445</c:v>
                </c:pt>
                <c:pt idx="3462">
                  <c:v>4.8083333333333336</c:v>
                </c:pt>
                <c:pt idx="3463">
                  <c:v>4.8097222222222218</c:v>
                </c:pt>
                <c:pt idx="3464">
                  <c:v>4.8111111111111109</c:v>
                </c:pt>
                <c:pt idx="3465">
                  <c:v>4.8125</c:v>
                </c:pt>
                <c:pt idx="3466">
                  <c:v>4.8138888888888891</c:v>
                </c:pt>
                <c:pt idx="3467">
                  <c:v>4.8152777777777782</c:v>
                </c:pt>
                <c:pt idx="3468">
                  <c:v>4.8166666666666664</c:v>
                </c:pt>
                <c:pt idx="3469">
                  <c:v>4.8180555555555555</c:v>
                </c:pt>
                <c:pt idx="3470">
                  <c:v>4.8194444444444446</c:v>
                </c:pt>
                <c:pt idx="3471">
                  <c:v>4.8208333333333337</c:v>
                </c:pt>
                <c:pt idx="3472">
                  <c:v>4.822222222222222</c:v>
                </c:pt>
                <c:pt idx="3473">
                  <c:v>4.8236111111111111</c:v>
                </c:pt>
                <c:pt idx="3474">
                  <c:v>4.8250000000000002</c:v>
                </c:pt>
                <c:pt idx="3475">
                  <c:v>4.8263888888888893</c:v>
                </c:pt>
                <c:pt idx="3476">
                  <c:v>4.8277777777777775</c:v>
                </c:pt>
                <c:pt idx="3477">
                  <c:v>4.8291666666666666</c:v>
                </c:pt>
                <c:pt idx="3478">
                  <c:v>4.8305555555555557</c:v>
                </c:pt>
                <c:pt idx="3479">
                  <c:v>4.8319444444444448</c:v>
                </c:pt>
                <c:pt idx="3480">
                  <c:v>4.833333333333333</c:v>
                </c:pt>
                <c:pt idx="3481">
                  <c:v>4.8347222222222221</c:v>
                </c:pt>
                <c:pt idx="3482">
                  <c:v>4.8361111111111112</c:v>
                </c:pt>
                <c:pt idx="3483">
                  <c:v>4.8375000000000004</c:v>
                </c:pt>
                <c:pt idx="3484">
                  <c:v>4.8388888888888886</c:v>
                </c:pt>
                <c:pt idx="3485">
                  <c:v>4.8402777777777777</c:v>
                </c:pt>
                <c:pt idx="3486">
                  <c:v>4.8416666666666668</c:v>
                </c:pt>
                <c:pt idx="3487">
                  <c:v>4.8430555555555559</c:v>
                </c:pt>
                <c:pt idx="3488">
                  <c:v>4.8444444444444441</c:v>
                </c:pt>
                <c:pt idx="3489">
                  <c:v>4.8458333333333332</c:v>
                </c:pt>
                <c:pt idx="3490">
                  <c:v>4.8472222222222223</c:v>
                </c:pt>
                <c:pt idx="3491">
                  <c:v>4.8486111111111114</c:v>
                </c:pt>
                <c:pt idx="3492">
                  <c:v>4.8499999999999996</c:v>
                </c:pt>
                <c:pt idx="3493">
                  <c:v>4.8513888888888888</c:v>
                </c:pt>
                <c:pt idx="3494">
                  <c:v>4.8527777777777779</c:v>
                </c:pt>
                <c:pt idx="3495">
                  <c:v>4.854166666666667</c:v>
                </c:pt>
                <c:pt idx="3496">
                  <c:v>4.8555555555555552</c:v>
                </c:pt>
                <c:pt idx="3497">
                  <c:v>4.8569444444444443</c:v>
                </c:pt>
                <c:pt idx="3498">
                  <c:v>4.8583333333333334</c:v>
                </c:pt>
                <c:pt idx="3499">
                  <c:v>4.8597222222222225</c:v>
                </c:pt>
                <c:pt idx="3500">
                  <c:v>4.8611111111111107</c:v>
                </c:pt>
                <c:pt idx="3501">
                  <c:v>4.8624999999999998</c:v>
                </c:pt>
                <c:pt idx="3502">
                  <c:v>4.8638888888888889</c:v>
                </c:pt>
                <c:pt idx="3503">
                  <c:v>4.865277777777778</c:v>
                </c:pt>
                <c:pt idx="3504">
                  <c:v>4.8666666666666663</c:v>
                </c:pt>
                <c:pt idx="3505">
                  <c:v>4.8680555555555554</c:v>
                </c:pt>
                <c:pt idx="3506">
                  <c:v>4.8694444444444445</c:v>
                </c:pt>
                <c:pt idx="3507">
                  <c:v>4.8708333333333336</c:v>
                </c:pt>
                <c:pt idx="3508">
                  <c:v>4.8722222222222218</c:v>
                </c:pt>
                <c:pt idx="3509">
                  <c:v>4.8736111111111109</c:v>
                </c:pt>
                <c:pt idx="3510">
                  <c:v>4.875</c:v>
                </c:pt>
                <c:pt idx="3511">
                  <c:v>4.8763888888888891</c:v>
                </c:pt>
                <c:pt idx="3512">
                  <c:v>4.8777777777777782</c:v>
                </c:pt>
                <c:pt idx="3513">
                  <c:v>4.8791666666666664</c:v>
                </c:pt>
                <c:pt idx="3514">
                  <c:v>4.8805555555555555</c:v>
                </c:pt>
                <c:pt idx="3515">
                  <c:v>4.8819444444444446</c:v>
                </c:pt>
                <c:pt idx="3516">
                  <c:v>4.8833333333333337</c:v>
                </c:pt>
                <c:pt idx="3517">
                  <c:v>4.884722222222222</c:v>
                </c:pt>
                <c:pt idx="3518">
                  <c:v>4.8861111111111111</c:v>
                </c:pt>
                <c:pt idx="3519">
                  <c:v>4.8875000000000002</c:v>
                </c:pt>
                <c:pt idx="3520">
                  <c:v>4.8888888888888893</c:v>
                </c:pt>
                <c:pt idx="3521">
                  <c:v>4.8902777777777775</c:v>
                </c:pt>
                <c:pt idx="3522">
                  <c:v>4.8916666666666666</c:v>
                </c:pt>
                <c:pt idx="3523">
                  <c:v>4.8930555555555557</c:v>
                </c:pt>
                <c:pt idx="3524">
                  <c:v>4.8944444444444448</c:v>
                </c:pt>
                <c:pt idx="3525">
                  <c:v>4.895833333333333</c:v>
                </c:pt>
                <c:pt idx="3526">
                  <c:v>4.8972222222222221</c:v>
                </c:pt>
                <c:pt idx="3527">
                  <c:v>4.8986111111111112</c:v>
                </c:pt>
                <c:pt idx="3528">
                  <c:v>4.9000000000000004</c:v>
                </c:pt>
                <c:pt idx="3529">
                  <c:v>4.9013888888888886</c:v>
                </c:pt>
                <c:pt idx="3530">
                  <c:v>4.9027777777777777</c:v>
                </c:pt>
                <c:pt idx="3531">
                  <c:v>4.9041666666666668</c:v>
                </c:pt>
                <c:pt idx="3532">
                  <c:v>4.9055555555555559</c:v>
                </c:pt>
                <c:pt idx="3533">
                  <c:v>4.9069444444444441</c:v>
                </c:pt>
                <c:pt idx="3534">
                  <c:v>4.9083333333333332</c:v>
                </c:pt>
                <c:pt idx="3535">
                  <c:v>4.9097222222222223</c:v>
                </c:pt>
                <c:pt idx="3536">
                  <c:v>4.9111111111111114</c:v>
                </c:pt>
                <c:pt idx="3537">
                  <c:v>4.9124999999999996</c:v>
                </c:pt>
                <c:pt idx="3538">
                  <c:v>4.9138888888888888</c:v>
                </c:pt>
                <c:pt idx="3539">
                  <c:v>4.9152777777777779</c:v>
                </c:pt>
                <c:pt idx="3540">
                  <c:v>4.916666666666667</c:v>
                </c:pt>
                <c:pt idx="3541">
                  <c:v>4.9180555555555552</c:v>
                </c:pt>
                <c:pt idx="3542">
                  <c:v>4.9194444444444443</c:v>
                </c:pt>
                <c:pt idx="3543">
                  <c:v>4.9208333333333334</c:v>
                </c:pt>
                <c:pt idx="3544">
                  <c:v>4.9222222222222225</c:v>
                </c:pt>
                <c:pt idx="3545">
                  <c:v>4.9236111111111107</c:v>
                </c:pt>
                <c:pt idx="3546">
                  <c:v>4.9249999999999998</c:v>
                </c:pt>
                <c:pt idx="3547">
                  <c:v>4.9263888888888889</c:v>
                </c:pt>
                <c:pt idx="3548">
                  <c:v>4.927777777777778</c:v>
                </c:pt>
                <c:pt idx="3549">
                  <c:v>4.9291666666666663</c:v>
                </c:pt>
                <c:pt idx="3550">
                  <c:v>4.9305555555555554</c:v>
                </c:pt>
                <c:pt idx="3551">
                  <c:v>4.9319444444444445</c:v>
                </c:pt>
                <c:pt idx="3552">
                  <c:v>4.9333333333333336</c:v>
                </c:pt>
                <c:pt idx="3553">
                  <c:v>4.9347222222222218</c:v>
                </c:pt>
                <c:pt idx="3554">
                  <c:v>4.9361111111111109</c:v>
                </c:pt>
                <c:pt idx="3555">
                  <c:v>4.9375</c:v>
                </c:pt>
                <c:pt idx="3556">
                  <c:v>4.9388888888888891</c:v>
                </c:pt>
                <c:pt idx="3557">
                  <c:v>4.9402777777777782</c:v>
                </c:pt>
                <c:pt idx="3558">
                  <c:v>4.9416666666666664</c:v>
                </c:pt>
                <c:pt idx="3559">
                  <c:v>4.9430555555555555</c:v>
                </c:pt>
                <c:pt idx="3560">
                  <c:v>4.9444444444444446</c:v>
                </c:pt>
                <c:pt idx="3561">
                  <c:v>4.9458333333333337</c:v>
                </c:pt>
                <c:pt idx="3562">
                  <c:v>4.947222222222222</c:v>
                </c:pt>
                <c:pt idx="3563">
                  <c:v>4.9486111111111111</c:v>
                </c:pt>
                <c:pt idx="3564">
                  <c:v>4.95</c:v>
                </c:pt>
                <c:pt idx="3565">
                  <c:v>4.9513888888888893</c:v>
                </c:pt>
                <c:pt idx="3566">
                  <c:v>4.9527777777777775</c:v>
                </c:pt>
                <c:pt idx="3567">
                  <c:v>4.9541666666666666</c:v>
                </c:pt>
                <c:pt idx="3568">
                  <c:v>4.9555555555555557</c:v>
                </c:pt>
                <c:pt idx="3569">
                  <c:v>4.9569444444444448</c:v>
                </c:pt>
                <c:pt idx="3570">
                  <c:v>4.958333333333333</c:v>
                </c:pt>
                <c:pt idx="3571">
                  <c:v>4.9597222222222221</c:v>
                </c:pt>
                <c:pt idx="3572">
                  <c:v>4.9611111111111112</c:v>
                </c:pt>
                <c:pt idx="3573">
                  <c:v>4.9625000000000004</c:v>
                </c:pt>
                <c:pt idx="3574">
                  <c:v>4.9638888888888886</c:v>
                </c:pt>
                <c:pt idx="3575">
                  <c:v>4.9652777777777777</c:v>
                </c:pt>
                <c:pt idx="3576">
                  <c:v>4.9666666666666668</c:v>
                </c:pt>
                <c:pt idx="3577">
                  <c:v>4.9680555555555559</c:v>
                </c:pt>
                <c:pt idx="3578">
                  <c:v>4.9694444444444441</c:v>
                </c:pt>
                <c:pt idx="3579">
                  <c:v>4.9708333333333332</c:v>
                </c:pt>
                <c:pt idx="3580">
                  <c:v>4.9722222222222223</c:v>
                </c:pt>
                <c:pt idx="3581">
                  <c:v>4.9736111111111114</c:v>
                </c:pt>
                <c:pt idx="3582">
                  <c:v>4.9749999999999996</c:v>
                </c:pt>
                <c:pt idx="3583">
                  <c:v>4.9763888888888888</c:v>
                </c:pt>
                <c:pt idx="3584">
                  <c:v>4.9777777777777779</c:v>
                </c:pt>
                <c:pt idx="3585">
                  <c:v>4.979166666666667</c:v>
                </c:pt>
                <c:pt idx="3586">
                  <c:v>4.9805555555555552</c:v>
                </c:pt>
                <c:pt idx="3587">
                  <c:v>4.9819444444444443</c:v>
                </c:pt>
                <c:pt idx="3588">
                  <c:v>4.9833333333333334</c:v>
                </c:pt>
                <c:pt idx="3589">
                  <c:v>4.9847222222222225</c:v>
                </c:pt>
                <c:pt idx="3590">
                  <c:v>4.9861111111111107</c:v>
                </c:pt>
                <c:pt idx="3591">
                  <c:v>4.9874999999999998</c:v>
                </c:pt>
                <c:pt idx="3592">
                  <c:v>4.9888888888888889</c:v>
                </c:pt>
                <c:pt idx="3593">
                  <c:v>4.990277777777778</c:v>
                </c:pt>
                <c:pt idx="3594">
                  <c:v>4.9916666666666663</c:v>
                </c:pt>
                <c:pt idx="3595">
                  <c:v>4.9930555555555554</c:v>
                </c:pt>
                <c:pt idx="3596">
                  <c:v>4.9944444444444445</c:v>
                </c:pt>
                <c:pt idx="3597">
                  <c:v>4.9958333333333336</c:v>
                </c:pt>
                <c:pt idx="3598">
                  <c:v>4.9972222222222218</c:v>
                </c:pt>
                <c:pt idx="3599">
                  <c:v>4.9986111111111109</c:v>
                </c:pt>
                <c:pt idx="3600">
                  <c:v>5</c:v>
                </c:pt>
                <c:pt idx="3601">
                  <c:v>5.0013888888888891</c:v>
                </c:pt>
                <c:pt idx="3602">
                  <c:v>5.0027777777777782</c:v>
                </c:pt>
                <c:pt idx="3603">
                  <c:v>5.0041666666666664</c:v>
                </c:pt>
                <c:pt idx="3604">
                  <c:v>5.0055555555555555</c:v>
                </c:pt>
                <c:pt idx="3605">
                  <c:v>5.0069444444444446</c:v>
                </c:pt>
                <c:pt idx="3606">
                  <c:v>5.0083333333333337</c:v>
                </c:pt>
                <c:pt idx="3607">
                  <c:v>5.009722222222222</c:v>
                </c:pt>
                <c:pt idx="3608">
                  <c:v>5.0111111111111111</c:v>
                </c:pt>
                <c:pt idx="3609">
                  <c:v>5.0125000000000002</c:v>
                </c:pt>
                <c:pt idx="3610">
                  <c:v>5.0138888888888893</c:v>
                </c:pt>
                <c:pt idx="3611">
                  <c:v>5.0152777777777775</c:v>
                </c:pt>
                <c:pt idx="3612">
                  <c:v>5.0166666666666666</c:v>
                </c:pt>
                <c:pt idx="3613">
                  <c:v>5.0180555555555557</c:v>
                </c:pt>
                <c:pt idx="3614">
                  <c:v>5.0194444444444448</c:v>
                </c:pt>
                <c:pt idx="3615">
                  <c:v>5.020833333333333</c:v>
                </c:pt>
                <c:pt idx="3616">
                  <c:v>5.0222222222222221</c:v>
                </c:pt>
                <c:pt idx="3617">
                  <c:v>5.0236111111111112</c:v>
                </c:pt>
                <c:pt idx="3618">
                  <c:v>5.0250000000000004</c:v>
                </c:pt>
                <c:pt idx="3619">
                  <c:v>5.0263888888888886</c:v>
                </c:pt>
                <c:pt idx="3620">
                  <c:v>5.0277777777777777</c:v>
                </c:pt>
                <c:pt idx="3621">
                  <c:v>5.0291666666666668</c:v>
                </c:pt>
                <c:pt idx="3622">
                  <c:v>5.0305555555555559</c:v>
                </c:pt>
                <c:pt idx="3623">
                  <c:v>5.0319444444444441</c:v>
                </c:pt>
                <c:pt idx="3624">
                  <c:v>5.0333333333333332</c:v>
                </c:pt>
                <c:pt idx="3625">
                  <c:v>5.0347222222222223</c:v>
                </c:pt>
                <c:pt idx="3626">
                  <c:v>5.0361111111111114</c:v>
                </c:pt>
                <c:pt idx="3627">
                  <c:v>5.0374999999999996</c:v>
                </c:pt>
                <c:pt idx="3628">
                  <c:v>5.0388888888888888</c:v>
                </c:pt>
                <c:pt idx="3629">
                  <c:v>5.0402777777777779</c:v>
                </c:pt>
                <c:pt idx="3630">
                  <c:v>5.041666666666667</c:v>
                </c:pt>
                <c:pt idx="3631">
                  <c:v>5.0430555555555552</c:v>
                </c:pt>
                <c:pt idx="3632">
                  <c:v>5.0444444444444443</c:v>
                </c:pt>
                <c:pt idx="3633">
                  <c:v>5.0458333333333334</c:v>
                </c:pt>
                <c:pt idx="3634">
                  <c:v>5.0472222222222225</c:v>
                </c:pt>
                <c:pt idx="3635">
                  <c:v>5.0486111111111107</c:v>
                </c:pt>
                <c:pt idx="3636">
                  <c:v>5.05</c:v>
                </c:pt>
                <c:pt idx="3637">
                  <c:v>5.0513888888888889</c:v>
                </c:pt>
                <c:pt idx="3638">
                  <c:v>5.052777777777778</c:v>
                </c:pt>
                <c:pt idx="3639">
                  <c:v>5.0541666666666663</c:v>
                </c:pt>
                <c:pt idx="3640">
                  <c:v>5.0555555555555554</c:v>
                </c:pt>
                <c:pt idx="3641">
                  <c:v>5.0569444444444445</c:v>
                </c:pt>
                <c:pt idx="3642">
                  <c:v>5.0583333333333336</c:v>
                </c:pt>
                <c:pt idx="3643">
                  <c:v>5.0597222222222218</c:v>
                </c:pt>
                <c:pt idx="3644">
                  <c:v>5.0611111111111109</c:v>
                </c:pt>
                <c:pt idx="3645">
                  <c:v>5.0625</c:v>
                </c:pt>
                <c:pt idx="3646">
                  <c:v>5.0638888888888891</c:v>
                </c:pt>
                <c:pt idx="3647">
                  <c:v>5.0652777777777782</c:v>
                </c:pt>
                <c:pt idx="3648">
                  <c:v>5.0666666666666664</c:v>
                </c:pt>
                <c:pt idx="3649">
                  <c:v>5.0680555555555555</c:v>
                </c:pt>
                <c:pt idx="3650">
                  <c:v>5.0694444444444446</c:v>
                </c:pt>
                <c:pt idx="3651">
                  <c:v>5.0708333333333337</c:v>
                </c:pt>
                <c:pt idx="3652">
                  <c:v>5.072222222222222</c:v>
                </c:pt>
                <c:pt idx="3653">
                  <c:v>5.0736111111111111</c:v>
                </c:pt>
                <c:pt idx="3654">
                  <c:v>5.0750000000000002</c:v>
                </c:pt>
                <c:pt idx="3655">
                  <c:v>5.0763888888888893</c:v>
                </c:pt>
                <c:pt idx="3656">
                  <c:v>5.0777777777777775</c:v>
                </c:pt>
                <c:pt idx="3657">
                  <c:v>5.0791666666666666</c:v>
                </c:pt>
                <c:pt idx="3658">
                  <c:v>5.0805555555555557</c:v>
                </c:pt>
                <c:pt idx="3659">
                  <c:v>5.0819444444444448</c:v>
                </c:pt>
                <c:pt idx="3660">
                  <c:v>5.083333333333333</c:v>
                </c:pt>
                <c:pt idx="3661">
                  <c:v>5.0847222222222221</c:v>
                </c:pt>
                <c:pt idx="3662">
                  <c:v>5.0861111111111112</c:v>
                </c:pt>
                <c:pt idx="3663">
                  <c:v>5.0875000000000004</c:v>
                </c:pt>
                <c:pt idx="3664">
                  <c:v>5.0888888888888886</c:v>
                </c:pt>
                <c:pt idx="3665">
                  <c:v>5.0902777777777777</c:v>
                </c:pt>
                <c:pt idx="3666">
                  <c:v>5.0916666666666668</c:v>
                </c:pt>
                <c:pt idx="3667">
                  <c:v>5.0930555555555559</c:v>
                </c:pt>
                <c:pt idx="3668">
                  <c:v>5.0944444444444441</c:v>
                </c:pt>
                <c:pt idx="3669">
                  <c:v>5.0958333333333332</c:v>
                </c:pt>
                <c:pt idx="3670">
                  <c:v>5.0972222222222223</c:v>
                </c:pt>
                <c:pt idx="3671">
                  <c:v>5.0986111111111114</c:v>
                </c:pt>
                <c:pt idx="3672">
                  <c:v>5.0999999999999996</c:v>
                </c:pt>
                <c:pt idx="3673">
                  <c:v>5.1013888888888888</c:v>
                </c:pt>
                <c:pt idx="3674">
                  <c:v>5.1027777777777779</c:v>
                </c:pt>
                <c:pt idx="3675">
                  <c:v>5.104166666666667</c:v>
                </c:pt>
                <c:pt idx="3676">
                  <c:v>5.1055555555555552</c:v>
                </c:pt>
                <c:pt idx="3677">
                  <c:v>5.1069444444444443</c:v>
                </c:pt>
                <c:pt idx="3678">
                  <c:v>5.1083333333333334</c:v>
                </c:pt>
                <c:pt idx="3679">
                  <c:v>5.1097222222222225</c:v>
                </c:pt>
                <c:pt idx="3680">
                  <c:v>5.1111111111111107</c:v>
                </c:pt>
                <c:pt idx="3681">
                  <c:v>5.1124999999999998</c:v>
                </c:pt>
                <c:pt idx="3682">
                  <c:v>5.1138888888888889</c:v>
                </c:pt>
                <c:pt idx="3683">
                  <c:v>5.115277777777778</c:v>
                </c:pt>
                <c:pt idx="3684">
                  <c:v>5.1166666666666663</c:v>
                </c:pt>
                <c:pt idx="3685">
                  <c:v>5.1180555555555554</c:v>
                </c:pt>
                <c:pt idx="3686">
                  <c:v>5.1194444444444445</c:v>
                </c:pt>
                <c:pt idx="3687">
                  <c:v>5.1208333333333336</c:v>
                </c:pt>
                <c:pt idx="3688">
                  <c:v>5.1222222222222218</c:v>
                </c:pt>
                <c:pt idx="3689">
                  <c:v>5.1236111111111109</c:v>
                </c:pt>
                <c:pt idx="3690">
                  <c:v>5.125</c:v>
                </c:pt>
                <c:pt idx="3691">
                  <c:v>5.1263888888888891</c:v>
                </c:pt>
                <c:pt idx="3692">
                  <c:v>5.1277777777777782</c:v>
                </c:pt>
                <c:pt idx="3693">
                  <c:v>5.1291666666666664</c:v>
                </c:pt>
                <c:pt idx="3694">
                  <c:v>5.1305555555555555</c:v>
                </c:pt>
                <c:pt idx="3695">
                  <c:v>5.1319444444444446</c:v>
                </c:pt>
                <c:pt idx="3696">
                  <c:v>5.1333333333333337</c:v>
                </c:pt>
                <c:pt idx="3697">
                  <c:v>5.134722222222222</c:v>
                </c:pt>
                <c:pt idx="3698">
                  <c:v>5.1361111111111111</c:v>
                </c:pt>
                <c:pt idx="3699">
                  <c:v>5.1375000000000002</c:v>
                </c:pt>
                <c:pt idx="3700">
                  <c:v>5.1388888888888893</c:v>
                </c:pt>
                <c:pt idx="3701">
                  <c:v>5.1402777777777775</c:v>
                </c:pt>
                <c:pt idx="3702">
                  <c:v>5.1416666666666666</c:v>
                </c:pt>
                <c:pt idx="3703">
                  <c:v>5.1430555555555557</c:v>
                </c:pt>
                <c:pt idx="3704">
                  <c:v>5.1444444444444448</c:v>
                </c:pt>
                <c:pt idx="3705">
                  <c:v>5.145833333333333</c:v>
                </c:pt>
                <c:pt idx="3706">
                  <c:v>5.1472222222222221</c:v>
                </c:pt>
                <c:pt idx="3707">
                  <c:v>5.1486111111111112</c:v>
                </c:pt>
                <c:pt idx="3708">
                  <c:v>5.15</c:v>
                </c:pt>
                <c:pt idx="3709">
                  <c:v>5.1513888888888886</c:v>
                </c:pt>
                <c:pt idx="3710">
                  <c:v>5.1527777777777777</c:v>
                </c:pt>
                <c:pt idx="3711">
                  <c:v>5.1541666666666668</c:v>
                </c:pt>
                <c:pt idx="3712">
                  <c:v>5.1555555555555559</c:v>
                </c:pt>
                <c:pt idx="3713">
                  <c:v>5.1569444444444441</c:v>
                </c:pt>
                <c:pt idx="3714">
                  <c:v>5.1583333333333332</c:v>
                </c:pt>
                <c:pt idx="3715">
                  <c:v>5.1597222222222223</c:v>
                </c:pt>
                <c:pt idx="3716">
                  <c:v>5.1611111111111114</c:v>
                </c:pt>
                <c:pt idx="3717">
                  <c:v>5.1624999999999996</c:v>
                </c:pt>
                <c:pt idx="3718">
                  <c:v>5.1638888888888888</c:v>
                </c:pt>
                <c:pt idx="3719">
                  <c:v>5.1652777777777779</c:v>
                </c:pt>
                <c:pt idx="3720">
                  <c:v>5.166666666666667</c:v>
                </c:pt>
                <c:pt idx="3721">
                  <c:v>5.1680555555555552</c:v>
                </c:pt>
                <c:pt idx="3722">
                  <c:v>5.1694444444444443</c:v>
                </c:pt>
                <c:pt idx="3723">
                  <c:v>5.1708333333333334</c:v>
                </c:pt>
                <c:pt idx="3724">
                  <c:v>5.1722222222222225</c:v>
                </c:pt>
                <c:pt idx="3725">
                  <c:v>5.1736111111111107</c:v>
                </c:pt>
                <c:pt idx="3726">
                  <c:v>5.1749999999999998</c:v>
                </c:pt>
                <c:pt idx="3727">
                  <c:v>5.1763888888888889</c:v>
                </c:pt>
                <c:pt idx="3728">
                  <c:v>5.177777777777778</c:v>
                </c:pt>
                <c:pt idx="3729">
                  <c:v>5.1791666666666663</c:v>
                </c:pt>
                <c:pt idx="3730">
                  <c:v>5.1805555555555554</c:v>
                </c:pt>
                <c:pt idx="3731">
                  <c:v>5.1819444444444445</c:v>
                </c:pt>
                <c:pt idx="3732">
                  <c:v>5.1833333333333336</c:v>
                </c:pt>
                <c:pt idx="3733">
                  <c:v>5.1847222222222218</c:v>
                </c:pt>
                <c:pt idx="3734">
                  <c:v>5.1861111111111109</c:v>
                </c:pt>
                <c:pt idx="3735">
                  <c:v>5.1875</c:v>
                </c:pt>
                <c:pt idx="3736">
                  <c:v>5.1888888888888891</c:v>
                </c:pt>
                <c:pt idx="3737">
                  <c:v>5.1902777777777782</c:v>
                </c:pt>
                <c:pt idx="3738">
                  <c:v>5.1916666666666664</c:v>
                </c:pt>
                <c:pt idx="3739">
                  <c:v>5.1930555555555555</c:v>
                </c:pt>
                <c:pt idx="3740">
                  <c:v>5.1944444444444446</c:v>
                </c:pt>
                <c:pt idx="3741">
                  <c:v>5.1958333333333337</c:v>
                </c:pt>
                <c:pt idx="3742">
                  <c:v>5.197222222222222</c:v>
                </c:pt>
                <c:pt idx="3743">
                  <c:v>5.1986111111111111</c:v>
                </c:pt>
                <c:pt idx="3744">
                  <c:v>5.2</c:v>
                </c:pt>
                <c:pt idx="3745">
                  <c:v>5.2013888888888893</c:v>
                </c:pt>
                <c:pt idx="3746">
                  <c:v>5.2027777777777775</c:v>
                </c:pt>
                <c:pt idx="3747">
                  <c:v>5.2041666666666666</c:v>
                </c:pt>
                <c:pt idx="3748">
                  <c:v>5.2055555555555557</c:v>
                </c:pt>
                <c:pt idx="3749">
                  <c:v>5.2069444444444448</c:v>
                </c:pt>
                <c:pt idx="3750">
                  <c:v>5.208333333333333</c:v>
                </c:pt>
                <c:pt idx="3751">
                  <c:v>5.2097222222222221</c:v>
                </c:pt>
                <c:pt idx="3752">
                  <c:v>5.2111111111111112</c:v>
                </c:pt>
                <c:pt idx="3753">
                  <c:v>5.2125000000000004</c:v>
                </c:pt>
                <c:pt idx="3754">
                  <c:v>5.2138888888888886</c:v>
                </c:pt>
                <c:pt idx="3755">
                  <c:v>5.2152777777777777</c:v>
                </c:pt>
                <c:pt idx="3756">
                  <c:v>5.2166666666666668</c:v>
                </c:pt>
                <c:pt idx="3757">
                  <c:v>5.2180555555555559</c:v>
                </c:pt>
                <c:pt idx="3758">
                  <c:v>5.2194444444444441</c:v>
                </c:pt>
                <c:pt idx="3759">
                  <c:v>5.2208333333333332</c:v>
                </c:pt>
                <c:pt idx="3760">
                  <c:v>5.2222222222222223</c:v>
                </c:pt>
                <c:pt idx="3761">
                  <c:v>5.2236111111111114</c:v>
                </c:pt>
                <c:pt idx="3762">
                  <c:v>5.2249999999999996</c:v>
                </c:pt>
                <c:pt idx="3763">
                  <c:v>5.2263888888888888</c:v>
                </c:pt>
                <c:pt idx="3764">
                  <c:v>5.2277777777777779</c:v>
                </c:pt>
                <c:pt idx="3765">
                  <c:v>5.229166666666667</c:v>
                </c:pt>
                <c:pt idx="3766">
                  <c:v>5.2305555555555552</c:v>
                </c:pt>
                <c:pt idx="3767">
                  <c:v>5.2319444444444443</c:v>
                </c:pt>
                <c:pt idx="3768">
                  <c:v>5.2333333333333334</c:v>
                </c:pt>
                <c:pt idx="3769">
                  <c:v>5.2347222222222225</c:v>
                </c:pt>
                <c:pt idx="3770">
                  <c:v>5.2361111111111107</c:v>
                </c:pt>
                <c:pt idx="3771">
                  <c:v>5.2374999999999998</c:v>
                </c:pt>
                <c:pt idx="3772">
                  <c:v>5.2388888888888889</c:v>
                </c:pt>
                <c:pt idx="3773">
                  <c:v>5.240277777777778</c:v>
                </c:pt>
                <c:pt idx="3774">
                  <c:v>5.2416666666666663</c:v>
                </c:pt>
                <c:pt idx="3775">
                  <c:v>5.2430555555555554</c:v>
                </c:pt>
                <c:pt idx="3776">
                  <c:v>5.2444444444444445</c:v>
                </c:pt>
                <c:pt idx="3777">
                  <c:v>5.2458333333333336</c:v>
                </c:pt>
                <c:pt idx="3778">
                  <c:v>5.2472222222222218</c:v>
                </c:pt>
                <c:pt idx="3779">
                  <c:v>5.2486111111111109</c:v>
                </c:pt>
                <c:pt idx="3780">
                  <c:v>5.25</c:v>
                </c:pt>
                <c:pt idx="3781">
                  <c:v>5.2513888888888891</c:v>
                </c:pt>
                <c:pt idx="3782">
                  <c:v>5.2527777777777782</c:v>
                </c:pt>
                <c:pt idx="3783">
                  <c:v>5.2541666666666664</c:v>
                </c:pt>
                <c:pt idx="3784">
                  <c:v>5.2555555555555555</c:v>
                </c:pt>
                <c:pt idx="3785">
                  <c:v>5.2569444444444446</c:v>
                </c:pt>
                <c:pt idx="3786">
                  <c:v>5.2583333333333337</c:v>
                </c:pt>
                <c:pt idx="3787">
                  <c:v>5.259722222222222</c:v>
                </c:pt>
                <c:pt idx="3788">
                  <c:v>5.2611111111111111</c:v>
                </c:pt>
                <c:pt idx="3789">
                  <c:v>5.2625000000000002</c:v>
                </c:pt>
                <c:pt idx="3790">
                  <c:v>5.2638888888888893</c:v>
                </c:pt>
                <c:pt idx="3791">
                  <c:v>5.2652777777777775</c:v>
                </c:pt>
                <c:pt idx="3792">
                  <c:v>5.2666666666666666</c:v>
                </c:pt>
                <c:pt idx="3793">
                  <c:v>5.2680555555555557</c:v>
                </c:pt>
                <c:pt idx="3794">
                  <c:v>5.2694444444444448</c:v>
                </c:pt>
                <c:pt idx="3795">
                  <c:v>5.270833333333333</c:v>
                </c:pt>
                <c:pt idx="3796">
                  <c:v>5.2722222222222221</c:v>
                </c:pt>
                <c:pt idx="3797">
                  <c:v>5.2736111111111112</c:v>
                </c:pt>
                <c:pt idx="3798">
                  <c:v>5.2750000000000004</c:v>
                </c:pt>
                <c:pt idx="3799">
                  <c:v>5.2763888888888886</c:v>
                </c:pt>
                <c:pt idx="3800">
                  <c:v>5.2777777777777777</c:v>
                </c:pt>
                <c:pt idx="3801">
                  <c:v>5.2791666666666668</c:v>
                </c:pt>
                <c:pt idx="3802">
                  <c:v>5.2805555555555559</c:v>
                </c:pt>
                <c:pt idx="3803">
                  <c:v>5.2819444444444441</c:v>
                </c:pt>
                <c:pt idx="3804">
                  <c:v>5.2833333333333332</c:v>
                </c:pt>
                <c:pt idx="3805">
                  <c:v>5.2847222222222223</c:v>
                </c:pt>
                <c:pt idx="3806">
                  <c:v>5.2861111111111114</c:v>
                </c:pt>
                <c:pt idx="3807">
                  <c:v>5.2874999999999996</c:v>
                </c:pt>
                <c:pt idx="3808">
                  <c:v>5.2888888888888888</c:v>
                </c:pt>
                <c:pt idx="3809">
                  <c:v>5.2902777777777779</c:v>
                </c:pt>
                <c:pt idx="3810">
                  <c:v>5.291666666666667</c:v>
                </c:pt>
                <c:pt idx="3811">
                  <c:v>5.2930555555555552</c:v>
                </c:pt>
                <c:pt idx="3812">
                  <c:v>5.2944444444444443</c:v>
                </c:pt>
                <c:pt idx="3813">
                  <c:v>5.2958333333333334</c:v>
                </c:pt>
                <c:pt idx="3814">
                  <c:v>5.2972222222222225</c:v>
                </c:pt>
                <c:pt idx="3815">
                  <c:v>5.2986111111111107</c:v>
                </c:pt>
                <c:pt idx="3816">
                  <c:v>5.3</c:v>
                </c:pt>
                <c:pt idx="3817">
                  <c:v>5.3013888888888889</c:v>
                </c:pt>
                <c:pt idx="3818">
                  <c:v>5.302777777777778</c:v>
                </c:pt>
                <c:pt idx="3819">
                  <c:v>5.3041666666666663</c:v>
                </c:pt>
                <c:pt idx="3820">
                  <c:v>5.3055555555555554</c:v>
                </c:pt>
                <c:pt idx="3821">
                  <c:v>5.3069444444444445</c:v>
                </c:pt>
                <c:pt idx="3822">
                  <c:v>5.3083333333333336</c:v>
                </c:pt>
                <c:pt idx="3823">
                  <c:v>5.3097222222222218</c:v>
                </c:pt>
                <c:pt idx="3824">
                  <c:v>5.3111111111111109</c:v>
                </c:pt>
                <c:pt idx="3825">
                  <c:v>5.3125</c:v>
                </c:pt>
                <c:pt idx="3826">
                  <c:v>5.3138888888888891</c:v>
                </c:pt>
                <c:pt idx="3827">
                  <c:v>5.3152777777777782</c:v>
                </c:pt>
                <c:pt idx="3828">
                  <c:v>5.3166666666666664</c:v>
                </c:pt>
                <c:pt idx="3829">
                  <c:v>5.3180555555555555</c:v>
                </c:pt>
                <c:pt idx="3830">
                  <c:v>5.3194444444444446</c:v>
                </c:pt>
                <c:pt idx="3831">
                  <c:v>5.3208333333333337</c:v>
                </c:pt>
                <c:pt idx="3832">
                  <c:v>5.322222222222222</c:v>
                </c:pt>
                <c:pt idx="3833">
                  <c:v>5.3236111111111111</c:v>
                </c:pt>
                <c:pt idx="3834">
                  <c:v>5.3250000000000002</c:v>
                </c:pt>
                <c:pt idx="3835">
                  <c:v>5.3263888888888893</c:v>
                </c:pt>
                <c:pt idx="3836">
                  <c:v>5.3277777777777775</c:v>
                </c:pt>
                <c:pt idx="3837">
                  <c:v>5.3291666666666666</c:v>
                </c:pt>
                <c:pt idx="3838">
                  <c:v>5.3305555555555557</c:v>
                </c:pt>
                <c:pt idx="3839">
                  <c:v>5.3319444444444448</c:v>
                </c:pt>
                <c:pt idx="3840">
                  <c:v>5.333333333333333</c:v>
                </c:pt>
                <c:pt idx="3841">
                  <c:v>5.3347222222222221</c:v>
                </c:pt>
                <c:pt idx="3842">
                  <c:v>5.3361111111111112</c:v>
                </c:pt>
                <c:pt idx="3843">
                  <c:v>5.3375000000000004</c:v>
                </c:pt>
                <c:pt idx="3844">
                  <c:v>5.3388888888888886</c:v>
                </c:pt>
                <c:pt idx="3845">
                  <c:v>5.3402777777777777</c:v>
                </c:pt>
                <c:pt idx="3846">
                  <c:v>5.3416666666666668</c:v>
                </c:pt>
                <c:pt idx="3847">
                  <c:v>5.3430555555555559</c:v>
                </c:pt>
                <c:pt idx="3848">
                  <c:v>5.3444444444444441</c:v>
                </c:pt>
                <c:pt idx="3849">
                  <c:v>5.3458333333333332</c:v>
                </c:pt>
                <c:pt idx="3850">
                  <c:v>5.3472222222222223</c:v>
                </c:pt>
                <c:pt idx="3851">
                  <c:v>5.3486111111111114</c:v>
                </c:pt>
                <c:pt idx="3852">
                  <c:v>5.35</c:v>
                </c:pt>
                <c:pt idx="3853">
                  <c:v>5.3513888888888888</c:v>
                </c:pt>
                <c:pt idx="3854">
                  <c:v>5.3527777777777779</c:v>
                </c:pt>
                <c:pt idx="3855">
                  <c:v>5.354166666666667</c:v>
                </c:pt>
                <c:pt idx="3856">
                  <c:v>5.3555555555555552</c:v>
                </c:pt>
                <c:pt idx="3857">
                  <c:v>5.3569444444444443</c:v>
                </c:pt>
                <c:pt idx="3858">
                  <c:v>5.3583333333333334</c:v>
                </c:pt>
                <c:pt idx="3859">
                  <c:v>5.3597222222222225</c:v>
                </c:pt>
                <c:pt idx="3860">
                  <c:v>5.3611111111111107</c:v>
                </c:pt>
                <c:pt idx="3861">
                  <c:v>5.3624999999999998</c:v>
                </c:pt>
                <c:pt idx="3862">
                  <c:v>5.3638888888888889</c:v>
                </c:pt>
                <c:pt idx="3863">
                  <c:v>5.365277777777778</c:v>
                </c:pt>
                <c:pt idx="3864">
                  <c:v>5.3666666666666663</c:v>
                </c:pt>
                <c:pt idx="3865">
                  <c:v>5.3680555555555554</c:v>
                </c:pt>
                <c:pt idx="3866">
                  <c:v>5.3694444444444445</c:v>
                </c:pt>
                <c:pt idx="3867">
                  <c:v>5.3708333333333336</c:v>
                </c:pt>
                <c:pt idx="3868">
                  <c:v>5.3722222222222218</c:v>
                </c:pt>
                <c:pt idx="3869">
                  <c:v>5.3736111111111109</c:v>
                </c:pt>
                <c:pt idx="3870">
                  <c:v>5.375</c:v>
                </c:pt>
                <c:pt idx="3871">
                  <c:v>5.3763888888888891</c:v>
                </c:pt>
                <c:pt idx="3872">
                  <c:v>5.3777777777777782</c:v>
                </c:pt>
                <c:pt idx="3873">
                  <c:v>5.3791666666666664</c:v>
                </c:pt>
                <c:pt idx="3874">
                  <c:v>5.3805555555555555</c:v>
                </c:pt>
                <c:pt idx="3875">
                  <c:v>5.3819444444444446</c:v>
                </c:pt>
                <c:pt idx="3876">
                  <c:v>5.3833333333333337</c:v>
                </c:pt>
                <c:pt idx="3877">
                  <c:v>5.384722222222222</c:v>
                </c:pt>
                <c:pt idx="3878">
                  <c:v>5.3861111111111111</c:v>
                </c:pt>
                <c:pt idx="3879">
                  <c:v>5.3875000000000002</c:v>
                </c:pt>
                <c:pt idx="3880">
                  <c:v>5.3888888888888893</c:v>
                </c:pt>
                <c:pt idx="3881">
                  <c:v>5.3902777777777775</c:v>
                </c:pt>
                <c:pt idx="3882">
                  <c:v>5.3916666666666666</c:v>
                </c:pt>
                <c:pt idx="3883">
                  <c:v>5.3930555555555557</c:v>
                </c:pt>
                <c:pt idx="3884">
                  <c:v>5.3944444444444448</c:v>
                </c:pt>
                <c:pt idx="3885">
                  <c:v>5.395833333333333</c:v>
                </c:pt>
                <c:pt idx="3886">
                  <c:v>5.3972222222222221</c:v>
                </c:pt>
                <c:pt idx="3887">
                  <c:v>5.3986111111111112</c:v>
                </c:pt>
                <c:pt idx="3888">
                  <c:v>5.4</c:v>
                </c:pt>
                <c:pt idx="3889">
                  <c:v>5.4013888888888886</c:v>
                </c:pt>
                <c:pt idx="3890">
                  <c:v>5.4027777777777777</c:v>
                </c:pt>
                <c:pt idx="3891">
                  <c:v>5.4041666666666668</c:v>
                </c:pt>
                <c:pt idx="3892">
                  <c:v>5.4055555555555559</c:v>
                </c:pt>
                <c:pt idx="3893">
                  <c:v>5.4069444444444441</c:v>
                </c:pt>
                <c:pt idx="3894">
                  <c:v>5.4083333333333332</c:v>
                </c:pt>
                <c:pt idx="3895">
                  <c:v>5.4097222222222223</c:v>
                </c:pt>
                <c:pt idx="3896">
                  <c:v>5.4111111111111114</c:v>
                </c:pt>
                <c:pt idx="3897">
                  <c:v>5.4124999999999996</c:v>
                </c:pt>
                <c:pt idx="3898">
                  <c:v>5.4138888888888888</c:v>
                </c:pt>
                <c:pt idx="3899">
                  <c:v>5.4152777777777779</c:v>
                </c:pt>
                <c:pt idx="3900">
                  <c:v>5.416666666666667</c:v>
                </c:pt>
                <c:pt idx="3901">
                  <c:v>5.4180555555555552</c:v>
                </c:pt>
                <c:pt idx="3902">
                  <c:v>5.4194444444444443</c:v>
                </c:pt>
                <c:pt idx="3903">
                  <c:v>5.4208333333333334</c:v>
                </c:pt>
                <c:pt idx="3904">
                  <c:v>5.4222222222222225</c:v>
                </c:pt>
                <c:pt idx="3905">
                  <c:v>5.4236111111111107</c:v>
                </c:pt>
                <c:pt idx="3906">
                  <c:v>5.4249999999999998</c:v>
                </c:pt>
                <c:pt idx="3907">
                  <c:v>5.4263888888888889</c:v>
                </c:pt>
                <c:pt idx="3908">
                  <c:v>5.427777777777778</c:v>
                </c:pt>
                <c:pt idx="3909">
                  <c:v>5.4291666666666663</c:v>
                </c:pt>
                <c:pt idx="3910">
                  <c:v>5.4305555555555554</c:v>
                </c:pt>
                <c:pt idx="3911">
                  <c:v>5.4319444444444445</c:v>
                </c:pt>
                <c:pt idx="3912">
                  <c:v>5.4333333333333336</c:v>
                </c:pt>
                <c:pt idx="3913">
                  <c:v>5.4347222222222218</c:v>
                </c:pt>
                <c:pt idx="3914">
                  <c:v>5.4361111111111109</c:v>
                </c:pt>
                <c:pt idx="3915">
                  <c:v>5.4375</c:v>
                </c:pt>
                <c:pt idx="3916">
                  <c:v>5.4388888888888891</c:v>
                </c:pt>
                <c:pt idx="3917">
                  <c:v>5.4402777777777782</c:v>
                </c:pt>
                <c:pt idx="3918">
                  <c:v>5.4416666666666664</c:v>
                </c:pt>
                <c:pt idx="3919">
                  <c:v>5.4430555555555555</c:v>
                </c:pt>
                <c:pt idx="3920">
                  <c:v>5.4444444444444446</c:v>
                </c:pt>
                <c:pt idx="3921">
                  <c:v>5.4458333333333337</c:v>
                </c:pt>
                <c:pt idx="3922">
                  <c:v>5.447222222222222</c:v>
                </c:pt>
                <c:pt idx="3923">
                  <c:v>5.4486111111111111</c:v>
                </c:pt>
                <c:pt idx="3924">
                  <c:v>5.45</c:v>
                </c:pt>
                <c:pt idx="3925">
                  <c:v>5.4513888888888893</c:v>
                </c:pt>
                <c:pt idx="3926">
                  <c:v>5.4527777777777775</c:v>
                </c:pt>
                <c:pt idx="3927">
                  <c:v>5.4541666666666666</c:v>
                </c:pt>
                <c:pt idx="3928">
                  <c:v>5.4555555555555557</c:v>
                </c:pt>
                <c:pt idx="3929">
                  <c:v>5.4569444444444448</c:v>
                </c:pt>
                <c:pt idx="3930">
                  <c:v>5.458333333333333</c:v>
                </c:pt>
                <c:pt idx="3931">
                  <c:v>5.4597222222222221</c:v>
                </c:pt>
                <c:pt idx="3932">
                  <c:v>5.4611111111111112</c:v>
                </c:pt>
                <c:pt idx="3933">
                  <c:v>5.4625000000000004</c:v>
                </c:pt>
                <c:pt idx="3934">
                  <c:v>5.4638888888888886</c:v>
                </c:pt>
                <c:pt idx="3935">
                  <c:v>5.4652777777777777</c:v>
                </c:pt>
                <c:pt idx="3936">
                  <c:v>5.4666666666666668</c:v>
                </c:pt>
                <c:pt idx="3937">
                  <c:v>5.4680555555555559</c:v>
                </c:pt>
                <c:pt idx="3938">
                  <c:v>5.4694444444444441</c:v>
                </c:pt>
                <c:pt idx="3939">
                  <c:v>5.4708333333333332</c:v>
                </c:pt>
                <c:pt idx="3940">
                  <c:v>5.4722222222222223</c:v>
                </c:pt>
                <c:pt idx="3941">
                  <c:v>5.4736111111111114</c:v>
                </c:pt>
                <c:pt idx="3942">
                  <c:v>5.4749999999999996</c:v>
                </c:pt>
                <c:pt idx="3943">
                  <c:v>5.4763888888888888</c:v>
                </c:pt>
                <c:pt idx="3944">
                  <c:v>5.4777777777777779</c:v>
                </c:pt>
                <c:pt idx="3945">
                  <c:v>5.479166666666667</c:v>
                </c:pt>
                <c:pt idx="3946">
                  <c:v>5.4805555555555552</c:v>
                </c:pt>
                <c:pt idx="3947">
                  <c:v>5.4819444444444443</c:v>
                </c:pt>
                <c:pt idx="3948">
                  <c:v>5.4833333333333334</c:v>
                </c:pt>
                <c:pt idx="3949">
                  <c:v>5.4847222222222225</c:v>
                </c:pt>
                <c:pt idx="3950">
                  <c:v>5.4861111111111107</c:v>
                </c:pt>
                <c:pt idx="3951">
                  <c:v>5.4874999999999998</c:v>
                </c:pt>
                <c:pt idx="3952">
                  <c:v>5.4888888888888889</c:v>
                </c:pt>
                <c:pt idx="3953">
                  <c:v>5.490277777777778</c:v>
                </c:pt>
                <c:pt idx="3954">
                  <c:v>5.4916666666666663</c:v>
                </c:pt>
                <c:pt idx="3955">
                  <c:v>5.4930555555555554</c:v>
                </c:pt>
                <c:pt idx="3956">
                  <c:v>5.4944444444444445</c:v>
                </c:pt>
                <c:pt idx="3957">
                  <c:v>5.4958333333333336</c:v>
                </c:pt>
                <c:pt idx="3958">
                  <c:v>5.4972222222222218</c:v>
                </c:pt>
                <c:pt idx="3959">
                  <c:v>5.4986111111111109</c:v>
                </c:pt>
                <c:pt idx="3960">
                  <c:v>5.5</c:v>
                </c:pt>
                <c:pt idx="3961">
                  <c:v>5.5013888888888891</c:v>
                </c:pt>
                <c:pt idx="3962">
                  <c:v>5.5027777777777782</c:v>
                </c:pt>
                <c:pt idx="3963">
                  <c:v>5.5041666666666664</c:v>
                </c:pt>
                <c:pt idx="3964">
                  <c:v>5.5055555555555555</c:v>
                </c:pt>
                <c:pt idx="3965">
                  <c:v>5.5069444444444446</c:v>
                </c:pt>
                <c:pt idx="3966">
                  <c:v>5.5083333333333337</c:v>
                </c:pt>
                <c:pt idx="3967">
                  <c:v>5.509722222222222</c:v>
                </c:pt>
                <c:pt idx="3968">
                  <c:v>5.5111111111111111</c:v>
                </c:pt>
                <c:pt idx="3969">
                  <c:v>5.5125000000000002</c:v>
                </c:pt>
                <c:pt idx="3970">
                  <c:v>5.5138888888888893</c:v>
                </c:pt>
                <c:pt idx="3971">
                  <c:v>5.5152777777777775</c:v>
                </c:pt>
                <c:pt idx="3972">
                  <c:v>5.5166666666666666</c:v>
                </c:pt>
                <c:pt idx="3973">
                  <c:v>5.5180555555555557</c:v>
                </c:pt>
                <c:pt idx="3974">
                  <c:v>5.5194444444444448</c:v>
                </c:pt>
                <c:pt idx="3975">
                  <c:v>5.520833333333333</c:v>
                </c:pt>
                <c:pt idx="3976">
                  <c:v>5.5222222222222221</c:v>
                </c:pt>
                <c:pt idx="3977">
                  <c:v>5.5236111111111112</c:v>
                </c:pt>
                <c:pt idx="3978">
                  <c:v>5.5250000000000004</c:v>
                </c:pt>
                <c:pt idx="3979">
                  <c:v>5.5263888888888886</c:v>
                </c:pt>
                <c:pt idx="3980">
                  <c:v>5.5277777777777777</c:v>
                </c:pt>
                <c:pt idx="3981">
                  <c:v>5.5291666666666668</c:v>
                </c:pt>
                <c:pt idx="3982">
                  <c:v>5.5305555555555559</c:v>
                </c:pt>
                <c:pt idx="3983">
                  <c:v>5.5319444444444441</c:v>
                </c:pt>
                <c:pt idx="3984">
                  <c:v>5.5333333333333332</c:v>
                </c:pt>
                <c:pt idx="3985">
                  <c:v>5.5347222222222223</c:v>
                </c:pt>
                <c:pt idx="3986">
                  <c:v>5.5361111111111114</c:v>
                </c:pt>
                <c:pt idx="3987">
                  <c:v>5.5374999999999996</c:v>
                </c:pt>
                <c:pt idx="3988">
                  <c:v>5.5388888888888888</c:v>
                </c:pt>
                <c:pt idx="3989">
                  <c:v>5.5402777777777779</c:v>
                </c:pt>
                <c:pt idx="3990">
                  <c:v>5.541666666666667</c:v>
                </c:pt>
                <c:pt idx="3991">
                  <c:v>5.5430555555555552</c:v>
                </c:pt>
                <c:pt idx="3992">
                  <c:v>5.5444444444444443</c:v>
                </c:pt>
                <c:pt idx="3993">
                  <c:v>5.5458333333333334</c:v>
                </c:pt>
                <c:pt idx="3994">
                  <c:v>5.5472222222222225</c:v>
                </c:pt>
                <c:pt idx="3995">
                  <c:v>5.5486111111111107</c:v>
                </c:pt>
                <c:pt idx="3996">
                  <c:v>5.55</c:v>
                </c:pt>
                <c:pt idx="3997">
                  <c:v>5.5513888888888889</c:v>
                </c:pt>
                <c:pt idx="3998">
                  <c:v>5.552777777777778</c:v>
                </c:pt>
                <c:pt idx="3999">
                  <c:v>5.5541666666666663</c:v>
                </c:pt>
                <c:pt idx="4000">
                  <c:v>5.5555555555555554</c:v>
                </c:pt>
                <c:pt idx="4001">
                  <c:v>5.5569444444444445</c:v>
                </c:pt>
                <c:pt idx="4002">
                  <c:v>5.5583333333333336</c:v>
                </c:pt>
                <c:pt idx="4003">
                  <c:v>5.5597222222222218</c:v>
                </c:pt>
                <c:pt idx="4004">
                  <c:v>5.5611111111111109</c:v>
                </c:pt>
                <c:pt idx="4005">
                  <c:v>5.5625</c:v>
                </c:pt>
                <c:pt idx="4006">
                  <c:v>5.5638888888888891</c:v>
                </c:pt>
                <c:pt idx="4007">
                  <c:v>5.5652777777777782</c:v>
                </c:pt>
                <c:pt idx="4008">
                  <c:v>5.5666666666666664</c:v>
                </c:pt>
                <c:pt idx="4009">
                  <c:v>5.5680555555555555</c:v>
                </c:pt>
                <c:pt idx="4010">
                  <c:v>5.5694444444444446</c:v>
                </c:pt>
                <c:pt idx="4011">
                  <c:v>5.5708333333333337</c:v>
                </c:pt>
                <c:pt idx="4012">
                  <c:v>5.572222222222222</c:v>
                </c:pt>
                <c:pt idx="4013">
                  <c:v>5.5736111111111111</c:v>
                </c:pt>
                <c:pt idx="4014">
                  <c:v>5.5750000000000002</c:v>
                </c:pt>
                <c:pt idx="4015">
                  <c:v>5.5763888888888893</c:v>
                </c:pt>
                <c:pt idx="4016">
                  <c:v>5.5777777777777775</c:v>
                </c:pt>
                <c:pt idx="4017">
                  <c:v>5.5791666666666666</c:v>
                </c:pt>
                <c:pt idx="4018">
                  <c:v>5.5805555555555557</c:v>
                </c:pt>
                <c:pt idx="4019">
                  <c:v>5.5819444444444448</c:v>
                </c:pt>
                <c:pt idx="4020">
                  <c:v>5.583333333333333</c:v>
                </c:pt>
                <c:pt idx="4021">
                  <c:v>5.5847222222222221</c:v>
                </c:pt>
                <c:pt idx="4022">
                  <c:v>5.5861111111111112</c:v>
                </c:pt>
                <c:pt idx="4023">
                  <c:v>5.5875000000000004</c:v>
                </c:pt>
                <c:pt idx="4024">
                  <c:v>5.5888888888888886</c:v>
                </c:pt>
                <c:pt idx="4025">
                  <c:v>5.5902777777777777</c:v>
                </c:pt>
                <c:pt idx="4026">
                  <c:v>5.5916666666666668</c:v>
                </c:pt>
                <c:pt idx="4027">
                  <c:v>5.5930555555555559</c:v>
                </c:pt>
                <c:pt idx="4028">
                  <c:v>5.5944444444444441</c:v>
                </c:pt>
                <c:pt idx="4029">
                  <c:v>5.5958333333333332</c:v>
                </c:pt>
                <c:pt idx="4030">
                  <c:v>5.5972222222222223</c:v>
                </c:pt>
                <c:pt idx="4031">
                  <c:v>5.5986111111111114</c:v>
                </c:pt>
                <c:pt idx="4032">
                  <c:v>5.6</c:v>
                </c:pt>
                <c:pt idx="4033">
                  <c:v>5.6013888888888888</c:v>
                </c:pt>
                <c:pt idx="4034">
                  <c:v>5.6027777777777779</c:v>
                </c:pt>
                <c:pt idx="4035">
                  <c:v>5.604166666666667</c:v>
                </c:pt>
                <c:pt idx="4036">
                  <c:v>5.6055555555555552</c:v>
                </c:pt>
                <c:pt idx="4037">
                  <c:v>5.6069444444444443</c:v>
                </c:pt>
                <c:pt idx="4038">
                  <c:v>5.6083333333333334</c:v>
                </c:pt>
                <c:pt idx="4039">
                  <c:v>5.6097222222222225</c:v>
                </c:pt>
                <c:pt idx="4040">
                  <c:v>5.6111111111111107</c:v>
                </c:pt>
                <c:pt idx="4041">
                  <c:v>5.6124999999999998</c:v>
                </c:pt>
                <c:pt idx="4042">
                  <c:v>5.6138888888888889</c:v>
                </c:pt>
                <c:pt idx="4043">
                  <c:v>5.615277777777778</c:v>
                </c:pt>
                <c:pt idx="4044">
                  <c:v>5.6166666666666663</c:v>
                </c:pt>
                <c:pt idx="4045">
                  <c:v>5.6180555555555554</c:v>
                </c:pt>
                <c:pt idx="4046">
                  <c:v>5.6194444444444445</c:v>
                </c:pt>
                <c:pt idx="4047">
                  <c:v>5.6208333333333336</c:v>
                </c:pt>
                <c:pt idx="4048">
                  <c:v>5.6222222222222218</c:v>
                </c:pt>
                <c:pt idx="4049">
                  <c:v>5.6236111111111109</c:v>
                </c:pt>
                <c:pt idx="4050">
                  <c:v>5.625</c:v>
                </c:pt>
                <c:pt idx="4051">
                  <c:v>5.6263888888888891</c:v>
                </c:pt>
                <c:pt idx="4052">
                  <c:v>5.6277777777777782</c:v>
                </c:pt>
                <c:pt idx="4053">
                  <c:v>5.6291666666666664</c:v>
                </c:pt>
                <c:pt idx="4054">
                  <c:v>5.6305555555555555</c:v>
                </c:pt>
                <c:pt idx="4055">
                  <c:v>5.6319444444444446</c:v>
                </c:pt>
                <c:pt idx="4056">
                  <c:v>5.6333333333333337</c:v>
                </c:pt>
                <c:pt idx="4057">
                  <c:v>5.634722222222222</c:v>
                </c:pt>
                <c:pt idx="4058">
                  <c:v>5.6361111111111111</c:v>
                </c:pt>
                <c:pt idx="4059">
                  <c:v>5.6375000000000002</c:v>
                </c:pt>
                <c:pt idx="4060">
                  <c:v>5.6388888888888893</c:v>
                </c:pt>
                <c:pt idx="4061">
                  <c:v>5.6402777777777775</c:v>
                </c:pt>
                <c:pt idx="4062">
                  <c:v>5.6416666666666666</c:v>
                </c:pt>
                <c:pt idx="4063">
                  <c:v>5.6430555555555557</c:v>
                </c:pt>
                <c:pt idx="4064">
                  <c:v>5.6444444444444448</c:v>
                </c:pt>
                <c:pt idx="4065">
                  <c:v>5.645833333333333</c:v>
                </c:pt>
                <c:pt idx="4066">
                  <c:v>5.6472222222222221</c:v>
                </c:pt>
                <c:pt idx="4067">
                  <c:v>5.6486111111111112</c:v>
                </c:pt>
                <c:pt idx="4068">
                  <c:v>5.65</c:v>
                </c:pt>
                <c:pt idx="4069">
                  <c:v>5.6513888888888886</c:v>
                </c:pt>
                <c:pt idx="4070">
                  <c:v>5.6527777777777777</c:v>
                </c:pt>
                <c:pt idx="4071">
                  <c:v>5.6541666666666668</c:v>
                </c:pt>
                <c:pt idx="4072">
                  <c:v>5.6555555555555559</c:v>
                </c:pt>
                <c:pt idx="4073">
                  <c:v>5.6569444444444441</c:v>
                </c:pt>
                <c:pt idx="4074">
                  <c:v>5.6583333333333332</c:v>
                </c:pt>
                <c:pt idx="4075">
                  <c:v>5.6597222222222223</c:v>
                </c:pt>
                <c:pt idx="4076">
                  <c:v>5.6611111111111114</c:v>
                </c:pt>
                <c:pt idx="4077">
                  <c:v>5.6624999999999996</c:v>
                </c:pt>
                <c:pt idx="4078">
                  <c:v>5.6638888888888888</c:v>
                </c:pt>
                <c:pt idx="4079">
                  <c:v>5.6652777777777779</c:v>
                </c:pt>
                <c:pt idx="4080">
                  <c:v>5.666666666666667</c:v>
                </c:pt>
                <c:pt idx="4081">
                  <c:v>5.6680555555555552</c:v>
                </c:pt>
                <c:pt idx="4082">
                  <c:v>5.6694444444444443</c:v>
                </c:pt>
                <c:pt idx="4083">
                  <c:v>5.6708333333333334</c:v>
                </c:pt>
                <c:pt idx="4084">
                  <c:v>5.6722222222222225</c:v>
                </c:pt>
                <c:pt idx="4085">
                  <c:v>5.6736111111111107</c:v>
                </c:pt>
                <c:pt idx="4086">
                  <c:v>5.6749999999999998</c:v>
                </c:pt>
                <c:pt idx="4087">
                  <c:v>5.6763888888888889</c:v>
                </c:pt>
                <c:pt idx="4088">
                  <c:v>5.677777777777778</c:v>
                </c:pt>
                <c:pt idx="4089">
                  <c:v>5.6791666666666663</c:v>
                </c:pt>
                <c:pt idx="4090">
                  <c:v>5.6805555555555554</c:v>
                </c:pt>
                <c:pt idx="4091">
                  <c:v>5.6819444444444445</c:v>
                </c:pt>
                <c:pt idx="4092">
                  <c:v>5.6833333333333336</c:v>
                </c:pt>
                <c:pt idx="4093">
                  <c:v>5.6847222222222218</c:v>
                </c:pt>
                <c:pt idx="4094">
                  <c:v>5.6861111111111109</c:v>
                </c:pt>
                <c:pt idx="4095">
                  <c:v>5.6875</c:v>
                </c:pt>
                <c:pt idx="4096">
                  <c:v>5.6888888888888891</c:v>
                </c:pt>
                <c:pt idx="4097">
                  <c:v>5.6902777777777782</c:v>
                </c:pt>
                <c:pt idx="4098">
                  <c:v>5.6916666666666664</c:v>
                </c:pt>
                <c:pt idx="4099">
                  <c:v>5.6930555555555555</c:v>
                </c:pt>
                <c:pt idx="4100">
                  <c:v>5.6944444444444446</c:v>
                </c:pt>
                <c:pt idx="4101">
                  <c:v>5.6958333333333337</c:v>
                </c:pt>
                <c:pt idx="4102">
                  <c:v>5.697222222222222</c:v>
                </c:pt>
                <c:pt idx="4103">
                  <c:v>5.6986111111111111</c:v>
                </c:pt>
                <c:pt idx="4104">
                  <c:v>5.7</c:v>
                </c:pt>
                <c:pt idx="4105">
                  <c:v>5.7013888888888893</c:v>
                </c:pt>
                <c:pt idx="4106">
                  <c:v>5.7027777777777775</c:v>
                </c:pt>
                <c:pt idx="4107">
                  <c:v>5.7041666666666666</c:v>
                </c:pt>
                <c:pt idx="4108">
                  <c:v>5.7055555555555557</c:v>
                </c:pt>
                <c:pt idx="4109">
                  <c:v>5.7069444444444448</c:v>
                </c:pt>
                <c:pt idx="4110">
                  <c:v>5.708333333333333</c:v>
                </c:pt>
                <c:pt idx="4111">
                  <c:v>5.7097222222222221</c:v>
                </c:pt>
                <c:pt idx="4112">
                  <c:v>5.7111111111111112</c:v>
                </c:pt>
                <c:pt idx="4113">
                  <c:v>5.7125000000000004</c:v>
                </c:pt>
                <c:pt idx="4114">
                  <c:v>5.7138888888888886</c:v>
                </c:pt>
                <c:pt idx="4115">
                  <c:v>5.7152777777777777</c:v>
                </c:pt>
                <c:pt idx="4116">
                  <c:v>5.7166666666666668</c:v>
                </c:pt>
                <c:pt idx="4117">
                  <c:v>5.7180555555555559</c:v>
                </c:pt>
                <c:pt idx="4118">
                  <c:v>5.7194444444444441</c:v>
                </c:pt>
                <c:pt idx="4119">
                  <c:v>5.7208333333333332</c:v>
                </c:pt>
                <c:pt idx="4120">
                  <c:v>5.7222222222222223</c:v>
                </c:pt>
                <c:pt idx="4121">
                  <c:v>5.7236111111111114</c:v>
                </c:pt>
                <c:pt idx="4122">
                  <c:v>5.7249999999999996</c:v>
                </c:pt>
                <c:pt idx="4123">
                  <c:v>5.7263888888888888</c:v>
                </c:pt>
                <c:pt idx="4124">
                  <c:v>5.7277777777777779</c:v>
                </c:pt>
                <c:pt idx="4125">
                  <c:v>5.729166666666667</c:v>
                </c:pt>
                <c:pt idx="4126">
                  <c:v>5.7305555555555552</c:v>
                </c:pt>
                <c:pt idx="4127">
                  <c:v>5.7319444444444443</c:v>
                </c:pt>
                <c:pt idx="4128">
                  <c:v>5.7333333333333334</c:v>
                </c:pt>
                <c:pt idx="4129">
                  <c:v>5.7347222222222225</c:v>
                </c:pt>
                <c:pt idx="4130">
                  <c:v>5.7361111111111107</c:v>
                </c:pt>
                <c:pt idx="4131">
                  <c:v>5.7374999999999998</c:v>
                </c:pt>
                <c:pt idx="4132">
                  <c:v>5.7388888888888889</c:v>
                </c:pt>
                <c:pt idx="4133">
                  <c:v>5.740277777777778</c:v>
                </c:pt>
                <c:pt idx="4134">
                  <c:v>5.7416666666666663</c:v>
                </c:pt>
                <c:pt idx="4135">
                  <c:v>5.7430555555555554</c:v>
                </c:pt>
                <c:pt idx="4136">
                  <c:v>5.7444444444444445</c:v>
                </c:pt>
                <c:pt idx="4137">
                  <c:v>5.7458333333333336</c:v>
                </c:pt>
                <c:pt idx="4138">
                  <c:v>5.7472222222222218</c:v>
                </c:pt>
                <c:pt idx="4139">
                  <c:v>5.7486111111111109</c:v>
                </c:pt>
                <c:pt idx="4140">
                  <c:v>5.75</c:v>
                </c:pt>
                <c:pt idx="4141">
                  <c:v>5.7513888888888891</c:v>
                </c:pt>
                <c:pt idx="4142">
                  <c:v>5.7527777777777782</c:v>
                </c:pt>
                <c:pt idx="4143">
                  <c:v>5.7541666666666664</c:v>
                </c:pt>
                <c:pt idx="4144">
                  <c:v>5.7555555555555555</c:v>
                </c:pt>
                <c:pt idx="4145">
                  <c:v>5.7569444444444446</c:v>
                </c:pt>
                <c:pt idx="4146">
                  <c:v>5.7583333333333337</c:v>
                </c:pt>
                <c:pt idx="4147">
                  <c:v>5.759722222222222</c:v>
                </c:pt>
                <c:pt idx="4148">
                  <c:v>5.7611111111111111</c:v>
                </c:pt>
                <c:pt idx="4149">
                  <c:v>5.7625000000000002</c:v>
                </c:pt>
                <c:pt idx="4150">
                  <c:v>5.7638888888888893</c:v>
                </c:pt>
                <c:pt idx="4151">
                  <c:v>5.7652777777777775</c:v>
                </c:pt>
                <c:pt idx="4152">
                  <c:v>5.7666666666666666</c:v>
                </c:pt>
                <c:pt idx="4153">
                  <c:v>5.7680555555555557</c:v>
                </c:pt>
                <c:pt idx="4154">
                  <c:v>5.7694444444444448</c:v>
                </c:pt>
                <c:pt idx="4155">
                  <c:v>5.770833333333333</c:v>
                </c:pt>
                <c:pt idx="4156">
                  <c:v>5.7722222222222221</c:v>
                </c:pt>
                <c:pt idx="4157">
                  <c:v>5.7736111111111112</c:v>
                </c:pt>
                <c:pt idx="4158">
                  <c:v>5.7750000000000004</c:v>
                </c:pt>
                <c:pt idx="4159">
                  <c:v>5.7763888888888886</c:v>
                </c:pt>
                <c:pt idx="4160">
                  <c:v>5.7777777777777777</c:v>
                </c:pt>
                <c:pt idx="4161">
                  <c:v>5.7791666666666668</c:v>
                </c:pt>
                <c:pt idx="4162">
                  <c:v>5.7805555555555559</c:v>
                </c:pt>
                <c:pt idx="4163">
                  <c:v>5.7819444444444441</c:v>
                </c:pt>
                <c:pt idx="4164">
                  <c:v>5.7833333333333332</c:v>
                </c:pt>
                <c:pt idx="4165">
                  <c:v>5.7847222222222223</c:v>
                </c:pt>
                <c:pt idx="4166">
                  <c:v>5.7861111111111114</c:v>
                </c:pt>
                <c:pt idx="4167">
                  <c:v>5.7874999999999996</c:v>
                </c:pt>
                <c:pt idx="4168">
                  <c:v>5.7888888888888888</c:v>
                </c:pt>
                <c:pt idx="4169">
                  <c:v>5.7902777777777779</c:v>
                </c:pt>
                <c:pt idx="4170">
                  <c:v>5.791666666666667</c:v>
                </c:pt>
                <c:pt idx="4171">
                  <c:v>5.7930555555555552</c:v>
                </c:pt>
                <c:pt idx="4172">
                  <c:v>5.7944444444444443</c:v>
                </c:pt>
                <c:pt idx="4173">
                  <c:v>5.7958333333333334</c:v>
                </c:pt>
                <c:pt idx="4174">
                  <c:v>5.7972222222222225</c:v>
                </c:pt>
                <c:pt idx="4175">
                  <c:v>5.7986111111111107</c:v>
                </c:pt>
                <c:pt idx="4176">
                  <c:v>5.8</c:v>
                </c:pt>
                <c:pt idx="4177">
                  <c:v>5.8013888888888889</c:v>
                </c:pt>
                <c:pt idx="4178">
                  <c:v>5.802777777777778</c:v>
                </c:pt>
                <c:pt idx="4179">
                  <c:v>5.8041666666666663</c:v>
                </c:pt>
                <c:pt idx="4180">
                  <c:v>5.8055555555555554</c:v>
                </c:pt>
                <c:pt idx="4181">
                  <c:v>5.8069444444444445</c:v>
                </c:pt>
                <c:pt idx="4182">
                  <c:v>5.8083333333333336</c:v>
                </c:pt>
                <c:pt idx="4183">
                  <c:v>5.8097222222222218</c:v>
                </c:pt>
                <c:pt idx="4184">
                  <c:v>5.8111111111111109</c:v>
                </c:pt>
                <c:pt idx="4185">
                  <c:v>5.8125</c:v>
                </c:pt>
                <c:pt idx="4186">
                  <c:v>5.8138888888888891</c:v>
                </c:pt>
                <c:pt idx="4187">
                  <c:v>5.8152777777777782</c:v>
                </c:pt>
                <c:pt idx="4188">
                  <c:v>5.8166666666666664</c:v>
                </c:pt>
                <c:pt idx="4189">
                  <c:v>5.8180555555555555</c:v>
                </c:pt>
                <c:pt idx="4190">
                  <c:v>5.8194444444444446</c:v>
                </c:pt>
                <c:pt idx="4191">
                  <c:v>5.8208333333333337</c:v>
                </c:pt>
                <c:pt idx="4192">
                  <c:v>5.822222222222222</c:v>
                </c:pt>
                <c:pt idx="4193">
                  <c:v>5.8236111111111111</c:v>
                </c:pt>
                <c:pt idx="4194">
                  <c:v>5.8250000000000002</c:v>
                </c:pt>
                <c:pt idx="4195">
                  <c:v>5.8263888888888893</c:v>
                </c:pt>
                <c:pt idx="4196">
                  <c:v>5.8277777777777775</c:v>
                </c:pt>
                <c:pt idx="4197">
                  <c:v>5.8291666666666666</c:v>
                </c:pt>
                <c:pt idx="4198">
                  <c:v>5.8305555555555557</c:v>
                </c:pt>
                <c:pt idx="4199">
                  <c:v>5.8319444444444448</c:v>
                </c:pt>
                <c:pt idx="4200">
                  <c:v>5.833333333333333</c:v>
                </c:pt>
                <c:pt idx="4201">
                  <c:v>5.8347222222222221</c:v>
                </c:pt>
                <c:pt idx="4202">
                  <c:v>5.8361111111111112</c:v>
                </c:pt>
                <c:pt idx="4203">
                  <c:v>5.8375000000000004</c:v>
                </c:pt>
                <c:pt idx="4204">
                  <c:v>5.8388888888888886</c:v>
                </c:pt>
                <c:pt idx="4205">
                  <c:v>5.8402777777777777</c:v>
                </c:pt>
                <c:pt idx="4206">
                  <c:v>5.8416666666666668</c:v>
                </c:pt>
                <c:pt idx="4207">
                  <c:v>5.8430555555555559</c:v>
                </c:pt>
                <c:pt idx="4208">
                  <c:v>5.8444444444444441</c:v>
                </c:pt>
                <c:pt idx="4209">
                  <c:v>5.8458333333333332</c:v>
                </c:pt>
                <c:pt idx="4210">
                  <c:v>5.8472222222222223</c:v>
                </c:pt>
                <c:pt idx="4211">
                  <c:v>5.8486111111111114</c:v>
                </c:pt>
                <c:pt idx="4212">
                  <c:v>5.85</c:v>
                </c:pt>
                <c:pt idx="4213">
                  <c:v>5.8513888888888888</c:v>
                </c:pt>
                <c:pt idx="4214">
                  <c:v>5.8527777777777779</c:v>
                </c:pt>
                <c:pt idx="4215">
                  <c:v>5.854166666666667</c:v>
                </c:pt>
                <c:pt idx="4216">
                  <c:v>5.8555555555555552</c:v>
                </c:pt>
                <c:pt idx="4217">
                  <c:v>5.8569444444444443</c:v>
                </c:pt>
                <c:pt idx="4218">
                  <c:v>5.8583333333333334</c:v>
                </c:pt>
                <c:pt idx="4219">
                  <c:v>5.8597222222222225</c:v>
                </c:pt>
                <c:pt idx="4220">
                  <c:v>5.8611111111111107</c:v>
                </c:pt>
                <c:pt idx="4221">
                  <c:v>5.8624999999999998</c:v>
                </c:pt>
                <c:pt idx="4222">
                  <c:v>5.8638888888888889</c:v>
                </c:pt>
                <c:pt idx="4223">
                  <c:v>5.865277777777778</c:v>
                </c:pt>
                <c:pt idx="4224">
                  <c:v>5.8666666666666663</c:v>
                </c:pt>
                <c:pt idx="4225">
                  <c:v>5.8680555555555554</c:v>
                </c:pt>
                <c:pt idx="4226">
                  <c:v>5.8694444444444445</c:v>
                </c:pt>
                <c:pt idx="4227">
                  <c:v>5.8708333333333336</c:v>
                </c:pt>
                <c:pt idx="4228">
                  <c:v>5.8722222222222218</c:v>
                </c:pt>
                <c:pt idx="4229">
                  <c:v>5.8736111111111109</c:v>
                </c:pt>
                <c:pt idx="4230">
                  <c:v>5.875</c:v>
                </c:pt>
                <c:pt idx="4231">
                  <c:v>5.8763888888888891</c:v>
                </c:pt>
                <c:pt idx="4232">
                  <c:v>5.8777777777777782</c:v>
                </c:pt>
                <c:pt idx="4233">
                  <c:v>5.8791666666666664</c:v>
                </c:pt>
                <c:pt idx="4234">
                  <c:v>5.8805555555555555</c:v>
                </c:pt>
                <c:pt idx="4235">
                  <c:v>5.8819444444444446</c:v>
                </c:pt>
                <c:pt idx="4236">
                  <c:v>5.8833333333333337</c:v>
                </c:pt>
                <c:pt idx="4237">
                  <c:v>5.884722222222222</c:v>
                </c:pt>
                <c:pt idx="4238">
                  <c:v>5.8861111111111111</c:v>
                </c:pt>
                <c:pt idx="4239">
                  <c:v>5.8875000000000002</c:v>
                </c:pt>
                <c:pt idx="4240">
                  <c:v>5.8888888888888893</c:v>
                </c:pt>
                <c:pt idx="4241">
                  <c:v>5.8902777777777775</c:v>
                </c:pt>
                <c:pt idx="4242">
                  <c:v>5.8916666666666666</c:v>
                </c:pt>
                <c:pt idx="4243">
                  <c:v>5.8930555555555557</c:v>
                </c:pt>
                <c:pt idx="4244">
                  <c:v>5.8944444444444448</c:v>
                </c:pt>
                <c:pt idx="4245">
                  <c:v>5.895833333333333</c:v>
                </c:pt>
                <c:pt idx="4246">
                  <c:v>5.8972222222222221</c:v>
                </c:pt>
                <c:pt idx="4247">
                  <c:v>5.8986111111111112</c:v>
                </c:pt>
                <c:pt idx="4248">
                  <c:v>5.9</c:v>
                </c:pt>
                <c:pt idx="4249">
                  <c:v>5.9013888888888886</c:v>
                </c:pt>
                <c:pt idx="4250">
                  <c:v>5.9027777777777777</c:v>
                </c:pt>
                <c:pt idx="4251">
                  <c:v>5.9041666666666668</c:v>
                </c:pt>
                <c:pt idx="4252">
                  <c:v>5.9055555555555559</c:v>
                </c:pt>
                <c:pt idx="4253">
                  <c:v>5.9069444444444441</c:v>
                </c:pt>
                <c:pt idx="4254">
                  <c:v>5.9083333333333332</c:v>
                </c:pt>
                <c:pt idx="4255">
                  <c:v>5.9097222222222223</c:v>
                </c:pt>
                <c:pt idx="4256">
                  <c:v>5.9111111111111114</c:v>
                </c:pt>
                <c:pt idx="4257">
                  <c:v>5.9124999999999996</c:v>
                </c:pt>
                <c:pt idx="4258">
                  <c:v>5.9138888888888888</c:v>
                </c:pt>
                <c:pt idx="4259">
                  <c:v>5.9152777777777779</c:v>
                </c:pt>
                <c:pt idx="4260">
                  <c:v>5.916666666666667</c:v>
                </c:pt>
                <c:pt idx="4261">
                  <c:v>5.9180555555555552</c:v>
                </c:pt>
                <c:pt idx="4262">
                  <c:v>5.9194444444444443</c:v>
                </c:pt>
                <c:pt idx="4263">
                  <c:v>5.9208333333333334</c:v>
                </c:pt>
                <c:pt idx="4264">
                  <c:v>5.9222222222222225</c:v>
                </c:pt>
                <c:pt idx="4265">
                  <c:v>5.9236111111111107</c:v>
                </c:pt>
                <c:pt idx="4266">
                  <c:v>5.9249999999999998</c:v>
                </c:pt>
                <c:pt idx="4267">
                  <c:v>5.9263888888888889</c:v>
                </c:pt>
                <c:pt idx="4268">
                  <c:v>5.927777777777778</c:v>
                </c:pt>
                <c:pt idx="4269">
                  <c:v>5.9291666666666663</c:v>
                </c:pt>
                <c:pt idx="4270">
                  <c:v>5.9305555555555554</c:v>
                </c:pt>
                <c:pt idx="4271">
                  <c:v>5.9319444444444445</c:v>
                </c:pt>
                <c:pt idx="4272">
                  <c:v>5.9333333333333336</c:v>
                </c:pt>
                <c:pt idx="4273">
                  <c:v>5.9347222222222218</c:v>
                </c:pt>
                <c:pt idx="4274">
                  <c:v>5.9361111111111109</c:v>
                </c:pt>
                <c:pt idx="4275">
                  <c:v>5.9375</c:v>
                </c:pt>
                <c:pt idx="4276">
                  <c:v>5.9388888888888891</c:v>
                </c:pt>
                <c:pt idx="4277">
                  <c:v>5.9402777777777782</c:v>
                </c:pt>
                <c:pt idx="4278">
                  <c:v>5.9416666666666664</c:v>
                </c:pt>
                <c:pt idx="4279">
                  <c:v>5.9430555555555555</c:v>
                </c:pt>
                <c:pt idx="4280">
                  <c:v>5.9444444444444446</c:v>
                </c:pt>
                <c:pt idx="4281">
                  <c:v>5.9458333333333337</c:v>
                </c:pt>
                <c:pt idx="4282">
                  <c:v>5.947222222222222</c:v>
                </c:pt>
                <c:pt idx="4283">
                  <c:v>5.9486111111111111</c:v>
                </c:pt>
                <c:pt idx="4284">
                  <c:v>5.95</c:v>
                </c:pt>
                <c:pt idx="4285">
                  <c:v>5.9513888888888893</c:v>
                </c:pt>
                <c:pt idx="4286">
                  <c:v>5.9527777777777775</c:v>
                </c:pt>
                <c:pt idx="4287">
                  <c:v>5.9541666666666666</c:v>
                </c:pt>
                <c:pt idx="4288">
                  <c:v>5.9555555555555557</c:v>
                </c:pt>
                <c:pt idx="4289">
                  <c:v>5.9569444444444448</c:v>
                </c:pt>
                <c:pt idx="4290">
                  <c:v>5.958333333333333</c:v>
                </c:pt>
                <c:pt idx="4291">
                  <c:v>5.9597222222222221</c:v>
                </c:pt>
                <c:pt idx="4292">
                  <c:v>5.9611111111111112</c:v>
                </c:pt>
                <c:pt idx="4293">
                  <c:v>5.9625000000000004</c:v>
                </c:pt>
                <c:pt idx="4294">
                  <c:v>5.9638888888888886</c:v>
                </c:pt>
                <c:pt idx="4295">
                  <c:v>5.9652777777777777</c:v>
                </c:pt>
                <c:pt idx="4296">
                  <c:v>5.9666666666666668</c:v>
                </c:pt>
                <c:pt idx="4297">
                  <c:v>5.9680555555555559</c:v>
                </c:pt>
                <c:pt idx="4298">
                  <c:v>5.9694444444444441</c:v>
                </c:pt>
                <c:pt idx="4299">
                  <c:v>5.9708333333333332</c:v>
                </c:pt>
                <c:pt idx="4300">
                  <c:v>5.9722222222222223</c:v>
                </c:pt>
                <c:pt idx="4301">
                  <c:v>5.9736111111111114</c:v>
                </c:pt>
                <c:pt idx="4302">
                  <c:v>5.9749999999999996</c:v>
                </c:pt>
                <c:pt idx="4303">
                  <c:v>5.9763888888888888</c:v>
                </c:pt>
                <c:pt idx="4304">
                  <c:v>5.9777777777777779</c:v>
                </c:pt>
                <c:pt idx="4305">
                  <c:v>5.979166666666667</c:v>
                </c:pt>
                <c:pt idx="4306">
                  <c:v>5.9805555555555552</c:v>
                </c:pt>
                <c:pt idx="4307">
                  <c:v>5.9819444444444443</c:v>
                </c:pt>
                <c:pt idx="4308">
                  <c:v>5.9833333333333334</c:v>
                </c:pt>
                <c:pt idx="4309">
                  <c:v>5.9847222222222225</c:v>
                </c:pt>
                <c:pt idx="4310">
                  <c:v>5.9861111111111107</c:v>
                </c:pt>
                <c:pt idx="4311">
                  <c:v>5.9874999999999998</c:v>
                </c:pt>
                <c:pt idx="4312">
                  <c:v>5.9888888888888889</c:v>
                </c:pt>
                <c:pt idx="4313">
                  <c:v>5.990277777777778</c:v>
                </c:pt>
                <c:pt idx="4314">
                  <c:v>5.9916666666666663</c:v>
                </c:pt>
                <c:pt idx="4315">
                  <c:v>5.9930555555555554</c:v>
                </c:pt>
                <c:pt idx="4316">
                  <c:v>5.9944444444444445</c:v>
                </c:pt>
                <c:pt idx="4317">
                  <c:v>5.9958333333333336</c:v>
                </c:pt>
                <c:pt idx="4318">
                  <c:v>5.9972222222222218</c:v>
                </c:pt>
                <c:pt idx="4319">
                  <c:v>5.9986111111111109</c:v>
                </c:pt>
                <c:pt idx="4320">
                  <c:v>6</c:v>
                </c:pt>
                <c:pt idx="4321">
                  <c:v>6.0013888888888891</c:v>
                </c:pt>
                <c:pt idx="4322">
                  <c:v>6.0027777777777782</c:v>
                </c:pt>
                <c:pt idx="4323">
                  <c:v>6.0041666666666664</c:v>
                </c:pt>
                <c:pt idx="4324">
                  <c:v>6.0055555555555555</c:v>
                </c:pt>
                <c:pt idx="4325">
                  <c:v>6.0069444444444446</c:v>
                </c:pt>
                <c:pt idx="4326">
                  <c:v>6.0083333333333337</c:v>
                </c:pt>
                <c:pt idx="4327">
                  <c:v>6.009722222222222</c:v>
                </c:pt>
                <c:pt idx="4328">
                  <c:v>6.0111111111111111</c:v>
                </c:pt>
                <c:pt idx="4329">
                  <c:v>6.0125000000000002</c:v>
                </c:pt>
                <c:pt idx="4330">
                  <c:v>6.0138888888888893</c:v>
                </c:pt>
                <c:pt idx="4331">
                  <c:v>6.0152777777777775</c:v>
                </c:pt>
                <c:pt idx="4332">
                  <c:v>6.0166666666666666</c:v>
                </c:pt>
                <c:pt idx="4333">
                  <c:v>6.0180555555555557</c:v>
                </c:pt>
                <c:pt idx="4334">
                  <c:v>6.0194444444444448</c:v>
                </c:pt>
                <c:pt idx="4335">
                  <c:v>6.020833333333333</c:v>
                </c:pt>
                <c:pt idx="4336">
                  <c:v>6.0222222222222221</c:v>
                </c:pt>
                <c:pt idx="4337">
                  <c:v>6.0236111111111112</c:v>
                </c:pt>
                <c:pt idx="4338">
                  <c:v>6.0250000000000004</c:v>
                </c:pt>
                <c:pt idx="4339">
                  <c:v>6.0263888888888886</c:v>
                </c:pt>
                <c:pt idx="4340">
                  <c:v>6.0277777777777777</c:v>
                </c:pt>
                <c:pt idx="4341">
                  <c:v>6.0291666666666668</c:v>
                </c:pt>
                <c:pt idx="4342">
                  <c:v>6.0305555555555559</c:v>
                </c:pt>
                <c:pt idx="4343">
                  <c:v>6.0319444444444441</c:v>
                </c:pt>
                <c:pt idx="4344">
                  <c:v>6.0333333333333332</c:v>
                </c:pt>
                <c:pt idx="4345">
                  <c:v>6.0347222222222223</c:v>
                </c:pt>
                <c:pt idx="4346">
                  <c:v>6.0361111111111114</c:v>
                </c:pt>
                <c:pt idx="4347">
                  <c:v>6.0374999999999996</c:v>
                </c:pt>
                <c:pt idx="4348">
                  <c:v>6.0388888888888888</c:v>
                </c:pt>
                <c:pt idx="4349">
                  <c:v>6.0402777777777779</c:v>
                </c:pt>
                <c:pt idx="4350">
                  <c:v>6.041666666666667</c:v>
                </c:pt>
                <c:pt idx="4351">
                  <c:v>6.0430555555555552</c:v>
                </c:pt>
                <c:pt idx="4352">
                  <c:v>6.0444444444444443</c:v>
                </c:pt>
                <c:pt idx="4353">
                  <c:v>6.0458333333333334</c:v>
                </c:pt>
                <c:pt idx="4354">
                  <c:v>6.0472222222222225</c:v>
                </c:pt>
                <c:pt idx="4355">
                  <c:v>6.0486111111111107</c:v>
                </c:pt>
                <c:pt idx="4356">
                  <c:v>6.05</c:v>
                </c:pt>
                <c:pt idx="4357">
                  <c:v>6.0513888888888889</c:v>
                </c:pt>
                <c:pt idx="4358">
                  <c:v>6.052777777777778</c:v>
                </c:pt>
                <c:pt idx="4359">
                  <c:v>6.0541666666666663</c:v>
                </c:pt>
                <c:pt idx="4360">
                  <c:v>6.0555555555555554</c:v>
                </c:pt>
                <c:pt idx="4361">
                  <c:v>6.0569444444444445</c:v>
                </c:pt>
                <c:pt idx="4362">
                  <c:v>6.0583333333333336</c:v>
                </c:pt>
                <c:pt idx="4363">
                  <c:v>6.0597222222222218</c:v>
                </c:pt>
                <c:pt idx="4364">
                  <c:v>6.0611111111111109</c:v>
                </c:pt>
                <c:pt idx="4365">
                  <c:v>6.0625</c:v>
                </c:pt>
                <c:pt idx="4366">
                  <c:v>6.0638888888888891</c:v>
                </c:pt>
                <c:pt idx="4367">
                  <c:v>6.0652777777777782</c:v>
                </c:pt>
                <c:pt idx="4368">
                  <c:v>6.0666666666666664</c:v>
                </c:pt>
                <c:pt idx="4369">
                  <c:v>6.0680555555555555</c:v>
                </c:pt>
                <c:pt idx="4370">
                  <c:v>6.0694444444444446</c:v>
                </c:pt>
                <c:pt idx="4371">
                  <c:v>6.0708333333333337</c:v>
                </c:pt>
                <c:pt idx="4372">
                  <c:v>6.072222222222222</c:v>
                </c:pt>
                <c:pt idx="4373">
                  <c:v>6.0736111111111111</c:v>
                </c:pt>
                <c:pt idx="4374">
                  <c:v>6.0750000000000002</c:v>
                </c:pt>
                <c:pt idx="4375">
                  <c:v>6.0763888888888893</c:v>
                </c:pt>
                <c:pt idx="4376">
                  <c:v>6.0777777777777775</c:v>
                </c:pt>
                <c:pt idx="4377">
                  <c:v>6.0791666666666666</c:v>
                </c:pt>
                <c:pt idx="4378">
                  <c:v>6.0805555555555557</c:v>
                </c:pt>
                <c:pt idx="4379">
                  <c:v>6.0819444444444448</c:v>
                </c:pt>
                <c:pt idx="4380">
                  <c:v>6.083333333333333</c:v>
                </c:pt>
                <c:pt idx="4381">
                  <c:v>6.0847222222222221</c:v>
                </c:pt>
                <c:pt idx="4382">
                  <c:v>6.0861111111111112</c:v>
                </c:pt>
                <c:pt idx="4383">
                  <c:v>6.0875000000000004</c:v>
                </c:pt>
                <c:pt idx="4384">
                  <c:v>6.0888888888888886</c:v>
                </c:pt>
                <c:pt idx="4385">
                  <c:v>6.0902777777777777</c:v>
                </c:pt>
                <c:pt idx="4386">
                  <c:v>6.0916666666666668</c:v>
                </c:pt>
                <c:pt idx="4387">
                  <c:v>6.0930555555555559</c:v>
                </c:pt>
                <c:pt idx="4388">
                  <c:v>6.0944444444444441</c:v>
                </c:pt>
                <c:pt idx="4389">
                  <c:v>6.0958333333333332</c:v>
                </c:pt>
                <c:pt idx="4390">
                  <c:v>6.0972222222222223</c:v>
                </c:pt>
                <c:pt idx="4391">
                  <c:v>6.0986111111111114</c:v>
                </c:pt>
                <c:pt idx="4392">
                  <c:v>6.1</c:v>
                </c:pt>
                <c:pt idx="4393">
                  <c:v>6.1013888888888888</c:v>
                </c:pt>
                <c:pt idx="4394">
                  <c:v>6.1027777777777779</c:v>
                </c:pt>
                <c:pt idx="4395">
                  <c:v>6.104166666666667</c:v>
                </c:pt>
                <c:pt idx="4396">
                  <c:v>6.1055555555555552</c:v>
                </c:pt>
                <c:pt idx="4397">
                  <c:v>6.1069444444444443</c:v>
                </c:pt>
                <c:pt idx="4398">
                  <c:v>6.1083333333333334</c:v>
                </c:pt>
                <c:pt idx="4399">
                  <c:v>6.1097222222222225</c:v>
                </c:pt>
                <c:pt idx="4400">
                  <c:v>6.1111111111111107</c:v>
                </c:pt>
                <c:pt idx="4401">
                  <c:v>6.1124999999999998</c:v>
                </c:pt>
                <c:pt idx="4402">
                  <c:v>6.1138888888888889</c:v>
                </c:pt>
                <c:pt idx="4403">
                  <c:v>6.115277777777778</c:v>
                </c:pt>
                <c:pt idx="4404">
                  <c:v>6.1166666666666663</c:v>
                </c:pt>
                <c:pt idx="4405">
                  <c:v>6.1180555555555554</c:v>
                </c:pt>
                <c:pt idx="4406">
                  <c:v>6.1194444444444445</c:v>
                </c:pt>
                <c:pt idx="4407">
                  <c:v>6.1208333333333336</c:v>
                </c:pt>
                <c:pt idx="4408">
                  <c:v>6.1222222222222218</c:v>
                </c:pt>
                <c:pt idx="4409">
                  <c:v>6.1236111111111109</c:v>
                </c:pt>
                <c:pt idx="4410">
                  <c:v>6.125</c:v>
                </c:pt>
                <c:pt idx="4411">
                  <c:v>6.1263888888888891</c:v>
                </c:pt>
                <c:pt idx="4412">
                  <c:v>6.1277777777777782</c:v>
                </c:pt>
                <c:pt idx="4413">
                  <c:v>6.1291666666666664</c:v>
                </c:pt>
                <c:pt idx="4414">
                  <c:v>6.1305555555555555</c:v>
                </c:pt>
                <c:pt idx="4415">
                  <c:v>6.1319444444444446</c:v>
                </c:pt>
                <c:pt idx="4416">
                  <c:v>6.1333333333333337</c:v>
                </c:pt>
                <c:pt idx="4417">
                  <c:v>6.134722222222222</c:v>
                </c:pt>
                <c:pt idx="4418">
                  <c:v>6.1361111111111111</c:v>
                </c:pt>
                <c:pt idx="4419">
                  <c:v>6.1375000000000002</c:v>
                </c:pt>
                <c:pt idx="4420">
                  <c:v>6.1388888888888893</c:v>
                </c:pt>
                <c:pt idx="4421">
                  <c:v>6.1402777777777775</c:v>
                </c:pt>
                <c:pt idx="4422">
                  <c:v>6.1416666666666666</c:v>
                </c:pt>
                <c:pt idx="4423">
                  <c:v>6.1430555555555557</c:v>
                </c:pt>
                <c:pt idx="4424">
                  <c:v>6.1444444444444448</c:v>
                </c:pt>
                <c:pt idx="4425">
                  <c:v>6.145833333333333</c:v>
                </c:pt>
                <c:pt idx="4426">
                  <c:v>6.1472222222222221</c:v>
                </c:pt>
                <c:pt idx="4427">
                  <c:v>6.1486111111111112</c:v>
                </c:pt>
                <c:pt idx="4428">
                  <c:v>6.15</c:v>
                </c:pt>
                <c:pt idx="4429">
                  <c:v>6.1513888888888886</c:v>
                </c:pt>
                <c:pt idx="4430">
                  <c:v>6.1527777777777777</c:v>
                </c:pt>
                <c:pt idx="4431">
                  <c:v>6.1541666666666668</c:v>
                </c:pt>
                <c:pt idx="4432">
                  <c:v>6.1555555555555559</c:v>
                </c:pt>
                <c:pt idx="4433">
                  <c:v>6.1569444444444441</c:v>
                </c:pt>
                <c:pt idx="4434">
                  <c:v>6.1583333333333332</c:v>
                </c:pt>
                <c:pt idx="4435">
                  <c:v>6.1597222222222223</c:v>
                </c:pt>
                <c:pt idx="4436">
                  <c:v>6.1611111111111114</c:v>
                </c:pt>
                <c:pt idx="4437">
                  <c:v>6.1624999999999996</c:v>
                </c:pt>
                <c:pt idx="4438">
                  <c:v>6.1638888888888888</c:v>
                </c:pt>
                <c:pt idx="4439">
                  <c:v>6.1652777777777779</c:v>
                </c:pt>
                <c:pt idx="4440">
                  <c:v>6.166666666666667</c:v>
                </c:pt>
                <c:pt idx="4441">
                  <c:v>6.1680555555555552</c:v>
                </c:pt>
                <c:pt idx="4442">
                  <c:v>6.1694444444444443</c:v>
                </c:pt>
                <c:pt idx="4443">
                  <c:v>6.1708333333333334</c:v>
                </c:pt>
                <c:pt idx="4444">
                  <c:v>6.1722222222222225</c:v>
                </c:pt>
                <c:pt idx="4445">
                  <c:v>6.1736111111111107</c:v>
                </c:pt>
                <c:pt idx="4446">
                  <c:v>6.1749999999999998</c:v>
                </c:pt>
                <c:pt idx="4447">
                  <c:v>6.1763888888888889</c:v>
                </c:pt>
                <c:pt idx="4448">
                  <c:v>6.177777777777778</c:v>
                </c:pt>
                <c:pt idx="4449">
                  <c:v>6.1791666666666663</c:v>
                </c:pt>
                <c:pt idx="4450">
                  <c:v>6.1805555555555554</c:v>
                </c:pt>
                <c:pt idx="4451">
                  <c:v>6.1819444444444445</c:v>
                </c:pt>
                <c:pt idx="4452">
                  <c:v>6.1833333333333336</c:v>
                </c:pt>
                <c:pt idx="4453">
                  <c:v>6.1847222222222218</c:v>
                </c:pt>
                <c:pt idx="4454">
                  <c:v>6.1861111111111109</c:v>
                </c:pt>
                <c:pt idx="4455">
                  <c:v>6.1875</c:v>
                </c:pt>
                <c:pt idx="4456">
                  <c:v>6.1888888888888891</c:v>
                </c:pt>
                <c:pt idx="4457">
                  <c:v>6.1902777777777782</c:v>
                </c:pt>
                <c:pt idx="4458">
                  <c:v>6.1916666666666664</c:v>
                </c:pt>
                <c:pt idx="4459">
                  <c:v>6.1930555555555555</c:v>
                </c:pt>
                <c:pt idx="4460">
                  <c:v>6.1944444444444446</c:v>
                </c:pt>
                <c:pt idx="4461">
                  <c:v>6.1958333333333337</c:v>
                </c:pt>
                <c:pt idx="4462">
                  <c:v>6.197222222222222</c:v>
                </c:pt>
                <c:pt idx="4463">
                  <c:v>6.1986111111111111</c:v>
                </c:pt>
                <c:pt idx="4464">
                  <c:v>6.2</c:v>
                </c:pt>
                <c:pt idx="4465">
                  <c:v>6.2013888888888893</c:v>
                </c:pt>
                <c:pt idx="4466">
                  <c:v>6.2027777777777775</c:v>
                </c:pt>
                <c:pt idx="4467">
                  <c:v>6.2041666666666666</c:v>
                </c:pt>
                <c:pt idx="4468">
                  <c:v>6.2055555555555557</c:v>
                </c:pt>
                <c:pt idx="4469">
                  <c:v>6.2069444444444448</c:v>
                </c:pt>
                <c:pt idx="4470">
                  <c:v>6.208333333333333</c:v>
                </c:pt>
                <c:pt idx="4471">
                  <c:v>6.2097222222222221</c:v>
                </c:pt>
                <c:pt idx="4472">
                  <c:v>6.2111111111111112</c:v>
                </c:pt>
                <c:pt idx="4473">
                  <c:v>6.2125000000000004</c:v>
                </c:pt>
                <c:pt idx="4474">
                  <c:v>6.2138888888888886</c:v>
                </c:pt>
                <c:pt idx="4475">
                  <c:v>6.2152777777777777</c:v>
                </c:pt>
                <c:pt idx="4476">
                  <c:v>6.2166666666666668</c:v>
                </c:pt>
                <c:pt idx="4477">
                  <c:v>6.2180555555555559</c:v>
                </c:pt>
                <c:pt idx="4478">
                  <c:v>6.2194444444444441</c:v>
                </c:pt>
                <c:pt idx="4479">
                  <c:v>6.2208333333333332</c:v>
                </c:pt>
                <c:pt idx="4480">
                  <c:v>6.2222222222222223</c:v>
                </c:pt>
                <c:pt idx="4481">
                  <c:v>6.2236111111111114</c:v>
                </c:pt>
                <c:pt idx="4482">
                  <c:v>6.2249999999999996</c:v>
                </c:pt>
                <c:pt idx="4483">
                  <c:v>6.2263888888888888</c:v>
                </c:pt>
                <c:pt idx="4484">
                  <c:v>6.2277777777777779</c:v>
                </c:pt>
                <c:pt idx="4485">
                  <c:v>6.229166666666667</c:v>
                </c:pt>
                <c:pt idx="4486">
                  <c:v>6.2305555555555552</c:v>
                </c:pt>
                <c:pt idx="4487">
                  <c:v>6.2319444444444443</c:v>
                </c:pt>
                <c:pt idx="4488">
                  <c:v>6.2333333333333334</c:v>
                </c:pt>
                <c:pt idx="4489">
                  <c:v>6.2347222222222225</c:v>
                </c:pt>
                <c:pt idx="4490">
                  <c:v>6.2361111111111107</c:v>
                </c:pt>
                <c:pt idx="4491">
                  <c:v>6.2374999999999998</c:v>
                </c:pt>
                <c:pt idx="4492">
                  <c:v>6.2388888888888889</c:v>
                </c:pt>
                <c:pt idx="4493">
                  <c:v>6.240277777777778</c:v>
                </c:pt>
                <c:pt idx="4494">
                  <c:v>6.2416666666666663</c:v>
                </c:pt>
                <c:pt idx="4495">
                  <c:v>6.2430555555555554</c:v>
                </c:pt>
                <c:pt idx="4496">
                  <c:v>6.2444444444444445</c:v>
                </c:pt>
                <c:pt idx="4497">
                  <c:v>6.2458333333333336</c:v>
                </c:pt>
                <c:pt idx="4498">
                  <c:v>6.2472222222222218</c:v>
                </c:pt>
                <c:pt idx="4499">
                  <c:v>6.2486111111111109</c:v>
                </c:pt>
                <c:pt idx="4500">
                  <c:v>6.25</c:v>
                </c:pt>
                <c:pt idx="4501">
                  <c:v>6.2513888888888891</c:v>
                </c:pt>
                <c:pt idx="4502">
                  <c:v>6.2527777777777782</c:v>
                </c:pt>
                <c:pt idx="4503">
                  <c:v>6.2541666666666664</c:v>
                </c:pt>
                <c:pt idx="4504">
                  <c:v>6.2555555555555555</c:v>
                </c:pt>
                <c:pt idx="4505">
                  <c:v>6.2569444444444446</c:v>
                </c:pt>
                <c:pt idx="4506">
                  <c:v>6.2583333333333337</c:v>
                </c:pt>
                <c:pt idx="4507">
                  <c:v>6.259722222222222</c:v>
                </c:pt>
                <c:pt idx="4508">
                  <c:v>6.2611111111111111</c:v>
                </c:pt>
                <c:pt idx="4509">
                  <c:v>6.2625000000000002</c:v>
                </c:pt>
                <c:pt idx="4510">
                  <c:v>6.2638888888888893</c:v>
                </c:pt>
                <c:pt idx="4511">
                  <c:v>6.2652777777777775</c:v>
                </c:pt>
                <c:pt idx="4512">
                  <c:v>6.2666666666666666</c:v>
                </c:pt>
                <c:pt idx="4513">
                  <c:v>6.2680555555555557</c:v>
                </c:pt>
                <c:pt idx="4514">
                  <c:v>6.2694444444444448</c:v>
                </c:pt>
                <c:pt idx="4515">
                  <c:v>6.270833333333333</c:v>
                </c:pt>
                <c:pt idx="4516">
                  <c:v>6.2722222222222221</c:v>
                </c:pt>
                <c:pt idx="4517">
                  <c:v>6.2736111111111112</c:v>
                </c:pt>
                <c:pt idx="4518">
                  <c:v>6.2750000000000004</c:v>
                </c:pt>
                <c:pt idx="4519">
                  <c:v>6.2763888888888886</c:v>
                </c:pt>
                <c:pt idx="4520">
                  <c:v>6.2777777777777777</c:v>
                </c:pt>
                <c:pt idx="4521">
                  <c:v>6.2791666666666668</c:v>
                </c:pt>
                <c:pt idx="4522">
                  <c:v>6.2805555555555559</c:v>
                </c:pt>
                <c:pt idx="4523">
                  <c:v>6.2819444444444441</c:v>
                </c:pt>
                <c:pt idx="4524">
                  <c:v>6.2833333333333332</c:v>
                </c:pt>
                <c:pt idx="4525">
                  <c:v>6.2847222222222223</c:v>
                </c:pt>
                <c:pt idx="4526">
                  <c:v>6.2861111111111114</c:v>
                </c:pt>
                <c:pt idx="4527">
                  <c:v>6.2874999999999996</c:v>
                </c:pt>
                <c:pt idx="4528">
                  <c:v>6.2888888888888888</c:v>
                </c:pt>
                <c:pt idx="4529">
                  <c:v>6.2902777777777779</c:v>
                </c:pt>
                <c:pt idx="4530">
                  <c:v>6.291666666666667</c:v>
                </c:pt>
                <c:pt idx="4531">
                  <c:v>6.2930555555555552</c:v>
                </c:pt>
                <c:pt idx="4532">
                  <c:v>6.2944444444444443</c:v>
                </c:pt>
                <c:pt idx="4533">
                  <c:v>6.2958333333333334</c:v>
                </c:pt>
                <c:pt idx="4534">
                  <c:v>6.2972222222222225</c:v>
                </c:pt>
                <c:pt idx="4535">
                  <c:v>6.2986111111111107</c:v>
                </c:pt>
                <c:pt idx="4536">
                  <c:v>6.3</c:v>
                </c:pt>
                <c:pt idx="4537">
                  <c:v>6.3013888888888889</c:v>
                </c:pt>
                <c:pt idx="4538">
                  <c:v>6.302777777777778</c:v>
                </c:pt>
                <c:pt idx="4539">
                  <c:v>6.3041666666666663</c:v>
                </c:pt>
                <c:pt idx="4540">
                  <c:v>6.3055555555555554</c:v>
                </c:pt>
                <c:pt idx="4541">
                  <c:v>6.3069444444444445</c:v>
                </c:pt>
                <c:pt idx="4542">
                  <c:v>6.3083333333333336</c:v>
                </c:pt>
                <c:pt idx="4543">
                  <c:v>6.3097222222222218</c:v>
                </c:pt>
                <c:pt idx="4544">
                  <c:v>6.3111111111111109</c:v>
                </c:pt>
                <c:pt idx="4545">
                  <c:v>6.3125</c:v>
                </c:pt>
                <c:pt idx="4546">
                  <c:v>6.3138888888888891</c:v>
                </c:pt>
                <c:pt idx="4547">
                  <c:v>6.3152777777777782</c:v>
                </c:pt>
                <c:pt idx="4548">
                  <c:v>6.3166666666666664</c:v>
                </c:pt>
                <c:pt idx="4549">
                  <c:v>6.3180555555555555</c:v>
                </c:pt>
                <c:pt idx="4550">
                  <c:v>6.3194444444444446</c:v>
                </c:pt>
                <c:pt idx="4551">
                  <c:v>6.3208333333333337</c:v>
                </c:pt>
                <c:pt idx="4552">
                  <c:v>6.322222222222222</c:v>
                </c:pt>
                <c:pt idx="4553">
                  <c:v>6.3236111111111111</c:v>
                </c:pt>
                <c:pt idx="4554">
                  <c:v>6.3250000000000002</c:v>
                </c:pt>
                <c:pt idx="4555">
                  <c:v>6.3263888888888893</c:v>
                </c:pt>
                <c:pt idx="4556">
                  <c:v>6.3277777777777775</c:v>
                </c:pt>
                <c:pt idx="4557">
                  <c:v>6.3291666666666666</c:v>
                </c:pt>
                <c:pt idx="4558">
                  <c:v>6.3305555555555557</c:v>
                </c:pt>
                <c:pt idx="4559">
                  <c:v>6.3319444444444448</c:v>
                </c:pt>
                <c:pt idx="4560">
                  <c:v>6.333333333333333</c:v>
                </c:pt>
                <c:pt idx="4561">
                  <c:v>6.3347222222222221</c:v>
                </c:pt>
                <c:pt idx="4562">
                  <c:v>6.3361111111111112</c:v>
                </c:pt>
                <c:pt idx="4563">
                  <c:v>6.3375000000000004</c:v>
                </c:pt>
                <c:pt idx="4564">
                  <c:v>6.3388888888888886</c:v>
                </c:pt>
                <c:pt idx="4565">
                  <c:v>6.3402777777777777</c:v>
                </c:pt>
                <c:pt idx="4566">
                  <c:v>6.3416666666666668</c:v>
                </c:pt>
                <c:pt idx="4567">
                  <c:v>6.3430555555555559</c:v>
                </c:pt>
                <c:pt idx="4568">
                  <c:v>6.3444444444444441</c:v>
                </c:pt>
                <c:pt idx="4569">
                  <c:v>6.3458333333333332</c:v>
                </c:pt>
                <c:pt idx="4570">
                  <c:v>6.3472222222222223</c:v>
                </c:pt>
                <c:pt idx="4571">
                  <c:v>6.3486111111111114</c:v>
                </c:pt>
                <c:pt idx="4572">
                  <c:v>6.35</c:v>
                </c:pt>
                <c:pt idx="4573">
                  <c:v>6.3513888888888888</c:v>
                </c:pt>
                <c:pt idx="4574">
                  <c:v>6.3527777777777779</c:v>
                </c:pt>
                <c:pt idx="4575">
                  <c:v>6.354166666666667</c:v>
                </c:pt>
                <c:pt idx="4576">
                  <c:v>6.3555555555555552</c:v>
                </c:pt>
                <c:pt idx="4577">
                  <c:v>6.3569444444444443</c:v>
                </c:pt>
                <c:pt idx="4578">
                  <c:v>6.3583333333333334</c:v>
                </c:pt>
                <c:pt idx="4579">
                  <c:v>6.3597222222222225</c:v>
                </c:pt>
                <c:pt idx="4580">
                  <c:v>6.3611111111111107</c:v>
                </c:pt>
                <c:pt idx="4581">
                  <c:v>6.3624999999999998</c:v>
                </c:pt>
                <c:pt idx="4582">
                  <c:v>6.3638888888888889</c:v>
                </c:pt>
                <c:pt idx="4583">
                  <c:v>6.365277777777778</c:v>
                </c:pt>
                <c:pt idx="4584">
                  <c:v>6.3666666666666663</c:v>
                </c:pt>
                <c:pt idx="4585">
                  <c:v>6.3680555555555554</c:v>
                </c:pt>
                <c:pt idx="4586">
                  <c:v>6.3694444444444445</c:v>
                </c:pt>
                <c:pt idx="4587">
                  <c:v>6.3708333333333336</c:v>
                </c:pt>
                <c:pt idx="4588">
                  <c:v>6.3722222222222218</c:v>
                </c:pt>
                <c:pt idx="4589">
                  <c:v>6.3736111111111109</c:v>
                </c:pt>
                <c:pt idx="4590">
                  <c:v>6.375</c:v>
                </c:pt>
                <c:pt idx="4591">
                  <c:v>6.3763888888888891</c:v>
                </c:pt>
                <c:pt idx="4592">
                  <c:v>6.3777777777777782</c:v>
                </c:pt>
                <c:pt idx="4593">
                  <c:v>6.3791666666666664</c:v>
                </c:pt>
                <c:pt idx="4594">
                  <c:v>6.3805555555555555</c:v>
                </c:pt>
                <c:pt idx="4595">
                  <c:v>6.3819444444444446</c:v>
                </c:pt>
                <c:pt idx="4596">
                  <c:v>6.3833333333333337</c:v>
                </c:pt>
                <c:pt idx="4597">
                  <c:v>6.384722222222222</c:v>
                </c:pt>
                <c:pt idx="4598">
                  <c:v>6.3861111111111111</c:v>
                </c:pt>
                <c:pt idx="4599">
                  <c:v>6.3875000000000002</c:v>
                </c:pt>
                <c:pt idx="4600">
                  <c:v>6.3888888888888893</c:v>
                </c:pt>
                <c:pt idx="4601">
                  <c:v>6.3902777777777775</c:v>
                </c:pt>
                <c:pt idx="4602">
                  <c:v>6.3916666666666666</c:v>
                </c:pt>
                <c:pt idx="4603">
                  <c:v>6.3930555555555557</c:v>
                </c:pt>
                <c:pt idx="4604">
                  <c:v>6.3944444444444448</c:v>
                </c:pt>
                <c:pt idx="4605">
                  <c:v>6.395833333333333</c:v>
                </c:pt>
                <c:pt idx="4606">
                  <c:v>6.3972222222222221</c:v>
                </c:pt>
                <c:pt idx="4607">
                  <c:v>6.3986111111111112</c:v>
                </c:pt>
                <c:pt idx="4608">
                  <c:v>6.4</c:v>
                </c:pt>
                <c:pt idx="4609">
                  <c:v>6.4013888888888886</c:v>
                </c:pt>
                <c:pt idx="4610">
                  <c:v>6.4027777777777777</c:v>
                </c:pt>
                <c:pt idx="4611">
                  <c:v>6.4041666666666668</c:v>
                </c:pt>
                <c:pt idx="4612">
                  <c:v>6.4055555555555559</c:v>
                </c:pt>
                <c:pt idx="4613">
                  <c:v>6.4069444444444441</c:v>
                </c:pt>
                <c:pt idx="4614">
                  <c:v>6.4083333333333332</c:v>
                </c:pt>
                <c:pt idx="4615">
                  <c:v>6.4097222222222223</c:v>
                </c:pt>
                <c:pt idx="4616">
                  <c:v>6.4111111111111114</c:v>
                </c:pt>
                <c:pt idx="4617">
                  <c:v>6.4124999999999996</c:v>
                </c:pt>
                <c:pt idx="4618">
                  <c:v>6.4138888888888888</c:v>
                </c:pt>
                <c:pt idx="4619">
                  <c:v>6.4152777777777779</c:v>
                </c:pt>
                <c:pt idx="4620">
                  <c:v>6.416666666666667</c:v>
                </c:pt>
                <c:pt idx="4621">
                  <c:v>6.4180555555555552</c:v>
                </c:pt>
                <c:pt idx="4622">
                  <c:v>6.4194444444444443</c:v>
                </c:pt>
                <c:pt idx="4623">
                  <c:v>6.4208333333333334</c:v>
                </c:pt>
                <c:pt idx="4624">
                  <c:v>6.4222222222222225</c:v>
                </c:pt>
                <c:pt idx="4625">
                  <c:v>6.4236111111111107</c:v>
                </c:pt>
                <c:pt idx="4626">
                  <c:v>6.4249999999999998</c:v>
                </c:pt>
                <c:pt idx="4627">
                  <c:v>6.4263888888888889</c:v>
                </c:pt>
                <c:pt idx="4628">
                  <c:v>6.427777777777778</c:v>
                </c:pt>
                <c:pt idx="4629">
                  <c:v>6.4291666666666663</c:v>
                </c:pt>
                <c:pt idx="4630">
                  <c:v>6.4305555555555554</c:v>
                </c:pt>
                <c:pt idx="4631">
                  <c:v>6.4319444444444445</c:v>
                </c:pt>
                <c:pt idx="4632">
                  <c:v>6.4333333333333336</c:v>
                </c:pt>
                <c:pt idx="4633">
                  <c:v>6.4347222222222218</c:v>
                </c:pt>
                <c:pt idx="4634">
                  <c:v>6.4361111111111109</c:v>
                </c:pt>
                <c:pt idx="4635">
                  <c:v>6.4375</c:v>
                </c:pt>
                <c:pt idx="4636">
                  <c:v>6.4388888888888891</c:v>
                </c:pt>
                <c:pt idx="4637">
                  <c:v>6.4402777777777782</c:v>
                </c:pt>
                <c:pt idx="4638">
                  <c:v>6.4416666666666664</c:v>
                </c:pt>
                <c:pt idx="4639">
                  <c:v>6.4430555555555555</c:v>
                </c:pt>
                <c:pt idx="4640">
                  <c:v>6.4444444444444446</c:v>
                </c:pt>
                <c:pt idx="4641">
                  <c:v>6.4458333333333337</c:v>
                </c:pt>
                <c:pt idx="4642">
                  <c:v>6.447222222222222</c:v>
                </c:pt>
                <c:pt idx="4643">
                  <c:v>6.4486111111111111</c:v>
                </c:pt>
                <c:pt idx="4644">
                  <c:v>6.45</c:v>
                </c:pt>
                <c:pt idx="4645">
                  <c:v>6.4513888888888893</c:v>
                </c:pt>
                <c:pt idx="4646">
                  <c:v>6.4527777777777775</c:v>
                </c:pt>
                <c:pt idx="4647">
                  <c:v>6.4541666666666666</c:v>
                </c:pt>
                <c:pt idx="4648">
                  <c:v>6.4555555555555557</c:v>
                </c:pt>
                <c:pt idx="4649">
                  <c:v>6.4569444444444448</c:v>
                </c:pt>
                <c:pt idx="4650">
                  <c:v>6.458333333333333</c:v>
                </c:pt>
                <c:pt idx="4651">
                  <c:v>6.4597222222222221</c:v>
                </c:pt>
                <c:pt idx="4652">
                  <c:v>6.4611111111111112</c:v>
                </c:pt>
                <c:pt idx="4653">
                  <c:v>6.4625000000000004</c:v>
                </c:pt>
                <c:pt idx="4654">
                  <c:v>6.4638888888888886</c:v>
                </c:pt>
                <c:pt idx="4655">
                  <c:v>6.4652777777777777</c:v>
                </c:pt>
                <c:pt idx="4656">
                  <c:v>6.4666666666666668</c:v>
                </c:pt>
                <c:pt idx="4657">
                  <c:v>6.4680555555555559</c:v>
                </c:pt>
                <c:pt idx="4658">
                  <c:v>6.4694444444444441</c:v>
                </c:pt>
                <c:pt idx="4659">
                  <c:v>6.4708333333333332</c:v>
                </c:pt>
                <c:pt idx="4660">
                  <c:v>6.4722222222222223</c:v>
                </c:pt>
                <c:pt idx="4661">
                  <c:v>6.4736111111111114</c:v>
                </c:pt>
                <c:pt idx="4662">
                  <c:v>6.4749999999999996</c:v>
                </c:pt>
                <c:pt idx="4663">
                  <c:v>6.4763888888888888</c:v>
                </c:pt>
                <c:pt idx="4664">
                  <c:v>6.4777777777777779</c:v>
                </c:pt>
                <c:pt idx="4665">
                  <c:v>6.479166666666667</c:v>
                </c:pt>
                <c:pt idx="4666">
                  <c:v>6.4805555555555552</c:v>
                </c:pt>
                <c:pt idx="4667">
                  <c:v>6.4819444444444443</c:v>
                </c:pt>
                <c:pt idx="4668">
                  <c:v>6.4833333333333334</c:v>
                </c:pt>
                <c:pt idx="4669">
                  <c:v>6.4847222222222225</c:v>
                </c:pt>
                <c:pt idx="4670">
                  <c:v>6.4861111111111107</c:v>
                </c:pt>
                <c:pt idx="4671">
                  <c:v>6.4874999999999998</c:v>
                </c:pt>
                <c:pt idx="4672">
                  <c:v>6.4888888888888889</c:v>
                </c:pt>
                <c:pt idx="4673">
                  <c:v>6.490277777777778</c:v>
                </c:pt>
                <c:pt idx="4674">
                  <c:v>6.4916666666666663</c:v>
                </c:pt>
                <c:pt idx="4675">
                  <c:v>6.4930555555555554</c:v>
                </c:pt>
                <c:pt idx="4676">
                  <c:v>6.4944444444444445</c:v>
                </c:pt>
                <c:pt idx="4677">
                  <c:v>6.4958333333333336</c:v>
                </c:pt>
                <c:pt idx="4678">
                  <c:v>6.4972222222222218</c:v>
                </c:pt>
                <c:pt idx="4679">
                  <c:v>6.4986111111111109</c:v>
                </c:pt>
                <c:pt idx="4680">
                  <c:v>6.5</c:v>
                </c:pt>
                <c:pt idx="4681">
                  <c:v>6.5013888888888891</c:v>
                </c:pt>
                <c:pt idx="4682">
                  <c:v>6.5027777777777782</c:v>
                </c:pt>
                <c:pt idx="4683">
                  <c:v>6.5041666666666664</c:v>
                </c:pt>
                <c:pt idx="4684">
                  <c:v>6.5055555555555555</c:v>
                </c:pt>
                <c:pt idx="4685">
                  <c:v>6.5069444444444446</c:v>
                </c:pt>
                <c:pt idx="4686">
                  <c:v>6.5083333333333337</c:v>
                </c:pt>
                <c:pt idx="4687">
                  <c:v>6.509722222222222</c:v>
                </c:pt>
                <c:pt idx="4688">
                  <c:v>6.5111111111111111</c:v>
                </c:pt>
                <c:pt idx="4689">
                  <c:v>6.5125000000000002</c:v>
                </c:pt>
                <c:pt idx="4690">
                  <c:v>6.5138888888888893</c:v>
                </c:pt>
                <c:pt idx="4691">
                  <c:v>6.5152777777777775</c:v>
                </c:pt>
                <c:pt idx="4692">
                  <c:v>6.5166666666666666</c:v>
                </c:pt>
                <c:pt idx="4693">
                  <c:v>6.5180555555555557</c:v>
                </c:pt>
                <c:pt idx="4694">
                  <c:v>6.5194444444444448</c:v>
                </c:pt>
                <c:pt idx="4695">
                  <c:v>6.520833333333333</c:v>
                </c:pt>
                <c:pt idx="4696">
                  <c:v>6.5222222222222221</c:v>
                </c:pt>
                <c:pt idx="4697">
                  <c:v>6.5236111111111112</c:v>
                </c:pt>
                <c:pt idx="4698">
                  <c:v>6.5250000000000004</c:v>
                </c:pt>
                <c:pt idx="4699">
                  <c:v>6.5263888888888886</c:v>
                </c:pt>
                <c:pt idx="4700">
                  <c:v>6.5277777777777777</c:v>
                </c:pt>
                <c:pt idx="4701">
                  <c:v>6.5291666666666668</c:v>
                </c:pt>
                <c:pt idx="4702">
                  <c:v>6.5305555555555559</c:v>
                </c:pt>
                <c:pt idx="4703">
                  <c:v>6.5319444444444441</c:v>
                </c:pt>
                <c:pt idx="4704">
                  <c:v>6.5333333333333332</c:v>
                </c:pt>
                <c:pt idx="4705">
                  <c:v>6.5347222222222223</c:v>
                </c:pt>
                <c:pt idx="4706">
                  <c:v>6.5361111111111114</c:v>
                </c:pt>
                <c:pt idx="4707">
                  <c:v>6.5374999999999996</c:v>
                </c:pt>
                <c:pt idx="4708">
                  <c:v>6.5388888888888888</c:v>
                </c:pt>
                <c:pt idx="4709">
                  <c:v>6.5402777777777779</c:v>
                </c:pt>
                <c:pt idx="4710">
                  <c:v>6.541666666666667</c:v>
                </c:pt>
                <c:pt idx="4711">
                  <c:v>6.5430555555555552</c:v>
                </c:pt>
                <c:pt idx="4712">
                  <c:v>6.5444444444444443</c:v>
                </c:pt>
                <c:pt idx="4713">
                  <c:v>6.5458333333333334</c:v>
                </c:pt>
                <c:pt idx="4714">
                  <c:v>6.5472222222222225</c:v>
                </c:pt>
                <c:pt idx="4715">
                  <c:v>6.5486111111111107</c:v>
                </c:pt>
                <c:pt idx="4716">
                  <c:v>6.55</c:v>
                </c:pt>
                <c:pt idx="4717">
                  <c:v>6.5513888888888889</c:v>
                </c:pt>
                <c:pt idx="4718">
                  <c:v>6.552777777777778</c:v>
                </c:pt>
                <c:pt idx="4719">
                  <c:v>6.5541666666666663</c:v>
                </c:pt>
                <c:pt idx="4720">
                  <c:v>6.5555555555555554</c:v>
                </c:pt>
                <c:pt idx="4721">
                  <c:v>6.5569444444444445</c:v>
                </c:pt>
                <c:pt idx="4722">
                  <c:v>6.5583333333333336</c:v>
                </c:pt>
                <c:pt idx="4723">
                  <c:v>6.5597222222222218</c:v>
                </c:pt>
                <c:pt idx="4724">
                  <c:v>6.5611111111111109</c:v>
                </c:pt>
                <c:pt idx="4725">
                  <c:v>6.5625</c:v>
                </c:pt>
                <c:pt idx="4726">
                  <c:v>6.5638888888888891</c:v>
                </c:pt>
                <c:pt idx="4727">
                  <c:v>6.5652777777777782</c:v>
                </c:pt>
                <c:pt idx="4728">
                  <c:v>6.5666666666666664</c:v>
                </c:pt>
                <c:pt idx="4729">
                  <c:v>6.5680555555555555</c:v>
                </c:pt>
                <c:pt idx="4730">
                  <c:v>6.5694444444444446</c:v>
                </c:pt>
                <c:pt idx="4731">
                  <c:v>6.5708333333333337</c:v>
                </c:pt>
                <c:pt idx="4732">
                  <c:v>6.572222222222222</c:v>
                </c:pt>
                <c:pt idx="4733">
                  <c:v>6.5736111111111111</c:v>
                </c:pt>
                <c:pt idx="4734">
                  <c:v>6.5750000000000002</c:v>
                </c:pt>
                <c:pt idx="4735">
                  <c:v>6.5763888888888893</c:v>
                </c:pt>
                <c:pt idx="4736">
                  <c:v>6.5777777777777775</c:v>
                </c:pt>
                <c:pt idx="4737">
                  <c:v>6.5791666666666666</c:v>
                </c:pt>
                <c:pt idx="4738">
                  <c:v>6.5805555555555557</c:v>
                </c:pt>
                <c:pt idx="4739">
                  <c:v>6.5819444444444448</c:v>
                </c:pt>
                <c:pt idx="4740">
                  <c:v>6.583333333333333</c:v>
                </c:pt>
                <c:pt idx="4741">
                  <c:v>6.5847222222222221</c:v>
                </c:pt>
                <c:pt idx="4742">
                  <c:v>6.5861111111111112</c:v>
                </c:pt>
                <c:pt idx="4743">
                  <c:v>6.5875000000000004</c:v>
                </c:pt>
                <c:pt idx="4744">
                  <c:v>6.5888888888888886</c:v>
                </c:pt>
                <c:pt idx="4745">
                  <c:v>6.5902777777777777</c:v>
                </c:pt>
                <c:pt idx="4746">
                  <c:v>6.5916666666666668</c:v>
                </c:pt>
                <c:pt idx="4747">
                  <c:v>6.5930555555555559</c:v>
                </c:pt>
                <c:pt idx="4748">
                  <c:v>6.5944444444444441</c:v>
                </c:pt>
                <c:pt idx="4749">
                  <c:v>6.5958333333333332</c:v>
                </c:pt>
                <c:pt idx="4750">
                  <c:v>6.5972222222222223</c:v>
                </c:pt>
                <c:pt idx="4751">
                  <c:v>6.5986111111111114</c:v>
                </c:pt>
                <c:pt idx="4752">
                  <c:v>6.6</c:v>
                </c:pt>
                <c:pt idx="4753">
                  <c:v>6.6013888888888888</c:v>
                </c:pt>
                <c:pt idx="4754">
                  <c:v>6.6027777777777779</c:v>
                </c:pt>
                <c:pt idx="4755">
                  <c:v>6.604166666666667</c:v>
                </c:pt>
                <c:pt idx="4756">
                  <c:v>6.6055555555555552</c:v>
                </c:pt>
                <c:pt idx="4757">
                  <c:v>6.6069444444444443</c:v>
                </c:pt>
                <c:pt idx="4758">
                  <c:v>6.6083333333333334</c:v>
                </c:pt>
                <c:pt idx="4759">
                  <c:v>6.6097222222222225</c:v>
                </c:pt>
                <c:pt idx="4760">
                  <c:v>6.6111111111111107</c:v>
                </c:pt>
                <c:pt idx="4761">
                  <c:v>6.6124999999999998</c:v>
                </c:pt>
                <c:pt idx="4762">
                  <c:v>6.6138888888888889</c:v>
                </c:pt>
                <c:pt idx="4763">
                  <c:v>6.615277777777778</c:v>
                </c:pt>
                <c:pt idx="4764">
                  <c:v>6.6166666666666663</c:v>
                </c:pt>
                <c:pt idx="4765">
                  <c:v>6.6180555555555554</c:v>
                </c:pt>
                <c:pt idx="4766">
                  <c:v>6.6194444444444445</c:v>
                </c:pt>
                <c:pt idx="4767">
                  <c:v>6.6208333333333336</c:v>
                </c:pt>
                <c:pt idx="4768">
                  <c:v>6.6222222222222218</c:v>
                </c:pt>
                <c:pt idx="4769">
                  <c:v>6.6236111111111109</c:v>
                </c:pt>
                <c:pt idx="4770">
                  <c:v>6.625</c:v>
                </c:pt>
                <c:pt idx="4771">
                  <c:v>6.6263888888888891</c:v>
                </c:pt>
                <c:pt idx="4772">
                  <c:v>6.6277777777777782</c:v>
                </c:pt>
                <c:pt idx="4773">
                  <c:v>6.6291666666666664</c:v>
                </c:pt>
                <c:pt idx="4774">
                  <c:v>6.6305555555555555</c:v>
                </c:pt>
                <c:pt idx="4775">
                  <c:v>6.6319444444444446</c:v>
                </c:pt>
                <c:pt idx="4776">
                  <c:v>6.6333333333333337</c:v>
                </c:pt>
                <c:pt idx="4777">
                  <c:v>6.634722222222222</c:v>
                </c:pt>
                <c:pt idx="4778">
                  <c:v>6.6361111111111111</c:v>
                </c:pt>
                <c:pt idx="4779">
                  <c:v>6.6375000000000002</c:v>
                </c:pt>
                <c:pt idx="4780">
                  <c:v>6.6388888888888893</c:v>
                </c:pt>
                <c:pt idx="4781">
                  <c:v>6.6402777777777775</c:v>
                </c:pt>
                <c:pt idx="4782">
                  <c:v>6.6416666666666666</c:v>
                </c:pt>
                <c:pt idx="4783">
                  <c:v>6.6430555555555557</c:v>
                </c:pt>
                <c:pt idx="4784">
                  <c:v>6.6444444444444448</c:v>
                </c:pt>
                <c:pt idx="4785">
                  <c:v>6.645833333333333</c:v>
                </c:pt>
                <c:pt idx="4786">
                  <c:v>6.6472222222222221</c:v>
                </c:pt>
                <c:pt idx="4787">
                  <c:v>6.6486111111111112</c:v>
                </c:pt>
                <c:pt idx="4788">
                  <c:v>6.65</c:v>
                </c:pt>
                <c:pt idx="4789">
                  <c:v>6.6513888888888886</c:v>
                </c:pt>
                <c:pt idx="4790">
                  <c:v>6.6527777777777777</c:v>
                </c:pt>
                <c:pt idx="4791">
                  <c:v>6.6541666666666668</c:v>
                </c:pt>
                <c:pt idx="4792">
                  <c:v>6.6555555555555559</c:v>
                </c:pt>
                <c:pt idx="4793">
                  <c:v>6.6569444444444441</c:v>
                </c:pt>
                <c:pt idx="4794">
                  <c:v>6.6583333333333332</c:v>
                </c:pt>
                <c:pt idx="4795">
                  <c:v>6.6597222222222223</c:v>
                </c:pt>
                <c:pt idx="4796">
                  <c:v>6.6611111111111114</c:v>
                </c:pt>
                <c:pt idx="4797">
                  <c:v>6.6624999999999996</c:v>
                </c:pt>
                <c:pt idx="4798">
                  <c:v>6.6638888888888888</c:v>
                </c:pt>
                <c:pt idx="4799">
                  <c:v>6.6652777777777779</c:v>
                </c:pt>
                <c:pt idx="4800">
                  <c:v>6.666666666666667</c:v>
                </c:pt>
                <c:pt idx="4801">
                  <c:v>6.6680555555555552</c:v>
                </c:pt>
                <c:pt idx="4802">
                  <c:v>6.6694444444444443</c:v>
                </c:pt>
                <c:pt idx="4803">
                  <c:v>6.6708333333333334</c:v>
                </c:pt>
                <c:pt idx="4804">
                  <c:v>6.6722222222222225</c:v>
                </c:pt>
                <c:pt idx="4805">
                  <c:v>6.6736111111111107</c:v>
                </c:pt>
                <c:pt idx="4806">
                  <c:v>6.6749999999999998</c:v>
                </c:pt>
                <c:pt idx="4807">
                  <c:v>6.6763888888888889</c:v>
                </c:pt>
                <c:pt idx="4808">
                  <c:v>6.677777777777778</c:v>
                </c:pt>
                <c:pt idx="4809">
                  <c:v>6.6791666666666663</c:v>
                </c:pt>
                <c:pt idx="4810">
                  <c:v>6.6805555555555554</c:v>
                </c:pt>
                <c:pt idx="4811">
                  <c:v>6.6819444444444445</c:v>
                </c:pt>
                <c:pt idx="4812">
                  <c:v>6.6833333333333336</c:v>
                </c:pt>
                <c:pt idx="4813">
                  <c:v>6.6847222222222218</c:v>
                </c:pt>
                <c:pt idx="4814">
                  <c:v>6.6861111111111109</c:v>
                </c:pt>
                <c:pt idx="4815">
                  <c:v>6.6875</c:v>
                </c:pt>
                <c:pt idx="4816">
                  <c:v>6.6888888888888891</c:v>
                </c:pt>
                <c:pt idx="4817">
                  <c:v>6.6902777777777782</c:v>
                </c:pt>
                <c:pt idx="4818">
                  <c:v>6.6916666666666664</c:v>
                </c:pt>
                <c:pt idx="4819">
                  <c:v>6.6930555555555555</c:v>
                </c:pt>
                <c:pt idx="4820">
                  <c:v>6.6944444444444446</c:v>
                </c:pt>
                <c:pt idx="4821">
                  <c:v>6.6958333333333337</c:v>
                </c:pt>
                <c:pt idx="4822">
                  <c:v>6.697222222222222</c:v>
                </c:pt>
                <c:pt idx="4823">
                  <c:v>6.6986111111111111</c:v>
                </c:pt>
                <c:pt idx="4824">
                  <c:v>6.7</c:v>
                </c:pt>
                <c:pt idx="4825">
                  <c:v>6.7013888888888893</c:v>
                </c:pt>
                <c:pt idx="4826">
                  <c:v>6.7027777777777775</c:v>
                </c:pt>
                <c:pt idx="4827">
                  <c:v>6.7041666666666666</c:v>
                </c:pt>
                <c:pt idx="4828">
                  <c:v>6.7055555555555557</c:v>
                </c:pt>
                <c:pt idx="4829">
                  <c:v>6.7069444444444448</c:v>
                </c:pt>
                <c:pt idx="4830">
                  <c:v>6.708333333333333</c:v>
                </c:pt>
                <c:pt idx="4831">
                  <c:v>6.7097222222222221</c:v>
                </c:pt>
                <c:pt idx="4832">
                  <c:v>6.7111111111111112</c:v>
                </c:pt>
                <c:pt idx="4833">
                  <c:v>6.7125000000000004</c:v>
                </c:pt>
                <c:pt idx="4834">
                  <c:v>6.7138888888888886</c:v>
                </c:pt>
                <c:pt idx="4835">
                  <c:v>6.7152777777777777</c:v>
                </c:pt>
                <c:pt idx="4836">
                  <c:v>6.7166666666666668</c:v>
                </c:pt>
                <c:pt idx="4837">
                  <c:v>6.7180555555555559</c:v>
                </c:pt>
                <c:pt idx="4838">
                  <c:v>6.7194444444444441</c:v>
                </c:pt>
                <c:pt idx="4839">
                  <c:v>6.7208333333333332</c:v>
                </c:pt>
                <c:pt idx="4840">
                  <c:v>6.7222222222222223</c:v>
                </c:pt>
                <c:pt idx="4841">
                  <c:v>6.7236111111111114</c:v>
                </c:pt>
                <c:pt idx="4842">
                  <c:v>6.7249999999999996</c:v>
                </c:pt>
                <c:pt idx="4843">
                  <c:v>6.7263888888888888</c:v>
                </c:pt>
                <c:pt idx="4844">
                  <c:v>6.7277777777777779</c:v>
                </c:pt>
                <c:pt idx="4845">
                  <c:v>6.729166666666667</c:v>
                </c:pt>
                <c:pt idx="4846">
                  <c:v>6.7305555555555552</c:v>
                </c:pt>
                <c:pt idx="4847">
                  <c:v>6.7319444444444443</c:v>
                </c:pt>
                <c:pt idx="4848">
                  <c:v>6.7333333333333334</c:v>
                </c:pt>
                <c:pt idx="4849">
                  <c:v>6.7347222222222225</c:v>
                </c:pt>
                <c:pt idx="4850">
                  <c:v>6.7361111111111107</c:v>
                </c:pt>
                <c:pt idx="4851">
                  <c:v>6.7374999999999998</c:v>
                </c:pt>
                <c:pt idx="4852">
                  <c:v>6.7388888888888889</c:v>
                </c:pt>
                <c:pt idx="4853">
                  <c:v>6.740277777777778</c:v>
                </c:pt>
                <c:pt idx="4854">
                  <c:v>6.7416666666666663</c:v>
                </c:pt>
                <c:pt idx="4855">
                  <c:v>6.7430555555555554</c:v>
                </c:pt>
                <c:pt idx="4856">
                  <c:v>6.7444444444444445</c:v>
                </c:pt>
                <c:pt idx="4857">
                  <c:v>6.7458333333333336</c:v>
                </c:pt>
                <c:pt idx="4858">
                  <c:v>6.7472222222222218</c:v>
                </c:pt>
                <c:pt idx="4859">
                  <c:v>6.7486111111111109</c:v>
                </c:pt>
                <c:pt idx="4860">
                  <c:v>6.75</c:v>
                </c:pt>
                <c:pt idx="4861">
                  <c:v>6.7513888888888891</c:v>
                </c:pt>
                <c:pt idx="4862">
                  <c:v>6.7527777777777782</c:v>
                </c:pt>
                <c:pt idx="4863">
                  <c:v>6.7541666666666664</c:v>
                </c:pt>
                <c:pt idx="4864">
                  <c:v>6.7555555555555555</c:v>
                </c:pt>
                <c:pt idx="4865">
                  <c:v>6.7569444444444446</c:v>
                </c:pt>
                <c:pt idx="4866">
                  <c:v>6.7583333333333337</c:v>
                </c:pt>
                <c:pt idx="4867">
                  <c:v>6.759722222222222</c:v>
                </c:pt>
                <c:pt idx="4868">
                  <c:v>6.7611111111111111</c:v>
                </c:pt>
                <c:pt idx="4869">
                  <c:v>6.7625000000000002</c:v>
                </c:pt>
                <c:pt idx="4870">
                  <c:v>6.7638888888888893</c:v>
                </c:pt>
                <c:pt idx="4871">
                  <c:v>6.7652777777777775</c:v>
                </c:pt>
                <c:pt idx="4872">
                  <c:v>6.7666666666666666</c:v>
                </c:pt>
                <c:pt idx="4873">
                  <c:v>6.7680555555555557</c:v>
                </c:pt>
                <c:pt idx="4874">
                  <c:v>6.7694444444444448</c:v>
                </c:pt>
                <c:pt idx="4875">
                  <c:v>6.770833333333333</c:v>
                </c:pt>
                <c:pt idx="4876">
                  <c:v>6.7722222222222221</c:v>
                </c:pt>
                <c:pt idx="4877">
                  <c:v>6.7736111111111112</c:v>
                </c:pt>
                <c:pt idx="4878">
                  <c:v>6.7750000000000004</c:v>
                </c:pt>
                <c:pt idx="4879">
                  <c:v>6.7763888888888886</c:v>
                </c:pt>
                <c:pt idx="4880">
                  <c:v>6.7777777777777777</c:v>
                </c:pt>
                <c:pt idx="4881">
                  <c:v>6.7791666666666668</c:v>
                </c:pt>
                <c:pt idx="4882">
                  <c:v>6.7805555555555559</c:v>
                </c:pt>
                <c:pt idx="4883">
                  <c:v>6.7819444444444441</c:v>
                </c:pt>
                <c:pt idx="4884">
                  <c:v>6.7833333333333332</c:v>
                </c:pt>
                <c:pt idx="4885">
                  <c:v>6.7847222222222223</c:v>
                </c:pt>
                <c:pt idx="4886">
                  <c:v>6.7861111111111114</c:v>
                </c:pt>
                <c:pt idx="4887">
                  <c:v>6.7874999999999996</c:v>
                </c:pt>
                <c:pt idx="4888">
                  <c:v>6.7888888888888888</c:v>
                </c:pt>
                <c:pt idx="4889">
                  <c:v>6.7902777777777779</c:v>
                </c:pt>
                <c:pt idx="4890">
                  <c:v>6.791666666666667</c:v>
                </c:pt>
                <c:pt idx="4891">
                  <c:v>6.7930555555555552</c:v>
                </c:pt>
                <c:pt idx="4892">
                  <c:v>6.7944444444444443</c:v>
                </c:pt>
                <c:pt idx="4893">
                  <c:v>6.7958333333333334</c:v>
                </c:pt>
                <c:pt idx="4894">
                  <c:v>6.7972222222222225</c:v>
                </c:pt>
                <c:pt idx="4895">
                  <c:v>6.7986111111111107</c:v>
                </c:pt>
                <c:pt idx="4896">
                  <c:v>6.8</c:v>
                </c:pt>
                <c:pt idx="4897">
                  <c:v>6.8013888888888889</c:v>
                </c:pt>
                <c:pt idx="4898">
                  <c:v>6.802777777777778</c:v>
                </c:pt>
                <c:pt idx="4899">
                  <c:v>6.8041666666666663</c:v>
                </c:pt>
                <c:pt idx="4900">
                  <c:v>6.8055555555555554</c:v>
                </c:pt>
                <c:pt idx="4901">
                  <c:v>6.8069444444444445</c:v>
                </c:pt>
                <c:pt idx="4902">
                  <c:v>6.8083333333333336</c:v>
                </c:pt>
                <c:pt idx="4903">
                  <c:v>6.8097222222222218</c:v>
                </c:pt>
                <c:pt idx="4904">
                  <c:v>6.8111111111111109</c:v>
                </c:pt>
                <c:pt idx="4905">
                  <c:v>6.8125</c:v>
                </c:pt>
                <c:pt idx="4906">
                  <c:v>6.8138888888888891</c:v>
                </c:pt>
                <c:pt idx="4907">
                  <c:v>6.8152777777777782</c:v>
                </c:pt>
                <c:pt idx="4908">
                  <c:v>6.8166666666666664</c:v>
                </c:pt>
                <c:pt idx="4909">
                  <c:v>6.8180555555555555</c:v>
                </c:pt>
                <c:pt idx="4910">
                  <c:v>6.8194444444444446</c:v>
                </c:pt>
                <c:pt idx="4911">
                  <c:v>6.8208333333333337</c:v>
                </c:pt>
                <c:pt idx="4912">
                  <c:v>6.822222222222222</c:v>
                </c:pt>
                <c:pt idx="4913">
                  <c:v>6.8236111111111111</c:v>
                </c:pt>
                <c:pt idx="4914">
                  <c:v>6.8250000000000002</c:v>
                </c:pt>
                <c:pt idx="4915">
                  <c:v>6.8263888888888893</c:v>
                </c:pt>
                <c:pt idx="4916">
                  <c:v>6.8277777777777775</c:v>
                </c:pt>
                <c:pt idx="4917">
                  <c:v>6.8291666666666666</c:v>
                </c:pt>
                <c:pt idx="4918">
                  <c:v>6.8305555555555557</c:v>
                </c:pt>
                <c:pt idx="4919">
                  <c:v>6.8319444444444448</c:v>
                </c:pt>
                <c:pt idx="4920">
                  <c:v>6.833333333333333</c:v>
                </c:pt>
                <c:pt idx="4921">
                  <c:v>6.8347222222222221</c:v>
                </c:pt>
                <c:pt idx="4922">
                  <c:v>6.8361111111111112</c:v>
                </c:pt>
                <c:pt idx="4923">
                  <c:v>6.8375000000000004</c:v>
                </c:pt>
                <c:pt idx="4924">
                  <c:v>6.8388888888888886</c:v>
                </c:pt>
                <c:pt idx="4925">
                  <c:v>6.8402777777777777</c:v>
                </c:pt>
                <c:pt idx="4926">
                  <c:v>6.8416666666666668</c:v>
                </c:pt>
                <c:pt idx="4927">
                  <c:v>6.8430555555555559</c:v>
                </c:pt>
                <c:pt idx="4928">
                  <c:v>6.8444444444444441</c:v>
                </c:pt>
                <c:pt idx="4929">
                  <c:v>6.8458333333333332</c:v>
                </c:pt>
                <c:pt idx="4930">
                  <c:v>6.8472222222222223</c:v>
                </c:pt>
                <c:pt idx="4931">
                  <c:v>6.8486111111111114</c:v>
                </c:pt>
                <c:pt idx="4932">
                  <c:v>6.85</c:v>
                </c:pt>
                <c:pt idx="4933">
                  <c:v>6.8513888888888888</c:v>
                </c:pt>
                <c:pt idx="4934">
                  <c:v>6.8527777777777779</c:v>
                </c:pt>
                <c:pt idx="4935">
                  <c:v>6.854166666666667</c:v>
                </c:pt>
                <c:pt idx="4936">
                  <c:v>6.8555555555555552</c:v>
                </c:pt>
                <c:pt idx="4937">
                  <c:v>6.8569444444444443</c:v>
                </c:pt>
                <c:pt idx="4938">
                  <c:v>6.8583333333333334</c:v>
                </c:pt>
                <c:pt idx="4939">
                  <c:v>6.8597222222222225</c:v>
                </c:pt>
                <c:pt idx="4940">
                  <c:v>6.8611111111111107</c:v>
                </c:pt>
                <c:pt idx="4941">
                  <c:v>6.8624999999999998</c:v>
                </c:pt>
                <c:pt idx="4942">
                  <c:v>6.8638888888888889</c:v>
                </c:pt>
                <c:pt idx="4943">
                  <c:v>6.865277777777778</c:v>
                </c:pt>
                <c:pt idx="4944">
                  <c:v>6.8666666666666663</c:v>
                </c:pt>
                <c:pt idx="4945">
                  <c:v>6.8680555555555554</c:v>
                </c:pt>
                <c:pt idx="4946">
                  <c:v>6.8694444444444445</c:v>
                </c:pt>
                <c:pt idx="4947">
                  <c:v>6.8708333333333336</c:v>
                </c:pt>
                <c:pt idx="4948">
                  <c:v>6.8722222222222218</c:v>
                </c:pt>
                <c:pt idx="4949">
                  <c:v>6.8736111111111109</c:v>
                </c:pt>
                <c:pt idx="4950">
                  <c:v>6.875</c:v>
                </c:pt>
                <c:pt idx="4951">
                  <c:v>6.8763888888888891</c:v>
                </c:pt>
                <c:pt idx="4952">
                  <c:v>6.8777777777777782</c:v>
                </c:pt>
                <c:pt idx="4953">
                  <c:v>6.8791666666666664</c:v>
                </c:pt>
                <c:pt idx="4954">
                  <c:v>6.8805555555555555</c:v>
                </c:pt>
                <c:pt idx="4955">
                  <c:v>6.8819444444444446</c:v>
                </c:pt>
                <c:pt idx="4956">
                  <c:v>6.8833333333333337</c:v>
                </c:pt>
                <c:pt idx="4957">
                  <c:v>6.884722222222222</c:v>
                </c:pt>
                <c:pt idx="4958">
                  <c:v>6.8861111111111111</c:v>
                </c:pt>
                <c:pt idx="4959">
                  <c:v>6.8875000000000002</c:v>
                </c:pt>
                <c:pt idx="4960">
                  <c:v>6.8888888888888893</c:v>
                </c:pt>
                <c:pt idx="4961">
                  <c:v>6.8902777777777775</c:v>
                </c:pt>
                <c:pt idx="4962">
                  <c:v>6.8916666666666666</c:v>
                </c:pt>
                <c:pt idx="4963">
                  <c:v>6.8930555555555557</c:v>
                </c:pt>
                <c:pt idx="4964">
                  <c:v>6.8944444444444448</c:v>
                </c:pt>
                <c:pt idx="4965">
                  <c:v>6.895833333333333</c:v>
                </c:pt>
                <c:pt idx="4966">
                  <c:v>6.8972222222222221</c:v>
                </c:pt>
                <c:pt idx="4967">
                  <c:v>6.8986111111111112</c:v>
                </c:pt>
                <c:pt idx="4968">
                  <c:v>6.9</c:v>
                </c:pt>
                <c:pt idx="4969">
                  <c:v>6.9013888888888886</c:v>
                </c:pt>
                <c:pt idx="4970">
                  <c:v>6.9027777777777777</c:v>
                </c:pt>
                <c:pt idx="4971">
                  <c:v>6.9041666666666668</c:v>
                </c:pt>
                <c:pt idx="4972">
                  <c:v>6.9055555555555559</c:v>
                </c:pt>
                <c:pt idx="4973">
                  <c:v>6.9069444444444441</c:v>
                </c:pt>
                <c:pt idx="4974">
                  <c:v>6.9083333333333332</c:v>
                </c:pt>
                <c:pt idx="4975">
                  <c:v>6.9097222222222223</c:v>
                </c:pt>
                <c:pt idx="4976">
                  <c:v>6.9111111111111114</c:v>
                </c:pt>
                <c:pt idx="4977">
                  <c:v>6.9124999999999996</c:v>
                </c:pt>
                <c:pt idx="4978">
                  <c:v>6.9138888888888888</c:v>
                </c:pt>
                <c:pt idx="4979">
                  <c:v>6.9152777777777779</c:v>
                </c:pt>
                <c:pt idx="4980">
                  <c:v>6.916666666666667</c:v>
                </c:pt>
                <c:pt idx="4981">
                  <c:v>6.9180555555555552</c:v>
                </c:pt>
                <c:pt idx="4982">
                  <c:v>6.9194444444444443</c:v>
                </c:pt>
                <c:pt idx="4983">
                  <c:v>6.9208333333333334</c:v>
                </c:pt>
                <c:pt idx="4984">
                  <c:v>6.9222222222222225</c:v>
                </c:pt>
                <c:pt idx="4985">
                  <c:v>6.9236111111111107</c:v>
                </c:pt>
                <c:pt idx="4986">
                  <c:v>6.9249999999999998</c:v>
                </c:pt>
                <c:pt idx="4987">
                  <c:v>6.9263888888888889</c:v>
                </c:pt>
                <c:pt idx="4988">
                  <c:v>6.927777777777778</c:v>
                </c:pt>
                <c:pt idx="4989">
                  <c:v>6.9291666666666663</c:v>
                </c:pt>
                <c:pt idx="4990">
                  <c:v>6.9305555555555554</c:v>
                </c:pt>
                <c:pt idx="4991">
                  <c:v>6.9319444444444445</c:v>
                </c:pt>
                <c:pt idx="4992">
                  <c:v>6.9333333333333336</c:v>
                </c:pt>
                <c:pt idx="4993">
                  <c:v>6.9347222222222218</c:v>
                </c:pt>
                <c:pt idx="4994">
                  <c:v>6.9361111111111109</c:v>
                </c:pt>
                <c:pt idx="4995">
                  <c:v>6.9375</c:v>
                </c:pt>
                <c:pt idx="4996">
                  <c:v>6.9388888888888891</c:v>
                </c:pt>
                <c:pt idx="4997">
                  <c:v>6.9402777777777782</c:v>
                </c:pt>
                <c:pt idx="4998">
                  <c:v>6.9416666666666664</c:v>
                </c:pt>
                <c:pt idx="4999">
                  <c:v>6.9430555555555555</c:v>
                </c:pt>
                <c:pt idx="5000">
                  <c:v>6.9444444444444446</c:v>
                </c:pt>
                <c:pt idx="5001">
                  <c:v>6.9458333333333337</c:v>
                </c:pt>
                <c:pt idx="5002">
                  <c:v>6.947222222222222</c:v>
                </c:pt>
                <c:pt idx="5003">
                  <c:v>6.9486111111111111</c:v>
                </c:pt>
                <c:pt idx="5004">
                  <c:v>6.95</c:v>
                </c:pt>
                <c:pt idx="5005">
                  <c:v>6.9513888888888893</c:v>
                </c:pt>
                <c:pt idx="5006">
                  <c:v>6.9527777777777775</c:v>
                </c:pt>
                <c:pt idx="5007">
                  <c:v>6.9541666666666666</c:v>
                </c:pt>
                <c:pt idx="5008">
                  <c:v>6.9555555555555557</c:v>
                </c:pt>
                <c:pt idx="5009">
                  <c:v>6.9569444444444448</c:v>
                </c:pt>
                <c:pt idx="5010">
                  <c:v>6.958333333333333</c:v>
                </c:pt>
                <c:pt idx="5011">
                  <c:v>6.9597222222222221</c:v>
                </c:pt>
                <c:pt idx="5012">
                  <c:v>6.9611111111111112</c:v>
                </c:pt>
                <c:pt idx="5013">
                  <c:v>6.9625000000000004</c:v>
                </c:pt>
                <c:pt idx="5014">
                  <c:v>6.9638888888888886</c:v>
                </c:pt>
                <c:pt idx="5015">
                  <c:v>6.9652777777777777</c:v>
                </c:pt>
                <c:pt idx="5016">
                  <c:v>6.9666666666666668</c:v>
                </c:pt>
                <c:pt idx="5017">
                  <c:v>6.9680555555555559</c:v>
                </c:pt>
                <c:pt idx="5018">
                  <c:v>6.9694444444444441</c:v>
                </c:pt>
                <c:pt idx="5019">
                  <c:v>6.9708333333333332</c:v>
                </c:pt>
                <c:pt idx="5020">
                  <c:v>6.9722222222222223</c:v>
                </c:pt>
                <c:pt idx="5021">
                  <c:v>6.9736111111111114</c:v>
                </c:pt>
                <c:pt idx="5022">
                  <c:v>6.9749999999999996</c:v>
                </c:pt>
                <c:pt idx="5023">
                  <c:v>6.9763888888888888</c:v>
                </c:pt>
                <c:pt idx="5024">
                  <c:v>6.9777777777777779</c:v>
                </c:pt>
                <c:pt idx="5025">
                  <c:v>6.979166666666667</c:v>
                </c:pt>
                <c:pt idx="5026">
                  <c:v>6.9805555555555552</c:v>
                </c:pt>
                <c:pt idx="5027">
                  <c:v>6.9819444444444443</c:v>
                </c:pt>
                <c:pt idx="5028">
                  <c:v>6.9833333333333334</c:v>
                </c:pt>
                <c:pt idx="5029">
                  <c:v>6.9847222222222225</c:v>
                </c:pt>
                <c:pt idx="5030">
                  <c:v>6.9861111111111107</c:v>
                </c:pt>
                <c:pt idx="5031">
                  <c:v>6.9874999999999998</c:v>
                </c:pt>
                <c:pt idx="5032">
                  <c:v>6.9888888888888889</c:v>
                </c:pt>
                <c:pt idx="5033">
                  <c:v>6.990277777777778</c:v>
                </c:pt>
                <c:pt idx="5034">
                  <c:v>6.9916666666666663</c:v>
                </c:pt>
                <c:pt idx="5035">
                  <c:v>6.9930555555555554</c:v>
                </c:pt>
                <c:pt idx="5036">
                  <c:v>6.9944444444444445</c:v>
                </c:pt>
                <c:pt idx="5037">
                  <c:v>6.9958333333333336</c:v>
                </c:pt>
                <c:pt idx="5038">
                  <c:v>6.9972222222222218</c:v>
                </c:pt>
                <c:pt idx="5039">
                  <c:v>6.9986111111111109</c:v>
                </c:pt>
                <c:pt idx="5040">
                  <c:v>7</c:v>
                </c:pt>
                <c:pt idx="5041">
                  <c:v>7.0013888888888891</c:v>
                </c:pt>
                <c:pt idx="5042">
                  <c:v>7.0027777777777782</c:v>
                </c:pt>
                <c:pt idx="5043">
                  <c:v>7.0041666666666664</c:v>
                </c:pt>
                <c:pt idx="5044">
                  <c:v>7.0055555555555555</c:v>
                </c:pt>
                <c:pt idx="5045">
                  <c:v>7.0069444444444446</c:v>
                </c:pt>
                <c:pt idx="5046">
                  <c:v>7.0083333333333337</c:v>
                </c:pt>
                <c:pt idx="5047">
                  <c:v>7.009722222222222</c:v>
                </c:pt>
                <c:pt idx="5048">
                  <c:v>7.0111111111111111</c:v>
                </c:pt>
                <c:pt idx="5049">
                  <c:v>7.0125000000000002</c:v>
                </c:pt>
                <c:pt idx="5050">
                  <c:v>7.0138888888888893</c:v>
                </c:pt>
                <c:pt idx="5051">
                  <c:v>7.0152777777777775</c:v>
                </c:pt>
                <c:pt idx="5052">
                  <c:v>7.0166666666666666</c:v>
                </c:pt>
                <c:pt idx="5053">
                  <c:v>7.0180555555555557</c:v>
                </c:pt>
                <c:pt idx="5054">
                  <c:v>7.0194444444444448</c:v>
                </c:pt>
                <c:pt idx="5055">
                  <c:v>7.020833333333333</c:v>
                </c:pt>
                <c:pt idx="5056">
                  <c:v>7.0222222222222221</c:v>
                </c:pt>
                <c:pt idx="5057">
                  <c:v>7.0236111111111112</c:v>
                </c:pt>
                <c:pt idx="5058">
                  <c:v>7.0250000000000004</c:v>
                </c:pt>
                <c:pt idx="5059">
                  <c:v>7.0263888888888886</c:v>
                </c:pt>
                <c:pt idx="5060">
                  <c:v>7.0277777777777777</c:v>
                </c:pt>
                <c:pt idx="5061">
                  <c:v>7.0291666666666668</c:v>
                </c:pt>
                <c:pt idx="5062">
                  <c:v>7.0305555555555559</c:v>
                </c:pt>
                <c:pt idx="5063">
                  <c:v>7.0319444444444441</c:v>
                </c:pt>
                <c:pt idx="5064">
                  <c:v>7.0333333333333332</c:v>
                </c:pt>
                <c:pt idx="5065">
                  <c:v>7.0347222222222223</c:v>
                </c:pt>
                <c:pt idx="5066">
                  <c:v>7.0361111111111114</c:v>
                </c:pt>
                <c:pt idx="5067">
                  <c:v>7.0374999999999996</c:v>
                </c:pt>
                <c:pt idx="5068">
                  <c:v>7.0388888888888888</c:v>
                </c:pt>
                <c:pt idx="5069">
                  <c:v>7.0402777777777779</c:v>
                </c:pt>
                <c:pt idx="5070">
                  <c:v>7.041666666666667</c:v>
                </c:pt>
                <c:pt idx="5071">
                  <c:v>7.0430555555555552</c:v>
                </c:pt>
                <c:pt idx="5072">
                  <c:v>7.0444444444444443</c:v>
                </c:pt>
                <c:pt idx="5073">
                  <c:v>7.0458333333333334</c:v>
                </c:pt>
                <c:pt idx="5074">
                  <c:v>7.0472222222222225</c:v>
                </c:pt>
                <c:pt idx="5075">
                  <c:v>7.0486111111111107</c:v>
                </c:pt>
                <c:pt idx="5076">
                  <c:v>7.05</c:v>
                </c:pt>
                <c:pt idx="5077">
                  <c:v>7.0513888888888889</c:v>
                </c:pt>
                <c:pt idx="5078">
                  <c:v>7.052777777777778</c:v>
                </c:pt>
                <c:pt idx="5079">
                  <c:v>7.0541666666666663</c:v>
                </c:pt>
                <c:pt idx="5080">
                  <c:v>7.0555555555555554</c:v>
                </c:pt>
                <c:pt idx="5081">
                  <c:v>7.0569444444444445</c:v>
                </c:pt>
                <c:pt idx="5082">
                  <c:v>7.0583333333333336</c:v>
                </c:pt>
                <c:pt idx="5083">
                  <c:v>7.0597222222222218</c:v>
                </c:pt>
                <c:pt idx="5084">
                  <c:v>7.0611111111111109</c:v>
                </c:pt>
                <c:pt idx="5085">
                  <c:v>7.0625</c:v>
                </c:pt>
                <c:pt idx="5086">
                  <c:v>7.0638888888888891</c:v>
                </c:pt>
                <c:pt idx="5087">
                  <c:v>7.0652777777777782</c:v>
                </c:pt>
                <c:pt idx="5088">
                  <c:v>7.0666666666666664</c:v>
                </c:pt>
                <c:pt idx="5089">
                  <c:v>7.0680555555555555</c:v>
                </c:pt>
                <c:pt idx="5090">
                  <c:v>7.0694444444444446</c:v>
                </c:pt>
                <c:pt idx="5091">
                  <c:v>7.0708333333333337</c:v>
                </c:pt>
                <c:pt idx="5092">
                  <c:v>7.072222222222222</c:v>
                </c:pt>
                <c:pt idx="5093">
                  <c:v>7.0736111111111111</c:v>
                </c:pt>
                <c:pt idx="5094">
                  <c:v>7.0750000000000002</c:v>
                </c:pt>
                <c:pt idx="5095">
                  <c:v>7.0763888888888893</c:v>
                </c:pt>
                <c:pt idx="5096">
                  <c:v>7.0777777777777775</c:v>
                </c:pt>
                <c:pt idx="5097">
                  <c:v>7.0791666666666666</c:v>
                </c:pt>
                <c:pt idx="5098">
                  <c:v>7.0805555555555557</c:v>
                </c:pt>
                <c:pt idx="5099">
                  <c:v>7.0819444444444448</c:v>
                </c:pt>
                <c:pt idx="5100">
                  <c:v>7.083333333333333</c:v>
                </c:pt>
                <c:pt idx="5101">
                  <c:v>7.0847222222222221</c:v>
                </c:pt>
                <c:pt idx="5102">
                  <c:v>7.0861111111111112</c:v>
                </c:pt>
                <c:pt idx="5103">
                  <c:v>7.0875000000000004</c:v>
                </c:pt>
                <c:pt idx="5104">
                  <c:v>7.0888888888888886</c:v>
                </c:pt>
                <c:pt idx="5105">
                  <c:v>7.0902777777777777</c:v>
                </c:pt>
                <c:pt idx="5106">
                  <c:v>7.0916666666666668</c:v>
                </c:pt>
                <c:pt idx="5107">
                  <c:v>7.0930555555555559</c:v>
                </c:pt>
                <c:pt idx="5108">
                  <c:v>7.0944444444444441</c:v>
                </c:pt>
                <c:pt idx="5109">
                  <c:v>7.0958333333333332</c:v>
                </c:pt>
                <c:pt idx="5110">
                  <c:v>7.0972222222222223</c:v>
                </c:pt>
                <c:pt idx="5111">
                  <c:v>7.0986111111111114</c:v>
                </c:pt>
                <c:pt idx="5112">
                  <c:v>7.1</c:v>
                </c:pt>
                <c:pt idx="5113">
                  <c:v>7.1013888888888888</c:v>
                </c:pt>
                <c:pt idx="5114">
                  <c:v>7.1027777777777779</c:v>
                </c:pt>
                <c:pt idx="5115">
                  <c:v>7.104166666666667</c:v>
                </c:pt>
                <c:pt idx="5116">
                  <c:v>7.1055555555555552</c:v>
                </c:pt>
                <c:pt idx="5117">
                  <c:v>7.1069444444444443</c:v>
                </c:pt>
                <c:pt idx="5118">
                  <c:v>7.1083333333333334</c:v>
                </c:pt>
                <c:pt idx="5119">
                  <c:v>7.1097222222222225</c:v>
                </c:pt>
                <c:pt idx="5120">
                  <c:v>7.1111111111111107</c:v>
                </c:pt>
                <c:pt idx="5121">
                  <c:v>7.1124999999999998</c:v>
                </c:pt>
                <c:pt idx="5122">
                  <c:v>7.1138888888888889</c:v>
                </c:pt>
                <c:pt idx="5123">
                  <c:v>7.115277777777778</c:v>
                </c:pt>
                <c:pt idx="5124">
                  <c:v>7.1166666666666663</c:v>
                </c:pt>
                <c:pt idx="5125">
                  <c:v>7.1180555555555554</c:v>
                </c:pt>
                <c:pt idx="5126">
                  <c:v>7.1194444444444445</c:v>
                </c:pt>
                <c:pt idx="5127">
                  <c:v>7.1208333333333336</c:v>
                </c:pt>
                <c:pt idx="5128">
                  <c:v>7.1222222222222218</c:v>
                </c:pt>
                <c:pt idx="5129">
                  <c:v>7.1236111111111109</c:v>
                </c:pt>
                <c:pt idx="5130">
                  <c:v>7.125</c:v>
                </c:pt>
                <c:pt idx="5131">
                  <c:v>7.1263888888888891</c:v>
                </c:pt>
                <c:pt idx="5132">
                  <c:v>7.1277777777777782</c:v>
                </c:pt>
                <c:pt idx="5133">
                  <c:v>7.1291666666666664</c:v>
                </c:pt>
                <c:pt idx="5134">
                  <c:v>7.1305555555555555</c:v>
                </c:pt>
                <c:pt idx="5135">
                  <c:v>7.1319444444444446</c:v>
                </c:pt>
                <c:pt idx="5136">
                  <c:v>7.1333333333333337</c:v>
                </c:pt>
                <c:pt idx="5137">
                  <c:v>7.134722222222222</c:v>
                </c:pt>
                <c:pt idx="5138">
                  <c:v>7.1361111111111111</c:v>
                </c:pt>
                <c:pt idx="5139">
                  <c:v>7.1375000000000002</c:v>
                </c:pt>
                <c:pt idx="5140">
                  <c:v>7.1388888888888893</c:v>
                </c:pt>
                <c:pt idx="5141">
                  <c:v>7.1402777777777775</c:v>
                </c:pt>
                <c:pt idx="5142">
                  <c:v>7.1416666666666666</c:v>
                </c:pt>
                <c:pt idx="5143">
                  <c:v>7.1430555555555557</c:v>
                </c:pt>
                <c:pt idx="5144">
                  <c:v>7.1444444444444448</c:v>
                </c:pt>
                <c:pt idx="5145">
                  <c:v>7.145833333333333</c:v>
                </c:pt>
                <c:pt idx="5146">
                  <c:v>7.1472222222222221</c:v>
                </c:pt>
                <c:pt idx="5147">
                  <c:v>7.1486111111111112</c:v>
                </c:pt>
                <c:pt idx="5148">
                  <c:v>7.15</c:v>
                </c:pt>
                <c:pt idx="5149">
                  <c:v>7.1513888888888886</c:v>
                </c:pt>
                <c:pt idx="5150">
                  <c:v>7.1527777777777777</c:v>
                </c:pt>
                <c:pt idx="5151">
                  <c:v>7.1541666666666668</c:v>
                </c:pt>
                <c:pt idx="5152">
                  <c:v>7.1555555555555559</c:v>
                </c:pt>
                <c:pt idx="5153">
                  <c:v>7.1569444444444441</c:v>
                </c:pt>
                <c:pt idx="5154">
                  <c:v>7.1583333333333332</c:v>
                </c:pt>
                <c:pt idx="5155">
                  <c:v>7.1597222222222223</c:v>
                </c:pt>
                <c:pt idx="5156">
                  <c:v>7.1611111111111114</c:v>
                </c:pt>
                <c:pt idx="5157">
                  <c:v>7.1624999999999996</c:v>
                </c:pt>
                <c:pt idx="5158">
                  <c:v>7.1638888888888888</c:v>
                </c:pt>
                <c:pt idx="5159">
                  <c:v>7.1652777777777779</c:v>
                </c:pt>
                <c:pt idx="5160">
                  <c:v>7.166666666666667</c:v>
                </c:pt>
                <c:pt idx="5161">
                  <c:v>7.1680555555555552</c:v>
                </c:pt>
                <c:pt idx="5162">
                  <c:v>7.1694444444444443</c:v>
                </c:pt>
                <c:pt idx="5163">
                  <c:v>7.1708333333333334</c:v>
                </c:pt>
                <c:pt idx="5164">
                  <c:v>7.1722222222222225</c:v>
                </c:pt>
                <c:pt idx="5165">
                  <c:v>7.1736111111111107</c:v>
                </c:pt>
                <c:pt idx="5166">
                  <c:v>7.1749999999999998</c:v>
                </c:pt>
                <c:pt idx="5167">
                  <c:v>7.1763888888888889</c:v>
                </c:pt>
                <c:pt idx="5168">
                  <c:v>7.177777777777778</c:v>
                </c:pt>
                <c:pt idx="5169">
                  <c:v>7.1791666666666663</c:v>
                </c:pt>
                <c:pt idx="5170">
                  <c:v>7.1805555555555554</c:v>
                </c:pt>
                <c:pt idx="5171">
                  <c:v>7.1819444444444445</c:v>
                </c:pt>
                <c:pt idx="5172">
                  <c:v>7.1833333333333336</c:v>
                </c:pt>
                <c:pt idx="5173">
                  <c:v>7.1847222222222218</c:v>
                </c:pt>
                <c:pt idx="5174">
                  <c:v>7.1861111111111109</c:v>
                </c:pt>
                <c:pt idx="5175">
                  <c:v>7.1875</c:v>
                </c:pt>
                <c:pt idx="5176">
                  <c:v>7.1888888888888891</c:v>
                </c:pt>
                <c:pt idx="5177">
                  <c:v>7.1902777777777782</c:v>
                </c:pt>
                <c:pt idx="5178">
                  <c:v>7.1916666666666664</c:v>
                </c:pt>
                <c:pt idx="5179">
                  <c:v>7.1930555555555555</c:v>
                </c:pt>
                <c:pt idx="5180">
                  <c:v>7.1944444444444446</c:v>
                </c:pt>
                <c:pt idx="5181">
                  <c:v>7.1958333333333337</c:v>
                </c:pt>
                <c:pt idx="5182">
                  <c:v>7.197222222222222</c:v>
                </c:pt>
                <c:pt idx="5183">
                  <c:v>7.1986111111111111</c:v>
                </c:pt>
                <c:pt idx="5184">
                  <c:v>7.2</c:v>
                </c:pt>
                <c:pt idx="5185">
                  <c:v>7.2013888888888893</c:v>
                </c:pt>
                <c:pt idx="5186">
                  <c:v>7.2027777777777775</c:v>
                </c:pt>
                <c:pt idx="5187">
                  <c:v>7.2041666666666666</c:v>
                </c:pt>
                <c:pt idx="5188">
                  <c:v>7.2055555555555557</c:v>
                </c:pt>
                <c:pt idx="5189">
                  <c:v>7.2069444444444448</c:v>
                </c:pt>
                <c:pt idx="5190">
                  <c:v>7.208333333333333</c:v>
                </c:pt>
                <c:pt idx="5191">
                  <c:v>7.2097222222222221</c:v>
                </c:pt>
                <c:pt idx="5192">
                  <c:v>7.2111111111111112</c:v>
                </c:pt>
                <c:pt idx="5193">
                  <c:v>7.2125000000000004</c:v>
                </c:pt>
                <c:pt idx="5194">
                  <c:v>7.2138888888888886</c:v>
                </c:pt>
                <c:pt idx="5195">
                  <c:v>7.2152777777777777</c:v>
                </c:pt>
                <c:pt idx="5196">
                  <c:v>7.2166666666666668</c:v>
                </c:pt>
                <c:pt idx="5197">
                  <c:v>7.2180555555555559</c:v>
                </c:pt>
                <c:pt idx="5198">
                  <c:v>7.2194444444444441</c:v>
                </c:pt>
                <c:pt idx="5199">
                  <c:v>7.2208333333333332</c:v>
                </c:pt>
                <c:pt idx="5200">
                  <c:v>7.2222222222222223</c:v>
                </c:pt>
                <c:pt idx="5201">
                  <c:v>7.2236111111111114</c:v>
                </c:pt>
                <c:pt idx="5202">
                  <c:v>7.2249999999999996</c:v>
                </c:pt>
                <c:pt idx="5203">
                  <c:v>7.2263888888888888</c:v>
                </c:pt>
                <c:pt idx="5204">
                  <c:v>7.2277777777777779</c:v>
                </c:pt>
                <c:pt idx="5205">
                  <c:v>7.229166666666667</c:v>
                </c:pt>
                <c:pt idx="5206">
                  <c:v>7.2305555555555552</c:v>
                </c:pt>
                <c:pt idx="5207">
                  <c:v>7.2319444444444443</c:v>
                </c:pt>
                <c:pt idx="5208">
                  <c:v>7.2333333333333334</c:v>
                </c:pt>
                <c:pt idx="5209">
                  <c:v>7.2347222222222225</c:v>
                </c:pt>
                <c:pt idx="5210">
                  <c:v>7.2361111111111107</c:v>
                </c:pt>
                <c:pt idx="5211">
                  <c:v>7.2374999999999998</c:v>
                </c:pt>
                <c:pt idx="5212">
                  <c:v>7.2388888888888889</c:v>
                </c:pt>
                <c:pt idx="5213">
                  <c:v>7.240277777777778</c:v>
                </c:pt>
                <c:pt idx="5214">
                  <c:v>7.2416666666666663</c:v>
                </c:pt>
                <c:pt idx="5215">
                  <c:v>7.2430555555555554</c:v>
                </c:pt>
                <c:pt idx="5216">
                  <c:v>7.2444444444444445</c:v>
                </c:pt>
                <c:pt idx="5217">
                  <c:v>7.2458333333333336</c:v>
                </c:pt>
                <c:pt idx="5218">
                  <c:v>7.2472222222222218</c:v>
                </c:pt>
                <c:pt idx="5219">
                  <c:v>7.2486111111111109</c:v>
                </c:pt>
                <c:pt idx="5220">
                  <c:v>7.25</c:v>
                </c:pt>
                <c:pt idx="5221">
                  <c:v>7.2513888888888891</c:v>
                </c:pt>
                <c:pt idx="5222">
                  <c:v>7.2527777777777782</c:v>
                </c:pt>
                <c:pt idx="5223">
                  <c:v>7.2541666666666664</c:v>
                </c:pt>
                <c:pt idx="5224">
                  <c:v>7.2555555555555555</c:v>
                </c:pt>
                <c:pt idx="5225">
                  <c:v>7.2569444444444446</c:v>
                </c:pt>
                <c:pt idx="5226">
                  <c:v>7.2583333333333337</c:v>
                </c:pt>
                <c:pt idx="5227">
                  <c:v>7.259722222222222</c:v>
                </c:pt>
                <c:pt idx="5228">
                  <c:v>7.2611111111111111</c:v>
                </c:pt>
                <c:pt idx="5229">
                  <c:v>7.2625000000000002</c:v>
                </c:pt>
                <c:pt idx="5230">
                  <c:v>7.2638888888888893</c:v>
                </c:pt>
                <c:pt idx="5231">
                  <c:v>7.2652777777777775</c:v>
                </c:pt>
                <c:pt idx="5232">
                  <c:v>7.2666666666666666</c:v>
                </c:pt>
                <c:pt idx="5233">
                  <c:v>7.2680555555555557</c:v>
                </c:pt>
                <c:pt idx="5234">
                  <c:v>7.2694444444444448</c:v>
                </c:pt>
                <c:pt idx="5235">
                  <c:v>7.270833333333333</c:v>
                </c:pt>
                <c:pt idx="5236">
                  <c:v>7.2722222222222221</c:v>
                </c:pt>
                <c:pt idx="5237">
                  <c:v>7.2736111111111112</c:v>
                </c:pt>
                <c:pt idx="5238">
                  <c:v>7.2750000000000004</c:v>
                </c:pt>
                <c:pt idx="5239">
                  <c:v>7.2763888888888886</c:v>
                </c:pt>
                <c:pt idx="5240">
                  <c:v>7.2777777777777777</c:v>
                </c:pt>
                <c:pt idx="5241">
                  <c:v>7.2791666666666668</c:v>
                </c:pt>
                <c:pt idx="5242">
                  <c:v>7.2805555555555559</c:v>
                </c:pt>
                <c:pt idx="5243">
                  <c:v>7.2819444444444441</c:v>
                </c:pt>
                <c:pt idx="5244">
                  <c:v>7.2833333333333332</c:v>
                </c:pt>
                <c:pt idx="5245">
                  <c:v>7.2847222222222223</c:v>
                </c:pt>
                <c:pt idx="5246">
                  <c:v>7.2861111111111114</c:v>
                </c:pt>
                <c:pt idx="5247">
                  <c:v>7.2874999999999996</c:v>
                </c:pt>
                <c:pt idx="5248">
                  <c:v>7.2888888888888888</c:v>
                </c:pt>
                <c:pt idx="5249">
                  <c:v>7.2902777777777779</c:v>
                </c:pt>
                <c:pt idx="5250">
                  <c:v>7.291666666666667</c:v>
                </c:pt>
                <c:pt idx="5251">
                  <c:v>7.2930555555555552</c:v>
                </c:pt>
                <c:pt idx="5252">
                  <c:v>7.2944444444444443</c:v>
                </c:pt>
                <c:pt idx="5253">
                  <c:v>7.2958333333333334</c:v>
                </c:pt>
                <c:pt idx="5254">
                  <c:v>7.2972222222222225</c:v>
                </c:pt>
                <c:pt idx="5255">
                  <c:v>7.2986111111111107</c:v>
                </c:pt>
                <c:pt idx="5256">
                  <c:v>7.3</c:v>
                </c:pt>
                <c:pt idx="5257">
                  <c:v>7.3013888888888889</c:v>
                </c:pt>
                <c:pt idx="5258">
                  <c:v>7.302777777777778</c:v>
                </c:pt>
                <c:pt idx="5259">
                  <c:v>7.3041666666666663</c:v>
                </c:pt>
                <c:pt idx="5260">
                  <c:v>7.3055555555555554</c:v>
                </c:pt>
                <c:pt idx="5261">
                  <c:v>7.3069444444444445</c:v>
                </c:pt>
                <c:pt idx="5262">
                  <c:v>7.3083333333333336</c:v>
                </c:pt>
                <c:pt idx="5263">
                  <c:v>7.3097222222222218</c:v>
                </c:pt>
                <c:pt idx="5264">
                  <c:v>7.3111111111111109</c:v>
                </c:pt>
                <c:pt idx="5265">
                  <c:v>7.3125</c:v>
                </c:pt>
                <c:pt idx="5266">
                  <c:v>7.3138888888888891</c:v>
                </c:pt>
                <c:pt idx="5267">
                  <c:v>7.3152777777777782</c:v>
                </c:pt>
                <c:pt idx="5268">
                  <c:v>7.3166666666666664</c:v>
                </c:pt>
                <c:pt idx="5269">
                  <c:v>7.3180555555555555</c:v>
                </c:pt>
                <c:pt idx="5270">
                  <c:v>7.3194444444444446</c:v>
                </c:pt>
                <c:pt idx="5271">
                  <c:v>7.3208333333333337</c:v>
                </c:pt>
                <c:pt idx="5272">
                  <c:v>7.322222222222222</c:v>
                </c:pt>
                <c:pt idx="5273">
                  <c:v>7.3236111111111111</c:v>
                </c:pt>
                <c:pt idx="5274">
                  <c:v>7.3250000000000002</c:v>
                </c:pt>
                <c:pt idx="5275">
                  <c:v>7.3263888888888893</c:v>
                </c:pt>
                <c:pt idx="5276">
                  <c:v>7.3277777777777775</c:v>
                </c:pt>
                <c:pt idx="5277">
                  <c:v>7.3291666666666666</c:v>
                </c:pt>
                <c:pt idx="5278">
                  <c:v>7.3305555555555557</c:v>
                </c:pt>
                <c:pt idx="5279">
                  <c:v>7.3319444444444448</c:v>
                </c:pt>
                <c:pt idx="5280">
                  <c:v>7.333333333333333</c:v>
                </c:pt>
                <c:pt idx="5281">
                  <c:v>7.3347222222222221</c:v>
                </c:pt>
                <c:pt idx="5282">
                  <c:v>7.3361111111111112</c:v>
                </c:pt>
                <c:pt idx="5283">
                  <c:v>7.3375000000000004</c:v>
                </c:pt>
                <c:pt idx="5284">
                  <c:v>7.3388888888888886</c:v>
                </c:pt>
                <c:pt idx="5285">
                  <c:v>7.3402777777777777</c:v>
                </c:pt>
                <c:pt idx="5286">
                  <c:v>7.3416666666666668</c:v>
                </c:pt>
                <c:pt idx="5287">
                  <c:v>7.3430555555555559</c:v>
                </c:pt>
                <c:pt idx="5288">
                  <c:v>7.3444444444444441</c:v>
                </c:pt>
                <c:pt idx="5289">
                  <c:v>7.3458333333333332</c:v>
                </c:pt>
                <c:pt idx="5290">
                  <c:v>7.3472222222222223</c:v>
                </c:pt>
                <c:pt idx="5291">
                  <c:v>7.3486111111111114</c:v>
                </c:pt>
                <c:pt idx="5292">
                  <c:v>7.35</c:v>
                </c:pt>
                <c:pt idx="5293">
                  <c:v>7.3513888888888888</c:v>
                </c:pt>
                <c:pt idx="5294">
                  <c:v>7.3527777777777779</c:v>
                </c:pt>
                <c:pt idx="5295">
                  <c:v>7.354166666666667</c:v>
                </c:pt>
                <c:pt idx="5296">
                  <c:v>7.3555555555555552</c:v>
                </c:pt>
                <c:pt idx="5297">
                  <c:v>7.3569444444444443</c:v>
                </c:pt>
                <c:pt idx="5298">
                  <c:v>7.3583333333333334</c:v>
                </c:pt>
                <c:pt idx="5299">
                  <c:v>7.3597222222222225</c:v>
                </c:pt>
                <c:pt idx="5300">
                  <c:v>7.3611111111111107</c:v>
                </c:pt>
                <c:pt idx="5301">
                  <c:v>7.3624999999999998</c:v>
                </c:pt>
                <c:pt idx="5302">
                  <c:v>7.3638888888888889</c:v>
                </c:pt>
                <c:pt idx="5303">
                  <c:v>7.365277777777778</c:v>
                </c:pt>
                <c:pt idx="5304">
                  <c:v>7.3666666666666663</c:v>
                </c:pt>
                <c:pt idx="5305">
                  <c:v>7.3680555555555554</c:v>
                </c:pt>
                <c:pt idx="5306">
                  <c:v>7.3694444444444445</c:v>
                </c:pt>
                <c:pt idx="5307">
                  <c:v>7.3708333333333336</c:v>
                </c:pt>
                <c:pt idx="5308">
                  <c:v>7.3722222222222218</c:v>
                </c:pt>
                <c:pt idx="5309">
                  <c:v>7.3736111111111109</c:v>
                </c:pt>
                <c:pt idx="5310">
                  <c:v>7.375</c:v>
                </c:pt>
                <c:pt idx="5311">
                  <c:v>7.3763888888888891</c:v>
                </c:pt>
                <c:pt idx="5312">
                  <c:v>7.3777777777777782</c:v>
                </c:pt>
                <c:pt idx="5313">
                  <c:v>7.3791666666666664</c:v>
                </c:pt>
                <c:pt idx="5314">
                  <c:v>7.3805555555555555</c:v>
                </c:pt>
                <c:pt idx="5315">
                  <c:v>7.3819444444444446</c:v>
                </c:pt>
                <c:pt idx="5316">
                  <c:v>7.3833333333333337</c:v>
                </c:pt>
                <c:pt idx="5317">
                  <c:v>7.384722222222222</c:v>
                </c:pt>
                <c:pt idx="5318">
                  <c:v>7.3861111111111111</c:v>
                </c:pt>
                <c:pt idx="5319">
                  <c:v>7.3875000000000002</c:v>
                </c:pt>
                <c:pt idx="5320">
                  <c:v>7.3888888888888893</c:v>
                </c:pt>
                <c:pt idx="5321">
                  <c:v>7.3902777777777775</c:v>
                </c:pt>
                <c:pt idx="5322">
                  <c:v>7.3916666666666666</c:v>
                </c:pt>
                <c:pt idx="5323">
                  <c:v>7.3930555555555557</c:v>
                </c:pt>
                <c:pt idx="5324">
                  <c:v>7.3944444444444448</c:v>
                </c:pt>
                <c:pt idx="5325">
                  <c:v>7.395833333333333</c:v>
                </c:pt>
                <c:pt idx="5326">
                  <c:v>7.3972222222222221</c:v>
                </c:pt>
                <c:pt idx="5327">
                  <c:v>7.3986111111111112</c:v>
                </c:pt>
                <c:pt idx="5328">
                  <c:v>7.4</c:v>
                </c:pt>
                <c:pt idx="5329">
                  <c:v>7.4013888888888886</c:v>
                </c:pt>
                <c:pt idx="5330">
                  <c:v>7.4027777777777777</c:v>
                </c:pt>
                <c:pt idx="5331">
                  <c:v>7.4041666666666668</c:v>
                </c:pt>
                <c:pt idx="5332">
                  <c:v>7.4055555555555559</c:v>
                </c:pt>
                <c:pt idx="5333">
                  <c:v>7.4069444444444441</c:v>
                </c:pt>
                <c:pt idx="5334">
                  <c:v>7.4083333333333332</c:v>
                </c:pt>
                <c:pt idx="5335">
                  <c:v>7.4097222222222223</c:v>
                </c:pt>
                <c:pt idx="5336">
                  <c:v>7.4111111111111114</c:v>
                </c:pt>
                <c:pt idx="5337">
                  <c:v>7.4124999999999996</c:v>
                </c:pt>
                <c:pt idx="5338">
                  <c:v>7.4138888888888888</c:v>
                </c:pt>
                <c:pt idx="5339">
                  <c:v>7.4152777777777779</c:v>
                </c:pt>
                <c:pt idx="5340">
                  <c:v>7.416666666666667</c:v>
                </c:pt>
                <c:pt idx="5341">
                  <c:v>7.4180555555555552</c:v>
                </c:pt>
                <c:pt idx="5342">
                  <c:v>7.4194444444444443</c:v>
                </c:pt>
                <c:pt idx="5343">
                  <c:v>7.4208333333333334</c:v>
                </c:pt>
                <c:pt idx="5344">
                  <c:v>7.4222222222222225</c:v>
                </c:pt>
                <c:pt idx="5345">
                  <c:v>7.4236111111111107</c:v>
                </c:pt>
                <c:pt idx="5346">
                  <c:v>7.4249999999999998</c:v>
                </c:pt>
                <c:pt idx="5347">
                  <c:v>7.4263888888888889</c:v>
                </c:pt>
                <c:pt idx="5348">
                  <c:v>7.427777777777778</c:v>
                </c:pt>
                <c:pt idx="5349">
                  <c:v>7.4291666666666663</c:v>
                </c:pt>
                <c:pt idx="5350">
                  <c:v>7.4305555555555554</c:v>
                </c:pt>
                <c:pt idx="5351">
                  <c:v>7.4319444444444445</c:v>
                </c:pt>
                <c:pt idx="5352">
                  <c:v>7.4333333333333336</c:v>
                </c:pt>
                <c:pt idx="5353">
                  <c:v>7.4347222222222218</c:v>
                </c:pt>
                <c:pt idx="5354">
                  <c:v>7.4361111111111109</c:v>
                </c:pt>
                <c:pt idx="5355">
                  <c:v>7.4375</c:v>
                </c:pt>
                <c:pt idx="5356">
                  <c:v>7.4388888888888891</c:v>
                </c:pt>
                <c:pt idx="5357">
                  <c:v>7.4402777777777782</c:v>
                </c:pt>
                <c:pt idx="5358">
                  <c:v>7.4416666666666664</c:v>
                </c:pt>
                <c:pt idx="5359">
                  <c:v>7.4430555555555555</c:v>
                </c:pt>
                <c:pt idx="5360">
                  <c:v>7.4444444444444446</c:v>
                </c:pt>
                <c:pt idx="5361">
                  <c:v>7.4458333333333337</c:v>
                </c:pt>
                <c:pt idx="5362">
                  <c:v>7.447222222222222</c:v>
                </c:pt>
                <c:pt idx="5363">
                  <c:v>7.4486111111111111</c:v>
                </c:pt>
                <c:pt idx="5364">
                  <c:v>7.45</c:v>
                </c:pt>
                <c:pt idx="5365">
                  <c:v>7.4513888888888893</c:v>
                </c:pt>
                <c:pt idx="5366">
                  <c:v>7.4527777777777775</c:v>
                </c:pt>
                <c:pt idx="5367">
                  <c:v>7.4541666666666666</c:v>
                </c:pt>
                <c:pt idx="5368">
                  <c:v>7.4555555555555557</c:v>
                </c:pt>
                <c:pt idx="5369">
                  <c:v>7.4569444444444448</c:v>
                </c:pt>
                <c:pt idx="5370">
                  <c:v>7.458333333333333</c:v>
                </c:pt>
                <c:pt idx="5371">
                  <c:v>7.4597222222222221</c:v>
                </c:pt>
                <c:pt idx="5372">
                  <c:v>7.4611111111111112</c:v>
                </c:pt>
                <c:pt idx="5373">
                  <c:v>7.4625000000000004</c:v>
                </c:pt>
                <c:pt idx="5374">
                  <c:v>7.4638888888888886</c:v>
                </c:pt>
                <c:pt idx="5375">
                  <c:v>7.4652777777777777</c:v>
                </c:pt>
                <c:pt idx="5376">
                  <c:v>7.4666666666666668</c:v>
                </c:pt>
                <c:pt idx="5377">
                  <c:v>7.4680555555555559</c:v>
                </c:pt>
                <c:pt idx="5378">
                  <c:v>7.4694444444444441</c:v>
                </c:pt>
                <c:pt idx="5379">
                  <c:v>7.4708333333333332</c:v>
                </c:pt>
                <c:pt idx="5380">
                  <c:v>7.4722222222222223</c:v>
                </c:pt>
                <c:pt idx="5381">
                  <c:v>7.4736111111111114</c:v>
                </c:pt>
                <c:pt idx="5382">
                  <c:v>7.4749999999999996</c:v>
                </c:pt>
                <c:pt idx="5383">
                  <c:v>7.4763888888888888</c:v>
                </c:pt>
                <c:pt idx="5384">
                  <c:v>7.4777777777777779</c:v>
                </c:pt>
                <c:pt idx="5385">
                  <c:v>7.479166666666667</c:v>
                </c:pt>
                <c:pt idx="5386">
                  <c:v>7.4805555555555552</c:v>
                </c:pt>
                <c:pt idx="5387">
                  <c:v>7.4819444444444443</c:v>
                </c:pt>
                <c:pt idx="5388">
                  <c:v>7.4833333333333334</c:v>
                </c:pt>
                <c:pt idx="5389">
                  <c:v>7.4847222222222225</c:v>
                </c:pt>
                <c:pt idx="5390">
                  <c:v>7.4861111111111107</c:v>
                </c:pt>
                <c:pt idx="5391">
                  <c:v>7.4874999999999998</c:v>
                </c:pt>
                <c:pt idx="5392">
                  <c:v>7.4888888888888889</c:v>
                </c:pt>
                <c:pt idx="5393">
                  <c:v>7.490277777777778</c:v>
                </c:pt>
                <c:pt idx="5394">
                  <c:v>7.4916666666666663</c:v>
                </c:pt>
                <c:pt idx="5395">
                  <c:v>7.4930555555555554</c:v>
                </c:pt>
                <c:pt idx="5396">
                  <c:v>7.4944444444444445</c:v>
                </c:pt>
                <c:pt idx="5397">
                  <c:v>7.4958333333333336</c:v>
                </c:pt>
                <c:pt idx="5398">
                  <c:v>7.4972222222222218</c:v>
                </c:pt>
                <c:pt idx="5399">
                  <c:v>7.4986111111111109</c:v>
                </c:pt>
                <c:pt idx="5400">
                  <c:v>7.5</c:v>
                </c:pt>
                <c:pt idx="5401">
                  <c:v>7.5013888888888891</c:v>
                </c:pt>
                <c:pt idx="5402">
                  <c:v>7.5027777777777782</c:v>
                </c:pt>
                <c:pt idx="5403">
                  <c:v>7.5041666666666664</c:v>
                </c:pt>
                <c:pt idx="5404">
                  <c:v>7.5055555555555555</c:v>
                </c:pt>
                <c:pt idx="5405">
                  <c:v>7.5069444444444446</c:v>
                </c:pt>
                <c:pt idx="5406">
                  <c:v>7.5083333333333337</c:v>
                </c:pt>
                <c:pt idx="5407">
                  <c:v>7.509722222222222</c:v>
                </c:pt>
                <c:pt idx="5408">
                  <c:v>7.5111111111111111</c:v>
                </c:pt>
                <c:pt idx="5409">
                  <c:v>7.5125000000000002</c:v>
                </c:pt>
                <c:pt idx="5410">
                  <c:v>7.5138888888888893</c:v>
                </c:pt>
                <c:pt idx="5411">
                  <c:v>7.5152777777777775</c:v>
                </c:pt>
                <c:pt idx="5412">
                  <c:v>7.5166666666666666</c:v>
                </c:pt>
                <c:pt idx="5413">
                  <c:v>7.5180555555555557</c:v>
                </c:pt>
                <c:pt idx="5414">
                  <c:v>7.5194444444444448</c:v>
                </c:pt>
                <c:pt idx="5415">
                  <c:v>7.520833333333333</c:v>
                </c:pt>
                <c:pt idx="5416">
                  <c:v>7.5222222222222221</c:v>
                </c:pt>
                <c:pt idx="5417">
                  <c:v>7.5236111111111112</c:v>
                </c:pt>
                <c:pt idx="5418">
                  <c:v>7.5250000000000004</c:v>
                </c:pt>
                <c:pt idx="5419">
                  <c:v>7.5263888888888886</c:v>
                </c:pt>
                <c:pt idx="5420">
                  <c:v>7.5277777777777777</c:v>
                </c:pt>
                <c:pt idx="5421">
                  <c:v>7.5291666666666668</c:v>
                </c:pt>
                <c:pt idx="5422">
                  <c:v>7.5305555555555559</c:v>
                </c:pt>
                <c:pt idx="5423">
                  <c:v>7.5319444444444441</c:v>
                </c:pt>
                <c:pt idx="5424">
                  <c:v>7.5333333333333332</c:v>
                </c:pt>
                <c:pt idx="5425">
                  <c:v>7.5347222222222223</c:v>
                </c:pt>
                <c:pt idx="5426">
                  <c:v>7.5361111111111114</c:v>
                </c:pt>
                <c:pt idx="5427">
                  <c:v>7.5374999999999996</c:v>
                </c:pt>
                <c:pt idx="5428">
                  <c:v>7.5388888888888888</c:v>
                </c:pt>
                <c:pt idx="5429">
                  <c:v>7.5402777777777779</c:v>
                </c:pt>
                <c:pt idx="5430">
                  <c:v>7.541666666666667</c:v>
                </c:pt>
                <c:pt idx="5431">
                  <c:v>7.5430555555555552</c:v>
                </c:pt>
                <c:pt idx="5432">
                  <c:v>7.5444444444444443</c:v>
                </c:pt>
                <c:pt idx="5433">
                  <c:v>7.5458333333333334</c:v>
                </c:pt>
                <c:pt idx="5434">
                  <c:v>7.5472222222222225</c:v>
                </c:pt>
                <c:pt idx="5435">
                  <c:v>7.5486111111111107</c:v>
                </c:pt>
                <c:pt idx="5436">
                  <c:v>7.55</c:v>
                </c:pt>
                <c:pt idx="5437">
                  <c:v>7.5513888888888889</c:v>
                </c:pt>
                <c:pt idx="5438">
                  <c:v>7.552777777777778</c:v>
                </c:pt>
                <c:pt idx="5439">
                  <c:v>7.5541666666666663</c:v>
                </c:pt>
                <c:pt idx="5440">
                  <c:v>7.5555555555555554</c:v>
                </c:pt>
                <c:pt idx="5441">
                  <c:v>7.5569444444444445</c:v>
                </c:pt>
                <c:pt idx="5442">
                  <c:v>7.5583333333333336</c:v>
                </c:pt>
                <c:pt idx="5443">
                  <c:v>7.5597222222222218</c:v>
                </c:pt>
                <c:pt idx="5444">
                  <c:v>7.5611111111111109</c:v>
                </c:pt>
                <c:pt idx="5445">
                  <c:v>7.5625</c:v>
                </c:pt>
                <c:pt idx="5446">
                  <c:v>7.5638888888888891</c:v>
                </c:pt>
                <c:pt idx="5447">
                  <c:v>7.5652777777777782</c:v>
                </c:pt>
                <c:pt idx="5448">
                  <c:v>7.5666666666666664</c:v>
                </c:pt>
                <c:pt idx="5449">
                  <c:v>7.5680555555555555</c:v>
                </c:pt>
                <c:pt idx="5450">
                  <c:v>7.5694444444444446</c:v>
                </c:pt>
                <c:pt idx="5451">
                  <c:v>7.5708333333333337</c:v>
                </c:pt>
                <c:pt idx="5452">
                  <c:v>7.572222222222222</c:v>
                </c:pt>
                <c:pt idx="5453">
                  <c:v>7.5736111111111111</c:v>
                </c:pt>
                <c:pt idx="5454">
                  <c:v>7.5750000000000002</c:v>
                </c:pt>
                <c:pt idx="5455">
                  <c:v>7.5763888888888893</c:v>
                </c:pt>
                <c:pt idx="5456">
                  <c:v>7.5777777777777775</c:v>
                </c:pt>
                <c:pt idx="5457">
                  <c:v>7.5791666666666666</c:v>
                </c:pt>
                <c:pt idx="5458">
                  <c:v>7.5805555555555557</c:v>
                </c:pt>
                <c:pt idx="5459">
                  <c:v>7.5819444444444448</c:v>
                </c:pt>
                <c:pt idx="5460">
                  <c:v>7.583333333333333</c:v>
                </c:pt>
                <c:pt idx="5461">
                  <c:v>7.5847222222222221</c:v>
                </c:pt>
                <c:pt idx="5462">
                  <c:v>7.5861111111111112</c:v>
                </c:pt>
                <c:pt idx="5463">
                  <c:v>7.5875000000000004</c:v>
                </c:pt>
                <c:pt idx="5464">
                  <c:v>7.5888888888888886</c:v>
                </c:pt>
                <c:pt idx="5465">
                  <c:v>7.5902777777777777</c:v>
                </c:pt>
                <c:pt idx="5466">
                  <c:v>7.5916666666666668</c:v>
                </c:pt>
                <c:pt idx="5467">
                  <c:v>7.5930555555555559</c:v>
                </c:pt>
                <c:pt idx="5468">
                  <c:v>7.5944444444444441</c:v>
                </c:pt>
                <c:pt idx="5469">
                  <c:v>7.5958333333333332</c:v>
                </c:pt>
                <c:pt idx="5470">
                  <c:v>7.5972222222222223</c:v>
                </c:pt>
                <c:pt idx="5471">
                  <c:v>7.5986111111111114</c:v>
                </c:pt>
                <c:pt idx="5472">
                  <c:v>7.6</c:v>
                </c:pt>
                <c:pt idx="5473">
                  <c:v>7.6013888888888888</c:v>
                </c:pt>
                <c:pt idx="5474">
                  <c:v>7.6027777777777779</c:v>
                </c:pt>
                <c:pt idx="5475">
                  <c:v>7.604166666666667</c:v>
                </c:pt>
                <c:pt idx="5476">
                  <c:v>7.6055555555555552</c:v>
                </c:pt>
                <c:pt idx="5477">
                  <c:v>7.6069444444444443</c:v>
                </c:pt>
                <c:pt idx="5478">
                  <c:v>7.6083333333333334</c:v>
                </c:pt>
                <c:pt idx="5479">
                  <c:v>7.6097222222222225</c:v>
                </c:pt>
                <c:pt idx="5480">
                  <c:v>7.6111111111111107</c:v>
                </c:pt>
                <c:pt idx="5481">
                  <c:v>7.6124999999999998</c:v>
                </c:pt>
                <c:pt idx="5482">
                  <c:v>7.6138888888888889</c:v>
                </c:pt>
                <c:pt idx="5483">
                  <c:v>7.615277777777778</c:v>
                </c:pt>
                <c:pt idx="5484">
                  <c:v>7.6166666666666663</c:v>
                </c:pt>
                <c:pt idx="5485">
                  <c:v>7.6180555555555554</c:v>
                </c:pt>
                <c:pt idx="5486">
                  <c:v>7.6194444444444445</c:v>
                </c:pt>
                <c:pt idx="5487">
                  <c:v>7.6208333333333336</c:v>
                </c:pt>
                <c:pt idx="5488">
                  <c:v>7.6222222222222218</c:v>
                </c:pt>
                <c:pt idx="5489">
                  <c:v>7.6236111111111109</c:v>
                </c:pt>
                <c:pt idx="5490">
                  <c:v>7.625</c:v>
                </c:pt>
                <c:pt idx="5491">
                  <c:v>7.6263888888888891</c:v>
                </c:pt>
                <c:pt idx="5492">
                  <c:v>7.6277777777777782</c:v>
                </c:pt>
                <c:pt idx="5493">
                  <c:v>7.6291666666666664</c:v>
                </c:pt>
                <c:pt idx="5494">
                  <c:v>7.6305555555555555</c:v>
                </c:pt>
                <c:pt idx="5495">
                  <c:v>7.6319444444444446</c:v>
                </c:pt>
                <c:pt idx="5496">
                  <c:v>7.6333333333333337</c:v>
                </c:pt>
                <c:pt idx="5497">
                  <c:v>7.634722222222222</c:v>
                </c:pt>
                <c:pt idx="5498">
                  <c:v>7.6361111111111111</c:v>
                </c:pt>
                <c:pt idx="5499">
                  <c:v>7.6375000000000002</c:v>
                </c:pt>
                <c:pt idx="5500">
                  <c:v>7.6388888888888893</c:v>
                </c:pt>
                <c:pt idx="5501">
                  <c:v>7.6402777777777775</c:v>
                </c:pt>
                <c:pt idx="5502">
                  <c:v>7.6416666666666666</c:v>
                </c:pt>
                <c:pt idx="5503">
                  <c:v>7.6430555555555557</c:v>
                </c:pt>
                <c:pt idx="5504">
                  <c:v>7.6444444444444448</c:v>
                </c:pt>
                <c:pt idx="5505">
                  <c:v>7.645833333333333</c:v>
                </c:pt>
                <c:pt idx="5506">
                  <c:v>7.6472222222222221</c:v>
                </c:pt>
                <c:pt idx="5507">
                  <c:v>7.6486111111111112</c:v>
                </c:pt>
                <c:pt idx="5508">
                  <c:v>7.65</c:v>
                </c:pt>
                <c:pt idx="5509">
                  <c:v>7.6513888888888886</c:v>
                </c:pt>
                <c:pt idx="5510">
                  <c:v>7.6527777777777777</c:v>
                </c:pt>
                <c:pt idx="5511">
                  <c:v>7.6541666666666668</c:v>
                </c:pt>
                <c:pt idx="5512">
                  <c:v>7.6555555555555559</c:v>
                </c:pt>
                <c:pt idx="5513">
                  <c:v>7.6569444444444441</c:v>
                </c:pt>
                <c:pt idx="5514">
                  <c:v>7.6583333333333332</c:v>
                </c:pt>
                <c:pt idx="5515">
                  <c:v>7.6597222222222223</c:v>
                </c:pt>
                <c:pt idx="5516">
                  <c:v>7.6611111111111114</c:v>
                </c:pt>
                <c:pt idx="5517">
                  <c:v>7.6624999999999996</c:v>
                </c:pt>
                <c:pt idx="5518">
                  <c:v>7.6638888888888888</c:v>
                </c:pt>
                <c:pt idx="5519">
                  <c:v>7.6652777777777779</c:v>
                </c:pt>
                <c:pt idx="5520">
                  <c:v>7.666666666666667</c:v>
                </c:pt>
                <c:pt idx="5521">
                  <c:v>7.6680555555555552</c:v>
                </c:pt>
                <c:pt idx="5522">
                  <c:v>7.6694444444444443</c:v>
                </c:pt>
                <c:pt idx="5523">
                  <c:v>7.6708333333333334</c:v>
                </c:pt>
                <c:pt idx="5524">
                  <c:v>7.6722222222222225</c:v>
                </c:pt>
                <c:pt idx="5525">
                  <c:v>7.6736111111111107</c:v>
                </c:pt>
                <c:pt idx="5526">
                  <c:v>7.6749999999999998</c:v>
                </c:pt>
                <c:pt idx="5527">
                  <c:v>7.6763888888888889</c:v>
                </c:pt>
                <c:pt idx="5528">
                  <c:v>7.677777777777778</c:v>
                </c:pt>
                <c:pt idx="5529">
                  <c:v>7.6791666666666663</c:v>
                </c:pt>
                <c:pt idx="5530">
                  <c:v>7.6805555555555554</c:v>
                </c:pt>
                <c:pt idx="5531">
                  <c:v>7.6819444444444445</c:v>
                </c:pt>
                <c:pt idx="5532">
                  <c:v>7.6833333333333336</c:v>
                </c:pt>
                <c:pt idx="5533">
                  <c:v>7.6847222222222218</c:v>
                </c:pt>
                <c:pt idx="5534">
                  <c:v>7.6861111111111109</c:v>
                </c:pt>
                <c:pt idx="5535">
                  <c:v>7.6875</c:v>
                </c:pt>
                <c:pt idx="5536">
                  <c:v>7.6888888888888891</c:v>
                </c:pt>
                <c:pt idx="5537">
                  <c:v>7.6902777777777782</c:v>
                </c:pt>
                <c:pt idx="5538">
                  <c:v>7.6916666666666664</c:v>
                </c:pt>
                <c:pt idx="5539">
                  <c:v>7.6930555555555555</c:v>
                </c:pt>
                <c:pt idx="5540">
                  <c:v>7.6944444444444446</c:v>
                </c:pt>
                <c:pt idx="5541">
                  <c:v>7.6958333333333337</c:v>
                </c:pt>
                <c:pt idx="5542">
                  <c:v>7.697222222222222</c:v>
                </c:pt>
                <c:pt idx="5543">
                  <c:v>7.6986111111111111</c:v>
                </c:pt>
                <c:pt idx="5544">
                  <c:v>7.7</c:v>
                </c:pt>
                <c:pt idx="5545">
                  <c:v>7.7013888888888893</c:v>
                </c:pt>
                <c:pt idx="5546">
                  <c:v>7.7027777777777775</c:v>
                </c:pt>
                <c:pt idx="5547">
                  <c:v>7.7041666666666666</c:v>
                </c:pt>
                <c:pt idx="5548">
                  <c:v>7.7055555555555557</c:v>
                </c:pt>
                <c:pt idx="5549">
                  <c:v>7.7069444444444448</c:v>
                </c:pt>
                <c:pt idx="5550">
                  <c:v>7.708333333333333</c:v>
                </c:pt>
                <c:pt idx="5551">
                  <c:v>7.7097222222222221</c:v>
                </c:pt>
                <c:pt idx="5552">
                  <c:v>7.7111111111111112</c:v>
                </c:pt>
                <c:pt idx="5553">
                  <c:v>7.7125000000000004</c:v>
                </c:pt>
                <c:pt idx="5554">
                  <c:v>7.7138888888888886</c:v>
                </c:pt>
                <c:pt idx="5555">
                  <c:v>7.7152777777777777</c:v>
                </c:pt>
                <c:pt idx="5556">
                  <c:v>7.7166666666666668</c:v>
                </c:pt>
                <c:pt idx="5557">
                  <c:v>7.7180555555555559</c:v>
                </c:pt>
                <c:pt idx="5558">
                  <c:v>7.7194444444444441</c:v>
                </c:pt>
                <c:pt idx="5559">
                  <c:v>7.7208333333333332</c:v>
                </c:pt>
                <c:pt idx="5560">
                  <c:v>7.7222222222222223</c:v>
                </c:pt>
                <c:pt idx="5561">
                  <c:v>7.7236111111111114</c:v>
                </c:pt>
                <c:pt idx="5562">
                  <c:v>7.7249999999999996</c:v>
                </c:pt>
                <c:pt idx="5563">
                  <c:v>7.7263888888888888</c:v>
                </c:pt>
                <c:pt idx="5564">
                  <c:v>7.7277777777777779</c:v>
                </c:pt>
                <c:pt idx="5565">
                  <c:v>7.729166666666667</c:v>
                </c:pt>
                <c:pt idx="5566">
                  <c:v>7.7305555555555552</c:v>
                </c:pt>
                <c:pt idx="5567">
                  <c:v>7.7319444444444443</c:v>
                </c:pt>
                <c:pt idx="5568">
                  <c:v>7.7333333333333334</c:v>
                </c:pt>
                <c:pt idx="5569">
                  <c:v>7.7347222222222225</c:v>
                </c:pt>
                <c:pt idx="5570">
                  <c:v>7.7361111111111107</c:v>
                </c:pt>
                <c:pt idx="5571">
                  <c:v>7.7374999999999998</c:v>
                </c:pt>
                <c:pt idx="5572">
                  <c:v>7.7388888888888889</c:v>
                </c:pt>
                <c:pt idx="5573">
                  <c:v>7.740277777777778</c:v>
                </c:pt>
                <c:pt idx="5574">
                  <c:v>7.7416666666666663</c:v>
                </c:pt>
                <c:pt idx="5575">
                  <c:v>7.7430555555555554</c:v>
                </c:pt>
                <c:pt idx="5576">
                  <c:v>7.7444444444444445</c:v>
                </c:pt>
                <c:pt idx="5577">
                  <c:v>7.7458333333333336</c:v>
                </c:pt>
                <c:pt idx="5578">
                  <c:v>7.7472222222222218</c:v>
                </c:pt>
                <c:pt idx="5579">
                  <c:v>7.7486111111111109</c:v>
                </c:pt>
                <c:pt idx="5580">
                  <c:v>7.75</c:v>
                </c:pt>
                <c:pt idx="5581">
                  <c:v>7.7513888888888891</c:v>
                </c:pt>
                <c:pt idx="5582">
                  <c:v>7.7527777777777782</c:v>
                </c:pt>
                <c:pt idx="5583">
                  <c:v>7.7541666666666664</c:v>
                </c:pt>
                <c:pt idx="5584">
                  <c:v>7.7555555555555555</c:v>
                </c:pt>
                <c:pt idx="5585">
                  <c:v>7.7569444444444446</c:v>
                </c:pt>
                <c:pt idx="5586">
                  <c:v>7.7583333333333337</c:v>
                </c:pt>
                <c:pt idx="5587">
                  <c:v>7.759722222222222</c:v>
                </c:pt>
                <c:pt idx="5588">
                  <c:v>7.7611111111111111</c:v>
                </c:pt>
                <c:pt idx="5589">
                  <c:v>7.7625000000000002</c:v>
                </c:pt>
                <c:pt idx="5590">
                  <c:v>7.7638888888888893</c:v>
                </c:pt>
                <c:pt idx="5591">
                  <c:v>7.7652777777777775</c:v>
                </c:pt>
                <c:pt idx="5592">
                  <c:v>7.7666666666666666</c:v>
                </c:pt>
                <c:pt idx="5593">
                  <c:v>7.7680555555555557</c:v>
                </c:pt>
                <c:pt idx="5594">
                  <c:v>7.7694444444444448</c:v>
                </c:pt>
                <c:pt idx="5595">
                  <c:v>7.770833333333333</c:v>
                </c:pt>
                <c:pt idx="5596">
                  <c:v>7.7722222222222221</c:v>
                </c:pt>
                <c:pt idx="5597">
                  <c:v>7.7736111111111112</c:v>
                </c:pt>
                <c:pt idx="5598">
                  <c:v>7.7750000000000004</c:v>
                </c:pt>
                <c:pt idx="5599">
                  <c:v>7.7763888888888886</c:v>
                </c:pt>
                <c:pt idx="5600">
                  <c:v>7.7777777777777777</c:v>
                </c:pt>
                <c:pt idx="5601">
                  <c:v>7.7791666666666668</c:v>
                </c:pt>
                <c:pt idx="5602">
                  <c:v>7.7805555555555559</c:v>
                </c:pt>
                <c:pt idx="5603">
                  <c:v>7.7819444444444441</c:v>
                </c:pt>
                <c:pt idx="5604">
                  <c:v>7.7833333333333332</c:v>
                </c:pt>
                <c:pt idx="5605">
                  <c:v>7.7847222222222223</c:v>
                </c:pt>
                <c:pt idx="5606">
                  <c:v>7.7861111111111114</c:v>
                </c:pt>
                <c:pt idx="5607">
                  <c:v>7.7874999999999996</c:v>
                </c:pt>
                <c:pt idx="5608">
                  <c:v>7.7888888888888888</c:v>
                </c:pt>
                <c:pt idx="5609">
                  <c:v>7.7902777777777779</c:v>
                </c:pt>
                <c:pt idx="5610">
                  <c:v>7.791666666666667</c:v>
                </c:pt>
                <c:pt idx="5611">
                  <c:v>7.7930555555555552</c:v>
                </c:pt>
                <c:pt idx="5612">
                  <c:v>7.7944444444444443</c:v>
                </c:pt>
                <c:pt idx="5613">
                  <c:v>7.7958333333333334</c:v>
                </c:pt>
                <c:pt idx="5614">
                  <c:v>7.7972222222222225</c:v>
                </c:pt>
                <c:pt idx="5615">
                  <c:v>7.7986111111111107</c:v>
                </c:pt>
                <c:pt idx="5616">
                  <c:v>7.8</c:v>
                </c:pt>
                <c:pt idx="5617">
                  <c:v>7.8013888888888889</c:v>
                </c:pt>
                <c:pt idx="5618">
                  <c:v>7.802777777777778</c:v>
                </c:pt>
                <c:pt idx="5619">
                  <c:v>7.8041666666666663</c:v>
                </c:pt>
                <c:pt idx="5620">
                  <c:v>7.8055555555555554</c:v>
                </c:pt>
                <c:pt idx="5621">
                  <c:v>7.8069444444444445</c:v>
                </c:pt>
                <c:pt idx="5622">
                  <c:v>7.8083333333333336</c:v>
                </c:pt>
                <c:pt idx="5623">
                  <c:v>7.8097222222222218</c:v>
                </c:pt>
                <c:pt idx="5624">
                  <c:v>7.8111111111111109</c:v>
                </c:pt>
                <c:pt idx="5625">
                  <c:v>7.8125</c:v>
                </c:pt>
                <c:pt idx="5626">
                  <c:v>7.8138888888888891</c:v>
                </c:pt>
                <c:pt idx="5627">
                  <c:v>7.8152777777777782</c:v>
                </c:pt>
                <c:pt idx="5628">
                  <c:v>7.8166666666666664</c:v>
                </c:pt>
                <c:pt idx="5629">
                  <c:v>7.8180555555555555</c:v>
                </c:pt>
                <c:pt idx="5630">
                  <c:v>7.8194444444444446</c:v>
                </c:pt>
                <c:pt idx="5631">
                  <c:v>7.8208333333333337</c:v>
                </c:pt>
                <c:pt idx="5632">
                  <c:v>7.822222222222222</c:v>
                </c:pt>
                <c:pt idx="5633">
                  <c:v>7.8236111111111111</c:v>
                </c:pt>
                <c:pt idx="5634">
                  <c:v>7.8250000000000002</c:v>
                </c:pt>
                <c:pt idx="5635">
                  <c:v>7.8263888888888893</c:v>
                </c:pt>
                <c:pt idx="5636">
                  <c:v>7.8277777777777775</c:v>
                </c:pt>
                <c:pt idx="5637">
                  <c:v>7.8291666666666666</c:v>
                </c:pt>
                <c:pt idx="5638">
                  <c:v>7.8305555555555557</c:v>
                </c:pt>
                <c:pt idx="5639">
                  <c:v>7.8319444444444448</c:v>
                </c:pt>
                <c:pt idx="5640">
                  <c:v>7.833333333333333</c:v>
                </c:pt>
                <c:pt idx="5641">
                  <c:v>7.8347222222222221</c:v>
                </c:pt>
                <c:pt idx="5642">
                  <c:v>7.8361111111111112</c:v>
                </c:pt>
                <c:pt idx="5643">
                  <c:v>7.8375000000000004</c:v>
                </c:pt>
                <c:pt idx="5644">
                  <c:v>7.8388888888888886</c:v>
                </c:pt>
                <c:pt idx="5645">
                  <c:v>7.8402777777777777</c:v>
                </c:pt>
                <c:pt idx="5646">
                  <c:v>7.8416666666666668</c:v>
                </c:pt>
                <c:pt idx="5647">
                  <c:v>7.8430555555555559</c:v>
                </c:pt>
                <c:pt idx="5648">
                  <c:v>7.8444444444444441</c:v>
                </c:pt>
                <c:pt idx="5649">
                  <c:v>7.8458333333333332</c:v>
                </c:pt>
                <c:pt idx="5650">
                  <c:v>7.8472222222222223</c:v>
                </c:pt>
                <c:pt idx="5651">
                  <c:v>7.8486111111111114</c:v>
                </c:pt>
                <c:pt idx="5652">
                  <c:v>7.85</c:v>
                </c:pt>
                <c:pt idx="5653">
                  <c:v>7.8513888888888888</c:v>
                </c:pt>
                <c:pt idx="5654">
                  <c:v>7.8527777777777779</c:v>
                </c:pt>
                <c:pt idx="5655">
                  <c:v>7.854166666666667</c:v>
                </c:pt>
                <c:pt idx="5656">
                  <c:v>7.8555555555555552</c:v>
                </c:pt>
                <c:pt idx="5657">
                  <c:v>7.8569444444444443</c:v>
                </c:pt>
                <c:pt idx="5658">
                  <c:v>7.8583333333333334</c:v>
                </c:pt>
                <c:pt idx="5659">
                  <c:v>7.8597222222222225</c:v>
                </c:pt>
                <c:pt idx="5660">
                  <c:v>7.8611111111111107</c:v>
                </c:pt>
                <c:pt idx="5661">
                  <c:v>7.8624999999999998</c:v>
                </c:pt>
                <c:pt idx="5662">
                  <c:v>7.8638888888888889</c:v>
                </c:pt>
                <c:pt idx="5663">
                  <c:v>7.865277777777778</c:v>
                </c:pt>
                <c:pt idx="5664">
                  <c:v>7.8666666666666663</c:v>
                </c:pt>
                <c:pt idx="5665">
                  <c:v>7.8680555555555554</c:v>
                </c:pt>
                <c:pt idx="5666">
                  <c:v>7.8694444444444445</c:v>
                </c:pt>
                <c:pt idx="5667">
                  <c:v>7.8708333333333336</c:v>
                </c:pt>
                <c:pt idx="5668">
                  <c:v>7.8722222222222218</c:v>
                </c:pt>
                <c:pt idx="5669">
                  <c:v>7.8736111111111109</c:v>
                </c:pt>
                <c:pt idx="5670">
                  <c:v>7.875</c:v>
                </c:pt>
                <c:pt idx="5671">
                  <c:v>7.8763888888888891</c:v>
                </c:pt>
                <c:pt idx="5672">
                  <c:v>7.8777777777777782</c:v>
                </c:pt>
                <c:pt idx="5673">
                  <c:v>7.8791666666666664</c:v>
                </c:pt>
                <c:pt idx="5674">
                  <c:v>7.8805555555555555</c:v>
                </c:pt>
                <c:pt idx="5675">
                  <c:v>7.8819444444444446</c:v>
                </c:pt>
                <c:pt idx="5676">
                  <c:v>7.8833333333333337</c:v>
                </c:pt>
                <c:pt idx="5677">
                  <c:v>7.884722222222222</c:v>
                </c:pt>
                <c:pt idx="5678">
                  <c:v>7.8861111111111111</c:v>
                </c:pt>
                <c:pt idx="5679">
                  <c:v>7.8875000000000002</c:v>
                </c:pt>
                <c:pt idx="5680">
                  <c:v>7.8888888888888893</c:v>
                </c:pt>
                <c:pt idx="5681">
                  <c:v>7.8902777777777775</c:v>
                </c:pt>
                <c:pt idx="5682">
                  <c:v>7.8916666666666666</c:v>
                </c:pt>
                <c:pt idx="5683">
                  <c:v>7.8930555555555557</c:v>
                </c:pt>
                <c:pt idx="5684">
                  <c:v>7.8944444444444448</c:v>
                </c:pt>
                <c:pt idx="5685">
                  <c:v>7.895833333333333</c:v>
                </c:pt>
                <c:pt idx="5686">
                  <c:v>7.8972222222222221</c:v>
                </c:pt>
                <c:pt idx="5687">
                  <c:v>7.8986111111111112</c:v>
                </c:pt>
                <c:pt idx="5688">
                  <c:v>7.9</c:v>
                </c:pt>
                <c:pt idx="5689">
                  <c:v>7.9013888888888886</c:v>
                </c:pt>
                <c:pt idx="5690">
                  <c:v>7.9027777777777777</c:v>
                </c:pt>
                <c:pt idx="5691">
                  <c:v>7.9041666666666668</c:v>
                </c:pt>
                <c:pt idx="5692">
                  <c:v>7.9055555555555559</c:v>
                </c:pt>
                <c:pt idx="5693">
                  <c:v>7.9069444444444441</c:v>
                </c:pt>
                <c:pt idx="5694">
                  <c:v>7.9083333333333332</c:v>
                </c:pt>
                <c:pt idx="5695">
                  <c:v>7.9097222222222223</c:v>
                </c:pt>
                <c:pt idx="5696">
                  <c:v>7.9111111111111114</c:v>
                </c:pt>
                <c:pt idx="5697">
                  <c:v>7.9124999999999996</c:v>
                </c:pt>
                <c:pt idx="5698">
                  <c:v>7.9138888888888888</c:v>
                </c:pt>
                <c:pt idx="5699">
                  <c:v>7.9152777777777779</c:v>
                </c:pt>
                <c:pt idx="5700">
                  <c:v>7.916666666666667</c:v>
                </c:pt>
                <c:pt idx="5701">
                  <c:v>7.9180555555555552</c:v>
                </c:pt>
                <c:pt idx="5702">
                  <c:v>7.9194444444444443</c:v>
                </c:pt>
                <c:pt idx="5703">
                  <c:v>7.9208333333333334</c:v>
                </c:pt>
                <c:pt idx="5704">
                  <c:v>7.9222222222222225</c:v>
                </c:pt>
                <c:pt idx="5705">
                  <c:v>7.9236111111111107</c:v>
                </c:pt>
                <c:pt idx="5706">
                  <c:v>7.9249999999999998</c:v>
                </c:pt>
                <c:pt idx="5707">
                  <c:v>7.9263888888888889</c:v>
                </c:pt>
                <c:pt idx="5708">
                  <c:v>7.927777777777778</c:v>
                </c:pt>
                <c:pt idx="5709">
                  <c:v>7.9291666666666663</c:v>
                </c:pt>
                <c:pt idx="5710">
                  <c:v>7.9305555555555554</c:v>
                </c:pt>
                <c:pt idx="5711">
                  <c:v>7.9319444444444445</c:v>
                </c:pt>
                <c:pt idx="5712">
                  <c:v>7.9333333333333336</c:v>
                </c:pt>
                <c:pt idx="5713">
                  <c:v>7.9347222222222218</c:v>
                </c:pt>
                <c:pt idx="5714">
                  <c:v>7.9361111111111109</c:v>
                </c:pt>
                <c:pt idx="5715">
                  <c:v>7.9375</c:v>
                </c:pt>
                <c:pt idx="5716">
                  <c:v>7.9388888888888891</c:v>
                </c:pt>
                <c:pt idx="5717">
                  <c:v>7.9402777777777782</c:v>
                </c:pt>
                <c:pt idx="5718">
                  <c:v>7.9416666666666664</c:v>
                </c:pt>
                <c:pt idx="5719">
                  <c:v>7.9430555555555555</c:v>
                </c:pt>
                <c:pt idx="5720">
                  <c:v>7.9444444444444446</c:v>
                </c:pt>
                <c:pt idx="5721">
                  <c:v>7.9458333333333337</c:v>
                </c:pt>
                <c:pt idx="5722">
                  <c:v>7.947222222222222</c:v>
                </c:pt>
                <c:pt idx="5723">
                  <c:v>7.9486111111111111</c:v>
                </c:pt>
                <c:pt idx="5724">
                  <c:v>7.95</c:v>
                </c:pt>
                <c:pt idx="5725">
                  <c:v>7.9513888888888893</c:v>
                </c:pt>
                <c:pt idx="5726">
                  <c:v>7.9527777777777775</c:v>
                </c:pt>
                <c:pt idx="5727">
                  <c:v>7.9541666666666666</c:v>
                </c:pt>
                <c:pt idx="5728">
                  <c:v>7.9555555555555557</c:v>
                </c:pt>
                <c:pt idx="5729">
                  <c:v>7.9569444444444448</c:v>
                </c:pt>
                <c:pt idx="5730">
                  <c:v>7.958333333333333</c:v>
                </c:pt>
                <c:pt idx="5731">
                  <c:v>7.9597222222222221</c:v>
                </c:pt>
                <c:pt idx="5732">
                  <c:v>7.9611111111111112</c:v>
                </c:pt>
                <c:pt idx="5733">
                  <c:v>7.9625000000000004</c:v>
                </c:pt>
                <c:pt idx="5734">
                  <c:v>7.9638888888888886</c:v>
                </c:pt>
                <c:pt idx="5735">
                  <c:v>7.9652777777777777</c:v>
                </c:pt>
                <c:pt idx="5736">
                  <c:v>7.9666666666666668</c:v>
                </c:pt>
                <c:pt idx="5737">
                  <c:v>7.9680555555555559</c:v>
                </c:pt>
                <c:pt idx="5738">
                  <c:v>7.9694444444444441</c:v>
                </c:pt>
                <c:pt idx="5739">
                  <c:v>7.9708333333333332</c:v>
                </c:pt>
                <c:pt idx="5740">
                  <c:v>7.9722222222222223</c:v>
                </c:pt>
                <c:pt idx="5741">
                  <c:v>7.9736111111111114</c:v>
                </c:pt>
                <c:pt idx="5742">
                  <c:v>7.9749999999999996</c:v>
                </c:pt>
                <c:pt idx="5743">
                  <c:v>7.9763888888888888</c:v>
                </c:pt>
                <c:pt idx="5744">
                  <c:v>7.9777777777777779</c:v>
                </c:pt>
                <c:pt idx="5745">
                  <c:v>7.979166666666667</c:v>
                </c:pt>
                <c:pt idx="5746">
                  <c:v>7.9805555555555552</c:v>
                </c:pt>
                <c:pt idx="5747">
                  <c:v>7.9819444444444443</c:v>
                </c:pt>
                <c:pt idx="5748">
                  <c:v>7.9833333333333334</c:v>
                </c:pt>
                <c:pt idx="5749">
                  <c:v>7.9847222222222225</c:v>
                </c:pt>
                <c:pt idx="5750">
                  <c:v>7.9861111111111107</c:v>
                </c:pt>
                <c:pt idx="5751">
                  <c:v>7.9874999999999998</c:v>
                </c:pt>
                <c:pt idx="5752">
                  <c:v>7.9888888888888889</c:v>
                </c:pt>
                <c:pt idx="5753">
                  <c:v>7.990277777777778</c:v>
                </c:pt>
                <c:pt idx="5754">
                  <c:v>7.9916666666666663</c:v>
                </c:pt>
                <c:pt idx="5755">
                  <c:v>7.9930555555555554</c:v>
                </c:pt>
                <c:pt idx="5756">
                  <c:v>7.9944444444444445</c:v>
                </c:pt>
                <c:pt idx="5757">
                  <c:v>7.9958333333333336</c:v>
                </c:pt>
                <c:pt idx="5758">
                  <c:v>7.9972222222222218</c:v>
                </c:pt>
                <c:pt idx="5759">
                  <c:v>7.9986111111111109</c:v>
                </c:pt>
                <c:pt idx="5760">
                  <c:v>8</c:v>
                </c:pt>
                <c:pt idx="5761">
                  <c:v>8.0013888888888882</c:v>
                </c:pt>
                <c:pt idx="5762">
                  <c:v>8.0027777777777782</c:v>
                </c:pt>
                <c:pt idx="5763">
                  <c:v>8.0041666666666664</c:v>
                </c:pt>
                <c:pt idx="5764">
                  <c:v>8.0055555555555564</c:v>
                </c:pt>
                <c:pt idx="5765">
                  <c:v>8.0069444444444446</c:v>
                </c:pt>
                <c:pt idx="5766">
                  <c:v>8.0083333333333329</c:v>
                </c:pt>
                <c:pt idx="5767">
                  <c:v>8.0097222222222229</c:v>
                </c:pt>
                <c:pt idx="5768">
                  <c:v>8.0111111111111111</c:v>
                </c:pt>
                <c:pt idx="5769">
                  <c:v>8.0124999999999993</c:v>
                </c:pt>
                <c:pt idx="5770">
                  <c:v>8.0138888888888893</c:v>
                </c:pt>
                <c:pt idx="5771">
                  <c:v>8.0152777777777775</c:v>
                </c:pt>
                <c:pt idx="5772">
                  <c:v>8.0166666666666675</c:v>
                </c:pt>
                <c:pt idx="5773">
                  <c:v>8.0180555555555557</c:v>
                </c:pt>
                <c:pt idx="5774">
                  <c:v>8.0194444444444439</c:v>
                </c:pt>
                <c:pt idx="5775">
                  <c:v>8.0208333333333339</c:v>
                </c:pt>
                <c:pt idx="5776">
                  <c:v>8.0222222222222221</c:v>
                </c:pt>
                <c:pt idx="5777">
                  <c:v>8.0236111111111104</c:v>
                </c:pt>
                <c:pt idx="5778">
                  <c:v>8.0250000000000004</c:v>
                </c:pt>
                <c:pt idx="5779">
                  <c:v>8.0263888888888886</c:v>
                </c:pt>
                <c:pt idx="5780">
                  <c:v>8.0277777777777786</c:v>
                </c:pt>
                <c:pt idx="5781">
                  <c:v>8.0291666666666668</c:v>
                </c:pt>
                <c:pt idx="5782">
                  <c:v>8.030555555555555</c:v>
                </c:pt>
                <c:pt idx="5783">
                  <c:v>8.031944444444445</c:v>
                </c:pt>
                <c:pt idx="5784">
                  <c:v>8.0333333333333332</c:v>
                </c:pt>
                <c:pt idx="5785">
                  <c:v>8.0347222222222214</c:v>
                </c:pt>
                <c:pt idx="5786">
                  <c:v>8.0361111111111114</c:v>
                </c:pt>
                <c:pt idx="5787">
                  <c:v>8.0374999999999996</c:v>
                </c:pt>
                <c:pt idx="5788">
                  <c:v>8.0388888888888896</c:v>
                </c:pt>
                <c:pt idx="5789">
                  <c:v>8.0402777777777779</c:v>
                </c:pt>
                <c:pt idx="5790">
                  <c:v>8.0416666666666661</c:v>
                </c:pt>
                <c:pt idx="5791">
                  <c:v>8.0430555555555561</c:v>
                </c:pt>
                <c:pt idx="5792">
                  <c:v>8.0444444444444443</c:v>
                </c:pt>
                <c:pt idx="5793">
                  <c:v>8.0458333333333325</c:v>
                </c:pt>
                <c:pt idx="5794">
                  <c:v>8.0472222222222225</c:v>
                </c:pt>
                <c:pt idx="5795">
                  <c:v>8.0486111111111107</c:v>
                </c:pt>
                <c:pt idx="5796">
                  <c:v>8.0500000000000007</c:v>
                </c:pt>
                <c:pt idx="5797">
                  <c:v>8.0513888888888889</c:v>
                </c:pt>
                <c:pt idx="5798">
                  <c:v>8.0527777777777771</c:v>
                </c:pt>
                <c:pt idx="5799">
                  <c:v>8.0541666666666671</c:v>
                </c:pt>
                <c:pt idx="5800">
                  <c:v>8.0555555555555554</c:v>
                </c:pt>
                <c:pt idx="5801">
                  <c:v>8.0569444444444436</c:v>
                </c:pt>
                <c:pt idx="5802">
                  <c:v>8.0583333333333336</c:v>
                </c:pt>
                <c:pt idx="5803">
                  <c:v>8.0597222222222218</c:v>
                </c:pt>
                <c:pt idx="5804">
                  <c:v>8.0611111111111118</c:v>
                </c:pt>
                <c:pt idx="5805">
                  <c:v>8.0625</c:v>
                </c:pt>
                <c:pt idx="5806">
                  <c:v>8.0638888888888882</c:v>
                </c:pt>
                <c:pt idx="5807">
                  <c:v>8.0652777777777782</c:v>
                </c:pt>
                <c:pt idx="5808">
                  <c:v>8.0666666666666664</c:v>
                </c:pt>
                <c:pt idx="5809">
                  <c:v>8.0680555555555564</c:v>
                </c:pt>
                <c:pt idx="5810">
                  <c:v>8.0694444444444446</c:v>
                </c:pt>
                <c:pt idx="5811">
                  <c:v>8.0708333333333329</c:v>
                </c:pt>
                <c:pt idx="5812">
                  <c:v>8.0722222222222229</c:v>
                </c:pt>
                <c:pt idx="5813">
                  <c:v>8.0736111111111111</c:v>
                </c:pt>
                <c:pt idx="5814">
                  <c:v>8.0749999999999993</c:v>
                </c:pt>
                <c:pt idx="5815">
                  <c:v>8.0763888888888893</c:v>
                </c:pt>
                <c:pt idx="5816">
                  <c:v>8.0777777777777775</c:v>
                </c:pt>
                <c:pt idx="5817">
                  <c:v>8.0791666666666675</c:v>
                </c:pt>
                <c:pt idx="5818">
                  <c:v>8.0805555555555557</c:v>
                </c:pt>
                <c:pt idx="5819">
                  <c:v>8.0819444444444439</c:v>
                </c:pt>
                <c:pt idx="5820">
                  <c:v>8.0833333333333339</c:v>
                </c:pt>
                <c:pt idx="5821">
                  <c:v>8.0847222222222221</c:v>
                </c:pt>
                <c:pt idx="5822">
                  <c:v>8.0861111111111104</c:v>
                </c:pt>
                <c:pt idx="5823">
                  <c:v>8.0875000000000004</c:v>
                </c:pt>
                <c:pt idx="5824">
                  <c:v>8.0888888888888886</c:v>
                </c:pt>
                <c:pt idx="5825">
                  <c:v>8.0902777777777786</c:v>
                </c:pt>
                <c:pt idx="5826">
                  <c:v>8.0916666666666668</c:v>
                </c:pt>
                <c:pt idx="5827">
                  <c:v>8.093055555555555</c:v>
                </c:pt>
                <c:pt idx="5828">
                  <c:v>8.094444444444445</c:v>
                </c:pt>
                <c:pt idx="5829">
                  <c:v>8.0958333333333332</c:v>
                </c:pt>
                <c:pt idx="5830">
                  <c:v>8.0972222222222214</c:v>
                </c:pt>
                <c:pt idx="5831">
                  <c:v>8.0986111111111114</c:v>
                </c:pt>
                <c:pt idx="5832">
                  <c:v>8.1</c:v>
                </c:pt>
                <c:pt idx="5833">
                  <c:v>8.1013888888888896</c:v>
                </c:pt>
                <c:pt idx="5834">
                  <c:v>8.1027777777777779</c:v>
                </c:pt>
                <c:pt idx="5835">
                  <c:v>8.1041666666666661</c:v>
                </c:pt>
                <c:pt idx="5836">
                  <c:v>8.1055555555555561</c:v>
                </c:pt>
                <c:pt idx="5837">
                  <c:v>8.1069444444444443</c:v>
                </c:pt>
                <c:pt idx="5838">
                  <c:v>8.1083333333333325</c:v>
                </c:pt>
                <c:pt idx="5839">
                  <c:v>8.1097222222222225</c:v>
                </c:pt>
                <c:pt idx="5840">
                  <c:v>8.1111111111111107</c:v>
                </c:pt>
                <c:pt idx="5841">
                  <c:v>8.1125000000000007</c:v>
                </c:pt>
                <c:pt idx="5842">
                  <c:v>8.1138888888888889</c:v>
                </c:pt>
                <c:pt idx="5843">
                  <c:v>8.1152777777777771</c:v>
                </c:pt>
                <c:pt idx="5844">
                  <c:v>8.1166666666666671</c:v>
                </c:pt>
                <c:pt idx="5845">
                  <c:v>8.1180555555555554</c:v>
                </c:pt>
                <c:pt idx="5846">
                  <c:v>8.1194444444444436</c:v>
                </c:pt>
                <c:pt idx="5847">
                  <c:v>8.1208333333333336</c:v>
                </c:pt>
                <c:pt idx="5848">
                  <c:v>8.1222222222222218</c:v>
                </c:pt>
                <c:pt idx="5849">
                  <c:v>8.1236111111111118</c:v>
                </c:pt>
                <c:pt idx="5850">
                  <c:v>8.125</c:v>
                </c:pt>
                <c:pt idx="5851">
                  <c:v>8.1263888888888882</c:v>
                </c:pt>
                <c:pt idx="5852">
                  <c:v>8.1277777777777782</c:v>
                </c:pt>
                <c:pt idx="5853">
                  <c:v>8.1291666666666664</c:v>
                </c:pt>
                <c:pt idx="5854">
                  <c:v>8.1305555555555564</c:v>
                </c:pt>
                <c:pt idx="5855">
                  <c:v>8.1319444444444446</c:v>
                </c:pt>
                <c:pt idx="5856">
                  <c:v>8.1333333333333329</c:v>
                </c:pt>
                <c:pt idx="5857">
                  <c:v>8.1347222222222229</c:v>
                </c:pt>
                <c:pt idx="5858">
                  <c:v>8.1361111111111111</c:v>
                </c:pt>
                <c:pt idx="5859">
                  <c:v>8.1374999999999993</c:v>
                </c:pt>
                <c:pt idx="5860">
                  <c:v>8.1388888888888893</c:v>
                </c:pt>
                <c:pt idx="5861">
                  <c:v>8.1402777777777775</c:v>
                </c:pt>
                <c:pt idx="5862">
                  <c:v>8.1416666666666675</c:v>
                </c:pt>
                <c:pt idx="5863">
                  <c:v>8.1430555555555557</c:v>
                </c:pt>
                <c:pt idx="5864">
                  <c:v>8.1444444444444439</c:v>
                </c:pt>
                <c:pt idx="5865">
                  <c:v>8.1458333333333339</c:v>
                </c:pt>
                <c:pt idx="5866">
                  <c:v>8.1472222222222221</c:v>
                </c:pt>
                <c:pt idx="5867">
                  <c:v>8.1486111111111104</c:v>
                </c:pt>
                <c:pt idx="5868">
                  <c:v>8.15</c:v>
                </c:pt>
                <c:pt idx="5869">
                  <c:v>8.1513888888888886</c:v>
                </c:pt>
                <c:pt idx="5870">
                  <c:v>8.1527777777777786</c:v>
                </c:pt>
                <c:pt idx="5871">
                  <c:v>8.1541666666666668</c:v>
                </c:pt>
                <c:pt idx="5872">
                  <c:v>8.155555555555555</c:v>
                </c:pt>
                <c:pt idx="5873">
                  <c:v>8.156944444444445</c:v>
                </c:pt>
                <c:pt idx="5874">
                  <c:v>8.1583333333333332</c:v>
                </c:pt>
                <c:pt idx="5875">
                  <c:v>8.1597222222222214</c:v>
                </c:pt>
                <c:pt idx="5876">
                  <c:v>8.1611111111111114</c:v>
                </c:pt>
                <c:pt idx="5877">
                  <c:v>8.1624999999999996</c:v>
                </c:pt>
                <c:pt idx="5878">
                  <c:v>8.1638888888888896</c:v>
                </c:pt>
                <c:pt idx="5879">
                  <c:v>8.1652777777777779</c:v>
                </c:pt>
                <c:pt idx="5880">
                  <c:v>8.1666666666666661</c:v>
                </c:pt>
                <c:pt idx="5881">
                  <c:v>8.1680555555555561</c:v>
                </c:pt>
                <c:pt idx="5882">
                  <c:v>8.1694444444444443</c:v>
                </c:pt>
                <c:pt idx="5883">
                  <c:v>8.1708333333333325</c:v>
                </c:pt>
                <c:pt idx="5884">
                  <c:v>8.1722222222222225</c:v>
                </c:pt>
                <c:pt idx="5885">
                  <c:v>8.1736111111111107</c:v>
                </c:pt>
                <c:pt idx="5886">
                  <c:v>8.1750000000000007</c:v>
                </c:pt>
                <c:pt idx="5887">
                  <c:v>8.1763888888888889</c:v>
                </c:pt>
                <c:pt idx="5888">
                  <c:v>8.1777777777777771</c:v>
                </c:pt>
                <c:pt idx="5889">
                  <c:v>8.1791666666666671</c:v>
                </c:pt>
                <c:pt idx="5890">
                  <c:v>8.1805555555555554</c:v>
                </c:pt>
                <c:pt idx="5891">
                  <c:v>8.1819444444444436</c:v>
                </c:pt>
                <c:pt idx="5892">
                  <c:v>8.1833333333333336</c:v>
                </c:pt>
                <c:pt idx="5893">
                  <c:v>8.1847222222222218</c:v>
                </c:pt>
                <c:pt idx="5894">
                  <c:v>8.1861111111111118</c:v>
                </c:pt>
                <c:pt idx="5895">
                  <c:v>8.1875</c:v>
                </c:pt>
                <c:pt idx="5896">
                  <c:v>8.1888888888888882</c:v>
                </c:pt>
                <c:pt idx="5897">
                  <c:v>8.1902777777777782</c:v>
                </c:pt>
                <c:pt idx="5898">
                  <c:v>8.1916666666666664</c:v>
                </c:pt>
                <c:pt idx="5899">
                  <c:v>8.1930555555555564</c:v>
                </c:pt>
                <c:pt idx="5900">
                  <c:v>8.1944444444444446</c:v>
                </c:pt>
                <c:pt idx="5901">
                  <c:v>8.1958333333333329</c:v>
                </c:pt>
                <c:pt idx="5902">
                  <c:v>8.1972222222222229</c:v>
                </c:pt>
                <c:pt idx="5903">
                  <c:v>8.1986111111111111</c:v>
                </c:pt>
                <c:pt idx="5904">
                  <c:v>8.1999999999999993</c:v>
                </c:pt>
                <c:pt idx="5905">
                  <c:v>8.2013888888888893</c:v>
                </c:pt>
                <c:pt idx="5906">
                  <c:v>8.2027777777777775</c:v>
                </c:pt>
                <c:pt idx="5907">
                  <c:v>8.2041666666666675</c:v>
                </c:pt>
                <c:pt idx="5908">
                  <c:v>8.2055555555555557</c:v>
                </c:pt>
                <c:pt idx="5909">
                  <c:v>8.2069444444444439</c:v>
                </c:pt>
                <c:pt idx="5910">
                  <c:v>8.2083333333333339</c:v>
                </c:pt>
                <c:pt idx="5911">
                  <c:v>8.2097222222222221</c:v>
                </c:pt>
                <c:pt idx="5912">
                  <c:v>8.2111111111111104</c:v>
                </c:pt>
                <c:pt idx="5913">
                  <c:v>8.2125000000000004</c:v>
                </c:pt>
                <c:pt idx="5914">
                  <c:v>8.2138888888888886</c:v>
                </c:pt>
                <c:pt idx="5915">
                  <c:v>8.2152777777777786</c:v>
                </c:pt>
                <c:pt idx="5916">
                  <c:v>8.2166666666666668</c:v>
                </c:pt>
                <c:pt idx="5917">
                  <c:v>8.218055555555555</c:v>
                </c:pt>
                <c:pt idx="5918">
                  <c:v>8.219444444444445</c:v>
                </c:pt>
                <c:pt idx="5919">
                  <c:v>8.2208333333333332</c:v>
                </c:pt>
                <c:pt idx="5920">
                  <c:v>8.2222222222222214</c:v>
                </c:pt>
                <c:pt idx="5921">
                  <c:v>8.2236111111111114</c:v>
                </c:pt>
                <c:pt idx="5922">
                  <c:v>8.2249999999999996</c:v>
                </c:pt>
                <c:pt idx="5923">
                  <c:v>8.2263888888888896</c:v>
                </c:pt>
                <c:pt idx="5924">
                  <c:v>8.2277777777777779</c:v>
                </c:pt>
                <c:pt idx="5925">
                  <c:v>8.2291666666666661</c:v>
                </c:pt>
                <c:pt idx="5926">
                  <c:v>8.2305555555555561</c:v>
                </c:pt>
                <c:pt idx="5927">
                  <c:v>8.2319444444444443</c:v>
                </c:pt>
                <c:pt idx="5928">
                  <c:v>8.2333333333333325</c:v>
                </c:pt>
                <c:pt idx="5929">
                  <c:v>8.2347222222222225</c:v>
                </c:pt>
                <c:pt idx="5930">
                  <c:v>8.2361111111111107</c:v>
                </c:pt>
                <c:pt idx="5931">
                  <c:v>8.2375000000000007</c:v>
                </c:pt>
                <c:pt idx="5932">
                  <c:v>8.2388888888888889</c:v>
                </c:pt>
                <c:pt idx="5933">
                  <c:v>8.2402777777777771</c:v>
                </c:pt>
                <c:pt idx="5934">
                  <c:v>8.2416666666666671</c:v>
                </c:pt>
                <c:pt idx="5935">
                  <c:v>8.2430555555555554</c:v>
                </c:pt>
                <c:pt idx="5936">
                  <c:v>8.2444444444444436</c:v>
                </c:pt>
                <c:pt idx="5937">
                  <c:v>8.2458333333333336</c:v>
                </c:pt>
                <c:pt idx="5938">
                  <c:v>8.2472222222222218</c:v>
                </c:pt>
                <c:pt idx="5939">
                  <c:v>8.2486111111111118</c:v>
                </c:pt>
                <c:pt idx="5940">
                  <c:v>8.25</c:v>
                </c:pt>
                <c:pt idx="5941">
                  <c:v>8.2513888888888882</c:v>
                </c:pt>
                <c:pt idx="5942">
                  <c:v>8.2527777777777782</c:v>
                </c:pt>
                <c:pt idx="5943">
                  <c:v>8.2541666666666664</c:v>
                </c:pt>
                <c:pt idx="5944">
                  <c:v>8.2555555555555564</c:v>
                </c:pt>
                <c:pt idx="5945">
                  <c:v>8.2569444444444446</c:v>
                </c:pt>
                <c:pt idx="5946">
                  <c:v>8.2583333333333329</c:v>
                </c:pt>
                <c:pt idx="5947">
                  <c:v>8.2597222222222229</c:v>
                </c:pt>
                <c:pt idx="5948">
                  <c:v>8.2611111111111111</c:v>
                </c:pt>
                <c:pt idx="5949">
                  <c:v>8.2624999999999993</c:v>
                </c:pt>
                <c:pt idx="5950">
                  <c:v>8.2638888888888893</c:v>
                </c:pt>
                <c:pt idx="5951">
                  <c:v>8.2652777777777775</c:v>
                </c:pt>
                <c:pt idx="5952">
                  <c:v>8.2666666666666675</c:v>
                </c:pt>
                <c:pt idx="5953">
                  <c:v>8.2680555555555557</c:v>
                </c:pt>
                <c:pt idx="5954">
                  <c:v>8.2694444444444439</c:v>
                </c:pt>
                <c:pt idx="5955">
                  <c:v>8.2708333333333339</c:v>
                </c:pt>
                <c:pt idx="5956">
                  <c:v>8.2722222222222221</c:v>
                </c:pt>
                <c:pt idx="5957">
                  <c:v>8.2736111111111104</c:v>
                </c:pt>
                <c:pt idx="5958">
                  <c:v>8.2750000000000004</c:v>
                </c:pt>
                <c:pt idx="5959">
                  <c:v>8.2763888888888886</c:v>
                </c:pt>
                <c:pt idx="5960">
                  <c:v>8.2777777777777786</c:v>
                </c:pt>
                <c:pt idx="5961">
                  <c:v>8.2791666666666668</c:v>
                </c:pt>
                <c:pt idx="5962">
                  <c:v>8.280555555555555</c:v>
                </c:pt>
                <c:pt idx="5963">
                  <c:v>8.281944444444445</c:v>
                </c:pt>
                <c:pt idx="5964">
                  <c:v>8.2833333333333332</c:v>
                </c:pt>
                <c:pt idx="5965">
                  <c:v>8.2847222222222214</c:v>
                </c:pt>
                <c:pt idx="5966">
                  <c:v>8.2861111111111114</c:v>
                </c:pt>
                <c:pt idx="5967">
                  <c:v>8.2874999999999996</c:v>
                </c:pt>
                <c:pt idx="5968">
                  <c:v>8.2888888888888896</c:v>
                </c:pt>
                <c:pt idx="5969">
                  <c:v>8.2902777777777779</c:v>
                </c:pt>
                <c:pt idx="5970">
                  <c:v>8.2916666666666661</c:v>
                </c:pt>
                <c:pt idx="5971">
                  <c:v>8.2930555555555561</c:v>
                </c:pt>
                <c:pt idx="5972">
                  <c:v>8.2944444444444443</c:v>
                </c:pt>
                <c:pt idx="5973">
                  <c:v>8.2958333333333325</c:v>
                </c:pt>
                <c:pt idx="5974">
                  <c:v>8.2972222222222225</c:v>
                </c:pt>
                <c:pt idx="5975">
                  <c:v>8.2986111111111107</c:v>
                </c:pt>
                <c:pt idx="5976">
                  <c:v>8.3000000000000007</c:v>
                </c:pt>
                <c:pt idx="5977">
                  <c:v>8.3013888888888889</c:v>
                </c:pt>
                <c:pt idx="5978">
                  <c:v>8.3027777777777771</c:v>
                </c:pt>
                <c:pt idx="5979">
                  <c:v>8.3041666666666671</c:v>
                </c:pt>
                <c:pt idx="5980">
                  <c:v>8.3055555555555554</c:v>
                </c:pt>
                <c:pt idx="5981">
                  <c:v>8.3069444444444436</c:v>
                </c:pt>
                <c:pt idx="5982">
                  <c:v>8.3083333333333336</c:v>
                </c:pt>
                <c:pt idx="5983">
                  <c:v>8.3097222222222218</c:v>
                </c:pt>
                <c:pt idx="5984">
                  <c:v>8.3111111111111118</c:v>
                </c:pt>
                <c:pt idx="5985">
                  <c:v>8.3125</c:v>
                </c:pt>
                <c:pt idx="5986">
                  <c:v>8.3138888888888882</c:v>
                </c:pt>
                <c:pt idx="5987">
                  <c:v>8.3152777777777782</c:v>
                </c:pt>
                <c:pt idx="5988">
                  <c:v>8.3166666666666664</c:v>
                </c:pt>
                <c:pt idx="5989">
                  <c:v>8.3180555555555564</c:v>
                </c:pt>
                <c:pt idx="5990">
                  <c:v>8.3194444444444446</c:v>
                </c:pt>
                <c:pt idx="5991">
                  <c:v>8.3208333333333329</c:v>
                </c:pt>
                <c:pt idx="5992">
                  <c:v>8.3222222222222229</c:v>
                </c:pt>
                <c:pt idx="5993">
                  <c:v>8.3236111111111111</c:v>
                </c:pt>
                <c:pt idx="5994">
                  <c:v>8.3249999999999993</c:v>
                </c:pt>
                <c:pt idx="5995">
                  <c:v>8.3263888888888893</c:v>
                </c:pt>
                <c:pt idx="5996">
                  <c:v>8.3277777777777775</c:v>
                </c:pt>
                <c:pt idx="5997">
                  <c:v>8.3291666666666675</c:v>
                </c:pt>
                <c:pt idx="5998">
                  <c:v>8.3305555555555557</c:v>
                </c:pt>
                <c:pt idx="5999">
                  <c:v>8.3319444444444439</c:v>
                </c:pt>
                <c:pt idx="6000">
                  <c:v>8.3333333333333339</c:v>
                </c:pt>
                <c:pt idx="6001">
                  <c:v>8.3347222222222221</c:v>
                </c:pt>
                <c:pt idx="6002">
                  <c:v>8.3361111111111104</c:v>
                </c:pt>
                <c:pt idx="6003">
                  <c:v>8.3375000000000004</c:v>
                </c:pt>
                <c:pt idx="6004">
                  <c:v>8.3388888888888886</c:v>
                </c:pt>
                <c:pt idx="6005">
                  <c:v>8.3402777777777786</c:v>
                </c:pt>
                <c:pt idx="6006">
                  <c:v>8.3416666666666668</c:v>
                </c:pt>
                <c:pt idx="6007">
                  <c:v>8.343055555555555</c:v>
                </c:pt>
                <c:pt idx="6008">
                  <c:v>8.344444444444445</c:v>
                </c:pt>
                <c:pt idx="6009">
                  <c:v>8.3458333333333332</c:v>
                </c:pt>
                <c:pt idx="6010">
                  <c:v>8.3472222222222214</c:v>
                </c:pt>
                <c:pt idx="6011">
                  <c:v>8.3486111111111114</c:v>
                </c:pt>
                <c:pt idx="6012">
                  <c:v>8.35</c:v>
                </c:pt>
                <c:pt idx="6013">
                  <c:v>8.3513888888888896</c:v>
                </c:pt>
                <c:pt idx="6014">
                  <c:v>8.3527777777777779</c:v>
                </c:pt>
                <c:pt idx="6015">
                  <c:v>8.3541666666666661</c:v>
                </c:pt>
                <c:pt idx="6016">
                  <c:v>8.3555555555555561</c:v>
                </c:pt>
                <c:pt idx="6017">
                  <c:v>8.3569444444444443</c:v>
                </c:pt>
                <c:pt idx="6018">
                  <c:v>8.3583333333333325</c:v>
                </c:pt>
                <c:pt idx="6019">
                  <c:v>8.3597222222222225</c:v>
                </c:pt>
                <c:pt idx="6020">
                  <c:v>8.3611111111111107</c:v>
                </c:pt>
                <c:pt idx="6021">
                  <c:v>8.3625000000000007</c:v>
                </c:pt>
                <c:pt idx="6022">
                  <c:v>8.3638888888888889</c:v>
                </c:pt>
                <c:pt idx="6023">
                  <c:v>8.3652777777777771</c:v>
                </c:pt>
                <c:pt idx="6024">
                  <c:v>8.3666666666666671</c:v>
                </c:pt>
                <c:pt idx="6025">
                  <c:v>8.3680555555555554</c:v>
                </c:pt>
                <c:pt idx="6026">
                  <c:v>8.3694444444444436</c:v>
                </c:pt>
                <c:pt idx="6027">
                  <c:v>8.3708333333333336</c:v>
                </c:pt>
                <c:pt idx="6028">
                  <c:v>8.3722222222222218</c:v>
                </c:pt>
                <c:pt idx="6029">
                  <c:v>8.3736111111111118</c:v>
                </c:pt>
                <c:pt idx="6030">
                  <c:v>8.375</c:v>
                </c:pt>
                <c:pt idx="6031">
                  <c:v>8.3763888888888882</c:v>
                </c:pt>
                <c:pt idx="6032">
                  <c:v>8.3777777777777782</c:v>
                </c:pt>
                <c:pt idx="6033">
                  <c:v>8.3791666666666664</c:v>
                </c:pt>
                <c:pt idx="6034">
                  <c:v>8.3805555555555564</c:v>
                </c:pt>
                <c:pt idx="6035">
                  <c:v>8.3819444444444446</c:v>
                </c:pt>
                <c:pt idx="6036">
                  <c:v>8.3833333333333329</c:v>
                </c:pt>
                <c:pt idx="6037">
                  <c:v>8.3847222222222229</c:v>
                </c:pt>
                <c:pt idx="6038">
                  <c:v>8.3861111111111111</c:v>
                </c:pt>
                <c:pt idx="6039">
                  <c:v>8.3874999999999993</c:v>
                </c:pt>
                <c:pt idx="6040">
                  <c:v>8.3888888888888893</c:v>
                </c:pt>
                <c:pt idx="6041">
                  <c:v>8.3902777777777775</c:v>
                </c:pt>
                <c:pt idx="6042">
                  <c:v>8.3916666666666675</c:v>
                </c:pt>
                <c:pt idx="6043">
                  <c:v>8.3930555555555557</c:v>
                </c:pt>
                <c:pt idx="6044">
                  <c:v>8.3944444444444439</c:v>
                </c:pt>
                <c:pt idx="6045">
                  <c:v>8.3958333333333339</c:v>
                </c:pt>
                <c:pt idx="6046">
                  <c:v>8.3972222222222221</c:v>
                </c:pt>
                <c:pt idx="6047">
                  <c:v>8.3986111111111104</c:v>
                </c:pt>
                <c:pt idx="6048">
                  <c:v>8.4</c:v>
                </c:pt>
                <c:pt idx="6049">
                  <c:v>8.4013888888888886</c:v>
                </c:pt>
                <c:pt idx="6050">
                  <c:v>8.4027777777777786</c:v>
                </c:pt>
                <c:pt idx="6051">
                  <c:v>8.4041666666666668</c:v>
                </c:pt>
                <c:pt idx="6052">
                  <c:v>8.405555555555555</c:v>
                </c:pt>
                <c:pt idx="6053">
                  <c:v>8.406944444444445</c:v>
                </c:pt>
                <c:pt idx="6054">
                  <c:v>8.4083333333333332</c:v>
                </c:pt>
                <c:pt idx="6055">
                  <c:v>8.4097222222222214</c:v>
                </c:pt>
                <c:pt idx="6056">
                  <c:v>8.4111111111111114</c:v>
                </c:pt>
                <c:pt idx="6057">
                  <c:v>8.4124999999999996</c:v>
                </c:pt>
                <c:pt idx="6058">
                  <c:v>8.4138888888888896</c:v>
                </c:pt>
                <c:pt idx="6059">
                  <c:v>8.4152777777777779</c:v>
                </c:pt>
                <c:pt idx="6060">
                  <c:v>8.4166666666666661</c:v>
                </c:pt>
                <c:pt idx="6061">
                  <c:v>8.4180555555555561</c:v>
                </c:pt>
                <c:pt idx="6062">
                  <c:v>8.4194444444444443</c:v>
                </c:pt>
                <c:pt idx="6063">
                  <c:v>8.4208333333333325</c:v>
                </c:pt>
                <c:pt idx="6064">
                  <c:v>8.4222222222222225</c:v>
                </c:pt>
                <c:pt idx="6065">
                  <c:v>8.4236111111111107</c:v>
                </c:pt>
                <c:pt idx="6066">
                  <c:v>8.4250000000000007</c:v>
                </c:pt>
                <c:pt idx="6067">
                  <c:v>8.4263888888888889</c:v>
                </c:pt>
                <c:pt idx="6068">
                  <c:v>8.4277777777777771</c:v>
                </c:pt>
                <c:pt idx="6069">
                  <c:v>8.4291666666666671</c:v>
                </c:pt>
                <c:pt idx="6070">
                  <c:v>8.4305555555555554</c:v>
                </c:pt>
                <c:pt idx="6071">
                  <c:v>8.4319444444444436</c:v>
                </c:pt>
                <c:pt idx="6072">
                  <c:v>8.4333333333333336</c:v>
                </c:pt>
                <c:pt idx="6073">
                  <c:v>8.4347222222222218</c:v>
                </c:pt>
                <c:pt idx="6074">
                  <c:v>8.4361111111111118</c:v>
                </c:pt>
                <c:pt idx="6075">
                  <c:v>8.4375</c:v>
                </c:pt>
                <c:pt idx="6076">
                  <c:v>8.4388888888888882</c:v>
                </c:pt>
                <c:pt idx="6077">
                  <c:v>8.4402777777777782</c:v>
                </c:pt>
                <c:pt idx="6078">
                  <c:v>8.4416666666666664</c:v>
                </c:pt>
                <c:pt idx="6079">
                  <c:v>8.4430555555555564</c:v>
                </c:pt>
                <c:pt idx="6080">
                  <c:v>8.4444444444444446</c:v>
                </c:pt>
                <c:pt idx="6081">
                  <c:v>8.4458333333333329</c:v>
                </c:pt>
                <c:pt idx="6082">
                  <c:v>8.4472222222222229</c:v>
                </c:pt>
                <c:pt idx="6083">
                  <c:v>8.4486111111111111</c:v>
                </c:pt>
                <c:pt idx="6084">
                  <c:v>8.4499999999999993</c:v>
                </c:pt>
                <c:pt idx="6085">
                  <c:v>8.4513888888888893</c:v>
                </c:pt>
                <c:pt idx="6086">
                  <c:v>8.4527777777777775</c:v>
                </c:pt>
                <c:pt idx="6087">
                  <c:v>8.4541666666666675</c:v>
                </c:pt>
                <c:pt idx="6088">
                  <c:v>8.4555555555555557</c:v>
                </c:pt>
                <c:pt idx="6089">
                  <c:v>8.4569444444444439</c:v>
                </c:pt>
                <c:pt idx="6090">
                  <c:v>8.4583333333333339</c:v>
                </c:pt>
                <c:pt idx="6091">
                  <c:v>8.4597222222222221</c:v>
                </c:pt>
                <c:pt idx="6092">
                  <c:v>8.4611111111111104</c:v>
                </c:pt>
                <c:pt idx="6093">
                  <c:v>8.4625000000000004</c:v>
                </c:pt>
                <c:pt idx="6094">
                  <c:v>8.4638888888888886</c:v>
                </c:pt>
                <c:pt idx="6095">
                  <c:v>8.4652777777777786</c:v>
                </c:pt>
                <c:pt idx="6096">
                  <c:v>8.4666666666666668</c:v>
                </c:pt>
                <c:pt idx="6097">
                  <c:v>8.468055555555555</c:v>
                </c:pt>
                <c:pt idx="6098">
                  <c:v>8.469444444444445</c:v>
                </c:pt>
                <c:pt idx="6099">
                  <c:v>8.4708333333333332</c:v>
                </c:pt>
                <c:pt idx="6100">
                  <c:v>8.4722222222222214</c:v>
                </c:pt>
                <c:pt idx="6101">
                  <c:v>8.4736111111111114</c:v>
                </c:pt>
                <c:pt idx="6102">
                  <c:v>8.4749999999999996</c:v>
                </c:pt>
                <c:pt idx="6103">
                  <c:v>8.4763888888888896</c:v>
                </c:pt>
                <c:pt idx="6104">
                  <c:v>8.4777777777777779</c:v>
                </c:pt>
                <c:pt idx="6105">
                  <c:v>8.4791666666666661</c:v>
                </c:pt>
                <c:pt idx="6106">
                  <c:v>8.4805555555555561</c:v>
                </c:pt>
                <c:pt idx="6107">
                  <c:v>8.4819444444444443</c:v>
                </c:pt>
                <c:pt idx="6108">
                  <c:v>8.4833333333333325</c:v>
                </c:pt>
                <c:pt idx="6109">
                  <c:v>8.4847222222222225</c:v>
                </c:pt>
                <c:pt idx="6110">
                  <c:v>8.4861111111111107</c:v>
                </c:pt>
                <c:pt idx="6111">
                  <c:v>8.4875000000000007</c:v>
                </c:pt>
                <c:pt idx="6112">
                  <c:v>8.4888888888888889</c:v>
                </c:pt>
                <c:pt idx="6113">
                  <c:v>8.4902777777777771</c:v>
                </c:pt>
                <c:pt idx="6114">
                  <c:v>8.4916666666666671</c:v>
                </c:pt>
                <c:pt idx="6115">
                  <c:v>8.4930555555555554</c:v>
                </c:pt>
                <c:pt idx="6116">
                  <c:v>8.4944444444444436</c:v>
                </c:pt>
                <c:pt idx="6117">
                  <c:v>8.4958333333333336</c:v>
                </c:pt>
                <c:pt idx="6118">
                  <c:v>8.4972222222222218</c:v>
                </c:pt>
                <c:pt idx="6119">
                  <c:v>8.4986111111111118</c:v>
                </c:pt>
                <c:pt idx="6120">
                  <c:v>8.5</c:v>
                </c:pt>
                <c:pt idx="6121">
                  <c:v>8.5013888888888882</c:v>
                </c:pt>
                <c:pt idx="6122">
                  <c:v>8.5027777777777782</c:v>
                </c:pt>
                <c:pt idx="6123">
                  <c:v>8.5041666666666664</c:v>
                </c:pt>
                <c:pt idx="6124">
                  <c:v>8.5055555555555564</c:v>
                </c:pt>
                <c:pt idx="6125">
                  <c:v>8.5069444444444446</c:v>
                </c:pt>
                <c:pt idx="6126">
                  <c:v>8.5083333333333329</c:v>
                </c:pt>
                <c:pt idx="6127">
                  <c:v>8.5097222222222229</c:v>
                </c:pt>
                <c:pt idx="6128">
                  <c:v>8.5111111111111111</c:v>
                </c:pt>
                <c:pt idx="6129">
                  <c:v>8.5124999999999993</c:v>
                </c:pt>
                <c:pt idx="6130">
                  <c:v>8.5138888888888893</c:v>
                </c:pt>
                <c:pt idx="6131">
                  <c:v>8.5152777777777775</c:v>
                </c:pt>
                <c:pt idx="6132">
                  <c:v>8.5166666666666675</c:v>
                </c:pt>
                <c:pt idx="6133">
                  <c:v>8.5180555555555557</c:v>
                </c:pt>
                <c:pt idx="6134">
                  <c:v>8.5194444444444439</c:v>
                </c:pt>
                <c:pt idx="6135">
                  <c:v>8.5208333333333339</c:v>
                </c:pt>
                <c:pt idx="6136">
                  <c:v>8.5222222222222221</c:v>
                </c:pt>
                <c:pt idx="6137">
                  <c:v>8.5236111111111104</c:v>
                </c:pt>
                <c:pt idx="6138">
                  <c:v>8.5250000000000004</c:v>
                </c:pt>
                <c:pt idx="6139">
                  <c:v>8.5263888888888886</c:v>
                </c:pt>
                <c:pt idx="6140">
                  <c:v>8.5277777777777786</c:v>
                </c:pt>
                <c:pt idx="6141">
                  <c:v>8.5291666666666668</c:v>
                </c:pt>
                <c:pt idx="6142">
                  <c:v>8.530555555555555</c:v>
                </c:pt>
                <c:pt idx="6143">
                  <c:v>8.531944444444445</c:v>
                </c:pt>
                <c:pt idx="6144">
                  <c:v>8.5333333333333332</c:v>
                </c:pt>
                <c:pt idx="6145">
                  <c:v>8.5347222222222214</c:v>
                </c:pt>
                <c:pt idx="6146">
                  <c:v>8.5361111111111114</c:v>
                </c:pt>
                <c:pt idx="6147">
                  <c:v>8.5374999999999996</c:v>
                </c:pt>
                <c:pt idx="6148">
                  <c:v>8.5388888888888896</c:v>
                </c:pt>
                <c:pt idx="6149">
                  <c:v>8.5402777777777779</c:v>
                </c:pt>
                <c:pt idx="6150">
                  <c:v>8.5416666666666661</c:v>
                </c:pt>
                <c:pt idx="6151">
                  <c:v>8.5430555555555561</c:v>
                </c:pt>
                <c:pt idx="6152">
                  <c:v>8.5444444444444443</c:v>
                </c:pt>
                <c:pt idx="6153">
                  <c:v>8.5458333333333325</c:v>
                </c:pt>
                <c:pt idx="6154">
                  <c:v>8.5472222222222225</c:v>
                </c:pt>
                <c:pt idx="6155">
                  <c:v>8.5486111111111107</c:v>
                </c:pt>
                <c:pt idx="6156">
                  <c:v>8.5500000000000007</c:v>
                </c:pt>
                <c:pt idx="6157">
                  <c:v>8.5513888888888889</c:v>
                </c:pt>
                <c:pt idx="6158">
                  <c:v>8.5527777777777771</c:v>
                </c:pt>
                <c:pt idx="6159">
                  <c:v>8.5541666666666671</c:v>
                </c:pt>
                <c:pt idx="6160">
                  <c:v>8.5555555555555554</c:v>
                </c:pt>
                <c:pt idx="6161">
                  <c:v>8.5569444444444436</c:v>
                </c:pt>
                <c:pt idx="6162">
                  <c:v>8.5583333333333336</c:v>
                </c:pt>
                <c:pt idx="6163">
                  <c:v>8.5597222222222218</c:v>
                </c:pt>
                <c:pt idx="6164">
                  <c:v>8.5611111111111118</c:v>
                </c:pt>
                <c:pt idx="6165">
                  <c:v>8.5625</c:v>
                </c:pt>
                <c:pt idx="6166">
                  <c:v>8.5638888888888882</c:v>
                </c:pt>
                <c:pt idx="6167">
                  <c:v>8.5652777777777782</c:v>
                </c:pt>
                <c:pt idx="6168">
                  <c:v>8.5666666666666664</c:v>
                </c:pt>
                <c:pt idx="6169">
                  <c:v>8.5680555555555564</c:v>
                </c:pt>
                <c:pt idx="6170">
                  <c:v>8.5694444444444446</c:v>
                </c:pt>
                <c:pt idx="6171">
                  <c:v>8.5708333333333329</c:v>
                </c:pt>
                <c:pt idx="6172">
                  <c:v>8.5722222222222229</c:v>
                </c:pt>
                <c:pt idx="6173">
                  <c:v>8.5736111111111111</c:v>
                </c:pt>
                <c:pt idx="6174">
                  <c:v>8.5749999999999993</c:v>
                </c:pt>
                <c:pt idx="6175">
                  <c:v>8.5763888888888893</c:v>
                </c:pt>
                <c:pt idx="6176">
                  <c:v>8.5777777777777775</c:v>
                </c:pt>
                <c:pt idx="6177">
                  <c:v>8.5791666666666675</c:v>
                </c:pt>
                <c:pt idx="6178">
                  <c:v>8.5805555555555557</c:v>
                </c:pt>
                <c:pt idx="6179">
                  <c:v>8.5819444444444439</c:v>
                </c:pt>
                <c:pt idx="6180">
                  <c:v>8.5833333333333339</c:v>
                </c:pt>
                <c:pt idx="6181">
                  <c:v>8.5847222222222221</c:v>
                </c:pt>
                <c:pt idx="6182">
                  <c:v>8.5861111111111104</c:v>
                </c:pt>
                <c:pt idx="6183">
                  <c:v>8.5875000000000004</c:v>
                </c:pt>
                <c:pt idx="6184">
                  <c:v>8.5888888888888886</c:v>
                </c:pt>
                <c:pt idx="6185">
                  <c:v>8.5902777777777786</c:v>
                </c:pt>
                <c:pt idx="6186">
                  <c:v>8.5916666666666668</c:v>
                </c:pt>
                <c:pt idx="6187">
                  <c:v>8.593055555555555</c:v>
                </c:pt>
                <c:pt idx="6188">
                  <c:v>8.594444444444445</c:v>
                </c:pt>
                <c:pt idx="6189">
                  <c:v>8.5958333333333332</c:v>
                </c:pt>
                <c:pt idx="6190">
                  <c:v>8.5972222222222214</c:v>
                </c:pt>
                <c:pt idx="6191">
                  <c:v>8.5986111111111114</c:v>
                </c:pt>
                <c:pt idx="6192">
                  <c:v>8.6</c:v>
                </c:pt>
                <c:pt idx="6193">
                  <c:v>8.6013888888888896</c:v>
                </c:pt>
                <c:pt idx="6194">
                  <c:v>8.6027777777777779</c:v>
                </c:pt>
                <c:pt idx="6195">
                  <c:v>8.6041666666666661</c:v>
                </c:pt>
                <c:pt idx="6196">
                  <c:v>8.6055555555555561</c:v>
                </c:pt>
                <c:pt idx="6197">
                  <c:v>8.6069444444444443</c:v>
                </c:pt>
                <c:pt idx="6198">
                  <c:v>8.6083333333333325</c:v>
                </c:pt>
                <c:pt idx="6199">
                  <c:v>8.6097222222222225</c:v>
                </c:pt>
                <c:pt idx="6200">
                  <c:v>8.6111111111111107</c:v>
                </c:pt>
                <c:pt idx="6201">
                  <c:v>8.6125000000000007</c:v>
                </c:pt>
                <c:pt idx="6202">
                  <c:v>8.6138888888888889</c:v>
                </c:pt>
                <c:pt idx="6203">
                  <c:v>8.6152777777777771</c:v>
                </c:pt>
                <c:pt idx="6204">
                  <c:v>8.6166666666666671</c:v>
                </c:pt>
                <c:pt idx="6205">
                  <c:v>8.6180555555555554</c:v>
                </c:pt>
                <c:pt idx="6206">
                  <c:v>8.6194444444444436</c:v>
                </c:pt>
                <c:pt idx="6207">
                  <c:v>8.6208333333333336</c:v>
                </c:pt>
                <c:pt idx="6208">
                  <c:v>8.6222222222222218</c:v>
                </c:pt>
                <c:pt idx="6209">
                  <c:v>8.6236111111111118</c:v>
                </c:pt>
                <c:pt idx="6210">
                  <c:v>8.625</c:v>
                </c:pt>
                <c:pt idx="6211">
                  <c:v>8.6263888888888882</c:v>
                </c:pt>
                <c:pt idx="6212">
                  <c:v>8.6277777777777782</c:v>
                </c:pt>
                <c:pt idx="6213">
                  <c:v>8.6291666666666664</c:v>
                </c:pt>
                <c:pt idx="6214">
                  <c:v>8.6305555555555564</c:v>
                </c:pt>
                <c:pt idx="6215">
                  <c:v>8.6319444444444446</c:v>
                </c:pt>
                <c:pt idx="6216">
                  <c:v>8.6333333333333329</c:v>
                </c:pt>
                <c:pt idx="6217">
                  <c:v>8.6347222222222229</c:v>
                </c:pt>
                <c:pt idx="6218">
                  <c:v>8.6361111111111111</c:v>
                </c:pt>
                <c:pt idx="6219">
                  <c:v>8.6374999999999993</c:v>
                </c:pt>
                <c:pt idx="6220">
                  <c:v>8.6388888888888893</c:v>
                </c:pt>
                <c:pt idx="6221">
                  <c:v>8.6402777777777775</c:v>
                </c:pt>
                <c:pt idx="6222">
                  <c:v>8.6416666666666675</c:v>
                </c:pt>
                <c:pt idx="6223">
                  <c:v>8.6430555555555557</c:v>
                </c:pt>
                <c:pt idx="6224">
                  <c:v>8.6444444444444439</c:v>
                </c:pt>
                <c:pt idx="6225">
                  <c:v>8.6458333333333339</c:v>
                </c:pt>
                <c:pt idx="6226">
                  <c:v>8.6472222222222221</c:v>
                </c:pt>
                <c:pt idx="6227">
                  <c:v>8.6486111111111104</c:v>
                </c:pt>
                <c:pt idx="6228">
                  <c:v>8.65</c:v>
                </c:pt>
                <c:pt idx="6229">
                  <c:v>8.6513888888888886</c:v>
                </c:pt>
                <c:pt idx="6230">
                  <c:v>8.6527777777777786</c:v>
                </c:pt>
                <c:pt idx="6231">
                  <c:v>8.6541666666666668</c:v>
                </c:pt>
                <c:pt idx="6232">
                  <c:v>8.655555555555555</c:v>
                </c:pt>
                <c:pt idx="6233">
                  <c:v>8.656944444444445</c:v>
                </c:pt>
                <c:pt idx="6234">
                  <c:v>8.6583333333333332</c:v>
                </c:pt>
                <c:pt idx="6235">
                  <c:v>8.6597222222222214</c:v>
                </c:pt>
                <c:pt idx="6236">
                  <c:v>8.6611111111111114</c:v>
                </c:pt>
                <c:pt idx="6237">
                  <c:v>8.6624999999999996</c:v>
                </c:pt>
                <c:pt idx="6238">
                  <c:v>8.6638888888888896</c:v>
                </c:pt>
                <c:pt idx="6239">
                  <c:v>8.6652777777777779</c:v>
                </c:pt>
                <c:pt idx="6240">
                  <c:v>8.6666666666666661</c:v>
                </c:pt>
                <c:pt idx="6241">
                  <c:v>8.6680555555555561</c:v>
                </c:pt>
                <c:pt idx="6242">
                  <c:v>8.6694444444444443</c:v>
                </c:pt>
                <c:pt idx="6243">
                  <c:v>8.6708333333333325</c:v>
                </c:pt>
                <c:pt idx="6244">
                  <c:v>8.6722222222222225</c:v>
                </c:pt>
                <c:pt idx="6245">
                  <c:v>8.6736111111111107</c:v>
                </c:pt>
                <c:pt idx="6246">
                  <c:v>8.6750000000000007</c:v>
                </c:pt>
                <c:pt idx="6247">
                  <c:v>8.6763888888888889</c:v>
                </c:pt>
                <c:pt idx="6248">
                  <c:v>8.6777777777777771</c:v>
                </c:pt>
                <c:pt idx="6249">
                  <c:v>8.6791666666666671</c:v>
                </c:pt>
                <c:pt idx="6250">
                  <c:v>8.6805555555555554</c:v>
                </c:pt>
                <c:pt idx="6251">
                  <c:v>8.6819444444444436</c:v>
                </c:pt>
                <c:pt idx="6252">
                  <c:v>8.6833333333333336</c:v>
                </c:pt>
                <c:pt idx="6253">
                  <c:v>8.6847222222222218</c:v>
                </c:pt>
                <c:pt idx="6254">
                  <c:v>8.6861111111111118</c:v>
                </c:pt>
                <c:pt idx="6255">
                  <c:v>8.6875</c:v>
                </c:pt>
                <c:pt idx="6256">
                  <c:v>8.6888888888888882</c:v>
                </c:pt>
                <c:pt idx="6257">
                  <c:v>8.6902777777777782</c:v>
                </c:pt>
                <c:pt idx="6258">
                  <c:v>8.6916666666666664</c:v>
                </c:pt>
                <c:pt idx="6259">
                  <c:v>8.6930555555555564</c:v>
                </c:pt>
                <c:pt idx="6260">
                  <c:v>8.6944444444444446</c:v>
                </c:pt>
                <c:pt idx="6261">
                  <c:v>8.6958333333333329</c:v>
                </c:pt>
                <c:pt idx="6262">
                  <c:v>8.6972222222222229</c:v>
                </c:pt>
                <c:pt idx="6263">
                  <c:v>8.6986111111111111</c:v>
                </c:pt>
                <c:pt idx="6264">
                  <c:v>8.6999999999999993</c:v>
                </c:pt>
                <c:pt idx="6265">
                  <c:v>8.7013888888888893</c:v>
                </c:pt>
                <c:pt idx="6266">
                  <c:v>8.7027777777777775</c:v>
                </c:pt>
                <c:pt idx="6267">
                  <c:v>8.7041666666666675</c:v>
                </c:pt>
                <c:pt idx="6268">
                  <c:v>8.7055555555555557</c:v>
                </c:pt>
                <c:pt idx="6269">
                  <c:v>8.7069444444444439</c:v>
                </c:pt>
                <c:pt idx="6270">
                  <c:v>8.7083333333333339</c:v>
                </c:pt>
                <c:pt idx="6271">
                  <c:v>8.7097222222222221</c:v>
                </c:pt>
                <c:pt idx="6272">
                  <c:v>8.7111111111111104</c:v>
                </c:pt>
                <c:pt idx="6273">
                  <c:v>8.7125000000000004</c:v>
                </c:pt>
                <c:pt idx="6274">
                  <c:v>8.7138888888888886</c:v>
                </c:pt>
                <c:pt idx="6275">
                  <c:v>8.7152777777777786</c:v>
                </c:pt>
                <c:pt idx="6276">
                  <c:v>8.7166666666666668</c:v>
                </c:pt>
                <c:pt idx="6277">
                  <c:v>8.718055555555555</c:v>
                </c:pt>
                <c:pt idx="6278">
                  <c:v>8.719444444444445</c:v>
                </c:pt>
                <c:pt idx="6279">
                  <c:v>8.7208333333333332</c:v>
                </c:pt>
                <c:pt idx="6280">
                  <c:v>8.7222222222222214</c:v>
                </c:pt>
                <c:pt idx="6281">
                  <c:v>8.7236111111111114</c:v>
                </c:pt>
                <c:pt idx="6282">
                  <c:v>8.7249999999999996</c:v>
                </c:pt>
                <c:pt idx="6283">
                  <c:v>8.7263888888888896</c:v>
                </c:pt>
                <c:pt idx="6284">
                  <c:v>8.7277777777777779</c:v>
                </c:pt>
                <c:pt idx="6285">
                  <c:v>8.7291666666666661</c:v>
                </c:pt>
                <c:pt idx="6286">
                  <c:v>8.7305555555555561</c:v>
                </c:pt>
                <c:pt idx="6287">
                  <c:v>8.7319444444444443</c:v>
                </c:pt>
                <c:pt idx="6288">
                  <c:v>8.7333333333333325</c:v>
                </c:pt>
                <c:pt idx="6289">
                  <c:v>8.7347222222222225</c:v>
                </c:pt>
                <c:pt idx="6290">
                  <c:v>8.7361111111111107</c:v>
                </c:pt>
                <c:pt idx="6291">
                  <c:v>8.7375000000000007</c:v>
                </c:pt>
                <c:pt idx="6292">
                  <c:v>8.7388888888888889</c:v>
                </c:pt>
                <c:pt idx="6293">
                  <c:v>8.7402777777777771</c:v>
                </c:pt>
                <c:pt idx="6294">
                  <c:v>8.7416666666666671</c:v>
                </c:pt>
                <c:pt idx="6295">
                  <c:v>8.7430555555555554</c:v>
                </c:pt>
                <c:pt idx="6296">
                  <c:v>8.7444444444444436</c:v>
                </c:pt>
                <c:pt idx="6297">
                  <c:v>8.7458333333333336</c:v>
                </c:pt>
                <c:pt idx="6298">
                  <c:v>8.7472222222222218</c:v>
                </c:pt>
                <c:pt idx="6299">
                  <c:v>8.7486111111111118</c:v>
                </c:pt>
                <c:pt idx="6300">
                  <c:v>8.75</c:v>
                </c:pt>
                <c:pt idx="6301">
                  <c:v>8.7513888888888882</c:v>
                </c:pt>
                <c:pt idx="6302">
                  <c:v>8.7527777777777782</c:v>
                </c:pt>
                <c:pt idx="6303">
                  <c:v>8.7541666666666664</c:v>
                </c:pt>
                <c:pt idx="6304">
                  <c:v>8.7555555555555564</c:v>
                </c:pt>
                <c:pt idx="6305">
                  <c:v>8.7569444444444446</c:v>
                </c:pt>
                <c:pt idx="6306">
                  <c:v>8.7583333333333329</c:v>
                </c:pt>
                <c:pt idx="6307">
                  <c:v>8.7597222222222229</c:v>
                </c:pt>
                <c:pt idx="6308">
                  <c:v>8.7611111111111111</c:v>
                </c:pt>
                <c:pt idx="6309">
                  <c:v>8.7624999999999993</c:v>
                </c:pt>
                <c:pt idx="6310">
                  <c:v>8.7638888888888893</c:v>
                </c:pt>
                <c:pt idx="6311">
                  <c:v>8.7652777777777775</c:v>
                </c:pt>
                <c:pt idx="6312">
                  <c:v>8.7666666666666675</c:v>
                </c:pt>
                <c:pt idx="6313">
                  <c:v>8.7680555555555557</c:v>
                </c:pt>
                <c:pt idx="6314">
                  <c:v>8.7694444444444439</c:v>
                </c:pt>
                <c:pt idx="6315">
                  <c:v>8.7708333333333339</c:v>
                </c:pt>
                <c:pt idx="6316">
                  <c:v>8.7722222222222221</c:v>
                </c:pt>
                <c:pt idx="6317">
                  <c:v>8.7736111111111104</c:v>
                </c:pt>
                <c:pt idx="6318">
                  <c:v>8.7750000000000004</c:v>
                </c:pt>
                <c:pt idx="6319">
                  <c:v>8.7763888888888886</c:v>
                </c:pt>
                <c:pt idx="6320">
                  <c:v>8.7777777777777786</c:v>
                </c:pt>
                <c:pt idx="6321">
                  <c:v>8.7791666666666668</c:v>
                </c:pt>
                <c:pt idx="6322">
                  <c:v>8.780555555555555</c:v>
                </c:pt>
                <c:pt idx="6323">
                  <c:v>8.781944444444445</c:v>
                </c:pt>
                <c:pt idx="6324">
                  <c:v>8.7833333333333332</c:v>
                </c:pt>
                <c:pt idx="6325">
                  <c:v>8.7847222222222214</c:v>
                </c:pt>
                <c:pt idx="6326">
                  <c:v>8.7861111111111114</c:v>
                </c:pt>
                <c:pt idx="6327">
                  <c:v>8.7874999999999996</c:v>
                </c:pt>
                <c:pt idx="6328">
                  <c:v>8.7888888888888896</c:v>
                </c:pt>
                <c:pt idx="6329">
                  <c:v>8.7902777777777779</c:v>
                </c:pt>
                <c:pt idx="6330">
                  <c:v>8.7916666666666661</c:v>
                </c:pt>
                <c:pt idx="6331">
                  <c:v>8.7930555555555561</c:v>
                </c:pt>
                <c:pt idx="6332">
                  <c:v>8.7944444444444443</c:v>
                </c:pt>
                <c:pt idx="6333">
                  <c:v>8.7958333333333325</c:v>
                </c:pt>
                <c:pt idx="6334">
                  <c:v>8.7972222222222225</c:v>
                </c:pt>
                <c:pt idx="6335">
                  <c:v>8.7986111111111107</c:v>
                </c:pt>
                <c:pt idx="6336">
                  <c:v>8.8000000000000007</c:v>
                </c:pt>
                <c:pt idx="6337">
                  <c:v>8.8013888888888889</c:v>
                </c:pt>
                <c:pt idx="6338">
                  <c:v>8.8027777777777771</c:v>
                </c:pt>
                <c:pt idx="6339">
                  <c:v>8.8041666666666671</c:v>
                </c:pt>
                <c:pt idx="6340">
                  <c:v>8.8055555555555554</c:v>
                </c:pt>
                <c:pt idx="6341">
                  <c:v>8.8069444444444436</c:v>
                </c:pt>
                <c:pt idx="6342">
                  <c:v>8.8083333333333336</c:v>
                </c:pt>
                <c:pt idx="6343">
                  <c:v>8.8097222222222218</c:v>
                </c:pt>
                <c:pt idx="6344">
                  <c:v>8.8111111111111118</c:v>
                </c:pt>
                <c:pt idx="6345">
                  <c:v>8.8125</c:v>
                </c:pt>
                <c:pt idx="6346">
                  <c:v>8.8138888888888882</c:v>
                </c:pt>
                <c:pt idx="6347">
                  <c:v>8.8152777777777782</c:v>
                </c:pt>
                <c:pt idx="6348">
                  <c:v>8.8166666666666664</c:v>
                </c:pt>
                <c:pt idx="6349">
                  <c:v>8.8180555555555564</c:v>
                </c:pt>
                <c:pt idx="6350">
                  <c:v>8.8194444444444446</c:v>
                </c:pt>
                <c:pt idx="6351">
                  <c:v>8.8208333333333329</c:v>
                </c:pt>
                <c:pt idx="6352">
                  <c:v>8.8222222222222229</c:v>
                </c:pt>
                <c:pt idx="6353">
                  <c:v>8.8236111111111111</c:v>
                </c:pt>
                <c:pt idx="6354">
                  <c:v>8.8249999999999993</c:v>
                </c:pt>
                <c:pt idx="6355">
                  <c:v>8.8263888888888893</c:v>
                </c:pt>
                <c:pt idx="6356">
                  <c:v>8.8277777777777775</c:v>
                </c:pt>
                <c:pt idx="6357">
                  <c:v>8.8291666666666675</c:v>
                </c:pt>
                <c:pt idx="6358">
                  <c:v>8.8305555555555557</c:v>
                </c:pt>
                <c:pt idx="6359">
                  <c:v>8.8319444444444439</c:v>
                </c:pt>
                <c:pt idx="6360">
                  <c:v>8.8333333333333339</c:v>
                </c:pt>
                <c:pt idx="6361">
                  <c:v>8.8347222222222221</c:v>
                </c:pt>
                <c:pt idx="6362">
                  <c:v>8.8361111111111104</c:v>
                </c:pt>
                <c:pt idx="6363">
                  <c:v>8.8375000000000004</c:v>
                </c:pt>
                <c:pt idx="6364">
                  <c:v>8.8388888888888886</c:v>
                </c:pt>
                <c:pt idx="6365">
                  <c:v>8.8402777777777786</c:v>
                </c:pt>
                <c:pt idx="6366">
                  <c:v>8.8416666666666668</c:v>
                </c:pt>
                <c:pt idx="6367">
                  <c:v>8.843055555555555</c:v>
                </c:pt>
                <c:pt idx="6368">
                  <c:v>8.844444444444445</c:v>
                </c:pt>
                <c:pt idx="6369">
                  <c:v>8.8458333333333332</c:v>
                </c:pt>
                <c:pt idx="6370">
                  <c:v>8.8472222222222214</c:v>
                </c:pt>
                <c:pt idx="6371">
                  <c:v>8.8486111111111114</c:v>
                </c:pt>
                <c:pt idx="6372">
                  <c:v>8.85</c:v>
                </c:pt>
                <c:pt idx="6373">
                  <c:v>8.8513888888888896</c:v>
                </c:pt>
                <c:pt idx="6374">
                  <c:v>8.8527777777777779</c:v>
                </c:pt>
                <c:pt idx="6375">
                  <c:v>8.8541666666666661</c:v>
                </c:pt>
                <c:pt idx="6376">
                  <c:v>8.8555555555555561</c:v>
                </c:pt>
                <c:pt idx="6377">
                  <c:v>8.8569444444444443</c:v>
                </c:pt>
                <c:pt idx="6378">
                  <c:v>8.8583333333333325</c:v>
                </c:pt>
                <c:pt idx="6379">
                  <c:v>8.8597222222222225</c:v>
                </c:pt>
                <c:pt idx="6380">
                  <c:v>8.8611111111111107</c:v>
                </c:pt>
                <c:pt idx="6381">
                  <c:v>8.8625000000000007</c:v>
                </c:pt>
                <c:pt idx="6382">
                  <c:v>8.8638888888888889</c:v>
                </c:pt>
                <c:pt idx="6383">
                  <c:v>8.8652777777777771</c:v>
                </c:pt>
                <c:pt idx="6384">
                  <c:v>8.8666666666666671</c:v>
                </c:pt>
                <c:pt idx="6385">
                  <c:v>8.8680555555555554</c:v>
                </c:pt>
                <c:pt idx="6386">
                  <c:v>8.8694444444444436</c:v>
                </c:pt>
                <c:pt idx="6387">
                  <c:v>8.8708333333333336</c:v>
                </c:pt>
                <c:pt idx="6388">
                  <c:v>8.8722222222222218</c:v>
                </c:pt>
                <c:pt idx="6389">
                  <c:v>8.8736111111111118</c:v>
                </c:pt>
                <c:pt idx="6390">
                  <c:v>8.875</c:v>
                </c:pt>
                <c:pt idx="6391">
                  <c:v>8.8763888888888882</c:v>
                </c:pt>
                <c:pt idx="6392">
                  <c:v>8.8777777777777782</c:v>
                </c:pt>
                <c:pt idx="6393">
                  <c:v>8.8791666666666664</c:v>
                </c:pt>
                <c:pt idx="6394">
                  <c:v>8.8805555555555564</c:v>
                </c:pt>
                <c:pt idx="6395">
                  <c:v>8.8819444444444446</c:v>
                </c:pt>
                <c:pt idx="6396">
                  <c:v>8.8833333333333329</c:v>
                </c:pt>
                <c:pt idx="6397">
                  <c:v>8.8847222222222229</c:v>
                </c:pt>
                <c:pt idx="6398">
                  <c:v>8.8861111111111111</c:v>
                </c:pt>
                <c:pt idx="6399">
                  <c:v>8.8874999999999993</c:v>
                </c:pt>
                <c:pt idx="6400">
                  <c:v>8.8888888888888893</c:v>
                </c:pt>
                <c:pt idx="6401">
                  <c:v>8.8902777777777775</c:v>
                </c:pt>
                <c:pt idx="6402">
                  <c:v>8.8916666666666675</c:v>
                </c:pt>
                <c:pt idx="6403">
                  <c:v>8.8930555555555557</c:v>
                </c:pt>
                <c:pt idx="6404">
                  <c:v>8.8944444444444439</c:v>
                </c:pt>
                <c:pt idx="6405">
                  <c:v>8.8958333333333339</c:v>
                </c:pt>
                <c:pt idx="6406">
                  <c:v>8.8972222222222221</c:v>
                </c:pt>
                <c:pt idx="6407">
                  <c:v>8.8986111111111104</c:v>
                </c:pt>
                <c:pt idx="6408">
                  <c:v>8.9</c:v>
                </c:pt>
                <c:pt idx="6409">
                  <c:v>8.9013888888888886</c:v>
                </c:pt>
                <c:pt idx="6410">
                  <c:v>8.9027777777777786</c:v>
                </c:pt>
                <c:pt idx="6411">
                  <c:v>8.9041666666666668</c:v>
                </c:pt>
                <c:pt idx="6412">
                  <c:v>8.905555555555555</c:v>
                </c:pt>
                <c:pt idx="6413">
                  <c:v>8.906944444444445</c:v>
                </c:pt>
                <c:pt idx="6414">
                  <c:v>8.9083333333333332</c:v>
                </c:pt>
                <c:pt idx="6415">
                  <c:v>8.9097222222222214</c:v>
                </c:pt>
                <c:pt idx="6416">
                  <c:v>8.9111111111111114</c:v>
                </c:pt>
                <c:pt idx="6417">
                  <c:v>8.9124999999999996</c:v>
                </c:pt>
                <c:pt idx="6418">
                  <c:v>8.9138888888888896</c:v>
                </c:pt>
                <c:pt idx="6419">
                  <c:v>8.9152777777777779</c:v>
                </c:pt>
                <c:pt idx="6420">
                  <c:v>8.9166666666666661</c:v>
                </c:pt>
                <c:pt idx="6421">
                  <c:v>8.9180555555555561</c:v>
                </c:pt>
                <c:pt idx="6422">
                  <c:v>8.9194444444444443</c:v>
                </c:pt>
                <c:pt idx="6423">
                  <c:v>8.9208333333333325</c:v>
                </c:pt>
                <c:pt idx="6424">
                  <c:v>8.9222222222222225</c:v>
                </c:pt>
                <c:pt idx="6425">
                  <c:v>8.9236111111111107</c:v>
                </c:pt>
                <c:pt idx="6426">
                  <c:v>8.9250000000000007</c:v>
                </c:pt>
                <c:pt idx="6427">
                  <c:v>8.9263888888888889</c:v>
                </c:pt>
                <c:pt idx="6428">
                  <c:v>8.9277777777777771</c:v>
                </c:pt>
                <c:pt idx="6429">
                  <c:v>8.9291666666666671</c:v>
                </c:pt>
                <c:pt idx="6430">
                  <c:v>8.9305555555555554</c:v>
                </c:pt>
                <c:pt idx="6431">
                  <c:v>8.9319444444444436</c:v>
                </c:pt>
                <c:pt idx="6432">
                  <c:v>8.9333333333333336</c:v>
                </c:pt>
                <c:pt idx="6433">
                  <c:v>8.9347222222222218</c:v>
                </c:pt>
                <c:pt idx="6434">
                  <c:v>8.9361111111111118</c:v>
                </c:pt>
                <c:pt idx="6435">
                  <c:v>8.9375</c:v>
                </c:pt>
                <c:pt idx="6436">
                  <c:v>8.9388888888888882</c:v>
                </c:pt>
                <c:pt idx="6437">
                  <c:v>8.9402777777777782</c:v>
                </c:pt>
                <c:pt idx="6438">
                  <c:v>8.9416666666666664</c:v>
                </c:pt>
                <c:pt idx="6439">
                  <c:v>8.9430555555555564</c:v>
                </c:pt>
                <c:pt idx="6440">
                  <c:v>8.9444444444444446</c:v>
                </c:pt>
                <c:pt idx="6441">
                  <c:v>8.9458333333333329</c:v>
                </c:pt>
                <c:pt idx="6442">
                  <c:v>8.9472222222222229</c:v>
                </c:pt>
                <c:pt idx="6443">
                  <c:v>8.9486111111111111</c:v>
                </c:pt>
                <c:pt idx="6444">
                  <c:v>8.9499999999999993</c:v>
                </c:pt>
                <c:pt idx="6445">
                  <c:v>8.9513888888888893</c:v>
                </c:pt>
                <c:pt idx="6446">
                  <c:v>8.9527777777777775</c:v>
                </c:pt>
                <c:pt idx="6447">
                  <c:v>8.9541666666666675</c:v>
                </c:pt>
                <c:pt idx="6448">
                  <c:v>8.9555555555555557</c:v>
                </c:pt>
                <c:pt idx="6449">
                  <c:v>8.9569444444444439</c:v>
                </c:pt>
                <c:pt idx="6450">
                  <c:v>8.9583333333333339</c:v>
                </c:pt>
                <c:pt idx="6451">
                  <c:v>8.9597222222222221</c:v>
                </c:pt>
                <c:pt idx="6452">
                  <c:v>8.9611111111111104</c:v>
                </c:pt>
                <c:pt idx="6453">
                  <c:v>8.9625000000000004</c:v>
                </c:pt>
                <c:pt idx="6454">
                  <c:v>8.9638888888888886</c:v>
                </c:pt>
                <c:pt idx="6455">
                  <c:v>8.9652777777777786</c:v>
                </c:pt>
                <c:pt idx="6456">
                  <c:v>8.9666666666666668</c:v>
                </c:pt>
                <c:pt idx="6457">
                  <c:v>8.968055555555555</c:v>
                </c:pt>
                <c:pt idx="6458">
                  <c:v>8.969444444444445</c:v>
                </c:pt>
                <c:pt idx="6459">
                  <c:v>8.9708333333333332</c:v>
                </c:pt>
                <c:pt idx="6460">
                  <c:v>8.9722222222222214</c:v>
                </c:pt>
                <c:pt idx="6461">
                  <c:v>8.9736111111111114</c:v>
                </c:pt>
                <c:pt idx="6462">
                  <c:v>8.9749999999999996</c:v>
                </c:pt>
                <c:pt idx="6463">
                  <c:v>8.9763888888888896</c:v>
                </c:pt>
                <c:pt idx="6464">
                  <c:v>8.9777777777777779</c:v>
                </c:pt>
                <c:pt idx="6465">
                  <c:v>8.9791666666666661</c:v>
                </c:pt>
                <c:pt idx="6466">
                  <c:v>8.9805555555555561</c:v>
                </c:pt>
                <c:pt idx="6467">
                  <c:v>8.9819444444444443</c:v>
                </c:pt>
                <c:pt idx="6468">
                  <c:v>8.9833333333333325</c:v>
                </c:pt>
                <c:pt idx="6469">
                  <c:v>8.9847222222222225</c:v>
                </c:pt>
                <c:pt idx="6470">
                  <c:v>8.9861111111111107</c:v>
                </c:pt>
                <c:pt idx="6471">
                  <c:v>8.9875000000000007</c:v>
                </c:pt>
                <c:pt idx="6472">
                  <c:v>8.9888888888888889</c:v>
                </c:pt>
                <c:pt idx="6473">
                  <c:v>8.9902777777777771</c:v>
                </c:pt>
                <c:pt idx="6474">
                  <c:v>8.9916666666666671</c:v>
                </c:pt>
                <c:pt idx="6475">
                  <c:v>8.9930555555555554</c:v>
                </c:pt>
                <c:pt idx="6476">
                  <c:v>8.9944444444444436</c:v>
                </c:pt>
                <c:pt idx="6477">
                  <c:v>8.9958333333333336</c:v>
                </c:pt>
                <c:pt idx="6478">
                  <c:v>8.9972222222222218</c:v>
                </c:pt>
                <c:pt idx="6479">
                  <c:v>8.9986111111111118</c:v>
                </c:pt>
                <c:pt idx="6480">
                  <c:v>9</c:v>
                </c:pt>
                <c:pt idx="6481">
                  <c:v>9.0013888888888882</c:v>
                </c:pt>
                <c:pt idx="6482">
                  <c:v>9.0027777777777782</c:v>
                </c:pt>
                <c:pt idx="6483">
                  <c:v>9.0041666666666664</c:v>
                </c:pt>
                <c:pt idx="6484">
                  <c:v>9.0055555555555564</c:v>
                </c:pt>
                <c:pt idx="6485">
                  <c:v>9.0069444444444446</c:v>
                </c:pt>
                <c:pt idx="6486">
                  <c:v>9.0083333333333329</c:v>
                </c:pt>
                <c:pt idx="6487">
                  <c:v>9.0097222222222229</c:v>
                </c:pt>
                <c:pt idx="6488">
                  <c:v>9.0111111111111111</c:v>
                </c:pt>
                <c:pt idx="6489">
                  <c:v>9.0124999999999993</c:v>
                </c:pt>
                <c:pt idx="6490">
                  <c:v>9.0138888888888893</c:v>
                </c:pt>
                <c:pt idx="6491">
                  <c:v>9.0152777777777775</c:v>
                </c:pt>
                <c:pt idx="6492">
                  <c:v>9.0166666666666675</c:v>
                </c:pt>
                <c:pt idx="6493">
                  <c:v>9.0180555555555557</c:v>
                </c:pt>
                <c:pt idx="6494">
                  <c:v>9.0194444444444439</c:v>
                </c:pt>
                <c:pt idx="6495">
                  <c:v>9.0208333333333339</c:v>
                </c:pt>
                <c:pt idx="6496">
                  <c:v>9.0222222222222221</c:v>
                </c:pt>
                <c:pt idx="6497">
                  <c:v>9.0236111111111104</c:v>
                </c:pt>
                <c:pt idx="6498">
                  <c:v>9.0250000000000004</c:v>
                </c:pt>
                <c:pt idx="6499">
                  <c:v>9.0263888888888886</c:v>
                </c:pt>
                <c:pt idx="6500">
                  <c:v>9.0277777777777786</c:v>
                </c:pt>
                <c:pt idx="6501">
                  <c:v>9.0291666666666668</c:v>
                </c:pt>
                <c:pt idx="6502">
                  <c:v>9.030555555555555</c:v>
                </c:pt>
                <c:pt idx="6503">
                  <c:v>9.031944444444445</c:v>
                </c:pt>
                <c:pt idx="6504">
                  <c:v>9.0333333333333332</c:v>
                </c:pt>
                <c:pt idx="6505">
                  <c:v>9.0347222222222214</c:v>
                </c:pt>
                <c:pt idx="6506">
                  <c:v>9.0361111111111114</c:v>
                </c:pt>
                <c:pt idx="6507">
                  <c:v>9.0374999999999996</c:v>
                </c:pt>
                <c:pt idx="6508">
                  <c:v>9.0388888888888896</c:v>
                </c:pt>
                <c:pt idx="6509">
                  <c:v>9.0402777777777779</c:v>
                </c:pt>
                <c:pt idx="6510">
                  <c:v>9.0416666666666661</c:v>
                </c:pt>
                <c:pt idx="6511">
                  <c:v>9.0430555555555561</c:v>
                </c:pt>
                <c:pt idx="6512">
                  <c:v>9.0444444444444443</c:v>
                </c:pt>
                <c:pt idx="6513">
                  <c:v>9.0458333333333325</c:v>
                </c:pt>
                <c:pt idx="6514">
                  <c:v>9.0472222222222225</c:v>
                </c:pt>
                <c:pt idx="6515">
                  <c:v>9.0486111111111107</c:v>
                </c:pt>
                <c:pt idx="6516">
                  <c:v>9.0500000000000007</c:v>
                </c:pt>
                <c:pt idx="6517">
                  <c:v>9.0513888888888889</c:v>
                </c:pt>
                <c:pt idx="6518">
                  <c:v>9.0527777777777771</c:v>
                </c:pt>
                <c:pt idx="6519">
                  <c:v>9.0541666666666671</c:v>
                </c:pt>
                <c:pt idx="6520">
                  <c:v>9.0555555555555554</c:v>
                </c:pt>
                <c:pt idx="6521">
                  <c:v>9.0569444444444436</c:v>
                </c:pt>
                <c:pt idx="6522">
                  <c:v>9.0583333333333336</c:v>
                </c:pt>
                <c:pt idx="6523">
                  <c:v>9.0597222222222218</c:v>
                </c:pt>
                <c:pt idx="6524">
                  <c:v>9.0611111111111118</c:v>
                </c:pt>
                <c:pt idx="6525">
                  <c:v>9.0625</c:v>
                </c:pt>
                <c:pt idx="6526">
                  <c:v>9.0638888888888882</c:v>
                </c:pt>
                <c:pt idx="6527">
                  <c:v>9.0652777777777782</c:v>
                </c:pt>
                <c:pt idx="6528">
                  <c:v>9.0666666666666664</c:v>
                </c:pt>
                <c:pt idx="6529">
                  <c:v>9.0680555555555564</c:v>
                </c:pt>
                <c:pt idx="6530">
                  <c:v>9.0694444444444446</c:v>
                </c:pt>
                <c:pt idx="6531">
                  <c:v>9.0708333333333329</c:v>
                </c:pt>
                <c:pt idx="6532">
                  <c:v>9.0722222222222229</c:v>
                </c:pt>
                <c:pt idx="6533">
                  <c:v>9.0736111111111111</c:v>
                </c:pt>
                <c:pt idx="6534">
                  <c:v>9.0749999999999993</c:v>
                </c:pt>
                <c:pt idx="6535">
                  <c:v>9.0763888888888893</c:v>
                </c:pt>
                <c:pt idx="6536">
                  <c:v>9.0777777777777775</c:v>
                </c:pt>
                <c:pt idx="6537">
                  <c:v>9.0791666666666675</c:v>
                </c:pt>
                <c:pt idx="6538">
                  <c:v>9.0805555555555557</c:v>
                </c:pt>
                <c:pt idx="6539">
                  <c:v>9.0819444444444439</c:v>
                </c:pt>
                <c:pt idx="6540">
                  <c:v>9.0833333333333339</c:v>
                </c:pt>
                <c:pt idx="6541">
                  <c:v>9.0847222222222221</c:v>
                </c:pt>
                <c:pt idx="6542">
                  <c:v>9.0861111111111104</c:v>
                </c:pt>
                <c:pt idx="6543">
                  <c:v>9.0875000000000004</c:v>
                </c:pt>
                <c:pt idx="6544">
                  <c:v>9.0888888888888886</c:v>
                </c:pt>
                <c:pt idx="6545">
                  <c:v>9.0902777777777786</c:v>
                </c:pt>
                <c:pt idx="6546">
                  <c:v>9.0916666666666668</c:v>
                </c:pt>
                <c:pt idx="6547">
                  <c:v>9.093055555555555</c:v>
                </c:pt>
                <c:pt idx="6548">
                  <c:v>9.094444444444445</c:v>
                </c:pt>
                <c:pt idx="6549">
                  <c:v>9.0958333333333332</c:v>
                </c:pt>
                <c:pt idx="6550">
                  <c:v>9.0972222222222214</c:v>
                </c:pt>
                <c:pt idx="6551">
                  <c:v>9.0986111111111114</c:v>
                </c:pt>
                <c:pt idx="6552">
                  <c:v>9.1</c:v>
                </c:pt>
                <c:pt idx="6553">
                  <c:v>9.1013888888888896</c:v>
                </c:pt>
                <c:pt idx="6554">
                  <c:v>9.1027777777777779</c:v>
                </c:pt>
                <c:pt idx="6555">
                  <c:v>9.1041666666666661</c:v>
                </c:pt>
                <c:pt idx="6556">
                  <c:v>9.1055555555555561</c:v>
                </c:pt>
                <c:pt idx="6557">
                  <c:v>9.1069444444444443</c:v>
                </c:pt>
                <c:pt idx="6558">
                  <c:v>9.1083333333333325</c:v>
                </c:pt>
                <c:pt idx="6559">
                  <c:v>9.1097222222222225</c:v>
                </c:pt>
                <c:pt idx="6560">
                  <c:v>9.1111111111111107</c:v>
                </c:pt>
                <c:pt idx="6561">
                  <c:v>9.1125000000000007</c:v>
                </c:pt>
                <c:pt idx="6562">
                  <c:v>9.1138888888888889</c:v>
                </c:pt>
                <c:pt idx="6563">
                  <c:v>9.1152777777777771</c:v>
                </c:pt>
                <c:pt idx="6564">
                  <c:v>9.1166666666666671</c:v>
                </c:pt>
                <c:pt idx="6565">
                  <c:v>9.1180555555555554</c:v>
                </c:pt>
                <c:pt idx="6566">
                  <c:v>9.1194444444444436</c:v>
                </c:pt>
                <c:pt idx="6567">
                  <c:v>9.1208333333333336</c:v>
                </c:pt>
                <c:pt idx="6568">
                  <c:v>9.1222222222222218</c:v>
                </c:pt>
                <c:pt idx="6569">
                  <c:v>9.1236111111111118</c:v>
                </c:pt>
                <c:pt idx="6570">
                  <c:v>9.125</c:v>
                </c:pt>
                <c:pt idx="6571">
                  <c:v>9.1263888888888882</c:v>
                </c:pt>
                <c:pt idx="6572">
                  <c:v>9.1277777777777782</c:v>
                </c:pt>
                <c:pt idx="6573">
                  <c:v>9.1291666666666664</c:v>
                </c:pt>
                <c:pt idx="6574">
                  <c:v>9.1305555555555564</c:v>
                </c:pt>
                <c:pt idx="6575">
                  <c:v>9.1319444444444446</c:v>
                </c:pt>
                <c:pt idx="6576">
                  <c:v>9.1333333333333329</c:v>
                </c:pt>
                <c:pt idx="6577">
                  <c:v>9.1347222222222229</c:v>
                </c:pt>
                <c:pt idx="6578">
                  <c:v>9.1361111111111111</c:v>
                </c:pt>
                <c:pt idx="6579">
                  <c:v>9.1374999999999993</c:v>
                </c:pt>
                <c:pt idx="6580">
                  <c:v>9.1388888888888893</c:v>
                </c:pt>
                <c:pt idx="6581">
                  <c:v>9.1402777777777775</c:v>
                </c:pt>
                <c:pt idx="6582">
                  <c:v>9.1416666666666675</c:v>
                </c:pt>
                <c:pt idx="6583">
                  <c:v>9.1430555555555557</c:v>
                </c:pt>
                <c:pt idx="6584">
                  <c:v>9.1444444444444439</c:v>
                </c:pt>
                <c:pt idx="6585">
                  <c:v>9.1458333333333339</c:v>
                </c:pt>
                <c:pt idx="6586">
                  <c:v>9.1472222222222221</c:v>
                </c:pt>
                <c:pt idx="6587">
                  <c:v>9.1486111111111104</c:v>
                </c:pt>
                <c:pt idx="6588">
                  <c:v>9.15</c:v>
                </c:pt>
                <c:pt idx="6589">
                  <c:v>9.1513888888888886</c:v>
                </c:pt>
                <c:pt idx="6590">
                  <c:v>9.1527777777777786</c:v>
                </c:pt>
                <c:pt idx="6591">
                  <c:v>9.1541666666666668</c:v>
                </c:pt>
                <c:pt idx="6592">
                  <c:v>9.155555555555555</c:v>
                </c:pt>
                <c:pt idx="6593">
                  <c:v>9.156944444444445</c:v>
                </c:pt>
                <c:pt idx="6594">
                  <c:v>9.1583333333333332</c:v>
                </c:pt>
                <c:pt idx="6595">
                  <c:v>9.1597222222222214</c:v>
                </c:pt>
                <c:pt idx="6596">
                  <c:v>9.1611111111111114</c:v>
                </c:pt>
                <c:pt idx="6597">
                  <c:v>9.1624999999999996</c:v>
                </c:pt>
                <c:pt idx="6598">
                  <c:v>9.1638888888888896</c:v>
                </c:pt>
                <c:pt idx="6599">
                  <c:v>9.1652777777777779</c:v>
                </c:pt>
                <c:pt idx="6600">
                  <c:v>9.1666666666666661</c:v>
                </c:pt>
                <c:pt idx="6601">
                  <c:v>9.1680555555555561</c:v>
                </c:pt>
                <c:pt idx="6602">
                  <c:v>9.1694444444444443</c:v>
                </c:pt>
                <c:pt idx="6603">
                  <c:v>9.1708333333333325</c:v>
                </c:pt>
                <c:pt idx="6604">
                  <c:v>9.1722222222222225</c:v>
                </c:pt>
                <c:pt idx="6605">
                  <c:v>9.1736111111111107</c:v>
                </c:pt>
                <c:pt idx="6606">
                  <c:v>9.1750000000000007</c:v>
                </c:pt>
                <c:pt idx="6607">
                  <c:v>9.1763888888888889</c:v>
                </c:pt>
                <c:pt idx="6608">
                  <c:v>9.1777777777777771</c:v>
                </c:pt>
                <c:pt idx="6609">
                  <c:v>9.1791666666666671</c:v>
                </c:pt>
                <c:pt idx="6610">
                  <c:v>9.1805555555555554</c:v>
                </c:pt>
                <c:pt idx="6611">
                  <c:v>9.1819444444444436</c:v>
                </c:pt>
                <c:pt idx="6612">
                  <c:v>9.1833333333333336</c:v>
                </c:pt>
                <c:pt idx="6613">
                  <c:v>9.1847222222222218</c:v>
                </c:pt>
                <c:pt idx="6614">
                  <c:v>9.1861111111111118</c:v>
                </c:pt>
                <c:pt idx="6615">
                  <c:v>9.1875</c:v>
                </c:pt>
                <c:pt idx="6616">
                  <c:v>9.1888888888888882</c:v>
                </c:pt>
                <c:pt idx="6617">
                  <c:v>9.1902777777777782</c:v>
                </c:pt>
                <c:pt idx="6618">
                  <c:v>9.1916666666666664</c:v>
                </c:pt>
                <c:pt idx="6619">
                  <c:v>9.1930555555555564</c:v>
                </c:pt>
                <c:pt idx="6620">
                  <c:v>9.1944444444444446</c:v>
                </c:pt>
                <c:pt idx="6621">
                  <c:v>9.1958333333333329</c:v>
                </c:pt>
                <c:pt idx="6622">
                  <c:v>9.1972222222222229</c:v>
                </c:pt>
                <c:pt idx="6623">
                  <c:v>9.1986111111111111</c:v>
                </c:pt>
                <c:pt idx="6624">
                  <c:v>9.1999999999999993</c:v>
                </c:pt>
                <c:pt idx="6625">
                  <c:v>9.2013888888888893</c:v>
                </c:pt>
                <c:pt idx="6626">
                  <c:v>9.2027777777777775</c:v>
                </c:pt>
                <c:pt idx="6627">
                  <c:v>9.2041666666666675</c:v>
                </c:pt>
                <c:pt idx="6628">
                  <c:v>9.2055555555555557</c:v>
                </c:pt>
                <c:pt idx="6629">
                  <c:v>9.2069444444444439</c:v>
                </c:pt>
                <c:pt idx="6630">
                  <c:v>9.2083333333333339</c:v>
                </c:pt>
                <c:pt idx="6631">
                  <c:v>9.2097222222222221</c:v>
                </c:pt>
                <c:pt idx="6632">
                  <c:v>9.2111111111111104</c:v>
                </c:pt>
                <c:pt idx="6633">
                  <c:v>9.2125000000000004</c:v>
                </c:pt>
                <c:pt idx="6634">
                  <c:v>9.2138888888888886</c:v>
                </c:pt>
                <c:pt idx="6635">
                  <c:v>9.2152777777777786</c:v>
                </c:pt>
                <c:pt idx="6636">
                  <c:v>9.2166666666666668</c:v>
                </c:pt>
                <c:pt idx="6637">
                  <c:v>9.218055555555555</c:v>
                </c:pt>
                <c:pt idx="6638">
                  <c:v>9.219444444444445</c:v>
                </c:pt>
                <c:pt idx="6639">
                  <c:v>9.2208333333333332</c:v>
                </c:pt>
                <c:pt idx="6640">
                  <c:v>9.2222222222222214</c:v>
                </c:pt>
                <c:pt idx="6641">
                  <c:v>9.2236111111111114</c:v>
                </c:pt>
                <c:pt idx="6642">
                  <c:v>9.2249999999999996</c:v>
                </c:pt>
                <c:pt idx="6643">
                  <c:v>9.2263888888888896</c:v>
                </c:pt>
                <c:pt idx="6644">
                  <c:v>9.2277777777777779</c:v>
                </c:pt>
                <c:pt idx="6645">
                  <c:v>9.2291666666666661</c:v>
                </c:pt>
                <c:pt idx="6646">
                  <c:v>9.2305555555555561</c:v>
                </c:pt>
                <c:pt idx="6647">
                  <c:v>9.2319444444444443</c:v>
                </c:pt>
                <c:pt idx="6648">
                  <c:v>9.2333333333333325</c:v>
                </c:pt>
                <c:pt idx="6649">
                  <c:v>9.2347222222222225</c:v>
                </c:pt>
                <c:pt idx="6650">
                  <c:v>9.2361111111111107</c:v>
                </c:pt>
                <c:pt idx="6651">
                  <c:v>9.2375000000000007</c:v>
                </c:pt>
                <c:pt idx="6652">
                  <c:v>9.2388888888888889</c:v>
                </c:pt>
                <c:pt idx="6653">
                  <c:v>9.2402777777777771</c:v>
                </c:pt>
                <c:pt idx="6654">
                  <c:v>9.2416666666666671</c:v>
                </c:pt>
                <c:pt idx="6655">
                  <c:v>9.2430555555555554</c:v>
                </c:pt>
                <c:pt idx="6656">
                  <c:v>9.2444444444444436</c:v>
                </c:pt>
                <c:pt idx="6657">
                  <c:v>9.2458333333333336</c:v>
                </c:pt>
                <c:pt idx="6658">
                  <c:v>9.2472222222222218</c:v>
                </c:pt>
                <c:pt idx="6659">
                  <c:v>9.2486111111111118</c:v>
                </c:pt>
                <c:pt idx="6660">
                  <c:v>9.25</c:v>
                </c:pt>
                <c:pt idx="6661">
                  <c:v>9.2513888888888882</c:v>
                </c:pt>
                <c:pt idx="6662">
                  <c:v>9.2527777777777782</c:v>
                </c:pt>
                <c:pt idx="6663">
                  <c:v>9.2541666666666664</c:v>
                </c:pt>
                <c:pt idx="6664">
                  <c:v>9.2555555555555564</c:v>
                </c:pt>
                <c:pt idx="6665">
                  <c:v>9.2569444444444446</c:v>
                </c:pt>
                <c:pt idx="6666">
                  <c:v>9.2583333333333329</c:v>
                </c:pt>
                <c:pt idx="6667">
                  <c:v>9.2597222222222229</c:v>
                </c:pt>
                <c:pt idx="6668">
                  <c:v>9.2611111111111111</c:v>
                </c:pt>
                <c:pt idx="6669">
                  <c:v>9.2624999999999993</c:v>
                </c:pt>
                <c:pt idx="6670">
                  <c:v>9.2638888888888893</c:v>
                </c:pt>
                <c:pt idx="6671">
                  <c:v>9.2652777777777775</c:v>
                </c:pt>
                <c:pt idx="6672">
                  <c:v>9.2666666666666675</c:v>
                </c:pt>
                <c:pt idx="6673">
                  <c:v>9.2680555555555557</c:v>
                </c:pt>
                <c:pt idx="6674">
                  <c:v>9.2694444444444439</c:v>
                </c:pt>
                <c:pt idx="6675">
                  <c:v>9.2708333333333339</c:v>
                </c:pt>
                <c:pt idx="6676">
                  <c:v>9.2722222222222221</c:v>
                </c:pt>
                <c:pt idx="6677">
                  <c:v>9.2736111111111104</c:v>
                </c:pt>
                <c:pt idx="6678">
                  <c:v>9.2750000000000004</c:v>
                </c:pt>
                <c:pt idx="6679">
                  <c:v>9.2763888888888886</c:v>
                </c:pt>
                <c:pt idx="6680">
                  <c:v>9.2777777777777786</c:v>
                </c:pt>
                <c:pt idx="6681">
                  <c:v>9.2791666666666668</c:v>
                </c:pt>
                <c:pt idx="6682">
                  <c:v>9.280555555555555</c:v>
                </c:pt>
                <c:pt idx="6683">
                  <c:v>9.281944444444445</c:v>
                </c:pt>
                <c:pt idx="6684">
                  <c:v>9.2833333333333332</c:v>
                </c:pt>
                <c:pt idx="6685">
                  <c:v>9.2847222222222214</c:v>
                </c:pt>
                <c:pt idx="6686">
                  <c:v>9.2861111111111114</c:v>
                </c:pt>
                <c:pt idx="6687">
                  <c:v>9.2874999999999996</c:v>
                </c:pt>
                <c:pt idx="6688">
                  <c:v>9.2888888888888896</c:v>
                </c:pt>
                <c:pt idx="6689">
                  <c:v>9.2902777777777779</c:v>
                </c:pt>
                <c:pt idx="6690">
                  <c:v>9.2916666666666661</c:v>
                </c:pt>
                <c:pt idx="6691">
                  <c:v>9.2930555555555561</c:v>
                </c:pt>
                <c:pt idx="6692">
                  <c:v>9.2944444444444443</c:v>
                </c:pt>
                <c:pt idx="6693">
                  <c:v>9.2958333333333325</c:v>
                </c:pt>
                <c:pt idx="6694">
                  <c:v>9.2972222222222225</c:v>
                </c:pt>
                <c:pt idx="6695">
                  <c:v>9.2986111111111107</c:v>
                </c:pt>
                <c:pt idx="6696">
                  <c:v>9.3000000000000007</c:v>
                </c:pt>
                <c:pt idx="6697">
                  <c:v>9.3013888888888889</c:v>
                </c:pt>
                <c:pt idx="6698">
                  <c:v>9.3027777777777771</c:v>
                </c:pt>
                <c:pt idx="6699">
                  <c:v>9.3041666666666671</c:v>
                </c:pt>
                <c:pt idx="6700">
                  <c:v>9.3055555555555554</c:v>
                </c:pt>
                <c:pt idx="6701">
                  <c:v>9.3069444444444436</c:v>
                </c:pt>
                <c:pt idx="6702">
                  <c:v>9.3083333333333336</c:v>
                </c:pt>
                <c:pt idx="6703">
                  <c:v>9.3097222222222218</c:v>
                </c:pt>
                <c:pt idx="6704">
                  <c:v>9.3111111111111118</c:v>
                </c:pt>
                <c:pt idx="6705">
                  <c:v>9.3125</c:v>
                </c:pt>
                <c:pt idx="6706">
                  <c:v>9.3138888888888882</c:v>
                </c:pt>
                <c:pt idx="6707">
                  <c:v>9.3152777777777782</c:v>
                </c:pt>
                <c:pt idx="6708">
                  <c:v>9.3166666666666664</c:v>
                </c:pt>
                <c:pt idx="6709">
                  <c:v>9.3180555555555564</c:v>
                </c:pt>
                <c:pt idx="6710">
                  <c:v>9.3194444444444446</c:v>
                </c:pt>
                <c:pt idx="6711">
                  <c:v>9.3208333333333329</c:v>
                </c:pt>
                <c:pt idx="6712">
                  <c:v>9.3222222222222229</c:v>
                </c:pt>
                <c:pt idx="6713">
                  <c:v>9.3236111111111111</c:v>
                </c:pt>
                <c:pt idx="6714">
                  <c:v>9.3249999999999993</c:v>
                </c:pt>
                <c:pt idx="6715">
                  <c:v>9.3263888888888893</c:v>
                </c:pt>
                <c:pt idx="6716">
                  <c:v>9.3277777777777775</c:v>
                </c:pt>
                <c:pt idx="6717">
                  <c:v>9.3291666666666675</c:v>
                </c:pt>
                <c:pt idx="6718">
                  <c:v>9.3305555555555557</c:v>
                </c:pt>
                <c:pt idx="6719">
                  <c:v>9.3319444444444439</c:v>
                </c:pt>
                <c:pt idx="6720">
                  <c:v>9.3333333333333339</c:v>
                </c:pt>
                <c:pt idx="6721">
                  <c:v>9.3347222222222221</c:v>
                </c:pt>
                <c:pt idx="6722">
                  <c:v>9.3361111111111104</c:v>
                </c:pt>
                <c:pt idx="6723">
                  <c:v>9.3375000000000004</c:v>
                </c:pt>
                <c:pt idx="6724">
                  <c:v>9.3388888888888886</c:v>
                </c:pt>
                <c:pt idx="6725">
                  <c:v>9.3402777777777786</c:v>
                </c:pt>
                <c:pt idx="6726">
                  <c:v>9.3416666666666668</c:v>
                </c:pt>
                <c:pt idx="6727">
                  <c:v>9.343055555555555</c:v>
                </c:pt>
                <c:pt idx="6728">
                  <c:v>9.344444444444445</c:v>
                </c:pt>
                <c:pt idx="6729">
                  <c:v>9.3458333333333332</c:v>
                </c:pt>
                <c:pt idx="6730">
                  <c:v>9.3472222222222214</c:v>
                </c:pt>
                <c:pt idx="6731">
                  <c:v>9.3486111111111114</c:v>
                </c:pt>
                <c:pt idx="6732">
                  <c:v>9.35</c:v>
                </c:pt>
                <c:pt idx="6733">
                  <c:v>9.3513888888888896</c:v>
                </c:pt>
                <c:pt idx="6734">
                  <c:v>9.3527777777777779</c:v>
                </c:pt>
                <c:pt idx="6735">
                  <c:v>9.3541666666666661</c:v>
                </c:pt>
                <c:pt idx="6736">
                  <c:v>9.3555555555555561</c:v>
                </c:pt>
                <c:pt idx="6737">
                  <c:v>9.3569444444444443</c:v>
                </c:pt>
                <c:pt idx="6738">
                  <c:v>9.3583333333333325</c:v>
                </c:pt>
                <c:pt idx="6739">
                  <c:v>9.3597222222222225</c:v>
                </c:pt>
                <c:pt idx="6740">
                  <c:v>9.3611111111111107</c:v>
                </c:pt>
                <c:pt idx="6741">
                  <c:v>9.3625000000000007</c:v>
                </c:pt>
                <c:pt idx="6742">
                  <c:v>9.3638888888888889</c:v>
                </c:pt>
                <c:pt idx="6743">
                  <c:v>9.3652777777777771</c:v>
                </c:pt>
                <c:pt idx="6744">
                  <c:v>9.3666666666666671</c:v>
                </c:pt>
                <c:pt idx="6745">
                  <c:v>9.3680555555555554</c:v>
                </c:pt>
                <c:pt idx="6746">
                  <c:v>9.3694444444444436</c:v>
                </c:pt>
                <c:pt idx="6747">
                  <c:v>9.3708333333333336</c:v>
                </c:pt>
                <c:pt idx="6748">
                  <c:v>9.3722222222222218</c:v>
                </c:pt>
                <c:pt idx="6749">
                  <c:v>9.3736111111111118</c:v>
                </c:pt>
                <c:pt idx="6750">
                  <c:v>9.375</c:v>
                </c:pt>
                <c:pt idx="6751">
                  <c:v>9.3763888888888882</c:v>
                </c:pt>
                <c:pt idx="6752">
                  <c:v>9.3777777777777782</c:v>
                </c:pt>
                <c:pt idx="6753">
                  <c:v>9.3791666666666664</c:v>
                </c:pt>
                <c:pt idx="6754">
                  <c:v>9.3805555555555564</c:v>
                </c:pt>
                <c:pt idx="6755">
                  <c:v>9.3819444444444446</c:v>
                </c:pt>
                <c:pt idx="6756">
                  <c:v>9.3833333333333329</c:v>
                </c:pt>
                <c:pt idx="6757">
                  <c:v>9.3847222222222229</c:v>
                </c:pt>
                <c:pt idx="6758">
                  <c:v>9.3861111111111111</c:v>
                </c:pt>
                <c:pt idx="6759">
                  <c:v>9.3874999999999993</c:v>
                </c:pt>
                <c:pt idx="6760">
                  <c:v>9.3888888888888893</c:v>
                </c:pt>
                <c:pt idx="6761">
                  <c:v>9.3902777777777775</c:v>
                </c:pt>
                <c:pt idx="6762">
                  <c:v>9.3916666666666675</c:v>
                </c:pt>
                <c:pt idx="6763">
                  <c:v>9.3930555555555557</c:v>
                </c:pt>
                <c:pt idx="6764">
                  <c:v>9.3944444444444439</c:v>
                </c:pt>
                <c:pt idx="6765">
                  <c:v>9.3958333333333339</c:v>
                </c:pt>
                <c:pt idx="6766">
                  <c:v>9.3972222222222221</c:v>
                </c:pt>
                <c:pt idx="6767">
                  <c:v>9.3986111111111104</c:v>
                </c:pt>
                <c:pt idx="6768">
                  <c:v>9.4</c:v>
                </c:pt>
                <c:pt idx="6769">
                  <c:v>9.4013888888888886</c:v>
                </c:pt>
                <c:pt idx="6770">
                  <c:v>9.4027777777777786</c:v>
                </c:pt>
                <c:pt idx="6771">
                  <c:v>9.4041666666666668</c:v>
                </c:pt>
                <c:pt idx="6772">
                  <c:v>9.405555555555555</c:v>
                </c:pt>
                <c:pt idx="6773">
                  <c:v>9.406944444444445</c:v>
                </c:pt>
                <c:pt idx="6774">
                  <c:v>9.4083333333333332</c:v>
                </c:pt>
                <c:pt idx="6775">
                  <c:v>9.4097222222222214</c:v>
                </c:pt>
                <c:pt idx="6776">
                  <c:v>9.4111111111111114</c:v>
                </c:pt>
                <c:pt idx="6777">
                  <c:v>9.4124999999999996</c:v>
                </c:pt>
                <c:pt idx="6778">
                  <c:v>9.4138888888888896</c:v>
                </c:pt>
                <c:pt idx="6779">
                  <c:v>9.4152777777777779</c:v>
                </c:pt>
                <c:pt idx="6780">
                  <c:v>9.4166666666666661</c:v>
                </c:pt>
                <c:pt idx="6781">
                  <c:v>9.4180555555555561</c:v>
                </c:pt>
                <c:pt idx="6782">
                  <c:v>9.4194444444444443</c:v>
                </c:pt>
                <c:pt idx="6783">
                  <c:v>9.4208333333333325</c:v>
                </c:pt>
                <c:pt idx="6784">
                  <c:v>9.4222222222222225</c:v>
                </c:pt>
                <c:pt idx="6785">
                  <c:v>9.4236111111111107</c:v>
                </c:pt>
                <c:pt idx="6786">
                  <c:v>9.4250000000000007</c:v>
                </c:pt>
                <c:pt idx="6787">
                  <c:v>9.4263888888888889</c:v>
                </c:pt>
                <c:pt idx="6788">
                  <c:v>9.4277777777777771</c:v>
                </c:pt>
                <c:pt idx="6789">
                  <c:v>9.4291666666666671</c:v>
                </c:pt>
                <c:pt idx="6790">
                  <c:v>9.4305555555555554</c:v>
                </c:pt>
                <c:pt idx="6791">
                  <c:v>9.4319444444444436</c:v>
                </c:pt>
                <c:pt idx="6792">
                  <c:v>9.4333333333333336</c:v>
                </c:pt>
                <c:pt idx="6793">
                  <c:v>9.4347222222222218</c:v>
                </c:pt>
                <c:pt idx="6794">
                  <c:v>9.4361111111111118</c:v>
                </c:pt>
                <c:pt idx="6795">
                  <c:v>9.4375</c:v>
                </c:pt>
                <c:pt idx="6796">
                  <c:v>9.4388888888888882</c:v>
                </c:pt>
                <c:pt idx="6797">
                  <c:v>9.4402777777777782</c:v>
                </c:pt>
                <c:pt idx="6798">
                  <c:v>9.4416666666666664</c:v>
                </c:pt>
                <c:pt idx="6799">
                  <c:v>9.4430555555555564</c:v>
                </c:pt>
                <c:pt idx="6800">
                  <c:v>9.4444444444444446</c:v>
                </c:pt>
                <c:pt idx="6801">
                  <c:v>9.4458333333333329</c:v>
                </c:pt>
                <c:pt idx="6802">
                  <c:v>9.4472222222222229</c:v>
                </c:pt>
                <c:pt idx="6803">
                  <c:v>9.4486111111111111</c:v>
                </c:pt>
                <c:pt idx="6804">
                  <c:v>9.4499999999999993</c:v>
                </c:pt>
                <c:pt idx="6805">
                  <c:v>9.4513888888888893</c:v>
                </c:pt>
                <c:pt idx="6806">
                  <c:v>9.4527777777777775</c:v>
                </c:pt>
                <c:pt idx="6807">
                  <c:v>9.4541666666666675</c:v>
                </c:pt>
                <c:pt idx="6808">
                  <c:v>9.4555555555555557</c:v>
                </c:pt>
                <c:pt idx="6809">
                  <c:v>9.4569444444444439</c:v>
                </c:pt>
                <c:pt idx="6810">
                  <c:v>9.4583333333333339</c:v>
                </c:pt>
                <c:pt idx="6811">
                  <c:v>9.4597222222222221</c:v>
                </c:pt>
                <c:pt idx="6812">
                  <c:v>9.4611111111111104</c:v>
                </c:pt>
                <c:pt idx="6813">
                  <c:v>9.4625000000000004</c:v>
                </c:pt>
                <c:pt idx="6814">
                  <c:v>9.4638888888888886</c:v>
                </c:pt>
                <c:pt idx="6815">
                  <c:v>9.4652777777777786</c:v>
                </c:pt>
                <c:pt idx="6816">
                  <c:v>9.4666666666666668</c:v>
                </c:pt>
                <c:pt idx="6817">
                  <c:v>9.468055555555555</c:v>
                </c:pt>
                <c:pt idx="6818">
                  <c:v>9.469444444444445</c:v>
                </c:pt>
                <c:pt idx="6819">
                  <c:v>9.4708333333333332</c:v>
                </c:pt>
                <c:pt idx="6820">
                  <c:v>9.4722222222222214</c:v>
                </c:pt>
                <c:pt idx="6821">
                  <c:v>9.4736111111111114</c:v>
                </c:pt>
                <c:pt idx="6822">
                  <c:v>9.4749999999999996</c:v>
                </c:pt>
                <c:pt idx="6823">
                  <c:v>9.4763888888888896</c:v>
                </c:pt>
                <c:pt idx="6824">
                  <c:v>9.4777777777777779</c:v>
                </c:pt>
                <c:pt idx="6825">
                  <c:v>9.4791666666666661</c:v>
                </c:pt>
                <c:pt idx="6826">
                  <c:v>9.4805555555555561</c:v>
                </c:pt>
                <c:pt idx="6827">
                  <c:v>9.4819444444444443</c:v>
                </c:pt>
                <c:pt idx="6828">
                  <c:v>9.4833333333333325</c:v>
                </c:pt>
                <c:pt idx="6829">
                  <c:v>9.4847222222222225</c:v>
                </c:pt>
                <c:pt idx="6830">
                  <c:v>9.4861111111111107</c:v>
                </c:pt>
                <c:pt idx="6831">
                  <c:v>9.4875000000000007</c:v>
                </c:pt>
                <c:pt idx="6832">
                  <c:v>9.4888888888888889</c:v>
                </c:pt>
                <c:pt idx="6833">
                  <c:v>9.4902777777777771</c:v>
                </c:pt>
                <c:pt idx="6834">
                  <c:v>9.4916666666666671</c:v>
                </c:pt>
                <c:pt idx="6835">
                  <c:v>9.4930555555555554</c:v>
                </c:pt>
                <c:pt idx="6836">
                  <c:v>9.4944444444444436</c:v>
                </c:pt>
                <c:pt idx="6837">
                  <c:v>9.4958333333333336</c:v>
                </c:pt>
                <c:pt idx="6838">
                  <c:v>9.4972222222222218</c:v>
                </c:pt>
                <c:pt idx="6839">
                  <c:v>9.4986111111111118</c:v>
                </c:pt>
                <c:pt idx="6840">
                  <c:v>9.5</c:v>
                </c:pt>
                <c:pt idx="6841">
                  <c:v>9.5013888888888882</c:v>
                </c:pt>
                <c:pt idx="6842">
                  <c:v>9.5027777777777782</c:v>
                </c:pt>
                <c:pt idx="6843">
                  <c:v>9.5041666666666664</c:v>
                </c:pt>
                <c:pt idx="6844">
                  <c:v>9.5055555555555564</c:v>
                </c:pt>
                <c:pt idx="6845">
                  <c:v>9.5069444444444446</c:v>
                </c:pt>
                <c:pt idx="6846">
                  <c:v>9.5083333333333329</c:v>
                </c:pt>
                <c:pt idx="6847">
                  <c:v>9.5097222222222229</c:v>
                </c:pt>
                <c:pt idx="6848">
                  <c:v>9.5111111111111111</c:v>
                </c:pt>
                <c:pt idx="6849">
                  <c:v>9.5124999999999993</c:v>
                </c:pt>
                <c:pt idx="6850">
                  <c:v>9.5138888888888893</c:v>
                </c:pt>
                <c:pt idx="6851">
                  <c:v>9.5152777777777775</c:v>
                </c:pt>
                <c:pt idx="6852">
                  <c:v>9.5166666666666675</c:v>
                </c:pt>
                <c:pt idx="6853">
                  <c:v>9.5180555555555557</c:v>
                </c:pt>
                <c:pt idx="6854">
                  <c:v>9.5194444444444439</c:v>
                </c:pt>
                <c:pt idx="6855">
                  <c:v>9.5208333333333339</c:v>
                </c:pt>
                <c:pt idx="6856">
                  <c:v>9.5222222222222221</c:v>
                </c:pt>
                <c:pt idx="6857">
                  <c:v>9.5236111111111104</c:v>
                </c:pt>
                <c:pt idx="6858">
                  <c:v>9.5250000000000004</c:v>
                </c:pt>
                <c:pt idx="6859">
                  <c:v>9.5263888888888886</c:v>
                </c:pt>
                <c:pt idx="6860">
                  <c:v>9.5277777777777786</c:v>
                </c:pt>
                <c:pt idx="6861">
                  <c:v>9.5291666666666668</c:v>
                </c:pt>
                <c:pt idx="6862">
                  <c:v>9.530555555555555</c:v>
                </c:pt>
                <c:pt idx="6863">
                  <c:v>9.531944444444445</c:v>
                </c:pt>
                <c:pt idx="6864">
                  <c:v>9.5333333333333332</c:v>
                </c:pt>
                <c:pt idx="6865">
                  <c:v>9.5347222222222214</c:v>
                </c:pt>
                <c:pt idx="6866">
                  <c:v>9.5361111111111114</c:v>
                </c:pt>
                <c:pt idx="6867">
                  <c:v>9.5374999999999996</c:v>
                </c:pt>
                <c:pt idx="6868">
                  <c:v>9.5388888888888896</c:v>
                </c:pt>
                <c:pt idx="6869">
                  <c:v>9.5402777777777779</c:v>
                </c:pt>
                <c:pt idx="6870">
                  <c:v>9.5416666666666661</c:v>
                </c:pt>
                <c:pt idx="6871">
                  <c:v>9.5430555555555561</c:v>
                </c:pt>
                <c:pt idx="6872">
                  <c:v>9.5444444444444443</c:v>
                </c:pt>
                <c:pt idx="6873">
                  <c:v>9.5458333333333325</c:v>
                </c:pt>
                <c:pt idx="6874">
                  <c:v>9.5472222222222225</c:v>
                </c:pt>
                <c:pt idx="6875">
                  <c:v>9.5486111111111107</c:v>
                </c:pt>
                <c:pt idx="6876">
                  <c:v>9.5500000000000007</c:v>
                </c:pt>
                <c:pt idx="6877">
                  <c:v>9.5513888888888889</c:v>
                </c:pt>
                <c:pt idx="6878">
                  <c:v>9.5527777777777771</c:v>
                </c:pt>
                <c:pt idx="6879">
                  <c:v>9.5541666666666671</c:v>
                </c:pt>
                <c:pt idx="6880">
                  <c:v>9.5555555555555554</c:v>
                </c:pt>
                <c:pt idx="6881">
                  <c:v>9.5569444444444436</c:v>
                </c:pt>
                <c:pt idx="6882">
                  <c:v>9.5583333333333336</c:v>
                </c:pt>
                <c:pt idx="6883">
                  <c:v>9.5597222222222218</c:v>
                </c:pt>
                <c:pt idx="6884">
                  <c:v>9.5611111111111118</c:v>
                </c:pt>
                <c:pt idx="6885">
                  <c:v>9.5625</c:v>
                </c:pt>
                <c:pt idx="6886">
                  <c:v>9.5638888888888882</c:v>
                </c:pt>
                <c:pt idx="6887">
                  <c:v>9.5652777777777782</c:v>
                </c:pt>
                <c:pt idx="6888">
                  <c:v>9.5666666666666664</c:v>
                </c:pt>
                <c:pt idx="6889">
                  <c:v>9.5680555555555564</c:v>
                </c:pt>
                <c:pt idx="6890">
                  <c:v>9.5694444444444446</c:v>
                </c:pt>
                <c:pt idx="6891">
                  <c:v>9.5708333333333329</c:v>
                </c:pt>
                <c:pt idx="6892">
                  <c:v>9.5722222222222229</c:v>
                </c:pt>
                <c:pt idx="6893">
                  <c:v>9.5736111111111111</c:v>
                </c:pt>
                <c:pt idx="6894">
                  <c:v>9.5749999999999993</c:v>
                </c:pt>
                <c:pt idx="6895">
                  <c:v>9.5763888888888893</c:v>
                </c:pt>
                <c:pt idx="6896">
                  <c:v>9.5777777777777775</c:v>
                </c:pt>
                <c:pt idx="6897">
                  <c:v>9.5791666666666675</c:v>
                </c:pt>
                <c:pt idx="6898">
                  <c:v>9.5805555555555557</c:v>
                </c:pt>
                <c:pt idx="6899">
                  <c:v>9.5819444444444439</c:v>
                </c:pt>
                <c:pt idx="6900">
                  <c:v>9.5833333333333339</c:v>
                </c:pt>
                <c:pt idx="6901">
                  <c:v>9.5847222222222221</c:v>
                </c:pt>
                <c:pt idx="6902">
                  <c:v>9.5861111111111104</c:v>
                </c:pt>
                <c:pt idx="6903">
                  <c:v>9.5875000000000004</c:v>
                </c:pt>
                <c:pt idx="6904">
                  <c:v>9.5888888888888886</c:v>
                </c:pt>
                <c:pt idx="6905">
                  <c:v>9.5902777777777786</c:v>
                </c:pt>
                <c:pt idx="6906">
                  <c:v>9.5916666666666668</c:v>
                </c:pt>
                <c:pt idx="6907">
                  <c:v>9.593055555555555</c:v>
                </c:pt>
                <c:pt idx="6908">
                  <c:v>9.594444444444445</c:v>
                </c:pt>
                <c:pt idx="6909">
                  <c:v>9.5958333333333332</c:v>
                </c:pt>
                <c:pt idx="6910">
                  <c:v>9.5972222222222214</c:v>
                </c:pt>
                <c:pt idx="6911">
                  <c:v>9.5986111111111114</c:v>
                </c:pt>
                <c:pt idx="6912">
                  <c:v>9.6</c:v>
                </c:pt>
                <c:pt idx="6913">
                  <c:v>9.6013888888888896</c:v>
                </c:pt>
                <c:pt idx="6914">
                  <c:v>9.6027777777777779</c:v>
                </c:pt>
                <c:pt idx="6915">
                  <c:v>9.6041666666666661</c:v>
                </c:pt>
                <c:pt idx="6916">
                  <c:v>9.6055555555555561</c:v>
                </c:pt>
                <c:pt idx="6917">
                  <c:v>9.6069444444444443</c:v>
                </c:pt>
                <c:pt idx="6918">
                  <c:v>9.6083333333333325</c:v>
                </c:pt>
                <c:pt idx="6919">
                  <c:v>9.6097222222222225</c:v>
                </c:pt>
                <c:pt idx="6920">
                  <c:v>9.6111111111111107</c:v>
                </c:pt>
                <c:pt idx="6921">
                  <c:v>9.6125000000000007</c:v>
                </c:pt>
                <c:pt idx="6922">
                  <c:v>9.6138888888888889</c:v>
                </c:pt>
                <c:pt idx="6923">
                  <c:v>9.6152777777777771</c:v>
                </c:pt>
                <c:pt idx="6924">
                  <c:v>9.6166666666666671</c:v>
                </c:pt>
                <c:pt idx="6925">
                  <c:v>9.6180555555555554</c:v>
                </c:pt>
                <c:pt idx="6926">
                  <c:v>9.6194444444444436</c:v>
                </c:pt>
                <c:pt idx="6927">
                  <c:v>9.6208333333333336</c:v>
                </c:pt>
                <c:pt idx="6928">
                  <c:v>9.6222222222222218</c:v>
                </c:pt>
                <c:pt idx="6929">
                  <c:v>9.6236111111111118</c:v>
                </c:pt>
                <c:pt idx="6930">
                  <c:v>9.625</c:v>
                </c:pt>
                <c:pt idx="6931">
                  <c:v>9.6263888888888882</c:v>
                </c:pt>
                <c:pt idx="6932">
                  <c:v>9.6277777777777782</c:v>
                </c:pt>
                <c:pt idx="6933">
                  <c:v>9.6291666666666664</c:v>
                </c:pt>
                <c:pt idx="6934">
                  <c:v>9.6305555555555564</c:v>
                </c:pt>
                <c:pt idx="6935">
                  <c:v>9.6319444444444446</c:v>
                </c:pt>
                <c:pt idx="6936">
                  <c:v>9.6333333333333329</c:v>
                </c:pt>
                <c:pt idx="6937">
                  <c:v>9.6347222222222229</c:v>
                </c:pt>
                <c:pt idx="6938">
                  <c:v>9.6361111111111111</c:v>
                </c:pt>
                <c:pt idx="6939">
                  <c:v>9.6374999999999993</c:v>
                </c:pt>
                <c:pt idx="6940">
                  <c:v>9.6388888888888893</c:v>
                </c:pt>
                <c:pt idx="6941">
                  <c:v>9.6402777777777775</c:v>
                </c:pt>
                <c:pt idx="6942">
                  <c:v>9.6416666666666675</c:v>
                </c:pt>
                <c:pt idx="6943">
                  <c:v>9.6430555555555557</c:v>
                </c:pt>
                <c:pt idx="6944">
                  <c:v>9.6444444444444439</c:v>
                </c:pt>
                <c:pt idx="6945">
                  <c:v>9.6458333333333339</c:v>
                </c:pt>
                <c:pt idx="6946">
                  <c:v>9.6472222222222221</c:v>
                </c:pt>
                <c:pt idx="6947">
                  <c:v>9.6486111111111104</c:v>
                </c:pt>
                <c:pt idx="6948">
                  <c:v>9.65</c:v>
                </c:pt>
                <c:pt idx="6949">
                  <c:v>9.6513888888888886</c:v>
                </c:pt>
                <c:pt idx="6950">
                  <c:v>9.6527777777777786</c:v>
                </c:pt>
                <c:pt idx="6951">
                  <c:v>9.6541666666666668</c:v>
                </c:pt>
                <c:pt idx="6952">
                  <c:v>9.655555555555555</c:v>
                </c:pt>
                <c:pt idx="6953">
                  <c:v>9.656944444444445</c:v>
                </c:pt>
                <c:pt idx="6954">
                  <c:v>9.6583333333333332</c:v>
                </c:pt>
                <c:pt idx="6955">
                  <c:v>9.6597222222222214</c:v>
                </c:pt>
                <c:pt idx="6956">
                  <c:v>9.6611111111111114</c:v>
                </c:pt>
                <c:pt idx="6957">
                  <c:v>9.6624999999999996</c:v>
                </c:pt>
                <c:pt idx="6958">
                  <c:v>9.6638888888888896</c:v>
                </c:pt>
                <c:pt idx="6959">
                  <c:v>9.6652777777777779</c:v>
                </c:pt>
                <c:pt idx="6960">
                  <c:v>9.6666666666666661</c:v>
                </c:pt>
                <c:pt idx="6961">
                  <c:v>9.6680555555555561</c:v>
                </c:pt>
                <c:pt idx="6962">
                  <c:v>9.6694444444444443</c:v>
                </c:pt>
                <c:pt idx="6963">
                  <c:v>9.6708333333333325</c:v>
                </c:pt>
                <c:pt idx="6964">
                  <c:v>9.6722222222222225</c:v>
                </c:pt>
                <c:pt idx="6965">
                  <c:v>9.6736111111111107</c:v>
                </c:pt>
                <c:pt idx="6966">
                  <c:v>9.6750000000000007</c:v>
                </c:pt>
                <c:pt idx="6967">
                  <c:v>9.6763888888888889</c:v>
                </c:pt>
                <c:pt idx="6968">
                  <c:v>9.6777777777777771</c:v>
                </c:pt>
                <c:pt idx="6969">
                  <c:v>9.6791666666666671</c:v>
                </c:pt>
                <c:pt idx="6970">
                  <c:v>9.6805555555555554</c:v>
                </c:pt>
                <c:pt idx="6971">
                  <c:v>9.6819444444444436</c:v>
                </c:pt>
                <c:pt idx="6972">
                  <c:v>9.6833333333333336</c:v>
                </c:pt>
                <c:pt idx="6973">
                  <c:v>9.6847222222222218</c:v>
                </c:pt>
                <c:pt idx="6974">
                  <c:v>9.6861111111111118</c:v>
                </c:pt>
                <c:pt idx="6975">
                  <c:v>9.6875</c:v>
                </c:pt>
                <c:pt idx="6976">
                  <c:v>9.6888888888888882</c:v>
                </c:pt>
                <c:pt idx="6977">
                  <c:v>9.6902777777777782</c:v>
                </c:pt>
                <c:pt idx="6978">
                  <c:v>9.6916666666666664</c:v>
                </c:pt>
                <c:pt idx="6979">
                  <c:v>9.6930555555555564</c:v>
                </c:pt>
                <c:pt idx="6980">
                  <c:v>9.6944444444444446</c:v>
                </c:pt>
                <c:pt idx="6981">
                  <c:v>9.6958333333333329</c:v>
                </c:pt>
                <c:pt idx="6982">
                  <c:v>9.6972222222222229</c:v>
                </c:pt>
                <c:pt idx="6983">
                  <c:v>9.6986111111111111</c:v>
                </c:pt>
                <c:pt idx="6984">
                  <c:v>9.6999999999999993</c:v>
                </c:pt>
                <c:pt idx="6985">
                  <c:v>9.7013888888888893</c:v>
                </c:pt>
                <c:pt idx="6986">
                  <c:v>9.7027777777777775</c:v>
                </c:pt>
                <c:pt idx="6987">
                  <c:v>9.7041666666666675</c:v>
                </c:pt>
                <c:pt idx="6988">
                  <c:v>9.7055555555555557</c:v>
                </c:pt>
                <c:pt idx="6989">
                  <c:v>9.7069444444444439</c:v>
                </c:pt>
                <c:pt idx="6990">
                  <c:v>9.7083333333333339</c:v>
                </c:pt>
                <c:pt idx="6991">
                  <c:v>9.7097222222222221</c:v>
                </c:pt>
                <c:pt idx="6992">
                  <c:v>9.7111111111111104</c:v>
                </c:pt>
                <c:pt idx="6993">
                  <c:v>9.7125000000000004</c:v>
                </c:pt>
                <c:pt idx="6994">
                  <c:v>9.7138888888888886</c:v>
                </c:pt>
                <c:pt idx="6995">
                  <c:v>9.7152777777777786</c:v>
                </c:pt>
                <c:pt idx="6996">
                  <c:v>9.7166666666666668</c:v>
                </c:pt>
                <c:pt idx="6997">
                  <c:v>9.718055555555555</c:v>
                </c:pt>
                <c:pt idx="6998">
                  <c:v>9.719444444444445</c:v>
                </c:pt>
                <c:pt idx="6999">
                  <c:v>9.7208333333333332</c:v>
                </c:pt>
                <c:pt idx="7000">
                  <c:v>9.7222222222222214</c:v>
                </c:pt>
                <c:pt idx="7001">
                  <c:v>9.7236111111111114</c:v>
                </c:pt>
                <c:pt idx="7002">
                  <c:v>9.7249999999999996</c:v>
                </c:pt>
                <c:pt idx="7003">
                  <c:v>9.7263888888888896</c:v>
                </c:pt>
                <c:pt idx="7004">
                  <c:v>9.7277777777777779</c:v>
                </c:pt>
                <c:pt idx="7005">
                  <c:v>9.7291666666666661</c:v>
                </c:pt>
                <c:pt idx="7006">
                  <c:v>9.7305555555555561</c:v>
                </c:pt>
                <c:pt idx="7007">
                  <c:v>9.7319444444444443</c:v>
                </c:pt>
                <c:pt idx="7008">
                  <c:v>9.7333333333333325</c:v>
                </c:pt>
                <c:pt idx="7009">
                  <c:v>9.7347222222222225</c:v>
                </c:pt>
                <c:pt idx="7010">
                  <c:v>9.7361111111111107</c:v>
                </c:pt>
                <c:pt idx="7011">
                  <c:v>9.7375000000000007</c:v>
                </c:pt>
                <c:pt idx="7012">
                  <c:v>9.7388888888888889</c:v>
                </c:pt>
                <c:pt idx="7013">
                  <c:v>9.7402777777777771</c:v>
                </c:pt>
                <c:pt idx="7014">
                  <c:v>9.7416666666666671</c:v>
                </c:pt>
                <c:pt idx="7015">
                  <c:v>9.7430555555555554</c:v>
                </c:pt>
                <c:pt idx="7016">
                  <c:v>9.7444444444444436</c:v>
                </c:pt>
                <c:pt idx="7017">
                  <c:v>9.7458333333333336</c:v>
                </c:pt>
                <c:pt idx="7018">
                  <c:v>9.7472222222222218</c:v>
                </c:pt>
                <c:pt idx="7019">
                  <c:v>9.7486111111111118</c:v>
                </c:pt>
                <c:pt idx="7020">
                  <c:v>9.75</c:v>
                </c:pt>
                <c:pt idx="7021">
                  <c:v>9.7513888888888882</c:v>
                </c:pt>
                <c:pt idx="7022">
                  <c:v>9.7527777777777782</c:v>
                </c:pt>
                <c:pt idx="7023">
                  <c:v>9.7541666666666664</c:v>
                </c:pt>
                <c:pt idx="7024">
                  <c:v>9.7555555555555564</c:v>
                </c:pt>
                <c:pt idx="7025">
                  <c:v>9.7569444444444446</c:v>
                </c:pt>
                <c:pt idx="7026">
                  <c:v>9.7583333333333329</c:v>
                </c:pt>
                <c:pt idx="7027">
                  <c:v>9.7597222222222229</c:v>
                </c:pt>
                <c:pt idx="7028">
                  <c:v>9.7611111111111111</c:v>
                </c:pt>
                <c:pt idx="7029">
                  <c:v>9.7624999999999993</c:v>
                </c:pt>
                <c:pt idx="7030">
                  <c:v>9.7638888888888893</c:v>
                </c:pt>
                <c:pt idx="7031">
                  <c:v>9.7652777777777775</c:v>
                </c:pt>
                <c:pt idx="7032">
                  <c:v>9.7666666666666675</c:v>
                </c:pt>
                <c:pt idx="7033">
                  <c:v>9.7680555555555557</c:v>
                </c:pt>
                <c:pt idx="7034">
                  <c:v>9.7694444444444439</c:v>
                </c:pt>
                <c:pt idx="7035">
                  <c:v>9.7708333333333339</c:v>
                </c:pt>
                <c:pt idx="7036">
                  <c:v>9.7722222222222221</c:v>
                </c:pt>
                <c:pt idx="7037">
                  <c:v>9.7736111111111104</c:v>
                </c:pt>
                <c:pt idx="7038">
                  <c:v>9.7750000000000004</c:v>
                </c:pt>
                <c:pt idx="7039">
                  <c:v>9.7763888888888886</c:v>
                </c:pt>
                <c:pt idx="7040">
                  <c:v>9.7777777777777786</c:v>
                </c:pt>
                <c:pt idx="7041">
                  <c:v>9.7791666666666668</c:v>
                </c:pt>
                <c:pt idx="7042">
                  <c:v>9.780555555555555</c:v>
                </c:pt>
                <c:pt idx="7043">
                  <c:v>9.781944444444445</c:v>
                </c:pt>
                <c:pt idx="7044">
                  <c:v>9.7833333333333332</c:v>
                </c:pt>
                <c:pt idx="7045">
                  <c:v>9.7847222222222214</c:v>
                </c:pt>
                <c:pt idx="7046">
                  <c:v>9.7861111111111114</c:v>
                </c:pt>
                <c:pt idx="7047">
                  <c:v>9.7874999999999996</c:v>
                </c:pt>
                <c:pt idx="7048">
                  <c:v>9.7888888888888896</c:v>
                </c:pt>
                <c:pt idx="7049">
                  <c:v>9.7902777777777779</c:v>
                </c:pt>
                <c:pt idx="7050">
                  <c:v>9.7916666666666661</c:v>
                </c:pt>
                <c:pt idx="7051">
                  <c:v>9.7930555555555561</c:v>
                </c:pt>
                <c:pt idx="7052">
                  <c:v>9.7944444444444443</c:v>
                </c:pt>
                <c:pt idx="7053">
                  <c:v>9.7958333333333325</c:v>
                </c:pt>
                <c:pt idx="7054">
                  <c:v>9.7972222222222225</c:v>
                </c:pt>
                <c:pt idx="7055">
                  <c:v>9.7986111111111107</c:v>
                </c:pt>
                <c:pt idx="7056">
                  <c:v>9.8000000000000007</c:v>
                </c:pt>
                <c:pt idx="7057">
                  <c:v>9.8013888888888889</c:v>
                </c:pt>
                <c:pt idx="7058">
                  <c:v>9.8027777777777771</c:v>
                </c:pt>
                <c:pt idx="7059">
                  <c:v>9.8041666666666671</c:v>
                </c:pt>
                <c:pt idx="7060">
                  <c:v>9.8055555555555554</c:v>
                </c:pt>
                <c:pt idx="7061">
                  <c:v>9.8069444444444436</c:v>
                </c:pt>
                <c:pt idx="7062">
                  <c:v>9.8083333333333336</c:v>
                </c:pt>
                <c:pt idx="7063">
                  <c:v>9.8097222222222218</c:v>
                </c:pt>
                <c:pt idx="7064">
                  <c:v>9.8111111111111118</c:v>
                </c:pt>
                <c:pt idx="7065">
                  <c:v>9.8125</c:v>
                </c:pt>
                <c:pt idx="7066">
                  <c:v>9.8138888888888882</c:v>
                </c:pt>
                <c:pt idx="7067">
                  <c:v>9.8152777777777782</c:v>
                </c:pt>
                <c:pt idx="7068">
                  <c:v>9.8166666666666664</c:v>
                </c:pt>
                <c:pt idx="7069">
                  <c:v>9.8180555555555564</c:v>
                </c:pt>
                <c:pt idx="7070">
                  <c:v>9.8194444444444446</c:v>
                </c:pt>
                <c:pt idx="7071">
                  <c:v>9.8208333333333329</c:v>
                </c:pt>
                <c:pt idx="7072">
                  <c:v>9.8222222222222229</c:v>
                </c:pt>
                <c:pt idx="7073">
                  <c:v>9.8236111111111111</c:v>
                </c:pt>
                <c:pt idx="7074">
                  <c:v>9.8249999999999993</c:v>
                </c:pt>
                <c:pt idx="7075">
                  <c:v>9.8263888888888893</c:v>
                </c:pt>
                <c:pt idx="7076">
                  <c:v>9.8277777777777775</c:v>
                </c:pt>
                <c:pt idx="7077">
                  <c:v>9.8291666666666675</c:v>
                </c:pt>
                <c:pt idx="7078">
                  <c:v>9.8305555555555557</c:v>
                </c:pt>
                <c:pt idx="7079">
                  <c:v>9.8319444444444439</c:v>
                </c:pt>
                <c:pt idx="7080">
                  <c:v>9.8333333333333339</c:v>
                </c:pt>
                <c:pt idx="7081">
                  <c:v>9.8347222222222221</c:v>
                </c:pt>
                <c:pt idx="7082">
                  <c:v>9.8361111111111104</c:v>
                </c:pt>
                <c:pt idx="7083">
                  <c:v>9.8375000000000004</c:v>
                </c:pt>
                <c:pt idx="7084">
                  <c:v>9.8388888888888886</c:v>
                </c:pt>
                <c:pt idx="7085">
                  <c:v>9.8402777777777786</c:v>
                </c:pt>
                <c:pt idx="7086">
                  <c:v>9.8416666666666668</c:v>
                </c:pt>
                <c:pt idx="7087">
                  <c:v>9.843055555555555</c:v>
                </c:pt>
                <c:pt idx="7088">
                  <c:v>9.844444444444445</c:v>
                </c:pt>
                <c:pt idx="7089">
                  <c:v>9.8458333333333332</c:v>
                </c:pt>
                <c:pt idx="7090">
                  <c:v>9.8472222222222214</c:v>
                </c:pt>
                <c:pt idx="7091">
                  <c:v>9.8486111111111114</c:v>
                </c:pt>
                <c:pt idx="7092">
                  <c:v>9.85</c:v>
                </c:pt>
                <c:pt idx="7093">
                  <c:v>9.8513888888888896</c:v>
                </c:pt>
                <c:pt idx="7094">
                  <c:v>9.8527777777777779</c:v>
                </c:pt>
                <c:pt idx="7095">
                  <c:v>9.8541666666666661</c:v>
                </c:pt>
                <c:pt idx="7096">
                  <c:v>9.8555555555555561</c:v>
                </c:pt>
                <c:pt idx="7097">
                  <c:v>9.8569444444444443</c:v>
                </c:pt>
                <c:pt idx="7098">
                  <c:v>9.8583333333333325</c:v>
                </c:pt>
                <c:pt idx="7099">
                  <c:v>9.8597222222222225</c:v>
                </c:pt>
                <c:pt idx="7100">
                  <c:v>9.8611111111111107</c:v>
                </c:pt>
                <c:pt idx="7101">
                  <c:v>9.8625000000000007</c:v>
                </c:pt>
                <c:pt idx="7102">
                  <c:v>9.8638888888888889</c:v>
                </c:pt>
                <c:pt idx="7103">
                  <c:v>9.8652777777777771</c:v>
                </c:pt>
                <c:pt idx="7104">
                  <c:v>9.8666666666666671</c:v>
                </c:pt>
                <c:pt idx="7105">
                  <c:v>9.8680555555555554</c:v>
                </c:pt>
                <c:pt idx="7106">
                  <c:v>9.8694444444444436</c:v>
                </c:pt>
                <c:pt idx="7107">
                  <c:v>9.8708333333333336</c:v>
                </c:pt>
                <c:pt idx="7108">
                  <c:v>9.8722222222222218</c:v>
                </c:pt>
                <c:pt idx="7109">
                  <c:v>9.8736111111111118</c:v>
                </c:pt>
                <c:pt idx="7110">
                  <c:v>9.875</c:v>
                </c:pt>
                <c:pt idx="7111">
                  <c:v>9.8763888888888882</c:v>
                </c:pt>
                <c:pt idx="7112">
                  <c:v>9.8777777777777782</c:v>
                </c:pt>
                <c:pt idx="7113">
                  <c:v>9.8791666666666664</c:v>
                </c:pt>
                <c:pt idx="7114">
                  <c:v>9.8805555555555564</c:v>
                </c:pt>
                <c:pt idx="7115">
                  <c:v>9.8819444444444446</c:v>
                </c:pt>
                <c:pt idx="7116">
                  <c:v>9.8833333333333329</c:v>
                </c:pt>
                <c:pt idx="7117">
                  <c:v>9.8847222222222229</c:v>
                </c:pt>
                <c:pt idx="7118">
                  <c:v>9.8861111111111111</c:v>
                </c:pt>
                <c:pt idx="7119">
                  <c:v>9.8874999999999993</c:v>
                </c:pt>
                <c:pt idx="7120">
                  <c:v>9.8888888888888893</c:v>
                </c:pt>
                <c:pt idx="7121">
                  <c:v>9.8902777777777775</c:v>
                </c:pt>
                <c:pt idx="7122">
                  <c:v>9.8916666666666675</c:v>
                </c:pt>
                <c:pt idx="7123">
                  <c:v>9.8930555555555557</c:v>
                </c:pt>
                <c:pt idx="7124">
                  <c:v>9.8944444444444439</c:v>
                </c:pt>
                <c:pt idx="7125">
                  <c:v>9.8958333333333339</c:v>
                </c:pt>
                <c:pt idx="7126">
                  <c:v>9.8972222222222221</c:v>
                </c:pt>
                <c:pt idx="7127">
                  <c:v>9.8986111111111104</c:v>
                </c:pt>
                <c:pt idx="7128">
                  <c:v>9.9</c:v>
                </c:pt>
                <c:pt idx="7129">
                  <c:v>9.9013888888888886</c:v>
                </c:pt>
                <c:pt idx="7130">
                  <c:v>9.9027777777777786</c:v>
                </c:pt>
                <c:pt idx="7131">
                  <c:v>9.9041666666666668</c:v>
                </c:pt>
                <c:pt idx="7132">
                  <c:v>9.905555555555555</c:v>
                </c:pt>
                <c:pt idx="7133">
                  <c:v>9.906944444444445</c:v>
                </c:pt>
                <c:pt idx="7134">
                  <c:v>9.9083333333333332</c:v>
                </c:pt>
                <c:pt idx="7135">
                  <c:v>9.9097222222222214</c:v>
                </c:pt>
                <c:pt idx="7136">
                  <c:v>9.9111111111111114</c:v>
                </c:pt>
                <c:pt idx="7137">
                  <c:v>9.9124999999999996</c:v>
                </c:pt>
                <c:pt idx="7138">
                  <c:v>9.9138888888888896</c:v>
                </c:pt>
                <c:pt idx="7139">
                  <c:v>9.9152777777777779</c:v>
                </c:pt>
                <c:pt idx="7140">
                  <c:v>9.9166666666666661</c:v>
                </c:pt>
                <c:pt idx="7141">
                  <c:v>9.9180555555555561</c:v>
                </c:pt>
                <c:pt idx="7142">
                  <c:v>9.9194444444444443</c:v>
                </c:pt>
                <c:pt idx="7143">
                  <c:v>9.9208333333333325</c:v>
                </c:pt>
                <c:pt idx="7144">
                  <c:v>9.9222222222222225</c:v>
                </c:pt>
                <c:pt idx="7145">
                  <c:v>9.9236111111111107</c:v>
                </c:pt>
                <c:pt idx="7146">
                  <c:v>9.9250000000000007</c:v>
                </c:pt>
                <c:pt idx="7147">
                  <c:v>9.9263888888888889</c:v>
                </c:pt>
                <c:pt idx="7148">
                  <c:v>9.9277777777777771</c:v>
                </c:pt>
                <c:pt idx="7149">
                  <c:v>9.9291666666666671</c:v>
                </c:pt>
                <c:pt idx="7150">
                  <c:v>9.9305555555555554</c:v>
                </c:pt>
                <c:pt idx="7151">
                  <c:v>9.9319444444444436</c:v>
                </c:pt>
                <c:pt idx="7152">
                  <c:v>9.9333333333333336</c:v>
                </c:pt>
                <c:pt idx="7153">
                  <c:v>9.9347222222222218</c:v>
                </c:pt>
                <c:pt idx="7154">
                  <c:v>9.9361111111111118</c:v>
                </c:pt>
                <c:pt idx="7155">
                  <c:v>9.9375</c:v>
                </c:pt>
                <c:pt idx="7156">
                  <c:v>9.9388888888888882</c:v>
                </c:pt>
                <c:pt idx="7157">
                  <c:v>9.9402777777777782</c:v>
                </c:pt>
                <c:pt idx="7158">
                  <c:v>9.9416666666666664</c:v>
                </c:pt>
                <c:pt idx="7159">
                  <c:v>9.9430555555555564</c:v>
                </c:pt>
                <c:pt idx="7160">
                  <c:v>9.9444444444444446</c:v>
                </c:pt>
                <c:pt idx="7161">
                  <c:v>9.9458333333333329</c:v>
                </c:pt>
                <c:pt idx="7162">
                  <c:v>9.9472222222222229</c:v>
                </c:pt>
                <c:pt idx="7163">
                  <c:v>9.9486111111111111</c:v>
                </c:pt>
                <c:pt idx="7164">
                  <c:v>9.9499999999999993</c:v>
                </c:pt>
                <c:pt idx="7165">
                  <c:v>9.9513888888888893</c:v>
                </c:pt>
                <c:pt idx="7166">
                  <c:v>9.9527777777777775</c:v>
                </c:pt>
                <c:pt idx="7167">
                  <c:v>9.9541666666666675</c:v>
                </c:pt>
                <c:pt idx="7168">
                  <c:v>9.9555555555555557</c:v>
                </c:pt>
                <c:pt idx="7169">
                  <c:v>9.9569444444444439</c:v>
                </c:pt>
                <c:pt idx="7170">
                  <c:v>9.9583333333333339</c:v>
                </c:pt>
                <c:pt idx="7171">
                  <c:v>9.9597222222222221</c:v>
                </c:pt>
                <c:pt idx="7172">
                  <c:v>9.9611111111111104</c:v>
                </c:pt>
                <c:pt idx="7173">
                  <c:v>9.9625000000000004</c:v>
                </c:pt>
                <c:pt idx="7174">
                  <c:v>9.9638888888888886</c:v>
                </c:pt>
                <c:pt idx="7175">
                  <c:v>9.9652777777777786</c:v>
                </c:pt>
                <c:pt idx="7176">
                  <c:v>9.9666666666666668</c:v>
                </c:pt>
                <c:pt idx="7177">
                  <c:v>9.968055555555555</c:v>
                </c:pt>
                <c:pt idx="7178">
                  <c:v>9.969444444444445</c:v>
                </c:pt>
                <c:pt idx="7179">
                  <c:v>9.9708333333333332</c:v>
                </c:pt>
                <c:pt idx="7180">
                  <c:v>9.9722222222222214</c:v>
                </c:pt>
                <c:pt idx="7181">
                  <c:v>9.9736111111111114</c:v>
                </c:pt>
                <c:pt idx="7182">
                  <c:v>9.9749999999999996</c:v>
                </c:pt>
                <c:pt idx="7183">
                  <c:v>9.9763888888888896</c:v>
                </c:pt>
                <c:pt idx="7184">
                  <c:v>9.9777777777777779</c:v>
                </c:pt>
                <c:pt idx="7185">
                  <c:v>9.9791666666666661</c:v>
                </c:pt>
                <c:pt idx="7186">
                  <c:v>9.9805555555555561</c:v>
                </c:pt>
                <c:pt idx="7187">
                  <c:v>9.9819444444444443</c:v>
                </c:pt>
                <c:pt idx="7188">
                  <c:v>9.9833333333333325</c:v>
                </c:pt>
                <c:pt idx="7189">
                  <c:v>9.9847222222222225</c:v>
                </c:pt>
                <c:pt idx="7190">
                  <c:v>9.9861111111111107</c:v>
                </c:pt>
                <c:pt idx="7191">
                  <c:v>9.9875000000000007</c:v>
                </c:pt>
                <c:pt idx="7192">
                  <c:v>9.9888888888888889</c:v>
                </c:pt>
                <c:pt idx="7193">
                  <c:v>9.9902777777777771</c:v>
                </c:pt>
                <c:pt idx="7194">
                  <c:v>9.9916666666666671</c:v>
                </c:pt>
                <c:pt idx="7195">
                  <c:v>9.9930555555555554</c:v>
                </c:pt>
                <c:pt idx="7196">
                  <c:v>9.9944444444444436</c:v>
                </c:pt>
                <c:pt idx="7197">
                  <c:v>9.9958333333333336</c:v>
                </c:pt>
                <c:pt idx="7198">
                  <c:v>9.9972222222222218</c:v>
                </c:pt>
                <c:pt idx="7199">
                  <c:v>9.9986111111111118</c:v>
                </c:pt>
                <c:pt idx="7200">
                  <c:v>10</c:v>
                </c:pt>
                <c:pt idx="7201">
                  <c:v>10.001388888888888</c:v>
                </c:pt>
                <c:pt idx="7202">
                  <c:v>10.002777777777778</c:v>
                </c:pt>
                <c:pt idx="7203">
                  <c:v>10.004166666666666</c:v>
                </c:pt>
                <c:pt idx="7204">
                  <c:v>10.005555555555556</c:v>
                </c:pt>
                <c:pt idx="7205">
                  <c:v>10.006944444444445</c:v>
                </c:pt>
                <c:pt idx="7206">
                  <c:v>10.008333333333333</c:v>
                </c:pt>
                <c:pt idx="7207">
                  <c:v>10.009722222222223</c:v>
                </c:pt>
                <c:pt idx="7208">
                  <c:v>10.011111111111111</c:v>
                </c:pt>
                <c:pt idx="7209">
                  <c:v>10.012499999999999</c:v>
                </c:pt>
                <c:pt idx="7210">
                  <c:v>10.013888888888889</c:v>
                </c:pt>
                <c:pt idx="7211">
                  <c:v>10.015277777777778</c:v>
                </c:pt>
                <c:pt idx="7212">
                  <c:v>10.016666666666667</c:v>
                </c:pt>
                <c:pt idx="7213">
                  <c:v>10.018055555555556</c:v>
                </c:pt>
                <c:pt idx="7214">
                  <c:v>10.019444444444444</c:v>
                </c:pt>
                <c:pt idx="7215">
                  <c:v>10.020833333333334</c:v>
                </c:pt>
                <c:pt idx="7216">
                  <c:v>10.022222222222222</c:v>
                </c:pt>
                <c:pt idx="7217">
                  <c:v>10.02361111111111</c:v>
                </c:pt>
                <c:pt idx="7218">
                  <c:v>10.025</c:v>
                </c:pt>
                <c:pt idx="7219">
                  <c:v>10.026388888888889</c:v>
                </c:pt>
                <c:pt idx="7220">
                  <c:v>10.027777777777779</c:v>
                </c:pt>
                <c:pt idx="7221">
                  <c:v>10.029166666666667</c:v>
                </c:pt>
                <c:pt idx="7222">
                  <c:v>10.030555555555555</c:v>
                </c:pt>
                <c:pt idx="7223">
                  <c:v>10.031944444444445</c:v>
                </c:pt>
                <c:pt idx="7224">
                  <c:v>10.033333333333333</c:v>
                </c:pt>
                <c:pt idx="7225">
                  <c:v>10.034722222222221</c:v>
                </c:pt>
                <c:pt idx="7226">
                  <c:v>10.036111111111111</c:v>
                </c:pt>
                <c:pt idx="7227">
                  <c:v>10.0375</c:v>
                </c:pt>
                <c:pt idx="7228">
                  <c:v>10.03888888888889</c:v>
                </c:pt>
                <c:pt idx="7229">
                  <c:v>10.040277777777778</c:v>
                </c:pt>
                <c:pt idx="7230">
                  <c:v>10.041666666666666</c:v>
                </c:pt>
                <c:pt idx="7231">
                  <c:v>10.043055555555556</c:v>
                </c:pt>
                <c:pt idx="7232">
                  <c:v>10.044444444444444</c:v>
                </c:pt>
                <c:pt idx="7233">
                  <c:v>10.045833333333333</c:v>
                </c:pt>
                <c:pt idx="7234">
                  <c:v>10.047222222222222</c:v>
                </c:pt>
                <c:pt idx="7235">
                  <c:v>10.048611111111111</c:v>
                </c:pt>
                <c:pt idx="7236">
                  <c:v>10.050000000000001</c:v>
                </c:pt>
                <c:pt idx="7237">
                  <c:v>10.051388888888889</c:v>
                </c:pt>
                <c:pt idx="7238">
                  <c:v>10.052777777777777</c:v>
                </c:pt>
                <c:pt idx="7239">
                  <c:v>10.054166666666667</c:v>
                </c:pt>
                <c:pt idx="7240">
                  <c:v>10.055555555555555</c:v>
                </c:pt>
                <c:pt idx="7241">
                  <c:v>10.056944444444444</c:v>
                </c:pt>
                <c:pt idx="7242">
                  <c:v>10.058333333333334</c:v>
                </c:pt>
                <c:pt idx="7243">
                  <c:v>10.059722222222222</c:v>
                </c:pt>
                <c:pt idx="7244">
                  <c:v>10.061111111111112</c:v>
                </c:pt>
                <c:pt idx="7245">
                  <c:v>10.0625</c:v>
                </c:pt>
                <c:pt idx="7246">
                  <c:v>10.063888888888888</c:v>
                </c:pt>
                <c:pt idx="7247">
                  <c:v>10.065277777777778</c:v>
                </c:pt>
                <c:pt idx="7248">
                  <c:v>10.066666666666666</c:v>
                </c:pt>
                <c:pt idx="7249">
                  <c:v>10.068055555555556</c:v>
                </c:pt>
                <c:pt idx="7250">
                  <c:v>10.069444444444445</c:v>
                </c:pt>
                <c:pt idx="7251">
                  <c:v>10.070833333333333</c:v>
                </c:pt>
                <c:pt idx="7252">
                  <c:v>10.072222222222223</c:v>
                </c:pt>
                <c:pt idx="7253">
                  <c:v>10.073611111111111</c:v>
                </c:pt>
                <c:pt idx="7254">
                  <c:v>10.074999999999999</c:v>
                </c:pt>
                <c:pt idx="7255">
                  <c:v>10.076388888888889</c:v>
                </c:pt>
                <c:pt idx="7256">
                  <c:v>10.077777777777778</c:v>
                </c:pt>
                <c:pt idx="7257">
                  <c:v>10.079166666666667</c:v>
                </c:pt>
                <c:pt idx="7258">
                  <c:v>10.080555555555556</c:v>
                </c:pt>
                <c:pt idx="7259">
                  <c:v>10.081944444444444</c:v>
                </c:pt>
                <c:pt idx="7260">
                  <c:v>10.083333333333334</c:v>
                </c:pt>
                <c:pt idx="7261">
                  <c:v>10.084722222222222</c:v>
                </c:pt>
                <c:pt idx="7262">
                  <c:v>10.08611111111111</c:v>
                </c:pt>
                <c:pt idx="7263">
                  <c:v>10.0875</c:v>
                </c:pt>
                <c:pt idx="7264">
                  <c:v>10.088888888888889</c:v>
                </c:pt>
                <c:pt idx="7265">
                  <c:v>10.090277777777779</c:v>
                </c:pt>
                <c:pt idx="7266">
                  <c:v>10.091666666666667</c:v>
                </c:pt>
                <c:pt idx="7267">
                  <c:v>10.093055555555555</c:v>
                </c:pt>
                <c:pt idx="7268">
                  <c:v>10.094444444444445</c:v>
                </c:pt>
                <c:pt idx="7269">
                  <c:v>10.095833333333333</c:v>
                </c:pt>
                <c:pt idx="7270">
                  <c:v>10.097222222222221</c:v>
                </c:pt>
                <c:pt idx="7271">
                  <c:v>10.098611111111111</c:v>
                </c:pt>
                <c:pt idx="7272">
                  <c:v>10.1</c:v>
                </c:pt>
                <c:pt idx="7273">
                  <c:v>10.10138888888889</c:v>
                </c:pt>
                <c:pt idx="7274">
                  <c:v>10.102777777777778</c:v>
                </c:pt>
                <c:pt idx="7275">
                  <c:v>10.104166666666666</c:v>
                </c:pt>
                <c:pt idx="7276">
                  <c:v>10.105555555555556</c:v>
                </c:pt>
                <c:pt idx="7277">
                  <c:v>10.106944444444444</c:v>
                </c:pt>
                <c:pt idx="7278">
                  <c:v>10.108333333333333</c:v>
                </c:pt>
                <c:pt idx="7279">
                  <c:v>10.109722222222222</c:v>
                </c:pt>
                <c:pt idx="7280">
                  <c:v>10.111111111111111</c:v>
                </c:pt>
                <c:pt idx="7281">
                  <c:v>10.112500000000001</c:v>
                </c:pt>
                <c:pt idx="7282">
                  <c:v>10.113888888888889</c:v>
                </c:pt>
                <c:pt idx="7283">
                  <c:v>10.115277777777777</c:v>
                </c:pt>
                <c:pt idx="7284">
                  <c:v>10.116666666666667</c:v>
                </c:pt>
                <c:pt idx="7285">
                  <c:v>10.118055555555555</c:v>
                </c:pt>
                <c:pt idx="7286">
                  <c:v>10.119444444444444</c:v>
                </c:pt>
                <c:pt idx="7287">
                  <c:v>10.120833333333334</c:v>
                </c:pt>
                <c:pt idx="7288">
                  <c:v>10.122222222222222</c:v>
                </c:pt>
                <c:pt idx="7289">
                  <c:v>10.123611111111112</c:v>
                </c:pt>
                <c:pt idx="7290">
                  <c:v>10.125</c:v>
                </c:pt>
                <c:pt idx="7291">
                  <c:v>10.126388888888888</c:v>
                </c:pt>
                <c:pt idx="7292">
                  <c:v>10.127777777777778</c:v>
                </c:pt>
                <c:pt idx="7293">
                  <c:v>10.129166666666666</c:v>
                </c:pt>
                <c:pt idx="7294">
                  <c:v>10.130555555555556</c:v>
                </c:pt>
                <c:pt idx="7295">
                  <c:v>10.131944444444445</c:v>
                </c:pt>
                <c:pt idx="7296">
                  <c:v>10.133333333333333</c:v>
                </c:pt>
                <c:pt idx="7297">
                  <c:v>10.134722222222223</c:v>
                </c:pt>
                <c:pt idx="7298">
                  <c:v>10.136111111111111</c:v>
                </c:pt>
                <c:pt idx="7299">
                  <c:v>10.137499999999999</c:v>
                </c:pt>
                <c:pt idx="7300">
                  <c:v>10.138888888888889</c:v>
                </c:pt>
                <c:pt idx="7301">
                  <c:v>10.140277777777778</c:v>
                </c:pt>
                <c:pt idx="7302">
                  <c:v>10.141666666666667</c:v>
                </c:pt>
                <c:pt idx="7303">
                  <c:v>10.143055555555556</c:v>
                </c:pt>
                <c:pt idx="7304">
                  <c:v>10.144444444444444</c:v>
                </c:pt>
                <c:pt idx="7305">
                  <c:v>10.145833333333334</c:v>
                </c:pt>
                <c:pt idx="7306">
                  <c:v>10.147222222222222</c:v>
                </c:pt>
                <c:pt idx="7307">
                  <c:v>10.14861111111111</c:v>
                </c:pt>
                <c:pt idx="7308">
                  <c:v>10.15</c:v>
                </c:pt>
                <c:pt idx="7309">
                  <c:v>10.151388888888889</c:v>
                </c:pt>
                <c:pt idx="7310">
                  <c:v>10.152777777777779</c:v>
                </c:pt>
                <c:pt idx="7311">
                  <c:v>10.154166666666667</c:v>
                </c:pt>
                <c:pt idx="7312">
                  <c:v>10.155555555555555</c:v>
                </c:pt>
                <c:pt idx="7313">
                  <c:v>10.156944444444445</c:v>
                </c:pt>
                <c:pt idx="7314">
                  <c:v>10.158333333333333</c:v>
                </c:pt>
                <c:pt idx="7315">
                  <c:v>10.159722222222221</c:v>
                </c:pt>
                <c:pt idx="7316">
                  <c:v>10.161111111111111</c:v>
                </c:pt>
                <c:pt idx="7317">
                  <c:v>10.1625</c:v>
                </c:pt>
                <c:pt idx="7318">
                  <c:v>10.16388888888889</c:v>
                </c:pt>
                <c:pt idx="7319">
                  <c:v>10.165277777777778</c:v>
                </c:pt>
                <c:pt idx="7320">
                  <c:v>10.166666666666666</c:v>
                </c:pt>
                <c:pt idx="7321">
                  <c:v>10.168055555555556</c:v>
                </c:pt>
                <c:pt idx="7322">
                  <c:v>10.169444444444444</c:v>
                </c:pt>
                <c:pt idx="7323">
                  <c:v>10.170833333333333</c:v>
                </c:pt>
                <c:pt idx="7324">
                  <c:v>10.172222222222222</c:v>
                </c:pt>
                <c:pt idx="7325">
                  <c:v>10.173611111111111</c:v>
                </c:pt>
                <c:pt idx="7326">
                  <c:v>10.175000000000001</c:v>
                </c:pt>
                <c:pt idx="7327">
                  <c:v>10.176388888888889</c:v>
                </c:pt>
                <c:pt idx="7328">
                  <c:v>10.177777777777777</c:v>
                </c:pt>
                <c:pt idx="7329">
                  <c:v>10.179166666666667</c:v>
                </c:pt>
                <c:pt idx="7330">
                  <c:v>10.180555555555555</c:v>
                </c:pt>
                <c:pt idx="7331">
                  <c:v>10.181944444444444</c:v>
                </c:pt>
                <c:pt idx="7332">
                  <c:v>10.183333333333334</c:v>
                </c:pt>
                <c:pt idx="7333">
                  <c:v>10.184722222222222</c:v>
                </c:pt>
                <c:pt idx="7334">
                  <c:v>10.186111111111112</c:v>
                </c:pt>
                <c:pt idx="7335">
                  <c:v>10.1875</c:v>
                </c:pt>
                <c:pt idx="7336">
                  <c:v>10.188888888888888</c:v>
                </c:pt>
                <c:pt idx="7337">
                  <c:v>10.190277777777778</c:v>
                </c:pt>
                <c:pt idx="7338">
                  <c:v>10.191666666666666</c:v>
                </c:pt>
                <c:pt idx="7339">
                  <c:v>10.193055555555556</c:v>
                </c:pt>
                <c:pt idx="7340">
                  <c:v>10.194444444444445</c:v>
                </c:pt>
                <c:pt idx="7341">
                  <c:v>10.195833333333333</c:v>
                </c:pt>
                <c:pt idx="7342">
                  <c:v>10.197222222222223</c:v>
                </c:pt>
                <c:pt idx="7343">
                  <c:v>10.198611111111111</c:v>
                </c:pt>
                <c:pt idx="7344">
                  <c:v>10.199999999999999</c:v>
                </c:pt>
                <c:pt idx="7345">
                  <c:v>10.201388888888889</c:v>
                </c:pt>
                <c:pt idx="7346">
                  <c:v>10.202777777777778</c:v>
                </c:pt>
                <c:pt idx="7347">
                  <c:v>10.204166666666667</c:v>
                </c:pt>
                <c:pt idx="7348">
                  <c:v>10.205555555555556</c:v>
                </c:pt>
                <c:pt idx="7349">
                  <c:v>10.206944444444444</c:v>
                </c:pt>
                <c:pt idx="7350">
                  <c:v>10.208333333333334</c:v>
                </c:pt>
                <c:pt idx="7351">
                  <c:v>10.209722222222222</c:v>
                </c:pt>
                <c:pt idx="7352">
                  <c:v>10.21111111111111</c:v>
                </c:pt>
                <c:pt idx="7353">
                  <c:v>10.2125</c:v>
                </c:pt>
                <c:pt idx="7354">
                  <c:v>10.213888888888889</c:v>
                </c:pt>
                <c:pt idx="7355">
                  <c:v>10.215277777777779</c:v>
                </c:pt>
                <c:pt idx="7356">
                  <c:v>10.216666666666667</c:v>
                </c:pt>
                <c:pt idx="7357">
                  <c:v>10.218055555555555</c:v>
                </c:pt>
                <c:pt idx="7358">
                  <c:v>10.219444444444445</c:v>
                </c:pt>
                <c:pt idx="7359">
                  <c:v>10.220833333333333</c:v>
                </c:pt>
                <c:pt idx="7360">
                  <c:v>10.222222222222221</c:v>
                </c:pt>
                <c:pt idx="7361">
                  <c:v>10.223611111111111</c:v>
                </c:pt>
                <c:pt idx="7362">
                  <c:v>10.225</c:v>
                </c:pt>
                <c:pt idx="7363">
                  <c:v>10.22638888888889</c:v>
                </c:pt>
                <c:pt idx="7364">
                  <c:v>10.227777777777778</c:v>
                </c:pt>
                <c:pt idx="7365">
                  <c:v>10.229166666666666</c:v>
                </c:pt>
                <c:pt idx="7366">
                  <c:v>10.230555555555556</c:v>
                </c:pt>
                <c:pt idx="7367">
                  <c:v>10.231944444444444</c:v>
                </c:pt>
                <c:pt idx="7368">
                  <c:v>10.233333333333333</c:v>
                </c:pt>
                <c:pt idx="7369">
                  <c:v>10.234722222222222</c:v>
                </c:pt>
                <c:pt idx="7370">
                  <c:v>10.236111111111111</c:v>
                </c:pt>
                <c:pt idx="7371">
                  <c:v>10.237500000000001</c:v>
                </c:pt>
                <c:pt idx="7372">
                  <c:v>10.238888888888889</c:v>
                </c:pt>
                <c:pt idx="7373">
                  <c:v>10.240277777777777</c:v>
                </c:pt>
                <c:pt idx="7374">
                  <c:v>10.241666666666667</c:v>
                </c:pt>
                <c:pt idx="7375">
                  <c:v>10.243055555555555</c:v>
                </c:pt>
                <c:pt idx="7376">
                  <c:v>10.244444444444444</c:v>
                </c:pt>
                <c:pt idx="7377">
                  <c:v>10.245833333333334</c:v>
                </c:pt>
                <c:pt idx="7378">
                  <c:v>10.247222222222222</c:v>
                </c:pt>
                <c:pt idx="7379">
                  <c:v>10.248611111111112</c:v>
                </c:pt>
                <c:pt idx="7380">
                  <c:v>10.25</c:v>
                </c:pt>
                <c:pt idx="7381">
                  <c:v>10.251388888888888</c:v>
                </c:pt>
                <c:pt idx="7382">
                  <c:v>10.252777777777778</c:v>
                </c:pt>
                <c:pt idx="7383">
                  <c:v>10.254166666666666</c:v>
                </c:pt>
                <c:pt idx="7384">
                  <c:v>10.255555555555556</c:v>
                </c:pt>
                <c:pt idx="7385">
                  <c:v>10.256944444444445</c:v>
                </c:pt>
                <c:pt idx="7386">
                  <c:v>10.258333333333333</c:v>
                </c:pt>
                <c:pt idx="7387">
                  <c:v>10.259722222222223</c:v>
                </c:pt>
                <c:pt idx="7388">
                  <c:v>10.261111111111111</c:v>
                </c:pt>
                <c:pt idx="7389">
                  <c:v>10.262499999999999</c:v>
                </c:pt>
                <c:pt idx="7390">
                  <c:v>10.263888888888889</c:v>
                </c:pt>
                <c:pt idx="7391">
                  <c:v>10.265277777777778</c:v>
                </c:pt>
                <c:pt idx="7392">
                  <c:v>10.266666666666667</c:v>
                </c:pt>
                <c:pt idx="7393">
                  <c:v>10.268055555555556</c:v>
                </c:pt>
                <c:pt idx="7394">
                  <c:v>10.269444444444444</c:v>
                </c:pt>
                <c:pt idx="7395">
                  <c:v>10.270833333333334</c:v>
                </c:pt>
                <c:pt idx="7396">
                  <c:v>10.272222222222222</c:v>
                </c:pt>
                <c:pt idx="7397">
                  <c:v>10.27361111111111</c:v>
                </c:pt>
                <c:pt idx="7398">
                  <c:v>10.275</c:v>
                </c:pt>
                <c:pt idx="7399">
                  <c:v>10.276388888888889</c:v>
                </c:pt>
                <c:pt idx="7400">
                  <c:v>10.277777777777779</c:v>
                </c:pt>
                <c:pt idx="7401">
                  <c:v>10.279166666666667</c:v>
                </c:pt>
                <c:pt idx="7402">
                  <c:v>10.280555555555555</c:v>
                </c:pt>
                <c:pt idx="7403">
                  <c:v>10.281944444444445</c:v>
                </c:pt>
                <c:pt idx="7404">
                  <c:v>10.283333333333333</c:v>
                </c:pt>
                <c:pt idx="7405">
                  <c:v>10.284722222222221</c:v>
                </c:pt>
                <c:pt idx="7406">
                  <c:v>10.286111111111111</c:v>
                </c:pt>
                <c:pt idx="7407">
                  <c:v>10.2875</c:v>
                </c:pt>
                <c:pt idx="7408">
                  <c:v>10.28888888888889</c:v>
                </c:pt>
                <c:pt idx="7409">
                  <c:v>10.290277777777778</c:v>
                </c:pt>
                <c:pt idx="7410">
                  <c:v>10.291666666666666</c:v>
                </c:pt>
                <c:pt idx="7411">
                  <c:v>10.293055555555556</c:v>
                </c:pt>
                <c:pt idx="7412">
                  <c:v>10.294444444444444</c:v>
                </c:pt>
                <c:pt idx="7413">
                  <c:v>10.295833333333333</c:v>
                </c:pt>
                <c:pt idx="7414">
                  <c:v>10.297222222222222</c:v>
                </c:pt>
                <c:pt idx="7415">
                  <c:v>10.298611111111111</c:v>
                </c:pt>
                <c:pt idx="7416">
                  <c:v>10.3</c:v>
                </c:pt>
                <c:pt idx="7417">
                  <c:v>10.301388888888889</c:v>
                </c:pt>
                <c:pt idx="7418">
                  <c:v>10.302777777777777</c:v>
                </c:pt>
                <c:pt idx="7419">
                  <c:v>10.304166666666667</c:v>
                </c:pt>
                <c:pt idx="7420">
                  <c:v>10.305555555555555</c:v>
                </c:pt>
                <c:pt idx="7421">
                  <c:v>10.306944444444444</c:v>
                </c:pt>
                <c:pt idx="7422">
                  <c:v>10.308333333333334</c:v>
                </c:pt>
                <c:pt idx="7423">
                  <c:v>10.309722222222222</c:v>
                </c:pt>
                <c:pt idx="7424">
                  <c:v>10.311111111111112</c:v>
                </c:pt>
                <c:pt idx="7425">
                  <c:v>10.3125</c:v>
                </c:pt>
                <c:pt idx="7426">
                  <c:v>10.313888888888888</c:v>
                </c:pt>
                <c:pt idx="7427">
                  <c:v>10.315277777777778</c:v>
                </c:pt>
                <c:pt idx="7428">
                  <c:v>10.316666666666666</c:v>
                </c:pt>
                <c:pt idx="7429">
                  <c:v>10.318055555555556</c:v>
                </c:pt>
                <c:pt idx="7430">
                  <c:v>10.319444444444445</c:v>
                </c:pt>
                <c:pt idx="7431">
                  <c:v>10.320833333333333</c:v>
                </c:pt>
                <c:pt idx="7432">
                  <c:v>10.322222222222223</c:v>
                </c:pt>
                <c:pt idx="7433">
                  <c:v>10.323611111111111</c:v>
                </c:pt>
                <c:pt idx="7434">
                  <c:v>10.324999999999999</c:v>
                </c:pt>
                <c:pt idx="7435">
                  <c:v>10.326388888888889</c:v>
                </c:pt>
                <c:pt idx="7436">
                  <c:v>10.327777777777778</c:v>
                </c:pt>
                <c:pt idx="7437">
                  <c:v>10.329166666666667</c:v>
                </c:pt>
                <c:pt idx="7438">
                  <c:v>10.330555555555556</c:v>
                </c:pt>
                <c:pt idx="7439">
                  <c:v>10.331944444444444</c:v>
                </c:pt>
                <c:pt idx="7440">
                  <c:v>10.333333333333334</c:v>
                </c:pt>
                <c:pt idx="7441">
                  <c:v>10.334722222222222</c:v>
                </c:pt>
                <c:pt idx="7442">
                  <c:v>10.33611111111111</c:v>
                </c:pt>
                <c:pt idx="7443">
                  <c:v>10.3375</c:v>
                </c:pt>
                <c:pt idx="7444">
                  <c:v>10.338888888888889</c:v>
                </c:pt>
                <c:pt idx="7445">
                  <c:v>10.340277777777779</c:v>
                </c:pt>
                <c:pt idx="7446">
                  <c:v>10.341666666666667</c:v>
                </c:pt>
                <c:pt idx="7447">
                  <c:v>10.343055555555555</c:v>
                </c:pt>
                <c:pt idx="7448">
                  <c:v>10.344444444444445</c:v>
                </c:pt>
                <c:pt idx="7449">
                  <c:v>10.345833333333333</c:v>
                </c:pt>
                <c:pt idx="7450">
                  <c:v>10.347222222222221</c:v>
                </c:pt>
                <c:pt idx="7451">
                  <c:v>10.348611111111111</c:v>
                </c:pt>
                <c:pt idx="7452">
                  <c:v>10.35</c:v>
                </c:pt>
                <c:pt idx="7453">
                  <c:v>10.35138888888889</c:v>
                </c:pt>
                <c:pt idx="7454">
                  <c:v>10.352777777777778</c:v>
                </c:pt>
                <c:pt idx="7455">
                  <c:v>10.354166666666666</c:v>
                </c:pt>
                <c:pt idx="7456">
                  <c:v>10.355555555555556</c:v>
                </c:pt>
                <c:pt idx="7457">
                  <c:v>10.356944444444444</c:v>
                </c:pt>
                <c:pt idx="7458">
                  <c:v>10.358333333333333</c:v>
                </c:pt>
                <c:pt idx="7459">
                  <c:v>10.359722222222222</c:v>
                </c:pt>
                <c:pt idx="7460">
                  <c:v>10.361111111111111</c:v>
                </c:pt>
                <c:pt idx="7461">
                  <c:v>10.362500000000001</c:v>
                </c:pt>
                <c:pt idx="7462">
                  <c:v>10.363888888888889</c:v>
                </c:pt>
                <c:pt idx="7463">
                  <c:v>10.365277777777777</c:v>
                </c:pt>
                <c:pt idx="7464">
                  <c:v>10.366666666666667</c:v>
                </c:pt>
                <c:pt idx="7465">
                  <c:v>10.368055555555555</c:v>
                </c:pt>
                <c:pt idx="7466">
                  <c:v>10.369444444444444</c:v>
                </c:pt>
                <c:pt idx="7467">
                  <c:v>10.370833333333334</c:v>
                </c:pt>
                <c:pt idx="7468">
                  <c:v>10.372222222222222</c:v>
                </c:pt>
                <c:pt idx="7469">
                  <c:v>10.373611111111112</c:v>
                </c:pt>
                <c:pt idx="7470">
                  <c:v>10.375</c:v>
                </c:pt>
                <c:pt idx="7471">
                  <c:v>10.376388888888888</c:v>
                </c:pt>
                <c:pt idx="7472">
                  <c:v>10.377777777777778</c:v>
                </c:pt>
                <c:pt idx="7473">
                  <c:v>10.379166666666666</c:v>
                </c:pt>
                <c:pt idx="7474">
                  <c:v>10.380555555555556</c:v>
                </c:pt>
                <c:pt idx="7475">
                  <c:v>10.381944444444445</c:v>
                </c:pt>
                <c:pt idx="7476">
                  <c:v>10.383333333333333</c:v>
                </c:pt>
                <c:pt idx="7477">
                  <c:v>10.384722222222223</c:v>
                </c:pt>
                <c:pt idx="7478">
                  <c:v>10.386111111111111</c:v>
                </c:pt>
                <c:pt idx="7479">
                  <c:v>10.387499999999999</c:v>
                </c:pt>
                <c:pt idx="7480">
                  <c:v>10.388888888888889</c:v>
                </c:pt>
                <c:pt idx="7481">
                  <c:v>10.390277777777778</c:v>
                </c:pt>
                <c:pt idx="7482">
                  <c:v>10.391666666666667</c:v>
                </c:pt>
                <c:pt idx="7483">
                  <c:v>10.393055555555556</c:v>
                </c:pt>
                <c:pt idx="7484">
                  <c:v>10.394444444444444</c:v>
                </c:pt>
                <c:pt idx="7485">
                  <c:v>10.395833333333334</c:v>
                </c:pt>
                <c:pt idx="7486">
                  <c:v>10.397222222222222</c:v>
                </c:pt>
                <c:pt idx="7487">
                  <c:v>10.39861111111111</c:v>
                </c:pt>
                <c:pt idx="7488">
                  <c:v>10.4</c:v>
                </c:pt>
                <c:pt idx="7489">
                  <c:v>10.401388888888889</c:v>
                </c:pt>
                <c:pt idx="7490">
                  <c:v>10.402777777777779</c:v>
                </c:pt>
                <c:pt idx="7491">
                  <c:v>10.404166666666667</c:v>
                </c:pt>
                <c:pt idx="7492">
                  <c:v>10.405555555555555</c:v>
                </c:pt>
                <c:pt idx="7493">
                  <c:v>10.406944444444445</c:v>
                </c:pt>
                <c:pt idx="7494">
                  <c:v>10.408333333333333</c:v>
                </c:pt>
                <c:pt idx="7495">
                  <c:v>10.409722222222221</c:v>
                </c:pt>
                <c:pt idx="7496">
                  <c:v>10.411111111111111</c:v>
                </c:pt>
                <c:pt idx="7497">
                  <c:v>10.4125</c:v>
                </c:pt>
                <c:pt idx="7498">
                  <c:v>10.41388888888889</c:v>
                </c:pt>
                <c:pt idx="7499">
                  <c:v>10.415277777777778</c:v>
                </c:pt>
                <c:pt idx="7500">
                  <c:v>10.416666666666666</c:v>
                </c:pt>
                <c:pt idx="7501">
                  <c:v>10.418055555555556</c:v>
                </c:pt>
                <c:pt idx="7502">
                  <c:v>10.419444444444444</c:v>
                </c:pt>
                <c:pt idx="7503">
                  <c:v>10.420833333333333</c:v>
                </c:pt>
                <c:pt idx="7504">
                  <c:v>10.422222222222222</c:v>
                </c:pt>
                <c:pt idx="7505">
                  <c:v>10.423611111111111</c:v>
                </c:pt>
                <c:pt idx="7506">
                  <c:v>10.425000000000001</c:v>
                </c:pt>
                <c:pt idx="7507">
                  <c:v>10.426388888888889</c:v>
                </c:pt>
                <c:pt idx="7508">
                  <c:v>10.427777777777777</c:v>
                </c:pt>
                <c:pt idx="7509">
                  <c:v>10.429166666666667</c:v>
                </c:pt>
                <c:pt idx="7510">
                  <c:v>10.430555555555555</c:v>
                </c:pt>
                <c:pt idx="7511">
                  <c:v>10.431944444444444</c:v>
                </c:pt>
                <c:pt idx="7512">
                  <c:v>10.433333333333334</c:v>
                </c:pt>
                <c:pt idx="7513">
                  <c:v>10.434722222222222</c:v>
                </c:pt>
                <c:pt idx="7514">
                  <c:v>10.436111111111112</c:v>
                </c:pt>
                <c:pt idx="7515">
                  <c:v>10.4375</c:v>
                </c:pt>
                <c:pt idx="7516">
                  <c:v>10.438888888888888</c:v>
                </c:pt>
                <c:pt idx="7517">
                  <c:v>10.440277777777778</c:v>
                </c:pt>
                <c:pt idx="7518">
                  <c:v>10.441666666666666</c:v>
                </c:pt>
                <c:pt idx="7519">
                  <c:v>10.443055555555556</c:v>
                </c:pt>
                <c:pt idx="7520">
                  <c:v>10.444444444444445</c:v>
                </c:pt>
                <c:pt idx="7521">
                  <c:v>10.445833333333333</c:v>
                </c:pt>
                <c:pt idx="7522">
                  <c:v>10.447222222222223</c:v>
                </c:pt>
                <c:pt idx="7523">
                  <c:v>10.448611111111111</c:v>
                </c:pt>
                <c:pt idx="7524">
                  <c:v>10.45</c:v>
                </c:pt>
                <c:pt idx="7525">
                  <c:v>10.451388888888889</c:v>
                </c:pt>
                <c:pt idx="7526">
                  <c:v>10.452777777777778</c:v>
                </c:pt>
                <c:pt idx="7527">
                  <c:v>10.454166666666667</c:v>
                </c:pt>
                <c:pt idx="7528">
                  <c:v>10.455555555555556</c:v>
                </c:pt>
                <c:pt idx="7529">
                  <c:v>10.456944444444444</c:v>
                </c:pt>
                <c:pt idx="7530">
                  <c:v>10.458333333333334</c:v>
                </c:pt>
                <c:pt idx="7531">
                  <c:v>10.459722222222222</c:v>
                </c:pt>
                <c:pt idx="7532">
                  <c:v>10.46111111111111</c:v>
                </c:pt>
                <c:pt idx="7533">
                  <c:v>10.4625</c:v>
                </c:pt>
                <c:pt idx="7534">
                  <c:v>10.463888888888889</c:v>
                </c:pt>
                <c:pt idx="7535">
                  <c:v>10.465277777777779</c:v>
                </c:pt>
                <c:pt idx="7536">
                  <c:v>10.466666666666667</c:v>
                </c:pt>
                <c:pt idx="7537">
                  <c:v>10.468055555555555</c:v>
                </c:pt>
                <c:pt idx="7538">
                  <c:v>10.469444444444445</c:v>
                </c:pt>
                <c:pt idx="7539">
                  <c:v>10.470833333333333</c:v>
                </c:pt>
                <c:pt idx="7540">
                  <c:v>10.472222222222221</c:v>
                </c:pt>
                <c:pt idx="7541">
                  <c:v>10.473611111111111</c:v>
                </c:pt>
                <c:pt idx="7542">
                  <c:v>10.475</c:v>
                </c:pt>
                <c:pt idx="7543">
                  <c:v>10.47638888888889</c:v>
                </c:pt>
                <c:pt idx="7544">
                  <c:v>10.477777777777778</c:v>
                </c:pt>
                <c:pt idx="7545">
                  <c:v>10.479166666666666</c:v>
                </c:pt>
                <c:pt idx="7546">
                  <c:v>10.480555555555556</c:v>
                </c:pt>
                <c:pt idx="7547">
                  <c:v>10.481944444444444</c:v>
                </c:pt>
                <c:pt idx="7548">
                  <c:v>10.483333333333333</c:v>
                </c:pt>
                <c:pt idx="7549">
                  <c:v>10.484722222222222</c:v>
                </c:pt>
                <c:pt idx="7550">
                  <c:v>10.486111111111111</c:v>
                </c:pt>
                <c:pt idx="7551">
                  <c:v>10.487500000000001</c:v>
                </c:pt>
                <c:pt idx="7552">
                  <c:v>10.488888888888889</c:v>
                </c:pt>
                <c:pt idx="7553">
                  <c:v>10.490277777777777</c:v>
                </c:pt>
                <c:pt idx="7554">
                  <c:v>10.491666666666667</c:v>
                </c:pt>
                <c:pt idx="7555">
                  <c:v>10.493055555555555</c:v>
                </c:pt>
                <c:pt idx="7556">
                  <c:v>10.494444444444444</c:v>
                </c:pt>
                <c:pt idx="7557">
                  <c:v>10.495833333333334</c:v>
                </c:pt>
                <c:pt idx="7558">
                  <c:v>10.497222222222222</c:v>
                </c:pt>
                <c:pt idx="7559">
                  <c:v>10.498611111111112</c:v>
                </c:pt>
                <c:pt idx="7560">
                  <c:v>10.5</c:v>
                </c:pt>
                <c:pt idx="7561">
                  <c:v>10.501388888888888</c:v>
                </c:pt>
                <c:pt idx="7562">
                  <c:v>10.502777777777778</c:v>
                </c:pt>
                <c:pt idx="7563">
                  <c:v>10.504166666666666</c:v>
                </c:pt>
                <c:pt idx="7564">
                  <c:v>10.505555555555556</c:v>
                </c:pt>
                <c:pt idx="7565">
                  <c:v>10.506944444444445</c:v>
                </c:pt>
                <c:pt idx="7566">
                  <c:v>10.508333333333333</c:v>
                </c:pt>
                <c:pt idx="7567">
                  <c:v>10.509722222222223</c:v>
                </c:pt>
                <c:pt idx="7568">
                  <c:v>10.511111111111111</c:v>
                </c:pt>
                <c:pt idx="7569">
                  <c:v>10.512499999999999</c:v>
                </c:pt>
                <c:pt idx="7570">
                  <c:v>10.513888888888889</c:v>
                </c:pt>
                <c:pt idx="7571">
                  <c:v>10.515277777777778</c:v>
                </c:pt>
                <c:pt idx="7572">
                  <c:v>10.516666666666667</c:v>
                </c:pt>
                <c:pt idx="7573">
                  <c:v>10.518055555555556</c:v>
                </c:pt>
                <c:pt idx="7574">
                  <c:v>10.519444444444444</c:v>
                </c:pt>
                <c:pt idx="7575">
                  <c:v>10.520833333333334</c:v>
                </c:pt>
                <c:pt idx="7576">
                  <c:v>10.522222222222222</c:v>
                </c:pt>
                <c:pt idx="7577">
                  <c:v>10.52361111111111</c:v>
                </c:pt>
                <c:pt idx="7578">
                  <c:v>10.525</c:v>
                </c:pt>
                <c:pt idx="7579">
                  <c:v>10.526388888888889</c:v>
                </c:pt>
                <c:pt idx="7580">
                  <c:v>10.527777777777779</c:v>
                </c:pt>
                <c:pt idx="7581">
                  <c:v>10.529166666666667</c:v>
                </c:pt>
                <c:pt idx="7582">
                  <c:v>10.530555555555555</c:v>
                </c:pt>
                <c:pt idx="7583">
                  <c:v>10.531944444444445</c:v>
                </c:pt>
                <c:pt idx="7584">
                  <c:v>10.533333333333333</c:v>
                </c:pt>
                <c:pt idx="7585">
                  <c:v>10.534722222222221</c:v>
                </c:pt>
                <c:pt idx="7586">
                  <c:v>10.536111111111111</c:v>
                </c:pt>
                <c:pt idx="7587">
                  <c:v>10.5375</c:v>
                </c:pt>
                <c:pt idx="7588">
                  <c:v>10.53888888888889</c:v>
                </c:pt>
                <c:pt idx="7589">
                  <c:v>10.540277777777778</c:v>
                </c:pt>
                <c:pt idx="7590">
                  <c:v>10.541666666666666</c:v>
                </c:pt>
                <c:pt idx="7591">
                  <c:v>10.543055555555556</c:v>
                </c:pt>
                <c:pt idx="7592">
                  <c:v>10.544444444444444</c:v>
                </c:pt>
                <c:pt idx="7593">
                  <c:v>10.545833333333333</c:v>
                </c:pt>
                <c:pt idx="7594">
                  <c:v>10.547222222222222</c:v>
                </c:pt>
                <c:pt idx="7595">
                  <c:v>10.548611111111111</c:v>
                </c:pt>
                <c:pt idx="7596">
                  <c:v>10.55</c:v>
                </c:pt>
                <c:pt idx="7597">
                  <c:v>10.551388888888889</c:v>
                </c:pt>
                <c:pt idx="7598">
                  <c:v>10.552777777777777</c:v>
                </c:pt>
                <c:pt idx="7599">
                  <c:v>10.554166666666667</c:v>
                </c:pt>
                <c:pt idx="7600">
                  <c:v>10.555555555555555</c:v>
                </c:pt>
                <c:pt idx="7601">
                  <c:v>10.556944444444444</c:v>
                </c:pt>
                <c:pt idx="7602">
                  <c:v>10.558333333333334</c:v>
                </c:pt>
                <c:pt idx="7603">
                  <c:v>10.559722222222222</c:v>
                </c:pt>
                <c:pt idx="7604">
                  <c:v>10.561111111111112</c:v>
                </c:pt>
                <c:pt idx="7605">
                  <c:v>10.5625</c:v>
                </c:pt>
                <c:pt idx="7606">
                  <c:v>10.563888888888888</c:v>
                </c:pt>
                <c:pt idx="7607">
                  <c:v>10.565277777777778</c:v>
                </c:pt>
                <c:pt idx="7608">
                  <c:v>10.566666666666666</c:v>
                </c:pt>
                <c:pt idx="7609">
                  <c:v>10.568055555555556</c:v>
                </c:pt>
                <c:pt idx="7610">
                  <c:v>10.569444444444445</c:v>
                </c:pt>
                <c:pt idx="7611">
                  <c:v>10.570833333333333</c:v>
                </c:pt>
                <c:pt idx="7612">
                  <c:v>10.572222222222223</c:v>
                </c:pt>
                <c:pt idx="7613">
                  <c:v>10.573611111111111</c:v>
                </c:pt>
                <c:pt idx="7614">
                  <c:v>10.574999999999999</c:v>
                </c:pt>
                <c:pt idx="7615">
                  <c:v>10.576388888888889</c:v>
                </c:pt>
                <c:pt idx="7616">
                  <c:v>10.577777777777778</c:v>
                </c:pt>
                <c:pt idx="7617">
                  <c:v>10.579166666666667</c:v>
                </c:pt>
                <c:pt idx="7618">
                  <c:v>10.580555555555556</c:v>
                </c:pt>
                <c:pt idx="7619">
                  <c:v>10.581944444444444</c:v>
                </c:pt>
                <c:pt idx="7620">
                  <c:v>10.583333333333334</c:v>
                </c:pt>
                <c:pt idx="7621">
                  <c:v>10.584722222222222</c:v>
                </c:pt>
                <c:pt idx="7622">
                  <c:v>10.58611111111111</c:v>
                </c:pt>
                <c:pt idx="7623">
                  <c:v>10.5875</c:v>
                </c:pt>
                <c:pt idx="7624">
                  <c:v>10.588888888888889</c:v>
                </c:pt>
                <c:pt idx="7625">
                  <c:v>10.590277777777779</c:v>
                </c:pt>
                <c:pt idx="7626">
                  <c:v>10.591666666666667</c:v>
                </c:pt>
                <c:pt idx="7627">
                  <c:v>10.593055555555555</c:v>
                </c:pt>
                <c:pt idx="7628">
                  <c:v>10.594444444444445</c:v>
                </c:pt>
                <c:pt idx="7629">
                  <c:v>10.595833333333333</c:v>
                </c:pt>
                <c:pt idx="7630">
                  <c:v>10.597222222222221</c:v>
                </c:pt>
                <c:pt idx="7631">
                  <c:v>10.598611111111111</c:v>
                </c:pt>
                <c:pt idx="7632">
                  <c:v>10.6</c:v>
                </c:pt>
                <c:pt idx="7633">
                  <c:v>10.60138888888889</c:v>
                </c:pt>
                <c:pt idx="7634">
                  <c:v>10.602777777777778</c:v>
                </c:pt>
                <c:pt idx="7635">
                  <c:v>10.604166666666666</c:v>
                </c:pt>
                <c:pt idx="7636">
                  <c:v>10.605555555555556</c:v>
                </c:pt>
                <c:pt idx="7637">
                  <c:v>10.606944444444444</c:v>
                </c:pt>
                <c:pt idx="7638">
                  <c:v>10.608333333333333</c:v>
                </c:pt>
                <c:pt idx="7639">
                  <c:v>10.609722222222222</c:v>
                </c:pt>
                <c:pt idx="7640">
                  <c:v>10.611111111111111</c:v>
                </c:pt>
                <c:pt idx="7641">
                  <c:v>10.612500000000001</c:v>
                </c:pt>
                <c:pt idx="7642">
                  <c:v>10.613888888888889</c:v>
                </c:pt>
                <c:pt idx="7643">
                  <c:v>10.615277777777777</c:v>
                </c:pt>
                <c:pt idx="7644">
                  <c:v>10.616666666666667</c:v>
                </c:pt>
                <c:pt idx="7645">
                  <c:v>10.618055555555555</c:v>
                </c:pt>
                <c:pt idx="7646">
                  <c:v>10.619444444444444</c:v>
                </c:pt>
                <c:pt idx="7647">
                  <c:v>10.620833333333334</c:v>
                </c:pt>
                <c:pt idx="7648">
                  <c:v>10.622222222222222</c:v>
                </c:pt>
                <c:pt idx="7649">
                  <c:v>10.623611111111112</c:v>
                </c:pt>
                <c:pt idx="7650">
                  <c:v>10.625</c:v>
                </c:pt>
                <c:pt idx="7651">
                  <c:v>10.626388888888888</c:v>
                </c:pt>
                <c:pt idx="7652">
                  <c:v>10.627777777777778</c:v>
                </c:pt>
                <c:pt idx="7653">
                  <c:v>10.629166666666666</c:v>
                </c:pt>
                <c:pt idx="7654">
                  <c:v>10.630555555555556</c:v>
                </c:pt>
                <c:pt idx="7655">
                  <c:v>10.631944444444445</c:v>
                </c:pt>
                <c:pt idx="7656">
                  <c:v>10.633333333333333</c:v>
                </c:pt>
                <c:pt idx="7657">
                  <c:v>10.634722222222223</c:v>
                </c:pt>
                <c:pt idx="7658">
                  <c:v>10.636111111111111</c:v>
                </c:pt>
                <c:pt idx="7659">
                  <c:v>10.637499999999999</c:v>
                </c:pt>
                <c:pt idx="7660">
                  <c:v>10.638888888888889</c:v>
                </c:pt>
                <c:pt idx="7661">
                  <c:v>10.640277777777778</c:v>
                </c:pt>
                <c:pt idx="7662">
                  <c:v>10.641666666666667</c:v>
                </c:pt>
                <c:pt idx="7663">
                  <c:v>10.643055555555556</c:v>
                </c:pt>
                <c:pt idx="7664">
                  <c:v>10.644444444444444</c:v>
                </c:pt>
                <c:pt idx="7665">
                  <c:v>10.645833333333334</c:v>
                </c:pt>
                <c:pt idx="7666">
                  <c:v>10.647222222222222</c:v>
                </c:pt>
                <c:pt idx="7667">
                  <c:v>10.64861111111111</c:v>
                </c:pt>
                <c:pt idx="7668">
                  <c:v>10.65</c:v>
                </c:pt>
                <c:pt idx="7669">
                  <c:v>10.651388888888889</c:v>
                </c:pt>
                <c:pt idx="7670">
                  <c:v>10.652777777777779</c:v>
                </c:pt>
                <c:pt idx="7671">
                  <c:v>10.654166666666667</c:v>
                </c:pt>
                <c:pt idx="7672">
                  <c:v>10.655555555555555</c:v>
                </c:pt>
                <c:pt idx="7673">
                  <c:v>10.656944444444445</c:v>
                </c:pt>
                <c:pt idx="7674">
                  <c:v>10.658333333333333</c:v>
                </c:pt>
                <c:pt idx="7675">
                  <c:v>10.659722222222221</c:v>
                </c:pt>
                <c:pt idx="7676">
                  <c:v>10.661111111111111</c:v>
                </c:pt>
                <c:pt idx="7677">
                  <c:v>10.6625</c:v>
                </c:pt>
                <c:pt idx="7678">
                  <c:v>10.66388888888889</c:v>
                </c:pt>
                <c:pt idx="7679">
                  <c:v>10.665277777777778</c:v>
                </c:pt>
                <c:pt idx="7680">
                  <c:v>10.666666666666666</c:v>
                </c:pt>
                <c:pt idx="7681">
                  <c:v>10.668055555555556</c:v>
                </c:pt>
                <c:pt idx="7682">
                  <c:v>10.669444444444444</c:v>
                </c:pt>
                <c:pt idx="7683">
                  <c:v>10.670833333333333</c:v>
                </c:pt>
                <c:pt idx="7684">
                  <c:v>10.672222222222222</c:v>
                </c:pt>
                <c:pt idx="7685">
                  <c:v>10.673611111111111</c:v>
                </c:pt>
                <c:pt idx="7686">
                  <c:v>10.675000000000001</c:v>
                </c:pt>
                <c:pt idx="7687">
                  <c:v>10.676388888888889</c:v>
                </c:pt>
                <c:pt idx="7688">
                  <c:v>10.677777777777777</c:v>
                </c:pt>
                <c:pt idx="7689">
                  <c:v>10.679166666666667</c:v>
                </c:pt>
                <c:pt idx="7690">
                  <c:v>10.680555555555555</c:v>
                </c:pt>
                <c:pt idx="7691">
                  <c:v>10.681944444444444</c:v>
                </c:pt>
                <c:pt idx="7692">
                  <c:v>10.683333333333334</c:v>
                </c:pt>
                <c:pt idx="7693">
                  <c:v>10.684722222222222</c:v>
                </c:pt>
                <c:pt idx="7694">
                  <c:v>10.686111111111112</c:v>
                </c:pt>
                <c:pt idx="7695">
                  <c:v>10.6875</c:v>
                </c:pt>
                <c:pt idx="7696">
                  <c:v>10.688888888888888</c:v>
                </c:pt>
                <c:pt idx="7697">
                  <c:v>10.690277777777778</c:v>
                </c:pt>
                <c:pt idx="7698">
                  <c:v>10.691666666666666</c:v>
                </c:pt>
                <c:pt idx="7699">
                  <c:v>10.693055555555556</c:v>
                </c:pt>
                <c:pt idx="7700">
                  <c:v>10.694444444444445</c:v>
                </c:pt>
                <c:pt idx="7701">
                  <c:v>10.695833333333333</c:v>
                </c:pt>
                <c:pt idx="7702">
                  <c:v>10.697222222222223</c:v>
                </c:pt>
                <c:pt idx="7703">
                  <c:v>10.698611111111111</c:v>
                </c:pt>
                <c:pt idx="7704">
                  <c:v>10.7</c:v>
                </c:pt>
                <c:pt idx="7705">
                  <c:v>10.701388888888889</c:v>
                </c:pt>
                <c:pt idx="7706">
                  <c:v>10.702777777777778</c:v>
                </c:pt>
                <c:pt idx="7707">
                  <c:v>10.704166666666667</c:v>
                </c:pt>
                <c:pt idx="7708">
                  <c:v>10.705555555555556</c:v>
                </c:pt>
                <c:pt idx="7709">
                  <c:v>10.706944444444444</c:v>
                </c:pt>
                <c:pt idx="7710">
                  <c:v>10.708333333333334</c:v>
                </c:pt>
                <c:pt idx="7711">
                  <c:v>10.709722222222222</c:v>
                </c:pt>
                <c:pt idx="7712">
                  <c:v>10.71111111111111</c:v>
                </c:pt>
                <c:pt idx="7713">
                  <c:v>10.7125</c:v>
                </c:pt>
                <c:pt idx="7714">
                  <c:v>10.713888888888889</c:v>
                </c:pt>
                <c:pt idx="7715">
                  <c:v>10.715277777777779</c:v>
                </c:pt>
                <c:pt idx="7716">
                  <c:v>10.716666666666667</c:v>
                </c:pt>
                <c:pt idx="7717">
                  <c:v>10.718055555555555</c:v>
                </c:pt>
                <c:pt idx="7718">
                  <c:v>10.719444444444445</c:v>
                </c:pt>
                <c:pt idx="7719">
                  <c:v>10.720833333333333</c:v>
                </c:pt>
                <c:pt idx="7720">
                  <c:v>10.722222222222221</c:v>
                </c:pt>
                <c:pt idx="7721">
                  <c:v>10.723611111111111</c:v>
                </c:pt>
                <c:pt idx="7722">
                  <c:v>10.725</c:v>
                </c:pt>
                <c:pt idx="7723">
                  <c:v>10.72638888888889</c:v>
                </c:pt>
                <c:pt idx="7724">
                  <c:v>10.727777777777778</c:v>
                </c:pt>
                <c:pt idx="7725">
                  <c:v>10.729166666666666</c:v>
                </c:pt>
                <c:pt idx="7726">
                  <c:v>10.730555555555556</c:v>
                </c:pt>
                <c:pt idx="7727">
                  <c:v>10.731944444444444</c:v>
                </c:pt>
                <c:pt idx="7728">
                  <c:v>10.733333333333333</c:v>
                </c:pt>
                <c:pt idx="7729">
                  <c:v>10.734722222222222</c:v>
                </c:pt>
                <c:pt idx="7730">
                  <c:v>10.736111111111111</c:v>
                </c:pt>
                <c:pt idx="7731">
                  <c:v>10.737500000000001</c:v>
                </c:pt>
                <c:pt idx="7732">
                  <c:v>10.738888888888889</c:v>
                </c:pt>
                <c:pt idx="7733">
                  <c:v>10.740277777777777</c:v>
                </c:pt>
                <c:pt idx="7734">
                  <c:v>10.741666666666667</c:v>
                </c:pt>
                <c:pt idx="7735">
                  <c:v>10.743055555555555</c:v>
                </c:pt>
                <c:pt idx="7736">
                  <c:v>10.744444444444444</c:v>
                </c:pt>
                <c:pt idx="7737">
                  <c:v>10.745833333333334</c:v>
                </c:pt>
                <c:pt idx="7738">
                  <c:v>10.747222222222222</c:v>
                </c:pt>
                <c:pt idx="7739">
                  <c:v>10.748611111111112</c:v>
                </c:pt>
                <c:pt idx="7740">
                  <c:v>10.75</c:v>
                </c:pt>
                <c:pt idx="7741">
                  <c:v>10.751388888888888</c:v>
                </c:pt>
                <c:pt idx="7742">
                  <c:v>10.752777777777778</c:v>
                </c:pt>
                <c:pt idx="7743">
                  <c:v>10.754166666666666</c:v>
                </c:pt>
                <c:pt idx="7744">
                  <c:v>10.755555555555556</c:v>
                </c:pt>
                <c:pt idx="7745">
                  <c:v>10.756944444444445</c:v>
                </c:pt>
                <c:pt idx="7746">
                  <c:v>10.758333333333333</c:v>
                </c:pt>
                <c:pt idx="7747">
                  <c:v>10.759722222222223</c:v>
                </c:pt>
                <c:pt idx="7748">
                  <c:v>10.761111111111111</c:v>
                </c:pt>
                <c:pt idx="7749">
                  <c:v>10.762499999999999</c:v>
                </c:pt>
                <c:pt idx="7750">
                  <c:v>10.763888888888889</c:v>
                </c:pt>
                <c:pt idx="7751">
                  <c:v>10.765277777777778</c:v>
                </c:pt>
                <c:pt idx="7752">
                  <c:v>10.766666666666667</c:v>
                </c:pt>
                <c:pt idx="7753">
                  <c:v>10.768055555555556</c:v>
                </c:pt>
                <c:pt idx="7754">
                  <c:v>10.769444444444444</c:v>
                </c:pt>
                <c:pt idx="7755">
                  <c:v>10.770833333333334</c:v>
                </c:pt>
                <c:pt idx="7756">
                  <c:v>10.772222222222222</c:v>
                </c:pt>
                <c:pt idx="7757">
                  <c:v>10.77361111111111</c:v>
                </c:pt>
                <c:pt idx="7758">
                  <c:v>10.775</c:v>
                </c:pt>
                <c:pt idx="7759">
                  <c:v>10.776388888888889</c:v>
                </c:pt>
                <c:pt idx="7760">
                  <c:v>10.777777777777779</c:v>
                </c:pt>
                <c:pt idx="7761">
                  <c:v>10.779166666666667</c:v>
                </c:pt>
                <c:pt idx="7762">
                  <c:v>10.780555555555555</c:v>
                </c:pt>
                <c:pt idx="7763">
                  <c:v>10.781944444444445</c:v>
                </c:pt>
                <c:pt idx="7764">
                  <c:v>10.783333333333333</c:v>
                </c:pt>
                <c:pt idx="7765">
                  <c:v>10.784722222222221</c:v>
                </c:pt>
                <c:pt idx="7766">
                  <c:v>10.786111111111111</c:v>
                </c:pt>
                <c:pt idx="7767">
                  <c:v>10.7875</c:v>
                </c:pt>
                <c:pt idx="7768">
                  <c:v>10.78888888888889</c:v>
                </c:pt>
                <c:pt idx="7769">
                  <c:v>10.790277777777778</c:v>
                </c:pt>
                <c:pt idx="7770">
                  <c:v>10.791666666666666</c:v>
                </c:pt>
                <c:pt idx="7771">
                  <c:v>10.793055555555556</c:v>
                </c:pt>
                <c:pt idx="7772">
                  <c:v>10.794444444444444</c:v>
                </c:pt>
                <c:pt idx="7773">
                  <c:v>10.795833333333333</c:v>
                </c:pt>
                <c:pt idx="7774">
                  <c:v>10.797222222222222</c:v>
                </c:pt>
                <c:pt idx="7775">
                  <c:v>10.798611111111111</c:v>
                </c:pt>
                <c:pt idx="7776">
                  <c:v>10.8</c:v>
                </c:pt>
                <c:pt idx="7777">
                  <c:v>10.801388888888889</c:v>
                </c:pt>
                <c:pt idx="7778">
                  <c:v>10.802777777777777</c:v>
                </c:pt>
                <c:pt idx="7779">
                  <c:v>10.804166666666667</c:v>
                </c:pt>
                <c:pt idx="7780">
                  <c:v>10.805555555555555</c:v>
                </c:pt>
                <c:pt idx="7781">
                  <c:v>10.806944444444444</c:v>
                </c:pt>
                <c:pt idx="7782">
                  <c:v>10.808333333333334</c:v>
                </c:pt>
                <c:pt idx="7783">
                  <c:v>10.809722222222222</c:v>
                </c:pt>
                <c:pt idx="7784">
                  <c:v>10.811111111111112</c:v>
                </c:pt>
                <c:pt idx="7785">
                  <c:v>10.8125</c:v>
                </c:pt>
                <c:pt idx="7786">
                  <c:v>10.813888888888888</c:v>
                </c:pt>
                <c:pt idx="7787">
                  <c:v>10.815277777777778</c:v>
                </c:pt>
                <c:pt idx="7788">
                  <c:v>10.816666666666666</c:v>
                </c:pt>
                <c:pt idx="7789">
                  <c:v>10.818055555555556</c:v>
                </c:pt>
                <c:pt idx="7790">
                  <c:v>10.819444444444445</c:v>
                </c:pt>
                <c:pt idx="7791">
                  <c:v>10.820833333333333</c:v>
                </c:pt>
                <c:pt idx="7792">
                  <c:v>10.822222222222223</c:v>
                </c:pt>
                <c:pt idx="7793">
                  <c:v>10.823611111111111</c:v>
                </c:pt>
                <c:pt idx="7794">
                  <c:v>10.824999999999999</c:v>
                </c:pt>
                <c:pt idx="7795">
                  <c:v>10.826388888888889</c:v>
                </c:pt>
                <c:pt idx="7796">
                  <c:v>10.827777777777778</c:v>
                </c:pt>
                <c:pt idx="7797">
                  <c:v>10.829166666666667</c:v>
                </c:pt>
                <c:pt idx="7798">
                  <c:v>10.830555555555556</c:v>
                </c:pt>
                <c:pt idx="7799">
                  <c:v>10.831944444444444</c:v>
                </c:pt>
                <c:pt idx="7800">
                  <c:v>10.833333333333334</c:v>
                </c:pt>
                <c:pt idx="7801">
                  <c:v>10.834722222222222</c:v>
                </c:pt>
                <c:pt idx="7802">
                  <c:v>10.83611111111111</c:v>
                </c:pt>
                <c:pt idx="7803">
                  <c:v>10.8375</c:v>
                </c:pt>
                <c:pt idx="7804">
                  <c:v>10.838888888888889</c:v>
                </c:pt>
                <c:pt idx="7805">
                  <c:v>10.840277777777779</c:v>
                </c:pt>
                <c:pt idx="7806">
                  <c:v>10.841666666666667</c:v>
                </c:pt>
                <c:pt idx="7807">
                  <c:v>10.843055555555555</c:v>
                </c:pt>
                <c:pt idx="7808">
                  <c:v>10.844444444444445</c:v>
                </c:pt>
                <c:pt idx="7809">
                  <c:v>10.845833333333333</c:v>
                </c:pt>
                <c:pt idx="7810">
                  <c:v>10.847222222222221</c:v>
                </c:pt>
                <c:pt idx="7811">
                  <c:v>10.848611111111111</c:v>
                </c:pt>
                <c:pt idx="7812">
                  <c:v>10.85</c:v>
                </c:pt>
                <c:pt idx="7813">
                  <c:v>10.85138888888889</c:v>
                </c:pt>
                <c:pt idx="7814">
                  <c:v>10.852777777777778</c:v>
                </c:pt>
                <c:pt idx="7815">
                  <c:v>10.854166666666666</c:v>
                </c:pt>
                <c:pt idx="7816">
                  <c:v>10.855555555555556</c:v>
                </c:pt>
                <c:pt idx="7817">
                  <c:v>10.856944444444444</c:v>
                </c:pt>
                <c:pt idx="7818">
                  <c:v>10.858333333333333</c:v>
                </c:pt>
                <c:pt idx="7819">
                  <c:v>10.859722222222222</c:v>
                </c:pt>
                <c:pt idx="7820">
                  <c:v>10.861111111111111</c:v>
                </c:pt>
                <c:pt idx="7821">
                  <c:v>10.862500000000001</c:v>
                </c:pt>
                <c:pt idx="7822">
                  <c:v>10.863888888888889</c:v>
                </c:pt>
                <c:pt idx="7823">
                  <c:v>10.865277777777777</c:v>
                </c:pt>
                <c:pt idx="7824">
                  <c:v>10.866666666666667</c:v>
                </c:pt>
                <c:pt idx="7825">
                  <c:v>10.868055555555555</c:v>
                </c:pt>
                <c:pt idx="7826">
                  <c:v>10.869444444444444</c:v>
                </c:pt>
                <c:pt idx="7827">
                  <c:v>10.870833333333334</c:v>
                </c:pt>
                <c:pt idx="7828">
                  <c:v>10.872222222222222</c:v>
                </c:pt>
                <c:pt idx="7829">
                  <c:v>10.873611111111112</c:v>
                </c:pt>
                <c:pt idx="7830">
                  <c:v>10.875</c:v>
                </c:pt>
                <c:pt idx="7831">
                  <c:v>10.876388888888888</c:v>
                </c:pt>
                <c:pt idx="7832">
                  <c:v>10.877777777777778</c:v>
                </c:pt>
                <c:pt idx="7833">
                  <c:v>10.879166666666666</c:v>
                </c:pt>
                <c:pt idx="7834">
                  <c:v>10.880555555555556</c:v>
                </c:pt>
                <c:pt idx="7835">
                  <c:v>10.881944444444445</c:v>
                </c:pt>
                <c:pt idx="7836">
                  <c:v>10.883333333333333</c:v>
                </c:pt>
                <c:pt idx="7837">
                  <c:v>10.884722222222223</c:v>
                </c:pt>
                <c:pt idx="7838">
                  <c:v>10.886111111111111</c:v>
                </c:pt>
                <c:pt idx="7839">
                  <c:v>10.887499999999999</c:v>
                </c:pt>
                <c:pt idx="7840">
                  <c:v>10.888888888888889</c:v>
                </c:pt>
                <c:pt idx="7841">
                  <c:v>10.890277777777778</c:v>
                </c:pt>
                <c:pt idx="7842">
                  <c:v>10.891666666666667</c:v>
                </c:pt>
                <c:pt idx="7843">
                  <c:v>10.893055555555556</c:v>
                </c:pt>
                <c:pt idx="7844">
                  <c:v>10.894444444444444</c:v>
                </c:pt>
                <c:pt idx="7845">
                  <c:v>10.895833333333334</c:v>
                </c:pt>
                <c:pt idx="7846">
                  <c:v>10.897222222222222</c:v>
                </c:pt>
                <c:pt idx="7847">
                  <c:v>10.89861111111111</c:v>
                </c:pt>
                <c:pt idx="7848">
                  <c:v>10.9</c:v>
                </c:pt>
                <c:pt idx="7849">
                  <c:v>10.901388888888889</c:v>
                </c:pt>
                <c:pt idx="7850">
                  <c:v>10.902777777777779</c:v>
                </c:pt>
                <c:pt idx="7851">
                  <c:v>10.904166666666667</c:v>
                </c:pt>
                <c:pt idx="7852">
                  <c:v>10.905555555555555</c:v>
                </c:pt>
                <c:pt idx="7853">
                  <c:v>10.906944444444445</c:v>
                </c:pt>
                <c:pt idx="7854">
                  <c:v>10.908333333333333</c:v>
                </c:pt>
                <c:pt idx="7855">
                  <c:v>10.909722222222221</c:v>
                </c:pt>
                <c:pt idx="7856">
                  <c:v>10.911111111111111</c:v>
                </c:pt>
                <c:pt idx="7857">
                  <c:v>10.9125</c:v>
                </c:pt>
                <c:pt idx="7858">
                  <c:v>10.91388888888889</c:v>
                </c:pt>
                <c:pt idx="7859">
                  <c:v>10.915277777777778</c:v>
                </c:pt>
                <c:pt idx="7860">
                  <c:v>10.916666666666666</c:v>
                </c:pt>
                <c:pt idx="7861">
                  <c:v>10.918055555555556</c:v>
                </c:pt>
                <c:pt idx="7862">
                  <c:v>10.919444444444444</c:v>
                </c:pt>
                <c:pt idx="7863">
                  <c:v>10.920833333333333</c:v>
                </c:pt>
                <c:pt idx="7864">
                  <c:v>10.922222222222222</c:v>
                </c:pt>
                <c:pt idx="7865">
                  <c:v>10.923611111111111</c:v>
                </c:pt>
                <c:pt idx="7866">
                  <c:v>10.925000000000001</c:v>
                </c:pt>
                <c:pt idx="7867">
                  <c:v>10.926388888888889</c:v>
                </c:pt>
                <c:pt idx="7868">
                  <c:v>10.927777777777777</c:v>
                </c:pt>
                <c:pt idx="7869">
                  <c:v>10.929166666666667</c:v>
                </c:pt>
                <c:pt idx="7870">
                  <c:v>10.930555555555555</c:v>
                </c:pt>
                <c:pt idx="7871">
                  <c:v>10.931944444444444</c:v>
                </c:pt>
                <c:pt idx="7872">
                  <c:v>10.933333333333334</c:v>
                </c:pt>
                <c:pt idx="7873">
                  <c:v>10.934722222222222</c:v>
                </c:pt>
                <c:pt idx="7874">
                  <c:v>10.936111111111112</c:v>
                </c:pt>
                <c:pt idx="7875">
                  <c:v>10.9375</c:v>
                </c:pt>
                <c:pt idx="7876">
                  <c:v>10.938888888888888</c:v>
                </c:pt>
                <c:pt idx="7877">
                  <c:v>10.940277777777778</c:v>
                </c:pt>
                <c:pt idx="7878">
                  <c:v>10.941666666666666</c:v>
                </c:pt>
                <c:pt idx="7879">
                  <c:v>10.943055555555556</c:v>
                </c:pt>
                <c:pt idx="7880">
                  <c:v>10.944444444444445</c:v>
                </c:pt>
                <c:pt idx="7881">
                  <c:v>10.945833333333333</c:v>
                </c:pt>
                <c:pt idx="7882">
                  <c:v>10.947222222222223</c:v>
                </c:pt>
                <c:pt idx="7883">
                  <c:v>10.948611111111111</c:v>
                </c:pt>
                <c:pt idx="7884">
                  <c:v>10.95</c:v>
                </c:pt>
                <c:pt idx="7885">
                  <c:v>10.951388888888889</c:v>
                </c:pt>
                <c:pt idx="7886">
                  <c:v>10.952777777777778</c:v>
                </c:pt>
                <c:pt idx="7887">
                  <c:v>10.954166666666667</c:v>
                </c:pt>
                <c:pt idx="7888">
                  <c:v>10.955555555555556</c:v>
                </c:pt>
                <c:pt idx="7889">
                  <c:v>10.956944444444444</c:v>
                </c:pt>
                <c:pt idx="7890">
                  <c:v>10.958333333333334</c:v>
                </c:pt>
                <c:pt idx="7891">
                  <c:v>10.959722222222222</c:v>
                </c:pt>
                <c:pt idx="7892">
                  <c:v>10.96111111111111</c:v>
                </c:pt>
                <c:pt idx="7893">
                  <c:v>10.9625</c:v>
                </c:pt>
                <c:pt idx="7894">
                  <c:v>10.963888888888889</c:v>
                </c:pt>
                <c:pt idx="7895">
                  <c:v>10.965277777777779</c:v>
                </c:pt>
                <c:pt idx="7896">
                  <c:v>10.966666666666667</c:v>
                </c:pt>
                <c:pt idx="7897">
                  <c:v>10.968055555555555</c:v>
                </c:pt>
                <c:pt idx="7898">
                  <c:v>10.969444444444445</c:v>
                </c:pt>
                <c:pt idx="7899">
                  <c:v>10.970833333333333</c:v>
                </c:pt>
                <c:pt idx="7900">
                  <c:v>10.972222222222221</c:v>
                </c:pt>
                <c:pt idx="7901">
                  <c:v>10.973611111111111</c:v>
                </c:pt>
                <c:pt idx="7902">
                  <c:v>10.975</c:v>
                </c:pt>
                <c:pt idx="7903">
                  <c:v>10.97638888888889</c:v>
                </c:pt>
                <c:pt idx="7904">
                  <c:v>10.977777777777778</c:v>
                </c:pt>
                <c:pt idx="7905">
                  <c:v>10.979166666666666</c:v>
                </c:pt>
                <c:pt idx="7906">
                  <c:v>10.980555555555556</c:v>
                </c:pt>
                <c:pt idx="7907">
                  <c:v>10.981944444444444</c:v>
                </c:pt>
                <c:pt idx="7908">
                  <c:v>10.983333333333333</c:v>
                </c:pt>
                <c:pt idx="7909">
                  <c:v>10.984722222222222</c:v>
                </c:pt>
                <c:pt idx="7910">
                  <c:v>10.986111111111111</c:v>
                </c:pt>
                <c:pt idx="7911">
                  <c:v>10.987500000000001</c:v>
                </c:pt>
                <c:pt idx="7912">
                  <c:v>10.988888888888889</c:v>
                </c:pt>
                <c:pt idx="7913">
                  <c:v>10.990277777777777</c:v>
                </c:pt>
                <c:pt idx="7914">
                  <c:v>10.991666666666667</c:v>
                </c:pt>
                <c:pt idx="7915">
                  <c:v>10.993055555555555</c:v>
                </c:pt>
                <c:pt idx="7916">
                  <c:v>10.994444444444444</c:v>
                </c:pt>
                <c:pt idx="7917">
                  <c:v>10.995833333333334</c:v>
                </c:pt>
                <c:pt idx="7918">
                  <c:v>10.997222222222222</c:v>
                </c:pt>
                <c:pt idx="7919">
                  <c:v>10.998611111111112</c:v>
                </c:pt>
                <c:pt idx="7920">
                  <c:v>11</c:v>
                </c:pt>
                <c:pt idx="7921">
                  <c:v>11.001388888888888</c:v>
                </c:pt>
                <c:pt idx="7922">
                  <c:v>11.002777777777778</c:v>
                </c:pt>
                <c:pt idx="7923">
                  <c:v>11.004166666666666</c:v>
                </c:pt>
                <c:pt idx="7924">
                  <c:v>11.005555555555556</c:v>
                </c:pt>
                <c:pt idx="7925">
                  <c:v>11.006944444444445</c:v>
                </c:pt>
                <c:pt idx="7926">
                  <c:v>11.008333333333333</c:v>
                </c:pt>
                <c:pt idx="7927">
                  <c:v>11.009722222222223</c:v>
                </c:pt>
                <c:pt idx="7928">
                  <c:v>11.011111111111111</c:v>
                </c:pt>
                <c:pt idx="7929">
                  <c:v>11.012499999999999</c:v>
                </c:pt>
                <c:pt idx="7930">
                  <c:v>11.013888888888889</c:v>
                </c:pt>
                <c:pt idx="7931">
                  <c:v>11.015277777777778</c:v>
                </c:pt>
                <c:pt idx="7932">
                  <c:v>11.016666666666667</c:v>
                </c:pt>
                <c:pt idx="7933">
                  <c:v>11.018055555555556</c:v>
                </c:pt>
                <c:pt idx="7934">
                  <c:v>11.019444444444444</c:v>
                </c:pt>
                <c:pt idx="7935">
                  <c:v>11.020833333333334</c:v>
                </c:pt>
                <c:pt idx="7936">
                  <c:v>11.022222222222222</c:v>
                </c:pt>
                <c:pt idx="7937">
                  <c:v>11.02361111111111</c:v>
                </c:pt>
                <c:pt idx="7938">
                  <c:v>11.025</c:v>
                </c:pt>
                <c:pt idx="7939">
                  <c:v>11.026388888888889</c:v>
                </c:pt>
                <c:pt idx="7940">
                  <c:v>11.027777777777779</c:v>
                </c:pt>
                <c:pt idx="7941">
                  <c:v>11.029166666666667</c:v>
                </c:pt>
                <c:pt idx="7942">
                  <c:v>11.030555555555555</c:v>
                </c:pt>
                <c:pt idx="7943">
                  <c:v>11.031944444444445</c:v>
                </c:pt>
                <c:pt idx="7944">
                  <c:v>11.033333333333333</c:v>
                </c:pt>
                <c:pt idx="7945">
                  <c:v>11.034722222222221</c:v>
                </c:pt>
                <c:pt idx="7946">
                  <c:v>11.036111111111111</c:v>
                </c:pt>
                <c:pt idx="7947">
                  <c:v>11.0375</c:v>
                </c:pt>
                <c:pt idx="7948">
                  <c:v>11.03888888888889</c:v>
                </c:pt>
                <c:pt idx="7949">
                  <c:v>11.040277777777778</c:v>
                </c:pt>
                <c:pt idx="7950">
                  <c:v>11.041666666666666</c:v>
                </c:pt>
                <c:pt idx="7951">
                  <c:v>11.043055555555556</c:v>
                </c:pt>
                <c:pt idx="7952">
                  <c:v>11.044444444444444</c:v>
                </c:pt>
                <c:pt idx="7953">
                  <c:v>11.045833333333333</c:v>
                </c:pt>
                <c:pt idx="7954">
                  <c:v>11.047222222222222</c:v>
                </c:pt>
                <c:pt idx="7955">
                  <c:v>11.048611111111111</c:v>
                </c:pt>
                <c:pt idx="7956">
                  <c:v>11.05</c:v>
                </c:pt>
                <c:pt idx="7957">
                  <c:v>11.051388888888889</c:v>
                </c:pt>
                <c:pt idx="7958">
                  <c:v>11.052777777777777</c:v>
                </c:pt>
                <c:pt idx="7959">
                  <c:v>11.054166666666667</c:v>
                </c:pt>
                <c:pt idx="7960">
                  <c:v>11.055555555555555</c:v>
                </c:pt>
                <c:pt idx="7961">
                  <c:v>11.056944444444444</c:v>
                </c:pt>
                <c:pt idx="7962">
                  <c:v>11.058333333333334</c:v>
                </c:pt>
                <c:pt idx="7963">
                  <c:v>11.059722222222222</c:v>
                </c:pt>
                <c:pt idx="7964">
                  <c:v>11.061111111111112</c:v>
                </c:pt>
                <c:pt idx="7965">
                  <c:v>11.0625</c:v>
                </c:pt>
                <c:pt idx="7966">
                  <c:v>11.063888888888888</c:v>
                </c:pt>
                <c:pt idx="7967">
                  <c:v>11.065277777777778</c:v>
                </c:pt>
                <c:pt idx="7968">
                  <c:v>11.066666666666666</c:v>
                </c:pt>
                <c:pt idx="7969">
                  <c:v>11.068055555555556</c:v>
                </c:pt>
                <c:pt idx="7970">
                  <c:v>11.069444444444445</c:v>
                </c:pt>
                <c:pt idx="7971">
                  <c:v>11.070833333333333</c:v>
                </c:pt>
                <c:pt idx="7972">
                  <c:v>11.072222222222223</c:v>
                </c:pt>
                <c:pt idx="7973">
                  <c:v>11.073611111111111</c:v>
                </c:pt>
                <c:pt idx="7974">
                  <c:v>11.074999999999999</c:v>
                </c:pt>
                <c:pt idx="7975">
                  <c:v>11.076388888888889</c:v>
                </c:pt>
                <c:pt idx="7976">
                  <c:v>11.077777777777778</c:v>
                </c:pt>
                <c:pt idx="7977">
                  <c:v>11.079166666666667</c:v>
                </c:pt>
                <c:pt idx="7978">
                  <c:v>11.080555555555556</c:v>
                </c:pt>
                <c:pt idx="7979">
                  <c:v>11.081944444444444</c:v>
                </c:pt>
                <c:pt idx="7980">
                  <c:v>11.083333333333334</c:v>
                </c:pt>
                <c:pt idx="7981">
                  <c:v>11.084722222222222</c:v>
                </c:pt>
                <c:pt idx="7982">
                  <c:v>11.08611111111111</c:v>
                </c:pt>
                <c:pt idx="7983">
                  <c:v>11.0875</c:v>
                </c:pt>
                <c:pt idx="7984">
                  <c:v>11.088888888888889</c:v>
                </c:pt>
                <c:pt idx="7985">
                  <c:v>11.090277777777779</c:v>
                </c:pt>
                <c:pt idx="7986">
                  <c:v>11.091666666666667</c:v>
                </c:pt>
                <c:pt idx="7987">
                  <c:v>11.093055555555555</c:v>
                </c:pt>
                <c:pt idx="7988">
                  <c:v>11.094444444444445</c:v>
                </c:pt>
                <c:pt idx="7989">
                  <c:v>11.095833333333333</c:v>
                </c:pt>
                <c:pt idx="7990">
                  <c:v>11.097222222222221</c:v>
                </c:pt>
                <c:pt idx="7991">
                  <c:v>11.098611111111111</c:v>
                </c:pt>
                <c:pt idx="7992">
                  <c:v>11.1</c:v>
                </c:pt>
                <c:pt idx="7993">
                  <c:v>11.10138888888889</c:v>
                </c:pt>
                <c:pt idx="7994">
                  <c:v>11.102777777777778</c:v>
                </c:pt>
                <c:pt idx="7995">
                  <c:v>11.104166666666666</c:v>
                </c:pt>
                <c:pt idx="7996">
                  <c:v>11.105555555555556</c:v>
                </c:pt>
                <c:pt idx="7997">
                  <c:v>11.106944444444444</c:v>
                </c:pt>
                <c:pt idx="7998">
                  <c:v>11.108333333333333</c:v>
                </c:pt>
                <c:pt idx="7999">
                  <c:v>11.109722222222222</c:v>
                </c:pt>
                <c:pt idx="8000">
                  <c:v>11.111111111111111</c:v>
                </c:pt>
                <c:pt idx="8001">
                  <c:v>11.112500000000001</c:v>
                </c:pt>
                <c:pt idx="8002">
                  <c:v>11.113888888888889</c:v>
                </c:pt>
                <c:pt idx="8003">
                  <c:v>11.115277777777777</c:v>
                </c:pt>
                <c:pt idx="8004">
                  <c:v>11.116666666666667</c:v>
                </c:pt>
                <c:pt idx="8005">
                  <c:v>11.118055555555555</c:v>
                </c:pt>
                <c:pt idx="8006">
                  <c:v>11.119444444444444</c:v>
                </c:pt>
                <c:pt idx="8007">
                  <c:v>11.120833333333334</c:v>
                </c:pt>
                <c:pt idx="8008">
                  <c:v>11.122222222222222</c:v>
                </c:pt>
                <c:pt idx="8009">
                  <c:v>11.123611111111112</c:v>
                </c:pt>
                <c:pt idx="8010">
                  <c:v>11.125</c:v>
                </c:pt>
                <c:pt idx="8011">
                  <c:v>11.126388888888888</c:v>
                </c:pt>
                <c:pt idx="8012">
                  <c:v>11.127777777777778</c:v>
                </c:pt>
                <c:pt idx="8013">
                  <c:v>11.129166666666666</c:v>
                </c:pt>
                <c:pt idx="8014">
                  <c:v>11.130555555555556</c:v>
                </c:pt>
                <c:pt idx="8015">
                  <c:v>11.131944444444445</c:v>
                </c:pt>
                <c:pt idx="8016">
                  <c:v>11.133333333333333</c:v>
                </c:pt>
                <c:pt idx="8017">
                  <c:v>11.134722222222223</c:v>
                </c:pt>
                <c:pt idx="8018">
                  <c:v>11.136111111111111</c:v>
                </c:pt>
                <c:pt idx="8019">
                  <c:v>11.137499999999999</c:v>
                </c:pt>
                <c:pt idx="8020">
                  <c:v>11.138888888888889</c:v>
                </c:pt>
                <c:pt idx="8021">
                  <c:v>11.140277777777778</c:v>
                </c:pt>
                <c:pt idx="8022">
                  <c:v>11.141666666666667</c:v>
                </c:pt>
                <c:pt idx="8023">
                  <c:v>11.143055555555556</c:v>
                </c:pt>
                <c:pt idx="8024">
                  <c:v>11.144444444444444</c:v>
                </c:pt>
                <c:pt idx="8025">
                  <c:v>11.145833333333334</c:v>
                </c:pt>
                <c:pt idx="8026">
                  <c:v>11.147222222222222</c:v>
                </c:pt>
                <c:pt idx="8027">
                  <c:v>11.14861111111111</c:v>
                </c:pt>
                <c:pt idx="8028">
                  <c:v>11.15</c:v>
                </c:pt>
                <c:pt idx="8029">
                  <c:v>11.151388888888889</c:v>
                </c:pt>
                <c:pt idx="8030">
                  <c:v>11.152777777777779</c:v>
                </c:pt>
                <c:pt idx="8031">
                  <c:v>11.154166666666667</c:v>
                </c:pt>
                <c:pt idx="8032">
                  <c:v>11.155555555555555</c:v>
                </c:pt>
                <c:pt idx="8033">
                  <c:v>11.156944444444445</c:v>
                </c:pt>
                <c:pt idx="8034">
                  <c:v>11.158333333333333</c:v>
                </c:pt>
                <c:pt idx="8035">
                  <c:v>11.159722222222221</c:v>
                </c:pt>
                <c:pt idx="8036">
                  <c:v>11.161111111111111</c:v>
                </c:pt>
                <c:pt idx="8037">
                  <c:v>11.1625</c:v>
                </c:pt>
                <c:pt idx="8038">
                  <c:v>11.16388888888889</c:v>
                </c:pt>
                <c:pt idx="8039">
                  <c:v>11.165277777777778</c:v>
                </c:pt>
                <c:pt idx="8040">
                  <c:v>11.166666666666666</c:v>
                </c:pt>
                <c:pt idx="8041">
                  <c:v>11.168055555555556</c:v>
                </c:pt>
                <c:pt idx="8042">
                  <c:v>11.169444444444444</c:v>
                </c:pt>
                <c:pt idx="8043">
                  <c:v>11.170833333333333</c:v>
                </c:pt>
                <c:pt idx="8044">
                  <c:v>11.172222222222222</c:v>
                </c:pt>
                <c:pt idx="8045">
                  <c:v>11.173611111111111</c:v>
                </c:pt>
                <c:pt idx="8046">
                  <c:v>11.175000000000001</c:v>
                </c:pt>
                <c:pt idx="8047">
                  <c:v>11.176388888888889</c:v>
                </c:pt>
                <c:pt idx="8048">
                  <c:v>11.177777777777777</c:v>
                </c:pt>
                <c:pt idx="8049">
                  <c:v>11.179166666666667</c:v>
                </c:pt>
                <c:pt idx="8050">
                  <c:v>11.180555555555555</c:v>
                </c:pt>
                <c:pt idx="8051">
                  <c:v>11.181944444444444</c:v>
                </c:pt>
                <c:pt idx="8052">
                  <c:v>11.183333333333334</c:v>
                </c:pt>
                <c:pt idx="8053">
                  <c:v>11.184722222222222</c:v>
                </c:pt>
                <c:pt idx="8054">
                  <c:v>11.186111111111112</c:v>
                </c:pt>
                <c:pt idx="8055">
                  <c:v>11.1875</c:v>
                </c:pt>
                <c:pt idx="8056">
                  <c:v>11.188888888888888</c:v>
                </c:pt>
                <c:pt idx="8057">
                  <c:v>11.190277777777778</c:v>
                </c:pt>
                <c:pt idx="8058">
                  <c:v>11.191666666666666</c:v>
                </c:pt>
                <c:pt idx="8059">
                  <c:v>11.193055555555556</c:v>
                </c:pt>
                <c:pt idx="8060">
                  <c:v>11.194444444444445</c:v>
                </c:pt>
                <c:pt idx="8061">
                  <c:v>11.195833333333333</c:v>
                </c:pt>
                <c:pt idx="8062">
                  <c:v>11.197222222222223</c:v>
                </c:pt>
                <c:pt idx="8063">
                  <c:v>11.198611111111111</c:v>
                </c:pt>
                <c:pt idx="8064">
                  <c:v>11.2</c:v>
                </c:pt>
                <c:pt idx="8065">
                  <c:v>11.201388888888889</c:v>
                </c:pt>
                <c:pt idx="8066">
                  <c:v>11.202777777777778</c:v>
                </c:pt>
                <c:pt idx="8067">
                  <c:v>11.204166666666667</c:v>
                </c:pt>
                <c:pt idx="8068">
                  <c:v>11.205555555555556</c:v>
                </c:pt>
                <c:pt idx="8069">
                  <c:v>11.206944444444444</c:v>
                </c:pt>
                <c:pt idx="8070">
                  <c:v>11.208333333333334</c:v>
                </c:pt>
                <c:pt idx="8071">
                  <c:v>11.209722222222222</c:v>
                </c:pt>
                <c:pt idx="8072">
                  <c:v>11.21111111111111</c:v>
                </c:pt>
                <c:pt idx="8073">
                  <c:v>11.2125</c:v>
                </c:pt>
                <c:pt idx="8074">
                  <c:v>11.213888888888889</c:v>
                </c:pt>
                <c:pt idx="8075">
                  <c:v>11.215277777777779</c:v>
                </c:pt>
                <c:pt idx="8076">
                  <c:v>11.216666666666667</c:v>
                </c:pt>
                <c:pt idx="8077">
                  <c:v>11.218055555555555</c:v>
                </c:pt>
                <c:pt idx="8078">
                  <c:v>11.219444444444445</c:v>
                </c:pt>
                <c:pt idx="8079">
                  <c:v>11.220833333333333</c:v>
                </c:pt>
                <c:pt idx="8080">
                  <c:v>11.222222222222221</c:v>
                </c:pt>
                <c:pt idx="8081">
                  <c:v>11.223611111111111</c:v>
                </c:pt>
                <c:pt idx="8082">
                  <c:v>11.225</c:v>
                </c:pt>
                <c:pt idx="8083">
                  <c:v>11.22638888888889</c:v>
                </c:pt>
                <c:pt idx="8084">
                  <c:v>11.227777777777778</c:v>
                </c:pt>
                <c:pt idx="8085">
                  <c:v>11.229166666666666</c:v>
                </c:pt>
                <c:pt idx="8086">
                  <c:v>11.230555555555556</c:v>
                </c:pt>
                <c:pt idx="8087">
                  <c:v>11.231944444444444</c:v>
                </c:pt>
                <c:pt idx="8088">
                  <c:v>11.233333333333333</c:v>
                </c:pt>
                <c:pt idx="8089">
                  <c:v>11.234722222222222</c:v>
                </c:pt>
                <c:pt idx="8090">
                  <c:v>11.236111111111111</c:v>
                </c:pt>
                <c:pt idx="8091">
                  <c:v>11.237500000000001</c:v>
                </c:pt>
                <c:pt idx="8092">
                  <c:v>11.238888888888889</c:v>
                </c:pt>
                <c:pt idx="8093">
                  <c:v>11.240277777777777</c:v>
                </c:pt>
                <c:pt idx="8094">
                  <c:v>11.241666666666667</c:v>
                </c:pt>
                <c:pt idx="8095">
                  <c:v>11.243055555555555</c:v>
                </c:pt>
                <c:pt idx="8096">
                  <c:v>11.244444444444444</c:v>
                </c:pt>
                <c:pt idx="8097">
                  <c:v>11.245833333333334</c:v>
                </c:pt>
                <c:pt idx="8098">
                  <c:v>11.247222222222222</c:v>
                </c:pt>
                <c:pt idx="8099">
                  <c:v>11.248611111111112</c:v>
                </c:pt>
                <c:pt idx="8100">
                  <c:v>11.25</c:v>
                </c:pt>
                <c:pt idx="8101">
                  <c:v>11.251388888888888</c:v>
                </c:pt>
                <c:pt idx="8102">
                  <c:v>11.252777777777778</c:v>
                </c:pt>
                <c:pt idx="8103">
                  <c:v>11.254166666666666</c:v>
                </c:pt>
                <c:pt idx="8104">
                  <c:v>11.255555555555556</c:v>
                </c:pt>
                <c:pt idx="8105">
                  <c:v>11.256944444444445</c:v>
                </c:pt>
                <c:pt idx="8106">
                  <c:v>11.258333333333333</c:v>
                </c:pt>
                <c:pt idx="8107">
                  <c:v>11.259722222222223</c:v>
                </c:pt>
                <c:pt idx="8108">
                  <c:v>11.261111111111111</c:v>
                </c:pt>
                <c:pt idx="8109">
                  <c:v>11.262499999999999</c:v>
                </c:pt>
                <c:pt idx="8110">
                  <c:v>11.263888888888889</c:v>
                </c:pt>
                <c:pt idx="8111">
                  <c:v>11.265277777777778</c:v>
                </c:pt>
                <c:pt idx="8112">
                  <c:v>11.266666666666667</c:v>
                </c:pt>
                <c:pt idx="8113">
                  <c:v>11.268055555555556</c:v>
                </c:pt>
                <c:pt idx="8114">
                  <c:v>11.269444444444444</c:v>
                </c:pt>
                <c:pt idx="8115">
                  <c:v>11.270833333333334</c:v>
                </c:pt>
                <c:pt idx="8116">
                  <c:v>11.272222222222222</c:v>
                </c:pt>
                <c:pt idx="8117">
                  <c:v>11.27361111111111</c:v>
                </c:pt>
                <c:pt idx="8118">
                  <c:v>11.275</c:v>
                </c:pt>
                <c:pt idx="8119">
                  <c:v>11.276388888888889</c:v>
                </c:pt>
                <c:pt idx="8120">
                  <c:v>11.277777777777779</c:v>
                </c:pt>
                <c:pt idx="8121">
                  <c:v>11.279166666666667</c:v>
                </c:pt>
                <c:pt idx="8122">
                  <c:v>11.280555555555555</c:v>
                </c:pt>
                <c:pt idx="8123">
                  <c:v>11.281944444444445</c:v>
                </c:pt>
                <c:pt idx="8124">
                  <c:v>11.283333333333333</c:v>
                </c:pt>
                <c:pt idx="8125">
                  <c:v>11.284722222222221</c:v>
                </c:pt>
                <c:pt idx="8126">
                  <c:v>11.286111111111111</c:v>
                </c:pt>
                <c:pt idx="8127">
                  <c:v>11.2875</c:v>
                </c:pt>
                <c:pt idx="8128">
                  <c:v>11.28888888888889</c:v>
                </c:pt>
                <c:pt idx="8129">
                  <c:v>11.290277777777778</c:v>
                </c:pt>
                <c:pt idx="8130">
                  <c:v>11.291666666666666</c:v>
                </c:pt>
                <c:pt idx="8131">
                  <c:v>11.293055555555556</c:v>
                </c:pt>
                <c:pt idx="8132">
                  <c:v>11.294444444444444</c:v>
                </c:pt>
                <c:pt idx="8133">
                  <c:v>11.295833333333333</c:v>
                </c:pt>
                <c:pt idx="8134">
                  <c:v>11.297222222222222</c:v>
                </c:pt>
                <c:pt idx="8135">
                  <c:v>11.298611111111111</c:v>
                </c:pt>
                <c:pt idx="8136">
                  <c:v>11.3</c:v>
                </c:pt>
                <c:pt idx="8137">
                  <c:v>11.301388888888889</c:v>
                </c:pt>
                <c:pt idx="8138">
                  <c:v>11.302777777777777</c:v>
                </c:pt>
                <c:pt idx="8139">
                  <c:v>11.304166666666667</c:v>
                </c:pt>
                <c:pt idx="8140">
                  <c:v>11.305555555555555</c:v>
                </c:pt>
                <c:pt idx="8141">
                  <c:v>11.306944444444444</c:v>
                </c:pt>
                <c:pt idx="8142">
                  <c:v>11.308333333333334</c:v>
                </c:pt>
                <c:pt idx="8143">
                  <c:v>11.309722222222222</c:v>
                </c:pt>
                <c:pt idx="8144">
                  <c:v>11.311111111111112</c:v>
                </c:pt>
                <c:pt idx="8145">
                  <c:v>11.3125</c:v>
                </c:pt>
                <c:pt idx="8146">
                  <c:v>11.313888888888888</c:v>
                </c:pt>
                <c:pt idx="8147">
                  <c:v>11.315277777777778</c:v>
                </c:pt>
                <c:pt idx="8148">
                  <c:v>11.316666666666666</c:v>
                </c:pt>
                <c:pt idx="8149">
                  <c:v>11.318055555555556</c:v>
                </c:pt>
                <c:pt idx="8150">
                  <c:v>11.319444444444445</c:v>
                </c:pt>
                <c:pt idx="8151">
                  <c:v>11.320833333333333</c:v>
                </c:pt>
                <c:pt idx="8152">
                  <c:v>11.322222222222223</c:v>
                </c:pt>
                <c:pt idx="8153">
                  <c:v>11.323611111111111</c:v>
                </c:pt>
                <c:pt idx="8154">
                  <c:v>11.324999999999999</c:v>
                </c:pt>
                <c:pt idx="8155">
                  <c:v>11.326388888888889</c:v>
                </c:pt>
                <c:pt idx="8156">
                  <c:v>11.327777777777778</c:v>
                </c:pt>
                <c:pt idx="8157">
                  <c:v>11.329166666666667</c:v>
                </c:pt>
                <c:pt idx="8158">
                  <c:v>11.330555555555556</c:v>
                </c:pt>
                <c:pt idx="8159">
                  <c:v>11.331944444444444</c:v>
                </c:pt>
                <c:pt idx="8160">
                  <c:v>11.333333333333334</c:v>
                </c:pt>
                <c:pt idx="8161">
                  <c:v>11.334722222222222</c:v>
                </c:pt>
                <c:pt idx="8162">
                  <c:v>11.33611111111111</c:v>
                </c:pt>
                <c:pt idx="8163">
                  <c:v>11.3375</c:v>
                </c:pt>
                <c:pt idx="8164">
                  <c:v>11.338888888888889</c:v>
                </c:pt>
                <c:pt idx="8165">
                  <c:v>11.340277777777779</c:v>
                </c:pt>
                <c:pt idx="8166">
                  <c:v>11.341666666666667</c:v>
                </c:pt>
                <c:pt idx="8167">
                  <c:v>11.343055555555555</c:v>
                </c:pt>
                <c:pt idx="8168">
                  <c:v>11.344444444444445</c:v>
                </c:pt>
                <c:pt idx="8169">
                  <c:v>11.345833333333333</c:v>
                </c:pt>
                <c:pt idx="8170">
                  <c:v>11.347222222222221</c:v>
                </c:pt>
                <c:pt idx="8171">
                  <c:v>11.348611111111111</c:v>
                </c:pt>
                <c:pt idx="8172">
                  <c:v>11.35</c:v>
                </c:pt>
                <c:pt idx="8173">
                  <c:v>11.35138888888889</c:v>
                </c:pt>
                <c:pt idx="8174">
                  <c:v>11.352777777777778</c:v>
                </c:pt>
                <c:pt idx="8175">
                  <c:v>11.354166666666666</c:v>
                </c:pt>
                <c:pt idx="8176">
                  <c:v>11.355555555555556</c:v>
                </c:pt>
                <c:pt idx="8177">
                  <c:v>11.356944444444444</c:v>
                </c:pt>
                <c:pt idx="8178">
                  <c:v>11.358333333333333</c:v>
                </c:pt>
                <c:pt idx="8179">
                  <c:v>11.359722222222222</c:v>
                </c:pt>
                <c:pt idx="8180">
                  <c:v>11.361111111111111</c:v>
                </c:pt>
                <c:pt idx="8181">
                  <c:v>11.362500000000001</c:v>
                </c:pt>
                <c:pt idx="8182">
                  <c:v>11.363888888888889</c:v>
                </c:pt>
                <c:pt idx="8183">
                  <c:v>11.365277777777777</c:v>
                </c:pt>
                <c:pt idx="8184">
                  <c:v>11.366666666666667</c:v>
                </c:pt>
                <c:pt idx="8185">
                  <c:v>11.368055555555555</c:v>
                </c:pt>
                <c:pt idx="8186">
                  <c:v>11.369444444444444</c:v>
                </c:pt>
                <c:pt idx="8187">
                  <c:v>11.370833333333334</c:v>
                </c:pt>
                <c:pt idx="8188">
                  <c:v>11.372222222222222</c:v>
                </c:pt>
                <c:pt idx="8189">
                  <c:v>11.373611111111112</c:v>
                </c:pt>
                <c:pt idx="8190">
                  <c:v>11.375</c:v>
                </c:pt>
                <c:pt idx="8191">
                  <c:v>11.376388888888888</c:v>
                </c:pt>
                <c:pt idx="8192">
                  <c:v>11.377777777777778</c:v>
                </c:pt>
                <c:pt idx="8193">
                  <c:v>11.379166666666666</c:v>
                </c:pt>
                <c:pt idx="8194">
                  <c:v>11.380555555555556</c:v>
                </c:pt>
                <c:pt idx="8195">
                  <c:v>11.381944444444445</c:v>
                </c:pt>
                <c:pt idx="8196">
                  <c:v>11.383333333333333</c:v>
                </c:pt>
                <c:pt idx="8197">
                  <c:v>11.384722222222223</c:v>
                </c:pt>
                <c:pt idx="8198">
                  <c:v>11.386111111111111</c:v>
                </c:pt>
                <c:pt idx="8199">
                  <c:v>11.387499999999999</c:v>
                </c:pt>
                <c:pt idx="8200">
                  <c:v>11.388888888888889</c:v>
                </c:pt>
                <c:pt idx="8201">
                  <c:v>11.390277777777778</c:v>
                </c:pt>
                <c:pt idx="8202">
                  <c:v>11.391666666666667</c:v>
                </c:pt>
                <c:pt idx="8203">
                  <c:v>11.393055555555556</c:v>
                </c:pt>
                <c:pt idx="8204">
                  <c:v>11.394444444444444</c:v>
                </c:pt>
                <c:pt idx="8205">
                  <c:v>11.395833333333334</c:v>
                </c:pt>
                <c:pt idx="8206">
                  <c:v>11.397222222222222</c:v>
                </c:pt>
                <c:pt idx="8207">
                  <c:v>11.39861111111111</c:v>
                </c:pt>
                <c:pt idx="8208">
                  <c:v>11.4</c:v>
                </c:pt>
                <c:pt idx="8209">
                  <c:v>11.401388888888889</c:v>
                </c:pt>
                <c:pt idx="8210">
                  <c:v>11.402777777777779</c:v>
                </c:pt>
                <c:pt idx="8211">
                  <c:v>11.404166666666667</c:v>
                </c:pt>
                <c:pt idx="8212">
                  <c:v>11.405555555555555</c:v>
                </c:pt>
                <c:pt idx="8213">
                  <c:v>11.406944444444445</c:v>
                </c:pt>
                <c:pt idx="8214">
                  <c:v>11.408333333333333</c:v>
                </c:pt>
                <c:pt idx="8215">
                  <c:v>11.409722222222221</c:v>
                </c:pt>
                <c:pt idx="8216">
                  <c:v>11.411111111111111</c:v>
                </c:pt>
                <c:pt idx="8217">
                  <c:v>11.4125</c:v>
                </c:pt>
                <c:pt idx="8218">
                  <c:v>11.41388888888889</c:v>
                </c:pt>
                <c:pt idx="8219">
                  <c:v>11.415277777777778</c:v>
                </c:pt>
                <c:pt idx="8220">
                  <c:v>11.416666666666666</c:v>
                </c:pt>
                <c:pt idx="8221">
                  <c:v>11.418055555555556</c:v>
                </c:pt>
                <c:pt idx="8222">
                  <c:v>11.419444444444444</c:v>
                </c:pt>
                <c:pt idx="8223">
                  <c:v>11.420833333333333</c:v>
                </c:pt>
                <c:pt idx="8224">
                  <c:v>11.422222222222222</c:v>
                </c:pt>
                <c:pt idx="8225">
                  <c:v>11.423611111111111</c:v>
                </c:pt>
                <c:pt idx="8226">
                  <c:v>11.425000000000001</c:v>
                </c:pt>
                <c:pt idx="8227">
                  <c:v>11.426388888888889</c:v>
                </c:pt>
                <c:pt idx="8228">
                  <c:v>11.427777777777777</c:v>
                </c:pt>
                <c:pt idx="8229">
                  <c:v>11.429166666666667</c:v>
                </c:pt>
                <c:pt idx="8230">
                  <c:v>11.430555555555555</c:v>
                </c:pt>
                <c:pt idx="8231">
                  <c:v>11.431944444444444</c:v>
                </c:pt>
                <c:pt idx="8232">
                  <c:v>11.433333333333334</c:v>
                </c:pt>
                <c:pt idx="8233">
                  <c:v>11.434722222222222</c:v>
                </c:pt>
                <c:pt idx="8234">
                  <c:v>11.436111111111112</c:v>
                </c:pt>
                <c:pt idx="8235">
                  <c:v>11.4375</c:v>
                </c:pt>
                <c:pt idx="8236">
                  <c:v>11.438888888888888</c:v>
                </c:pt>
                <c:pt idx="8237">
                  <c:v>11.440277777777778</c:v>
                </c:pt>
                <c:pt idx="8238">
                  <c:v>11.441666666666666</c:v>
                </c:pt>
                <c:pt idx="8239">
                  <c:v>11.443055555555556</c:v>
                </c:pt>
                <c:pt idx="8240">
                  <c:v>11.444444444444445</c:v>
                </c:pt>
                <c:pt idx="8241">
                  <c:v>11.445833333333333</c:v>
                </c:pt>
                <c:pt idx="8242">
                  <c:v>11.447222222222223</c:v>
                </c:pt>
                <c:pt idx="8243">
                  <c:v>11.448611111111111</c:v>
                </c:pt>
                <c:pt idx="8244">
                  <c:v>11.45</c:v>
                </c:pt>
                <c:pt idx="8245">
                  <c:v>11.451388888888889</c:v>
                </c:pt>
                <c:pt idx="8246">
                  <c:v>11.452777777777778</c:v>
                </c:pt>
                <c:pt idx="8247">
                  <c:v>11.454166666666667</c:v>
                </c:pt>
                <c:pt idx="8248">
                  <c:v>11.455555555555556</c:v>
                </c:pt>
                <c:pt idx="8249">
                  <c:v>11.456944444444444</c:v>
                </c:pt>
                <c:pt idx="8250">
                  <c:v>11.458333333333334</c:v>
                </c:pt>
                <c:pt idx="8251">
                  <c:v>11.459722222222222</c:v>
                </c:pt>
                <c:pt idx="8252">
                  <c:v>11.46111111111111</c:v>
                </c:pt>
                <c:pt idx="8253">
                  <c:v>11.4625</c:v>
                </c:pt>
                <c:pt idx="8254">
                  <c:v>11.463888888888889</c:v>
                </c:pt>
                <c:pt idx="8255">
                  <c:v>11.465277777777779</c:v>
                </c:pt>
                <c:pt idx="8256">
                  <c:v>11.466666666666667</c:v>
                </c:pt>
                <c:pt idx="8257">
                  <c:v>11.468055555555555</c:v>
                </c:pt>
                <c:pt idx="8258">
                  <c:v>11.469444444444445</c:v>
                </c:pt>
                <c:pt idx="8259">
                  <c:v>11.470833333333333</c:v>
                </c:pt>
                <c:pt idx="8260">
                  <c:v>11.472222222222221</c:v>
                </c:pt>
                <c:pt idx="8261">
                  <c:v>11.473611111111111</c:v>
                </c:pt>
                <c:pt idx="8262">
                  <c:v>11.475</c:v>
                </c:pt>
                <c:pt idx="8263">
                  <c:v>11.47638888888889</c:v>
                </c:pt>
                <c:pt idx="8264">
                  <c:v>11.477777777777778</c:v>
                </c:pt>
                <c:pt idx="8265">
                  <c:v>11.479166666666666</c:v>
                </c:pt>
                <c:pt idx="8266">
                  <c:v>11.480555555555556</c:v>
                </c:pt>
                <c:pt idx="8267">
                  <c:v>11.481944444444444</c:v>
                </c:pt>
                <c:pt idx="8268">
                  <c:v>11.483333333333333</c:v>
                </c:pt>
                <c:pt idx="8269">
                  <c:v>11.484722222222222</c:v>
                </c:pt>
                <c:pt idx="8270">
                  <c:v>11.486111111111111</c:v>
                </c:pt>
                <c:pt idx="8271">
                  <c:v>11.487500000000001</c:v>
                </c:pt>
                <c:pt idx="8272">
                  <c:v>11.488888888888889</c:v>
                </c:pt>
                <c:pt idx="8273">
                  <c:v>11.490277777777777</c:v>
                </c:pt>
                <c:pt idx="8274">
                  <c:v>11.491666666666667</c:v>
                </c:pt>
                <c:pt idx="8275">
                  <c:v>11.493055555555555</c:v>
                </c:pt>
                <c:pt idx="8276">
                  <c:v>11.494444444444444</c:v>
                </c:pt>
                <c:pt idx="8277">
                  <c:v>11.495833333333334</c:v>
                </c:pt>
                <c:pt idx="8278">
                  <c:v>11.497222222222222</c:v>
                </c:pt>
                <c:pt idx="8279">
                  <c:v>11.498611111111112</c:v>
                </c:pt>
                <c:pt idx="8280">
                  <c:v>11.5</c:v>
                </c:pt>
                <c:pt idx="8281">
                  <c:v>11.501388888888888</c:v>
                </c:pt>
                <c:pt idx="8282">
                  <c:v>11.502777777777778</c:v>
                </c:pt>
                <c:pt idx="8283">
                  <c:v>11.504166666666666</c:v>
                </c:pt>
                <c:pt idx="8284">
                  <c:v>11.505555555555556</c:v>
                </c:pt>
                <c:pt idx="8285">
                  <c:v>11.506944444444445</c:v>
                </c:pt>
                <c:pt idx="8286">
                  <c:v>11.508333333333333</c:v>
                </c:pt>
                <c:pt idx="8287">
                  <c:v>11.509722222222223</c:v>
                </c:pt>
                <c:pt idx="8288">
                  <c:v>11.511111111111111</c:v>
                </c:pt>
                <c:pt idx="8289">
                  <c:v>11.512499999999999</c:v>
                </c:pt>
                <c:pt idx="8290">
                  <c:v>11.513888888888889</c:v>
                </c:pt>
                <c:pt idx="8291">
                  <c:v>11.515277777777778</c:v>
                </c:pt>
                <c:pt idx="8292">
                  <c:v>11.516666666666667</c:v>
                </c:pt>
                <c:pt idx="8293">
                  <c:v>11.518055555555556</c:v>
                </c:pt>
                <c:pt idx="8294">
                  <c:v>11.519444444444444</c:v>
                </c:pt>
                <c:pt idx="8295">
                  <c:v>11.520833333333334</c:v>
                </c:pt>
                <c:pt idx="8296">
                  <c:v>11.522222222222222</c:v>
                </c:pt>
                <c:pt idx="8297">
                  <c:v>11.52361111111111</c:v>
                </c:pt>
                <c:pt idx="8298">
                  <c:v>11.525</c:v>
                </c:pt>
                <c:pt idx="8299">
                  <c:v>11.526388888888889</c:v>
                </c:pt>
                <c:pt idx="8300">
                  <c:v>11.527777777777779</c:v>
                </c:pt>
                <c:pt idx="8301">
                  <c:v>11.529166666666667</c:v>
                </c:pt>
                <c:pt idx="8302">
                  <c:v>11.530555555555555</c:v>
                </c:pt>
                <c:pt idx="8303">
                  <c:v>11.531944444444445</c:v>
                </c:pt>
                <c:pt idx="8304">
                  <c:v>11.533333333333333</c:v>
                </c:pt>
                <c:pt idx="8305">
                  <c:v>11.534722222222221</c:v>
                </c:pt>
                <c:pt idx="8306">
                  <c:v>11.536111111111111</c:v>
                </c:pt>
                <c:pt idx="8307">
                  <c:v>11.5375</c:v>
                </c:pt>
                <c:pt idx="8308">
                  <c:v>11.53888888888889</c:v>
                </c:pt>
                <c:pt idx="8309">
                  <c:v>11.540277777777778</c:v>
                </c:pt>
                <c:pt idx="8310">
                  <c:v>11.541666666666666</c:v>
                </c:pt>
                <c:pt idx="8311">
                  <c:v>11.543055555555556</c:v>
                </c:pt>
                <c:pt idx="8312">
                  <c:v>11.544444444444444</c:v>
                </c:pt>
                <c:pt idx="8313">
                  <c:v>11.545833333333333</c:v>
                </c:pt>
                <c:pt idx="8314">
                  <c:v>11.547222222222222</c:v>
                </c:pt>
                <c:pt idx="8315">
                  <c:v>11.548611111111111</c:v>
                </c:pt>
                <c:pt idx="8316">
                  <c:v>11.55</c:v>
                </c:pt>
                <c:pt idx="8317">
                  <c:v>11.551388888888889</c:v>
                </c:pt>
                <c:pt idx="8318">
                  <c:v>11.552777777777777</c:v>
                </c:pt>
                <c:pt idx="8319">
                  <c:v>11.554166666666667</c:v>
                </c:pt>
                <c:pt idx="8320">
                  <c:v>11.555555555555555</c:v>
                </c:pt>
                <c:pt idx="8321">
                  <c:v>11.556944444444444</c:v>
                </c:pt>
                <c:pt idx="8322">
                  <c:v>11.558333333333334</c:v>
                </c:pt>
                <c:pt idx="8323">
                  <c:v>11.559722222222222</c:v>
                </c:pt>
                <c:pt idx="8324">
                  <c:v>11.561111111111112</c:v>
                </c:pt>
                <c:pt idx="8325">
                  <c:v>11.5625</c:v>
                </c:pt>
                <c:pt idx="8326">
                  <c:v>11.563888888888888</c:v>
                </c:pt>
                <c:pt idx="8327">
                  <c:v>11.565277777777778</c:v>
                </c:pt>
                <c:pt idx="8328">
                  <c:v>11.566666666666666</c:v>
                </c:pt>
                <c:pt idx="8329">
                  <c:v>11.568055555555556</c:v>
                </c:pt>
                <c:pt idx="8330">
                  <c:v>11.569444444444445</c:v>
                </c:pt>
                <c:pt idx="8331">
                  <c:v>11.570833333333333</c:v>
                </c:pt>
                <c:pt idx="8332">
                  <c:v>11.572222222222223</c:v>
                </c:pt>
                <c:pt idx="8333">
                  <c:v>11.573611111111111</c:v>
                </c:pt>
                <c:pt idx="8334">
                  <c:v>11.574999999999999</c:v>
                </c:pt>
                <c:pt idx="8335">
                  <c:v>11.576388888888889</c:v>
                </c:pt>
                <c:pt idx="8336">
                  <c:v>11.577777777777778</c:v>
                </c:pt>
                <c:pt idx="8337">
                  <c:v>11.579166666666667</c:v>
                </c:pt>
                <c:pt idx="8338">
                  <c:v>11.580555555555556</c:v>
                </c:pt>
                <c:pt idx="8339">
                  <c:v>11.581944444444444</c:v>
                </c:pt>
                <c:pt idx="8340">
                  <c:v>11.583333333333334</c:v>
                </c:pt>
                <c:pt idx="8341">
                  <c:v>11.584722222222222</c:v>
                </c:pt>
                <c:pt idx="8342">
                  <c:v>11.58611111111111</c:v>
                </c:pt>
                <c:pt idx="8343">
                  <c:v>11.5875</c:v>
                </c:pt>
                <c:pt idx="8344">
                  <c:v>11.588888888888889</c:v>
                </c:pt>
                <c:pt idx="8345">
                  <c:v>11.590277777777779</c:v>
                </c:pt>
                <c:pt idx="8346">
                  <c:v>11.591666666666667</c:v>
                </c:pt>
                <c:pt idx="8347">
                  <c:v>11.593055555555555</c:v>
                </c:pt>
                <c:pt idx="8348">
                  <c:v>11.594444444444445</c:v>
                </c:pt>
                <c:pt idx="8349">
                  <c:v>11.595833333333333</c:v>
                </c:pt>
                <c:pt idx="8350">
                  <c:v>11.597222222222221</c:v>
                </c:pt>
                <c:pt idx="8351">
                  <c:v>11.598611111111111</c:v>
                </c:pt>
                <c:pt idx="8352">
                  <c:v>11.6</c:v>
                </c:pt>
                <c:pt idx="8353">
                  <c:v>11.60138888888889</c:v>
                </c:pt>
                <c:pt idx="8354">
                  <c:v>11.602777777777778</c:v>
                </c:pt>
                <c:pt idx="8355">
                  <c:v>11.604166666666666</c:v>
                </c:pt>
                <c:pt idx="8356">
                  <c:v>11.605555555555556</c:v>
                </c:pt>
                <c:pt idx="8357">
                  <c:v>11.606944444444444</c:v>
                </c:pt>
                <c:pt idx="8358">
                  <c:v>11.608333333333333</c:v>
                </c:pt>
                <c:pt idx="8359">
                  <c:v>11.609722222222222</c:v>
                </c:pt>
                <c:pt idx="8360">
                  <c:v>11.611111111111111</c:v>
                </c:pt>
                <c:pt idx="8361">
                  <c:v>11.612500000000001</c:v>
                </c:pt>
                <c:pt idx="8362">
                  <c:v>11.613888888888889</c:v>
                </c:pt>
                <c:pt idx="8363">
                  <c:v>11.615277777777777</c:v>
                </c:pt>
                <c:pt idx="8364">
                  <c:v>11.616666666666667</c:v>
                </c:pt>
                <c:pt idx="8365">
                  <c:v>11.618055555555555</c:v>
                </c:pt>
                <c:pt idx="8366">
                  <c:v>11.619444444444444</c:v>
                </c:pt>
                <c:pt idx="8367">
                  <c:v>11.620833333333334</c:v>
                </c:pt>
                <c:pt idx="8368">
                  <c:v>11.622222222222222</c:v>
                </c:pt>
                <c:pt idx="8369">
                  <c:v>11.623611111111112</c:v>
                </c:pt>
                <c:pt idx="8370">
                  <c:v>11.625</c:v>
                </c:pt>
                <c:pt idx="8371">
                  <c:v>11.626388888888888</c:v>
                </c:pt>
                <c:pt idx="8372">
                  <c:v>11.627777777777778</c:v>
                </c:pt>
                <c:pt idx="8373">
                  <c:v>11.629166666666666</c:v>
                </c:pt>
                <c:pt idx="8374">
                  <c:v>11.630555555555556</c:v>
                </c:pt>
                <c:pt idx="8375">
                  <c:v>11.631944444444445</c:v>
                </c:pt>
                <c:pt idx="8376">
                  <c:v>11.633333333333333</c:v>
                </c:pt>
                <c:pt idx="8377">
                  <c:v>11.634722222222223</c:v>
                </c:pt>
                <c:pt idx="8378">
                  <c:v>11.636111111111111</c:v>
                </c:pt>
                <c:pt idx="8379">
                  <c:v>11.637499999999999</c:v>
                </c:pt>
                <c:pt idx="8380">
                  <c:v>11.638888888888889</c:v>
                </c:pt>
                <c:pt idx="8381">
                  <c:v>11.640277777777778</c:v>
                </c:pt>
                <c:pt idx="8382">
                  <c:v>11.641666666666667</c:v>
                </c:pt>
                <c:pt idx="8383">
                  <c:v>11.643055555555556</c:v>
                </c:pt>
                <c:pt idx="8384">
                  <c:v>11.644444444444444</c:v>
                </c:pt>
                <c:pt idx="8385">
                  <c:v>11.645833333333334</c:v>
                </c:pt>
                <c:pt idx="8386">
                  <c:v>11.647222222222222</c:v>
                </c:pt>
                <c:pt idx="8387">
                  <c:v>11.64861111111111</c:v>
                </c:pt>
                <c:pt idx="8388">
                  <c:v>11.65</c:v>
                </c:pt>
                <c:pt idx="8389">
                  <c:v>11.651388888888889</c:v>
                </c:pt>
                <c:pt idx="8390">
                  <c:v>11.652777777777779</c:v>
                </c:pt>
                <c:pt idx="8391">
                  <c:v>11.654166666666667</c:v>
                </c:pt>
                <c:pt idx="8392">
                  <c:v>11.655555555555555</c:v>
                </c:pt>
                <c:pt idx="8393">
                  <c:v>11.656944444444445</c:v>
                </c:pt>
                <c:pt idx="8394">
                  <c:v>11.658333333333333</c:v>
                </c:pt>
                <c:pt idx="8395">
                  <c:v>11.659722222222221</c:v>
                </c:pt>
                <c:pt idx="8396">
                  <c:v>11.661111111111111</c:v>
                </c:pt>
                <c:pt idx="8397">
                  <c:v>11.6625</c:v>
                </c:pt>
                <c:pt idx="8398">
                  <c:v>11.66388888888889</c:v>
                </c:pt>
                <c:pt idx="8399">
                  <c:v>11.665277777777778</c:v>
                </c:pt>
                <c:pt idx="8400">
                  <c:v>11.666666666666666</c:v>
                </c:pt>
                <c:pt idx="8401">
                  <c:v>11.668055555555556</c:v>
                </c:pt>
                <c:pt idx="8402">
                  <c:v>11.669444444444444</c:v>
                </c:pt>
                <c:pt idx="8403">
                  <c:v>11.670833333333333</c:v>
                </c:pt>
                <c:pt idx="8404">
                  <c:v>11.672222222222222</c:v>
                </c:pt>
                <c:pt idx="8405">
                  <c:v>11.673611111111111</c:v>
                </c:pt>
                <c:pt idx="8406">
                  <c:v>11.675000000000001</c:v>
                </c:pt>
                <c:pt idx="8407">
                  <c:v>11.676388888888889</c:v>
                </c:pt>
                <c:pt idx="8408">
                  <c:v>11.677777777777777</c:v>
                </c:pt>
                <c:pt idx="8409">
                  <c:v>11.679166666666667</c:v>
                </c:pt>
                <c:pt idx="8410">
                  <c:v>11.680555555555555</c:v>
                </c:pt>
                <c:pt idx="8411">
                  <c:v>11.681944444444444</c:v>
                </c:pt>
                <c:pt idx="8412">
                  <c:v>11.683333333333334</c:v>
                </c:pt>
                <c:pt idx="8413">
                  <c:v>11.684722222222222</c:v>
                </c:pt>
                <c:pt idx="8414">
                  <c:v>11.686111111111112</c:v>
                </c:pt>
                <c:pt idx="8415">
                  <c:v>11.6875</c:v>
                </c:pt>
                <c:pt idx="8416">
                  <c:v>11.688888888888888</c:v>
                </c:pt>
                <c:pt idx="8417">
                  <c:v>11.690277777777778</c:v>
                </c:pt>
                <c:pt idx="8418">
                  <c:v>11.691666666666666</c:v>
                </c:pt>
                <c:pt idx="8419">
                  <c:v>11.693055555555556</c:v>
                </c:pt>
                <c:pt idx="8420">
                  <c:v>11.694444444444445</c:v>
                </c:pt>
                <c:pt idx="8421">
                  <c:v>11.695833333333333</c:v>
                </c:pt>
                <c:pt idx="8422">
                  <c:v>11.697222222222223</c:v>
                </c:pt>
                <c:pt idx="8423">
                  <c:v>11.698611111111111</c:v>
                </c:pt>
                <c:pt idx="8424">
                  <c:v>11.7</c:v>
                </c:pt>
                <c:pt idx="8425">
                  <c:v>11.701388888888889</c:v>
                </c:pt>
                <c:pt idx="8426">
                  <c:v>11.702777777777778</c:v>
                </c:pt>
                <c:pt idx="8427">
                  <c:v>11.704166666666667</c:v>
                </c:pt>
                <c:pt idx="8428">
                  <c:v>11.705555555555556</c:v>
                </c:pt>
                <c:pt idx="8429">
                  <c:v>11.706944444444444</c:v>
                </c:pt>
                <c:pt idx="8430">
                  <c:v>11.708333333333334</c:v>
                </c:pt>
                <c:pt idx="8431">
                  <c:v>11.709722222222222</c:v>
                </c:pt>
                <c:pt idx="8432">
                  <c:v>11.71111111111111</c:v>
                </c:pt>
                <c:pt idx="8433">
                  <c:v>11.7125</c:v>
                </c:pt>
                <c:pt idx="8434">
                  <c:v>11.713888888888889</c:v>
                </c:pt>
                <c:pt idx="8435">
                  <c:v>11.715277777777779</c:v>
                </c:pt>
                <c:pt idx="8436">
                  <c:v>11.716666666666667</c:v>
                </c:pt>
                <c:pt idx="8437">
                  <c:v>11.718055555555555</c:v>
                </c:pt>
                <c:pt idx="8438">
                  <c:v>11.719444444444445</c:v>
                </c:pt>
                <c:pt idx="8439">
                  <c:v>11.720833333333333</c:v>
                </c:pt>
                <c:pt idx="8440">
                  <c:v>11.722222222222221</c:v>
                </c:pt>
                <c:pt idx="8441">
                  <c:v>11.723611111111111</c:v>
                </c:pt>
                <c:pt idx="8442">
                  <c:v>11.725</c:v>
                </c:pt>
                <c:pt idx="8443">
                  <c:v>11.72638888888889</c:v>
                </c:pt>
                <c:pt idx="8444">
                  <c:v>11.727777777777778</c:v>
                </c:pt>
                <c:pt idx="8445">
                  <c:v>11.729166666666666</c:v>
                </c:pt>
                <c:pt idx="8446">
                  <c:v>11.730555555555556</c:v>
                </c:pt>
                <c:pt idx="8447">
                  <c:v>11.731944444444444</c:v>
                </c:pt>
                <c:pt idx="8448">
                  <c:v>11.733333333333333</c:v>
                </c:pt>
                <c:pt idx="8449">
                  <c:v>11.734722222222222</c:v>
                </c:pt>
                <c:pt idx="8450">
                  <c:v>11.736111111111111</c:v>
                </c:pt>
                <c:pt idx="8451">
                  <c:v>11.737500000000001</c:v>
                </c:pt>
                <c:pt idx="8452">
                  <c:v>11.738888888888889</c:v>
                </c:pt>
                <c:pt idx="8453">
                  <c:v>11.740277777777777</c:v>
                </c:pt>
                <c:pt idx="8454">
                  <c:v>11.741666666666667</c:v>
                </c:pt>
                <c:pt idx="8455">
                  <c:v>11.743055555555555</c:v>
                </c:pt>
                <c:pt idx="8456">
                  <c:v>11.744444444444444</c:v>
                </c:pt>
                <c:pt idx="8457">
                  <c:v>11.745833333333334</c:v>
                </c:pt>
                <c:pt idx="8458">
                  <c:v>11.747222222222222</c:v>
                </c:pt>
                <c:pt idx="8459">
                  <c:v>11.748611111111112</c:v>
                </c:pt>
                <c:pt idx="8460">
                  <c:v>11.75</c:v>
                </c:pt>
                <c:pt idx="8461">
                  <c:v>11.751388888888888</c:v>
                </c:pt>
                <c:pt idx="8462">
                  <c:v>11.752777777777778</c:v>
                </c:pt>
                <c:pt idx="8463">
                  <c:v>11.754166666666666</c:v>
                </c:pt>
                <c:pt idx="8464">
                  <c:v>11.755555555555556</c:v>
                </c:pt>
                <c:pt idx="8465">
                  <c:v>11.756944444444445</c:v>
                </c:pt>
                <c:pt idx="8466">
                  <c:v>11.758333333333333</c:v>
                </c:pt>
                <c:pt idx="8467">
                  <c:v>11.759722222222223</c:v>
                </c:pt>
                <c:pt idx="8468">
                  <c:v>11.761111111111111</c:v>
                </c:pt>
                <c:pt idx="8469">
                  <c:v>11.762499999999999</c:v>
                </c:pt>
                <c:pt idx="8470">
                  <c:v>11.763888888888889</c:v>
                </c:pt>
                <c:pt idx="8471">
                  <c:v>11.765277777777778</c:v>
                </c:pt>
                <c:pt idx="8472">
                  <c:v>11.766666666666667</c:v>
                </c:pt>
                <c:pt idx="8473">
                  <c:v>11.768055555555556</c:v>
                </c:pt>
                <c:pt idx="8474">
                  <c:v>11.769444444444444</c:v>
                </c:pt>
                <c:pt idx="8475">
                  <c:v>11.770833333333334</c:v>
                </c:pt>
                <c:pt idx="8476">
                  <c:v>11.772222222222222</c:v>
                </c:pt>
                <c:pt idx="8477">
                  <c:v>11.77361111111111</c:v>
                </c:pt>
                <c:pt idx="8478">
                  <c:v>11.775</c:v>
                </c:pt>
                <c:pt idx="8479">
                  <c:v>11.776388888888889</c:v>
                </c:pt>
                <c:pt idx="8480">
                  <c:v>11.777777777777779</c:v>
                </c:pt>
                <c:pt idx="8481">
                  <c:v>11.779166666666667</c:v>
                </c:pt>
                <c:pt idx="8482">
                  <c:v>11.780555555555555</c:v>
                </c:pt>
                <c:pt idx="8483">
                  <c:v>11.781944444444445</c:v>
                </c:pt>
                <c:pt idx="8484">
                  <c:v>11.783333333333333</c:v>
                </c:pt>
                <c:pt idx="8485">
                  <c:v>11.784722222222221</c:v>
                </c:pt>
                <c:pt idx="8486">
                  <c:v>11.786111111111111</c:v>
                </c:pt>
                <c:pt idx="8487">
                  <c:v>11.7875</c:v>
                </c:pt>
                <c:pt idx="8488">
                  <c:v>11.78888888888889</c:v>
                </c:pt>
                <c:pt idx="8489">
                  <c:v>11.790277777777778</c:v>
                </c:pt>
                <c:pt idx="8490">
                  <c:v>11.791666666666666</c:v>
                </c:pt>
                <c:pt idx="8491">
                  <c:v>11.793055555555556</c:v>
                </c:pt>
                <c:pt idx="8492">
                  <c:v>11.794444444444444</c:v>
                </c:pt>
                <c:pt idx="8493">
                  <c:v>11.795833333333333</c:v>
                </c:pt>
                <c:pt idx="8494">
                  <c:v>11.797222222222222</c:v>
                </c:pt>
                <c:pt idx="8495">
                  <c:v>11.798611111111111</c:v>
                </c:pt>
                <c:pt idx="8496">
                  <c:v>11.8</c:v>
                </c:pt>
                <c:pt idx="8497">
                  <c:v>11.801388888888889</c:v>
                </c:pt>
                <c:pt idx="8498">
                  <c:v>11.802777777777777</c:v>
                </c:pt>
                <c:pt idx="8499">
                  <c:v>11.804166666666667</c:v>
                </c:pt>
                <c:pt idx="8500">
                  <c:v>11.805555555555555</c:v>
                </c:pt>
                <c:pt idx="8501">
                  <c:v>11.806944444444444</c:v>
                </c:pt>
                <c:pt idx="8502">
                  <c:v>11.808333333333334</c:v>
                </c:pt>
                <c:pt idx="8503">
                  <c:v>11.809722222222222</c:v>
                </c:pt>
                <c:pt idx="8504">
                  <c:v>11.811111111111112</c:v>
                </c:pt>
                <c:pt idx="8505">
                  <c:v>11.8125</c:v>
                </c:pt>
                <c:pt idx="8506">
                  <c:v>11.813888888888888</c:v>
                </c:pt>
                <c:pt idx="8507">
                  <c:v>11.815277777777778</c:v>
                </c:pt>
                <c:pt idx="8508">
                  <c:v>11.816666666666666</c:v>
                </c:pt>
                <c:pt idx="8509">
                  <c:v>11.818055555555556</c:v>
                </c:pt>
                <c:pt idx="8510">
                  <c:v>11.819444444444445</c:v>
                </c:pt>
                <c:pt idx="8511">
                  <c:v>11.820833333333333</c:v>
                </c:pt>
                <c:pt idx="8512">
                  <c:v>11.822222222222223</c:v>
                </c:pt>
                <c:pt idx="8513">
                  <c:v>11.823611111111111</c:v>
                </c:pt>
                <c:pt idx="8514">
                  <c:v>11.824999999999999</c:v>
                </c:pt>
                <c:pt idx="8515">
                  <c:v>11.826388888888889</c:v>
                </c:pt>
                <c:pt idx="8516">
                  <c:v>11.827777777777778</c:v>
                </c:pt>
                <c:pt idx="8517">
                  <c:v>11.829166666666667</c:v>
                </c:pt>
                <c:pt idx="8518">
                  <c:v>11.830555555555556</c:v>
                </c:pt>
                <c:pt idx="8519">
                  <c:v>11.831944444444444</c:v>
                </c:pt>
                <c:pt idx="8520">
                  <c:v>11.833333333333334</c:v>
                </c:pt>
                <c:pt idx="8521">
                  <c:v>11.834722222222222</c:v>
                </c:pt>
                <c:pt idx="8522">
                  <c:v>11.83611111111111</c:v>
                </c:pt>
                <c:pt idx="8523">
                  <c:v>11.8375</c:v>
                </c:pt>
                <c:pt idx="8524">
                  <c:v>11.838888888888889</c:v>
                </c:pt>
                <c:pt idx="8525">
                  <c:v>11.840277777777779</c:v>
                </c:pt>
                <c:pt idx="8526">
                  <c:v>11.841666666666667</c:v>
                </c:pt>
                <c:pt idx="8527">
                  <c:v>11.843055555555555</c:v>
                </c:pt>
                <c:pt idx="8528">
                  <c:v>11.844444444444445</c:v>
                </c:pt>
                <c:pt idx="8529">
                  <c:v>11.845833333333333</c:v>
                </c:pt>
                <c:pt idx="8530">
                  <c:v>11.847222222222221</c:v>
                </c:pt>
                <c:pt idx="8531">
                  <c:v>11.848611111111111</c:v>
                </c:pt>
                <c:pt idx="8532">
                  <c:v>11.85</c:v>
                </c:pt>
                <c:pt idx="8533">
                  <c:v>11.85138888888889</c:v>
                </c:pt>
                <c:pt idx="8534">
                  <c:v>11.852777777777778</c:v>
                </c:pt>
                <c:pt idx="8535">
                  <c:v>11.854166666666666</c:v>
                </c:pt>
                <c:pt idx="8536">
                  <c:v>11.855555555555556</c:v>
                </c:pt>
                <c:pt idx="8537">
                  <c:v>11.856944444444444</c:v>
                </c:pt>
                <c:pt idx="8538">
                  <c:v>11.858333333333333</c:v>
                </c:pt>
                <c:pt idx="8539">
                  <c:v>11.859722222222222</c:v>
                </c:pt>
                <c:pt idx="8540">
                  <c:v>11.861111111111111</c:v>
                </c:pt>
                <c:pt idx="8541">
                  <c:v>11.862500000000001</c:v>
                </c:pt>
                <c:pt idx="8542">
                  <c:v>11.863888888888889</c:v>
                </c:pt>
                <c:pt idx="8543">
                  <c:v>11.865277777777777</c:v>
                </c:pt>
                <c:pt idx="8544">
                  <c:v>11.866666666666667</c:v>
                </c:pt>
                <c:pt idx="8545">
                  <c:v>11.868055555555555</c:v>
                </c:pt>
                <c:pt idx="8546">
                  <c:v>11.869444444444444</c:v>
                </c:pt>
                <c:pt idx="8547">
                  <c:v>11.870833333333334</c:v>
                </c:pt>
                <c:pt idx="8548">
                  <c:v>11.872222222222222</c:v>
                </c:pt>
                <c:pt idx="8549">
                  <c:v>11.873611111111112</c:v>
                </c:pt>
                <c:pt idx="8550">
                  <c:v>11.875</c:v>
                </c:pt>
                <c:pt idx="8551">
                  <c:v>11.876388888888888</c:v>
                </c:pt>
                <c:pt idx="8552">
                  <c:v>11.877777777777778</c:v>
                </c:pt>
                <c:pt idx="8553">
                  <c:v>11.879166666666666</c:v>
                </c:pt>
                <c:pt idx="8554">
                  <c:v>11.880555555555556</c:v>
                </c:pt>
                <c:pt idx="8555">
                  <c:v>11.881944444444445</c:v>
                </c:pt>
                <c:pt idx="8556">
                  <c:v>11.883333333333333</c:v>
                </c:pt>
                <c:pt idx="8557">
                  <c:v>11.884722222222223</c:v>
                </c:pt>
                <c:pt idx="8558">
                  <c:v>11.886111111111111</c:v>
                </c:pt>
                <c:pt idx="8559">
                  <c:v>11.887499999999999</c:v>
                </c:pt>
                <c:pt idx="8560">
                  <c:v>11.888888888888889</c:v>
                </c:pt>
                <c:pt idx="8561">
                  <c:v>11.890277777777778</c:v>
                </c:pt>
                <c:pt idx="8562">
                  <c:v>11.891666666666667</c:v>
                </c:pt>
                <c:pt idx="8563">
                  <c:v>11.893055555555556</c:v>
                </c:pt>
                <c:pt idx="8564">
                  <c:v>11.894444444444444</c:v>
                </c:pt>
                <c:pt idx="8565">
                  <c:v>11.895833333333334</c:v>
                </c:pt>
                <c:pt idx="8566">
                  <c:v>11.897222222222222</c:v>
                </c:pt>
                <c:pt idx="8567">
                  <c:v>11.89861111111111</c:v>
                </c:pt>
                <c:pt idx="8568">
                  <c:v>11.9</c:v>
                </c:pt>
                <c:pt idx="8569">
                  <c:v>11.901388888888889</c:v>
                </c:pt>
                <c:pt idx="8570">
                  <c:v>11.902777777777779</c:v>
                </c:pt>
                <c:pt idx="8571">
                  <c:v>11.904166666666667</c:v>
                </c:pt>
                <c:pt idx="8572">
                  <c:v>11.905555555555555</c:v>
                </c:pt>
                <c:pt idx="8573">
                  <c:v>11.906944444444445</c:v>
                </c:pt>
                <c:pt idx="8574">
                  <c:v>11.908333333333333</c:v>
                </c:pt>
                <c:pt idx="8575">
                  <c:v>11.909722222222221</c:v>
                </c:pt>
                <c:pt idx="8576">
                  <c:v>11.911111111111111</c:v>
                </c:pt>
                <c:pt idx="8577">
                  <c:v>11.9125</c:v>
                </c:pt>
                <c:pt idx="8578">
                  <c:v>11.91388888888889</c:v>
                </c:pt>
                <c:pt idx="8579">
                  <c:v>11.915277777777778</c:v>
                </c:pt>
                <c:pt idx="8580">
                  <c:v>11.916666666666666</c:v>
                </c:pt>
                <c:pt idx="8581">
                  <c:v>11.918055555555556</c:v>
                </c:pt>
                <c:pt idx="8582">
                  <c:v>11.919444444444444</c:v>
                </c:pt>
                <c:pt idx="8583">
                  <c:v>11.920833333333333</c:v>
                </c:pt>
                <c:pt idx="8584">
                  <c:v>11.922222222222222</c:v>
                </c:pt>
                <c:pt idx="8585">
                  <c:v>11.923611111111111</c:v>
                </c:pt>
                <c:pt idx="8586">
                  <c:v>11.925000000000001</c:v>
                </c:pt>
                <c:pt idx="8587">
                  <c:v>11.926388888888889</c:v>
                </c:pt>
                <c:pt idx="8588">
                  <c:v>11.927777777777777</c:v>
                </c:pt>
                <c:pt idx="8589">
                  <c:v>11.929166666666667</c:v>
                </c:pt>
                <c:pt idx="8590">
                  <c:v>11.930555555555555</c:v>
                </c:pt>
                <c:pt idx="8591">
                  <c:v>11.931944444444444</c:v>
                </c:pt>
                <c:pt idx="8592">
                  <c:v>11.933333333333334</c:v>
                </c:pt>
                <c:pt idx="8593">
                  <c:v>11.934722222222222</c:v>
                </c:pt>
                <c:pt idx="8594">
                  <c:v>11.936111111111112</c:v>
                </c:pt>
                <c:pt idx="8595">
                  <c:v>11.9375</c:v>
                </c:pt>
                <c:pt idx="8596">
                  <c:v>11.938888888888888</c:v>
                </c:pt>
                <c:pt idx="8597">
                  <c:v>11.940277777777778</c:v>
                </c:pt>
                <c:pt idx="8598">
                  <c:v>11.941666666666666</c:v>
                </c:pt>
                <c:pt idx="8599">
                  <c:v>11.943055555555556</c:v>
                </c:pt>
                <c:pt idx="8600">
                  <c:v>11.944444444444445</c:v>
                </c:pt>
                <c:pt idx="8601">
                  <c:v>11.945833333333333</c:v>
                </c:pt>
                <c:pt idx="8602">
                  <c:v>11.947222222222223</c:v>
                </c:pt>
                <c:pt idx="8603">
                  <c:v>11.948611111111111</c:v>
                </c:pt>
                <c:pt idx="8604">
                  <c:v>11.95</c:v>
                </c:pt>
                <c:pt idx="8605">
                  <c:v>11.951388888888889</c:v>
                </c:pt>
                <c:pt idx="8606">
                  <c:v>11.952777777777778</c:v>
                </c:pt>
                <c:pt idx="8607">
                  <c:v>11.954166666666667</c:v>
                </c:pt>
                <c:pt idx="8608">
                  <c:v>11.955555555555556</c:v>
                </c:pt>
                <c:pt idx="8609">
                  <c:v>11.956944444444444</c:v>
                </c:pt>
                <c:pt idx="8610">
                  <c:v>11.958333333333334</c:v>
                </c:pt>
                <c:pt idx="8611">
                  <c:v>11.959722222222222</c:v>
                </c:pt>
                <c:pt idx="8612">
                  <c:v>11.96111111111111</c:v>
                </c:pt>
                <c:pt idx="8613">
                  <c:v>11.9625</c:v>
                </c:pt>
                <c:pt idx="8614">
                  <c:v>11.963888888888889</c:v>
                </c:pt>
                <c:pt idx="8615">
                  <c:v>11.965277777777779</c:v>
                </c:pt>
                <c:pt idx="8616">
                  <c:v>11.966666666666667</c:v>
                </c:pt>
                <c:pt idx="8617">
                  <c:v>11.968055555555555</c:v>
                </c:pt>
                <c:pt idx="8618">
                  <c:v>11.969444444444445</c:v>
                </c:pt>
                <c:pt idx="8619">
                  <c:v>11.970833333333333</c:v>
                </c:pt>
                <c:pt idx="8620">
                  <c:v>11.972222222222221</c:v>
                </c:pt>
                <c:pt idx="8621">
                  <c:v>11.973611111111111</c:v>
                </c:pt>
                <c:pt idx="8622">
                  <c:v>11.975</c:v>
                </c:pt>
                <c:pt idx="8623">
                  <c:v>11.97638888888889</c:v>
                </c:pt>
                <c:pt idx="8624">
                  <c:v>11.977777777777778</c:v>
                </c:pt>
                <c:pt idx="8625">
                  <c:v>11.979166666666666</c:v>
                </c:pt>
                <c:pt idx="8626">
                  <c:v>11.980555555555556</c:v>
                </c:pt>
                <c:pt idx="8627">
                  <c:v>11.981944444444444</c:v>
                </c:pt>
                <c:pt idx="8628">
                  <c:v>11.983333333333333</c:v>
                </c:pt>
                <c:pt idx="8629">
                  <c:v>11.984722222222222</c:v>
                </c:pt>
                <c:pt idx="8630">
                  <c:v>11.986111111111111</c:v>
                </c:pt>
                <c:pt idx="8631">
                  <c:v>11.987500000000001</c:v>
                </c:pt>
                <c:pt idx="8632">
                  <c:v>11.988888888888889</c:v>
                </c:pt>
                <c:pt idx="8633">
                  <c:v>11.990277777777777</c:v>
                </c:pt>
                <c:pt idx="8634">
                  <c:v>11.991666666666667</c:v>
                </c:pt>
                <c:pt idx="8635">
                  <c:v>11.993055555555555</c:v>
                </c:pt>
                <c:pt idx="8636">
                  <c:v>11.994444444444444</c:v>
                </c:pt>
                <c:pt idx="8637">
                  <c:v>11.995833333333334</c:v>
                </c:pt>
                <c:pt idx="8638">
                  <c:v>11.997222222222222</c:v>
                </c:pt>
                <c:pt idx="8639">
                  <c:v>11.998611111111112</c:v>
                </c:pt>
                <c:pt idx="8640">
                  <c:v>12</c:v>
                </c:pt>
                <c:pt idx="8641">
                  <c:v>12.001388888888888</c:v>
                </c:pt>
                <c:pt idx="8642">
                  <c:v>12.002777777777778</c:v>
                </c:pt>
                <c:pt idx="8643">
                  <c:v>12.004166666666666</c:v>
                </c:pt>
                <c:pt idx="8644">
                  <c:v>12.005555555555556</c:v>
                </c:pt>
                <c:pt idx="8645">
                  <c:v>12.006944444444445</c:v>
                </c:pt>
                <c:pt idx="8646">
                  <c:v>12.008333333333333</c:v>
                </c:pt>
                <c:pt idx="8647">
                  <c:v>12.009722222222223</c:v>
                </c:pt>
                <c:pt idx="8648">
                  <c:v>12.011111111111111</c:v>
                </c:pt>
                <c:pt idx="8649">
                  <c:v>12.012499999999999</c:v>
                </c:pt>
                <c:pt idx="8650">
                  <c:v>12.013888888888889</c:v>
                </c:pt>
                <c:pt idx="8651">
                  <c:v>12.015277777777778</c:v>
                </c:pt>
                <c:pt idx="8652">
                  <c:v>12.016666666666667</c:v>
                </c:pt>
                <c:pt idx="8653">
                  <c:v>12.018055555555556</c:v>
                </c:pt>
                <c:pt idx="8654">
                  <c:v>12.019444444444444</c:v>
                </c:pt>
                <c:pt idx="8655">
                  <c:v>12.020833333333334</c:v>
                </c:pt>
                <c:pt idx="8656">
                  <c:v>12.022222222222222</c:v>
                </c:pt>
                <c:pt idx="8657">
                  <c:v>12.02361111111111</c:v>
                </c:pt>
                <c:pt idx="8658">
                  <c:v>12.025</c:v>
                </c:pt>
                <c:pt idx="8659">
                  <c:v>12.026388888888889</c:v>
                </c:pt>
                <c:pt idx="8660">
                  <c:v>12.027777777777779</c:v>
                </c:pt>
                <c:pt idx="8661">
                  <c:v>12.029166666666667</c:v>
                </c:pt>
                <c:pt idx="8662">
                  <c:v>12.030555555555555</c:v>
                </c:pt>
                <c:pt idx="8663">
                  <c:v>12.031944444444445</c:v>
                </c:pt>
                <c:pt idx="8664">
                  <c:v>12.033333333333333</c:v>
                </c:pt>
                <c:pt idx="8665">
                  <c:v>12.034722222222221</c:v>
                </c:pt>
                <c:pt idx="8666">
                  <c:v>12.036111111111111</c:v>
                </c:pt>
                <c:pt idx="8667">
                  <c:v>12.0375</c:v>
                </c:pt>
                <c:pt idx="8668">
                  <c:v>12.03888888888889</c:v>
                </c:pt>
                <c:pt idx="8669">
                  <c:v>12.040277777777778</c:v>
                </c:pt>
                <c:pt idx="8670">
                  <c:v>12.041666666666666</c:v>
                </c:pt>
                <c:pt idx="8671">
                  <c:v>12.043055555555556</c:v>
                </c:pt>
                <c:pt idx="8672">
                  <c:v>12.044444444444444</c:v>
                </c:pt>
                <c:pt idx="8673">
                  <c:v>12.045833333333333</c:v>
                </c:pt>
                <c:pt idx="8674">
                  <c:v>12.047222222222222</c:v>
                </c:pt>
                <c:pt idx="8675">
                  <c:v>12.048611111111111</c:v>
                </c:pt>
                <c:pt idx="8676">
                  <c:v>12.05</c:v>
                </c:pt>
                <c:pt idx="8677">
                  <c:v>12.051388888888889</c:v>
                </c:pt>
                <c:pt idx="8678">
                  <c:v>12.052777777777777</c:v>
                </c:pt>
                <c:pt idx="8679">
                  <c:v>12.054166666666667</c:v>
                </c:pt>
                <c:pt idx="8680">
                  <c:v>12.055555555555555</c:v>
                </c:pt>
                <c:pt idx="8681">
                  <c:v>12.056944444444444</c:v>
                </c:pt>
                <c:pt idx="8682">
                  <c:v>12.058333333333334</c:v>
                </c:pt>
                <c:pt idx="8683">
                  <c:v>12.059722222222222</c:v>
                </c:pt>
                <c:pt idx="8684">
                  <c:v>12.061111111111112</c:v>
                </c:pt>
                <c:pt idx="8685">
                  <c:v>12.0625</c:v>
                </c:pt>
                <c:pt idx="8686">
                  <c:v>12.063888888888888</c:v>
                </c:pt>
                <c:pt idx="8687">
                  <c:v>12.065277777777778</c:v>
                </c:pt>
                <c:pt idx="8688">
                  <c:v>12.066666666666666</c:v>
                </c:pt>
                <c:pt idx="8689">
                  <c:v>12.068055555555556</c:v>
                </c:pt>
                <c:pt idx="8690">
                  <c:v>12.069444444444445</c:v>
                </c:pt>
                <c:pt idx="8691">
                  <c:v>12.070833333333333</c:v>
                </c:pt>
                <c:pt idx="8692">
                  <c:v>12.072222222222223</c:v>
                </c:pt>
                <c:pt idx="8693">
                  <c:v>12.073611111111111</c:v>
                </c:pt>
                <c:pt idx="8694">
                  <c:v>12.074999999999999</c:v>
                </c:pt>
                <c:pt idx="8695">
                  <c:v>12.076388888888889</c:v>
                </c:pt>
                <c:pt idx="8696">
                  <c:v>12.077777777777778</c:v>
                </c:pt>
                <c:pt idx="8697">
                  <c:v>12.079166666666667</c:v>
                </c:pt>
                <c:pt idx="8698">
                  <c:v>12.080555555555556</c:v>
                </c:pt>
                <c:pt idx="8699">
                  <c:v>12.081944444444444</c:v>
                </c:pt>
                <c:pt idx="8700">
                  <c:v>12.083333333333334</c:v>
                </c:pt>
                <c:pt idx="8701">
                  <c:v>12.084722222222222</c:v>
                </c:pt>
                <c:pt idx="8702">
                  <c:v>12.08611111111111</c:v>
                </c:pt>
                <c:pt idx="8703">
                  <c:v>12.0875</c:v>
                </c:pt>
                <c:pt idx="8704">
                  <c:v>12.088888888888889</c:v>
                </c:pt>
                <c:pt idx="8705">
                  <c:v>12.090277777777779</c:v>
                </c:pt>
                <c:pt idx="8706">
                  <c:v>12.091666666666667</c:v>
                </c:pt>
                <c:pt idx="8707">
                  <c:v>12.093055555555555</c:v>
                </c:pt>
                <c:pt idx="8708">
                  <c:v>12.094444444444445</c:v>
                </c:pt>
                <c:pt idx="8709">
                  <c:v>12.095833333333333</c:v>
                </c:pt>
                <c:pt idx="8710">
                  <c:v>12.097222222222221</c:v>
                </c:pt>
                <c:pt idx="8711">
                  <c:v>12.098611111111111</c:v>
                </c:pt>
                <c:pt idx="8712">
                  <c:v>12.1</c:v>
                </c:pt>
                <c:pt idx="8713">
                  <c:v>12.10138888888889</c:v>
                </c:pt>
                <c:pt idx="8714">
                  <c:v>12.102777777777778</c:v>
                </c:pt>
                <c:pt idx="8715">
                  <c:v>12.104166666666666</c:v>
                </c:pt>
                <c:pt idx="8716">
                  <c:v>12.105555555555556</c:v>
                </c:pt>
                <c:pt idx="8717">
                  <c:v>12.106944444444444</c:v>
                </c:pt>
                <c:pt idx="8718">
                  <c:v>12.108333333333333</c:v>
                </c:pt>
                <c:pt idx="8719">
                  <c:v>12.109722222222222</c:v>
                </c:pt>
                <c:pt idx="8720">
                  <c:v>12.111111111111111</c:v>
                </c:pt>
                <c:pt idx="8721">
                  <c:v>12.112500000000001</c:v>
                </c:pt>
                <c:pt idx="8722">
                  <c:v>12.113888888888889</c:v>
                </c:pt>
                <c:pt idx="8723">
                  <c:v>12.115277777777777</c:v>
                </c:pt>
                <c:pt idx="8724">
                  <c:v>12.116666666666667</c:v>
                </c:pt>
                <c:pt idx="8725">
                  <c:v>12.118055555555555</c:v>
                </c:pt>
                <c:pt idx="8726">
                  <c:v>12.119444444444444</c:v>
                </c:pt>
                <c:pt idx="8727">
                  <c:v>12.120833333333334</c:v>
                </c:pt>
                <c:pt idx="8728">
                  <c:v>12.122222222222222</c:v>
                </c:pt>
                <c:pt idx="8729">
                  <c:v>12.123611111111112</c:v>
                </c:pt>
                <c:pt idx="8730">
                  <c:v>12.125</c:v>
                </c:pt>
                <c:pt idx="8731">
                  <c:v>12.126388888888888</c:v>
                </c:pt>
                <c:pt idx="8732">
                  <c:v>12.127777777777778</c:v>
                </c:pt>
                <c:pt idx="8733">
                  <c:v>12.129166666666666</c:v>
                </c:pt>
                <c:pt idx="8734">
                  <c:v>12.130555555555556</c:v>
                </c:pt>
                <c:pt idx="8735">
                  <c:v>12.131944444444445</c:v>
                </c:pt>
                <c:pt idx="8736">
                  <c:v>12.133333333333333</c:v>
                </c:pt>
                <c:pt idx="8737">
                  <c:v>12.134722222222223</c:v>
                </c:pt>
                <c:pt idx="8738">
                  <c:v>12.136111111111111</c:v>
                </c:pt>
                <c:pt idx="8739">
                  <c:v>12.137499999999999</c:v>
                </c:pt>
                <c:pt idx="8740">
                  <c:v>12.138888888888889</c:v>
                </c:pt>
                <c:pt idx="8741">
                  <c:v>12.140277777777778</c:v>
                </c:pt>
                <c:pt idx="8742">
                  <c:v>12.141666666666667</c:v>
                </c:pt>
                <c:pt idx="8743">
                  <c:v>12.143055555555556</c:v>
                </c:pt>
                <c:pt idx="8744">
                  <c:v>12.144444444444444</c:v>
                </c:pt>
                <c:pt idx="8745">
                  <c:v>12.145833333333334</c:v>
                </c:pt>
                <c:pt idx="8746">
                  <c:v>12.147222222222222</c:v>
                </c:pt>
                <c:pt idx="8747">
                  <c:v>12.14861111111111</c:v>
                </c:pt>
                <c:pt idx="8748">
                  <c:v>12.15</c:v>
                </c:pt>
                <c:pt idx="8749">
                  <c:v>12.151388888888889</c:v>
                </c:pt>
                <c:pt idx="8750">
                  <c:v>12.152777777777779</c:v>
                </c:pt>
                <c:pt idx="8751">
                  <c:v>12.154166666666667</c:v>
                </c:pt>
                <c:pt idx="8752">
                  <c:v>12.155555555555555</c:v>
                </c:pt>
                <c:pt idx="8753">
                  <c:v>12.156944444444445</c:v>
                </c:pt>
                <c:pt idx="8754">
                  <c:v>12.158333333333333</c:v>
                </c:pt>
                <c:pt idx="8755">
                  <c:v>12.159722222222221</c:v>
                </c:pt>
                <c:pt idx="8756">
                  <c:v>12.161111111111111</c:v>
                </c:pt>
                <c:pt idx="8757">
                  <c:v>12.1625</c:v>
                </c:pt>
                <c:pt idx="8758">
                  <c:v>12.16388888888889</c:v>
                </c:pt>
                <c:pt idx="8759">
                  <c:v>12.165277777777778</c:v>
                </c:pt>
                <c:pt idx="8760">
                  <c:v>12.166666666666666</c:v>
                </c:pt>
                <c:pt idx="8761">
                  <c:v>12.168055555555556</c:v>
                </c:pt>
                <c:pt idx="8762">
                  <c:v>12.169444444444444</c:v>
                </c:pt>
                <c:pt idx="8763">
                  <c:v>12.170833333333333</c:v>
                </c:pt>
                <c:pt idx="8764">
                  <c:v>12.172222222222222</c:v>
                </c:pt>
                <c:pt idx="8765">
                  <c:v>12.173611111111111</c:v>
                </c:pt>
                <c:pt idx="8766">
                  <c:v>12.175000000000001</c:v>
                </c:pt>
                <c:pt idx="8767">
                  <c:v>12.176388888888889</c:v>
                </c:pt>
                <c:pt idx="8768">
                  <c:v>12.177777777777777</c:v>
                </c:pt>
                <c:pt idx="8769">
                  <c:v>12.179166666666667</c:v>
                </c:pt>
                <c:pt idx="8770">
                  <c:v>12.180555555555555</c:v>
                </c:pt>
                <c:pt idx="8771">
                  <c:v>12.181944444444444</c:v>
                </c:pt>
                <c:pt idx="8772">
                  <c:v>12.183333333333334</c:v>
                </c:pt>
                <c:pt idx="8773">
                  <c:v>12.184722222222222</c:v>
                </c:pt>
                <c:pt idx="8774">
                  <c:v>12.186111111111112</c:v>
                </c:pt>
                <c:pt idx="8775">
                  <c:v>12.1875</c:v>
                </c:pt>
                <c:pt idx="8776">
                  <c:v>12.188888888888888</c:v>
                </c:pt>
                <c:pt idx="8777">
                  <c:v>12.190277777777778</c:v>
                </c:pt>
                <c:pt idx="8778">
                  <c:v>12.191666666666666</c:v>
                </c:pt>
                <c:pt idx="8779">
                  <c:v>12.193055555555556</c:v>
                </c:pt>
                <c:pt idx="8780">
                  <c:v>12.194444444444445</c:v>
                </c:pt>
                <c:pt idx="8781">
                  <c:v>12.195833333333333</c:v>
                </c:pt>
                <c:pt idx="8782">
                  <c:v>12.197222222222223</c:v>
                </c:pt>
                <c:pt idx="8783">
                  <c:v>12.198611111111111</c:v>
                </c:pt>
                <c:pt idx="8784">
                  <c:v>12.2</c:v>
                </c:pt>
                <c:pt idx="8785">
                  <c:v>12.201388888888889</c:v>
                </c:pt>
                <c:pt idx="8786">
                  <c:v>12.202777777777778</c:v>
                </c:pt>
                <c:pt idx="8787">
                  <c:v>12.204166666666667</c:v>
                </c:pt>
                <c:pt idx="8788">
                  <c:v>12.205555555555556</c:v>
                </c:pt>
                <c:pt idx="8789">
                  <c:v>12.206944444444444</c:v>
                </c:pt>
                <c:pt idx="8790">
                  <c:v>12.208333333333334</c:v>
                </c:pt>
                <c:pt idx="8791">
                  <c:v>12.209722222222222</c:v>
                </c:pt>
                <c:pt idx="8792">
                  <c:v>12.21111111111111</c:v>
                </c:pt>
                <c:pt idx="8793">
                  <c:v>12.2125</c:v>
                </c:pt>
                <c:pt idx="8794">
                  <c:v>12.213888888888889</c:v>
                </c:pt>
                <c:pt idx="8795">
                  <c:v>12.215277777777779</c:v>
                </c:pt>
                <c:pt idx="8796">
                  <c:v>12.216666666666667</c:v>
                </c:pt>
                <c:pt idx="8797">
                  <c:v>12.218055555555555</c:v>
                </c:pt>
                <c:pt idx="8798">
                  <c:v>12.219444444444445</c:v>
                </c:pt>
                <c:pt idx="8799">
                  <c:v>12.220833333333333</c:v>
                </c:pt>
                <c:pt idx="8800">
                  <c:v>12.222222222222221</c:v>
                </c:pt>
                <c:pt idx="8801">
                  <c:v>12.223611111111111</c:v>
                </c:pt>
                <c:pt idx="8802">
                  <c:v>12.225</c:v>
                </c:pt>
                <c:pt idx="8803">
                  <c:v>12.22638888888889</c:v>
                </c:pt>
                <c:pt idx="8804">
                  <c:v>12.227777777777778</c:v>
                </c:pt>
                <c:pt idx="8805">
                  <c:v>12.229166666666666</c:v>
                </c:pt>
                <c:pt idx="8806">
                  <c:v>12.230555555555556</c:v>
                </c:pt>
                <c:pt idx="8807">
                  <c:v>12.231944444444444</c:v>
                </c:pt>
                <c:pt idx="8808">
                  <c:v>12.233333333333333</c:v>
                </c:pt>
                <c:pt idx="8809">
                  <c:v>12.234722222222222</c:v>
                </c:pt>
                <c:pt idx="8810">
                  <c:v>12.236111111111111</c:v>
                </c:pt>
                <c:pt idx="8811">
                  <c:v>12.237500000000001</c:v>
                </c:pt>
                <c:pt idx="8812">
                  <c:v>12.238888888888889</c:v>
                </c:pt>
                <c:pt idx="8813">
                  <c:v>12.240277777777777</c:v>
                </c:pt>
                <c:pt idx="8814">
                  <c:v>12.241666666666667</c:v>
                </c:pt>
                <c:pt idx="8815">
                  <c:v>12.243055555555555</c:v>
                </c:pt>
                <c:pt idx="8816">
                  <c:v>12.244444444444444</c:v>
                </c:pt>
                <c:pt idx="8817">
                  <c:v>12.245833333333334</c:v>
                </c:pt>
                <c:pt idx="8818">
                  <c:v>12.247222222222222</c:v>
                </c:pt>
                <c:pt idx="8819">
                  <c:v>12.248611111111112</c:v>
                </c:pt>
                <c:pt idx="8820">
                  <c:v>12.25</c:v>
                </c:pt>
                <c:pt idx="8821">
                  <c:v>12.251388888888888</c:v>
                </c:pt>
                <c:pt idx="8822">
                  <c:v>12.252777777777778</c:v>
                </c:pt>
                <c:pt idx="8823">
                  <c:v>12.254166666666666</c:v>
                </c:pt>
                <c:pt idx="8824">
                  <c:v>12.255555555555556</c:v>
                </c:pt>
                <c:pt idx="8825">
                  <c:v>12.256944444444445</c:v>
                </c:pt>
                <c:pt idx="8826">
                  <c:v>12.258333333333333</c:v>
                </c:pt>
                <c:pt idx="8827">
                  <c:v>12.259722222222223</c:v>
                </c:pt>
                <c:pt idx="8828">
                  <c:v>12.261111111111111</c:v>
                </c:pt>
                <c:pt idx="8829">
                  <c:v>12.262499999999999</c:v>
                </c:pt>
                <c:pt idx="8830">
                  <c:v>12.263888888888889</c:v>
                </c:pt>
                <c:pt idx="8831">
                  <c:v>12.265277777777778</c:v>
                </c:pt>
                <c:pt idx="8832">
                  <c:v>12.266666666666667</c:v>
                </c:pt>
                <c:pt idx="8833">
                  <c:v>12.268055555555556</c:v>
                </c:pt>
                <c:pt idx="8834">
                  <c:v>12.269444444444444</c:v>
                </c:pt>
                <c:pt idx="8835">
                  <c:v>12.270833333333334</c:v>
                </c:pt>
                <c:pt idx="8836">
                  <c:v>12.272222222222222</c:v>
                </c:pt>
                <c:pt idx="8837">
                  <c:v>12.27361111111111</c:v>
                </c:pt>
                <c:pt idx="8838">
                  <c:v>12.275</c:v>
                </c:pt>
                <c:pt idx="8839">
                  <c:v>12.276388888888889</c:v>
                </c:pt>
                <c:pt idx="8840">
                  <c:v>12.277777777777779</c:v>
                </c:pt>
                <c:pt idx="8841">
                  <c:v>12.279166666666667</c:v>
                </c:pt>
                <c:pt idx="8842">
                  <c:v>12.280555555555555</c:v>
                </c:pt>
                <c:pt idx="8843">
                  <c:v>12.281944444444445</c:v>
                </c:pt>
                <c:pt idx="8844">
                  <c:v>12.283333333333333</c:v>
                </c:pt>
                <c:pt idx="8845">
                  <c:v>12.284722222222221</c:v>
                </c:pt>
                <c:pt idx="8846">
                  <c:v>12.286111111111111</c:v>
                </c:pt>
                <c:pt idx="8847">
                  <c:v>12.2875</c:v>
                </c:pt>
                <c:pt idx="8848">
                  <c:v>12.28888888888889</c:v>
                </c:pt>
                <c:pt idx="8849">
                  <c:v>12.290277777777778</c:v>
                </c:pt>
                <c:pt idx="8850">
                  <c:v>12.291666666666666</c:v>
                </c:pt>
                <c:pt idx="8851">
                  <c:v>12.293055555555556</c:v>
                </c:pt>
                <c:pt idx="8852">
                  <c:v>12.294444444444444</c:v>
                </c:pt>
                <c:pt idx="8853">
                  <c:v>12.295833333333333</c:v>
                </c:pt>
                <c:pt idx="8854">
                  <c:v>12.297222222222222</c:v>
                </c:pt>
                <c:pt idx="8855">
                  <c:v>12.298611111111111</c:v>
                </c:pt>
                <c:pt idx="8856">
                  <c:v>12.3</c:v>
                </c:pt>
                <c:pt idx="8857">
                  <c:v>12.301388888888889</c:v>
                </c:pt>
                <c:pt idx="8858">
                  <c:v>12.302777777777777</c:v>
                </c:pt>
                <c:pt idx="8859">
                  <c:v>12.304166666666667</c:v>
                </c:pt>
                <c:pt idx="8860">
                  <c:v>12.305555555555555</c:v>
                </c:pt>
                <c:pt idx="8861">
                  <c:v>12.306944444444444</c:v>
                </c:pt>
                <c:pt idx="8862">
                  <c:v>12.308333333333334</c:v>
                </c:pt>
                <c:pt idx="8863">
                  <c:v>12.309722222222222</c:v>
                </c:pt>
                <c:pt idx="8864">
                  <c:v>12.311111111111112</c:v>
                </c:pt>
                <c:pt idx="8865">
                  <c:v>12.3125</c:v>
                </c:pt>
                <c:pt idx="8866">
                  <c:v>12.313888888888888</c:v>
                </c:pt>
                <c:pt idx="8867">
                  <c:v>12.315277777777778</c:v>
                </c:pt>
                <c:pt idx="8868">
                  <c:v>12.316666666666666</c:v>
                </c:pt>
                <c:pt idx="8869">
                  <c:v>12.318055555555556</c:v>
                </c:pt>
                <c:pt idx="8870">
                  <c:v>12.319444444444445</c:v>
                </c:pt>
                <c:pt idx="8871">
                  <c:v>12.320833333333333</c:v>
                </c:pt>
                <c:pt idx="8872">
                  <c:v>12.322222222222223</c:v>
                </c:pt>
                <c:pt idx="8873">
                  <c:v>12.323611111111111</c:v>
                </c:pt>
                <c:pt idx="8874">
                  <c:v>12.324999999999999</c:v>
                </c:pt>
                <c:pt idx="8875">
                  <c:v>12.326388888888889</c:v>
                </c:pt>
                <c:pt idx="8876">
                  <c:v>12.327777777777778</c:v>
                </c:pt>
                <c:pt idx="8877">
                  <c:v>12.329166666666667</c:v>
                </c:pt>
                <c:pt idx="8878">
                  <c:v>12.330555555555556</c:v>
                </c:pt>
                <c:pt idx="8879">
                  <c:v>12.331944444444444</c:v>
                </c:pt>
                <c:pt idx="8880">
                  <c:v>12.333333333333334</c:v>
                </c:pt>
                <c:pt idx="8881">
                  <c:v>12.334722222222222</c:v>
                </c:pt>
                <c:pt idx="8882">
                  <c:v>12.33611111111111</c:v>
                </c:pt>
                <c:pt idx="8883">
                  <c:v>12.3375</c:v>
                </c:pt>
                <c:pt idx="8884">
                  <c:v>12.338888888888889</c:v>
                </c:pt>
                <c:pt idx="8885">
                  <c:v>12.340277777777779</c:v>
                </c:pt>
                <c:pt idx="8886">
                  <c:v>12.341666666666667</c:v>
                </c:pt>
                <c:pt idx="8887">
                  <c:v>12.343055555555555</c:v>
                </c:pt>
                <c:pt idx="8888">
                  <c:v>12.344444444444445</c:v>
                </c:pt>
                <c:pt idx="8889">
                  <c:v>12.345833333333333</c:v>
                </c:pt>
                <c:pt idx="8890">
                  <c:v>12.347222222222221</c:v>
                </c:pt>
                <c:pt idx="8891">
                  <c:v>12.348611111111111</c:v>
                </c:pt>
                <c:pt idx="8892">
                  <c:v>12.35</c:v>
                </c:pt>
                <c:pt idx="8893">
                  <c:v>12.35138888888889</c:v>
                </c:pt>
                <c:pt idx="8894">
                  <c:v>12.352777777777778</c:v>
                </c:pt>
                <c:pt idx="8895">
                  <c:v>12.354166666666666</c:v>
                </c:pt>
                <c:pt idx="8896">
                  <c:v>12.355555555555556</c:v>
                </c:pt>
                <c:pt idx="8897">
                  <c:v>12.356944444444444</c:v>
                </c:pt>
                <c:pt idx="8898">
                  <c:v>12.358333333333333</c:v>
                </c:pt>
                <c:pt idx="8899">
                  <c:v>12.359722222222222</c:v>
                </c:pt>
                <c:pt idx="8900">
                  <c:v>12.361111111111111</c:v>
                </c:pt>
                <c:pt idx="8901">
                  <c:v>12.362500000000001</c:v>
                </c:pt>
                <c:pt idx="8902">
                  <c:v>12.363888888888889</c:v>
                </c:pt>
                <c:pt idx="8903">
                  <c:v>12.365277777777777</c:v>
                </c:pt>
                <c:pt idx="8904">
                  <c:v>12.366666666666667</c:v>
                </c:pt>
                <c:pt idx="8905">
                  <c:v>12.368055555555555</c:v>
                </c:pt>
                <c:pt idx="8906">
                  <c:v>12.369444444444444</c:v>
                </c:pt>
                <c:pt idx="8907">
                  <c:v>12.370833333333334</c:v>
                </c:pt>
                <c:pt idx="8908">
                  <c:v>12.372222222222222</c:v>
                </c:pt>
                <c:pt idx="8909">
                  <c:v>12.373611111111112</c:v>
                </c:pt>
                <c:pt idx="8910">
                  <c:v>12.375</c:v>
                </c:pt>
                <c:pt idx="8911">
                  <c:v>12.376388888888888</c:v>
                </c:pt>
                <c:pt idx="8912">
                  <c:v>12.377777777777778</c:v>
                </c:pt>
                <c:pt idx="8913">
                  <c:v>12.379166666666666</c:v>
                </c:pt>
                <c:pt idx="8914">
                  <c:v>12.380555555555556</c:v>
                </c:pt>
                <c:pt idx="8915">
                  <c:v>12.381944444444445</c:v>
                </c:pt>
                <c:pt idx="8916">
                  <c:v>12.383333333333333</c:v>
                </c:pt>
                <c:pt idx="8917">
                  <c:v>12.384722222222223</c:v>
                </c:pt>
                <c:pt idx="8918">
                  <c:v>12.386111111111111</c:v>
                </c:pt>
                <c:pt idx="8919">
                  <c:v>12.387499999999999</c:v>
                </c:pt>
                <c:pt idx="8920">
                  <c:v>12.388888888888889</c:v>
                </c:pt>
                <c:pt idx="8921">
                  <c:v>12.390277777777778</c:v>
                </c:pt>
                <c:pt idx="8922">
                  <c:v>12.391666666666667</c:v>
                </c:pt>
                <c:pt idx="8923">
                  <c:v>12.393055555555556</c:v>
                </c:pt>
                <c:pt idx="8924">
                  <c:v>12.394444444444444</c:v>
                </c:pt>
                <c:pt idx="8925">
                  <c:v>12.395833333333334</c:v>
                </c:pt>
                <c:pt idx="8926">
                  <c:v>12.397222222222222</c:v>
                </c:pt>
                <c:pt idx="8927">
                  <c:v>12.39861111111111</c:v>
                </c:pt>
                <c:pt idx="8928">
                  <c:v>12.4</c:v>
                </c:pt>
                <c:pt idx="8929">
                  <c:v>12.401388888888889</c:v>
                </c:pt>
                <c:pt idx="8930">
                  <c:v>12.402777777777779</c:v>
                </c:pt>
                <c:pt idx="8931">
                  <c:v>12.404166666666667</c:v>
                </c:pt>
                <c:pt idx="8932">
                  <c:v>12.405555555555555</c:v>
                </c:pt>
                <c:pt idx="8933">
                  <c:v>12.406944444444445</c:v>
                </c:pt>
                <c:pt idx="8934">
                  <c:v>12.408333333333333</c:v>
                </c:pt>
                <c:pt idx="8935">
                  <c:v>12.409722222222221</c:v>
                </c:pt>
                <c:pt idx="8936">
                  <c:v>12.411111111111111</c:v>
                </c:pt>
                <c:pt idx="8937">
                  <c:v>12.4125</c:v>
                </c:pt>
                <c:pt idx="8938">
                  <c:v>12.41388888888889</c:v>
                </c:pt>
                <c:pt idx="8939">
                  <c:v>12.415277777777778</c:v>
                </c:pt>
                <c:pt idx="8940">
                  <c:v>12.416666666666666</c:v>
                </c:pt>
                <c:pt idx="8941">
                  <c:v>12.418055555555556</c:v>
                </c:pt>
                <c:pt idx="8942">
                  <c:v>12.419444444444444</c:v>
                </c:pt>
                <c:pt idx="8943">
                  <c:v>12.420833333333333</c:v>
                </c:pt>
                <c:pt idx="8944">
                  <c:v>12.422222222222222</c:v>
                </c:pt>
                <c:pt idx="8945">
                  <c:v>12.423611111111111</c:v>
                </c:pt>
                <c:pt idx="8946">
                  <c:v>12.425000000000001</c:v>
                </c:pt>
                <c:pt idx="8947">
                  <c:v>12.426388888888889</c:v>
                </c:pt>
                <c:pt idx="8948">
                  <c:v>12.427777777777777</c:v>
                </c:pt>
                <c:pt idx="8949">
                  <c:v>12.429166666666667</c:v>
                </c:pt>
                <c:pt idx="8950">
                  <c:v>12.430555555555555</c:v>
                </c:pt>
                <c:pt idx="8951">
                  <c:v>12.431944444444444</c:v>
                </c:pt>
                <c:pt idx="8952">
                  <c:v>12.433333333333334</c:v>
                </c:pt>
                <c:pt idx="8953">
                  <c:v>12.434722222222222</c:v>
                </c:pt>
                <c:pt idx="8954">
                  <c:v>12.436111111111112</c:v>
                </c:pt>
                <c:pt idx="8955">
                  <c:v>12.4375</c:v>
                </c:pt>
                <c:pt idx="8956">
                  <c:v>12.438888888888888</c:v>
                </c:pt>
                <c:pt idx="8957">
                  <c:v>12.440277777777778</c:v>
                </c:pt>
                <c:pt idx="8958">
                  <c:v>12.441666666666666</c:v>
                </c:pt>
                <c:pt idx="8959">
                  <c:v>12.443055555555556</c:v>
                </c:pt>
                <c:pt idx="8960">
                  <c:v>12.444444444444445</c:v>
                </c:pt>
                <c:pt idx="8961">
                  <c:v>12.445833333333333</c:v>
                </c:pt>
                <c:pt idx="8962">
                  <c:v>12.447222222222223</c:v>
                </c:pt>
                <c:pt idx="8963">
                  <c:v>12.448611111111111</c:v>
                </c:pt>
                <c:pt idx="8964">
                  <c:v>12.45</c:v>
                </c:pt>
                <c:pt idx="8965">
                  <c:v>12.451388888888889</c:v>
                </c:pt>
                <c:pt idx="8966">
                  <c:v>12.452777777777778</c:v>
                </c:pt>
                <c:pt idx="8967">
                  <c:v>12.454166666666667</c:v>
                </c:pt>
                <c:pt idx="8968">
                  <c:v>12.455555555555556</c:v>
                </c:pt>
                <c:pt idx="8969">
                  <c:v>12.456944444444444</c:v>
                </c:pt>
                <c:pt idx="8970">
                  <c:v>12.458333333333334</c:v>
                </c:pt>
                <c:pt idx="8971">
                  <c:v>12.459722222222222</c:v>
                </c:pt>
                <c:pt idx="8972">
                  <c:v>12.46111111111111</c:v>
                </c:pt>
                <c:pt idx="8973">
                  <c:v>12.4625</c:v>
                </c:pt>
                <c:pt idx="8974">
                  <c:v>12.463888888888889</c:v>
                </c:pt>
                <c:pt idx="8975">
                  <c:v>12.465277777777779</c:v>
                </c:pt>
                <c:pt idx="8976">
                  <c:v>12.466666666666667</c:v>
                </c:pt>
                <c:pt idx="8977">
                  <c:v>12.468055555555555</c:v>
                </c:pt>
                <c:pt idx="8978">
                  <c:v>12.469444444444445</c:v>
                </c:pt>
                <c:pt idx="8979">
                  <c:v>12.470833333333333</c:v>
                </c:pt>
                <c:pt idx="8980">
                  <c:v>12.472222222222221</c:v>
                </c:pt>
                <c:pt idx="8981">
                  <c:v>12.473611111111111</c:v>
                </c:pt>
                <c:pt idx="8982">
                  <c:v>12.475</c:v>
                </c:pt>
                <c:pt idx="8983">
                  <c:v>12.47638888888889</c:v>
                </c:pt>
                <c:pt idx="8984">
                  <c:v>12.477777777777778</c:v>
                </c:pt>
                <c:pt idx="8985">
                  <c:v>12.479166666666666</c:v>
                </c:pt>
                <c:pt idx="8986">
                  <c:v>12.480555555555556</c:v>
                </c:pt>
                <c:pt idx="8987">
                  <c:v>12.481944444444444</c:v>
                </c:pt>
                <c:pt idx="8988">
                  <c:v>12.483333333333333</c:v>
                </c:pt>
                <c:pt idx="8989">
                  <c:v>12.484722222222222</c:v>
                </c:pt>
                <c:pt idx="8990">
                  <c:v>12.486111111111111</c:v>
                </c:pt>
                <c:pt idx="8991">
                  <c:v>12.487500000000001</c:v>
                </c:pt>
                <c:pt idx="8992">
                  <c:v>12.488888888888889</c:v>
                </c:pt>
                <c:pt idx="8993">
                  <c:v>12.490277777777777</c:v>
                </c:pt>
                <c:pt idx="8994">
                  <c:v>12.491666666666667</c:v>
                </c:pt>
                <c:pt idx="8995">
                  <c:v>12.493055555555555</c:v>
                </c:pt>
                <c:pt idx="8996">
                  <c:v>12.494444444444444</c:v>
                </c:pt>
                <c:pt idx="8997">
                  <c:v>12.495833333333334</c:v>
                </c:pt>
                <c:pt idx="8998">
                  <c:v>12.497222222222222</c:v>
                </c:pt>
                <c:pt idx="8999">
                  <c:v>12.498611111111112</c:v>
                </c:pt>
                <c:pt idx="9000">
                  <c:v>12.5</c:v>
                </c:pt>
                <c:pt idx="9001">
                  <c:v>12.501388888888888</c:v>
                </c:pt>
                <c:pt idx="9002">
                  <c:v>12.502777777777778</c:v>
                </c:pt>
                <c:pt idx="9003">
                  <c:v>12.504166666666666</c:v>
                </c:pt>
                <c:pt idx="9004">
                  <c:v>12.505555555555556</c:v>
                </c:pt>
                <c:pt idx="9005">
                  <c:v>12.506944444444445</c:v>
                </c:pt>
                <c:pt idx="9006">
                  <c:v>12.508333333333333</c:v>
                </c:pt>
                <c:pt idx="9007">
                  <c:v>12.509722222222223</c:v>
                </c:pt>
                <c:pt idx="9008">
                  <c:v>12.511111111111111</c:v>
                </c:pt>
                <c:pt idx="9009">
                  <c:v>12.512499999999999</c:v>
                </c:pt>
                <c:pt idx="9010">
                  <c:v>12.513888888888889</c:v>
                </c:pt>
                <c:pt idx="9011">
                  <c:v>12.515277777777778</c:v>
                </c:pt>
                <c:pt idx="9012">
                  <c:v>12.516666666666667</c:v>
                </c:pt>
                <c:pt idx="9013">
                  <c:v>12.518055555555556</c:v>
                </c:pt>
                <c:pt idx="9014">
                  <c:v>12.519444444444444</c:v>
                </c:pt>
                <c:pt idx="9015">
                  <c:v>12.520833333333334</c:v>
                </c:pt>
                <c:pt idx="9016">
                  <c:v>12.522222222222222</c:v>
                </c:pt>
                <c:pt idx="9017">
                  <c:v>12.52361111111111</c:v>
                </c:pt>
                <c:pt idx="9018">
                  <c:v>12.525</c:v>
                </c:pt>
                <c:pt idx="9019">
                  <c:v>12.526388888888889</c:v>
                </c:pt>
                <c:pt idx="9020">
                  <c:v>12.527777777777779</c:v>
                </c:pt>
                <c:pt idx="9021">
                  <c:v>12.529166666666667</c:v>
                </c:pt>
                <c:pt idx="9022">
                  <c:v>12.530555555555555</c:v>
                </c:pt>
                <c:pt idx="9023">
                  <c:v>12.531944444444445</c:v>
                </c:pt>
                <c:pt idx="9024">
                  <c:v>12.533333333333333</c:v>
                </c:pt>
                <c:pt idx="9025">
                  <c:v>12.534722222222221</c:v>
                </c:pt>
                <c:pt idx="9026">
                  <c:v>12.536111111111111</c:v>
                </c:pt>
                <c:pt idx="9027">
                  <c:v>12.5375</c:v>
                </c:pt>
                <c:pt idx="9028">
                  <c:v>12.53888888888889</c:v>
                </c:pt>
                <c:pt idx="9029">
                  <c:v>12.540277777777778</c:v>
                </c:pt>
                <c:pt idx="9030">
                  <c:v>12.541666666666666</c:v>
                </c:pt>
                <c:pt idx="9031">
                  <c:v>12.543055555555556</c:v>
                </c:pt>
                <c:pt idx="9032">
                  <c:v>12.544444444444444</c:v>
                </c:pt>
                <c:pt idx="9033">
                  <c:v>12.545833333333333</c:v>
                </c:pt>
                <c:pt idx="9034">
                  <c:v>12.547222222222222</c:v>
                </c:pt>
                <c:pt idx="9035">
                  <c:v>12.548611111111111</c:v>
                </c:pt>
                <c:pt idx="9036">
                  <c:v>12.55</c:v>
                </c:pt>
                <c:pt idx="9037">
                  <c:v>12.551388888888889</c:v>
                </c:pt>
                <c:pt idx="9038">
                  <c:v>12.552777777777777</c:v>
                </c:pt>
                <c:pt idx="9039">
                  <c:v>12.554166666666667</c:v>
                </c:pt>
                <c:pt idx="9040">
                  <c:v>12.555555555555555</c:v>
                </c:pt>
                <c:pt idx="9041">
                  <c:v>12.556944444444444</c:v>
                </c:pt>
                <c:pt idx="9042">
                  <c:v>12.558333333333334</c:v>
                </c:pt>
                <c:pt idx="9043">
                  <c:v>12.559722222222222</c:v>
                </c:pt>
                <c:pt idx="9044">
                  <c:v>12.561111111111112</c:v>
                </c:pt>
                <c:pt idx="9045">
                  <c:v>12.5625</c:v>
                </c:pt>
                <c:pt idx="9046">
                  <c:v>12.563888888888888</c:v>
                </c:pt>
                <c:pt idx="9047">
                  <c:v>12.565277777777778</c:v>
                </c:pt>
                <c:pt idx="9048">
                  <c:v>12.566666666666666</c:v>
                </c:pt>
                <c:pt idx="9049">
                  <c:v>12.568055555555556</c:v>
                </c:pt>
                <c:pt idx="9050">
                  <c:v>12.569444444444445</c:v>
                </c:pt>
                <c:pt idx="9051">
                  <c:v>12.570833333333333</c:v>
                </c:pt>
                <c:pt idx="9052">
                  <c:v>12.572222222222223</c:v>
                </c:pt>
                <c:pt idx="9053">
                  <c:v>12.573611111111111</c:v>
                </c:pt>
                <c:pt idx="9054">
                  <c:v>12.574999999999999</c:v>
                </c:pt>
                <c:pt idx="9055">
                  <c:v>12.576388888888889</c:v>
                </c:pt>
                <c:pt idx="9056">
                  <c:v>12.577777777777778</c:v>
                </c:pt>
                <c:pt idx="9057">
                  <c:v>12.579166666666667</c:v>
                </c:pt>
                <c:pt idx="9058">
                  <c:v>12.580555555555556</c:v>
                </c:pt>
                <c:pt idx="9059">
                  <c:v>12.581944444444444</c:v>
                </c:pt>
                <c:pt idx="9060">
                  <c:v>12.583333333333334</c:v>
                </c:pt>
                <c:pt idx="9061">
                  <c:v>12.584722222222222</c:v>
                </c:pt>
                <c:pt idx="9062">
                  <c:v>12.58611111111111</c:v>
                </c:pt>
                <c:pt idx="9063">
                  <c:v>12.5875</c:v>
                </c:pt>
                <c:pt idx="9064">
                  <c:v>12.588888888888889</c:v>
                </c:pt>
                <c:pt idx="9065">
                  <c:v>12.590277777777779</c:v>
                </c:pt>
                <c:pt idx="9066">
                  <c:v>12.591666666666667</c:v>
                </c:pt>
                <c:pt idx="9067">
                  <c:v>12.593055555555555</c:v>
                </c:pt>
                <c:pt idx="9068">
                  <c:v>12.594444444444445</c:v>
                </c:pt>
                <c:pt idx="9069">
                  <c:v>12.595833333333333</c:v>
                </c:pt>
                <c:pt idx="9070">
                  <c:v>12.597222222222221</c:v>
                </c:pt>
                <c:pt idx="9071">
                  <c:v>12.598611111111111</c:v>
                </c:pt>
                <c:pt idx="9072">
                  <c:v>12.6</c:v>
                </c:pt>
                <c:pt idx="9073">
                  <c:v>12.60138888888889</c:v>
                </c:pt>
                <c:pt idx="9074">
                  <c:v>12.602777777777778</c:v>
                </c:pt>
                <c:pt idx="9075">
                  <c:v>12.604166666666666</c:v>
                </c:pt>
                <c:pt idx="9076">
                  <c:v>12.605555555555556</c:v>
                </c:pt>
                <c:pt idx="9077">
                  <c:v>12.606944444444444</c:v>
                </c:pt>
                <c:pt idx="9078">
                  <c:v>12.608333333333333</c:v>
                </c:pt>
                <c:pt idx="9079">
                  <c:v>12.609722222222222</c:v>
                </c:pt>
                <c:pt idx="9080">
                  <c:v>12.611111111111111</c:v>
                </c:pt>
                <c:pt idx="9081">
                  <c:v>12.612500000000001</c:v>
                </c:pt>
                <c:pt idx="9082">
                  <c:v>12.613888888888889</c:v>
                </c:pt>
                <c:pt idx="9083">
                  <c:v>12.615277777777777</c:v>
                </c:pt>
                <c:pt idx="9084">
                  <c:v>12.616666666666667</c:v>
                </c:pt>
                <c:pt idx="9085">
                  <c:v>12.618055555555555</c:v>
                </c:pt>
                <c:pt idx="9086">
                  <c:v>12.619444444444444</c:v>
                </c:pt>
                <c:pt idx="9087">
                  <c:v>12.620833333333334</c:v>
                </c:pt>
                <c:pt idx="9088">
                  <c:v>12.622222222222222</c:v>
                </c:pt>
                <c:pt idx="9089">
                  <c:v>12.623611111111112</c:v>
                </c:pt>
                <c:pt idx="9090">
                  <c:v>12.625</c:v>
                </c:pt>
                <c:pt idx="9091">
                  <c:v>12.626388888888888</c:v>
                </c:pt>
                <c:pt idx="9092">
                  <c:v>12.627777777777778</c:v>
                </c:pt>
                <c:pt idx="9093">
                  <c:v>12.629166666666666</c:v>
                </c:pt>
                <c:pt idx="9094">
                  <c:v>12.630555555555556</c:v>
                </c:pt>
                <c:pt idx="9095">
                  <c:v>12.631944444444445</c:v>
                </c:pt>
                <c:pt idx="9096">
                  <c:v>12.633333333333333</c:v>
                </c:pt>
                <c:pt idx="9097">
                  <c:v>12.634722222222223</c:v>
                </c:pt>
                <c:pt idx="9098">
                  <c:v>12.636111111111111</c:v>
                </c:pt>
                <c:pt idx="9099">
                  <c:v>12.637499999999999</c:v>
                </c:pt>
                <c:pt idx="9100">
                  <c:v>12.638888888888889</c:v>
                </c:pt>
                <c:pt idx="9101">
                  <c:v>12.640277777777778</c:v>
                </c:pt>
                <c:pt idx="9102">
                  <c:v>12.641666666666667</c:v>
                </c:pt>
                <c:pt idx="9103">
                  <c:v>12.643055555555556</c:v>
                </c:pt>
                <c:pt idx="9104">
                  <c:v>12.644444444444444</c:v>
                </c:pt>
                <c:pt idx="9105">
                  <c:v>12.645833333333334</c:v>
                </c:pt>
                <c:pt idx="9106">
                  <c:v>12.647222222222222</c:v>
                </c:pt>
                <c:pt idx="9107">
                  <c:v>12.64861111111111</c:v>
                </c:pt>
                <c:pt idx="9108">
                  <c:v>12.65</c:v>
                </c:pt>
                <c:pt idx="9109">
                  <c:v>12.651388888888889</c:v>
                </c:pt>
                <c:pt idx="9110">
                  <c:v>12.652777777777779</c:v>
                </c:pt>
                <c:pt idx="9111">
                  <c:v>12.654166666666667</c:v>
                </c:pt>
                <c:pt idx="9112">
                  <c:v>12.655555555555555</c:v>
                </c:pt>
                <c:pt idx="9113">
                  <c:v>12.656944444444445</c:v>
                </c:pt>
                <c:pt idx="9114">
                  <c:v>12.658333333333333</c:v>
                </c:pt>
                <c:pt idx="9115">
                  <c:v>12.659722222222221</c:v>
                </c:pt>
                <c:pt idx="9116">
                  <c:v>12.661111111111111</c:v>
                </c:pt>
                <c:pt idx="9117">
                  <c:v>12.6625</c:v>
                </c:pt>
                <c:pt idx="9118">
                  <c:v>12.66388888888889</c:v>
                </c:pt>
                <c:pt idx="9119">
                  <c:v>12.665277777777778</c:v>
                </c:pt>
                <c:pt idx="9120">
                  <c:v>12.666666666666666</c:v>
                </c:pt>
                <c:pt idx="9121">
                  <c:v>12.668055555555556</c:v>
                </c:pt>
                <c:pt idx="9122">
                  <c:v>12.669444444444444</c:v>
                </c:pt>
                <c:pt idx="9123">
                  <c:v>12.670833333333333</c:v>
                </c:pt>
                <c:pt idx="9124">
                  <c:v>12.672222222222222</c:v>
                </c:pt>
                <c:pt idx="9125">
                  <c:v>12.673611111111111</c:v>
                </c:pt>
                <c:pt idx="9126">
                  <c:v>12.675000000000001</c:v>
                </c:pt>
                <c:pt idx="9127">
                  <c:v>12.676388888888889</c:v>
                </c:pt>
                <c:pt idx="9128">
                  <c:v>12.677777777777777</c:v>
                </c:pt>
                <c:pt idx="9129">
                  <c:v>12.679166666666667</c:v>
                </c:pt>
                <c:pt idx="9130">
                  <c:v>12.680555555555555</c:v>
                </c:pt>
                <c:pt idx="9131">
                  <c:v>12.681944444444444</c:v>
                </c:pt>
                <c:pt idx="9132">
                  <c:v>12.683333333333334</c:v>
                </c:pt>
                <c:pt idx="9133">
                  <c:v>12.684722222222222</c:v>
                </c:pt>
                <c:pt idx="9134">
                  <c:v>12.686111111111112</c:v>
                </c:pt>
                <c:pt idx="9135">
                  <c:v>12.6875</c:v>
                </c:pt>
                <c:pt idx="9136">
                  <c:v>12.688888888888888</c:v>
                </c:pt>
                <c:pt idx="9137">
                  <c:v>12.690277777777778</c:v>
                </c:pt>
                <c:pt idx="9138">
                  <c:v>12.691666666666666</c:v>
                </c:pt>
                <c:pt idx="9139">
                  <c:v>12.693055555555556</c:v>
                </c:pt>
                <c:pt idx="9140">
                  <c:v>12.694444444444445</c:v>
                </c:pt>
                <c:pt idx="9141">
                  <c:v>12.695833333333333</c:v>
                </c:pt>
                <c:pt idx="9142">
                  <c:v>12.697222222222223</c:v>
                </c:pt>
                <c:pt idx="9143">
                  <c:v>12.698611111111111</c:v>
                </c:pt>
                <c:pt idx="9144">
                  <c:v>12.7</c:v>
                </c:pt>
                <c:pt idx="9145">
                  <c:v>12.701388888888889</c:v>
                </c:pt>
                <c:pt idx="9146">
                  <c:v>12.702777777777778</c:v>
                </c:pt>
                <c:pt idx="9147">
                  <c:v>12.704166666666667</c:v>
                </c:pt>
                <c:pt idx="9148">
                  <c:v>12.705555555555556</c:v>
                </c:pt>
                <c:pt idx="9149">
                  <c:v>12.706944444444444</c:v>
                </c:pt>
                <c:pt idx="9150">
                  <c:v>12.708333333333334</c:v>
                </c:pt>
                <c:pt idx="9151">
                  <c:v>12.709722222222222</c:v>
                </c:pt>
                <c:pt idx="9152">
                  <c:v>12.71111111111111</c:v>
                </c:pt>
                <c:pt idx="9153">
                  <c:v>12.7125</c:v>
                </c:pt>
                <c:pt idx="9154">
                  <c:v>12.713888888888889</c:v>
                </c:pt>
                <c:pt idx="9155">
                  <c:v>12.715277777777779</c:v>
                </c:pt>
                <c:pt idx="9156">
                  <c:v>12.716666666666667</c:v>
                </c:pt>
                <c:pt idx="9157">
                  <c:v>12.718055555555555</c:v>
                </c:pt>
                <c:pt idx="9158">
                  <c:v>12.719444444444445</c:v>
                </c:pt>
                <c:pt idx="9159">
                  <c:v>12.720833333333333</c:v>
                </c:pt>
                <c:pt idx="9160">
                  <c:v>12.722222222222221</c:v>
                </c:pt>
                <c:pt idx="9161">
                  <c:v>12.723611111111111</c:v>
                </c:pt>
                <c:pt idx="9162">
                  <c:v>12.725</c:v>
                </c:pt>
                <c:pt idx="9163">
                  <c:v>12.72638888888889</c:v>
                </c:pt>
                <c:pt idx="9164">
                  <c:v>12.727777777777778</c:v>
                </c:pt>
                <c:pt idx="9165">
                  <c:v>12.729166666666666</c:v>
                </c:pt>
                <c:pt idx="9166">
                  <c:v>12.730555555555556</c:v>
                </c:pt>
                <c:pt idx="9167">
                  <c:v>12.731944444444444</c:v>
                </c:pt>
                <c:pt idx="9168">
                  <c:v>12.733333333333333</c:v>
                </c:pt>
                <c:pt idx="9169">
                  <c:v>12.734722222222222</c:v>
                </c:pt>
                <c:pt idx="9170">
                  <c:v>12.736111111111111</c:v>
                </c:pt>
                <c:pt idx="9171">
                  <c:v>12.737500000000001</c:v>
                </c:pt>
                <c:pt idx="9172">
                  <c:v>12.738888888888889</c:v>
                </c:pt>
                <c:pt idx="9173">
                  <c:v>12.740277777777777</c:v>
                </c:pt>
                <c:pt idx="9174">
                  <c:v>12.741666666666667</c:v>
                </c:pt>
                <c:pt idx="9175">
                  <c:v>12.743055555555555</c:v>
                </c:pt>
                <c:pt idx="9176">
                  <c:v>12.744444444444444</c:v>
                </c:pt>
                <c:pt idx="9177">
                  <c:v>12.745833333333334</c:v>
                </c:pt>
                <c:pt idx="9178">
                  <c:v>12.747222222222222</c:v>
                </c:pt>
                <c:pt idx="9179">
                  <c:v>12.748611111111112</c:v>
                </c:pt>
                <c:pt idx="9180">
                  <c:v>12.75</c:v>
                </c:pt>
                <c:pt idx="9181">
                  <c:v>12.751388888888888</c:v>
                </c:pt>
                <c:pt idx="9182">
                  <c:v>12.752777777777778</c:v>
                </c:pt>
                <c:pt idx="9183">
                  <c:v>12.754166666666666</c:v>
                </c:pt>
                <c:pt idx="9184">
                  <c:v>12.755555555555556</c:v>
                </c:pt>
                <c:pt idx="9185">
                  <c:v>12.756944444444445</c:v>
                </c:pt>
                <c:pt idx="9186">
                  <c:v>12.758333333333333</c:v>
                </c:pt>
                <c:pt idx="9187">
                  <c:v>12.759722222222223</c:v>
                </c:pt>
                <c:pt idx="9188">
                  <c:v>12.761111111111111</c:v>
                </c:pt>
                <c:pt idx="9189">
                  <c:v>12.762499999999999</c:v>
                </c:pt>
                <c:pt idx="9190">
                  <c:v>12.763888888888889</c:v>
                </c:pt>
                <c:pt idx="9191">
                  <c:v>12.765277777777778</c:v>
                </c:pt>
                <c:pt idx="9192">
                  <c:v>12.766666666666667</c:v>
                </c:pt>
                <c:pt idx="9193">
                  <c:v>12.768055555555556</c:v>
                </c:pt>
                <c:pt idx="9194">
                  <c:v>12.769444444444444</c:v>
                </c:pt>
                <c:pt idx="9195">
                  <c:v>12.770833333333334</c:v>
                </c:pt>
                <c:pt idx="9196">
                  <c:v>12.772222222222222</c:v>
                </c:pt>
                <c:pt idx="9197">
                  <c:v>12.77361111111111</c:v>
                </c:pt>
                <c:pt idx="9198">
                  <c:v>12.775</c:v>
                </c:pt>
                <c:pt idx="9199">
                  <c:v>12.776388888888889</c:v>
                </c:pt>
                <c:pt idx="9200">
                  <c:v>12.777777777777779</c:v>
                </c:pt>
                <c:pt idx="9201">
                  <c:v>12.779166666666667</c:v>
                </c:pt>
                <c:pt idx="9202">
                  <c:v>12.780555555555555</c:v>
                </c:pt>
                <c:pt idx="9203">
                  <c:v>12.781944444444445</c:v>
                </c:pt>
                <c:pt idx="9204">
                  <c:v>12.783333333333333</c:v>
                </c:pt>
                <c:pt idx="9205">
                  <c:v>12.784722222222221</c:v>
                </c:pt>
                <c:pt idx="9206">
                  <c:v>12.786111111111111</c:v>
                </c:pt>
                <c:pt idx="9207">
                  <c:v>12.7875</c:v>
                </c:pt>
                <c:pt idx="9208">
                  <c:v>12.78888888888889</c:v>
                </c:pt>
                <c:pt idx="9209">
                  <c:v>12.790277777777778</c:v>
                </c:pt>
                <c:pt idx="9210">
                  <c:v>12.791666666666666</c:v>
                </c:pt>
                <c:pt idx="9211">
                  <c:v>12.793055555555556</c:v>
                </c:pt>
                <c:pt idx="9212">
                  <c:v>12.794444444444444</c:v>
                </c:pt>
                <c:pt idx="9213">
                  <c:v>12.795833333333333</c:v>
                </c:pt>
                <c:pt idx="9214">
                  <c:v>12.797222222222222</c:v>
                </c:pt>
                <c:pt idx="9215">
                  <c:v>12.798611111111111</c:v>
                </c:pt>
                <c:pt idx="9216">
                  <c:v>12.8</c:v>
                </c:pt>
                <c:pt idx="9217">
                  <c:v>12.801388888888889</c:v>
                </c:pt>
                <c:pt idx="9218">
                  <c:v>12.802777777777777</c:v>
                </c:pt>
                <c:pt idx="9219">
                  <c:v>12.804166666666667</c:v>
                </c:pt>
                <c:pt idx="9220">
                  <c:v>12.805555555555555</c:v>
                </c:pt>
                <c:pt idx="9221">
                  <c:v>12.806944444444444</c:v>
                </c:pt>
                <c:pt idx="9222">
                  <c:v>12.808333333333334</c:v>
                </c:pt>
                <c:pt idx="9223">
                  <c:v>12.809722222222222</c:v>
                </c:pt>
                <c:pt idx="9224">
                  <c:v>12.811111111111112</c:v>
                </c:pt>
                <c:pt idx="9225">
                  <c:v>12.8125</c:v>
                </c:pt>
                <c:pt idx="9226">
                  <c:v>12.813888888888888</c:v>
                </c:pt>
                <c:pt idx="9227">
                  <c:v>12.815277777777778</c:v>
                </c:pt>
                <c:pt idx="9228">
                  <c:v>12.816666666666666</c:v>
                </c:pt>
                <c:pt idx="9229">
                  <c:v>12.818055555555556</c:v>
                </c:pt>
                <c:pt idx="9230">
                  <c:v>12.819444444444445</c:v>
                </c:pt>
                <c:pt idx="9231">
                  <c:v>12.820833333333333</c:v>
                </c:pt>
                <c:pt idx="9232">
                  <c:v>12.822222222222223</c:v>
                </c:pt>
                <c:pt idx="9233">
                  <c:v>12.823611111111111</c:v>
                </c:pt>
                <c:pt idx="9234">
                  <c:v>12.824999999999999</c:v>
                </c:pt>
                <c:pt idx="9235">
                  <c:v>12.826388888888889</c:v>
                </c:pt>
                <c:pt idx="9236">
                  <c:v>12.827777777777778</c:v>
                </c:pt>
                <c:pt idx="9237">
                  <c:v>12.829166666666667</c:v>
                </c:pt>
                <c:pt idx="9238">
                  <c:v>12.830555555555556</c:v>
                </c:pt>
                <c:pt idx="9239">
                  <c:v>12.831944444444444</c:v>
                </c:pt>
                <c:pt idx="9240">
                  <c:v>12.833333333333334</c:v>
                </c:pt>
                <c:pt idx="9241">
                  <c:v>12.834722222222222</c:v>
                </c:pt>
                <c:pt idx="9242">
                  <c:v>12.83611111111111</c:v>
                </c:pt>
                <c:pt idx="9243">
                  <c:v>12.8375</c:v>
                </c:pt>
                <c:pt idx="9244">
                  <c:v>12.838888888888889</c:v>
                </c:pt>
                <c:pt idx="9245">
                  <c:v>12.840277777777779</c:v>
                </c:pt>
                <c:pt idx="9246">
                  <c:v>12.841666666666667</c:v>
                </c:pt>
                <c:pt idx="9247">
                  <c:v>12.843055555555555</c:v>
                </c:pt>
                <c:pt idx="9248">
                  <c:v>12.844444444444445</c:v>
                </c:pt>
                <c:pt idx="9249">
                  <c:v>12.845833333333333</c:v>
                </c:pt>
                <c:pt idx="9250">
                  <c:v>12.847222222222221</c:v>
                </c:pt>
                <c:pt idx="9251">
                  <c:v>12.848611111111111</c:v>
                </c:pt>
                <c:pt idx="9252">
                  <c:v>12.85</c:v>
                </c:pt>
                <c:pt idx="9253">
                  <c:v>12.85138888888889</c:v>
                </c:pt>
                <c:pt idx="9254">
                  <c:v>12.852777777777778</c:v>
                </c:pt>
                <c:pt idx="9255">
                  <c:v>12.854166666666666</c:v>
                </c:pt>
                <c:pt idx="9256">
                  <c:v>12.855555555555556</c:v>
                </c:pt>
                <c:pt idx="9257">
                  <c:v>12.856944444444444</c:v>
                </c:pt>
                <c:pt idx="9258">
                  <c:v>12.858333333333333</c:v>
                </c:pt>
                <c:pt idx="9259">
                  <c:v>12.859722222222222</c:v>
                </c:pt>
                <c:pt idx="9260">
                  <c:v>12.861111111111111</c:v>
                </c:pt>
                <c:pt idx="9261">
                  <c:v>12.862500000000001</c:v>
                </c:pt>
                <c:pt idx="9262">
                  <c:v>12.863888888888889</c:v>
                </c:pt>
                <c:pt idx="9263">
                  <c:v>12.865277777777777</c:v>
                </c:pt>
                <c:pt idx="9264">
                  <c:v>12.866666666666667</c:v>
                </c:pt>
                <c:pt idx="9265">
                  <c:v>12.868055555555555</c:v>
                </c:pt>
                <c:pt idx="9266">
                  <c:v>12.869444444444444</c:v>
                </c:pt>
                <c:pt idx="9267">
                  <c:v>12.870833333333334</c:v>
                </c:pt>
                <c:pt idx="9268">
                  <c:v>12.872222222222222</c:v>
                </c:pt>
                <c:pt idx="9269">
                  <c:v>12.873611111111112</c:v>
                </c:pt>
                <c:pt idx="9270">
                  <c:v>12.875</c:v>
                </c:pt>
                <c:pt idx="9271">
                  <c:v>12.876388888888888</c:v>
                </c:pt>
                <c:pt idx="9272">
                  <c:v>12.877777777777778</c:v>
                </c:pt>
                <c:pt idx="9273">
                  <c:v>12.879166666666666</c:v>
                </c:pt>
                <c:pt idx="9274">
                  <c:v>12.880555555555556</c:v>
                </c:pt>
                <c:pt idx="9275">
                  <c:v>12.881944444444445</c:v>
                </c:pt>
                <c:pt idx="9276">
                  <c:v>12.883333333333333</c:v>
                </c:pt>
                <c:pt idx="9277">
                  <c:v>12.884722222222223</c:v>
                </c:pt>
                <c:pt idx="9278">
                  <c:v>12.886111111111111</c:v>
                </c:pt>
                <c:pt idx="9279">
                  <c:v>12.887499999999999</c:v>
                </c:pt>
                <c:pt idx="9280">
                  <c:v>12.888888888888889</c:v>
                </c:pt>
                <c:pt idx="9281">
                  <c:v>12.890277777777778</c:v>
                </c:pt>
                <c:pt idx="9282">
                  <c:v>12.891666666666667</c:v>
                </c:pt>
                <c:pt idx="9283">
                  <c:v>12.893055555555556</c:v>
                </c:pt>
                <c:pt idx="9284">
                  <c:v>12.894444444444444</c:v>
                </c:pt>
                <c:pt idx="9285">
                  <c:v>12.895833333333334</c:v>
                </c:pt>
                <c:pt idx="9286">
                  <c:v>12.897222222222222</c:v>
                </c:pt>
                <c:pt idx="9287">
                  <c:v>12.89861111111111</c:v>
                </c:pt>
                <c:pt idx="9288">
                  <c:v>12.9</c:v>
                </c:pt>
                <c:pt idx="9289">
                  <c:v>12.901388888888889</c:v>
                </c:pt>
                <c:pt idx="9290">
                  <c:v>12.902777777777779</c:v>
                </c:pt>
                <c:pt idx="9291">
                  <c:v>12.904166666666667</c:v>
                </c:pt>
                <c:pt idx="9292">
                  <c:v>12.905555555555555</c:v>
                </c:pt>
                <c:pt idx="9293">
                  <c:v>12.906944444444445</c:v>
                </c:pt>
                <c:pt idx="9294">
                  <c:v>12.908333333333333</c:v>
                </c:pt>
                <c:pt idx="9295">
                  <c:v>12.909722222222221</c:v>
                </c:pt>
                <c:pt idx="9296">
                  <c:v>12.911111111111111</c:v>
                </c:pt>
                <c:pt idx="9297">
                  <c:v>12.9125</c:v>
                </c:pt>
                <c:pt idx="9298">
                  <c:v>12.91388888888889</c:v>
                </c:pt>
                <c:pt idx="9299">
                  <c:v>12.915277777777778</c:v>
                </c:pt>
                <c:pt idx="9300">
                  <c:v>12.916666666666666</c:v>
                </c:pt>
                <c:pt idx="9301">
                  <c:v>12.918055555555556</c:v>
                </c:pt>
                <c:pt idx="9302">
                  <c:v>12.919444444444444</c:v>
                </c:pt>
                <c:pt idx="9303">
                  <c:v>12.920833333333333</c:v>
                </c:pt>
                <c:pt idx="9304">
                  <c:v>12.922222222222222</c:v>
                </c:pt>
                <c:pt idx="9305">
                  <c:v>12.923611111111111</c:v>
                </c:pt>
                <c:pt idx="9306">
                  <c:v>12.925000000000001</c:v>
                </c:pt>
                <c:pt idx="9307">
                  <c:v>12.926388888888889</c:v>
                </c:pt>
                <c:pt idx="9308">
                  <c:v>12.927777777777777</c:v>
                </c:pt>
                <c:pt idx="9309">
                  <c:v>12.929166666666667</c:v>
                </c:pt>
                <c:pt idx="9310">
                  <c:v>12.930555555555555</c:v>
                </c:pt>
                <c:pt idx="9311">
                  <c:v>12.931944444444444</c:v>
                </c:pt>
                <c:pt idx="9312">
                  <c:v>12.933333333333334</c:v>
                </c:pt>
                <c:pt idx="9313">
                  <c:v>12.934722222222222</c:v>
                </c:pt>
                <c:pt idx="9314">
                  <c:v>12.936111111111112</c:v>
                </c:pt>
                <c:pt idx="9315">
                  <c:v>12.9375</c:v>
                </c:pt>
                <c:pt idx="9316">
                  <c:v>12.938888888888888</c:v>
                </c:pt>
                <c:pt idx="9317">
                  <c:v>12.940277777777778</c:v>
                </c:pt>
                <c:pt idx="9318">
                  <c:v>12.941666666666666</c:v>
                </c:pt>
                <c:pt idx="9319">
                  <c:v>12.943055555555556</c:v>
                </c:pt>
                <c:pt idx="9320">
                  <c:v>12.944444444444445</c:v>
                </c:pt>
                <c:pt idx="9321">
                  <c:v>12.945833333333333</c:v>
                </c:pt>
                <c:pt idx="9322">
                  <c:v>12.947222222222223</c:v>
                </c:pt>
                <c:pt idx="9323">
                  <c:v>12.948611111111111</c:v>
                </c:pt>
                <c:pt idx="9324">
                  <c:v>12.95</c:v>
                </c:pt>
                <c:pt idx="9325">
                  <c:v>12.951388888888889</c:v>
                </c:pt>
                <c:pt idx="9326">
                  <c:v>12.952777777777778</c:v>
                </c:pt>
                <c:pt idx="9327">
                  <c:v>12.954166666666667</c:v>
                </c:pt>
                <c:pt idx="9328">
                  <c:v>12.955555555555556</c:v>
                </c:pt>
                <c:pt idx="9329">
                  <c:v>12.956944444444444</c:v>
                </c:pt>
                <c:pt idx="9330">
                  <c:v>12.958333333333334</c:v>
                </c:pt>
                <c:pt idx="9331">
                  <c:v>12.959722222222222</c:v>
                </c:pt>
                <c:pt idx="9332">
                  <c:v>12.96111111111111</c:v>
                </c:pt>
                <c:pt idx="9333">
                  <c:v>12.9625</c:v>
                </c:pt>
                <c:pt idx="9334">
                  <c:v>12.963888888888889</c:v>
                </c:pt>
                <c:pt idx="9335">
                  <c:v>12.965277777777779</c:v>
                </c:pt>
                <c:pt idx="9336">
                  <c:v>12.966666666666667</c:v>
                </c:pt>
                <c:pt idx="9337">
                  <c:v>12.968055555555555</c:v>
                </c:pt>
                <c:pt idx="9338">
                  <c:v>12.969444444444445</c:v>
                </c:pt>
                <c:pt idx="9339">
                  <c:v>12.970833333333333</c:v>
                </c:pt>
                <c:pt idx="9340">
                  <c:v>12.972222222222221</c:v>
                </c:pt>
                <c:pt idx="9341">
                  <c:v>12.973611111111111</c:v>
                </c:pt>
                <c:pt idx="9342">
                  <c:v>12.975</c:v>
                </c:pt>
                <c:pt idx="9343">
                  <c:v>12.97638888888889</c:v>
                </c:pt>
                <c:pt idx="9344">
                  <c:v>12.977777777777778</c:v>
                </c:pt>
                <c:pt idx="9345">
                  <c:v>12.979166666666666</c:v>
                </c:pt>
                <c:pt idx="9346">
                  <c:v>12.980555555555556</c:v>
                </c:pt>
                <c:pt idx="9347">
                  <c:v>12.981944444444444</c:v>
                </c:pt>
                <c:pt idx="9348">
                  <c:v>12.983333333333333</c:v>
                </c:pt>
                <c:pt idx="9349">
                  <c:v>12.984722222222222</c:v>
                </c:pt>
                <c:pt idx="9350">
                  <c:v>12.986111111111111</c:v>
                </c:pt>
                <c:pt idx="9351">
                  <c:v>12.987500000000001</c:v>
                </c:pt>
                <c:pt idx="9352">
                  <c:v>12.988888888888889</c:v>
                </c:pt>
                <c:pt idx="9353">
                  <c:v>12.990277777777777</c:v>
                </c:pt>
                <c:pt idx="9354">
                  <c:v>12.991666666666667</c:v>
                </c:pt>
                <c:pt idx="9355">
                  <c:v>12.993055555555555</c:v>
                </c:pt>
                <c:pt idx="9356">
                  <c:v>12.994444444444444</c:v>
                </c:pt>
                <c:pt idx="9357">
                  <c:v>12.995833333333334</c:v>
                </c:pt>
                <c:pt idx="9358">
                  <c:v>12.997222222222222</c:v>
                </c:pt>
                <c:pt idx="9359">
                  <c:v>12.998611111111112</c:v>
                </c:pt>
                <c:pt idx="9360">
                  <c:v>13</c:v>
                </c:pt>
                <c:pt idx="9361">
                  <c:v>13.001388888888888</c:v>
                </c:pt>
                <c:pt idx="9362">
                  <c:v>13.002777777777778</c:v>
                </c:pt>
                <c:pt idx="9363">
                  <c:v>13.004166666666666</c:v>
                </c:pt>
                <c:pt idx="9364">
                  <c:v>13.005555555555556</c:v>
                </c:pt>
                <c:pt idx="9365">
                  <c:v>13.006944444444445</c:v>
                </c:pt>
                <c:pt idx="9366">
                  <c:v>13.008333333333333</c:v>
                </c:pt>
                <c:pt idx="9367">
                  <c:v>13.009722222222223</c:v>
                </c:pt>
                <c:pt idx="9368">
                  <c:v>13.011111111111111</c:v>
                </c:pt>
                <c:pt idx="9369">
                  <c:v>13.012499999999999</c:v>
                </c:pt>
                <c:pt idx="9370">
                  <c:v>13.013888888888889</c:v>
                </c:pt>
                <c:pt idx="9371">
                  <c:v>13.015277777777778</c:v>
                </c:pt>
                <c:pt idx="9372">
                  <c:v>13.016666666666667</c:v>
                </c:pt>
                <c:pt idx="9373">
                  <c:v>13.018055555555556</c:v>
                </c:pt>
                <c:pt idx="9374">
                  <c:v>13.019444444444444</c:v>
                </c:pt>
                <c:pt idx="9375">
                  <c:v>13.020833333333334</c:v>
                </c:pt>
                <c:pt idx="9376">
                  <c:v>13.022222222222222</c:v>
                </c:pt>
                <c:pt idx="9377">
                  <c:v>13.02361111111111</c:v>
                </c:pt>
                <c:pt idx="9378">
                  <c:v>13.025</c:v>
                </c:pt>
                <c:pt idx="9379">
                  <c:v>13.026388888888889</c:v>
                </c:pt>
                <c:pt idx="9380">
                  <c:v>13.027777777777779</c:v>
                </c:pt>
                <c:pt idx="9381">
                  <c:v>13.029166666666667</c:v>
                </c:pt>
                <c:pt idx="9382">
                  <c:v>13.030555555555555</c:v>
                </c:pt>
                <c:pt idx="9383">
                  <c:v>13.031944444444445</c:v>
                </c:pt>
                <c:pt idx="9384">
                  <c:v>13.033333333333333</c:v>
                </c:pt>
                <c:pt idx="9385">
                  <c:v>13.034722222222221</c:v>
                </c:pt>
                <c:pt idx="9386">
                  <c:v>13.036111111111111</c:v>
                </c:pt>
                <c:pt idx="9387">
                  <c:v>13.0375</c:v>
                </c:pt>
                <c:pt idx="9388">
                  <c:v>13.03888888888889</c:v>
                </c:pt>
                <c:pt idx="9389">
                  <c:v>13.040277777777778</c:v>
                </c:pt>
                <c:pt idx="9390">
                  <c:v>13.041666666666666</c:v>
                </c:pt>
                <c:pt idx="9391">
                  <c:v>13.043055555555556</c:v>
                </c:pt>
                <c:pt idx="9392">
                  <c:v>13.044444444444444</c:v>
                </c:pt>
                <c:pt idx="9393">
                  <c:v>13.045833333333333</c:v>
                </c:pt>
                <c:pt idx="9394">
                  <c:v>13.047222222222222</c:v>
                </c:pt>
                <c:pt idx="9395">
                  <c:v>13.048611111111111</c:v>
                </c:pt>
                <c:pt idx="9396">
                  <c:v>13.05</c:v>
                </c:pt>
                <c:pt idx="9397">
                  <c:v>13.051388888888889</c:v>
                </c:pt>
                <c:pt idx="9398">
                  <c:v>13.052777777777777</c:v>
                </c:pt>
                <c:pt idx="9399">
                  <c:v>13.054166666666667</c:v>
                </c:pt>
                <c:pt idx="9400">
                  <c:v>13.055555555555555</c:v>
                </c:pt>
                <c:pt idx="9401">
                  <c:v>13.056944444444444</c:v>
                </c:pt>
                <c:pt idx="9402">
                  <c:v>13.058333333333334</c:v>
                </c:pt>
                <c:pt idx="9403">
                  <c:v>13.059722222222222</c:v>
                </c:pt>
                <c:pt idx="9404">
                  <c:v>13.061111111111112</c:v>
                </c:pt>
                <c:pt idx="9405">
                  <c:v>13.0625</c:v>
                </c:pt>
                <c:pt idx="9406">
                  <c:v>13.063888888888888</c:v>
                </c:pt>
                <c:pt idx="9407">
                  <c:v>13.065277777777778</c:v>
                </c:pt>
                <c:pt idx="9408">
                  <c:v>13.066666666666666</c:v>
                </c:pt>
                <c:pt idx="9409">
                  <c:v>13.068055555555556</c:v>
                </c:pt>
                <c:pt idx="9410">
                  <c:v>13.069444444444445</c:v>
                </c:pt>
                <c:pt idx="9411">
                  <c:v>13.070833333333333</c:v>
                </c:pt>
                <c:pt idx="9412">
                  <c:v>13.072222222222223</c:v>
                </c:pt>
                <c:pt idx="9413">
                  <c:v>13.073611111111111</c:v>
                </c:pt>
                <c:pt idx="9414">
                  <c:v>13.074999999999999</c:v>
                </c:pt>
                <c:pt idx="9415">
                  <c:v>13.076388888888889</c:v>
                </c:pt>
                <c:pt idx="9416">
                  <c:v>13.077777777777778</c:v>
                </c:pt>
                <c:pt idx="9417">
                  <c:v>13.079166666666667</c:v>
                </c:pt>
                <c:pt idx="9418">
                  <c:v>13.080555555555556</c:v>
                </c:pt>
                <c:pt idx="9419">
                  <c:v>13.081944444444444</c:v>
                </c:pt>
                <c:pt idx="9420">
                  <c:v>13.083333333333334</c:v>
                </c:pt>
                <c:pt idx="9421">
                  <c:v>13.084722222222222</c:v>
                </c:pt>
                <c:pt idx="9422">
                  <c:v>13.08611111111111</c:v>
                </c:pt>
                <c:pt idx="9423">
                  <c:v>13.0875</c:v>
                </c:pt>
                <c:pt idx="9424">
                  <c:v>13.088888888888889</c:v>
                </c:pt>
                <c:pt idx="9425">
                  <c:v>13.090277777777779</c:v>
                </c:pt>
                <c:pt idx="9426">
                  <c:v>13.091666666666667</c:v>
                </c:pt>
                <c:pt idx="9427">
                  <c:v>13.093055555555555</c:v>
                </c:pt>
                <c:pt idx="9428">
                  <c:v>13.094444444444445</c:v>
                </c:pt>
                <c:pt idx="9429">
                  <c:v>13.095833333333333</c:v>
                </c:pt>
                <c:pt idx="9430">
                  <c:v>13.097222222222221</c:v>
                </c:pt>
                <c:pt idx="9431">
                  <c:v>13.098611111111111</c:v>
                </c:pt>
                <c:pt idx="9432">
                  <c:v>13.1</c:v>
                </c:pt>
                <c:pt idx="9433">
                  <c:v>13.10138888888889</c:v>
                </c:pt>
                <c:pt idx="9434">
                  <c:v>13.102777777777778</c:v>
                </c:pt>
                <c:pt idx="9435">
                  <c:v>13.104166666666666</c:v>
                </c:pt>
                <c:pt idx="9436">
                  <c:v>13.105555555555556</c:v>
                </c:pt>
                <c:pt idx="9437">
                  <c:v>13.106944444444444</c:v>
                </c:pt>
                <c:pt idx="9438">
                  <c:v>13.108333333333333</c:v>
                </c:pt>
                <c:pt idx="9439">
                  <c:v>13.109722222222222</c:v>
                </c:pt>
                <c:pt idx="9440">
                  <c:v>13.111111111111111</c:v>
                </c:pt>
                <c:pt idx="9441">
                  <c:v>13.112500000000001</c:v>
                </c:pt>
                <c:pt idx="9442">
                  <c:v>13.113888888888889</c:v>
                </c:pt>
                <c:pt idx="9443">
                  <c:v>13.115277777777777</c:v>
                </c:pt>
                <c:pt idx="9444">
                  <c:v>13.116666666666667</c:v>
                </c:pt>
                <c:pt idx="9445">
                  <c:v>13.118055555555555</c:v>
                </c:pt>
                <c:pt idx="9446">
                  <c:v>13.119444444444444</c:v>
                </c:pt>
                <c:pt idx="9447">
                  <c:v>13.120833333333334</c:v>
                </c:pt>
                <c:pt idx="9448">
                  <c:v>13.122222222222222</c:v>
                </c:pt>
                <c:pt idx="9449">
                  <c:v>13.123611111111112</c:v>
                </c:pt>
                <c:pt idx="9450">
                  <c:v>13.125</c:v>
                </c:pt>
                <c:pt idx="9451">
                  <c:v>13.126388888888888</c:v>
                </c:pt>
                <c:pt idx="9452">
                  <c:v>13.127777777777778</c:v>
                </c:pt>
                <c:pt idx="9453">
                  <c:v>13.129166666666666</c:v>
                </c:pt>
                <c:pt idx="9454">
                  <c:v>13.130555555555556</c:v>
                </c:pt>
                <c:pt idx="9455">
                  <c:v>13.131944444444445</c:v>
                </c:pt>
                <c:pt idx="9456">
                  <c:v>13.133333333333333</c:v>
                </c:pt>
                <c:pt idx="9457">
                  <c:v>13.134722222222223</c:v>
                </c:pt>
                <c:pt idx="9458">
                  <c:v>13.136111111111111</c:v>
                </c:pt>
                <c:pt idx="9459">
                  <c:v>13.137499999999999</c:v>
                </c:pt>
                <c:pt idx="9460">
                  <c:v>13.138888888888889</c:v>
                </c:pt>
                <c:pt idx="9461">
                  <c:v>13.140277777777778</c:v>
                </c:pt>
                <c:pt idx="9462">
                  <c:v>13.141666666666667</c:v>
                </c:pt>
                <c:pt idx="9463">
                  <c:v>13.143055555555556</c:v>
                </c:pt>
                <c:pt idx="9464">
                  <c:v>13.144444444444444</c:v>
                </c:pt>
                <c:pt idx="9465">
                  <c:v>13.145833333333334</c:v>
                </c:pt>
                <c:pt idx="9466">
                  <c:v>13.147222222222222</c:v>
                </c:pt>
                <c:pt idx="9467">
                  <c:v>13.14861111111111</c:v>
                </c:pt>
                <c:pt idx="9468">
                  <c:v>13.15</c:v>
                </c:pt>
                <c:pt idx="9469">
                  <c:v>13.151388888888889</c:v>
                </c:pt>
                <c:pt idx="9470">
                  <c:v>13.152777777777779</c:v>
                </c:pt>
                <c:pt idx="9471">
                  <c:v>13.154166666666667</c:v>
                </c:pt>
                <c:pt idx="9472">
                  <c:v>13.155555555555555</c:v>
                </c:pt>
                <c:pt idx="9473">
                  <c:v>13.156944444444445</c:v>
                </c:pt>
                <c:pt idx="9474">
                  <c:v>13.158333333333333</c:v>
                </c:pt>
                <c:pt idx="9475">
                  <c:v>13.159722222222221</c:v>
                </c:pt>
                <c:pt idx="9476">
                  <c:v>13.161111111111111</c:v>
                </c:pt>
                <c:pt idx="9477">
                  <c:v>13.1625</c:v>
                </c:pt>
                <c:pt idx="9478">
                  <c:v>13.16388888888889</c:v>
                </c:pt>
                <c:pt idx="9479">
                  <c:v>13.165277777777778</c:v>
                </c:pt>
                <c:pt idx="9480">
                  <c:v>13.166666666666666</c:v>
                </c:pt>
                <c:pt idx="9481">
                  <c:v>13.168055555555556</c:v>
                </c:pt>
                <c:pt idx="9482">
                  <c:v>13.169444444444444</c:v>
                </c:pt>
                <c:pt idx="9483">
                  <c:v>13.170833333333333</c:v>
                </c:pt>
                <c:pt idx="9484">
                  <c:v>13.172222222222222</c:v>
                </c:pt>
                <c:pt idx="9485">
                  <c:v>13.173611111111111</c:v>
                </c:pt>
                <c:pt idx="9486">
                  <c:v>13.175000000000001</c:v>
                </c:pt>
                <c:pt idx="9487">
                  <c:v>13.176388888888889</c:v>
                </c:pt>
                <c:pt idx="9488">
                  <c:v>13.177777777777777</c:v>
                </c:pt>
                <c:pt idx="9489">
                  <c:v>13.179166666666667</c:v>
                </c:pt>
                <c:pt idx="9490">
                  <c:v>13.180555555555555</c:v>
                </c:pt>
                <c:pt idx="9491">
                  <c:v>13.181944444444444</c:v>
                </c:pt>
                <c:pt idx="9492">
                  <c:v>13.183333333333334</c:v>
                </c:pt>
                <c:pt idx="9493">
                  <c:v>13.184722222222222</c:v>
                </c:pt>
                <c:pt idx="9494">
                  <c:v>13.186111111111112</c:v>
                </c:pt>
                <c:pt idx="9495">
                  <c:v>13.1875</c:v>
                </c:pt>
                <c:pt idx="9496">
                  <c:v>13.188888888888888</c:v>
                </c:pt>
                <c:pt idx="9497">
                  <c:v>13.190277777777778</c:v>
                </c:pt>
                <c:pt idx="9498">
                  <c:v>13.191666666666666</c:v>
                </c:pt>
                <c:pt idx="9499">
                  <c:v>13.193055555555556</c:v>
                </c:pt>
                <c:pt idx="9500">
                  <c:v>13.194444444444445</c:v>
                </c:pt>
                <c:pt idx="9501">
                  <c:v>13.195833333333333</c:v>
                </c:pt>
                <c:pt idx="9502">
                  <c:v>13.197222222222223</c:v>
                </c:pt>
                <c:pt idx="9503">
                  <c:v>13.198611111111111</c:v>
                </c:pt>
                <c:pt idx="9504">
                  <c:v>13.2</c:v>
                </c:pt>
                <c:pt idx="9505">
                  <c:v>13.201388888888889</c:v>
                </c:pt>
                <c:pt idx="9506">
                  <c:v>13.202777777777778</c:v>
                </c:pt>
                <c:pt idx="9507">
                  <c:v>13.204166666666667</c:v>
                </c:pt>
                <c:pt idx="9508">
                  <c:v>13.205555555555556</c:v>
                </c:pt>
                <c:pt idx="9509">
                  <c:v>13.206944444444444</c:v>
                </c:pt>
                <c:pt idx="9510">
                  <c:v>13.208333333333334</c:v>
                </c:pt>
                <c:pt idx="9511">
                  <c:v>13.209722222222222</c:v>
                </c:pt>
                <c:pt idx="9512">
                  <c:v>13.21111111111111</c:v>
                </c:pt>
                <c:pt idx="9513">
                  <c:v>13.2125</c:v>
                </c:pt>
                <c:pt idx="9514">
                  <c:v>13.213888888888889</c:v>
                </c:pt>
                <c:pt idx="9515">
                  <c:v>13.215277777777779</c:v>
                </c:pt>
                <c:pt idx="9516">
                  <c:v>13.216666666666667</c:v>
                </c:pt>
                <c:pt idx="9517">
                  <c:v>13.218055555555555</c:v>
                </c:pt>
                <c:pt idx="9518">
                  <c:v>13.219444444444445</c:v>
                </c:pt>
                <c:pt idx="9519">
                  <c:v>13.220833333333333</c:v>
                </c:pt>
                <c:pt idx="9520">
                  <c:v>13.222222222222221</c:v>
                </c:pt>
                <c:pt idx="9521">
                  <c:v>13.223611111111111</c:v>
                </c:pt>
                <c:pt idx="9522">
                  <c:v>13.225</c:v>
                </c:pt>
                <c:pt idx="9523">
                  <c:v>13.22638888888889</c:v>
                </c:pt>
                <c:pt idx="9524">
                  <c:v>13.227777777777778</c:v>
                </c:pt>
                <c:pt idx="9525">
                  <c:v>13.229166666666666</c:v>
                </c:pt>
                <c:pt idx="9526">
                  <c:v>13.230555555555556</c:v>
                </c:pt>
                <c:pt idx="9527">
                  <c:v>13.231944444444444</c:v>
                </c:pt>
                <c:pt idx="9528">
                  <c:v>13.233333333333333</c:v>
                </c:pt>
                <c:pt idx="9529">
                  <c:v>13.234722222222222</c:v>
                </c:pt>
                <c:pt idx="9530">
                  <c:v>13.236111111111111</c:v>
                </c:pt>
                <c:pt idx="9531">
                  <c:v>13.237500000000001</c:v>
                </c:pt>
                <c:pt idx="9532">
                  <c:v>13.238888888888889</c:v>
                </c:pt>
                <c:pt idx="9533">
                  <c:v>13.240277777777777</c:v>
                </c:pt>
                <c:pt idx="9534">
                  <c:v>13.241666666666667</c:v>
                </c:pt>
                <c:pt idx="9535">
                  <c:v>13.243055555555555</c:v>
                </c:pt>
                <c:pt idx="9536">
                  <c:v>13.244444444444444</c:v>
                </c:pt>
                <c:pt idx="9537">
                  <c:v>13.245833333333334</c:v>
                </c:pt>
                <c:pt idx="9538">
                  <c:v>13.247222222222222</c:v>
                </c:pt>
                <c:pt idx="9539">
                  <c:v>13.248611111111112</c:v>
                </c:pt>
                <c:pt idx="9540">
                  <c:v>13.25</c:v>
                </c:pt>
                <c:pt idx="9541">
                  <c:v>13.251388888888888</c:v>
                </c:pt>
                <c:pt idx="9542">
                  <c:v>13.252777777777778</c:v>
                </c:pt>
                <c:pt idx="9543">
                  <c:v>13.254166666666666</c:v>
                </c:pt>
                <c:pt idx="9544">
                  <c:v>13.255555555555556</c:v>
                </c:pt>
                <c:pt idx="9545">
                  <c:v>13.256944444444445</c:v>
                </c:pt>
                <c:pt idx="9546">
                  <c:v>13.258333333333333</c:v>
                </c:pt>
                <c:pt idx="9547">
                  <c:v>13.259722222222223</c:v>
                </c:pt>
                <c:pt idx="9548">
                  <c:v>13.261111111111111</c:v>
                </c:pt>
                <c:pt idx="9549">
                  <c:v>13.262499999999999</c:v>
                </c:pt>
                <c:pt idx="9550">
                  <c:v>13.263888888888889</c:v>
                </c:pt>
                <c:pt idx="9551">
                  <c:v>13.265277777777778</c:v>
                </c:pt>
                <c:pt idx="9552">
                  <c:v>13.266666666666667</c:v>
                </c:pt>
                <c:pt idx="9553">
                  <c:v>13.268055555555556</c:v>
                </c:pt>
                <c:pt idx="9554">
                  <c:v>13.269444444444444</c:v>
                </c:pt>
                <c:pt idx="9555">
                  <c:v>13.270833333333334</c:v>
                </c:pt>
                <c:pt idx="9556">
                  <c:v>13.272222222222222</c:v>
                </c:pt>
                <c:pt idx="9557">
                  <c:v>13.27361111111111</c:v>
                </c:pt>
                <c:pt idx="9558">
                  <c:v>13.275</c:v>
                </c:pt>
                <c:pt idx="9559">
                  <c:v>13.276388888888889</c:v>
                </c:pt>
                <c:pt idx="9560">
                  <c:v>13.277777777777779</c:v>
                </c:pt>
                <c:pt idx="9561">
                  <c:v>13.279166666666667</c:v>
                </c:pt>
                <c:pt idx="9562">
                  <c:v>13.280555555555555</c:v>
                </c:pt>
                <c:pt idx="9563">
                  <c:v>13.281944444444445</c:v>
                </c:pt>
                <c:pt idx="9564">
                  <c:v>13.283333333333333</c:v>
                </c:pt>
                <c:pt idx="9565">
                  <c:v>13.284722222222221</c:v>
                </c:pt>
                <c:pt idx="9566">
                  <c:v>13.286111111111111</c:v>
                </c:pt>
                <c:pt idx="9567">
                  <c:v>13.2875</c:v>
                </c:pt>
                <c:pt idx="9568">
                  <c:v>13.28888888888889</c:v>
                </c:pt>
                <c:pt idx="9569">
                  <c:v>13.290277777777778</c:v>
                </c:pt>
                <c:pt idx="9570">
                  <c:v>13.291666666666666</c:v>
                </c:pt>
                <c:pt idx="9571">
                  <c:v>13.293055555555556</c:v>
                </c:pt>
                <c:pt idx="9572">
                  <c:v>13.294444444444444</c:v>
                </c:pt>
                <c:pt idx="9573">
                  <c:v>13.295833333333333</c:v>
                </c:pt>
                <c:pt idx="9574">
                  <c:v>13.297222222222222</c:v>
                </c:pt>
                <c:pt idx="9575">
                  <c:v>13.298611111111111</c:v>
                </c:pt>
                <c:pt idx="9576">
                  <c:v>13.3</c:v>
                </c:pt>
                <c:pt idx="9577">
                  <c:v>13.301388888888889</c:v>
                </c:pt>
                <c:pt idx="9578">
                  <c:v>13.302777777777777</c:v>
                </c:pt>
                <c:pt idx="9579">
                  <c:v>13.304166666666667</c:v>
                </c:pt>
                <c:pt idx="9580">
                  <c:v>13.305555555555555</c:v>
                </c:pt>
                <c:pt idx="9581">
                  <c:v>13.306944444444444</c:v>
                </c:pt>
                <c:pt idx="9582">
                  <c:v>13.308333333333334</c:v>
                </c:pt>
                <c:pt idx="9583">
                  <c:v>13.309722222222222</c:v>
                </c:pt>
                <c:pt idx="9584">
                  <c:v>13.311111111111112</c:v>
                </c:pt>
                <c:pt idx="9585">
                  <c:v>13.3125</c:v>
                </c:pt>
                <c:pt idx="9586">
                  <c:v>13.313888888888888</c:v>
                </c:pt>
                <c:pt idx="9587">
                  <c:v>13.315277777777778</c:v>
                </c:pt>
                <c:pt idx="9588">
                  <c:v>13.316666666666666</c:v>
                </c:pt>
                <c:pt idx="9589">
                  <c:v>13.318055555555556</c:v>
                </c:pt>
                <c:pt idx="9590">
                  <c:v>13.319444444444445</c:v>
                </c:pt>
                <c:pt idx="9591">
                  <c:v>13.320833333333333</c:v>
                </c:pt>
                <c:pt idx="9592">
                  <c:v>13.322222222222223</c:v>
                </c:pt>
                <c:pt idx="9593">
                  <c:v>13.323611111111111</c:v>
                </c:pt>
                <c:pt idx="9594">
                  <c:v>13.324999999999999</c:v>
                </c:pt>
                <c:pt idx="9595">
                  <c:v>13.326388888888889</c:v>
                </c:pt>
                <c:pt idx="9596">
                  <c:v>13.327777777777778</c:v>
                </c:pt>
                <c:pt idx="9597">
                  <c:v>13.329166666666667</c:v>
                </c:pt>
                <c:pt idx="9598">
                  <c:v>13.330555555555556</c:v>
                </c:pt>
                <c:pt idx="9599">
                  <c:v>13.331944444444444</c:v>
                </c:pt>
                <c:pt idx="9600">
                  <c:v>13.333333333333334</c:v>
                </c:pt>
                <c:pt idx="9601">
                  <c:v>13.334722222222222</c:v>
                </c:pt>
                <c:pt idx="9602">
                  <c:v>13.33611111111111</c:v>
                </c:pt>
                <c:pt idx="9603">
                  <c:v>13.3375</c:v>
                </c:pt>
                <c:pt idx="9604">
                  <c:v>13.338888888888889</c:v>
                </c:pt>
                <c:pt idx="9605">
                  <c:v>13.340277777777779</c:v>
                </c:pt>
                <c:pt idx="9606">
                  <c:v>13.341666666666667</c:v>
                </c:pt>
                <c:pt idx="9607">
                  <c:v>13.343055555555555</c:v>
                </c:pt>
                <c:pt idx="9608">
                  <c:v>13.344444444444445</c:v>
                </c:pt>
                <c:pt idx="9609">
                  <c:v>13.345833333333333</c:v>
                </c:pt>
                <c:pt idx="9610">
                  <c:v>13.347222222222221</c:v>
                </c:pt>
                <c:pt idx="9611">
                  <c:v>13.348611111111111</c:v>
                </c:pt>
                <c:pt idx="9612">
                  <c:v>13.35</c:v>
                </c:pt>
                <c:pt idx="9613">
                  <c:v>13.35138888888889</c:v>
                </c:pt>
                <c:pt idx="9614">
                  <c:v>13.352777777777778</c:v>
                </c:pt>
                <c:pt idx="9615">
                  <c:v>13.354166666666666</c:v>
                </c:pt>
                <c:pt idx="9616">
                  <c:v>13.355555555555556</c:v>
                </c:pt>
                <c:pt idx="9617">
                  <c:v>13.356944444444444</c:v>
                </c:pt>
                <c:pt idx="9618">
                  <c:v>13.358333333333333</c:v>
                </c:pt>
                <c:pt idx="9619">
                  <c:v>13.359722222222222</c:v>
                </c:pt>
                <c:pt idx="9620">
                  <c:v>13.361111111111111</c:v>
                </c:pt>
                <c:pt idx="9621">
                  <c:v>13.362500000000001</c:v>
                </c:pt>
                <c:pt idx="9622">
                  <c:v>13.363888888888889</c:v>
                </c:pt>
                <c:pt idx="9623">
                  <c:v>13.365277777777777</c:v>
                </c:pt>
                <c:pt idx="9624">
                  <c:v>13.366666666666667</c:v>
                </c:pt>
                <c:pt idx="9625">
                  <c:v>13.368055555555555</c:v>
                </c:pt>
                <c:pt idx="9626">
                  <c:v>13.369444444444444</c:v>
                </c:pt>
                <c:pt idx="9627">
                  <c:v>13.370833333333334</c:v>
                </c:pt>
                <c:pt idx="9628">
                  <c:v>13.372222222222222</c:v>
                </c:pt>
                <c:pt idx="9629">
                  <c:v>13.373611111111112</c:v>
                </c:pt>
                <c:pt idx="9630">
                  <c:v>13.375</c:v>
                </c:pt>
                <c:pt idx="9631">
                  <c:v>13.376388888888888</c:v>
                </c:pt>
                <c:pt idx="9632">
                  <c:v>13.377777777777778</c:v>
                </c:pt>
                <c:pt idx="9633">
                  <c:v>13.379166666666666</c:v>
                </c:pt>
                <c:pt idx="9634">
                  <c:v>13.380555555555556</c:v>
                </c:pt>
                <c:pt idx="9635">
                  <c:v>13.381944444444445</c:v>
                </c:pt>
                <c:pt idx="9636">
                  <c:v>13.383333333333333</c:v>
                </c:pt>
                <c:pt idx="9637">
                  <c:v>13.384722222222223</c:v>
                </c:pt>
                <c:pt idx="9638">
                  <c:v>13.386111111111111</c:v>
                </c:pt>
                <c:pt idx="9639">
                  <c:v>13.387499999999999</c:v>
                </c:pt>
                <c:pt idx="9640">
                  <c:v>13.388888888888889</c:v>
                </c:pt>
                <c:pt idx="9641">
                  <c:v>13.390277777777778</c:v>
                </c:pt>
                <c:pt idx="9642">
                  <c:v>13.391666666666667</c:v>
                </c:pt>
                <c:pt idx="9643">
                  <c:v>13.393055555555556</c:v>
                </c:pt>
                <c:pt idx="9644">
                  <c:v>13.394444444444444</c:v>
                </c:pt>
                <c:pt idx="9645">
                  <c:v>13.395833333333334</c:v>
                </c:pt>
                <c:pt idx="9646">
                  <c:v>13.397222222222222</c:v>
                </c:pt>
                <c:pt idx="9647">
                  <c:v>13.39861111111111</c:v>
                </c:pt>
                <c:pt idx="9648">
                  <c:v>13.4</c:v>
                </c:pt>
                <c:pt idx="9649">
                  <c:v>13.401388888888889</c:v>
                </c:pt>
                <c:pt idx="9650">
                  <c:v>13.402777777777779</c:v>
                </c:pt>
                <c:pt idx="9651">
                  <c:v>13.404166666666667</c:v>
                </c:pt>
                <c:pt idx="9652">
                  <c:v>13.405555555555555</c:v>
                </c:pt>
                <c:pt idx="9653">
                  <c:v>13.406944444444445</c:v>
                </c:pt>
                <c:pt idx="9654">
                  <c:v>13.408333333333333</c:v>
                </c:pt>
                <c:pt idx="9655">
                  <c:v>13.409722222222221</c:v>
                </c:pt>
                <c:pt idx="9656">
                  <c:v>13.411111111111111</c:v>
                </c:pt>
                <c:pt idx="9657">
                  <c:v>13.4125</c:v>
                </c:pt>
                <c:pt idx="9658">
                  <c:v>13.41388888888889</c:v>
                </c:pt>
                <c:pt idx="9659">
                  <c:v>13.415277777777778</c:v>
                </c:pt>
                <c:pt idx="9660">
                  <c:v>13.416666666666666</c:v>
                </c:pt>
                <c:pt idx="9661">
                  <c:v>13.418055555555556</c:v>
                </c:pt>
                <c:pt idx="9662">
                  <c:v>13.419444444444444</c:v>
                </c:pt>
                <c:pt idx="9663">
                  <c:v>13.420833333333333</c:v>
                </c:pt>
                <c:pt idx="9664">
                  <c:v>13.422222222222222</c:v>
                </c:pt>
                <c:pt idx="9665">
                  <c:v>13.423611111111111</c:v>
                </c:pt>
                <c:pt idx="9666">
                  <c:v>13.425000000000001</c:v>
                </c:pt>
                <c:pt idx="9667">
                  <c:v>13.426388888888889</c:v>
                </c:pt>
                <c:pt idx="9668">
                  <c:v>13.427777777777777</c:v>
                </c:pt>
                <c:pt idx="9669">
                  <c:v>13.429166666666667</c:v>
                </c:pt>
                <c:pt idx="9670">
                  <c:v>13.430555555555555</c:v>
                </c:pt>
                <c:pt idx="9671">
                  <c:v>13.431944444444444</c:v>
                </c:pt>
                <c:pt idx="9672">
                  <c:v>13.433333333333334</c:v>
                </c:pt>
                <c:pt idx="9673">
                  <c:v>13.434722222222222</c:v>
                </c:pt>
                <c:pt idx="9674">
                  <c:v>13.436111111111112</c:v>
                </c:pt>
                <c:pt idx="9675">
                  <c:v>13.4375</c:v>
                </c:pt>
                <c:pt idx="9676">
                  <c:v>13.438888888888888</c:v>
                </c:pt>
                <c:pt idx="9677">
                  <c:v>13.440277777777778</c:v>
                </c:pt>
                <c:pt idx="9678">
                  <c:v>13.441666666666666</c:v>
                </c:pt>
                <c:pt idx="9679">
                  <c:v>13.443055555555556</c:v>
                </c:pt>
                <c:pt idx="9680">
                  <c:v>13.444444444444445</c:v>
                </c:pt>
                <c:pt idx="9681">
                  <c:v>13.445833333333333</c:v>
                </c:pt>
                <c:pt idx="9682">
                  <c:v>13.447222222222223</c:v>
                </c:pt>
                <c:pt idx="9683">
                  <c:v>13.448611111111111</c:v>
                </c:pt>
                <c:pt idx="9684">
                  <c:v>13.45</c:v>
                </c:pt>
                <c:pt idx="9685">
                  <c:v>13.451388888888889</c:v>
                </c:pt>
                <c:pt idx="9686">
                  <c:v>13.452777777777778</c:v>
                </c:pt>
                <c:pt idx="9687">
                  <c:v>13.454166666666667</c:v>
                </c:pt>
                <c:pt idx="9688">
                  <c:v>13.455555555555556</c:v>
                </c:pt>
                <c:pt idx="9689">
                  <c:v>13.456944444444444</c:v>
                </c:pt>
                <c:pt idx="9690">
                  <c:v>13.458333333333334</c:v>
                </c:pt>
                <c:pt idx="9691">
                  <c:v>13.459722222222222</c:v>
                </c:pt>
                <c:pt idx="9692">
                  <c:v>13.46111111111111</c:v>
                </c:pt>
                <c:pt idx="9693">
                  <c:v>13.4625</c:v>
                </c:pt>
                <c:pt idx="9694">
                  <c:v>13.463888888888889</c:v>
                </c:pt>
                <c:pt idx="9695">
                  <c:v>13.465277777777779</c:v>
                </c:pt>
                <c:pt idx="9696">
                  <c:v>13.466666666666667</c:v>
                </c:pt>
                <c:pt idx="9697">
                  <c:v>13.468055555555555</c:v>
                </c:pt>
                <c:pt idx="9698">
                  <c:v>13.469444444444445</c:v>
                </c:pt>
                <c:pt idx="9699">
                  <c:v>13.470833333333333</c:v>
                </c:pt>
                <c:pt idx="9700">
                  <c:v>13.472222222222221</c:v>
                </c:pt>
                <c:pt idx="9701">
                  <c:v>13.473611111111111</c:v>
                </c:pt>
                <c:pt idx="9702">
                  <c:v>13.475</c:v>
                </c:pt>
                <c:pt idx="9703">
                  <c:v>13.47638888888889</c:v>
                </c:pt>
                <c:pt idx="9704">
                  <c:v>13.477777777777778</c:v>
                </c:pt>
                <c:pt idx="9705">
                  <c:v>13.479166666666666</c:v>
                </c:pt>
                <c:pt idx="9706">
                  <c:v>13.480555555555556</c:v>
                </c:pt>
                <c:pt idx="9707">
                  <c:v>13.481944444444444</c:v>
                </c:pt>
                <c:pt idx="9708">
                  <c:v>13.483333333333333</c:v>
                </c:pt>
                <c:pt idx="9709">
                  <c:v>13.484722222222222</c:v>
                </c:pt>
                <c:pt idx="9710">
                  <c:v>13.486111111111111</c:v>
                </c:pt>
                <c:pt idx="9711">
                  <c:v>13.487500000000001</c:v>
                </c:pt>
                <c:pt idx="9712">
                  <c:v>13.488888888888889</c:v>
                </c:pt>
                <c:pt idx="9713">
                  <c:v>13.490277777777777</c:v>
                </c:pt>
                <c:pt idx="9714">
                  <c:v>13.491666666666667</c:v>
                </c:pt>
                <c:pt idx="9715">
                  <c:v>13.493055555555555</c:v>
                </c:pt>
                <c:pt idx="9716">
                  <c:v>13.494444444444444</c:v>
                </c:pt>
                <c:pt idx="9717">
                  <c:v>13.495833333333334</c:v>
                </c:pt>
                <c:pt idx="9718">
                  <c:v>13.497222222222222</c:v>
                </c:pt>
                <c:pt idx="9719">
                  <c:v>13.498611111111112</c:v>
                </c:pt>
                <c:pt idx="9720">
                  <c:v>13.5</c:v>
                </c:pt>
                <c:pt idx="9721">
                  <c:v>13.501388888888888</c:v>
                </c:pt>
                <c:pt idx="9722">
                  <c:v>13.502777777777778</c:v>
                </c:pt>
                <c:pt idx="9723">
                  <c:v>13.504166666666666</c:v>
                </c:pt>
                <c:pt idx="9724">
                  <c:v>13.505555555555556</c:v>
                </c:pt>
                <c:pt idx="9725">
                  <c:v>13.506944444444445</c:v>
                </c:pt>
                <c:pt idx="9726">
                  <c:v>13.508333333333333</c:v>
                </c:pt>
                <c:pt idx="9727">
                  <c:v>13.509722222222223</c:v>
                </c:pt>
                <c:pt idx="9728">
                  <c:v>13.511111111111111</c:v>
                </c:pt>
                <c:pt idx="9729">
                  <c:v>13.512499999999999</c:v>
                </c:pt>
                <c:pt idx="9730">
                  <c:v>13.513888888888889</c:v>
                </c:pt>
                <c:pt idx="9731">
                  <c:v>13.515277777777778</c:v>
                </c:pt>
                <c:pt idx="9732">
                  <c:v>13.516666666666667</c:v>
                </c:pt>
                <c:pt idx="9733">
                  <c:v>13.518055555555556</c:v>
                </c:pt>
                <c:pt idx="9734">
                  <c:v>13.519444444444444</c:v>
                </c:pt>
                <c:pt idx="9735">
                  <c:v>13.520833333333334</c:v>
                </c:pt>
                <c:pt idx="9736">
                  <c:v>13.522222222222222</c:v>
                </c:pt>
                <c:pt idx="9737">
                  <c:v>13.52361111111111</c:v>
                </c:pt>
                <c:pt idx="9738">
                  <c:v>13.525</c:v>
                </c:pt>
                <c:pt idx="9739">
                  <c:v>13.526388888888889</c:v>
                </c:pt>
                <c:pt idx="9740">
                  <c:v>13.527777777777779</c:v>
                </c:pt>
                <c:pt idx="9741">
                  <c:v>13.529166666666667</c:v>
                </c:pt>
                <c:pt idx="9742">
                  <c:v>13.530555555555555</c:v>
                </c:pt>
                <c:pt idx="9743">
                  <c:v>13.531944444444445</c:v>
                </c:pt>
                <c:pt idx="9744">
                  <c:v>13.533333333333333</c:v>
                </c:pt>
                <c:pt idx="9745">
                  <c:v>13.534722222222221</c:v>
                </c:pt>
                <c:pt idx="9746">
                  <c:v>13.536111111111111</c:v>
                </c:pt>
                <c:pt idx="9747">
                  <c:v>13.5375</c:v>
                </c:pt>
                <c:pt idx="9748">
                  <c:v>13.53888888888889</c:v>
                </c:pt>
                <c:pt idx="9749">
                  <c:v>13.540277777777778</c:v>
                </c:pt>
                <c:pt idx="9750">
                  <c:v>13.541666666666666</c:v>
                </c:pt>
                <c:pt idx="9751">
                  <c:v>13.543055555555556</c:v>
                </c:pt>
                <c:pt idx="9752">
                  <c:v>13.544444444444444</c:v>
                </c:pt>
                <c:pt idx="9753">
                  <c:v>13.545833333333333</c:v>
                </c:pt>
                <c:pt idx="9754">
                  <c:v>13.547222222222222</c:v>
                </c:pt>
                <c:pt idx="9755">
                  <c:v>13.548611111111111</c:v>
                </c:pt>
                <c:pt idx="9756">
                  <c:v>13.55</c:v>
                </c:pt>
                <c:pt idx="9757">
                  <c:v>13.551388888888889</c:v>
                </c:pt>
                <c:pt idx="9758">
                  <c:v>13.552777777777777</c:v>
                </c:pt>
                <c:pt idx="9759">
                  <c:v>13.554166666666667</c:v>
                </c:pt>
                <c:pt idx="9760">
                  <c:v>13.555555555555555</c:v>
                </c:pt>
                <c:pt idx="9761">
                  <c:v>13.556944444444444</c:v>
                </c:pt>
                <c:pt idx="9762">
                  <c:v>13.558333333333334</c:v>
                </c:pt>
                <c:pt idx="9763">
                  <c:v>13.559722222222222</c:v>
                </c:pt>
                <c:pt idx="9764">
                  <c:v>13.561111111111112</c:v>
                </c:pt>
                <c:pt idx="9765">
                  <c:v>13.5625</c:v>
                </c:pt>
                <c:pt idx="9766">
                  <c:v>13.563888888888888</c:v>
                </c:pt>
                <c:pt idx="9767">
                  <c:v>13.565277777777778</c:v>
                </c:pt>
                <c:pt idx="9768">
                  <c:v>13.566666666666666</c:v>
                </c:pt>
                <c:pt idx="9769">
                  <c:v>13.568055555555556</c:v>
                </c:pt>
                <c:pt idx="9770">
                  <c:v>13.569444444444445</c:v>
                </c:pt>
                <c:pt idx="9771">
                  <c:v>13.570833333333333</c:v>
                </c:pt>
                <c:pt idx="9772">
                  <c:v>13.572222222222223</c:v>
                </c:pt>
                <c:pt idx="9773">
                  <c:v>13.573611111111111</c:v>
                </c:pt>
                <c:pt idx="9774">
                  <c:v>13.574999999999999</c:v>
                </c:pt>
                <c:pt idx="9775">
                  <c:v>13.576388888888889</c:v>
                </c:pt>
                <c:pt idx="9776">
                  <c:v>13.577777777777778</c:v>
                </c:pt>
                <c:pt idx="9777">
                  <c:v>13.579166666666667</c:v>
                </c:pt>
                <c:pt idx="9778">
                  <c:v>13.580555555555556</c:v>
                </c:pt>
                <c:pt idx="9779">
                  <c:v>13.581944444444444</c:v>
                </c:pt>
                <c:pt idx="9780">
                  <c:v>13.583333333333334</c:v>
                </c:pt>
                <c:pt idx="9781">
                  <c:v>13.584722222222222</c:v>
                </c:pt>
                <c:pt idx="9782">
                  <c:v>13.58611111111111</c:v>
                </c:pt>
                <c:pt idx="9783">
                  <c:v>13.5875</c:v>
                </c:pt>
                <c:pt idx="9784">
                  <c:v>13.588888888888889</c:v>
                </c:pt>
                <c:pt idx="9785">
                  <c:v>13.590277777777779</c:v>
                </c:pt>
                <c:pt idx="9786">
                  <c:v>13.591666666666667</c:v>
                </c:pt>
                <c:pt idx="9787">
                  <c:v>13.593055555555555</c:v>
                </c:pt>
                <c:pt idx="9788">
                  <c:v>13.594444444444445</c:v>
                </c:pt>
                <c:pt idx="9789">
                  <c:v>13.595833333333333</c:v>
                </c:pt>
                <c:pt idx="9790">
                  <c:v>13.597222222222221</c:v>
                </c:pt>
                <c:pt idx="9791">
                  <c:v>13.598611111111111</c:v>
                </c:pt>
                <c:pt idx="9792">
                  <c:v>13.6</c:v>
                </c:pt>
                <c:pt idx="9793">
                  <c:v>13.60138888888889</c:v>
                </c:pt>
                <c:pt idx="9794">
                  <c:v>13.602777777777778</c:v>
                </c:pt>
                <c:pt idx="9795">
                  <c:v>13.604166666666666</c:v>
                </c:pt>
                <c:pt idx="9796">
                  <c:v>13.605555555555556</c:v>
                </c:pt>
                <c:pt idx="9797">
                  <c:v>13.606944444444444</c:v>
                </c:pt>
                <c:pt idx="9798">
                  <c:v>13.608333333333333</c:v>
                </c:pt>
                <c:pt idx="9799">
                  <c:v>13.609722222222222</c:v>
                </c:pt>
                <c:pt idx="9800">
                  <c:v>13.611111111111111</c:v>
                </c:pt>
                <c:pt idx="9801">
                  <c:v>13.612500000000001</c:v>
                </c:pt>
                <c:pt idx="9802">
                  <c:v>13.613888888888889</c:v>
                </c:pt>
                <c:pt idx="9803">
                  <c:v>13.615277777777777</c:v>
                </c:pt>
                <c:pt idx="9804">
                  <c:v>13.616666666666667</c:v>
                </c:pt>
                <c:pt idx="9805">
                  <c:v>13.618055555555555</c:v>
                </c:pt>
                <c:pt idx="9806">
                  <c:v>13.619444444444444</c:v>
                </c:pt>
                <c:pt idx="9807">
                  <c:v>13.620833333333334</c:v>
                </c:pt>
                <c:pt idx="9808">
                  <c:v>13.622222222222222</c:v>
                </c:pt>
                <c:pt idx="9809">
                  <c:v>13.623611111111112</c:v>
                </c:pt>
                <c:pt idx="9810">
                  <c:v>13.625</c:v>
                </c:pt>
                <c:pt idx="9811">
                  <c:v>13.626388888888888</c:v>
                </c:pt>
                <c:pt idx="9812">
                  <c:v>13.627777777777778</c:v>
                </c:pt>
                <c:pt idx="9813">
                  <c:v>13.629166666666666</c:v>
                </c:pt>
                <c:pt idx="9814">
                  <c:v>13.630555555555556</c:v>
                </c:pt>
                <c:pt idx="9815">
                  <c:v>13.631944444444445</c:v>
                </c:pt>
                <c:pt idx="9816">
                  <c:v>13.633333333333333</c:v>
                </c:pt>
                <c:pt idx="9817">
                  <c:v>13.634722222222223</c:v>
                </c:pt>
                <c:pt idx="9818">
                  <c:v>13.636111111111111</c:v>
                </c:pt>
                <c:pt idx="9819">
                  <c:v>13.637499999999999</c:v>
                </c:pt>
                <c:pt idx="9820">
                  <c:v>13.638888888888889</c:v>
                </c:pt>
                <c:pt idx="9821">
                  <c:v>13.640277777777778</c:v>
                </c:pt>
                <c:pt idx="9822">
                  <c:v>13.641666666666667</c:v>
                </c:pt>
                <c:pt idx="9823">
                  <c:v>13.643055555555556</c:v>
                </c:pt>
                <c:pt idx="9824">
                  <c:v>13.644444444444444</c:v>
                </c:pt>
                <c:pt idx="9825">
                  <c:v>13.645833333333334</c:v>
                </c:pt>
                <c:pt idx="9826">
                  <c:v>13.647222222222222</c:v>
                </c:pt>
                <c:pt idx="9827">
                  <c:v>13.64861111111111</c:v>
                </c:pt>
                <c:pt idx="9828">
                  <c:v>13.65</c:v>
                </c:pt>
                <c:pt idx="9829">
                  <c:v>13.651388888888889</c:v>
                </c:pt>
                <c:pt idx="9830">
                  <c:v>13.652777777777779</c:v>
                </c:pt>
                <c:pt idx="9831">
                  <c:v>13.654166666666667</c:v>
                </c:pt>
                <c:pt idx="9832">
                  <c:v>13.655555555555555</c:v>
                </c:pt>
                <c:pt idx="9833">
                  <c:v>13.656944444444445</c:v>
                </c:pt>
                <c:pt idx="9834">
                  <c:v>13.658333333333333</c:v>
                </c:pt>
                <c:pt idx="9835">
                  <c:v>13.659722222222221</c:v>
                </c:pt>
                <c:pt idx="9836">
                  <c:v>13.661111111111111</c:v>
                </c:pt>
                <c:pt idx="9837">
                  <c:v>13.6625</c:v>
                </c:pt>
                <c:pt idx="9838">
                  <c:v>13.66388888888889</c:v>
                </c:pt>
                <c:pt idx="9839">
                  <c:v>13.665277777777778</c:v>
                </c:pt>
                <c:pt idx="9840">
                  <c:v>13.666666666666666</c:v>
                </c:pt>
                <c:pt idx="9841">
                  <c:v>13.668055555555556</c:v>
                </c:pt>
                <c:pt idx="9842">
                  <c:v>13.669444444444444</c:v>
                </c:pt>
                <c:pt idx="9843">
                  <c:v>13.670833333333333</c:v>
                </c:pt>
                <c:pt idx="9844">
                  <c:v>13.672222222222222</c:v>
                </c:pt>
                <c:pt idx="9845">
                  <c:v>13.673611111111111</c:v>
                </c:pt>
                <c:pt idx="9846">
                  <c:v>13.675000000000001</c:v>
                </c:pt>
                <c:pt idx="9847">
                  <c:v>13.676388888888889</c:v>
                </c:pt>
                <c:pt idx="9848">
                  <c:v>13.677777777777777</c:v>
                </c:pt>
                <c:pt idx="9849">
                  <c:v>13.679166666666667</c:v>
                </c:pt>
                <c:pt idx="9850">
                  <c:v>13.680555555555555</c:v>
                </c:pt>
                <c:pt idx="9851">
                  <c:v>13.681944444444444</c:v>
                </c:pt>
                <c:pt idx="9852">
                  <c:v>13.683333333333334</c:v>
                </c:pt>
                <c:pt idx="9853">
                  <c:v>13.684722222222222</c:v>
                </c:pt>
                <c:pt idx="9854">
                  <c:v>13.686111111111112</c:v>
                </c:pt>
                <c:pt idx="9855">
                  <c:v>13.6875</c:v>
                </c:pt>
                <c:pt idx="9856">
                  <c:v>13.688888888888888</c:v>
                </c:pt>
                <c:pt idx="9857">
                  <c:v>13.690277777777778</c:v>
                </c:pt>
                <c:pt idx="9858">
                  <c:v>13.691666666666666</c:v>
                </c:pt>
                <c:pt idx="9859">
                  <c:v>13.693055555555556</c:v>
                </c:pt>
                <c:pt idx="9860">
                  <c:v>13.694444444444445</c:v>
                </c:pt>
                <c:pt idx="9861">
                  <c:v>13.695833333333333</c:v>
                </c:pt>
                <c:pt idx="9862">
                  <c:v>13.697222222222223</c:v>
                </c:pt>
                <c:pt idx="9863">
                  <c:v>13.698611111111111</c:v>
                </c:pt>
                <c:pt idx="9864">
                  <c:v>13.7</c:v>
                </c:pt>
                <c:pt idx="9865">
                  <c:v>13.701388888888889</c:v>
                </c:pt>
                <c:pt idx="9866">
                  <c:v>13.702777777777778</c:v>
                </c:pt>
                <c:pt idx="9867">
                  <c:v>13.704166666666667</c:v>
                </c:pt>
                <c:pt idx="9868">
                  <c:v>13.705555555555556</c:v>
                </c:pt>
                <c:pt idx="9869">
                  <c:v>13.706944444444444</c:v>
                </c:pt>
                <c:pt idx="9870">
                  <c:v>13.708333333333334</c:v>
                </c:pt>
                <c:pt idx="9871">
                  <c:v>13.709722222222222</c:v>
                </c:pt>
                <c:pt idx="9872">
                  <c:v>13.71111111111111</c:v>
                </c:pt>
                <c:pt idx="9873">
                  <c:v>13.7125</c:v>
                </c:pt>
                <c:pt idx="9874">
                  <c:v>13.713888888888889</c:v>
                </c:pt>
                <c:pt idx="9875">
                  <c:v>13.715277777777779</c:v>
                </c:pt>
                <c:pt idx="9876">
                  <c:v>13.716666666666667</c:v>
                </c:pt>
                <c:pt idx="9877">
                  <c:v>13.718055555555555</c:v>
                </c:pt>
                <c:pt idx="9878">
                  <c:v>13.719444444444445</c:v>
                </c:pt>
                <c:pt idx="9879">
                  <c:v>13.720833333333333</c:v>
                </c:pt>
                <c:pt idx="9880">
                  <c:v>13.722222222222221</c:v>
                </c:pt>
                <c:pt idx="9881">
                  <c:v>13.723611111111111</c:v>
                </c:pt>
                <c:pt idx="9882">
                  <c:v>13.725</c:v>
                </c:pt>
                <c:pt idx="9883">
                  <c:v>13.72638888888889</c:v>
                </c:pt>
                <c:pt idx="9884">
                  <c:v>13.727777777777778</c:v>
                </c:pt>
                <c:pt idx="9885">
                  <c:v>13.729166666666666</c:v>
                </c:pt>
                <c:pt idx="9886">
                  <c:v>13.730555555555556</c:v>
                </c:pt>
                <c:pt idx="9887">
                  <c:v>13.731944444444444</c:v>
                </c:pt>
                <c:pt idx="9888">
                  <c:v>13.733333333333333</c:v>
                </c:pt>
                <c:pt idx="9889">
                  <c:v>13.734722222222222</c:v>
                </c:pt>
                <c:pt idx="9890">
                  <c:v>13.736111111111111</c:v>
                </c:pt>
                <c:pt idx="9891">
                  <c:v>13.737500000000001</c:v>
                </c:pt>
                <c:pt idx="9892">
                  <c:v>13.738888888888889</c:v>
                </c:pt>
                <c:pt idx="9893">
                  <c:v>13.740277777777777</c:v>
                </c:pt>
                <c:pt idx="9894">
                  <c:v>13.741666666666667</c:v>
                </c:pt>
                <c:pt idx="9895">
                  <c:v>13.743055555555555</c:v>
                </c:pt>
                <c:pt idx="9896">
                  <c:v>13.744444444444444</c:v>
                </c:pt>
                <c:pt idx="9897">
                  <c:v>13.745833333333334</c:v>
                </c:pt>
                <c:pt idx="9898">
                  <c:v>13.747222222222222</c:v>
                </c:pt>
                <c:pt idx="9899">
                  <c:v>13.748611111111112</c:v>
                </c:pt>
                <c:pt idx="9900">
                  <c:v>13.75</c:v>
                </c:pt>
                <c:pt idx="9901">
                  <c:v>13.751388888888888</c:v>
                </c:pt>
                <c:pt idx="9902">
                  <c:v>13.752777777777778</c:v>
                </c:pt>
                <c:pt idx="9903">
                  <c:v>13.754166666666666</c:v>
                </c:pt>
                <c:pt idx="9904">
                  <c:v>13.755555555555556</c:v>
                </c:pt>
                <c:pt idx="9905">
                  <c:v>13.756944444444445</c:v>
                </c:pt>
                <c:pt idx="9906">
                  <c:v>13.758333333333333</c:v>
                </c:pt>
                <c:pt idx="9907">
                  <c:v>13.759722222222223</c:v>
                </c:pt>
                <c:pt idx="9908">
                  <c:v>13.761111111111111</c:v>
                </c:pt>
                <c:pt idx="9909">
                  <c:v>13.762499999999999</c:v>
                </c:pt>
                <c:pt idx="9910">
                  <c:v>13.763888888888889</c:v>
                </c:pt>
                <c:pt idx="9911">
                  <c:v>13.765277777777778</c:v>
                </c:pt>
                <c:pt idx="9912">
                  <c:v>13.766666666666667</c:v>
                </c:pt>
                <c:pt idx="9913">
                  <c:v>13.768055555555556</c:v>
                </c:pt>
                <c:pt idx="9914">
                  <c:v>13.769444444444444</c:v>
                </c:pt>
                <c:pt idx="9915">
                  <c:v>13.770833333333334</c:v>
                </c:pt>
                <c:pt idx="9916">
                  <c:v>13.772222222222222</c:v>
                </c:pt>
                <c:pt idx="9917">
                  <c:v>13.77361111111111</c:v>
                </c:pt>
                <c:pt idx="9918">
                  <c:v>13.775</c:v>
                </c:pt>
                <c:pt idx="9919">
                  <c:v>13.776388888888889</c:v>
                </c:pt>
                <c:pt idx="9920">
                  <c:v>13.777777777777779</c:v>
                </c:pt>
                <c:pt idx="9921">
                  <c:v>13.779166666666667</c:v>
                </c:pt>
                <c:pt idx="9922">
                  <c:v>13.780555555555555</c:v>
                </c:pt>
                <c:pt idx="9923">
                  <c:v>13.781944444444445</c:v>
                </c:pt>
                <c:pt idx="9924">
                  <c:v>13.783333333333333</c:v>
                </c:pt>
                <c:pt idx="9925">
                  <c:v>13.784722222222221</c:v>
                </c:pt>
                <c:pt idx="9926">
                  <c:v>13.786111111111111</c:v>
                </c:pt>
                <c:pt idx="9927">
                  <c:v>13.7875</c:v>
                </c:pt>
                <c:pt idx="9928">
                  <c:v>13.78888888888889</c:v>
                </c:pt>
                <c:pt idx="9929">
                  <c:v>13.790277777777778</c:v>
                </c:pt>
                <c:pt idx="9930">
                  <c:v>13.791666666666666</c:v>
                </c:pt>
                <c:pt idx="9931">
                  <c:v>13.793055555555556</c:v>
                </c:pt>
                <c:pt idx="9932">
                  <c:v>13.794444444444444</c:v>
                </c:pt>
                <c:pt idx="9933">
                  <c:v>13.795833333333333</c:v>
                </c:pt>
                <c:pt idx="9934">
                  <c:v>13.797222222222222</c:v>
                </c:pt>
                <c:pt idx="9935">
                  <c:v>13.798611111111111</c:v>
                </c:pt>
                <c:pt idx="9936">
                  <c:v>13.8</c:v>
                </c:pt>
                <c:pt idx="9937">
                  <c:v>13.801388888888889</c:v>
                </c:pt>
                <c:pt idx="9938">
                  <c:v>13.802777777777777</c:v>
                </c:pt>
                <c:pt idx="9939">
                  <c:v>13.804166666666667</c:v>
                </c:pt>
                <c:pt idx="9940">
                  <c:v>13.805555555555555</c:v>
                </c:pt>
                <c:pt idx="9941">
                  <c:v>13.806944444444444</c:v>
                </c:pt>
                <c:pt idx="9942">
                  <c:v>13.808333333333334</c:v>
                </c:pt>
                <c:pt idx="9943">
                  <c:v>13.809722222222222</c:v>
                </c:pt>
                <c:pt idx="9944">
                  <c:v>13.811111111111112</c:v>
                </c:pt>
                <c:pt idx="9945">
                  <c:v>13.8125</c:v>
                </c:pt>
                <c:pt idx="9946">
                  <c:v>13.813888888888888</c:v>
                </c:pt>
                <c:pt idx="9947">
                  <c:v>13.815277777777778</c:v>
                </c:pt>
                <c:pt idx="9948">
                  <c:v>13.816666666666666</c:v>
                </c:pt>
                <c:pt idx="9949">
                  <c:v>13.818055555555556</c:v>
                </c:pt>
                <c:pt idx="9950">
                  <c:v>13.819444444444445</c:v>
                </c:pt>
                <c:pt idx="9951">
                  <c:v>13.820833333333333</c:v>
                </c:pt>
                <c:pt idx="9952">
                  <c:v>13.822222222222223</c:v>
                </c:pt>
                <c:pt idx="9953">
                  <c:v>13.823611111111111</c:v>
                </c:pt>
                <c:pt idx="9954">
                  <c:v>13.824999999999999</c:v>
                </c:pt>
                <c:pt idx="9955">
                  <c:v>13.826388888888889</c:v>
                </c:pt>
                <c:pt idx="9956">
                  <c:v>13.827777777777778</c:v>
                </c:pt>
                <c:pt idx="9957">
                  <c:v>13.829166666666667</c:v>
                </c:pt>
                <c:pt idx="9958">
                  <c:v>13.830555555555556</c:v>
                </c:pt>
                <c:pt idx="9959">
                  <c:v>13.831944444444444</c:v>
                </c:pt>
                <c:pt idx="9960">
                  <c:v>13.833333333333334</c:v>
                </c:pt>
                <c:pt idx="9961">
                  <c:v>13.834722222222222</c:v>
                </c:pt>
                <c:pt idx="9962">
                  <c:v>13.83611111111111</c:v>
                </c:pt>
                <c:pt idx="9963">
                  <c:v>13.8375</c:v>
                </c:pt>
                <c:pt idx="9964">
                  <c:v>13.838888888888889</c:v>
                </c:pt>
                <c:pt idx="9965">
                  <c:v>13.840277777777779</c:v>
                </c:pt>
                <c:pt idx="9966">
                  <c:v>13.841666666666667</c:v>
                </c:pt>
                <c:pt idx="9967">
                  <c:v>13.843055555555555</c:v>
                </c:pt>
                <c:pt idx="9968">
                  <c:v>13.844444444444445</c:v>
                </c:pt>
                <c:pt idx="9969">
                  <c:v>13.845833333333333</c:v>
                </c:pt>
                <c:pt idx="9970">
                  <c:v>13.847222222222221</c:v>
                </c:pt>
                <c:pt idx="9971">
                  <c:v>13.848611111111111</c:v>
                </c:pt>
                <c:pt idx="9972">
                  <c:v>13.85</c:v>
                </c:pt>
                <c:pt idx="9973">
                  <c:v>13.85138888888889</c:v>
                </c:pt>
                <c:pt idx="9974">
                  <c:v>13.852777777777778</c:v>
                </c:pt>
                <c:pt idx="9975">
                  <c:v>13.854166666666666</c:v>
                </c:pt>
                <c:pt idx="9976">
                  <c:v>13.855555555555556</c:v>
                </c:pt>
                <c:pt idx="9977">
                  <c:v>13.856944444444444</c:v>
                </c:pt>
                <c:pt idx="9978">
                  <c:v>13.858333333333333</c:v>
                </c:pt>
                <c:pt idx="9979">
                  <c:v>13.859722222222222</c:v>
                </c:pt>
                <c:pt idx="9980">
                  <c:v>13.861111111111111</c:v>
                </c:pt>
                <c:pt idx="9981">
                  <c:v>13.862500000000001</c:v>
                </c:pt>
                <c:pt idx="9982">
                  <c:v>13.863888888888889</c:v>
                </c:pt>
                <c:pt idx="9983">
                  <c:v>13.865277777777777</c:v>
                </c:pt>
                <c:pt idx="9984">
                  <c:v>13.866666666666667</c:v>
                </c:pt>
                <c:pt idx="9985">
                  <c:v>13.868055555555555</c:v>
                </c:pt>
                <c:pt idx="9986">
                  <c:v>13.869444444444444</c:v>
                </c:pt>
                <c:pt idx="9987">
                  <c:v>13.870833333333334</c:v>
                </c:pt>
                <c:pt idx="9988">
                  <c:v>13.872222222222222</c:v>
                </c:pt>
                <c:pt idx="9989">
                  <c:v>13.873611111111112</c:v>
                </c:pt>
                <c:pt idx="9990">
                  <c:v>13.875</c:v>
                </c:pt>
                <c:pt idx="9991">
                  <c:v>13.876388888888888</c:v>
                </c:pt>
                <c:pt idx="9992">
                  <c:v>13.877777777777778</c:v>
                </c:pt>
                <c:pt idx="9993">
                  <c:v>13.879166666666666</c:v>
                </c:pt>
                <c:pt idx="9994">
                  <c:v>13.880555555555556</c:v>
                </c:pt>
                <c:pt idx="9995">
                  <c:v>13.881944444444445</c:v>
                </c:pt>
                <c:pt idx="9996">
                  <c:v>13.883333333333333</c:v>
                </c:pt>
                <c:pt idx="9997">
                  <c:v>13.884722222222223</c:v>
                </c:pt>
                <c:pt idx="9998">
                  <c:v>13.886111111111111</c:v>
                </c:pt>
                <c:pt idx="9999">
                  <c:v>13.887499999999999</c:v>
                </c:pt>
                <c:pt idx="10000">
                  <c:v>13.888888888888889</c:v>
                </c:pt>
                <c:pt idx="10001">
                  <c:v>13.890277777777778</c:v>
                </c:pt>
                <c:pt idx="10002">
                  <c:v>13.891666666666667</c:v>
                </c:pt>
                <c:pt idx="10003">
                  <c:v>13.893055555555556</c:v>
                </c:pt>
                <c:pt idx="10004">
                  <c:v>13.894444444444444</c:v>
                </c:pt>
                <c:pt idx="10005">
                  <c:v>13.895833333333334</c:v>
                </c:pt>
                <c:pt idx="10006">
                  <c:v>13.897222222222222</c:v>
                </c:pt>
                <c:pt idx="10007">
                  <c:v>13.89861111111111</c:v>
                </c:pt>
                <c:pt idx="10008">
                  <c:v>13.9</c:v>
                </c:pt>
                <c:pt idx="10009">
                  <c:v>13.901388888888889</c:v>
                </c:pt>
                <c:pt idx="10010">
                  <c:v>13.902777777777779</c:v>
                </c:pt>
                <c:pt idx="10011">
                  <c:v>13.904166666666667</c:v>
                </c:pt>
                <c:pt idx="10012">
                  <c:v>13.905555555555555</c:v>
                </c:pt>
                <c:pt idx="10013">
                  <c:v>13.906944444444445</c:v>
                </c:pt>
                <c:pt idx="10014">
                  <c:v>13.908333333333333</c:v>
                </c:pt>
                <c:pt idx="10015">
                  <c:v>13.909722222222221</c:v>
                </c:pt>
                <c:pt idx="10016">
                  <c:v>13.911111111111111</c:v>
                </c:pt>
                <c:pt idx="10017">
                  <c:v>13.9125</c:v>
                </c:pt>
                <c:pt idx="10018">
                  <c:v>13.91388888888889</c:v>
                </c:pt>
                <c:pt idx="10019">
                  <c:v>13.915277777777778</c:v>
                </c:pt>
                <c:pt idx="10020">
                  <c:v>13.916666666666666</c:v>
                </c:pt>
                <c:pt idx="10021">
                  <c:v>13.918055555555556</c:v>
                </c:pt>
                <c:pt idx="10022">
                  <c:v>13.919444444444444</c:v>
                </c:pt>
                <c:pt idx="10023">
                  <c:v>13.920833333333333</c:v>
                </c:pt>
                <c:pt idx="10024">
                  <c:v>13.922222222222222</c:v>
                </c:pt>
                <c:pt idx="10025">
                  <c:v>13.923611111111111</c:v>
                </c:pt>
                <c:pt idx="10026">
                  <c:v>13.925000000000001</c:v>
                </c:pt>
                <c:pt idx="10027">
                  <c:v>13.926388888888889</c:v>
                </c:pt>
                <c:pt idx="10028">
                  <c:v>13.927777777777777</c:v>
                </c:pt>
                <c:pt idx="10029">
                  <c:v>13.929166666666667</c:v>
                </c:pt>
                <c:pt idx="10030">
                  <c:v>13.930555555555555</c:v>
                </c:pt>
                <c:pt idx="10031">
                  <c:v>13.931944444444444</c:v>
                </c:pt>
                <c:pt idx="10032">
                  <c:v>13.933333333333334</c:v>
                </c:pt>
                <c:pt idx="10033">
                  <c:v>13.934722222222222</c:v>
                </c:pt>
                <c:pt idx="10034">
                  <c:v>13.936111111111112</c:v>
                </c:pt>
                <c:pt idx="10035">
                  <c:v>13.9375</c:v>
                </c:pt>
                <c:pt idx="10036">
                  <c:v>13.938888888888888</c:v>
                </c:pt>
                <c:pt idx="10037">
                  <c:v>13.940277777777778</c:v>
                </c:pt>
                <c:pt idx="10038">
                  <c:v>13.941666666666666</c:v>
                </c:pt>
                <c:pt idx="10039">
                  <c:v>13.943055555555556</c:v>
                </c:pt>
                <c:pt idx="10040">
                  <c:v>13.944444444444445</c:v>
                </c:pt>
                <c:pt idx="10041">
                  <c:v>13.945833333333333</c:v>
                </c:pt>
                <c:pt idx="10042">
                  <c:v>13.947222222222223</c:v>
                </c:pt>
                <c:pt idx="10043">
                  <c:v>13.948611111111111</c:v>
                </c:pt>
                <c:pt idx="10044">
                  <c:v>13.95</c:v>
                </c:pt>
                <c:pt idx="10045">
                  <c:v>13.951388888888889</c:v>
                </c:pt>
                <c:pt idx="10046">
                  <c:v>13.952777777777778</c:v>
                </c:pt>
                <c:pt idx="10047">
                  <c:v>13.954166666666667</c:v>
                </c:pt>
                <c:pt idx="10048">
                  <c:v>13.955555555555556</c:v>
                </c:pt>
                <c:pt idx="10049">
                  <c:v>13.956944444444444</c:v>
                </c:pt>
                <c:pt idx="10050">
                  <c:v>13.958333333333334</c:v>
                </c:pt>
                <c:pt idx="10051">
                  <c:v>13.959722222222222</c:v>
                </c:pt>
                <c:pt idx="10052">
                  <c:v>13.96111111111111</c:v>
                </c:pt>
                <c:pt idx="10053">
                  <c:v>13.9625</c:v>
                </c:pt>
                <c:pt idx="10054">
                  <c:v>13.963888888888889</c:v>
                </c:pt>
                <c:pt idx="10055">
                  <c:v>13.965277777777779</c:v>
                </c:pt>
                <c:pt idx="10056">
                  <c:v>13.966666666666667</c:v>
                </c:pt>
                <c:pt idx="10057">
                  <c:v>13.968055555555555</c:v>
                </c:pt>
                <c:pt idx="10058">
                  <c:v>13.969444444444445</c:v>
                </c:pt>
                <c:pt idx="10059">
                  <c:v>13.970833333333333</c:v>
                </c:pt>
                <c:pt idx="10060">
                  <c:v>13.972222222222221</c:v>
                </c:pt>
                <c:pt idx="10061">
                  <c:v>13.973611111111111</c:v>
                </c:pt>
                <c:pt idx="10062">
                  <c:v>13.975</c:v>
                </c:pt>
                <c:pt idx="10063">
                  <c:v>13.97638888888889</c:v>
                </c:pt>
                <c:pt idx="10064">
                  <c:v>13.977777777777778</c:v>
                </c:pt>
                <c:pt idx="10065">
                  <c:v>13.979166666666666</c:v>
                </c:pt>
                <c:pt idx="10066">
                  <c:v>13.980555555555556</c:v>
                </c:pt>
                <c:pt idx="10067">
                  <c:v>13.981944444444444</c:v>
                </c:pt>
                <c:pt idx="10068">
                  <c:v>13.983333333333333</c:v>
                </c:pt>
                <c:pt idx="10069">
                  <c:v>13.984722222222222</c:v>
                </c:pt>
                <c:pt idx="10070">
                  <c:v>13.986111111111111</c:v>
                </c:pt>
                <c:pt idx="10071">
                  <c:v>13.987500000000001</c:v>
                </c:pt>
                <c:pt idx="10072">
                  <c:v>13.988888888888889</c:v>
                </c:pt>
                <c:pt idx="10073">
                  <c:v>13.990277777777777</c:v>
                </c:pt>
                <c:pt idx="10074">
                  <c:v>13.991666666666667</c:v>
                </c:pt>
                <c:pt idx="10075">
                  <c:v>13.993055555555555</c:v>
                </c:pt>
                <c:pt idx="10076">
                  <c:v>13.994444444444444</c:v>
                </c:pt>
                <c:pt idx="10077">
                  <c:v>13.995833333333334</c:v>
                </c:pt>
                <c:pt idx="10078">
                  <c:v>13.997222222222222</c:v>
                </c:pt>
                <c:pt idx="10079">
                  <c:v>13.998611111111112</c:v>
                </c:pt>
                <c:pt idx="10080">
                  <c:v>14</c:v>
                </c:pt>
                <c:pt idx="10081">
                  <c:v>14.001388888888888</c:v>
                </c:pt>
                <c:pt idx="10082">
                  <c:v>14.002777777777778</c:v>
                </c:pt>
                <c:pt idx="10083">
                  <c:v>14.004166666666666</c:v>
                </c:pt>
                <c:pt idx="10084">
                  <c:v>14.005555555555556</c:v>
                </c:pt>
                <c:pt idx="10085">
                  <c:v>14.006944444444445</c:v>
                </c:pt>
                <c:pt idx="10086">
                  <c:v>14.008333333333333</c:v>
                </c:pt>
                <c:pt idx="10087">
                  <c:v>14.009722222222223</c:v>
                </c:pt>
                <c:pt idx="10088">
                  <c:v>14.011111111111111</c:v>
                </c:pt>
                <c:pt idx="10089">
                  <c:v>14.012499999999999</c:v>
                </c:pt>
                <c:pt idx="10090">
                  <c:v>14.013888888888889</c:v>
                </c:pt>
                <c:pt idx="10091">
                  <c:v>14.015277777777778</c:v>
                </c:pt>
                <c:pt idx="10092">
                  <c:v>14.016666666666667</c:v>
                </c:pt>
                <c:pt idx="10093">
                  <c:v>14.018055555555556</c:v>
                </c:pt>
                <c:pt idx="10094">
                  <c:v>14.019444444444444</c:v>
                </c:pt>
                <c:pt idx="10095">
                  <c:v>14.020833333333334</c:v>
                </c:pt>
                <c:pt idx="10096">
                  <c:v>14.022222222222222</c:v>
                </c:pt>
                <c:pt idx="10097">
                  <c:v>14.02361111111111</c:v>
                </c:pt>
                <c:pt idx="10098">
                  <c:v>14.025</c:v>
                </c:pt>
                <c:pt idx="10099">
                  <c:v>14.026388888888889</c:v>
                </c:pt>
                <c:pt idx="10100">
                  <c:v>14.027777777777779</c:v>
                </c:pt>
                <c:pt idx="10101">
                  <c:v>14.029166666666667</c:v>
                </c:pt>
                <c:pt idx="10102">
                  <c:v>14.030555555555555</c:v>
                </c:pt>
                <c:pt idx="10103">
                  <c:v>14.031944444444445</c:v>
                </c:pt>
                <c:pt idx="10104">
                  <c:v>14.033333333333333</c:v>
                </c:pt>
                <c:pt idx="10105">
                  <c:v>14.034722222222221</c:v>
                </c:pt>
                <c:pt idx="10106">
                  <c:v>14.036111111111111</c:v>
                </c:pt>
                <c:pt idx="10107">
                  <c:v>14.0375</c:v>
                </c:pt>
                <c:pt idx="10108">
                  <c:v>14.03888888888889</c:v>
                </c:pt>
                <c:pt idx="10109">
                  <c:v>14.040277777777778</c:v>
                </c:pt>
                <c:pt idx="10110">
                  <c:v>14.041666666666666</c:v>
                </c:pt>
                <c:pt idx="10111">
                  <c:v>14.043055555555556</c:v>
                </c:pt>
                <c:pt idx="10112">
                  <c:v>14.044444444444444</c:v>
                </c:pt>
                <c:pt idx="10113">
                  <c:v>14.045833333333333</c:v>
                </c:pt>
                <c:pt idx="10114">
                  <c:v>14.047222222222222</c:v>
                </c:pt>
                <c:pt idx="10115">
                  <c:v>14.048611111111111</c:v>
                </c:pt>
                <c:pt idx="10116">
                  <c:v>14.05</c:v>
                </c:pt>
                <c:pt idx="10117">
                  <c:v>14.051388888888889</c:v>
                </c:pt>
                <c:pt idx="10118">
                  <c:v>14.052777777777777</c:v>
                </c:pt>
                <c:pt idx="10119">
                  <c:v>14.054166666666667</c:v>
                </c:pt>
                <c:pt idx="10120">
                  <c:v>14.055555555555555</c:v>
                </c:pt>
                <c:pt idx="10121">
                  <c:v>14.056944444444444</c:v>
                </c:pt>
                <c:pt idx="10122">
                  <c:v>14.058333333333334</c:v>
                </c:pt>
                <c:pt idx="10123">
                  <c:v>14.059722222222222</c:v>
                </c:pt>
                <c:pt idx="10124">
                  <c:v>14.061111111111112</c:v>
                </c:pt>
                <c:pt idx="10125">
                  <c:v>14.0625</c:v>
                </c:pt>
                <c:pt idx="10126">
                  <c:v>14.063888888888888</c:v>
                </c:pt>
                <c:pt idx="10127">
                  <c:v>14.065277777777778</c:v>
                </c:pt>
                <c:pt idx="10128">
                  <c:v>14.066666666666666</c:v>
                </c:pt>
                <c:pt idx="10129">
                  <c:v>14.068055555555556</c:v>
                </c:pt>
                <c:pt idx="10130">
                  <c:v>14.069444444444445</c:v>
                </c:pt>
                <c:pt idx="10131">
                  <c:v>14.070833333333333</c:v>
                </c:pt>
                <c:pt idx="10132">
                  <c:v>14.072222222222223</c:v>
                </c:pt>
                <c:pt idx="10133">
                  <c:v>14.073611111111111</c:v>
                </c:pt>
                <c:pt idx="10134">
                  <c:v>14.074999999999999</c:v>
                </c:pt>
                <c:pt idx="10135">
                  <c:v>14.076388888888889</c:v>
                </c:pt>
                <c:pt idx="10136">
                  <c:v>14.077777777777778</c:v>
                </c:pt>
                <c:pt idx="10137">
                  <c:v>14.079166666666667</c:v>
                </c:pt>
                <c:pt idx="10138">
                  <c:v>14.080555555555556</c:v>
                </c:pt>
                <c:pt idx="10139">
                  <c:v>14.081944444444444</c:v>
                </c:pt>
                <c:pt idx="10140">
                  <c:v>14.083333333333334</c:v>
                </c:pt>
                <c:pt idx="10141">
                  <c:v>14.084722222222222</c:v>
                </c:pt>
                <c:pt idx="10142">
                  <c:v>14.08611111111111</c:v>
                </c:pt>
                <c:pt idx="10143">
                  <c:v>14.0875</c:v>
                </c:pt>
                <c:pt idx="10144">
                  <c:v>14.088888888888889</c:v>
                </c:pt>
                <c:pt idx="10145">
                  <c:v>14.090277777777779</c:v>
                </c:pt>
                <c:pt idx="10146">
                  <c:v>14.091666666666667</c:v>
                </c:pt>
                <c:pt idx="10147">
                  <c:v>14.093055555555555</c:v>
                </c:pt>
                <c:pt idx="10148">
                  <c:v>14.094444444444445</c:v>
                </c:pt>
                <c:pt idx="10149">
                  <c:v>14.095833333333333</c:v>
                </c:pt>
                <c:pt idx="10150">
                  <c:v>14.097222222222221</c:v>
                </c:pt>
                <c:pt idx="10151">
                  <c:v>14.098611111111111</c:v>
                </c:pt>
                <c:pt idx="10152">
                  <c:v>14.1</c:v>
                </c:pt>
                <c:pt idx="10153">
                  <c:v>14.10138888888889</c:v>
                </c:pt>
                <c:pt idx="10154">
                  <c:v>14.102777777777778</c:v>
                </c:pt>
                <c:pt idx="10155">
                  <c:v>14.104166666666666</c:v>
                </c:pt>
                <c:pt idx="10156">
                  <c:v>14.105555555555556</c:v>
                </c:pt>
                <c:pt idx="10157">
                  <c:v>14.106944444444444</c:v>
                </c:pt>
                <c:pt idx="10158">
                  <c:v>14.108333333333333</c:v>
                </c:pt>
                <c:pt idx="10159">
                  <c:v>14.109722222222222</c:v>
                </c:pt>
                <c:pt idx="10160">
                  <c:v>14.111111111111111</c:v>
                </c:pt>
                <c:pt idx="10161">
                  <c:v>14.112500000000001</c:v>
                </c:pt>
                <c:pt idx="10162">
                  <c:v>14.113888888888889</c:v>
                </c:pt>
                <c:pt idx="10163">
                  <c:v>14.115277777777777</c:v>
                </c:pt>
                <c:pt idx="10164">
                  <c:v>14.116666666666667</c:v>
                </c:pt>
                <c:pt idx="10165">
                  <c:v>14.118055555555555</c:v>
                </c:pt>
                <c:pt idx="10166">
                  <c:v>14.119444444444444</c:v>
                </c:pt>
                <c:pt idx="10167">
                  <c:v>14.120833333333334</c:v>
                </c:pt>
                <c:pt idx="10168">
                  <c:v>14.122222222222222</c:v>
                </c:pt>
                <c:pt idx="10169">
                  <c:v>14.123611111111112</c:v>
                </c:pt>
                <c:pt idx="10170">
                  <c:v>14.125</c:v>
                </c:pt>
                <c:pt idx="10171">
                  <c:v>14.126388888888888</c:v>
                </c:pt>
                <c:pt idx="10172">
                  <c:v>14.127777777777778</c:v>
                </c:pt>
                <c:pt idx="10173">
                  <c:v>14.129166666666666</c:v>
                </c:pt>
                <c:pt idx="10174">
                  <c:v>14.130555555555556</c:v>
                </c:pt>
                <c:pt idx="10175">
                  <c:v>14.131944444444445</c:v>
                </c:pt>
                <c:pt idx="10176">
                  <c:v>14.133333333333333</c:v>
                </c:pt>
                <c:pt idx="10177">
                  <c:v>14.134722222222223</c:v>
                </c:pt>
                <c:pt idx="10178">
                  <c:v>14.136111111111111</c:v>
                </c:pt>
                <c:pt idx="10179">
                  <c:v>14.137499999999999</c:v>
                </c:pt>
                <c:pt idx="10180">
                  <c:v>14.138888888888889</c:v>
                </c:pt>
                <c:pt idx="10181">
                  <c:v>14.140277777777778</c:v>
                </c:pt>
                <c:pt idx="10182">
                  <c:v>14.141666666666667</c:v>
                </c:pt>
                <c:pt idx="10183">
                  <c:v>14.143055555555556</c:v>
                </c:pt>
                <c:pt idx="10184">
                  <c:v>14.144444444444444</c:v>
                </c:pt>
                <c:pt idx="10185">
                  <c:v>14.145833333333334</c:v>
                </c:pt>
                <c:pt idx="10186">
                  <c:v>14.147222222222222</c:v>
                </c:pt>
                <c:pt idx="10187">
                  <c:v>14.14861111111111</c:v>
                </c:pt>
                <c:pt idx="10188">
                  <c:v>14.15</c:v>
                </c:pt>
                <c:pt idx="10189">
                  <c:v>14.151388888888889</c:v>
                </c:pt>
                <c:pt idx="10190">
                  <c:v>14.152777777777779</c:v>
                </c:pt>
                <c:pt idx="10191">
                  <c:v>14.154166666666667</c:v>
                </c:pt>
                <c:pt idx="10192">
                  <c:v>14.155555555555555</c:v>
                </c:pt>
                <c:pt idx="10193">
                  <c:v>14.156944444444445</c:v>
                </c:pt>
                <c:pt idx="10194">
                  <c:v>14.158333333333333</c:v>
                </c:pt>
                <c:pt idx="10195">
                  <c:v>14.159722222222221</c:v>
                </c:pt>
                <c:pt idx="10196">
                  <c:v>14.161111111111111</c:v>
                </c:pt>
                <c:pt idx="10197">
                  <c:v>14.1625</c:v>
                </c:pt>
                <c:pt idx="10198">
                  <c:v>14.16388888888889</c:v>
                </c:pt>
                <c:pt idx="10199">
                  <c:v>14.165277777777778</c:v>
                </c:pt>
                <c:pt idx="10200">
                  <c:v>14.166666666666666</c:v>
                </c:pt>
                <c:pt idx="10201">
                  <c:v>14.168055555555556</c:v>
                </c:pt>
                <c:pt idx="10202">
                  <c:v>14.169444444444444</c:v>
                </c:pt>
                <c:pt idx="10203">
                  <c:v>14.170833333333333</c:v>
                </c:pt>
                <c:pt idx="10204">
                  <c:v>14.172222222222222</c:v>
                </c:pt>
                <c:pt idx="10205">
                  <c:v>14.173611111111111</c:v>
                </c:pt>
                <c:pt idx="10206">
                  <c:v>14.175000000000001</c:v>
                </c:pt>
                <c:pt idx="10207">
                  <c:v>14.176388888888889</c:v>
                </c:pt>
                <c:pt idx="10208">
                  <c:v>14.177777777777777</c:v>
                </c:pt>
                <c:pt idx="10209">
                  <c:v>14.179166666666667</c:v>
                </c:pt>
                <c:pt idx="10210">
                  <c:v>14.180555555555555</c:v>
                </c:pt>
                <c:pt idx="10211">
                  <c:v>14.181944444444444</c:v>
                </c:pt>
                <c:pt idx="10212">
                  <c:v>14.183333333333334</c:v>
                </c:pt>
                <c:pt idx="10213">
                  <c:v>14.184722222222222</c:v>
                </c:pt>
                <c:pt idx="10214">
                  <c:v>14.186111111111112</c:v>
                </c:pt>
                <c:pt idx="10215">
                  <c:v>14.1875</c:v>
                </c:pt>
                <c:pt idx="10216">
                  <c:v>14.188888888888888</c:v>
                </c:pt>
                <c:pt idx="10217">
                  <c:v>14.190277777777778</c:v>
                </c:pt>
                <c:pt idx="10218">
                  <c:v>14.191666666666666</c:v>
                </c:pt>
                <c:pt idx="10219">
                  <c:v>14.193055555555556</c:v>
                </c:pt>
                <c:pt idx="10220">
                  <c:v>14.194444444444445</c:v>
                </c:pt>
                <c:pt idx="10221">
                  <c:v>14.195833333333333</c:v>
                </c:pt>
                <c:pt idx="10222">
                  <c:v>14.197222222222223</c:v>
                </c:pt>
                <c:pt idx="10223">
                  <c:v>14.198611111111111</c:v>
                </c:pt>
                <c:pt idx="10224">
                  <c:v>14.2</c:v>
                </c:pt>
                <c:pt idx="10225">
                  <c:v>14.201388888888889</c:v>
                </c:pt>
                <c:pt idx="10226">
                  <c:v>14.202777777777778</c:v>
                </c:pt>
                <c:pt idx="10227">
                  <c:v>14.204166666666667</c:v>
                </c:pt>
                <c:pt idx="10228">
                  <c:v>14.205555555555556</c:v>
                </c:pt>
                <c:pt idx="10229">
                  <c:v>14.206944444444444</c:v>
                </c:pt>
                <c:pt idx="10230">
                  <c:v>14.208333333333334</c:v>
                </c:pt>
                <c:pt idx="10231">
                  <c:v>14.209722222222222</c:v>
                </c:pt>
                <c:pt idx="10232">
                  <c:v>14.21111111111111</c:v>
                </c:pt>
                <c:pt idx="10233">
                  <c:v>14.2125</c:v>
                </c:pt>
                <c:pt idx="10234">
                  <c:v>14.213888888888889</c:v>
                </c:pt>
                <c:pt idx="10235">
                  <c:v>14.215277777777779</c:v>
                </c:pt>
                <c:pt idx="10236">
                  <c:v>14.216666666666667</c:v>
                </c:pt>
                <c:pt idx="10237">
                  <c:v>14.218055555555555</c:v>
                </c:pt>
                <c:pt idx="10238">
                  <c:v>14.219444444444445</c:v>
                </c:pt>
                <c:pt idx="10239">
                  <c:v>14.220833333333333</c:v>
                </c:pt>
                <c:pt idx="10240">
                  <c:v>14.222222222222221</c:v>
                </c:pt>
                <c:pt idx="10241">
                  <c:v>14.223611111111111</c:v>
                </c:pt>
                <c:pt idx="10242">
                  <c:v>14.225</c:v>
                </c:pt>
                <c:pt idx="10243">
                  <c:v>14.22638888888889</c:v>
                </c:pt>
                <c:pt idx="10244">
                  <c:v>14.227777777777778</c:v>
                </c:pt>
                <c:pt idx="10245">
                  <c:v>14.229166666666666</c:v>
                </c:pt>
                <c:pt idx="10246">
                  <c:v>14.230555555555556</c:v>
                </c:pt>
                <c:pt idx="10247">
                  <c:v>14.231944444444444</c:v>
                </c:pt>
                <c:pt idx="10248">
                  <c:v>14.233333333333333</c:v>
                </c:pt>
                <c:pt idx="10249">
                  <c:v>14.234722222222222</c:v>
                </c:pt>
                <c:pt idx="10250">
                  <c:v>14.236111111111111</c:v>
                </c:pt>
                <c:pt idx="10251">
                  <c:v>14.237500000000001</c:v>
                </c:pt>
                <c:pt idx="10252">
                  <c:v>14.238888888888889</c:v>
                </c:pt>
                <c:pt idx="10253">
                  <c:v>14.240277777777777</c:v>
                </c:pt>
                <c:pt idx="10254">
                  <c:v>14.241666666666667</c:v>
                </c:pt>
                <c:pt idx="10255">
                  <c:v>14.243055555555555</c:v>
                </c:pt>
                <c:pt idx="10256">
                  <c:v>14.244444444444444</c:v>
                </c:pt>
                <c:pt idx="10257">
                  <c:v>14.245833333333334</c:v>
                </c:pt>
                <c:pt idx="10258">
                  <c:v>14.247222222222222</c:v>
                </c:pt>
                <c:pt idx="10259">
                  <c:v>14.248611111111112</c:v>
                </c:pt>
                <c:pt idx="10260">
                  <c:v>14.25</c:v>
                </c:pt>
                <c:pt idx="10261">
                  <c:v>14.251388888888888</c:v>
                </c:pt>
                <c:pt idx="10262">
                  <c:v>14.252777777777778</c:v>
                </c:pt>
                <c:pt idx="10263">
                  <c:v>14.254166666666666</c:v>
                </c:pt>
                <c:pt idx="10264">
                  <c:v>14.255555555555556</c:v>
                </c:pt>
                <c:pt idx="10265">
                  <c:v>14.256944444444445</c:v>
                </c:pt>
                <c:pt idx="10266">
                  <c:v>14.258333333333333</c:v>
                </c:pt>
                <c:pt idx="10267">
                  <c:v>14.259722222222223</c:v>
                </c:pt>
                <c:pt idx="10268">
                  <c:v>14.261111111111111</c:v>
                </c:pt>
                <c:pt idx="10269">
                  <c:v>14.262499999999999</c:v>
                </c:pt>
                <c:pt idx="10270">
                  <c:v>14.263888888888889</c:v>
                </c:pt>
                <c:pt idx="10271">
                  <c:v>14.265277777777778</c:v>
                </c:pt>
                <c:pt idx="10272">
                  <c:v>14.266666666666667</c:v>
                </c:pt>
                <c:pt idx="10273">
                  <c:v>14.268055555555556</c:v>
                </c:pt>
                <c:pt idx="10274">
                  <c:v>14.269444444444444</c:v>
                </c:pt>
                <c:pt idx="10275">
                  <c:v>14.270833333333334</c:v>
                </c:pt>
                <c:pt idx="10276">
                  <c:v>14.272222222222222</c:v>
                </c:pt>
                <c:pt idx="10277">
                  <c:v>14.27361111111111</c:v>
                </c:pt>
                <c:pt idx="10278">
                  <c:v>14.275</c:v>
                </c:pt>
                <c:pt idx="10279">
                  <c:v>14.276388888888889</c:v>
                </c:pt>
                <c:pt idx="10280">
                  <c:v>14.277777777777779</c:v>
                </c:pt>
                <c:pt idx="10281">
                  <c:v>14.279166666666667</c:v>
                </c:pt>
                <c:pt idx="10282">
                  <c:v>14.280555555555555</c:v>
                </c:pt>
                <c:pt idx="10283">
                  <c:v>14.281944444444445</c:v>
                </c:pt>
                <c:pt idx="10284">
                  <c:v>14.283333333333333</c:v>
                </c:pt>
                <c:pt idx="10285">
                  <c:v>14.284722222222221</c:v>
                </c:pt>
                <c:pt idx="10286">
                  <c:v>14.286111111111111</c:v>
                </c:pt>
                <c:pt idx="10287">
                  <c:v>14.2875</c:v>
                </c:pt>
                <c:pt idx="10288">
                  <c:v>14.28888888888889</c:v>
                </c:pt>
                <c:pt idx="10289">
                  <c:v>14.290277777777778</c:v>
                </c:pt>
                <c:pt idx="10290">
                  <c:v>14.291666666666666</c:v>
                </c:pt>
                <c:pt idx="10291">
                  <c:v>14.293055555555556</c:v>
                </c:pt>
                <c:pt idx="10292">
                  <c:v>14.294444444444444</c:v>
                </c:pt>
                <c:pt idx="10293">
                  <c:v>14.295833333333333</c:v>
                </c:pt>
                <c:pt idx="10294">
                  <c:v>14.297222222222222</c:v>
                </c:pt>
                <c:pt idx="10295">
                  <c:v>14.298611111111111</c:v>
                </c:pt>
                <c:pt idx="10296">
                  <c:v>14.3</c:v>
                </c:pt>
                <c:pt idx="10297">
                  <c:v>14.301388888888889</c:v>
                </c:pt>
                <c:pt idx="10298">
                  <c:v>14.302777777777777</c:v>
                </c:pt>
                <c:pt idx="10299">
                  <c:v>14.304166666666667</c:v>
                </c:pt>
                <c:pt idx="10300">
                  <c:v>14.305555555555555</c:v>
                </c:pt>
                <c:pt idx="10301">
                  <c:v>14.306944444444444</c:v>
                </c:pt>
                <c:pt idx="10302">
                  <c:v>14.308333333333334</c:v>
                </c:pt>
                <c:pt idx="10303">
                  <c:v>14.309722222222222</c:v>
                </c:pt>
                <c:pt idx="10304">
                  <c:v>14.311111111111112</c:v>
                </c:pt>
                <c:pt idx="10305">
                  <c:v>14.3125</c:v>
                </c:pt>
                <c:pt idx="10306">
                  <c:v>14.313888888888888</c:v>
                </c:pt>
                <c:pt idx="10307">
                  <c:v>14.315277777777778</c:v>
                </c:pt>
                <c:pt idx="10308">
                  <c:v>14.316666666666666</c:v>
                </c:pt>
                <c:pt idx="10309">
                  <c:v>14.318055555555556</c:v>
                </c:pt>
                <c:pt idx="10310">
                  <c:v>14.319444444444445</c:v>
                </c:pt>
                <c:pt idx="10311">
                  <c:v>14.320833333333333</c:v>
                </c:pt>
                <c:pt idx="10312">
                  <c:v>14.322222222222223</c:v>
                </c:pt>
                <c:pt idx="10313">
                  <c:v>14.323611111111111</c:v>
                </c:pt>
                <c:pt idx="10314">
                  <c:v>14.324999999999999</c:v>
                </c:pt>
                <c:pt idx="10315">
                  <c:v>14.326388888888889</c:v>
                </c:pt>
                <c:pt idx="10316">
                  <c:v>14.327777777777778</c:v>
                </c:pt>
                <c:pt idx="10317">
                  <c:v>14.329166666666667</c:v>
                </c:pt>
                <c:pt idx="10318">
                  <c:v>14.330555555555556</c:v>
                </c:pt>
                <c:pt idx="10319">
                  <c:v>14.331944444444444</c:v>
                </c:pt>
                <c:pt idx="10320">
                  <c:v>14.333333333333334</c:v>
                </c:pt>
                <c:pt idx="10321">
                  <c:v>14.334722222222222</c:v>
                </c:pt>
                <c:pt idx="10322">
                  <c:v>14.33611111111111</c:v>
                </c:pt>
                <c:pt idx="10323">
                  <c:v>14.3375</c:v>
                </c:pt>
                <c:pt idx="10324">
                  <c:v>14.338888888888889</c:v>
                </c:pt>
                <c:pt idx="10325">
                  <c:v>14.340277777777779</c:v>
                </c:pt>
                <c:pt idx="10326">
                  <c:v>14.341666666666667</c:v>
                </c:pt>
                <c:pt idx="10327">
                  <c:v>14.343055555555555</c:v>
                </c:pt>
                <c:pt idx="10328">
                  <c:v>14.344444444444445</c:v>
                </c:pt>
                <c:pt idx="10329">
                  <c:v>14.345833333333333</c:v>
                </c:pt>
                <c:pt idx="10330">
                  <c:v>14.347222222222221</c:v>
                </c:pt>
                <c:pt idx="10331">
                  <c:v>14.348611111111111</c:v>
                </c:pt>
                <c:pt idx="10332">
                  <c:v>14.35</c:v>
                </c:pt>
                <c:pt idx="10333">
                  <c:v>14.35138888888889</c:v>
                </c:pt>
                <c:pt idx="10334">
                  <c:v>14.352777777777778</c:v>
                </c:pt>
                <c:pt idx="10335">
                  <c:v>14.354166666666666</c:v>
                </c:pt>
                <c:pt idx="10336">
                  <c:v>14.355555555555556</c:v>
                </c:pt>
                <c:pt idx="10337">
                  <c:v>14.356944444444444</c:v>
                </c:pt>
                <c:pt idx="10338">
                  <c:v>14.358333333333333</c:v>
                </c:pt>
                <c:pt idx="10339">
                  <c:v>14.359722222222222</c:v>
                </c:pt>
                <c:pt idx="10340">
                  <c:v>14.361111111111111</c:v>
                </c:pt>
                <c:pt idx="10341">
                  <c:v>14.362500000000001</c:v>
                </c:pt>
                <c:pt idx="10342">
                  <c:v>14.363888888888889</c:v>
                </c:pt>
                <c:pt idx="10343">
                  <c:v>14.365277777777777</c:v>
                </c:pt>
                <c:pt idx="10344">
                  <c:v>14.366666666666667</c:v>
                </c:pt>
                <c:pt idx="10345">
                  <c:v>14.368055555555555</c:v>
                </c:pt>
                <c:pt idx="10346">
                  <c:v>14.369444444444444</c:v>
                </c:pt>
                <c:pt idx="10347">
                  <c:v>14.370833333333334</c:v>
                </c:pt>
                <c:pt idx="10348">
                  <c:v>14.372222222222222</c:v>
                </c:pt>
                <c:pt idx="10349">
                  <c:v>14.373611111111112</c:v>
                </c:pt>
                <c:pt idx="10350">
                  <c:v>14.375</c:v>
                </c:pt>
                <c:pt idx="10351">
                  <c:v>14.376388888888888</c:v>
                </c:pt>
                <c:pt idx="10352">
                  <c:v>14.377777777777778</c:v>
                </c:pt>
                <c:pt idx="10353">
                  <c:v>14.379166666666666</c:v>
                </c:pt>
                <c:pt idx="10354">
                  <c:v>14.380555555555556</c:v>
                </c:pt>
                <c:pt idx="10355">
                  <c:v>14.381944444444445</c:v>
                </c:pt>
                <c:pt idx="10356">
                  <c:v>14.383333333333333</c:v>
                </c:pt>
                <c:pt idx="10357">
                  <c:v>14.384722222222223</c:v>
                </c:pt>
                <c:pt idx="10358">
                  <c:v>14.386111111111111</c:v>
                </c:pt>
                <c:pt idx="10359">
                  <c:v>14.387499999999999</c:v>
                </c:pt>
                <c:pt idx="10360">
                  <c:v>14.388888888888889</c:v>
                </c:pt>
                <c:pt idx="10361">
                  <c:v>14.390277777777778</c:v>
                </c:pt>
                <c:pt idx="10362">
                  <c:v>14.391666666666667</c:v>
                </c:pt>
                <c:pt idx="10363">
                  <c:v>14.393055555555556</c:v>
                </c:pt>
                <c:pt idx="10364">
                  <c:v>14.394444444444444</c:v>
                </c:pt>
                <c:pt idx="10365">
                  <c:v>14.395833333333334</c:v>
                </c:pt>
                <c:pt idx="10366">
                  <c:v>14.397222222222222</c:v>
                </c:pt>
                <c:pt idx="10367">
                  <c:v>14.39861111111111</c:v>
                </c:pt>
                <c:pt idx="10368">
                  <c:v>14.4</c:v>
                </c:pt>
                <c:pt idx="10369">
                  <c:v>14.401388888888889</c:v>
                </c:pt>
                <c:pt idx="10370">
                  <c:v>14.402777777777779</c:v>
                </c:pt>
                <c:pt idx="10371">
                  <c:v>14.404166666666667</c:v>
                </c:pt>
                <c:pt idx="10372">
                  <c:v>14.405555555555555</c:v>
                </c:pt>
                <c:pt idx="10373">
                  <c:v>14.406944444444445</c:v>
                </c:pt>
                <c:pt idx="10374">
                  <c:v>14.408333333333333</c:v>
                </c:pt>
                <c:pt idx="10375">
                  <c:v>14.409722222222221</c:v>
                </c:pt>
                <c:pt idx="10376">
                  <c:v>14.411111111111111</c:v>
                </c:pt>
                <c:pt idx="10377">
                  <c:v>14.4125</c:v>
                </c:pt>
                <c:pt idx="10378">
                  <c:v>14.41388888888889</c:v>
                </c:pt>
                <c:pt idx="10379">
                  <c:v>14.415277777777778</c:v>
                </c:pt>
                <c:pt idx="10380">
                  <c:v>14.416666666666666</c:v>
                </c:pt>
                <c:pt idx="10381">
                  <c:v>14.418055555555556</c:v>
                </c:pt>
                <c:pt idx="10382">
                  <c:v>14.419444444444444</c:v>
                </c:pt>
                <c:pt idx="10383">
                  <c:v>14.420833333333333</c:v>
                </c:pt>
                <c:pt idx="10384">
                  <c:v>14.422222222222222</c:v>
                </c:pt>
                <c:pt idx="10385">
                  <c:v>14.423611111111111</c:v>
                </c:pt>
                <c:pt idx="10386">
                  <c:v>14.425000000000001</c:v>
                </c:pt>
                <c:pt idx="10387">
                  <c:v>14.426388888888889</c:v>
                </c:pt>
                <c:pt idx="10388">
                  <c:v>14.427777777777777</c:v>
                </c:pt>
                <c:pt idx="10389">
                  <c:v>14.429166666666667</c:v>
                </c:pt>
                <c:pt idx="10390">
                  <c:v>14.430555555555555</c:v>
                </c:pt>
                <c:pt idx="10391">
                  <c:v>14.431944444444444</c:v>
                </c:pt>
                <c:pt idx="10392">
                  <c:v>14.433333333333334</c:v>
                </c:pt>
                <c:pt idx="10393">
                  <c:v>14.434722222222222</c:v>
                </c:pt>
                <c:pt idx="10394">
                  <c:v>14.436111111111112</c:v>
                </c:pt>
                <c:pt idx="10395">
                  <c:v>14.4375</c:v>
                </c:pt>
                <c:pt idx="10396">
                  <c:v>14.438888888888888</c:v>
                </c:pt>
                <c:pt idx="10397">
                  <c:v>14.440277777777778</c:v>
                </c:pt>
                <c:pt idx="10398">
                  <c:v>14.441666666666666</c:v>
                </c:pt>
                <c:pt idx="10399">
                  <c:v>14.443055555555556</c:v>
                </c:pt>
                <c:pt idx="10400">
                  <c:v>14.444444444444445</c:v>
                </c:pt>
                <c:pt idx="10401">
                  <c:v>14.445833333333333</c:v>
                </c:pt>
                <c:pt idx="10402">
                  <c:v>14.447222222222223</c:v>
                </c:pt>
                <c:pt idx="10403">
                  <c:v>14.448611111111111</c:v>
                </c:pt>
                <c:pt idx="10404">
                  <c:v>14.45</c:v>
                </c:pt>
                <c:pt idx="10405">
                  <c:v>14.451388888888889</c:v>
                </c:pt>
                <c:pt idx="10406">
                  <c:v>14.452777777777778</c:v>
                </c:pt>
                <c:pt idx="10407">
                  <c:v>14.454166666666667</c:v>
                </c:pt>
                <c:pt idx="10408">
                  <c:v>14.455555555555556</c:v>
                </c:pt>
                <c:pt idx="10409">
                  <c:v>14.456944444444444</c:v>
                </c:pt>
                <c:pt idx="10410">
                  <c:v>14.458333333333334</c:v>
                </c:pt>
                <c:pt idx="10411">
                  <c:v>14.459722222222222</c:v>
                </c:pt>
                <c:pt idx="10412">
                  <c:v>14.46111111111111</c:v>
                </c:pt>
                <c:pt idx="10413">
                  <c:v>14.4625</c:v>
                </c:pt>
                <c:pt idx="10414">
                  <c:v>14.463888888888889</c:v>
                </c:pt>
                <c:pt idx="10415">
                  <c:v>14.465277777777779</c:v>
                </c:pt>
                <c:pt idx="10416">
                  <c:v>14.466666666666667</c:v>
                </c:pt>
                <c:pt idx="10417">
                  <c:v>14.468055555555555</c:v>
                </c:pt>
                <c:pt idx="10418">
                  <c:v>14.469444444444445</c:v>
                </c:pt>
                <c:pt idx="10419">
                  <c:v>14.470833333333333</c:v>
                </c:pt>
                <c:pt idx="10420">
                  <c:v>14.472222222222221</c:v>
                </c:pt>
                <c:pt idx="10421">
                  <c:v>14.473611111111111</c:v>
                </c:pt>
                <c:pt idx="10422">
                  <c:v>14.475</c:v>
                </c:pt>
                <c:pt idx="10423">
                  <c:v>14.47638888888889</c:v>
                </c:pt>
                <c:pt idx="10424">
                  <c:v>14.477777777777778</c:v>
                </c:pt>
                <c:pt idx="10425">
                  <c:v>14.479166666666666</c:v>
                </c:pt>
                <c:pt idx="10426">
                  <c:v>14.480555555555556</c:v>
                </c:pt>
                <c:pt idx="10427">
                  <c:v>14.481944444444444</c:v>
                </c:pt>
                <c:pt idx="10428">
                  <c:v>14.483333333333333</c:v>
                </c:pt>
                <c:pt idx="10429">
                  <c:v>14.484722222222222</c:v>
                </c:pt>
                <c:pt idx="10430">
                  <c:v>14.486111111111111</c:v>
                </c:pt>
                <c:pt idx="10431">
                  <c:v>14.487500000000001</c:v>
                </c:pt>
                <c:pt idx="10432">
                  <c:v>14.488888888888889</c:v>
                </c:pt>
                <c:pt idx="10433">
                  <c:v>14.490277777777777</c:v>
                </c:pt>
                <c:pt idx="10434">
                  <c:v>14.491666666666667</c:v>
                </c:pt>
                <c:pt idx="10435">
                  <c:v>14.493055555555555</c:v>
                </c:pt>
                <c:pt idx="10436">
                  <c:v>14.494444444444444</c:v>
                </c:pt>
                <c:pt idx="10437">
                  <c:v>14.495833333333334</c:v>
                </c:pt>
                <c:pt idx="10438">
                  <c:v>14.497222222222222</c:v>
                </c:pt>
                <c:pt idx="10439">
                  <c:v>14.498611111111112</c:v>
                </c:pt>
                <c:pt idx="10440">
                  <c:v>14.5</c:v>
                </c:pt>
                <c:pt idx="10441">
                  <c:v>14.501388888888888</c:v>
                </c:pt>
                <c:pt idx="10442">
                  <c:v>14.502777777777778</c:v>
                </c:pt>
                <c:pt idx="10443">
                  <c:v>14.504166666666666</c:v>
                </c:pt>
                <c:pt idx="10444">
                  <c:v>14.505555555555556</c:v>
                </c:pt>
                <c:pt idx="10445">
                  <c:v>14.506944444444445</c:v>
                </c:pt>
                <c:pt idx="10446">
                  <c:v>14.508333333333333</c:v>
                </c:pt>
                <c:pt idx="10447">
                  <c:v>14.509722222222223</c:v>
                </c:pt>
                <c:pt idx="10448">
                  <c:v>14.511111111111111</c:v>
                </c:pt>
                <c:pt idx="10449">
                  <c:v>14.512499999999999</c:v>
                </c:pt>
                <c:pt idx="10450">
                  <c:v>14.513888888888889</c:v>
                </c:pt>
                <c:pt idx="10451">
                  <c:v>14.515277777777778</c:v>
                </c:pt>
                <c:pt idx="10452">
                  <c:v>14.516666666666667</c:v>
                </c:pt>
                <c:pt idx="10453">
                  <c:v>14.518055555555556</c:v>
                </c:pt>
                <c:pt idx="10454">
                  <c:v>14.519444444444444</c:v>
                </c:pt>
                <c:pt idx="10455">
                  <c:v>14.520833333333334</c:v>
                </c:pt>
                <c:pt idx="10456">
                  <c:v>14.522222222222222</c:v>
                </c:pt>
                <c:pt idx="10457">
                  <c:v>14.52361111111111</c:v>
                </c:pt>
                <c:pt idx="10458">
                  <c:v>14.525</c:v>
                </c:pt>
                <c:pt idx="10459">
                  <c:v>14.526388888888889</c:v>
                </c:pt>
                <c:pt idx="10460">
                  <c:v>14.527777777777779</c:v>
                </c:pt>
                <c:pt idx="10461">
                  <c:v>14.529166666666667</c:v>
                </c:pt>
                <c:pt idx="10462">
                  <c:v>14.530555555555555</c:v>
                </c:pt>
                <c:pt idx="10463">
                  <c:v>14.531944444444445</c:v>
                </c:pt>
                <c:pt idx="10464">
                  <c:v>14.533333333333333</c:v>
                </c:pt>
                <c:pt idx="10465">
                  <c:v>14.534722222222221</c:v>
                </c:pt>
                <c:pt idx="10466">
                  <c:v>14.536111111111111</c:v>
                </c:pt>
                <c:pt idx="10467">
                  <c:v>14.5375</c:v>
                </c:pt>
                <c:pt idx="10468">
                  <c:v>14.53888888888889</c:v>
                </c:pt>
                <c:pt idx="10469">
                  <c:v>14.540277777777778</c:v>
                </c:pt>
                <c:pt idx="10470">
                  <c:v>14.541666666666666</c:v>
                </c:pt>
                <c:pt idx="10471">
                  <c:v>14.543055555555556</c:v>
                </c:pt>
                <c:pt idx="10472">
                  <c:v>14.544444444444444</c:v>
                </c:pt>
                <c:pt idx="10473">
                  <c:v>14.545833333333333</c:v>
                </c:pt>
                <c:pt idx="10474">
                  <c:v>14.547222222222222</c:v>
                </c:pt>
                <c:pt idx="10475">
                  <c:v>14.548611111111111</c:v>
                </c:pt>
                <c:pt idx="10476">
                  <c:v>14.55</c:v>
                </c:pt>
                <c:pt idx="10477">
                  <c:v>14.551388888888889</c:v>
                </c:pt>
                <c:pt idx="10478">
                  <c:v>14.552777777777777</c:v>
                </c:pt>
                <c:pt idx="10479">
                  <c:v>14.554166666666667</c:v>
                </c:pt>
                <c:pt idx="10480">
                  <c:v>14.555555555555555</c:v>
                </c:pt>
                <c:pt idx="10481">
                  <c:v>14.556944444444444</c:v>
                </c:pt>
                <c:pt idx="10482">
                  <c:v>14.558333333333334</c:v>
                </c:pt>
                <c:pt idx="10483">
                  <c:v>14.559722222222222</c:v>
                </c:pt>
                <c:pt idx="10484">
                  <c:v>14.561111111111112</c:v>
                </c:pt>
                <c:pt idx="10485">
                  <c:v>14.5625</c:v>
                </c:pt>
                <c:pt idx="10486">
                  <c:v>14.563888888888888</c:v>
                </c:pt>
                <c:pt idx="10487">
                  <c:v>14.565277777777778</c:v>
                </c:pt>
                <c:pt idx="10488">
                  <c:v>14.566666666666666</c:v>
                </c:pt>
                <c:pt idx="10489">
                  <c:v>14.568055555555556</c:v>
                </c:pt>
                <c:pt idx="10490">
                  <c:v>14.569444444444445</c:v>
                </c:pt>
                <c:pt idx="10491">
                  <c:v>14.570833333333333</c:v>
                </c:pt>
                <c:pt idx="10492">
                  <c:v>14.572222222222223</c:v>
                </c:pt>
                <c:pt idx="10493">
                  <c:v>14.573611111111111</c:v>
                </c:pt>
                <c:pt idx="10494">
                  <c:v>14.574999999999999</c:v>
                </c:pt>
                <c:pt idx="10495">
                  <c:v>14.576388888888889</c:v>
                </c:pt>
                <c:pt idx="10496">
                  <c:v>14.577777777777778</c:v>
                </c:pt>
                <c:pt idx="10497">
                  <c:v>14.579166666666667</c:v>
                </c:pt>
                <c:pt idx="10498">
                  <c:v>14.580555555555556</c:v>
                </c:pt>
                <c:pt idx="10499">
                  <c:v>14.581944444444444</c:v>
                </c:pt>
                <c:pt idx="10500">
                  <c:v>14.583333333333334</c:v>
                </c:pt>
                <c:pt idx="10501">
                  <c:v>14.584722222222222</c:v>
                </c:pt>
                <c:pt idx="10502">
                  <c:v>14.58611111111111</c:v>
                </c:pt>
                <c:pt idx="10503">
                  <c:v>14.5875</c:v>
                </c:pt>
                <c:pt idx="10504">
                  <c:v>14.588888888888889</c:v>
                </c:pt>
                <c:pt idx="10505">
                  <c:v>14.590277777777779</c:v>
                </c:pt>
                <c:pt idx="10506">
                  <c:v>14.591666666666667</c:v>
                </c:pt>
                <c:pt idx="10507">
                  <c:v>14.593055555555555</c:v>
                </c:pt>
                <c:pt idx="10508">
                  <c:v>14.594444444444445</c:v>
                </c:pt>
                <c:pt idx="10509">
                  <c:v>14.595833333333333</c:v>
                </c:pt>
                <c:pt idx="10510">
                  <c:v>14.597222222222221</c:v>
                </c:pt>
                <c:pt idx="10511">
                  <c:v>14.598611111111111</c:v>
                </c:pt>
                <c:pt idx="10512">
                  <c:v>14.6</c:v>
                </c:pt>
                <c:pt idx="10513">
                  <c:v>14.60138888888889</c:v>
                </c:pt>
                <c:pt idx="10514">
                  <c:v>14.602777777777778</c:v>
                </c:pt>
                <c:pt idx="10515">
                  <c:v>14.604166666666666</c:v>
                </c:pt>
                <c:pt idx="10516">
                  <c:v>14.605555555555556</c:v>
                </c:pt>
                <c:pt idx="10517">
                  <c:v>14.606944444444444</c:v>
                </c:pt>
                <c:pt idx="10518">
                  <c:v>14.608333333333333</c:v>
                </c:pt>
                <c:pt idx="10519">
                  <c:v>14.609722222222222</c:v>
                </c:pt>
                <c:pt idx="10520">
                  <c:v>14.611111111111111</c:v>
                </c:pt>
                <c:pt idx="10521">
                  <c:v>14.612500000000001</c:v>
                </c:pt>
                <c:pt idx="10522">
                  <c:v>14.613888888888889</c:v>
                </c:pt>
                <c:pt idx="10523">
                  <c:v>14.615277777777777</c:v>
                </c:pt>
                <c:pt idx="10524">
                  <c:v>14.616666666666667</c:v>
                </c:pt>
                <c:pt idx="10525">
                  <c:v>14.618055555555555</c:v>
                </c:pt>
                <c:pt idx="10526">
                  <c:v>14.619444444444444</c:v>
                </c:pt>
                <c:pt idx="10527">
                  <c:v>14.620833333333334</c:v>
                </c:pt>
                <c:pt idx="10528">
                  <c:v>14.622222222222222</c:v>
                </c:pt>
                <c:pt idx="10529">
                  <c:v>14.623611111111112</c:v>
                </c:pt>
                <c:pt idx="10530">
                  <c:v>14.625</c:v>
                </c:pt>
                <c:pt idx="10531">
                  <c:v>14.626388888888888</c:v>
                </c:pt>
                <c:pt idx="10532">
                  <c:v>14.627777777777778</c:v>
                </c:pt>
                <c:pt idx="10533">
                  <c:v>14.629166666666666</c:v>
                </c:pt>
                <c:pt idx="10534">
                  <c:v>14.630555555555556</c:v>
                </c:pt>
                <c:pt idx="10535">
                  <c:v>14.631944444444445</c:v>
                </c:pt>
                <c:pt idx="10536">
                  <c:v>14.633333333333333</c:v>
                </c:pt>
                <c:pt idx="10537">
                  <c:v>14.634722222222223</c:v>
                </c:pt>
                <c:pt idx="10538">
                  <c:v>14.636111111111111</c:v>
                </c:pt>
                <c:pt idx="10539">
                  <c:v>14.637499999999999</c:v>
                </c:pt>
                <c:pt idx="10540">
                  <c:v>14.638888888888889</c:v>
                </c:pt>
                <c:pt idx="10541">
                  <c:v>14.640277777777778</c:v>
                </c:pt>
                <c:pt idx="10542">
                  <c:v>14.641666666666667</c:v>
                </c:pt>
                <c:pt idx="10543">
                  <c:v>14.643055555555556</c:v>
                </c:pt>
                <c:pt idx="10544">
                  <c:v>14.644444444444444</c:v>
                </c:pt>
                <c:pt idx="10545">
                  <c:v>14.645833333333334</c:v>
                </c:pt>
                <c:pt idx="10546">
                  <c:v>14.647222222222222</c:v>
                </c:pt>
                <c:pt idx="10547">
                  <c:v>14.64861111111111</c:v>
                </c:pt>
                <c:pt idx="10548">
                  <c:v>14.65</c:v>
                </c:pt>
                <c:pt idx="10549">
                  <c:v>14.651388888888889</c:v>
                </c:pt>
                <c:pt idx="10550">
                  <c:v>14.652777777777779</c:v>
                </c:pt>
                <c:pt idx="10551">
                  <c:v>14.654166666666667</c:v>
                </c:pt>
                <c:pt idx="10552">
                  <c:v>14.655555555555555</c:v>
                </c:pt>
                <c:pt idx="10553">
                  <c:v>14.656944444444445</c:v>
                </c:pt>
                <c:pt idx="10554">
                  <c:v>14.658333333333333</c:v>
                </c:pt>
                <c:pt idx="10555">
                  <c:v>14.659722222222221</c:v>
                </c:pt>
                <c:pt idx="10556">
                  <c:v>14.661111111111111</c:v>
                </c:pt>
                <c:pt idx="10557">
                  <c:v>14.6625</c:v>
                </c:pt>
                <c:pt idx="10558">
                  <c:v>14.66388888888889</c:v>
                </c:pt>
                <c:pt idx="10559">
                  <c:v>14.665277777777778</c:v>
                </c:pt>
                <c:pt idx="10560">
                  <c:v>14.666666666666666</c:v>
                </c:pt>
                <c:pt idx="10561">
                  <c:v>14.668055555555556</c:v>
                </c:pt>
                <c:pt idx="10562">
                  <c:v>14.669444444444444</c:v>
                </c:pt>
                <c:pt idx="10563">
                  <c:v>14.670833333333333</c:v>
                </c:pt>
                <c:pt idx="10564">
                  <c:v>14.672222222222222</c:v>
                </c:pt>
                <c:pt idx="10565">
                  <c:v>14.673611111111111</c:v>
                </c:pt>
                <c:pt idx="10566">
                  <c:v>14.675000000000001</c:v>
                </c:pt>
                <c:pt idx="10567">
                  <c:v>14.676388888888889</c:v>
                </c:pt>
                <c:pt idx="10568">
                  <c:v>14.677777777777777</c:v>
                </c:pt>
                <c:pt idx="10569">
                  <c:v>14.679166666666667</c:v>
                </c:pt>
                <c:pt idx="10570">
                  <c:v>14.680555555555555</c:v>
                </c:pt>
                <c:pt idx="10571">
                  <c:v>14.681944444444444</c:v>
                </c:pt>
                <c:pt idx="10572">
                  <c:v>14.683333333333334</c:v>
                </c:pt>
                <c:pt idx="10573">
                  <c:v>14.684722222222222</c:v>
                </c:pt>
                <c:pt idx="10574">
                  <c:v>14.686111111111112</c:v>
                </c:pt>
                <c:pt idx="10575">
                  <c:v>14.6875</c:v>
                </c:pt>
                <c:pt idx="10576">
                  <c:v>14.688888888888888</c:v>
                </c:pt>
                <c:pt idx="10577">
                  <c:v>14.690277777777778</c:v>
                </c:pt>
                <c:pt idx="10578">
                  <c:v>14.691666666666666</c:v>
                </c:pt>
                <c:pt idx="10579">
                  <c:v>14.693055555555556</c:v>
                </c:pt>
                <c:pt idx="10580">
                  <c:v>14.694444444444445</c:v>
                </c:pt>
                <c:pt idx="10581">
                  <c:v>14.695833333333333</c:v>
                </c:pt>
                <c:pt idx="10582">
                  <c:v>14.697222222222223</c:v>
                </c:pt>
                <c:pt idx="10583">
                  <c:v>14.698611111111111</c:v>
                </c:pt>
                <c:pt idx="10584">
                  <c:v>14.7</c:v>
                </c:pt>
                <c:pt idx="10585">
                  <c:v>14.701388888888889</c:v>
                </c:pt>
                <c:pt idx="10586">
                  <c:v>14.702777777777778</c:v>
                </c:pt>
                <c:pt idx="10587">
                  <c:v>14.704166666666667</c:v>
                </c:pt>
                <c:pt idx="10588">
                  <c:v>14.705555555555556</c:v>
                </c:pt>
                <c:pt idx="10589">
                  <c:v>14.706944444444444</c:v>
                </c:pt>
                <c:pt idx="10590">
                  <c:v>14.708333333333334</c:v>
                </c:pt>
                <c:pt idx="10591">
                  <c:v>14.709722222222222</c:v>
                </c:pt>
                <c:pt idx="10592">
                  <c:v>14.71111111111111</c:v>
                </c:pt>
                <c:pt idx="10593">
                  <c:v>14.7125</c:v>
                </c:pt>
                <c:pt idx="10594">
                  <c:v>14.713888888888889</c:v>
                </c:pt>
                <c:pt idx="10595">
                  <c:v>14.715277777777779</c:v>
                </c:pt>
                <c:pt idx="10596">
                  <c:v>14.716666666666667</c:v>
                </c:pt>
                <c:pt idx="10597">
                  <c:v>14.718055555555555</c:v>
                </c:pt>
                <c:pt idx="10598">
                  <c:v>14.719444444444445</c:v>
                </c:pt>
                <c:pt idx="10599">
                  <c:v>14.720833333333333</c:v>
                </c:pt>
                <c:pt idx="10600">
                  <c:v>14.722222222222221</c:v>
                </c:pt>
                <c:pt idx="10601">
                  <c:v>14.723611111111111</c:v>
                </c:pt>
                <c:pt idx="10602">
                  <c:v>14.725</c:v>
                </c:pt>
                <c:pt idx="10603">
                  <c:v>14.72638888888889</c:v>
                </c:pt>
                <c:pt idx="10604">
                  <c:v>14.727777777777778</c:v>
                </c:pt>
                <c:pt idx="10605">
                  <c:v>14.729166666666666</c:v>
                </c:pt>
                <c:pt idx="10606">
                  <c:v>14.730555555555556</c:v>
                </c:pt>
                <c:pt idx="10607">
                  <c:v>14.731944444444444</c:v>
                </c:pt>
                <c:pt idx="10608">
                  <c:v>14.733333333333333</c:v>
                </c:pt>
                <c:pt idx="10609">
                  <c:v>14.734722222222222</c:v>
                </c:pt>
                <c:pt idx="10610">
                  <c:v>14.736111111111111</c:v>
                </c:pt>
                <c:pt idx="10611">
                  <c:v>14.737500000000001</c:v>
                </c:pt>
                <c:pt idx="10612">
                  <c:v>14.738888888888889</c:v>
                </c:pt>
                <c:pt idx="10613">
                  <c:v>14.740277777777777</c:v>
                </c:pt>
                <c:pt idx="10614">
                  <c:v>14.741666666666667</c:v>
                </c:pt>
                <c:pt idx="10615">
                  <c:v>14.743055555555555</c:v>
                </c:pt>
                <c:pt idx="10616">
                  <c:v>14.744444444444444</c:v>
                </c:pt>
                <c:pt idx="10617">
                  <c:v>14.745833333333334</c:v>
                </c:pt>
                <c:pt idx="10618">
                  <c:v>14.747222222222222</c:v>
                </c:pt>
                <c:pt idx="10619">
                  <c:v>14.748611111111112</c:v>
                </c:pt>
                <c:pt idx="10620">
                  <c:v>14.75</c:v>
                </c:pt>
                <c:pt idx="10621">
                  <c:v>14.751388888888888</c:v>
                </c:pt>
                <c:pt idx="10622">
                  <c:v>14.752777777777778</c:v>
                </c:pt>
                <c:pt idx="10623">
                  <c:v>14.754166666666666</c:v>
                </c:pt>
                <c:pt idx="10624">
                  <c:v>14.755555555555556</c:v>
                </c:pt>
                <c:pt idx="10625">
                  <c:v>14.756944444444445</c:v>
                </c:pt>
                <c:pt idx="10626">
                  <c:v>14.758333333333333</c:v>
                </c:pt>
                <c:pt idx="10627">
                  <c:v>14.759722222222223</c:v>
                </c:pt>
                <c:pt idx="10628">
                  <c:v>14.761111111111111</c:v>
                </c:pt>
                <c:pt idx="10629">
                  <c:v>14.762499999999999</c:v>
                </c:pt>
                <c:pt idx="10630">
                  <c:v>14.763888888888889</c:v>
                </c:pt>
                <c:pt idx="10631">
                  <c:v>14.765277777777778</c:v>
                </c:pt>
                <c:pt idx="10632">
                  <c:v>14.766666666666667</c:v>
                </c:pt>
                <c:pt idx="10633">
                  <c:v>14.768055555555556</c:v>
                </c:pt>
                <c:pt idx="10634">
                  <c:v>14.769444444444444</c:v>
                </c:pt>
                <c:pt idx="10635">
                  <c:v>14.770833333333334</c:v>
                </c:pt>
                <c:pt idx="10636">
                  <c:v>14.772222222222222</c:v>
                </c:pt>
                <c:pt idx="10637">
                  <c:v>14.77361111111111</c:v>
                </c:pt>
                <c:pt idx="10638">
                  <c:v>14.775</c:v>
                </c:pt>
                <c:pt idx="10639">
                  <c:v>14.776388888888889</c:v>
                </c:pt>
                <c:pt idx="10640">
                  <c:v>14.777777777777779</c:v>
                </c:pt>
                <c:pt idx="10641">
                  <c:v>14.779166666666667</c:v>
                </c:pt>
                <c:pt idx="10642">
                  <c:v>14.780555555555555</c:v>
                </c:pt>
                <c:pt idx="10643">
                  <c:v>14.781944444444445</c:v>
                </c:pt>
                <c:pt idx="10644">
                  <c:v>14.783333333333333</c:v>
                </c:pt>
                <c:pt idx="10645">
                  <c:v>14.784722222222221</c:v>
                </c:pt>
                <c:pt idx="10646">
                  <c:v>14.786111111111111</c:v>
                </c:pt>
                <c:pt idx="10647">
                  <c:v>14.7875</c:v>
                </c:pt>
                <c:pt idx="10648">
                  <c:v>14.78888888888889</c:v>
                </c:pt>
                <c:pt idx="10649">
                  <c:v>14.790277777777778</c:v>
                </c:pt>
                <c:pt idx="10650">
                  <c:v>14.791666666666666</c:v>
                </c:pt>
                <c:pt idx="10651">
                  <c:v>14.793055555555556</c:v>
                </c:pt>
                <c:pt idx="10652">
                  <c:v>14.794444444444444</c:v>
                </c:pt>
                <c:pt idx="10653">
                  <c:v>14.795833333333333</c:v>
                </c:pt>
                <c:pt idx="10654">
                  <c:v>14.797222222222222</c:v>
                </c:pt>
                <c:pt idx="10655">
                  <c:v>14.798611111111111</c:v>
                </c:pt>
                <c:pt idx="10656">
                  <c:v>14.8</c:v>
                </c:pt>
                <c:pt idx="10657">
                  <c:v>14.801388888888889</c:v>
                </c:pt>
                <c:pt idx="10658">
                  <c:v>14.802777777777777</c:v>
                </c:pt>
                <c:pt idx="10659">
                  <c:v>14.804166666666667</c:v>
                </c:pt>
                <c:pt idx="10660">
                  <c:v>14.805555555555555</c:v>
                </c:pt>
                <c:pt idx="10661">
                  <c:v>14.806944444444444</c:v>
                </c:pt>
                <c:pt idx="10662">
                  <c:v>14.808333333333334</c:v>
                </c:pt>
                <c:pt idx="10663">
                  <c:v>14.809722222222222</c:v>
                </c:pt>
                <c:pt idx="10664">
                  <c:v>14.811111111111112</c:v>
                </c:pt>
                <c:pt idx="10665">
                  <c:v>14.8125</c:v>
                </c:pt>
                <c:pt idx="10666">
                  <c:v>14.813888888888888</c:v>
                </c:pt>
                <c:pt idx="10667">
                  <c:v>14.815277777777778</c:v>
                </c:pt>
                <c:pt idx="10668">
                  <c:v>14.816666666666666</c:v>
                </c:pt>
                <c:pt idx="10669">
                  <c:v>14.818055555555556</c:v>
                </c:pt>
                <c:pt idx="10670">
                  <c:v>14.819444444444445</c:v>
                </c:pt>
                <c:pt idx="10671">
                  <c:v>14.820833333333333</c:v>
                </c:pt>
                <c:pt idx="10672">
                  <c:v>14.822222222222223</c:v>
                </c:pt>
                <c:pt idx="10673">
                  <c:v>14.823611111111111</c:v>
                </c:pt>
                <c:pt idx="10674">
                  <c:v>14.824999999999999</c:v>
                </c:pt>
                <c:pt idx="10675">
                  <c:v>14.826388888888889</c:v>
                </c:pt>
                <c:pt idx="10676">
                  <c:v>14.827777777777778</c:v>
                </c:pt>
                <c:pt idx="10677">
                  <c:v>14.829166666666667</c:v>
                </c:pt>
                <c:pt idx="10678">
                  <c:v>14.830555555555556</c:v>
                </c:pt>
                <c:pt idx="10679">
                  <c:v>14.831944444444444</c:v>
                </c:pt>
                <c:pt idx="10680">
                  <c:v>14.833333333333334</c:v>
                </c:pt>
                <c:pt idx="10681">
                  <c:v>14.834722222222222</c:v>
                </c:pt>
                <c:pt idx="10682">
                  <c:v>14.83611111111111</c:v>
                </c:pt>
                <c:pt idx="10683">
                  <c:v>14.8375</c:v>
                </c:pt>
                <c:pt idx="10684">
                  <c:v>14.838888888888889</c:v>
                </c:pt>
                <c:pt idx="10685">
                  <c:v>14.840277777777779</c:v>
                </c:pt>
                <c:pt idx="10686">
                  <c:v>14.841666666666667</c:v>
                </c:pt>
                <c:pt idx="10687">
                  <c:v>14.843055555555555</c:v>
                </c:pt>
                <c:pt idx="10688">
                  <c:v>14.844444444444445</c:v>
                </c:pt>
                <c:pt idx="10689">
                  <c:v>14.845833333333333</c:v>
                </c:pt>
                <c:pt idx="10690">
                  <c:v>14.847222222222221</c:v>
                </c:pt>
                <c:pt idx="10691">
                  <c:v>14.848611111111111</c:v>
                </c:pt>
                <c:pt idx="10692">
                  <c:v>14.85</c:v>
                </c:pt>
                <c:pt idx="10693">
                  <c:v>14.85138888888889</c:v>
                </c:pt>
                <c:pt idx="10694">
                  <c:v>14.852777777777778</c:v>
                </c:pt>
                <c:pt idx="10695">
                  <c:v>14.854166666666666</c:v>
                </c:pt>
                <c:pt idx="10696">
                  <c:v>14.855555555555556</c:v>
                </c:pt>
                <c:pt idx="10697">
                  <c:v>14.856944444444444</c:v>
                </c:pt>
                <c:pt idx="10698">
                  <c:v>14.858333333333333</c:v>
                </c:pt>
                <c:pt idx="10699">
                  <c:v>14.859722222222222</c:v>
                </c:pt>
                <c:pt idx="10700">
                  <c:v>14.861111111111111</c:v>
                </c:pt>
                <c:pt idx="10701">
                  <c:v>14.862500000000001</c:v>
                </c:pt>
                <c:pt idx="10702">
                  <c:v>14.863888888888889</c:v>
                </c:pt>
                <c:pt idx="10703">
                  <c:v>14.865277777777777</c:v>
                </c:pt>
                <c:pt idx="10704">
                  <c:v>14.866666666666667</c:v>
                </c:pt>
                <c:pt idx="10705">
                  <c:v>14.868055555555555</c:v>
                </c:pt>
                <c:pt idx="10706">
                  <c:v>14.869444444444444</c:v>
                </c:pt>
                <c:pt idx="10707">
                  <c:v>14.870833333333334</c:v>
                </c:pt>
                <c:pt idx="10708">
                  <c:v>14.872222222222222</c:v>
                </c:pt>
                <c:pt idx="10709">
                  <c:v>14.873611111111112</c:v>
                </c:pt>
                <c:pt idx="10710">
                  <c:v>14.875</c:v>
                </c:pt>
                <c:pt idx="10711">
                  <c:v>14.876388888888888</c:v>
                </c:pt>
                <c:pt idx="10712">
                  <c:v>14.877777777777778</c:v>
                </c:pt>
                <c:pt idx="10713">
                  <c:v>14.879166666666666</c:v>
                </c:pt>
                <c:pt idx="10714">
                  <c:v>14.880555555555556</c:v>
                </c:pt>
                <c:pt idx="10715">
                  <c:v>14.881944444444445</c:v>
                </c:pt>
                <c:pt idx="10716">
                  <c:v>14.883333333333333</c:v>
                </c:pt>
                <c:pt idx="10717">
                  <c:v>14.884722222222223</c:v>
                </c:pt>
                <c:pt idx="10718">
                  <c:v>14.886111111111111</c:v>
                </c:pt>
                <c:pt idx="10719">
                  <c:v>14.887499999999999</c:v>
                </c:pt>
                <c:pt idx="10720">
                  <c:v>14.888888888888889</c:v>
                </c:pt>
                <c:pt idx="10721">
                  <c:v>14.890277777777778</c:v>
                </c:pt>
                <c:pt idx="10722">
                  <c:v>14.891666666666667</c:v>
                </c:pt>
                <c:pt idx="10723">
                  <c:v>14.893055555555556</c:v>
                </c:pt>
                <c:pt idx="10724">
                  <c:v>14.894444444444444</c:v>
                </c:pt>
                <c:pt idx="10725">
                  <c:v>14.895833333333334</c:v>
                </c:pt>
                <c:pt idx="10726">
                  <c:v>14.897222222222222</c:v>
                </c:pt>
                <c:pt idx="10727">
                  <c:v>14.89861111111111</c:v>
                </c:pt>
                <c:pt idx="10728">
                  <c:v>14.9</c:v>
                </c:pt>
                <c:pt idx="10729">
                  <c:v>14.901388888888889</c:v>
                </c:pt>
                <c:pt idx="10730">
                  <c:v>14.902777777777779</c:v>
                </c:pt>
                <c:pt idx="10731">
                  <c:v>14.904166666666667</c:v>
                </c:pt>
                <c:pt idx="10732">
                  <c:v>14.905555555555555</c:v>
                </c:pt>
                <c:pt idx="10733">
                  <c:v>14.906944444444445</c:v>
                </c:pt>
                <c:pt idx="10734">
                  <c:v>14.908333333333333</c:v>
                </c:pt>
                <c:pt idx="10735">
                  <c:v>14.909722222222221</c:v>
                </c:pt>
                <c:pt idx="10736">
                  <c:v>14.911111111111111</c:v>
                </c:pt>
                <c:pt idx="10737">
                  <c:v>14.9125</c:v>
                </c:pt>
                <c:pt idx="10738">
                  <c:v>14.91388888888889</c:v>
                </c:pt>
                <c:pt idx="10739">
                  <c:v>14.915277777777778</c:v>
                </c:pt>
                <c:pt idx="10740">
                  <c:v>14.916666666666666</c:v>
                </c:pt>
                <c:pt idx="10741">
                  <c:v>14.918055555555556</c:v>
                </c:pt>
                <c:pt idx="10742">
                  <c:v>14.919444444444444</c:v>
                </c:pt>
                <c:pt idx="10743">
                  <c:v>14.920833333333333</c:v>
                </c:pt>
                <c:pt idx="10744">
                  <c:v>14.922222222222222</c:v>
                </c:pt>
                <c:pt idx="10745">
                  <c:v>14.923611111111111</c:v>
                </c:pt>
                <c:pt idx="10746">
                  <c:v>14.925000000000001</c:v>
                </c:pt>
                <c:pt idx="10747">
                  <c:v>14.926388888888889</c:v>
                </c:pt>
                <c:pt idx="10748">
                  <c:v>14.927777777777777</c:v>
                </c:pt>
                <c:pt idx="10749">
                  <c:v>14.929166666666667</c:v>
                </c:pt>
                <c:pt idx="10750">
                  <c:v>14.930555555555555</c:v>
                </c:pt>
                <c:pt idx="10751">
                  <c:v>14.931944444444444</c:v>
                </c:pt>
                <c:pt idx="10752">
                  <c:v>14.933333333333334</c:v>
                </c:pt>
                <c:pt idx="10753">
                  <c:v>14.934722222222222</c:v>
                </c:pt>
                <c:pt idx="10754">
                  <c:v>14.936111111111112</c:v>
                </c:pt>
                <c:pt idx="10755">
                  <c:v>14.9375</c:v>
                </c:pt>
                <c:pt idx="10756">
                  <c:v>14.938888888888888</c:v>
                </c:pt>
                <c:pt idx="10757">
                  <c:v>14.940277777777778</c:v>
                </c:pt>
                <c:pt idx="10758">
                  <c:v>14.941666666666666</c:v>
                </c:pt>
                <c:pt idx="10759">
                  <c:v>14.943055555555556</c:v>
                </c:pt>
                <c:pt idx="10760">
                  <c:v>14.944444444444445</c:v>
                </c:pt>
                <c:pt idx="10761">
                  <c:v>14.945833333333333</c:v>
                </c:pt>
                <c:pt idx="10762">
                  <c:v>14.947222222222223</c:v>
                </c:pt>
                <c:pt idx="10763">
                  <c:v>14.948611111111111</c:v>
                </c:pt>
                <c:pt idx="10764">
                  <c:v>14.95</c:v>
                </c:pt>
                <c:pt idx="10765">
                  <c:v>14.951388888888889</c:v>
                </c:pt>
                <c:pt idx="10766">
                  <c:v>14.952777777777778</c:v>
                </c:pt>
                <c:pt idx="10767">
                  <c:v>14.954166666666667</c:v>
                </c:pt>
                <c:pt idx="10768">
                  <c:v>14.955555555555556</c:v>
                </c:pt>
                <c:pt idx="10769">
                  <c:v>14.956944444444444</c:v>
                </c:pt>
                <c:pt idx="10770">
                  <c:v>14.958333333333334</c:v>
                </c:pt>
                <c:pt idx="10771">
                  <c:v>14.959722222222222</c:v>
                </c:pt>
                <c:pt idx="10772">
                  <c:v>14.96111111111111</c:v>
                </c:pt>
                <c:pt idx="10773">
                  <c:v>14.9625</c:v>
                </c:pt>
                <c:pt idx="10774">
                  <c:v>14.963888888888889</c:v>
                </c:pt>
                <c:pt idx="10775">
                  <c:v>14.965277777777779</c:v>
                </c:pt>
                <c:pt idx="10776">
                  <c:v>14.966666666666667</c:v>
                </c:pt>
                <c:pt idx="10777">
                  <c:v>14.968055555555555</c:v>
                </c:pt>
                <c:pt idx="10778">
                  <c:v>14.969444444444445</c:v>
                </c:pt>
                <c:pt idx="10779">
                  <c:v>14.970833333333333</c:v>
                </c:pt>
                <c:pt idx="10780">
                  <c:v>14.972222222222221</c:v>
                </c:pt>
                <c:pt idx="10781">
                  <c:v>14.973611111111111</c:v>
                </c:pt>
                <c:pt idx="10782">
                  <c:v>14.975</c:v>
                </c:pt>
                <c:pt idx="10783">
                  <c:v>14.97638888888889</c:v>
                </c:pt>
                <c:pt idx="10784">
                  <c:v>14.977777777777778</c:v>
                </c:pt>
                <c:pt idx="10785">
                  <c:v>14.979166666666666</c:v>
                </c:pt>
                <c:pt idx="10786">
                  <c:v>14.980555555555556</c:v>
                </c:pt>
                <c:pt idx="10787">
                  <c:v>14.981944444444444</c:v>
                </c:pt>
                <c:pt idx="10788">
                  <c:v>14.983333333333333</c:v>
                </c:pt>
                <c:pt idx="10789">
                  <c:v>14.984722222222222</c:v>
                </c:pt>
                <c:pt idx="10790">
                  <c:v>14.986111111111111</c:v>
                </c:pt>
                <c:pt idx="10791">
                  <c:v>14.987500000000001</c:v>
                </c:pt>
                <c:pt idx="10792">
                  <c:v>14.988888888888889</c:v>
                </c:pt>
                <c:pt idx="10793">
                  <c:v>14.990277777777777</c:v>
                </c:pt>
                <c:pt idx="10794">
                  <c:v>14.991666666666667</c:v>
                </c:pt>
                <c:pt idx="10795">
                  <c:v>14.993055555555555</c:v>
                </c:pt>
                <c:pt idx="10796">
                  <c:v>14.994444444444444</c:v>
                </c:pt>
                <c:pt idx="10797">
                  <c:v>14.995833333333334</c:v>
                </c:pt>
                <c:pt idx="10798">
                  <c:v>14.997222222222222</c:v>
                </c:pt>
                <c:pt idx="10799">
                  <c:v>14.998611111111112</c:v>
                </c:pt>
                <c:pt idx="10800">
                  <c:v>15</c:v>
                </c:pt>
                <c:pt idx="10801">
                  <c:v>15.001388888888888</c:v>
                </c:pt>
                <c:pt idx="10802">
                  <c:v>15.002777777777778</c:v>
                </c:pt>
                <c:pt idx="10803">
                  <c:v>15.004166666666666</c:v>
                </c:pt>
                <c:pt idx="10804">
                  <c:v>15.005555555555556</c:v>
                </c:pt>
                <c:pt idx="10805">
                  <c:v>15.006944444444445</c:v>
                </c:pt>
                <c:pt idx="10806">
                  <c:v>15.008333333333333</c:v>
                </c:pt>
                <c:pt idx="10807">
                  <c:v>15.009722222222223</c:v>
                </c:pt>
                <c:pt idx="10808">
                  <c:v>15.011111111111111</c:v>
                </c:pt>
                <c:pt idx="10809">
                  <c:v>15.012499999999999</c:v>
                </c:pt>
                <c:pt idx="10810">
                  <c:v>15.013888888888889</c:v>
                </c:pt>
                <c:pt idx="10811">
                  <c:v>15.015277777777778</c:v>
                </c:pt>
                <c:pt idx="10812">
                  <c:v>15.016666666666667</c:v>
                </c:pt>
                <c:pt idx="10813">
                  <c:v>15.018055555555556</c:v>
                </c:pt>
                <c:pt idx="10814">
                  <c:v>15.019444444444444</c:v>
                </c:pt>
                <c:pt idx="10815">
                  <c:v>15.020833333333334</c:v>
                </c:pt>
                <c:pt idx="10816">
                  <c:v>15.022222222222222</c:v>
                </c:pt>
                <c:pt idx="10817">
                  <c:v>15.02361111111111</c:v>
                </c:pt>
                <c:pt idx="10818">
                  <c:v>15.025</c:v>
                </c:pt>
                <c:pt idx="10819">
                  <c:v>15.026388888888889</c:v>
                </c:pt>
                <c:pt idx="10820">
                  <c:v>15.027777777777779</c:v>
                </c:pt>
                <c:pt idx="10821">
                  <c:v>15.029166666666667</c:v>
                </c:pt>
                <c:pt idx="10822">
                  <c:v>15.030555555555555</c:v>
                </c:pt>
                <c:pt idx="10823">
                  <c:v>15.031944444444445</c:v>
                </c:pt>
                <c:pt idx="10824">
                  <c:v>15.033333333333333</c:v>
                </c:pt>
                <c:pt idx="10825">
                  <c:v>15.034722222222221</c:v>
                </c:pt>
                <c:pt idx="10826">
                  <c:v>15.036111111111111</c:v>
                </c:pt>
                <c:pt idx="10827">
                  <c:v>15.0375</c:v>
                </c:pt>
                <c:pt idx="10828">
                  <c:v>15.03888888888889</c:v>
                </c:pt>
                <c:pt idx="10829">
                  <c:v>15.040277777777778</c:v>
                </c:pt>
                <c:pt idx="10830">
                  <c:v>15.041666666666666</c:v>
                </c:pt>
                <c:pt idx="10831">
                  <c:v>15.043055555555556</c:v>
                </c:pt>
                <c:pt idx="10832">
                  <c:v>15.044444444444444</c:v>
                </c:pt>
                <c:pt idx="10833">
                  <c:v>15.045833333333333</c:v>
                </c:pt>
                <c:pt idx="10834">
                  <c:v>15.047222222222222</c:v>
                </c:pt>
                <c:pt idx="10835">
                  <c:v>15.048611111111111</c:v>
                </c:pt>
                <c:pt idx="10836">
                  <c:v>15.05</c:v>
                </c:pt>
                <c:pt idx="10837">
                  <c:v>15.051388888888889</c:v>
                </c:pt>
                <c:pt idx="10838">
                  <c:v>15.052777777777777</c:v>
                </c:pt>
                <c:pt idx="10839">
                  <c:v>15.054166666666667</c:v>
                </c:pt>
                <c:pt idx="10840">
                  <c:v>15.055555555555555</c:v>
                </c:pt>
                <c:pt idx="10841">
                  <c:v>15.056944444444444</c:v>
                </c:pt>
                <c:pt idx="10842">
                  <c:v>15.058333333333334</c:v>
                </c:pt>
                <c:pt idx="10843">
                  <c:v>15.059722222222222</c:v>
                </c:pt>
                <c:pt idx="10844">
                  <c:v>15.061111111111112</c:v>
                </c:pt>
                <c:pt idx="10845">
                  <c:v>15.0625</c:v>
                </c:pt>
                <c:pt idx="10846">
                  <c:v>15.063888888888888</c:v>
                </c:pt>
                <c:pt idx="10847">
                  <c:v>15.065277777777778</c:v>
                </c:pt>
                <c:pt idx="10848">
                  <c:v>15.066666666666666</c:v>
                </c:pt>
                <c:pt idx="10849">
                  <c:v>15.068055555555556</c:v>
                </c:pt>
                <c:pt idx="10850">
                  <c:v>15.069444444444445</c:v>
                </c:pt>
                <c:pt idx="10851">
                  <c:v>15.070833333333333</c:v>
                </c:pt>
                <c:pt idx="10852">
                  <c:v>15.072222222222223</c:v>
                </c:pt>
                <c:pt idx="10853">
                  <c:v>15.073611111111111</c:v>
                </c:pt>
                <c:pt idx="10854">
                  <c:v>15.074999999999999</c:v>
                </c:pt>
                <c:pt idx="10855">
                  <c:v>15.076388888888889</c:v>
                </c:pt>
                <c:pt idx="10856">
                  <c:v>15.077777777777778</c:v>
                </c:pt>
                <c:pt idx="10857">
                  <c:v>15.079166666666667</c:v>
                </c:pt>
                <c:pt idx="10858">
                  <c:v>15.080555555555556</c:v>
                </c:pt>
                <c:pt idx="10859">
                  <c:v>15.081944444444444</c:v>
                </c:pt>
                <c:pt idx="10860">
                  <c:v>15.083333333333334</c:v>
                </c:pt>
                <c:pt idx="10861">
                  <c:v>15.084722222222222</c:v>
                </c:pt>
                <c:pt idx="10862">
                  <c:v>15.08611111111111</c:v>
                </c:pt>
                <c:pt idx="10863">
                  <c:v>15.0875</c:v>
                </c:pt>
                <c:pt idx="10864">
                  <c:v>15.088888888888889</c:v>
                </c:pt>
                <c:pt idx="10865">
                  <c:v>15.090277777777779</c:v>
                </c:pt>
                <c:pt idx="10866">
                  <c:v>15.091666666666667</c:v>
                </c:pt>
                <c:pt idx="10867">
                  <c:v>15.093055555555555</c:v>
                </c:pt>
                <c:pt idx="10868">
                  <c:v>15.094444444444445</c:v>
                </c:pt>
                <c:pt idx="10869">
                  <c:v>15.095833333333333</c:v>
                </c:pt>
                <c:pt idx="10870">
                  <c:v>15.097222222222221</c:v>
                </c:pt>
                <c:pt idx="10871">
                  <c:v>15.098611111111111</c:v>
                </c:pt>
                <c:pt idx="10872">
                  <c:v>15.1</c:v>
                </c:pt>
                <c:pt idx="10873">
                  <c:v>15.10138888888889</c:v>
                </c:pt>
                <c:pt idx="10874">
                  <c:v>15.102777777777778</c:v>
                </c:pt>
                <c:pt idx="10875">
                  <c:v>15.104166666666666</c:v>
                </c:pt>
                <c:pt idx="10876">
                  <c:v>15.105555555555556</c:v>
                </c:pt>
                <c:pt idx="10877">
                  <c:v>15.106944444444444</c:v>
                </c:pt>
                <c:pt idx="10878">
                  <c:v>15.108333333333333</c:v>
                </c:pt>
                <c:pt idx="10879">
                  <c:v>15.109722222222222</c:v>
                </c:pt>
                <c:pt idx="10880">
                  <c:v>15.111111111111111</c:v>
                </c:pt>
                <c:pt idx="10881">
                  <c:v>15.112500000000001</c:v>
                </c:pt>
                <c:pt idx="10882">
                  <c:v>15.113888888888889</c:v>
                </c:pt>
                <c:pt idx="10883">
                  <c:v>15.115277777777777</c:v>
                </c:pt>
                <c:pt idx="10884">
                  <c:v>15.116666666666667</c:v>
                </c:pt>
                <c:pt idx="10885">
                  <c:v>15.118055555555555</c:v>
                </c:pt>
                <c:pt idx="10886">
                  <c:v>15.119444444444444</c:v>
                </c:pt>
                <c:pt idx="10887">
                  <c:v>15.120833333333334</c:v>
                </c:pt>
                <c:pt idx="10888">
                  <c:v>15.122222222222222</c:v>
                </c:pt>
                <c:pt idx="10889">
                  <c:v>15.123611111111112</c:v>
                </c:pt>
                <c:pt idx="10890">
                  <c:v>15.125</c:v>
                </c:pt>
                <c:pt idx="10891">
                  <c:v>15.126388888888888</c:v>
                </c:pt>
                <c:pt idx="10892">
                  <c:v>15.127777777777778</c:v>
                </c:pt>
                <c:pt idx="10893">
                  <c:v>15.129166666666666</c:v>
                </c:pt>
                <c:pt idx="10894">
                  <c:v>15.130555555555556</c:v>
                </c:pt>
                <c:pt idx="10895">
                  <c:v>15.131944444444445</c:v>
                </c:pt>
                <c:pt idx="10896">
                  <c:v>15.133333333333333</c:v>
                </c:pt>
                <c:pt idx="10897">
                  <c:v>15.134722222222223</c:v>
                </c:pt>
                <c:pt idx="10898">
                  <c:v>15.136111111111111</c:v>
                </c:pt>
                <c:pt idx="10899">
                  <c:v>15.137499999999999</c:v>
                </c:pt>
                <c:pt idx="10900">
                  <c:v>15.138888888888889</c:v>
                </c:pt>
                <c:pt idx="10901">
                  <c:v>15.140277777777778</c:v>
                </c:pt>
                <c:pt idx="10902">
                  <c:v>15.141666666666667</c:v>
                </c:pt>
                <c:pt idx="10903">
                  <c:v>15.143055555555556</c:v>
                </c:pt>
                <c:pt idx="10904">
                  <c:v>15.144444444444444</c:v>
                </c:pt>
                <c:pt idx="10905">
                  <c:v>15.145833333333334</c:v>
                </c:pt>
                <c:pt idx="10906">
                  <c:v>15.147222222222222</c:v>
                </c:pt>
                <c:pt idx="10907">
                  <c:v>15.14861111111111</c:v>
                </c:pt>
                <c:pt idx="10908">
                  <c:v>15.15</c:v>
                </c:pt>
                <c:pt idx="10909">
                  <c:v>15.151388888888889</c:v>
                </c:pt>
                <c:pt idx="10910">
                  <c:v>15.152777777777779</c:v>
                </c:pt>
                <c:pt idx="10911">
                  <c:v>15.154166666666667</c:v>
                </c:pt>
                <c:pt idx="10912">
                  <c:v>15.155555555555555</c:v>
                </c:pt>
                <c:pt idx="10913">
                  <c:v>15.156944444444445</c:v>
                </c:pt>
                <c:pt idx="10914">
                  <c:v>15.158333333333333</c:v>
                </c:pt>
                <c:pt idx="10915">
                  <c:v>15.159722222222221</c:v>
                </c:pt>
                <c:pt idx="10916">
                  <c:v>15.161111111111111</c:v>
                </c:pt>
                <c:pt idx="10917">
                  <c:v>15.1625</c:v>
                </c:pt>
                <c:pt idx="10918">
                  <c:v>15.16388888888889</c:v>
                </c:pt>
                <c:pt idx="10919">
                  <c:v>15.165277777777778</c:v>
                </c:pt>
                <c:pt idx="10920">
                  <c:v>15.166666666666666</c:v>
                </c:pt>
                <c:pt idx="10921">
                  <c:v>15.168055555555556</c:v>
                </c:pt>
                <c:pt idx="10922">
                  <c:v>15.169444444444444</c:v>
                </c:pt>
                <c:pt idx="10923">
                  <c:v>15.170833333333333</c:v>
                </c:pt>
                <c:pt idx="10924">
                  <c:v>15.172222222222222</c:v>
                </c:pt>
                <c:pt idx="10925">
                  <c:v>15.173611111111111</c:v>
                </c:pt>
                <c:pt idx="10926">
                  <c:v>15.175000000000001</c:v>
                </c:pt>
                <c:pt idx="10927">
                  <c:v>15.176388888888889</c:v>
                </c:pt>
                <c:pt idx="10928">
                  <c:v>15.177777777777777</c:v>
                </c:pt>
                <c:pt idx="10929">
                  <c:v>15.179166666666667</c:v>
                </c:pt>
                <c:pt idx="10930">
                  <c:v>15.180555555555555</c:v>
                </c:pt>
                <c:pt idx="10931">
                  <c:v>15.181944444444444</c:v>
                </c:pt>
                <c:pt idx="10932">
                  <c:v>15.183333333333334</c:v>
                </c:pt>
                <c:pt idx="10933">
                  <c:v>15.184722222222222</c:v>
                </c:pt>
                <c:pt idx="10934">
                  <c:v>15.186111111111112</c:v>
                </c:pt>
                <c:pt idx="10935">
                  <c:v>15.1875</c:v>
                </c:pt>
                <c:pt idx="10936">
                  <c:v>15.188888888888888</c:v>
                </c:pt>
                <c:pt idx="10937">
                  <c:v>15.190277777777778</c:v>
                </c:pt>
                <c:pt idx="10938">
                  <c:v>15.191666666666666</c:v>
                </c:pt>
                <c:pt idx="10939">
                  <c:v>15.193055555555556</c:v>
                </c:pt>
                <c:pt idx="10940">
                  <c:v>15.194444444444445</c:v>
                </c:pt>
                <c:pt idx="10941">
                  <c:v>15.195833333333333</c:v>
                </c:pt>
                <c:pt idx="10942">
                  <c:v>15.197222222222223</c:v>
                </c:pt>
                <c:pt idx="10943">
                  <c:v>15.198611111111111</c:v>
                </c:pt>
                <c:pt idx="10944">
                  <c:v>15.2</c:v>
                </c:pt>
                <c:pt idx="10945">
                  <c:v>15.201388888888889</c:v>
                </c:pt>
                <c:pt idx="10946">
                  <c:v>15.202777777777778</c:v>
                </c:pt>
                <c:pt idx="10947">
                  <c:v>15.204166666666667</c:v>
                </c:pt>
                <c:pt idx="10948">
                  <c:v>15.205555555555556</c:v>
                </c:pt>
                <c:pt idx="10949">
                  <c:v>15.206944444444444</c:v>
                </c:pt>
                <c:pt idx="10950">
                  <c:v>15.208333333333334</c:v>
                </c:pt>
                <c:pt idx="10951">
                  <c:v>15.209722222222222</c:v>
                </c:pt>
                <c:pt idx="10952">
                  <c:v>15.21111111111111</c:v>
                </c:pt>
                <c:pt idx="10953">
                  <c:v>15.2125</c:v>
                </c:pt>
                <c:pt idx="10954">
                  <c:v>15.213888888888889</c:v>
                </c:pt>
                <c:pt idx="10955">
                  <c:v>15.215277777777779</c:v>
                </c:pt>
                <c:pt idx="10956">
                  <c:v>15.216666666666667</c:v>
                </c:pt>
                <c:pt idx="10957">
                  <c:v>15.218055555555555</c:v>
                </c:pt>
                <c:pt idx="10958">
                  <c:v>15.219444444444445</c:v>
                </c:pt>
                <c:pt idx="10959">
                  <c:v>15.220833333333333</c:v>
                </c:pt>
                <c:pt idx="10960">
                  <c:v>15.222222222222221</c:v>
                </c:pt>
                <c:pt idx="10961">
                  <c:v>15.223611111111111</c:v>
                </c:pt>
                <c:pt idx="10962">
                  <c:v>15.225</c:v>
                </c:pt>
                <c:pt idx="10963">
                  <c:v>15.22638888888889</c:v>
                </c:pt>
                <c:pt idx="10964">
                  <c:v>15.227777777777778</c:v>
                </c:pt>
                <c:pt idx="10965">
                  <c:v>15.229166666666666</c:v>
                </c:pt>
                <c:pt idx="10966">
                  <c:v>15.230555555555556</c:v>
                </c:pt>
                <c:pt idx="10967">
                  <c:v>15.231944444444444</c:v>
                </c:pt>
                <c:pt idx="10968">
                  <c:v>15.233333333333333</c:v>
                </c:pt>
                <c:pt idx="10969">
                  <c:v>15.234722222222222</c:v>
                </c:pt>
                <c:pt idx="10970">
                  <c:v>15.236111111111111</c:v>
                </c:pt>
                <c:pt idx="10971">
                  <c:v>15.237500000000001</c:v>
                </c:pt>
                <c:pt idx="10972">
                  <c:v>15.238888888888889</c:v>
                </c:pt>
                <c:pt idx="10973">
                  <c:v>15.240277777777777</c:v>
                </c:pt>
                <c:pt idx="10974">
                  <c:v>15.241666666666667</c:v>
                </c:pt>
                <c:pt idx="10975">
                  <c:v>15.243055555555555</c:v>
                </c:pt>
                <c:pt idx="10976">
                  <c:v>15.244444444444444</c:v>
                </c:pt>
                <c:pt idx="10977">
                  <c:v>15.245833333333334</c:v>
                </c:pt>
                <c:pt idx="10978">
                  <c:v>15.247222222222222</c:v>
                </c:pt>
                <c:pt idx="10979">
                  <c:v>15.248611111111112</c:v>
                </c:pt>
                <c:pt idx="10980">
                  <c:v>15.25</c:v>
                </c:pt>
                <c:pt idx="10981">
                  <c:v>15.251388888888888</c:v>
                </c:pt>
                <c:pt idx="10982">
                  <c:v>15.252777777777778</c:v>
                </c:pt>
                <c:pt idx="10983">
                  <c:v>15.254166666666666</c:v>
                </c:pt>
                <c:pt idx="10984">
                  <c:v>15.255555555555556</c:v>
                </c:pt>
                <c:pt idx="10985">
                  <c:v>15.256944444444445</c:v>
                </c:pt>
                <c:pt idx="10986">
                  <c:v>15.258333333333333</c:v>
                </c:pt>
                <c:pt idx="10987">
                  <c:v>15.259722222222223</c:v>
                </c:pt>
                <c:pt idx="10988">
                  <c:v>15.261111111111111</c:v>
                </c:pt>
                <c:pt idx="10989">
                  <c:v>15.262499999999999</c:v>
                </c:pt>
                <c:pt idx="10990">
                  <c:v>15.263888888888889</c:v>
                </c:pt>
                <c:pt idx="10991">
                  <c:v>15.265277777777778</c:v>
                </c:pt>
                <c:pt idx="10992">
                  <c:v>15.266666666666667</c:v>
                </c:pt>
                <c:pt idx="10993">
                  <c:v>15.268055555555556</c:v>
                </c:pt>
                <c:pt idx="10994">
                  <c:v>15.269444444444444</c:v>
                </c:pt>
                <c:pt idx="10995">
                  <c:v>15.270833333333334</c:v>
                </c:pt>
                <c:pt idx="10996">
                  <c:v>15.272222222222222</c:v>
                </c:pt>
                <c:pt idx="10997">
                  <c:v>15.27361111111111</c:v>
                </c:pt>
                <c:pt idx="10998">
                  <c:v>15.275</c:v>
                </c:pt>
                <c:pt idx="10999">
                  <c:v>15.276388888888889</c:v>
                </c:pt>
                <c:pt idx="11000">
                  <c:v>15.277777777777779</c:v>
                </c:pt>
                <c:pt idx="11001">
                  <c:v>15.279166666666667</c:v>
                </c:pt>
                <c:pt idx="11002">
                  <c:v>15.280555555555555</c:v>
                </c:pt>
                <c:pt idx="11003">
                  <c:v>15.281944444444445</c:v>
                </c:pt>
                <c:pt idx="11004">
                  <c:v>15.283333333333333</c:v>
                </c:pt>
                <c:pt idx="11005">
                  <c:v>15.284722222222221</c:v>
                </c:pt>
                <c:pt idx="11006">
                  <c:v>15.286111111111111</c:v>
                </c:pt>
                <c:pt idx="11007">
                  <c:v>15.2875</c:v>
                </c:pt>
                <c:pt idx="11008">
                  <c:v>15.28888888888889</c:v>
                </c:pt>
                <c:pt idx="11009">
                  <c:v>15.290277777777778</c:v>
                </c:pt>
                <c:pt idx="11010">
                  <c:v>15.291666666666666</c:v>
                </c:pt>
                <c:pt idx="11011">
                  <c:v>15.293055555555556</c:v>
                </c:pt>
                <c:pt idx="11012">
                  <c:v>15.294444444444444</c:v>
                </c:pt>
                <c:pt idx="11013">
                  <c:v>15.295833333333333</c:v>
                </c:pt>
                <c:pt idx="11014">
                  <c:v>15.297222222222222</c:v>
                </c:pt>
                <c:pt idx="11015">
                  <c:v>15.298611111111111</c:v>
                </c:pt>
                <c:pt idx="11016">
                  <c:v>15.3</c:v>
                </c:pt>
                <c:pt idx="11017">
                  <c:v>15.301388888888889</c:v>
                </c:pt>
                <c:pt idx="11018">
                  <c:v>15.302777777777777</c:v>
                </c:pt>
                <c:pt idx="11019">
                  <c:v>15.304166666666667</c:v>
                </c:pt>
                <c:pt idx="11020">
                  <c:v>15.305555555555555</c:v>
                </c:pt>
                <c:pt idx="11021">
                  <c:v>15.306944444444444</c:v>
                </c:pt>
                <c:pt idx="11022">
                  <c:v>15.308333333333334</c:v>
                </c:pt>
                <c:pt idx="11023">
                  <c:v>15.309722222222222</c:v>
                </c:pt>
                <c:pt idx="11024">
                  <c:v>15.311111111111112</c:v>
                </c:pt>
                <c:pt idx="11025">
                  <c:v>15.3125</c:v>
                </c:pt>
                <c:pt idx="11026">
                  <c:v>15.313888888888888</c:v>
                </c:pt>
                <c:pt idx="11027">
                  <c:v>15.315277777777778</c:v>
                </c:pt>
                <c:pt idx="11028">
                  <c:v>15.316666666666666</c:v>
                </c:pt>
                <c:pt idx="11029">
                  <c:v>15.318055555555556</c:v>
                </c:pt>
                <c:pt idx="11030">
                  <c:v>15.319444444444445</c:v>
                </c:pt>
                <c:pt idx="11031">
                  <c:v>15.320833333333333</c:v>
                </c:pt>
                <c:pt idx="11032">
                  <c:v>15.322222222222223</c:v>
                </c:pt>
                <c:pt idx="11033">
                  <c:v>15.323611111111111</c:v>
                </c:pt>
                <c:pt idx="11034">
                  <c:v>15.324999999999999</c:v>
                </c:pt>
                <c:pt idx="11035">
                  <c:v>15.326388888888889</c:v>
                </c:pt>
                <c:pt idx="11036">
                  <c:v>15.327777777777778</c:v>
                </c:pt>
                <c:pt idx="11037">
                  <c:v>15.329166666666667</c:v>
                </c:pt>
                <c:pt idx="11038">
                  <c:v>15.330555555555556</c:v>
                </c:pt>
                <c:pt idx="11039">
                  <c:v>15.331944444444444</c:v>
                </c:pt>
                <c:pt idx="11040">
                  <c:v>15.333333333333334</c:v>
                </c:pt>
                <c:pt idx="11041">
                  <c:v>15.334722222222222</c:v>
                </c:pt>
                <c:pt idx="11042">
                  <c:v>15.33611111111111</c:v>
                </c:pt>
                <c:pt idx="11043">
                  <c:v>15.3375</c:v>
                </c:pt>
                <c:pt idx="11044">
                  <c:v>15.338888888888889</c:v>
                </c:pt>
                <c:pt idx="11045">
                  <c:v>15.340277777777779</c:v>
                </c:pt>
                <c:pt idx="11046">
                  <c:v>15.341666666666667</c:v>
                </c:pt>
                <c:pt idx="11047">
                  <c:v>15.343055555555555</c:v>
                </c:pt>
                <c:pt idx="11048">
                  <c:v>15.344444444444445</c:v>
                </c:pt>
                <c:pt idx="11049">
                  <c:v>15.345833333333333</c:v>
                </c:pt>
                <c:pt idx="11050">
                  <c:v>15.347222222222221</c:v>
                </c:pt>
                <c:pt idx="11051">
                  <c:v>15.348611111111111</c:v>
                </c:pt>
                <c:pt idx="11052">
                  <c:v>15.35</c:v>
                </c:pt>
                <c:pt idx="11053">
                  <c:v>15.35138888888889</c:v>
                </c:pt>
                <c:pt idx="11054">
                  <c:v>15.352777777777778</c:v>
                </c:pt>
                <c:pt idx="11055">
                  <c:v>15.354166666666666</c:v>
                </c:pt>
                <c:pt idx="11056">
                  <c:v>15.355555555555556</c:v>
                </c:pt>
                <c:pt idx="11057">
                  <c:v>15.356944444444444</c:v>
                </c:pt>
                <c:pt idx="11058">
                  <c:v>15.358333333333333</c:v>
                </c:pt>
                <c:pt idx="11059">
                  <c:v>15.359722222222222</c:v>
                </c:pt>
                <c:pt idx="11060">
                  <c:v>15.361111111111111</c:v>
                </c:pt>
                <c:pt idx="11061">
                  <c:v>15.362500000000001</c:v>
                </c:pt>
                <c:pt idx="11062">
                  <c:v>15.363888888888889</c:v>
                </c:pt>
                <c:pt idx="11063">
                  <c:v>15.365277777777777</c:v>
                </c:pt>
                <c:pt idx="11064">
                  <c:v>15.366666666666667</c:v>
                </c:pt>
                <c:pt idx="11065">
                  <c:v>15.368055555555555</c:v>
                </c:pt>
                <c:pt idx="11066">
                  <c:v>15.369444444444444</c:v>
                </c:pt>
                <c:pt idx="11067">
                  <c:v>15.370833333333334</c:v>
                </c:pt>
                <c:pt idx="11068">
                  <c:v>15.372222222222222</c:v>
                </c:pt>
                <c:pt idx="11069">
                  <c:v>15.373611111111112</c:v>
                </c:pt>
                <c:pt idx="11070">
                  <c:v>15.375</c:v>
                </c:pt>
                <c:pt idx="11071">
                  <c:v>15.376388888888888</c:v>
                </c:pt>
                <c:pt idx="11072">
                  <c:v>15.377777777777778</c:v>
                </c:pt>
                <c:pt idx="11073">
                  <c:v>15.379166666666666</c:v>
                </c:pt>
                <c:pt idx="11074">
                  <c:v>15.380555555555556</c:v>
                </c:pt>
                <c:pt idx="11075">
                  <c:v>15.381944444444445</c:v>
                </c:pt>
                <c:pt idx="11076">
                  <c:v>15.383333333333333</c:v>
                </c:pt>
                <c:pt idx="11077">
                  <c:v>15.384722222222223</c:v>
                </c:pt>
                <c:pt idx="11078">
                  <c:v>15.386111111111111</c:v>
                </c:pt>
                <c:pt idx="11079">
                  <c:v>15.387499999999999</c:v>
                </c:pt>
                <c:pt idx="11080">
                  <c:v>15.388888888888889</c:v>
                </c:pt>
                <c:pt idx="11081">
                  <c:v>15.390277777777778</c:v>
                </c:pt>
                <c:pt idx="11082">
                  <c:v>15.391666666666667</c:v>
                </c:pt>
                <c:pt idx="11083">
                  <c:v>15.393055555555556</c:v>
                </c:pt>
                <c:pt idx="11084">
                  <c:v>15.394444444444444</c:v>
                </c:pt>
                <c:pt idx="11085">
                  <c:v>15.395833333333334</c:v>
                </c:pt>
                <c:pt idx="11086">
                  <c:v>15.397222222222222</c:v>
                </c:pt>
                <c:pt idx="11087">
                  <c:v>15.39861111111111</c:v>
                </c:pt>
                <c:pt idx="11088">
                  <c:v>15.4</c:v>
                </c:pt>
                <c:pt idx="11089">
                  <c:v>15.401388888888889</c:v>
                </c:pt>
                <c:pt idx="11090">
                  <c:v>15.402777777777779</c:v>
                </c:pt>
                <c:pt idx="11091">
                  <c:v>15.404166666666667</c:v>
                </c:pt>
                <c:pt idx="11092">
                  <c:v>15.405555555555555</c:v>
                </c:pt>
                <c:pt idx="11093">
                  <c:v>15.406944444444445</c:v>
                </c:pt>
                <c:pt idx="11094">
                  <c:v>15.408333333333333</c:v>
                </c:pt>
                <c:pt idx="11095">
                  <c:v>15.409722222222221</c:v>
                </c:pt>
                <c:pt idx="11096">
                  <c:v>15.411111111111111</c:v>
                </c:pt>
                <c:pt idx="11097">
                  <c:v>15.4125</c:v>
                </c:pt>
                <c:pt idx="11098">
                  <c:v>15.41388888888889</c:v>
                </c:pt>
                <c:pt idx="11099">
                  <c:v>15.415277777777778</c:v>
                </c:pt>
                <c:pt idx="11100">
                  <c:v>15.416666666666666</c:v>
                </c:pt>
                <c:pt idx="11101">
                  <c:v>15.418055555555556</c:v>
                </c:pt>
                <c:pt idx="11102">
                  <c:v>15.419444444444444</c:v>
                </c:pt>
                <c:pt idx="11103">
                  <c:v>15.420833333333333</c:v>
                </c:pt>
                <c:pt idx="11104">
                  <c:v>15.422222222222222</c:v>
                </c:pt>
                <c:pt idx="11105">
                  <c:v>15.423611111111111</c:v>
                </c:pt>
                <c:pt idx="11106">
                  <c:v>15.425000000000001</c:v>
                </c:pt>
                <c:pt idx="11107">
                  <c:v>15.426388888888889</c:v>
                </c:pt>
                <c:pt idx="11108">
                  <c:v>15.427777777777777</c:v>
                </c:pt>
                <c:pt idx="11109">
                  <c:v>15.429166666666667</c:v>
                </c:pt>
                <c:pt idx="11110">
                  <c:v>15.430555555555555</c:v>
                </c:pt>
                <c:pt idx="11111">
                  <c:v>15.431944444444444</c:v>
                </c:pt>
                <c:pt idx="11112">
                  <c:v>15.433333333333334</c:v>
                </c:pt>
                <c:pt idx="11113">
                  <c:v>15.434722222222222</c:v>
                </c:pt>
                <c:pt idx="11114">
                  <c:v>15.436111111111112</c:v>
                </c:pt>
                <c:pt idx="11115">
                  <c:v>15.4375</c:v>
                </c:pt>
                <c:pt idx="11116">
                  <c:v>15.438888888888888</c:v>
                </c:pt>
                <c:pt idx="11117">
                  <c:v>15.440277777777778</c:v>
                </c:pt>
                <c:pt idx="11118">
                  <c:v>15.441666666666666</c:v>
                </c:pt>
                <c:pt idx="11119">
                  <c:v>15.443055555555556</c:v>
                </c:pt>
                <c:pt idx="11120">
                  <c:v>15.444444444444445</c:v>
                </c:pt>
                <c:pt idx="11121">
                  <c:v>15.445833333333333</c:v>
                </c:pt>
                <c:pt idx="11122">
                  <c:v>15.447222222222223</c:v>
                </c:pt>
                <c:pt idx="11123">
                  <c:v>15.448611111111111</c:v>
                </c:pt>
                <c:pt idx="11124">
                  <c:v>15.45</c:v>
                </c:pt>
                <c:pt idx="11125">
                  <c:v>15.451388888888889</c:v>
                </c:pt>
                <c:pt idx="11126">
                  <c:v>15.452777777777778</c:v>
                </c:pt>
                <c:pt idx="11127">
                  <c:v>15.454166666666667</c:v>
                </c:pt>
                <c:pt idx="11128">
                  <c:v>15.455555555555556</c:v>
                </c:pt>
                <c:pt idx="11129">
                  <c:v>15.456944444444444</c:v>
                </c:pt>
                <c:pt idx="11130">
                  <c:v>15.458333333333334</c:v>
                </c:pt>
                <c:pt idx="11131">
                  <c:v>15.459722222222222</c:v>
                </c:pt>
                <c:pt idx="11132">
                  <c:v>15.46111111111111</c:v>
                </c:pt>
                <c:pt idx="11133">
                  <c:v>15.4625</c:v>
                </c:pt>
                <c:pt idx="11134">
                  <c:v>15.463888888888889</c:v>
                </c:pt>
                <c:pt idx="11135">
                  <c:v>15.465277777777779</c:v>
                </c:pt>
                <c:pt idx="11136">
                  <c:v>15.466666666666667</c:v>
                </c:pt>
                <c:pt idx="11137">
                  <c:v>15.468055555555555</c:v>
                </c:pt>
                <c:pt idx="11138">
                  <c:v>15.469444444444445</c:v>
                </c:pt>
                <c:pt idx="11139">
                  <c:v>15.470833333333333</c:v>
                </c:pt>
                <c:pt idx="11140">
                  <c:v>15.472222222222221</c:v>
                </c:pt>
                <c:pt idx="11141">
                  <c:v>15.473611111111111</c:v>
                </c:pt>
                <c:pt idx="11142">
                  <c:v>15.475</c:v>
                </c:pt>
                <c:pt idx="11143">
                  <c:v>15.47638888888889</c:v>
                </c:pt>
                <c:pt idx="11144">
                  <c:v>15.477777777777778</c:v>
                </c:pt>
                <c:pt idx="11145">
                  <c:v>15.479166666666666</c:v>
                </c:pt>
                <c:pt idx="11146">
                  <c:v>15.480555555555556</c:v>
                </c:pt>
                <c:pt idx="11147">
                  <c:v>15.481944444444444</c:v>
                </c:pt>
                <c:pt idx="11148">
                  <c:v>15.483333333333333</c:v>
                </c:pt>
                <c:pt idx="11149">
                  <c:v>15.484722222222222</c:v>
                </c:pt>
                <c:pt idx="11150">
                  <c:v>15.486111111111111</c:v>
                </c:pt>
                <c:pt idx="11151">
                  <c:v>15.487500000000001</c:v>
                </c:pt>
                <c:pt idx="11152">
                  <c:v>15.488888888888889</c:v>
                </c:pt>
                <c:pt idx="11153">
                  <c:v>15.490277777777777</c:v>
                </c:pt>
                <c:pt idx="11154">
                  <c:v>15.491666666666667</c:v>
                </c:pt>
                <c:pt idx="11155">
                  <c:v>15.493055555555555</c:v>
                </c:pt>
                <c:pt idx="11156">
                  <c:v>15.494444444444444</c:v>
                </c:pt>
                <c:pt idx="11157">
                  <c:v>15.495833333333334</c:v>
                </c:pt>
                <c:pt idx="11158">
                  <c:v>15.497222222222222</c:v>
                </c:pt>
                <c:pt idx="11159">
                  <c:v>15.498611111111112</c:v>
                </c:pt>
                <c:pt idx="11160">
                  <c:v>15.5</c:v>
                </c:pt>
                <c:pt idx="11161">
                  <c:v>15.501388888888888</c:v>
                </c:pt>
                <c:pt idx="11162">
                  <c:v>15.502777777777778</c:v>
                </c:pt>
                <c:pt idx="11163">
                  <c:v>15.504166666666666</c:v>
                </c:pt>
                <c:pt idx="11164">
                  <c:v>15.505555555555556</c:v>
                </c:pt>
                <c:pt idx="11165">
                  <c:v>15.506944444444445</c:v>
                </c:pt>
                <c:pt idx="11166">
                  <c:v>15.508333333333333</c:v>
                </c:pt>
                <c:pt idx="11167">
                  <c:v>15.509722222222223</c:v>
                </c:pt>
                <c:pt idx="11168">
                  <c:v>15.511111111111111</c:v>
                </c:pt>
                <c:pt idx="11169">
                  <c:v>15.512499999999999</c:v>
                </c:pt>
                <c:pt idx="11170">
                  <c:v>15.513888888888889</c:v>
                </c:pt>
                <c:pt idx="11171">
                  <c:v>15.515277777777778</c:v>
                </c:pt>
                <c:pt idx="11172">
                  <c:v>15.516666666666667</c:v>
                </c:pt>
                <c:pt idx="11173">
                  <c:v>15.518055555555556</c:v>
                </c:pt>
                <c:pt idx="11174">
                  <c:v>15.519444444444444</c:v>
                </c:pt>
                <c:pt idx="11175">
                  <c:v>15.520833333333334</c:v>
                </c:pt>
                <c:pt idx="11176">
                  <c:v>15.522222222222222</c:v>
                </c:pt>
                <c:pt idx="11177">
                  <c:v>15.52361111111111</c:v>
                </c:pt>
                <c:pt idx="11178">
                  <c:v>15.525</c:v>
                </c:pt>
                <c:pt idx="11179">
                  <c:v>15.526388888888889</c:v>
                </c:pt>
                <c:pt idx="11180">
                  <c:v>15.527777777777779</c:v>
                </c:pt>
                <c:pt idx="11181">
                  <c:v>15.529166666666667</c:v>
                </c:pt>
                <c:pt idx="11182">
                  <c:v>15.530555555555555</c:v>
                </c:pt>
                <c:pt idx="11183">
                  <c:v>15.531944444444445</c:v>
                </c:pt>
                <c:pt idx="11184">
                  <c:v>15.533333333333333</c:v>
                </c:pt>
                <c:pt idx="11185">
                  <c:v>15.534722222222221</c:v>
                </c:pt>
                <c:pt idx="11186">
                  <c:v>15.536111111111111</c:v>
                </c:pt>
                <c:pt idx="11187">
                  <c:v>15.5375</c:v>
                </c:pt>
                <c:pt idx="11188">
                  <c:v>15.53888888888889</c:v>
                </c:pt>
                <c:pt idx="11189">
                  <c:v>15.540277777777778</c:v>
                </c:pt>
                <c:pt idx="11190">
                  <c:v>15.541666666666666</c:v>
                </c:pt>
                <c:pt idx="11191">
                  <c:v>15.543055555555556</c:v>
                </c:pt>
                <c:pt idx="11192">
                  <c:v>15.544444444444444</c:v>
                </c:pt>
                <c:pt idx="11193">
                  <c:v>15.545833333333333</c:v>
                </c:pt>
                <c:pt idx="11194">
                  <c:v>15.547222222222222</c:v>
                </c:pt>
                <c:pt idx="11195">
                  <c:v>15.548611111111111</c:v>
                </c:pt>
                <c:pt idx="11196">
                  <c:v>15.55</c:v>
                </c:pt>
                <c:pt idx="11197">
                  <c:v>15.551388888888889</c:v>
                </c:pt>
                <c:pt idx="11198">
                  <c:v>15.552777777777777</c:v>
                </c:pt>
                <c:pt idx="11199">
                  <c:v>15.554166666666667</c:v>
                </c:pt>
                <c:pt idx="11200">
                  <c:v>15.555555555555555</c:v>
                </c:pt>
                <c:pt idx="11201">
                  <c:v>15.556944444444444</c:v>
                </c:pt>
                <c:pt idx="11202">
                  <c:v>15.558333333333334</c:v>
                </c:pt>
                <c:pt idx="11203">
                  <c:v>15.559722222222222</c:v>
                </c:pt>
                <c:pt idx="11204">
                  <c:v>15.561111111111112</c:v>
                </c:pt>
                <c:pt idx="11205">
                  <c:v>15.5625</c:v>
                </c:pt>
                <c:pt idx="11206">
                  <c:v>15.563888888888888</c:v>
                </c:pt>
                <c:pt idx="11207">
                  <c:v>15.565277777777778</c:v>
                </c:pt>
                <c:pt idx="11208">
                  <c:v>15.566666666666666</c:v>
                </c:pt>
                <c:pt idx="11209">
                  <c:v>15.568055555555556</c:v>
                </c:pt>
                <c:pt idx="11210">
                  <c:v>15.569444444444445</c:v>
                </c:pt>
                <c:pt idx="11211">
                  <c:v>15.570833333333333</c:v>
                </c:pt>
                <c:pt idx="11212">
                  <c:v>15.572222222222223</c:v>
                </c:pt>
                <c:pt idx="11213">
                  <c:v>15.573611111111111</c:v>
                </c:pt>
                <c:pt idx="11214">
                  <c:v>15.574999999999999</c:v>
                </c:pt>
                <c:pt idx="11215">
                  <c:v>15.576388888888889</c:v>
                </c:pt>
                <c:pt idx="11216">
                  <c:v>15.577777777777778</c:v>
                </c:pt>
                <c:pt idx="11217">
                  <c:v>15.579166666666667</c:v>
                </c:pt>
                <c:pt idx="11218">
                  <c:v>15.580555555555556</c:v>
                </c:pt>
                <c:pt idx="11219">
                  <c:v>15.581944444444444</c:v>
                </c:pt>
                <c:pt idx="11220">
                  <c:v>15.583333333333334</c:v>
                </c:pt>
                <c:pt idx="11221">
                  <c:v>15.584722222222222</c:v>
                </c:pt>
                <c:pt idx="11222">
                  <c:v>15.58611111111111</c:v>
                </c:pt>
                <c:pt idx="11223">
                  <c:v>15.5875</c:v>
                </c:pt>
                <c:pt idx="11224">
                  <c:v>15.588888888888889</c:v>
                </c:pt>
                <c:pt idx="11225">
                  <c:v>15.590277777777779</c:v>
                </c:pt>
                <c:pt idx="11226">
                  <c:v>15.591666666666667</c:v>
                </c:pt>
                <c:pt idx="11227">
                  <c:v>15.593055555555555</c:v>
                </c:pt>
                <c:pt idx="11228">
                  <c:v>15.594444444444445</c:v>
                </c:pt>
                <c:pt idx="11229">
                  <c:v>15.595833333333333</c:v>
                </c:pt>
                <c:pt idx="11230">
                  <c:v>15.597222222222221</c:v>
                </c:pt>
                <c:pt idx="11231">
                  <c:v>15.598611111111111</c:v>
                </c:pt>
                <c:pt idx="11232">
                  <c:v>15.6</c:v>
                </c:pt>
                <c:pt idx="11233">
                  <c:v>15.60138888888889</c:v>
                </c:pt>
                <c:pt idx="11234">
                  <c:v>15.602777777777778</c:v>
                </c:pt>
                <c:pt idx="11235">
                  <c:v>15.604166666666666</c:v>
                </c:pt>
                <c:pt idx="11236">
                  <c:v>15.605555555555556</c:v>
                </c:pt>
                <c:pt idx="11237">
                  <c:v>15.606944444444444</c:v>
                </c:pt>
                <c:pt idx="11238">
                  <c:v>15.608333333333333</c:v>
                </c:pt>
                <c:pt idx="11239">
                  <c:v>15.609722222222222</c:v>
                </c:pt>
                <c:pt idx="11240">
                  <c:v>15.611111111111111</c:v>
                </c:pt>
                <c:pt idx="11241">
                  <c:v>15.612500000000001</c:v>
                </c:pt>
                <c:pt idx="11242">
                  <c:v>15.613888888888889</c:v>
                </c:pt>
                <c:pt idx="11243">
                  <c:v>15.615277777777777</c:v>
                </c:pt>
                <c:pt idx="11244">
                  <c:v>15.616666666666667</c:v>
                </c:pt>
                <c:pt idx="11245">
                  <c:v>15.618055555555555</c:v>
                </c:pt>
                <c:pt idx="11246">
                  <c:v>15.619444444444444</c:v>
                </c:pt>
                <c:pt idx="11247">
                  <c:v>15.620833333333334</c:v>
                </c:pt>
                <c:pt idx="11248">
                  <c:v>15.622222222222222</c:v>
                </c:pt>
                <c:pt idx="11249">
                  <c:v>15.623611111111112</c:v>
                </c:pt>
                <c:pt idx="11250">
                  <c:v>15.625</c:v>
                </c:pt>
                <c:pt idx="11251">
                  <c:v>15.626388888888888</c:v>
                </c:pt>
                <c:pt idx="11252">
                  <c:v>15.627777777777778</c:v>
                </c:pt>
                <c:pt idx="11253">
                  <c:v>15.629166666666666</c:v>
                </c:pt>
                <c:pt idx="11254">
                  <c:v>15.630555555555556</c:v>
                </c:pt>
                <c:pt idx="11255">
                  <c:v>15.631944444444445</c:v>
                </c:pt>
                <c:pt idx="11256">
                  <c:v>15.633333333333333</c:v>
                </c:pt>
                <c:pt idx="11257">
                  <c:v>15.634722222222223</c:v>
                </c:pt>
                <c:pt idx="11258">
                  <c:v>15.636111111111111</c:v>
                </c:pt>
                <c:pt idx="11259">
                  <c:v>15.637499999999999</c:v>
                </c:pt>
                <c:pt idx="11260">
                  <c:v>15.638888888888889</c:v>
                </c:pt>
                <c:pt idx="11261">
                  <c:v>15.640277777777778</c:v>
                </c:pt>
                <c:pt idx="11262">
                  <c:v>15.641666666666667</c:v>
                </c:pt>
                <c:pt idx="11263">
                  <c:v>15.643055555555556</c:v>
                </c:pt>
                <c:pt idx="11264">
                  <c:v>15.644444444444444</c:v>
                </c:pt>
                <c:pt idx="11265">
                  <c:v>15.645833333333334</c:v>
                </c:pt>
                <c:pt idx="11266">
                  <c:v>15.647222222222222</c:v>
                </c:pt>
                <c:pt idx="11267">
                  <c:v>15.64861111111111</c:v>
                </c:pt>
                <c:pt idx="11268">
                  <c:v>15.65</c:v>
                </c:pt>
                <c:pt idx="11269">
                  <c:v>15.651388888888889</c:v>
                </c:pt>
                <c:pt idx="11270">
                  <c:v>15.652777777777779</c:v>
                </c:pt>
                <c:pt idx="11271">
                  <c:v>15.654166666666667</c:v>
                </c:pt>
                <c:pt idx="11272">
                  <c:v>15.655555555555555</c:v>
                </c:pt>
                <c:pt idx="11273">
                  <c:v>15.656944444444445</c:v>
                </c:pt>
                <c:pt idx="11274">
                  <c:v>15.658333333333333</c:v>
                </c:pt>
                <c:pt idx="11275">
                  <c:v>15.659722222222221</c:v>
                </c:pt>
                <c:pt idx="11276">
                  <c:v>15.661111111111111</c:v>
                </c:pt>
                <c:pt idx="11277">
                  <c:v>15.6625</c:v>
                </c:pt>
                <c:pt idx="11278">
                  <c:v>15.66388888888889</c:v>
                </c:pt>
                <c:pt idx="11279">
                  <c:v>15.665277777777778</c:v>
                </c:pt>
                <c:pt idx="11280">
                  <c:v>15.666666666666666</c:v>
                </c:pt>
                <c:pt idx="11281">
                  <c:v>15.668055555555556</c:v>
                </c:pt>
                <c:pt idx="11282">
                  <c:v>15.669444444444444</c:v>
                </c:pt>
                <c:pt idx="11283">
                  <c:v>15.670833333333333</c:v>
                </c:pt>
                <c:pt idx="11284">
                  <c:v>15.672222222222222</c:v>
                </c:pt>
                <c:pt idx="11285">
                  <c:v>15.673611111111111</c:v>
                </c:pt>
                <c:pt idx="11286">
                  <c:v>15.675000000000001</c:v>
                </c:pt>
                <c:pt idx="11287">
                  <c:v>15.676388888888889</c:v>
                </c:pt>
                <c:pt idx="11288">
                  <c:v>15.677777777777777</c:v>
                </c:pt>
                <c:pt idx="11289">
                  <c:v>15.679166666666667</c:v>
                </c:pt>
                <c:pt idx="11290">
                  <c:v>15.680555555555555</c:v>
                </c:pt>
                <c:pt idx="11291">
                  <c:v>15.681944444444444</c:v>
                </c:pt>
                <c:pt idx="11292">
                  <c:v>15.683333333333334</c:v>
                </c:pt>
                <c:pt idx="11293">
                  <c:v>15.684722222222222</c:v>
                </c:pt>
                <c:pt idx="11294">
                  <c:v>15.686111111111112</c:v>
                </c:pt>
                <c:pt idx="11295">
                  <c:v>15.6875</c:v>
                </c:pt>
                <c:pt idx="11296">
                  <c:v>15.688888888888888</c:v>
                </c:pt>
                <c:pt idx="11297">
                  <c:v>15.690277777777778</c:v>
                </c:pt>
                <c:pt idx="11298">
                  <c:v>15.691666666666666</c:v>
                </c:pt>
                <c:pt idx="11299">
                  <c:v>15.693055555555556</c:v>
                </c:pt>
                <c:pt idx="11300">
                  <c:v>15.694444444444445</c:v>
                </c:pt>
                <c:pt idx="11301">
                  <c:v>15.695833333333333</c:v>
                </c:pt>
                <c:pt idx="11302">
                  <c:v>15.697222222222223</c:v>
                </c:pt>
                <c:pt idx="11303">
                  <c:v>15.698611111111111</c:v>
                </c:pt>
                <c:pt idx="11304">
                  <c:v>15.7</c:v>
                </c:pt>
                <c:pt idx="11305">
                  <c:v>15.701388888888889</c:v>
                </c:pt>
                <c:pt idx="11306">
                  <c:v>15.702777777777778</c:v>
                </c:pt>
                <c:pt idx="11307">
                  <c:v>15.704166666666667</c:v>
                </c:pt>
                <c:pt idx="11308">
                  <c:v>15.705555555555556</c:v>
                </c:pt>
                <c:pt idx="11309">
                  <c:v>15.706944444444444</c:v>
                </c:pt>
                <c:pt idx="11310">
                  <c:v>15.708333333333334</c:v>
                </c:pt>
                <c:pt idx="11311">
                  <c:v>15.709722222222222</c:v>
                </c:pt>
                <c:pt idx="11312">
                  <c:v>15.71111111111111</c:v>
                </c:pt>
                <c:pt idx="11313">
                  <c:v>15.7125</c:v>
                </c:pt>
                <c:pt idx="11314">
                  <c:v>15.713888888888889</c:v>
                </c:pt>
                <c:pt idx="11315">
                  <c:v>15.715277777777779</c:v>
                </c:pt>
                <c:pt idx="11316">
                  <c:v>15.716666666666667</c:v>
                </c:pt>
                <c:pt idx="11317">
                  <c:v>15.718055555555555</c:v>
                </c:pt>
                <c:pt idx="11318">
                  <c:v>15.719444444444445</c:v>
                </c:pt>
                <c:pt idx="11319">
                  <c:v>15.720833333333333</c:v>
                </c:pt>
                <c:pt idx="11320">
                  <c:v>15.722222222222221</c:v>
                </c:pt>
                <c:pt idx="11321">
                  <c:v>15.723611111111111</c:v>
                </c:pt>
                <c:pt idx="11322">
                  <c:v>15.725</c:v>
                </c:pt>
                <c:pt idx="11323">
                  <c:v>15.72638888888889</c:v>
                </c:pt>
                <c:pt idx="11324">
                  <c:v>15.727777777777778</c:v>
                </c:pt>
                <c:pt idx="11325">
                  <c:v>15.729166666666666</c:v>
                </c:pt>
                <c:pt idx="11326">
                  <c:v>15.730555555555556</c:v>
                </c:pt>
                <c:pt idx="11327">
                  <c:v>15.731944444444444</c:v>
                </c:pt>
                <c:pt idx="11328">
                  <c:v>15.733333333333333</c:v>
                </c:pt>
                <c:pt idx="11329">
                  <c:v>15.734722222222222</c:v>
                </c:pt>
                <c:pt idx="11330">
                  <c:v>15.736111111111111</c:v>
                </c:pt>
                <c:pt idx="11331">
                  <c:v>15.737500000000001</c:v>
                </c:pt>
                <c:pt idx="11332">
                  <c:v>15.738888888888889</c:v>
                </c:pt>
                <c:pt idx="11333">
                  <c:v>15.740277777777777</c:v>
                </c:pt>
                <c:pt idx="11334">
                  <c:v>15.741666666666667</c:v>
                </c:pt>
                <c:pt idx="11335">
                  <c:v>15.743055555555555</c:v>
                </c:pt>
                <c:pt idx="11336">
                  <c:v>15.744444444444444</c:v>
                </c:pt>
                <c:pt idx="11337">
                  <c:v>15.745833333333334</c:v>
                </c:pt>
                <c:pt idx="11338">
                  <c:v>15.747222222222222</c:v>
                </c:pt>
                <c:pt idx="11339">
                  <c:v>15.748611111111112</c:v>
                </c:pt>
                <c:pt idx="11340">
                  <c:v>15.75</c:v>
                </c:pt>
                <c:pt idx="11341">
                  <c:v>15.751388888888888</c:v>
                </c:pt>
                <c:pt idx="11342">
                  <c:v>15.752777777777778</c:v>
                </c:pt>
                <c:pt idx="11343">
                  <c:v>15.754166666666666</c:v>
                </c:pt>
                <c:pt idx="11344">
                  <c:v>15.755555555555556</c:v>
                </c:pt>
                <c:pt idx="11345">
                  <c:v>15.756944444444445</c:v>
                </c:pt>
                <c:pt idx="11346">
                  <c:v>15.758333333333333</c:v>
                </c:pt>
                <c:pt idx="11347">
                  <c:v>15.759722222222223</c:v>
                </c:pt>
                <c:pt idx="11348">
                  <c:v>15.761111111111111</c:v>
                </c:pt>
                <c:pt idx="11349">
                  <c:v>15.762499999999999</c:v>
                </c:pt>
                <c:pt idx="11350">
                  <c:v>15.763888888888889</c:v>
                </c:pt>
                <c:pt idx="11351">
                  <c:v>15.765277777777778</c:v>
                </c:pt>
                <c:pt idx="11352">
                  <c:v>15.766666666666667</c:v>
                </c:pt>
                <c:pt idx="11353">
                  <c:v>15.768055555555556</c:v>
                </c:pt>
                <c:pt idx="11354">
                  <c:v>15.769444444444444</c:v>
                </c:pt>
                <c:pt idx="11355">
                  <c:v>15.770833333333334</c:v>
                </c:pt>
                <c:pt idx="11356">
                  <c:v>15.772222222222222</c:v>
                </c:pt>
                <c:pt idx="11357">
                  <c:v>15.77361111111111</c:v>
                </c:pt>
                <c:pt idx="11358">
                  <c:v>15.775</c:v>
                </c:pt>
                <c:pt idx="11359">
                  <c:v>15.776388888888889</c:v>
                </c:pt>
                <c:pt idx="11360">
                  <c:v>15.777777777777779</c:v>
                </c:pt>
                <c:pt idx="11361">
                  <c:v>15.779166666666667</c:v>
                </c:pt>
                <c:pt idx="11362">
                  <c:v>15.780555555555555</c:v>
                </c:pt>
                <c:pt idx="11363">
                  <c:v>15.781944444444445</c:v>
                </c:pt>
                <c:pt idx="11364">
                  <c:v>15.783333333333333</c:v>
                </c:pt>
                <c:pt idx="11365">
                  <c:v>15.784722222222221</c:v>
                </c:pt>
                <c:pt idx="11366">
                  <c:v>15.786111111111111</c:v>
                </c:pt>
                <c:pt idx="11367">
                  <c:v>15.7875</c:v>
                </c:pt>
                <c:pt idx="11368">
                  <c:v>15.78888888888889</c:v>
                </c:pt>
                <c:pt idx="11369">
                  <c:v>15.790277777777778</c:v>
                </c:pt>
                <c:pt idx="11370">
                  <c:v>15.791666666666666</c:v>
                </c:pt>
                <c:pt idx="11371">
                  <c:v>15.793055555555556</c:v>
                </c:pt>
                <c:pt idx="11372">
                  <c:v>15.794444444444444</c:v>
                </c:pt>
                <c:pt idx="11373">
                  <c:v>15.795833333333333</c:v>
                </c:pt>
                <c:pt idx="11374">
                  <c:v>15.797222222222222</c:v>
                </c:pt>
                <c:pt idx="11375">
                  <c:v>15.798611111111111</c:v>
                </c:pt>
                <c:pt idx="11376">
                  <c:v>15.8</c:v>
                </c:pt>
                <c:pt idx="11377">
                  <c:v>15.801388888888889</c:v>
                </c:pt>
                <c:pt idx="11378">
                  <c:v>15.802777777777777</c:v>
                </c:pt>
                <c:pt idx="11379">
                  <c:v>15.804166666666667</c:v>
                </c:pt>
                <c:pt idx="11380">
                  <c:v>15.805555555555555</c:v>
                </c:pt>
                <c:pt idx="11381">
                  <c:v>15.806944444444444</c:v>
                </c:pt>
                <c:pt idx="11382">
                  <c:v>15.808333333333334</c:v>
                </c:pt>
                <c:pt idx="11383">
                  <c:v>15.809722222222222</c:v>
                </c:pt>
                <c:pt idx="11384">
                  <c:v>15.811111111111112</c:v>
                </c:pt>
                <c:pt idx="11385">
                  <c:v>15.8125</c:v>
                </c:pt>
                <c:pt idx="11386">
                  <c:v>15.813888888888888</c:v>
                </c:pt>
                <c:pt idx="11387">
                  <c:v>15.815277777777778</c:v>
                </c:pt>
                <c:pt idx="11388">
                  <c:v>15.816666666666666</c:v>
                </c:pt>
                <c:pt idx="11389">
                  <c:v>15.818055555555556</c:v>
                </c:pt>
                <c:pt idx="11390">
                  <c:v>15.819444444444445</c:v>
                </c:pt>
                <c:pt idx="11391">
                  <c:v>15.820833333333333</c:v>
                </c:pt>
                <c:pt idx="11392">
                  <c:v>15.822222222222223</c:v>
                </c:pt>
                <c:pt idx="11393">
                  <c:v>15.823611111111111</c:v>
                </c:pt>
                <c:pt idx="11394">
                  <c:v>15.824999999999999</c:v>
                </c:pt>
                <c:pt idx="11395">
                  <c:v>15.826388888888889</c:v>
                </c:pt>
                <c:pt idx="11396">
                  <c:v>15.827777777777778</c:v>
                </c:pt>
                <c:pt idx="11397">
                  <c:v>15.829166666666667</c:v>
                </c:pt>
                <c:pt idx="11398">
                  <c:v>15.830555555555556</c:v>
                </c:pt>
                <c:pt idx="11399">
                  <c:v>15.831944444444444</c:v>
                </c:pt>
                <c:pt idx="11400">
                  <c:v>15.833333333333334</c:v>
                </c:pt>
                <c:pt idx="11401">
                  <c:v>15.834722222222222</c:v>
                </c:pt>
                <c:pt idx="11402">
                  <c:v>15.83611111111111</c:v>
                </c:pt>
                <c:pt idx="11403">
                  <c:v>15.8375</c:v>
                </c:pt>
                <c:pt idx="11404">
                  <c:v>15.838888888888889</c:v>
                </c:pt>
                <c:pt idx="11405">
                  <c:v>15.840277777777779</c:v>
                </c:pt>
                <c:pt idx="11406">
                  <c:v>15.841666666666667</c:v>
                </c:pt>
                <c:pt idx="11407">
                  <c:v>15.843055555555555</c:v>
                </c:pt>
                <c:pt idx="11408">
                  <c:v>15.844444444444445</c:v>
                </c:pt>
                <c:pt idx="11409">
                  <c:v>15.845833333333333</c:v>
                </c:pt>
                <c:pt idx="11410">
                  <c:v>15.847222222222221</c:v>
                </c:pt>
                <c:pt idx="11411">
                  <c:v>15.848611111111111</c:v>
                </c:pt>
                <c:pt idx="11412">
                  <c:v>15.85</c:v>
                </c:pt>
                <c:pt idx="11413">
                  <c:v>15.85138888888889</c:v>
                </c:pt>
                <c:pt idx="11414">
                  <c:v>15.852777777777778</c:v>
                </c:pt>
                <c:pt idx="11415">
                  <c:v>15.854166666666666</c:v>
                </c:pt>
                <c:pt idx="11416">
                  <c:v>15.855555555555556</c:v>
                </c:pt>
                <c:pt idx="11417">
                  <c:v>15.856944444444444</c:v>
                </c:pt>
                <c:pt idx="11418">
                  <c:v>15.858333333333333</c:v>
                </c:pt>
                <c:pt idx="11419">
                  <c:v>15.859722222222222</c:v>
                </c:pt>
                <c:pt idx="11420">
                  <c:v>15.861111111111111</c:v>
                </c:pt>
                <c:pt idx="11421">
                  <c:v>15.862500000000001</c:v>
                </c:pt>
                <c:pt idx="11422">
                  <c:v>15.863888888888889</c:v>
                </c:pt>
                <c:pt idx="11423">
                  <c:v>15.865277777777777</c:v>
                </c:pt>
                <c:pt idx="11424">
                  <c:v>15.866666666666667</c:v>
                </c:pt>
                <c:pt idx="11425">
                  <c:v>15.868055555555555</c:v>
                </c:pt>
                <c:pt idx="11426">
                  <c:v>15.869444444444444</c:v>
                </c:pt>
                <c:pt idx="11427">
                  <c:v>15.870833333333334</c:v>
                </c:pt>
                <c:pt idx="11428">
                  <c:v>15.872222222222222</c:v>
                </c:pt>
                <c:pt idx="11429">
                  <c:v>15.873611111111112</c:v>
                </c:pt>
                <c:pt idx="11430">
                  <c:v>15.875</c:v>
                </c:pt>
                <c:pt idx="11431">
                  <c:v>15.876388888888888</c:v>
                </c:pt>
                <c:pt idx="11432">
                  <c:v>15.877777777777778</c:v>
                </c:pt>
                <c:pt idx="11433">
                  <c:v>15.879166666666666</c:v>
                </c:pt>
                <c:pt idx="11434">
                  <c:v>15.880555555555556</c:v>
                </c:pt>
                <c:pt idx="11435">
                  <c:v>15.881944444444445</c:v>
                </c:pt>
                <c:pt idx="11436">
                  <c:v>15.883333333333333</c:v>
                </c:pt>
                <c:pt idx="11437">
                  <c:v>15.884722222222223</c:v>
                </c:pt>
                <c:pt idx="11438">
                  <c:v>15.886111111111111</c:v>
                </c:pt>
                <c:pt idx="11439">
                  <c:v>15.887499999999999</c:v>
                </c:pt>
                <c:pt idx="11440">
                  <c:v>15.888888888888889</c:v>
                </c:pt>
                <c:pt idx="11441">
                  <c:v>15.890277777777778</c:v>
                </c:pt>
                <c:pt idx="11442">
                  <c:v>15.891666666666667</c:v>
                </c:pt>
                <c:pt idx="11443">
                  <c:v>15.893055555555556</c:v>
                </c:pt>
                <c:pt idx="11444">
                  <c:v>15.894444444444444</c:v>
                </c:pt>
                <c:pt idx="11445">
                  <c:v>15.895833333333334</c:v>
                </c:pt>
                <c:pt idx="11446">
                  <c:v>15.897222222222222</c:v>
                </c:pt>
                <c:pt idx="11447">
                  <c:v>15.89861111111111</c:v>
                </c:pt>
                <c:pt idx="11448">
                  <c:v>15.9</c:v>
                </c:pt>
                <c:pt idx="11449">
                  <c:v>15.901388888888889</c:v>
                </c:pt>
                <c:pt idx="11450">
                  <c:v>15.902777777777779</c:v>
                </c:pt>
                <c:pt idx="11451">
                  <c:v>15.904166666666667</c:v>
                </c:pt>
                <c:pt idx="11452">
                  <c:v>15.905555555555555</c:v>
                </c:pt>
                <c:pt idx="11453">
                  <c:v>15.906944444444445</c:v>
                </c:pt>
                <c:pt idx="11454">
                  <c:v>15.908333333333333</c:v>
                </c:pt>
                <c:pt idx="11455">
                  <c:v>15.909722222222221</c:v>
                </c:pt>
                <c:pt idx="11456">
                  <c:v>15.911111111111111</c:v>
                </c:pt>
                <c:pt idx="11457">
                  <c:v>15.9125</c:v>
                </c:pt>
                <c:pt idx="11458">
                  <c:v>15.91388888888889</c:v>
                </c:pt>
                <c:pt idx="11459">
                  <c:v>15.915277777777778</c:v>
                </c:pt>
                <c:pt idx="11460">
                  <c:v>15.916666666666666</c:v>
                </c:pt>
                <c:pt idx="11461">
                  <c:v>15.918055555555556</c:v>
                </c:pt>
                <c:pt idx="11462">
                  <c:v>15.919444444444444</c:v>
                </c:pt>
                <c:pt idx="11463">
                  <c:v>15.920833333333333</c:v>
                </c:pt>
                <c:pt idx="11464">
                  <c:v>15.922222222222222</c:v>
                </c:pt>
                <c:pt idx="11465">
                  <c:v>15.923611111111111</c:v>
                </c:pt>
                <c:pt idx="11466">
                  <c:v>15.925000000000001</c:v>
                </c:pt>
                <c:pt idx="11467">
                  <c:v>15.926388888888889</c:v>
                </c:pt>
                <c:pt idx="11468">
                  <c:v>15.927777777777777</c:v>
                </c:pt>
                <c:pt idx="11469">
                  <c:v>15.929166666666667</c:v>
                </c:pt>
                <c:pt idx="11470">
                  <c:v>15.930555555555555</c:v>
                </c:pt>
                <c:pt idx="11471">
                  <c:v>15.931944444444444</c:v>
                </c:pt>
                <c:pt idx="11472">
                  <c:v>15.933333333333334</c:v>
                </c:pt>
                <c:pt idx="11473">
                  <c:v>15.934722222222222</c:v>
                </c:pt>
                <c:pt idx="11474">
                  <c:v>15.936111111111112</c:v>
                </c:pt>
                <c:pt idx="11475">
                  <c:v>15.9375</c:v>
                </c:pt>
                <c:pt idx="11476">
                  <c:v>15.938888888888888</c:v>
                </c:pt>
                <c:pt idx="11477">
                  <c:v>15.940277777777778</c:v>
                </c:pt>
                <c:pt idx="11478">
                  <c:v>15.941666666666666</c:v>
                </c:pt>
                <c:pt idx="11479">
                  <c:v>15.943055555555556</c:v>
                </c:pt>
                <c:pt idx="11480">
                  <c:v>15.944444444444445</c:v>
                </c:pt>
                <c:pt idx="11481">
                  <c:v>15.945833333333333</c:v>
                </c:pt>
                <c:pt idx="11482">
                  <c:v>15.947222222222223</c:v>
                </c:pt>
                <c:pt idx="11483">
                  <c:v>15.948611111111111</c:v>
                </c:pt>
                <c:pt idx="11484">
                  <c:v>15.95</c:v>
                </c:pt>
                <c:pt idx="11485">
                  <c:v>15.951388888888889</c:v>
                </c:pt>
                <c:pt idx="11486">
                  <c:v>15.952777777777778</c:v>
                </c:pt>
                <c:pt idx="11487">
                  <c:v>15.954166666666667</c:v>
                </c:pt>
                <c:pt idx="11488">
                  <c:v>15.955555555555556</c:v>
                </c:pt>
                <c:pt idx="11489">
                  <c:v>15.956944444444444</c:v>
                </c:pt>
                <c:pt idx="11490">
                  <c:v>15.958333333333334</c:v>
                </c:pt>
                <c:pt idx="11491">
                  <c:v>15.959722222222222</c:v>
                </c:pt>
                <c:pt idx="11492">
                  <c:v>15.96111111111111</c:v>
                </c:pt>
                <c:pt idx="11493">
                  <c:v>15.9625</c:v>
                </c:pt>
                <c:pt idx="11494">
                  <c:v>15.963888888888889</c:v>
                </c:pt>
                <c:pt idx="11495">
                  <c:v>15.965277777777779</c:v>
                </c:pt>
                <c:pt idx="11496">
                  <c:v>15.966666666666667</c:v>
                </c:pt>
                <c:pt idx="11497">
                  <c:v>15.968055555555555</c:v>
                </c:pt>
                <c:pt idx="11498">
                  <c:v>15.969444444444445</c:v>
                </c:pt>
                <c:pt idx="11499">
                  <c:v>15.970833333333333</c:v>
                </c:pt>
                <c:pt idx="11500">
                  <c:v>15.972222222222221</c:v>
                </c:pt>
                <c:pt idx="11501">
                  <c:v>15.973611111111111</c:v>
                </c:pt>
                <c:pt idx="11502">
                  <c:v>15.975</c:v>
                </c:pt>
                <c:pt idx="11503">
                  <c:v>15.97638888888889</c:v>
                </c:pt>
                <c:pt idx="11504">
                  <c:v>15.977777777777778</c:v>
                </c:pt>
                <c:pt idx="11505">
                  <c:v>15.979166666666666</c:v>
                </c:pt>
                <c:pt idx="11506">
                  <c:v>15.980555555555556</c:v>
                </c:pt>
                <c:pt idx="11507">
                  <c:v>15.981944444444444</c:v>
                </c:pt>
                <c:pt idx="11508">
                  <c:v>15.983333333333333</c:v>
                </c:pt>
                <c:pt idx="11509">
                  <c:v>15.984722222222222</c:v>
                </c:pt>
                <c:pt idx="11510">
                  <c:v>15.986111111111111</c:v>
                </c:pt>
                <c:pt idx="11511">
                  <c:v>15.987500000000001</c:v>
                </c:pt>
                <c:pt idx="11512">
                  <c:v>15.988888888888889</c:v>
                </c:pt>
                <c:pt idx="11513">
                  <c:v>15.990277777777777</c:v>
                </c:pt>
                <c:pt idx="11514">
                  <c:v>15.991666666666667</c:v>
                </c:pt>
                <c:pt idx="11515">
                  <c:v>15.993055555555555</c:v>
                </c:pt>
                <c:pt idx="11516">
                  <c:v>15.994444444444444</c:v>
                </c:pt>
                <c:pt idx="11517">
                  <c:v>15.995833333333334</c:v>
                </c:pt>
                <c:pt idx="11518">
                  <c:v>15.997222222222222</c:v>
                </c:pt>
                <c:pt idx="11519">
                  <c:v>15.998611111111112</c:v>
                </c:pt>
                <c:pt idx="11520">
                  <c:v>16</c:v>
                </c:pt>
                <c:pt idx="11521">
                  <c:v>16.00138888888889</c:v>
                </c:pt>
                <c:pt idx="11522">
                  <c:v>16.002777777777776</c:v>
                </c:pt>
                <c:pt idx="11523">
                  <c:v>16.004166666666666</c:v>
                </c:pt>
                <c:pt idx="11524">
                  <c:v>16.005555555555556</c:v>
                </c:pt>
                <c:pt idx="11525">
                  <c:v>16.006944444444443</c:v>
                </c:pt>
                <c:pt idx="11526">
                  <c:v>16.008333333333333</c:v>
                </c:pt>
                <c:pt idx="11527">
                  <c:v>16.009722222222223</c:v>
                </c:pt>
                <c:pt idx="11528">
                  <c:v>16.011111111111113</c:v>
                </c:pt>
                <c:pt idx="11529">
                  <c:v>16.012499999999999</c:v>
                </c:pt>
                <c:pt idx="11530">
                  <c:v>16.013888888888889</c:v>
                </c:pt>
                <c:pt idx="11531">
                  <c:v>16.015277777777779</c:v>
                </c:pt>
                <c:pt idx="11532">
                  <c:v>16.016666666666666</c:v>
                </c:pt>
                <c:pt idx="11533">
                  <c:v>16.018055555555556</c:v>
                </c:pt>
                <c:pt idx="11534">
                  <c:v>16.019444444444446</c:v>
                </c:pt>
                <c:pt idx="11535">
                  <c:v>16.020833333333332</c:v>
                </c:pt>
                <c:pt idx="11536">
                  <c:v>16.022222222222222</c:v>
                </c:pt>
                <c:pt idx="11537">
                  <c:v>16.023611111111112</c:v>
                </c:pt>
                <c:pt idx="11538">
                  <c:v>16.024999999999999</c:v>
                </c:pt>
                <c:pt idx="11539">
                  <c:v>16.026388888888889</c:v>
                </c:pt>
                <c:pt idx="11540">
                  <c:v>16.027777777777779</c:v>
                </c:pt>
                <c:pt idx="11541">
                  <c:v>16.029166666666665</c:v>
                </c:pt>
                <c:pt idx="11542">
                  <c:v>16.030555555555555</c:v>
                </c:pt>
                <c:pt idx="11543">
                  <c:v>16.031944444444445</c:v>
                </c:pt>
                <c:pt idx="11544">
                  <c:v>16.033333333333335</c:v>
                </c:pt>
                <c:pt idx="11545">
                  <c:v>16.034722222222221</c:v>
                </c:pt>
                <c:pt idx="11546">
                  <c:v>16.036111111111111</c:v>
                </c:pt>
                <c:pt idx="11547">
                  <c:v>16.037500000000001</c:v>
                </c:pt>
                <c:pt idx="11548">
                  <c:v>16.038888888888888</c:v>
                </c:pt>
                <c:pt idx="11549">
                  <c:v>16.040277777777778</c:v>
                </c:pt>
                <c:pt idx="11550">
                  <c:v>16.041666666666668</c:v>
                </c:pt>
                <c:pt idx="11551">
                  <c:v>16.043055555555554</c:v>
                </c:pt>
                <c:pt idx="11552">
                  <c:v>16.044444444444444</c:v>
                </c:pt>
                <c:pt idx="11553">
                  <c:v>16.045833333333334</c:v>
                </c:pt>
                <c:pt idx="11554">
                  <c:v>16.047222222222221</c:v>
                </c:pt>
                <c:pt idx="11555">
                  <c:v>16.048611111111111</c:v>
                </c:pt>
                <c:pt idx="11556">
                  <c:v>16.05</c:v>
                </c:pt>
                <c:pt idx="11557">
                  <c:v>16.051388888888887</c:v>
                </c:pt>
                <c:pt idx="11558">
                  <c:v>16.052777777777777</c:v>
                </c:pt>
                <c:pt idx="11559">
                  <c:v>16.054166666666667</c:v>
                </c:pt>
                <c:pt idx="11560">
                  <c:v>16.055555555555557</c:v>
                </c:pt>
                <c:pt idx="11561">
                  <c:v>16.056944444444444</c:v>
                </c:pt>
                <c:pt idx="11562">
                  <c:v>16.058333333333334</c:v>
                </c:pt>
                <c:pt idx="11563">
                  <c:v>16.059722222222224</c:v>
                </c:pt>
                <c:pt idx="11564">
                  <c:v>16.06111111111111</c:v>
                </c:pt>
                <c:pt idx="11565">
                  <c:v>16.0625</c:v>
                </c:pt>
                <c:pt idx="11566">
                  <c:v>16.06388888888889</c:v>
                </c:pt>
                <c:pt idx="11567">
                  <c:v>16.065277777777776</c:v>
                </c:pt>
                <c:pt idx="11568">
                  <c:v>16.066666666666666</c:v>
                </c:pt>
                <c:pt idx="11569">
                  <c:v>16.068055555555556</c:v>
                </c:pt>
                <c:pt idx="11570">
                  <c:v>16.069444444444443</c:v>
                </c:pt>
                <c:pt idx="11571">
                  <c:v>16.070833333333333</c:v>
                </c:pt>
                <c:pt idx="11572">
                  <c:v>16.072222222222223</c:v>
                </c:pt>
                <c:pt idx="11573">
                  <c:v>16.073611111111113</c:v>
                </c:pt>
                <c:pt idx="11574">
                  <c:v>16.074999999999999</c:v>
                </c:pt>
                <c:pt idx="11575">
                  <c:v>16.076388888888889</c:v>
                </c:pt>
                <c:pt idx="11576">
                  <c:v>16.077777777777779</c:v>
                </c:pt>
                <c:pt idx="11577">
                  <c:v>16.079166666666666</c:v>
                </c:pt>
                <c:pt idx="11578">
                  <c:v>16.080555555555556</c:v>
                </c:pt>
                <c:pt idx="11579">
                  <c:v>16.081944444444446</c:v>
                </c:pt>
                <c:pt idx="11580">
                  <c:v>16.083333333333332</c:v>
                </c:pt>
                <c:pt idx="11581">
                  <c:v>16.084722222222222</c:v>
                </c:pt>
                <c:pt idx="11582">
                  <c:v>16.086111111111112</c:v>
                </c:pt>
                <c:pt idx="11583">
                  <c:v>16.087499999999999</c:v>
                </c:pt>
                <c:pt idx="11584">
                  <c:v>16.088888888888889</c:v>
                </c:pt>
                <c:pt idx="11585">
                  <c:v>16.090277777777779</c:v>
                </c:pt>
                <c:pt idx="11586">
                  <c:v>16.091666666666665</c:v>
                </c:pt>
                <c:pt idx="11587">
                  <c:v>16.093055555555555</c:v>
                </c:pt>
                <c:pt idx="11588">
                  <c:v>16.094444444444445</c:v>
                </c:pt>
                <c:pt idx="11589">
                  <c:v>16.095833333333335</c:v>
                </c:pt>
                <c:pt idx="11590">
                  <c:v>16.097222222222221</c:v>
                </c:pt>
                <c:pt idx="11591">
                  <c:v>16.098611111111111</c:v>
                </c:pt>
                <c:pt idx="11592">
                  <c:v>16.100000000000001</c:v>
                </c:pt>
                <c:pt idx="11593">
                  <c:v>16.101388888888888</c:v>
                </c:pt>
                <c:pt idx="11594">
                  <c:v>16.102777777777778</c:v>
                </c:pt>
                <c:pt idx="11595">
                  <c:v>16.104166666666668</c:v>
                </c:pt>
                <c:pt idx="11596">
                  <c:v>16.105555555555554</c:v>
                </c:pt>
                <c:pt idx="11597">
                  <c:v>16.106944444444444</c:v>
                </c:pt>
                <c:pt idx="11598">
                  <c:v>16.108333333333334</c:v>
                </c:pt>
                <c:pt idx="11599">
                  <c:v>16.109722222222221</c:v>
                </c:pt>
                <c:pt idx="11600">
                  <c:v>16.111111111111111</c:v>
                </c:pt>
                <c:pt idx="11601">
                  <c:v>16.112500000000001</c:v>
                </c:pt>
                <c:pt idx="11602">
                  <c:v>16.113888888888887</c:v>
                </c:pt>
                <c:pt idx="11603">
                  <c:v>16.115277777777777</c:v>
                </c:pt>
                <c:pt idx="11604">
                  <c:v>16.116666666666667</c:v>
                </c:pt>
                <c:pt idx="11605">
                  <c:v>16.118055555555557</c:v>
                </c:pt>
                <c:pt idx="11606">
                  <c:v>16.119444444444444</c:v>
                </c:pt>
                <c:pt idx="11607">
                  <c:v>16.120833333333334</c:v>
                </c:pt>
                <c:pt idx="11608">
                  <c:v>16.122222222222224</c:v>
                </c:pt>
                <c:pt idx="11609">
                  <c:v>16.12361111111111</c:v>
                </c:pt>
                <c:pt idx="11610">
                  <c:v>16.125</c:v>
                </c:pt>
                <c:pt idx="11611">
                  <c:v>16.12638888888889</c:v>
                </c:pt>
                <c:pt idx="11612">
                  <c:v>16.127777777777776</c:v>
                </c:pt>
                <c:pt idx="11613">
                  <c:v>16.129166666666666</c:v>
                </c:pt>
                <c:pt idx="11614">
                  <c:v>16.130555555555556</c:v>
                </c:pt>
                <c:pt idx="11615">
                  <c:v>16.131944444444443</c:v>
                </c:pt>
                <c:pt idx="11616">
                  <c:v>16.133333333333333</c:v>
                </c:pt>
                <c:pt idx="11617">
                  <c:v>16.134722222222223</c:v>
                </c:pt>
                <c:pt idx="11618">
                  <c:v>16.136111111111113</c:v>
                </c:pt>
                <c:pt idx="11619">
                  <c:v>16.137499999999999</c:v>
                </c:pt>
                <c:pt idx="11620">
                  <c:v>16.138888888888889</c:v>
                </c:pt>
                <c:pt idx="11621">
                  <c:v>16.140277777777779</c:v>
                </c:pt>
                <c:pt idx="11622">
                  <c:v>16.141666666666666</c:v>
                </c:pt>
                <c:pt idx="11623">
                  <c:v>16.143055555555556</c:v>
                </c:pt>
                <c:pt idx="11624">
                  <c:v>16.144444444444446</c:v>
                </c:pt>
                <c:pt idx="11625">
                  <c:v>16.145833333333332</c:v>
                </c:pt>
                <c:pt idx="11626">
                  <c:v>16.147222222222222</c:v>
                </c:pt>
                <c:pt idx="11627">
                  <c:v>16.148611111111112</c:v>
                </c:pt>
                <c:pt idx="11628">
                  <c:v>16.149999999999999</c:v>
                </c:pt>
                <c:pt idx="11629">
                  <c:v>16.151388888888889</c:v>
                </c:pt>
                <c:pt idx="11630">
                  <c:v>16.152777777777779</c:v>
                </c:pt>
                <c:pt idx="11631">
                  <c:v>16.154166666666665</c:v>
                </c:pt>
                <c:pt idx="11632">
                  <c:v>16.155555555555555</c:v>
                </c:pt>
                <c:pt idx="11633">
                  <c:v>16.156944444444445</c:v>
                </c:pt>
                <c:pt idx="11634">
                  <c:v>16.158333333333335</c:v>
                </c:pt>
                <c:pt idx="11635">
                  <c:v>16.159722222222221</c:v>
                </c:pt>
                <c:pt idx="11636">
                  <c:v>16.161111111111111</c:v>
                </c:pt>
                <c:pt idx="11637">
                  <c:v>16.162500000000001</c:v>
                </c:pt>
                <c:pt idx="11638">
                  <c:v>16.163888888888888</c:v>
                </c:pt>
                <c:pt idx="11639">
                  <c:v>16.165277777777778</c:v>
                </c:pt>
                <c:pt idx="11640">
                  <c:v>16.166666666666668</c:v>
                </c:pt>
                <c:pt idx="11641">
                  <c:v>16.168055555555554</c:v>
                </c:pt>
                <c:pt idx="11642">
                  <c:v>16.169444444444444</c:v>
                </c:pt>
                <c:pt idx="11643">
                  <c:v>16.170833333333334</c:v>
                </c:pt>
                <c:pt idx="11644">
                  <c:v>16.172222222222221</c:v>
                </c:pt>
                <c:pt idx="11645">
                  <c:v>16.173611111111111</c:v>
                </c:pt>
                <c:pt idx="11646">
                  <c:v>16.175000000000001</c:v>
                </c:pt>
                <c:pt idx="11647">
                  <c:v>16.176388888888887</c:v>
                </c:pt>
                <c:pt idx="11648">
                  <c:v>16.177777777777777</c:v>
                </c:pt>
                <c:pt idx="11649">
                  <c:v>16.179166666666667</c:v>
                </c:pt>
                <c:pt idx="11650">
                  <c:v>16.180555555555557</c:v>
                </c:pt>
                <c:pt idx="11651">
                  <c:v>16.181944444444444</c:v>
                </c:pt>
                <c:pt idx="11652">
                  <c:v>16.183333333333334</c:v>
                </c:pt>
                <c:pt idx="11653">
                  <c:v>16.184722222222224</c:v>
                </c:pt>
                <c:pt idx="11654">
                  <c:v>16.18611111111111</c:v>
                </c:pt>
                <c:pt idx="11655">
                  <c:v>16.1875</c:v>
                </c:pt>
                <c:pt idx="11656">
                  <c:v>16.18888888888889</c:v>
                </c:pt>
                <c:pt idx="11657">
                  <c:v>16.190277777777776</c:v>
                </c:pt>
                <c:pt idx="11658">
                  <c:v>16.191666666666666</c:v>
                </c:pt>
                <c:pt idx="11659">
                  <c:v>16.193055555555556</c:v>
                </c:pt>
                <c:pt idx="11660">
                  <c:v>16.194444444444443</c:v>
                </c:pt>
                <c:pt idx="11661">
                  <c:v>16.195833333333333</c:v>
                </c:pt>
                <c:pt idx="11662">
                  <c:v>16.197222222222223</c:v>
                </c:pt>
                <c:pt idx="11663">
                  <c:v>16.198611111111113</c:v>
                </c:pt>
                <c:pt idx="11664">
                  <c:v>16.2</c:v>
                </c:pt>
                <c:pt idx="11665">
                  <c:v>16.201388888888889</c:v>
                </c:pt>
                <c:pt idx="11666">
                  <c:v>16.202777777777779</c:v>
                </c:pt>
                <c:pt idx="11667">
                  <c:v>16.204166666666666</c:v>
                </c:pt>
                <c:pt idx="11668">
                  <c:v>16.205555555555556</c:v>
                </c:pt>
                <c:pt idx="11669">
                  <c:v>16.206944444444446</c:v>
                </c:pt>
                <c:pt idx="11670">
                  <c:v>16.208333333333332</c:v>
                </c:pt>
                <c:pt idx="11671">
                  <c:v>16.209722222222222</c:v>
                </c:pt>
                <c:pt idx="11672">
                  <c:v>16.211111111111112</c:v>
                </c:pt>
                <c:pt idx="11673">
                  <c:v>16.212499999999999</c:v>
                </c:pt>
                <c:pt idx="11674">
                  <c:v>16.213888888888889</c:v>
                </c:pt>
                <c:pt idx="11675">
                  <c:v>16.215277777777779</c:v>
                </c:pt>
                <c:pt idx="11676">
                  <c:v>16.216666666666665</c:v>
                </c:pt>
                <c:pt idx="11677">
                  <c:v>16.218055555555555</c:v>
                </c:pt>
                <c:pt idx="11678">
                  <c:v>16.219444444444445</c:v>
                </c:pt>
                <c:pt idx="11679">
                  <c:v>16.220833333333335</c:v>
                </c:pt>
                <c:pt idx="11680">
                  <c:v>16.222222222222221</c:v>
                </c:pt>
                <c:pt idx="11681">
                  <c:v>16.223611111111111</c:v>
                </c:pt>
                <c:pt idx="11682">
                  <c:v>16.225000000000001</c:v>
                </c:pt>
                <c:pt idx="11683">
                  <c:v>16.226388888888888</c:v>
                </c:pt>
                <c:pt idx="11684">
                  <c:v>16.227777777777778</c:v>
                </c:pt>
                <c:pt idx="11685">
                  <c:v>16.229166666666668</c:v>
                </c:pt>
                <c:pt idx="11686">
                  <c:v>16.230555555555554</c:v>
                </c:pt>
                <c:pt idx="11687">
                  <c:v>16.231944444444444</c:v>
                </c:pt>
                <c:pt idx="11688">
                  <c:v>16.233333333333334</c:v>
                </c:pt>
                <c:pt idx="11689">
                  <c:v>16.234722222222221</c:v>
                </c:pt>
                <c:pt idx="11690">
                  <c:v>16.236111111111111</c:v>
                </c:pt>
                <c:pt idx="11691">
                  <c:v>16.237500000000001</c:v>
                </c:pt>
                <c:pt idx="11692">
                  <c:v>16.238888888888887</c:v>
                </c:pt>
                <c:pt idx="11693">
                  <c:v>16.240277777777777</c:v>
                </c:pt>
                <c:pt idx="11694">
                  <c:v>16.241666666666667</c:v>
                </c:pt>
                <c:pt idx="11695">
                  <c:v>16.243055555555557</c:v>
                </c:pt>
                <c:pt idx="11696">
                  <c:v>16.244444444444444</c:v>
                </c:pt>
                <c:pt idx="11697">
                  <c:v>16.245833333333334</c:v>
                </c:pt>
                <c:pt idx="11698">
                  <c:v>16.247222222222224</c:v>
                </c:pt>
                <c:pt idx="11699">
                  <c:v>16.24861111111111</c:v>
                </c:pt>
                <c:pt idx="11700">
                  <c:v>16.25</c:v>
                </c:pt>
                <c:pt idx="11701">
                  <c:v>16.25138888888889</c:v>
                </c:pt>
                <c:pt idx="11702">
                  <c:v>16.252777777777776</c:v>
                </c:pt>
                <c:pt idx="11703">
                  <c:v>16.254166666666666</c:v>
                </c:pt>
                <c:pt idx="11704">
                  <c:v>16.255555555555556</c:v>
                </c:pt>
                <c:pt idx="11705">
                  <c:v>16.256944444444443</c:v>
                </c:pt>
                <c:pt idx="11706">
                  <c:v>16.258333333333333</c:v>
                </c:pt>
                <c:pt idx="11707">
                  <c:v>16.259722222222223</c:v>
                </c:pt>
                <c:pt idx="11708">
                  <c:v>16.261111111111113</c:v>
                </c:pt>
                <c:pt idx="11709">
                  <c:v>16.262499999999999</c:v>
                </c:pt>
                <c:pt idx="11710">
                  <c:v>16.263888888888889</c:v>
                </c:pt>
                <c:pt idx="11711">
                  <c:v>16.265277777777779</c:v>
                </c:pt>
                <c:pt idx="11712">
                  <c:v>16.266666666666666</c:v>
                </c:pt>
                <c:pt idx="11713">
                  <c:v>16.268055555555556</c:v>
                </c:pt>
                <c:pt idx="11714">
                  <c:v>16.269444444444446</c:v>
                </c:pt>
                <c:pt idx="11715">
                  <c:v>16.270833333333332</c:v>
                </c:pt>
                <c:pt idx="11716">
                  <c:v>16.272222222222222</c:v>
                </c:pt>
                <c:pt idx="11717">
                  <c:v>16.273611111111112</c:v>
                </c:pt>
                <c:pt idx="11718">
                  <c:v>16.274999999999999</c:v>
                </c:pt>
                <c:pt idx="11719">
                  <c:v>16.276388888888889</c:v>
                </c:pt>
                <c:pt idx="11720">
                  <c:v>16.277777777777779</c:v>
                </c:pt>
                <c:pt idx="11721">
                  <c:v>16.279166666666665</c:v>
                </c:pt>
                <c:pt idx="11722">
                  <c:v>16.280555555555555</c:v>
                </c:pt>
                <c:pt idx="11723">
                  <c:v>16.281944444444445</c:v>
                </c:pt>
                <c:pt idx="11724">
                  <c:v>16.283333333333335</c:v>
                </c:pt>
                <c:pt idx="11725">
                  <c:v>16.284722222222221</c:v>
                </c:pt>
                <c:pt idx="11726">
                  <c:v>16.286111111111111</c:v>
                </c:pt>
                <c:pt idx="11727">
                  <c:v>16.287500000000001</c:v>
                </c:pt>
                <c:pt idx="11728">
                  <c:v>16.288888888888888</c:v>
                </c:pt>
                <c:pt idx="11729">
                  <c:v>16.290277777777778</c:v>
                </c:pt>
                <c:pt idx="11730">
                  <c:v>16.291666666666668</c:v>
                </c:pt>
                <c:pt idx="11731">
                  <c:v>16.293055555555554</c:v>
                </c:pt>
                <c:pt idx="11732">
                  <c:v>16.294444444444444</c:v>
                </c:pt>
                <c:pt idx="11733">
                  <c:v>16.295833333333334</c:v>
                </c:pt>
                <c:pt idx="11734">
                  <c:v>16.297222222222221</c:v>
                </c:pt>
                <c:pt idx="11735">
                  <c:v>16.298611111111111</c:v>
                </c:pt>
                <c:pt idx="11736">
                  <c:v>16.3</c:v>
                </c:pt>
                <c:pt idx="11737">
                  <c:v>16.301388888888887</c:v>
                </c:pt>
                <c:pt idx="11738">
                  <c:v>16.302777777777777</c:v>
                </c:pt>
                <c:pt idx="11739">
                  <c:v>16.304166666666667</c:v>
                </c:pt>
                <c:pt idx="11740">
                  <c:v>16.305555555555557</c:v>
                </c:pt>
                <c:pt idx="11741">
                  <c:v>16.306944444444444</c:v>
                </c:pt>
                <c:pt idx="11742">
                  <c:v>16.308333333333334</c:v>
                </c:pt>
                <c:pt idx="11743">
                  <c:v>16.309722222222224</c:v>
                </c:pt>
                <c:pt idx="11744">
                  <c:v>16.31111111111111</c:v>
                </c:pt>
                <c:pt idx="11745">
                  <c:v>16.3125</c:v>
                </c:pt>
                <c:pt idx="11746">
                  <c:v>16.31388888888889</c:v>
                </c:pt>
                <c:pt idx="11747">
                  <c:v>16.315277777777776</c:v>
                </c:pt>
                <c:pt idx="11748">
                  <c:v>16.316666666666666</c:v>
                </c:pt>
                <c:pt idx="11749">
                  <c:v>16.318055555555556</c:v>
                </c:pt>
                <c:pt idx="11750">
                  <c:v>16.319444444444443</c:v>
                </c:pt>
                <c:pt idx="11751">
                  <c:v>16.320833333333333</c:v>
                </c:pt>
                <c:pt idx="11752">
                  <c:v>16.322222222222223</c:v>
                </c:pt>
                <c:pt idx="11753">
                  <c:v>16.323611111111113</c:v>
                </c:pt>
                <c:pt idx="11754">
                  <c:v>16.324999999999999</c:v>
                </c:pt>
                <c:pt idx="11755">
                  <c:v>16.326388888888889</c:v>
                </c:pt>
                <c:pt idx="11756">
                  <c:v>16.327777777777779</c:v>
                </c:pt>
                <c:pt idx="11757">
                  <c:v>16.329166666666666</c:v>
                </c:pt>
                <c:pt idx="11758">
                  <c:v>16.330555555555556</c:v>
                </c:pt>
                <c:pt idx="11759">
                  <c:v>16.331944444444446</c:v>
                </c:pt>
                <c:pt idx="11760">
                  <c:v>16.333333333333332</c:v>
                </c:pt>
                <c:pt idx="11761">
                  <c:v>16.334722222222222</c:v>
                </c:pt>
                <c:pt idx="11762">
                  <c:v>16.336111111111112</c:v>
                </c:pt>
                <c:pt idx="11763">
                  <c:v>16.337499999999999</c:v>
                </c:pt>
                <c:pt idx="11764">
                  <c:v>16.338888888888889</c:v>
                </c:pt>
                <c:pt idx="11765">
                  <c:v>16.340277777777779</c:v>
                </c:pt>
                <c:pt idx="11766">
                  <c:v>16.341666666666665</c:v>
                </c:pt>
                <c:pt idx="11767">
                  <c:v>16.343055555555555</c:v>
                </c:pt>
                <c:pt idx="11768">
                  <c:v>16.344444444444445</c:v>
                </c:pt>
                <c:pt idx="11769">
                  <c:v>16.345833333333335</c:v>
                </c:pt>
                <c:pt idx="11770">
                  <c:v>16.347222222222221</c:v>
                </c:pt>
                <c:pt idx="11771">
                  <c:v>16.348611111111111</c:v>
                </c:pt>
                <c:pt idx="11772">
                  <c:v>16.350000000000001</c:v>
                </c:pt>
                <c:pt idx="11773">
                  <c:v>16.351388888888888</c:v>
                </c:pt>
                <c:pt idx="11774">
                  <c:v>16.352777777777778</c:v>
                </c:pt>
                <c:pt idx="11775">
                  <c:v>16.354166666666668</c:v>
                </c:pt>
                <c:pt idx="11776">
                  <c:v>16.355555555555554</c:v>
                </c:pt>
                <c:pt idx="11777">
                  <c:v>16.356944444444444</c:v>
                </c:pt>
                <c:pt idx="11778">
                  <c:v>16.358333333333334</c:v>
                </c:pt>
                <c:pt idx="11779">
                  <c:v>16.359722222222221</c:v>
                </c:pt>
                <c:pt idx="11780">
                  <c:v>16.361111111111111</c:v>
                </c:pt>
                <c:pt idx="11781">
                  <c:v>16.362500000000001</c:v>
                </c:pt>
                <c:pt idx="11782">
                  <c:v>16.363888888888887</c:v>
                </c:pt>
                <c:pt idx="11783">
                  <c:v>16.365277777777777</c:v>
                </c:pt>
                <c:pt idx="11784">
                  <c:v>16.366666666666667</c:v>
                </c:pt>
                <c:pt idx="11785">
                  <c:v>16.368055555555557</c:v>
                </c:pt>
                <c:pt idx="11786">
                  <c:v>16.369444444444444</c:v>
                </c:pt>
                <c:pt idx="11787">
                  <c:v>16.370833333333334</c:v>
                </c:pt>
                <c:pt idx="11788">
                  <c:v>16.372222222222224</c:v>
                </c:pt>
                <c:pt idx="11789">
                  <c:v>16.37361111111111</c:v>
                </c:pt>
                <c:pt idx="11790">
                  <c:v>16.375</c:v>
                </c:pt>
                <c:pt idx="11791">
                  <c:v>16.37638888888889</c:v>
                </c:pt>
                <c:pt idx="11792">
                  <c:v>16.377777777777776</c:v>
                </c:pt>
                <c:pt idx="11793">
                  <c:v>16.379166666666666</c:v>
                </c:pt>
                <c:pt idx="11794">
                  <c:v>16.380555555555556</c:v>
                </c:pt>
                <c:pt idx="11795">
                  <c:v>16.381944444444443</c:v>
                </c:pt>
                <c:pt idx="11796">
                  <c:v>16.383333333333333</c:v>
                </c:pt>
                <c:pt idx="11797">
                  <c:v>16.384722222222223</c:v>
                </c:pt>
                <c:pt idx="11798">
                  <c:v>16.386111111111113</c:v>
                </c:pt>
                <c:pt idx="11799">
                  <c:v>16.387499999999999</c:v>
                </c:pt>
                <c:pt idx="11800">
                  <c:v>16.388888888888889</c:v>
                </c:pt>
                <c:pt idx="11801">
                  <c:v>16.390277777777779</c:v>
                </c:pt>
                <c:pt idx="11802">
                  <c:v>16.391666666666666</c:v>
                </c:pt>
                <c:pt idx="11803">
                  <c:v>16.393055555555556</c:v>
                </c:pt>
                <c:pt idx="11804">
                  <c:v>16.394444444444446</c:v>
                </c:pt>
                <c:pt idx="11805">
                  <c:v>16.395833333333332</c:v>
                </c:pt>
                <c:pt idx="11806">
                  <c:v>16.397222222222222</c:v>
                </c:pt>
                <c:pt idx="11807">
                  <c:v>16.398611111111112</c:v>
                </c:pt>
                <c:pt idx="11808">
                  <c:v>16.399999999999999</c:v>
                </c:pt>
                <c:pt idx="11809">
                  <c:v>16.401388888888889</c:v>
                </c:pt>
                <c:pt idx="11810">
                  <c:v>16.402777777777779</c:v>
                </c:pt>
                <c:pt idx="11811">
                  <c:v>16.404166666666665</c:v>
                </c:pt>
                <c:pt idx="11812">
                  <c:v>16.405555555555555</c:v>
                </c:pt>
                <c:pt idx="11813">
                  <c:v>16.406944444444445</c:v>
                </c:pt>
                <c:pt idx="11814">
                  <c:v>16.408333333333335</c:v>
                </c:pt>
                <c:pt idx="11815">
                  <c:v>16.409722222222221</c:v>
                </c:pt>
                <c:pt idx="11816">
                  <c:v>16.411111111111111</c:v>
                </c:pt>
                <c:pt idx="11817">
                  <c:v>16.412500000000001</c:v>
                </c:pt>
                <c:pt idx="11818">
                  <c:v>16.413888888888888</c:v>
                </c:pt>
                <c:pt idx="11819">
                  <c:v>16.415277777777778</c:v>
                </c:pt>
                <c:pt idx="11820">
                  <c:v>16.416666666666668</c:v>
                </c:pt>
                <c:pt idx="11821">
                  <c:v>16.418055555555554</c:v>
                </c:pt>
                <c:pt idx="11822">
                  <c:v>16.419444444444444</c:v>
                </c:pt>
                <c:pt idx="11823">
                  <c:v>16.420833333333334</c:v>
                </c:pt>
                <c:pt idx="11824">
                  <c:v>16.422222222222221</c:v>
                </c:pt>
                <c:pt idx="11825">
                  <c:v>16.423611111111111</c:v>
                </c:pt>
                <c:pt idx="11826">
                  <c:v>16.425000000000001</c:v>
                </c:pt>
                <c:pt idx="11827">
                  <c:v>16.426388888888887</c:v>
                </c:pt>
                <c:pt idx="11828">
                  <c:v>16.427777777777777</c:v>
                </c:pt>
                <c:pt idx="11829">
                  <c:v>16.429166666666667</c:v>
                </c:pt>
                <c:pt idx="11830">
                  <c:v>16.430555555555557</c:v>
                </c:pt>
                <c:pt idx="11831">
                  <c:v>16.431944444444444</c:v>
                </c:pt>
                <c:pt idx="11832">
                  <c:v>16.433333333333334</c:v>
                </c:pt>
                <c:pt idx="11833">
                  <c:v>16.434722222222224</c:v>
                </c:pt>
                <c:pt idx="11834">
                  <c:v>16.43611111111111</c:v>
                </c:pt>
                <c:pt idx="11835">
                  <c:v>16.4375</c:v>
                </c:pt>
                <c:pt idx="11836">
                  <c:v>16.43888888888889</c:v>
                </c:pt>
                <c:pt idx="11837">
                  <c:v>16.440277777777776</c:v>
                </c:pt>
                <c:pt idx="11838">
                  <c:v>16.441666666666666</c:v>
                </c:pt>
                <c:pt idx="11839">
                  <c:v>16.443055555555556</c:v>
                </c:pt>
                <c:pt idx="11840">
                  <c:v>16.444444444444443</c:v>
                </c:pt>
                <c:pt idx="11841">
                  <c:v>16.445833333333333</c:v>
                </c:pt>
                <c:pt idx="11842">
                  <c:v>16.447222222222223</c:v>
                </c:pt>
                <c:pt idx="11843">
                  <c:v>16.448611111111113</c:v>
                </c:pt>
                <c:pt idx="11844">
                  <c:v>16.45</c:v>
                </c:pt>
                <c:pt idx="11845">
                  <c:v>16.451388888888889</c:v>
                </c:pt>
                <c:pt idx="11846">
                  <c:v>16.452777777777779</c:v>
                </c:pt>
                <c:pt idx="11847">
                  <c:v>16.454166666666666</c:v>
                </c:pt>
                <c:pt idx="11848">
                  <c:v>16.455555555555556</c:v>
                </c:pt>
                <c:pt idx="11849">
                  <c:v>16.456944444444446</c:v>
                </c:pt>
                <c:pt idx="11850">
                  <c:v>16.458333333333332</c:v>
                </c:pt>
                <c:pt idx="11851">
                  <c:v>16.459722222222222</c:v>
                </c:pt>
                <c:pt idx="11852">
                  <c:v>16.461111111111112</c:v>
                </c:pt>
                <c:pt idx="11853">
                  <c:v>16.462499999999999</c:v>
                </c:pt>
                <c:pt idx="11854">
                  <c:v>16.463888888888889</c:v>
                </c:pt>
                <c:pt idx="11855">
                  <c:v>16.465277777777779</c:v>
                </c:pt>
                <c:pt idx="11856">
                  <c:v>16.466666666666665</c:v>
                </c:pt>
                <c:pt idx="11857">
                  <c:v>16.468055555555555</c:v>
                </c:pt>
                <c:pt idx="11858">
                  <c:v>16.469444444444445</c:v>
                </c:pt>
                <c:pt idx="11859">
                  <c:v>16.470833333333335</c:v>
                </c:pt>
                <c:pt idx="11860">
                  <c:v>16.472222222222221</c:v>
                </c:pt>
                <c:pt idx="11861">
                  <c:v>16.473611111111111</c:v>
                </c:pt>
                <c:pt idx="11862">
                  <c:v>16.475000000000001</c:v>
                </c:pt>
                <c:pt idx="11863">
                  <c:v>16.476388888888888</c:v>
                </c:pt>
                <c:pt idx="11864">
                  <c:v>16.477777777777778</c:v>
                </c:pt>
                <c:pt idx="11865">
                  <c:v>16.479166666666668</c:v>
                </c:pt>
                <c:pt idx="11866">
                  <c:v>16.480555555555554</c:v>
                </c:pt>
                <c:pt idx="11867">
                  <c:v>16.481944444444444</c:v>
                </c:pt>
                <c:pt idx="11868">
                  <c:v>16.483333333333334</c:v>
                </c:pt>
                <c:pt idx="11869">
                  <c:v>16.484722222222221</c:v>
                </c:pt>
                <c:pt idx="11870">
                  <c:v>16.486111111111111</c:v>
                </c:pt>
                <c:pt idx="11871">
                  <c:v>16.487500000000001</c:v>
                </c:pt>
                <c:pt idx="11872">
                  <c:v>16.488888888888887</c:v>
                </c:pt>
                <c:pt idx="11873">
                  <c:v>16.490277777777777</c:v>
                </c:pt>
                <c:pt idx="11874">
                  <c:v>16.491666666666667</c:v>
                </c:pt>
                <c:pt idx="11875">
                  <c:v>16.493055555555557</c:v>
                </c:pt>
                <c:pt idx="11876">
                  <c:v>16.494444444444444</c:v>
                </c:pt>
                <c:pt idx="11877">
                  <c:v>16.495833333333334</c:v>
                </c:pt>
                <c:pt idx="11878">
                  <c:v>16.497222222222224</c:v>
                </c:pt>
                <c:pt idx="11879">
                  <c:v>16.49861111111111</c:v>
                </c:pt>
                <c:pt idx="11880">
                  <c:v>16.5</c:v>
                </c:pt>
                <c:pt idx="11881">
                  <c:v>16.50138888888889</c:v>
                </c:pt>
                <c:pt idx="11882">
                  <c:v>16.502777777777776</c:v>
                </c:pt>
                <c:pt idx="11883">
                  <c:v>16.504166666666666</c:v>
                </c:pt>
                <c:pt idx="11884">
                  <c:v>16.505555555555556</c:v>
                </c:pt>
                <c:pt idx="11885">
                  <c:v>16.506944444444443</c:v>
                </c:pt>
                <c:pt idx="11886">
                  <c:v>16.508333333333333</c:v>
                </c:pt>
                <c:pt idx="11887">
                  <c:v>16.509722222222223</c:v>
                </c:pt>
                <c:pt idx="11888">
                  <c:v>16.511111111111113</c:v>
                </c:pt>
                <c:pt idx="11889">
                  <c:v>16.512499999999999</c:v>
                </c:pt>
                <c:pt idx="11890">
                  <c:v>16.513888888888889</c:v>
                </c:pt>
                <c:pt idx="11891">
                  <c:v>16.515277777777779</c:v>
                </c:pt>
                <c:pt idx="11892">
                  <c:v>16.516666666666666</c:v>
                </c:pt>
                <c:pt idx="11893">
                  <c:v>16.518055555555556</c:v>
                </c:pt>
                <c:pt idx="11894">
                  <c:v>16.519444444444446</c:v>
                </c:pt>
                <c:pt idx="11895">
                  <c:v>16.520833333333332</c:v>
                </c:pt>
                <c:pt idx="11896">
                  <c:v>16.522222222222222</c:v>
                </c:pt>
                <c:pt idx="11897">
                  <c:v>16.523611111111112</c:v>
                </c:pt>
                <c:pt idx="11898">
                  <c:v>16.524999999999999</c:v>
                </c:pt>
                <c:pt idx="11899">
                  <c:v>16.526388888888889</c:v>
                </c:pt>
                <c:pt idx="11900">
                  <c:v>16.527777777777779</c:v>
                </c:pt>
                <c:pt idx="11901">
                  <c:v>16.529166666666665</c:v>
                </c:pt>
                <c:pt idx="11902">
                  <c:v>16.530555555555555</c:v>
                </c:pt>
                <c:pt idx="11903">
                  <c:v>16.531944444444445</c:v>
                </c:pt>
                <c:pt idx="11904">
                  <c:v>16.533333333333335</c:v>
                </c:pt>
                <c:pt idx="11905">
                  <c:v>16.534722222222221</c:v>
                </c:pt>
                <c:pt idx="11906">
                  <c:v>16.536111111111111</c:v>
                </c:pt>
                <c:pt idx="11907">
                  <c:v>16.537500000000001</c:v>
                </c:pt>
                <c:pt idx="11908">
                  <c:v>16.538888888888888</c:v>
                </c:pt>
                <c:pt idx="11909">
                  <c:v>16.540277777777778</c:v>
                </c:pt>
                <c:pt idx="11910">
                  <c:v>16.541666666666668</c:v>
                </c:pt>
                <c:pt idx="11911">
                  <c:v>16.543055555555554</c:v>
                </c:pt>
                <c:pt idx="11912">
                  <c:v>16.544444444444444</c:v>
                </c:pt>
                <c:pt idx="11913">
                  <c:v>16.545833333333334</c:v>
                </c:pt>
                <c:pt idx="11914">
                  <c:v>16.547222222222221</c:v>
                </c:pt>
                <c:pt idx="11915">
                  <c:v>16.548611111111111</c:v>
                </c:pt>
                <c:pt idx="11916">
                  <c:v>16.55</c:v>
                </c:pt>
                <c:pt idx="11917">
                  <c:v>16.551388888888887</c:v>
                </c:pt>
                <c:pt idx="11918">
                  <c:v>16.552777777777777</c:v>
                </c:pt>
                <c:pt idx="11919">
                  <c:v>16.554166666666667</c:v>
                </c:pt>
                <c:pt idx="11920">
                  <c:v>16.555555555555557</c:v>
                </c:pt>
                <c:pt idx="11921">
                  <c:v>16.556944444444444</c:v>
                </c:pt>
                <c:pt idx="11922">
                  <c:v>16.558333333333334</c:v>
                </c:pt>
                <c:pt idx="11923">
                  <c:v>16.559722222222224</c:v>
                </c:pt>
                <c:pt idx="11924">
                  <c:v>16.56111111111111</c:v>
                </c:pt>
                <c:pt idx="11925">
                  <c:v>16.5625</c:v>
                </c:pt>
                <c:pt idx="11926">
                  <c:v>16.56388888888889</c:v>
                </c:pt>
                <c:pt idx="11927">
                  <c:v>16.565277777777776</c:v>
                </c:pt>
                <c:pt idx="11928">
                  <c:v>16.566666666666666</c:v>
                </c:pt>
                <c:pt idx="11929">
                  <c:v>16.568055555555556</c:v>
                </c:pt>
                <c:pt idx="11930">
                  <c:v>16.569444444444443</c:v>
                </c:pt>
                <c:pt idx="11931">
                  <c:v>16.570833333333333</c:v>
                </c:pt>
                <c:pt idx="11932">
                  <c:v>16.572222222222223</c:v>
                </c:pt>
                <c:pt idx="11933">
                  <c:v>16.573611111111113</c:v>
                </c:pt>
                <c:pt idx="11934">
                  <c:v>16.574999999999999</c:v>
                </c:pt>
                <c:pt idx="11935">
                  <c:v>16.576388888888889</c:v>
                </c:pt>
                <c:pt idx="11936">
                  <c:v>16.577777777777779</c:v>
                </c:pt>
                <c:pt idx="11937">
                  <c:v>16.579166666666666</c:v>
                </c:pt>
                <c:pt idx="11938">
                  <c:v>16.580555555555556</c:v>
                </c:pt>
                <c:pt idx="11939">
                  <c:v>16.581944444444446</c:v>
                </c:pt>
                <c:pt idx="11940">
                  <c:v>16.583333333333332</c:v>
                </c:pt>
                <c:pt idx="11941">
                  <c:v>16.584722222222222</c:v>
                </c:pt>
                <c:pt idx="11942">
                  <c:v>16.586111111111112</c:v>
                </c:pt>
                <c:pt idx="11943">
                  <c:v>16.587499999999999</c:v>
                </c:pt>
                <c:pt idx="11944">
                  <c:v>16.588888888888889</c:v>
                </c:pt>
                <c:pt idx="11945">
                  <c:v>16.590277777777779</c:v>
                </c:pt>
                <c:pt idx="11946">
                  <c:v>16.591666666666665</c:v>
                </c:pt>
                <c:pt idx="11947">
                  <c:v>16.593055555555555</c:v>
                </c:pt>
                <c:pt idx="11948">
                  <c:v>16.594444444444445</c:v>
                </c:pt>
                <c:pt idx="11949">
                  <c:v>16.595833333333335</c:v>
                </c:pt>
                <c:pt idx="11950">
                  <c:v>16.597222222222221</c:v>
                </c:pt>
                <c:pt idx="11951">
                  <c:v>16.598611111111111</c:v>
                </c:pt>
                <c:pt idx="11952">
                  <c:v>16.600000000000001</c:v>
                </c:pt>
                <c:pt idx="11953">
                  <c:v>16.601388888888888</c:v>
                </c:pt>
                <c:pt idx="11954">
                  <c:v>16.602777777777778</c:v>
                </c:pt>
                <c:pt idx="11955">
                  <c:v>16.604166666666668</c:v>
                </c:pt>
                <c:pt idx="11956">
                  <c:v>16.605555555555554</c:v>
                </c:pt>
                <c:pt idx="11957">
                  <c:v>16.606944444444444</c:v>
                </c:pt>
                <c:pt idx="11958">
                  <c:v>16.608333333333334</c:v>
                </c:pt>
                <c:pt idx="11959">
                  <c:v>16.609722222222221</c:v>
                </c:pt>
                <c:pt idx="11960">
                  <c:v>16.611111111111111</c:v>
                </c:pt>
                <c:pt idx="11961">
                  <c:v>16.612500000000001</c:v>
                </c:pt>
                <c:pt idx="11962">
                  <c:v>16.613888888888887</c:v>
                </c:pt>
                <c:pt idx="11963">
                  <c:v>16.615277777777777</c:v>
                </c:pt>
                <c:pt idx="11964">
                  <c:v>16.616666666666667</c:v>
                </c:pt>
                <c:pt idx="11965">
                  <c:v>16.618055555555557</c:v>
                </c:pt>
                <c:pt idx="11966">
                  <c:v>16.619444444444444</c:v>
                </c:pt>
                <c:pt idx="11967">
                  <c:v>16.620833333333334</c:v>
                </c:pt>
                <c:pt idx="11968">
                  <c:v>16.622222222222224</c:v>
                </c:pt>
                <c:pt idx="11969">
                  <c:v>16.62361111111111</c:v>
                </c:pt>
                <c:pt idx="11970">
                  <c:v>16.625</c:v>
                </c:pt>
                <c:pt idx="11971">
                  <c:v>16.62638888888889</c:v>
                </c:pt>
                <c:pt idx="11972">
                  <c:v>16.627777777777776</c:v>
                </c:pt>
                <c:pt idx="11973">
                  <c:v>16.629166666666666</c:v>
                </c:pt>
                <c:pt idx="11974">
                  <c:v>16.630555555555556</c:v>
                </c:pt>
                <c:pt idx="11975">
                  <c:v>16.631944444444443</c:v>
                </c:pt>
                <c:pt idx="11976">
                  <c:v>16.633333333333333</c:v>
                </c:pt>
                <c:pt idx="11977">
                  <c:v>16.634722222222223</c:v>
                </c:pt>
                <c:pt idx="11978">
                  <c:v>16.636111111111113</c:v>
                </c:pt>
                <c:pt idx="11979">
                  <c:v>16.637499999999999</c:v>
                </c:pt>
                <c:pt idx="11980">
                  <c:v>16.638888888888889</c:v>
                </c:pt>
                <c:pt idx="11981">
                  <c:v>16.640277777777779</c:v>
                </c:pt>
                <c:pt idx="11982">
                  <c:v>16.641666666666666</c:v>
                </c:pt>
                <c:pt idx="11983">
                  <c:v>16.643055555555556</c:v>
                </c:pt>
                <c:pt idx="11984">
                  <c:v>16.644444444444446</c:v>
                </c:pt>
                <c:pt idx="11985">
                  <c:v>16.645833333333332</c:v>
                </c:pt>
                <c:pt idx="11986">
                  <c:v>16.647222222222222</c:v>
                </c:pt>
                <c:pt idx="11987">
                  <c:v>16.648611111111112</c:v>
                </c:pt>
                <c:pt idx="11988">
                  <c:v>16.649999999999999</c:v>
                </c:pt>
                <c:pt idx="11989">
                  <c:v>16.651388888888889</c:v>
                </c:pt>
                <c:pt idx="11990">
                  <c:v>16.652777777777779</c:v>
                </c:pt>
                <c:pt idx="11991">
                  <c:v>16.654166666666665</c:v>
                </c:pt>
                <c:pt idx="11992">
                  <c:v>16.655555555555555</c:v>
                </c:pt>
                <c:pt idx="11993">
                  <c:v>16.656944444444445</c:v>
                </c:pt>
                <c:pt idx="11994">
                  <c:v>16.658333333333335</c:v>
                </c:pt>
                <c:pt idx="11995">
                  <c:v>16.659722222222221</c:v>
                </c:pt>
                <c:pt idx="11996">
                  <c:v>16.661111111111111</c:v>
                </c:pt>
                <c:pt idx="11997">
                  <c:v>16.662500000000001</c:v>
                </c:pt>
                <c:pt idx="11998">
                  <c:v>16.663888888888888</c:v>
                </c:pt>
                <c:pt idx="11999">
                  <c:v>16.665277777777778</c:v>
                </c:pt>
                <c:pt idx="12000">
                  <c:v>16.666666666666668</c:v>
                </c:pt>
                <c:pt idx="12001">
                  <c:v>16.668055555555554</c:v>
                </c:pt>
                <c:pt idx="12002">
                  <c:v>16.669444444444444</c:v>
                </c:pt>
                <c:pt idx="12003">
                  <c:v>16.670833333333334</c:v>
                </c:pt>
                <c:pt idx="12004">
                  <c:v>16.672222222222221</c:v>
                </c:pt>
                <c:pt idx="12005">
                  <c:v>16.673611111111111</c:v>
                </c:pt>
                <c:pt idx="12006">
                  <c:v>16.675000000000001</c:v>
                </c:pt>
                <c:pt idx="12007">
                  <c:v>16.676388888888887</c:v>
                </c:pt>
                <c:pt idx="12008">
                  <c:v>16.677777777777777</c:v>
                </c:pt>
                <c:pt idx="12009">
                  <c:v>16.679166666666667</c:v>
                </c:pt>
                <c:pt idx="12010">
                  <c:v>16.680555555555557</c:v>
                </c:pt>
                <c:pt idx="12011">
                  <c:v>16.681944444444444</c:v>
                </c:pt>
                <c:pt idx="12012">
                  <c:v>16.683333333333334</c:v>
                </c:pt>
                <c:pt idx="12013">
                  <c:v>16.684722222222224</c:v>
                </c:pt>
                <c:pt idx="12014">
                  <c:v>16.68611111111111</c:v>
                </c:pt>
                <c:pt idx="12015">
                  <c:v>16.6875</c:v>
                </c:pt>
                <c:pt idx="12016">
                  <c:v>16.68888888888889</c:v>
                </c:pt>
                <c:pt idx="12017">
                  <c:v>16.690277777777776</c:v>
                </c:pt>
                <c:pt idx="12018">
                  <c:v>16.691666666666666</c:v>
                </c:pt>
                <c:pt idx="12019">
                  <c:v>16.693055555555556</c:v>
                </c:pt>
                <c:pt idx="12020">
                  <c:v>16.694444444444443</c:v>
                </c:pt>
                <c:pt idx="12021">
                  <c:v>16.695833333333333</c:v>
                </c:pt>
                <c:pt idx="12022">
                  <c:v>16.697222222222223</c:v>
                </c:pt>
                <c:pt idx="12023">
                  <c:v>16.698611111111113</c:v>
                </c:pt>
                <c:pt idx="12024">
                  <c:v>16.7</c:v>
                </c:pt>
                <c:pt idx="12025">
                  <c:v>16.701388888888889</c:v>
                </c:pt>
                <c:pt idx="12026">
                  <c:v>16.702777777777779</c:v>
                </c:pt>
                <c:pt idx="12027">
                  <c:v>16.704166666666666</c:v>
                </c:pt>
                <c:pt idx="12028">
                  <c:v>16.705555555555556</c:v>
                </c:pt>
                <c:pt idx="12029">
                  <c:v>16.706944444444446</c:v>
                </c:pt>
                <c:pt idx="12030">
                  <c:v>16.708333333333332</c:v>
                </c:pt>
                <c:pt idx="12031">
                  <c:v>16.709722222222222</c:v>
                </c:pt>
                <c:pt idx="12032">
                  <c:v>16.711111111111112</c:v>
                </c:pt>
                <c:pt idx="12033">
                  <c:v>16.712499999999999</c:v>
                </c:pt>
                <c:pt idx="12034">
                  <c:v>16.713888888888889</c:v>
                </c:pt>
                <c:pt idx="12035">
                  <c:v>16.715277777777779</c:v>
                </c:pt>
                <c:pt idx="12036">
                  <c:v>16.716666666666665</c:v>
                </c:pt>
                <c:pt idx="12037">
                  <c:v>16.718055555555555</c:v>
                </c:pt>
                <c:pt idx="12038">
                  <c:v>16.719444444444445</c:v>
                </c:pt>
                <c:pt idx="12039">
                  <c:v>16.720833333333335</c:v>
                </c:pt>
                <c:pt idx="12040">
                  <c:v>16.722222222222221</c:v>
                </c:pt>
                <c:pt idx="12041">
                  <c:v>16.723611111111111</c:v>
                </c:pt>
                <c:pt idx="12042">
                  <c:v>16.725000000000001</c:v>
                </c:pt>
                <c:pt idx="12043">
                  <c:v>16.726388888888888</c:v>
                </c:pt>
                <c:pt idx="12044">
                  <c:v>16.727777777777778</c:v>
                </c:pt>
                <c:pt idx="12045">
                  <c:v>16.729166666666668</c:v>
                </c:pt>
                <c:pt idx="12046">
                  <c:v>16.730555555555554</c:v>
                </c:pt>
                <c:pt idx="12047">
                  <c:v>16.731944444444444</c:v>
                </c:pt>
                <c:pt idx="12048">
                  <c:v>16.733333333333334</c:v>
                </c:pt>
                <c:pt idx="12049">
                  <c:v>16.734722222222221</c:v>
                </c:pt>
                <c:pt idx="12050">
                  <c:v>16.736111111111111</c:v>
                </c:pt>
                <c:pt idx="12051">
                  <c:v>16.737500000000001</c:v>
                </c:pt>
                <c:pt idx="12052">
                  <c:v>16.738888888888887</c:v>
                </c:pt>
                <c:pt idx="12053">
                  <c:v>16.740277777777777</c:v>
                </c:pt>
                <c:pt idx="12054">
                  <c:v>16.741666666666667</c:v>
                </c:pt>
                <c:pt idx="12055">
                  <c:v>16.743055555555557</c:v>
                </c:pt>
                <c:pt idx="12056">
                  <c:v>16.744444444444444</c:v>
                </c:pt>
                <c:pt idx="12057">
                  <c:v>16.745833333333334</c:v>
                </c:pt>
                <c:pt idx="12058">
                  <c:v>16.747222222222224</c:v>
                </c:pt>
                <c:pt idx="12059">
                  <c:v>16.74861111111111</c:v>
                </c:pt>
                <c:pt idx="12060">
                  <c:v>16.75</c:v>
                </c:pt>
                <c:pt idx="12061">
                  <c:v>16.75138888888889</c:v>
                </c:pt>
                <c:pt idx="12062">
                  <c:v>16.752777777777776</c:v>
                </c:pt>
                <c:pt idx="12063">
                  <c:v>16.754166666666666</c:v>
                </c:pt>
                <c:pt idx="12064">
                  <c:v>16.755555555555556</c:v>
                </c:pt>
                <c:pt idx="12065">
                  <c:v>16.756944444444443</c:v>
                </c:pt>
                <c:pt idx="12066">
                  <c:v>16.758333333333333</c:v>
                </c:pt>
                <c:pt idx="12067">
                  <c:v>16.759722222222223</c:v>
                </c:pt>
                <c:pt idx="12068">
                  <c:v>16.761111111111113</c:v>
                </c:pt>
                <c:pt idx="12069">
                  <c:v>16.762499999999999</c:v>
                </c:pt>
                <c:pt idx="12070">
                  <c:v>16.763888888888889</c:v>
                </c:pt>
                <c:pt idx="12071">
                  <c:v>16.765277777777779</c:v>
                </c:pt>
                <c:pt idx="12072">
                  <c:v>16.766666666666666</c:v>
                </c:pt>
                <c:pt idx="12073">
                  <c:v>16.768055555555556</c:v>
                </c:pt>
                <c:pt idx="12074">
                  <c:v>16.769444444444446</c:v>
                </c:pt>
                <c:pt idx="12075">
                  <c:v>16.770833333333332</c:v>
                </c:pt>
                <c:pt idx="12076">
                  <c:v>16.772222222222222</c:v>
                </c:pt>
                <c:pt idx="12077">
                  <c:v>16.773611111111112</c:v>
                </c:pt>
                <c:pt idx="12078">
                  <c:v>16.774999999999999</c:v>
                </c:pt>
                <c:pt idx="12079">
                  <c:v>16.776388888888889</c:v>
                </c:pt>
                <c:pt idx="12080">
                  <c:v>16.777777777777779</c:v>
                </c:pt>
                <c:pt idx="12081">
                  <c:v>16.779166666666665</c:v>
                </c:pt>
                <c:pt idx="12082">
                  <c:v>16.780555555555555</c:v>
                </c:pt>
                <c:pt idx="12083">
                  <c:v>16.781944444444445</c:v>
                </c:pt>
                <c:pt idx="12084">
                  <c:v>16.783333333333335</c:v>
                </c:pt>
                <c:pt idx="12085">
                  <c:v>16.784722222222221</c:v>
                </c:pt>
                <c:pt idx="12086">
                  <c:v>16.786111111111111</c:v>
                </c:pt>
                <c:pt idx="12087">
                  <c:v>16.787500000000001</c:v>
                </c:pt>
                <c:pt idx="12088">
                  <c:v>16.788888888888888</c:v>
                </c:pt>
                <c:pt idx="12089">
                  <c:v>16.790277777777778</c:v>
                </c:pt>
                <c:pt idx="12090">
                  <c:v>16.791666666666668</c:v>
                </c:pt>
                <c:pt idx="12091">
                  <c:v>16.793055555555554</c:v>
                </c:pt>
                <c:pt idx="12092">
                  <c:v>16.794444444444444</c:v>
                </c:pt>
                <c:pt idx="12093">
                  <c:v>16.795833333333334</c:v>
                </c:pt>
                <c:pt idx="12094">
                  <c:v>16.797222222222221</c:v>
                </c:pt>
                <c:pt idx="12095">
                  <c:v>16.798611111111111</c:v>
                </c:pt>
                <c:pt idx="12096">
                  <c:v>16.8</c:v>
                </c:pt>
                <c:pt idx="12097">
                  <c:v>16.801388888888887</c:v>
                </c:pt>
                <c:pt idx="12098">
                  <c:v>16.802777777777777</c:v>
                </c:pt>
                <c:pt idx="12099">
                  <c:v>16.804166666666667</c:v>
                </c:pt>
                <c:pt idx="12100">
                  <c:v>16.805555555555557</c:v>
                </c:pt>
                <c:pt idx="12101">
                  <c:v>16.806944444444444</c:v>
                </c:pt>
                <c:pt idx="12102">
                  <c:v>16.808333333333334</c:v>
                </c:pt>
                <c:pt idx="12103">
                  <c:v>16.809722222222224</c:v>
                </c:pt>
                <c:pt idx="12104">
                  <c:v>16.81111111111111</c:v>
                </c:pt>
                <c:pt idx="12105">
                  <c:v>16.8125</c:v>
                </c:pt>
                <c:pt idx="12106">
                  <c:v>16.81388888888889</c:v>
                </c:pt>
                <c:pt idx="12107">
                  <c:v>16.815277777777776</c:v>
                </c:pt>
                <c:pt idx="12108">
                  <c:v>16.816666666666666</c:v>
                </c:pt>
                <c:pt idx="12109">
                  <c:v>16.818055555555556</c:v>
                </c:pt>
                <c:pt idx="12110">
                  <c:v>16.819444444444443</c:v>
                </c:pt>
                <c:pt idx="12111">
                  <c:v>16.820833333333333</c:v>
                </c:pt>
                <c:pt idx="12112">
                  <c:v>16.822222222222223</c:v>
                </c:pt>
                <c:pt idx="12113">
                  <c:v>16.823611111111113</c:v>
                </c:pt>
                <c:pt idx="12114">
                  <c:v>16.824999999999999</c:v>
                </c:pt>
                <c:pt idx="12115">
                  <c:v>16.826388888888889</c:v>
                </c:pt>
                <c:pt idx="12116">
                  <c:v>16.827777777777779</c:v>
                </c:pt>
                <c:pt idx="12117">
                  <c:v>16.829166666666666</c:v>
                </c:pt>
                <c:pt idx="12118">
                  <c:v>16.830555555555556</c:v>
                </c:pt>
                <c:pt idx="12119">
                  <c:v>16.831944444444446</c:v>
                </c:pt>
                <c:pt idx="12120">
                  <c:v>16.833333333333332</c:v>
                </c:pt>
                <c:pt idx="12121">
                  <c:v>16.834722222222222</c:v>
                </c:pt>
                <c:pt idx="12122">
                  <c:v>16.836111111111112</c:v>
                </c:pt>
                <c:pt idx="12123">
                  <c:v>16.837499999999999</c:v>
                </c:pt>
                <c:pt idx="12124">
                  <c:v>16.838888888888889</c:v>
                </c:pt>
                <c:pt idx="12125">
                  <c:v>16.840277777777779</c:v>
                </c:pt>
                <c:pt idx="12126">
                  <c:v>16.841666666666665</c:v>
                </c:pt>
                <c:pt idx="12127">
                  <c:v>16.843055555555555</c:v>
                </c:pt>
                <c:pt idx="12128">
                  <c:v>16.844444444444445</c:v>
                </c:pt>
                <c:pt idx="12129">
                  <c:v>16.845833333333335</c:v>
                </c:pt>
                <c:pt idx="12130">
                  <c:v>16.847222222222221</c:v>
                </c:pt>
                <c:pt idx="12131">
                  <c:v>16.848611111111111</c:v>
                </c:pt>
                <c:pt idx="12132">
                  <c:v>16.850000000000001</c:v>
                </c:pt>
                <c:pt idx="12133">
                  <c:v>16.851388888888888</c:v>
                </c:pt>
                <c:pt idx="12134">
                  <c:v>16.852777777777778</c:v>
                </c:pt>
                <c:pt idx="12135">
                  <c:v>16.854166666666668</c:v>
                </c:pt>
                <c:pt idx="12136">
                  <c:v>16.855555555555554</c:v>
                </c:pt>
                <c:pt idx="12137">
                  <c:v>16.856944444444444</c:v>
                </c:pt>
                <c:pt idx="12138">
                  <c:v>16.858333333333334</c:v>
                </c:pt>
                <c:pt idx="12139">
                  <c:v>16.859722222222221</c:v>
                </c:pt>
                <c:pt idx="12140">
                  <c:v>16.861111111111111</c:v>
                </c:pt>
                <c:pt idx="12141">
                  <c:v>16.862500000000001</c:v>
                </c:pt>
                <c:pt idx="12142">
                  <c:v>16.863888888888887</c:v>
                </c:pt>
                <c:pt idx="12143">
                  <c:v>16.865277777777777</c:v>
                </c:pt>
                <c:pt idx="12144">
                  <c:v>16.866666666666667</c:v>
                </c:pt>
                <c:pt idx="12145">
                  <c:v>16.868055555555557</c:v>
                </c:pt>
                <c:pt idx="12146">
                  <c:v>16.869444444444444</c:v>
                </c:pt>
                <c:pt idx="12147">
                  <c:v>16.870833333333334</c:v>
                </c:pt>
                <c:pt idx="12148">
                  <c:v>16.872222222222224</c:v>
                </c:pt>
                <c:pt idx="12149">
                  <c:v>16.87361111111111</c:v>
                </c:pt>
                <c:pt idx="12150">
                  <c:v>16.875</c:v>
                </c:pt>
                <c:pt idx="12151">
                  <c:v>16.87638888888889</c:v>
                </c:pt>
                <c:pt idx="12152">
                  <c:v>16.877777777777776</c:v>
                </c:pt>
                <c:pt idx="12153">
                  <c:v>16.879166666666666</c:v>
                </c:pt>
                <c:pt idx="12154">
                  <c:v>16.880555555555556</c:v>
                </c:pt>
                <c:pt idx="12155">
                  <c:v>16.881944444444443</c:v>
                </c:pt>
                <c:pt idx="12156">
                  <c:v>16.883333333333333</c:v>
                </c:pt>
                <c:pt idx="12157">
                  <c:v>16.884722222222223</c:v>
                </c:pt>
                <c:pt idx="12158">
                  <c:v>16.886111111111113</c:v>
                </c:pt>
                <c:pt idx="12159">
                  <c:v>16.887499999999999</c:v>
                </c:pt>
                <c:pt idx="12160">
                  <c:v>16.888888888888889</c:v>
                </c:pt>
                <c:pt idx="12161">
                  <c:v>16.890277777777779</c:v>
                </c:pt>
                <c:pt idx="12162">
                  <c:v>16.891666666666666</c:v>
                </c:pt>
                <c:pt idx="12163">
                  <c:v>16.893055555555556</c:v>
                </c:pt>
                <c:pt idx="12164">
                  <c:v>16.894444444444446</c:v>
                </c:pt>
                <c:pt idx="12165">
                  <c:v>16.895833333333332</c:v>
                </c:pt>
                <c:pt idx="12166">
                  <c:v>16.897222222222222</c:v>
                </c:pt>
                <c:pt idx="12167">
                  <c:v>16.898611111111112</c:v>
                </c:pt>
                <c:pt idx="12168">
                  <c:v>16.899999999999999</c:v>
                </c:pt>
                <c:pt idx="12169">
                  <c:v>16.901388888888889</c:v>
                </c:pt>
                <c:pt idx="12170">
                  <c:v>16.902777777777779</c:v>
                </c:pt>
                <c:pt idx="12171">
                  <c:v>16.904166666666665</c:v>
                </c:pt>
                <c:pt idx="12172">
                  <c:v>16.905555555555555</c:v>
                </c:pt>
                <c:pt idx="12173">
                  <c:v>16.906944444444445</c:v>
                </c:pt>
                <c:pt idx="12174">
                  <c:v>16.908333333333335</c:v>
                </c:pt>
                <c:pt idx="12175">
                  <c:v>16.909722222222221</c:v>
                </c:pt>
                <c:pt idx="12176">
                  <c:v>16.911111111111111</c:v>
                </c:pt>
                <c:pt idx="12177">
                  <c:v>16.912500000000001</c:v>
                </c:pt>
                <c:pt idx="12178">
                  <c:v>16.913888888888888</c:v>
                </c:pt>
                <c:pt idx="12179">
                  <c:v>16.915277777777778</c:v>
                </c:pt>
                <c:pt idx="12180">
                  <c:v>16.916666666666668</c:v>
                </c:pt>
                <c:pt idx="12181">
                  <c:v>16.918055555555554</c:v>
                </c:pt>
                <c:pt idx="12182">
                  <c:v>16.919444444444444</c:v>
                </c:pt>
                <c:pt idx="12183">
                  <c:v>16.920833333333334</c:v>
                </c:pt>
                <c:pt idx="12184">
                  <c:v>16.922222222222221</c:v>
                </c:pt>
                <c:pt idx="12185">
                  <c:v>16.923611111111111</c:v>
                </c:pt>
                <c:pt idx="12186">
                  <c:v>16.925000000000001</c:v>
                </c:pt>
                <c:pt idx="12187">
                  <c:v>16.926388888888887</c:v>
                </c:pt>
                <c:pt idx="12188">
                  <c:v>16.927777777777777</c:v>
                </c:pt>
                <c:pt idx="12189">
                  <c:v>16.929166666666667</c:v>
                </c:pt>
                <c:pt idx="12190">
                  <c:v>16.930555555555557</c:v>
                </c:pt>
                <c:pt idx="12191">
                  <c:v>16.931944444444444</c:v>
                </c:pt>
                <c:pt idx="12192">
                  <c:v>16.933333333333334</c:v>
                </c:pt>
                <c:pt idx="12193">
                  <c:v>16.934722222222224</c:v>
                </c:pt>
                <c:pt idx="12194">
                  <c:v>16.93611111111111</c:v>
                </c:pt>
                <c:pt idx="12195">
                  <c:v>16.9375</c:v>
                </c:pt>
                <c:pt idx="12196">
                  <c:v>16.93888888888889</c:v>
                </c:pt>
                <c:pt idx="12197">
                  <c:v>16.940277777777776</c:v>
                </c:pt>
                <c:pt idx="12198">
                  <c:v>16.941666666666666</c:v>
                </c:pt>
                <c:pt idx="12199">
                  <c:v>16.943055555555556</c:v>
                </c:pt>
                <c:pt idx="12200">
                  <c:v>16.944444444444443</c:v>
                </c:pt>
                <c:pt idx="12201">
                  <c:v>16.945833333333333</c:v>
                </c:pt>
                <c:pt idx="12202">
                  <c:v>16.947222222222223</c:v>
                </c:pt>
                <c:pt idx="12203">
                  <c:v>16.948611111111113</c:v>
                </c:pt>
                <c:pt idx="12204">
                  <c:v>16.95</c:v>
                </c:pt>
                <c:pt idx="12205">
                  <c:v>16.951388888888889</c:v>
                </c:pt>
                <c:pt idx="12206">
                  <c:v>16.952777777777779</c:v>
                </c:pt>
                <c:pt idx="12207">
                  <c:v>16.954166666666666</c:v>
                </c:pt>
                <c:pt idx="12208">
                  <c:v>16.955555555555556</c:v>
                </c:pt>
                <c:pt idx="12209">
                  <c:v>16.956944444444446</c:v>
                </c:pt>
                <c:pt idx="12210">
                  <c:v>16.958333333333332</c:v>
                </c:pt>
                <c:pt idx="12211">
                  <c:v>16.959722222222222</c:v>
                </c:pt>
                <c:pt idx="12212">
                  <c:v>16.961111111111112</c:v>
                </c:pt>
                <c:pt idx="12213">
                  <c:v>16.962499999999999</c:v>
                </c:pt>
                <c:pt idx="12214">
                  <c:v>16.963888888888889</c:v>
                </c:pt>
                <c:pt idx="12215">
                  <c:v>16.965277777777779</c:v>
                </c:pt>
                <c:pt idx="12216">
                  <c:v>16.966666666666665</c:v>
                </c:pt>
                <c:pt idx="12217">
                  <c:v>16.968055555555555</c:v>
                </c:pt>
                <c:pt idx="12218">
                  <c:v>16.969444444444445</c:v>
                </c:pt>
                <c:pt idx="12219">
                  <c:v>16.970833333333335</c:v>
                </c:pt>
                <c:pt idx="12220">
                  <c:v>16.972222222222221</c:v>
                </c:pt>
                <c:pt idx="12221">
                  <c:v>16.973611111111111</c:v>
                </c:pt>
                <c:pt idx="12222">
                  <c:v>16.975000000000001</c:v>
                </c:pt>
                <c:pt idx="12223">
                  <c:v>16.976388888888888</c:v>
                </c:pt>
                <c:pt idx="12224">
                  <c:v>16.977777777777778</c:v>
                </c:pt>
                <c:pt idx="12225">
                  <c:v>16.979166666666668</c:v>
                </c:pt>
                <c:pt idx="12226">
                  <c:v>16.980555555555554</c:v>
                </c:pt>
                <c:pt idx="12227">
                  <c:v>16.981944444444444</c:v>
                </c:pt>
                <c:pt idx="12228">
                  <c:v>16.983333333333334</c:v>
                </c:pt>
                <c:pt idx="12229">
                  <c:v>16.984722222222221</c:v>
                </c:pt>
                <c:pt idx="12230">
                  <c:v>16.986111111111111</c:v>
                </c:pt>
                <c:pt idx="12231">
                  <c:v>16.987500000000001</c:v>
                </c:pt>
                <c:pt idx="12232">
                  <c:v>16.988888888888887</c:v>
                </c:pt>
                <c:pt idx="12233">
                  <c:v>16.990277777777777</c:v>
                </c:pt>
                <c:pt idx="12234">
                  <c:v>16.991666666666667</c:v>
                </c:pt>
                <c:pt idx="12235">
                  <c:v>16.993055555555557</c:v>
                </c:pt>
                <c:pt idx="12236">
                  <c:v>16.994444444444444</c:v>
                </c:pt>
                <c:pt idx="12237">
                  <c:v>16.995833333333334</c:v>
                </c:pt>
                <c:pt idx="12238">
                  <c:v>16.997222222222224</c:v>
                </c:pt>
                <c:pt idx="12239">
                  <c:v>16.99861111111111</c:v>
                </c:pt>
                <c:pt idx="12240">
                  <c:v>17</c:v>
                </c:pt>
                <c:pt idx="12241">
                  <c:v>17.00138888888889</c:v>
                </c:pt>
                <c:pt idx="12242">
                  <c:v>17.002777777777776</c:v>
                </c:pt>
                <c:pt idx="12243">
                  <c:v>17.004166666666666</c:v>
                </c:pt>
                <c:pt idx="12244">
                  <c:v>17.005555555555556</c:v>
                </c:pt>
                <c:pt idx="12245">
                  <c:v>17.006944444444443</c:v>
                </c:pt>
                <c:pt idx="12246">
                  <c:v>17.008333333333333</c:v>
                </c:pt>
                <c:pt idx="12247">
                  <c:v>17.009722222222223</c:v>
                </c:pt>
                <c:pt idx="12248">
                  <c:v>17.011111111111113</c:v>
                </c:pt>
                <c:pt idx="12249">
                  <c:v>17.012499999999999</c:v>
                </c:pt>
                <c:pt idx="12250">
                  <c:v>17.013888888888889</c:v>
                </c:pt>
                <c:pt idx="12251">
                  <c:v>17.015277777777779</c:v>
                </c:pt>
                <c:pt idx="12252">
                  <c:v>17.016666666666666</c:v>
                </c:pt>
                <c:pt idx="12253">
                  <c:v>17.018055555555556</c:v>
                </c:pt>
                <c:pt idx="12254">
                  <c:v>17.019444444444446</c:v>
                </c:pt>
                <c:pt idx="12255">
                  <c:v>17.020833333333332</c:v>
                </c:pt>
                <c:pt idx="12256">
                  <c:v>17.022222222222222</c:v>
                </c:pt>
                <c:pt idx="12257">
                  <c:v>17.023611111111112</c:v>
                </c:pt>
                <c:pt idx="12258">
                  <c:v>17.024999999999999</c:v>
                </c:pt>
                <c:pt idx="12259">
                  <c:v>17.026388888888889</c:v>
                </c:pt>
                <c:pt idx="12260">
                  <c:v>17.027777777777779</c:v>
                </c:pt>
                <c:pt idx="12261">
                  <c:v>17.029166666666665</c:v>
                </c:pt>
                <c:pt idx="12262">
                  <c:v>17.030555555555555</c:v>
                </c:pt>
                <c:pt idx="12263">
                  <c:v>17.031944444444445</c:v>
                </c:pt>
                <c:pt idx="12264">
                  <c:v>17.033333333333335</c:v>
                </c:pt>
                <c:pt idx="12265">
                  <c:v>17.034722222222221</c:v>
                </c:pt>
                <c:pt idx="12266">
                  <c:v>17.036111111111111</c:v>
                </c:pt>
                <c:pt idx="12267">
                  <c:v>17.037500000000001</c:v>
                </c:pt>
                <c:pt idx="12268">
                  <c:v>17.038888888888888</c:v>
                </c:pt>
                <c:pt idx="12269">
                  <c:v>17.040277777777778</c:v>
                </c:pt>
                <c:pt idx="12270">
                  <c:v>17.041666666666668</c:v>
                </c:pt>
                <c:pt idx="12271">
                  <c:v>17.043055555555554</c:v>
                </c:pt>
                <c:pt idx="12272">
                  <c:v>17.044444444444444</c:v>
                </c:pt>
                <c:pt idx="12273">
                  <c:v>17.045833333333334</c:v>
                </c:pt>
                <c:pt idx="12274">
                  <c:v>17.047222222222221</c:v>
                </c:pt>
                <c:pt idx="12275">
                  <c:v>17.048611111111111</c:v>
                </c:pt>
                <c:pt idx="12276">
                  <c:v>17.05</c:v>
                </c:pt>
                <c:pt idx="12277">
                  <c:v>17.051388888888887</c:v>
                </c:pt>
                <c:pt idx="12278">
                  <c:v>17.052777777777777</c:v>
                </c:pt>
                <c:pt idx="12279">
                  <c:v>17.054166666666667</c:v>
                </c:pt>
                <c:pt idx="12280">
                  <c:v>17.055555555555557</c:v>
                </c:pt>
                <c:pt idx="12281">
                  <c:v>17.056944444444444</c:v>
                </c:pt>
                <c:pt idx="12282">
                  <c:v>17.058333333333334</c:v>
                </c:pt>
                <c:pt idx="12283">
                  <c:v>17.059722222222224</c:v>
                </c:pt>
                <c:pt idx="12284">
                  <c:v>17.06111111111111</c:v>
                </c:pt>
                <c:pt idx="12285">
                  <c:v>17.0625</c:v>
                </c:pt>
                <c:pt idx="12286">
                  <c:v>17.06388888888889</c:v>
                </c:pt>
                <c:pt idx="12287">
                  <c:v>17.065277777777776</c:v>
                </c:pt>
                <c:pt idx="12288">
                  <c:v>17.066666666666666</c:v>
                </c:pt>
                <c:pt idx="12289">
                  <c:v>17.068055555555556</c:v>
                </c:pt>
                <c:pt idx="12290">
                  <c:v>17.069444444444443</c:v>
                </c:pt>
                <c:pt idx="12291">
                  <c:v>17.070833333333333</c:v>
                </c:pt>
                <c:pt idx="12292">
                  <c:v>17.072222222222223</c:v>
                </c:pt>
                <c:pt idx="12293">
                  <c:v>17.073611111111113</c:v>
                </c:pt>
                <c:pt idx="12294">
                  <c:v>17.074999999999999</c:v>
                </c:pt>
                <c:pt idx="12295">
                  <c:v>17.076388888888889</c:v>
                </c:pt>
                <c:pt idx="12296">
                  <c:v>17.077777777777779</c:v>
                </c:pt>
                <c:pt idx="12297">
                  <c:v>17.079166666666666</c:v>
                </c:pt>
                <c:pt idx="12298">
                  <c:v>17.080555555555556</c:v>
                </c:pt>
                <c:pt idx="12299">
                  <c:v>17.081944444444446</c:v>
                </c:pt>
                <c:pt idx="12300">
                  <c:v>17.083333333333332</c:v>
                </c:pt>
                <c:pt idx="12301">
                  <c:v>17.084722222222222</c:v>
                </c:pt>
                <c:pt idx="12302">
                  <c:v>17.086111111111112</c:v>
                </c:pt>
                <c:pt idx="12303">
                  <c:v>17.087499999999999</c:v>
                </c:pt>
                <c:pt idx="12304">
                  <c:v>17.088888888888889</c:v>
                </c:pt>
                <c:pt idx="12305">
                  <c:v>17.090277777777779</c:v>
                </c:pt>
                <c:pt idx="12306">
                  <c:v>17.091666666666665</c:v>
                </c:pt>
                <c:pt idx="12307">
                  <c:v>17.093055555555555</c:v>
                </c:pt>
                <c:pt idx="12308">
                  <c:v>17.094444444444445</c:v>
                </c:pt>
                <c:pt idx="12309">
                  <c:v>17.095833333333335</c:v>
                </c:pt>
                <c:pt idx="12310">
                  <c:v>17.097222222222221</c:v>
                </c:pt>
                <c:pt idx="12311">
                  <c:v>17.098611111111111</c:v>
                </c:pt>
                <c:pt idx="12312">
                  <c:v>17.100000000000001</c:v>
                </c:pt>
                <c:pt idx="12313">
                  <c:v>17.101388888888888</c:v>
                </c:pt>
                <c:pt idx="12314">
                  <c:v>17.102777777777778</c:v>
                </c:pt>
                <c:pt idx="12315">
                  <c:v>17.104166666666668</c:v>
                </c:pt>
                <c:pt idx="12316">
                  <c:v>17.105555555555554</c:v>
                </c:pt>
                <c:pt idx="12317">
                  <c:v>17.106944444444444</c:v>
                </c:pt>
                <c:pt idx="12318">
                  <c:v>17.108333333333334</c:v>
                </c:pt>
                <c:pt idx="12319">
                  <c:v>17.109722222222221</c:v>
                </c:pt>
                <c:pt idx="12320">
                  <c:v>17.111111111111111</c:v>
                </c:pt>
                <c:pt idx="12321">
                  <c:v>17.112500000000001</c:v>
                </c:pt>
                <c:pt idx="12322">
                  <c:v>17.113888888888887</c:v>
                </c:pt>
                <c:pt idx="12323">
                  <c:v>17.115277777777777</c:v>
                </c:pt>
                <c:pt idx="12324">
                  <c:v>17.116666666666667</c:v>
                </c:pt>
                <c:pt idx="12325">
                  <c:v>17.118055555555557</c:v>
                </c:pt>
                <c:pt idx="12326">
                  <c:v>17.119444444444444</c:v>
                </c:pt>
                <c:pt idx="12327">
                  <c:v>17.120833333333334</c:v>
                </c:pt>
                <c:pt idx="12328">
                  <c:v>17.122222222222224</c:v>
                </c:pt>
                <c:pt idx="12329">
                  <c:v>17.12361111111111</c:v>
                </c:pt>
                <c:pt idx="12330">
                  <c:v>17.125</c:v>
                </c:pt>
                <c:pt idx="12331">
                  <c:v>17.12638888888889</c:v>
                </c:pt>
                <c:pt idx="12332">
                  <c:v>17.127777777777776</c:v>
                </c:pt>
                <c:pt idx="12333">
                  <c:v>17.129166666666666</c:v>
                </c:pt>
                <c:pt idx="12334">
                  <c:v>17.130555555555556</c:v>
                </c:pt>
                <c:pt idx="12335">
                  <c:v>17.131944444444443</c:v>
                </c:pt>
                <c:pt idx="12336">
                  <c:v>17.133333333333333</c:v>
                </c:pt>
                <c:pt idx="12337">
                  <c:v>17.134722222222223</c:v>
                </c:pt>
                <c:pt idx="12338">
                  <c:v>17.136111111111113</c:v>
                </c:pt>
                <c:pt idx="12339">
                  <c:v>17.137499999999999</c:v>
                </c:pt>
                <c:pt idx="12340">
                  <c:v>17.138888888888889</c:v>
                </c:pt>
                <c:pt idx="12341">
                  <c:v>17.140277777777779</c:v>
                </c:pt>
                <c:pt idx="12342">
                  <c:v>17.141666666666666</c:v>
                </c:pt>
                <c:pt idx="12343">
                  <c:v>17.143055555555556</c:v>
                </c:pt>
                <c:pt idx="12344">
                  <c:v>17.144444444444446</c:v>
                </c:pt>
                <c:pt idx="12345">
                  <c:v>17.145833333333332</c:v>
                </c:pt>
                <c:pt idx="12346">
                  <c:v>17.147222222222222</c:v>
                </c:pt>
                <c:pt idx="12347">
                  <c:v>17.148611111111112</c:v>
                </c:pt>
                <c:pt idx="12348">
                  <c:v>17.149999999999999</c:v>
                </c:pt>
                <c:pt idx="12349">
                  <c:v>17.151388888888889</c:v>
                </c:pt>
                <c:pt idx="12350">
                  <c:v>17.152777777777779</c:v>
                </c:pt>
                <c:pt idx="12351">
                  <c:v>17.154166666666665</c:v>
                </c:pt>
                <c:pt idx="12352">
                  <c:v>17.155555555555555</c:v>
                </c:pt>
                <c:pt idx="12353">
                  <c:v>17.156944444444445</c:v>
                </c:pt>
                <c:pt idx="12354">
                  <c:v>17.158333333333335</c:v>
                </c:pt>
                <c:pt idx="12355">
                  <c:v>17.159722222222221</c:v>
                </c:pt>
                <c:pt idx="12356">
                  <c:v>17.161111111111111</c:v>
                </c:pt>
                <c:pt idx="12357">
                  <c:v>17.162500000000001</c:v>
                </c:pt>
                <c:pt idx="12358">
                  <c:v>17.163888888888888</c:v>
                </c:pt>
                <c:pt idx="12359">
                  <c:v>17.165277777777778</c:v>
                </c:pt>
                <c:pt idx="12360">
                  <c:v>17.166666666666668</c:v>
                </c:pt>
                <c:pt idx="12361">
                  <c:v>17.168055555555554</c:v>
                </c:pt>
                <c:pt idx="12362">
                  <c:v>17.169444444444444</c:v>
                </c:pt>
                <c:pt idx="12363">
                  <c:v>17.170833333333334</c:v>
                </c:pt>
                <c:pt idx="12364">
                  <c:v>17.172222222222221</c:v>
                </c:pt>
                <c:pt idx="12365">
                  <c:v>17.173611111111111</c:v>
                </c:pt>
                <c:pt idx="12366">
                  <c:v>17.175000000000001</c:v>
                </c:pt>
                <c:pt idx="12367">
                  <c:v>17.176388888888887</c:v>
                </c:pt>
                <c:pt idx="12368">
                  <c:v>17.177777777777777</c:v>
                </c:pt>
                <c:pt idx="12369">
                  <c:v>17.179166666666667</c:v>
                </c:pt>
                <c:pt idx="12370">
                  <c:v>17.180555555555557</c:v>
                </c:pt>
                <c:pt idx="12371">
                  <c:v>17.181944444444444</c:v>
                </c:pt>
                <c:pt idx="12372">
                  <c:v>17.183333333333334</c:v>
                </c:pt>
                <c:pt idx="12373">
                  <c:v>17.184722222222224</c:v>
                </c:pt>
                <c:pt idx="12374">
                  <c:v>17.18611111111111</c:v>
                </c:pt>
                <c:pt idx="12375">
                  <c:v>17.1875</c:v>
                </c:pt>
                <c:pt idx="12376">
                  <c:v>17.18888888888889</c:v>
                </c:pt>
                <c:pt idx="12377">
                  <c:v>17.190277777777776</c:v>
                </c:pt>
                <c:pt idx="12378">
                  <c:v>17.191666666666666</c:v>
                </c:pt>
                <c:pt idx="12379">
                  <c:v>17.193055555555556</c:v>
                </c:pt>
                <c:pt idx="12380">
                  <c:v>17.194444444444443</c:v>
                </c:pt>
                <c:pt idx="12381">
                  <c:v>17.195833333333333</c:v>
                </c:pt>
                <c:pt idx="12382">
                  <c:v>17.197222222222223</c:v>
                </c:pt>
                <c:pt idx="12383">
                  <c:v>17.198611111111113</c:v>
                </c:pt>
                <c:pt idx="12384">
                  <c:v>17.2</c:v>
                </c:pt>
                <c:pt idx="12385">
                  <c:v>17.201388888888889</c:v>
                </c:pt>
                <c:pt idx="12386">
                  <c:v>17.202777777777779</c:v>
                </c:pt>
                <c:pt idx="12387">
                  <c:v>17.204166666666666</c:v>
                </c:pt>
                <c:pt idx="12388">
                  <c:v>17.205555555555556</c:v>
                </c:pt>
                <c:pt idx="12389">
                  <c:v>17.206944444444446</c:v>
                </c:pt>
                <c:pt idx="12390">
                  <c:v>17.208333333333332</c:v>
                </c:pt>
                <c:pt idx="12391">
                  <c:v>17.209722222222222</c:v>
                </c:pt>
                <c:pt idx="12392">
                  <c:v>17.211111111111112</c:v>
                </c:pt>
                <c:pt idx="12393">
                  <c:v>17.212499999999999</c:v>
                </c:pt>
                <c:pt idx="12394">
                  <c:v>17.213888888888889</c:v>
                </c:pt>
                <c:pt idx="12395">
                  <c:v>17.215277777777779</c:v>
                </c:pt>
                <c:pt idx="12396">
                  <c:v>17.216666666666665</c:v>
                </c:pt>
                <c:pt idx="12397">
                  <c:v>17.218055555555555</c:v>
                </c:pt>
                <c:pt idx="12398">
                  <c:v>17.219444444444445</c:v>
                </c:pt>
                <c:pt idx="12399">
                  <c:v>17.220833333333335</c:v>
                </c:pt>
                <c:pt idx="12400">
                  <c:v>17.222222222222221</c:v>
                </c:pt>
                <c:pt idx="12401">
                  <c:v>17.223611111111111</c:v>
                </c:pt>
                <c:pt idx="12402">
                  <c:v>17.225000000000001</c:v>
                </c:pt>
                <c:pt idx="12403">
                  <c:v>17.226388888888888</c:v>
                </c:pt>
                <c:pt idx="12404">
                  <c:v>17.227777777777778</c:v>
                </c:pt>
                <c:pt idx="12405">
                  <c:v>17.229166666666668</c:v>
                </c:pt>
                <c:pt idx="12406">
                  <c:v>17.230555555555554</c:v>
                </c:pt>
                <c:pt idx="12407">
                  <c:v>17.231944444444444</c:v>
                </c:pt>
                <c:pt idx="12408">
                  <c:v>17.233333333333334</c:v>
                </c:pt>
                <c:pt idx="12409">
                  <c:v>17.234722222222221</c:v>
                </c:pt>
                <c:pt idx="12410">
                  <c:v>17.236111111111111</c:v>
                </c:pt>
                <c:pt idx="12411">
                  <c:v>17.237500000000001</c:v>
                </c:pt>
                <c:pt idx="12412">
                  <c:v>17.238888888888887</c:v>
                </c:pt>
                <c:pt idx="12413">
                  <c:v>17.240277777777777</c:v>
                </c:pt>
                <c:pt idx="12414">
                  <c:v>17.241666666666667</c:v>
                </c:pt>
                <c:pt idx="12415">
                  <c:v>17.243055555555557</c:v>
                </c:pt>
                <c:pt idx="12416">
                  <c:v>17.244444444444444</c:v>
                </c:pt>
                <c:pt idx="12417">
                  <c:v>17.245833333333334</c:v>
                </c:pt>
                <c:pt idx="12418">
                  <c:v>17.247222222222224</c:v>
                </c:pt>
                <c:pt idx="12419">
                  <c:v>17.24861111111111</c:v>
                </c:pt>
                <c:pt idx="12420">
                  <c:v>17.25</c:v>
                </c:pt>
                <c:pt idx="12421">
                  <c:v>17.25138888888889</c:v>
                </c:pt>
                <c:pt idx="12422">
                  <c:v>17.252777777777776</c:v>
                </c:pt>
                <c:pt idx="12423">
                  <c:v>17.254166666666666</c:v>
                </c:pt>
                <c:pt idx="12424">
                  <c:v>17.255555555555556</c:v>
                </c:pt>
                <c:pt idx="12425">
                  <c:v>17.256944444444443</c:v>
                </c:pt>
                <c:pt idx="12426">
                  <c:v>17.258333333333333</c:v>
                </c:pt>
                <c:pt idx="12427">
                  <c:v>17.259722222222223</c:v>
                </c:pt>
                <c:pt idx="12428">
                  <c:v>17.261111111111113</c:v>
                </c:pt>
                <c:pt idx="12429">
                  <c:v>17.262499999999999</c:v>
                </c:pt>
                <c:pt idx="12430">
                  <c:v>17.263888888888889</c:v>
                </c:pt>
                <c:pt idx="12431">
                  <c:v>17.265277777777779</c:v>
                </c:pt>
                <c:pt idx="12432">
                  <c:v>17.266666666666666</c:v>
                </c:pt>
                <c:pt idx="12433">
                  <c:v>17.268055555555556</c:v>
                </c:pt>
                <c:pt idx="12434">
                  <c:v>17.269444444444446</c:v>
                </c:pt>
                <c:pt idx="12435">
                  <c:v>17.270833333333332</c:v>
                </c:pt>
                <c:pt idx="12436">
                  <c:v>17.272222222222222</c:v>
                </c:pt>
                <c:pt idx="12437">
                  <c:v>17.273611111111112</c:v>
                </c:pt>
                <c:pt idx="12438">
                  <c:v>17.274999999999999</c:v>
                </c:pt>
                <c:pt idx="12439">
                  <c:v>17.276388888888889</c:v>
                </c:pt>
                <c:pt idx="12440">
                  <c:v>17.277777777777779</c:v>
                </c:pt>
                <c:pt idx="12441">
                  <c:v>17.279166666666665</c:v>
                </c:pt>
                <c:pt idx="12442">
                  <c:v>17.280555555555555</c:v>
                </c:pt>
                <c:pt idx="12443">
                  <c:v>17.281944444444445</c:v>
                </c:pt>
                <c:pt idx="12444">
                  <c:v>17.283333333333335</c:v>
                </c:pt>
                <c:pt idx="12445">
                  <c:v>17.284722222222221</c:v>
                </c:pt>
                <c:pt idx="12446">
                  <c:v>17.286111111111111</c:v>
                </c:pt>
                <c:pt idx="12447">
                  <c:v>17.287500000000001</c:v>
                </c:pt>
                <c:pt idx="12448">
                  <c:v>17.288888888888888</c:v>
                </c:pt>
                <c:pt idx="12449">
                  <c:v>17.290277777777778</c:v>
                </c:pt>
                <c:pt idx="12450">
                  <c:v>17.291666666666668</c:v>
                </c:pt>
                <c:pt idx="12451">
                  <c:v>17.293055555555554</c:v>
                </c:pt>
                <c:pt idx="12452">
                  <c:v>17.294444444444444</c:v>
                </c:pt>
                <c:pt idx="12453">
                  <c:v>17.295833333333334</c:v>
                </c:pt>
                <c:pt idx="12454">
                  <c:v>17.297222222222221</c:v>
                </c:pt>
                <c:pt idx="12455">
                  <c:v>17.298611111111111</c:v>
                </c:pt>
                <c:pt idx="12456">
                  <c:v>17.3</c:v>
                </c:pt>
                <c:pt idx="12457">
                  <c:v>17.301388888888887</c:v>
                </c:pt>
                <c:pt idx="12458">
                  <c:v>17.302777777777777</c:v>
                </c:pt>
                <c:pt idx="12459">
                  <c:v>17.304166666666667</c:v>
                </c:pt>
                <c:pt idx="12460">
                  <c:v>17.305555555555557</c:v>
                </c:pt>
                <c:pt idx="12461">
                  <c:v>17.306944444444444</c:v>
                </c:pt>
                <c:pt idx="12462">
                  <c:v>17.308333333333334</c:v>
                </c:pt>
                <c:pt idx="12463">
                  <c:v>17.309722222222224</c:v>
                </c:pt>
                <c:pt idx="12464">
                  <c:v>17.31111111111111</c:v>
                </c:pt>
                <c:pt idx="12465">
                  <c:v>17.3125</c:v>
                </c:pt>
                <c:pt idx="12466">
                  <c:v>17.31388888888889</c:v>
                </c:pt>
                <c:pt idx="12467">
                  <c:v>17.315277777777776</c:v>
                </c:pt>
                <c:pt idx="12468">
                  <c:v>17.316666666666666</c:v>
                </c:pt>
                <c:pt idx="12469">
                  <c:v>17.318055555555556</c:v>
                </c:pt>
                <c:pt idx="12470">
                  <c:v>17.319444444444443</c:v>
                </c:pt>
                <c:pt idx="12471">
                  <c:v>17.320833333333333</c:v>
                </c:pt>
                <c:pt idx="12472">
                  <c:v>17.322222222222223</c:v>
                </c:pt>
                <c:pt idx="12473">
                  <c:v>17.323611111111113</c:v>
                </c:pt>
                <c:pt idx="12474">
                  <c:v>17.324999999999999</c:v>
                </c:pt>
                <c:pt idx="12475">
                  <c:v>17.326388888888889</c:v>
                </c:pt>
                <c:pt idx="12476">
                  <c:v>17.327777777777779</c:v>
                </c:pt>
                <c:pt idx="12477">
                  <c:v>17.329166666666666</c:v>
                </c:pt>
                <c:pt idx="12478">
                  <c:v>17.330555555555556</c:v>
                </c:pt>
                <c:pt idx="12479">
                  <c:v>17.331944444444446</c:v>
                </c:pt>
                <c:pt idx="12480">
                  <c:v>17.333333333333332</c:v>
                </c:pt>
                <c:pt idx="12481">
                  <c:v>17.334722222222222</c:v>
                </c:pt>
                <c:pt idx="12482">
                  <c:v>17.336111111111112</c:v>
                </c:pt>
                <c:pt idx="12483">
                  <c:v>17.337499999999999</c:v>
                </c:pt>
                <c:pt idx="12484">
                  <c:v>17.338888888888889</c:v>
                </c:pt>
                <c:pt idx="12485">
                  <c:v>17.340277777777779</c:v>
                </c:pt>
                <c:pt idx="12486">
                  <c:v>17.341666666666665</c:v>
                </c:pt>
                <c:pt idx="12487">
                  <c:v>17.343055555555555</c:v>
                </c:pt>
                <c:pt idx="12488">
                  <c:v>17.344444444444445</c:v>
                </c:pt>
                <c:pt idx="12489">
                  <c:v>17.345833333333335</c:v>
                </c:pt>
                <c:pt idx="12490">
                  <c:v>17.347222222222221</c:v>
                </c:pt>
                <c:pt idx="12491">
                  <c:v>17.348611111111111</c:v>
                </c:pt>
                <c:pt idx="12492">
                  <c:v>17.350000000000001</c:v>
                </c:pt>
                <c:pt idx="12493">
                  <c:v>17.351388888888888</c:v>
                </c:pt>
                <c:pt idx="12494">
                  <c:v>17.352777777777778</c:v>
                </c:pt>
                <c:pt idx="12495">
                  <c:v>17.354166666666668</c:v>
                </c:pt>
                <c:pt idx="12496">
                  <c:v>17.355555555555554</c:v>
                </c:pt>
                <c:pt idx="12497">
                  <c:v>17.356944444444444</c:v>
                </c:pt>
                <c:pt idx="12498">
                  <c:v>17.358333333333334</c:v>
                </c:pt>
                <c:pt idx="12499">
                  <c:v>17.359722222222221</c:v>
                </c:pt>
                <c:pt idx="12500">
                  <c:v>17.361111111111111</c:v>
                </c:pt>
                <c:pt idx="12501">
                  <c:v>17.362500000000001</c:v>
                </c:pt>
                <c:pt idx="12502">
                  <c:v>17.363888888888887</c:v>
                </c:pt>
                <c:pt idx="12503">
                  <c:v>17.365277777777777</c:v>
                </c:pt>
                <c:pt idx="12504">
                  <c:v>17.366666666666667</c:v>
                </c:pt>
                <c:pt idx="12505">
                  <c:v>17.368055555555557</c:v>
                </c:pt>
                <c:pt idx="12506">
                  <c:v>17.369444444444444</c:v>
                </c:pt>
                <c:pt idx="12507">
                  <c:v>17.370833333333334</c:v>
                </c:pt>
                <c:pt idx="12508">
                  <c:v>17.372222222222224</c:v>
                </c:pt>
                <c:pt idx="12509">
                  <c:v>17.37361111111111</c:v>
                </c:pt>
                <c:pt idx="12510">
                  <c:v>17.375</c:v>
                </c:pt>
                <c:pt idx="12511">
                  <c:v>17.37638888888889</c:v>
                </c:pt>
                <c:pt idx="12512">
                  <c:v>17.377777777777776</c:v>
                </c:pt>
                <c:pt idx="12513">
                  <c:v>17.379166666666666</c:v>
                </c:pt>
                <c:pt idx="12514">
                  <c:v>17.380555555555556</c:v>
                </c:pt>
                <c:pt idx="12515">
                  <c:v>17.381944444444443</c:v>
                </c:pt>
                <c:pt idx="12516">
                  <c:v>17.383333333333333</c:v>
                </c:pt>
                <c:pt idx="12517">
                  <c:v>17.384722222222223</c:v>
                </c:pt>
                <c:pt idx="12518">
                  <c:v>17.386111111111113</c:v>
                </c:pt>
                <c:pt idx="12519">
                  <c:v>17.387499999999999</c:v>
                </c:pt>
                <c:pt idx="12520">
                  <c:v>17.388888888888889</c:v>
                </c:pt>
                <c:pt idx="12521">
                  <c:v>17.390277777777779</c:v>
                </c:pt>
                <c:pt idx="12522">
                  <c:v>17.391666666666666</c:v>
                </c:pt>
                <c:pt idx="12523">
                  <c:v>17.393055555555556</c:v>
                </c:pt>
                <c:pt idx="12524">
                  <c:v>17.394444444444446</c:v>
                </c:pt>
                <c:pt idx="12525">
                  <c:v>17.395833333333332</c:v>
                </c:pt>
                <c:pt idx="12526">
                  <c:v>17.397222222222222</c:v>
                </c:pt>
                <c:pt idx="12527">
                  <c:v>17.398611111111112</c:v>
                </c:pt>
                <c:pt idx="12528">
                  <c:v>17.399999999999999</c:v>
                </c:pt>
                <c:pt idx="12529">
                  <c:v>17.401388888888889</c:v>
                </c:pt>
                <c:pt idx="12530">
                  <c:v>17.402777777777779</c:v>
                </c:pt>
                <c:pt idx="12531">
                  <c:v>17.404166666666665</c:v>
                </c:pt>
                <c:pt idx="12532">
                  <c:v>17.405555555555555</c:v>
                </c:pt>
                <c:pt idx="12533">
                  <c:v>17.406944444444445</c:v>
                </c:pt>
                <c:pt idx="12534">
                  <c:v>17.408333333333335</c:v>
                </c:pt>
                <c:pt idx="12535">
                  <c:v>17.409722222222221</c:v>
                </c:pt>
                <c:pt idx="12536">
                  <c:v>17.411111111111111</c:v>
                </c:pt>
                <c:pt idx="12537">
                  <c:v>17.412500000000001</c:v>
                </c:pt>
                <c:pt idx="12538">
                  <c:v>17.413888888888888</c:v>
                </c:pt>
                <c:pt idx="12539">
                  <c:v>17.415277777777778</c:v>
                </c:pt>
                <c:pt idx="12540">
                  <c:v>17.416666666666668</c:v>
                </c:pt>
                <c:pt idx="12541">
                  <c:v>17.418055555555554</c:v>
                </c:pt>
                <c:pt idx="12542">
                  <c:v>17.419444444444444</c:v>
                </c:pt>
                <c:pt idx="12543">
                  <c:v>17.420833333333334</c:v>
                </c:pt>
                <c:pt idx="12544">
                  <c:v>17.422222222222221</c:v>
                </c:pt>
                <c:pt idx="12545">
                  <c:v>17.423611111111111</c:v>
                </c:pt>
                <c:pt idx="12546">
                  <c:v>17.425000000000001</c:v>
                </c:pt>
                <c:pt idx="12547">
                  <c:v>17.426388888888887</c:v>
                </c:pt>
                <c:pt idx="12548">
                  <c:v>17.427777777777777</c:v>
                </c:pt>
                <c:pt idx="12549">
                  <c:v>17.429166666666667</c:v>
                </c:pt>
                <c:pt idx="12550">
                  <c:v>17.430555555555557</c:v>
                </c:pt>
                <c:pt idx="12551">
                  <c:v>17.431944444444444</c:v>
                </c:pt>
                <c:pt idx="12552">
                  <c:v>17.433333333333334</c:v>
                </c:pt>
                <c:pt idx="12553">
                  <c:v>17.434722222222224</c:v>
                </c:pt>
                <c:pt idx="12554">
                  <c:v>17.43611111111111</c:v>
                </c:pt>
                <c:pt idx="12555">
                  <c:v>17.4375</c:v>
                </c:pt>
                <c:pt idx="12556">
                  <c:v>17.43888888888889</c:v>
                </c:pt>
                <c:pt idx="12557">
                  <c:v>17.440277777777776</c:v>
                </c:pt>
                <c:pt idx="12558">
                  <c:v>17.441666666666666</c:v>
                </c:pt>
                <c:pt idx="12559">
                  <c:v>17.443055555555556</c:v>
                </c:pt>
                <c:pt idx="12560">
                  <c:v>17.444444444444443</c:v>
                </c:pt>
                <c:pt idx="12561">
                  <c:v>17.445833333333333</c:v>
                </c:pt>
                <c:pt idx="12562">
                  <c:v>17.447222222222223</c:v>
                </c:pt>
                <c:pt idx="12563">
                  <c:v>17.448611111111113</c:v>
                </c:pt>
                <c:pt idx="12564">
                  <c:v>17.45</c:v>
                </c:pt>
                <c:pt idx="12565">
                  <c:v>17.451388888888889</c:v>
                </c:pt>
                <c:pt idx="12566">
                  <c:v>17.452777777777779</c:v>
                </c:pt>
                <c:pt idx="12567">
                  <c:v>17.454166666666666</c:v>
                </c:pt>
                <c:pt idx="12568">
                  <c:v>17.455555555555556</c:v>
                </c:pt>
                <c:pt idx="12569">
                  <c:v>17.456944444444446</c:v>
                </c:pt>
                <c:pt idx="12570">
                  <c:v>17.458333333333332</c:v>
                </c:pt>
                <c:pt idx="12571">
                  <c:v>17.459722222222222</c:v>
                </c:pt>
                <c:pt idx="12572">
                  <c:v>17.461111111111112</c:v>
                </c:pt>
                <c:pt idx="12573">
                  <c:v>17.462499999999999</c:v>
                </c:pt>
                <c:pt idx="12574">
                  <c:v>17.463888888888889</c:v>
                </c:pt>
                <c:pt idx="12575">
                  <c:v>17.465277777777779</c:v>
                </c:pt>
                <c:pt idx="12576">
                  <c:v>17.466666666666665</c:v>
                </c:pt>
                <c:pt idx="12577">
                  <c:v>17.468055555555555</c:v>
                </c:pt>
                <c:pt idx="12578">
                  <c:v>17.469444444444445</c:v>
                </c:pt>
                <c:pt idx="12579">
                  <c:v>17.470833333333335</c:v>
                </c:pt>
                <c:pt idx="12580">
                  <c:v>17.472222222222221</c:v>
                </c:pt>
                <c:pt idx="12581">
                  <c:v>17.473611111111111</c:v>
                </c:pt>
                <c:pt idx="12582">
                  <c:v>17.475000000000001</c:v>
                </c:pt>
                <c:pt idx="12583">
                  <c:v>17.476388888888888</c:v>
                </c:pt>
                <c:pt idx="12584">
                  <c:v>17.477777777777778</c:v>
                </c:pt>
                <c:pt idx="12585">
                  <c:v>17.479166666666668</c:v>
                </c:pt>
                <c:pt idx="12586">
                  <c:v>17.480555555555554</c:v>
                </c:pt>
                <c:pt idx="12587">
                  <c:v>17.481944444444444</c:v>
                </c:pt>
                <c:pt idx="12588">
                  <c:v>17.483333333333334</c:v>
                </c:pt>
                <c:pt idx="12589">
                  <c:v>17.484722222222221</c:v>
                </c:pt>
                <c:pt idx="12590">
                  <c:v>17.486111111111111</c:v>
                </c:pt>
                <c:pt idx="12591">
                  <c:v>17.487500000000001</c:v>
                </c:pt>
                <c:pt idx="12592">
                  <c:v>17.488888888888887</c:v>
                </c:pt>
                <c:pt idx="12593">
                  <c:v>17.490277777777777</c:v>
                </c:pt>
                <c:pt idx="12594">
                  <c:v>17.491666666666667</c:v>
                </c:pt>
                <c:pt idx="12595">
                  <c:v>17.493055555555557</c:v>
                </c:pt>
                <c:pt idx="12596">
                  <c:v>17.494444444444444</c:v>
                </c:pt>
                <c:pt idx="12597">
                  <c:v>17.495833333333334</c:v>
                </c:pt>
                <c:pt idx="12598">
                  <c:v>17.497222222222224</c:v>
                </c:pt>
                <c:pt idx="12599">
                  <c:v>17.49861111111111</c:v>
                </c:pt>
                <c:pt idx="12600">
                  <c:v>17.5</c:v>
                </c:pt>
                <c:pt idx="12601">
                  <c:v>17.50138888888889</c:v>
                </c:pt>
                <c:pt idx="12602">
                  <c:v>17.502777777777776</c:v>
                </c:pt>
                <c:pt idx="12603">
                  <c:v>17.504166666666666</c:v>
                </c:pt>
                <c:pt idx="12604">
                  <c:v>17.505555555555556</c:v>
                </c:pt>
                <c:pt idx="12605">
                  <c:v>17.506944444444443</c:v>
                </c:pt>
                <c:pt idx="12606">
                  <c:v>17.508333333333333</c:v>
                </c:pt>
                <c:pt idx="12607">
                  <c:v>17.509722222222223</c:v>
                </c:pt>
                <c:pt idx="12608">
                  <c:v>17.511111111111113</c:v>
                </c:pt>
                <c:pt idx="12609">
                  <c:v>17.512499999999999</c:v>
                </c:pt>
                <c:pt idx="12610">
                  <c:v>17.513888888888889</c:v>
                </c:pt>
                <c:pt idx="12611">
                  <c:v>17.515277777777779</c:v>
                </c:pt>
                <c:pt idx="12612">
                  <c:v>17.516666666666666</c:v>
                </c:pt>
                <c:pt idx="12613">
                  <c:v>17.518055555555556</c:v>
                </c:pt>
                <c:pt idx="12614">
                  <c:v>17.519444444444446</c:v>
                </c:pt>
                <c:pt idx="12615">
                  <c:v>17.520833333333332</c:v>
                </c:pt>
                <c:pt idx="12616">
                  <c:v>17.522222222222222</c:v>
                </c:pt>
                <c:pt idx="12617">
                  <c:v>17.523611111111112</c:v>
                </c:pt>
                <c:pt idx="12618">
                  <c:v>17.524999999999999</c:v>
                </c:pt>
                <c:pt idx="12619">
                  <c:v>17.526388888888889</c:v>
                </c:pt>
                <c:pt idx="12620">
                  <c:v>17.527777777777779</c:v>
                </c:pt>
                <c:pt idx="12621">
                  <c:v>17.529166666666665</c:v>
                </c:pt>
                <c:pt idx="12622">
                  <c:v>17.530555555555555</c:v>
                </c:pt>
                <c:pt idx="12623">
                  <c:v>17.531944444444445</c:v>
                </c:pt>
                <c:pt idx="12624">
                  <c:v>17.533333333333335</c:v>
                </c:pt>
                <c:pt idx="12625">
                  <c:v>17.534722222222221</c:v>
                </c:pt>
                <c:pt idx="12626">
                  <c:v>17.536111111111111</c:v>
                </c:pt>
                <c:pt idx="12627">
                  <c:v>17.537500000000001</c:v>
                </c:pt>
                <c:pt idx="12628">
                  <c:v>17.538888888888888</c:v>
                </c:pt>
                <c:pt idx="12629">
                  <c:v>17.540277777777778</c:v>
                </c:pt>
                <c:pt idx="12630">
                  <c:v>17.541666666666668</c:v>
                </c:pt>
                <c:pt idx="12631">
                  <c:v>17.543055555555554</c:v>
                </c:pt>
                <c:pt idx="12632">
                  <c:v>17.544444444444444</c:v>
                </c:pt>
                <c:pt idx="12633">
                  <c:v>17.545833333333334</c:v>
                </c:pt>
                <c:pt idx="12634">
                  <c:v>17.547222222222221</c:v>
                </c:pt>
                <c:pt idx="12635">
                  <c:v>17.548611111111111</c:v>
                </c:pt>
                <c:pt idx="12636">
                  <c:v>17.55</c:v>
                </c:pt>
                <c:pt idx="12637">
                  <c:v>17.551388888888887</c:v>
                </c:pt>
                <c:pt idx="12638">
                  <c:v>17.552777777777777</c:v>
                </c:pt>
                <c:pt idx="12639">
                  <c:v>17.554166666666667</c:v>
                </c:pt>
                <c:pt idx="12640">
                  <c:v>17.555555555555557</c:v>
                </c:pt>
                <c:pt idx="12641">
                  <c:v>17.556944444444444</c:v>
                </c:pt>
                <c:pt idx="12642">
                  <c:v>17.558333333333334</c:v>
                </c:pt>
                <c:pt idx="12643">
                  <c:v>17.559722222222224</c:v>
                </c:pt>
                <c:pt idx="12644">
                  <c:v>17.56111111111111</c:v>
                </c:pt>
                <c:pt idx="12645">
                  <c:v>17.5625</c:v>
                </c:pt>
                <c:pt idx="12646">
                  <c:v>17.56388888888889</c:v>
                </c:pt>
                <c:pt idx="12647">
                  <c:v>17.565277777777776</c:v>
                </c:pt>
                <c:pt idx="12648">
                  <c:v>17.566666666666666</c:v>
                </c:pt>
                <c:pt idx="12649">
                  <c:v>17.568055555555556</c:v>
                </c:pt>
                <c:pt idx="12650">
                  <c:v>17.569444444444443</c:v>
                </c:pt>
                <c:pt idx="12651">
                  <c:v>17.570833333333333</c:v>
                </c:pt>
                <c:pt idx="12652">
                  <c:v>17.572222222222223</c:v>
                </c:pt>
                <c:pt idx="12653">
                  <c:v>17.573611111111113</c:v>
                </c:pt>
                <c:pt idx="12654">
                  <c:v>17.574999999999999</c:v>
                </c:pt>
                <c:pt idx="12655">
                  <c:v>17.576388888888889</c:v>
                </c:pt>
                <c:pt idx="12656">
                  <c:v>17.577777777777779</c:v>
                </c:pt>
                <c:pt idx="12657">
                  <c:v>17.579166666666666</c:v>
                </c:pt>
                <c:pt idx="12658">
                  <c:v>17.580555555555556</c:v>
                </c:pt>
                <c:pt idx="12659">
                  <c:v>17.581944444444446</c:v>
                </c:pt>
                <c:pt idx="12660">
                  <c:v>17.583333333333332</c:v>
                </c:pt>
                <c:pt idx="12661">
                  <c:v>17.584722222222222</c:v>
                </c:pt>
                <c:pt idx="12662">
                  <c:v>17.586111111111112</c:v>
                </c:pt>
                <c:pt idx="12663">
                  <c:v>17.587499999999999</c:v>
                </c:pt>
                <c:pt idx="12664">
                  <c:v>17.588888888888889</c:v>
                </c:pt>
                <c:pt idx="12665">
                  <c:v>17.590277777777779</c:v>
                </c:pt>
                <c:pt idx="12666">
                  <c:v>17.591666666666665</c:v>
                </c:pt>
                <c:pt idx="12667">
                  <c:v>17.593055555555555</c:v>
                </c:pt>
                <c:pt idx="12668">
                  <c:v>17.594444444444445</c:v>
                </c:pt>
                <c:pt idx="12669">
                  <c:v>17.595833333333335</c:v>
                </c:pt>
                <c:pt idx="12670">
                  <c:v>17.597222222222221</c:v>
                </c:pt>
                <c:pt idx="12671">
                  <c:v>17.598611111111111</c:v>
                </c:pt>
                <c:pt idx="12672">
                  <c:v>17.600000000000001</c:v>
                </c:pt>
                <c:pt idx="12673">
                  <c:v>17.601388888888888</c:v>
                </c:pt>
                <c:pt idx="12674">
                  <c:v>17.602777777777778</c:v>
                </c:pt>
                <c:pt idx="12675">
                  <c:v>17.604166666666668</c:v>
                </c:pt>
                <c:pt idx="12676">
                  <c:v>17.605555555555554</c:v>
                </c:pt>
                <c:pt idx="12677">
                  <c:v>17.606944444444444</c:v>
                </c:pt>
                <c:pt idx="12678">
                  <c:v>17.608333333333334</c:v>
                </c:pt>
                <c:pt idx="12679">
                  <c:v>17.609722222222221</c:v>
                </c:pt>
                <c:pt idx="12680">
                  <c:v>17.611111111111111</c:v>
                </c:pt>
                <c:pt idx="12681">
                  <c:v>17.612500000000001</c:v>
                </c:pt>
                <c:pt idx="12682">
                  <c:v>17.613888888888887</c:v>
                </c:pt>
                <c:pt idx="12683">
                  <c:v>17.615277777777777</c:v>
                </c:pt>
                <c:pt idx="12684">
                  <c:v>17.616666666666667</c:v>
                </c:pt>
                <c:pt idx="12685">
                  <c:v>17.618055555555557</c:v>
                </c:pt>
                <c:pt idx="12686">
                  <c:v>17.619444444444444</c:v>
                </c:pt>
                <c:pt idx="12687">
                  <c:v>17.620833333333334</c:v>
                </c:pt>
                <c:pt idx="12688">
                  <c:v>17.622222222222224</c:v>
                </c:pt>
                <c:pt idx="12689">
                  <c:v>17.62361111111111</c:v>
                </c:pt>
                <c:pt idx="12690">
                  <c:v>17.625</c:v>
                </c:pt>
                <c:pt idx="12691">
                  <c:v>17.62638888888889</c:v>
                </c:pt>
                <c:pt idx="12692">
                  <c:v>17.627777777777776</c:v>
                </c:pt>
                <c:pt idx="12693">
                  <c:v>17.629166666666666</c:v>
                </c:pt>
                <c:pt idx="12694">
                  <c:v>17.630555555555556</c:v>
                </c:pt>
                <c:pt idx="12695">
                  <c:v>17.631944444444443</c:v>
                </c:pt>
                <c:pt idx="12696">
                  <c:v>17.633333333333333</c:v>
                </c:pt>
                <c:pt idx="12697">
                  <c:v>17.634722222222223</c:v>
                </c:pt>
                <c:pt idx="12698">
                  <c:v>17.636111111111113</c:v>
                </c:pt>
                <c:pt idx="12699">
                  <c:v>17.637499999999999</c:v>
                </c:pt>
                <c:pt idx="12700">
                  <c:v>17.638888888888889</c:v>
                </c:pt>
                <c:pt idx="12701">
                  <c:v>17.640277777777779</c:v>
                </c:pt>
                <c:pt idx="12702">
                  <c:v>17.641666666666666</c:v>
                </c:pt>
                <c:pt idx="12703">
                  <c:v>17.643055555555556</c:v>
                </c:pt>
                <c:pt idx="12704">
                  <c:v>17.644444444444446</c:v>
                </c:pt>
                <c:pt idx="12705">
                  <c:v>17.645833333333332</c:v>
                </c:pt>
                <c:pt idx="12706">
                  <c:v>17.647222222222222</c:v>
                </c:pt>
                <c:pt idx="12707">
                  <c:v>17.648611111111112</c:v>
                </c:pt>
                <c:pt idx="12708">
                  <c:v>17.649999999999999</c:v>
                </c:pt>
                <c:pt idx="12709">
                  <c:v>17.651388888888889</c:v>
                </c:pt>
                <c:pt idx="12710">
                  <c:v>17.652777777777779</c:v>
                </c:pt>
                <c:pt idx="12711">
                  <c:v>17.654166666666665</c:v>
                </c:pt>
                <c:pt idx="12712">
                  <c:v>17.655555555555555</c:v>
                </c:pt>
                <c:pt idx="12713">
                  <c:v>17.656944444444445</c:v>
                </c:pt>
                <c:pt idx="12714">
                  <c:v>17.658333333333335</c:v>
                </c:pt>
                <c:pt idx="12715">
                  <c:v>17.659722222222221</c:v>
                </c:pt>
                <c:pt idx="12716">
                  <c:v>17.661111111111111</c:v>
                </c:pt>
                <c:pt idx="12717">
                  <c:v>17.662500000000001</c:v>
                </c:pt>
                <c:pt idx="12718">
                  <c:v>17.663888888888888</c:v>
                </c:pt>
                <c:pt idx="12719">
                  <c:v>17.665277777777778</c:v>
                </c:pt>
                <c:pt idx="12720">
                  <c:v>17.666666666666668</c:v>
                </c:pt>
                <c:pt idx="12721">
                  <c:v>17.668055555555554</c:v>
                </c:pt>
                <c:pt idx="12722">
                  <c:v>17.669444444444444</c:v>
                </c:pt>
                <c:pt idx="12723">
                  <c:v>17.670833333333334</c:v>
                </c:pt>
                <c:pt idx="12724">
                  <c:v>17.672222222222221</c:v>
                </c:pt>
                <c:pt idx="12725">
                  <c:v>17.673611111111111</c:v>
                </c:pt>
                <c:pt idx="12726">
                  <c:v>17.675000000000001</c:v>
                </c:pt>
                <c:pt idx="12727">
                  <c:v>17.676388888888887</c:v>
                </c:pt>
                <c:pt idx="12728">
                  <c:v>17.677777777777777</c:v>
                </c:pt>
                <c:pt idx="12729">
                  <c:v>17.679166666666667</c:v>
                </c:pt>
                <c:pt idx="12730">
                  <c:v>17.680555555555557</c:v>
                </c:pt>
                <c:pt idx="12731">
                  <c:v>17.681944444444444</c:v>
                </c:pt>
                <c:pt idx="12732">
                  <c:v>17.683333333333334</c:v>
                </c:pt>
                <c:pt idx="12733">
                  <c:v>17.684722222222224</c:v>
                </c:pt>
                <c:pt idx="12734">
                  <c:v>17.68611111111111</c:v>
                </c:pt>
                <c:pt idx="12735">
                  <c:v>17.6875</c:v>
                </c:pt>
                <c:pt idx="12736">
                  <c:v>17.68888888888889</c:v>
                </c:pt>
                <c:pt idx="12737">
                  <c:v>17.690277777777776</c:v>
                </c:pt>
                <c:pt idx="12738">
                  <c:v>17.691666666666666</c:v>
                </c:pt>
                <c:pt idx="12739">
                  <c:v>17.693055555555556</c:v>
                </c:pt>
                <c:pt idx="12740">
                  <c:v>17.694444444444443</c:v>
                </c:pt>
                <c:pt idx="12741">
                  <c:v>17.695833333333333</c:v>
                </c:pt>
                <c:pt idx="12742">
                  <c:v>17.697222222222223</c:v>
                </c:pt>
                <c:pt idx="12743">
                  <c:v>17.698611111111113</c:v>
                </c:pt>
                <c:pt idx="12744">
                  <c:v>17.7</c:v>
                </c:pt>
                <c:pt idx="12745">
                  <c:v>17.701388888888889</c:v>
                </c:pt>
                <c:pt idx="12746">
                  <c:v>17.702777777777779</c:v>
                </c:pt>
                <c:pt idx="12747">
                  <c:v>17.704166666666666</c:v>
                </c:pt>
                <c:pt idx="12748">
                  <c:v>17.705555555555556</c:v>
                </c:pt>
                <c:pt idx="12749">
                  <c:v>17.706944444444446</c:v>
                </c:pt>
                <c:pt idx="12750">
                  <c:v>17.708333333333332</c:v>
                </c:pt>
                <c:pt idx="12751">
                  <c:v>17.709722222222222</c:v>
                </c:pt>
                <c:pt idx="12752">
                  <c:v>17.711111111111112</c:v>
                </c:pt>
                <c:pt idx="12753">
                  <c:v>17.712499999999999</c:v>
                </c:pt>
                <c:pt idx="12754">
                  <c:v>17.713888888888889</c:v>
                </c:pt>
                <c:pt idx="12755">
                  <c:v>17.715277777777779</c:v>
                </c:pt>
                <c:pt idx="12756">
                  <c:v>17.716666666666665</c:v>
                </c:pt>
                <c:pt idx="12757">
                  <c:v>17.718055555555555</c:v>
                </c:pt>
                <c:pt idx="12758">
                  <c:v>17.719444444444445</c:v>
                </c:pt>
                <c:pt idx="12759">
                  <c:v>17.720833333333335</c:v>
                </c:pt>
                <c:pt idx="12760">
                  <c:v>17.722222222222221</c:v>
                </c:pt>
                <c:pt idx="12761">
                  <c:v>17.723611111111111</c:v>
                </c:pt>
                <c:pt idx="12762">
                  <c:v>17.725000000000001</c:v>
                </c:pt>
                <c:pt idx="12763">
                  <c:v>17.726388888888888</c:v>
                </c:pt>
                <c:pt idx="12764">
                  <c:v>17.727777777777778</c:v>
                </c:pt>
                <c:pt idx="12765">
                  <c:v>17.729166666666668</c:v>
                </c:pt>
                <c:pt idx="12766">
                  <c:v>17.730555555555554</c:v>
                </c:pt>
                <c:pt idx="12767">
                  <c:v>17.731944444444444</c:v>
                </c:pt>
                <c:pt idx="12768">
                  <c:v>17.733333333333334</c:v>
                </c:pt>
                <c:pt idx="12769">
                  <c:v>17.734722222222221</c:v>
                </c:pt>
                <c:pt idx="12770">
                  <c:v>17.736111111111111</c:v>
                </c:pt>
                <c:pt idx="12771">
                  <c:v>17.737500000000001</c:v>
                </c:pt>
                <c:pt idx="12772">
                  <c:v>17.738888888888887</c:v>
                </c:pt>
                <c:pt idx="12773">
                  <c:v>17.740277777777777</c:v>
                </c:pt>
                <c:pt idx="12774">
                  <c:v>17.741666666666667</c:v>
                </c:pt>
                <c:pt idx="12775">
                  <c:v>17.743055555555557</c:v>
                </c:pt>
                <c:pt idx="12776">
                  <c:v>17.744444444444444</c:v>
                </c:pt>
                <c:pt idx="12777">
                  <c:v>17.745833333333334</c:v>
                </c:pt>
                <c:pt idx="12778">
                  <c:v>17.747222222222224</c:v>
                </c:pt>
                <c:pt idx="12779">
                  <c:v>17.74861111111111</c:v>
                </c:pt>
                <c:pt idx="12780">
                  <c:v>17.75</c:v>
                </c:pt>
                <c:pt idx="12781">
                  <c:v>17.75138888888889</c:v>
                </c:pt>
                <c:pt idx="12782">
                  <c:v>17.752777777777776</c:v>
                </c:pt>
                <c:pt idx="12783">
                  <c:v>17.754166666666666</c:v>
                </c:pt>
                <c:pt idx="12784">
                  <c:v>17.755555555555556</c:v>
                </c:pt>
                <c:pt idx="12785">
                  <c:v>17.756944444444443</c:v>
                </c:pt>
                <c:pt idx="12786">
                  <c:v>17.758333333333333</c:v>
                </c:pt>
                <c:pt idx="12787">
                  <c:v>17.759722222222223</c:v>
                </c:pt>
                <c:pt idx="12788">
                  <c:v>17.761111111111113</c:v>
                </c:pt>
                <c:pt idx="12789">
                  <c:v>17.762499999999999</c:v>
                </c:pt>
                <c:pt idx="12790">
                  <c:v>17.763888888888889</c:v>
                </c:pt>
                <c:pt idx="12791">
                  <c:v>17.765277777777779</c:v>
                </c:pt>
                <c:pt idx="12792">
                  <c:v>17.766666666666666</c:v>
                </c:pt>
                <c:pt idx="12793">
                  <c:v>17.768055555555556</c:v>
                </c:pt>
                <c:pt idx="12794">
                  <c:v>17.769444444444446</c:v>
                </c:pt>
                <c:pt idx="12795">
                  <c:v>17.770833333333332</c:v>
                </c:pt>
                <c:pt idx="12796">
                  <c:v>17.772222222222222</c:v>
                </c:pt>
                <c:pt idx="12797">
                  <c:v>17.773611111111112</c:v>
                </c:pt>
                <c:pt idx="12798">
                  <c:v>17.774999999999999</c:v>
                </c:pt>
                <c:pt idx="12799">
                  <c:v>17.776388888888889</c:v>
                </c:pt>
                <c:pt idx="12800">
                  <c:v>17.777777777777779</c:v>
                </c:pt>
                <c:pt idx="12801">
                  <c:v>17.779166666666665</c:v>
                </c:pt>
                <c:pt idx="12802">
                  <c:v>17.780555555555555</c:v>
                </c:pt>
                <c:pt idx="12803">
                  <c:v>17.781944444444445</c:v>
                </c:pt>
                <c:pt idx="12804">
                  <c:v>17.783333333333335</c:v>
                </c:pt>
                <c:pt idx="12805">
                  <c:v>17.784722222222221</c:v>
                </c:pt>
                <c:pt idx="12806">
                  <c:v>17.786111111111111</c:v>
                </c:pt>
                <c:pt idx="12807">
                  <c:v>17.787500000000001</c:v>
                </c:pt>
                <c:pt idx="12808">
                  <c:v>17.788888888888888</c:v>
                </c:pt>
                <c:pt idx="12809">
                  <c:v>17.790277777777778</c:v>
                </c:pt>
                <c:pt idx="12810">
                  <c:v>17.791666666666668</c:v>
                </c:pt>
                <c:pt idx="12811">
                  <c:v>17.793055555555554</c:v>
                </c:pt>
                <c:pt idx="12812">
                  <c:v>17.794444444444444</c:v>
                </c:pt>
                <c:pt idx="12813">
                  <c:v>17.795833333333334</c:v>
                </c:pt>
                <c:pt idx="12814">
                  <c:v>17.797222222222221</c:v>
                </c:pt>
                <c:pt idx="12815">
                  <c:v>17.798611111111111</c:v>
                </c:pt>
                <c:pt idx="12816">
                  <c:v>17.8</c:v>
                </c:pt>
                <c:pt idx="12817">
                  <c:v>17.801388888888887</c:v>
                </c:pt>
                <c:pt idx="12818">
                  <c:v>17.802777777777777</c:v>
                </c:pt>
                <c:pt idx="12819">
                  <c:v>17.804166666666667</c:v>
                </c:pt>
                <c:pt idx="12820">
                  <c:v>17.805555555555557</c:v>
                </c:pt>
                <c:pt idx="12821">
                  <c:v>17.806944444444444</c:v>
                </c:pt>
                <c:pt idx="12822">
                  <c:v>17.808333333333334</c:v>
                </c:pt>
                <c:pt idx="12823">
                  <c:v>17.809722222222224</c:v>
                </c:pt>
                <c:pt idx="12824">
                  <c:v>17.81111111111111</c:v>
                </c:pt>
                <c:pt idx="12825">
                  <c:v>17.8125</c:v>
                </c:pt>
                <c:pt idx="12826">
                  <c:v>17.81388888888889</c:v>
                </c:pt>
                <c:pt idx="12827">
                  <c:v>17.815277777777776</c:v>
                </c:pt>
                <c:pt idx="12828">
                  <c:v>17.816666666666666</c:v>
                </c:pt>
                <c:pt idx="12829">
                  <c:v>17.818055555555556</c:v>
                </c:pt>
                <c:pt idx="12830">
                  <c:v>17.819444444444443</c:v>
                </c:pt>
                <c:pt idx="12831">
                  <c:v>17.820833333333333</c:v>
                </c:pt>
                <c:pt idx="12832">
                  <c:v>17.822222222222223</c:v>
                </c:pt>
                <c:pt idx="12833">
                  <c:v>17.823611111111113</c:v>
                </c:pt>
                <c:pt idx="12834">
                  <c:v>17.824999999999999</c:v>
                </c:pt>
                <c:pt idx="12835">
                  <c:v>17.826388888888889</c:v>
                </c:pt>
                <c:pt idx="12836">
                  <c:v>17.827777777777779</c:v>
                </c:pt>
                <c:pt idx="12837">
                  <c:v>17.829166666666666</c:v>
                </c:pt>
                <c:pt idx="12838">
                  <c:v>17.830555555555556</c:v>
                </c:pt>
                <c:pt idx="12839">
                  <c:v>17.831944444444446</c:v>
                </c:pt>
                <c:pt idx="12840">
                  <c:v>17.833333333333332</c:v>
                </c:pt>
                <c:pt idx="12841">
                  <c:v>17.834722222222222</c:v>
                </c:pt>
                <c:pt idx="12842">
                  <c:v>17.836111111111112</c:v>
                </c:pt>
                <c:pt idx="12843">
                  <c:v>17.837499999999999</c:v>
                </c:pt>
                <c:pt idx="12844">
                  <c:v>17.838888888888889</c:v>
                </c:pt>
                <c:pt idx="12845">
                  <c:v>17.840277777777779</c:v>
                </c:pt>
                <c:pt idx="12846">
                  <c:v>17.841666666666665</c:v>
                </c:pt>
                <c:pt idx="12847">
                  <c:v>17.843055555555555</c:v>
                </c:pt>
                <c:pt idx="12848">
                  <c:v>17.844444444444445</c:v>
                </c:pt>
                <c:pt idx="12849">
                  <c:v>17.845833333333335</c:v>
                </c:pt>
                <c:pt idx="12850">
                  <c:v>17.847222222222221</c:v>
                </c:pt>
                <c:pt idx="12851">
                  <c:v>17.848611111111111</c:v>
                </c:pt>
                <c:pt idx="12852">
                  <c:v>17.850000000000001</c:v>
                </c:pt>
                <c:pt idx="12853">
                  <c:v>17.851388888888888</c:v>
                </c:pt>
                <c:pt idx="12854">
                  <c:v>17.852777777777778</c:v>
                </c:pt>
                <c:pt idx="12855">
                  <c:v>17.854166666666668</c:v>
                </c:pt>
                <c:pt idx="12856">
                  <c:v>17.855555555555554</c:v>
                </c:pt>
                <c:pt idx="12857">
                  <c:v>17.856944444444444</c:v>
                </c:pt>
                <c:pt idx="12858">
                  <c:v>17.858333333333334</c:v>
                </c:pt>
                <c:pt idx="12859">
                  <c:v>17.859722222222221</c:v>
                </c:pt>
                <c:pt idx="12860">
                  <c:v>17.861111111111111</c:v>
                </c:pt>
                <c:pt idx="12861">
                  <c:v>17.862500000000001</c:v>
                </c:pt>
                <c:pt idx="12862">
                  <c:v>17.863888888888887</c:v>
                </c:pt>
                <c:pt idx="12863">
                  <c:v>17.865277777777777</c:v>
                </c:pt>
                <c:pt idx="12864">
                  <c:v>17.866666666666667</c:v>
                </c:pt>
                <c:pt idx="12865">
                  <c:v>17.868055555555557</c:v>
                </c:pt>
                <c:pt idx="12866">
                  <c:v>17.869444444444444</c:v>
                </c:pt>
                <c:pt idx="12867">
                  <c:v>17.870833333333334</c:v>
                </c:pt>
                <c:pt idx="12868">
                  <c:v>17.872222222222224</c:v>
                </c:pt>
                <c:pt idx="12869">
                  <c:v>17.87361111111111</c:v>
                </c:pt>
                <c:pt idx="12870">
                  <c:v>17.875</c:v>
                </c:pt>
                <c:pt idx="12871">
                  <c:v>17.87638888888889</c:v>
                </c:pt>
                <c:pt idx="12872">
                  <c:v>17.877777777777776</c:v>
                </c:pt>
                <c:pt idx="12873">
                  <c:v>17.879166666666666</c:v>
                </c:pt>
                <c:pt idx="12874">
                  <c:v>17.880555555555556</c:v>
                </c:pt>
                <c:pt idx="12875">
                  <c:v>17.881944444444443</c:v>
                </c:pt>
                <c:pt idx="12876">
                  <c:v>17.883333333333333</c:v>
                </c:pt>
                <c:pt idx="12877">
                  <c:v>17.884722222222223</c:v>
                </c:pt>
                <c:pt idx="12878">
                  <c:v>17.886111111111113</c:v>
                </c:pt>
                <c:pt idx="12879">
                  <c:v>17.887499999999999</c:v>
                </c:pt>
                <c:pt idx="12880">
                  <c:v>17.888888888888889</c:v>
                </c:pt>
                <c:pt idx="12881">
                  <c:v>17.890277777777779</c:v>
                </c:pt>
                <c:pt idx="12882">
                  <c:v>17.891666666666666</c:v>
                </c:pt>
                <c:pt idx="12883">
                  <c:v>17.893055555555556</c:v>
                </c:pt>
                <c:pt idx="12884">
                  <c:v>17.894444444444446</c:v>
                </c:pt>
                <c:pt idx="12885">
                  <c:v>17.895833333333332</c:v>
                </c:pt>
                <c:pt idx="12886">
                  <c:v>17.897222222222222</c:v>
                </c:pt>
                <c:pt idx="12887">
                  <c:v>17.898611111111112</c:v>
                </c:pt>
                <c:pt idx="12888">
                  <c:v>17.899999999999999</c:v>
                </c:pt>
                <c:pt idx="12889">
                  <c:v>17.901388888888889</c:v>
                </c:pt>
                <c:pt idx="12890">
                  <c:v>17.902777777777779</c:v>
                </c:pt>
                <c:pt idx="12891">
                  <c:v>17.904166666666665</c:v>
                </c:pt>
                <c:pt idx="12892">
                  <c:v>17.905555555555555</c:v>
                </c:pt>
                <c:pt idx="12893">
                  <c:v>17.906944444444445</c:v>
                </c:pt>
                <c:pt idx="12894">
                  <c:v>17.908333333333335</c:v>
                </c:pt>
                <c:pt idx="12895">
                  <c:v>17.909722222222221</c:v>
                </c:pt>
                <c:pt idx="12896">
                  <c:v>17.911111111111111</c:v>
                </c:pt>
                <c:pt idx="12897">
                  <c:v>17.912500000000001</c:v>
                </c:pt>
                <c:pt idx="12898">
                  <c:v>17.913888888888888</c:v>
                </c:pt>
                <c:pt idx="12899">
                  <c:v>17.915277777777778</c:v>
                </c:pt>
                <c:pt idx="12900">
                  <c:v>17.916666666666668</c:v>
                </c:pt>
                <c:pt idx="12901">
                  <c:v>17.918055555555554</c:v>
                </c:pt>
                <c:pt idx="12902">
                  <c:v>17.919444444444444</c:v>
                </c:pt>
                <c:pt idx="12903">
                  <c:v>17.920833333333334</c:v>
                </c:pt>
                <c:pt idx="12904">
                  <c:v>17.922222222222221</c:v>
                </c:pt>
                <c:pt idx="12905">
                  <c:v>17.923611111111111</c:v>
                </c:pt>
                <c:pt idx="12906">
                  <c:v>17.925000000000001</c:v>
                </c:pt>
                <c:pt idx="12907">
                  <c:v>17.926388888888887</c:v>
                </c:pt>
                <c:pt idx="12908">
                  <c:v>17.927777777777777</c:v>
                </c:pt>
                <c:pt idx="12909">
                  <c:v>17.929166666666667</c:v>
                </c:pt>
                <c:pt idx="12910">
                  <c:v>17.930555555555557</c:v>
                </c:pt>
                <c:pt idx="12911">
                  <c:v>17.931944444444444</c:v>
                </c:pt>
                <c:pt idx="12912">
                  <c:v>17.933333333333334</c:v>
                </c:pt>
                <c:pt idx="12913">
                  <c:v>17.934722222222224</c:v>
                </c:pt>
                <c:pt idx="12914">
                  <c:v>17.93611111111111</c:v>
                </c:pt>
                <c:pt idx="12915">
                  <c:v>17.9375</c:v>
                </c:pt>
                <c:pt idx="12916">
                  <c:v>17.93888888888889</c:v>
                </c:pt>
                <c:pt idx="12917">
                  <c:v>17.940277777777776</c:v>
                </c:pt>
                <c:pt idx="12918">
                  <c:v>17.941666666666666</c:v>
                </c:pt>
                <c:pt idx="12919">
                  <c:v>17.943055555555556</c:v>
                </c:pt>
                <c:pt idx="12920">
                  <c:v>17.944444444444443</c:v>
                </c:pt>
                <c:pt idx="12921">
                  <c:v>17.945833333333333</c:v>
                </c:pt>
                <c:pt idx="12922">
                  <c:v>17.947222222222223</c:v>
                </c:pt>
                <c:pt idx="12923">
                  <c:v>17.948611111111113</c:v>
                </c:pt>
                <c:pt idx="12924">
                  <c:v>17.95</c:v>
                </c:pt>
                <c:pt idx="12925">
                  <c:v>17.951388888888889</c:v>
                </c:pt>
                <c:pt idx="12926">
                  <c:v>17.952777777777779</c:v>
                </c:pt>
                <c:pt idx="12927">
                  <c:v>17.954166666666666</c:v>
                </c:pt>
                <c:pt idx="12928">
                  <c:v>17.955555555555556</c:v>
                </c:pt>
                <c:pt idx="12929">
                  <c:v>17.956944444444446</c:v>
                </c:pt>
                <c:pt idx="12930">
                  <c:v>17.958333333333332</c:v>
                </c:pt>
                <c:pt idx="12931">
                  <c:v>17.959722222222222</c:v>
                </c:pt>
                <c:pt idx="12932">
                  <c:v>17.961111111111112</c:v>
                </c:pt>
                <c:pt idx="12933">
                  <c:v>17.962499999999999</c:v>
                </c:pt>
                <c:pt idx="12934">
                  <c:v>17.963888888888889</c:v>
                </c:pt>
                <c:pt idx="12935">
                  <c:v>17.965277777777779</c:v>
                </c:pt>
                <c:pt idx="12936">
                  <c:v>17.966666666666665</c:v>
                </c:pt>
                <c:pt idx="12937">
                  <c:v>17.968055555555555</c:v>
                </c:pt>
                <c:pt idx="12938">
                  <c:v>17.969444444444445</c:v>
                </c:pt>
                <c:pt idx="12939">
                  <c:v>17.970833333333335</c:v>
                </c:pt>
                <c:pt idx="12940">
                  <c:v>17.972222222222221</c:v>
                </c:pt>
                <c:pt idx="12941">
                  <c:v>17.973611111111111</c:v>
                </c:pt>
                <c:pt idx="12942">
                  <c:v>17.975000000000001</c:v>
                </c:pt>
                <c:pt idx="12943">
                  <c:v>17.976388888888888</c:v>
                </c:pt>
                <c:pt idx="12944">
                  <c:v>17.977777777777778</c:v>
                </c:pt>
                <c:pt idx="12945">
                  <c:v>17.979166666666668</c:v>
                </c:pt>
                <c:pt idx="12946">
                  <c:v>17.980555555555554</c:v>
                </c:pt>
                <c:pt idx="12947">
                  <c:v>17.981944444444444</c:v>
                </c:pt>
                <c:pt idx="12948">
                  <c:v>17.983333333333334</c:v>
                </c:pt>
                <c:pt idx="12949">
                  <c:v>17.984722222222221</c:v>
                </c:pt>
                <c:pt idx="12950">
                  <c:v>17.986111111111111</c:v>
                </c:pt>
                <c:pt idx="12951">
                  <c:v>17.987500000000001</c:v>
                </c:pt>
                <c:pt idx="12952">
                  <c:v>17.988888888888887</c:v>
                </c:pt>
                <c:pt idx="12953">
                  <c:v>17.990277777777777</c:v>
                </c:pt>
                <c:pt idx="12954">
                  <c:v>17.991666666666667</c:v>
                </c:pt>
                <c:pt idx="12955">
                  <c:v>17.993055555555557</c:v>
                </c:pt>
                <c:pt idx="12956">
                  <c:v>17.994444444444444</c:v>
                </c:pt>
                <c:pt idx="12957">
                  <c:v>17.995833333333334</c:v>
                </c:pt>
                <c:pt idx="12958">
                  <c:v>17.997222222222224</c:v>
                </c:pt>
                <c:pt idx="12959">
                  <c:v>17.99861111111111</c:v>
                </c:pt>
                <c:pt idx="12960">
                  <c:v>18</c:v>
                </c:pt>
                <c:pt idx="12961">
                  <c:v>18.00138888888889</c:v>
                </c:pt>
                <c:pt idx="12962">
                  <c:v>18.002777777777776</c:v>
                </c:pt>
                <c:pt idx="12963">
                  <c:v>18.004166666666666</c:v>
                </c:pt>
                <c:pt idx="12964">
                  <c:v>18.005555555555556</c:v>
                </c:pt>
                <c:pt idx="12965">
                  <c:v>18.006944444444443</c:v>
                </c:pt>
                <c:pt idx="12966">
                  <c:v>18.008333333333333</c:v>
                </c:pt>
                <c:pt idx="12967">
                  <c:v>18.009722222222223</c:v>
                </c:pt>
                <c:pt idx="12968">
                  <c:v>18.011111111111113</c:v>
                </c:pt>
                <c:pt idx="12969">
                  <c:v>18.012499999999999</c:v>
                </c:pt>
                <c:pt idx="12970">
                  <c:v>18.013888888888889</c:v>
                </c:pt>
                <c:pt idx="12971">
                  <c:v>18.015277777777779</c:v>
                </c:pt>
                <c:pt idx="12972">
                  <c:v>18.016666666666666</c:v>
                </c:pt>
                <c:pt idx="12973">
                  <c:v>18.018055555555556</c:v>
                </c:pt>
                <c:pt idx="12974">
                  <c:v>18.019444444444446</c:v>
                </c:pt>
                <c:pt idx="12975">
                  <c:v>18.020833333333332</c:v>
                </c:pt>
                <c:pt idx="12976">
                  <c:v>18.022222222222222</c:v>
                </c:pt>
                <c:pt idx="12977">
                  <c:v>18.023611111111112</c:v>
                </c:pt>
                <c:pt idx="12978">
                  <c:v>18.024999999999999</c:v>
                </c:pt>
                <c:pt idx="12979">
                  <c:v>18.026388888888889</c:v>
                </c:pt>
                <c:pt idx="12980">
                  <c:v>18.027777777777779</c:v>
                </c:pt>
                <c:pt idx="12981">
                  <c:v>18.029166666666665</c:v>
                </c:pt>
                <c:pt idx="12982">
                  <c:v>18.030555555555555</c:v>
                </c:pt>
                <c:pt idx="12983">
                  <c:v>18.031944444444445</c:v>
                </c:pt>
                <c:pt idx="12984">
                  <c:v>18.033333333333335</c:v>
                </c:pt>
                <c:pt idx="12985">
                  <c:v>18.034722222222221</c:v>
                </c:pt>
                <c:pt idx="12986">
                  <c:v>18.036111111111111</c:v>
                </c:pt>
                <c:pt idx="12987">
                  <c:v>18.037500000000001</c:v>
                </c:pt>
                <c:pt idx="12988">
                  <c:v>18.038888888888888</c:v>
                </c:pt>
                <c:pt idx="12989">
                  <c:v>18.040277777777778</c:v>
                </c:pt>
                <c:pt idx="12990">
                  <c:v>18.041666666666668</c:v>
                </c:pt>
                <c:pt idx="12991">
                  <c:v>18.043055555555554</c:v>
                </c:pt>
                <c:pt idx="12992">
                  <c:v>18.044444444444444</c:v>
                </c:pt>
                <c:pt idx="12993">
                  <c:v>18.045833333333334</c:v>
                </c:pt>
                <c:pt idx="12994">
                  <c:v>18.047222222222221</c:v>
                </c:pt>
                <c:pt idx="12995">
                  <c:v>18.048611111111111</c:v>
                </c:pt>
                <c:pt idx="12996">
                  <c:v>18.05</c:v>
                </c:pt>
                <c:pt idx="12997">
                  <c:v>18.051388888888887</c:v>
                </c:pt>
                <c:pt idx="12998">
                  <c:v>18.052777777777777</c:v>
                </c:pt>
                <c:pt idx="12999">
                  <c:v>18.054166666666667</c:v>
                </c:pt>
                <c:pt idx="13000">
                  <c:v>18.055555555555557</c:v>
                </c:pt>
                <c:pt idx="13001">
                  <c:v>18.056944444444444</c:v>
                </c:pt>
                <c:pt idx="13002">
                  <c:v>18.058333333333334</c:v>
                </c:pt>
                <c:pt idx="13003">
                  <c:v>18.059722222222224</c:v>
                </c:pt>
                <c:pt idx="13004">
                  <c:v>18.06111111111111</c:v>
                </c:pt>
                <c:pt idx="13005">
                  <c:v>18.0625</c:v>
                </c:pt>
                <c:pt idx="13006">
                  <c:v>18.06388888888889</c:v>
                </c:pt>
                <c:pt idx="13007">
                  <c:v>18.065277777777776</c:v>
                </c:pt>
                <c:pt idx="13008">
                  <c:v>18.066666666666666</c:v>
                </c:pt>
                <c:pt idx="13009">
                  <c:v>18.068055555555556</c:v>
                </c:pt>
                <c:pt idx="13010">
                  <c:v>18.069444444444443</c:v>
                </c:pt>
                <c:pt idx="13011">
                  <c:v>18.070833333333333</c:v>
                </c:pt>
                <c:pt idx="13012">
                  <c:v>18.072222222222223</c:v>
                </c:pt>
                <c:pt idx="13013">
                  <c:v>18.073611111111113</c:v>
                </c:pt>
                <c:pt idx="13014">
                  <c:v>18.074999999999999</c:v>
                </c:pt>
                <c:pt idx="13015">
                  <c:v>18.076388888888889</c:v>
                </c:pt>
                <c:pt idx="13016">
                  <c:v>18.077777777777779</c:v>
                </c:pt>
                <c:pt idx="13017">
                  <c:v>18.079166666666666</c:v>
                </c:pt>
                <c:pt idx="13018">
                  <c:v>18.080555555555556</c:v>
                </c:pt>
                <c:pt idx="13019">
                  <c:v>18.081944444444446</c:v>
                </c:pt>
                <c:pt idx="13020">
                  <c:v>18.083333333333332</c:v>
                </c:pt>
                <c:pt idx="13021">
                  <c:v>18.084722222222222</c:v>
                </c:pt>
                <c:pt idx="13022">
                  <c:v>18.086111111111112</c:v>
                </c:pt>
                <c:pt idx="13023">
                  <c:v>18.087499999999999</c:v>
                </c:pt>
                <c:pt idx="13024">
                  <c:v>18.088888888888889</c:v>
                </c:pt>
                <c:pt idx="13025">
                  <c:v>18.090277777777779</c:v>
                </c:pt>
                <c:pt idx="13026">
                  <c:v>18.091666666666665</c:v>
                </c:pt>
                <c:pt idx="13027">
                  <c:v>18.093055555555555</c:v>
                </c:pt>
                <c:pt idx="13028">
                  <c:v>18.094444444444445</c:v>
                </c:pt>
                <c:pt idx="13029">
                  <c:v>18.095833333333335</c:v>
                </c:pt>
                <c:pt idx="13030">
                  <c:v>18.097222222222221</c:v>
                </c:pt>
                <c:pt idx="13031">
                  <c:v>18.098611111111111</c:v>
                </c:pt>
                <c:pt idx="13032">
                  <c:v>18.100000000000001</c:v>
                </c:pt>
                <c:pt idx="13033">
                  <c:v>18.101388888888888</c:v>
                </c:pt>
                <c:pt idx="13034">
                  <c:v>18.102777777777778</c:v>
                </c:pt>
                <c:pt idx="13035">
                  <c:v>18.104166666666668</c:v>
                </c:pt>
                <c:pt idx="13036">
                  <c:v>18.105555555555554</c:v>
                </c:pt>
                <c:pt idx="13037">
                  <c:v>18.106944444444444</c:v>
                </c:pt>
                <c:pt idx="13038">
                  <c:v>18.108333333333334</c:v>
                </c:pt>
                <c:pt idx="13039">
                  <c:v>18.109722222222221</c:v>
                </c:pt>
                <c:pt idx="13040">
                  <c:v>18.111111111111111</c:v>
                </c:pt>
                <c:pt idx="13041">
                  <c:v>18.112500000000001</c:v>
                </c:pt>
                <c:pt idx="13042">
                  <c:v>18.113888888888887</c:v>
                </c:pt>
                <c:pt idx="13043">
                  <c:v>18.115277777777777</c:v>
                </c:pt>
                <c:pt idx="13044">
                  <c:v>18.116666666666667</c:v>
                </c:pt>
                <c:pt idx="13045">
                  <c:v>18.118055555555557</c:v>
                </c:pt>
                <c:pt idx="13046">
                  <c:v>18.119444444444444</c:v>
                </c:pt>
                <c:pt idx="13047">
                  <c:v>18.120833333333334</c:v>
                </c:pt>
                <c:pt idx="13048">
                  <c:v>18.122222222222224</c:v>
                </c:pt>
                <c:pt idx="13049">
                  <c:v>18.12361111111111</c:v>
                </c:pt>
                <c:pt idx="13050">
                  <c:v>18.125</c:v>
                </c:pt>
                <c:pt idx="13051">
                  <c:v>18.12638888888889</c:v>
                </c:pt>
                <c:pt idx="13052">
                  <c:v>18.127777777777776</c:v>
                </c:pt>
                <c:pt idx="13053">
                  <c:v>18.129166666666666</c:v>
                </c:pt>
                <c:pt idx="13054">
                  <c:v>18.130555555555556</c:v>
                </c:pt>
                <c:pt idx="13055">
                  <c:v>18.131944444444443</c:v>
                </c:pt>
                <c:pt idx="13056">
                  <c:v>18.133333333333333</c:v>
                </c:pt>
                <c:pt idx="13057">
                  <c:v>18.134722222222223</c:v>
                </c:pt>
                <c:pt idx="13058">
                  <c:v>18.136111111111113</c:v>
                </c:pt>
                <c:pt idx="13059">
                  <c:v>18.137499999999999</c:v>
                </c:pt>
                <c:pt idx="13060">
                  <c:v>18.138888888888889</c:v>
                </c:pt>
                <c:pt idx="13061">
                  <c:v>18.140277777777779</c:v>
                </c:pt>
                <c:pt idx="13062">
                  <c:v>18.141666666666666</c:v>
                </c:pt>
                <c:pt idx="13063">
                  <c:v>18.143055555555556</c:v>
                </c:pt>
                <c:pt idx="13064">
                  <c:v>18.144444444444446</c:v>
                </c:pt>
                <c:pt idx="13065">
                  <c:v>18.145833333333332</c:v>
                </c:pt>
                <c:pt idx="13066">
                  <c:v>18.147222222222222</c:v>
                </c:pt>
                <c:pt idx="13067">
                  <c:v>18.148611111111112</c:v>
                </c:pt>
                <c:pt idx="13068">
                  <c:v>18.149999999999999</c:v>
                </c:pt>
                <c:pt idx="13069">
                  <c:v>18.151388888888889</c:v>
                </c:pt>
                <c:pt idx="13070">
                  <c:v>18.152777777777779</c:v>
                </c:pt>
                <c:pt idx="13071">
                  <c:v>18.154166666666665</c:v>
                </c:pt>
                <c:pt idx="13072">
                  <c:v>18.155555555555555</c:v>
                </c:pt>
                <c:pt idx="13073">
                  <c:v>18.156944444444445</c:v>
                </c:pt>
                <c:pt idx="13074">
                  <c:v>18.158333333333335</c:v>
                </c:pt>
                <c:pt idx="13075">
                  <c:v>18.159722222222221</c:v>
                </c:pt>
                <c:pt idx="13076">
                  <c:v>18.161111111111111</c:v>
                </c:pt>
                <c:pt idx="13077">
                  <c:v>18.162500000000001</c:v>
                </c:pt>
                <c:pt idx="13078">
                  <c:v>18.163888888888888</c:v>
                </c:pt>
                <c:pt idx="13079">
                  <c:v>18.165277777777778</c:v>
                </c:pt>
                <c:pt idx="13080">
                  <c:v>18.166666666666668</c:v>
                </c:pt>
                <c:pt idx="13081">
                  <c:v>18.168055555555554</c:v>
                </c:pt>
                <c:pt idx="13082">
                  <c:v>18.169444444444444</c:v>
                </c:pt>
                <c:pt idx="13083">
                  <c:v>18.170833333333334</c:v>
                </c:pt>
                <c:pt idx="13084">
                  <c:v>18.172222222222221</c:v>
                </c:pt>
                <c:pt idx="13085">
                  <c:v>18.173611111111111</c:v>
                </c:pt>
                <c:pt idx="13086">
                  <c:v>18.175000000000001</c:v>
                </c:pt>
                <c:pt idx="13087">
                  <c:v>18.176388888888887</c:v>
                </c:pt>
                <c:pt idx="13088">
                  <c:v>18.177777777777777</c:v>
                </c:pt>
                <c:pt idx="13089">
                  <c:v>18.179166666666667</c:v>
                </c:pt>
                <c:pt idx="13090">
                  <c:v>18.180555555555557</c:v>
                </c:pt>
                <c:pt idx="13091">
                  <c:v>18.181944444444444</c:v>
                </c:pt>
                <c:pt idx="13092">
                  <c:v>18.183333333333334</c:v>
                </c:pt>
                <c:pt idx="13093">
                  <c:v>18.184722222222224</c:v>
                </c:pt>
                <c:pt idx="13094">
                  <c:v>18.18611111111111</c:v>
                </c:pt>
                <c:pt idx="13095">
                  <c:v>18.1875</c:v>
                </c:pt>
                <c:pt idx="13096">
                  <c:v>18.18888888888889</c:v>
                </c:pt>
                <c:pt idx="13097">
                  <c:v>18.190277777777776</c:v>
                </c:pt>
                <c:pt idx="13098">
                  <c:v>18.191666666666666</c:v>
                </c:pt>
                <c:pt idx="13099">
                  <c:v>18.193055555555556</c:v>
                </c:pt>
                <c:pt idx="13100">
                  <c:v>18.194444444444443</c:v>
                </c:pt>
                <c:pt idx="13101">
                  <c:v>18.195833333333333</c:v>
                </c:pt>
                <c:pt idx="13102">
                  <c:v>18.197222222222223</c:v>
                </c:pt>
                <c:pt idx="13103">
                  <c:v>18.198611111111113</c:v>
                </c:pt>
                <c:pt idx="13104">
                  <c:v>18.2</c:v>
                </c:pt>
                <c:pt idx="13105">
                  <c:v>18.201388888888889</c:v>
                </c:pt>
                <c:pt idx="13106">
                  <c:v>18.202777777777779</c:v>
                </c:pt>
                <c:pt idx="13107">
                  <c:v>18.204166666666666</c:v>
                </c:pt>
                <c:pt idx="13108">
                  <c:v>18.205555555555556</c:v>
                </c:pt>
                <c:pt idx="13109">
                  <c:v>18.206944444444446</c:v>
                </c:pt>
                <c:pt idx="13110">
                  <c:v>18.208333333333332</c:v>
                </c:pt>
                <c:pt idx="13111">
                  <c:v>18.209722222222222</c:v>
                </c:pt>
                <c:pt idx="13112">
                  <c:v>18.211111111111112</c:v>
                </c:pt>
                <c:pt idx="13113">
                  <c:v>18.212499999999999</c:v>
                </c:pt>
                <c:pt idx="13114">
                  <c:v>18.213888888888889</c:v>
                </c:pt>
                <c:pt idx="13115">
                  <c:v>18.215277777777779</c:v>
                </c:pt>
                <c:pt idx="13116">
                  <c:v>18.216666666666665</c:v>
                </c:pt>
                <c:pt idx="13117">
                  <c:v>18.218055555555555</c:v>
                </c:pt>
                <c:pt idx="13118">
                  <c:v>18.219444444444445</c:v>
                </c:pt>
                <c:pt idx="13119">
                  <c:v>18.220833333333335</c:v>
                </c:pt>
                <c:pt idx="13120">
                  <c:v>18.222222222222221</c:v>
                </c:pt>
                <c:pt idx="13121">
                  <c:v>18.223611111111111</c:v>
                </c:pt>
                <c:pt idx="13122">
                  <c:v>18.225000000000001</c:v>
                </c:pt>
                <c:pt idx="13123">
                  <c:v>18.226388888888888</c:v>
                </c:pt>
                <c:pt idx="13124">
                  <c:v>18.227777777777778</c:v>
                </c:pt>
                <c:pt idx="13125">
                  <c:v>18.229166666666668</c:v>
                </c:pt>
                <c:pt idx="13126">
                  <c:v>18.230555555555554</c:v>
                </c:pt>
                <c:pt idx="13127">
                  <c:v>18.231944444444444</c:v>
                </c:pt>
                <c:pt idx="13128">
                  <c:v>18.233333333333334</c:v>
                </c:pt>
                <c:pt idx="13129">
                  <c:v>18.234722222222221</c:v>
                </c:pt>
                <c:pt idx="13130">
                  <c:v>18.236111111111111</c:v>
                </c:pt>
                <c:pt idx="13131">
                  <c:v>18.237500000000001</c:v>
                </c:pt>
                <c:pt idx="13132">
                  <c:v>18.238888888888887</c:v>
                </c:pt>
                <c:pt idx="13133">
                  <c:v>18.240277777777777</c:v>
                </c:pt>
                <c:pt idx="13134">
                  <c:v>18.241666666666667</c:v>
                </c:pt>
                <c:pt idx="13135">
                  <c:v>18.243055555555557</c:v>
                </c:pt>
                <c:pt idx="13136">
                  <c:v>18.244444444444444</c:v>
                </c:pt>
                <c:pt idx="13137">
                  <c:v>18.245833333333334</c:v>
                </c:pt>
                <c:pt idx="13138">
                  <c:v>18.247222222222224</c:v>
                </c:pt>
                <c:pt idx="13139">
                  <c:v>18.24861111111111</c:v>
                </c:pt>
                <c:pt idx="13140">
                  <c:v>18.25</c:v>
                </c:pt>
                <c:pt idx="13141">
                  <c:v>18.25138888888889</c:v>
                </c:pt>
                <c:pt idx="13142">
                  <c:v>18.252777777777776</c:v>
                </c:pt>
                <c:pt idx="13143">
                  <c:v>18.254166666666666</c:v>
                </c:pt>
                <c:pt idx="13144">
                  <c:v>18.255555555555556</c:v>
                </c:pt>
                <c:pt idx="13145">
                  <c:v>18.256944444444443</c:v>
                </c:pt>
                <c:pt idx="13146">
                  <c:v>18.258333333333333</c:v>
                </c:pt>
                <c:pt idx="13147">
                  <c:v>18.259722222222223</c:v>
                </c:pt>
                <c:pt idx="13148">
                  <c:v>18.261111111111113</c:v>
                </c:pt>
                <c:pt idx="13149">
                  <c:v>18.262499999999999</c:v>
                </c:pt>
                <c:pt idx="13150">
                  <c:v>18.263888888888889</c:v>
                </c:pt>
                <c:pt idx="13151">
                  <c:v>18.265277777777779</c:v>
                </c:pt>
                <c:pt idx="13152">
                  <c:v>18.266666666666666</c:v>
                </c:pt>
                <c:pt idx="13153">
                  <c:v>18.268055555555556</c:v>
                </c:pt>
                <c:pt idx="13154">
                  <c:v>18.269444444444446</c:v>
                </c:pt>
                <c:pt idx="13155">
                  <c:v>18.270833333333332</c:v>
                </c:pt>
                <c:pt idx="13156">
                  <c:v>18.272222222222222</c:v>
                </c:pt>
                <c:pt idx="13157">
                  <c:v>18.273611111111112</c:v>
                </c:pt>
                <c:pt idx="13158">
                  <c:v>18.274999999999999</c:v>
                </c:pt>
                <c:pt idx="13159">
                  <c:v>18.276388888888889</c:v>
                </c:pt>
                <c:pt idx="13160">
                  <c:v>18.277777777777779</c:v>
                </c:pt>
                <c:pt idx="13161">
                  <c:v>18.279166666666665</c:v>
                </c:pt>
                <c:pt idx="13162">
                  <c:v>18.280555555555555</c:v>
                </c:pt>
                <c:pt idx="13163">
                  <c:v>18.281944444444445</c:v>
                </c:pt>
                <c:pt idx="13164">
                  <c:v>18.283333333333335</c:v>
                </c:pt>
                <c:pt idx="13165">
                  <c:v>18.284722222222221</c:v>
                </c:pt>
                <c:pt idx="13166">
                  <c:v>18.286111111111111</c:v>
                </c:pt>
                <c:pt idx="13167">
                  <c:v>18.287500000000001</c:v>
                </c:pt>
                <c:pt idx="13168">
                  <c:v>18.288888888888888</c:v>
                </c:pt>
                <c:pt idx="13169">
                  <c:v>18.290277777777778</c:v>
                </c:pt>
                <c:pt idx="13170">
                  <c:v>18.291666666666668</c:v>
                </c:pt>
                <c:pt idx="13171">
                  <c:v>18.293055555555554</c:v>
                </c:pt>
                <c:pt idx="13172">
                  <c:v>18.294444444444444</c:v>
                </c:pt>
                <c:pt idx="13173">
                  <c:v>18.295833333333334</c:v>
                </c:pt>
                <c:pt idx="13174">
                  <c:v>18.297222222222221</c:v>
                </c:pt>
                <c:pt idx="13175">
                  <c:v>18.298611111111111</c:v>
                </c:pt>
                <c:pt idx="13176">
                  <c:v>18.3</c:v>
                </c:pt>
                <c:pt idx="13177">
                  <c:v>18.301388888888887</c:v>
                </c:pt>
                <c:pt idx="13178">
                  <c:v>18.302777777777777</c:v>
                </c:pt>
                <c:pt idx="13179">
                  <c:v>18.304166666666667</c:v>
                </c:pt>
                <c:pt idx="13180">
                  <c:v>18.305555555555557</c:v>
                </c:pt>
                <c:pt idx="13181">
                  <c:v>18.306944444444444</c:v>
                </c:pt>
                <c:pt idx="13182">
                  <c:v>18.308333333333334</c:v>
                </c:pt>
                <c:pt idx="13183">
                  <c:v>18.309722222222224</c:v>
                </c:pt>
                <c:pt idx="13184">
                  <c:v>18.31111111111111</c:v>
                </c:pt>
                <c:pt idx="13185">
                  <c:v>18.3125</c:v>
                </c:pt>
                <c:pt idx="13186">
                  <c:v>18.31388888888889</c:v>
                </c:pt>
                <c:pt idx="13187">
                  <c:v>18.315277777777776</c:v>
                </c:pt>
                <c:pt idx="13188">
                  <c:v>18.316666666666666</c:v>
                </c:pt>
                <c:pt idx="13189">
                  <c:v>18.318055555555556</c:v>
                </c:pt>
                <c:pt idx="13190">
                  <c:v>18.319444444444443</c:v>
                </c:pt>
                <c:pt idx="13191">
                  <c:v>18.320833333333333</c:v>
                </c:pt>
                <c:pt idx="13192">
                  <c:v>18.322222222222223</c:v>
                </c:pt>
                <c:pt idx="13193">
                  <c:v>18.323611111111113</c:v>
                </c:pt>
                <c:pt idx="13194">
                  <c:v>18.324999999999999</c:v>
                </c:pt>
                <c:pt idx="13195">
                  <c:v>18.326388888888889</c:v>
                </c:pt>
                <c:pt idx="13196">
                  <c:v>18.327777777777779</c:v>
                </c:pt>
                <c:pt idx="13197">
                  <c:v>18.329166666666666</c:v>
                </c:pt>
                <c:pt idx="13198">
                  <c:v>18.330555555555556</c:v>
                </c:pt>
                <c:pt idx="13199">
                  <c:v>18.331944444444446</c:v>
                </c:pt>
                <c:pt idx="13200">
                  <c:v>18.333333333333332</c:v>
                </c:pt>
                <c:pt idx="13201">
                  <c:v>18.334722222222222</c:v>
                </c:pt>
                <c:pt idx="13202">
                  <c:v>18.336111111111112</c:v>
                </c:pt>
                <c:pt idx="13203">
                  <c:v>18.337499999999999</c:v>
                </c:pt>
                <c:pt idx="13204">
                  <c:v>18.338888888888889</c:v>
                </c:pt>
                <c:pt idx="13205">
                  <c:v>18.340277777777779</c:v>
                </c:pt>
                <c:pt idx="13206">
                  <c:v>18.341666666666665</c:v>
                </c:pt>
                <c:pt idx="13207">
                  <c:v>18.343055555555555</c:v>
                </c:pt>
                <c:pt idx="13208">
                  <c:v>18.344444444444445</c:v>
                </c:pt>
                <c:pt idx="13209">
                  <c:v>18.345833333333335</c:v>
                </c:pt>
                <c:pt idx="13210">
                  <c:v>18.347222222222221</c:v>
                </c:pt>
                <c:pt idx="13211">
                  <c:v>18.348611111111111</c:v>
                </c:pt>
                <c:pt idx="13212">
                  <c:v>18.350000000000001</c:v>
                </c:pt>
                <c:pt idx="13213">
                  <c:v>18.351388888888888</c:v>
                </c:pt>
                <c:pt idx="13214">
                  <c:v>18.352777777777778</c:v>
                </c:pt>
                <c:pt idx="13215">
                  <c:v>18.354166666666668</c:v>
                </c:pt>
                <c:pt idx="13216">
                  <c:v>18.355555555555554</c:v>
                </c:pt>
                <c:pt idx="13217">
                  <c:v>18.356944444444444</c:v>
                </c:pt>
                <c:pt idx="13218">
                  <c:v>18.358333333333334</c:v>
                </c:pt>
                <c:pt idx="13219">
                  <c:v>18.359722222222221</c:v>
                </c:pt>
                <c:pt idx="13220">
                  <c:v>18.361111111111111</c:v>
                </c:pt>
                <c:pt idx="13221">
                  <c:v>18.362500000000001</c:v>
                </c:pt>
                <c:pt idx="13222">
                  <c:v>18.363888888888887</c:v>
                </c:pt>
                <c:pt idx="13223">
                  <c:v>18.365277777777777</c:v>
                </c:pt>
                <c:pt idx="13224">
                  <c:v>18.366666666666667</c:v>
                </c:pt>
                <c:pt idx="13225">
                  <c:v>18.368055555555557</c:v>
                </c:pt>
                <c:pt idx="13226">
                  <c:v>18.369444444444444</c:v>
                </c:pt>
                <c:pt idx="13227">
                  <c:v>18.370833333333334</c:v>
                </c:pt>
                <c:pt idx="13228">
                  <c:v>18.372222222222224</c:v>
                </c:pt>
                <c:pt idx="13229">
                  <c:v>18.37361111111111</c:v>
                </c:pt>
                <c:pt idx="13230">
                  <c:v>18.375</c:v>
                </c:pt>
                <c:pt idx="13231">
                  <c:v>18.37638888888889</c:v>
                </c:pt>
                <c:pt idx="13232">
                  <c:v>18.377777777777776</c:v>
                </c:pt>
                <c:pt idx="13233">
                  <c:v>18.379166666666666</c:v>
                </c:pt>
                <c:pt idx="13234">
                  <c:v>18.380555555555556</c:v>
                </c:pt>
                <c:pt idx="13235">
                  <c:v>18.381944444444443</c:v>
                </c:pt>
                <c:pt idx="13236">
                  <c:v>18.383333333333333</c:v>
                </c:pt>
                <c:pt idx="13237">
                  <c:v>18.384722222222223</c:v>
                </c:pt>
                <c:pt idx="13238">
                  <c:v>18.386111111111113</c:v>
                </c:pt>
                <c:pt idx="13239">
                  <c:v>18.387499999999999</c:v>
                </c:pt>
                <c:pt idx="13240">
                  <c:v>18.388888888888889</c:v>
                </c:pt>
                <c:pt idx="13241">
                  <c:v>18.390277777777779</c:v>
                </c:pt>
                <c:pt idx="13242">
                  <c:v>18.391666666666666</c:v>
                </c:pt>
                <c:pt idx="13243">
                  <c:v>18.393055555555556</c:v>
                </c:pt>
                <c:pt idx="13244">
                  <c:v>18.394444444444446</c:v>
                </c:pt>
                <c:pt idx="13245">
                  <c:v>18.395833333333332</c:v>
                </c:pt>
                <c:pt idx="13246">
                  <c:v>18.397222222222222</c:v>
                </c:pt>
                <c:pt idx="13247">
                  <c:v>18.398611111111112</c:v>
                </c:pt>
                <c:pt idx="13248">
                  <c:v>18.399999999999999</c:v>
                </c:pt>
                <c:pt idx="13249">
                  <c:v>18.401388888888889</c:v>
                </c:pt>
                <c:pt idx="13250">
                  <c:v>18.402777777777779</c:v>
                </c:pt>
                <c:pt idx="13251">
                  <c:v>18.404166666666665</c:v>
                </c:pt>
                <c:pt idx="13252">
                  <c:v>18.405555555555555</c:v>
                </c:pt>
                <c:pt idx="13253">
                  <c:v>18.406944444444445</c:v>
                </c:pt>
                <c:pt idx="13254">
                  <c:v>18.408333333333335</c:v>
                </c:pt>
                <c:pt idx="13255">
                  <c:v>18.409722222222221</c:v>
                </c:pt>
                <c:pt idx="13256">
                  <c:v>18.411111111111111</c:v>
                </c:pt>
                <c:pt idx="13257">
                  <c:v>18.412500000000001</c:v>
                </c:pt>
                <c:pt idx="13258">
                  <c:v>18.413888888888888</c:v>
                </c:pt>
                <c:pt idx="13259">
                  <c:v>18.415277777777778</c:v>
                </c:pt>
                <c:pt idx="13260">
                  <c:v>18.416666666666668</c:v>
                </c:pt>
                <c:pt idx="13261">
                  <c:v>18.418055555555554</c:v>
                </c:pt>
                <c:pt idx="13262">
                  <c:v>18.419444444444444</c:v>
                </c:pt>
                <c:pt idx="13263">
                  <c:v>18.420833333333334</c:v>
                </c:pt>
                <c:pt idx="13264">
                  <c:v>18.422222222222221</c:v>
                </c:pt>
                <c:pt idx="13265">
                  <c:v>18.423611111111111</c:v>
                </c:pt>
                <c:pt idx="13266">
                  <c:v>18.425000000000001</c:v>
                </c:pt>
                <c:pt idx="13267">
                  <c:v>18.426388888888887</c:v>
                </c:pt>
                <c:pt idx="13268">
                  <c:v>18.427777777777777</c:v>
                </c:pt>
                <c:pt idx="13269">
                  <c:v>18.429166666666667</c:v>
                </c:pt>
                <c:pt idx="13270">
                  <c:v>18.430555555555557</c:v>
                </c:pt>
                <c:pt idx="13271">
                  <c:v>18.431944444444444</c:v>
                </c:pt>
                <c:pt idx="13272">
                  <c:v>18.433333333333334</c:v>
                </c:pt>
                <c:pt idx="13273">
                  <c:v>18.434722222222224</c:v>
                </c:pt>
                <c:pt idx="13274">
                  <c:v>18.43611111111111</c:v>
                </c:pt>
                <c:pt idx="13275">
                  <c:v>18.4375</c:v>
                </c:pt>
                <c:pt idx="13276">
                  <c:v>18.43888888888889</c:v>
                </c:pt>
                <c:pt idx="13277">
                  <c:v>18.440277777777776</c:v>
                </c:pt>
                <c:pt idx="13278">
                  <c:v>18.441666666666666</c:v>
                </c:pt>
                <c:pt idx="13279">
                  <c:v>18.443055555555556</c:v>
                </c:pt>
                <c:pt idx="13280">
                  <c:v>18.444444444444443</c:v>
                </c:pt>
                <c:pt idx="13281">
                  <c:v>18.445833333333333</c:v>
                </c:pt>
                <c:pt idx="13282">
                  <c:v>18.447222222222223</c:v>
                </c:pt>
                <c:pt idx="13283">
                  <c:v>18.448611111111113</c:v>
                </c:pt>
                <c:pt idx="13284">
                  <c:v>18.45</c:v>
                </c:pt>
                <c:pt idx="13285">
                  <c:v>18.451388888888889</c:v>
                </c:pt>
                <c:pt idx="13286">
                  <c:v>18.452777777777779</c:v>
                </c:pt>
                <c:pt idx="13287">
                  <c:v>18.454166666666666</c:v>
                </c:pt>
                <c:pt idx="13288">
                  <c:v>18.455555555555556</c:v>
                </c:pt>
                <c:pt idx="13289">
                  <c:v>18.456944444444446</c:v>
                </c:pt>
                <c:pt idx="13290">
                  <c:v>18.458333333333332</c:v>
                </c:pt>
                <c:pt idx="13291">
                  <c:v>18.459722222222222</c:v>
                </c:pt>
                <c:pt idx="13292">
                  <c:v>18.461111111111112</c:v>
                </c:pt>
                <c:pt idx="13293">
                  <c:v>18.462499999999999</c:v>
                </c:pt>
                <c:pt idx="13294">
                  <c:v>18.463888888888889</c:v>
                </c:pt>
                <c:pt idx="13295">
                  <c:v>18.465277777777779</c:v>
                </c:pt>
                <c:pt idx="13296">
                  <c:v>18.466666666666665</c:v>
                </c:pt>
                <c:pt idx="13297">
                  <c:v>18.468055555555555</c:v>
                </c:pt>
                <c:pt idx="13298">
                  <c:v>18.469444444444445</c:v>
                </c:pt>
                <c:pt idx="13299">
                  <c:v>18.470833333333335</c:v>
                </c:pt>
                <c:pt idx="13300">
                  <c:v>18.472222222222221</c:v>
                </c:pt>
                <c:pt idx="13301">
                  <c:v>18.473611111111111</c:v>
                </c:pt>
                <c:pt idx="13302">
                  <c:v>18.475000000000001</c:v>
                </c:pt>
                <c:pt idx="13303">
                  <c:v>18.476388888888888</c:v>
                </c:pt>
                <c:pt idx="13304">
                  <c:v>18.477777777777778</c:v>
                </c:pt>
                <c:pt idx="13305">
                  <c:v>18.479166666666668</c:v>
                </c:pt>
                <c:pt idx="13306">
                  <c:v>18.480555555555554</c:v>
                </c:pt>
                <c:pt idx="13307">
                  <c:v>18.481944444444444</c:v>
                </c:pt>
                <c:pt idx="13308">
                  <c:v>18.483333333333334</c:v>
                </c:pt>
                <c:pt idx="13309">
                  <c:v>18.484722222222221</c:v>
                </c:pt>
                <c:pt idx="13310">
                  <c:v>18.486111111111111</c:v>
                </c:pt>
                <c:pt idx="13311">
                  <c:v>18.487500000000001</c:v>
                </c:pt>
                <c:pt idx="13312">
                  <c:v>18.488888888888887</c:v>
                </c:pt>
                <c:pt idx="13313">
                  <c:v>18.490277777777777</c:v>
                </c:pt>
                <c:pt idx="13314">
                  <c:v>18.491666666666667</c:v>
                </c:pt>
                <c:pt idx="13315">
                  <c:v>18.493055555555557</c:v>
                </c:pt>
                <c:pt idx="13316">
                  <c:v>18.494444444444444</c:v>
                </c:pt>
                <c:pt idx="13317">
                  <c:v>18.495833333333334</c:v>
                </c:pt>
                <c:pt idx="13318">
                  <c:v>18.497222222222224</c:v>
                </c:pt>
                <c:pt idx="13319">
                  <c:v>18.49861111111111</c:v>
                </c:pt>
                <c:pt idx="13320">
                  <c:v>18.5</c:v>
                </c:pt>
                <c:pt idx="13321">
                  <c:v>18.50138888888889</c:v>
                </c:pt>
                <c:pt idx="13322">
                  <c:v>18.502777777777776</c:v>
                </c:pt>
                <c:pt idx="13323">
                  <c:v>18.504166666666666</c:v>
                </c:pt>
                <c:pt idx="13324">
                  <c:v>18.505555555555556</c:v>
                </c:pt>
                <c:pt idx="13325">
                  <c:v>18.506944444444443</c:v>
                </c:pt>
                <c:pt idx="13326">
                  <c:v>18.508333333333333</c:v>
                </c:pt>
                <c:pt idx="13327">
                  <c:v>18.509722222222223</c:v>
                </c:pt>
                <c:pt idx="13328">
                  <c:v>18.511111111111113</c:v>
                </c:pt>
                <c:pt idx="13329">
                  <c:v>18.512499999999999</c:v>
                </c:pt>
                <c:pt idx="13330">
                  <c:v>18.513888888888889</c:v>
                </c:pt>
                <c:pt idx="13331">
                  <c:v>18.515277777777779</c:v>
                </c:pt>
                <c:pt idx="13332">
                  <c:v>18.516666666666666</c:v>
                </c:pt>
                <c:pt idx="13333">
                  <c:v>18.518055555555556</c:v>
                </c:pt>
                <c:pt idx="13334">
                  <c:v>18.519444444444446</c:v>
                </c:pt>
                <c:pt idx="13335">
                  <c:v>18.520833333333332</c:v>
                </c:pt>
                <c:pt idx="13336">
                  <c:v>18.522222222222222</c:v>
                </c:pt>
                <c:pt idx="13337">
                  <c:v>18.523611111111112</c:v>
                </c:pt>
                <c:pt idx="13338">
                  <c:v>18.524999999999999</c:v>
                </c:pt>
                <c:pt idx="13339">
                  <c:v>18.526388888888889</c:v>
                </c:pt>
                <c:pt idx="13340">
                  <c:v>18.527777777777779</c:v>
                </c:pt>
                <c:pt idx="13341">
                  <c:v>18.529166666666665</c:v>
                </c:pt>
                <c:pt idx="13342">
                  <c:v>18.530555555555555</c:v>
                </c:pt>
                <c:pt idx="13343">
                  <c:v>18.531944444444445</c:v>
                </c:pt>
                <c:pt idx="13344">
                  <c:v>18.533333333333335</c:v>
                </c:pt>
                <c:pt idx="13345">
                  <c:v>18.534722222222221</c:v>
                </c:pt>
                <c:pt idx="13346">
                  <c:v>18.536111111111111</c:v>
                </c:pt>
                <c:pt idx="13347">
                  <c:v>18.537500000000001</c:v>
                </c:pt>
                <c:pt idx="13348">
                  <c:v>18.538888888888888</c:v>
                </c:pt>
                <c:pt idx="13349">
                  <c:v>18.540277777777778</c:v>
                </c:pt>
                <c:pt idx="13350">
                  <c:v>18.541666666666668</c:v>
                </c:pt>
                <c:pt idx="13351">
                  <c:v>18.543055555555554</c:v>
                </c:pt>
                <c:pt idx="13352">
                  <c:v>18.544444444444444</c:v>
                </c:pt>
                <c:pt idx="13353">
                  <c:v>18.545833333333334</c:v>
                </c:pt>
                <c:pt idx="13354">
                  <c:v>18.547222222222221</c:v>
                </c:pt>
                <c:pt idx="13355">
                  <c:v>18.548611111111111</c:v>
                </c:pt>
                <c:pt idx="13356">
                  <c:v>18.55</c:v>
                </c:pt>
                <c:pt idx="13357">
                  <c:v>18.551388888888887</c:v>
                </c:pt>
                <c:pt idx="13358">
                  <c:v>18.552777777777777</c:v>
                </c:pt>
                <c:pt idx="13359">
                  <c:v>18.554166666666667</c:v>
                </c:pt>
                <c:pt idx="13360">
                  <c:v>18.555555555555557</c:v>
                </c:pt>
                <c:pt idx="13361">
                  <c:v>18.556944444444444</c:v>
                </c:pt>
                <c:pt idx="13362">
                  <c:v>18.558333333333334</c:v>
                </c:pt>
                <c:pt idx="13363">
                  <c:v>18.559722222222224</c:v>
                </c:pt>
                <c:pt idx="13364">
                  <c:v>18.56111111111111</c:v>
                </c:pt>
                <c:pt idx="13365">
                  <c:v>18.5625</c:v>
                </c:pt>
                <c:pt idx="13366">
                  <c:v>18.56388888888889</c:v>
                </c:pt>
                <c:pt idx="13367">
                  <c:v>18.565277777777776</c:v>
                </c:pt>
                <c:pt idx="13368">
                  <c:v>18.566666666666666</c:v>
                </c:pt>
                <c:pt idx="13369">
                  <c:v>18.568055555555556</c:v>
                </c:pt>
                <c:pt idx="13370">
                  <c:v>18.569444444444443</c:v>
                </c:pt>
                <c:pt idx="13371">
                  <c:v>18.570833333333333</c:v>
                </c:pt>
                <c:pt idx="13372">
                  <c:v>18.572222222222223</c:v>
                </c:pt>
                <c:pt idx="13373">
                  <c:v>18.573611111111113</c:v>
                </c:pt>
                <c:pt idx="13374">
                  <c:v>18.574999999999999</c:v>
                </c:pt>
                <c:pt idx="13375">
                  <c:v>18.576388888888889</c:v>
                </c:pt>
                <c:pt idx="13376">
                  <c:v>18.577777777777779</c:v>
                </c:pt>
                <c:pt idx="13377">
                  <c:v>18.579166666666666</c:v>
                </c:pt>
                <c:pt idx="13378">
                  <c:v>18.580555555555556</c:v>
                </c:pt>
                <c:pt idx="13379">
                  <c:v>18.581944444444446</c:v>
                </c:pt>
                <c:pt idx="13380">
                  <c:v>18.583333333333332</c:v>
                </c:pt>
                <c:pt idx="13381">
                  <c:v>18.584722222222222</c:v>
                </c:pt>
                <c:pt idx="13382">
                  <c:v>18.586111111111112</c:v>
                </c:pt>
                <c:pt idx="13383">
                  <c:v>18.587499999999999</c:v>
                </c:pt>
                <c:pt idx="13384">
                  <c:v>18.588888888888889</c:v>
                </c:pt>
                <c:pt idx="13385">
                  <c:v>18.590277777777779</c:v>
                </c:pt>
                <c:pt idx="13386">
                  <c:v>18.591666666666665</c:v>
                </c:pt>
                <c:pt idx="13387">
                  <c:v>18.593055555555555</c:v>
                </c:pt>
                <c:pt idx="13388">
                  <c:v>18.594444444444445</c:v>
                </c:pt>
                <c:pt idx="13389">
                  <c:v>18.595833333333335</c:v>
                </c:pt>
                <c:pt idx="13390">
                  <c:v>18.597222222222221</c:v>
                </c:pt>
                <c:pt idx="13391">
                  <c:v>18.598611111111111</c:v>
                </c:pt>
                <c:pt idx="13392">
                  <c:v>18.600000000000001</c:v>
                </c:pt>
                <c:pt idx="13393">
                  <c:v>18.601388888888888</c:v>
                </c:pt>
                <c:pt idx="13394">
                  <c:v>18.602777777777778</c:v>
                </c:pt>
                <c:pt idx="13395">
                  <c:v>18.604166666666668</c:v>
                </c:pt>
                <c:pt idx="13396">
                  <c:v>18.605555555555554</c:v>
                </c:pt>
                <c:pt idx="13397">
                  <c:v>18.606944444444444</c:v>
                </c:pt>
                <c:pt idx="13398">
                  <c:v>18.608333333333334</c:v>
                </c:pt>
                <c:pt idx="13399">
                  <c:v>18.609722222222221</c:v>
                </c:pt>
                <c:pt idx="13400">
                  <c:v>18.611111111111111</c:v>
                </c:pt>
                <c:pt idx="13401">
                  <c:v>18.612500000000001</c:v>
                </c:pt>
                <c:pt idx="13402">
                  <c:v>18.613888888888887</c:v>
                </c:pt>
                <c:pt idx="13403">
                  <c:v>18.615277777777777</c:v>
                </c:pt>
                <c:pt idx="13404">
                  <c:v>18.616666666666667</c:v>
                </c:pt>
                <c:pt idx="13405">
                  <c:v>18.618055555555557</c:v>
                </c:pt>
                <c:pt idx="13406">
                  <c:v>18.619444444444444</c:v>
                </c:pt>
                <c:pt idx="13407">
                  <c:v>18.620833333333334</c:v>
                </c:pt>
                <c:pt idx="13408">
                  <c:v>18.622222222222224</c:v>
                </c:pt>
                <c:pt idx="13409">
                  <c:v>18.62361111111111</c:v>
                </c:pt>
                <c:pt idx="13410">
                  <c:v>18.625</c:v>
                </c:pt>
                <c:pt idx="13411">
                  <c:v>18.62638888888889</c:v>
                </c:pt>
                <c:pt idx="13412">
                  <c:v>18.627777777777776</c:v>
                </c:pt>
                <c:pt idx="13413">
                  <c:v>18.629166666666666</c:v>
                </c:pt>
                <c:pt idx="13414">
                  <c:v>18.630555555555556</c:v>
                </c:pt>
                <c:pt idx="13415">
                  <c:v>18.631944444444443</c:v>
                </c:pt>
                <c:pt idx="13416">
                  <c:v>18.633333333333333</c:v>
                </c:pt>
                <c:pt idx="13417">
                  <c:v>18.634722222222223</c:v>
                </c:pt>
                <c:pt idx="13418">
                  <c:v>18.636111111111113</c:v>
                </c:pt>
                <c:pt idx="13419">
                  <c:v>18.637499999999999</c:v>
                </c:pt>
                <c:pt idx="13420">
                  <c:v>18.638888888888889</c:v>
                </c:pt>
                <c:pt idx="13421">
                  <c:v>18.640277777777779</c:v>
                </c:pt>
                <c:pt idx="13422">
                  <c:v>18.641666666666666</c:v>
                </c:pt>
                <c:pt idx="13423">
                  <c:v>18.643055555555556</c:v>
                </c:pt>
                <c:pt idx="13424">
                  <c:v>18.644444444444446</c:v>
                </c:pt>
                <c:pt idx="13425">
                  <c:v>18.645833333333332</c:v>
                </c:pt>
                <c:pt idx="13426">
                  <c:v>18.647222222222222</c:v>
                </c:pt>
                <c:pt idx="13427">
                  <c:v>18.648611111111112</c:v>
                </c:pt>
                <c:pt idx="13428">
                  <c:v>18.649999999999999</c:v>
                </c:pt>
                <c:pt idx="13429">
                  <c:v>18.651388888888889</c:v>
                </c:pt>
                <c:pt idx="13430">
                  <c:v>18.652777777777779</c:v>
                </c:pt>
                <c:pt idx="13431">
                  <c:v>18.654166666666665</c:v>
                </c:pt>
                <c:pt idx="13432">
                  <c:v>18.655555555555555</c:v>
                </c:pt>
                <c:pt idx="13433">
                  <c:v>18.656944444444445</c:v>
                </c:pt>
                <c:pt idx="13434">
                  <c:v>18.658333333333335</c:v>
                </c:pt>
                <c:pt idx="13435">
                  <c:v>18.659722222222221</c:v>
                </c:pt>
                <c:pt idx="13436">
                  <c:v>18.661111111111111</c:v>
                </c:pt>
                <c:pt idx="13437">
                  <c:v>18.662500000000001</c:v>
                </c:pt>
                <c:pt idx="13438">
                  <c:v>18.663888888888888</c:v>
                </c:pt>
                <c:pt idx="13439">
                  <c:v>18.665277777777778</c:v>
                </c:pt>
                <c:pt idx="13440">
                  <c:v>18.666666666666668</c:v>
                </c:pt>
                <c:pt idx="13441">
                  <c:v>18.668055555555554</c:v>
                </c:pt>
                <c:pt idx="13442">
                  <c:v>18.669444444444444</c:v>
                </c:pt>
                <c:pt idx="13443">
                  <c:v>18.670833333333334</c:v>
                </c:pt>
                <c:pt idx="13444">
                  <c:v>18.672222222222221</c:v>
                </c:pt>
                <c:pt idx="13445">
                  <c:v>18.673611111111111</c:v>
                </c:pt>
                <c:pt idx="13446">
                  <c:v>18.675000000000001</c:v>
                </c:pt>
                <c:pt idx="13447">
                  <c:v>18.676388888888887</c:v>
                </c:pt>
                <c:pt idx="13448">
                  <c:v>18.677777777777777</c:v>
                </c:pt>
                <c:pt idx="13449">
                  <c:v>18.679166666666667</c:v>
                </c:pt>
                <c:pt idx="13450">
                  <c:v>18.680555555555557</c:v>
                </c:pt>
                <c:pt idx="13451">
                  <c:v>18.681944444444444</c:v>
                </c:pt>
                <c:pt idx="13452">
                  <c:v>18.683333333333334</c:v>
                </c:pt>
                <c:pt idx="13453">
                  <c:v>18.684722222222224</c:v>
                </c:pt>
                <c:pt idx="13454">
                  <c:v>18.68611111111111</c:v>
                </c:pt>
                <c:pt idx="13455">
                  <c:v>18.6875</c:v>
                </c:pt>
                <c:pt idx="13456">
                  <c:v>18.68888888888889</c:v>
                </c:pt>
                <c:pt idx="13457">
                  <c:v>18.690277777777776</c:v>
                </c:pt>
                <c:pt idx="13458">
                  <c:v>18.691666666666666</c:v>
                </c:pt>
                <c:pt idx="13459">
                  <c:v>18.693055555555556</c:v>
                </c:pt>
                <c:pt idx="13460">
                  <c:v>18.694444444444443</c:v>
                </c:pt>
                <c:pt idx="13461">
                  <c:v>18.695833333333333</c:v>
                </c:pt>
                <c:pt idx="13462">
                  <c:v>18.697222222222223</c:v>
                </c:pt>
                <c:pt idx="13463">
                  <c:v>18.698611111111113</c:v>
                </c:pt>
                <c:pt idx="13464">
                  <c:v>18.7</c:v>
                </c:pt>
                <c:pt idx="13465">
                  <c:v>18.701388888888889</c:v>
                </c:pt>
                <c:pt idx="13466">
                  <c:v>18.702777777777779</c:v>
                </c:pt>
                <c:pt idx="13467">
                  <c:v>18.704166666666666</c:v>
                </c:pt>
                <c:pt idx="13468">
                  <c:v>18.705555555555556</c:v>
                </c:pt>
                <c:pt idx="13469">
                  <c:v>18.706944444444446</c:v>
                </c:pt>
                <c:pt idx="13470">
                  <c:v>18.708333333333332</c:v>
                </c:pt>
                <c:pt idx="13471">
                  <c:v>18.709722222222222</c:v>
                </c:pt>
                <c:pt idx="13472">
                  <c:v>18.711111111111112</c:v>
                </c:pt>
                <c:pt idx="13473">
                  <c:v>18.712499999999999</c:v>
                </c:pt>
                <c:pt idx="13474">
                  <c:v>18.713888888888889</c:v>
                </c:pt>
                <c:pt idx="13475">
                  <c:v>18.715277777777779</c:v>
                </c:pt>
                <c:pt idx="13476">
                  <c:v>18.716666666666665</c:v>
                </c:pt>
                <c:pt idx="13477">
                  <c:v>18.718055555555555</c:v>
                </c:pt>
                <c:pt idx="13478">
                  <c:v>18.719444444444445</c:v>
                </c:pt>
                <c:pt idx="13479">
                  <c:v>18.720833333333335</c:v>
                </c:pt>
                <c:pt idx="13480">
                  <c:v>18.722222222222221</c:v>
                </c:pt>
                <c:pt idx="13481">
                  <c:v>18.723611111111111</c:v>
                </c:pt>
                <c:pt idx="13482">
                  <c:v>18.725000000000001</c:v>
                </c:pt>
                <c:pt idx="13483">
                  <c:v>18.726388888888888</c:v>
                </c:pt>
                <c:pt idx="13484">
                  <c:v>18.727777777777778</c:v>
                </c:pt>
                <c:pt idx="13485">
                  <c:v>18.729166666666668</c:v>
                </c:pt>
                <c:pt idx="13486">
                  <c:v>18.730555555555554</c:v>
                </c:pt>
                <c:pt idx="13487">
                  <c:v>18.731944444444444</c:v>
                </c:pt>
                <c:pt idx="13488">
                  <c:v>18.733333333333334</c:v>
                </c:pt>
                <c:pt idx="13489">
                  <c:v>18.734722222222221</c:v>
                </c:pt>
                <c:pt idx="13490">
                  <c:v>18.736111111111111</c:v>
                </c:pt>
                <c:pt idx="13491">
                  <c:v>18.737500000000001</c:v>
                </c:pt>
                <c:pt idx="13492">
                  <c:v>18.738888888888887</c:v>
                </c:pt>
                <c:pt idx="13493">
                  <c:v>18.740277777777777</c:v>
                </c:pt>
                <c:pt idx="13494">
                  <c:v>18.741666666666667</c:v>
                </c:pt>
                <c:pt idx="13495">
                  <c:v>18.743055555555557</c:v>
                </c:pt>
                <c:pt idx="13496">
                  <c:v>18.744444444444444</c:v>
                </c:pt>
                <c:pt idx="13497">
                  <c:v>18.745833333333334</c:v>
                </c:pt>
                <c:pt idx="13498">
                  <c:v>18.747222222222224</c:v>
                </c:pt>
                <c:pt idx="13499">
                  <c:v>18.74861111111111</c:v>
                </c:pt>
                <c:pt idx="13500">
                  <c:v>18.75</c:v>
                </c:pt>
                <c:pt idx="13501">
                  <c:v>18.75138888888889</c:v>
                </c:pt>
                <c:pt idx="13502">
                  <c:v>18.752777777777776</c:v>
                </c:pt>
                <c:pt idx="13503">
                  <c:v>18.754166666666666</c:v>
                </c:pt>
                <c:pt idx="13504">
                  <c:v>18.755555555555556</c:v>
                </c:pt>
                <c:pt idx="13505">
                  <c:v>18.756944444444443</c:v>
                </c:pt>
                <c:pt idx="13506">
                  <c:v>18.758333333333333</c:v>
                </c:pt>
                <c:pt idx="13507">
                  <c:v>18.759722222222223</c:v>
                </c:pt>
                <c:pt idx="13508">
                  <c:v>18.761111111111113</c:v>
                </c:pt>
                <c:pt idx="13509">
                  <c:v>18.762499999999999</c:v>
                </c:pt>
                <c:pt idx="13510">
                  <c:v>18.763888888888889</c:v>
                </c:pt>
                <c:pt idx="13511">
                  <c:v>18.765277777777779</c:v>
                </c:pt>
                <c:pt idx="13512">
                  <c:v>18.766666666666666</c:v>
                </c:pt>
                <c:pt idx="13513">
                  <c:v>18.768055555555556</c:v>
                </c:pt>
                <c:pt idx="13514">
                  <c:v>18.769444444444446</c:v>
                </c:pt>
                <c:pt idx="13515">
                  <c:v>18.770833333333332</c:v>
                </c:pt>
                <c:pt idx="13516">
                  <c:v>18.772222222222222</c:v>
                </c:pt>
                <c:pt idx="13517">
                  <c:v>18.773611111111112</c:v>
                </c:pt>
                <c:pt idx="13518">
                  <c:v>18.774999999999999</c:v>
                </c:pt>
                <c:pt idx="13519">
                  <c:v>18.776388888888889</c:v>
                </c:pt>
                <c:pt idx="13520">
                  <c:v>18.777777777777779</c:v>
                </c:pt>
                <c:pt idx="13521">
                  <c:v>18.779166666666665</c:v>
                </c:pt>
                <c:pt idx="13522">
                  <c:v>18.780555555555555</c:v>
                </c:pt>
                <c:pt idx="13523">
                  <c:v>18.781944444444445</c:v>
                </c:pt>
                <c:pt idx="13524">
                  <c:v>18.783333333333335</c:v>
                </c:pt>
                <c:pt idx="13525">
                  <c:v>18.784722222222221</c:v>
                </c:pt>
                <c:pt idx="13526">
                  <c:v>18.786111111111111</c:v>
                </c:pt>
                <c:pt idx="13527">
                  <c:v>18.787500000000001</c:v>
                </c:pt>
                <c:pt idx="13528">
                  <c:v>18.788888888888888</c:v>
                </c:pt>
                <c:pt idx="13529">
                  <c:v>18.790277777777778</c:v>
                </c:pt>
                <c:pt idx="13530">
                  <c:v>18.791666666666668</c:v>
                </c:pt>
                <c:pt idx="13531">
                  <c:v>18.793055555555554</c:v>
                </c:pt>
                <c:pt idx="13532">
                  <c:v>18.794444444444444</c:v>
                </c:pt>
                <c:pt idx="13533">
                  <c:v>18.795833333333334</c:v>
                </c:pt>
                <c:pt idx="13534">
                  <c:v>18.797222222222221</c:v>
                </c:pt>
                <c:pt idx="13535">
                  <c:v>18.798611111111111</c:v>
                </c:pt>
                <c:pt idx="13536">
                  <c:v>18.8</c:v>
                </c:pt>
                <c:pt idx="13537">
                  <c:v>18.801388888888887</c:v>
                </c:pt>
                <c:pt idx="13538">
                  <c:v>18.802777777777777</c:v>
                </c:pt>
                <c:pt idx="13539">
                  <c:v>18.804166666666667</c:v>
                </c:pt>
                <c:pt idx="13540">
                  <c:v>18.805555555555557</c:v>
                </c:pt>
                <c:pt idx="13541">
                  <c:v>18.806944444444444</c:v>
                </c:pt>
                <c:pt idx="13542">
                  <c:v>18.808333333333334</c:v>
                </c:pt>
                <c:pt idx="13543">
                  <c:v>18.809722222222224</c:v>
                </c:pt>
                <c:pt idx="13544">
                  <c:v>18.81111111111111</c:v>
                </c:pt>
                <c:pt idx="13545">
                  <c:v>18.8125</c:v>
                </c:pt>
                <c:pt idx="13546">
                  <c:v>18.81388888888889</c:v>
                </c:pt>
                <c:pt idx="13547">
                  <c:v>18.815277777777776</c:v>
                </c:pt>
                <c:pt idx="13548">
                  <c:v>18.816666666666666</c:v>
                </c:pt>
                <c:pt idx="13549">
                  <c:v>18.818055555555556</c:v>
                </c:pt>
                <c:pt idx="13550">
                  <c:v>18.819444444444443</c:v>
                </c:pt>
                <c:pt idx="13551">
                  <c:v>18.820833333333333</c:v>
                </c:pt>
                <c:pt idx="13552">
                  <c:v>18.822222222222223</c:v>
                </c:pt>
                <c:pt idx="13553">
                  <c:v>18.823611111111113</c:v>
                </c:pt>
                <c:pt idx="13554">
                  <c:v>18.824999999999999</c:v>
                </c:pt>
                <c:pt idx="13555">
                  <c:v>18.826388888888889</c:v>
                </c:pt>
                <c:pt idx="13556">
                  <c:v>18.827777777777779</c:v>
                </c:pt>
                <c:pt idx="13557">
                  <c:v>18.829166666666666</c:v>
                </c:pt>
                <c:pt idx="13558">
                  <c:v>18.830555555555556</c:v>
                </c:pt>
                <c:pt idx="13559">
                  <c:v>18.831944444444446</c:v>
                </c:pt>
                <c:pt idx="13560">
                  <c:v>18.833333333333332</c:v>
                </c:pt>
                <c:pt idx="13561">
                  <c:v>18.834722222222222</c:v>
                </c:pt>
                <c:pt idx="13562">
                  <c:v>18.836111111111112</c:v>
                </c:pt>
                <c:pt idx="13563">
                  <c:v>18.837499999999999</c:v>
                </c:pt>
                <c:pt idx="13564">
                  <c:v>18.838888888888889</c:v>
                </c:pt>
                <c:pt idx="13565">
                  <c:v>18.840277777777779</c:v>
                </c:pt>
                <c:pt idx="13566">
                  <c:v>18.841666666666665</c:v>
                </c:pt>
                <c:pt idx="13567">
                  <c:v>18.843055555555555</c:v>
                </c:pt>
                <c:pt idx="13568">
                  <c:v>18.844444444444445</c:v>
                </c:pt>
                <c:pt idx="13569">
                  <c:v>18.845833333333335</c:v>
                </c:pt>
                <c:pt idx="13570">
                  <c:v>18.847222222222221</c:v>
                </c:pt>
                <c:pt idx="13571">
                  <c:v>18.848611111111111</c:v>
                </c:pt>
                <c:pt idx="13572">
                  <c:v>18.850000000000001</c:v>
                </c:pt>
                <c:pt idx="13573">
                  <c:v>18.851388888888888</c:v>
                </c:pt>
                <c:pt idx="13574">
                  <c:v>18.852777777777778</c:v>
                </c:pt>
                <c:pt idx="13575">
                  <c:v>18.854166666666668</c:v>
                </c:pt>
                <c:pt idx="13576">
                  <c:v>18.855555555555554</c:v>
                </c:pt>
                <c:pt idx="13577">
                  <c:v>18.856944444444444</c:v>
                </c:pt>
                <c:pt idx="13578">
                  <c:v>18.858333333333334</c:v>
                </c:pt>
                <c:pt idx="13579">
                  <c:v>18.859722222222221</c:v>
                </c:pt>
                <c:pt idx="13580">
                  <c:v>18.861111111111111</c:v>
                </c:pt>
                <c:pt idx="13581">
                  <c:v>18.862500000000001</c:v>
                </c:pt>
                <c:pt idx="13582">
                  <c:v>18.863888888888887</c:v>
                </c:pt>
                <c:pt idx="13583">
                  <c:v>18.865277777777777</c:v>
                </c:pt>
                <c:pt idx="13584">
                  <c:v>18.866666666666667</c:v>
                </c:pt>
                <c:pt idx="13585">
                  <c:v>18.868055555555557</c:v>
                </c:pt>
                <c:pt idx="13586">
                  <c:v>18.869444444444444</c:v>
                </c:pt>
                <c:pt idx="13587">
                  <c:v>18.870833333333334</c:v>
                </c:pt>
                <c:pt idx="13588">
                  <c:v>18.872222222222224</c:v>
                </c:pt>
                <c:pt idx="13589">
                  <c:v>18.87361111111111</c:v>
                </c:pt>
                <c:pt idx="13590">
                  <c:v>18.875</c:v>
                </c:pt>
                <c:pt idx="13591">
                  <c:v>18.87638888888889</c:v>
                </c:pt>
                <c:pt idx="13592">
                  <c:v>18.877777777777776</c:v>
                </c:pt>
                <c:pt idx="13593">
                  <c:v>18.879166666666666</c:v>
                </c:pt>
                <c:pt idx="13594">
                  <c:v>18.880555555555556</c:v>
                </c:pt>
                <c:pt idx="13595">
                  <c:v>18.881944444444443</c:v>
                </c:pt>
                <c:pt idx="13596">
                  <c:v>18.883333333333333</c:v>
                </c:pt>
                <c:pt idx="13597">
                  <c:v>18.884722222222223</c:v>
                </c:pt>
                <c:pt idx="13598">
                  <c:v>18.886111111111113</c:v>
                </c:pt>
                <c:pt idx="13599">
                  <c:v>18.887499999999999</c:v>
                </c:pt>
                <c:pt idx="13600">
                  <c:v>18.888888888888889</c:v>
                </c:pt>
                <c:pt idx="13601">
                  <c:v>18.890277777777779</c:v>
                </c:pt>
                <c:pt idx="13602">
                  <c:v>18.891666666666666</c:v>
                </c:pt>
                <c:pt idx="13603">
                  <c:v>18.893055555555556</c:v>
                </c:pt>
                <c:pt idx="13604">
                  <c:v>18.894444444444446</c:v>
                </c:pt>
                <c:pt idx="13605">
                  <c:v>18.895833333333332</c:v>
                </c:pt>
                <c:pt idx="13606">
                  <c:v>18.897222222222222</c:v>
                </c:pt>
                <c:pt idx="13607">
                  <c:v>18.898611111111112</c:v>
                </c:pt>
                <c:pt idx="13608">
                  <c:v>18.899999999999999</c:v>
                </c:pt>
                <c:pt idx="13609">
                  <c:v>18.901388888888889</c:v>
                </c:pt>
                <c:pt idx="13610">
                  <c:v>18.902777777777779</c:v>
                </c:pt>
                <c:pt idx="13611">
                  <c:v>18.904166666666665</c:v>
                </c:pt>
                <c:pt idx="13612">
                  <c:v>18.905555555555555</c:v>
                </c:pt>
                <c:pt idx="13613">
                  <c:v>18.906944444444445</c:v>
                </c:pt>
                <c:pt idx="13614">
                  <c:v>18.908333333333335</c:v>
                </c:pt>
                <c:pt idx="13615">
                  <c:v>18.909722222222221</c:v>
                </c:pt>
                <c:pt idx="13616">
                  <c:v>18.911111111111111</c:v>
                </c:pt>
                <c:pt idx="13617">
                  <c:v>18.912500000000001</c:v>
                </c:pt>
                <c:pt idx="13618">
                  <c:v>18.913888888888888</c:v>
                </c:pt>
                <c:pt idx="13619">
                  <c:v>18.915277777777778</c:v>
                </c:pt>
                <c:pt idx="13620">
                  <c:v>18.916666666666668</c:v>
                </c:pt>
                <c:pt idx="13621">
                  <c:v>18.918055555555554</c:v>
                </c:pt>
                <c:pt idx="13622">
                  <c:v>18.919444444444444</c:v>
                </c:pt>
                <c:pt idx="13623">
                  <c:v>18.920833333333334</c:v>
                </c:pt>
                <c:pt idx="13624">
                  <c:v>18.922222222222221</c:v>
                </c:pt>
                <c:pt idx="13625">
                  <c:v>18.923611111111111</c:v>
                </c:pt>
                <c:pt idx="13626">
                  <c:v>18.925000000000001</c:v>
                </c:pt>
                <c:pt idx="13627">
                  <c:v>18.926388888888887</c:v>
                </c:pt>
                <c:pt idx="13628">
                  <c:v>18.927777777777777</c:v>
                </c:pt>
                <c:pt idx="13629">
                  <c:v>18.929166666666667</c:v>
                </c:pt>
                <c:pt idx="13630">
                  <c:v>18.930555555555557</c:v>
                </c:pt>
                <c:pt idx="13631">
                  <c:v>18.931944444444444</c:v>
                </c:pt>
                <c:pt idx="13632">
                  <c:v>18.933333333333334</c:v>
                </c:pt>
                <c:pt idx="13633">
                  <c:v>18.934722222222224</c:v>
                </c:pt>
                <c:pt idx="13634">
                  <c:v>18.93611111111111</c:v>
                </c:pt>
                <c:pt idx="13635">
                  <c:v>18.9375</c:v>
                </c:pt>
                <c:pt idx="13636">
                  <c:v>18.93888888888889</c:v>
                </c:pt>
                <c:pt idx="13637">
                  <c:v>18.940277777777776</c:v>
                </c:pt>
                <c:pt idx="13638">
                  <c:v>18.941666666666666</c:v>
                </c:pt>
                <c:pt idx="13639">
                  <c:v>18.943055555555556</c:v>
                </c:pt>
                <c:pt idx="13640">
                  <c:v>18.944444444444443</c:v>
                </c:pt>
                <c:pt idx="13641">
                  <c:v>18.945833333333333</c:v>
                </c:pt>
                <c:pt idx="13642">
                  <c:v>18.947222222222223</c:v>
                </c:pt>
                <c:pt idx="13643">
                  <c:v>18.948611111111113</c:v>
                </c:pt>
                <c:pt idx="13644">
                  <c:v>18.95</c:v>
                </c:pt>
                <c:pt idx="13645">
                  <c:v>18.951388888888889</c:v>
                </c:pt>
                <c:pt idx="13646">
                  <c:v>18.952777777777779</c:v>
                </c:pt>
                <c:pt idx="13647">
                  <c:v>18.954166666666666</c:v>
                </c:pt>
                <c:pt idx="13648">
                  <c:v>18.955555555555556</c:v>
                </c:pt>
                <c:pt idx="13649">
                  <c:v>18.956944444444446</c:v>
                </c:pt>
                <c:pt idx="13650">
                  <c:v>18.958333333333332</c:v>
                </c:pt>
                <c:pt idx="13651">
                  <c:v>18.959722222222222</c:v>
                </c:pt>
                <c:pt idx="13652">
                  <c:v>18.961111111111112</c:v>
                </c:pt>
                <c:pt idx="13653">
                  <c:v>18.962499999999999</c:v>
                </c:pt>
                <c:pt idx="13654">
                  <c:v>18.963888888888889</c:v>
                </c:pt>
                <c:pt idx="13655">
                  <c:v>18.965277777777779</c:v>
                </c:pt>
                <c:pt idx="13656">
                  <c:v>18.966666666666665</c:v>
                </c:pt>
                <c:pt idx="13657">
                  <c:v>18.968055555555555</c:v>
                </c:pt>
                <c:pt idx="13658">
                  <c:v>18.969444444444445</c:v>
                </c:pt>
                <c:pt idx="13659">
                  <c:v>18.970833333333335</c:v>
                </c:pt>
                <c:pt idx="13660">
                  <c:v>18.972222222222221</c:v>
                </c:pt>
                <c:pt idx="13661">
                  <c:v>18.973611111111111</c:v>
                </c:pt>
                <c:pt idx="13662">
                  <c:v>18.975000000000001</c:v>
                </c:pt>
                <c:pt idx="13663">
                  <c:v>18.976388888888888</c:v>
                </c:pt>
                <c:pt idx="13664">
                  <c:v>18.977777777777778</c:v>
                </c:pt>
                <c:pt idx="13665">
                  <c:v>18.979166666666668</c:v>
                </c:pt>
                <c:pt idx="13666">
                  <c:v>18.980555555555554</c:v>
                </c:pt>
                <c:pt idx="13667">
                  <c:v>18.981944444444444</c:v>
                </c:pt>
                <c:pt idx="13668">
                  <c:v>18.983333333333334</c:v>
                </c:pt>
                <c:pt idx="13669">
                  <c:v>18.984722222222221</c:v>
                </c:pt>
                <c:pt idx="13670">
                  <c:v>18.986111111111111</c:v>
                </c:pt>
                <c:pt idx="13671">
                  <c:v>18.987500000000001</c:v>
                </c:pt>
                <c:pt idx="13672">
                  <c:v>18.988888888888887</c:v>
                </c:pt>
                <c:pt idx="13673">
                  <c:v>18.990277777777777</c:v>
                </c:pt>
                <c:pt idx="13674">
                  <c:v>18.991666666666667</c:v>
                </c:pt>
                <c:pt idx="13675">
                  <c:v>18.993055555555557</c:v>
                </c:pt>
                <c:pt idx="13676">
                  <c:v>18.994444444444444</c:v>
                </c:pt>
                <c:pt idx="13677">
                  <c:v>18.995833333333334</c:v>
                </c:pt>
                <c:pt idx="13678">
                  <c:v>18.997222222222224</c:v>
                </c:pt>
                <c:pt idx="13679">
                  <c:v>18.99861111111111</c:v>
                </c:pt>
                <c:pt idx="13680">
                  <c:v>19</c:v>
                </c:pt>
                <c:pt idx="13681">
                  <c:v>19.00138888888889</c:v>
                </c:pt>
                <c:pt idx="13682">
                  <c:v>19.002777777777776</c:v>
                </c:pt>
                <c:pt idx="13683">
                  <c:v>19.004166666666666</c:v>
                </c:pt>
                <c:pt idx="13684">
                  <c:v>19.005555555555556</c:v>
                </c:pt>
                <c:pt idx="13685">
                  <c:v>19.006944444444443</c:v>
                </c:pt>
                <c:pt idx="13686">
                  <c:v>19.008333333333333</c:v>
                </c:pt>
                <c:pt idx="13687">
                  <c:v>19.009722222222223</c:v>
                </c:pt>
                <c:pt idx="13688">
                  <c:v>19.011111111111113</c:v>
                </c:pt>
                <c:pt idx="13689">
                  <c:v>19.012499999999999</c:v>
                </c:pt>
                <c:pt idx="13690">
                  <c:v>19.013888888888889</c:v>
                </c:pt>
                <c:pt idx="13691">
                  <c:v>19.015277777777779</c:v>
                </c:pt>
                <c:pt idx="13692">
                  <c:v>19.016666666666666</c:v>
                </c:pt>
                <c:pt idx="13693">
                  <c:v>19.018055555555556</c:v>
                </c:pt>
                <c:pt idx="13694">
                  <c:v>19.019444444444446</c:v>
                </c:pt>
                <c:pt idx="13695">
                  <c:v>19.020833333333332</c:v>
                </c:pt>
                <c:pt idx="13696">
                  <c:v>19.022222222222222</c:v>
                </c:pt>
                <c:pt idx="13697">
                  <c:v>19.023611111111112</c:v>
                </c:pt>
                <c:pt idx="13698">
                  <c:v>19.024999999999999</c:v>
                </c:pt>
                <c:pt idx="13699">
                  <c:v>19.026388888888889</c:v>
                </c:pt>
                <c:pt idx="13700">
                  <c:v>19.027777777777779</c:v>
                </c:pt>
                <c:pt idx="13701">
                  <c:v>19.029166666666665</c:v>
                </c:pt>
                <c:pt idx="13702">
                  <c:v>19.030555555555555</c:v>
                </c:pt>
                <c:pt idx="13703">
                  <c:v>19.031944444444445</c:v>
                </c:pt>
                <c:pt idx="13704">
                  <c:v>19.033333333333335</c:v>
                </c:pt>
                <c:pt idx="13705">
                  <c:v>19.034722222222221</c:v>
                </c:pt>
                <c:pt idx="13706">
                  <c:v>19.036111111111111</c:v>
                </c:pt>
                <c:pt idx="13707">
                  <c:v>19.037500000000001</c:v>
                </c:pt>
                <c:pt idx="13708">
                  <c:v>19.038888888888888</c:v>
                </c:pt>
                <c:pt idx="13709">
                  <c:v>19.040277777777778</c:v>
                </c:pt>
                <c:pt idx="13710">
                  <c:v>19.041666666666668</c:v>
                </c:pt>
                <c:pt idx="13711">
                  <c:v>19.043055555555554</c:v>
                </c:pt>
                <c:pt idx="13712">
                  <c:v>19.044444444444444</c:v>
                </c:pt>
                <c:pt idx="13713">
                  <c:v>19.045833333333334</c:v>
                </c:pt>
                <c:pt idx="13714">
                  <c:v>19.047222222222221</c:v>
                </c:pt>
                <c:pt idx="13715">
                  <c:v>19.048611111111111</c:v>
                </c:pt>
                <c:pt idx="13716">
                  <c:v>19.05</c:v>
                </c:pt>
                <c:pt idx="13717">
                  <c:v>19.051388888888887</c:v>
                </c:pt>
                <c:pt idx="13718">
                  <c:v>19.052777777777777</c:v>
                </c:pt>
                <c:pt idx="13719">
                  <c:v>19.054166666666667</c:v>
                </c:pt>
                <c:pt idx="13720">
                  <c:v>19.055555555555557</c:v>
                </c:pt>
                <c:pt idx="13721">
                  <c:v>19.056944444444444</c:v>
                </c:pt>
                <c:pt idx="13722">
                  <c:v>19.058333333333334</c:v>
                </c:pt>
                <c:pt idx="13723">
                  <c:v>19.059722222222224</c:v>
                </c:pt>
                <c:pt idx="13724">
                  <c:v>19.06111111111111</c:v>
                </c:pt>
                <c:pt idx="13725">
                  <c:v>19.0625</c:v>
                </c:pt>
                <c:pt idx="13726">
                  <c:v>19.06388888888889</c:v>
                </c:pt>
                <c:pt idx="13727">
                  <c:v>19.065277777777776</c:v>
                </c:pt>
                <c:pt idx="13728">
                  <c:v>19.066666666666666</c:v>
                </c:pt>
                <c:pt idx="13729">
                  <c:v>19.068055555555556</c:v>
                </c:pt>
                <c:pt idx="13730">
                  <c:v>19.069444444444443</c:v>
                </c:pt>
                <c:pt idx="13731">
                  <c:v>19.070833333333333</c:v>
                </c:pt>
                <c:pt idx="13732">
                  <c:v>19.072222222222223</c:v>
                </c:pt>
                <c:pt idx="13733">
                  <c:v>19.073611111111113</c:v>
                </c:pt>
                <c:pt idx="13734">
                  <c:v>19.074999999999999</c:v>
                </c:pt>
                <c:pt idx="13735">
                  <c:v>19.076388888888889</c:v>
                </c:pt>
                <c:pt idx="13736">
                  <c:v>19.077777777777779</c:v>
                </c:pt>
                <c:pt idx="13737">
                  <c:v>19.079166666666666</c:v>
                </c:pt>
                <c:pt idx="13738">
                  <c:v>19.080555555555556</c:v>
                </c:pt>
                <c:pt idx="13739">
                  <c:v>19.081944444444446</c:v>
                </c:pt>
                <c:pt idx="13740">
                  <c:v>19.083333333333332</c:v>
                </c:pt>
                <c:pt idx="13741">
                  <c:v>19.084722222222222</c:v>
                </c:pt>
                <c:pt idx="13742">
                  <c:v>19.086111111111112</c:v>
                </c:pt>
                <c:pt idx="13743">
                  <c:v>19.087499999999999</c:v>
                </c:pt>
                <c:pt idx="13744">
                  <c:v>19.088888888888889</c:v>
                </c:pt>
                <c:pt idx="13745">
                  <c:v>19.090277777777779</c:v>
                </c:pt>
                <c:pt idx="13746">
                  <c:v>19.091666666666665</c:v>
                </c:pt>
                <c:pt idx="13747">
                  <c:v>19.093055555555555</c:v>
                </c:pt>
                <c:pt idx="13748">
                  <c:v>19.094444444444445</c:v>
                </c:pt>
                <c:pt idx="13749">
                  <c:v>19.095833333333335</c:v>
                </c:pt>
                <c:pt idx="13750">
                  <c:v>19.097222222222221</c:v>
                </c:pt>
                <c:pt idx="13751">
                  <c:v>19.098611111111111</c:v>
                </c:pt>
                <c:pt idx="13752">
                  <c:v>19.100000000000001</c:v>
                </c:pt>
                <c:pt idx="13753">
                  <c:v>19.101388888888888</c:v>
                </c:pt>
                <c:pt idx="13754">
                  <c:v>19.102777777777778</c:v>
                </c:pt>
                <c:pt idx="13755">
                  <c:v>19.104166666666668</c:v>
                </c:pt>
                <c:pt idx="13756">
                  <c:v>19.105555555555554</c:v>
                </c:pt>
                <c:pt idx="13757">
                  <c:v>19.106944444444444</c:v>
                </c:pt>
                <c:pt idx="13758">
                  <c:v>19.108333333333334</c:v>
                </c:pt>
                <c:pt idx="13759">
                  <c:v>19.109722222222221</c:v>
                </c:pt>
                <c:pt idx="13760">
                  <c:v>19.111111111111111</c:v>
                </c:pt>
                <c:pt idx="13761">
                  <c:v>19.112500000000001</c:v>
                </c:pt>
                <c:pt idx="13762">
                  <c:v>19.113888888888887</c:v>
                </c:pt>
                <c:pt idx="13763">
                  <c:v>19.115277777777777</c:v>
                </c:pt>
                <c:pt idx="13764">
                  <c:v>19.116666666666667</c:v>
                </c:pt>
                <c:pt idx="13765">
                  <c:v>19.118055555555557</c:v>
                </c:pt>
                <c:pt idx="13766">
                  <c:v>19.119444444444444</c:v>
                </c:pt>
                <c:pt idx="13767">
                  <c:v>19.120833333333334</c:v>
                </c:pt>
                <c:pt idx="13768">
                  <c:v>19.122222222222224</c:v>
                </c:pt>
                <c:pt idx="13769">
                  <c:v>19.12361111111111</c:v>
                </c:pt>
                <c:pt idx="13770">
                  <c:v>19.125</c:v>
                </c:pt>
                <c:pt idx="13771">
                  <c:v>19.12638888888889</c:v>
                </c:pt>
                <c:pt idx="13772">
                  <c:v>19.127777777777776</c:v>
                </c:pt>
                <c:pt idx="13773">
                  <c:v>19.129166666666666</c:v>
                </c:pt>
                <c:pt idx="13774">
                  <c:v>19.130555555555556</c:v>
                </c:pt>
                <c:pt idx="13775">
                  <c:v>19.131944444444443</c:v>
                </c:pt>
                <c:pt idx="13776">
                  <c:v>19.133333333333333</c:v>
                </c:pt>
                <c:pt idx="13777">
                  <c:v>19.134722222222223</c:v>
                </c:pt>
                <c:pt idx="13778">
                  <c:v>19.136111111111113</c:v>
                </c:pt>
                <c:pt idx="13779">
                  <c:v>19.137499999999999</c:v>
                </c:pt>
                <c:pt idx="13780">
                  <c:v>19.138888888888889</c:v>
                </c:pt>
                <c:pt idx="13781">
                  <c:v>19.140277777777779</c:v>
                </c:pt>
                <c:pt idx="13782">
                  <c:v>19.141666666666666</c:v>
                </c:pt>
                <c:pt idx="13783">
                  <c:v>19.143055555555556</c:v>
                </c:pt>
                <c:pt idx="13784">
                  <c:v>19.144444444444446</c:v>
                </c:pt>
                <c:pt idx="13785">
                  <c:v>19.145833333333332</c:v>
                </c:pt>
                <c:pt idx="13786">
                  <c:v>19.147222222222222</c:v>
                </c:pt>
                <c:pt idx="13787">
                  <c:v>19.148611111111112</c:v>
                </c:pt>
                <c:pt idx="13788">
                  <c:v>19.149999999999999</c:v>
                </c:pt>
                <c:pt idx="13789">
                  <c:v>19.151388888888889</c:v>
                </c:pt>
                <c:pt idx="13790">
                  <c:v>19.152777777777779</c:v>
                </c:pt>
                <c:pt idx="13791">
                  <c:v>19.154166666666665</c:v>
                </c:pt>
                <c:pt idx="13792">
                  <c:v>19.155555555555555</c:v>
                </c:pt>
                <c:pt idx="13793">
                  <c:v>19.156944444444445</c:v>
                </c:pt>
                <c:pt idx="13794">
                  <c:v>19.158333333333335</c:v>
                </c:pt>
                <c:pt idx="13795">
                  <c:v>19.159722222222221</c:v>
                </c:pt>
                <c:pt idx="13796">
                  <c:v>19.161111111111111</c:v>
                </c:pt>
                <c:pt idx="13797">
                  <c:v>19.162500000000001</c:v>
                </c:pt>
                <c:pt idx="13798">
                  <c:v>19.163888888888888</c:v>
                </c:pt>
                <c:pt idx="13799">
                  <c:v>19.165277777777778</c:v>
                </c:pt>
                <c:pt idx="13800">
                  <c:v>19.166666666666668</c:v>
                </c:pt>
                <c:pt idx="13801">
                  <c:v>19.168055555555554</c:v>
                </c:pt>
                <c:pt idx="13802">
                  <c:v>19.169444444444444</c:v>
                </c:pt>
                <c:pt idx="13803">
                  <c:v>19.170833333333334</c:v>
                </c:pt>
                <c:pt idx="13804">
                  <c:v>19.172222222222221</c:v>
                </c:pt>
                <c:pt idx="13805">
                  <c:v>19.173611111111111</c:v>
                </c:pt>
                <c:pt idx="13806">
                  <c:v>19.175000000000001</c:v>
                </c:pt>
                <c:pt idx="13807">
                  <c:v>19.176388888888887</c:v>
                </c:pt>
                <c:pt idx="13808">
                  <c:v>19.177777777777777</c:v>
                </c:pt>
                <c:pt idx="13809">
                  <c:v>19.179166666666667</c:v>
                </c:pt>
                <c:pt idx="13810">
                  <c:v>19.180555555555557</c:v>
                </c:pt>
                <c:pt idx="13811">
                  <c:v>19.181944444444444</c:v>
                </c:pt>
                <c:pt idx="13812">
                  <c:v>19.183333333333334</c:v>
                </c:pt>
                <c:pt idx="13813">
                  <c:v>19.184722222222224</c:v>
                </c:pt>
                <c:pt idx="13814">
                  <c:v>19.18611111111111</c:v>
                </c:pt>
                <c:pt idx="13815">
                  <c:v>19.1875</c:v>
                </c:pt>
                <c:pt idx="13816">
                  <c:v>19.18888888888889</c:v>
                </c:pt>
                <c:pt idx="13817">
                  <c:v>19.190277777777776</c:v>
                </c:pt>
                <c:pt idx="13818">
                  <c:v>19.191666666666666</c:v>
                </c:pt>
                <c:pt idx="13819">
                  <c:v>19.193055555555556</c:v>
                </c:pt>
                <c:pt idx="13820">
                  <c:v>19.194444444444443</c:v>
                </c:pt>
                <c:pt idx="13821">
                  <c:v>19.195833333333333</c:v>
                </c:pt>
                <c:pt idx="13822">
                  <c:v>19.197222222222223</c:v>
                </c:pt>
                <c:pt idx="13823">
                  <c:v>19.198611111111113</c:v>
                </c:pt>
                <c:pt idx="13824">
                  <c:v>19.2</c:v>
                </c:pt>
                <c:pt idx="13825">
                  <c:v>19.201388888888889</c:v>
                </c:pt>
                <c:pt idx="13826">
                  <c:v>19.202777777777779</c:v>
                </c:pt>
                <c:pt idx="13827">
                  <c:v>19.204166666666666</c:v>
                </c:pt>
                <c:pt idx="13828">
                  <c:v>19.205555555555556</c:v>
                </c:pt>
                <c:pt idx="13829">
                  <c:v>19.206944444444446</c:v>
                </c:pt>
                <c:pt idx="13830">
                  <c:v>19.208333333333332</c:v>
                </c:pt>
                <c:pt idx="13831">
                  <c:v>19.209722222222222</c:v>
                </c:pt>
                <c:pt idx="13832">
                  <c:v>19.211111111111112</c:v>
                </c:pt>
                <c:pt idx="13833">
                  <c:v>19.212499999999999</c:v>
                </c:pt>
                <c:pt idx="13834">
                  <c:v>19.213888888888889</c:v>
                </c:pt>
                <c:pt idx="13835">
                  <c:v>19.215277777777779</c:v>
                </c:pt>
                <c:pt idx="13836">
                  <c:v>19.216666666666665</c:v>
                </c:pt>
                <c:pt idx="13837">
                  <c:v>19.218055555555555</c:v>
                </c:pt>
                <c:pt idx="13838">
                  <c:v>19.219444444444445</c:v>
                </c:pt>
                <c:pt idx="13839">
                  <c:v>19.220833333333335</c:v>
                </c:pt>
                <c:pt idx="13840">
                  <c:v>19.222222222222221</c:v>
                </c:pt>
                <c:pt idx="13841">
                  <c:v>19.223611111111111</c:v>
                </c:pt>
                <c:pt idx="13842">
                  <c:v>19.225000000000001</c:v>
                </c:pt>
                <c:pt idx="13843">
                  <c:v>19.226388888888888</c:v>
                </c:pt>
                <c:pt idx="13844">
                  <c:v>19.227777777777778</c:v>
                </c:pt>
                <c:pt idx="13845">
                  <c:v>19.229166666666668</c:v>
                </c:pt>
                <c:pt idx="13846">
                  <c:v>19.230555555555554</c:v>
                </c:pt>
                <c:pt idx="13847">
                  <c:v>19.231944444444444</c:v>
                </c:pt>
                <c:pt idx="13848">
                  <c:v>19.233333333333334</c:v>
                </c:pt>
                <c:pt idx="13849">
                  <c:v>19.234722222222221</c:v>
                </c:pt>
                <c:pt idx="13850">
                  <c:v>19.236111111111111</c:v>
                </c:pt>
                <c:pt idx="13851">
                  <c:v>19.237500000000001</c:v>
                </c:pt>
                <c:pt idx="13852">
                  <c:v>19.238888888888887</c:v>
                </c:pt>
                <c:pt idx="13853">
                  <c:v>19.240277777777777</c:v>
                </c:pt>
                <c:pt idx="13854">
                  <c:v>19.241666666666667</c:v>
                </c:pt>
                <c:pt idx="13855">
                  <c:v>19.243055555555557</c:v>
                </c:pt>
                <c:pt idx="13856">
                  <c:v>19.244444444444444</c:v>
                </c:pt>
                <c:pt idx="13857">
                  <c:v>19.245833333333334</c:v>
                </c:pt>
                <c:pt idx="13858">
                  <c:v>19.247222222222224</c:v>
                </c:pt>
                <c:pt idx="13859">
                  <c:v>19.24861111111111</c:v>
                </c:pt>
                <c:pt idx="13860">
                  <c:v>19.25</c:v>
                </c:pt>
                <c:pt idx="13861">
                  <c:v>19.25138888888889</c:v>
                </c:pt>
                <c:pt idx="13862">
                  <c:v>19.252777777777776</c:v>
                </c:pt>
                <c:pt idx="13863">
                  <c:v>19.254166666666666</c:v>
                </c:pt>
                <c:pt idx="13864">
                  <c:v>19.255555555555556</c:v>
                </c:pt>
                <c:pt idx="13865">
                  <c:v>19.256944444444443</c:v>
                </c:pt>
                <c:pt idx="13866">
                  <c:v>19.258333333333333</c:v>
                </c:pt>
                <c:pt idx="13867">
                  <c:v>19.259722222222223</c:v>
                </c:pt>
                <c:pt idx="13868">
                  <c:v>19.261111111111113</c:v>
                </c:pt>
                <c:pt idx="13869">
                  <c:v>19.262499999999999</c:v>
                </c:pt>
                <c:pt idx="13870">
                  <c:v>19.263888888888889</c:v>
                </c:pt>
                <c:pt idx="13871">
                  <c:v>19.265277777777779</c:v>
                </c:pt>
                <c:pt idx="13872">
                  <c:v>19.266666666666666</c:v>
                </c:pt>
                <c:pt idx="13873">
                  <c:v>19.268055555555556</c:v>
                </c:pt>
                <c:pt idx="13874">
                  <c:v>19.269444444444446</c:v>
                </c:pt>
                <c:pt idx="13875">
                  <c:v>19.270833333333332</c:v>
                </c:pt>
                <c:pt idx="13876">
                  <c:v>19.272222222222222</c:v>
                </c:pt>
                <c:pt idx="13877">
                  <c:v>19.273611111111112</c:v>
                </c:pt>
                <c:pt idx="13878">
                  <c:v>19.274999999999999</c:v>
                </c:pt>
                <c:pt idx="13879">
                  <c:v>19.276388888888889</c:v>
                </c:pt>
                <c:pt idx="13880">
                  <c:v>19.277777777777779</c:v>
                </c:pt>
                <c:pt idx="13881">
                  <c:v>19.279166666666665</c:v>
                </c:pt>
                <c:pt idx="13882">
                  <c:v>19.280555555555555</c:v>
                </c:pt>
                <c:pt idx="13883">
                  <c:v>19.281944444444445</c:v>
                </c:pt>
                <c:pt idx="13884">
                  <c:v>19.283333333333335</c:v>
                </c:pt>
                <c:pt idx="13885">
                  <c:v>19.284722222222221</c:v>
                </c:pt>
                <c:pt idx="13886">
                  <c:v>19.286111111111111</c:v>
                </c:pt>
                <c:pt idx="13887">
                  <c:v>19.287500000000001</c:v>
                </c:pt>
                <c:pt idx="13888">
                  <c:v>19.288888888888888</c:v>
                </c:pt>
                <c:pt idx="13889">
                  <c:v>19.290277777777778</c:v>
                </c:pt>
                <c:pt idx="13890">
                  <c:v>19.291666666666668</c:v>
                </c:pt>
                <c:pt idx="13891">
                  <c:v>19.293055555555554</c:v>
                </c:pt>
                <c:pt idx="13892">
                  <c:v>19.294444444444444</c:v>
                </c:pt>
                <c:pt idx="13893">
                  <c:v>19.295833333333334</c:v>
                </c:pt>
                <c:pt idx="13894">
                  <c:v>19.297222222222221</c:v>
                </c:pt>
                <c:pt idx="13895">
                  <c:v>19.298611111111111</c:v>
                </c:pt>
                <c:pt idx="13896">
                  <c:v>19.3</c:v>
                </c:pt>
                <c:pt idx="13897">
                  <c:v>19.301388888888887</c:v>
                </c:pt>
                <c:pt idx="13898">
                  <c:v>19.302777777777777</c:v>
                </c:pt>
                <c:pt idx="13899">
                  <c:v>19.304166666666667</c:v>
                </c:pt>
                <c:pt idx="13900">
                  <c:v>19.305555555555557</c:v>
                </c:pt>
                <c:pt idx="13901">
                  <c:v>19.306944444444444</c:v>
                </c:pt>
                <c:pt idx="13902">
                  <c:v>19.308333333333334</c:v>
                </c:pt>
                <c:pt idx="13903">
                  <c:v>19.309722222222224</c:v>
                </c:pt>
                <c:pt idx="13904">
                  <c:v>19.31111111111111</c:v>
                </c:pt>
                <c:pt idx="13905">
                  <c:v>19.3125</c:v>
                </c:pt>
                <c:pt idx="13906">
                  <c:v>19.31388888888889</c:v>
                </c:pt>
                <c:pt idx="13907">
                  <c:v>19.315277777777776</c:v>
                </c:pt>
                <c:pt idx="13908">
                  <c:v>19.316666666666666</c:v>
                </c:pt>
                <c:pt idx="13909">
                  <c:v>19.318055555555556</c:v>
                </c:pt>
                <c:pt idx="13910">
                  <c:v>19.319444444444443</c:v>
                </c:pt>
                <c:pt idx="13911">
                  <c:v>19.320833333333333</c:v>
                </c:pt>
                <c:pt idx="13912">
                  <c:v>19.322222222222223</c:v>
                </c:pt>
                <c:pt idx="13913">
                  <c:v>19.323611111111113</c:v>
                </c:pt>
                <c:pt idx="13914">
                  <c:v>19.324999999999999</c:v>
                </c:pt>
                <c:pt idx="13915">
                  <c:v>19.326388888888889</c:v>
                </c:pt>
                <c:pt idx="13916">
                  <c:v>19.327777777777779</c:v>
                </c:pt>
                <c:pt idx="13917">
                  <c:v>19.329166666666666</c:v>
                </c:pt>
                <c:pt idx="13918">
                  <c:v>19.330555555555556</c:v>
                </c:pt>
                <c:pt idx="13919">
                  <c:v>19.331944444444446</c:v>
                </c:pt>
                <c:pt idx="13920">
                  <c:v>19.333333333333332</c:v>
                </c:pt>
                <c:pt idx="13921">
                  <c:v>19.334722222222222</c:v>
                </c:pt>
                <c:pt idx="13922">
                  <c:v>19.336111111111112</c:v>
                </c:pt>
                <c:pt idx="13923">
                  <c:v>19.337499999999999</c:v>
                </c:pt>
                <c:pt idx="13924">
                  <c:v>19.338888888888889</c:v>
                </c:pt>
                <c:pt idx="13925">
                  <c:v>19.340277777777779</c:v>
                </c:pt>
                <c:pt idx="13926">
                  <c:v>19.341666666666665</c:v>
                </c:pt>
                <c:pt idx="13927">
                  <c:v>19.343055555555555</c:v>
                </c:pt>
                <c:pt idx="13928">
                  <c:v>19.344444444444445</c:v>
                </c:pt>
                <c:pt idx="13929">
                  <c:v>19.345833333333335</c:v>
                </c:pt>
                <c:pt idx="13930">
                  <c:v>19.347222222222221</c:v>
                </c:pt>
                <c:pt idx="13931">
                  <c:v>19.348611111111111</c:v>
                </c:pt>
                <c:pt idx="13932">
                  <c:v>19.350000000000001</c:v>
                </c:pt>
                <c:pt idx="13933">
                  <c:v>19.351388888888888</c:v>
                </c:pt>
                <c:pt idx="13934">
                  <c:v>19.352777777777778</c:v>
                </c:pt>
                <c:pt idx="13935">
                  <c:v>19.354166666666668</c:v>
                </c:pt>
                <c:pt idx="13936">
                  <c:v>19.355555555555554</c:v>
                </c:pt>
                <c:pt idx="13937">
                  <c:v>19.356944444444444</c:v>
                </c:pt>
                <c:pt idx="13938">
                  <c:v>19.358333333333334</c:v>
                </c:pt>
                <c:pt idx="13939">
                  <c:v>19.359722222222221</c:v>
                </c:pt>
                <c:pt idx="13940">
                  <c:v>19.361111111111111</c:v>
                </c:pt>
                <c:pt idx="13941">
                  <c:v>19.362500000000001</c:v>
                </c:pt>
                <c:pt idx="13942">
                  <c:v>19.363888888888887</c:v>
                </c:pt>
                <c:pt idx="13943">
                  <c:v>19.365277777777777</c:v>
                </c:pt>
                <c:pt idx="13944">
                  <c:v>19.366666666666667</c:v>
                </c:pt>
                <c:pt idx="13945">
                  <c:v>19.368055555555557</c:v>
                </c:pt>
                <c:pt idx="13946">
                  <c:v>19.369444444444444</c:v>
                </c:pt>
                <c:pt idx="13947">
                  <c:v>19.370833333333334</c:v>
                </c:pt>
                <c:pt idx="13948">
                  <c:v>19.372222222222224</c:v>
                </c:pt>
                <c:pt idx="13949">
                  <c:v>19.37361111111111</c:v>
                </c:pt>
                <c:pt idx="13950">
                  <c:v>19.375</c:v>
                </c:pt>
                <c:pt idx="13951">
                  <c:v>19.37638888888889</c:v>
                </c:pt>
                <c:pt idx="13952">
                  <c:v>19.377777777777776</c:v>
                </c:pt>
                <c:pt idx="13953">
                  <c:v>19.379166666666666</c:v>
                </c:pt>
                <c:pt idx="13954">
                  <c:v>19.380555555555556</c:v>
                </c:pt>
                <c:pt idx="13955">
                  <c:v>19.381944444444443</c:v>
                </c:pt>
                <c:pt idx="13956">
                  <c:v>19.383333333333333</c:v>
                </c:pt>
                <c:pt idx="13957">
                  <c:v>19.384722222222223</c:v>
                </c:pt>
                <c:pt idx="13958">
                  <c:v>19.386111111111113</c:v>
                </c:pt>
                <c:pt idx="13959">
                  <c:v>19.387499999999999</c:v>
                </c:pt>
                <c:pt idx="13960">
                  <c:v>19.388888888888889</c:v>
                </c:pt>
                <c:pt idx="13961">
                  <c:v>19.390277777777779</c:v>
                </c:pt>
                <c:pt idx="13962">
                  <c:v>19.391666666666666</c:v>
                </c:pt>
                <c:pt idx="13963">
                  <c:v>19.393055555555556</c:v>
                </c:pt>
                <c:pt idx="13964">
                  <c:v>19.394444444444446</c:v>
                </c:pt>
                <c:pt idx="13965">
                  <c:v>19.395833333333332</c:v>
                </c:pt>
                <c:pt idx="13966">
                  <c:v>19.397222222222222</c:v>
                </c:pt>
                <c:pt idx="13967">
                  <c:v>19.398611111111112</c:v>
                </c:pt>
                <c:pt idx="13968">
                  <c:v>19.399999999999999</c:v>
                </c:pt>
                <c:pt idx="13969">
                  <c:v>19.401388888888889</c:v>
                </c:pt>
                <c:pt idx="13970">
                  <c:v>19.402777777777779</c:v>
                </c:pt>
                <c:pt idx="13971">
                  <c:v>19.404166666666665</c:v>
                </c:pt>
                <c:pt idx="13972">
                  <c:v>19.405555555555555</c:v>
                </c:pt>
                <c:pt idx="13973">
                  <c:v>19.406944444444445</c:v>
                </c:pt>
                <c:pt idx="13974">
                  <c:v>19.408333333333335</c:v>
                </c:pt>
                <c:pt idx="13975">
                  <c:v>19.409722222222221</c:v>
                </c:pt>
                <c:pt idx="13976">
                  <c:v>19.411111111111111</c:v>
                </c:pt>
                <c:pt idx="13977">
                  <c:v>19.412500000000001</c:v>
                </c:pt>
                <c:pt idx="13978">
                  <c:v>19.413888888888888</c:v>
                </c:pt>
                <c:pt idx="13979">
                  <c:v>19.415277777777778</c:v>
                </c:pt>
                <c:pt idx="13980">
                  <c:v>19.416666666666668</c:v>
                </c:pt>
                <c:pt idx="13981">
                  <c:v>19.418055555555554</c:v>
                </c:pt>
                <c:pt idx="13982">
                  <c:v>19.419444444444444</c:v>
                </c:pt>
                <c:pt idx="13983">
                  <c:v>19.420833333333334</c:v>
                </c:pt>
                <c:pt idx="13984">
                  <c:v>19.422222222222221</c:v>
                </c:pt>
                <c:pt idx="13985">
                  <c:v>19.423611111111111</c:v>
                </c:pt>
                <c:pt idx="13986">
                  <c:v>19.425000000000001</c:v>
                </c:pt>
                <c:pt idx="13987">
                  <c:v>19.426388888888887</c:v>
                </c:pt>
                <c:pt idx="13988">
                  <c:v>19.427777777777777</c:v>
                </c:pt>
                <c:pt idx="13989">
                  <c:v>19.429166666666667</c:v>
                </c:pt>
                <c:pt idx="13990">
                  <c:v>19.430555555555557</c:v>
                </c:pt>
                <c:pt idx="13991">
                  <c:v>19.431944444444444</c:v>
                </c:pt>
                <c:pt idx="13992">
                  <c:v>19.433333333333334</c:v>
                </c:pt>
                <c:pt idx="13993">
                  <c:v>19.434722222222224</c:v>
                </c:pt>
                <c:pt idx="13994">
                  <c:v>19.43611111111111</c:v>
                </c:pt>
                <c:pt idx="13995">
                  <c:v>19.4375</c:v>
                </c:pt>
                <c:pt idx="13996">
                  <c:v>19.43888888888889</c:v>
                </c:pt>
                <c:pt idx="13997">
                  <c:v>19.440277777777776</c:v>
                </c:pt>
                <c:pt idx="13998">
                  <c:v>19.441666666666666</c:v>
                </c:pt>
                <c:pt idx="13999">
                  <c:v>19.443055555555556</c:v>
                </c:pt>
                <c:pt idx="14000">
                  <c:v>19.444444444444443</c:v>
                </c:pt>
                <c:pt idx="14001">
                  <c:v>19.445833333333333</c:v>
                </c:pt>
                <c:pt idx="14002">
                  <c:v>19.447222222222223</c:v>
                </c:pt>
                <c:pt idx="14003">
                  <c:v>19.448611111111113</c:v>
                </c:pt>
                <c:pt idx="14004">
                  <c:v>19.45</c:v>
                </c:pt>
                <c:pt idx="14005">
                  <c:v>19.451388888888889</c:v>
                </c:pt>
                <c:pt idx="14006">
                  <c:v>19.452777777777779</c:v>
                </c:pt>
                <c:pt idx="14007">
                  <c:v>19.454166666666666</c:v>
                </c:pt>
                <c:pt idx="14008">
                  <c:v>19.455555555555556</c:v>
                </c:pt>
                <c:pt idx="14009">
                  <c:v>19.456944444444446</c:v>
                </c:pt>
                <c:pt idx="14010">
                  <c:v>19.458333333333332</c:v>
                </c:pt>
                <c:pt idx="14011">
                  <c:v>19.459722222222222</c:v>
                </c:pt>
                <c:pt idx="14012">
                  <c:v>19.461111111111112</c:v>
                </c:pt>
                <c:pt idx="14013">
                  <c:v>19.462499999999999</c:v>
                </c:pt>
                <c:pt idx="14014">
                  <c:v>19.463888888888889</c:v>
                </c:pt>
                <c:pt idx="14015">
                  <c:v>19.465277777777779</c:v>
                </c:pt>
                <c:pt idx="14016">
                  <c:v>19.466666666666665</c:v>
                </c:pt>
                <c:pt idx="14017">
                  <c:v>19.468055555555555</c:v>
                </c:pt>
                <c:pt idx="14018">
                  <c:v>19.469444444444445</c:v>
                </c:pt>
                <c:pt idx="14019">
                  <c:v>19.470833333333335</c:v>
                </c:pt>
                <c:pt idx="14020">
                  <c:v>19.472222222222221</c:v>
                </c:pt>
                <c:pt idx="14021">
                  <c:v>19.473611111111111</c:v>
                </c:pt>
                <c:pt idx="14022">
                  <c:v>19.475000000000001</c:v>
                </c:pt>
                <c:pt idx="14023">
                  <c:v>19.476388888888888</c:v>
                </c:pt>
                <c:pt idx="14024">
                  <c:v>19.477777777777778</c:v>
                </c:pt>
                <c:pt idx="14025">
                  <c:v>19.479166666666668</c:v>
                </c:pt>
                <c:pt idx="14026">
                  <c:v>19.480555555555554</c:v>
                </c:pt>
                <c:pt idx="14027">
                  <c:v>19.481944444444444</c:v>
                </c:pt>
                <c:pt idx="14028">
                  <c:v>19.483333333333334</c:v>
                </c:pt>
                <c:pt idx="14029">
                  <c:v>19.484722222222221</c:v>
                </c:pt>
                <c:pt idx="14030">
                  <c:v>19.486111111111111</c:v>
                </c:pt>
                <c:pt idx="14031">
                  <c:v>19.487500000000001</c:v>
                </c:pt>
                <c:pt idx="14032">
                  <c:v>19.488888888888887</c:v>
                </c:pt>
                <c:pt idx="14033">
                  <c:v>19.490277777777777</c:v>
                </c:pt>
                <c:pt idx="14034">
                  <c:v>19.491666666666667</c:v>
                </c:pt>
                <c:pt idx="14035">
                  <c:v>19.493055555555557</c:v>
                </c:pt>
                <c:pt idx="14036">
                  <c:v>19.494444444444444</c:v>
                </c:pt>
                <c:pt idx="14037">
                  <c:v>19.495833333333334</c:v>
                </c:pt>
                <c:pt idx="14038">
                  <c:v>19.497222222222224</c:v>
                </c:pt>
                <c:pt idx="14039">
                  <c:v>19.49861111111111</c:v>
                </c:pt>
                <c:pt idx="14040">
                  <c:v>19.5</c:v>
                </c:pt>
                <c:pt idx="14041">
                  <c:v>19.50138888888889</c:v>
                </c:pt>
                <c:pt idx="14042">
                  <c:v>19.502777777777776</c:v>
                </c:pt>
                <c:pt idx="14043">
                  <c:v>19.504166666666666</c:v>
                </c:pt>
                <c:pt idx="14044">
                  <c:v>19.505555555555556</c:v>
                </c:pt>
                <c:pt idx="14045">
                  <c:v>19.506944444444443</c:v>
                </c:pt>
                <c:pt idx="14046">
                  <c:v>19.508333333333333</c:v>
                </c:pt>
                <c:pt idx="14047">
                  <c:v>19.509722222222223</c:v>
                </c:pt>
                <c:pt idx="14048">
                  <c:v>19.511111111111113</c:v>
                </c:pt>
                <c:pt idx="14049">
                  <c:v>19.512499999999999</c:v>
                </c:pt>
                <c:pt idx="14050">
                  <c:v>19.513888888888889</c:v>
                </c:pt>
                <c:pt idx="14051">
                  <c:v>19.515277777777779</c:v>
                </c:pt>
                <c:pt idx="14052">
                  <c:v>19.516666666666666</c:v>
                </c:pt>
                <c:pt idx="14053">
                  <c:v>19.518055555555556</c:v>
                </c:pt>
                <c:pt idx="14054">
                  <c:v>19.519444444444446</c:v>
                </c:pt>
                <c:pt idx="14055">
                  <c:v>19.520833333333332</c:v>
                </c:pt>
                <c:pt idx="14056">
                  <c:v>19.522222222222222</c:v>
                </c:pt>
                <c:pt idx="14057">
                  <c:v>19.523611111111112</c:v>
                </c:pt>
                <c:pt idx="14058">
                  <c:v>19.524999999999999</c:v>
                </c:pt>
                <c:pt idx="14059">
                  <c:v>19.526388888888889</c:v>
                </c:pt>
                <c:pt idx="14060">
                  <c:v>19.527777777777779</c:v>
                </c:pt>
                <c:pt idx="14061">
                  <c:v>19.529166666666665</c:v>
                </c:pt>
                <c:pt idx="14062">
                  <c:v>19.530555555555555</c:v>
                </c:pt>
                <c:pt idx="14063">
                  <c:v>19.531944444444445</c:v>
                </c:pt>
                <c:pt idx="14064">
                  <c:v>19.533333333333335</c:v>
                </c:pt>
                <c:pt idx="14065">
                  <c:v>19.534722222222221</c:v>
                </c:pt>
                <c:pt idx="14066">
                  <c:v>19.536111111111111</c:v>
                </c:pt>
                <c:pt idx="14067">
                  <c:v>19.537500000000001</c:v>
                </c:pt>
                <c:pt idx="14068">
                  <c:v>19.538888888888888</c:v>
                </c:pt>
                <c:pt idx="14069">
                  <c:v>19.540277777777778</c:v>
                </c:pt>
                <c:pt idx="14070">
                  <c:v>19.541666666666668</c:v>
                </c:pt>
                <c:pt idx="14071">
                  <c:v>19.543055555555554</c:v>
                </c:pt>
                <c:pt idx="14072">
                  <c:v>19.544444444444444</c:v>
                </c:pt>
                <c:pt idx="14073">
                  <c:v>19.545833333333334</c:v>
                </c:pt>
                <c:pt idx="14074">
                  <c:v>19.547222222222221</c:v>
                </c:pt>
                <c:pt idx="14075">
                  <c:v>19.548611111111111</c:v>
                </c:pt>
                <c:pt idx="14076">
                  <c:v>19.55</c:v>
                </c:pt>
                <c:pt idx="14077">
                  <c:v>19.551388888888887</c:v>
                </c:pt>
                <c:pt idx="14078">
                  <c:v>19.552777777777777</c:v>
                </c:pt>
                <c:pt idx="14079">
                  <c:v>19.554166666666667</c:v>
                </c:pt>
                <c:pt idx="14080">
                  <c:v>19.555555555555557</c:v>
                </c:pt>
                <c:pt idx="14081">
                  <c:v>19.556944444444444</c:v>
                </c:pt>
                <c:pt idx="14082">
                  <c:v>19.558333333333334</c:v>
                </c:pt>
                <c:pt idx="14083">
                  <c:v>19.559722222222224</c:v>
                </c:pt>
                <c:pt idx="14084">
                  <c:v>19.56111111111111</c:v>
                </c:pt>
                <c:pt idx="14085">
                  <c:v>19.5625</c:v>
                </c:pt>
                <c:pt idx="14086">
                  <c:v>19.56388888888889</c:v>
                </c:pt>
                <c:pt idx="14087">
                  <c:v>19.565277777777776</c:v>
                </c:pt>
                <c:pt idx="14088">
                  <c:v>19.566666666666666</c:v>
                </c:pt>
                <c:pt idx="14089">
                  <c:v>19.568055555555556</c:v>
                </c:pt>
                <c:pt idx="14090">
                  <c:v>19.569444444444443</c:v>
                </c:pt>
                <c:pt idx="14091">
                  <c:v>19.570833333333333</c:v>
                </c:pt>
                <c:pt idx="14092">
                  <c:v>19.572222222222223</c:v>
                </c:pt>
                <c:pt idx="14093">
                  <c:v>19.573611111111113</c:v>
                </c:pt>
                <c:pt idx="14094">
                  <c:v>19.574999999999999</c:v>
                </c:pt>
                <c:pt idx="14095">
                  <c:v>19.576388888888889</c:v>
                </c:pt>
                <c:pt idx="14096">
                  <c:v>19.577777777777779</c:v>
                </c:pt>
                <c:pt idx="14097">
                  <c:v>19.579166666666666</c:v>
                </c:pt>
                <c:pt idx="14098">
                  <c:v>19.580555555555556</c:v>
                </c:pt>
                <c:pt idx="14099">
                  <c:v>19.581944444444446</c:v>
                </c:pt>
                <c:pt idx="14100">
                  <c:v>19.583333333333332</c:v>
                </c:pt>
                <c:pt idx="14101">
                  <c:v>19.584722222222222</c:v>
                </c:pt>
                <c:pt idx="14102">
                  <c:v>19.586111111111112</c:v>
                </c:pt>
                <c:pt idx="14103">
                  <c:v>19.587499999999999</c:v>
                </c:pt>
                <c:pt idx="14104">
                  <c:v>19.588888888888889</c:v>
                </c:pt>
                <c:pt idx="14105">
                  <c:v>19.590277777777779</c:v>
                </c:pt>
                <c:pt idx="14106">
                  <c:v>19.591666666666665</c:v>
                </c:pt>
                <c:pt idx="14107">
                  <c:v>19.593055555555555</c:v>
                </c:pt>
                <c:pt idx="14108">
                  <c:v>19.594444444444445</c:v>
                </c:pt>
                <c:pt idx="14109">
                  <c:v>19.595833333333335</c:v>
                </c:pt>
                <c:pt idx="14110">
                  <c:v>19.597222222222221</c:v>
                </c:pt>
                <c:pt idx="14111">
                  <c:v>19.598611111111111</c:v>
                </c:pt>
                <c:pt idx="14112">
                  <c:v>19.600000000000001</c:v>
                </c:pt>
                <c:pt idx="14113">
                  <c:v>19.601388888888888</c:v>
                </c:pt>
                <c:pt idx="14114">
                  <c:v>19.602777777777778</c:v>
                </c:pt>
                <c:pt idx="14115">
                  <c:v>19.604166666666668</c:v>
                </c:pt>
                <c:pt idx="14116">
                  <c:v>19.605555555555554</c:v>
                </c:pt>
                <c:pt idx="14117">
                  <c:v>19.606944444444444</c:v>
                </c:pt>
                <c:pt idx="14118">
                  <c:v>19.608333333333334</c:v>
                </c:pt>
                <c:pt idx="14119">
                  <c:v>19.609722222222221</c:v>
                </c:pt>
                <c:pt idx="14120">
                  <c:v>19.611111111111111</c:v>
                </c:pt>
                <c:pt idx="14121">
                  <c:v>19.612500000000001</c:v>
                </c:pt>
                <c:pt idx="14122">
                  <c:v>19.613888888888887</c:v>
                </c:pt>
                <c:pt idx="14123">
                  <c:v>19.615277777777777</c:v>
                </c:pt>
                <c:pt idx="14124">
                  <c:v>19.616666666666667</c:v>
                </c:pt>
                <c:pt idx="14125">
                  <c:v>19.618055555555557</c:v>
                </c:pt>
                <c:pt idx="14126">
                  <c:v>19.619444444444444</c:v>
                </c:pt>
                <c:pt idx="14127">
                  <c:v>19.620833333333334</c:v>
                </c:pt>
                <c:pt idx="14128">
                  <c:v>19.622222222222224</c:v>
                </c:pt>
                <c:pt idx="14129">
                  <c:v>19.62361111111111</c:v>
                </c:pt>
                <c:pt idx="14130">
                  <c:v>19.625</c:v>
                </c:pt>
                <c:pt idx="14131">
                  <c:v>19.62638888888889</c:v>
                </c:pt>
                <c:pt idx="14132">
                  <c:v>19.627777777777776</c:v>
                </c:pt>
                <c:pt idx="14133">
                  <c:v>19.629166666666666</c:v>
                </c:pt>
                <c:pt idx="14134">
                  <c:v>19.630555555555556</c:v>
                </c:pt>
                <c:pt idx="14135">
                  <c:v>19.631944444444443</c:v>
                </c:pt>
                <c:pt idx="14136">
                  <c:v>19.633333333333333</c:v>
                </c:pt>
                <c:pt idx="14137">
                  <c:v>19.634722222222223</c:v>
                </c:pt>
                <c:pt idx="14138">
                  <c:v>19.636111111111113</c:v>
                </c:pt>
                <c:pt idx="14139">
                  <c:v>19.637499999999999</c:v>
                </c:pt>
                <c:pt idx="14140">
                  <c:v>19.638888888888889</c:v>
                </c:pt>
                <c:pt idx="14141">
                  <c:v>19.640277777777779</c:v>
                </c:pt>
                <c:pt idx="14142">
                  <c:v>19.641666666666666</c:v>
                </c:pt>
                <c:pt idx="14143">
                  <c:v>19.643055555555556</c:v>
                </c:pt>
                <c:pt idx="14144">
                  <c:v>19.644444444444446</c:v>
                </c:pt>
                <c:pt idx="14145">
                  <c:v>19.645833333333332</c:v>
                </c:pt>
                <c:pt idx="14146">
                  <c:v>19.647222222222222</c:v>
                </c:pt>
                <c:pt idx="14147">
                  <c:v>19.648611111111112</c:v>
                </c:pt>
                <c:pt idx="14148">
                  <c:v>19.649999999999999</c:v>
                </c:pt>
                <c:pt idx="14149">
                  <c:v>19.651388888888889</c:v>
                </c:pt>
                <c:pt idx="14150">
                  <c:v>19.652777777777779</c:v>
                </c:pt>
                <c:pt idx="14151">
                  <c:v>19.654166666666665</c:v>
                </c:pt>
                <c:pt idx="14152">
                  <c:v>19.655555555555555</c:v>
                </c:pt>
                <c:pt idx="14153">
                  <c:v>19.656944444444445</c:v>
                </c:pt>
                <c:pt idx="14154">
                  <c:v>19.658333333333335</c:v>
                </c:pt>
                <c:pt idx="14155">
                  <c:v>19.659722222222221</c:v>
                </c:pt>
                <c:pt idx="14156">
                  <c:v>19.661111111111111</c:v>
                </c:pt>
                <c:pt idx="14157">
                  <c:v>19.662500000000001</c:v>
                </c:pt>
                <c:pt idx="14158">
                  <c:v>19.663888888888888</c:v>
                </c:pt>
                <c:pt idx="14159">
                  <c:v>19.665277777777778</c:v>
                </c:pt>
                <c:pt idx="14160">
                  <c:v>19.666666666666668</c:v>
                </c:pt>
                <c:pt idx="14161">
                  <c:v>19.668055555555554</c:v>
                </c:pt>
                <c:pt idx="14162">
                  <c:v>19.669444444444444</c:v>
                </c:pt>
                <c:pt idx="14163">
                  <c:v>19.670833333333334</c:v>
                </c:pt>
                <c:pt idx="14164">
                  <c:v>19.672222222222221</c:v>
                </c:pt>
                <c:pt idx="14165">
                  <c:v>19.673611111111111</c:v>
                </c:pt>
                <c:pt idx="14166">
                  <c:v>19.675000000000001</c:v>
                </c:pt>
                <c:pt idx="14167">
                  <c:v>19.676388888888887</c:v>
                </c:pt>
                <c:pt idx="14168">
                  <c:v>19.677777777777777</c:v>
                </c:pt>
                <c:pt idx="14169">
                  <c:v>19.679166666666667</c:v>
                </c:pt>
                <c:pt idx="14170">
                  <c:v>19.680555555555557</c:v>
                </c:pt>
                <c:pt idx="14171">
                  <c:v>19.681944444444444</c:v>
                </c:pt>
                <c:pt idx="14172">
                  <c:v>19.683333333333334</c:v>
                </c:pt>
                <c:pt idx="14173">
                  <c:v>19.684722222222224</c:v>
                </c:pt>
                <c:pt idx="14174">
                  <c:v>19.68611111111111</c:v>
                </c:pt>
                <c:pt idx="14175">
                  <c:v>19.6875</c:v>
                </c:pt>
                <c:pt idx="14176">
                  <c:v>19.68888888888889</c:v>
                </c:pt>
                <c:pt idx="14177">
                  <c:v>19.690277777777776</c:v>
                </c:pt>
                <c:pt idx="14178">
                  <c:v>19.691666666666666</c:v>
                </c:pt>
                <c:pt idx="14179">
                  <c:v>19.693055555555556</c:v>
                </c:pt>
                <c:pt idx="14180">
                  <c:v>19.694444444444443</c:v>
                </c:pt>
                <c:pt idx="14181">
                  <c:v>19.695833333333333</c:v>
                </c:pt>
                <c:pt idx="14182">
                  <c:v>19.697222222222223</c:v>
                </c:pt>
                <c:pt idx="14183">
                  <c:v>19.698611111111113</c:v>
                </c:pt>
                <c:pt idx="14184">
                  <c:v>19.7</c:v>
                </c:pt>
                <c:pt idx="14185">
                  <c:v>19.701388888888889</c:v>
                </c:pt>
                <c:pt idx="14186">
                  <c:v>19.702777777777779</c:v>
                </c:pt>
                <c:pt idx="14187">
                  <c:v>19.704166666666666</c:v>
                </c:pt>
                <c:pt idx="14188">
                  <c:v>19.705555555555556</c:v>
                </c:pt>
                <c:pt idx="14189">
                  <c:v>19.706944444444446</c:v>
                </c:pt>
                <c:pt idx="14190">
                  <c:v>19.708333333333332</c:v>
                </c:pt>
                <c:pt idx="14191">
                  <c:v>19.709722222222222</c:v>
                </c:pt>
                <c:pt idx="14192">
                  <c:v>19.711111111111112</c:v>
                </c:pt>
                <c:pt idx="14193">
                  <c:v>19.712499999999999</c:v>
                </c:pt>
                <c:pt idx="14194">
                  <c:v>19.713888888888889</c:v>
                </c:pt>
                <c:pt idx="14195">
                  <c:v>19.715277777777779</c:v>
                </c:pt>
                <c:pt idx="14196">
                  <c:v>19.716666666666665</c:v>
                </c:pt>
                <c:pt idx="14197">
                  <c:v>19.718055555555555</c:v>
                </c:pt>
                <c:pt idx="14198">
                  <c:v>19.719444444444445</c:v>
                </c:pt>
                <c:pt idx="14199">
                  <c:v>19.720833333333335</c:v>
                </c:pt>
                <c:pt idx="14200">
                  <c:v>19.722222222222221</c:v>
                </c:pt>
                <c:pt idx="14201">
                  <c:v>19.723611111111111</c:v>
                </c:pt>
                <c:pt idx="14202">
                  <c:v>19.725000000000001</c:v>
                </c:pt>
                <c:pt idx="14203">
                  <c:v>19.726388888888888</c:v>
                </c:pt>
                <c:pt idx="14204">
                  <c:v>19.727777777777778</c:v>
                </c:pt>
                <c:pt idx="14205">
                  <c:v>19.729166666666668</c:v>
                </c:pt>
                <c:pt idx="14206">
                  <c:v>19.730555555555554</c:v>
                </c:pt>
                <c:pt idx="14207">
                  <c:v>19.731944444444444</c:v>
                </c:pt>
                <c:pt idx="14208">
                  <c:v>19.733333333333334</c:v>
                </c:pt>
                <c:pt idx="14209">
                  <c:v>19.734722222222221</c:v>
                </c:pt>
                <c:pt idx="14210">
                  <c:v>19.736111111111111</c:v>
                </c:pt>
                <c:pt idx="14211">
                  <c:v>19.737500000000001</c:v>
                </c:pt>
                <c:pt idx="14212">
                  <c:v>19.738888888888887</c:v>
                </c:pt>
                <c:pt idx="14213">
                  <c:v>19.740277777777777</c:v>
                </c:pt>
                <c:pt idx="14214">
                  <c:v>19.741666666666667</c:v>
                </c:pt>
                <c:pt idx="14215">
                  <c:v>19.743055555555557</c:v>
                </c:pt>
                <c:pt idx="14216">
                  <c:v>19.744444444444444</c:v>
                </c:pt>
                <c:pt idx="14217">
                  <c:v>19.745833333333334</c:v>
                </c:pt>
                <c:pt idx="14218">
                  <c:v>19.747222222222224</c:v>
                </c:pt>
                <c:pt idx="14219">
                  <c:v>19.74861111111111</c:v>
                </c:pt>
                <c:pt idx="14220">
                  <c:v>19.75</c:v>
                </c:pt>
                <c:pt idx="14221">
                  <c:v>19.75138888888889</c:v>
                </c:pt>
                <c:pt idx="14222">
                  <c:v>19.752777777777776</c:v>
                </c:pt>
                <c:pt idx="14223">
                  <c:v>19.754166666666666</c:v>
                </c:pt>
                <c:pt idx="14224">
                  <c:v>19.755555555555556</c:v>
                </c:pt>
                <c:pt idx="14225">
                  <c:v>19.756944444444443</c:v>
                </c:pt>
                <c:pt idx="14226">
                  <c:v>19.758333333333333</c:v>
                </c:pt>
                <c:pt idx="14227">
                  <c:v>19.759722222222223</c:v>
                </c:pt>
                <c:pt idx="14228">
                  <c:v>19.761111111111113</c:v>
                </c:pt>
                <c:pt idx="14229">
                  <c:v>19.762499999999999</c:v>
                </c:pt>
                <c:pt idx="14230">
                  <c:v>19.763888888888889</c:v>
                </c:pt>
                <c:pt idx="14231">
                  <c:v>19.765277777777779</c:v>
                </c:pt>
                <c:pt idx="14232">
                  <c:v>19.766666666666666</c:v>
                </c:pt>
                <c:pt idx="14233">
                  <c:v>19.768055555555556</c:v>
                </c:pt>
                <c:pt idx="14234">
                  <c:v>19.769444444444446</c:v>
                </c:pt>
                <c:pt idx="14235">
                  <c:v>19.770833333333332</c:v>
                </c:pt>
                <c:pt idx="14236">
                  <c:v>19.772222222222222</c:v>
                </c:pt>
                <c:pt idx="14237">
                  <c:v>19.773611111111112</c:v>
                </c:pt>
                <c:pt idx="14238">
                  <c:v>19.774999999999999</c:v>
                </c:pt>
                <c:pt idx="14239">
                  <c:v>19.776388888888889</c:v>
                </c:pt>
                <c:pt idx="14240">
                  <c:v>19.777777777777779</c:v>
                </c:pt>
                <c:pt idx="14241">
                  <c:v>19.779166666666665</c:v>
                </c:pt>
                <c:pt idx="14242">
                  <c:v>19.780555555555555</c:v>
                </c:pt>
                <c:pt idx="14243">
                  <c:v>19.781944444444445</c:v>
                </c:pt>
                <c:pt idx="14244">
                  <c:v>19.783333333333335</c:v>
                </c:pt>
                <c:pt idx="14245">
                  <c:v>19.784722222222221</c:v>
                </c:pt>
                <c:pt idx="14246">
                  <c:v>19.786111111111111</c:v>
                </c:pt>
                <c:pt idx="14247">
                  <c:v>19.787500000000001</c:v>
                </c:pt>
                <c:pt idx="14248">
                  <c:v>19.788888888888888</c:v>
                </c:pt>
                <c:pt idx="14249">
                  <c:v>19.790277777777778</c:v>
                </c:pt>
                <c:pt idx="14250">
                  <c:v>19.791666666666668</c:v>
                </c:pt>
                <c:pt idx="14251">
                  <c:v>19.793055555555554</c:v>
                </c:pt>
                <c:pt idx="14252">
                  <c:v>19.794444444444444</c:v>
                </c:pt>
                <c:pt idx="14253">
                  <c:v>19.795833333333334</c:v>
                </c:pt>
                <c:pt idx="14254">
                  <c:v>19.797222222222221</c:v>
                </c:pt>
                <c:pt idx="14255">
                  <c:v>19.798611111111111</c:v>
                </c:pt>
                <c:pt idx="14256">
                  <c:v>19.8</c:v>
                </c:pt>
                <c:pt idx="14257">
                  <c:v>19.801388888888887</c:v>
                </c:pt>
                <c:pt idx="14258">
                  <c:v>19.802777777777777</c:v>
                </c:pt>
                <c:pt idx="14259">
                  <c:v>19.804166666666667</c:v>
                </c:pt>
                <c:pt idx="14260">
                  <c:v>19.805555555555557</c:v>
                </c:pt>
                <c:pt idx="14261">
                  <c:v>19.806944444444444</c:v>
                </c:pt>
                <c:pt idx="14262">
                  <c:v>19.808333333333334</c:v>
                </c:pt>
                <c:pt idx="14263">
                  <c:v>19.809722222222224</c:v>
                </c:pt>
                <c:pt idx="14264">
                  <c:v>19.81111111111111</c:v>
                </c:pt>
                <c:pt idx="14265">
                  <c:v>19.8125</c:v>
                </c:pt>
                <c:pt idx="14266">
                  <c:v>19.81388888888889</c:v>
                </c:pt>
                <c:pt idx="14267">
                  <c:v>19.815277777777776</c:v>
                </c:pt>
                <c:pt idx="14268">
                  <c:v>19.816666666666666</c:v>
                </c:pt>
                <c:pt idx="14269">
                  <c:v>19.818055555555556</c:v>
                </c:pt>
                <c:pt idx="14270">
                  <c:v>19.819444444444443</c:v>
                </c:pt>
                <c:pt idx="14271">
                  <c:v>19.820833333333333</c:v>
                </c:pt>
                <c:pt idx="14272">
                  <c:v>19.822222222222223</c:v>
                </c:pt>
                <c:pt idx="14273">
                  <c:v>19.823611111111113</c:v>
                </c:pt>
                <c:pt idx="14274">
                  <c:v>19.824999999999999</c:v>
                </c:pt>
                <c:pt idx="14275">
                  <c:v>19.826388888888889</c:v>
                </c:pt>
                <c:pt idx="14276">
                  <c:v>19.827777777777779</c:v>
                </c:pt>
                <c:pt idx="14277">
                  <c:v>19.829166666666666</c:v>
                </c:pt>
                <c:pt idx="14278">
                  <c:v>19.830555555555556</c:v>
                </c:pt>
                <c:pt idx="14279">
                  <c:v>19.831944444444446</c:v>
                </c:pt>
                <c:pt idx="14280">
                  <c:v>19.833333333333332</c:v>
                </c:pt>
                <c:pt idx="14281">
                  <c:v>19.834722222222222</c:v>
                </c:pt>
                <c:pt idx="14282">
                  <c:v>19.836111111111112</c:v>
                </c:pt>
                <c:pt idx="14283">
                  <c:v>19.837499999999999</c:v>
                </c:pt>
                <c:pt idx="14284">
                  <c:v>19.838888888888889</c:v>
                </c:pt>
                <c:pt idx="14285">
                  <c:v>19.840277777777779</c:v>
                </c:pt>
                <c:pt idx="14286">
                  <c:v>19.841666666666665</c:v>
                </c:pt>
                <c:pt idx="14287">
                  <c:v>19.843055555555555</c:v>
                </c:pt>
                <c:pt idx="14288">
                  <c:v>19.844444444444445</c:v>
                </c:pt>
                <c:pt idx="14289">
                  <c:v>19.845833333333335</c:v>
                </c:pt>
                <c:pt idx="14290">
                  <c:v>19.847222222222221</c:v>
                </c:pt>
                <c:pt idx="14291">
                  <c:v>19.848611111111111</c:v>
                </c:pt>
                <c:pt idx="14292">
                  <c:v>19.850000000000001</c:v>
                </c:pt>
                <c:pt idx="14293">
                  <c:v>19.851388888888888</c:v>
                </c:pt>
                <c:pt idx="14294">
                  <c:v>19.852777777777778</c:v>
                </c:pt>
                <c:pt idx="14295">
                  <c:v>19.854166666666668</c:v>
                </c:pt>
                <c:pt idx="14296">
                  <c:v>19.855555555555554</c:v>
                </c:pt>
                <c:pt idx="14297">
                  <c:v>19.856944444444444</c:v>
                </c:pt>
                <c:pt idx="14298">
                  <c:v>19.858333333333334</c:v>
                </c:pt>
                <c:pt idx="14299">
                  <c:v>19.859722222222221</c:v>
                </c:pt>
                <c:pt idx="14300">
                  <c:v>19.861111111111111</c:v>
                </c:pt>
                <c:pt idx="14301">
                  <c:v>19.862500000000001</c:v>
                </c:pt>
                <c:pt idx="14302">
                  <c:v>19.863888888888887</c:v>
                </c:pt>
                <c:pt idx="14303">
                  <c:v>19.865277777777777</c:v>
                </c:pt>
                <c:pt idx="14304">
                  <c:v>19.866666666666667</c:v>
                </c:pt>
                <c:pt idx="14305">
                  <c:v>19.868055555555557</c:v>
                </c:pt>
                <c:pt idx="14306">
                  <c:v>19.869444444444444</c:v>
                </c:pt>
                <c:pt idx="14307">
                  <c:v>19.870833333333334</c:v>
                </c:pt>
                <c:pt idx="14308">
                  <c:v>19.872222222222224</c:v>
                </c:pt>
                <c:pt idx="14309">
                  <c:v>19.87361111111111</c:v>
                </c:pt>
                <c:pt idx="14310">
                  <c:v>19.875</c:v>
                </c:pt>
                <c:pt idx="14311">
                  <c:v>19.87638888888889</c:v>
                </c:pt>
                <c:pt idx="14312">
                  <c:v>19.877777777777776</c:v>
                </c:pt>
                <c:pt idx="14313">
                  <c:v>19.879166666666666</c:v>
                </c:pt>
                <c:pt idx="14314">
                  <c:v>19.880555555555556</c:v>
                </c:pt>
                <c:pt idx="14315">
                  <c:v>19.881944444444443</c:v>
                </c:pt>
                <c:pt idx="14316">
                  <c:v>19.883333333333333</c:v>
                </c:pt>
                <c:pt idx="14317">
                  <c:v>19.884722222222223</c:v>
                </c:pt>
                <c:pt idx="14318">
                  <c:v>19.886111111111113</c:v>
                </c:pt>
                <c:pt idx="14319">
                  <c:v>19.887499999999999</c:v>
                </c:pt>
                <c:pt idx="14320">
                  <c:v>19.888888888888889</c:v>
                </c:pt>
                <c:pt idx="14321">
                  <c:v>19.890277777777779</c:v>
                </c:pt>
                <c:pt idx="14322">
                  <c:v>19.891666666666666</c:v>
                </c:pt>
                <c:pt idx="14323">
                  <c:v>19.893055555555556</c:v>
                </c:pt>
                <c:pt idx="14324">
                  <c:v>19.894444444444446</c:v>
                </c:pt>
                <c:pt idx="14325">
                  <c:v>19.895833333333332</c:v>
                </c:pt>
                <c:pt idx="14326">
                  <c:v>19.897222222222222</c:v>
                </c:pt>
                <c:pt idx="14327">
                  <c:v>19.898611111111112</c:v>
                </c:pt>
                <c:pt idx="14328">
                  <c:v>19.899999999999999</c:v>
                </c:pt>
                <c:pt idx="14329">
                  <c:v>19.901388888888889</c:v>
                </c:pt>
                <c:pt idx="14330">
                  <c:v>19.902777777777779</c:v>
                </c:pt>
                <c:pt idx="14331">
                  <c:v>19.904166666666665</c:v>
                </c:pt>
                <c:pt idx="14332">
                  <c:v>19.905555555555555</c:v>
                </c:pt>
                <c:pt idx="14333">
                  <c:v>19.906944444444445</c:v>
                </c:pt>
                <c:pt idx="14334">
                  <c:v>19.908333333333335</c:v>
                </c:pt>
                <c:pt idx="14335">
                  <c:v>19.909722222222221</c:v>
                </c:pt>
                <c:pt idx="14336">
                  <c:v>19.911111111111111</c:v>
                </c:pt>
                <c:pt idx="14337">
                  <c:v>19.912500000000001</c:v>
                </c:pt>
                <c:pt idx="14338">
                  <c:v>19.913888888888888</c:v>
                </c:pt>
                <c:pt idx="14339">
                  <c:v>19.915277777777778</c:v>
                </c:pt>
                <c:pt idx="14340">
                  <c:v>19.916666666666668</c:v>
                </c:pt>
                <c:pt idx="14341">
                  <c:v>19.918055555555554</c:v>
                </c:pt>
                <c:pt idx="14342">
                  <c:v>19.919444444444444</c:v>
                </c:pt>
                <c:pt idx="14343">
                  <c:v>19.920833333333334</c:v>
                </c:pt>
                <c:pt idx="14344">
                  <c:v>19.922222222222221</c:v>
                </c:pt>
                <c:pt idx="14345">
                  <c:v>19.923611111111111</c:v>
                </c:pt>
                <c:pt idx="14346">
                  <c:v>19.925000000000001</c:v>
                </c:pt>
                <c:pt idx="14347">
                  <c:v>19.926388888888887</c:v>
                </c:pt>
                <c:pt idx="14348">
                  <c:v>19.927777777777777</c:v>
                </c:pt>
                <c:pt idx="14349">
                  <c:v>19.929166666666667</c:v>
                </c:pt>
                <c:pt idx="14350">
                  <c:v>19.930555555555557</c:v>
                </c:pt>
                <c:pt idx="14351">
                  <c:v>19.931944444444444</c:v>
                </c:pt>
                <c:pt idx="14352">
                  <c:v>19.933333333333334</c:v>
                </c:pt>
                <c:pt idx="14353">
                  <c:v>19.934722222222224</c:v>
                </c:pt>
                <c:pt idx="14354">
                  <c:v>19.93611111111111</c:v>
                </c:pt>
                <c:pt idx="14355">
                  <c:v>19.9375</c:v>
                </c:pt>
                <c:pt idx="14356">
                  <c:v>19.93888888888889</c:v>
                </c:pt>
                <c:pt idx="14357">
                  <c:v>19.940277777777776</c:v>
                </c:pt>
                <c:pt idx="14358">
                  <c:v>19.941666666666666</c:v>
                </c:pt>
                <c:pt idx="14359">
                  <c:v>19.943055555555556</c:v>
                </c:pt>
                <c:pt idx="14360">
                  <c:v>19.944444444444443</c:v>
                </c:pt>
                <c:pt idx="14361">
                  <c:v>19.945833333333333</c:v>
                </c:pt>
                <c:pt idx="14362">
                  <c:v>19.947222222222223</c:v>
                </c:pt>
                <c:pt idx="14363">
                  <c:v>19.948611111111113</c:v>
                </c:pt>
                <c:pt idx="14364">
                  <c:v>19.95</c:v>
                </c:pt>
                <c:pt idx="14365">
                  <c:v>19.951388888888889</c:v>
                </c:pt>
                <c:pt idx="14366">
                  <c:v>19.952777777777779</c:v>
                </c:pt>
                <c:pt idx="14367">
                  <c:v>19.954166666666666</c:v>
                </c:pt>
                <c:pt idx="14368">
                  <c:v>19.955555555555556</c:v>
                </c:pt>
                <c:pt idx="14369">
                  <c:v>19.956944444444446</c:v>
                </c:pt>
                <c:pt idx="14370">
                  <c:v>19.958333333333332</c:v>
                </c:pt>
                <c:pt idx="14371">
                  <c:v>19.959722222222222</c:v>
                </c:pt>
                <c:pt idx="14372">
                  <c:v>19.961111111111112</c:v>
                </c:pt>
                <c:pt idx="14373">
                  <c:v>19.962499999999999</c:v>
                </c:pt>
                <c:pt idx="14374">
                  <c:v>19.963888888888889</c:v>
                </c:pt>
                <c:pt idx="14375">
                  <c:v>19.965277777777779</c:v>
                </c:pt>
                <c:pt idx="14376">
                  <c:v>19.966666666666665</c:v>
                </c:pt>
                <c:pt idx="14377">
                  <c:v>19.968055555555555</c:v>
                </c:pt>
                <c:pt idx="14378">
                  <c:v>19.969444444444445</c:v>
                </c:pt>
                <c:pt idx="14379">
                  <c:v>19.970833333333335</c:v>
                </c:pt>
                <c:pt idx="14380">
                  <c:v>19.972222222222221</c:v>
                </c:pt>
                <c:pt idx="14381">
                  <c:v>19.973611111111111</c:v>
                </c:pt>
                <c:pt idx="14382">
                  <c:v>19.975000000000001</c:v>
                </c:pt>
                <c:pt idx="14383">
                  <c:v>19.976388888888888</c:v>
                </c:pt>
                <c:pt idx="14384">
                  <c:v>19.977777777777778</c:v>
                </c:pt>
                <c:pt idx="14385">
                  <c:v>19.979166666666668</c:v>
                </c:pt>
                <c:pt idx="14386">
                  <c:v>19.980555555555554</c:v>
                </c:pt>
                <c:pt idx="14387">
                  <c:v>19.981944444444444</c:v>
                </c:pt>
                <c:pt idx="14388">
                  <c:v>19.983333333333334</c:v>
                </c:pt>
                <c:pt idx="14389">
                  <c:v>19.984722222222221</c:v>
                </c:pt>
                <c:pt idx="14390">
                  <c:v>19.986111111111111</c:v>
                </c:pt>
                <c:pt idx="14391">
                  <c:v>19.987500000000001</c:v>
                </c:pt>
                <c:pt idx="14392">
                  <c:v>19.988888888888887</c:v>
                </c:pt>
                <c:pt idx="14393">
                  <c:v>19.990277777777777</c:v>
                </c:pt>
                <c:pt idx="14394">
                  <c:v>19.991666666666667</c:v>
                </c:pt>
                <c:pt idx="14395">
                  <c:v>19.993055555555557</c:v>
                </c:pt>
                <c:pt idx="14396">
                  <c:v>19.994444444444444</c:v>
                </c:pt>
                <c:pt idx="14397">
                  <c:v>19.995833333333334</c:v>
                </c:pt>
                <c:pt idx="14398">
                  <c:v>19.997222222222224</c:v>
                </c:pt>
                <c:pt idx="14399">
                  <c:v>19.99861111111111</c:v>
                </c:pt>
                <c:pt idx="14400">
                  <c:v>20</c:v>
                </c:pt>
                <c:pt idx="14401">
                  <c:v>20.00138888888889</c:v>
                </c:pt>
                <c:pt idx="14402">
                  <c:v>20.002777777777776</c:v>
                </c:pt>
                <c:pt idx="14403">
                  <c:v>20.004166666666666</c:v>
                </c:pt>
                <c:pt idx="14404">
                  <c:v>20.005555555555556</c:v>
                </c:pt>
                <c:pt idx="14405">
                  <c:v>20.006944444444443</c:v>
                </c:pt>
                <c:pt idx="14406">
                  <c:v>20.008333333333333</c:v>
                </c:pt>
                <c:pt idx="14407">
                  <c:v>20.009722222222223</c:v>
                </c:pt>
                <c:pt idx="14408">
                  <c:v>20.011111111111113</c:v>
                </c:pt>
                <c:pt idx="14409">
                  <c:v>20.012499999999999</c:v>
                </c:pt>
                <c:pt idx="14410">
                  <c:v>20.013888888888889</c:v>
                </c:pt>
                <c:pt idx="14411">
                  <c:v>20.015277777777779</c:v>
                </c:pt>
                <c:pt idx="14412">
                  <c:v>20.016666666666666</c:v>
                </c:pt>
                <c:pt idx="14413">
                  <c:v>20.018055555555556</c:v>
                </c:pt>
                <c:pt idx="14414">
                  <c:v>20.019444444444446</c:v>
                </c:pt>
                <c:pt idx="14415">
                  <c:v>20.020833333333332</c:v>
                </c:pt>
                <c:pt idx="14416">
                  <c:v>20.022222222222222</c:v>
                </c:pt>
                <c:pt idx="14417">
                  <c:v>20.023611111111112</c:v>
                </c:pt>
                <c:pt idx="14418">
                  <c:v>20.024999999999999</c:v>
                </c:pt>
                <c:pt idx="14419">
                  <c:v>20.026388888888889</c:v>
                </c:pt>
                <c:pt idx="14420">
                  <c:v>20.027777777777779</c:v>
                </c:pt>
                <c:pt idx="14421">
                  <c:v>20.029166666666665</c:v>
                </c:pt>
                <c:pt idx="14422">
                  <c:v>20.030555555555555</c:v>
                </c:pt>
                <c:pt idx="14423">
                  <c:v>20.031944444444445</c:v>
                </c:pt>
                <c:pt idx="14424">
                  <c:v>20.033333333333335</c:v>
                </c:pt>
                <c:pt idx="14425">
                  <c:v>20.034722222222221</c:v>
                </c:pt>
                <c:pt idx="14426">
                  <c:v>20.036111111111111</c:v>
                </c:pt>
                <c:pt idx="14427">
                  <c:v>20.037500000000001</c:v>
                </c:pt>
                <c:pt idx="14428">
                  <c:v>20.038888888888888</c:v>
                </c:pt>
                <c:pt idx="14429">
                  <c:v>20.040277777777778</c:v>
                </c:pt>
                <c:pt idx="14430">
                  <c:v>20.041666666666668</c:v>
                </c:pt>
                <c:pt idx="14431">
                  <c:v>20.043055555555554</c:v>
                </c:pt>
                <c:pt idx="14432">
                  <c:v>20.044444444444444</c:v>
                </c:pt>
                <c:pt idx="14433">
                  <c:v>20.045833333333334</c:v>
                </c:pt>
                <c:pt idx="14434">
                  <c:v>20.047222222222221</c:v>
                </c:pt>
                <c:pt idx="14435">
                  <c:v>20.048611111111111</c:v>
                </c:pt>
                <c:pt idx="14436">
                  <c:v>20.05</c:v>
                </c:pt>
                <c:pt idx="14437">
                  <c:v>20.051388888888887</c:v>
                </c:pt>
                <c:pt idx="14438">
                  <c:v>20.052777777777777</c:v>
                </c:pt>
                <c:pt idx="14439">
                  <c:v>20.054166666666667</c:v>
                </c:pt>
                <c:pt idx="14440">
                  <c:v>20.055555555555557</c:v>
                </c:pt>
                <c:pt idx="14441">
                  <c:v>20.056944444444444</c:v>
                </c:pt>
                <c:pt idx="14442">
                  <c:v>20.058333333333334</c:v>
                </c:pt>
                <c:pt idx="14443">
                  <c:v>20.059722222222224</c:v>
                </c:pt>
                <c:pt idx="14444">
                  <c:v>20.06111111111111</c:v>
                </c:pt>
                <c:pt idx="14445">
                  <c:v>20.0625</c:v>
                </c:pt>
                <c:pt idx="14446">
                  <c:v>20.06388888888889</c:v>
                </c:pt>
                <c:pt idx="14447">
                  <c:v>20.065277777777776</c:v>
                </c:pt>
                <c:pt idx="14448">
                  <c:v>20.066666666666666</c:v>
                </c:pt>
                <c:pt idx="14449">
                  <c:v>20.068055555555556</c:v>
                </c:pt>
                <c:pt idx="14450">
                  <c:v>20.069444444444443</c:v>
                </c:pt>
                <c:pt idx="14451">
                  <c:v>20.070833333333333</c:v>
                </c:pt>
                <c:pt idx="14452">
                  <c:v>20.072222222222223</c:v>
                </c:pt>
                <c:pt idx="14453">
                  <c:v>20.073611111111113</c:v>
                </c:pt>
                <c:pt idx="14454">
                  <c:v>20.074999999999999</c:v>
                </c:pt>
                <c:pt idx="14455">
                  <c:v>20.076388888888889</c:v>
                </c:pt>
                <c:pt idx="14456">
                  <c:v>20.077777777777779</c:v>
                </c:pt>
                <c:pt idx="14457">
                  <c:v>20.079166666666666</c:v>
                </c:pt>
                <c:pt idx="14458">
                  <c:v>20.080555555555556</c:v>
                </c:pt>
                <c:pt idx="14459">
                  <c:v>20.081944444444446</c:v>
                </c:pt>
                <c:pt idx="14460">
                  <c:v>20.083333333333332</c:v>
                </c:pt>
                <c:pt idx="14461">
                  <c:v>20.084722222222222</c:v>
                </c:pt>
                <c:pt idx="14462">
                  <c:v>20.086111111111112</c:v>
                </c:pt>
                <c:pt idx="14463">
                  <c:v>20.087499999999999</c:v>
                </c:pt>
                <c:pt idx="14464">
                  <c:v>20.088888888888889</c:v>
                </c:pt>
                <c:pt idx="14465">
                  <c:v>20.090277777777779</c:v>
                </c:pt>
                <c:pt idx="14466">
                  <c:v>20.091666666666665</c:v>
                </c:pt>
                <c:pt idx="14467">
                  <c:v>20.093055555555555</c:v>
                </c:pt>
                <c:pt idx="14468">
                  <c:v>20.094444444444445</c:v>
                </c:pt>
                <c:pt idx="14469">
                  <c:v>20.095833333333335</c:v>
                </c:pt>
                <c:pt idx="14470">
                  <c:v>20.097222222222221</c:v>
                </c:pt>
                <c:pt idx="14471">
                  <c:v>20.098611111111111</c:v>
                </c:pt>
                <c:pt idx="14472">
                  <c:v>20.100000000000001</c:v>
                </c:pt>
                <c:pt idx="14473">
                  <c:v>20.101388888888888</c:v>
                </c:pt>
                <c:pt idx="14474">
                  <c:v>20.102777777777778</c:v>
                </c:pt>
                <c:pt idx="14475">
                  <c:v>20.104166666666668</c:v>
                </c:pt>
                <c:pt idx="14476">
                  <c:v>20.105555555555554</c:v>
                </c:pt>
                <c:pt idx="14477">
                  <c:v>20.106944444444444</c:v>
                </c:pt>
                <c:pt idx="14478">
                  <c:v>20.108333333333334</c:v>
                </c:pt>
                <c:pt idx="14479">
                  <c:v>20.109722222222221</c:v>
                </c:pt>
                <c:pt idx="14480">
                  <c:v>20.111111111111111</c:v>
                </c:pt>
                <c:pt idx="14481">
                  <c:v>20.112500000000001</c:v>
                </c:pt>
                <c:pt idx="14482">
                  <c:v>20.113888888888887</c:v>
                </c:pt>
                <c:pt idx="14483">
                  <c:v>20.115277777777777</c:v>
                </c:pt>
                <c:pt idx="14484">
                  <c:v>20.116666666666667</c:v>
                </c:pt>
                <c:pt idx="14485">
                  <c:v>20.118055555555557</c:v>
                </c:pt>
                <c:pt idx="14486">
                  <c:v>20.119444444444444</c:v>
                </c:pt>
                <c:pt idx="14487">
                  <c:v>20.120833333333334</c:v>
                </c:pt>
                <c:pt idx="14488">
                  <c:v>20.122222222222224</c:v>
                </c:pt>
                <c:pt idx="14489">
                  <c:v>20.12361111111111</c:v>
                </c:pt>
                <c:pt idx="14490">
                  <c:v>20.125</c:v>
                </c:pt>
                <c:pt idx="14491">
                  <c:v>20.12638888888889</c:v>
                </c:pt>
                <c:pt idx="14492">
                  <c:v>20.127777777777776</c:v>
                </c:pt>
                <c:pt idx="14493">
                  <c:v>20.129166666666666</c:v>
                </c:pt>
                <c:pt idx="14494">
                  <c:v>20.130555555555556</c:v>
                </c:pt>
                <c:pt idx="14495">
                  <c:v>20.131944444444443</c:v>
                </c:pt>
                <c:pt idx="14496">
                  <c:v>20.133333333333333</c:v>
                </c:pt>
                <c:pt idx="14497">
                  <c:v>20.134722222222223</c:v>
                </c:pt>
                <c:pt idx="14498">
                  <c:v>20.136111111111113</c:v>
                </c:pt>
                <c:pt idx="14499">
                  <c:v>20.137499999999999</c:v>
                </c:pt>
                <c:pt idx="14500">
                  <c:v>20.138888888888889</c:v>
                </c:pt>
                <c:pt idx="14501">
                  <c:v>20.140277777777779</c:v>
                </c:pt>
                <c:pt idx="14502">
                  <c:v>20.141666666666666</c:v>
                </c:pt>
                <c:pt idx="14503">
                  <c:v>20.143055555555556</c:v>
                </c:pt>
                <c:pt idx="14504">
                  <c:v>20.144444444444446</c:v>
                </c:pt>
                <c:pt idx="14505">
                  <c:v>20.145833333333332</c:v>
                </c:pt>
                <c:pt idx="14506">
                  <c:v>20.147222222222222</c:v>
                </c:pt>
                <c:pt idx="14507">
                  <c:v>20.148611111111112</c:v>
                </c:pt>
                <c:pt idx="14508">
                  <c:v>20.149999999999999</c:v>
                </c:pt>
                <c:pt idx="14509">
                  <c:v>20.151388888888889</c:v>
                </c:pt>
                <c:pt idx="14510">
                  <c:v>20.152777777777779</c:v>
                </c:pt>
                <c:pt idx="14511">
                  <c:v>20.154166666666665</c:v>
                </c:pt>
                <c:pt idx="14512">
                  <c:v>20.155555555555555</c:v>
                </c:pt>
                <c:pt idx="14513">
                  <c:v>20.156944444444445</c:v>
                </c:pt>
                <c:pt idx="14514">
                  <c:v>20.158333333333335</c:v>
                </c:pt>
                <c:pt idx="14515">
                  <c:v>20.159722222222221</c:v>
                </c:pt>
                <c:pt idx="14516">
                  <c:v>20.161111111111111</c:v>
                </c:pt>
                <c:pt idx="14517">
                  <c:v>20.162500000000001</c:v>
                </c:pt>
                <c:pt idx="14518">
                  <c:v>20.163888888888888</c:v>
                </c:pt>
                <c:pt idx="14519">
                  <c:v>20.165277777777778</c:v>
                </c:pt>
                <c:pt idx="14520">
                  <c:v>20.166666666666668</c:v>
                </c:pt>
                <c:pt idx="14521">
                  <c:v>20.168055555555554</c:v>
                </c:pt>
                <c:pt idx="14522">
                  <c:v>20.169444444444444</c:v>
                </c:pt>
                <c:pt idx="14523">
                  <c:v>20.170833333333334</c:v>
                </c:pt>
                <c:pt idx="14524">
                  <c:v>20.172222222222221</c:v>
                </c:pt>
                <c:pt idx="14525">
                  <c:v>20.173611111111111</c:v>
                </c:pt>
                <c:pt idx="14526">
                  <c:v>20.175000000000001</c:v>
                </c:pt>
                <c:pt idx="14527">
                  <c:v>20.176388888888887</c:v>
                </c:pt>
                <c:pt idx="14528">
                  <c:v>20.177777777777777</c:v>
                </c:pt>
                <c:pt idx="14529">
                  <c:v>20.179166666666667</c:v>
                </c:pt>
                <c:pt idx="14530">
                  <c:v>20.180555555555557</c:v>
                </c:pt>
                <c:pt idx="14531">
                  <c:v>20.181944444444444</c:v>
                </c:pt>
                <c:pt idx="14532">
                  <c:v>20.183333333333334</c:v>
                </c:pt>
                <c:pt idx="14533">
                  <c:v>20.184722222222224</c:v>
                </c:pt>
                <c:pt idx="14534">
                  <c:v>20.18611111111111</c:v>
                </c:pt>
                <c:pt idx="14535">
                  <c:v>20.1875</c:v>
                </c:pt>
                <c:pt idx="14536">
                  <c:v>20.18888888888889</c:v>
                </c:pt>
                <c:pt idx="14537">
                  <c:v>20.190277777777776</c:v>
                </c:pt>
                <c:pt idx="14538">
                  <c:v>20.191666666666666</c:v>
                </c:pt>
                <c:pt idx="14539">
                  <c:v>20.193055555555556</c:v>
                </c:pt>
                <c:pt idx="14540">
                  <c:v>20.194444444444443</c:v>
                </c:pt>
                <c:pt idx="14541">
                  <c:v>20.195833333333333</c:v>
                </c:pt>
                <c:pt idx="14542">
                  <c:v>20.197222222222223</c:v>
                </c:pt>
                <c:pt idx="14543">
                  <c:v>20.198611111111113</c:v>
                </c:pt>
                <c:pt idx="14544">
                  <c:v>20.2</c:v>
                </c:pt>
                <c:pt idx="14545">
                  <c:v>20.201388888888889</c:v>
                </c:pt>
                <c:pt idx="14546">
                  <c:v>20.202777777777779</c:v>
                </c:pt>
                <c:pt idx="14547">
                  <c:v>20.204166666666666</c:v>
                </c:pt>
                <c:pt idx="14548">
                  <c:v>20.205555555555556</c:v>
                </c:pt>
                <c:pt idx="14549">
                  <c:v>20.206944444444446</c:v>
                </c:pt>
                <c:pt idx="14550">
                  <c:v>20.208333333333332</c:v>
                </c:pt>
                <c:pt idx="14551">
                  <c:v>20.209722222222222</c:v>
                </c:pt>
                <c:pt idx="14552">
                  <c:v>20.211111111111112</c:v>
                </c:pt>
                <c:pt idx="14553">
                  <c:v>20.212499999999999</c:v>
                </c:pt>
                <c:pt idx="14554">
                  <c:v>20.213888888888889</c:v>
                </c:pt>
                <c:pt idx="14555">
                  <c:v>20.215277777777779</c:v>
                </c:pt>
                <c:pt idx="14556">
                  <c:v>20.216666666666665</c:v>
                </c:pt>
                <c:pt idx="14557">
                  <c:v>20.218055555555555</c:v>
                </c:pt>
                <c:pt idx="14558">
                  <c:v>20.219444444444445</c:v>
                </c:pt>
                <c:pt idx="14559">
                  <c:v>20.220833333333335</c:v>
                </c:pt>
                <c:pt idx="14560">
                  <c:v>20.222222222222221</c:v>
                </c:pt>
                <c:pt idx="14561">
                  <c:v>20.223611111111111</c:v>
                </c:pt>
                <c:pt idx="14562">
                  <c:v>20.225000000000001</c:v>
                </c:pt>
                <c:pt idx="14563">
                  <c:v>20.226388888888888</c:v>
                </c:pt>
                <c:pt idx="14564">
                  <c:v>20.227777777777778</c:v>
                </c:pt>
                <c:pt idx="14565">
                  <c:v>20.229166666666668</c:v>
                </c:pt>
                <c:pt idx="14566">
                  <c:v>20.230555555555554</c:v>
                </c:pt>
                <c:pt idx="14567">
                  <c:v>20.231944444444444</c:v>
                </c:pt>
                <c:pt idx="14568">
                  <c:v>20.233333333333334</c:v>
                </c:pt>
                <c:pt idx="14569">
                  <c:v>20.234722222222221</c:v>
                </c:pt>
                <c:pt idx="14570">
                  <c:v>20.236111111111111</c:v>
                </c:pt>
                <c:pt idx="14571">
                  <c:v>20.237500000000001</c:v>
                </c:pt>
                <c:pt idx="14572">
                  <c:v>20.238888888888887</c:v>
                </c:pt>
                <c:pt idx="14573">
                  <c:v>20.240277777777777</c:v>
                </c:pt>
                <c:pt idx="14574">
                  <c:v>20.241666666666667</c:v>
                </c:pt>
                <c:pt idx="14575">
                  <c:v>20.243055555555557</c:v>
                </c:pt>
                <c:pt idx="14576">
                  <c:v>20.244444444444444</c:v>
                </c:pt>
                <c:pt idx="14577">
                  <c:v>20.245833333333334</c:v>
                </c:pt>
                <c:pt idx="14578">
                  <c:v>20.247222222222224</c:v>
                </c:pt>
                <c:pt idx="14579">
                  <c:v>20.24861111111111</c:v>
                </c:pt>
                <c:pt idx="14580">
                  <c:v>20.25</c:v>
                </c:pt>
                <c:pt idx="14581">
                  <c:v>20.25138888888889</c:v>
                </c:pt>
                <c:pt idx="14582">
                  <c:v>20.252777777777776</c:v>
                </c:pt>
                <c:pt idx="14583">
                  <c:v>20.254166666666666</c:v>
                </c:pt>
                <c:pt idx="14584">
                  <c:v>20.255555555555556</c:v>
                </c:pt>
                <c:pt idx="14585">
                  <c:v>20.256944444444443</c:v>
                </c:pt>
                <c:pt idx="14586">
                  <c:v>20.258333333333333</c:v>
                </c:pt>
                <c:pt idx="14587">
                  <c:v>20.259722222222223</c:v>
                </c:pt>
                <c:pt idx="14588">
                  <c:v>20.261111111111113</c:v>
                </c:pt>
                <c:pt idx="14589">
                  <c:v>20.262499999999999</c:v>
                </c:pt>
                <c:pt idx="14590">
                  <c:v>20.263888888888889</c:v>
                </c:pt>
                <c:pt idx="14591">
                  <c:v>20.265277777777779</c:v>
                </c:pt>
                <c:pt idx="14592">
                  <c:v>20.266666666666666</c:v>
                </c:pt>
                <c:pt idx="14593">
                  <c:v>20.268055555555556</c:v>
                </c:pt>
                <c:pt idx="14594">
                  <c:v>20.269444444444446</c:v>
                </c:pt>
                <c:pt idx="14595">
                  <c:v>20.270833333333332</c:v>
                </c:pt>
                <c:pt idx="14596">
                  <c:v>20.272222222222222</c:v>
                </c:pt>
                <c:pt idx="14597">
                  <c:v>20.273611111111112</c:v>
                </c:pt>
                <c:pt idx="14598">
                  <c:v>20.274999999999999</c:v>
                </c:pt>
                <c:pt idx="14599">
                  <c:v>20.276388888888889</c:v>
                </c:pt>
                <c:pt idx="14600">
                  <c:v>20.277777777777779</c:v>
                </c:pt>
                <c:pt idx="14601">
                  <c:v>20.279166666666665</c:v>
                </c:pt>
                <c:pt idx="14602">
                  <c:v>20.280555555555555</c:v>
                </c:pt>
                <c:pt idx="14603">
                  <c:v>20.281944444444445</c:v>
                </c:pt>
                <c:pt idx="14604">
                  <c:v>20.283333333333335</c:v>
                </c:pt>
                <c:pt idx="14605">
                  <c:v>20.284722222222221</c:v>
                </c:pt>
                <c:pt idx="14606">
                  <c:v>20.286111111111111</c:v>
                </c:pt>
                <c:pt idx="14607">
                  <c:v>20.287500000000001</c:v>
                </c:pt>
                <c:pt idx="14608">
                  <c:v>20.288888888888888</c:v>
                </c:pt>
                <c:pt idx="14609">
                  <c:v>20.290277777777778</c:v>
                </c:pt>
                <c:pt idx="14610">
                  <c:v>20.291666666666668</c:v>
                </c:pt>
                <c:pt idx="14611">
                  <c:v>20.293055555555554</c:v>
                </c:pt>
                <c:pt idx="14612">
                  <c:v>20.294444444444444</c:v>
                </c:pt>
                <c:pt idx="14613">
                  <c:v>20.295833333333334</c:v>
                </c:pt>
                <c:pt idx="14614">
                  <c:v>20.297222222222221</c:v>
                </c:pt>
                <c:pt idx="14615">
                  <c:v>20.298611111111111</c:v>
                </c:pt>
                <c:pt idx="14616">
                  <c:v>20.3</c:v>
                </c:pt>
                <c:pt idx="14617">
                  <c:v>20.301388888888887</c:v>
                </c:pt>
                <c:pt idx="14618">
                  <c:v>20.302777777777777</c:v>
                </c:pt>
                <c:pt idx="14619">
                  <c:v>20.304166666666667</c:v>
                </c:pt>
                <c:pt idx="14620">
                  <c:v>20.305555555555557</c:v>
                </c:pt>
                <c:pt idx="14621">
                  <c:v>20.306944444444444</c:v>
                </c:pt>
                <c:pt idx="14622">
                  <c:v>20.308333333333334</c:v>
                </c:pt>
                <c:pt idx="14623">
                  <c:v>20.309722222222224</c:v>
                </c:pt>
                <c:pt idx="14624">
                  <c:v>20.31111111111111</c:v>
                </c:pt>
                <c:pt idx="14625">
                  <c:v>20.3125</c:v>
                </c:pt>
                <c:pt idx="14626">
                  <c:v>20.31388888888889</c:v>
                </c:pt>
                <c:pt idx="14627">
                  <c:v>20.315277777777776</c:v>
                </c:pt>
                <c:pt idx="14628">
                  <c:v>20.316666666666666</c:v>
                </c:pt>
                <c:pt idx="14629">
                  <c:v>20.318055555555556</c:v>
                </c:pt>
                <c:pt idx="14630">
                  <c:v>20.319444444444443</c:v>
                </c:pt>
                <c:pt idx="14631">
                  <c:v>20.320833333333333</c:v>
                </c:pt>
                <c:pt idx="14632">
                  <c:v>20.322222222222223</c:v>
                </c:pt>
                <c:pt idx="14633">
                  <c:v>20.323611111111113</c:v>
                </c:pt>
                <c:pt idx="14634">
                  <c:v>20.324999999999999</c:v>
                </c:pt>
                <c:pt idx="14635">
                  <c:v>20.326388888888889</c:v>
                </c:pt>
                <c:pt idx="14636">
                  <c:v>20.327777777777779</c:v>
                </c:pt>
                <c:pt idx="14637">
                  <c:v>20.329166666666666</c:v>
                </c:pt>
                <c:pt idx="14638">
                  <c:v>20.330555555555556</c:v>
                </c:pt>
                <c:pt idx="14639">
                  <c:v>20.331944444444446</c:v>
                </c:pt>
                <c:pt idx="14640">
                  <c:v>20.333333333333332</c:v>
                </c:pt>
                <c:pt idx="14641">
                  <c:v>20.334722222222222</c:v>
                </c:pt>
                <c:pt idx="14642">
                  <c:v>20.336111111111112</c:v>
                </c:pt>
                <c:pt idx="14643">
                  <c:v>20.337499999999999</c:v>
                </c:pt>
                <c:pt idx="14644">
                  <c:v>20.338888888888889</c:v>
                </c:pt>
                <c:pt idx="14645">
                  <c:v>20.340277777777779</c:v>
                </c:pt>
                <c:pt idx="14646">
                  <c:v>20.341666666666665</c:v>
                </c:pt>
                <c:pt idx="14647">
                  <c:v>20.343055555555555</c:v>
                </c:pt>
                <c:pt idx="14648">
                  <c:v>20.344444444444445</c:v>
                </c:pt>
                <c:pt idx="14649">
                  <c:v>20.345833333333335</c:v>
                </c:pt>
                <c:pt idx="14650">
                  <c:v>20.347222222222221</c:v>
                </c:pt>
                <c:pt idx="14651">
                  <c:v>20.348611111111111</c:v>
                </c:pt>
                <c:pt idx="14652">
                  <c:v>20.350000000000001</c:v>
                </c:pt>
                <c:pt idx="14653">
                  <c:v>20.351388888888888</c:v>
                </c:pt>
                <c:pt idx="14654">
                  <c:v>20.352777777777778</c:v>
                </c:pt>
                <c:pt idx="14655">
                  <c:v>20.354166666666668</c:v>
                </c:pt>
                <c:pt idx="14656">
                  <c:v>20.355555555555554</c:v>
                </c:pt>
                <c:pt idx="14657">
                  <c:v>20.356944444444444</c:v>
                </c:pt>
                <c:pt idx="14658">
                  <c:v>20.358333333333334</c:v>
                </c:pt>
                <c:pt idx="14659">
                  <c:v>20.359722222222221</c:v>
                </c:pt>
                <c:pt idx="14660">
                  <c:v>20.361111111111111</c:v>
                </c:pt>
                <c:pt idx="14661">
                  <c:v>20.362500000000001</c:v>
                </c:pt>
                <c:pt idx="14662">
                  <c:v>20.363888888888887</c:v>
                </c:pt>
                <c:pt idx="14663">
                  <c:v>20.365277777777777</c:v>
                </c:pt>
                <c:pt idx="14664">
                  <c:v>20.366666666666667</c:v>
                </c:pt>
                <c:pt idx="14665">
                  <c:v>20.368055555555557</c:v>
                </c:pt>
                <c:pt idx="14666">
                  <c:v>20.369444444444444</c:v>
                </c:pt>
                <c:pt idx="14667">
                  <c:v>20.370833333333334</c:v>
                </c:pt>
                <c:pt idx="14668">
                  <c:v>20.372222222222224</c:v>
                </c:pt>
                <c:pt idx="14669">
                  <c:v>20.37361111111111</c:v>
                </c:pt>
                <c:pt idx="14670">
                  <c:v>20.375</c:v>
                </c:pt>
                <c:pt idx="14671">
                  <c:v>20.37638888888889</c:v>
                </c:pt>
                <c:pt idx="14672">
                  <c:v>20.377777777777776</c:v>
                </c:pt>
                <c:pt idx="14673">
                  <c:v>20.379166666666666</c:v>
                </c:pt>
                <c:pt idx="14674">
                  <c:v>20.380555555555556</c:v>
                </c:pt>
                <c:pt idx="14675">
                  <c:v>20.381944444444443</c:v>
                </c:pt>
                <c:pt idx="14676">
                  <c:v>20.383333333333333</c:v>
                </c:pt>
                <c:pt idx="14677">
                  <c:v>20.384722222222223</c:v>
                </c:pt>
                <c:pt idx="14678">
                  <c:v>20.386111111111113</c:v>
                </c:pt>
                <c:pt idx="14679">
                  <c:v>20.387499999999999</c:v>
                </c:pt>
                <c:pt idx="14680">
                  <c:v>20.388888888888889</c:v>
                </c:pt>
                <c:pt idx="14681">
                  <c:v>20.390277777777779</c:v>
                </c:pt>
                <c:pt idx="14682">
                  <c:v>20.391666666666666</c:v>
                </c:pt>
                <c:pt idx="14683">
                  <c:v>20.393055555555556</c:v>
                </c:pt>
                <c:pt idx="14684">
                  <c:v>20.394444444444446</c:v>
                </c:pt>
                <c:pt idx="14685">
                  <c:v>20.395833333333332</c:v>
                </c:pt>
                <c:pt idx="14686">
                  <c:v>20.397222222222222</c:v>
                </c:pt>
                <c:pt idx="14687">
                  <c:v>20.398611111111112</c:v>
                </c:pt>
                <c:pt idx="14688">
                  <c:v>20.399999999999999</c:v>
                </c:pt>
                <c:pt idx="14689">
                  <c:v>20.401388888888889</c:v>
                </c:pt>
                <c:pt idx="14690">
                  <c:v>20.402777777777779</c:v>
                </c:pt>
                <c:pt idx="14691">
                  <c:v>20.404166666666665</c:v>
                </c:pt>
                <c:pt idx="14692">
                  <c:v>20.405555555555555</c:v>
                </c:pt>
                <c:pt idx="14693">
                  <c:v>20.406944444444445</c:v>
                </c:pt>
                <c:pt idx="14694">
                  <c:v>20.408333333333335</c:v>
                </c:pt>
                <c:pt idx="14695">
                  <c:v>20.409722222222221</c:v>
                </c:pt>
                <c:pt idx="14696">
                  <c:v>20.411111111111111</c:v>
                </c:pt>
                <c:pt idx="14697">
                  <c:v>20.412500000000001</c:v>
                </c:pt>
                <c:pt idx="14698">
                  <c:v>20.413888888888888</c:v>
                </c:pt>
                <c:pt idx="14699">
                  <c:v>20.415277777777778</c:v>
                </c:pt>
                <c:pt idx="14700">
                  <c:v>20.416666666666668</c:v>
                </c:pt>
                <c:pt idx="14701">
                  <c:v>20.418055555555554</c:v>
                </c:pt>
                <c:pt idx="14702">
                  <c:v>20.419444444444444</c:v>
                </c:pt>
                <c:pt idx="14703">
                  <c:v>20.420833333333334</c:v>
                </c:pt>
                <c:pt idx="14704">
                  <c:v>20.422222222222221</c:v>
                </c:pt>
                <c:pt idx="14705">
                  <c:v>20.423611111111111</c:v>
                </c:pt>
                <c:pt idx="14706">
                  <c:v>20.425000000000001</c:v>
                </c:pt>
                <c:pt idx="14707">
                  <c:v>20.426388888888887</c:v>
                </c:pt>
                <c:pt idx="14708">
                  <c:v>20.427777777777777</c:v>
                </c:pt>
                <c:pt idx="14709">
                  <c:v>20.429166666666667</c:v>
                </c:pt>
                <c:pt idx="14710">
                  <c:v>20.430555555555557</c:v>
                </c:pt>
                <c:pt idx="14711">
                  <c:v>20.431944444444444</c:v>
                </c:pt>
                <c:pt idx="14712">
                  <c:v>20.433333333333334</c:v>
                </c:pt>
                <c:pt idx="14713">
                  <c:v>20.434722222222224</c:v>
                </c:pt>
                <c:pt idx="14714">
                  <c:v>20.43611111111111</c:v>
                </c:pt>
                <c:pt idx="14715">
                  <c:v>20.4375</c:v>
                </c:pt>
                <c:pt idx="14716">
                  <c:v>20.43888888888889</c:v>
                </c:pt>
                <c:pt idx="14717">
                  <c:v>20.440277777777776</c:v>
                </c:pt>
                <c:pt idx="14718">
                  <c:v>20.441666666666666</c:v>
                </c:pt>
                <c:pt idx="14719">
                  <c:v>20.443055555555556</c:v>
                </c:pt>
                <c:pt idx="14720">
                  <c:v>20.444444444444443</c:v>
                </c:pt>
                <c:pt idx="14721">
                  <c:v>20.445833333333333</c:v>
                </c:pt>
                <c:pt idx="14722">
                  <c:v>20.447222222222223</c:v>
                </c:pt>
                <c:pt idx="14723">
                  <c:v>20.448611111111113</c:v>
                </c:pt>
                <c:pt idx="14724">
                  <c:v>20.45</c:v>
                </c:pt>
                <c:pt idx="14725">
                  <c:v>20.451388888888889</c:v>
                </c:pt>
                <c:pt idx="14726">
                  <c:v>20.452777777777779</c:v>
                </c:pt>
                <c:pt idx="14727">
                  <c:v>20.454166666666666</c:v>
                </c:pt>
                <c:pt idx="14728">
                  <c:v>20.455555555555556</c:v>
                </c:pt>
                <c:pt idx="14729">
                  <c:v>20.456944444444446</c:v>
                </c:pt>
                <c:pt idx="14730">
                  <c:v>20.458333333333332</c:v>
                </c:pt>
                <c:pt idx="14731">
                  <c:v>20.459722222222222</c:v>
                </c:pt>
                <c:pt idx="14732">
                  <c:v>20.461111111111112</c:v>
                </c:pt>
                <c:pt idx="14733">
                  <c:v>20.462499999999999</c:v>
                </c:pt>
                <c:pt idx="14734">
                  <c:v>20.463888888888889</c:v>
                </c:pt>
                <c:pt idx="14735">
                  <c:v>20.465277777777779</c:v>
                </c:pt>
                <c:pt idx="14736">
                  <c:v>20.466666666666665</c:v>
                </c:pt>
                <c:pt idx="14737">
                  <c:v>20.468055555555555</c:v>
                </c:pt>
                <c:pt idx="14738">
                  <c:v>20.469444444444445</c:v>
                </c:pt>
                <c:pt idx="14739">
                  <c:v>20.470833333333335</c:v>
                </c:pt>
                <c:pt idx="14740">
                  <c:v>20.472222222222221</c:v>
                </c:pt>
                <c:pt idx="14741">
                  <c:v>20.473611111111111</c:v>
                </c:pt>
                <c:pt idx="14742">
                  <c:v>20.475000000000001</c:v>
                </c:pt>
                <c:pt idx="14743">
                  <c:v>20.476388888888888</c:v>
                </c:pt>
                <c:pt idx="14744">
                  <c:v>20.477777777777778</c:v>
                </c:pt>
                <c:pt idx="14745">
                  <c:v>20.479166666666668</c:v>
                </c:pt>
                <c:pt idx="14746">
                  <c:v>20.480555555555554</c:v>
                </c:pt>
                <c:pt idx="14747">
                  <c:v>20.481944444444444</c:v>
                </c:pt>
                <c:pt idx="14748">
                  <c:v>20.483333333333334</c:v>
                </c:pt>
                <c:pt idx="14749">
                  <c:v>20.484722222222221</c:v>
                </c:pt>
                <c:pt idx="14750">
                  <c:v>20.486111111111111</c:v>
                </c:pt>
                <c:pt idx="14751">
                  <c:v>20.487500000000001</c:v>
                </c:pt>
                <c:pt idx="14752">
                  <c:v>20.488888888888887</c:v>
                </c:pt>
                <c:pt idx="14753">
                  <c:v>20.490277777777777</c:v>
                </c:pt>
                <c:pt idx="14754">
                  <c:v>20.491666666666667</c:v>
                </c:pt>
                <c:pt idx="14755">
                  <c:v>20.493055555555557</c:v>
                </c:pt>
                <c:pt idx="14756">
                  <c:v>20.494444444444444</c:v>
                </c:pt>
                <c:pt idx="14757">
                  <c:v>20.495833333333334</c:v>
                </c:pt>
                <c:pt idx="14758">
                  <c:v>20.497222222222224</c:v>
                </c:pt>
                <c:pt idx="14759">
                  <c:v>20.49861111111111</c:v>
                </c:pt>
                <c:pt idx="14760">
                  <c:v>20.5</c:v>
                </c:pt>
                <c:pt idx="14761">
                  <c:v>20.50138888888889</c:v>
                </c:pt>
                <c:pt idx="14762">
                  <c:v>20.502777777777776</c:v>
                </c:pt>
                <c:pt idx="14763">
                  <c:v>20.504166666666666</c:v>
                </c:pt>
                <c:pt idx="14764">
                  <c:v>20.505555555555556</c:v>
                </c:pt>
                <c:pt idx="14765">
                  <c:v>20.506944444444443</c:v>
                </c:pt>
                <c:pt idx="14766">
                  <c:v>20.508333333333333</c:v>
                </c:pt>
                <c:pt idx="14767">
                  <c:v>20.509722222222223</c:v>
                </c:pt>
                <c:pt idx="14768">
                  <c:v>20.511111111111113</c:v>
                </c:pt>
                <c:pt idx="14769">
                  <c:v>20.512499999999999</c:v>
                </c:pt>
                <c:pt idx="14770">
                  <c:v>20.513888888888889</c:v>
                </c:pt>
                <c:pt idx="14771">
                  <c:v>20.515277777777779</c:v>
                </c:pt>
                <c:pt idx="14772">
                  <c:v>20.516666666666666</c:v>
                </c:pt>
                <c:pt idx="14773">
                  <c:v>20.518055555555556</c:v>
                </c:pt>
                <c:pt idx="14774">
                  <c:v>20.519444444444446</c:v>
                </c:pt>
                <c:pt idx="14775">
                  <c:v>20.520833333333332</c:v>
                </c:pt>
                <c:pt idx="14776">
                  <c:v>20.522222222222222</c:v>
                </c:pt>
                <c:pt idx="14777">
                  <c:v>20.523611111111112</c:v>
                </c:pt>
                <c:pt idx="14778">
                  <c:v>20.524999999999999</c:v>
                </c:pt>
                <c:pt idx="14779">
                  <c:v>20.526388888888889</c:v>
                </c:pt>
                <c:pt idx="14780">
                  <c:v>20.527777777777779</c:v>
                </c:pt>
                <c:pt idx="14781">
                  <c:v>20.529166666666665</c:v>
                </c:pt>
                <c:pt idx="14782">
                  <c:v>20.530555555555555</c:v>
                </c:pt>
                <c:pt idx="14783">
                  <c:v>20.531944444444445</c:v>
                </c:pt>
                <c:pt idx="14784">
                  <c:v>20.533333333333335</c:v>
                </c:pt>
                <c:pt idx="14785">
                  <c:v>20.534722222222221</c:v>
                </c:pt>
                <c:pt idx="14786">
                  <c:v>20.536111111111111</c:v>
                </c:pt>
                <c:pt idx="14787">
                  <c:v>20.537500000000001</c:v>
                </c:pt>
                <c:pt idx="14788">
                  <c:v>20.538888888888888</c:v>
                </c:pt>
                <c:pt idx="14789">
                  <c:v>20.540277777777778</c:v>
                </c:pt>
                <c:pt idx="14790">
                  <c:v>20.541666666666668</c:v>
                </c:pt>
                <c:pt idx="14791">
                  <c:v>20.543055555555554</c:v>
                </c:pt>
                <c:pt idx="14792">
                  <c:v>20.544444444444444</c:v>
                </c:pt>
                <c:pt idx="14793">
                  <c:v>20.545833333333334</c:v>
                </c:pt>
                <c:pt idx="14794">
                  <c:v>20.547222222222221</c:v>
                </c:pt>
                <c:pt idx="14795">
                  <c:v>20.548611111111111</c:v>
                </c:pt>
                <c:pt idx="14796">
                  <c:v>20.55</c:v>
                </c:pt>
                <c:pt idx="14797">
                  <c:v>20.551388888888887</c:v>
                </c:pt>
                <c:pt idx="14798">
                  <c:v>20.552777777777777</c:v>
                </c:pt>
                <c:pt idx="14799">
                  <c:v>20.554166666666667</c:v>
                </c:pt>
                <c:pt idx="14800">
                  <c:v>20.555555555555557</c:v>
                </c:pt>
                <c:pt idx="14801">
                  <c:v>20.556944444444444</c:v>
                </c:pt>
                <c:pt idx="14802">
                  <c:v>20.558333333333334</c:v>
                </c:pt>
                <c:pt idx="14803">
                  <c:v>20.559722222222224</c:v>
                </c:pt>
                <c:pt idx="14804">
                  <c:v>20.56111111111111</c:v>
                </c:pt>
                <c:pt idx="14805">
                  <c:v>20.5625</c:v>
                </c:pt>
                <c:pt idx="14806">
                  <c:v>20.56388888888889</c:v>
                </c:pt>
                <c:pt idx="14807">
                  <c:v>20.565277777777776</c:v>
                </c:pt>
                <c:pt idx="14808">
                  <c:v>20.566666666666666</c:v>
                </c:pt>
                <c:pt idx="14809">
                  <c:v>20.568055555555556</c:v>
                </c:pt>
                <c:pt idx="14810">
                  <c:v>20.569444444444443</c:v>
                </c:pt>
                <c:pt idx="14811">
                  <c:v>20.570833333333333</c:v>
                </c:pt>
                <c:pt idx="14812">
                  <c:v>20.572222222222223</c:v>
                </c:pt>
                <c:pt idx="14813">
                  <c:v>20.573611111111113</c:v>
                </c:pt>
                <c:pt idx="14814">
                  <c:v>20.574999999999999</c:v>
                </c:pt>
                <c:pt idx="14815">
                  <c:v>20.576388888888889</c:v>
                </c:pt>
                <c:pt idx="14816">
                  <c:v>20.577777777777779</c:v>
                </c:pt>
                <c:pt idx="14817">
                  <c:v>20.579166666666666</c:v>
                </c:pt>
                <c:pt idx="14818">
                  <c:v>20.580555555555556</c:v>
                </c:pt>
                <c:pt idx="14819">
                  <c:v>20.581944444444446</c:v>
                </c:pt>
                <c:pt idx="14820">
                  <c:v>20.583333333333332</c:v>
                </c:pt>
                <c:pt idx="14821">
                  <c:v>20.584722222222222</c:v>
                </c:pt>
                <c:pt idx="14822">
                  <c:v>20.586111111111112</c:v>
                </c:pt>
                <c:pt idx="14823">
                  <c:v>20.587499999999999</c:v>
                </c:pt>
                <c:pt idx="14824">
                  <c:v>20.588888888888889</c:v>
                </c:pt>
                <c:pt idx="14825">
                  <c:v>20.590277777777779</c:v>
                </c:pt>
                <c:pt idx="14826">
                  <c:v>20.591666666666665</c:v>
                </c:pt>
                <c:pt idx="14827">
                  <c:v>20.593055555555555</c:v>
                </c:pt>
                <c:pt idx="14828">
                  <c:v>20.594444444444445</c:v>
                </c:pt>
                <c:pt idx="14829">
                  <c:v>20.595833333333335</c:v>
                </c:pt>
                <c:pt idx="14830">
                  <c:v>20.597222222222221</c:v>
                </c:pt>
                <c:pt idx="14831">
                  <c:v>20.598611111111111</c:v>
                </c:pt>
                <c:pt idx="14832">
                  <c:v>20.6</c:v>
                </c:pt>
                <c:pt idx="14833">
                  <c:v>20.601388888888888</c:v>
                </c:pt>
                <c:pt idx="14834">
                  <c:v>20.602777777777778</c:v>
                </c:pt>
                <c:pt idx="14835">
                  <c:v>20.604166666666668</c:v>
                </c:pt>
                <c:pt idx="14836">
                  <c:v>20.605555555555554</c:v>
                </c:pt>
                <c:pt idx="14837">
                  <c:v>20.606944444444444</c:v>
                </c:pt>
                <c:pt idx="14838">
                  <c:v>20.608333333333334</c:v>
                </c:pt>
                <c:pt idx="14839">
                  <c:v>20.609722222222221</c:v>
                </c:pt>
                <c:pt idx="14840">
                  <c:v>20.611111111111111</c:v>
                </c:pt>
                <c:pt idx="14841">
                  <c:v>20.612500000000001</c:v>
                </c:pt>
                <c:pt idx="14842">
                  <c:v>20.613888888888887</c:v>
                </c:pt>
                <c:pt idx="14843">
                  <c:v>20.615277777777777</c:v>
                </c:pt>
                <c:pt idx="14844">
                  <c:v>20.616666666666667</c:v>
                </c:pt>
                <c:pt idx="14845">
                  <c:v>20.618055555555557</c:v>
                </c:pt>
                <c:pt idx="14846">
                  <c:v>20.619444444444444</c:v>
                </c:pt>
                <c:pt idx="14847">
                  <c:v>20.620833333333334</c:v>
                </c:pt>
                <c:pt idx="14848">
                  <c:v>20.622222222222224</c:v>
                </c:pt>
                <c:pt idx="14849">
                  <c:v>20.62361111111111</c:v>
                </c:pt>
                <c:pt idx="14850">
                  <c:v>20.625</c:v>
                </c:pt>
                <c:pt idx="14851">
                  <c:v>20.62638888888889</c:v>
                </c:pt>
                <c:pt idx="14852">
                  <c:v>20.627777777777776</c:v>
                </c:pt>
                <c:pt idx="14853">
                  <c:v>20.629166666666666</c:v>
                </c:pt>
                <c:pt idx="14854">
                  <c:v>20.630555555555556</c:v>
                </c:pt>
                <c:pt idx="14855">
                  <c:v>20.631944444444443</c:v>
                </c:pt>
                <c:pt idx="14856">
                  <c:v>20.633333333333333</c:v>
                </c:pt>
                <c:pt idx="14857">
                  <c:v>20.634722222222223</c:v>
                </c:pt>
                <c:pt idx="14858">
                  <c:v>20.636111111111113</c:v>
                </c:pt>
                <c:pt idx="14859">
                  <c:v>20.637499999999999</c:v>
                </c:pt>
                <c:pt idx="14860">
                  <c:v>20.638888888888889</c:v>
                </c:pt>
                <c:pt idx="14861">
                  <c:v>20.640277777777779</c:v>
                </c:pt>
                <c:pt idx="14862">
                  <c:v>20.641666666666666</c:v>
                </c:pt>
                <c:pt idx="14863">
                  <c:v>20.643055555555556</c:v>
                </c:pt>
                <c:pt idx="14864">
                  <c:v>20.644444444444446</c:v>
                </c:pt>
                <c:pt idx="14865">
                  <c:v>20.645833333333332</c:v>
                </c:pt>
                <c:pt idx="14866">
                  <c:v>20.647222222222222</c:v>
                </c:pt>
                <c:pt idx="14867">
                  <c:v>20.648611111111112</c:v>
                </c:pt>
                <c:pt idx="14868">
                  <c:v>20.65</c:v>
                </c:pt>
                <c:pt idx="14869">
                  <c:v>20.651388888888889</c:v>
                </c:pt>
                <c:pt idx="14870">
                  <c:v>20.652777777777779</c:v>
                </c:pt>
                <c:pt idx="14871">
                  <c:v>20.654166666666665</c:v>
                </c:pt>
                <c:pt idx="14872">
                  <c:v>20.655555555555555</c:v>
                </c:pt>
                <c:pt idx="14873">
                  <c:v>20.656944444444445</c:v>
                </c:pt>
                <c:pt idx="14874">
                  <c:v>20.658333333333335</c:v>
                </c:pt>
                <c:pt idx="14875">
                  <c:v>20.659722222222221</c:v>
                </c:pt>
                <c:pt idx="14876">
                  <c:v>20.661111111111111</c:v>
                </c:pt>
                <c:pt idx="14877">
                  <c:v>20.662500000000001</c:v>
                </c:pt>
                <c:pt idx="14878">
                  <c:v>20.663888888888888</c:v>
                </c:pt>
                <c:pt idx="14879">
                  <c:v>20.665277777777778</c:v>
                </c:pt>
                <c:pt idx="14880">
                  <c:v>20.666666666666668</c:v>
                </c:pt>
                <c:pt idx="14881">
                  <c:v>20.668055555555554</c:v>
                </c:pt>
                <c:pt idx="14882">
                  <c:v>20.669444444444444</c:v>
                </c:pt>
                <c:pt idx="14883">
                  <c:v>20.670833333333334</c:v>
                </c:pt>
                <c:pt idx="14884">
                  <c:v>20.672222222222221</c:v>
                </c:pt>
                <c:pt idx="14885">
                  <c:v>20.673611111111111</c:v>
                </c:pt>
                <c:pt idx="14886">
                  <c:v>20.675000000000001</c:v>
                </c:pt>
                <c:pt idx="14887">
                  <c:v>20.676388888888887</c:v>
                </c:pt>
                <c:pt idx="14888">
                  <c:v>20.677777777777777</c:v>
                </c:pt>
                <c:pt idx="14889">
                  <c:v>20.679166666666667</c:v>
                </c:pt>
                <c:pt idx="14890">
                  <c:v>20.680555555555557</c:v>
                </c:pt>
                <c:pt idx="14891">
                  <c:v>20.681944444444444</c:v>
                </c:pt>
                <c:pt idx="14892">
                  <c:v>20.683333333333334</c:v>
                </c:pt>
                <c:pt idx="14893">
                  <c:v>20.684722222222224</c:v>
                </c:pt>
                <c:pt idx="14894">
                  <c:v>20.68611111111111</c:v>
                </c:pt>
                <c:pt idx="14895">
                  <c:v>20.6875</c:v>
                </c:pt>
                <c:pt idx="14896">
                  <c:v>20.68888888888889</c:v>
                </c:pt>
                <c:pt idx="14897">
                  <c:v>20.690277777777776</c:v>
                </c:pt>
                <c:pt idx="14898">
                  <c:v>20.691666666666666</c:v>
                </c:pt>
                <c:pt idx="14899">
                  <c:v>20.693055555555556</c:v>
                </c:pt>
                <c:pt idx="14900">
                  <c:v>20.694444444444443</c:v>
                </c:pt>
                <c:pt idx="14901">
                  <c:v>20.695833333333333</c:v>
                </c:pt>
                <c:pt idx="14902">
                  <c:v>20.697222222222223</c:v>
                </c:pt>
                <c:pt idx="14903">
                  <c:v>20.698611111111113</c:v>
                </c:pt>
                <c:pt idx="14904">
                  <c:v>20.7</c:v>
                </c:pt>
                <c:pt idx="14905">
                  <c:v>20.701388888888889</c:v>
                </c:pt>
                <c:pt idx="14906">
                  <c:v>20.702777777777779</c:v>
                </c:pt>
                <c:pt idx="14907">
                  <c:v>20.704166666666666</c:v>
                </c:pt>
                <c:pt idx="14908">
                  <c:v>20.705555555555556</c:v>
                </c:pt>
                <c:pt idx="14909">
                  <c:v>20.706944444444446</c:v>
                </c:pt>
                <c:pt idx="14910">
                  <c:v>20.708333333333332</c:v>
                </c:pt>
                <c:pt idx="14911">
                  <c:v>20.709722222222222</c:v>
                </c:pt>
                <c:pt idx="14912">
                  <c:v>20.711111111111112</c:v>
                </c:pt>
                <c:pt idx="14913">
                  <c:v>20.712499999999999</c:v>
                </c:pt>
                <c:pt idx="14914">
                  <c:v>20.713888888888889</c:v>
                </c:pt>
                <c:pt idx="14915">
                  <c:v>20.715277777777779</c:v>
                </c:pt>
                <c:pt idx="14916">
                  <c:v>20.716666666666665</c:v>
                </c:pt>
                <c:pt idx="14917">
                  <c:v>20.718055555555555</c:v>
                </c:pt>
                <c:pt idx="14918">
                  <c:v>20.719444444444445</c:v>
                </c:pt>
                <c:pt idx="14919">
                  <c:v>20.720833333333335</c:v>
                </c:pt>
                <c:pt idx="14920">
                  <c:v>20.722222222222221</c:v>
                </c:pt>
                <c:pt idx="14921">
                  <c:v>20.723611111111111</c:v>
                </c:pt>
                <c:pt idx="14922">
                  <c:v>20.725000000000001</c:v>
                </c:pt>
                <c:pt idx="14923">
                  <c:v>20.726388888888888</c:v>
                </c:pt>
                <c:pt idx="14924">
                  <c:v>20.727777777777778</c:v>
                </c:pt>
                <c:pt idx="14925">
                  <c:v>20.729166666666668</c:v>
                </c:pt>
                <c:pt idx="14926">
                  <c:v>20.730555555555554</c:v>
                </c:pt>
                <c:pt idx="14927">
                  <c:v>20.731944444444444</c:v>
                </c:pt>
                <c:pt idx="14928">
                  <c:v>20.733333333333334</c:v>
                </c:pt>
                <c:pt idx="14929">
                  <c:v>20.734722222222221</c:v>
                </c:pt>
                <c:pt idx="14930">
                  <c:v>20.736111111111111</c:v>
                </c:pt>
                <c:pt idx="14931">
                  <c:v>20.737500000000001</c:v>
                </c:pt>
                <c:pt idx="14932">
                  <c:v>20.738888888888887</c:v>
                </c:pt>
                <c:pt idx="14933">
                  <c:v>20.740277777777777</c:v>
                </c:pt>
                <c:pt idx="14934">
                  <c:v>20.741666666666667</c:v>
                </c:pt>
                <c:pt idx="14935">
                  <c:v>20.743055555555557</c:v>
                </c:pt>
                <c:pt idx="14936">
                  <c:v>20.744444444444444</c:v>
                </c:pt>
                <c:pt idx="14937">
                  <c:v>20.745833333333334</c:v>
                </c:pt>
                <c:pt idx="14938">
                  <c:v>20.747222222222224</c:v>
                </c:pt>
                <c:pt idx="14939">
                  <c:v>20.74861111111111</c:v>
                </c:pt>
                <c:pt idx="14940">
                  <c:v>20.75</c:v>
                </c:pt>
                <c:pt idx="14941">
                  <c:v>20.75138888888889</c:v>
                </c:pt>
                <c:pt idx="14942">
                  <c:v>20.752777777777776</c:v>
                </c:pt>
                <c:pt idx="14943">
                  <c:v>20.754166666666666</c:v>
                </c:pt>
                <c:pt idx="14944">
                  <c:v>20.755555555555556</c:v>
                </c:pt>
                <c:pt idx="14945">
                  <c:v>20.756944444444443</c:v>
                </c:pt>
                <c:pt idx="14946">
                  <c:v>20.758333333333333</c:v>
                </c:pt>
                <c:pt idx="14947">
                  <c:v>20.759722222222223</c:v>
                </c:pt>
                <c:pt idx="14948">
                  <c:v>20.761111111111113</c:v>
                </c:pt>
                <c:pt idx="14949">
                  <c:v>20.762499999999999</c:v>
                </c:pt>
                <c:pt idx="14950">
                  <c:v>20.763888888888889</c:v>
                </c:pt>
                <c:pt idx="14951">
                  <c:v>20.765277777777779</c:v>
                </c:pt>
                <c:pt idx="14952">
                  <c:v>20.766666666666666</c:v>
                </c:pt>
                <c:pt idx="14953">
                  <c:v>20.768055555555556</c:v>
                </c:pt>
                <c:pt idx="14954">
                  <c:v>20.769444444444446</c:v>
                </c:pt>
                <c:pt idx="14955">
                  <c:v>20.770833333333332</c:v>
                </c:pt>
                <c:pt idx="14956">
                  <c:v>20.772222222222222</c:v>
                </c:pt>
                <c:pt idx="14957">
                  <c:v>20.773611111111112</c:v>
                </c:pt>
                <c:pt idx="14958">
                  <c:v>20.774999999999999</c:v>
                </c:pt>
                <c:pt idx="14959">
                  <c:v>20.776388888888889</c:v>
                </c:pt>
                <c:pt idx="14960">
                  <c:v>20.777777777777779</c:v>
                </c:pt>
                <c:pt idx="14961">
                  <c:v>20.779166666666665</c:v>
                </c:pt>
                <c:pt idx="14962">
                  <c:v>20.780555555555555</c:v>
                </c:pt>
                <c:pt idx="14963">
                  <c:v>20.781944444444445</c:v>
                </c:pt>
                <c:pt idx="14964">
                  <c:v>20.783333333333335</c:v>
                </c:pt>
                <c:pt idx="14965">
                  <c:v>20.784722222222221</c:v>
                </c:pt>
                <c:pt idx="14966">
                  <c:v>20.786111111111111</c:v>
                </c:pt>
                <c:pt idx="14967">
                  <c:v>20.787500000000001</c:v>
                </c:pt>
                <c:pt idx="14968">
                  <c:v>20.788888888888888</c:v>
                </c:pt>
                <c:pt idx="14969">
                  <c:v>20.790277777777778</c:v>
                </c:pt>
                <c:pt idx="14970">
                  <c:v>20.791666666666668</c:v>
                </c:pt>
                <c:pt idx="14971">
                  <c:v>20.793055555555554</c:v>
                </c:pt>
                <c:pt idx="14972">
                  <c:v>20.794444444444444</c:v>
                </c:pt>
                <c:pt idx="14973">
                  <c:v>20.795833333333334</c:v>
                </c:pt>
                <c:pt idx="14974">
                  <c:v>20.797222222222221</c:v>
                </c:pt>
                <c:pt idx="14975">
                  <c:v>20.798611111111111</c:v>
                </c:pt>
                <c:pt idx="14976">
                  <c:v>20.8</c:v>
                </c:pt>
                <c:pt idx="14977">
                  <c:v>20.801388888888887</c:v>
                </c:pt>
                <c:pt idx="14978">
                  <c:v>20.802777777777777</c:v>
                </c:pt>
                <c:pt idx="14979">
                  <c:v>20.804166666666667</c:v>
                </c:pt>
                <c:pt idx="14980">
                  <c:v>20.805555555555557</c:v>
                </c:pt>
                <c:pt idx="14981">
                  <c:v>20.806944444444444</c:v>
                </c:pt>
                <c:pt idx="14982">
                  <c:v>20.808333333333334</c:v>
                </c:pt>
                <c:pt idx="14983">
                  <c:v>20.809722222222224</c:v>
                </c:pt>
                <c:pt idx="14984">
                  <c:v>20.81111111111111</c:v>
                </c:pt>
                <c:pt idx="14985">
                  <c:v>20.8125</c:v>
                </c:pt>
                <c:pt idx="14986">
                  <c:v>20.81388888888889</c:v>
                </c:pt>
                <c:pt idx="14987">
                  <c:v>20.815277777777776</c:v>
                </c:pt>
                <c:pt idx="14988">
                  <c:v>20.816666666666666</c:v>
                </c:pt>
                <c:pt idx="14989">
                  <c:v>20.818055555555556</c:v>
                </c:pt>
                <c:pt idx="14990">
                  <c:v>20.819444444444443</c:v>
                </c:pt>
                <c:pt idx="14991">
                  <c:v>20.820833333333333</c:v>
                </c:pt>
                <c:pt idx="14992">
                  <c:v>20.822222222222223</c:v>
                </c:pt>
                <c:pt idx="14993">
                  <c:v>20.823611111111113</c:v>
                </c:pt>
                <c:pt idx="14994">
                  <c:v>20.824999999999999</c:v>
                </c:pt>
                <c:pt idx="14995">
                  <c:v>20.826388888888889</c:v>
                </c:pt>
                <c:pt idx="14996">
                  <c:v>20.827777777777779</c:v>
                </c:pt>
                <c:pt idx="14997">
                  <c:v>20.829166666666666</c:v>
                </c:pt>
                <c:pt idx="14998">
                  <c:v>20.830555555555556</c:v>
                </c:pt>
                <c:pt idx="14999">
                  <c:v>20.831944444444446</c:v>
                </c:pt>
                <c:pt idx="15000">
                  <c:v>20.833333333333332</c:v>
                </c:pt>
                <c:pt idx="15001">
                  <c:v>20.834722222222222</c:v>
                </c:pt>
                <c:pt idx="15002">
                  <c:v>20.836111111111112</c:v>
                </c:pt>
                <c:pt idx="15003">
                  <c:v>20.837499999999999</c:v>
                </c:pt>
                <c:pt idx="15004">
                  <c:v>20.838888888888889</c:v>
                </c:pt>
                <c:pt idx="15005">
                  <c:v>20.840277777777779</c:v>
                </c:pt>
                <c:pt idx="15006">
                  <c:v>20.841666666666665</c:v>
                </c:pt>
                <c:pt idx="15007">
                  <c:v>20.843055555555555</c:v>
                </c:pt>
                <c:pt idx="15008">
                  <c:v>20.844444444444445</c:v>
                </c:pt>
                <c:pt idx="15009">
                  <c:v>20.845833333333335</c:v>
                </c:pt>
                <c:pt idx="15010">
                  <c:v>20.847222222222221</c:v>
                </c:pt>
                <c:pt idx="15011">
                  <c:v>20.848611111111111</c:v>
                </c:pt>
                <c:pt idx="15012">
                  <c:v>20.85</c:v>
                </c:pt>
                <c:pt idx="15013">
                  <c:v>20.851388888888888</c:v>
                </c:pt>
                <c:pt idx="15014">
                  <c:v>20.852777777777778</c:v>
                </c:pt>
                <c:pt idx="15015">
                  <c:v>20.854166666666668</c:v>
                </c:pt>
                <c:pt idx="15016">
                  <c:v>20.855555555555554</c:v>
                </c:pt>
                <c:pt idx="15017">
                  <c:v>20.856944444444444</c:v>
                </c:pt>
                <c:pt idx="15018">
                  <c:v>20.858333333333334</c:v>
                </c:pt>
                <c:pt idx="15019">
                  <c:v>20.859722222222221</c:v>
                </c:pt>
                <c:pt idx="15020">
                  <c:v>20.861111111111111</c:v>
                </c:pt>
                <c:pt idx="15021">
                  <c:v>20.862500000000001</c:v>
                </c:pt>
                <c:pt idx="15022">
                  <c:v>20.863888888888887</c:v>
                </c:pt>
                <c:pt idx="15023">
                  <c:v>20.865277777777777</c:v>
                </c:pt>
                <c:pt idx="15024">
                  <c:v>20.866666666666667</c:v>
                </c:pt>
                <c:pt idx="15025">
                  <c:v>20.868055555555557</c:v>
                </c:pt>
                <c:pt idx="15026">
                  <c:v>20.869444444444444</c:v>
                </c:pt>
                <c:pt idx="15027">
                  <c:v>20.870833333333334</c:v>
                </c:pt>
                <c:pt idx="15028">
                  <c:v>20.872222222222224</c:v>
                </c:pt>
                <c:pt idx="15029">
                  <c:v>20.87361111111111</c:v>
                </c:pt>
                <c:pt idx="15030">
                  <c:v>20.875</c:v>
                </c:pt>
                <c:pt idx="15031">
                  <c:v>20.87638888888889</c:v>
                </c:pt>
                <c:pt idx="15032">
                  <c:v>20.877777777777776</c:v>
                </c:pt>
                <c:pt idx="15033">
                  <c:v>20.879166666666666</c:v>
                </c:pt>
                <c:pt idx="15034">
                  <c:v>20.880555555555556</c:v>
                </c:pt>
                <c:pt idx="15035">
                  <c:v>20.881944444444443</c:v>
                </c:pt>
                <c:pt idx="15036">
                  <c:v>20.883333333333333</c:v>
                </c:pt>
                <c:pt idx="15037">
                  <c:v>20.884722222222223</c:v>
                </c:pt>
                <c:pt idx="15038">
                  <c:v>20.886111111111113</c:v>
                </c:pt>
                <c:pt idx="15039">
                  <c:v>20.887499999999999</c:v>
                </c:pt>
                <c:pt idx="15040">
                  <c:v>20.888888888888889</c:v>
                </c:pt>
                <c:pt idx="15041">
                  <c:v>20.890277777777779</c:v>
                </c:pt>
                <c:pt idx="15042">
                  <c:v>20.891666666666666</c:v>
                </c:pt>
                <c:pt idx="15043">
                  <c:v>20.893055555555556</c:v>
                </c:pt>
                <c:pt idx="15044">
                  <c:v>20.894444444444446</c:v>
                </c:pt>
                <c:pt idx="15045">
                  <c:v>20.895833333333332</c:v>
                </c:pt>
                <c:pt idx="15046">
                  <c:v>20.897222222222222</c:v>
                </c:pt>
                <c:pt idx="15047">
                  <c:v>20.898611111111112</c:v>
                </c:pt>
                <c:pt idx="15048">
                  <c:v>20.9</c:v>
                </c:pt>
                <c:pt idx="15049">
                  <c:v>20.901388888888889</c:v>
                </c:pt>
                <c:pt idx="15050">
                  <c:v>20.902777777777779</c:v>
                </c:pt>
                <c:pt idx="15051">
                  <c:v>20.904166666666665</c:v>
                </c:pt>
                <c:pt idx="15052">
                  <c:v>20.905555555555555</c:v>
                </c:pt>
                <c:pt idx="15053">
                  <c:v>20.906944444444445</c:v>
                </c:pt>
                <c:pt idx="15054">
                  <c:v>20.908333333333335</c:v>
                </c:pt>
                <c:pt idx="15055">
                  <c:v>20.909722222222221</c:v>
                </c:pt>
                <c:pt idx="15056">
                  <c:v>20.911111111111111</c:v>
                </c:pt>
                <c:pt idx="15057">
                  <c:v>20.912500000000001</c:v>
                </c:pt>
                <c:pt idx="15058">
                  <c:v>20.913888888888888</c:v>
                </c:pt>
                <c:pt idx="15059">
                  <c:v>20.915277777777778</c:v>
                </c:pt>
                <c:pt idx="15060">
                  <c:v>20.916666666666668</c:v>
                </c:pt>
                <c:pt idx="15061">
                  <c:v>20.918055555555554</c:v>
                </c:pt>
                <c:pt idx="15062">
                  <c:v>20.919444444444444</c:v>
                </c:pt>
                <c:pt idx="15063">
                  <c:v>20.920833333333334</c:v>
                </c:pt>
                <c:pt idx="15064">
                  <c:v>20.922222222222221</c:v>
                </c:pt>
                <c:pt idx="15065">
                  <c:v>20.923611111111111</c:v>
                </c:pt>
                <c:pt idx="15066">
                  <c:v>20.925000000000001</c:v>
                </c:pt>
                <c:pt idx="15067">
                  <c:v>20.926388888888887</c:v>
                </c:pt>
                <c:pt idx="15068">
                  <c:v>20.927777777777777</c:v>
                </c:pt>
                <c:pt idx="15069">
                  <c:v>20.929166666666667</c:v>
                </c:pt>
                <c:pt idx="15070">
                  <c:v>20.930555555555557</c:v>
                </c:pt>
                <c:pt idx="15071">
                  <c:v>20.931944444444444</c:v>
                </c:pt>
                <c:pt idx="15072">
                  <c:v>20.933333333333334</c:v>
                </c:pt>
                <c:pt idx="15073">
                  <c:v>20.934722222222224</c:v>
                </c:pt>
                <c:pt idx="15074">
                  <c:v>20.93611111111111</c:v>
                </c:pt>
                <c:pt idx="15075">
                  <c:v>20.9375</c:v>
                </c:pt>
                <c:pt idx="15076">
                  <c:v>20.93888888888889</c:v>
                </c:pt>
                <c:pt idx="15077">
                  <c:v>20.940277777777776</c:v>
                </c:pt>
                <c:pt idx="15078">
                  <c:v>20.941666666666666</c:v>
                </c:pt>
                <c:pt idx="15079">
                  <c:v>20.943055555555556</c:v>
                </c:pt>
                <c:pt idx="15080">
                  <c:v>20.944444444444443</c:v>
                </c:pt>
                <c:pt idx="15081">
                  <c:v>20.945833333333333</c:v>
                </c:pt>
                <c:pt idx="15082">
                  <c:v>20.947222222222223</c:v>
                </c:pt>
                <c:pt idx="15083">
                  <c:v>20.948611111111113</c:v>
                </c:pt>
                <c:pt idx="15084">
                  <c:v>20.95</c:v>
                </c:pt>
                <c:pt idx="15085">
                  <c:v>20.951388888888889</c:v>
                </c:pt>
                <c:pt idx="15086">
                  <c:v>20.952777777777779</c:v>
                </c:pt>
                <c:pt idx="15087">
                  <c:v>20.954166666666666</c:v>
                </c:pt>
                <c:pt idx="15088">
                  <c:v>20.955555555555556</c:v>
                </c:pt>
                <c:pt idx="15089">
                  <c:v>20.956944444444446</c:v>
                </c:pt>
                <c:pt idx="15090">
                  <c:v>20.958333333333332</c:v>
                </c:pt>
                <c:pt idx="15091">
                  <c:v>20.959722222222222</c:v>
                </c:pt>
                <c:pt idx="15092">
                  <c:v>20.961111111111112</c:v>
                </c:pt>
                <c:pt idx="15093">
                  <c:v>20.962499999999999</c:v>
                </c:pt>
                <c:pt idx="15094">
                  <c:v>20.963888888888889</c:v>
                </c:pt>
                <c:pt idx="15095">
                  <c:v>20.965277777777779</c:v>
                </c:pt>
                <c:pt idx="15096">
                  <c:v>20.966666666666665</c:v>
                </c:pt>
                <c:pt idx="15097">
                  <c:v>20.968055555555555</c:v>
                </c:pt>
                <c:pt idx="15098">
                  <c:v>20.969444444444445</c:v>
                </c:pt>
                <c:pt idx="15099">
                  <c:v>20.970833333333335</c:v>
                </c:pt>
                <c:pt idx="15100">
                  <c:v>20.972222222222221</c:v>
                </c:pt>
                <c:pt idx="15101">
                  <c:v>20.973611111111111</c:v>
                </c:pt>
                <c:pt idx="15102">
                  <c:v>20.975000000000001</c:v>
                </c:pt>
                <c:pt idx="15103">
                  <c:v>20.976388888888888</c:v>
                </c:pt>
                <c:pt idx="15104">
                  <c:v>20.977777777777778</c:v>
                </c:pt>
                <c:pt idx="15105">
                  <c:v>20.979166666666668</c:v>
                </c:pt>
                <c:pt idx="15106">
                  <c:v>20.980555555555554</c:v>
                </c:pt>
                <c:pt idx="15107">
                  <c:v>20.981944444444444</c:v>
                </c:pt>
                <c:pt idx="15108">
                  <c:v>20.983333333333334</c:v>
                </c:pt>
                <c:pt idx="15109">
                  <c:v>20.984722222222221</c:v>
                </c:pt>
                <c:pt idx="15110">
                  <c:v>20.986111111111111</c:v>
                </c:pt>
                <c:pt idx="15111">
                  <c:v>20.987500000000001</c:v>
                </c:pt>
                <c:pt idx="15112">
                  <c:v>20.988888888888887</c:v>
                </c:pt>
                <c:pt idx="15113">
                  <c:v>20.990277777777777</c:v>
                </c:pt>
                <c:pt idx="15114">
                  <c:v>20.991666666666667</c:v>
                </c:pt>
                <c:pt idx="15115">
                  <c:v>20.993055555555557</c:v>
                </c:pt>
                <c:pt idx="15116">
                  <c:v>20.994444444444444</c:v>
                </c:pt>
                <c:pt idx="15117">
                  <c:v>20.995833333333334</c:v>
                </c:pt>
                <c:pt idx="15118">
                  <c:v>20.997222222222224</c:v>
                </c:pt>
                <c:pt idx="15119">
                  <c:v>20.99861111111111</c:v>
                </c:pt>
                <c:pt idx="15120">
                  <c:v>21</c:v>
                </c:pt>
                <c:pt idx="15121">
                  <c:v>21.00138888888889</c:v>
                </c:pt>
                <c:pt idx="15122">
                  <c:v>21.002777777777776</c:v>
                </c:pt>
                <c:pt idx="15123">
                  <c:v>21.004166666666666</c:v>
                </c:pt>
                <c:pt idx="15124">
                  <c:v>21.005555555555556</c:v>
                </c:pt>
                <c:pt idx="15125">
                  <c:v>21.006944444444443</c:v>
                </c:pt>
                <c:pt idx="15126">
                  <c:v>21.008333333333333</c:v>
                </c:pt>
                <c:pt idx="15127">
                  <c:v>21.009722222222223</c:v>
                </c:pt>
                <c:pt idx="15128">
                  <c:v>21.011111111111113</c:v>
                </c:pt>
                <c:pt idx="15129">
                  <c:v>21.012499999999999</c:v>
                </c:pt>
                <c:pt idx="15130">
                  <c:v>21.013888888888889</c:v>
                </c:pt>
                <c:pt idx="15131">
                  <c:v>21.015277777777779</c:v>
                </c:pt>
                <c:pt idx="15132">
                  <c:v>21.016666666666666</c:v>
                </c:pt>
                <c:pt idx="15133">
                  <c:v>21.018055555555556</c:v>
                </c:pt>
                <c:pt idx="15134">
                  <c:v>21.019444444444446</c:v>
                </c:pt>
                <c:pt idx="15135">
                  <c:v>21.020833333333332</c:v>
                </c:pt>
                <c:pt idx="15136">
                  <c:v>21.022222222222222</c:v>
                </c:pt>
                <c:pt idx="15137">
                  <c:v>21.023611111111112</c:v>
                </c:pt>
                <c:pt idx="15138">
                  <c:v>21.024999999999999</c:v>
                </c:pt>
                <c:pt idx="15139">
                  <c:v>21.026388888888889</c:v>
                </c:pt>
                <c:pt idx="15140">
                  <c:v>21.027777777777779</c:v>
                </c:pt>
                <c:pt idx="15141">
                  <c:v>21.029166666666665</c:v>
                </c:pt>
                <c:pt idx="15142">
                  <c:v>21.030555555555555</c:v>
                </c:pt>
                <c:pt idx="15143">
                  <c:v>21.031944444444445</c:v>
                </c:pt>
                <c:pt idx="15144">
                  <c:v>21.033333333333335</c:v>
                </c:pt>
                <c:pt idx="15145">
                  <c:v>21.034722222222221</c:v>
                </c:pt>
                <c:pt idx="15146">
                  <c:v>21.036111111111111</c:v>
                </c:pt>
                <c:pt idx="15147">
                  <c:v>21.037500000000001</c:v>
                </c:pt>
                <c:pt idx="15148">
                  <c:v>21.038888888888888</c:v>
                </c:pt>
                <c:pt idx="15149">
                  <c:v>21.040277777777778</c:v>
                </c:pt>
                <c:pt idx="15150">
                  <c:v>21.041666666666668</c:v>
                </c:pt>
                <c:pt idx="15151">
                  <c:v>21.043055555555554</c:v>
                </c:pt>
                <c:pt idx="15152">
                  <c:v>21.044444444444444</c:v>
                </c:pt>
                <c:pt idx="15153">
                  <c:v>21.045833333333334</c:v>
                </c:pt>
                <c:pt idx="15154">
                  <c:v>21.047222222222221</c:v>
                </c:pt>
                <c:pt idx="15155">
                  <c:v>21.048611111111111</c:v>
                </c:pt>
                <c:pt idx="15156">
                  <c:v>21.05</c:v>
                </c:pt>
                <c:pt idx="15157">
                  <c:v>21.051388888888887</c:v>
                </c:pt>
                <c:pt idx="15158">
                  <c:v>21.052777777777777</c:v>
                </c:pt>
                <c:pt idx="15159">
                  <c:v>21.054166666666667</c:v>
                </c:pt>
                <c:pt idx="15160">
                  <c:v>21.055555555555557</c:v>
                </c:pt>
                <c:pt idx="15161">
                  <c:v>21.056944444444444</c:v>
                </c:pt>
                <c:pt idx="15162">
                  <c:v>21.058333333333334</c:v>
                </c:pt>
                <c:pt idx="15163">
                  <c:v>21.059722222222224</c:v>
                </c:pt>
                <c:pt idx="15164">
                  <c:v>21.06111111111111</c:v>
                </c:pt>
                <c:pt idx="15165">
                  <c:v>21.0625</c:v>
                </c:pt>
                <c:pt idx="15166">
                  <c:v>21.06388888888889</c:v>
                </c:pt>
                <c:pt idx="15167">
                  <c:v>21.065277777777776</c:v>
                </c:pt>
                <c:pt idx="15168">
                  <c:v>21.066666666666666</c:v>
                </c:pt>
                <c:pt idx="15169">
                  <c:v>21.068055555555556</c:v>
                </c:pt>
                <c:pt idx="15170">
                  <c:v>21.069444444444443</c:v>
                </c:pt>
                <c:pt idx="15171">
                  <c:v>21.070833333333333</c:v>
                </c:pt>
                <c:pt idx="15172">
                  <c:v>21.072222222222223</c:v>
                </c:pt>
                <c:pt idx="15173">
                  <c:v>21.073611111111113</c:v>
                </c:pt>
                <c:pt idx="15174">
                  <c:v>21.074999999999999</c:v>
                </c:pt>
                <c:pt idx="15175">
                  <c:v>21.076388888888889</c:v>
                </c:pt>
                <c:pt idx="15176">
                  <c:v>21.077777777777779</c:v>
                </c:pt>
                <c:pt idx="15177">
                  <c:v>21.079166666666666</c:v>
                </c:pt>
                <c:pt idx="15178">
                  <c:v>21.080555555555556</c:v>
                </c:pt>
                <c:pt idx="15179">
                  <c:v>21.081944444444446</c:v>
                </c:pt>
                <c:pt idx="15180">
                  <c:v>21.083333333333332</c:v>
                </c:pt>
                <c:pt idx="15181">
                  <c:v>21.084722222222222</c:v>
                </c:pt>
                <c:pt idx="15182">
                  <c:v>21.086111111111112</c:v>
                </c:pt>
                <c:pt idx="15183">
                  <c:v>21.087499999999999</c:v>
                </c:pt>
                <c:pt idx="15184">
                  <c:v>21.088888888888889</c:v>
                </c:pt>
                <c:pt idx="15185">
                  <c:v>21.090277777777779</c:v>
                </c:pt>
                <c:pt idx="15186">
                  <c:v>21.091666666666665</c:v>
                </c:pt>
                <c:pt idx="15187">
                  <c:v>21.093055555555555</c:v>
                </c:pt>
                <c:pt idx="15188">
                  <c:v>21.094444444444445</c:v>
                </c:pt>
                <c:pt idx="15189">
                  <c:v>21.095833333333335</c:v>
                </c:pt>
                <c:pt idx="15190">
                  <c:v>21.097222222222221</c:v>
                </c:pt>
                <c:pt idx="15191">
                  <c:v>21.098611111111111</c:v>
                </c:pt>
                <c:pt idx="15192">
                  <c:v>21.1</c:v>
                </c:pt>
                <c:pt idx="15193">
                  <c:v>21.101388888888888</c:v>
                </c:pt>
                <c:pt idx="15194">
                  <c:v>21.102777777777778</c:v>
                </c:pt>
                <c:pt idx="15195">
                  <c:v>21.104166666666668</c:v>
                </c:pt>
                <c:pt idx="15196">
                  <c:v>21.105555555555554</c:v>
                </c:pt>
                <c:pt idx="15197">
                  <c:v>21.106944444444444</c:v>
                </c:pt>
                <c:pt idx="15198">
                  <c:v>21.108333333333334</c:v>
                </c:pt>
                <c:pt idx="15199">
                  <c:v>21.109722222222221</c:v>
                </c:pt>
                <c:pt idx="15200">
                  <c:v>21.111111111111111</c:v>
                </c:pt>
                <c:pt idx="15201">
                  <c:v>21.112500000000001</c:v>
                </c:pt>
                <c:pt idx="15202">
                  <c:v>21.113888888888887</c:v>
                </c:pt>
                <c:pt idx="15203">
                  <c:v>21.115277777777777</c:v>
                </c:pt>
                <c:pt idx="15204">
                  <c:v>21.116666666666667</c:v>
                </c:pt>
                <c:pt idx="15205">
                  <c:v>21.118055555555557</c:v>
                </c:pt>
                <c:pt idx="15206">
                  <c:v>21.119444444444444</c:v>
                </c:pt>
                <c:pt idx="15207">
                  <c:v>21.120833333333334</c:v>
                </c:pt>
                <c:pt idx="15208">
                  <c:v>21.122222222222224</c:v>
                </c:pt>
                <c:pt idx="15209">
                  <c:v>21.12361111111111</c:v>
                </c:pt>
                <c:pt idx="15210">
                  <c:v>21.125</c:v>
                </c:pt>
                <c:pt idx="15211">
                  <c:v>21.12638888888889</c:v>
                </c:pt>
                <c:pt idx="15212">
                  <c:v>21.127777777777776</c:v>
                </c:pt>
                <c:pt idx="15213">
                  <c:v>21.129166666666666</c:v>
                </c:pt>
                <c:pt idx="15214">
                  <c:v>21.130555555555556</c:v>
                </c:pt>
                <c:pt idx="15215">
                  <c:v>21.131944444444443</c:v>
                </c:pt>
                <c:pt idx="15216">
                  <c:v>21.133333333333333</c:v>
                </c:pt>
                <c:pt idx="15217">
                  <c:v>21.134722222222223</c:v>
                </c:pt>
                <c:pt idx="15218">
                  <c:v>21.136111111111113</c:v>
                </c:pt>
                <c:pt idx="15219">
                  <c:v>21.137499999999999</c:v>
                </c:pt>
                <c:pt idx="15220">
                  <c:v>21.138888888888889</c:v>
                </c:pt>
                <c:pt idx="15221">
                  <c:v>21.140277777777779</c:v>
                </c:pt>
                <c:pt idx="15222">
                  <c:v>21.141666666666666</c:v>
                </c:pt>
                <c:pt idx="15223">
                  <c:v>21.143055555555556</c:v>
                </c:pt>
                <c:pt idx="15224">
                  <c:v>21.144444444444446</c:v>
                </c:pt>
                <c:pt idx="15225">
                  <c:v>21.145833333333332</c:v>
                </c:pt>
                <c:pt idx="15226">
                  <c:v>21.147222222222222</c:v>
                </c:pt>
                <c:pt idx="15227">
                  <c:v>21.148611111111112</c:v>
                </c:pt>
                <c:pt idx="15228">
                  <c:v>21.15</c:v>
                </c:pt>
                <c:pt idx="15229">
                  <c:v>21.151388888888889</c:v>
                </c:pt>
                <c:pt idx="15230">
                  <c:v>21.152777777777779</c:v>
                </c:pt>
                <c:pt idx="15231">
                  <c:v>21.154166666666665</c:v>
                </c:pt>
                <c:pt idx="15232">
                  <c:v>21.155555555555555</c:v>
                </c:pt>
                <c:pt idx="15233">
                  <c:v>21.156944444444445</c:v>
                </c:pt>
                <c:pt idx="15234">
                  <c:v>21.158333333333335</c:v>
                </c:pt>
                <c:pt idx="15235">
                  <c:v>21.159722222222221</c:v>
                </c:pt>
                <c:pt idx="15236">
                  <c:v>21.161111111111111</c:v>
                </c:pt>
                <c:pt idx="15237">
                  <c:v>21.162500000000001</c:v>
                </c:pt>
                <c:pt idx="15238">
                  <c:v>21.163888888888888</c:v>
                </c:pt>
                <c:pt idx="15239">
                  <c:v>21.165277777777778</c:v>
                </c:pt>
                <c:pt idx="15240">
                  <c:v>21.166666666666668</c:v>
                </c:pt>
                <c:pt idx="15241">
                  <c:v>21.168055555555554</c:v>
                </c:pt>
                <c:pt idx="15242">
                  <c:v>21.169444444444444</c:v>
                </c:pt>
                <c:pt idx="15243">
                  <c:v>21.170833333333334</c:v>
                </c:pt>
                <c:pt idx="15244">
                  <c:v>21.172222222222221</c:v>
                </c:pt>
                <c:pt idx="15245">
                  <c:v>21.173611111111111</c:v>
                </c:pt>
                <c:pt idx="15246">
                  <c:v>21.175000000000001</c:v>
                </c:pt>
                <c:pt idx="15247">
                  <c:v>21.176388888888887</c:v>
                </c:pt>
                <c:pt idx="15248">
                  <c:v>21.177777777777777</c:v>
                </c:pt>
                <c:pt idx="15249">
                  <c:v>21.179166666666667</c:v>
                </c:pt>
                <c:pt idx="15250">
                  <c:v>21.180555555555557</c:v>
                </c:pt>
                <c:pt idx="15251">
                  <c:v>21.181944444444444</c:v>
                </c:pt>
                <c:pt idx="15252">
                  <c:v>21.183333333333334</c:v>
                </c:pt>
                <c:pt idx="15253">
                  <c:v>21.184722222222224</c:v>
                </c:pt>
                <c:pt idx="15254">
                  <c:v>21.18611111111111</c:v>
                </c:pt>
                <c:pt idx="15255">
                  <c:v>21.1875</c:v>
                </c:pt>
                <c:pt idx="15256">
                  <c:v>21.18888888888889</c:v>
                </c:pt>
                <c:pt idx="15257">
                  <c:v>21.190277777777776</c:v>
                </c:pt>
                <c:pt idx="15258">
                  <c:v>21.191666666666666</c:v>
                </c:pt>
                <c:pt idx="15259">
                  <c:v>21.193055555555556</c:v>
                </c:pt>
                <c:pt idx="15260">
                  <c:v>21.194444444444443</c:v>
                </c:pt>
                <c:pt idx="15261">
                  <c:v>21.195833333333333</c:v>
                </c:pt>
                <c:pt idx="15262">
                  <c:v>21.197222222222223</c:v>
                </c:pt>
                <c:pt idx="15263">
                  <c:v>21.198611111111113</c:v>
                </c:pt>
                <c:pt idx="15264">
                  <c:v>21.2</c:v>
                </c:pt>
                <c:pt idx="15265">
                  <c:v>21.201388888888889</c:v>
                </c:pt>
                <c:pt idx="15266">
                  <c:v>21.202777777777779</c:v>
                </c:pt>
                <c:pt idx="15267">
                  <c:v>21.204166666666666</c:v>
                </c:pt>
                <c:pt idx="15268">
                  <c:v>21.205555555555556</c:v>
                </c:pt>
                <c:pt idx="15269">
                  <c:v>21.206944444444446</c:v>
                </c:pt>
                <c:pt idx="15270">
                  <c:v>21.208333333333332</c:v>
                </c:pt>
                <c:pt idx="15271">
                  <c:v>21.209722222222222</c:v>
                </c:pt>
                <c:pt idx="15272">
                  <c:v>21.211111111111112</c:v>
                </c:pt>
                <c:pt idx="15273">
                  <c:v>21.212499999999999</c:v>
                </c:pt>
                <c:pt idx="15274">
                  <c:v>21.213888888888889</c:v>
                </c:pt>
                <c:pt idx="15275">
                  <c:v>21.215277777777779</c:v>
                </c:pt>
                <c:pt idx="15276">
                  <c:v>21.216666666666665</c:v>
                </c:pt>
                <c:pt idx="15277">
                  <c:v>21.218055555555555</c:v>
                </c:pt>
                <c:pt idx="15278">
                  <c:v>21.219444444444445</c:v>
                </c:pt>
                <c:pt idx="15279">
                  <c:v>21.220833333333335</c:v>
                </c:pt>
                <c:pt idx="15280">
                  <c:v>21.222222222222221</c:v>
                </c:pt>
                <c:pt idx="15281">
                  <c:v>21.223611111111111</c:v>
                </c:pt>
                <c:pt idx="15282">
                  <c:v>21.225000000000001</c:v>
                </c:pt>
                <c:pt idx="15283">
                  <c:v>21.226388888888888</c:v>
                </c:pt>
                <c:pt idx="15284">
                  <c:v>21.227777777777778</c:v>
                </c:pt>
                <c:pt idx="15285">
                  <c:v>21.229166666666668</c:v>
                </c:pt>
                <c:pt idx="15286">
                  <c:v>21.230555555555554</c:v>
                </c:pt>
                <c:pt idx="15287">
                  <c:v>21.231944444444444</c:v>
                </c:pt>
                <c:pt idx="15288">
                  <c:v>21.233333333333334</c:v>
                </c:pt>
                <c:pt idx="15289">
                  <c:v>21.234722222222221</c:v>
                </c:pt>
                <c:pt idx="15290">
                  <c:v>21.236111111111111</c:v>
                </c:pt>
                <c:pt idx="15291">
                  <c:v>21.237500000000001</c:v>
                </c:pt>
                <c:pt idx="15292">
                  <c:v>21.238888888888887</c:v>
                </c:pt>
                <c:pt idx="15293">
                  <c:v>21.240277777777777</c:v>
                </c:pt>
                <c:pt idx="15294">
                  <c:v>21.241666666666667</c:v>
                </c:pt>
                <c:pt idx="15295">
                  <c:v>21.243055555555557</c:v>
                </c:pt>
                <c:pt idx="15296">
                  <c:v>21.244444444444444</c:v>
                </c:pt>
                <c:pt idx="15297">
                  <c:v>21.245833333333334</c:v>
                </c:pt>
                <c:pt idx="15298">
                  <c:v>21.247222222222224</c:v>
                </c:pt>
                <c:pt idx="15299">
                  <c:v>21.24861111111111</c:v>
                </c:pt>
                <c:pt idx="15300">
                  <c:v>21.25</c:v>
                </c:pt>
                <c:pt idx="15301">
                  <c:v>21.25138888888889</c:v>
                </c:pt>
                <c:pt idx="15302">
                  <c:v>21.252777777777776</c:v>
                </c:pt>
                <c:pt idx="15303">
                  <c:v>21.254166666666666</c:v>
                </c:pt>
                <c:pt idx="15304">
                  <c:v>21.255555555555556</c:v>
                </c:pt>
                <c:pt idx="15305">
                  <c:v>21.256944444444443</c:v>
                </c:pt>
                <c:pt idx="15306">
                  <c:v>21.258333333333333</c:v>
                </c:pt>
                <c:pt idx="15307">
                  <c:v>21.259722222222223</c:v>
                </c:pt>
                <c:pt idx="15308">
                  <c:v>21.261111111111113</c:v>
                </c:pt>
                <c:pt idx="15309">
                  <c:v>21.262499999999999</c:v>
                </c:pt>
                <c:pt idx="15310">
                  <c:v>21.263888888888889</c:v>
                </c:pt>
                <c:pt idx="15311">
                  <c:v>21.265277777777779</c:v>
                </c:pt>
                <c:pt idx="15312">
                  <c:v>21.266666666666666</c:v>
                </c:pt>
                <c:pt idx="15313">
                  <c:v>21.268055555555556</c:v>
                </c:pt>
                <c:pt idx="15314">
                  <c:v>21.269444444444446</c:v>
                </c:pt>
                <c:pt idx="15315">
                  <c:v>21.270833333333332</c:v>
                </c:pt>
                <c:pt idx="15316">
                  <c:v>21.272222222222222</c:v>
                </c:pt>
                <c:pt idx="15317">
                  <c:v>21.273611111111112</c:v>
                </c:pt>
                <c:pt idx="15318">
                  <c:v>21.274999999999999</c:v>
                </c:pt>
                <c:pt idx="15319">
                  <c:v>21.276388888888889</c:v>
                </c:pt>
                <c:pt idx="15320">
                  <c:v>21.277777777777779</c:v>
                </c:pt>
                <c:pt idx="15321">
                  <c:v>21.279166666666665</c:v>
                </c:pt>
                <c:pt idx="15322">
                  <c:v>21.280555555555555</c:v>
                </c:pt>
                <c:pt idx="15323">
                  <c:v>21.281944444444445</c:v>
                </c:pt>
                <c:pt idx="15324">
                  <c:v>21.283333333333335</c:v>
                </c:pt>
                <c:pt idx="15325">
                  <c:v>21.284722222222221</c:v>
                </c:pt>
                <c:pt idx="15326">
                  <c:v>21.286111111111111</c:v>
                </c:pt>
                <c:pt idx="15327">
                  <c:v>21.287500000000001</c:v>
                </c:pt>
                <c:pt idx="15328">
                  <c:v>21.288888888888888</c:v>
                </c:pt>
                <c:pt idx="15329">
                  <c:v>21.290277777777778</c:v>
                </c:pt>
                <c:pt idx="15330">
                  <c:v>21.291666666666668</c:v>
                </c:pt>
                <c:pt idx="15331">
                  <c:v>21.293055555555554</c:v>
                </c:pt>
                <c:pt idx="15332">
                  <c:v>21.294444444444444</c:v>
                </c:pt>
                <c:pt idx="15333">
                  <c:v>21.295833333333334</c:v>
                </c:pt>
                <c:pt idx="15334">
                  <c:v>21.297222222222221</c:v>
                </c:pt>
                <c:pt idx="15335">
                  <c:v>21.298611111111111</c:v>
                </c:pt>
                <c:pt idx="15336">
                  <c:v>21.3</c:v>
                </c:pt>
                <c:pt idx="15337">
                  <c:v>21.301388888888887</c:v>
                </c:pt>
                <c:pt idx="15338">
                  <c:v>21.302777777777777</c:v>
                </c:pt>
                <c:pt idx="15339">
                  <c:v>21.304166666666667</c:v>
                </c:pt>
                <c:pt idx="15340">
                  <c:v>21.305555555555557</c:v>
                </c:pt>
                <c:pt idx="15341">
                  <c:v>21.306944444444444</c:v>
                </c:pt>
                <c:pt idx="15342">
                  <c:v>21.308333333333334</c:v>
                </c:pt>
                <c:pt idx="15343">
                  <c:v>21.309722222222224</c:v>
                </c:pt>
                <c:pt idx="15344">
                  <c:v>21.31111111111111</c:v>
                </c:pt>
                <c:pt idx="15345">
                  <c:v>21.3125</c:v>
                </c:pt>
                <c:pt idx="15346">
                  <c:v>21.31388888888889</c:v>
                </c:pt>
                <c:pt idx="15347">
                  <c:v>21.315277777777776</c:v>
                </c:pt>
                <c:pt idx="15348">
                  <c:v>21.316666666666666</c:v>
                </c:pt>
                <c:pt idx="15349">
                  <c:v>21.318055555555556</c:v>
                </c:pt>
                <c:pt idx="15350">
                  <c:v>21.319444444444443</c:v>
                </c:pt>
                <c:pt idx="15351">
                  <c:v>21.320833333333333</c:v>
                </c:pt>
                <c:pt idx="15352">
                  <c:v>21.322222222222223</c:v>
                </c:pt>
                <c:pt idx="15353">
                  <c:v>21.323611111111113</c:v>
                </c:pt>
                <c:pt idx="15354">
                  <c:v>21.324999999999999</c:v>
                </c:pt>
                <c:pt idx="15355">
                  <c:v>21.326388888888889</c:v>
                </c:pt>
                <c:pt idx="15356">
                  <c:v>21.327777777777779</c:v>
                </c:pt>
                <c:pt idx="15357">
                  <c:v>21.329166666666666</c:v>
                </c:pt>
                <c:pt idx="15358">
                  <c:v>21.330555555555556</c:v>
                </c:pt>
                <c:pt idx="15359">
                  <c:v>21.331944444444446</c:v>
                </c:pt>
                <c:pt idx="15360">
                  <c:v>21.333333333333332</c:v>
                </c:pt>
                <c:pt idx="15361">
                  <c:v>21.334722222222222</c:v>
                </c:pt>
                <c:pt idx="15362">
                  <c:v>21.336111111111112</c:v>
                </c:pt>
                <c:pt idx="15363">
                  <c:v>21.337499999999999</c:v>
                </c:pt>
                <c:pt idx="15364">
                  <c:v>21.338888888888889</c:v>
                </c:pt>
                <c:pt idx="15365">
                  <c:v>21.340277777777779</c:v>
                </c:pt>
                <c:pt idx="15366">
                  <c:v>21.341666666666665</c:v>
                </c:pt>
                <c:pt idx="15367">
                  <c:v>21.343055555555555</c:v>
                </c:pt>
                <c:pt idx="15368">
                  <c:v>21.344444444444445</c:v>
                </c:pt>
                <c:pt idx="15369">
                  <c:v>21.345833333333335</c:v>
                </c:pt>
                <c:pt idx="15370">
                  <c:v>21.347222222222221</c:v>
                </c:pt>
                <c:pt idx="15371">
                  <c:v>21.348611111111111</c:v>
                </c:pt>
                <c:pt idx="15372">
                  <c:v>21.35</c:v>
                </c:pt>
                <c:pt idx="15373">
                  <c:v>21.351388888888888</c:v>
                </c:pt>
                <c:pt idx="15374">
                  <c:v>21.352777777777778</c:v>
                </c:pt>
                <c:pt idx="15375">
                  <c:v>21.354166666666668</c:v>
                </c:pt>
                <c:pt idx="15376">
                  <c:v>21.355555555555554</c:v>
                </c:pt>
                <c:pt idx="15377">
                  <c:v>21.356944444444444</c:v>
                </c:pt>
                <c:pt idx="15378">
                  <c:v>21.358333333333334</c:v>
                </c:pt>
                <c:pt idx="15379">
                  <c:v>21.359722222222221</c:v>
                </c:pt>
                <c:pt idx="15380">
                  <c:v>21.361111111111111</c:v>
                </c:pt>
                <c:pt idx="15381">
                  <c:v>21.362500000000001</c:v>
                </c:pt>
                <c:pt idx="15382">
                  <c:v>21.363888888888887</c:v>
                </c:pt>
                <c:pt idx="15383">
                  <c:v>21.365277777777777</c:v>
                </c:pt>
                <c:pt idx="15384">
                  <c:v>21.366666666666667</c:v>
                </c:pt>
                <c:pt idx="15385">
                  <c:v>21.368055555555557</c:v>
                </c:pt>
                <c:pt idx="15386">
                  <c:v>21.369444444444444</c:v>
                </c:pt>
                <c:pt idx="15387">
                  <c:v>21.370833333333334</c:v>
                </c:pt>
                <c:pt idx="15388">
                  <c:v>21.372222222222224</c:v>
                </c:pt>
                <c:pt idx="15389">
                  <c:v>21.37361111111111</c:v>
                </c:pt>
                <c:pt idx="15390">
                  <c:v>21.375</c:v>
                </c:pt>
                <c:pt idx="15391">
                  <c:v>21.37638888888889</c:v>
                </c:pt>
                <c:pt idx="15392">
                  <c:v>21.377777777777776</c:v>
                </c:pt>
                <c:pt idx="15393">
                  <c:v>21.379166666666666</c:v>
                </c:pt>
                <c:pt idx="15394">
                  <c:v>21.380555555555556</c:v>
                </c:pt>
                <c:pt idx="15395">
                  <c:v>21.381944444444443</c:v>
                </c:pt>
                <c:pt idx="15396">
                  <c:v>21.383333333333333</c:v>
                </c:pt>
                <c:pt idx="15397">
                  <c:v>21.384722222222223</c:v>
                </c:pt>
                <c:pt idx="15398">
                  <c:v>21.386111111111113</c:v>
                </c:pt>
                <c:pt idx="15399">
                  <c:v>21.387499999999999</c:v>
                </c:pt>
                <c:pt idx="15400">
                  <c:v>21.388888888888889</c:v>
                </c:pt>
                <c:pt idx="15401">
                  <c:v>21.390277777777779</c:v>
                </c:pt>
                <c:pt idx="15402">
                  <c:v>21.391666666666666</c:v>
                </c:pt>
                <c:pt idx="15403">
                  <c:v>21.393055555555556</c:v>
                </c:pt>
                <c:pt idx="15404">
                  <c:v>21.394444444444446</c:v>
                </c:pt>
                <c:pt idx="15405">
                  <c:v>21.395833333333332</c:v>
                </c:pt>
                <c:pt idx="15406">
                  <c:v>21.397222222222222</c:v>
                </c:pt>
                <c:pt idx="15407">
                  <c:v>21.398611111111112</c:v>
                </c:pt>
                <c:pt idx="15408">
                  <c:v>21.4</c:v>
                </c:pt>
                <c:pt idx="15409">
                  <c:v>21.401388888888889</c:v>
                </c:pt>
                <c:pt idx="15410">
                  <c:v>21.402777777777779</c:v>
                </c:pt>
                <c:pt idx="15411">
                  <c:v>21.404166666666665</c:v>
                </c:pt>
                <c:pt idx="15412">
                  <c:v>21.405555555555555</c:v>
                </c:pt>
                <c:pt idx="15413">
                  <c:v>21.406944444444445</c:v>
                </c:pt>
                <c:pt idx="15414">
                  <c:v>21.408333333333335</c:v>
                </c:pt>
                <c:pt idx="15415">
                  <c:v>21.409722222222221</c:v>
                </c:pt>
                <c:pt idx="15416">
                  <c:v>21.411111111111111</c:v>
                </c:pt>
                <c:pt idx="15417">
                  <c:v>21.412500000000001</c:v>
                </c:pt>
                <c:pt idx="15418">
                  <c:v>21.413888888888888</c:v>
                </c:pt>
                <c:pt idx="15419">
                  <c:v>21.415277777777778</c:v>
                </c:pt>
                <c:pt idx="15420">
                  <c:v>21.416666666666668</c:v>
                </c:pt>
                <c:pt idx="15421">
                  <c:v>21.418055555555554</c:v>
                </c:pt>
                <c:pt idx="15422">
                  <c:v>21.419444444444444</c:v>
                </c:pt>
                <c:pt idx="15423">
                  <c:v>21.420833333333334</c:v>
                </c:pt>
                <c:pt idx="15424">
                  <c:v>21.422222222222221</c:v>
                </c:pt>
                <c:pt idx="15425">
                  <c:v>21.423611111111111</c:v>
                </c:pt>
                <c:pt idx="15426">
                  <c:v>21.425000000000001</c:v>
                </c:pt>
                <c:pt idx="15427">
                  <c:v>21.426388888888887</c:v>
                </c:pt>
                <c:pt idx="15428">
                  <c:v>21.427777777777777</c:v>
                </c:pt>
                <c:pt idx="15429">
                  <c:v>21.429166666666667</c:v>
                </c:pt>
                <c:pt idx="15430">
                  <c:v>21.430555555555557</c:v>
                </c:pt>
                <c:pt idx="15431">
                  <c:v>21.431944444444444</c:v>
                </c:pt>
                <c:pt idx="15432">
                  <c:v>21.433333333333334</c:v>
                </c:pt>
                <c:pt idx="15433">
                  <c:v>21.434722222222224</c:v>
                </c:pt>
                <c:pt idx="15434">
                  <c:v>21.43611111111111</c:v>
                </c:pt>
                <c:pt idx="15435">
                  <c:v>21.4375</c:v>
                </c:pt>
                <c:pt idx="15436">
                  <c:v>21.43888888888889</c:v>
                </c:pt>
                <c:pt idx="15437">
                  <c:v>21.440277777777776</c:v>
                </c:pt>
                <c:pt idx="15438">
                  <c:v>21.441666666666666</c:v>
                </c:pt>
                <c:pt idx="15439">
                  <c:v>21.443055555555556</c:v>
                </c:pt>
                <c:pt idx="15440">
                  <c:v>21.444444444444443</c:v>
                </c:pt>
                <c:pt idx="15441">
                  <c:v>21.445833333333333</c:v>
                </c:pt>
                <c:pt idx="15442">
                  <c:v>21.447222222222223</c:v>
                </c:pt>
                <c:pt idx="15443">
                  <c:v>21.448611111111113</c:v>
                </c:pt>
                <c:pt idx="15444">
                  <c:v>21.45</c:v>
                </c:pt>
                <c:pt idx="15445">
                  <c:v>21.451388888888889</c:v>
                </c:pt>
                <c:pt idx="15446">
                  <c:v>21.452777777777779</c:v>
                </c:pt>
                <c:pt idx="15447">
                  <c:v>21.454166666666666</c:v>
                </c:pt>
                <c:pt idx="15448">
                  <c:v>21.455555555555556</c:v>
                </c:pt>
                <c:pt idx="15449">
                  <c:v>21.456944444444446</c:v>
                </c:pt>
                <c:pt idx="15450">
                  <c:v>21.458333333333332</c:v>
                </c:pt>
                <c:pt idx="15451">
                  <c:v>21.459722222222222</c:v>
                </c:pt>
                <c:pt idx="15452">
                  <c:v>21.461111111111112</c:v>
                </c:pt>
                <c:pt idx="15453">
                  <c:v>21.462499999999999</c:v>
                </c:pt>
                <c:pt idx="15454">
                  <c:v>21.463888888888889</c:v>
                </c:pt>
                <c:pt idx="15455">
                  <c:v>21.465277777777779</c:v>
                </c:pt>
                <c:pt idx="15456">
                  <c:v>21.466666666666665</c:v>
                </c:pt>
                <c:pt idx="15457">
                  <c:v>21.468055555555555</c:v>
                </c:pt>
                <c:pt idx="15458">
                  <c:v>21.469444444444445</c:v>
                </c:pt>
                <c:pt idx="15459">
                  <c:v>21.470833333333335</c:v>
                </c:pt>
                <c:pt idx="15460">
                  <c:v>21.472222222222221</c:v>
                </c:pt>
                <c:pt idx="15461">
                  <c:v>21.473611111111111</c:v>
                </c:pt>
                <c:pt idx="15462">
                  <c:v>21.475000000000001</c:v>
                </c:pt>
                <c:pt idx="15463">
                  <c:v>21.476388888888888</c:v>
                </c:pt>
                <c:pt idx="15464">
                  <c:v>21.477777777777778</c:v>
                </c:pt>
                <c:pt idx="15465">
                  <c:v>21.479166666666668</c:v>
                </c:pt>
                <c:pt idx="15466">
                  <c:v>21.480555555555554</c:v>
                </c:pt>
                <c:pt idx="15467">
                  <c:v>21.481944444444444</c:v>
                </c:pt>
                <c:pt idx="15468">
                  <c:v>21.483333333333334</c:v>
                </c:pt>
                <c:pt idx="15469">
                  <c:v>21.484722222222221</c:v>
                </c:pt>
                <c:pt idx="15470">
                  <c:v>21.486111111111111</c:v>
                </c:pt>
                <c:pt idx="15471">
                  <c:v>21.487500000000001</c:v>
                </c:pt>
                <c:pt idx="15472">
                  <c:v>21.488888888888887</c:v>
                </c:pt>
                <c:pt idx="15473">
                  <c:v>21.490277777777777</c:v>
                </c:pt>
                <c:pt idx="15474">
                  <c:v>21.491666666666667</c:v>
                </c:pt>
                <c:pt idx="15475">
                  <c:v>21.493055555555557</c:v>
                </c:pt>
                <c:pt idx="15476">
                  <c:v>21.494444444444444</c:v>
                </c:pt>
                <c:pt idx="15477">
                  <c:v>21.495833333333334</c:v>
                </c:pt>
                <c:pt idx="15478">
                  <c:v>21.497222222222224</c:v>
                </c:pt>
                <c:pt idx="15479">
                  <c:v>21.49861111111111</c:v>
                </c:pt>
                <c:pt idx="15480">
                  <c:v>21.5</c:v>
                </c:pt>
                <c:pt idx="15481">
                  <c:v>21.50138888888889</c:v>
                </c:pt>
                <c:pt idx="15482">
                  <c:v>21.502777777777776</c:v>
                </c:pt>
                <c:pt idx="15483">
                  <c:v>21.504166666666666</c:v>
                </c:pt>
                <c:pt idx="15484">
                  <c:v>21.505555555555556</c:v>
                </c:pt>
                <c:pt idx="15485">
                  <c:v>21.506944444444443</c:v>
                </c:pt>
                <c:pt idx="15486">
                  <c:v>21.508333333333333</c:v>
                </c:pt>
                <c:pt idx="15487">
                  <c:v>21.509722222222223</c:v>
                </c:pt>
                <c:pt idx="15488">
                  <c:v>21.511111111111113</c:v>
                </c:pt>
                <c:pt idx="15489">
                  <c:v>21.512499999999999</c:v>
                </c:pt>
                <c:pt idx="15490">
                  <c:v>21.513888888888889</c:v>
                </c:pt>
                <c:pt idx="15491">
                  <c:v>21.515277777777779</c:v>
                </c:pt>
                <c:pt idx="15492">
                  <c:v>21.516666666666666</c:v>
                </c:pt>
                <c:pt idx="15493">
                  <c:v>21.518055555555556</c:v>
                </c:pt>
                <c:pt idx="15494">
                  <c:v>21.519444444444446</c:v>
                </c:pt>
                <c:pt idx="15495">
                  <c:v>21.520833333333332</c:v>
                </c:pt>
                <c:pt idx="15496">
                  <c:v>21.522222222222222</c:v>
                </c:pt>
                <c:pt idx="15497">
                  <c:v>21.523611111111112</c:v>
                </c:pt>
                <c:pt idx="15498">
                  <c:v>21.524999999999999</c:v>
                </c:pt>
                <c:pt idx="15499">
                  <c:v>21.526388888888889</c:v>
                </c:pt>
                <c:pt idx="15500">
                  <c:v>21.527777777777779</c:v>
                </c:pt>
                <c:pt idx="15501">
                  <c:v>21.529166666666665</c:v>
                </c:pt>
                <c:pt idx="15502">
                  <c:v>21.530555555555555</c:v>
                </c:pt>
                <c:pt idx="15503">
                  <c:v>21.531944444444445</c:v>
                </c:pt>
                <c:pt idx="15504">
                  <c:v>21.533333333333335</c:v>
                </c:pt>
                <c:pt idx="15505">
                  <c:v>21.534722222222221</c:v>
                </c:pt>
                <c:pt idx="15506">
                  <c:v>21.536111111111111</c:v>
                </c:pt>
                <c:pt idx="15507">
                  <c:v>21.537500000000001</c:v>
                </c:pt>
                <c:pt idx="15508">
                  <c:v>21.538888888888888</c:v>
                </c:pt>
                <c:pt idx="15509">
                  <c:v>21.540277777777778</c:v>
                </c:pt>
                <c:pt idx="15510">
                  <c:v>21.541666666666668</c:v>
                </c:pt>
                <c:pt idx="15511">
                  <c:v>21.543055555555554</c:v>
                </c:pt>
                <c:pt idx="15512">
                  <c:v>21.544444444444444</c:v>
                </c:pt>
                <c:pt idx="15513">
                  <c:v>21.545833333333334</c:v>
                </c:pt>
                <c:pt idx="15514">
                  <c:v>21.547222222222221</c:v>
                </c:pt>
                <c:pt idx="15515">
                  <c:v>21.548611111111111</c:v>
                </c:pt>
                <c:pt idx="15516">
                  <c:v>21.55</c:v>
                </c:pt>
                <c:pt idx="15517">
                  <c:v>21.551388888888887</c:v>
                </c:pt>
                <c:pt idx="15518">
                  <c:v>21.552777777777777</c:v>
                </c:pt>
                <c:pt idx="15519">
                  <c:v>21.554166666666667</c:v>
                </c:pt>
                <c:pt idx="15520">
                  <c:v>21.555555555555557</c:v>
                </c:pt>
                <c:pt idx="15521">
                  <c:v>21.556944444444444</c:v>
                </c:pt>
                <c:pt idx="15522">
                  <c:v>21.558333333333334</c:v>
                </c:pt>
                <c:pt idx="15523">
                  <c:v>21.559722222222224</c:v>
                </c:pt>
                <c:pt idx="15524">
                  <c:v>21.56111111111111</c:v>
                </c:pt>
                <c:pt idx="15525">
                  <c:v>21.5625</c:v>
                </c:pt>
                <c:pt idx="15526">
                  <c:v>21.56388888888889</c:v>
                </c:pt>
                <c:pt idx="15527">
                  <c:v>21.565277777777776</c:v>
                </c:pt>
                <c:pt idx="15528">
                  <c:v>21.566666666666666</c:v>
                </c:pt>
                <c:pt idx="15529">
                  <c:v>21.568055555555556</c:v>
                </c:pt>
                <c:pt idx="15530">
                  <c:v>21.569444444444443</c:v>
                </c:pt>
                <c:pt idx="15531">
                  <c:v>21.570833333333333</c:v>
                </c:pt>
                <c:pt idx="15532">
                  <c:v>21.572222222222223</c:v>
                </c:pt>
                <c:pt idx="15533">
                  <c:v>21.573611111111113</c:v>
                </c:pt>
                <c:pt idx="15534">
                  <c:v>21.574999999999999</c:v>
                </c:pt>
                <c:pt idx="15535">
                  <c:v>21.576388888888889</c:v>
                </c:pt>
                <c:pt idx="15536">
                  <c:v>21.577777777777779</c:v>
                </c:pt>
                <c:pt idx="15537">
                  <c:v>21.579166666666666</c:v>
                </c:pt>
                <c:pt idx="15538">
                  <c:v>21.580555555555556</c:v>
                </c:pt>
                <c:pt idx="15539">
                  <c:v>21.581944444444446</c:v>
                </c:pt>
                <c:pt idx="15540">
                  <c:v>21.583333333333332</c:v>
                </c:pt>
                <c:pt idx="15541">
                  <c:v>21.584722222222222</c:v>
                </c:pt>
                <c:pt idx="15542">
                  <c:v>21.586111111111112</c:v>
                </c:pt>
                <c:pt idx="15543">
                  <c:v>21.587499999999999</c:v>
                </c:pt>
                <c:pt idx="15544">
                  <c:v>21.588888888888889</c:v>
                </c:pt>
                <c:pt idx="15545">
                  <c:v>21.590277777777779</c:v>
                </c:pt>
                <c:pt idx="15546">
                  <c:v>21.591666666666665</c:v>
                </c:pt>
                <c:pt idx="15547">
                  <c:v>21.593055555555555</c:v>
                </c:pt>
                <c:pt idx="15548">
                  <c:v>21.594444444444445</c:v>
                </c:pt>
                <c:pt idx="15549">
                  <c:v>21.595833333333335</c:v>
                </c:pt>
                <c:pt idx="15550">
                  <c:v>21.597222222222221</c:v>
                </c:pt>
                <c:pt idx="15551">
                  <c:v>21.598611111111111</c:v>
                </c:pt>
                <c:pt idx="15552">
                  <c:v>21.6</c:v>
                </c:pt>
                <c:pt idx="15553">
                  <c:v>21.601388888888888</c:v>
                </c:pt>
                <c:pt idx="15554">
                  <c:v>21.602777777777778</c:v>
                </c:pt>
                <c:pt idx="15555">
                  <c:v>21.604166666666668</c:v>
                </c:pt>
                <c:pt idx="15556">
                  <c:v>21.605555555555554</c:v>
                </c:pt>
                <c:pt idx="15557">
                  <c:v>21.606944444444444</c:v>
                </c:pt>
                <c:pt idx="15558">
                  <c:v>21.608333333333334</c:v>
                </c:pt>
                <c:pt idx="15559">
                  <c:v>21.609722222222221</c:v>
                </c:pt>
                <c:pt idx="15560">
                  <c:v>21.611111111111111</c:v>
                </c:pt>
                <c:pt idx="15561">
                  <c:v>21.612500000000001</c:v>
                </c:pt>
                <c:pt idx="15562">
                  <c:v>21.613888888888887</c:v>
                </c:pt>
                <c:pt idx="15563">
                  <c:v>21.615277777777777</c:v>
                </c:pt>
                <c:pt idx="15564">
                  <c:v>21.616666666666667</c:v>
                </c:pt>
                <c:pt idx="15565">
                  <c:v>21.618055555555557</c:v>
                </c:pt>
                <c:pt idx="15566">
                  <c:v>21.619444444444444</c:v>
                </c:pt>
                <c:pt idx="15567">
                  <c:v>21.620833333333334</c:v>
                </c:pt>
                <c:pt idx="15568">
                  <c:v>21.622222222222224</c:v>
                </c:pt>
                <c:pt idx="15569">
                  <c:v>21.62361111111111</c:v>
                </c:pt>
                <c:pt idx="15570">
                  <c:v>21.625</c:v>
                </c:pt>
                <c:pt idx="15571">
                  <c:v>21.62638888888889</c:v>
                </c:pt>
                <c:pt idx="15572">
                  <c:v>21.627777777777776</c:v>
                </c:pt>
                <c:pt idx="15573">
                  <c:v>21.629166666666666</c:v>
                </c:pt>
                <c:pt idx="15574">
                  <c:v>21.630555555555556</c:v>
                </c:pt>
                <c:pt idx="15575">
                  <c:v>21.631944444444443</c:v>
                </c:pt>
                <c:pt idx="15576">
                  <c:v>21.633333333333333</c:v>
                </c:pt>
                <c:pt idx="15577">
                  <c:v>21.634722222222223</c:v>
                </c:pt>
                <c:pt idx="15578">
                  <c:v>21.636111111111113</c:v>
                </c:pt>
                <c:pt idx="15579">
                  <c:v>21.637499999999999</c:v>
                </c:pt>
                <c:pt idx="15580">
                  <c:v>21.638888888888889</c:v>
                </c:pt>
                <c:pt idx="15581">
                  <c:v>21.640277777777779</c:v>
                </c:pt>
                <c:pt idx="15582">
                  <c:v>21.641666666666666</c:v>
                </c:pt>
                <c:pt idx="15583">
                  <c:v>21.643055555555556</c:v>
                </c:pt>
                <c:pt idx="15584">
                  <c:v>21.644444444444446</c:v>
                </c:pt>
                <c:pt idx="15585">
                  <c:v>21.645833333333332</c:v>
                </c:pt>
                <c:pt idx="15586">
                  <c:v>21.647222222222222</c:v>
                </c:pt>
                <c:pt idx="15587">
                  <c:v>21.648611111111112</c:v>
                </c:pt>
                <c:pt idx="15588">
                  <c:v>21.65</c:v>
                </c:pt>
                <c:pt idx="15589">
                  <c:v>21.651388888888889</c:v>
                </c:pt>
                <c:pt idx="15590">
                  <c:v>21.652777777777779</c:v>
                </c:pt>
                <c:pt idx="15591">
                  <c:v>21.654166666666665</c:v>
                </c:pt>
                <c:pt idx="15592">
                  <c:v>21.655555555555555</c:v>
                </c:pt>
                <c:pt idx="15593">
                  <c:v>21.656944444444445</c:v>
                </c:pt>
                <c:pt idx="15594">
                  <c:v>21.658333333333335</c:v>
                </c:pt>
                <c:pt idx="15595">
                  <c:v>21.659722222222221</c:v>
                </c:pt>
                <c:pt idx="15596">
                  <c:v>21.661111111111111</c:v>
                </c:pt>
                <c:pt idx="15597">
                  <c:v>21.662500000000001</c:v>
                </c:pt>
                <c:pt idx="15598">
                  <c:v>21.663888888888888</c:v>
                </c:pt>
                <c:pt idx="15599">
                  <c:v>21.665277777777778</c:v>
                </c:pt>
                <c:pt idx="15600">
                  <c:v>21.666666666666668</c:v>
                </c:pt>
                <c:pt idx="15601">
                  <c:v>21.668055555555554</c:v>
                </c:pt>
                <c:pt idx="15602">
                  <c:v>21.669444444444444</c:v>
                </c:pt>
                <c:pt idx="15603">
                  <c:v>21.670833333333334</c:v>
                </c:pt>
                <c:pt idx="15604">
                  <c:v>21.672222222222221</c:v>
                </c:pt>
                <c:pt idx="15605">
                  <c:v>21.673611111111111</c:v>
                </c:pt>
                <c:pt idx="15606">
                  <c:v>21.675000000000001</c:v>
                </c:pt>
                <c:pt idx="15607">
                  <c:v>21.676388888888887</c:v>
                </c:pt>
                <c:pt idx="15608">
                  <c:v>21.677777777777777</c:v>
                </c:pt>
                <c:pt idx="15609">
                  <c:v>21.679166666666667</c:v>
                </c:pt>
                <c:pt idx="15610">
                  <c:v>21.680555555555557</c:v>
                </c:pt>
                <c:pt idx="15611">
                  <c:v>21.681944444444444</c:v>
                </c:pt>
                <c:pt idx="15612">
                  <c:v>21.683333333333334</c:v>
                </c:pt>
                <c:pt idx="15613">
                  <c:v>21.684722222222224</c:v>
                </c:pt>
                <c:pt idx="15614">
                  <c:v>21.68611111111111</c:v>
                </c:pt>
                <c:pt idx="15615">
                  <c:v>21.6875</c:v>
                </c:pt>
                <c:pt idx="15616">
                  <c:v>21.68888888888889</c:v>
                </c:pt>
                <c:pt idx="15617">
                  <c:v>21.690277777777776</c:v>
                </c:pt>
                <c:pt idx="15618">
                  <c:v>21.691666666666666</c:v>
                </c:pt>
                <c:pt idx="15619">
                  <c:v>21.693055555555556</c:v>
                </c:pt>
                <c:pt idx="15620">
                  <c:v>21.694444444444443</c:v>
                </c:pt>
                <c:pt idx="15621">
                  <c:v>21.695833333333333</c:v>
                </c:pt>
                <c:pt idx="15622">
                  <c:v>21.697222222222223</c:v>
                </c:pt>
                <c:pt idx="15623">
                  <c:v>21.698611111111113</c:v>
                </c:pt>
                <c:pt idx="15624">
                  <c:v>21.7</c:v>
                </c:pt>
                <c:pt idx="15625">
                  <c:v>21.701388888888889</c:v>
                </c:pt>
                <c:pt idx="15626">
                  <c:v>21.702777777777779</c:v>
                </c:pt>
                <c:pt idx="15627">
                  <c:v>21.704166666666666</c:v>
                </c:pt>
                <c:pt idx="15628">
                  <c:v>21.705555555555556</c:v>
                </c:pt>
                <c:pt idx="15629">
                  <c:v>21.706944444444446</c:v>
                </c:pt>
                <c:pt idx="15630">
                  <c:v>21.708333333333332</c:v>
                </c:pt>
                <c:pt idx="15631">
                  <c:v>21.709722222222222</c:v>
                </c:pt>
                <c:pt idx="15632">
                  <c:v>21.711111111111112</c:v>
                </c:pt>
                <c:pt idx="15633">
                  <c:v>21.712499999999999</c:v>
                </c:pt>
                <c:pt idx="15634">
                  <c:v>21.713888888888889</c:v>
                </c:pt>
                <c:pt idx="15635">
                  <c:v>21.715277777777779</c:v>
                </c:pt>
                <c:pt idx="15636">
                  <c:v>21.716666666666665</c:v>
                </c:pt>
                <c:pt idx="15637">
                  <c:v>21.718055555555555</c:v>
                </c:pt>
                <c:pt idx="15638">
                  <c:v>21.719444444444445</c:v>
                </c:pt>
                <c:pt idx="15639">
                  <c:v>21.720833333333335</c:v>
                </c:pt>
                <c:pt idx="15640">
                  <c:v>21.722222222222221</c:v>
                </c:pt>
                <c:pt idx="15641">
                  <c:v>21.723611111111111</c:v>
                </c:pt>
                <c:pt idx="15642">
                  <c:v>21.725000000000001</c:v>
                </c:pt>
                <c:pt idx="15643">
                  <c:v>21.726388888888888</c:v>
                </c:pt>
                <c:pt idx="15644">
                  <c:v>21.727777777777778</c:v>
                </c:pt>
                <c:pt idx="15645">
                  <c:v>21.729166666666668</c:v>
                </c:pt>
                <c:pt idx="15646">
                  <c:v>21.730555555555554</c:v>
                </c:pt>
                <c:pt idx="15647">
                  <c:v>21.731944444444444</c:v>
                </c:pt>
                <c:pt idx="15648">
                  <c:v>21.733333333333334</c:v>
                </c:pt>
                <c:pt idx="15649">
                  <c:v>21.734722222222221</c:v>
                </c:pt>
                <c:pt idx="15650">
                  <c:v>21.736111111111111</c:v>
                </c:pt>
                <c:pt idx="15651">
                  <c:v>21.737500000000001</c:v>
                </c:pt>
                <c:pt idx="15652">
                  <c:v>21.738888888888887</c:v>
                </c:pt>
                <c:pt idx="15653">
                  <c:v>21.740277777777777</c:v>
                </c:pt>
                <c:pt idx="15654">
                  <c:v>21.741666666666667</c:v>
                </c:pt>
                <c:pt idx="15655">
                  <c:v>21.743055555555557</c:v>
                </c:pt>
                <c:pt idx="15656">
                  <c:v>21.744444444444444</c:v>
                </c:pt>
                <c:pt idx="15657">
                  <c:v>21.745833333333334</c:v>
                </c:pt>
                <c:pt idx="15658">
                  <c:v>21.747222222222224</c:v>
                </c:pt>
                <c:pt idx="15659">
                  <c:v>21.74861111111111</c:v>
                </c:pt>
                <c:pt idx="15660">
                  <c:v>21.75</c:v>
                </c:pt>
                <c:pt idx="15661">
                  <c:v>21.75138888888889</c:v>
                </c:pt>
                <c:pt idx="15662">
                  <c:v>21.752777777777776</c:v>
                </c:pt>
                <c:pt idx="15663">
                  <c:v>21.754166666666666</c:v>
                </c:pt>
                <c:pt idx="15664">
                  <c:v>21.755555555555556</c:v>
                </c:pt>
                <c:pt idx="15665">
                  <c:v>21.756944444444443</c:v>
                </c:pt>
                <c:pt idx="15666">
                  <c:v>21.758333333333333</c:v>
                </c:pt>
                <c:pt idx="15667">
                  <c:v>21.759722222222223</c:v>
                </c:pt>
                <c:pt idx="15668">
                  <c:v>21.761111111111113</c:v>
                </c:pt>
                <c:pt idx="15669">
                  <c:v>21.762499999999999</c:v>
                </c:pt>
                <c:pt idx="15670">
                  <c:v>21.763888888888889</c:v>
                </c:pt>
                <c:pt idx="15671">
                  <c:v>21.765277777777779</c:v>
                </c:pt>
                <c:pt idx="15672">
                  <c:v>21.766666666666666</c:v>
                </c:pt>
                <c:pt idx="15673">
                  <c:v>21.768055555555556</c:v>
                </c:pt>
                <c:pt idx="15674">
                  <c:v>21.769444444444446</c:v>
                </c:pt>
                <c:pt idx="15675">
                  <c:v>21.770833333333332</c:v>
                </c:pt>
                <c:pt idx="15676">
                  <c:v>21.772222222222222</c:v>
                </c:pt>
                <c:pt idx="15677">
                  <c:v>21.773611111111112</c:v>
                </c:pt>
                <c:pt idx="15678">
                  <c:v>21.774999999999999</c:v>
                </c:pt>
                <c:pt idx="15679">
                  <c:v>21.776388888888889</c:v>
                </c:pt>
                <c:pt idx="15680">
                  <c:v>21.777777777777779</c:v>
                </c:pt>
                <c:pt idx="15681">
                  <c:v>21.779166666666665</c:v>
                </c:pt>
                <c:pt idx="15682">
                  <c:v>21.780555555555555</c:v>
                </c:pt>
                <c:pt idx="15683">
                  <c:v>21.781944444444445</c:v>
                </c:pt>
                <c:pt idx="15684">
                  <c:v>21.783333333333335</c:v>
                </c:pt>
                <c:pt idx="15685">
                  <c:v>21.784722222222221</c:v>
                </c:pt>
                <c:pt idx="15686">
                  <c:v>21.786111111111111</c:v>
                </c:pt>
                <c:pt idx="15687">
                  <c:v>21.787500000000001</c:v>
                </c:pt>
                <c:pt idx="15688">
                  <c:v>21.788888888888888</c:v>
                </c:pt>
                <c:pt idx="15689">
                  <c:v>21.790277777777778</c:v>
                </c:pt>
                <c:pt idx="15690">
                  <c:v>21.791666666666668</c:v>
                </c:pt>
                <c:pt idx="15691">
                  <c:v>21.793055555555554</c:v>
                </c:pt>
                <c:pt idx="15692">
                  <c:v>21.794444444444444</c:v>
                </c:pt>
                <c:pt idx="15693">
                  <c:v>21.795833333333334</c:v>
                </c:pt>
                <c:pt idx="15694">
                  <c:v>21.797222222222221</c:v>
                </c:pt>
                <c:pt idx="15695">
                  <c:v>21.798611111111111</c:v>
                </c:pt>
                <c:pt idx="15696">
                  <c:v>21.8</c:v>
                </c:pt>
                <c:pt idx="15697">
                  <c:v>21.801388888888887</c:v>
                </c:pt>
                <c:pt idx="15698">
                  <c:v>21.802777777777777</c:v>
                </c:pt>
                <c:pt idx="15699">
                  <c:v>21.804166666666667</c:v>
                </c:pt>
                <c:pt idx="15700">
                  <c:v>21.805555555555557</c:v>
                </c:pt>
                <c:pt idx="15701">
                  <c:v>21.806944444444444</c:v>
                </c:pt>
                <c:pt idx="15702">
                  <c:v>21.808333333333334</c:v>
                </c:pt>
                <c:pt idx="15703">
                  <c:v>21.809722222222224</c:v>
                </c:pt>
                <c:pt idx="15704">
                  <c:v>21.81111111111111</c:v>
                </c:pt>
                <c:pt idx="15705">
                  <c:v>21.8125</c:v>
                </c:pt>
                <c:pt idx="15706">
                  <c:v>21.81388888888889</c:v>
                </c:pt>
                <c:pt idx="15707">
                  <c:v>21.815277777777776</c:v>
                </c:pt>
                <c:pt idx="15708">
                  <c:v>21.816666666666666</c:v>
                </c:pt>
                <c:pt idx="15709">
                  <c:v>21.818055555555556</c:v>
                </c:pt>
                <c:pt idx="15710">
                  <c:v>21.819444444444443</c:v>
                </c:pt>
                <c:pt idx="15711">
                  <c:v>21.820833333333333</c:v>
                </c:pt>
                <c:pt idx="15712">
                  <c:v>21.822222222222223</c:v>
                </c:pt>
                <c:pt idx="15713">
                  <c:v>21.823611111111113</c:v>
                </c:pt>
                <c:pt idx="15714">
                  <c:v>21.824999999999999</c:v>
                </c:pt>
                <c:pt idx="15715">
                  <c:v>21.826388888888889</c:v>
                </c:pt>
                <c:pt idx="15716">
                  <c:v>21.827777777777779</c:v>
                </c:pt>
                <c:pt idx="15717">
                  <c:v>21.829166666666666</c:v>
                </c:pt>
                <c:pt idx="15718">
                  <c:v>21.830555555555556</c:v>
                </c:pt>
                <c:pt idx="15719">
                  <c:v>21.831944444444446</c:v>
                </c:pt>
                <c:pt idx="15720">
                  <c:v>21.833333333333332</c:v>
                </c:pt>
                <c:pt idx="15721">
                  <c:v>21.834722222222222</c:v>
                </c:pt>
                <c:pt idx="15722">
                  <c:v>21.836111111111112</c:v>
                </c:pt>
                <c:pt idx="15723">
                  <c:v>21.837499999999999</c:v>
                </c:pt>
                <c:pt idx="15724">
                  <c:v>21.838888888888889</c:v>
                </c:pt>
                <c:pt idx="15725">
                  <c:v>21.840277777777779</c:v>
                </c:pt>
                <c:pt idx="15726">
                  <c:v>21.841666666666665</c:v>
                </c:pt>
                <c:pt idx="15727">
                  <c:v>21.843055555555555</c:v>
                </c:pt>
                <c:pt idx="15728">
                  <c:v>21.844444444444445</c:v>
                </c:pt>
                <c:pt idx="15729">
                  <c:v>21.845833333333335</c:v>
                </c:pt>
                <c:pt idx="15730">
                  <c:v>21.847222222222221</c:v>
                </c:pt>
                <c:pt idx="15731">
                  <c:v>21.848611111111111</c:v>
                </c:pt>
                <c:pt idx="15732">
                  <c:v>21.85</c:v>
                </c:pt>
                <c:pt idx="15733">
                  <c:v>21.851388888888888</c:v>
                </c:pt>
                <c:pt idx="15734">
                  <c:v>21.852777777777778</c:v>
                </c:pt>
                <c:pt idx="15735">
                  <c:v>21.854166666666668</c:v>
                </c:pt>
                <c:pt idx="15736">
                  <c:v>21.855555555555554</c:v>
                </c:pt>
                <c:pt idx="15737">
                  <c:v>21.856944444444444</c:v>
                </c:pt>
                <c:pt idx="15738">
                  <c:v>21.858333333333334</c:v>
                </c:pt>
                <c:pt idx="15739">
                  <c:v>21.859722222222221</c:v>
                </c:pt>
                <c:pt idx="15740">
                  <c:v>21.861111111111111</c:v>
                </c:pt>
                <c:pt idx="15741">
                  <c:v>21.862500000000001</c:v>
                </c:pt>
                <c:pt idx="15742">
                  <c:v>21.863888888888887</c:v>
                </c:pt>
                <c:pt idx="15743">
                  <c:v>21.865277777777777</c:v>
                </c:pt>
                <c:pt idx="15744">
                  <c:v>21.866666666666667</c:v>
                </c:pt>
                <c:pt idx="15745">
                  <c:v>21.868055555555557</c:v>
                </c:pt>
                <c:pt idx="15746">
                  <c:v>21.869444444444444</c:v>
                </c:pt>
                <c:pt idx="15747">
                  <c:v>21.870833333333334</c:v>
                </c:pt>
                <c:pt idx="15748">
                  <c:v>21.872222222222224</c:v>
                </c:pt>
                <c:pt idx="15749">
                  <c:v>21.87361111111111</c:v>
                </c:pt>
                <c:pt idx="15750">
                  <c:v>21.875</c:v>
                </c:pt>
                <c:pt idx="15751">
                  <c:v>21.87638888888889</c:v>
                </c:pt>
                <c:pt idx="15752">
                  <c:v>21.877777777777776</c:v>
                </c:pt>
                <c:pt idx="15753">
                  <c:v>21.879166666666666</c:v>
                </c:pt>
                <c:pt idx="15754">
                  <c:v>21.880555555555556</c:v>
                </c:pt>
                <c:pt idx="15755">
                  <c:v>21.881944444444443</c:v>
                </c:pt>
                <c:pt idx="15756">
                  <c:v>21.883333333333333</c:v>
                </c:pt>
                <c:pt idx="15757">
                  <c:v>21.884722222222223</c:v>
                </c:pt>
                <c:pt idx="15758">
                  <c:v>21.886111111111113</c:v>
                </c:pt>
                <c:pt idx="15759">
                  <c:v>21.887499999999999</c:v>
                </c:pt>
                <c:pt idx="15760">
                  <c:v>21.888888888888889</c:v>
                </c:pt>
                <c:pt idx="15761">
                  <c:v>21.890277777777779</c:v>
                </c:pt>
                <c:pt idx="15762">
                  <c:v>21.891666666666666</c:v>
                </c:pt>
                <c:pt idx="15763">
                  <c:v>21.893055555555556</c:v>
                </c:pt>
                <c:pt idx="15764">
                  <c:v>21.894444444444446</c:v>
                </c:pt>
                <c:pt idx="15765">
                  <c:v>21.895833333333332</c:v>
                </c:pt>
                <c:pt idx="15766">
                  <c:v>21.897222222222222</c:v>
                </c:pt>
                <c:pt idx="15767">
                  <c:v>21.898611111111112</c:v>
                </c:pt>
                <c:pt idx="15768">
                  <c:v>21.9</c:v>
                </c:pt>
                <c:pt idx="15769">
                  <c:v>21.901388888888889</c:v>
                </c:pt>
                <c:pt idx="15770">
                  <c:v>21.902777777777779</c:v>
                </c:pt>
                <c:pt idx="15771">
                  <c:v>21.904166666666665</c:v>
                </c:pt>
                <c:pt idx="15772">
                  <c:v>21.905555555555555</c:v>
                </c:pt>
                <c:pt idx="15773">
                  <c:v>21.906944444444445</c:v>
                </c:pt>
                <c:pt idx="15774">
                  <c:v>21.908333333333335</c:v>
                </c:pt>
                <c:pt idx="15775">
                  <c:v>21.909722222222221</c:v>
                </c:pt>
                <c:pt idx="15776">
                  <c:v>21.911111111111111</c:v>
                </c:pt>
                <c:pt idx="15777">
                  <c:v>21.912500000000001</c:v>
                </c:pt>
                <c:pt idx="15778">
                  <c:v>21.913888888888888</c:v>
                </c:pt>
                <c:pt idx="15779">
                  <c:v>21.915277777777778</c:v>
                </c:pt>
                <c:pt idx="15780">
                  <c:v>21.916666666666668</c:v>
                </c:pt>
                <c:pt idx="15781">
                  <c:v>21.918055555555554</c:v>
                </c:pt>
                <c:pt idx="15782">
                  <c:v>21.919444444444444</c:v>
                </c:pt>
                <c:pt idx="15783">
                  <c:v>21.920833333333334</c:v>
                </c:pt>
                <c:pt idx="15784">
                  <c:v>21.922222222222221</c:v>
                </c:pt>
                <c:pt idx="15785">
                  <c:v>21.923611111111111</c:v>
                </c:pt>
                <c:pt idx="15786">
                  <c:v>21.925000000000001</c:v>
                </c:pt>
                <c:pt idx="15787">
                  <c:v>21.926388888888887</c:v>
                </c:pt>
                <c:pt idx="15788">
                  <c:v>21.927777777777777</c:v>
                </c:pt>
                <c:pt idx="15789">
                  <c:v>21.929166666666667</c:v>
                </c:pt>
                <c:pt idx="15790">
                  <c:v>21.930555555555557</c:v>
                </c:pt>
                <c:pt idx="15791">
                  <c:v>21.931944444444444</c:v>
                </c:pt>
                <c:pt idx="15792">
                  <c:v>21.933333333333334</c:v>
                </c:pt>
                <c:pt idx="15793">
                  <c:v>21.934722222222224</c:v>
                </c:pt>
                <c:pt idx="15794">
                  <c:v>21.93611111111111</c:v>
                </c:pt>
                <c:pt idx="15795">
                  <c:v>21.9375</c:v>
                </c:pt>
                <c:pt idx="15796">
                  <c:v>21.93888888888889</c:v>
                </c:pt>
                <c:pt idx="15797">
                  <c:v>21.940277777777776</c:v>
                </c:pt>
                <c:pt idx="15798">
                  <c:v>21.941666666666666</c:v>
                </c:pt>
                <c:pt idx="15799">
                  <c:v>21.943055555555556</c:v>
                </c:pt>
                <c:pt idx="15800">
                  <c:v>21.944444444444443</c:v>
                </c:pt>
                <c:pt idx="15801">
                  <c:v>21.945833333333333</c:v>
                </c:pt>
                <c:pt idx="15802">
                  <c:v>21.947222222222223</c:v>
                </c:pt>
                <c:pt idx="15803">
                  <c:v>21.948611111111113</c:v>
                </c:pt>
                <c:pt idx="15804">
                  <c:v>21.95</c:v>
                </c:pt>
                <c:pt idx="15805">
                  <c:v>21.951388888888889</c:v>
                </c:pt>
                <c:pt idx="15806">
                  <c:v>21.952777777777779</c:v>
                </c:pt>
                <c:pt idx="15807">
                  <c:v>21.954166666666666</c:v>
                </c:pt>
                <c:pt idx="15808">
                  <c:v>21.955555555555556</c:v>
                </c:pt>
                <c:pt idx="15809">
                  <c:v>21.956944444444446</c:v>
                </c:pt>
                <c:pt idx="15810">
                  <c:v>21.958333333333332</c:v>
                </c:pt>
                <c:pt idx="15811">
                  <c:v>21.959722222222222</c:v>
                </c:pt>
                <c:pt idx="15812">
                  <c:v>21.961111111111112</c:v>
                </c:pt>
                <c:pt idx="15813">
                  <c:v>21.962499999999999</c:v>
                </c:pt>
                <c:pt idx="15814">
                  <c:v>21.963888888888889</c:v>
                </c:pt>
                <c:pt idx="15815">
                  <c:v>21.965277777777779</c:v>
                </c:pt>
                <c:pt idx="15816">
                  <c:v>21.966666666666665</c:v>
                </c:pt>
                <c:pt idx="15817">
                  <c:v>21.968055555555555</c:v>
                </c:pt>
                <c:pt idx="15818">
                  <c:v>21.969444444444445</c:v>
                </c:pt>
                <c:pt idx="15819">
                  <c:v>21.970833333333335</c:v>
                </c:pt>
                <c:pt idx="15820">
                  <c:v>21.972222222222221</c:v>
                </c:pt>
                <c:pt idx="15821">
                  <c:v>21.973611111111111</c:v>
                </c:pt>
                <c:pt idx="15822">
                  <c:v>21.975000000000001</c:v>
                </c:pt>
                <c:pt idx="15823">
                  <c:v>21.976388888888888</c:v>
                </c:pt>
                <c:pt idx="15824">
                  <c:v>21.977777777777778</c:v>
                </c:pt>
                <c:pt idx="15825">
                  <c:v>21.979166666666668</c:v>
                </c:pt>
                <c:pt idx="15826">
                  <c:v>21.980555555555554</c:v>
                </c:pt>
                <c:pt idx="15827">
                  <c:v>21.981944444444444</c:v>
                </c:pt>
                <c:pt idx="15828">
                  <c:v>21.983333333333334</c:v>
                </c:pt>
                <c:pt idx="15829">
                  <c:v>21.984722222222221</c:v>
                </c:pt>
                <c:pt idx="15830">
                  <c:v>21.986111111111111</c:v>
                </c:pt>
                <c:pt idx="15831">
                  <c:v>21.987500000000001</c:v>
                </c:pt>
                <c:pt idx="15832">
                  <c:v>21.988888888888887</c:v>
                </c:pt>
                <c:pt idx="15833">
                  <c:v>21.990277777777777</c:v>
                </c:pt>
                <c:pt idx="15834">
                  <c:v>21.991666666666667</c:v>
                </c:pt>
                <c:pt idx="15835">
                  <c:v>21.993055555555557</c:v>
                </c:pt>
                <c:pt idx="15836">
                  <c:v>21.994444444444444</c:v>
                </c:pt>
                <c:pt idx="15837">
                  <c:v>21.995833333333334</c:v>
                </c:pt>
                <c:pt idx="15838">
                  <c:v>21.997222222222224</c:v>
                </c:pt>
                <c:pt idx="15839">
                  <c:v>21.99861111111111</c:v>
                </c:pt>
                <c:pt idx="15840">
                  <c:v>22</c:v>
                </c:pt>
                <c:pt idx="15841">
                  <c:v>22.00138888888889</c:v>
                </c:pt>
                <c:pt idx="15842">
                  <c:v>22.002777777777776</c:v>
                </c:pt>
                <c:pt idx="15843">
                  <c:v>22.004166666666666</c:v>
                </c:pt>
                <c:pt idx="15844">
                  <c:v>22.005555555555556</c:v>
                </c:pt>
                <c:pt idx="15845">
                  <c:v>22.006944444444443</c:v>
                </c:pt>
                <c:pt idx="15846">
                  <c:v>22.008333333333333</c:v>
                </c:pt>
                <c:pt idx="15847">
                  <c:v>22.009722222222223</c:v>
                </c:pt>
                <c:pt idx="15848">
                  <c:v>22.011111111111113</c:v>
                </c:pt>
                <c:pt idx="15849">
                  <c:v>22.012499999999999</c:v>
                </c:pt>
                <c:pt idx="15850">
                  <c:v>22.013888888888889</c:v>
                </c:pt>
                <c:pt idx="15851">
                  <c:v>22.015277777777779</c:v>
                </c:pt>
                <c:pt idx="15852">
                  <c:v>22.016666666666666</c:v>
                </c:pt>
                <c:pt idx="15853">
                  <c:v>22.018055555555556</c:v>
                </c:pt>
                <c:pt idx="15854">
                  <c:v>22.019444444444446</c:v>
                </c:pt>
                <c:pt idx="15855">
                  <c:v>22.020833333333332</c:v>
                </c:pt>
                <c:pt idx="15856">
                  <c:v>22.022222222222222</c:v>
                </c:pt>
                <c:pt idx="15857">
                  <c:v>22.023611111111112</c:v>
                </c:pt>
                <c:pt idx="15858">
                  <c:v>22.024999999999999</c:v>
                </c:pt>
                <c:pt idx="15859">
                  <c:v>22.026388888888889</c:v>
                </c:pt>
                <c:pt idx="15860">
                  <c:v>22.027777777777779</c:v>
                </c:pt>
                <c:pt idx="15861">
                  <c:v>22.029166666666665</c:v>
                </c:pt>
                <c:pt idx="15862">
                  <c:v>22.030555555555555</c:v>
                </c:pt>
                <c:pt idx="15863">
                  <c:v>22.031944444444445</c:v>
                </c:pt>
                <c:pt idx="15864">
                  <c:v>22.033333333333335</c:v>
                </c:pt>
                <c:pt idx="15865">
                  <c:v>22.034722222222221</c:v>
                </c:pt>
                <c:pt idx="15866">
                  <c:v>22.036111111111111</c:v>
                </c:pt>
                <c:pt idx="15867">
                  <c:v>22.037500000000001</c:v>
                </c:pt>
                <c:pt idx="15868">
                  <c:v>22.038888888888888</c:v>
                </c:pt>
                <c:pt idx="15869">
                  <c:v>22.040277777777778</c:v>
                </c:pt>
                <c:pt idx="15870">
                  <c:v>22.041666666666668</c:v>
                </c:pt>
                <c:pt idx="15871">
                  <c:v>22.043055555555554</c:v>
                </c:pt>
                <c:pt idx="15872">
                  <c:v>22.044444444444444</c:v>
                </c:pt>
                <c:pt idx="15873">
                  <c:v>22.045833333333334</c:v>
                </c:pt>
                <c:pt idx="15874">
                  <c:v>22.047222222222221</c:v>
                </c:pt>
                <c:pt idx="15875">
                  <c:v>22.048611111111111</c:v>
                </c:pt>
                <c:pt idx="15876">
                  <c:v>22.05</c:v>
                </c:pt>
                <c:pt idx="15877">
                  <c:v>22.051388888888887</c:v>
                </c:pt>
                <c:pt idx="15878">
                  <c:v>22.052777777777777</c:v>
                </c:pt>
                <c:pt idx="15879">
                  <c:v>22.054166666666667</c:v>
                </c:pt>
                <c:pt idx="15880">
                  <c:v>22.055555555555557</c:v>
                </c:pt>
                <c:pt idx="15881">
                  <c:v>22.056944444444444</c:v>
                </c:pt>
                <c:pt idx="15882">
                  <c:v>22.058333333333334</c:v>
                </c:pt>
                <c:pt idx="15883">
                  <c:v>22.059722222222224</c:v>
                </c:pt>
                <c:pt idx="15884">
                  <c:v>22.06111111111111</c:v>
                </c:pt>
                <c:pt idx="15885">
                  <c:v>22.0625</c:v>
                </c:pt>
                <c:pt idx="15886">
                  <c:v>22.06388888888889</c:v>
                </c:pt>
                <c:pt idx="15887">
                  <c:v>22.065277777777776</c:v>
                </c:pt>
                <c:pt idx="15888">
                  <c:v>22.066666666666666</c:v>
                </c:pt>
                <c:pt idx="15889">
                  <c:v>22.068055555555556</c:v>
                </c:pt>
                <c:pt idx="15890">
                  <c:v>22.069444444444443</c:v>
                </c:pt>
                <c:pt idx="15891">
                  <c:v>22.070833333333333</c:v>
                </c:pt>
                <c:pt idx="15892">
                  <c:v>22.072222222222223</c:v>
                </c:pt>
                <c:pt idx="15893">
                  <c:v>22.073611111111113</c:v>
                </c:pt>
                <c:pt idx="15894">
                  <c:v>22.074999999999999</c:v>
                </c:pt>
                <c:pt idx="15895">
                  <c:v>22.076388888888889</c:v>
                </c:pt>
                <c:pt idx="15896">
                  <c:v>22.077777777777779</c:v>
                </c:pt>
                <c:pt idx="15897">
                  <c:v>22.079166666666666</c:v>
                </c:pt>
                <c:pt idx="15898">
                  <c:v>22.080555555555556</c:v>
                </c:pt>
                <c:pt idx="15899">
                  <c:v>22.081944444444446</c:v>
                </c:pt>
                <c:pt idx="15900">
                  <c:v>22.083333333333332</c:v>
                </c:pt>
                <c:pt idx="15901">
                  <c:v>22.084722222222222</c:v>
                </c:pt>
                <c:pt idx="15902">
                  <c:v>22.086111111111112</c:v>
                </c:pt>
                <c:pt idx="15903">
                  <c:v>22.087499999999999</c:v>
                </c:pt>
                <c:pt idx="15904">
                  <c:v>22.088888888888889</c:v>
                </c:pt>
                <c:pt idx="15905">
                  <c:v>22.090277777777779</c:v>
                </c:pt>
                <c:pt idx="15906">
                  <c:v>22.091666666666665</c:v>
                </c:pt>
                <c:pt idx="15907">
                  <c:v>22.093055555555555</c:v>
                </c:pt>
                <c:pt idx="15908">
                  <c:v>22.094444444444445</c:v>
                </c:pt>
                <c:pt idx="15909">
                  <c:v>22.095833333333335</c:v>
                </c:pt>
                <c:pt idx="15910">
                  <c:v>22.097222222222221</c:v>
                </c:pt>
                <c:pt idx="15911">
                  <c:v>22.098611111111111</c:v>
                </c:pt>
                <c:pt idx="15912">
                  <c:v>22.1</c:v>
                </c:pt>
                <c:pt idx="15913">
                  <c:v>22.101388888888888</c:v>
                </c:pt>
                <c:pt idx="15914">
                  <c:v>22.102777777777778</c:v>
                </c:pt>
                <c:pt idx="15915">
                  <c:v>22.104166666666668</c:v>
                </c:pt>
                <c:pt idx="15916">
                  <c:v>22.105555555555554</c:v>
                </c:pt>
                <c:pt idx="15917">
                  <c:v>22.106944444444444</c:v>
                </c:pt>
                <c:pt idx="15918">
                  <c:v>22.108333333333334</c:v>
                </c:pt>
                <c:pt idx="15919">
                  <c:v>22.109722222222221</c:v>
                </c:pt>
                <c:pt idx="15920">
                  <c:v>22.111111111111111</c:v>
                </c:pt>
                <c:pt idx="15921">
                  <c:v>22.112500000000001</c:v>
                </c:pt>
                <c:pt idx="15922">
                  <c:v>22.113888888888887</c:v>
                </c:pt>
                <c:pt idx="15923">
                  <c:v>22.115277777777777</c:v>
                </c:pt>
                <c:pt idx="15924">
                  <c:v>22.116666666666667</c:v>
                </c:pt>
                <c:pt idx="15925">
                  <c:v>22.118055555555557</c:v>
                </c:pt>
                <c:pt idx="15926">
                  <c:v>22.119444444444444</c:v>
                </c:pt>
                <c:pt idx="15927">
                  <c:v>22.120833333333334</c:v>
                </c:pt>
                <c:pt idx="15928">
                  <c:v>22.122222222222224</c:v>
                </c:pt>
                <c:pt idx="15929">
                  <c:v>22.12361111111111</c:v>
                </c:pt>
                <c:pt idx="15930">
                  <c:v>22.125</c:v>
                </c:pt>
                <c:pt idx="15931">
                  <c:v>22.12638888888889</c:v>
                </c:pt>
                <c:pt idx="15932">
                  <c:v>22.127777777777776</c:v>
                </c:pt>
                <c:pt idx="15933">
                  <c:v>22.129166666666666</c:v>
                </c:pt>
                <c:pt idx="15934">
                  <c:v>22.130555555555556</c:v>
                </c:pt>
                <c:pt idx="15935">
                  <c:v>22.131944444444443</c:v>
                </c:pt>
                <c:pt idx="15936">
                  <c:v>22.133333333333333</c:v>
                </c:pt>
                <c:pt idx="15937">
                  <c:v>22.134722222222223</c:v>
                </c:pt>
                <c:pt idx="15938">
                  <c:v>22.136111111111113</c:v>
                </c:pt>
                <c:pt idx="15939">
                  <c:v>22.137499999999999</c:v>
                </c:pt>
                <c:pt idx="15940">
                  <c:v>22.138888888888889</c:v>
                </c:pt>
                <c:pt idx="15941">
                  <c:v>22.140277777777779</c:v>
                </c:pt>
                <c:pt idx="15942">
                  <c:v>22.141666666666666</c:v>
                </c:pt>
                <c:pt idx="15943">
                  <c:v>22.143055555555556</c:v>
                </c:pt>
                <c:pt idx="15944">
                  <c:v>22.144444444444446</c:v>
                </c:pt>
                <c:pt idx="15945">
                  <c:v>22.145833333333332</c:v>
                </c:pt>
                <c:pt idx="15946">
                  <c:v>22.147222222222222</c:v>
                </c:pt>
                <c:pt idx="15947">
                  <c:v>22.148611111111112</c:v>
                </c:pt>
                <c:pt idx="15948">
                  <c:v>22.15</c:v>
                </c:pt>
                <c:pt idx="15949">
                  <c:v>22.151388888888889</c:v>
                </c:pt>
                <c:pt idx="15950">
                  <c:v>22.152777777777779</c:v>
                </c:pt>
                <c:pt idx="15951">
                  <c:v>22.154166666666665</c:v>
                </c:pt>
                <c:pt idx="15952">
                  <c:v>22.155555555555555</c:v>
                </c:pt>
                <c:pt idx="15953">
                  <c:v>22.156944444444445</c:v>
                </c:pt>
                <c:pt idx="15954">
                  <c:v>22.158333333333335</c:v>
                </c:pt>
                <c:pt idx="15955">
                  <c:v>22.159722222222221</c:v>
                </c:pt>
                <c:pt idx="15956">
                  <c:v>22.161111111111111</c:v>
                </c:pt>
                <c:pt idx="15957">
                  <c:v>22.162500000000001</c:v>
                </c:pt>
                <c:pt idx="15958">
                  <c:v>22.163888888888888</c:v>
                </c:pt>
                <c:pt idx="15959">
                  <c:v>22.165277777777778</c:v>
                </c:pt>
                <c:pt idx="15960">
                  <c:v>22.166666666666668</c:v>
                </c:pt>
                <c:pt idx="15961">
                  <c:v>22.168055555555554</c:v>
                </c:pt>
                <c:pt idx="15962">
                  <c:v>22.169444444444444</c:v>
                </c:pt>
                <c:pt idx="15963">
                  <c:v>22.170833333333334</c:v>
                </c:pt>
                <c:pt idx="15964">
                  <c:v>22.172222222222221</c:v>
                </c:pt>
                <c:pt idx="15965">
                  <c:v>22.173611111111111</c:v>
                </c:pt>
                <c:pt idx="15966">
                  <c:v>22.175000000000001</c:v>
                </c:pt>
                <c:pt idx="15967">
                  <c:v>22.176388888888887</c:v>
                </c:pt>
                <c:pt idx="15968">
                  <c:v>22.177777777777777</c:v>
                </c:pt>
                <c:pt idx="15969">
                  <c:v>22.179166666666667</c:v>
                </c:pt>
                <c:pt idx="15970">
                  <c:v>22.180555555555557</c:v>
                </c:pt>
                <c:pt idx="15971">
                  <c:v>22.181944444444444</c:v>
                </c:pt>
                <c:pt idx="15972">
                  <c:v>22.183333333333334</c:v>
                </c:pt>
                <c:pt idx="15973">
                  <c:v>22.184722222222224</c:v>
                </c:pt>
                <c:pt idx="15974">
                  <c:v>22.18611111111111</c:v>
                </c:pt>
                <c:pt idx="15975">
                  <c:v>22.1875</c:v>
                </c:pt>
                <c:pt idx="15976">
                  <c:v>22.18888888888889</c:v>
                </c:pt>
                <c:pt idx="15977">
                  <c:v>22.190277777777776</c:v>
                </c:pt>
                <c:pt idx="15978">
                  <c:v>22.191666666666666</c:v>
                </c:pt>
                <c:pt idx="15979">
                  <c:v>22.193055555555556</c:v>
                </c:pt>
                <c:pt idx="15980">
                  <c:v>22.194444444444443</c:v>
                </c:pt>
                <c:pt idx="15981">
                  <c:v>22.195833333333333</c:v>
                </c:pt>
                <c:pt idx="15982">
                  <c:v>22.197222222222223</c:v>
                </c:pt>
                <c:pt idx="15983">
                  <c:v>22.198611111111113</c:v>
                </c:pt>
                <c:pt idx="15984">
                  <c:v>22.2</c:v>
                </c:pt>
                <c:pt idx="15985">
                  <c:v>22.201388888888889</c:v>
                </c:pt>
                <c:pt idx="15986">
                  <c:v>22.202777777777779</c:v>
                </c:pt>
                <c:pt idx="15987">
                  <c:v>22.204166666666666</c:v>
                </c:pt>
                <c:pt idx="15988">
                  <c:v>22.205555555555556</c:v>
                </c:pt>
                <c:pt idx="15989">
                  <c:v>22.206944444444446</c:v>
                </c:pt>
                <c:pt idx="15990">
                  <c:v>22.208333333333332</c:v>
                </c:pt>
                <c:pt idx="15991">
                  <c:v>22.209722222222222</c:v>
                </c:pt>
                <c:pt idx="15992">
                  <c:v>22.211111111111112</c:v>
                </c:pt>
                <c:pt idx="15993">
                  <c:v>22.212499999999999</c:v>
                </c:pt>
                <c:pt idx="15994">
                  <c:v>22.213888888888889</c:v>
                </c:pt>
                <c:pt idx="15995">
                  <c:v>22.215277777777779</c:v>
                </c:pt>
                <c:pt idx="15996">
                  <c:v>22.216666666666665</c:v>
                </c:pt>
                <c:pt idx="15997">
                  <c:v>22.218055555555555</c:v>
                </c:pt>
                <c:pt idx="15998">
                  <c:v>22.219444444444445</c:v>
                </c:pt>
                <c:pt idx="15999">
                  <c:v>22.220833333333335</c:v>
                </c:pt>
                <c:pt idx="16000">
                  <c:v>22.222222222222221</c:v>
                </c:pt>
                <c:pt idx="16001">
                  <c:v>22.223611111111111</c:v>
                </c:pt>
                <c:pt idx="16002">
                  <c:v>22.225000000000001</c:v>
                </c:pt>
                <c:pt idx="16003">
                  <c:v>22.226388888888888</c:v>
                </c:pt>
                <c:pt idx="16004">
                  <c:v>22.227777777777778</c:v>
                </c:pt>
                <c:pt idx="16005">
                  <c:v>22.229166666666668</c:v>
                </c:pt>
                <c:pt idx="16006">
                  <c:v>22.230555555555554</c:v>
                </c:pt>
                <c:pt idx="16007">
                  <c:v>22.231944444444444</c:v>
                </c:pt>
                <c:pt idx="16008">
                  <c:v>22.233333333333334</c:v>
                </c:pt>
                <c:pt idx="16009">
                  <c:v>22.234722222222221</c:v>
                </c:pt>
                <c:pt idx="16010">
                  <c:v>22.236111111111111</c:v>
                </c:pt>
                <c:pt idx="16011">
                  <c:v>22.237500000000001</c:v>
                </c:pt>
                <c:pt idx="16012">
                  <c:v>22.238888888888887</c:v>
                </c:pt>
                <c:pt idx="16013">
                  <c:v>22.240277777777777</c:v>
                </c:pt>
                <c:pt idx="16014">
                  <c:v>22.241666666666667</c:v>
                </c:pt>
                <c:pt idx="16015">
                  <c:v>22.243055555555557</c:v>
                </c:pt>
                <c:pt idx="16016">
                  <c:v>22.244444444444444</c:v>
                </c:pt>
                <c:pt idx="16017">
                  <c:v>22.245833333333334</c:v>
                </c:pt>
                <c:pt idx="16018">
                  <c:v>22.247222222222224</c:v>
                </c:pt>
                <c:pt idx="16019">
                  <c:v>22.24861111111111</c:v>
                </c:pt>
                <c:pt idx="16020">
                  <c:v>22.25</c:v>
                </c:pt>
                <c:pt idx="16021">
                  <c:v>22.25138888888889</c:v>
                </c:pt>
                <c:pt idx="16022">
                  <c:v>22.252777777777776</c:v>
                </c:pt>
                <c:pt idx="16023">
                  <c:v>22.254166666666666</c:v>
                </c:pt>
                <c:pt idx="16024">
                  <c:v>22.255555555555556</c:v>
                </c:pt>
                <c:pt idx="16025">
                  <c:v>22.256944444444443</c:v>
                </c:pt>
                <c:pt idx="16026">
                  <c:v>22.258333333333333</c:v>
                </c:pt>
                <c:pt idx="16027">
                  <c:v>22.259722222222223</c:v>
                </c:pt>
                <c:pt idx="16028">
                  <c:v>22.261111111111113</c:v>
                </c:pt>
                <c:pt idx="16029">
                  <c:v>22.262499999999999</c:v>
                </c:pt>
                <c:pt idx="16030">
                  <c:v>22.263888888888889</c:v>
                </c:pt>
                <c:pt idx="16031">
                  <c:v>22.265277777777779</c:v>
                </c:pt>
                <c:pt idx="16032">
                  <c:v>22.266666666666666</c:v>
                </c:pt>
                <c:pt idx="16033">
                  <c:v>22.268055555555556</c:v>
                </c:pt>
                <c:pt idx="16034">
                  <c:v>22.269444444444446</c:v>
                </c:pt>
                <c:pt idx="16035">
                  <c:v>22.270833333333332</c:v>
                </c:pt>
                <c:pt idx="16036">
                  <c:v>22.272222222222222</c:v>
                </c:pt>
                <c:pt idx="16037">
                  <c:v>22.273611111111112</c:v>
                </c:pt>
                <c:pt idx="16038">
                  <c:v>22.274999999999999</c:v>
                </c:pt>
                <c:pt idx="16039">
                  <c:v>22.276388888888889</c:v>
                </c:pt>
                <c:pt idx="16040">
                  <c:v>22.277777777777779</c:v>
                </c:pt>
                <c:pt idx="16041">
                  <c:v>22.279166666666665</c:v>
                </c:pt>
                <c:pt idx="16042">
                  <c:v>22.280555555555555</c:v>
                </c:pt>
                <c:pt idx="16043">
                  <c:v>22.281944444444445</c:v>
                </c:pt>
                <c:pt idx="16044">
                  <c:v>22.283333333333335</c:v>
                </c:pt>
                <c:pt idx="16045">
                  <c:v>22.284722222222221</c:v>
                </c:pt>
                <c:pt idx="16046">
                  <c:v>22.286111111111111</c:v>
                </c:pt>
                <c:pt idx="16047">
                  <c:v>22.287500000000001</c:v>
                </c:pt>
                <c:pt idx="16048">
                  <c:v>22.288888888888888</c:v>
                </c:pt>
                <c:pt idx="16049">
                  <c:v>22.290277777777778</c:v>
                </c:pt>
                <c:pt idx="16050">
                  <c:v>22.291666666666668</c:v>
                </c:pt>
                <c:pt idx="16051">
                  <c:v>22.293055555555554</c:v>
                </c:pt>
                <c:pt idx="16052">
                  <c:v>22.294444444444444</c:v>
                </c:pt>
                <c:pt idx="16053">
                  <c:v>22.295833333333334</c:v>
                </c:pt>
                <c:pt idx="16054">
                  <c:v>22.297222222222221</c:v>
                </c:pt>
                <c:pt idx="16055">
                  <c:v>22.298611111111111</c:v>
                </c:pt>
                <c:pt idx="16056">
                  <c:v>22.3</c:v>
                </c:pt>
                <c:pt idx="16057">
                  <c:v>22.301388888888887</c:v>
                </c:pt>
                <c:pt idx="16058">
                  <c:v>22.302777777777777</c:v>
                </c:pt>
                <c:pt idx="16059">
                  <c:v>22.304166666666667</c:v>
                </c:pt>
                <c:pt idx="16060">
                  <c:v>22.305555555555557</c:v>
                </c:pt>
                <c:pt idx="16061">
                  <c:v>22.306944444444444</c:v>
                </c:pt>
                <c:pt idx="16062">
                  <c:v>22.308333333333334</c:v>
                </c:pt>
                <c:pt idx="16063">
                  <c:v>22.309722222222224</c:v>
                </c:pt>
                <c:pt idx="16064">
                  <c:v>22.31111111111111</c:v>
                </c:pt>
                <c:pt idx="16065">
                  <c:v>22.3125</c:v>
                </c:pt>
                <c:pt idx="16066">
                  <c:v>22.31388888888889</c:v>
                </c:pt>
                <c:pt idx="16067">
                  <c:v>22.315277777777776</c:v>
                </c:pt>
                <c:pt idx="16068">
                  <c:v>22.316666666666666</c:v>
                </c:pt>
                <c:pt idx="16069">
                  <c:v>22.318055555555556</c:v>
                </c:pt>
                <c:pt idx="16070">
                  <c:v>22.319444444444443</c:v>
                </c:pt>
                <c:pt idx="16071">
                  <c:v>22.320833333333333</c:v>
                </c:pt>
                <c:pt idx="16072">
                  <c:v>22.322222222222223</c:v>
                </c:pt>
                <c:pt idx="16073">
                  <c:v>22.323611111111113</c:v>
                </c:pt>
                <c:pt idx="16074">
                  <c:v>22.324999999999999</c:v>
                </c:pt>
                <c:pt idx="16075">
                  <c:v>22.326388888888889</c:v>
                </c:pt>
                <c:pt idx="16076">
                  <c:v>22.327777777777779</c:v>
                </c:pt>
                <c:pt idx="16077">
                  <c:v>22.329166666666666</c:v>
                </c:pt>
                <c:pt idx="16078">
                  <c:v>22.330555555555556</c:v>
                </c:pt>
                <c:pt idx="16079">
                  <c:v>22.331944444444446</c:v>
                </c:pt>
                <c:pt idx="16080">
                  <c:v>22.333333333333332</c:v>
                </c:pt>
                <c:pt idx="16081">
                  <c:v>22.334722222222222</c:v>
                </c:pt>
                <c:pt idx="16082">
                  <c:v>22.336111111111112</c:v>
                </c:pt>
                <c:pt idx="16083">
                  <c:v>22.337499999999999</c:v>
                </c:pt>
                <c:pt idx="16084">
                  <c:v>22.338888888888889</c:v>
                </c:pt>
                <c:pt idx="16085">
                  <c:v>22.340277777777779</c:v>
                </c:pt>
                <c:pt idx="16086">
                  <c:v>22.341666666666665</c:v>
                </c:pt>
                <c:pt idx="16087">
                  <c:v>22.343055555555555</c:v>
                </c:pt>
                <c:pt idx="16088">
                  <c:v>22.344444444444445</c:v>
                </c:pt>
                <c:pt idx="16089">
                  <c:v>22.345833333333335</c:v>
                </c:pt>
                <c:pt idx="16090">
                  <c:v>22.347222222222221</c:v>
                </c:pt>
                <c:pt idx="16091">
                  <c:v>22.348611111111111</c:v>
                </c:pt>
                <c:pt idx="16092">
                  <c:v>22.35</c:v>
                </c:pt>
                <c:pt idx="16093">
                  <c:v>22.351388888888888</c:v>
                </c:pt>
                <c:pt idx="16094">
                  <c:v>22.352777777777778</c:v>
                </c:pt>
                <c:pt idx="16095">
                  <c:v>22.354166666666668</c:v>
                </c:pt>
                <c:pt idx="16096">
                  <c:v>22.355555555555554</c:v>
                </c:pt>
                <c:pt idx="16097">
                  <c:v>22.356944444444444</c:v>
                </c:pt>
                <c:pt idx="16098">
                  <c:v>22.358333333333334</c:v>
                </c:pt>
                <c:pt idx="16099">
                  <c:v>22.359722222222221</c:v>
                </c:pt>
                <c:pt idx="16100">
                  <c:v>22.361111111111111</c:v>
                </c:pt>
                <c:pt idx="16101">
                  <c:v>22.362500000000001</c:v>
                </c:pt>
                <c:pt idx="16102">
                  <c:v>22.363888888888887</c:v>
                </c:pt>
                <c:pt idx="16103">
                  <c:v>22.365277777777777</c:v>
                </c:pt>
                <c:pt idx="16104">
                  <c:v>22.366666666666667</c:v>
                </c:pt>
                <c:pt idx="16105">
                  <c:v>22.368055555555557</c:v>
                </c:pt>
                <c:pt idx="16106">
                  <c:v>22.369444444444444</c:v>
                </c:pt>
                <c:pt idx="16107">
                  <c:v>22.370833333333334</c:v>
                </c:pt>
                <c:pt idx="16108">
                  <c:v>22.372222222222224</c:v>
                </c:pt>
                <c:pt idx="16109">
                  <c:v>22.37361111111111</c:v>
                </c:pt>
                <c:pt idx="16110">
                  <c:v>22.375</c:v>
                </c:pt>
                <c:pt idx="16111">
                  <c:v>22.37638888888889</c:v>
                </c:pt>
                <c:pt idx="16112">
                  <c:v>22.377777777777776</c:v>
                </c:pt>
                <c:pt idx="16113">
                  <c:v>22.379166666666666</c:v>
                </c:pt>
                <c:pt idx="16114">
                  <c:v>22.380555555555556</c:v>
                </c:pt>
                <c:pt idx="16115">
                  <c:v>22.381944444444443</c:v>
                </c:pt>
                <c:pt idx="16116">
                  <c:v>22.383333333333333</c:v>
                </c:pt>
                <c:pt idx="16117">
                  <c:v>22.384722222222223</c:v>
                </c:pt>
                <c:pt idx="16118">
                  <c:v>22.386111111111113</c:v>
                </c:pt>
                <c:pt idx="16119">
                  <c:v>22.387499999999999</c:v>
                </c:pt>
                <c:pt idx="16120">
                  <c:v>22.388888888888889</c:v>
                </c:pt>
                <c:pt idx="16121">
                  <c:v>22.390277777777779</c:v>
                </c:pt>
                <c:pt idx="16122">
                  <c:v>22.391666666666666</c:v>
                </c:pt>
                <c:pt idx="16123">
                  <c:v>22.393055555555556</c:v>
                </c:pt>
                <c:pt idx="16124">
                  <c:v>22.394444444444446</c:v>
                </c:pt>
                <c:pt idx="16125">
                  <c:v>22.395833333333332</c:v>
                </c:pt>
                <c:pt idx="16126">
                  <c:v>22.397222222222222</c:v>
                </c:pt>
                <c:pt idx="16127">
                  <c:v>22.398611111111112</c:v>
                </c:pt>
                <c:pt idx="16128">
                  <c:v>22.4</c:v>
                </c:pt>
                <c:pt idx="16129">
                  <c:v>22.401388888888889</c:v>
                </c:pt>
                <c:pt idx="16130">
                  <c:v>22.402777777777779</c:v>
                </c:pt>
                <c:pt idx="16131">
                  <c:v>22.404166666666665</c:v>
                </c:pt>
                <c:pt idx="16132">
                  <c:v>22.405555555555555</c:v>
                </c:pt>
                <c:pt idx="16133">
                  <c:v>22.406944444444445</c:v>
                </c:pt>
                <c:pt idx="16134">
                  <c:v>22.408333333333335</c:v>
                </c:pt>
                <c:pt idx="16135">
                  <c:v>22.409722222222221</c:v>
                </c:pt>
                <c:pt idx="16136">
                  <c:v>22.411111111111111</c:v>
                </c:pt>
                <c:pt idx="16137">
                  <c:v>22.412500000000001</c:v>
                </c:pt>
                <c:pt idx="16138">
                  <c:v>22.413888888888888</c:v>
                </c:pt>
                <c:pt idx="16139">
                  <c:v>22.415277777777778</c:v>
                </c:pt>
                <c:pt idx="16140">
                  <c:v>22.416666666666668</c:v>
                </c:pt>
                <c:pt idx="16141">
                  <c:v>22.418055555555554</c:v>
                </c:pt>
                <c:pt idx="16142">
                  <c:v>22.419444444444444</c:v>
                </c:pt>
                <c:pt idx="16143">
                  <c:v>22.420833333333334</c:v>
                </c:pt>
                <c:pt idx="16144">
                  <c:v>22.422222222222221</c:v>
                </c:pt>
                <c:pt idx="16145">
                  <c:v>22.423611111111111</c:v>
                </c:pt>
                <c:pt idx="16146">
                  <c:v>22.425000000000001</c:v>
                </c:pt>
                <c:pt idx="16147">
                  <c:v>22.426388888888887</c:v>
                </c:pt>
                <c:pt idx="16148">
                  <c:v>22.427777777777777</c:v>
                </c:pt>
                <c:pt idx="16149">
                  <c:v>22.429166666666667</c:v>
                </c:pt>
                <c:pt idx="16150">
                  <c:v>22.430555555555557</c:v>
                </c:pt>
                <c:pt idx="16151">
                  <c:v>22.431944444444444</c:v>
                </c:pt>
                <c:pt idx="16152">
                  <c:v>22.433333333333334</c:v>
                </c:pt>
                <c:pt idx="16153">
                  <c:v>22.434722222222224</c:v>
                </c:pt>
                <c:pt idx="16154">
                  <c:v>22.43611111111111</c:v>
                </c:pt>
                <c:pt idx="16155">
                  <c:v>22.4375</c:v>
                </c:pt>
                <c:pt idx="16156">
                  <c:v>22.43888888888889</c:v>
                </c:pt>
                <c:pt idx="16157">
                  <c:v>22.440277777777776</c:v>
                </c:pt>
                <c:pt idx="16158">
                  <c:v>22.441666666666666</c:v>
                </c:pt>
                <c:pt idx="16159">
                  <c:v>22.443055555555556</c:v>
                </c:pt>
                <c:pt idx="16160">
                  <c:v>22.444444444444443</c:v>
                </c:pt>
                <c:pt idx="16161">
                  <c:v>22.445833333333333</c:v>
                </c:pt>
                <c:pt idx="16162">
                  <c:v>22.447222222222223</c:v>
                </c:pt>
                <c:pt idx="16163">
                  <c:v>22.448611111111113</c:v>
                </c:pt>
                <c:pt idx="16164">
                  <c:v>22.45</c:v>
                </c:pt>
                <c:pt idx="16165">
                  <c:v>22.451388888888889</c:v>
                </c:pt>
                <c:pt idx="16166">
                  <c:v>22.452777777777779</c:v>
                </c:pt>
                <c:pt idx="16167">
                  <c:v>22.454166666666666</c:v>
                </c:pt>
                <c:pt idx="16168">
                  <c:v>22.455555555555556</c:v>
                </c:pt>
                <c:pt idx="16169">
                  <c:v>22.456944444444446</c:v>
                </c:pt>
                <c:pt idx="16170">
                  <c:v>22.458333333333332</c:v>
                </c:pt>
                <c:pt idx="16171">
                  <c:v>22.459722222222222</c:v>
                </c:pt>
                <c:pt idx="16172">
                  <c:v>22.461111111111112</c:v>
                </c:pt>
                <c:pt idx="16173">
                  <c:v>22.462499999999999</c:v>
                </c:pt>
                <c:pt idx="16174">
                  <c:v>22.463888888888889</c:v>
                </c:pt>
                <c:pt idx="16175">
                  <c:v>22.465277777777779</c:v>
                </c:pt>
                <c:pt idx="16176">
                  <c:v>22.466666666666665</c:v>
                </c:pt>
                <c:pt idx="16177">
                  <c:v>22.468055555555555</c:v>
                </c:pt>
                <c:pt idx="16178">
                  <c:v>22.469444444444445</c:v>
                </c:pt>
                <c:pt idx="16179">
                  <c:v>22.470833333333335</c:v>
                </c:pt>
                <c:pt idx="16180">
                  <c:v>22.472222222222221</c:v>
                </c:pt>
                <c:pt idx="16181">
                  <c:v>22.473611111111111</c:v>
                </c:pt>
                <c:pt idx="16182">
                  <c:v>22.475000000000001</c:v>
                </c:pt>
                <c:pt idx="16183">
                  <c:v>22.476388888888888</c:v>
                </c:pt>
                <c:pt idx="16184">
                  <c:v>22.477777777777778</c:v>
                </c:pt>
                <c:pt idx="16185">
                  <c:v>22.479166666666668</c:v>
                </c:pt>
                <c:pt idx="16186">
                  <c:v>22.480555555555554</c:v>
                </c:pt>
                <c:pt idx="16187">
                  <c:v>22.481944444444444</c:v>
                </c:pt>
                <c:pt idx="16188">
                  <c:v>22.483333333333334</c:v>
                </c:pt>
                <c:pt idx="16189">
                  <c:v>22.484722222222221</c:v>
                </c:pt>
                <c:pt idx="16190">
                  <c:v>22.486111111111111</c:v>
                </c:pt>
                <c:pt idx="16191">
                  <c:v>22.487500000000001</c:v>
                </c:pt>
                <c:pt idx="16192">
                  <c:v>22.488888888888887</c:v>
                </c:pt>
                <c:pt idx="16193">
                  <c:v>22.490277777777777</c:v>
                </c:pt>
                <c:pt idx="16194">
                  <c:v>22.491666666666667</c:v>
                </c:pt>
                <c:pt idx="16195">
                  <c:v>22.493055555555557</c:v>
                </c:pt>
                <c:pt idx="16196">
                  <c:v>22.494444444444444</c:v>
                </c:pt>
                <c:pt idx="16197">
                  <c:v>22.495833333333334</c:v>
                </c:pt>
                <c:pt idx="16198">
                  <c:v>22.497222222222224</c:v>
                </c:pt>
                <c:pt idx="16199">
                  <c:v>22.49861111111111</c:v>
                </c:pt>
                <c:pt idx="16200">
                  <c:v>22.5</c:v>
                </c:pt>
                <c:pt idx="16201">
                  <c:v>22.50138888888889</c:v>
                </c:pt>
                <c:pt idx="16202">
                  <c:v>22.502777777777776</c:v>
                </c:pt>
                <c:pt idx="16203">
                  <c:v>22.504166666666666</c:v>
                </c:pt>
                <c:pt idx="16204">
                  <c:v>22.505555555555556</c:v>
                </c:pt>
                <c:pt idx="16205">
                  <c:v>22.506944444444443</c:v>
                </c:pt>
                <c:pt idx="16206">
                  <c:v>22.508333333333333</c:v>
                </c:pt>
                <c:pt idx="16207">
                  <c:v>22.509722222222223</c:v>
                </c:pt>
                <c:pt idx="16208">
                  <c:v>22.511111111111113</c:v>
                </c:pt>
                <c:pt idx="16209">
                  <c:v>22.512499999999999</c:v>
                </c:pt>
                <c:pt idx="16210">
                  <c:v>22.513888888888889</c:v>
                </c:pt>
                <c:pt idx="16211">
                  <c:v>22.515277777777779</c:v>
                </c:pt>
                <c:pt idx="16212">
                  <c:v>22.516666666666666</c:v>
                </c:pt>
                <c:pt idx="16213">
                  <c:v>22.518055555555556</c:v>
                </c:pt>
                <c:pt idx="16214">
                  <c:v>22.519444444444446</c:v>
                </c:pt>
                <c:pt idx="16215">
                  <c:v>22.520833333333332</c:v>
                </c:pt>
                <c:pt idx="16216">
                  <c:v>22.522222222222222</c:v>
                </c:pt>
                <c:pt idx="16217">
                  <c:v>22.523611111111112</c:v>
                </c:pt>
                <c:pt idx="16218">
                  <c:v>22.524999999999999</c:v>
                </c:pt>
                <c:pt idx="16219">
                  <c:v>22.526388888888889</c:v>
                </c:pt>
                <c:pt idx="16220">
                  <c:v>22.527777777777779</c:v>
                </c:pt>
                <c:pt idx="16221">
                  <c:v>22.529166666666665</c:v>
                </c:pt>
                <c:pt idx="16222">
                  <c:v>22.530555555555555</c:v>
                </c:pt>
                <c:pt idx="16223">
                  <c:v>22.531944444444445</c:v>
                </c:pt>
                <c:pt idx="16224">
                  <c:v>22.533333333333335</c:v>
                </c:pt>
                <c:pt idx="16225">
                  <c:v>22.534722222222221</c:v>
                </c:pt>
                <c:pt idx="16226">
                  <c:v>22.536111111111111</c:v>
                </c:pt>
                <c:pt idx="16227">
                  <c:v>22.537500000000001</c:v>
                </c:pt>
                <c:pt idx="16228">
                  <c:v>22.538888888888888</c:v>
                </c:pt>
                <c:pt idx="16229">
                  <c:v>22.540277777777778</c:v>
                </c:pt>
                <c:pt idx="16230">
                  <c:v>22.541666666666668</c:v>
                </c:pt>
                <c:pt idx="16231">
                  <c:v>22.543055555555554</c:v>
                </c:pt>
                <c:pt idx="16232">
                  <c:v>22.544444444444444</c:v>
                </c:pt>
                <c:pt idx="16233">
                  <c:v>22.545833333333334</c:v>
                </c:pt>
                <c:pt idx="16234">
                  <c:v>22.547222222222221</c:v>
                </c:pt>
                <c:pt idx="16235">
                  <c:v>22.548611111111111</c:v>
                </c:pt>
                <c:pt idx="16236">
                  <c:v>22.55</c:v>
                </c:pt>
                <c:pt idx="16237">
                  <c:v>22.551388888888887</c:v>
                </c:pt>
                <c:pt idx="16238">
                  <c:v>22.552777777777777</c:v>
                </c:pt>
                <c:pt idx="16239">
                  <c:v>22.554166666666667</c:v>
                </c:pt>
                <c:pt idx="16240">
                  <c:v>22.555555555555557</c:v>
                </c:pt>
                <c:pt idx="16241">
                  <c:v>22.556944444444444</c:v>
                </c:pt>
                <c:pt idx="16242">
                  <c:v>22.558333333333334</c:v>
                </c:pt>
                <c:pt idx="16243">
                  <c:v>22.559722222222224</c:v>
                </c:pt>
                <c:pt idx="16244">
                  <c:v>22.56111111111111</c:v>
                </c:pt>
                <c:pt idx="16245">
                  <c:v>22.5625</c:v>
                </c:pt>
                <c:pt idx="16246">
                  <c:v>22.56388888888889</c:v>
                </c:pt>
                <c:pt idx="16247">
                  <c:v>22.565277777777776</c:v>
                </c:pt>
                <c:pt idx="16248">
                  <c:v>22.566666666666666</c:v>
                </c:pt>
                <c:pt idx="16249">
                  <c:v>22.568055555555556</c:v>
                </c:pt>
                <c:pt idx="16250">
                  <c:v>22.569444444444443</c:v>
                </c:pt>
                <c:pt idx="16251">
                  <c:v>22.570833333333333</c:v>
                </c:pt>
                <c:pt idx="16252">
                  <c:v>22.572222222222223</c:v>
                </c:pt>
                <c:pt idx="16253">
                  <c:v>22.573611111111113</c:v>
                </c:pt>
                <c:pt idx="16254">
                  <c:v>22.574999999999999</c:v>
                </c:pt>
                <c:pt idx="16255">
                  <c:v>22.576388888888889</c:v>
                </c:pt>
                <c:pt idx="16256">
                  <c:v>22.577777777777779</c:v>
                </c:pt>
                <c:pt idx="16257">
                  <c:v>22.579166666666666</c:v>
                </c:pt>
                <c:pt idx="16258">
                  <c:v>22.580555555555556</c:v>
                </c:pt>
                <c:pt idx="16259">
                  <c:v>22.581944444444446</c:v>
                </c:pt>
                <c:pt idx="16260">
                  <c:v>22.583333333333332</c:v>
                </c:pt>
                <c:pt idx="16261">
                  <c:v>22.584722222222222</c:v>
                </c:pt>
                <c:pt idx="16262">
                  <c:v>22.586111111111112</c:v>
                </c:pt>
                <c:pt idx="16263">
                  <c:v>22.587499999999999</c:v>
                </c:pt>
                <c:pt idx="16264">
                  <c:v>22.588888888888889</c:v>
                </c:pt>
                <c:pt idx="16265">
                  <c:v>22.590277777777779</c:v>
                </c:pt>
                <c:pt idx="16266">
                  <c:v>22.591666666666665</c:v>
                </c:pt>
                <c:pt idx="16267">
                  <c:v>22.593055555555555</c:v>
                </c:pt>
                <c:pt idx="16268">
                  <c:v>22.594444444444445</c:v>
                </c:pt>
                <c:pt idx="16269">
                  <c:v>22.595833333333335</c:v>
                </c:pt>
                <c:pt idx="16270">
                  <c:v>22.597222222222221</c:v>
                </c:pt>
                <c:pt idx="16271">
                  <c:v>22.598611111111111</c:v>
                </c:pt>
                <c:pt idx="16272">
                  <c:v>22.6</c:v>
                </c:pt>
                <c:pt idx="16273">
                  <c:v>22.601388888888888</c:v>
                </c:pt>
                <c:pt idx="16274">
                  <c:v>22.602777777777778</c:v>
                </c:pt>
                <c:pt idx="16275">
                  <c:v>22.604166666666668</c:v>
                </c:pt>
                <c:pt idx="16276">
                  <c:v>22.605555555555554</c:v>
                </c:pt>
                <c:pt idx="16277">
                  <c:v>22.606944444444444</c:v>
                </c:pt>
                <c:pt idx="16278">
                  <c:v>22.608333333333334</c:v>
                </c:pt>
                <c:pt idx="16279">
                  <c:v>22.609722222222221</c:v>
                </c:pt>
                <c:pt idx="16280">
                  <c:v>22.611111111111111</c:v>
                </c:pt>
                <c:pt idx="16281">
                  <c:v>22.612500000000001</c:v>
                </c:pt>
                <c:pt idx="16282">
                  <c:v>22.613888888888887</c:v>
                </c:pt>
                <c:pt idx="16283">
                  <c:v>22.615277777777777</c:v>
                </c:pt>
                <c:pt idx="16284">
                  <c:v>22.616666666666667</c:v>
                </c:pt>
                <c:pt idx="16285">
                  <c:v>22.618055555555557</c:v>
                </c:pt>
                <c:pt idx="16286">
                  <c:v>22.619444444444444</c:v>
                </c:pt>
                <c:pt idx="16287">
                  <c:v>22.620833333333334</c:v>
                </c:pt>
                <c:pt idx="16288">
                  <c:v>22.622222222222224</c:v>
                </c:pt>
                <c:pt idx="16289">
                  <c:v>22.62361111111111</c:v>
                </c:pt>
                <c:pt idx="16290">
                  <c:v>22.625</c:v>
                </c:pt>
                <c:pt idx="16291">
                  <c:v>22.62638888888889</c:v>
                </c:pt>
                <c:pt idx="16292">
                  <c:v>22.627777777777776</c:v>
                </c:pt>
                <c:pt idx="16293">
                  <c:v>22.629166666666666</c:v>
                </c:pt>
                <c:pt idx="16294">
                  <c:v>22.630555555555556</c:v>
                </c:pt>
                <c:pt idx="16295">
                  <c:v>22.631944444444443</c:v>
                </c:pt>
                <c:pt idx="16296">
                  <c:v>22.633333333333333</c:v>
                </c:pt>
                <c:pt idx="16297">
                  <c:v>22.634722222222223</c:v>
                </c:pt>
                <c:pt idx="16298">
                  <c:v>22.636111111111113</c:v>
                </c:pt>
                <c:pt idx="16299">
                  <c:v>22.637499999999999</c:v>
                </c:pt>
                <c:pt idx="16300">
                  <c:v>22.638888888888889</c:v>
                </c:pt>
                <c:pt idx="16301">
                  <c:v>22.640277777777779</c:v>
                </c:pt>
                <c:pt idx="16302">
                  <c:v>22.641666666666666</c:v>
                </c:pt>
                <c:pt idx="16303">
                  <c:v>22.643055555555556</c:v>
                </c:pt>
                <c:pt idx="16304">
                  <c:v>22.644444444444446</c:v>
                </c:pt>
                <c:pt idx="16305">
                  <c:v>22.645833333333332</c:v>
                </c:pt>
                <c:pt idx="16306">
                  <c:v>22.647222222222222</c:v>
                </c:pt>
                <c:pt idx="16307">
                  <c:v>22.648611111111112</c:v>
                </c:pt>
                <c:pt idx="16308">
                  <c:v>22.65</c:v>
                </c:pt>
                <c:pt idx="16309">
                  <c:v>22.651388888888889</c:v>
                </c:pt>
                <c:pt idx="16310">
                  <c:v>22.652777777777779</c:v>
                </c:pt>
                <c:pt idx="16311">
                  <c:v>22.654166666666665</c:v>
                </c:pt>
                <c:pt idx="16312">
                  <c:v>22.655555555555555</c:v>
                </c:pt>
                <c:pt idx="16313">
                  <c:v>22.656944444444445</c:v>
                </c:pt>
                <c:pt idx="16314">
                  <c:v>22.658333333333335</c:v>
                </c:pt>
                <c:pt idx="16315">
                  <c:v>22.659722222222221</c:v>
                </c:pt>
                <c:pt idx="16316">
                  <c:v>22.661111111111111</c:v>
                </c:pt>
                <c:pt idx="16317">
                  <c:v>22.662500000000001</c:v>
                </c:pt>
                <c:pt idx="16318">
                  <c:v>22.663888888888888</c:v>
                </c:pt>
                <c:pt idx="16319">
                  <c:v>22.665277777777778</c:v>
                </c:pt>
                <c:pt idx="16320">
                  <c:v>22.666666666666668</c:v>
                </c:pt>
                <c:pt idx="16321">
                  <c:v>22.668055555555554</c:v>
                </c:pt>
                <c:pt idx="16322">
                  <c:v>22.669444444444444</c:v>
                </c:pt>
                <c:pt idx="16323">
                  <c:v>22.670833333333334</c:v>
                </c:pt>
                <c:pt idx="16324">
                  <c:v>22.672222222222221</c:v>
                </c:pt>
                <c:pt idx="16325">
                  <c:v>22.673611111111111</c:v>
                </c:pt>
                <c:pt idx="16326">
                  <c:v>22.675000000000001</c:v>
                </c:pt>
                <c:pt idx="16327">
                  <c:v>22.676388888888887</c:v>
                </c:pt>
                <c:pt idx="16328">
                  <c:v>22.677777777777777</c:v>
                </c:pt>
                <c:pt idx="16329">
                  <c:v>22.679166666666667</c:v>
                </c:pt>
                <c:pt idx="16330">
                  <c:v>22.680555555555557</c:v>
                </c:pt>
                <c:pt idx="16331">
                  <c:v>22.681944444444444</c:v>
                </c:pt>
                <c:pt idx="16332">
                  <c:v>22.683333333333334</c:v>
                </c:pt>
                <c:pt idx="16333">
                  <c:v>22.684722222222224</c:v>
                </c:pt>
                <c:pt idx="16334">
                  <c:v>22.68611111111111</c:v>
                </c:pt>
                <c:pt idx="16335">
                  <c:v>22.6875</c:v>
                </c:pt>
                <c:pt idx="16336">
                  <c:v>22.68888888888889</c:v>
                </c:pt>
                <c:pt idx="16337">
                  <c:v>22.690277777777776</c:v>
                </c:pt>
                <c:pt idx="16338">
                  <c:v>22.691666666666666</c:v>
                </c:pt>
                <c:pt idx="16339">
                  <c:v>22.693055555555556</c:v>
                </c:pt>
                <c:pt idx="16340">
                  <c:v>22.694444444444443</c:v>
                </c:pt>
                <c:pt idx="16341">
                  <c:v>22.695833333333333</c:v>
                </c:pt>
                <c:pt idx="16342">
                  <c:v>22.697222222222223</c:v>
                </c:pt>
                <c:pt idx="16343">
                  <c:v>22.698611111111113</c:v>
                </c:pt>
                <c:pt idx="16344">
                  <c:v>22.7</c:v>
                </c:pt>
                <c:pt idx="16345">
                  <c:v>22.701388888888889</c:v>
                </c:pt>
                <c:pt idx="16346">
                  <c:v>22.702777777777779</c:v>
                </c:pt>
                <c:pt idx="16347">
                  <c:v>22.704166666666666</c:v>
                </c:pt>
                <c:pt idx="16348">
                  <c:v>22.705555555555556</c:v>
                </c:pt>
                <c:pt idx="16349">
                  <c:v>22.706944444444446</c:v>
                </c:pt>
                <c:pt idx="16350">
                  <c:v>22.708333333333332</c:v>
                </c:pt>
                <c:pt idx="16351">
                  <c:v>22.709722222222222</c:v>
                </c:pt>
                <c:pt idx="16352">
                  <c:v>22.711111111111112</c:v>
                </c:pt>
                <c:pt idx="16353">
                  <c:v>22.712499999999999</c:v>
                </c:pt>
                <c:pt idx="16354">
                  <c:v>22.713888888888889</c:v>
                </c:pt>
                <c:pt idx="16355">
                  <c:v>22.715277777777779</c:v>
                </c:pt>
                <c:pt idx="16356">
                  <c:v>22.716666666666665</c:v>
                </c:pt>
                <c:pt idx="16357">
                  <c:v>22.718055555555555</c:v>
                </c:pt>
                <c:pt idx="16358">
                  <c:v>22.719444444444445</c:v>
                </c:pt>
                <c:pt idx="16359">
                  <c:v>22.720833333333335</c:v>
                </c:pt>
                <c:pt idx="16360">
                  <c:v>22.722222222222221</c:v>
                </c:pt>
                <c:pt idx="16361">
                  <c:v>22.723611111111111</c:v>
                </c:pt>
                <c:pt idx="16362">
                  <c:v>22.725000000000001</c:v>
                </c:pt>
                <c:pt idx="16363">
                  <c:v>22.726388888888888</c:v>
                </c:pt>
                <c:pt idx="16364">
                  <c:v>22.727777777777778</c:v>
                </c:pt>
                <c:pt idx="16365">
                  <c:v>22.729166666666668</c:v>
                </c:pt>
                <c:pt idx="16366">
                  <c:v>22.730555555555554</c:v>
                </c:pt>
                <c:pt idx="16367">
                  <c:v>22.731944444444444</c:v>
                </c:pt>
                <c:pt idx="16368">
                  <c:v>22.733333333333334</c:v>
                </c:pt>
                <c:pt idx="16369">
                  <c:v>22.734722222222221</c:v>
                </c:pt>
                <c:pt idx="16370">
                  <c:v>22.736111111111111</c:v>
                </c:pt>
                <c:pt idx="16371">
                  <c:v>22.737500000000001</c:v>
                </c:pt>
                <c:pt idx="16372">
                  <c:v>22.738888888888887</c:v>
                </c:pt>
                <c:pt idx="16373">
                  <c:v>22.740277777777777</c:v>
                </c:pt>
                <c:pt idx="16374">
                  <c:v>22.741666666666667</c:v>
                </c:pt>
                <c:pt idx="16375">
                  <c:v>22.743055555555557</c:v>
                </c:pt>
                <c:pt idx="16376">
                  <c:v>22.744444444444444</c:v>
                </c:pt>
                <c:pt idx="16377">
                  <c:v>22.745833333333334</c:v>
                </c:pt>
                <c:pt idx="16378">
                  <c:v>22.747222222222224</c:v>
                </c:pt>
                <c:pt idx="16379">
                  <c:v>22.74861111111111</c:v>
                </c:pt>
                <c:pt idx="16380">
                  <c:v>22.75</c:v>
                </c:pt>
                <c:pt idx="16381">
                  <c:v>22.75138888888889</c:v>
                </c:pt>
                <c:pt idx="16382">
                  <c:v>22.752777777777776</c:v>
                </c:pt>
                <c:pt idx="16383">
                  <c:v>22.754166666666666</c:v>
                </c:pt>
                <c:pt idx="16384">
                  <c:v>22.755555555555556</c:v>
                </c:pt>
                <c:pt idx="16385">
                  <c:v>22.756944444444443</c:v>
                </c:pt>
                <c:pt idx="16386">
                  <c:v>22.758333333333333</c:v>
                </c:pt>
                <c:pt idx="16387">
                  <c:v>22.759722222222223</c:v>
                </c:pt>
                <c:pt idx="16388">
                  <c:v>22.761111111111113</c:v>
                </c:pt>
                <c:pt idx="16389">
                  <c:v>22.762499999999999</c:v>
                </c:pt>
                <c:pt idx="16390">
                  <c:v>22.763888888888889</c:v>
                </c:pt>
                <c:pt idx="16391">
                  <c:v>22.765277777777779</c:v>
                </c:pt>
                <c:pt idx="16392">
                  <c:v>22.766666666666666</c:v>
                </c:pt>
                <c:pt idx="16393">
                  <c:v>22.768055555555556</c:v>
                </c:pt>
                <c:pt idx="16394">
                  <c:v>22.769444444444446</c:v>
                </c:pt>
                <c:pt idx="16395">
                  <c:v>22.770833333333332</c:v>
                </c:pt>
                <c:pt idx="16396">
                  <c:v>22.772222222222222</c:v>
                </c:pt>
                <c:pt idx="16397">
                  <c:v>22.773611111111112</c:v>
                </c:pt>
                <c:pt idx="16398">
                  <c:v>22.774999999999999</c:v>
                </c:pt>
                <c:pt idx="16399">
                  <c:v>22.776388888888889</c:v>
                </c:pt>
                <c:pt idx="16400">
                  <c:v>22.777777777777779</c:v>
                </c:pt>
                <c:pt idx="16401">
                  <c:v>22.779166666666665</c:v>
                </c:pt>
                <c:pt idx="16402">
                  <c:v>22.780555555555555</c:v>
                </c:pt>
                <c:pt idx="16403">
                  <c:v>22.781944444444445</c:v>
                </c:pt>
                <c:pt idx="16404">
                  <c:v>22.783333333333335</c:v>
                </c:pt>
                <c:pt idx="16405">
                  <c:v>22.784722222222221</c:v>
                </c:pt>
                <c:pt idx="16406">
                  <c:v>22.786111111111111</c:v>
                </c:pt>
                <c:pt idx="16407">
                  <c:v>22.787500000000001</c:v>
                </c:pt>
                <c:pt idx="16408">
                  <c:v>22.788888888888888</c:v>
                </c:pt>
                <c:pt idx="16409">
                  <c:v>22.790277777777778</c:v>
                </c:pt>
                <c:pt idx="16410">
                  <c:v>22.791666666666668</c:v>
                </c:pt>
                <c:pt idx="16411">
                  <c:v>22.793055555555554</c:v>
                </c:pt>
                <c:pt idx="16412">
                  <c:v>22.794444444444444</c:v>
                </c:pt>
                <c:pt idx="16413">
                  <c:v>22.795833333333334</c:v>
                </c:pt>
                <c:pt idx="16414">
                  <c:v>22.797222222222221</c:v>
                </c:pt>
                <c:pt idx="16415">
                  <c:v>22.798611111111111</c:v>
                </c:pt>
                <c:pt idx="16416">
                  <c:v>22.8</c:v>
                </c:pt>
                <c:pt idx="16417">
                  <c:v>22.801388888888887</c:v>
                </c:pt>
                <c:pt idx="16418">
                  <c:v>22.802777777777777</c:v>
                </c:pt>
                <c:pt idx="16419">
                  <c:v>22.804166666666667</c:v>
                </c:pt>
                <c:pt idx="16420">
                  <c:v>22.805555555555557</c:v>
                </c:pt>
                <c:pt idx="16421">
                  <c:v>22.806944444444444</c:v>
                </c:pt>
                <c:pt idx="16422">
                  <c:v>22.808333333333334</c:v>
                </c:pt>
                <c:pt idx="16423">
                  <c:v>22.809722222222224</c:v>
                </c:pt>
                <c:pt idx="16424">
                  <c:v>22.81111111111111</c:v>
                </c:pt>
                <c:pt idx="16425">
                  <c:v>22.8125</c:v>
                </c:pt>
                <c:pt idx="16426">
                  <c:v>22.81388888888889</c:v>
                </c:pt>
                <c:pt idx="16427">
                  <c:v>22.815277777777776</c:v>
                </c:pt>
                <c:pt idx="16428">
                  <c:v>22.816666666666666</c:v>
                </c:pt>
                <c:pt idx="16429">
                  <c:v>22.818055555555556</c:v>
                </c:pt>
                <c:pt idx="16430">
                  <c:v>22.819444444444443</c:v>
                </c:pt>
                <c:pt idx="16431">
                  <c:v>22.820833333333333</c:v>
                </c:pt>
                <c:pt idx="16432">
                  <c:v>22.822222222222223</c:v>
                </c:pt>
                <c:pt idx="16433">
                  <c:v>22.823611111111113</c:v>
                </c:pt>
                <c:pt idx="16434">
                  <c:v>22.824999999999999</c:v>
                </c:pt>
                <c:pt idx="16435">
                  <c:v>22.826388888888889</c:v>
                </c:pt>
                <c:pt idx="16436">
                  <c:v>22.827777777777779</c:v>
                </c:pt>
                <c:pt idx="16437">
                  <c:v>22.829166666666666</c:v>
                </c:pt>
                <c:pt idx="16438">
                  <c:v>22.830555555555556</c:v>
                </c:pt>
                <c:pt idx="16439">
                  <c:v>22.831944444444446</c:v>
                </c:pt>
                <c:pt idx="16440">
                  <c:v>22.833333333333332</c:v>
                </c:pt>
                <c:pt idx="16441">
                  <c:v>22.834722222222222</c:v>
                </c:pt>
                <c:pt idx="16442">
                  <c:v>22.836111111111112</c:v>
                </c:pt>
                <c:pt idx="16443">
                  <c:v>22.837499999999999</c:v>
                </c:pt>
                <c:pt idx="16444">
                  <c:v>22.838888888888889</c:v>
                </c:pt>
                <c:pt idx="16445">
                  <c:v>22.840277777777779</c:v>
                </c:pt>
                <c:pt idx="16446">
                  <c:v>22.841666666666665</c:v>
                </c:pt>
                <c:pt idx="16447">
                  <c:v>22.843055555555555</c:v>
                </c:pt>
                <c:pt idx="16448">
                  <c:v>22.844444444444445</c:v>
                </c:pt>
                <c:pt idx="16449">
                  <c:v>22.845833333333335</c:v>
                </c:pt>
                <c:pt idx="16450">
                  <c:v>22.847222222222221</c:v>
                </c:pt>
                <c:pt idx="16451">
                  <c:v>22.848611111111111</c:v>
                </c:pt>
                <c:pt idx="16452">
                  <c:v>22.85</c:v>
                </c:pt>
                <c:pt idx="16453">
                  <c:v>22.851388888888888</c:v>
                </c:pt>
                <c:pt idx="16454">
                  <c:v>22.852777777777778</c:v>
                </c:pt>
                <c:pt idx="16455">
                  <c:v>22.854166666666668</c:v>
                </c:pt>
                <c:pt idx="16456">
                  <c:v>22.855555555555554</c:v>
                </c:pt>
                <c:pt idx="16457">
                  <c:v>22.856944444444444</c:v>
                </c:pt>
                <c:pt idx="16458">
                  <c:v>22.858333333333334</c:v>
                </c:pt>
                <c:pt idx="16459">
                  <c:v>22.859722222222221</c:v>
                </c:pt>
                <c:pt idx="16460">
                  <c:v>22.861111111111111</c:v>
                </c:pt>
                <c:pt idx="16461">
                  <c:v>22.862500000000001</c:v>
                </c:pt>
                <c:pt idx="16462">
                  <c:v>22.863888888888887</c:v>
                </c:pt>
                <c:pt idx="16463">
                  <c:v>22.865277777777777</c:v>
                </c:pt>
                <c:pt idx="16464">
                  <c:v>22.866666666666667</c:v>
                </c:pt>
                <c:pt idx="16465">
                  <c:v>22.868055555555557</c:v>
                </c:pt>
                <c:pt idx="16466">
                  <c:v>22.869444444444444</c:v>
                </c:pt>
                <c:pt idx="16467">
                  <c:v>22.870833333333334</c:v>
                </c:pt>
                <c:pt idx="16468">
                  <c:v>22.872222222222224</c:v>
                </c:pt>
                <c:pt idx="16469">
                  <c:v>22.87361111111111</c:v>
                </c:pt>
                <c:pt idx="16470">
                  <c:v>22.875</c:v>
                </c:pt>
                <c:pt idx="16471">
                  <c:v>22.87638888888889</c:v>
                </c:pt>
                <c:pt idx="16472">
                  <c:v>22.877777777777776</c:v>
                </c:pt>
                <c:pt idx="16473">
                  <c:v>22.879166666666666</c:v>
                </c:pt>
                <c:pt idx="16474">
                  <c:v>22.880555555555556</c:v>
                </c:pt>
                <c:pt idx="16475">
                  <c:v>22.881944444444443</c:v>
                </c:pt>
                <c:pt idx="16476">
                  <c:v>22.883333333333333</c:v>
                </c:pt>
                <c:pt idx="16477">
                  <c:v>22.884722222222223</c:v>
                </c:pt>
                <c:pt idx="16478">
                  <c:v>22.886111111111113</c:v>
                </c:pt>
                <c:pt idx="16479">
                  <c:v>22.887499999999999</c:v>
                </c:pt>
                <c:pt idx="16480">
                  <c:v>22.888888888888889</c:v>
                </c:pt>
                <c:pt idx="16481">
                  <c:v>22.890277777777779</c:v>
                </c:pt>
                <c:pt idx="16482">
                  <c:v>22.891666666666666</c:v>
                </c:pt>
                <c:pt idx="16483">
                  <c:v>22.893055555555556</c:v>
                </c:pt>
                <c:pt idx="16484">
                  <c:v>22.894444444444446</c:v>
                </c:pt>
                <c:pt idx="16485">
                  <c:v>22.895833333333332</c:v>
                </c:pt>
                <c:pt idx="16486">
                  <c:v>22.897222222222222</c:v>
                </c:pt>
                <c:pt idx="16487">
                  <c:v>22.898611111111112</c:v>
                </c:pt>
                <c:pt idx="16488">
                  <c:v>22.9</c:v>
                </c:pt>
                <c:pt idx="16489">
                  <c:v>22.901388888888889</c:v>
                </c:pt>
                <c:pt idx="16490">
                  <c:v>22.902777777777779</c:v>
                </c:pt>
                <c:pt idx="16491">
                  <c:v>22.904166666666665</c:v>
                </c:pt>
                <c:pt idx="16492">
                  <c:v>22.905555555555555</c:v>
                </c:pt>
                <c:pt idx="16493">
                  <c:v>22.906944444444445</c:v>
                </c:pt>
                <c:pt idx="16494">
                  <c:v>22.908333333333335</c:v>
                </c:pt>
                <c:pt idx="16495">
                  <c:v>22.909722222222221</c:v>
                </c:pt>
                <c:pt idx="16496">
                  <c:v>22.911111111111111</c:v>
                </c:pt>
                <c:pt idx="16497">
                  <c:v>22.912500000000001</c:v>
                </c:pt>
                <c:pt idx="16498">
                  <c:v>22.913888888888888</c:v>
                </c:pt>
                <c:pt idx="16499">
                  <c:v>22.915277777777778</c:v>
                </c:pt>
                <c:pt idx="16500">
                  <c:v>22.916666666666668</c:v>
                </c:pt>
                <c:pt idx="16501">
                  <c:v>22.918055555555554</c:v>
                </c:pt>
                <c:pt idx="16502">
                  <c:v>22.919444444444444</c:v>
                </c:pt>
                <c:pt idx="16503">
                  <c:v>22.920833333333334</c:v>
                </c:pt>
                <c:pt idx="16504">
                  <c:v>22.922222222222221</c:v>
                </c:pt>
                <c:pt idx="16505">
                  <c:v>22.923611111111111</c:v>
                </c:pt>
                <c:pt idx="16506">
                  <c:v>22.925000000000001</c:v>
                </c:pt>
                <c:pt idx="16507">
                  <c:v>22.926388888888887</c:v>
                </c:pt>
                <c:pt idx="16508">
                  <c:v>22.927777777777777</c:v>
                </c:pt>
                <c:pt idx="16509">
                  <c:v>22.929166666666667</c:v>
                </c:pt>
                <c:pt idx="16510">
                  <c:v>22.930555555555557</c:v>
                </c:pt>
                <c:pt idx="16511">
                  <c:v>22.931944444444444</c:v>
                </c:pt>
                <c:pt idx="16512">
                  <c:v>22.933333333333334</c:v>
                </c:pt>
                <c:pt idx="16513">
                  <c:v>22.934722222222224</c:v>
                </c:pt>
                <c:pt idx="16514">
                  <c:v>22.93611111111111</c:v>
                </c:pt>
                <c:pt idx="16515">
                  <c:v>22.9375</c:v>
                </c:pt>
                <c:pt idx="16516">
                  <c:v>22.93888888888889</c:v>
                </c:pt>
                <c:pt idx="16517">
                  <c:v>22.940277777777776</c:v>
                </c:pt>
                <c:pt idx="16518">
                  <c:v>22.941666666666666</c:v>
                </c:pt>
                <c:pt idx="16519">
                  <c:v>22.943055555555556</c:v>
                </c:pt>
                <c:pt idx="16520">
                  <c:v>22.944444444444443</c:v>
                </c:pt>
                <c:pt idx="16521">
                  <c:v>22.945833333333333</c:v>
                </c:pt>
                <c:pt idx="16522">
                  <c:v>22.947222222222223</c:v>
                </c:pt>
                <c:pt idx="16523">
                  <c:v>22.948611111111113</c:v>
                </c:pt>
                <c:pt idx="16524">
                  <c:v>22.95</c:v>
                </c:pt>
                <c:pt idx="16525">
                  <c:v>22.951388888888889</c:v>
                </c:pt>
                <c:pt idx="16526">
                  <c:v>22.952777777777779</c:v>
                </c:pt>
                <c:pt idx="16527">
                  <c:v>22.954166666666666</c:v>
                </c:pt>
                <c:pt idx="16528">
                  <c:v>22.955555555555556</c:v>
                </c:pt>
                <c:pt idx="16529">
                  <c:v>22.956944444444446</c:v>
                </c:pt>
                <c:pt idx="16530">
                  <c:v>22.958333333333332</c:v>
                </c:pt>
                <c:pt idx="16531">
                  <c:v>22.959722222222222</c:v>
                </c:pt>
                <c:pt idx="16532">
                  <c:v>22.961111111111112</c:v>
                </c:pt>
                <c:pt idx="16533">
                  <c:v>22.962499999999999</c:v>
                </c:pt>
                <c:pt idx="16534">
                  <c:v>22.963888888888889</c:v>
                </c:pt>
                <c:pt idx="16535">
                  <c:v>22.965277777777779</c:v>
                </c:pt>
                <c:pt idx="16536">
                  <c:v>22.966666666666665</c:v>
                </c:pt>
                <c:pt idx="16537">
                  <c:v>22.968055555555555</c:v>
                </c:pt>
                <c:pt idx="16538">
                  <c:v>22.969444444444445</c:v>
                </c:pt>
                <c:pt idx="16539">
                  <c:v>22.970833333333335</c:v>
                </c:pt>
                <c:pt idx="16540">
                  <c:v>22.972222222222221</c:v>
                </c:pt>
                <c:pt idx="16541">
                  <c:v>22.973611111111111</c:v>
                </c:pt>
                <c:pt idx="16542">
                  <c:v>22.975000000000001</c:v>
                </c:pt>
                <c:pt idx="16543">
                  <c:v>22.976388888888888</c:v>
                </c:pt>
                <c:pt idx="16544">
                  <c:v>22.977777777777778</c:v>
                </c:pt>
                <c:pt idx="16545">
                  <c:v>22.979166666666668</c:v>
                </c:pt>
                <c:pt idx="16546">
                  <c:v>22.980555555555554</c:v>
                </c:pt>
                <c:pt idx="16547">
                  <c:v>22.981944444444444</c:v>
                </c:pt>
                <c:pt idx="16548">
                  <c:v>22.983333333333334</c:v>
                </c:pt>
                <c:pt idx="16549">
                  <c:v>22.984722222222221</c:v>
                </c:pt>
                <c:pt idx="16550">
                  <c:v>22.986111111111111</c:v>
                </c:pt>
                <c:pt idx="16551">
                  <c:v>22.987500000000001</c:v>
                </c:pt>
                <c:pt idx="16552">
                  <c:v>22.988888888888887</c:v>
                </c:pt>
                <c:pt idx="16553">
                  <c:v>22.990277777777777</c:v>
                </c:pt>
                <c:pt idx="16554">
                  <c:v>22.991666666666667</c:v>
                </c:pt>
                <c:pt idx="16555">
                  <c:v>22.993055555555557</c:v>
                </c:pt>
                <c:pt idx="16556">
                  <c:v>22.994444444444444</c:v>
                </c:pt>
                <c:pt idx="16557">
                  <c:v>22.995833333333334</c:v>
                </c:pt>
                <c:pt idx="16558">
                  <c:v>22.997222222222224</c:v>
                </c:pt>
                <c:pt idx="16559">
                  <c:v>22.99861111111111</c:v>
                </c:pt>
                <c:pt idx="16560">
                  <c:v>23</c:v>
                </c:pt>
                <c:pt idx="16561">
                  <c:v>23.00138888888889</c:v>
                </c:pt>
                <c:pt idx="16562">
                  <c:v>23.002777777777776</c:v>
                </c:pt>
                <c:pt idx="16563">
                  <c:v>23.004166666666666</c:v>
                </c:pt>
                <c:pt idx="16564">
                  <c:v>23.005555555555556</c:v>
                </c:pt>
                <c:pt idx="16565">
                  <c:v>23.006944444444443</c:v>
                </c:pt>
                <c:pt idx="16566">
                  <c:v>23.008333333333333</c:v>
                </c:pt>
                <c:pt idx="16567">
                  <c:v>23.009722222222223</c:v>
                </c:pt>
                <c:pt idx="16568">
                  <c:v>23.011111111111113</c:v>
                </c:pt>
                <c:pt idx="16569">
                  <c:v>23.012499999999999</c:v>
                </c:pt>
                <c:pt idx="16570">
                  <c:v>23.013888888888889</c:v>
                </c:pt>
                <c:pt idx="16571">
                  <c:v>23.015277777777779</c:v>
                </c:pt>
                <c:pt idx="16572">
                  <c:v>23.016666666666666</c:v>
                </c:pt>
                <c:pt idx="16573">
                  <c:v>23.018055555555556</c:v>
                </c:pt>
                <c:pt idx="16574">
                  <c:v>23.019444444444446</c:v>
                </c:pt>
                <c:pt idx="16575">
                  <c:v>23.020833333333332</c:v>
                </c:pt>
                <c:pt idx="16576">
                  <c:v>23.022222222222222</c:v>
                </c:pt>
                <c:pt idx="16577">
                  <c:v>23.023611111111112</c:v>
                </c:pt>
                <c:pt idx="16578">
                  <c:v>23.024999999999999</c:v>
                </c:pt>
                <c:pt idx="16579">
                  <c:v>23.026388888888889</c:v>
                </c:pt>
                <c:pt idx="16580">
                  <c:v>23.027777777777779</c:v>
                </c:pt>
                <c:pt idx="16581">
                  <c:v>23.029166666666665</c:v>
                </c:pt>
                <c:pt idx="16582">
                  <c:v>23.030555555555555</c:v>
                </c:pt>
                <c:pt idx="16583">
                  <c:v>23.031944444444445</c:v>
                </c:pt>
                <c:pt idx="16584">
                  <c:v>23.033333333333335</c:v>
                </c:pt>
                <c:pt idx="16585">
                  <c:v>23.034722222222221</c:v>
                </c:pt>
                <c:pt idx="16586">
                  <c:v>23.036111111111111</c:v>
                </c:pt>
                <c:pt idx="16587">
                  <c:v>23.037500000000001</c:v>
                </c:pt>
                <c:pt idx="16588">
                  <c:v>23.038888888888888</c:v>
                </c:pt>
                <c:pt idx="16589">
                  <c:v>23.040277777777778</c:v>
                </c:pt>
                <c:pt idx="16590">
                  <c:v>23.041666666666668</c:v>
                </c:pt>
                <c:pt idx="16591">
                  <c:v>23.043055555555554</c:v>
                </c:pt>
                <c:pt idx="16592">
                  <c:v>23.044444444444444</c:v>
                </c:pt>
                <c:pt idx="16593">
                  <c:v>23.045833333333334</c:v>
                </c:pt>
                <c:pt idx="16594">
                  <c:v>23.047222222222221</c:v>
                </c:pt>
                <c:pt idx="16595">
                  <c:v>23.048611111111111</c:v>
                </c:pt>
                <c:pt idx="16596">
                  <c:v>23.05</c:v>
                </c:pt>
                <c:pt idx="16597">
                  <c:v>23.051388888888887</c:v>
                </c:pt>
                <c:pt idx="16598">
                  <c:v>23.052777777777777</c:v>
                </c:pt>
                <c:pt idx="16599">
                  <c:v>23.054166666666667</c:v>
                </c:pt>
                <c:pt idx="16600">
                  <c:v>23.055555555555557</c:v>
                </c:pt>
                <c:pt idx="16601">
                  <c:v>23.056944444444444</c:v>
                </c:pt>
                <c:pt idx="16602">
                  <c:v>23.058333333333334</c:v>
                </c:pt>
                <c:pt idx="16603">
                  <c:v>23.059722222222224</c:v>
                </c:pt>
                <c:pt idx="16604">
                  <c:v>23.06111111111111</c:v>
                </c:pt>
                <c:pt idx="16605">
                  <c:v>23.0625</c:v>
                </c:pt>
                <c:pt idx="16606">
                  <c:v>23.06388888888889</c:v>
                </c:pt>
                <c:pt idx="16607">
                  <c:v>23.065277777777776</c:v>
                </c:pt>
                <c:pt idx="16608">
                  <c:v>23.066666666666666</c:v>
                </c:pt>
                <c:pt idx="16609">
                  <c:v>23.068055555555556</c:v>
                </c:pt>
                <c:pt idx="16610">
                  <c:v>23.069444444444443</c:v>
                </c:pt>
                <c:pt idx="16611">
                  <c:v>23.070833333333333</c:v>
                </c:pt>
                <c:pt idx="16612">
                  <c:v>23.072222222222223</c:v>
                </c:pt>
                <c:pt idx="16613">
                  <c:v>23.073611111111113</c:v>
                </c:pt>
                <c:pt idx="16614">
                  <c:v>23.074999999999999</c:v>
                </c:pt>
                <c:pt idx="16615">
                  <c:v>23.076388888888889</c:v>
                </c:pt>
                <c:pt idx="16616">
                  <c:v>23.077777777777779</c:v>
                </c:pt>
                <c:pt idx="16617">
                  <c:v>23.079166666666666</c:v>
                </c:pt>
                <c:pt idx="16618">
                  <c:v>23.080555555555556</c:v>
                </c:pt>
                <c:pt idx="16619">
                  <c:v>23.081944444444446</c:v>
                </c:pt>
                <c:pt idx="16620">
                  <c:v>23.083333333333332</c:v>
                </c:pt>
                <c:pt idx="16621">
                  <c:v>23.084722222222222</c:v>
                </c:pt>
                <c:pt idx="16622">
                  <c:v>23.086111111111112</c:v>
                </c:pt>
                <c:pt idx="16623">
                  <c:v>23.087499999999999</c:v>
                </c:pt>
                <c:pt idx="16624">
                  <c:v>23.088888888888889</c:v>
                </c:pt>
                <c:pt idx="16625">
                  <c:v>23.090277777777779</c:v>
                </c:pt>
                <c:pt idx="16626">
                  <c:v>23.091666666666665</c:v>
                </c:pt>
                <c:pt idx="16627">
                  <c:v>23.093055555555555</c:v>
                </c:pt>
                <c:pt idx="16628">
                  <c:v>23.094444444444445</c:v>
                </c:pt>
                <c:pt idx="16629">
                  <c:v>23.095833333333335</c:v>
                </c:pt>
                <c:pt idx="16630">
                  <c:v>23.097222222222221</c:v>
                </c:pt>
                <c:pt idx="16631">
                  <c:v>23.098611111111111</c:v>
                </c:pt>
                <c:pt idx="16632">
                  <c:v>23.1</c:v>
                </c:pt>
                <c:pt idx="16633">
                  <c:v>23.101388888888888</c:v>
                </c:pt>
                <c:pt idx="16634">
                  <c:v>23.102777777777778</c:v>
                </c:pt>
                <c:pt idx="16635">
                  <c:v>23.104166666666668</c:v>
                </c:pt>
                <c:pt idx="16636">
                  <c:v>23.105555555555554</c:v>
                </c:pt>
                <c:pt idx="16637">
                  <c:v>23.106944444444444</c:v>
                </c:pt>
                <c:pt idx="16638">
                  <c:v>23.108333333333334</c:v>
                </c:pt>
                <c:pt idx="16639">
                  <c:v>23.109722222222221</c:v>
                </c:pt>
                <c:pt idx="16640">
                  <c:v>23.111111111111111</c:v>
                </c:pt>
                <c:pt idx="16641">
                  <c:v>23.112500000000001</c:v>
                </c:pt>
                <c:pt idx="16642">
                  <c:v>23.113888888888887</c:v>
                </c:pt>
                <c:pt idx="16643">
                  <c:v>23.115277777777777</c:v>
                </c:pt>
                <c:pt idx="16644">
                  <c:v>23.116666666666667</c:v>
                </c:pt>
                <c:pt idx="16645">
                  <c:v>23.118055555555557</c:v>
                </c:pt>
                <c:pt idx="16646">
                  <c:v>23.119444444444444</c:v>
                </c:pt>
                <c:pt idx="16647">
                  <c:v>23.120833333333334</c:v>
                </c:pt>
                <c:pt idx="16648">
                  <c:v>23.122222222222224</c:v>
                </c:pt>
                <c:pt idx="16649">
                  <c:v>23.12361111111111</c:v>
                </c:pt>
                <c:pt idx="16650">
                  <c:v>23.125</c:v>
                </c:pt>
                <c:pt idx="16651">
                  <c:v>23.12638888888889</c:v>
                </c:pt>
                <c:pt idx="16652">
                  <c:v>23.127777777777776</c:v>
                </c:pt>
                <c:pt idx="16653">
                  <c:v>23.129166666666666</c:v>
                </c:pt>
                <c:pt idx="16654">
                  <c:v>23.130555555555556</c:v>
                </c:pt>
                <c:pt idx="16655">
                  <c:v>23.131944444444443</c:v>
                </c:pt>
                <c:pt idx="16656">
                  <c:v>23.133333333333333</c:v>
                </c:pt>
                <c:pt idx="16657">
                  <c:v>23.134722222222223</c:v>
                </c:pt>
                <c:pt idx="16658">
                  <c:v>23.136111111111113</c:v>
                </c:pt>
                <c:pt idx="16659">
                  <c:v>23.137499999999999</c:v>
                </c:pt>
                <c:pt idx="16660">
                  <c:v>23.138888888888889</c:v>
                </c:pt>
                <c:pt idx="16661">
                  <c:v>23.140277777777779</c:v>
                </c:pt>
                <c:pt idx="16662">
                  <c:v>23.141666666666666</c:v>
                </c:pt>
                <c:pt idx="16663">
                  <c:v>23.143055555555556</c:v>
                </c:pt>
                <c:pt idx="16664">
                  <c:v>23.144444444444446</c:v>
                </c:pt>
                <c:pt idx="16665">
                  <c:v>23.145833333333332</c:v>
                </c:pt>
                <c:pt idx="16666">
                  <c:v>23.147222222222222</c:v>
                </c:pt>
                <c:pt idx="16667">
                  <c:v>23.148611111111112</c:v>
                </c:pt>
                <c:pt idx="16668">
                  <c:v>23.15</c:v>
                </c:pt>
                <c:pt idx="16669">
                  <c:v>23.151388888888889</c:v>
                </c:pt>
                <c:pt idx="16670">
                  <c:v>23.152777777777779</c:v>
                </c:pt>
                <c:pt idx="16671">
                  <c:v>23.154166666666665</c:v>
                </c:pt>
                <c:pt idx="16672">
                  <c:v>23.155555555555555</c:v>
                </c:pt>
                <c:pt idx="16673">
                  <c:v>23.156944444444445</c:v>
                </c:pt>
                <c:pt idx="16674">
                  <c:v>23.158333333333335</c:v>
                </c:pt>
                <c:pt idx="16675">
                  <c:v>23.159722222222221</c:v>
                </c:pt>
                <c:pt idx="16676">
                  <c:v>23.161111111111111</c:v>
                </c:pt>
                <c:pt idx="16677">
                  <c:v>23.162500000000001</c:v>
                </c:pt>
                <c:pt idx="16678">
                  <c:v>23.163888888888888</c:v>
                </c:pt>
                <c:pt idx="16679">
                  <c:v>23.165277777777778</c:v>
                </c:pt>
                <c:pt idx="16680">
                  <c:v>23.166666666666668</c:v>
                </c:pt>
                <c:pt idx="16681">
                  <c:v>23.168055555555554</c:v>
                </c:pt>
                <c:pt idx="16682">
                  <c:v>23.169444444444444</c:v>
                </c:pt>
                <c:pt idx="16683">
                  <c:v>23.170833333333334</c:v>
                </c:pt>
                <c:pt idx="16684">
                  <c:v>23.172222222222221</c:v>
                </c:pt>
                <c:pt idx="16685">
                  <c:v>23.173611111111111</c:v>
                </c:pt>
                <c:pt idx="16686">
                  <c:v>23.175000000000001</c:v>
                </c:pt>
                <c:pt idx="16687">
                  <c:v>23.176388888888887</c:v>
                </c:pt>
                <c:pt idx="16688">
                  <c:v>23.177777777777777</c:v>
                </c:pt>
                <c:pt idx="16689">
                  <c:v>23.179166666666667</c:v>
                </c:pt>
                <c:pt idx="16690">
                  <c:v>23.180555555555557</c:v>
                </c:pt>
                <c:pt idx="16691">
                  <c:v>23.181944444444444</c:v>
                </c:pt>
                <c:pt idx="16692">
                  <c:v>23.183333333333334</c:v>
                </c:pt>
                <c:pt idx="16693">
                  <c:v>23.184722222222224</c:v>
                </c:pt>
                <c:pt idx="16694">
                  <c:v>23.18611111111111</c:v>
                </c:pt>
                <c:pt idx="16695">
                  <c:v>23.1875</c:v>
                </c:pt>
                <c:pt idx="16696">
                  <c:v>23.18888888888889</c:v>
                </c:pt>
                <c:pt idx="16697">
                  <c:v>23.190277777777776</c:v>
                </c:pt>
                <c:pt idx="16698">
                  <c:v>23.191666666666666</c:v>
                </c:pt>
                <c:pt idx="16699">
                  <c:v>23.193055555555556</c:v>
                </c:pt>
                <c:pt idx="16700">
                  <c:v>23.194444444444443</c:v>
                </c:pt>
                <c:pt idx="16701">
                  <c:v>23.195833333333333</c:v>
                </c:pt>
                <c:pt idx="16702">
                  <c:v>23.197222222222223</c:v>
                </c:pt>
                <c:pt idx="16703">
                  <c:v>23.198611111111113</c:v>
                </c:pt>
                <c:pt idx="16704">
                  <c:v>23.2</c:v>
                </c:pt>
                <c:pt idx="16705">
                  <c:v>23.201388888888889</c:v>
                </c:pt>
                <c:pt idx="16706">
                  <c:v>23.202777777777779</c:v>
                </c:pt>
                <c:pt idx="16707">
                  <c:v>23.204166666666666</c:v>
                </c:pt>
                <c:pt idx="16708">
                  <c:v>23.205555555555556</c:v>
                </c:pt>
                <c:pt idx="16709">
                  <c:v>23.206944444444446</c:v>
                </c:pt>
                <c:pt idx="16710">
                  <c:v>23.208333333333332</c:v>
                </c:pt>
                <c:pt idx="16711">
                  <c:v>23.209722222222222</c:v>
                </c:pt>
                <c:pt idx="16712">
                  <c:v>23.211111111111112</c:v>
                </c:pt>
                <c:pt idx="16713">
                  <c:v>23.212499999999999</c:v>
                </c:pt>
                <c:pt idx="16714">
                  <c:v>23.213888888888889</c:v>
                </c:pt>
                <c:pt idx="16715">
                  <c:v>23.215277777777779</c:v>
                </c:pt>
                <c:pt idx="16716">
                  <c:v>23.216666666666665</c:v>
                </c:pt>
                <c:pt idx="16717">
                  <c:v>23.218055555555555</c:v>
                </c:pt>
                <c:pt idx="16718">
                  <c:v>23.219444444444445</c:v>
                </c:pt>
                <c:pt idx="16719">
                  <c:v>23.220833333333335</c:v>
                </c:pt>
                <c:pt idx="16720">
                  <c:v>23.222222222222221</c:v>
                </c:pt>
                <c:pt idx="16721">
                  <c:v>23.223611111111111</c:v>
                </c:pt>
                <c:pt idx="16722">
                  <c:v>23.225000000000001</c:v>
                </c:pt>
                <c:pt idx="16723">
                  <c:v>23.226388888888888</c:v>
                </c:pt>
                <c:pt idx="16724">
                  <c:v>23.227777777777778</c:v>
                </c:pt>
                <c:pt idx="16725">
                  <c:v>23.229166666666668</c:v>
                </c:pt>
                <c:pt idx="16726">
                  <c:v>23.230555555555554</c:v>
                </c:pt>
                <c:pt idx="16727">
                  <c:v>23.231944444444444</c:v>
                </c:pt>
                <c:pt idx="16728">
                  <c:v>23.233333333333334</c:v>
                </c:pt>
                <c:pt idx="16729">
                  <c:v>23.234722222222221</c:v>
                </c:pt>
                <c:pt idx="16730">
                  <c:v>23.236111111111111</c:v>
                </c:pt>
                <c:pt idx="16731">
                  <c:v>23.237500000000001</c:v>
                </c:pt>
                <c:pt idx="16732">
                  <c:v>23.238888888888887</c:v>
                </c:pt>
                <c:pt idx="16733">
                  <c:v>23.240277777777777</c:v>
                </c:pt>
                <c:pt idx="16734">
                  <c:v>23.241666666666667</c:v>
                </c:pt>
                <c:pt idx="16735">
                  <c:v>23.243055555555557</c:v>
                </c:pt>
                <c:pt idx="16736">
                  <c:v>23.244444444444444</c:v>
                </c:pt>
                <c:pt idx="16737">
                  <c:v>23.245833333333334</c:v>
                </c:pt>
                <c:pt idx="16738">
                  <c:v>23.247222222222224</c:v>
                </c:pt>
                <c:pt idx="16739">
                  <c:v>23.24861111111111</c:v>
                </c:pt>
                <c:pt idx="16740">
                  <c:v>23.25</c:v>
                </c:pt>
                <c:pt idx="16741">
                  <c:v>23.25138888888889</c:v>
                </c:pt>
                <c:pt idx="16742">
                  <c:v>23.252777777777776</c:v>
                </c:pt>
                <c:pt idx="16743">
                  <c:v>23.254166666666666</c:v>
                </c:pt>
                <c:pt idx="16744">
                  <c:v>23.255555555555556</c:v>
                </c:pt>
                <c:pt idx="16745">
                  <c:v>23.256944444444443</c:v>
                </c:pt>
                <c:pt idx="16746">
                  <c:v>23.258333333333333</c:v>
                </c:pt>
                <c:pt idx="16747">
                  <c:v>23.259722222222223</c:v>
                </c:pt>
                <c:pt idx="16748">
                  <c:v>23.261111111111113</c:v>
                </c:pt>
                <c:pt idx="16749">
                  <c:v>23.262499999999999</c:v>
                </c:pt>
                <c:pt idx="16750">
                  <c:v>23.263888888888889</c:v>
                </c:pt>
                <c:pt idx="16751">
                  <c:v>23.265277777777779</c:v>
                </c:pt>
                <c:pt idx="16752">
                  <c:v>23.266666666666666</c:v>
                </c:pt>
                <c:pt idx="16753">
                  <c:v>23.268055555555556</c:v>
                </c:pt>
                <c:pt idx="16754">
                  <c:v>23.269444444444446</c:v>
                </c:pt>
                <c:pt idx="16755">
                  <c:v>23.270833333333332</c:v>
                </c:pt>
                <c:pt idx="16756">
                  <c:v>23.272222222222222</c:v>
                </c:pt>
                <c:pt idx="16757">
                  <c:v>23.273611111111112</c:v>
                </c:pt>
                <c:pt idx="16758">
                  <c:v>23.274999999999999</c:v>
                </c:pt>
                <c:pt idx="16759">
                  <c:v>23.276388888888889</c:v>
                </c:pt>
                <c:pt idx="16760">
                  <c:v>23.277777777777779</c:v>
                </c:pt>
                <c:pt idx="16761">
                  <c:v>23.279166666666665</c:v>
                </c:pt>
                <c:pt idx="16762">
                  <c:v>23.280555555555555</c:v>
                </c:pt>
                <c:pt idx="16763">
                  <c:v>23.281944444444445</c:v>
                </c:pt>
                <c:pt idx="16764">
                  <c:v>23.283333333333335</c:v>
                </c:pt>
                <c:pt idx="16765">
                  <c:v>23.284722222222221</c:v>
                </c:pt>
                <c:pt idx="16766">
                  <c:v>23.286111111111111</c:v>
                </c:pt>
                <c:pt idx="16767">
                  <c:v>23.287500000000001</c:v>
                </c:pt>
                <c:pt idx="16768">
                  <c:v>23.288888888888888</c:v>
                </c:pt>
                <c:pt idx="16769">
                  <c:v>23.290277777777778</c:v>
                </c:pt>
                <c:pt idx="16770">
                  <c:v>23.291666666666668</c:v>
                </c:pt>
                <c:pt idx="16771">
                  <c:v>23.293055555555554</c:v>
                </c:pt>
                <c:pt idx="16772">
                  <c:v>23.294444444444444</c:v>
                </c:pt>
                <c:pt idx="16773">
                  <c:v>23.295833333333334</c:v>
                </c:pt>
                <c:pt idx="16774">
                  <c:v>23.297222222222221</c:v>
                </c:pt>
                <c:pt idx="16775">
                  <c:v>23.298611111111111</c:v>
                </c:pt>
                <c:pt idx="16776">
                  <c:v>23.3</c:v>
                </c:pt>
                <c:pt idx="16777">
                  <c:v>23.301388888888887</c:v>
                </c:pt>
                <c:pt idx="16778">
                  <c:v>23.302777777777777</c:v>
                </c:pt>
                <c:pt idx="16779">
                  <c:v>23.304166666666667</c:v>
                </c:pt>
                <c:pt idx="16780">
                  <c:v>23.305555555555557</c:v>
                </c:pt>
                <c:pt idx="16781">
                  <c:v>23.306944444444444</c:v>
                </c:pt>
                <c:pt idx="16782">
                  <c:v>23.308333333333334</c:v>
                </c:pt>
                <c:pt idx="16783">
                  <c:v>23.309722222222224</c:v>
                </c:pt>
                <c:pt idx="16784">
                  <c:v>23.31111111111111</c:v>
                </c:pt>
                <c:pt idx="16785">
                  <c:v>23.3125</c:v>
                </c:pt>
                <c:pt idx="16786">
                  <c:v>23.31388888888889</c:v>
                </c:pt>
                <c:pt idx="16787">
                  <c:v>23.315277777777776</c:v>
                </c:pt>
                <c:pt idx="16788">
                  <c:v>23.316666666666666</c:v>
                </c:pt>
                <c:pt idx="16789">
                  <c:v>23.318055555555556</c:v>
                </c:pt>
                <c:pt idx="16790">
                  <c:v>23.319444444444443</c:v>
                </c:pt>
                <c:pt idx="16791">
                  <c:v>23.320833333333333</c:v>
                </c:pt>
                <c:pt idx="16792">
                  <c:v>23.322222222222223</c:v>
                </c:pt>
                <c:pt idx="16793">
                  <c:v>23.323611111111113</c:v>
                </c:pt>
                <c:pt idx="16794">
                  <c:v>23.324999999999999</c:v>
                </c:pt>
                <c:pt idx="16795">
                  <c:v>23.326388888888889</c:v>
                </c:pt>
                <c:pt idx="16796">
                  <c:v>23.327777777777779</c:v>
                </c:pt>
                <c:pt idx="16797">
                  <c:v>23.329166666666666</c:v>
                </c:pt>
                <c:pt idx="16798">
                  <c:v>23.330555555555556</c:v>
                </c:pt>
                <c:pt idx="16799">
                  <c:v>23.331944444444446</c:v>
                </c:pt>
                <c:pt idx="16800">
                  <c:v>23.333333333333332</c:v>
                </c:pt>
                <c:pt idx="16801">
                  <c:v>23.334722222222222</c:v>
                </c:pt>
                <c:pt idx="16802">
                  <c:v>23.336111111111112</c:v>
                </c:pt>
                <c:pt idx="16803">
                  <c:v>23.337499999999999</c:v>
                </c:pt>
                <c:pt idx="16804">
                  <c:v>23.338888888888889</c:v>
                </c:pt>
                <c:pt idx="16805">
                  <c:v>23.340277777777779</c:v>
                </c:pt>
                <c:pt idx="16806">
                  <c:v>23.341666666666665</c:v>
                </c:pt>
                <c:pt idx="16807">
                  <c:v>23.343055555555555</c:v>
                </c:pt>
                <c:pt idx="16808">
                  <c:v>23.344444444444445</c:v>
                </c:pt>
                <c:pt idx="16809">
                  <c:v>23.345833333333335</c:v>
                </c:pt>
                <c:pt idx="16810">
                  <c:v>23.347222222222221</c:v>
                </c:pt>
                <c:pt idx="16811">
                  <c:v>23.348611111111111</c:v>
                </c:pt>
                <c:pt idx="16812">
                  <c:v>23.35</c:v>
                </c:pt>
                <c:pt idx="16813">
                  <c:v>23.351388888888888</c:v>
                </c:pt>
                <c:pt idx="16814">
                  <c:v>23.352777777777778</c:v>
                </c:pt>
                <c:pt idx="16815">
                  <c:v>23.354166666666668</c:v>
                </c:pt>
                <c:pt idx="16816">
                  <c:v>23.355555555555554</c:v>
                </c:pt>
                <c:pt idx="16817">
                  <c:v>23.356944444444444</c:v>
                </c:pt>
                <c:pt idx="16818">
                  <c:v>23.358333333333334</c:v>
                </c:pt>
                <c:pt idx="16819">
                  <c:v>23.359722222222221</c:v>
                </c:pt>
                <c:pt idx="16820">
                  <c:v>23.361111111111111</c:v>
                </c:pt>
                <c:pt idx="16821">
                  <c:v>23.362500000000001</c:v>
                </c:pt>
                <c:pt idx="16822">
                  <c:v>23.363888888888887</c:v>
                </c:pt>
                <c:pt idx="16823">
                  <c:v>23.365277777777777</c:v>
                </c:pt>
                <c:pt idx="16824">
                  <c:v>23.366666666666667</c:v>
                </c:pt>
                <c:pt idx="16825">
                  <c:v>23.368055555555557</c:v>
                </c:pt>
                <c:pt idx="16826">
                  <c:v>23.369444444444444</c:v>
                </c:pt>
                <c:pt idx="16827">
                  <c:v>23.370833333333334</c:v>
                </c:pt>
                <c:pt idx="16828">
                  <c:v>23.372222222222224</c:v>
                </c:pt>
                <c:pt idx="16829">
                  <c:v>23.37361111111111</c:v>
                </c:pt>
                <c:pt idx="16830">
                  <c:v>23.375</c:v>
                </c:pt>
                <c:pt idx="16831">
                  <c:v>23.37638888888889</c:v>
                </c:pt>
                <c:pt idx="16832">
                  <c:v>23.377777777777776</c:v>
                </c:pt>
                <c:pt idx="16833">
                  <c:v>23.379166666666666</c:v>
                </c:pt>
                <c:pt idx="16834">
                  <c:v>23.380555555555556</c:v>
                </c:pt>
                <c:pt idx="16835">
                  <c:v>23.381944444444443</c:v>
                </c:pt>
                <c:pt idx="16836">
                  <c:v>23.383333333333333</c:v>
                </c:pt>
                <c:pt idx="16837">
                  <c:v>23.384722222222223</c:v>
                </c:pt>
                <c:pt idx="16838">
                  <c:v>23.386111111111113</c:v>
                </c:pt>
                <c:pt idx="16839">
                  <c:v>23.387499999999999</c:v>
                </c:pt>
                <c:pt idx="16840">
                  <c:v>23.388888888888889</c:v>
                </c:pt>
                <c:pt idx="16841">
                  <c:v>23.390277777777779</c:v>
                </c:pt>
                <c:pt idx="16842">
                  <c:v>23.391666666666666</c:v>
                </c:pt>
                <c:pt idx="16843">
                  <c:v>23.393055555555556</c:v>
                </c:pt>
                <c:pt idx="16844">
                  <c:v>23.394444444444446</c:v>
                </c:pt>
                <c:pt idx="16845">
                  <c:v>23.395833333333332</c:v>
                </c:pt>
                <c:pt idx="16846">
                  <c:v>23.397222222222222</c:v>
                </c:pt>
                <c:pt idx="16847">
                  <c:v>23.398611111111112</c:v>
                </c:pt>
                <c:pt idx="16848">
                  <c:v>23.4</c:v>
                </c:pt>
                <c:pt idx="16849">
                  <c:v>23.401388888888889</c:v>
                </c:pt>
                <c:pt idx="16850">
                  <c:v>23.402777777777779</c:v>
                </c:pt>
                <c:pt idx="16851">
                  <c:v>23.404166666666665</c:v>
                </c:pt>
                <c:pt idx="16852">
                  <c:v>23.405555555555555</c:v>
                </c:pt>
                <c:pt idx="16853">
                  <c:v>23.406944444444445</c:v>
                </c:pt>
                <c:pt idx="16854">
                  <c:v>23.408333333333335</c:v>
                </c:pt>
                <c:pt idx="16855">
                  <c:v>23.409722222222221</c:v>
                </c:pt>
                <c:pt idx="16856">
                  <c:v>23.411111111111111</c:v>
                </c:pt>
                <c:pt idx="16857">
                  <c:v>23.412500000000001</c:v>
                </c:pt>
                <c:pt idx="16858">
                  <c:v>23.413888888888888</c:v>
                </c:pt>
                <c:pt idx="16859">
                  <c:v>23.415277777777778</c:v>
                </c:pt>
                <c:pt idx="16860">
                  <c:v>23.416666666666668</c:v>
                </c:pt>
                <c:pt idx="16861">
                  <c:v>23.418055555555554</c:v>
                </c:pt>
                <c:pt idx="16862">
                  <c:v>23.419444444444444</c:v>
                </c:pt>
                <c:pt idx="16863">
                  <c:v>23.420833333333334</c:v>
                </c:pt>
                <c:pt idx="16864">
                  <c:v>23.422222222222221</c:v>
                </c:pt>
                <c:pt idx="16865">
                  <c:v>23.423611111111111</c:v>
                </c:pt>
                <c:pt idx="16866">
                  <c:v>23.425000000000001</c:v>
                </c:pt>
                <c:pt idx="16867">
                  <c:v>23.426388888888887</c:v>
                </c:pt>
                <c:pt idx="16868">
                  <c:v>23.427777777777777</c:v>
                </c:pt>
                <c:pt idx="16869">
                  <c:v>23.429166666666667</c:v>
                </c:pt>
                <c:pt idx="16870">
                  <c:v>23.430555555555557</c:v>
                </c:pt>
                <c:pt idx="16871">
                  <c:v>23.431944444444444</c:v>
                </c:pt>
                <c:pt idx="16872">
                  <c:v>23.433333333333334</c:v>
                </c:pt>
                <c:pt idx="16873">
                  <c:v>23.434722222222224</c:v>
                </c:pt>
                <c:pt idx="16874">
                  <c:v>23.43611111111111</c:v>
                </c:pt>
                <c:pt idx="16875">
                  <c:v>23.4375</c:v>
                </c:pt>
                <c:pt idx="16876">
                  <c:v>23.43888888888889</c:v>
                </c:pt>
                <c:pt idx="16877">
                  <c:v>23.440277777777776</c:v>
                </c:pt>
                <c:pt idx="16878">
                  <c:v>23.441666666666666</c:v>
                </c:pt>
                <c:pt idx="16879">
                  <c:v>23.443055555555556</c:v>
                </c:pt>
                <c:pt idx="16880">
                  <c:v>23.444444444444443</c:v>
                </c:pt>
                <c:pt idx="16881">
                  <c:v>23.445833333333333</c:v>
                </c:pt>
                <c:pt idx="16882">
                  <c:v>23.447222222222223</c:v>
                </c:pt>
                <c:pt idx="16883">
                  <c:v>23.448611111111113</c:v>
                </c:pt>
                <c:pt idx="16884">
                  <c:v>23.45</c:v>
                </c:pt>
                <c:pt idx="16885">
                  <c:v>23.451388888888889</c:v>
                </c:pt>
                <c:pt idx="16886">
                  <c:v>23.452777777777779</c:v>
                </c:pt>
                <c:pt idx="16887">
                  <c:v>23.454166666666666</c:v>
                </c:pt>
                <c:pt idx="16888">
                  <c:v>23.455555555555556</c:v>
                </c:pt>
                <c:pt idx="16889">
                  <c:v>23.456944444444446</c:v>
                </c:pt>
                <c:pt idx="16890">
                  <c:v>23.458333333333332</c:v>
                </c:pt>
                <c:pt idx="16891">
                  <c:v>23.459722222222222</c:v>
                </c:pt>
                <c:pt idx="16892">
                  <c:v>23.461111111111112</c:v>
                </c:pt>
                <c:pt idx="16893">
                  <c:v>23.462499999999999</c:v>
                </c:pt>
                <c:pt idx="16894">
                  <c:v>23.463888888888889</c:v>
                </c:pt>
                <c:pt idx="16895">
                  <c:v>23.465277777777779</c:v>
                </c:pt>
                <c:pt idx="16896">
                  <c:v>23.466666666666665</c:v>
                </c:pt>
                <c:pt idx="16897">
                  <c:v>23.468055555555555</c:v>
                </c:pt>
                <c:pt idx="16898">
                  <c:v>23.469444444444445</c:v>
                </c:pt>
                <c:pt idx="16899">
                  <c:v>23.470833333333335</c:v>
                </c:pt>
                <c:pt idx="16900">
                  <c:v>23.472222222222221</c:v>
                </c:pt>
                <c:pt idx="16901">
                  <c:v>23.473611111111111</c:v>
                </c:pt>
                <c:pt idx="16902">
                  <c:v>23.475000000000001</c:v>
                </c:pt>
                <c:pt idx="16903">
                  <c:v>23.476388888888888</c:v>
                </c:pt>
                <c:pt idx="16904">
                  <c:v>23.477777777777778</c:v>
                </c:pt>
                <c:pt idx="16905">
                  <c:v>23.479166666666668</c:v>
                </c:pt>
                <c:pt idx="16906">
                  <c:v>23.480555555555554</c:v>
                </c:pt>
                <c:pt idx="16907">
                  <c:v>23.481944444444444</c:v>
                </c:pt>
                <c:pt idx="16908">
                  <c:v>23.483333333333334</c:v>
                </c:pt>
                <c:pt idx="16909">
                  <c:v>23.484722222222221</c:v>
                </c:pt>
                <c:pt idx="16910">
                  <c:v>23.486111111111111</c:v>
                </c:pt>
                <c:pt idx="16911">
                  <c:v>23.487500000000001</c:v>
                </c:pt>
                <c:pt idx="16912">
                  <c:v>23.488888888888887</c:v>
                </c:pt>
                <c:pt idx="16913">
                  <c:v>23.490277777777777</c:v>
                </c:pt>
                <c:pt idx="16914">
                  <c:v>23.491666666666667</c:v>
                </c:pt>
                <c:pt idx="16915">
                  <c:v>23.493055555555557</c:v>
                </c:pt>
                <c:pt idx="16916">
                  <c:v>23.494444444444444</c:v>
                </c:pt>
                <c:pt idx="16917">
                  <c:v>23.495833333333334</c:v>
                </c:pt>
                <c:pt idx="16918">
                  <c:v>23.497222222222224</c:v>
                </c:pt>
                <c:pt idx="16919">
                  <c:v>23.49861111111111</c:v>
                </c:pt>
                <c:pt idx="16920">
                  <c:v>23.5</c:v>
                </c:pt>
                <c:pt idx="16921">
                  <c:v>23.50138888888889</c:v>
                </c:pt>
                <c:pt idx="16922">
                  <c:v>23.502777777777776</c:v>
                </c:pt>
                <c:pt idx="16923">
                  <c:v>23.504166666666666</c:v>
                </c:pt>
                <c:pt idx="16924">
                  <c:v>23.505555555555556</c:v>
                </c:pt>
                <c:pt idx="16925">
                  <c:v>23.506944444444443</c:v>
                </c:pt>
                <c:pt idx="16926">
                  <c:v>23.508333333333333</c:v>
                </c:pt>
                <c:pt idx="16927">
                  <c:v>23.509722222222223</c:v>
                </c:pt>
                <c:pt idx="16928">
                  <c:v>23.511111111111113</c:v>
                </c:pt>
                <c:pt idx="16929">
                  <c:v>23.512499999999999</c:v>
                </c:pt>
                <c:pt idx="16930">
                  <c:v>23.513888888888889</c:v>
                </c:pt>
                <c:pt idx="16931">
                  <c:v>23.515277777777779</c:v>
                </c:pt>
                <c:pt idx="16932">
                  <c:v>23.516666666666666</c:v>
                </c:pt>
                <c:pt idx="16933">
                  <c:v>23.518055555555556</c:v>
                </c:pt>
                <c:pt idx="16934">
                  <c:v>23.519444444444446</c:v>
                </c:pt>
                <c:pt idx="16935">
                  <c:v>23.520833333333332</c:v>
                </c:pt>
                <c:pt idx="16936">
                  <c:v>23.522222222222222</c:v>
                </c:pt>
                <c:pt idx="16937">
                  <c:v>23.523611111111112</c:v>
                </c:pt>
                <c:pt idx="16938">
                  <c:v>23.524999999999999</c:v>
                </c:pt>
                <c:pt idx="16939">
                  <c:v>23.526388888888889</c:v>
                </c:pt>
                <c:pt idx="16940">
                  <c:v>23.527777777777779</c:v>
                </c:pt>
                <c:pt idx="16941">
                  <c:v>23.529166666666665</c:v>
                </c:pt>
                <c:pt idx="16942">
                  <c:v>23.530555555555555</c:v>
                </c:pt>
                <c:pt idx="16943">
                  <c:v>23.531944444444445</c:v>
                </c:pt>
                <c:pt idx="16944">
                  <c:v>23.533333333333335</c:v>
                </c:pt>
                <c:pt idx="16945">
                  <c:v>23.534722222222221</c:v>
                </c:pt>
                <c:pt idx="16946">
                  <c:v>23.536111111111111</c:v>
                </c:pt>
                <c:pt idx="16947">
                  <c:v>23.537500000000001</c:v>
                </c:pt>
                <c:pt idx="16948">
                  <c:v>23.538888888888888</c:v>
                </c:pt>
                <c:pt idx="16949">
                  <c:v>23.540277777777778</c:v>
                </c:pt>
                <c:pt idx="16950">
                  <c:v>23.541666666666668</c:v>
                </c:pt>
                <c:pt idx="16951">
                  <c:v>23.543055555555554</c:v>
                </c:pt>
                <c:pt idx="16952">
                  <c:v>23.544444444444444</c:v>
                </c:pt>
                <c:pt idx="16953">
                  <c:v>23.545833333333334</c:v>
                </c:pt>
                <c:pt idx="16954">
                  <c:v>23.547222222222221</c:v>
                </c:pt>
                <c:pt idx="16955">
                  <c:v>23.548611111111111</c:v>
                </c:pt>
                <c:pt idx="16956">
                  <c:v>23.55</c:v>
                </c:pt>
                <c:pt idx="16957">
                  <c:v>23.551388888888887</c:v>
                </c:pt>
                <c:pt idx="16958">
                  <c:v>23.552777777777777</c:v>
                </c:pt>
                <c:pt idx="16959">
                  <c:v>23.554166666666667</c:v>
                </c:pt>
                <c:pt idx="16960">
                  <c:v>23.555555555555557</c:v>
                </c:pt>
                <c:pt idx="16961">
                  <c:v>23.556944444444444</c:v>
                </c:pt>
                <c:pt idx="16962">
                  <c:v>23.558333333333334</c:v>
                </c:pt>
                <c:pt idx="16963">
                  <c:v>23.559722222222224</c:v>
                </c:pt>
                <c:pt idx="16964">
                  <c:v>23.56111111111111</c:v>
                </c:pt>
                <c:pt idx="16965">
                  <c:v>23.5625</c:v>
                </c:pt>
                <c:pt idx="16966">
                  <c:v>23.56388888888889</c:v>
                </c:pt>
                <c:pt idx="16967">
                  <c:v>23.565277777777776</c:v>
                </c:pt>
                <c:pt idx="16968">
                  <c:v>23.566666666666666</c:v>
                </c:pt>
                <c:pt idx="16969">
                  <c:v>23.568055555555556</c:v>
                </c:pt>
                <c:pt idx="16970">
                  <c:v>23.569444444444443</c:v>
                </c:pt>
                <c:pt idx="16971">
                  <c:v>23.570833333333333</c:v>
                </c:pt>
                <c:pt idx="16972">
                  <c:v>23.572222222222223</c:v>
                </c:pt>
                <c:pt idx="16973">
                  <c:v>23.573611111111113</c:v>
                </c:pt>
                <c:pt idx="16974">
                  <c:v>23.574999999999999</c:v>
                </c:pt>
                <c:pt idx="16975">
                  <c:v>23.576388888888889</c:v>
                </c:pt>
                <c:pt idx="16976">
                  <c:v>23.577777777777779</c:v>
                </c:pt>
                <c:pt idx="16977">
                  <c:v>23.579166666666666</c:v>
                </c:pt>
                <c:pt idx="16978">
                  <c:v>23.580555555555556</c:v>
                </c:pt>
                <c:pt idx="16979">
                  <c:v>23.581944444444446</c:v>
                </c:pt>
                <c:pt idx="16980">
                  <c:v>23.583333333333332</c:v>
                </c:pt>
                <c:pt idx="16981">
                  <c:v>23.584722222222222</c:v>
                </c:pt>
                <c:pt idx="16982">
                  <c:v>23.586111111111112</c:v>
                </c:pt>
                <c:pt idx="16983">
                  <c:v>23.587499999999999</c:v>
                </c:pt>
                <c:pt idx="16984">
                  <c:v>23.588888888888889</c:v>
                </c:pt>
                <c:pt idx="16985">
                  <c:v>23.590277777777779</c:v>
                </c:pt>
                <c:pt idx="16986">
                  <c:v>23.591666666666665</c:v>
                </c:pt>
                <c:pt idx="16987">
                  <c:v>23.593055555555555</c:v>
                </c:pt>
                <c:pt idx="16988">
                  <c:v>23.594444444444445</c:v>
                </c:pt>
                <c:pt idx="16989">
                  <c:v>23.595833333333335</c:v>
                </c:pt>
                <c:pt idx="16990">
                  <c:v>23.597222222222221</c:v>
                </c:pt>
                <c:pt idx="16991">
                  <c:v>23.598611111111111</c:v>
                </c:pt>
                <c:pt idx="16992">
                  <c:v>23.6</c:v>
                </c:pt>
                <c:pt idx="16993">
                  <c:v>23.601388888888888</c:v>
                </c:pt>
                <c:pt idx="16994">
                  <c:v>23.602777777777778</c:v>
                </c:pt>
                <c:pt idx="16995">
                  <c:v>23.604166666666668</c:v>
                </c:pt>
                <c:pt idx="16996">
                  <c:v>23.605555555555554</c:v>
                </c:pt>
                <c:pt idx="16997">
                  <c:v>23.606944444444444</c:v>
                </c:pt>
                <c:pt idx="16998">
                  <c:v>23.608333333333334</c:v>
                </c:pt>
                <c:pt idx="16999">
                  <c:v>23.609722222222221</c:v>
                </c:pt>
                <c:pt idx="17000">
                  <c:v>23.611111111111111</c:v>
                </c:pt>
                <c:pt idx="17001">
                  <c:v>23.612500000000001</c:v>
                </c:pt>
                <c:pt idx="17002">
                  <c:v>23.613888888888887</c:v>
                </c:pt>
                <c:pt idx="17003">
                  <c:v>23.615277777777777</c:v>
                </c:pt>
                <c:pt idx="17004">
                  <c:v>23.616666666666667</c:v>
                </c:pt>
                <c:pt idx="17005">
                  <c:v>23.618055555555557</c:v>
                </c:pt>
                <c:pt idx="17006">
                  <c:v>23.619444444444444</c:v>
                </c:pt>
                <c:pt idx="17007">
                  <c:v>23.620833333333334</c:v>
                </c:pt>
                <c:pt idx="17008">
                  <c:v>23.622222222222224</c:v>
                </c:pt>
                <c:pt idx="17009">
                  <c:v>23.62361111111111</c:v>
                </c:pt>
                <c:pt idx="17010">
                  <c:v>23.625</c:v>
                </c:pt>
                <c:pt idx="17011">
                  <c:v>23.62638888888889</c:v>
                </c:pt>
                <c:pt idx="17012">
                  <c:v>23.627777777777776</c:v>
                </c:pt>
                <c:pt idx="17013">
                  <c:v>23.629166666666666</c:v>
                </c:pt>
                <c:pt idx="17014">
                  <c:v>23.630555555555556</c:v>
                </c:pt>
                <c:pt idx="17015">
                  <c:v>23.631944444444443</c:v>
                </c:pt>
                <c:pt idx="17016">
                  <c:v>23.633333333333333</c:v>
                </c:pt>
                <c:pt idx="17017">
                  <c:v>23.634722222222223</c:v>
                </c:pt>
                <c:pt idx="17018">
                  <c:v>23.636111111111113</c:v>
                </c:pt>
                <c:pt idx="17019">
                  <c:v>23.637499999999999</c:v>
                </c:pt>
                <c:pt idx="17020">
                  <c:v>23.638888888888889</c:v>
                </c:pt>
                <c:pt idx="17021">
                  <c:v>23.640277777777779</c:v>
                </c:pt>
                <c:pt idx="17022">
                  <c:v>23.641666666666666</c:v>
                </c:pt>
                <c:pt idx="17023">
                  <c:v>23.643055555555556</c:v>
                </c:pt>
                <c:pt idx="17024">
                  <c:v>23.644444444444446</c:v>
                </c:pt>
                <c:pt idx="17025">
                  <c:v>23.645833333333332</c:v>
                </c:pt>
                <c:pt idx="17026">
                  <c:v>23.647222222222222</c:v>
                </c:pt>
                <c:pt idx="17027">
                  <c:v>23.648611111111112</c:v>
                </c:pt>
                <c:pt idx="17028">
                  <c:v>23.65</c:v>
                </c:pt>
                <c:pt idx="17029">
                  <c:v>23.651388888888889</c:v>
                </c:pt>
                <c:pt idx="17030">
                  <c:v>23.652777777777779</c:v>
                </c:pt>
                <c:pt idx="17031">
                  <c:v>23.654166666666665</c:v>
                </c:pt>
                <c:pt idx="17032">
                  <c:v>23.655555555555555</c:v>
                </c:pt>
                <c:pt idx="17033">
                  <c:v>23.656944444444445</c:v>
                </c:pt>
                <c:pt idx="17034">
                  <c:v>23.658333333333335</c:v>
                </c:pt>
                <c:pt idx="17035">
                  <c:v>23.659722222222221</c:v>
                </c:pt>
                <c:pt idx="17036">
                  <c:v>23.661111111111111</c:v>
                </c:pt>
                <c:pt idx="17037">
                  <c:v>23.662500000000001</c:v>
                </c:pt>
                <c:pt idx="17038">
                  <c:v>23.663888888888888</c:v>
                </c:pt>
                <c:pt idx="17039">
                  <c:v>23.665277777777778</c:v>
                </c:pt>
                <c:pt idx="17040">
                  <c:v>23.666666666666668</c:v>
                </c:pt>
                <c:pt idx="17041">
                  <c:v>23.668055555555554</c:v>
                </c:pt>
                <c:pt idx="17042">
                  <c:v>23.669444444444444</c:v>
                </c:pt>
                <c:pt idx="17043">
                  <c:v>23.670833333333334</c:v>
                </c:pt>
                <c:pt idx="17044">
                  <c:v>23.672222222222221</c:v>
                </c:pt>
                <c:pt idx="17045">
                  <c:v>23.673611111111111</c:v>
                </c:pt>
                <c:pt idx="17046">
                  <c:v>23.675000000000001</c:v>
                </c:pt>
                <c:pt idx="17047">
                  <c:v>23.676388888888887</c:v>
                </c:pt>
                <c:pt idx="17048">
                  <c:v>23.677777777777777</c:v>
                </c:pt>
                <c:pt idx="17049">
                  <c:v>23.679166666666667</c:v>
                </c:pt>
                <c:pt idx="17050">
                  <c:v>23.680555555555557</c:v>
                </c:pt>
                <c:pt idx="17051">
                  <c:v>23.681944444444444</c:v>
                </c:pt>
                <c:pt idx="17052">
                  <c:v>23.683333333333334</c:v>
                </c:pt>
                <c:pt idx="17053">
                  <c:v>23.684722222222224</c:v>
                </c:pt>
                <c:pt idx="17054">
                  <c:v>23.68611111111111</c:v>
                </c:pt>
                <c:pt idx="17055">
                  <c:v>23.6875</c:v>
                </c:pt>
                <c:pt idx="17056">
                  <c:v>23.68888888888889</c:v>
                </c:pt>
                <c:pt idx="17057">
                  <c:v>23.690277777777776</c:v>
                </c:pt>
                <c:pt idx="17058">
                  <c:v>23.691666666666666</c:v>
                </c:pt>
                <c:pt idx="17059">
                  <c:v>23.693055555555556</c:v>
                </c:pt>
                <c:pt idx="17060">
                  <c:v>23.694444444444443</c:v>
                </c:pt>
                <c:pt idx="17061">
                  <c:v>23.695833333333333</c:v>
                </c:pt>
                <c:pt idx="17062">
                  <c:v>23.697222222222223</c:v>
                </c:pt>
                <c:pt idx="17063">
                  <c:v>23.698611111111113</c:v>
                </c:pt>
                <c:pt idx="17064">
                  <c:v>23.7</c:v>
                </c:pt>
                <c:pt idx="17065">
                  <c:v>23.701388888888889</c:v>
                </c:pt>
                <c:pt idx="17066">
                  <c:v>23.702777777777779</c:v>
                </c:pt>
                <c:pt idx="17067">
                  <c:v>23.704166666666666</c:v>
                </c:pt>
                <c:pt idx="17068">
                  <c:v>23.705555555555556</c:v>
                </c:pt>
                <c:pt idx="17069">
                  <c:v>23.706944444444446</c:v>
                </c:pt>
                <c:pt idx="17070">
                  <c:v>23.708333333333332</c:v>
                </c:pt>
                <c:pt idx="17071">
                  <c:v>23.709722222222222</c:v>
                </c:pt>
                <c:pt idx="17072">
                  <c:v>23.711111111111112</c:v>
                </c:pt>
                <c:pt idx="17073">
                  <c:v>23.712499999999999</c:v>
                </c:pt>
                <c:pt idx="17074">
                  <c:v>23.713888888888889</c:v>
                </c:pt>
                <c:pt idx="17075">
                  <c:v>23.715277777777779</c:v>
                </c:pt>
                <c:pt idx="17076">
                  <c:v>23.716666666666665</c:v>
                </c:pt>
                <c:pt idx="17077">
                  <c:v>23.718055555555555</c:v>
                </c:pt>
                <c:pt idx="17078">
                  <c:v>23.719444444444445</c:v>
                </c:pt>
                <c:pt idx="17079">
                  <c:v>23.720833333333335</c:v>
                </c:pt>
                <c:pt idx="17080">
                  <c:v>23.722222222222221</c:v>
                </c:pt>
                <c:pt idx="17081">
                  <c:v>23.723611111111111</c:v>
                </c:pt>
                <c:pt idx="17082">
                  <c:v>23.725000000000001</c:v>
                </c:pt>
                <c:pt idx="17083">
                  <c:v>23.726388888888888</c:v>
                </c:pt>
                <c:pt idx="17084">
                  <c:v>23.727777777777778</c:v>
                </c:pt>
                <c:pt idx="17085">
                  <c:v>23.729166666666668</c:v>
                </c:pt>
                <c:pt idx="17086">
                  <c:v>23.730555555555554</c:v>
                </c:pt>
                <c:pt idx="17087">
                  <c:v>23.731944444444444</c:v>
                </c:pt>
                <c:pt idx="17088">
                  <c:v>23.733333333333334</c:v>
                </c:pt>
                <c:pt idx="17089">
                  <c:v>23.734722222222221</c:v>
                </c:pt>
                <c:pt idx="17090">
                  <c:v>23.736111111111111</c:v>
                </c:pt>
                <c:pt idx="17091">
                  <c:v>23.737500000000001</c:v>
                </c:pt>
                <c:pt idx="17092">
                  <c:v>23.738888888888887</c:v>
                </c:pt>
                <c:pt idx="17093">
                  <c:v>23.740277777777777</c:v>
                </c:pt>
                <c:pt idx="17094">
                  <c:v>23.741666666666667</c:v>
                </c:pt>
                <c:pt idx="17095">
                  <c:v>23.743055555555557</c:v>
                </c:pt>
                <c:pt idx="17096">
                  <c:v>23.744444444444444</c:v>
                </c:pt>
                <c:pt idx="17097">
                  <c:v>23.745833333333334</c:v>
                </c:pt>
                <c:pt idx="17098">
                  <c:v>23.747222222222224</c:v>
                </c:pt>
                <c:pt idx="17099">
                  <c:v>23.74861111111111</c:v>
                </c:pt>
                <c:pt idx="17100">
                  <c:v>23.75</c:v>
                </c:pt>
                <c:pt idx="17101">
                  <c:v>23.75138888888889</c:v>
                </c:pt>
                <c:pt idx="17102">
                  <c:v>23.752777777777776</c:v>
                </c:pt>
                <c:pt idx="17103">
                  <c:v>23.754166666666666</c:v>
                </c:pt>
                <c:pt idx="17104">
                  <c:v>23.755555555555556</c:v>
                </c:pt>
                <c:pt idx="17105">
                  <c:v>23.756944444444443</c:v>
                </c:pt>
                <c:pt idx="17106">
                  <c:v>23.758333333333333</c:v>
                </c:pt>
                <c:pt idx="17107">
                  <c:v>23.759722222222223</c:v>
                </c:pt>
                <c:pt idx="17108">
                  <c:v>23.761111111111113</c:v>
                </c:pt>
                <c:pt idx="17109">
                  <c:v>23.762499999999999</c:v>
                </c:pt>
                <c:pt idx="17110">
                  <c:v>23.763888888888889</c:v>
                </c:pt>
                <c:pt idx="17111">
                  <c:v>23.765277777777779</c:v>
                </c:pt>
                <c:pt idx="17112">
                  <c:v>23.766666666666666</c:v>
                </c:pt>
                <c:pt idx="17113">
                  <c:v>23.768055555555556</c:v>
                </c:pt>
                <c:pt idx="17114">
                  <c:v>23.769444444444446</c:v>
                </c:pt>
                <c:pt idx="17115">
                  <c:v>23.770833333333332</c:v>
                </c:pt>
                <c:pt idx="17116">
                  <c:v>23.772222222222222</c:v>
                </c:pt>
                <c:pt idx="17117">
                  <c:v>23.773611111111112</c:v>
                </c:pt>
                <c:pt idx="17118">
                  <c:v>23.774999999999999</c:v>
                </c:pt>
                <c:pt idx="17119">
                  <c:v>23.776388888888889</c:v>
                </c:pt>
                <c:pt idx="17120">
                  <c:v>23.777777777777779</c:v>
                </c:pt>
                <c:pt idx="17121">
                  <c:v>23.779166666666665</c:v>
                </c:pt>
                <c:pt idx="17122">
                  <c:v>23.780555555555555</c:v>
                </c:pt>
                <c:pt idx="17123">
                  <c:v>23.781944444444445</c:v>
                </c:pt>
                <c:pt idx="17124">
                  <c:v>23.783333333333335</c:v>
                </c:pt>
                <c:pt idx="17125">
                  <c:v>23.784722222222221</c:v>
                </c:pt>
                <c:pt idx="17126">
                  <c:v>23.786111111111111</c:v>
                </c:pt>
                <c:pt idx="17127">
                  <c:v>23.787500000000001</c:v>
                </c:pt>
                <c:pt idx="17128">
                  <c:v>23.788888888888888</c:v>
                </c:pt>
                <c:pt idx="17129">
                  <c:v>23.790277777777778</c:v>
                </c:pt>
                <c:pt idx="17130">
                  <c:v>23.791666666666668</c:v>
                </c:pt>
                <c:pt idx="17131">
                  <c:v>23.793055555555554</c:v>
                </c:pt>
                <c:pt idx="17132">
                  <c:v>23.794444444444444</c:v>
                </c:pt>
                <c:pt idx="17133">
                  <c:v>23.795833333333334</c:v>
                </c:pt>
                <c:pt idx="17134">
                  <c:v>23.797222222222221</c:v>
                </c:pt>
                <c:pt idx="17135">
                  <c:v>23.798611111111111</c:v>
                </c:pt>
                <c:pt idx="17136">
                  <c:v>23.8</c:v>
                </c:pt>
                <c:pt idx="17137">
                  <c:v>23.801388888888887</c:v>
                </c:pt>
                <c:pt idx="17138">
                  <c:v>23.802777777777777</c:v>
                </c:pt>
                <c:pt idx="17139">
                  <c:v>23.804166666666667</c:v>
                </c:pt>
                <c:pt idx="17140">
                  <c:v>23.805555555555557</c:v>
                </c:pt>
                <c:pt idx="17141">
                  <c:v>23.806944444444444</c:v>
                </c:pt>
                <c:pt idx="17142">
                  <c:v>23.808333333333334</c:v>
                </c:pt>
                <c:pt idx="17143">
                  <c:v>23.809722222222224</c:v>
                </c:pt>
                <c:pt idx="17144">
                  <c:v>23.81111111111111</c:v>
                </c:pt>
                <c:pt idx="17145">
                  <c:v>23.8125</c:v>
                </c:pt>
                <c:pt idx="17146">
                  <c:v>23.81388888888889</c:v>
                </c:pt>
                <c:pt idx="17147">
                  <c:v>23.815277777777776</c:v>
                </c:pt>
                <c:pt idx="17148">
                  <c:v>23.816666666666666</c:v>
                </c:pt>
                <c:pt idx="17149">
                  <c:v>23.818055555555556</c:v>
                </c:pt>
                <c:pt idx="17150">
                  <c:v>23.819444444444443</c:v>
                </c:pt>
                <c:pt idx="17151">
                  <c:v>23.820833333333333</c:v>
                </c:pt>
                <c:pt idx="17152">
                  <c:v>23.822222222222223</c:v>
                </c:pt>
                <c:pt idx="17153">
                  <c:v>23.823611111111113</c:v>
                </c:pt>
                <c:pt idx="17154">
                  <c:v>23.824999999999999</c:v>
                </c:pt>
                <c:pt idx="17155">
                  <c:v>23.826388888888889</c:v>
                </c:pt>
                <c:pt idx="17156">
                  <c:v>23.827777777777779</c:v>
                </c:pt>
                <c:pt idx="17157">
                  <c:v>23.829166666666666</c:v>
                </c:pt>
                <c:pt idx="17158">
                  <c:v>23.830555555555556</c:v>
                </c:pt>
                <c:pt idx="17159">
                  <c:v>23.831944444444446</c:v>
                </c:pt>
                <c:pt idx="17160">
                  <c:v>23.833333333333332</c:v>
                </c:pt>
                <c:pt idx="17161">
                  <c:v>23.834722222222222</c:v>
                </c:pt>
                <c:pt idx="17162">
                  <c:v>23.836111111111112</c:v>
                </c:pt>
                <c:pt idx="17163">
                  <c:v>23.837499999999999</c:v>
                </c:pt>
                <c:pt idx="17164">
                  <c:v>23.838888888888889</c:v>
                </c:pt>
                <c:pt idx="17165">
                  <c:v>23.840277777777779</c:v>
                </c:pt>
                <c:pt idx="17166">
                  <c:v>23.841666666666665</c:v>
                </c:pt>
                <c:pt idx="17167">
                  <c:v>23.843055555555555</c:v>
                </c:pt>
                <c:pt idx="17168">
                  <c:v>23.844444444444445</c:v>
                </c:pt>
                <c:pt idx="17169">
                  <c:v>23.845833333333335</c:v>
                </c:pt>
                <c:pt idx="17170">
                  <c:v>23.847222222222221</c:v>
                </c:pt>
                <c:pt idx="17171">
                  <c:v>23.848611111111111</c:v>
                </c:pt>
                <c:pt idx="17172">
                  <c:v>23.85</c:v>
                </c:pt>
                <c:pt idx="17173">
                  <c:v>23.851388888888888</c:v>
                </c:pt>
                <c:pt idx="17174">
                  <c:v>23.852777777777778</c:v>
                </c:pt>
                <c:pt idx="17175">
                  <c:v>23.854166666666668</c:v>
                </c:pt>
                <c:pt idx="17176">
                  <c:v>23.855555555555554</c:v>
                </c:pt>
                <c:pt idx="17177">
                  <c:v>23.856944444444444</c:v>
                </c:pt>
                <c:pt idx="17178">
                  <c:v>23.858333333333334</c:v>
                </c:pt>
                <c:pt idx="17179">
                  <c:v>23.859722222222221</c:v>
                </c:pt>
                <c:pt idx="17180">
                  <c:v>23.861111111111111</c:v>
                </c:pt>
                <c:pt idx="17181">
                  <c:v>23.862500000000001</c:v>
                </c:pt>
                <c:pt idx="17182">
                  <c:v>23.863888888888887</c:v>
                </c:pt>
                <c:pt idx="17183">
                  <c:v>23.865277777777777</c:v>
                </c:pt>
                <c:pt idx="17184">
                  <c:v>23.866666666666667</c:v>
                </c:pt>
                <c:pt idx="17185">
                  <c:v>23.868055555555557</c:v>
                </c:pt>
                <c:pt idx="17186">
                  <c:v>23.869444444444444</c:v>
                </c:pt>
                <c:pt idx="17187">
                  <c:v>23.870833333333334</c:v>
                </c:pt>
                <c:pt idx="17188">
                  <c:v>23.872222222222224</c:v>
                </c:pt>
                <c:pt idx="17189">
                  <c:v>23.87361111111111</c:v>
                </c:pt>
                <c:pt idx="17190">
                  <c:v>23.875</c:v>
                </c:pt>
                <c:pt idx="17191">
                  <c:v>23.87638888888889</c:v>
                </c:pt>
                <c:pt idx="17192">
                  <c:v>23.877777777777776</c:v>
                </c:pt>
                <c:pt idx="17193">
                  <c:v>23.879166666666666</c:v>
                </c:pt>
                <c:pt idx="17194">
                  <c:v>23.880555555555556</c:v>
                </c:pt>
                <c:pt idx="17195">
                  <c:v>23.881944444444443</c:v>
                </c:pt>
                <c:pt idx="17196">
                  <c:v>23.883333333333333</c:v>
                </c:pt>
                <c:pt idx="17197">
                  <c:v>23.884722222222223</c:v>
                </c:pt>
                <c:pt idx="17198">
                  <c:v>23.886111111111113</c:v>
                </c:pt>
                <c:pt idx="17199">
                  <c:v>23.887499999999999</c:v>
                </c:pt>
                <c:pt idx="17200">
                  <c:v>23.888888888888889</c:v>
                </c:pt>
                <c:pt idx="17201">
                  <c:v>23.890277777777779</c:v>
                </c:pt>
                <c:pt idx="17202">
                  <c:v>23.891666666666666</c:v>
                </c:pt>
                <c:pt idx="17203">
                  <c:v>23.893055555555556</c:v>
                </c:pt>
                <c:pt idx="17204">
                  <c:v>23.894444444444446</c:v>
                </c:pt>
                <c:pt idx="17205">
                  <c:v>23.895833333333332</c:v>
                </c:pt>
                <c:pt idx="17206">
                  <c:v>23.897222222222222</c:v>
                </c:pt>
                <c:pt idx="17207">
                  <c:v>23.898611111111112</c:v>
                </c:pt>
                <c:pt idx="17208">
                  <c:v>23.9</c:v>
                </c:pt>
                <c:pt idx="17209">
                  <c:v>23.901388888888889</c:v>
                </c:pt>
                <c:pt idx="17210">
                  <c:v>23.902777777777779</c:v>
                </c:pt>
                <c:pt idx="17211">
                  <c:v>23.904166666666665</c:v>
                </c:pt>
                <c:pt idx="17212">
                  <c:v>23.905555555555555</c:v>
                </c:pt>
                <c:pt idx="17213">
                  <c:v>23.906944444444445</c:v>
                </c:pt>
                <c:pt idx="17214">
                  <c:v>23.908333333333335</c:v>
                </c:pt>
                <c:pt idx="17215">
                  <c:v>23.909722222222221</c:v>
                </c:pt>
                <c:pt idx="17216">
                  <c:v>23.911111111111111</c:v>
                </c:pt>
                <c:pt idx="17217">
                  <c:v>23.912500000000001</c:v>
                </c:pt>
                <c:pt idx="17218">
                  <c:v>23.913888888888888</c:v>
                </c:pt>
                <c:pt idx="17219">
                  <c:v>23.915277777777778</c:v>
                </c:pt>
                <c:pt idx="17220">
                  <c:v>23.916666666666668</c:v>
                </c:pt>
                <c:pt idx="17221">
                  <c:v>23.918055555555554</c:v>
                </c:pt>
                <c:pt idx="17222">
                  <c:v>23.919444444444444</c:v>
                </c:pt>
                <c:pt idx="17223">
                  <c:v>23.920833333333334</c:v>
                </c:pt>
                <c:pt idx="17224">
                  <c:v>23.922222222222221</c:v>
                </c:pt>
                <c:pt idx="17225">
                  <c:v>23.923611111111111</c:v>
                </c:pt>
                <c:pt idx="17226">
                  <c:v>23.925000000000001</c:v>
                </c:pt>
                <c:pt idx="17227">
                  <c:v>23.926388888888887</c:v>
                </c:pt>
                <c:pt idx="17228">
                  <c:v>23.927777777777777</c:v>
                </c:pt>
                <c:pt idx="17229">
                  <c:v>23.929166666666667</c:v>
                </c:pt>
                <c:pt idx="17230">
                  <c:v>23.930555555555557</c:v>
                </c:pt>
                <c:pt idx="17231">
                  <c:v>23.931944444444444</c:v>
                </c:pt>
                <c:pt idx="17232">
                  <c:v>23.933333333333334</c:v>
                </c:pt>
                <c:pt idx="17233">
                  <c:v>23.934722222222224</c:v>
                </c:pt>
                <c:pt idx="17234">
                  <c:v>23.93611111111111</c:v>
                </c:pt>
                <c:pt idx="17235">
                  <c:v>23.9375</c:v>
                </c:pt>
                <c:pt idx="17236">
                  <c:v>23.93888888888889</c:v>
                </c:pt>
                <c:pt idx="17237">
                  <c:v>23.940277777777776</c:v>
                </c:pt>
                <c:pt idx="17238">
                  <c:v>23.941666666666666</c:v>
                </c:pt>
                <c:pt idx="17239">
                  <c:v>23.943055555555556</c:v>
                </c:pt>
                <c:pt idx="17240">
                  <c:v>23.944444444444443</c:v>
                </c:pt>
                <c:pt idx="17241">
                  <c:v>23.945833333333333</c:v>
                </c:pt>
                <c:pt idx="17242">
                  <c:v>23.947222222222223</c:v>
                </c:pt>
                <c:pt idx="17243">
                  <c:v>23.948611111111113</c:v>
                </c:pt>
                <c:pt idx="17244">
                  <c:v>23.95</c:v>
                </c:pt>
                <c:pt idx="17245">
                  <c:v>23.951388888888889</c:v>
                </c:pt>
                <c:pt idx="17246">
                  <c:v>23.952777777777779</c:v>
                </c:pt>
                <c:pt idx="17247">
                  <c:v>23.954166666666666</c:v>
                </c:pt>
                <c:pt idx="17248">
                  <c:v>23.955555555555556</c:v>
                </c:pt>
                <c:pt idx="17249">
                  <c:v>23.956944444444446</c:v>
                </c:pt>
                <c:pt idx="17250">
                  <c:v>23.958333333333332</c:v>
                </c:pt>
                <c:pt idx="17251">
                  <c:v>23.959722222222222</c:v>
                </c:pt>
                <c:pt idx="17252">
                  <c:v>23.961111111111112</c:v>
                </c:pt>
                <c:pt idx="17253">
                  <c:v>23.962499999999999</c:v>
                </c:pt>
                <c:pt idx="17254">
                  <c:v>23.963888888888889</c:v>
                </c:pt>
                <c:pt idx="17255">
                  <c:v>23.965277777777779</c:v>
                </c:pt>
                <c:pt idx="17256">
                  <c:v>23.966666666666665</c:v>
                </c:pt>
                <c:pt idx="17257">
                  <c:v>23.968055555555555</c:v>
                </c:pt>
                <c:pt idx="17258">
                  <c:v>23.969444444444445</c:v>
                </c:pt>
                <c:pt idx="17259">
                  <c:v>23.970833333333335</c:v>
                </c:pt>
                <c:pt idx="17260">
                  <c:v>23.972222222222221</c:v>
                </c:pt>
                <c:pt idx="17261">
                  <c:v>23.973611111111111</c:v>
                </c:pt>
                <c:pt idx="17262">
                  <c:v>23.975000000000001</c:v>
                </c:pt>
                <c:pt idx="17263">
                  <c:v>23.976388888888888</c:v>
                </c:pt>
                <c:pt idx="17264">
                  <c:v>23.977777777777778</c:v>
                </c:pt>
                <c:pt idx="17265">
                  <c:v>23.979166666666668</c:v>
                </c:pt>
                <c:pt idx="17266">
                  <c:v>23.980555555555554</c:v>
                </c:pt>
                <c:pt idx="17267">
                  <c:v>23.981944444444444</c:v>
                </c:pt>
                <c:pt idx="17268">
                  <c:v>23.983333333333334</c:v>
                </c:pt>
                <c:pt idx="17269">
                  <c:v>23.984722222222221</c:v>
                </c:pt>
                <c:pt idx="17270">
                  <c:v>23.986111111111111</c:v>
                </c:pt>
                <c:pt idx="17271">
                  <c:v>23.987500000000001</c:v>
                </c:pt>
                <c:pt idx="17272">
                  <c:v>23.988888888888887</c:v>
                </c:pt>
                <c:pt idx="17273">
                  <c:v>23.990277777777777</c:v>
                </c:pt>
                <c:pt idx="17274">
                  <c:v>23.991666666666667</c:v>
                </c:pt>
                <c:pt idx="17275">
                  <c:v>23.993055555555557</c:v>
                </c:pt>
                <c:pt idx="17276">
                  <c:v>23.994444444444444</c:v>
                </c:pt>
                <c:pt idx="17277">
                  <c:v>23.995833333333334</c:v>
                </c:pt>
                <c:pt idx="17278">
                  <c:v>23.997222222222224</c:v>
                </c:pt>
                <c:pt idx="17279">
                  <c:v>23.99861111111111</c:v>
                </c:pt>
                <c:pt idx="17280">
                  <c:v>24</c:v>
                </c:pt>
                <c:pt idx="17281">
                  <c:v>24.00138888888889</c:v>
                </c:pt>
                <c:pt idx="17282">
                  <c:v>24.002777777777776</c:v>
                </c:pt>
                <c:pt idx="17283">
                  <c:v>24.004166666666666</c:v>
                </c:pt>
                <c:pt idx="17284">
                  <c:v>24.005555555555556</c:v>
                </c:pt>
                <c:pt idx="17285">
                  <c:v>24.006944444444443</c:v>
                </c:pt>
                <c:pt idx="17286">
                  <c:v>24.008333333333333</c:v>
                </c:pt>
                <c:pt idx="17287">
                  <c:v>24.009722222222223</c:v>
                </c:pt>
                <c:pt idx="17288">
                  <c:v>24.011111111111113</c:v>
                </c:pt>
                <c:pt idx="17289">
                  <c:v>24.012499999999999</c:v>
                </c:pt>
                <c:pt idx="17290">
                  <c:v>24.013888888888889</c:v>
                </c:pt>
                <c:pt idx="17291">
                  <c:v>24.015277777777779</c:v>
                </c:pt>
                <c:pt idx="17292">
                  <c:v>24.016666666666666</c:v>
                </c:pt>
                <c:pt idx="17293">
                  <c:v>24.018055555555556</c:v>
                </c:pt>
                <c:pt idx="17294">
                  <c:v>24.019444444444446</c:v>
                </c:pt>
                <c:pt idx="17295">
                  <c:v>24.020833333333332</c:v>
                </c:pt>
                <c:pt idx="17296">
                  <c:v>24.022222222222222</c:v>
                </c:pt>
                <c:pt idx="17297">
                  <c:v>24.023611111111112</c:v>
                </c:pt>
                <c:pt idx="17298">
                  <c:v>24.024999999999999</c:v>
                </c:pt>
                <c:pt idx="17299">
                  <c:v>24.026388888888889</c:v>
                </c:pt>
                <c:pt idx="17300">
                  <c:v>24.027777777777779</c:v>
                </c:pt>
                <c:pt idx="17301">
                  <c:v>24.029166666666665</c:v>
                </c:pt>
                <c:pt idx="17302">
                  <c:v>24.030555555555555</c:v>
                </c:pt>
                <c:pt idx="17303">
                  <c:v>24.031944444444445</c:v>
                </c:pt>
                <c:pt idx="17304">
                  <c:v>24.033333333333335</c:v>
                </c:pt>
                <c:pt idx="17305">
                  <c:v>24.034722222222221</c:v>
                </c:pt>
                <c:pt idx="17306">
                  <c:v>24.036111111111111</c:v>
                </c:pt>
                <c:pt idx="17307">
                  <c:v>24.037500000000001</c:v>
                </c:pt>
                <c:pt idx="17308">
                  <c:v>24.038888888888888</c:v>
                </c:pt>
                <c:pt idx="17309">
                  <c:v>24.040277777777778</c:v>
                </c:pt>
                <c:pt idx="17310">
                  <c:v>24.041666666666668</c:v>
                </c:pt>
                <c:pt idx="17311">
                  <c:v>24.043055555555554</c:v>
                </c:pt>
                <c:pt idx="17312">
                  <c:v>24.044444444444444</c:v>
                </c:pt>
                <c:pt idx="17313">
                  <c:v>24.045833333333334</c:v>
                </c:pt>
                <c:pt idx="17314">
                  <c:v>24.047222222222221</c:v>
                </c:pt>
                <c:pt idx="17315">
                  <c:v>24.048611111111111</c:v>
                </c:pt>
                <c:pt idx="17316">
                  <c:v>24.05</c:v>
                </c:pt>
                <c:pt idx="17317">
                  <c:v>24.051388888888887</c:v>
                </c:pt>
                <c:pt idx="17318">
                  <c:v>24.052777777777777</c:v>
                </c:pt>
                <c:pt idx="17319">
                  <c:v>24.054166666666667</c:v>
                </c:pt>
                <c:pt idx="17320">
                  <c:v>24.055555555555557</c:v>
                </c:pt>
                <c:pt idx="17321">
                  <c:v>24.056944444444444</c:v>
                </c:pt>
                <c:pt idx="17322">
                  <c:v>24.058333333333334</c:v>
                </c:pt>
                <c:pt idx="17323">
                  <c:v>24.059722222222224</c:v>
                </c:pt>
                <c:pt idx="17324">
                  <c:v>24.06111111111111</c:v>
                </c:pt>
                <c:pt idx="17325">
                  <c:v>24.0625</c:v>
                </c:pt>
                <c:pt idx="17326">
                  <c:v>24.06388888888889</c:v>
                </c:pt>
                <c:pt idx="17327">
                  <c:v>24.065277777777776</c:v>
                </c:pt>
                <c:pt idx="17328">
                  <c:v>24.066666666666666</c:v>
                </c:pt>
                <c:pt idx="17329">
                  <c:v>24.068055555555556</c:v>
                </c:pt>
                <c:pt idx="17330">
                  <c:v>24.069444444444443</c:v>
                </c:pt>
                <c:pt idx="17331">
                  <c:v>24.070833333333333</c:v>
                </c:pt>
                <c:pt idx="17332">
                  <c:v>24.072222222222223</c:v>
                </c:pt>
                <c:pt idx="17333">
                  <c:v>24.073611111111113</c:v>
                </c:pt>
                <c:pt idx="17334">
                  <c:v>24.074999999999999</c:v>
                </c:pt>
                <c:pt idx="17335">
                  <c:v>24.076388888888889</c:v>
                </c:pt>
                <c:pt idx="17336">
                  <c:v>24.077777777777779</c:v>
                </c:pt>
                <c:pt idx="17337">
                  <c:v>24.079166666666666</c:v>
                </c:pt>
                <c:pt idx="17338">
                  <c:v>24.080555555555556</c:v>
                </c:pt>
                <c:pt idx="17339">
                  <c:v>24.081944444444446</c:v>
                </c:pt>
                <c:pt idx="17340">
                  <c:v>24.083333333333332</c:v>
                </c:pt>
                <c:pt idx="17341">
                  <c:v>24.084722222222222</c:v>
                </c:pt>
                <c:pt idx="17342">
                  <c:v>24.086111111111112</c:v>
                </c:pt>
                <c:pt idx="17343">
                  <c:v>24.087499999999999</c:v>
                </c:pt>
                <c:pt idx="17344">
                  <c:v>24.088888888888889</c:v>
                </c:pt>
                <c:pt idx="17345">
                  <c:v>24.090277777777779</c:v>
                </c:pt>
                <c:pt idx="17346">
                  <c:v>24.091666666666665</c:v>
                </c:pt>
                <c:pt idx="17347">
                  <c:v>24.093055555555555</c:v>
                </c:pt>
                <c:pt idx="17348">
                  <c:v>24.094444444444445</c:v>
                </c:pt>
                <c:pt idx="17349">
                  <c:v>24.095833333333335</c:v>
                </c:pt>
                <c:pt idx="17350">
                  <c:v>24.097222222222221</c:v>
                </c:pt>
                <c:pt idx="17351">
                  <c:v>24.098611111111111</c:v>
                </c:pt>
                <c:pt idx="17352">
                  <c:v>24.1</c:v>
                </c:pt>
                <c:pt idx="17353">
                  <c:v>24.101388888888888</c:v>
                </c:pt>
                <c:pt idx="17354">
                  <c:v>24.102777777777778</c:v>
                </c:pt>
                <c:pt idx="17355">
                  <c:v>24.104166666666668</c:v>
                </c:pt>
                <c:pt idx="17356">
                  <c:v>24.105555555555554</c:v>
                </c:pt>
                <c:pt idx="17357">
                  <c:v>24.106944444444444</c:v>
                </c:pt>
                <c:pt idx="17358">
                  <c:v>24.108333333333334</c:v>
                </c:pt>
                <c:pt idx="17359">
                  <c:v>24.109722222222221</c:v>
                </c:pt>
                <c:pt idx="17360">
                  <c:v>24.111111111111111</c:v>
                </c:pt>
                <c:pt idx="17361">
                  <c:v>24.112500000000001</c:v>
                </c:pt>
                <c:pt idx="17362">
                  <c:v>24.113888888888887</c:v>
                </c:pt>
                <c:pt idx="17363">
                  <c:v>24.115277777777777</c:v>
                </c:pt>
                <c:pt idx="17364">
                  <c:v>24.116666666666667</c:v>
                </c:pt>
                <c:pt idx="17365">
                  <c:v>24.118055555555557</c:v>
                </c:pt>
                <c:pt idx="17366">
                  <c:v>24.119444444444444</c:v>
                </c:pt>
                <c:pt idx="17367">
                  <c:v>24.120833333333334</c:v>
                </c:pt>
                <c:pt idx="17368">
                  <c:v>24.122222222222224</c:v>
                </c:pt>
                <c:pt idx="17369">
                  <c:v>24.12361111111111</c:v>
                </c:pt>
                <c:pt idx="17370">
                  <c:v>24.125</c:v>
                </c:pt>
                <c:pt idx="17371">
                  <c:v>24.12638888888889</c:v>
                </c:pt>
                <c:pt idx="17372">
                  <c:v>24.127777777777776</c:v>
                </c:pt>
                <c:pt idx="17373">
                  <c:v>24.129166666666666</c:v>
                </c:pt>
                <c:pt idx="17374">
                  <c:v>24.130555555555556</c:v>
                </c:pt>
                <c:pt idx="17375">
                  <c:v>24.131944444444443</c:v>
                </c:pt>
                <c:pt idx="17376">
                  <c:v>24.133333333333333</c:v>
                </c:pt>
                <c:pt idx="17377">
                  <c:v>24.134722222222223</c:v>
                </c:pt>
                <c:pt idx="17378">
                  <c:v>24.136111111111113</c:v>
                </c:pt>
                <c:pt idx="17379">
                  <c:v>24.137499999999999</c:v>
                </c:pt>
                <c:pt idx="17380">
                  <c:v>24.138888888888889</c:v>
                </c:pt>
                <c:pt idx="17381">
                  <c:v>24.140277777777779</c:v>
                </c:pt>
                <c:pt idx="17382">
                  <c:v>24.141666666666666</c:v>
                </c:pt>
                <c:pt idx="17383">
                  <c:v>24.143055555555556</c:v>
                </c:pt>
                <c:pt idx="17384">
                  <c:v>24.144444444444446</c:v>
                </c:pt>
                <c:pt idx="17385">
                  <c:v>24.145833333333332</c:v>
                </c:pt>
                <c:pt idx="17386">
                  <c:v>24.147222222222222</c:v>
                </c:pt>
                <c:pt idx="17387">
                  <c:v>24.148611111111112</c:v>
                </c:pt>
                <c:pt idx="17388">
                  <c:v>24.15</c:v>
                </c:pt>
                <c:pt idx="17389">
                  <c:v>24.151388888888889</c:v>
                </c:pt>
                <c:pt idx="17390">
                  <c:v>24.152777777777779</c:v>
                </c:pt>
                <c:pt idx="17391">
                  <c:v>24.154166666666665</c:v>
                </c:pt>
                <c:pt idx="17392">
                  <c:v>24.155555555555555</c:v>
                </c:pt>
                <c:pt idx="17393">
                  <c:v>24.156944444444445</c:v>
                </c:pt>
                <c:pt idx="17394">
                  <c:v>24.158333333333335</c:v>
                </c:pt>
                <c:pt idx="17395">
                  <c:v>24.159722222222221</c:v>
                </c:pt>
                <c:pt idx="17396">
                  <c:v>24.161111111111111</c:v>
                </c:pt>
                <c:pt idx="17397">
                  <c:v>24.162500000000001</c:v>
                </c:pt>
                <c:pt idx="17398">
                  <c:v>24.163888888888888</c:v>
                </c:pt>
                <c:pt idx="17399">
                  <c:v>24.165277777777778</c:v>
                </c:pt>
                <c:pt idx="17400">
                  <c:v>24.166666666666668</c:v>
                </c:pt>
                <c:pt idx="17401">
                  <c:v>24.168055555555554</c:v>
                </c:pt>
                <c:pt idx="17402">
                  <c:v>24.169444444444444</c:v>
                </c:pt>
                <c:pt idx="17403">
                  <c:v>24.170833333333334</c:v>
                </c:pt>
                <c:pt idx="17404">
                  <c:v>24.172222222222221</c:v>
                </c:pt>
                <c:pt idx="17405">
                  <c:v>24.173611111111111</c:v>
                </c:pt>
                <c:pt idx="17406">
                  <c:v>24.175000000000001</c:v>
                </c:pt>
                <c:pt idx="17407">
                  <c:v>24.176388888888887</c:v>
                </c:pt>
                <c:pt idx="17408">
                  <c:v>24.177777777777777</c:v>
                </c:pt>
                <c:pt idx="17409">
                  <c:v>24.179166666666667</c:v>
                </c:pt>
                <c:pt idx="17410">
                  <c:v>24.180555555555557</c:v>
                </c:pt>
                <c:pt idx="17411">
                  <c:v>24.181944444444444</c:v>
                </c:pt>
                <c:pt idx="17412">
                  <c:v>24.183333333333334</c:v>
                </c:pt>
                <c:pt idx="17413">
                  <c:v>24.184722222222224</c:v>
                </c:pt>
                <c:pt idx="17414">
                  <c:v>24.18611111111111</c:v>
                </c:pt>
                <c:pt idx="17415">
                  <c:v>24.1875</c:v>
                </c:pt>
                <c:pt idx="17416">
                  <c:v>24.18888888888889</c:v>
                </c:pt>
                <c:pt idx="17417">
                  <c:v>24.190277777777776</c:v>
                </c:pt>
                <c:pt idx="17418">
                  <c:v>24.191666666666666</c:v>
                </c:pt>
                <c:pt idx="17419">
                  <c:v>24.193055555555556</c:v>
                </c:pt>
                <c:pt idx="17420">
                  <c:v>24.194444444444443</c:v>
                </c:pt>
                <c:pt idx="17421">
                  <c:v>24.195833333333333</c:v>
                </c:pt>
                <c:pt idx="17422">
                  <c:v>24.197222222222223</c:v>
                </c:pt>
                <c:pt idx="17423">
                  <c:v>24.198611111111113</c:v>
                </c:pt>
                <c:pt idx="17424">
                  <c:v>24.2</c:v>
                </c:pt>
                <c:pt idx="17425">
                  <c:v>24.201388888888889</c:v>
                </c:pt>
                <c:pt idx="17426">
                  <c:v>24.202777777777779</c:v>
                </c:pt>
                <c:pt idx="17427">
                  <c:v>24.204166666666666</c:v>
                </c:pt>
                <c:pt idx="17428">
                  <c:v>24.205555555555556</c:v>
                </c:pt>
                <c:pt idx="17429">
                  <c:v>24.206944444444446</c:v>
                </c:pt>
                <c:pt idx="17430">
                  <c:v>24.208333333333332</c:v>
                </c:pt>
                <c:pt idx="17431">
                  <c:v>24.209722222222222</c:v>
                </c:pt>
                <c:pt idx="17432">
                  <c:v>24.211111111111112</c:v>
                </c:pt>
                <c:pt idx="17433">
                  <c:v>24.212499999999999</c:v>
                </c:pt>
                <c:pt idx="17434">
                  <c:v>24.213888888888889</c:v>
                </c:pt>
                <c:pt idx="17435">
                  <c:v>24.215277777777779</c:v>
                </c:pt>
                <c:pt idx="17436">
                  <c:v>24.216666666666665</c:v>
                </c:pt>
                <c:pt idx="17437">
                  <c:v>24.218055555555555</c:v>
                </c:pt>
                <c:pt idx="17438">
                  <c:v>24.219444444444445</c:v>
                </c:pt>
                <c:pt idx="17439">
                  <c:v>24.220833333333335</c:v>
                </c:pt>
                <c:pt idx="17440">
                  <c:v>24.222222222222221</c:v>
                </c:pt>
                <c:pt idx="17441">
                  <c:v>24.223611111111111</c:v>
                </c:pt>
                <c:pt idx="17442">
                  <c:v>24.225000000000001</c:v>
                </c:pt>
                <c:pt idx="17443">
                  <c:v>24.226388888888888</c:v>
                </c:pt>
                <c:pt idx="17444">
                  <c:v>24.227777777777778</c:v>
                </c:pt>
                <c:pt idx="17445">
                  <c:v>24.229166666666668</c:v>
                </c:pt>
                <c:pt idx="17446">
                  <c:v>24.230555555555554</c:v>
                </c:pt>
                <c:pt idx="17447">
                  <c:v>24.231944444444444</c:v>
                </c:pt>
                <c:pt idx="17448">
                  <c:v>24.233333333333334</c:v>
                </c:pt>
                <c:pt idx="17449">
                  <c:v>24.234722222222221</c:v>
                </c:pt>
                <c:pt idx="17450">
                  <c:v>24.236111111111111</c:v>
                </c:pt>
                <c:pt idx="17451">
                  <c:v>24.237500000000001</c:v>
                </c:pt>
                <c:pt idx="17452">
                  <c:v>24.238888888888887</c:v>
                </c:pt>
                <c:pt idx="17453">
                  <c:v>24.240277777777777</c:v>
                </c:pt>
                <c:pt idx="17454">
                  <c:v>24.241666666666667</c:v>
                </c:pt>
                <c:pt idx="17455">
                  <c:v>24.243055555555557</c:v>
                </c:pt>
                <c:pt idx="17456">
                  <c:v>24.244444444444444</c:v>
                </c:pt>
                <c:pt idx="17457">
                  <c:v>24.245833333333334</c:v>
                </c:pt>
                <c:pt idx="17458">
                  <c:v>24.247222222222224</c:v>
                </c:pt>
                <c:pt idx="17459">
                  <c:v>24.24861111111111</c:v>
                </c:pt>
                <c:pt idx="17460">
                  <c:v>24.25</c:v>
                </c:pt>
                <c:pt idx="17461">
                  <c:v>24.25138888888889</c:v>
                </c:pt>
                <c:pt idx="17462">
                  <c:v>24.252777777777776</c:v>
                </c:pt>
                <c:pt idx="17463">
                  <c:v>24.254166666666666</c:v>
                </c:pt>
                <c:pt idx="17464">
                  <c:v>24.255555555555556</c:v>
                </c:pt>
                <c:pt idx="17465">
                  <c:v>24.256944444444443</c:v>
                </c:pt>
                <c:pt idx="17466">
                  <c:v>24.258333333333333</c:v>
                </c:pt>
                <c:pt idx="17467">
                  <c:v>24.259722222222223</c:v>
                </c:pt>
                <c:pt idx="17468">
                  <c:v>24.261111111111113</c:v>
                </c:pt>
                <c:pt idx="17469">
                  <c:v>24.262499999999999</c:v>
                </c:pt>
                <c:pt idx="17470">
                  <c:v>24.263888888888889</c:v>
                </c:pt>
                <c:pt idx="17471">
                  <c:v>24.265277777777779</c:v>
                </c:pt>
                <c:pt idx="17472">
                  <c:v>24.266666666666666</c:v>
                </c:pt>
                <c:pt idx="17473">
                  <c:v>24.268055555555556</c:v>
                </c:pt>
                <c:pt idx="17474">
                  <c:v>24.269444444444446</c:v>
                </c:pt>
                <c:pt idx="17475">
                  <c:v>24.270833333333332</c:v>
                </c:pt>
                <c:pt idx="17476">
                  <c:v>24.272222222222222</c:v>
                </c:pt>
                <c:pt idx="17477">
                  <c:v>24.273611111111112</c:v>
                </c:pt>
                <c:pt idx="17478">
                  <c:v>24.274999999999999</c:v>
                </c:pt>
                <c:pt idx="17479">
                  <c:v>24.276388888888889</c:v>
                </c:pt>
                <c:pt idx="17480">
                  <c:v>24.277777777777779</c:v>
                </c:pt>
                <c:pt idx="17481">
                  <c:v>24.279166666666665</c:v>
                </c:pt>
                <c:pt idx="17482">
                  <c:v>24.280555555555555</c:v>
                </c:pt>
                <c:pt idx="17483">
                  <c:v>24.281944444444445</c:v>
                </c:pt>
                <c:pt idx="17484">
                  <c:v>24.283333333333335</c:v>
                </c:pt>
                <c:pt idx="17485">
                  <c:v>24.284722222222221</c:v>
                </c:pt>
                <c:pt idx="17486">
                  <c:v>24.286111111111111</c:v>
                </c:pt>
                <c:pt idx="17487">
                  <c:v>24.287500000000001</c:v>
                </c:pt>
                <c:pt idx="17488">
                  <c:v>24.288888888888888</c:v>
                </c:pt>
                <c:pt idx="17489">
                  <c:v>24.290277777777778</c:v>
                </c:pt>
                <c:pt idx="17490">
                  <c:v>24.291666666666668</c:v>
                </c:pt>
                <c:pt idx="17491">
                  <c:v>24.293055555555554</c:v>
                </c:pt>
                <c:pt idx="17492">
                  <c:v>24.294444444444444</c:v>
                </c:pt>
                <c:pt idx="17493">
                  <c:v>24.295833333333334</c:v>
                </c:pt>
                <c:pt idx="17494">
                  <c:v>24.297222222222221</c:v>
                </c:pt>
                <c:pt idx="17495">
                  <c:v>24.298611111111111</c:v>
                </c:pt>
                <c:pt idx="17496">
                  <c:v>24.3</c:v>
                </c:pt>
                <c:pt idx="17497">
                  <c:v>24.301388888888887</c:v>
                </c:pt>
                <c:pt idx="17498">
                  <c:v>24.302777777777777</c:v>
                </c:pt>
                <c:pt idx="17499">
                  <c:v>24.304166666666667</c:v>
                </c:pt>
                <c:pt idx="17500">
                  <c:v>24.305555555555557</c:v>
                </c:pt>
                <c:pt idx="17501">
                  <c:v>24.306944444444444</c:v>
                </c:pt>
                <c:pt idx="17502">
                  <c:v>24.308333333333334</c:v>
                </c:pt>
                <c:pt idx="17503">
                  <c:v>24.309722222222224</c:v>
                </c:pt>
                <c:pt idx="17504">
                  <c:v>24.31111111111111</c:v>
                </c:pt>
                <c:pt idx="17505">
                  <c:v>24.3125</c:v>
                </c:pt>
                <c:pt idx="17506">
                  <c:v>24.31388888888889</c:v>
                </c:pt>
                <c:pt idx="17507">
                  <c:v>24.315277777777776</c:v>
                </c:pt>
                <c:pt idx="17508">
                  <c:v>24.316666666666666</c:v>
                </c:pt>
                <c:pt idx="17509">
                  <c:v>24.318055555555556</c:v>
                </c:pt>
                <c:pt idx="17510">
                  <c:v>24.319444444444443</c:v>
                </c:pt>
                <c:pt idx="17511">
                  <c:v>24.320833333333333</c:v>
                </c:pt>
                <c:pt idx="17512">
                  <c:v>24.322222222222223</c:v>
                </c:pt>
                <c:pt idx="17513">
                  <c:v>24.323611111111113</c:v>
                </c:pt>
                <c:pt idx="17514">
                  <c:v>24.324999999999999</c:v>
                </c:pt>
                <c:pt idx="17515">
                  <c:v>24.326388888888889</c:v>
                </c:pt>
                <c:pt idx="17516">
                  <c:v>24.327777777777779</c:v>
                </c:pt>
                <c:pt idx="17517">
                  <c:v>24.329166666666666</c:v>
                </c:pt>
                <c:pt idx="17518">
                  <c:v>24.330555555555556</c:v>
                </c:pt>
                <c:pt idx="17519">
                  <c:v>24.331944444444446</c:v>
                </c:pt>
                <c:pt idx="17520">
                  <c:v>24.333333333333332</c:v>
                </c:pt>
                <c:pt idx="17521">
                  <c:v>24.334722222222222</c:v>
                </c:pt>
                <c:pt idx="17522">
                  <c:v>24.336111111111112</c:v>
                </c:pt>
                <c:pt idx="17523">
                  <c:v>24.337499999999999</c:v>
                </c:pt>
                <c:pt idx="17524">
                  <c:v>24.338888888888889</c:v>
                </c:pt>
                <c:pt idx="17525">
                  <c:v>24.340277777777779</c:v>
                </c:pt>
                <c:pt idx="17526">
                  <c:v>24.341666666666665</c:v>
                </c:pt>
                <c:pt idx="17527">
                  <c:v>24.343055555555555</c:v>
                </c:pt>
                <c:pt idx="17528">
                  <c:v>24.344444444444445</c:v>
                </c:pt>
                <c:pt idx="17529">
                  <c:v>24.345833333333335</c:v>
                </c:pt>
                <c:pt idx="17530">
                  <c:v>24.347222222222221</c:v>
                </c:pt>
                <c:pt idx="17531">
                  <c:v>24.348611111111111</c:v>
                </c:pt>
                <c:pt idx="17532">
                  <c:v>24.35</c:v>
                </c:pt>
                <c:pt idx="17533">
                  <c:v>24.351388888888888</c:v>
                </c:pt>
                <c:pt idx="17534">
                  <c:v>24.352777777777778</c:v>
                </c:pt>
                <c:pt idx="17535">
                  <c:v>24.354166666666668</c:v>
                </c:pt>
                <c:pt idx="17536">
                  <c:v>24.355555555555554</c:v>
                </c:pt>
                <c:pt idx="17537">
                  <c:v>24.356944444444444</c:v>
                </c:pt>
                <c:pt idx="17538">
                  <c:v>24.358333333333334</c:v>
                </c:pt>
                <c:pt idx="17539">
                  <c:v>24.359722222222221</c:v>
                </c:pt>
                <c:pt idx="17540">
                  <c:v>24.361111111111111</c:v>
                </c:pt>
                <c:pt idx="17541">
                  <c:v>24.362500000000001</c:v>
                </c:pt>
                <c:pt idx="17542">
                  <c:v>24.363888888888887</c:v>
                </c:pt>
                <c:pt idx="17543">
                  <c:v>24.365277777777777</c:v>
                </c:pt>
                <c:pt idx="17544">
                  <c:v>24.366666666666667</c:v>
                </c:pt>
                <c:pt idx="17545">
                  <c:v>24.368055555555557</c:v>
                </c:pt>
                <c:pt idx="17546">
                  <c:v>24.369444444444444</c:v>
                </c:pt>
                <c:pt idx="17547">
                  <c:v>24.370833333333334</c:v>
                </c:pt>
                <c:pt idx="17548">
                  <c:v>24.372222222222224</c:v>
                </c:pt>
                <c:pt idx="17549">
                  <c:v>24.37361111111111</c:v>
                </c:pt>
                <c:pt idx="17550">
                  <c:v>24.375</c:v>
                </c:pt>
                <c:pt idx="17551">
                  <c:v>24.37638888888889</c:v>
                </c:pt>
                <c:pt idx="17552">
                  <c:v>24.377777777777776</c:v>
                </c:pt>
                <c:pt idx="17553">
                  <c:v>24.379166666666666</c:v>
                </c:pt>
                <c:pt idx="17554">
                  <c:v>24.380555555555556</c:v>
                </c:pt>
                <c:pt idx="17555">
                  <c:v>24.381944444444443</c:v>
                </c:pt>
                <c:pt idx="17556">
                  <c:v>24.383333333333333</c:v>
                </c:pt>
                <c:pt idx="17557">
                  <c:v>24.384722222222223</c:v>
                </c:pt>
                <c:pt idx="17558">
                  <c:v>24.386111111111113</c:v>
                </c:pt>
                <c:pt idx="17559">
                  <c:v>24.387499999999999</c:v>
                </c:pt>
                <c:pt idx="17560">
                  <c:v>24.388888888888889</c:v>
                </c:pt>
                <c:pt idx="17561">
                  <c:v>24.390277777777779</c:v>
                </c:pt>
                <c:pt idx="17562">
                  <c:v>24.391666666666666</c:v>
                </c:pt>
                <c:pt idx="17563">
                  <c:v>24.393055555555556</c:v>
                </c:pt>
                <c:pt idx="17564">
                  <c:v>24.394444444444446</c:v>
                </c:pt>
                <c:pt idx="17565">
                  <c:v>24.395833333333332</c:v>
                </c:pt>
                <c:pt idx="17566">
                  <c:v>24.397222222222222</c:v>
                </c:pt>
                <c:pt idx="17567">
                  <c:v>24.398611111111112</c:v>
                </c:pt>
                <c:pt idx="17568">
                  <c:v>24.4</c:v>
                </c:pt>
                <c:pt idx="17569">
                  <c:v>24.401388888888889</c:v>
                </c:pt>
                <c:pt idx="17570">
                  <c:v>24.402777777777779</c:v>
                </c:pt>
                <c:pt idx="17571">
                  <c:v>24.404166666666665</c:v>
                </c:pt>
                <c:pt idx="17572">
                  <c:v>24.405555555555555</c:v>
                </c:pt>
                <c:pt idx="17573">
                  <c:v>24.406944444444445</c:v>
                </c:pt>
                <c:pt idx="17574">
                  <c:v>24.408333333333335</c:v>
                </c:pt>
                <c:pt idx="17575">
                  <c:v>24.409722222222221</c:v>
                </c:pt>
                <c:pt idx="17576">
                  <c:v>24.411111111111111</c:v>
                </c:pt>
                <c:pt idx="17577">
                  <c:v>24.412500000000001</c:v>
                </c:pt>
                <c:pt idx="17578">
                  <c:v>24.413888888888888</c:v>
                </c:pt>
                <c:pt idx="17579">
                  <c:v>24.415277777777778</c:v>
                </c:pt>
                <c:pt idx="17580">
                  <c:v>24.416666666666668</c:v>
                </c:pt>
                <c:pt idx="17581">
                  <c:v>24.418055555555554</c:v>
                </c:pt>
                <c:pt idx="17582">
                  <c:v>24.419444444444444</c:v>
                </c:pt>
                <c:pt idx="17583">
                  <c:v>24.420833333333334</c:v>
                </c:pt>
                <c:pt idx="17584">
                  <c:v>24.422222222222221</c:v>
                </c:pt>
                <c:pt idx="17585">
                  <c:v>24.423611111111111</c:v>
                </c:pt>
                <c:pt idx="17586">
                  <c:v>24.425000000000001</c:v>
                </c:pt>
                <c:pt idx="17587">
                  <c:v>24.426388888888887</c:v>
                </c:pt>
                <c:pt idx="17588">
                  <c:v>24.427777777777777</c:v>
                </c:pt>
                <c:pt idx="17589">
                  <c:v>24.429166666666667</c:v>
                </c:pt>
                <c:pt idx="17590">
                  <c:v>24.430555555555557</c:v>
                </c:pt>
                <c:pt idx="17591">
                  <c:v>24.431944444444444</c:v>
                </c:pt>
                <c:pt idx="17592">
                  <c:v>24.433333333333334</c:v>
                </c:pt>
                <c:pt idx="17593">
                  <c:v>24.434722222222224</c:v>
                </c:pt>
                <c:pt idx="17594">
                  <c:v>24.43611111111111</c:v>
                </c:pt>
                <c:pt idx="17595">
                  <c:v>24.4375</c:v>
                </c:pt>
                <c:pt idx="17596">
                  <c:v>24.43888888888889</c:v>
                </c:pt>
                <c:pt idx="17597">
                  <c:v>24.440277777777776</c:v>
                </c:pt>
                <c:pt idx="17598">
                  <c:v>24.441666666666666</c:v>
                </c:pt>
                <c:pt idx="17599">
                  <c:v>24.443055555555556</c:v>
                </c:pt>
                <c:pt idx="17600">
                  <c:v>24.444444444444443</c:v>
                </c:pt>
                <c:pt idx="17601">
                  <c:v>24.445833333333333</c:v>
                </c:pt>
                <c:pt idx="17602">
                  <c:v>24.447222222222223</c:v>
                </c:pt>
                <c:pt idx="17603">
                  <c:v>24.448611111111113</c:v>
                </c:pt>
                <c:pt idx="17604">
                  <c:v>24.45</c:v>
                </c:pt>
                <c:pt idx="17605">
                  <c:v>24.451388888888889</c:v>
                </c:pt>
                <c:pt idx="17606">
                  <c:v>24.452777777777779</c:v>
                </c:pt>
                <c:pt idx="17607">
                  <c:v>24.454166666666666</c:v>
                </c:pt>
                <c:pt idx="17608">
                  <c:v>24.455555555555556</c:v>
                </c:pt>
                <c:pt idx="17609">
                  <c:v>24.456944444444446</c:v>
                </c:pt>
                <c:pt idx="17610">
                  <c:v>24.458333333333332</c:v>
                </c:pt>
                <c:pt idx="17611">
                  <c:v>24.459722222222222</c:v>
                </c:pt>
                <c:pt idx="17612">
                  <c:v>24.461111111111112</c:v>
                </c:pt>
                <c:pt idx="17613">
                  <c:v>24.462499999999999</c:v>
                </c:pt>
                <c:pt idx="17614">
                  <c:v>24.463888888888889</c:v>
                </c:pt>
                <c:pt idx="17615">
                  <c:v>24.465277777777779</c:v>
                </c:pt>
                <c:pt idx="17616">
                  <c:v>24.466666666666665</c:v>
                </c:pt>
                <c:pt idx="17617">
                  <c:v>24.468055555555555</c:v>
                </c:pt>
                <c:pt idx="17618">
                  <c:v>24.469444444444445</c:v>
                </c:pt>
                <c:pt idx="17619">
                  <c:v>24.470833333333335</c:v>
                </c:pt>
                <c:pt idx="17620">
                  <c:v>24.472222222222221</c:v>
                </c:pt>
                <c:pt idx="17621">
                  <c:v>24.473611111111111</c:v>
                </c:pt>
                <c:pt idx="17622">
                  <c:v>24.475000000000001</c:v>
                </c:pt>
                <c:pt idx="17623">
                  <c:v>24.476388888888888</c:v>
                </c:pt>
                <c:pt idx="17624">
                  <c:v>24.477777777777778</c:v>
                </c:pt>
                <c:pt idx="17625">
                  <c:v>24.479166666666668</c:v>
                </c:pt>
                <c:pt idx="17626">
                  <c:v>24.480555555555554</c:v>
                </c:pt>
                <c:pt idx="17627">
                  <c:v>24.481944444444444</c:v>
                </c:pt>
                <c:pt idx="17628">
                  <c:v>24.483333333333334</c:v>
                </c:pt>
                <c:pt idx="17629">
                  <c:v>24.484722222222221</c:v>
                </c:pt>
                <c:pt idx="17630">
                  <c:v>24.486111111111111</c:v>
                </c:pt>
                <c:pt idx="17631">
                  <c:v>24.487500000000001</c:v>
                </c:pt>
                <c:pt idx="17632">
                  <c:v>24.488888888888887</c:v>
                </c:pt>
                <c:pt idx="17633">
                  <c:v>24.490277777777777</c:v>
                </c:pt>
                <c:pt idx="17634">
                  <c:v>24.491666666666667</c:v>
                </c:pt>
                <c:pt idx="17635">
                  <c:v>24.493055555555557</c:v>
                </c:pt>
                <c:pt idx="17636">
                  <c:v>24.494444444444444</c:v>
                </c:pt>
                <c:pt idx="17637">
                  <c:v>24.495833333333334</c:v>
                </c:pt>
                <c:pt idx="17638">
                  <c:v>24.497222222222224</c:v>
                </c:pt>
                <c:pt idx="17639">
                  <c:v>24.49861111111111</c:v>
                </c:pt>
                <c:pt idx="17640">
                  <c:v>24.5</c:v>
                </c:pt>
                <c:pt idx="17641">
                  <c:v>24.50138888888889</c:v>
                </c:pt>
                <c:pt idx="17642">
                  <c:v>24.502777777777776</c:v>
                </c:pt>
                <c:pt idx="17643">
                  <c:v>24.504166666666666</c:v>
                </c:pt>
                <c:pt idx="17644">
                  <c:v>24.505555555555556</c:v>
                </c:pt>
                <c:pt idx="17645">
                  <c:v>24.506944444444443</c:v>
                </c:pt>
                <c:pt idx="17646">
                  <c:v>24.508333333333333</c:v>
                </c:pt>
                <c:pt idx="17647">
                  <c:v>24.509722222222223</c:v>
                </c:pt>
                <c:pt idx="17648">
                  <c:v>24.511111111111113</c:v>
                </c:pt>
                <c:pt idx="17649">
                  <c:v>24.512499999999999</c:v>
                </c:pt>
                <c:pt idx="17650">
                  <c:v>24.513888888888889</c:v>
                </c:pt>
                <c:pt idx="17651">
                  <c:v>24.515277777777779</c:v>
                </c:pt>
                <c:pt idx="17652">
                  <c:v>24.516666666666666</c:v>
                </c:pt>
                <c:pt idx="17653">
                  <c:v>24.518055555555556</c:v>
                </c:pt>
                <c:pt idx="17654">
                  <c:v>24.519444444444446</c:v>
                </c:pt>
                <c:pt idx="17655">
                  <c:v>24.520833333333332</c:v>
                </c:pt>
                <c:pt idx="17656">
                  <c:v>24.522222222222222</c:v>
                </c:pt>
                <c:pt idx="17657">
                  <c:v>24.523611111111112</c:v>
                </c:pt>
                <c:pt idx="17658">
                  <c:v>24.524999999999999</c:v>
                </c:pt>
                <c:pt idx="17659">
                  <c:v>24.526388888888889</c:v>
                </c:pt>
                <c:pt idx="17660">
                  <c:v>24.527777777777779</c:v>
                </c:pt>
                <c:pt idx="17661">
                  <c:v>24.529166666666665</c:v>
                </c:pt>
                <c:pt idx="17662">
                  <c:v>24.530555555555555</c:v>
                </c:pt>
                <c:pt idx="17663">
                  <c:v>24.531944444444445</c:v>
                </c:pt>
                <c:pt idx="17664">
                  <c:v>24.533333333333335</c:v>
                </c:pt>
                <c:pt idx="17665">
                  <c:v>24.534722222222221</c:v>
                </c:pt>
                <c:pt idx="17666">
                  <c:v>24.536111111111111</c:v>
                </c:pt>
                <c:pt idx="17667">
                  <c:v>24.537500000000001</c:v>
                </c:pt>
                <c:pt idx="17668">
                  <c:v>24.538888888888888</c:v>
                </c:pt>
                <c:pt idx="17669">
                  <c:v>24.540277777777778</c:v>
                </c:pt>
                <c:pt idx="17670">
                  <c:v>24.541666666666668</c:v>
                </c:pt>
                <c:pt idx="17671">
                  <c:v>24.543055555555554</c:v>
                </c:pt>
                <c:pt idx="17672">
                  <c:v>24.544444444444444</c:v>
                </c:pt>
                <c:pt idx="17673">
                  <c:v>24.545833333333334</c:v>
                </c:pt>
                <c:pt idx="17674">
                  <c:v>24.547222222222221</c:v>
                </c:pt>
                <c:pt idx="17675">
                  <c:v>24.548611111111111</c:v>
                </c:pt>
                <c:pt idx="17676">
                  <c:v>24.55</c:v>
                </c:pt>
                <c:pt idx="17677">
                  <c:v>24.551388888888887</c:v>
                </c:pt>
                <c:pt idx="17678">
                  <c:v>24.552777777777777</c:v>
                </c:pt>
                <c:pt idx="17679">
                  <c:v>24.554166666666667</c:v>
                </c:pt>
                <c:pt idx="17680">
                  <c:v>24.555555555555557</c:v>
                </c:pt>
                <c:pt idx="17681">
                  <c:v>24.556944444444444</c:v>
                </c:pt>
                <c:pt idx="17682">
                  <c:v>24.558333333333334</c:v>
                </c:pt>
                <c:pt idx="17683">
                  <c:v>24.559722222222224</c:v>
                </c:pt>
                <c:pt idx="17684">
                  <c:v>24.56111111111111</c:v>
                </c:pt>
                <c:pt idx="17685">
                  <c:v>24.5625</c:v>
                </c:pt>
                <c:pt idx="17686">
                  <c:v>24.56388888888889</c:v>
                </c:pt>
                <c:pt idx="17687">
                  <c:v>24.565277777777776</c:v>
                </c:pt>
                <c:pt idx="17688">
                  <c:v>24.566666666666666</c:v>
                </c:pt>
                <c:pt idx="17689">
                  <c:v>24.568055555555556</c:v>
                </c:pt>
                <c:pt idx="17690">
                  <c:v>24.569444444444443</c:v>
                </c:pt>
                <c:pt idx="17691">
                  <c:v>24.570833333333333</c:v>
                </c:pt>
                <c:pt idx="17692">
                  <c:v>24.572222222222223</c:v>
                </c:pt>
                <c:pt idx="17693">
                  <c:v>24.573611111111113</c:v>
                </c:pt>
                <c:pt idx="17694">
                  <c:v>24.574999999999999</c:v>
                </c:pt>
                <c:pt idx="17695">
                  <c:v>24.576388888888889</c:v>
                </c:pt>
                <c:pt idx="17696">
                  <c:v>24.577777777777779</c:v>
                </c:pt>
                <c:pt idx="17697">
                  <c:v>24.579166666666666</c:v>
                </c:pt>
                <c:pt idx="17698">
                  <c:v>24.580555555555556</c:v>
                </c:pt>
                <c:pt idx="17699">
                  <c:v>24.581944444444446</c:v>
                </c:pt>
                <c:pt idx="17700">
                  <c:v>24.583333333333332</c:v>
                </c:pt>
                <c:pt idx="17701">
                  <c:v>24.584722222222222</c:v>
                </c:pt>
                <c:pt idx="17702">
                  <c:v>24.586111111111112</c:v>
                </c:pt>
                <c:pt idx="17703">
                  <c:v>24.587499999999999</c:v>
                </c:pt>
                <c:pt idx="17704">
                  <c:v>24.588888888888889</c:v>
                </c:pt>
                <c:pt idx="17705">
                  <c:v>24.590277777777779</c:v>
                </c:pt>
                <c:pt idx="17706">
                  <c:v>24.591666666666665</c:v>
                </c:pt>
                <c:pt idx="17707">
                  <c:v>24.593055555555555</c:v>
                </c:pt>
                <c:pt idx="17708">
                  <c:v>24.594444444444445</c:v>
                </c:pt>
                <c:pt idx="17709">
                  <c:v>24.595833333333335</c:v>
                </c:pt>
                <c:pt idx="17710">
                  <c:v>24.597222222222221</c:v>
                </c:pt>
                <c:pt idx="17711">
                  <c:v>24.598611111111111</c:v>
                </c:pt>
                <c:pt idx="17712">
                  <c:v>24.6</c:v>
                </c:pt>
                <c:pt idx="17713">
                  <c:v>24.601388888888888</c:v>
                </c:pt>
                <c:pt idx="17714">
                  <c:v>24.602777777777778</c:v>
                </c:pt>
                <c:pt idx="17715">
                  <c:v>24.604166666666668</c:v>
                </c:pt>
                <c:pt idx="17716">
                  <c:v>24.605555555555554</c:v>
                </c:pt>
                <c:pt idx="17717">
                  <c:v>24.606944444444444</c:v>
                </c:pt>
                <c:pt idx="17718">
                  <c:v>24.608333333333334</c:v>
                </c:pt>
                <c:pt idx="17719">
                  <c:v>24.609722222222221</c:v>
                </c:pt>
                <c:pt idx="17720">
                  <c:v>24.611111111111111</c:v>
                </c:pt>
                <c:pt idx="17721">
                  <c:v>24.612500000000001</c:v>
                </c:pt>
                <c:pt idx="17722">
                  <c:v>24.613888888888887</c:v>
                </c:pt>
                <c:pt idx="17723">
                  <c:v>24.615277777777777</c:v>
                </c:pt>
                <c:pt idx="17724">
                  <c:v>24.616666666666667</c:v>
                </c:pt>
                <c:pt idx="17725">
                  <c:v>24.618055555555557</c:v>
                </c:pt>
                <c:pt idx="17726">
                  <c:v>24.619444444444444</c:v>
                </c:pt>
                <c:pt idx="17727">
                  <c:v>24.620833333333334</c:v>
                </c:pt>
                <c:pt idx="17728">
                  <c:v>24.622222222222224</c:v>
                </c:pt>
                <c:pt idx="17729">
                  <c:v>24.62361111111111</c:v>
                </c:pt>
                <c:pt idx="17730">
                  <c:v>24.625</c:v>
                </c:pt>
                <c:pt idx="17731">
                  <c:v>24.62638888888889</c:v>
                </c:pt>
                <c:pt idx="17732">
                  <c:v>24.627777777777776</c:v>
                </c:pt>
                <c:pt idx="17733">
                  <c:v>24.629166666666666</c:v>
                </c:pt>
                <c:pt idx="17734">
                  <c:v>24.630555555555556</c:v>
                </c:pt>
                <c:pt idx="17735">
                  <c:v>24.631944444444443</c:v>
                </c:pt>
                <c:pt idx="17736">
                  <c:v>24.633333333333333</c:v>
                </c:pt>
                <c:pt idx="17737">
                  <c:v>24.634722222222223</c:v>
                </c:pt>
                <c:pt idx="17738">
                  <c:v>24.636111111111113</c:v>
                </c:pt>
                <c:pt idx="17739">
                  <c:v>24.637499999999999</c:v>
                </c:pt>
                <c:pt idx="17740">
                  <c:v>24.638888888888889</c:v>
                </c:pt>
                <c:pt idx="17741">
                  <c:v>24.640277777777779</c:v>
                </c:pt>
                <c:pt idx="17742">
                  <c:v>24.641666666666666</c:v>
                </c:pt>
                <c:pt idx="17743">
                  <c:v>24.643055555555556</c:v>
                </c:pt>
                <c:pt idx="17744">
                  <c:v>24.644444444444446</c:v>
                </c:pt>
                <c:pt idx="17745">
                  <c:v>24.645833333333332</c:v>
                </c:pt>
                <c:pt idx="17746">
                  <c:v>24.647222222222222</c:v>
                </c:pt>
                <c:pt idx="17747">
                  <c:v>24.648611111111112</c:v>
                </c:pt>
                <c:pt idx="17748">
                  <c:v>24.65</c:v>
                </c:pt>
                <c:pt idx="17749">
                  <c:v>24.651388888888889</c:v>
                </c:pt>
                <c:pt idx="17750">
                  <c:v>24.652777777777779</c:v>
                </c:pt>
                <c:pt idx="17751">
                  <c:v>24.654166666666665</c:v>
                </c:pt>
                <c:pt idx="17752">
                  <c:v>24.655555555555555</c:v>
                </c:pt>
                <c:pt idx="17753">
                  <c:v>24.656944444444445</c:v>
                </c:pt>
                <c:pt idx="17754">
                  <c:v>24.658333333333335</c:v>
                </c:pt>
                <c:pt idx="17755">
                  <c:v>24.659722222222221</c:v>
                </c:pt>
                <c:pt idx="17756">
                  <c:v>24.661111111111111</c:v>
                </c:pt>
                <c:pt idx="17757">
                  <c:v>24.662500000000001</c:v>
                </c:pt>
                <c:pt idx="17758">
                  <c:v>24.663888888888888</c:v>
                </c:pt>
                <c:pt idx="17759">
                  <c:v>24.665277777777778</c:v>
                </c:pt>
                <c:pt idx="17760">
                  <c:v>24.666666666666668</c:v>
                </c:pt>
                <c:pt idx="17761">
                  <c:v>24.668055555555554</c:v>
                </c:pt>
                <c:pt idx="17762">
                  <c:v>24.669444444444444</c:v>
                </c:pt>
                <c:pt idx="17763">
                  <c:v>24.670833333333334</c:v>
                </c:pt>
                <c:pt idx="17764">
                  <c:v>24.672222222222221</c:v>
                </c:pt>
                <c:pt idx="17765">
                  <c:v>24.673611111111111</c:v>
                </c:pt>
                <c:pt idx="17766">
                  <c:v>24.675000000000001</c:v>
                </c:pt>
                <c:pt idx="17767">
                  <c:v>24.676388888888887</c:v>
                </c:pt>
                <c:pt idx="17768">
                  <c:v>24.677777777777777</c:v>
                </c:pt>
                <c:pt idx="17769">
                  <c:v>24.679166666666667</c:v>
                </c:pt>
                <c:pt idx="17770">
                  <c:v>24.680555555555557</c:v>
                </c:pt>
                <c:pt idx="17771">
                  <c:v>24.681944444444444</c:v>
                </c:pt>
                <c:pt idx="17772">
                  <c:v>24.683333333333334</c:v>
                </c:pt>
                <c:pt idx="17773">
                  <c:v>24.684722222222224</c:v>
                </c:pt>
                <c:pt idx="17774">
                  <c:v>24.68611111111111</c:v>
                </c:pt>
                <c:pt idx="17775">
                  <c:v>24.6875</c:v>
                </c:pt>
                <c:pt idx="17776">
                  <c:v>24.68888888888889</c:v>
                </c:pt>
                <c:pt idx="17777">
                  <c:v>24.690277777777776</c:v>
                </c:pt>
                <c:pt idx="17778">
                  <c:v>24.691666666666666</c:v>
                </c:pt>
                <c:pt idx="17779">
                  <c:v>24.693055555555556</c:v>
                </c:pt>
                <c:pt idx="17780">
                  <c:v>24.694444444444443</c:v>
                </c:pt>
                <c:pt idx="17781">
                  <c:v>24.695833333333333</c:v>
                </c:pt>
                <c:pt idx="17782">
                  <c:v>24.697222222222223</c:v>
                </c:pt>
                <c:pt idx="17783">
                  <c:v>24.698611111111113</c:v>
                </c:pt>
                <c:pt idx="17784">
                  <c:v>24.7</c:v>
                </c:pt>
                <c:pt idx="17785">
                  <c:v>24.701388888888889</c:v>
                </c:pt>
                <c:pt idx="17786">
                  <c:v>24.702777777777779</c:v>
                </c:pt>
                <c:pt idx="17787">
                  <c:v>24.704166666666666</c:v>
                </c:pt>
                <c:pt idx="17788">
                  <c:v>24.705555555555556</c:v>
                </c:pt>
                <c:pt idx="17789">
                  <c:v>24.706944444444446</c:v>
                </c:pt>
                <c:pt idx="17790">
                  <c:v>24.708333333333332</c:v>
                </c:pt>
                <c:pt idx="17791">
                  <c:v>24.709722222222222</c:v>
                </c:pt>
                <c:pt idx="17792">
                  <c:v>24.711111111111112</c:v>
                </c:pt>
                <c:pt idx="17793">
                  <c:v>24.712499999999999</c:v>
                </c:pt>
                <c:pt idx="17794">
                  <c:v>24.713888888888889</c:v>
                </c:pt>
                <c:pt idx="17795">
                  <c:v>24.715277777777779</c:v>
                </c:pt>
                <c:pt idx="17796">
                  <c:v>24.716666666666665</c:v>
                </c:pt>
                <c:pt idx="17797">
                  <c:v>24.718055555555555</c:v>
                </c:pt>
                <c:pt idx="17798">
                  <c:v>24.719444444444445</c:v>
                </c:pt>
                <c:pt idx="17799">
                  <c:v>24.720833333333335</c:v>
                </c:pt>
                <c:pt idx="17800">
                  <c:v>24.722222222222221</c:v>
                </c:pt>
                <c:pt idx="17801">
                  <c:v>24.723611111111111</c:v>
                </c:pt>
                <c:pt idx="17802">
                  <c:v>24.725000000000001</c:v>
                </c:pt>
                <c:pt idx="17803">
                  <c:v>24.726388888888888</c:v>
                </c:pt>
                <c:pt idx="17804">
                  <c:v>24.727777777777778</c:v>
                </c:pt>
                <c:pt idx="17805">
                  <c:v>24.729166666666668</c:v>
                </c:pt>
                <c:pt idx="17806">
                  <c:v>24.730555555555554</c:v>
                </c:pt>
                <c:pt idx="17807">
                  <c:v>24.731944444444444</c:v>
                </c:pt>
                <c:pt idx="17808">
                  <c:v>24.733333333333334</c:v>
                </c:pt>
                <c:pt idx="17809">
                  <c:v>24.734722222222221</c:v>
                </c:pt>
                <c:pt idx="17810">
                  <c:v>24.736111111111111</c:v>
                </c:pt>
                <c:pt idx="17811">
                  <c:v>24.737500000000001</c:v>
                </c:pt>
                <c:pt idx="17812">
                  <c:v>24.738888888888887</c:v>
                </c:pt>
                <c:pt idx="17813">
                  <c:v>24.740277777777777</c:v>
                </c:pt>
                <c:pt idx="17814">
                  <c:v>24.741666666666667</c:v>
                </c:pt>
                <c:pt idx="17815">
                  <c:v>24.743055555555557</c:v>
                </c:pt>
                <c:pt idx="17816">
                  <c:v>24.744444444444444</c:v>
                </c:pt>
                <c:pt idx="17817">
                  <c:v>24.745833333333334</c:v>
                </c:pt>
                <c:pt idx="17818">
                  <c:v>24.747222222222224</c:v>
                </c:pt>
                <c:pt idx="17819">
                  <c:v>24.74861111111111</c:v>
                </c:pt>
                <c:pt idx="17820">
                  <c:v>24.75</c:v>
                </c:pt>
                <c:pt idx="17821">
                  <c:v>24.75138888888889</c:v>
                </c:pt>
                <c:pt idx="17822">
                  <c:v>24.752777777777776</c:v>
                </c:pt>
                <c:pt idx="17823">
                  <c:v>24.754166666666666</c:v>
                </c:pt>
                <c:pt idx="17824">
                  <c:v>24.755555555555556</c:v>
                </c:pt>
                <c:pt idx="17825">
                  <c:v>24.756944444444443</c:v>
                </c:pt>
                <c:pt idx="17826">
                  <c:v>24.758333333333333</c:v>
                </c:pt>
                <c:pt idx="17827">
                  <c:v>24.759722222222223</c:v>
                </c:pt>
                <c:pt idx="17828">
                  <c:v>24.761111111111113</c:v>
                </c:pt>
                <c:pt idx="17829">
                  <c:v>24.762499999999999</c:v>
                </c:pt>
                <c:pt idx="17830">
                  <c:v>24.763888888888889</c:v>
                </c:pt>
                <c:pt idx="17831">
                  <c:v>24.765277777777779</c:v>
                </c:pt>
                <c:pt idx="17832">
                  <c:v>24.766666666666666</c:v>
                </c:pt>
                <c:pt idx="17833">
                  <c:v>24.768055555555556</c:v>
                </c:pt>
                <c:pt idx="17834">
                  <c:v>24.769444444444446</c:v>
                </c:pt>
                <c:pt idx="17835">
                  <c:v>24.770833333333332</c:v>
                </c:pt>
                <c:pt idx="17836">
                  <c:v>24.772222222222222</c:v>
                </c:pt>
                <c:pt idx="17837">
                  <c:v>24.773611111111112</c:v>
                </c:pt>
                <c:pt idx="17838">
                  <c:v>24.774999999999999</c:v>
                </c:pt>
                <c:pt idx="17839">
                  <c:v>24.776388888888889</c:v>
                </c:pt>
                <c:pt idx="17840">
                  <c:v>24.777777777777779</c:v>
                </c:pt>
                <c:pt idx="17841">
                  <c:v>24.779166666666665</c:v>
                </c:pt>
                <c:pt idx="17842">
                  <c:v>24.780555555555555</c:v>
                </c:pt>
                <c:pt idx="17843">
                  <c:v>24.781944444444445</c:v>
                </c:pt>
                <c:pt idx="17844">
                  <c:v>24.783333333333335</c:v>
                </c:pt>
                <c:pt idx="17845">
                  <c:v>24.784722222222221</c:v>
                </c:pt>
                <c:pt idx="17846">
                  <c:v>24.786111111111111</c:v>
                </c:pt>
                <c:pt idx="17847">
                  <c:v>24.787500000000001</c:v>
                </c:pt>
                <c:pt idx="17848">
                  <c:v>24.788888888888888</c:v>
                </c:pt>
                <c:pt idx="17849">
                  <c:v>24.790277777777778</c:v>
                </c:pt>
                <c:pt idx="17850">
                  <c:v>24.791666666666668</c:v>
                </c:pt>
                <c:pt idx="17851">
                  <c:v>24.793055555555554</c:v>
                </c:pt>
                <c:pt idx="17852">
                  <c:v>24.794444444444444</c:v>
                </c:pt>
                <c:pt idx="17853">
                  <c:v>24.795833333333334</c:v>
                </c:pt>
                <c:pt idx="17854">
                  <c:v>24.797222222222221</c:v>
                </c:pt>
                <c:pt idx="17855">
                  <c:v>24.798611111111111</c:v>
                </c:pt>
                <c:pt idx="17856">
                  <c:v>24.8</c:v>
                </c:pt>
                <c:pt idx="17857">
                  <c:v>24.801388888888887</c:v>
                </c:pt>
                <c:pt idx="17858">
                  <c:v>24.802777777777777</c:v>
                </c:pt>
                <c:pt idx="17859">
                  <c:v>24.804166666666667</c:v>
                </c:pt>
                <c:pt idx="17860">
                  <c:v>24.805555555555557</c:v>
                </c:pt>
                <c:pt idx="17861">
                  <c:v>24.806944444444444</c:v>
                </c:pt>
                <c:pt idx="17862">
                  <c:v>24.808333333333334</c:v>
                </c:pt>
                <c:pt idx="17863">
                  <c:v>24.809722222222224</c:v>
                </c:pt>
                <c:pt idx="17864">
                  <c:v>24.81111111111111</c:v>
                </c:pt>
                <c:pt idx="17865">
                  <c:v>24.8125</c:v>
                </c:pt>
                <c:pt idx="17866">
                  <c:v>24.81388888888889</c:v>
                </c:pt>
                <c:pt idx="17867">
                  <c:v>24.815277777777776</c:v>
                </c:pt>
                <c:pt idx="17868">
                  <c:v>24.816666666666666</c:v>
                </c:pt>
                <c:pt idx="17869">
                  <c:v>24.818055555555556</c:v>
                </c:pt>
                <c:pt idx="17870">
                  <c:v>24.819444444444443</c:v>
                </c:pt>
                <c:pt idx="17871">
                  <c:v>24.820833333333333</c:v>
                </c:pt>
                <c:pt idx="17872">
                  <c:v>24.822222222222223</c:v>
                </c:pt>
                <c:pt idx="17873">
                  <c:v>24.823611111111113</c:v>
                </c:pt>
                <c:pt idx="17874">
                  <c:v>24.824999999999999</c:v>
                </c:pt>
                <c:pt idx="17875">
                  <c:v>24.826388888888889</c:v>
                </c:pt>
                <c:pt idx="17876">
                  <c:v>24.827777777777779</c:v>
                </c:pt>
                <c:pt idx="17877">
                  <c:v>24.829166666666666</c:v>
                </c:pt>
                <c:pt idx="17878">
                  <c:v>24.830555555555556</c:v>
                </c:pt>
                <c:pt idx="17879">
                  <c:v>24.831944444444446</c:v>
                </c:pt>
                <c:pt idx="17880">
                  <c:v>24.833333333333332</c:v>
                </c:pt>
                <c:pt idx="17881">
                  <c:v>24.834722222222222</c:v>
                </c:pt>
                <c:pt idx="17882">
                  <c:v>24.836111111111112</c:v>
                </c:pt>
                <c:pt idx="17883">
                  <c:v>24.837499999999999</c:v>
                </c:pt>
                <c:pt idx="17884">
                  <c:v>24.838888888888889</c:v>
                </c:pt>
                <c:pt idx="17885">
                  <c:v>24.840277777777779</c:v>
                </c:pt>
                <c:pt idx="17886">
                  <c:v>24.841666666666665</c:v>
                </c:pt>
                <c:pt idx="17887">
                  <c:v>24.843055555555555</c:v>
                </c:pt>
                <c:pt idx="17888">
                  <c:v>24.844444444444445</c:v>
                </c:pt>
                <c:pt idx="17889">
                  <c:v>24.845833333333335</c:v>
                </c:pt>
                <c:pt idx="17890">
                  <c:v>24.847222222222221</c:v>
                </c:pt>
                <c:pt idx="17891">
                  <c:v>24.848611111111111</c:v>
                </c:pt>
                <c:pt idx="17892">
                  <c:v>24.85</c:v>
                </c:pt>
                <c:pt idx="17893">
                  <c:v>24.851388888888888</c:v>
                </c:pt>
                <c:pt idx="17894">
                  <c:v>24.852777777777778</c:v>
                </c:pt>
                <c:pt idx="17895">
                  <c:v>24.854166666666668</c:v>
                </c:pt>
                <c:pt idx="17896">
                  <c:v>24.855555555555554</c:v>
                </c:pt>
                <c:pt idx="17897">
                  <c:v>24.856944444444444</c:v>
                </c:pt>
                <c:pt idx="17898">
                  <c:v>24.858333333333334</c:v>
                </c:pt>
                <c:pt idx="17899">
                  <c:v>24.859722222222221</c:v>
                </c:pt>
                <c:pt idx="17900">
                  <c:v>24.861111111111111</c:v>
                </c:pt>
                <c:pt idx="17901">
                  <c:v>24.862500000000001</c:v>
                </c:pt>
                <c:pt idx="17902">
                  <c:v>24.863888888888887</c:v>
                </c:pt>
                <c:pt idx="17903">
                  <c:v>24.865277777777777</c:v>
                </c:pt>
                <c:pt idx="17904">
                  <c:v>24.866666666666667</c:v>
                </c:pt>
                <c:pt idx="17905">
                  <c:v>24.868055555555557</c:v>
                </c:pt>
                <c:pt idx="17906">
                  <c:v>24.869444444444444</c:v>
                </c:pt>
                <c:pt idx="17907">
                  <c:v>24.870833333333334</c:v>
                </c:pt>
                <c:pt idx="17908">
                  <c:v>24.872222222222224</c:v>
                </c:pt>
                <c:pt idx="17909">
                  <c:v>24.87361111111111</c:v>
                </c:pt>
                <c:pt idx="17910">
                  <c:v>24.875</c:v>
                </c:pt>
                <c:pt idx="17911">
                  <c:v>24.87638888888889</c:v>
                </c:pt>
                <c:pt idx="17912">
                  <c:v>24.877777777777776</c:v>
                </c:pt>
                <c:pt idx="17913">
                  <c:v>24.879166666666666</c:v>
                </c:pt>
                <c:pt idx="17914">
                  <c:v>24.880555555555556</c:v>
                </c:pt>
                <c:pt idx="17915">
                  <c:v>24.881944444444443</c:v>
                </c:pt>
                <c:pt idx="17916">
                  <c:v>24.883333333333333</c:v>
                </c:pt>
                <c:pt idx="17917">
                  <c:v>24.884722222222223</c:v>
                </c:pt>
                <c:pt idx="17918">
                  <c:v>24.886111111111113</c:v>
                </c:pt>
                <c:pt idx="17919">
                  <c:v>24.887499999999999</c:v>
                </c:pt>
                <c:pt idx="17920">
                  <c:v>24.888888888888889</c:v>
                </c:pt>
                <c:pt idx="17921">
                  <c:v>24.890277777777779</c:v>
                </c:pt>
                <c:pt idx="17922">
                  <c:v>24.891666666666666</c:v>
                </c:pt>
                <c:pt idx="17923">
                  <c:v>24.893055555555556</c:v>
                </c:pt>
                <c:pt idx="17924">
                  <c:v>24.894444444444446</c:v>
                </c:pt>
                <c:pt idx="17925">
                  <c:v>24.895833333333332</c:v>
                </c:pt>
                <c:pt idx="17926">
                  <c:v>24.897222222222222</c:v>
                </c:pt>
                <c:pt idx="17927">
                  <c:v>24.898611111111112</c:v>
                </c:pt>
                <c:pt idx="17928">
                  <c:v>24.9</c:v>
                </c:pt>
                <c:pt idx="17929">
                  <c:v>24.901388888888889</c:v>
                </c:pt>
                <c:pt idx="17930">
                  <c:v>24.902777777777779</c:v>
                </c:pt>
                <c:pt idx="17931">
                  <c:v>24.904166666666665</c:v>
                </c:pt>
                <c:pt idx="17932">
                  <c:v>24.905555555555555</c:v>
                </c:pt>
                <c:pt idx="17933">
                  <c:v>24.906944444444445</c:v>
                </c:pt>
                <c:pt idx="17934">
                  <c:v>24.908333333333335</c:v>
                </c:pt>
                <c:pt idx="17935">
                  <c:v>24.909722222222221</c:v>
                </c:pt>
                <c:pt idx="17936">
                  <c:v>24.911111111111111</c:v>
                </c:pt>
                <c:pt idx="17937">
                  <c:v>24.912500000000001</c:v>
                </c:pt>
                <c:pt idx="17938">
                  <c:v>24.913888888888888</c:v>
                </c:pt>
                <c:pt idx="17939">
                  <c:v>24.915277777777778</c:v>
                </c:pt>
                <c:pt idx="17940">
                  <c:v>24.916666666666668</c:v>
                </c:pt>
                <c:pt idx="17941">
                  <c:v>24.918055555555554</c:v>
                </c:pt>
                <c:pt idx="17942">
                  <c:v>24.919444444444444</c:v>
                </c:pt>
                <c:pt idx="17943">
                  <c:v>24.920833333333334</c:v>
                </c:pt>
                <c:pt idx="17944">
                  <c:v>24.922222222222221</c:v>
                </c:pt>
                <c:pt idx="17945">
                  <c:v>24.923611111111111</c:v>
                </c:pt>
                <c:pt idx="17946">
                  <c:v>24.925000000000001</c:v>
                </c:pt>
                <c:pt idx="17947">
                  <c:v>24.926388888888887</c:v>
                </c:pt>
                <c:pt idx="17948">
                  <c:v>24.927777777777777</c:v>
                </c:pt>
                <c:pt idx="17949">
                  <c:v>24.929166666666667</c:v>
                </c:pt>
                <c:pt idx="17950">
                  <c:v>24.930555555555557</c:v>
                </c:pt>
                <c:pt idx="17951">
                  <c:v>24.931944444444444</c:v>
                </c:pt>
                <c:pt idx="17952">
                  <c:v>24.933333333333334</c:v>
                </c:pt>
                <c:pt idx="17953">
                  <c:v>24.934722222222224</c:v>
                </c:pt>
                <c:pt idx="17954">
                  <c:v>24.93611111111111</c:v>
                </c:pt>
                <c:pt idx="17955">
                  <c:v>24.9375</c:v>
                </c:pt>
                <c:pt idx="17956">
                  <c:v>24.93888888888889</c:v>
                </c:pt>
                <c:pt idx="17957">
                  <c:v>24.940277777777776</c:v>
                </c:pt>
                <c:pt idx="17958">
                  <c:v>24.941666666666666</c:v>
                </c:pt>
                <c:pt idx="17959">
                  <c:v>24.943055555555556</c:v>
                </c:pt>
                <c:pt idx="17960">
                  <c:v>24.944444444444443</c:v>
                </c:pt>
                <c:pt idx="17961">
                  <c:v>24.945833333333333</c:v>
                </c:pt>
                <c:pt idx="17962">
                  <c:v>24.947222222222223</c:v>
                </c:pt>
                <c:pt idx="17963">
                  <c:v>24.948611111111113</c:v>
                </c:pt>
                <c:pt idx="17964">
                  <c:v>24.95</c:v>
                </c:pt>
                <c:pt idx="17965">
                  <c:v>24.951388888888889</c:v>
                </c:pt>
                <c:pt idx="17966">
                  <c:v>24.952777777777779</c:v>
                </c:pt>
                <c:pt idx="17967">
                  <c:v>24.954166666666666</c:v>
                </c:pt>
                <c:pt idx="17968">
                  <c:v>24.955555555555556</c:v>
                </c:pt>
                <c:pt idx="17969">
                  <c:v>24.956944444444446</c:v>
                </c:pt>
                <c:pt idx="17970">
                  <c:v>24.958333333333332</c:v>
                </c:pt>
                <c:pt idx="17971">
                  <c:v>24.959722222222222</c:v>
                </c:pt>
                <c:pt idx="17972">
                  <c:v>24.961111111111112</c:v>
                </c:pt>
                <c:pt idx="17973">
                  <c:v>24.962499999999999</c:v>
                </c:pt>
                <c:pt idx="17974">
                  <c:v>24.963888888888889</c:v>
                </c:pt>
                <c:pt idx="17975">
                  <c:v>24.965277777777779</c:v>
                </c:pt>
                <c:pt idx="17976">
                  <c:v>24.966666666666665</c:v>
                </c:pt>
                <c:pt idx="17977">
                  <c:v>24.968055555555555</c:v>
                </c:pt>
                <c:pt idx="17978">
                  <c:v>24.969444444444445</c:v>
                </c:pt>
                <c:pt idx="17979">
                  <c:v>24.970833333333335</c:v>
                </c:pt>
                <c:pt idx="17980">
                  <c:v>24.972222222222221</c:v>
                </c:pt>
                <c:pt idx="17981">
                  <c:v>24.973611111111111</c:v>
                </c:pt>
                <c:pt idx="17982">
                  <c:v>24.975000000000001</c:v>
                </c:pt>
                <c:pt idx="17983">
                  <c:v>24.976388888888888</c:v>
                </c:pt>
                <c:pt idx="17984">
                  <c:v>24.977777777777778</c:v>
                </c:pt>
                <c:pt idx="17985">
                  <c:v>24.979166666666668</c:v>
                </c:pt>
                <c:pt idx="17986">
                  <c:v>24.980555555555554</c:v>
                </c:pt>
                <c:pt idx="17987">
                  <c:v>24.981944444444444</c:v>
                </c:pt>
                <c:pt idx="17988">
                  <c:v>24.983333333333334</c:v>
                </c:pt>
                <c:pt idx="17989">
                  <c:v>24.984722222222221</c:v>
                </c:pt>
                <c:pt idx="17990">
                  <c:v>24.986111111111111</c:v>
                </c:pt>
                <c:pt idx="17991">
                  <c:v>24.987500000000001</c:v>
                </c:pt>
                <c:pt idx="17992">
                  <c:v>24.988888888888887</c:v>
                </c:pt>
                <c:pt idx="17993">
                  <c:v>24.990277777777777</c:v>
                </c:pt>
                <c:pt idx="17994">
                  <c:v>24.991666666666667</c:v>
                </c:pt>
                <c:pt idx="17995">
                  <c:v>24.993055555555557</c:v>
                </c:pt>
                <c:pt idx="17996">
                  <c:v>24.994444444444444</c:v>
                </c:pt>
                <c:pt idx="17997">
                  <c:v>24.995833333333334</c:v>
                </c:pt>
                <c:pt idx="17998">
                  <c:v>24.997222222222224</c:v>
                </c:pt>
                <c:pt idx="17999">
                  <c:v>24.99861111111111</c:v>
                </c:pt>
                <c:pt idx="18000">
                  <c:v>25</c:v>
                </c:pt>
                <c:pt idx="18001">
                  <c:v>25.00138888888889</c:v>
                </c:pt>
                <c:pt idx="18002">
                  <c:v>25.002777777777776</c:v>
                </c:pt>
                <c:pt idx="18003">
                  <c:v>25.004166666666666</c:v>
                </c:pt>
                <c:pt idx="18004">
                  <c:v>25.005555555555556</c:v>
                </c:pt>
                <c:pt idx="18005">
                  <c:v>25.006944444444443</c:v>
                </c:pt>
                <c:pt idx="18006">
                  <c:v>25.008333333333333</c:v>
                </c:pt>
                <c:pt idx="18007">
                  <c:v>25.009722222222223</c:v>
                </c:pt>
                <c:pt idx="18008">
                  <c:v>25.011111111111113</c:v>
                </c:pt>
                <c:pt idx="18009">
                  <c:v>25.012499999999999</c:v>
                </c:pt>
                <c:pt idx="18010">
                  <c:v>25.013888888888889</c:v>
                </c:pt>
                <c:pt idx="18011">
                  <c:v>25.015277777777779</c:v>
                </c:pt>
                <c:pt idx="18012">
                  <c:v>25.016666666666666</c:v>
                </c:pt>
                <c:pt idx="18013">
                  <c:v>25.018055555555556</c:v>
                </c:pt>
                <c:pt idx="18014">
                  <c:v>25.019444444444446</c:v>
                </c:pt>
                <c:pt idx="18015">
                  <c:v>25.020833333333332</c:v>
                </c:pt>
                <c:pt idx="18016">
                  <c:v>25.022222222222222</c:v>
                </c:pt>
                <c:pt idx="18017">
                  <c:v>25.023611111111112</c:v>
                </c:pt>
                <c:pt idx="18018">
                  <c:v>25.024999999999999</c:v>
                </c:pt>
                <c:pt idx="18019">
                  <c:v>25.026388888888889</c:v>
                </c:pt>
                <c:pt idx="18020">
                  <c:v>25.027777777777779</c:v>
                </c:pt>
                <c:pt idx="18021">
                  <c:v>25.029166666666665</c:v>
                </c:pt>
                <c:pt idx="18022">
                  <c:v>25.030555555555555</c:v>
                </c:pt>
                <c:pt idx="18023">
                  <c:v>25.031944444444445</c:v>
                </c:pt>
                <c:pt idx="18024">
                  <c:v>25.033333333333335</c:v>
                </c:pt>
                <c:pt idx="18025">
                  <c:v>25.034722222222221</c:v>
                </c:pt>
                <c:pt idx="18026">
                  <c:v>25.036111111111111</c:v>
                </c:pt>
                <c:pt idx="18027">
                  <c:v>25.037500000000001</c:v>
                </c:pt>
                <c:pt idx="18028">
                  <c:v>25.038888888888888</c:v>
                </c:pt>
                <c:pt idx="18029">
                  <c:v>25.040277777777778</c:v>
                </c:pt>
                <c:pt idx="18030">
                  <c:v>25.041666666666668</c:v>
                </c:pt>
                <c:pt idx="18031">
                  <c:v>25.043055555555554</c:v>
                </c:pt>
                <c:pt idx="18032">
                  <c:v>25.044444444444444</c:v>
                </c:pt>
                <c:pt idx="18033">
                  <c:v>25.045833333333334</c:v>
                </c:pt>
                <c:pt idx="18034">
                  <c:v>25.047222222222221</c:v>
                </c:pt>
                <c:pt idx="18035">
                  <c:v>25.048611111111111</c:v>
                </c:pt>
                <c:pt idx="18036">
                  <c:v>25.05</c:v>
                </c:pt>
                <c:pt idx="18037">
                  <c:v>25.051388888888887</c:v>
                </c:pt>
                <c:pt idx="18038">
                  <c:v>25.052777777777777</c:v>
                </c:pt>
                <c:pt idx="18039">
                  <c:v>25.054166666666667</c:v>
                </c:pt>
                <c:pt idx="18040">
                  <c:v>25.055555555555557</c:v>
                </c:pt>
                <c:pt idx="18041">
                  <c:v>25.056944444444444</c:v>
                </c:pt>
                <c:pt idx="18042">
                  <c:v>25.058333333333334</c:v>
                </c:pt>
                <c:pt idx="18043">
                  <c:v>25.059722222222224</c:v>
                </c:pt>
                <c:pt idx="18044">
                  <c:v>25.06111111111111</c:v>
                </c:pt>
                <c:pt idx="18045">
                  <c:v>25.0625</c:v>
                </c:pt>
                <c:pt idx="18046">
                  <c:v>25.06388888888889</c:v>
                </c:pt>
                <c:pt idx="18047">
                  <c:v>25.065277777777776</c:v>
                </c:pt>
                <c:pt idx="18048">
                  <c:v>25.066666666666666</c:v>
                </c:pt>
                <c:pt idx="18049">
                  <c:v>25.068055555555556</c:v>
                </c:pt>
                <c:pt idx="18050">
                  <c:v>25.069444444444443</c:v>
                </c:pt>
                <c:pt idx="18051">
                  <c:v>25.070833333333333</c:v>
                </c:pt>
                <c:pt idx="18052">
                  <c:v>25.072222222222223</c:v>
                </c:pt>
                <c:pt idx="18053">
                  <c:v>25.073611111111113</c:v>
                </c:pt>
                <c:pt idx="18054">
                  <c:v>25.074999999999999</c:v>
                </c:pt>
                <c:pt idx="18055">
                  <c:v>25.076388888888889</c:v>
                </c:pt>
                <c:pt idx="18056">
                  <c:v>25.077777777777779</c:v>
                </c:pt>
                <c:pt idx="18057">
                  <c:v>25.079166666666666</c:v>
                </c:pt>
                <c:pt idx="18058">
                  <c:v>25.080555555555556</c:v>
                </c:pt>
                <c:pt idx="18059">
                  <c:v>25.081944444444446</c:v>
                </c:pt>
                <c:pt idx="18060">
                  <c:v>25.083333333333332</c:v>
                </c:pt>
                <c:pt idx="18061">
                  <c:v>25.084722222222222</c:v>
                </c:pt>
                <c:pt idx="18062">
                  <c:v>25.086111111111112</c:v>
                </c:pt>
                <c:pt idx="18063">
                  <c:v>25.087499999999999</c:v>
                </c:pt>
                <c:pt idx="18064">
                  <c:v>25.088888888888889</c:v>
                </c:pt>
                <c:pt idx="18065">
                  <c:v>25.090277777777779</c:v>
                </c:pt>
                <c:pt idx="18066">
                  <c:v>25.091666666666665</c:v>
                </c:pt>
                <c:pt idx="18067">
                  <c:v>25.093055555555555</c:v>
                </c:pt>
                <c:pt idx="18068">
                  <c:v>25.094444444444445</c:v>
                </c:pt>
                <c:pt idx="18069">
                  <c:v>25.095833333333335</c:v>
                </c:pt>
                <c:pt idx="18070">
                  <c:v>25.097222222222221</c:v>
                </c:pt>
                <c:pt idx="18071">
                  <c:v>25.098611111111111</c:v>
                </c:pt>
                <c:pt idx="18072">
                  <c:v>25.1</c:v>
                </c:pt>
                <c:pt idx="18073">
                  <c:v>25.101388888888888</c:v>
                </c:pt>
                <c:pt idx="18074">
                  <c:v>25.102777777777778</c:v>
                </c:pt>
                <c:pt idx="18075">
                  <c:v>25.104166666666668</c:v>
                </c:pt>
                <c:pt idx="18076">
                  <c:v>25.105555555555554</c:v>
                </c:pt>
                <c:pt idx="18077">
                  <c:v>25.106944444444444</c:v>
                </c:pt>
                <c:pt idx="18078">
                  <c:v>25.108333333333334</c:v>
                </c:pt>
                <c:pt idx="18079">
                  <c:v>25.109722222222221</c:v>
                </c:pt>
                <c:pt idx="18080">
                  <c:v>25.111111111111111</c:v>
                </c:pt>
                <c:pt idx="18081">
                  <c:v>25.112500000000001</c:v>
                </c:pt>
                <c:pt idx="18082">
                  <c:v>25.113888888888887</c:v>
                </c:pt>
                <c:pt idx="18083">
                  <c:v>25.115277777777777</c:v>
                </c:pt>
                <c:pt idx="18084">
                  <c:v>25.116666666666667</c:v>
                </c:pt>
                <c:pt idx="18085">
                  <c:v>25.118055555555557</c:v>
                </c:pt>
                <c:pt idx="18086">
                  <c:v>25.119444444444444</c:v>
                </c:pt>
                <c:pt idx="18087">
                  <c:v>25.120833333333334</c:v>
                </c:pt>
                <c:pt idx="18088">
                  <c:v>25.122222222222224</c:v>
                </c:pt>
                <c:pt idx="18089">
                  <c:v>25.12361111111111</c:v>
                </c:pt>
                <c:pt idx="18090">
                  <c:v>25.125</c:v>
                </c:pt>
                <c:pt idx="18091">
                  <c:v>25.12638888888889</c:v>
                </c:pt>
                <c:pt idx="18092">
                  <c:v>25.127777777777776</c:v>
                </c:pt>
                <c:pt idx="18093">
                  <c:v>25.129166666666666</c:v>
                </c:pt>
                <c:pt idx="18094">
                  <c:v>25.130555555555556</c:v>
                </c:pt>
                <c:pt idx="18095">
                  <c:v>25.131944444444443</c:v>
                </c:pt>
                <c:pt idx="18096">
                  <c:v>25.133333333333333</c:v>
                </c:pt>
                <c:pt idx="18097">
                  <c:v>25.134722222222223</c:v>
                </c:pt>
                <c:pt idx="18098">
                  <c:v>25.136111111111113</c:v>
                </c:pt>
                <c:pt idx="18099">
                  <c:v>25.137499999999999</c:v>
                </c:pt>
                <c:pt idx="18100">
                  <c:v>25.138888888888889</c:v>
                </c:pt>
                <c:pt idx="18101">
                  <c:v>25.140277777777779</c:v>
                </c:pt>
                <c:pt idx="18102">
                  <c:v>25.141666666666666</c:v>
                </c:pt>
                <c:pt idx="18103">
                  <c:v>25.143055555555556</c:v>
                </c:pt>
                <c:pt idx="18104">
                  <c:v>25.144444444444446</c:v>
                </c:pt>
                <c:pt idx="18105">
                  <c:v>25.145833333333332</c:v>
                </c:pt>
                <c:pt idx="18106">
                  <c:v>25.147222222222222</c:v>
                </c:pt>
                <c:pt idx="18107">
                  <c:v>25.148611111111112</c:v>
                </c:pt>
                <c:pt idx="18108">
                  <c:v>25.15</c:v>
                </c:pt>
                <c:pt idx="18109">
                  <c:v>25.151388888888889</c:v>
                </c:pt>
                <c:pt idx="18110">
                  <c:v>25.152777777777779</c:v>
                </c:pt>
                <c:pt idx="18111">
                  <c:v>25.154166666666665</c:v>
                </c:pt>
                <c:pt idx="18112">
                  <c:v>25.155555555555555</c:v>
                </c:pt>
                <c:pt idx="18113">
                  <c:v>25.156944444444445</c:v>
                </c:pt>
                <c:pt idx="18114">
                  <c:v>25.158333333333335</c:v>
                </c:pt>
                <c:pt idx="18115">
                  <c:v>25.159722222222221</c:v>
                </c:pt>
                <c:pt idx="18116">
                  <c:v>25.161111111111111</c:v>
                </c:pt>
                <c:pt idx="18117">
                  <c:v>25.162500000000001</c:v>
                </c:pt>
                <c:pt idx="18118">
                  <c:v>25.163888888888888</c:v>
                </c:pt>
                <c:pt idx="18119">
                  <c:v>25.165277777777778</c:v>
                </c:pt>
                <c:pt idx="18120">
                  <c:v>25.166666666666668</c:v>
                </c:pt>
                <c:pt idx="18121">
                  <c:v>25.168055555555554</c:v>
                </c:pt>
                <c:pt idx="18122">
                  <c:v>25.169444444444444</c:v>
                </c:pt>
                <c:pt idx="18123">
                  <c:v>25.170833333333334</c:v>
                </c:pt>
                <c:pt idx="18124">
                  <c:v>25.172222222222221</c:v>
                </c:pt>
                <c:pt idx="18125">
                  <c:v>25.173611111111111</c:v>
                </c:pt>
                <c:pt idx="18126">
                  <c:v>25.175000000000001</c:v>
                </c:pt>
                <c:pt idx="18127">
                  <c:v>25.176388888888887</c:v>
                </c:pt>
                <c:pt idx="18128">
                  <c:v>25.177777777777777</c:v>
                </c:pt>
                <c:pt idx="18129">
                  <c:v>25.179166666666667</c:v>
                </c:pt>
                <c:pt idx="18130">
                  <c:v>25.180555555555557</c:v>
                </c:pt>
                <c:pt idx="18131">
                  <c:v>25.181944444444444</c:v>
                </c:pt>
                <c:pt idx="18132">
                  <c:v>25.183333333333334</c:v>
                </c:pt>
                <c:pt idx="18133">
                  <c:v>25.184722222222224</c:v>
                </c:pt>
                <c:pt idx="18134">
                  <c:v>25.18611111111111</c:v>
                </c:pt>
                <c:pt idx="18135">
                  <c:v>25.1875</c:v>
                </c:pt>
                <c:pt idx="18136">
                  <c:v>25.18888888888889</c:v>
                </c:pt>
                <c:pt idx="18137">
                  <c:v>25.190277777777776</c:v>
                </c:pt>
                <c:pt idx="18138">
                  <c:v>25.191666666666666</c:v>
                </c:pt>
                <c:pt idx="18139">
                  <c:v>25.193055555555556</c:v>
                </c:pt>
                <c:pt idx="18140">
                  <c:v>25.194444444444443</c:v>
                </c:pt>
                <c:pt idx="18141">
                  <c:v>25.195833333333333</c:v>
                </c:pt>
                <c:pt idx="18142">
                  <c:v>25.197222222222223</c:v>
                </c:pt>
                <c:pt idx="18143">
                  <c:v>25.198611111111113</c:v>
                </c:pt>
                <c:pt idx="18144">
                  <c:v>25.2</c:v>
                </c:pt>
                <c:pt idx="18145">
                  <c:v>25.201388888888889</c:v>
                </c:pt>
                <c:pt idx="18146">
                  <c:v>25.202777777777779</c:v>
                </c:pt>
                <c:pt idx="18147">
                  <c:v>25.204166666666666</c:v>
                </c:pt>
                <c:pt idx="18148">
                  <c:v>25.205555555555556</c:v>
                </c:pt>
                <c:pt idx="18149">
                  <c:v>25.206944444444446</c:v>
                </c:pt>
                <c:pt idx="18150">
                  <c:v>25.208333333333332</c:v>
                </c:pt>
                <c:pt idx="18151">
                  <c:v>25.209722222222222</c:v>
                </c:pt>
                <c:pt idx="18152">
                  <c:v>25.211111111111112</c:v>
                </c:pt>
                <c:pt idx="18153">
                  <c:v>25.212499999999999</c:v>
                </c:pt>
                <c:pt idx="18154">
                  <c:v>25.213888888888889</c:v>
                </c:pt>
                <c:pt idx="18155">
                  <c:v>25.215277777777779</c:v>
                </c:pt>
                <c:pt idx="18156">
                  <c:v>25.216666666666665</c:v>
                </c:pt>
                <c:pt idx="18157">
                  <c:v>25.218055555555555</c:v>
                </c:pt>
                <c:pt idx="18158">
                  <c:v>25.219444444444445</c:v>
                </c:pt>
                <c:pt idx="18159">
                  <c:v>25.220833333333335</c:v>
                </c:pt>
                <c:pt idx="18160">
                  <c:v>25.222222222222221</c:v>
                </c:pt>
                <c:pt idx="18161">
                  <c:v>25.223611111111111</c:v>
                </c:pt>
                <c:pt idx="18162">
                  <c:v>25.225000000000001</c:v>
                </c:pt>
                <c:pt idx="18163">
                  <c:v>25.226388888888888</c:v>
                </c:pt>
                <c:pt idx="18164">
                  <c:v>25.227777777777778</c:v>
                </c:pt>
                <c:pt idx="18165">
                  <c:v>25.229166666666668</c:v>
                </c:pt>
                <c:pt idx="18166">
                  <c:v>25.230555555555554</c:v>
                </c:pt>
                <c:pt idx="18167">
                  <c:v>25.231944444444444</c:v>
                </c:pt>
                <c:pt idx="18168">
                  <c:v>25.233333333333334</c:v>
                </c:pt>
                <c:pt idx="18169">
                  <c:v>25.234722222222221</c:v>
                </c:pt>
                <c:pt idx="18170">
                  <c:v>25.236111111111111</c:v>
                </c:pt>
                <c:pt idx="18171">
                  <c:v>25.237500000000001</c:v>
                </c:pt>
                <c:pt idx="18172">
                  <c:v>25.238888888888887</c:v>
                </c:pt>
                <c:pt idx="18173">
                  <c:v>25.240277777777777</c:v>
                </c:pt>
                <c:pt idx="18174">
                  <c:v>25.241666666666667</c:v>
                </c:pt>
                <c:pt idx="18175">
                  <c:v>25.243055555555557</c:v>
                </c:pt>
                <c:pt idx="18176">
                  <c:v>25.244444444444444</c:v>
                </c:pt>
                <c:pt idx="18177">
                  <c:v>25.245833333333334</c:v>
                </c:pt>
                <c:pt idx="18178">
                  <c:v>25.247222222222224</c:v>
                </c:pt>
                <c:pt idx="18179">
                  <c:v>25.24861111111111</c:v>
                </c:pt>
                <c:pt idx="18180">
                  <c:v>25.25</c:v>
                </c:pt>
                <c:pt idx="18181">
                  <c:v>25.25138888888889</c:v>
                </c:pt>
                <c:pt idx="18182">
                  <c:v>25.252777777777776</c:v>
                </c:pt>
                <c:pt idx="18183">
                  <c:v>25.254166666666666</c:v>
                </c:pt>
                <c:pt idx="18184">
                  <c:v>25.255555555555556</c:v>
                </c:pt>
                <c:pt idx="18185">
                  <c:v>25.256944444444443</c:v>
                </c:pt>
                <c:pt idx="18186">
                  <c:v>25.258333333333333</c:v>
                </c:pt>
                <c:pt idx="18187">
                  <c:v>25.259722222222223</c:v>
                </c:pt>
                <c:pt idx="18188">
                  <c:v>25.261111111111113</c:v>
                </c:pt>
                <c:pt idx="18189">
                  <c:v>25.262499999999999</c:v>
                </c:pt>
                <c:pt idx="18190">
                  <c:v>25.263888888888889</c:v>
                </c:pt>
                <c:pt idx="18191">
                  <c:v>25.265277777777779</c:v>
                </c:pt>
                <c:pt idx="18192">
                  <c:v>25.266666666666666</c:v>
                </c:pt>
                <c:pt idx="18193">
                  <c:v>25.268055555555556</c:v>
                </c:pt>
                <c:pt idx="18194">
                  <c:v>25.269444444444446</c:v>
                </c:pt>
                <c:pt idx="18195">
                  <c:v>25.270833333333332</c:v>
                </c:pt>
                <c:pt idx="18196">
                  <c:v>25.272222222222222</c:v>
                </c:pt>
                <c:pt idx="18197">
                  <c:v>25.273611111111112</c:v>
                </c:pt>
                <c:pt idx="18198">
                  <c:v>25.274999999999999</c:v>
                </c:pt>
                <c:pt idx="18199">
                  <c:v>25.276388888888889</c:v>
                </c:pt>
                <c:pt idx="18200">
                  <c:v>25.277777777777779</c:v>
                </c:pt>
                <c:pt idx="18201">
                  <c:v>25.279166666666665</c:v>
                </c:pt>
                <c:pt idx="18202">
                  <c:v>25.280555555555555</c:v>
                </c:pt>
                <c:pt idx="18203">
                  <c:v>25.281944444444445</c:v>
                </c:pt>
                <c:pt idx="18204">
                  <c:v>25.283333333333335</c:v>
                </c:pt>
                <c:pt idx="18205">
                  <c:v>25.284722222222221</c:v>
                </c:pt>
                <c:pt idx="18206">
                  <c:v>25.286111111111111</c:v>
                </c:pt>
                <c:pt idx="18207">
                  <c:v>25.287500000000001</c:v>
                </c:pt>
                <c:pt idx="18208">
                  <c:v>25.288888888888888</c:v>
                </c:pt>
                <c:pt idx="18209">
                  <c:v>25.290277777777778</c:v>
                </c:pt>
                <c:pt idx="18210">
                  <c:v>25.291666666666668</c:v>
                </c:pt>
                <c:pt idx="18211">
                  <c:v>25.293055555555554</c:v>
                </c:pt>
                <c:pt idx="18212">
                  <c:v>25.294444444444444</c:v>
                </c:pt>
                <c:pt idx="18213">
                  <c:v>25.295833333333334</c:v>
                </c:pt>
                <c:pt idx="18214">
                  <c:v>25.297222222222221</c:v>
                </c:pt>
                <c:pt idx="18215">
                  <c:v>25.298611111111111</c:v>
                </c:pt>
                <c:pt idx="18216">
                  <c:v>25.3</c:v>
                </c:pt>
                <c:pt idx="18217">
                  <c:v>25.301388888888887</c:v>
                </c:pt>
                <c:pt idx="18218">
                  <c:v>25.302777777777777</c:v>
                </c:pt>
                <c:pt idx="18219">
                  <c:v>25.304166666666667</c:v>
                </c:pt>
                <c:pt idx="18220">
                  <c:v>25.305555555555557</c:v>
                </c:pt>
                <c:pt idx="18221">
                  <c:v>25.306944444444444</c:v>
                </c:pt>
                <c:pt idx="18222">
                  <c:v>25.308333333333334</c:v>
                </c:pt>
                <c:pt idx="18223">
                  <c:v>25.309722222222224</c:v>
                </c:pt>
                <c:pt idx="18224">
                  <c:v>25.31111111111111</c:v>
                </c:pt>
                <c:pt idx="18225">
                  <c:v>25.3125</c:v>
                </c:pt>
                <c:pt idx="18226">
                  <c:v>25.31388888888889</c:v>
                </c:pt>
                <c:pt idx="18227">
                  <c:v>25.315277777777776</c:v>
                </c:pt>
                <c:pt idx="18228">
                  <c:v>25.316666666666666</c:v>
                </c:pt>
                <c:pt idx="18229">
                  <c:v>25.318055555555556</c:v>
                </c:pt>
                <c:pt idx="18230">
                  <c:v>25.319444444444443</c:v>
                </c:pt>
                <c:pt idx="18231">
                  <c:v>25.320833333333333</c:v>
                </c:pt>
                <c:pt idx="18232">
                  <c:v>25.322222222222223</c:v>
                </c:pt>
                <c:pt idx="18233">
                  <c:v>25.323611111111113</c:v>
                </c:pt>
                <c:pt idx="18234">
                  <c:v>25.324999999999999</c:v>
                </c:pt>
                <c:pt idx="18235">
                  <c:v>25.326388888888889</c:v>
                </c:pt>
                <c:pt idx="18236">
                  <c:v>25.327777777777779</c:v>
                </c:pt>
                <c:pt idx="18237">
                  <c:v>25.329166666666666</c:v>
                </c:pt>
                <c:pt idx="18238">
                  <c:v>25.330555555555556</c:v>
                </c:pt>
                <c:pt idx="18239">
                  <c:v>25.331944444444446</c:v>
                </c:pt>
                <c:pt idx="18240">
                  <c:v>25.333333333333332</c:v>
                </c:pt>
                <c:pt idx="18241">
                  <c:v>25.334722222222222</c:v>
                </c:pt>
                <c:pt idx="18242">
                  <c:v>25.336111111111112</c:v>
                </c:pt>
                <c:pt idx="18243">
                  <c:v>25.337499999999999</c:v>
                </c:pt>
                <c:pt idx="18244">
                  <c:v>25.338888888888889</c:v>
                </c:pt>
                <c:pt idx="18245">
                  <c:v>25.340277777777779</c:v>
                </c:pt>
                <c:pt idx="18246">
                  <c:v>25.341666666666665</c:v>
                </c:pt>
                <c:pt idx="18247">
                  <c:v>25.343055555555555</c:v>
                </c:pt>
                <c:pt idx="18248">
                  <c:v>25.344444444444445</c:v>
                </c:pt>
                <c:pt idx="18249">
                  <c:v>25.345833333333335</c:v>
                </c:pt>
                <c:pt idx="18250">
                  <c:v>25.347222222222221</c:v>
                </c:pt>
                <c:pt idx="18251">
                  <c:v>25.348611111111111</c:v>
                </c:pt>
                <c:pt idx="18252">
                  <c:v>25.35</c:v>
                </c:pt>
                <c:pt idx="18253">
                  <c:v>25.351388888888888</c:v>
                </c:pt>
                <c:pt idx="18254">
                  <c:v>25.352777777777778</c:v>
                </c:pt>
                <c:pt idx="18255">
                  <c:v>25.354166666666668</c:v>
                </c:pt>
                <c:pt idx="18256">
                  <c:v>25.355555555555554</c:v>
                </c:pt>
                <c:pt idx="18257">
                  <c:v>25.356944444444444</c:v>
                </c:pt>
                <c:pt idx="18258">
                  <c:v>25.358333333333334</c:v>
                </c:pt>
                <c:pt idx="18259">
                  <c:v>25.359722222222221</c:v>
                </c:pt>
                <c:pt idx="18260">
                  <c:v>25.361111111111111</c:v>
                </c:pt>
                <c:pt idx="18261">
                  <c:v>25.362500000000001</c:v>
                </c:pt>
                <c:pt idx="18262">
                  <c:v>25.363888888888887</c:v>
                </c:pt>
                <c:pt idx="18263">
                  <c:v>25.365277777777777</c:v>
                </c:pt>
                <c:pt idx="18264">
                  <c:v>25.366666666666667</c:v>
                </c:pt>
                <c:pt idx="18265">
                  <c:v>25.368055555555557</c:v>
                </c:pt>
                <c:pt idx="18266">
                  <c:v>25.369444444444444</c:v>
                </c:pt>
                <c:pt idx="18267">
                  <c:v>25.370833333333334</c:v>
                </c:pt>
                <c:pt idx="18268">
                  <c:v>25.372222222222224</c:v>
                </c:pt>
                <c:pt idx="18269">
                  <c:v>25.37361111111111</c:v>
                </c:pt>
                <c:pt idx="18270">
                  <c:v>25.375</c:v>
                </c:pt>
                <c:pt idx="18271">
                  <c:v>25.37638888888889</c:v>
                </c:pt>
                <c:pt idx="18272">
                  <c:v>25.377777777777776</c:v>
                </c:pt>
                <c:pt idx="18273">
                  <c:v>25.379166666666666</c:v>
                </c:pt>
                <c:pt idx="18274">
                  <c:v>25.380555555555556</c:v>
                </c:pt>
                <c:pt idx="18275">
                  <c:v>25.381944444444443</c:v>
                </c:pt>
                <c:pt idx="18276">
                  <c:v>25.383333333333333</c:v>
                </c:pt>
                <c:pt idx="18277">
                  <c:v>25.384722222222223</c:v>
                </c:pt>
                <c:pt idx="18278">
                  <c:v>25.386111111111113</c:v>
                </c:pt>
                <c:pt idx="18279">
                  <c:v>25.387499999999999</c:v>
                </c:pt>
                <c:pt idx="18280">
                  <c:v>25.388888888888889</c:v>
                </c:pt>
                <c:pt idx="18281">
                  <c:v>25.390277777777779</c:v>
                </c:pt>
                <c:pt idx="18282">
                  <c:v>25.391666666666666</c:v>
                </c:pt>
                <c:pt idx="18283">
                  <c:v>25.393055555555556</c:v>
                </c:pt>
                <c:pt idx="18284">
                  <c:v>25.394444444444446</c:v>
                </c:pt>
                <c:pt idx="18285">
                  <c:v>25.395833333333332</c:v>
                </c:pt>
                <c:pt idx="18286">
                  <c:v>25.397222222222222</c:v>
                </c:pt>
                <c:pt idx="18287">
                  <c:v>25.398611111111112</c:v>
                </c:pt>
                <c:pt idx="18288">
                  <c:v>25.4</c:v>
                </c:pt>
                <c:pt idx="18289">
                  <c:v>25.401388888888889</c:v>
                </c:pt>
                <c:pt idx="18290">
                  <c:v>25.402777777777779</c:v>
                </c:pt>
                <c:pt idx="18291">
                  <c:v>25.404166666666665</c:v>
                </c:pt>
                <c:pt idx="18292">
                  <c:v>25.405555555555555</c:v>
                </c:pt>
                <c:pt idx="18293">
                  <c:v>25.406944444444445</c:v>
                </c:pt>
                <c:pt idx="18294">
                  <c:v>25.408333333333335</c:v>
                </c:pt>
                <c:pt idx="18295">
                  <c:v>25.409722222222221</c:v>
                </c:pt>
                <c:pt idx="18296">
                  <c:v>25.411111111111111</c:v>
                </c:pt>
                <c:pt idx="18297">
                  <c:v>25.412500000000001</c:v>
                </c:pt>
                <c:pt idx="18298">
                  <c:v>25.413888888888888</c:v>
                </c:pt>
                <c:pt idx="18299">
                  <c:v>25.415277777777778</c:v>
                </c:pt>
                <c:pt idx="18300">
                  <c:v>25.416666666666668</c:v>
                </c:pt>
                <c:pt idx="18301">
                  <c:v>25.418055555555554</c:v>
                </c:pt>
                <c:pt idx="18302">
                  <c:v>25.419444444444444</c:v>
                </c:pt>
                <c:pt idx="18303">
                  <c:v>25.420833333333334</c:v>
                </c:pt>
                <c:pt idx="18304">
                  <c:v>25.422222222222221</c:v>
                </c:pt>
                <c:pt idx="18305">
                  <c:v>25.423611111111111</c:v>
                </c:pt>
                <c:pt idx="18306">
                  <c:v>25.425000000000001</c:v>
                </c:pt>
                <c:pt idx="18307">
                  <c:v>25.426388888888887</c:v>
                </c:pt>
                <c:pt idx="18308">
                  <c:v>25.427777777777777</c:v>
                </c:pt>
                <c:pt idx="18309">
                  <c:v>25.429166666666667</c:v>
                </c:pt>
                <c:pt idx="18310">
                  <c:v>25.430555555555557</c:v>
                </c:pt>
                <c:pt idx="18311">
                  <c:v>25.431944444444444</c:v>
                </c:pt>
                <c:pt idx="18312">
                  <c:v>25.433333333333334</c:v>
                </c:pt>
                <c:pt idx="18313">
                  <c:v>25.434722222222224</c:v>
                </c:pt>
                <c:pt idx="18314">
                  <c:v>25.43611111111111</c:v>
                </c:pt>
                <c:pt idx="18315">
                  <c:v>25.4375</c:v>
                </c:pt>
                <c:pt idx="18316">
                  <c:v>25.43888888888889</c:v>
                </c:pt>
                <c:pt idx="18317">
                  <c:v>25.440277777777776</c:v>
                </c:pt>
                <c:pt idx="18318">
                  <c:v>25.441666666666666</c:v>
                </c:pt>
                <c:pt idx="18319">
                  <c:v>25.443055555555556</c:v>
                </c:pt>
                <c:pt idx="18320">
                  <c:v>25.444444444444443</c:v>
                </c:pt>
                <c:pt idx="18321">
                  <c:v>25.445833333333333</c:v>
                </c:pt>
                <c:pt idx="18322">
                  <c:v>25.447222222222223</c:v>
                </c:pt>
                <c:pt idx="18323">
                  <c:v>25.448611111111113</c:v>
                </c:pt>
                <c:pt idx="18324">
                  <c:v>25.45</c:v>
                </c:pt>
                <c:pt idx="18325">
                  <c:v>25.451388888888889</c:v>
                </c:pt>
                <c:pt idx="18326">
                  <c:v>25.452777777777779</c:v>
                </c:pt>
                <c:pt idx="18327">
                  <c:v>25.454166666666666</c:v>
                </c:pt>
                <c:pt idx="18328">
                  <c:v>25.455555555555556</c:v>
                </c:pt>
                <c:pt idx="18329">
                  <c:v>25.456944444444446</c:v>
                </c:pt>
                <c:pt idx="18330">
                  <c:v>25.458333333333332</c:v>
                </c:pt>
                <c:pt idx="18331">
                  <c:v>25.459722222222222</c:v>
                </c:pt>
                <c:pt idx="18332">
                  <c:v>25.461111111111112</c:v>
                </c:pt>
                <c:pt idx="18333">
                  <c:v>25.462499999999999</c:v>
                </c:pt>
                <c:pt idx="18334">
                  <c:v>25.463888888888889</c:v>
                </c:pt>
                <c:pt idx="18335">
                  <c:v>25.465277777777779</c:v>
                </c:pt>
                <c:pt idx="18336">
                  <c:v>25.466666666666665</c:v>
                </c:pt>
                <c:pt idx="18337">
                  <c:v>25.468055555555555</c:v>
                </c:pt>
                <c:pt idx="18338">
                  <c:v>25.469444444444445</c:v>
                </c:pt>
                <c:pt idx="18339">
                  <c:v>25.470833333333335</c:v>
                </c:pt>
                <c:pt idx="18340">
                  <c:v>25.472222222222221</c:v>
                </c:pt>
                <c:pt idx="18341">
                  <c:v>25.473611111111111</c:v>
                </c:pt>
                <c:pt idx="18342">
                  <c:v>25.475000000000001</c:v>
                </c:pt>
                <c:pt idx="18343">
                  <c:v>25.476388888888888</c:v>
                </c:pt>
                <c:pt idx="18344">
                  <c:v>25.477777777777778</c:v>
                </c:pt>
                <c:pt idx="18345">
                  <c:v>25.479166666666668</c:v>
                </c:pt>
                <c:pt idx="18346">
                  <c:v>25.480555555555554</c:v>
                </c:pt>
                <c:pt idx="18347">
                  <c:v>25.481944444444444</c:v>
                </c:pt>
                <c:pt idx="18348">
                  <c:v>25.483333333333334</c:v>
                </c:pt>
                <c:pt idx="18349">
                  <c:v>25.484722222222221</c:v>
                </c:pt>
                <c:pt idx="18350">
                  <c:v>25.486111111111111</c:v>
                </c:pt>
                <c:pt idx="18351">
                  <c:v>25.487500000000001</c:v>
                </c:pt>
                <c:pt idx="18352">
                  <c:v>25.488888888888887</c:v>
                </c:pt>
                <c:pt idx="18353">
                  <c:v>25.490277777777777</c:v>
                </c:pt>
                <c:pt idx="18354">
                  <c:v>25.491666666666667</c:v>
                </c:pt>
                <c:pt idx="18355">
                  <c:v>25.493055555555557</c:v>
                </c:pt>
                <c:pt idx="18356">
                  <c:v>25.494444444444444</c:v>
                </c:pt>
                <c:pt idx="18357">
                  <c:v>25.495833333333334</c:v>
                </c:pt>
                <c:pt idx="18358">
                  <c:v>25.497222222222224</c:v>
                </c:pt>
                <c:pt idx="18359">
                  <c:v>25.49861111111111</c:v>
                </c:pt>
                <c:pt idx="18360">
                  <c:v>25.5</c:v>
                </c:pt>
                <c:pt idx="18361">
                  <c:v>25.50138888888889</c:v>
                </c:pt>
                <c:pt idx="18362">
                  <c:v>25.502777777777776</c:v>
                </c:pt>
                <c:pt idx="18363">
                  <c:v>25.504166666666666</c:v>
                </c:pt>
                <c:pt idx="18364">
                  <c:v>25.505555555555556</c:v>
                </c:pt>
                <c:pt idx="18365">
                  <c:v>25.506944444444443</c:v>
                </c:pt>
                <c:pt idx="18366">
                  <c:v>25.508333333333333</c:v>
                </c:pt>
                <c:pt idx="18367">
                  <c:v>25.509722222222223</c:v>
                </c:pt>
                <c:pt idx="18368">
                  <c:v>25.511111111111113</c:v>
                </c:pt>
                <c:pt idx="18369">
                  <c:v>25.512499999999999</c:v>
                </c:pt>
                <c:pt idx="18370">
                  <c:v>25.513888888888889</c:v>
                </c:pt>
                <c:pt idx="18371">
                  <c:v>25.515277777777779</c:v>
                </c:pt>
                <c:pt idx="18372">
                  <c:v>25.516666666666666</c:v>
                </c:pt>
                <c:pt idx="18373">
                  <c:v>25.518055555555556</c:v>
                </c:pt>
                <c:pt idx="18374">
                  <c:v>25.519444444444446</c:v>
                </c:pt>
                <c:pt idx="18375">
                  <c:v>25.520833333333332</c:v>
                </c:pt>
                <c:pt idx="18376">
                  <c:v>25.522222222222222</c:v>
                </c:pt>
                <c:pt idx="18377">
                  <c:v>25.523611111111112</c:v>
                </c:pt>
                <c:pt idx="18378">
                  <c:v>25.524999999999999</c:v>
                </c:pt>
                <c:pt idx="18379">
                  <c:v>25.526388888888889</c:v>
                </c:pt>
                <c:pt idx="18380">
                  <c:v>25.527777777777779</c:v>
                </c:pt>
                <c:pt idx="18381">
                  <c:v>25.529166666666665</c:v>
                </c:pt>
                <c:pt idx="18382">
                  <c:v>25.530555555555555</c:v>
                </c:pt>
                <c:pt idx="18383">
                  <c:v>25.531944444444445</c:v>
                </c:pt>
                <c:pt idx="18384">
                  <c:v>25.533333333333335</c:v>
                </c:pt>
                <c:pt idx="18385">
                  <c:v>25.534722222222221</c:v>
                </c:pt>
                <c:pt idx="18386">
                  <c:v>25.536111111111111</c:v>
                </c:pt>
                <c:pt idx="18387">
                  <c:v>25.537500000000001</c:v>
                </c:pt>
                <c:pt idx="18388">
                  <c:v>25.538888888888888</c:v>
                </c:pt>
                <c:pt idx="18389">
                  <c:v>25.540277777777778</c:v>
                </c:pt>
                <c:pt idx="18390">
                  <c:v>25.541666666666668</c:v>
                </c:pt>
                <c:pt idx="18391">
                  <c:v>25.543055555555554</c:v>
                </c:pt>
                <c:pt idx="18392">
                  <c:v>25.544444444444444</c:v>
                </c:pt>
                <c:pt idx="18393">
                  <c:v>25.545833333333334</c:v>
                </c:pt>
                <c:pt idx="18394">
                  <c:v>25.547222222222221</c:v>
                </c:pt>
                <c:pt idx="18395">
                  <c:v>25.548611111111111</c:v>
                </c:pt>
                <c:pt idx="18396">
                  <c:v>25.55</c:v>
                </c:pt>
                <c:pt idx="18397">
                  <c:v>25.551388888888887</c:v>
                </c:pt>
                <c:pt idx="18398">
                  <c:v>25.552777777777777</c:v>
                </c:pt>
                <c:pt idx="18399">
                  <c:v>25.554166666666667</c:v>
                </c:pt>
                <c:pt idx="18400">
                  <c:v>25.555555555555557</c:v>
                </c:pt>
                <c:pt idx="18401">
                  <c:v>25.556944444444444</c:v>
                </c:pt>
                <c:pt idx="18402">
                  <c:v>25.558333333333334</c:v>
                </c:pt>
                <c:pt idx="18403">
                  <c:v>25.559722222222224</c:v>
                </c:pt>
                <c:pt idx="18404">
                  <c:v>25.56111111111111</c:v>
                </c:pt>
                <c:pt idx="18405">
                  <c:v>25.5625</c:v>
                </c:pt>
                <c:pt idx="18406">
                  <c:v>25.56388888888889</c:v>
                </c:pt>
                <c:pt idx="18407">
                  <c:v>25.565277777777776</c:v>
                </c:pt>
                <c:pt idx="18408">
                  <c:v>25.566666666666666</c:v>
                </c:pt>
                <c:pt idx="18409">
                  <c:v>25.568055555555556</c:v>
                </c:pt>
                <c:pt idx="18410">
                  <c:v>25.569444444444443</c:v>
                </c:pt>
                <c:pt idx="18411">
                  <c:v>25.570833333333333</c:v>
                </c:pt>
                <c:pt idx="18412">
                  <c:v>25.572222222222223</c:v>
                </c:pt>
                <c:pt idx="18413">
                  <c:v>25.573611111111113</c:v>
                </c:pt>
                <c:pt idx="18414">
                  <c:v>25.574999999999999</c:v>
                </c:pt>
                <c:pt idx="18415">
                  <c:v>25.576388888888889</c:v>
                </c:pt>
                <c:pt idx="18416">
                  <c:v>25.577777777777779</c:v>
                </c:pt>
                <c:pt idx="18417">
                  <c:v>25.579166666666666</c:v>
                </c:pt>
                <c:pt idx="18418">
                  <c:v>25.580555555555556</c:v>
                </c:pt>
                <c:pt idx="18419">
                  <c:v>25.581944444444446</c:v>
                </c:pt>
                <c:pt idx="18420">
                  <c:v>25.583333333333332</c:v>
                </c:pt>
                <c:pt idx="18421">
                  <c:v>25.584722222222222</c:v>
                </c:pt>
                <c:pt idx="18422">
                  <c:v>25.586111111111112</c:v>
                </c:pt>
                <c:pt idx="18423">
                  <c:v>25.587499999999999</c:v>
                </c:pt>
                <c:pt idx="18424">
                  <c:v>25.588888888888889</c:v>
                </c:pt>
                <c:pt idx="18425">
                  <c:v>25.590277777777779</c:v>
                </c:pt>
                <c:pt idx="18426">
                  <c:v>25.591666666666665</c:v>
                </c:pt>
                <c:pt idx="18427">
                  <c:v>25.593055555555555</c:v>
                </c:pt>
                <c:pt idx="18428">
                  <c:v>25.594444444444445</c:v>
                </c:pt>
                <c:pt idx="18429">
                  <c:v>25.595833333333335</c:v>
                </c:pt>
                <c:pt idx="18430">
                  <c:v>25.597222222222221</c:v>
                </c:pt>
                <c:pt idx="18431">
                  <c:v>25.598611111111111</c:v>
                </c:pt>
                <c:pt idx="18432">
                  <c:v>25.6</c:v>
                </c:pt>
                <c:pt idx="18433">
                  <c:v>25.601388888888888</c:v>
                </c:pt>
                <c:pt idx="18434">
                  <c:v>25.602777777777778</c:v>
                </c:pt>
                <c:pt idx="18435">
                  <c:v>25.604166666666668</c:v>
                </c:pt>
                <c:pt idx="18436">
                  <c:v>25.605555555555554</c:v>
                </c:pt>
                <c:pt idx="18437">
                  <c:v>25.606944444444444</c:v>
                </c:pt>
                <c:pt idx="18438">
                  <c:v>25.608333333333334</c:v>
                </c:pt>
                <c:pt idx="18439">
                  <c:v>25.609722222222221</c:v>
                </c:pt>
                <c:pt idx="18440">
                  <c:v>25.611111111111111</c:v>
                </c:pt>
                <c:pt idx="18441">
                  <c:v>25.612500000000001</c:v>
                </c:pt>
                <c:pt idx="18442">
                  <c:v>25.613888888888887</c:v>
                </c:pt>
                <c:pt idx="18443">
                  <c:v>25.615277777777777</c:v>
                </c:pt>
                <c:pt idx="18444">
                  <c:v>25.616666666666667</c:v>
                </c:pt>
                <c:pt idx="18445">
                  <c:v>25.618055555555557</c:v>
                </c:pt>
                <c:pt idx="18446">
                  <c:v>25.619444444444444</c:v>
                </c:pt>
                <c:pt idx="18447">
                  <c:v>25.620833333333334</c:v>
                </c:pt>
                <c:pt idx="18448">
                  <c:v>25.622222222222224</c:v>
                </c:pt>
                <c:pt idx="18449">
                  <c:v>25.62361111111111</c:v>
                </c:pt>
                <c:pt idx="18450">
                  <c:v>25.625</c:v>
                </c:pt>
                <c:pt idx="18451">
                  <c:v>25.62638888888889</c:v>
                </c:pt>
                <c:pt idx="18452">
                  <c:v>25.627777777777776</c:v>
                </c:pt>
                <c:pt idx="18453">
                  <c:v>25.629166666666666</c:v>
                </c:pt>
                <c:pt idx="18454">
                  <c:v>25.630555555555556</c:v>
                </c:pt>
                <c:pt idx="18455">
                  <c:v>25.631944444444443</c:v>
                </c:pt>
                <c:pt idx="18456">
                  <c:v>25.633333333333333</c:v>
                </c:pt>
                <c:pt idx="18457">
                  <c:v>25.634722222222223</c:v>
                </c:pt>
                <c:pt idx="18458">
                  <c:v>25.636111111111113</c:v>
                </c:pt>
                <c:pt idx="18459">
                  <c:v>25.637499999999999</c:v>
                </c:pt>
                <c:pt idx="18460">
                  <c:v>25.638888888888889</c:v>
                </c:pt>
                <c:pt idx="18461">
                  <c:v>25.640277777777779</c:v>
                </c:pt>
                <c:pt idx="18462">
                  <c:v>25.641666666666666</c:v>
                </c:pt>
                <c:pt idx="18463">
                  <c:v>25.643055555555556</c:v>
                </c:pt>
                <c:pt idx="18464">
                  <c:v>25.644444444444446</c:v>
                </c:pt>
                <c:pt idx="18465">
                  <c:v>25.645833333333332</c:v>
                </c:pt>
                <c:pt idx="18466">
                  <c:v>25.647222222222222</c:v>
                </c:pt>
                <c:pt idx="18467">
                  <c:v>25.648611111111112</c:v>
                </c:pt>
                <c:pt idx="18468">
                  <c:v>25.65</c:v>
                </c:pt>
                <c:pt idx="18469">
                  <c:v>25.651388888888889</c:v>
                </c:pt>
                <c:pt idx="18470">
                  <c:v>25.652777777777779</c:v>
                </c:pt>
                <c:pt idx="18471">
                  <c:v>25.654166666666665</c:v>
                </c:pt>
                <c:pt idx="18472">
                  <c:v>25.655555555555555</c:v>
                </c:pt>
                <c:pt idx="18473">
                  <c:v>25.656944444444445</c:v>
                </c:pt>
                <c:pt idx="18474">
                  <c:v>25.658333333333335</c:v>
                </c:pt>
                <c:pt idx="18475">
                  <c:v>25.659722222222221</c:v>
                </c:pt>
                <c:pt idx="18476">
                  <c:v>25.661111111111111</c:v>
                </c:pt>
                <c:pt idx="18477">
                  <c:v>25.662500000000001</c:v>
                </c:pt>
                <c:pt idx="18478">
                  <c:v>25.663888888888888</c:v>
                </c:pt>
                <c:pt idx="18479">
                  <c:v>25.665277777777778</c:v>
                </c:pt>
                <c:pt idx="18480">
                  <c:v>25.666666666666668</c:v>
                </c:pt>
                <c:pt idx="18481">
                  <c:v>25.668055555555554</c:v>
                </c:pt>
                <c:pt idx="18482">
                  <c:v>25.669444444444444</c:v>
                </c:pt>
                <c:pt idx="18483">
                  <c:v>25.670833333333334</c:v>
                </c:pt>
                <c:pt idx="18484">
                  <c:v>25.672222222222221</c:v>
                </c:pt>
                <c:pt idx="18485">
                  <c:v>25.673611111111111</c:v>
                </c:pt>
                <c:pt idx="18486">
                  <c:v>25.675000000000001</c:v>
                </c:pt>
                <c:pt idx="18487">
                  <c:v>25.676388888888887</c:v>
                </c:pt>
                <c:pt idx="18488">
                  <c:v>25.677777777777777</c:v>
                </c:pt>
                <c:pt idx="18489">
                  <c:v>25.679166666666667</c:v>
                </c:pt>
                <c:pt idx="18490">
                  <c:v>25.680555555555557</c:v>
                </c:pt>
                <c:pt idx="18491">
                  <c:v>25.681944444444444</c:v>
                </c:pt>
                <c:pt idx="18492">
                  <c:v>25.683333333333334</c:v>
                </c:pt>
                <c:pt idx="18493">
                  <c:v>25.684722222222224</c:v>
                </c:pt>
                <c:pt idx="18494">
                  <c:v>25.68611111111111</c:v>
                </c:pt>
                <c:pt idx="18495">
                  <c:v>25.6875</c:v>
                </c:pt>
                <c:pt idx="18496">
                  <c:v>25.68888888888889</c:v>
                </c:pt>
                <c:pt idx="18497">
                  <c:v>25.690277777777776</c:v>
                </c:pt>
                <c:pt idx="18498">
                  <c:v>25.691666666666666</c:v>
                </c:pt>
                <c:pt idx="18499">
                  <c:v>25.693055555555556</c:v>
                </c:pt>
                <c:pt idx="18500">
                  <c:v>25.694444444444443</c:v>
                </c:pt>
                <c:pt idx="18501">
                  <c:v>25.695833333333333</c:v>
                </c:pt>
                <c:pt idx="18502">
                  <c:v>25.697222222222223</c:v>
                </c:pt>
                <c:pt idx="18503">
                  <c:v>25.698611111111113</c:v>
                </c:pt>
                <c:pt idx="18504">
                  <c:v>25.7</c:v>
                </c:pt>
                <c:pt idx="18505">
                  <c:v>25.701388888888889</c:v>
                </c:pt>
                <c:pt idx="18506">
                  <c:v>25.702777777777779</c:v>
                </c:pt>
                <c:pt idx="18507">
                  <c:v>25.704166666666666</c:v>
                </c:pt>
                <c:pt idx="18508">
                  <c:v>25.705555555555556</c:v>
                </c:pt>
                <c:pt idx="18509">
                  <c:v>25.706944444444446</c:v>
                </c:pt>
                <c:pt idx="18510">
                  <c:v>25.708333333333332</c:v>
                </c:pt>
                <c:pt idx="18511">
                  <c:v>25.709722222222222</c:v>
                </c:pt>
                <c:pt idx="18512">
                  <c:v>25.711111111111112</c:v>
                </c:pt>
                <c:pt idx="18513">
                  <c:v>25.712499999999999</c:v>
                </c:pt>
                <c:pt idx="18514">
                  <c:v>25.713888888888889</c:v>
                </c:pt>
                <c:pt idx="18515">
                  <c:v>25.715277777777779</c:v>
                </c:pt>
                <c:pt idx="18516">
                  <c:v>25.716666666666665</c:v>
                </c:pt>
                <c:pt idx="18517">
                  <c:v>25.718055555555555</c:v>
                </c:pt>
                <c:pt idx="18518">
                  <c:v>25.719444444444445</c:v>
                </c:pt>
                <c:pt idx="18519">
                  <c:v>25.720833333333335</c:v>
                </c:pt>
                <c:pt idx="18520">
                  <c:v>25.722222222222221</c:v>
                </c:pt>
                <c:pt idx="18521">
                  <c:v>25.723611111111111</c:v>
                </c:pt>
                <c:pt idx="18522">
                  <c:v>25.725000000000001</c:v>
                </c:pt>
                <c:pt idx="18523">
                  <c:v>25.726388888888888</c:v>
                </c:pt>
                <c:pt idx="18524">
                  <c:v>25.727777777777778</c:v>
                </c:pt>
                <c:pt idx="18525">
                  <c:v>25.729166666666668</c:v>
                </c:pt>
                <c:pt idx="18526">
                  <c:v>25.730555555555554</c:v>
                </c:pt>
                <c:pt idx="18527">
                  <c:v>25.731944444444444</c:v>
                </c:pt>
                <c:pt idx="18528">
                  <c:v>25.733333333333334</c:v>
                </c:pt>
                <c:pt idx="18529">
                  <c:v>25.734722222222221</c:v>
                </c:pt>
                <c:pt idx="18530">
                  <c:v>25.736111111111111</c:v>
                </c:pt>
                <c:pt idx="18531">
                  <c:v>25.737500000000001</c:v>
                </c:pt>
                <c:pt idx="18532">
                  <c:v>25.738888888888887</c:v>
                </c:pt>
                <c:pt idx="18533">
                  <c:v>25.740277777777777</c:v>
                </c:pt>
                <c:pt idx="18534">
                  <c:v>25.741666666666667</c:v>
                </c:pt>
                <c:pt idx="18535">
                  <c:v>25.743055555555557</c:v>
                </c:pt>
                <c:pt idx="18536">
                  <c:v>25.744444444444444</c:v>
                </c:pt>
                <c:pt idx="18537">
                  <c:v>25.745833333333334</c:v>
                </c:pt>
                <c:pt idx="18538">
                  <c:v>25.747222222222224</c:v>
                </c:pt>
                <c:pt idx="18539">
                  <c:v>25.74861111111111</c:v>
                </c:pt>
                <c:pt idx="18540">
                  <c:v>25.75</c:v>
                </c:pt>
                <c:pt idx="18541">
                  <c:v>25.75138888888889</c:v>
                </c:pt>
                <c:pt idx="18542">
                  <c:v>25.752777777777776</c:v>
                </c:pt>
                <c:pt idx="18543">
                  <c:v>25.754166666666666</c:v>
                </c:pt>
                <c:pt idx="18544">
                  <c:v>25.755555555555556</c:v>
                </c:pt>
                <c:pt idx="18545">
                  <c:v>25.756944444444443</c:v>
                </c:pt>
                <c:pt idx="18546">
                  <c:v>25.758333333333333</c:v>
                </c:pt>
                <c:pt idx="18547">
                  <c:v>25.759722222222223</c:v>
                </c:pt>
                <c:pt idx="18548">
                  <c:v>25.761111111111113</c:v>
                </c:pt>
                <c:pt idx="18549">
                  <c:v>25.762499999999999</c:v>
                </c:pt>
                <c:pt idx="18550">
                  <c:v>25.763888888888889</c:v>
                </c:pt>
                <c:pt idx="18551">
                  <c:v>25.765277777777779</c:v>
                </c:pt>
                <c:pt idx="18552">
                  <c:v>25.766666666666666</c:v>
                </c:pt>
                <c:pt idx="18553">
                  <c:v>25.768055555555556</c:v>
                </c:pt>
                <c:pt idx="18554">
                  <c:v>25.769444444444446</c:v>
                </c:pt>
                <c:pt idx="18555">
                  <c:v>25.770833333333332</c:v>
                </c:pt>
                <c:pt idx="18556">
                  <c:v>25.772222222222222</c:v>
                </c:pt>
                <c:pt idx="18557">
                  <c:v>25.773611111111112</c:v>
                </c:pt>
                <c:pt idx="18558">
                  <c:v>25.774999999999999</c:v>
                </c:pt>
                <c:pt idx="18559">
                  <c:v>25.776388888888889</c:v>
                </c:pt>
                <c:pt idx="18560">
                  <c:v>25.777777777777779</c:v>
                </c:pt>
                <c:pt idx="18561">
                  <c:v>25.779166666666665</c:v>
                </c:pt>
                <c:pt idx="18562">
                  <c:v>25.780555555555555</c:v>
                </c:pt>
                <c:pt idx="18563">
                  <c:v>25.781944444444445</c:v>
                </c:pt>
                <c:pt idx="18564">
                  <c:v>25.783333333333335</c:v>
                </c:pt>
                <c:pt idx="18565">
                  <c:v>25.784722222222221</c:v>
                </c:pt>
                <c:pt idx="18566">
                  <c:v>25.786111111111111</c:v>
                </c:pt>
                <c:pt idx="18567">
                  <c:v>25.787500000000001</c:v>
                </c:pt>
                <c:pt idx="18568">
                  <c:v>25.788888888888888</c:v>
                </c:pt>
                <c:pt idx="18569">
                  <c:v>25.790277777777778</c:v>
                </c:pt>
                <c:pt idx="18570">
                  <c:v>25.791666666666668</c:v>
                </c:pt>
                <c:pt idx="18571">
                  <c:v>25.793055555555554</c:v>
                </c:pt>
                <c:pt idx="18572">
                  <c:v>25.794444444444444</c:v>
                </c:pt>
                <c:pt idx="18573">
                  <c:v>25.795833333333334</c:v>
                </c:pt>
                <c:pt idx="18574">
                  <c:v>25.797222222222221</c:v>
                </c:pt>
                <c:pt idx="18575">
                  <c:v>25.798611111111111</c:v>
                </c:pt>
                <c:pt idx="18576">
                  <c:v>25.8</c:v>
                </c:pt>
                <c:pt idx="18577">
                  <c:v>25.801388888888887</c:v>
                </c:pt>
                <c:pt idx="18578">
                  <c:v>25.802777777777777</c:v>
                </c:pt>
                <c:pt idx="18579">
                  <c:v>25.804166666666667</c:v>
                </c:pt>
                <c:pt idx="18580">
                  <c:v>25.805555555555557</c:v>
                </c:pt>
                <c:pt idx="18581">
                  <c:v>25.806944444444444</c:v>
                </c:pt>
                <c:pt idx="18582">
                  <c:v>25.808333333333334</c:v>
                </c:pt>
                <c:pt idx="18583">
                  <c:v>25.809722222222224</c:v>
                </c:pt>
                <c:pt idx="18584">
                  <c:v>25.81111111111111</c:v>
                </c:pt>
                <c:pt idx="18585">
                  <c:v>25.8125</c:v>
                </c:pt>
                <c:pt idx="18586">
                  <c:v>25.81388888888889</c:v>
                </c:pt>
                <c:pt idx="18587">
                  <c:v>25.815277777777776</c:v>
                </c:pt>
                <c:pt idx="18588">
                  <c:v>25.816666666666666</c:v>
                </c:pt>
                <c:pt idx="18589">
                  <c:v>25.818055555555556</c:v>
                </c:pt>
                <c:pt idx="18590">
                  <c:v>25.819444444444443</c:v>
                </c:pt>
                <c:pt idx="18591">
                  <c:v>25.820833333333333</c:v>
                </c:pt>
                <c:pt idx="18592">
                  <c:v>25.822222222222223</c:v>
                </c:pt>
                <c:pt idx="18593">
                  <c:v>25.823611111111113</c:v>
                </c:pt>
                <c:pt idx="18594">
                  <c:v>25.824999999999999</c:v>
                </c:pt>
                <c:pt idx="18595">
                  <c:v>25.826388888888889</c:v>
                </c:pt>
                <c:pt idx="18596">
                  <c:v>25.827777777777779</c:v>
                </c:pt>
                <c:pt idx="18597">
                  <c:v>25.829166666666666</c:v>
                </c:pt>
                <c:pt idx="18598">
                  <c:v>25.830555555555556</c:v>
                </c:pt>
                <c:pt idx="18599">
                  <c:v>25.831944444444446</c:v>
                </c:pt>
                <c:pt idx="18600">
                  <c:v>25.833333333333332</c:v>
                </c:pt>
                <c:pt idx="18601">
                  <c:v>25.834722222222222</c:v>
                </c:pt>
                <c:pt idx="18602">
                  <c:v>25.836111111111112</c:v>
                </c:pt>
                <c:pt idx="18603">
                  <c:v>25.837499999999999</c:v>
                </c:pt>
                <c:pt idx="18604">
                  <c:v>25.838888888888889</c:v>
                </c:pt>
                <c:pt idx="18605">
                  <c:v>25.840277777777779</c:v>
                </c:pt>
                <c:pt idx="18606">
                  <c:v>25.841666666666665</c:v>
                </c:pt>
                <c:pt idx="18607">
                  <c:v>25.843055555555555</c:v>
                </c:pt>
                <c:pt idx="18608">
                  <c:v>25.844444444444445</c:v>
                </c:pt>
                <c:pt idx="18609">
                  <c:v>25.845833333333335</c:v>
                </c:pt>
                <c:pt idx="18610">
                  <c:v>25.847222222222221</c:v>
                </c:pt>
                <c:pt idx="18611">
                  <c:v>25.848611111111111</c:v>
                </c:pt>
                <c:pt idx="18612">
                  <c:v>25.85</c:v>
                </c:pt>
                <c:pt idx="18613">
                  <c:v>25.851388888888888</c:v>
                </c:pt>
                <c:pt idx="18614">
                  <c:v>25.852777777777778</c:v>
                </c:pt>
                <c:pt idx="18615">
                  <c:v>25.854166666666668</c:v>
                </c:pt>
                <c:pt idx="18616">
                  <c:v>25.855555555555554</c:v>
                </c:pt>
                <c:pt idx="18617">
                  <c:v>25.856944444444444</c:v>
                </c:pt>
                <c:pt idx="18618">
                  <c:v>25.858333333333334</c:v>
                </c:pt>
                <c:pt idx="18619">
                  <c:v>25.859722222222221</c:v>
                </c:pt>
                <c:pt idx="18620">
                  <c:v>25.861111111111111</c:v>
                </c:pt>
                <c:pt idx="18621">
                  <c:v>25.862500000000001</c:v>
                </c:pt>
                <c:pt idx="18622">
                  <c:v>25.863888888888887</c:v>
                </c:pt>
                <c:pt idx="18623">
                  <c:v>25.865277777777777</c:v>
                </c:pt>
                <c:pt idx="18624">
                  <c:v>25.866666666666667</c:v>
                </c:pt>
                <c:pt idx="18625">
                  <c:v>25.868055555555557</c:v>
                </c:pt>
                <c:pt idx="18626">
                  <c:v>25.869444444444444</c:v>
                </c:pt>
                <c:pt idx="18627">
                  <c:v>25.870833333333334</c:v>
                </c:pt>
                <c:pt idx="18628">
                  <c:v>25.872222222222224</c:v>
                </c:pt>
                <c:pt idx="18629">
                  <c:v>25.87361111111111</c:v>
                </c:pt>
                <c:pt idx="18630">
                  <c:v>25.875</c:v>
                </c:pt>
                <c:pt idx="18631">
                  <c:v>25.87638888888889</c:v>
                </c:pt>
                <c:pt idx="18632">
                  <c:v>25.877777777777776</c:v>
                </c:pt>
                <c:pt idx="18633">
                  <c:v>25.879166666666666</c:v>
                </c:pt>
                <c:pt idx="18634">
                  <c:v>25.880555555555556</c:v>
                </c:pt>
                <c:pt idx="18635">
                  <c:v>25.881944444444443</c:v>
                </c:pt>
                <c:pt idx="18636">
                  <c:v>25.883333333333333</c:v>
                </c:pt>
                <c:pt idx="18637">
                  <c:v>25.884722222222223</c:v>
                </c:pt>
                <c:pt idx="18638">
                  <c:v>25.886111111111113</c:v>
                </c:pt>
                <c:pt idx="18639">
                  <c:v>25.887499999999999</c:v>
                </c:pt>
                <c:pt idx="18640">
                  <c:v>25.888888888888889</c:v>
                </c:pt>
                <c:pt idx="18641">
                  <c:v>25.890277777777779</c:v>
                </c:pt>
                <c:pt idx="18642">
                  <c:v>25.891666666666666</c:v>
                </c:pt>
                <c:pt idx="18643">
                  <c:v>25.893055555555556</c:v>
                </c:pt>
                <c:pt idx="18644">
                  <c:v>25.894444444444446</c:v>
                </c:pt>
                <c:pt idx="18645">
                  <c:v>25.895833333333332</c:v>
                </c:pt>
                <c:pt idx="18646">
                  <c:v>25.897222222222222</c:v>
                </c:pt>
                <c:pt idx="18647">
                  <c:v>25.898611111111112</c:v>
                </c:pt>
                <c:pt idx="18648">
                  <c:v>25.9</c:v>
                </c:pt>
                <c:pt idx="18649">
                  <c:v>25.901388888888889</c:v>
                </c:pt>
                <c:pt idx="18650">
                  <c:v>25.902777777777779</c:v>
                </c:pt>
                <c:pt idx="18651">
                  <c:v>25.904166666666665</c:v>
                </c:pt>
                <c:pt idx="18652">
                  <c:v>25.905555555555555</c:v>
                </c:pt>
                <c:pt idx="18653">
                  <c:v>25.906944444444445</c:v>
                </c:pt>
                <c:pt idx="18654">
                  <c:v>25.908333333333335</c:v>
                </c:pt>
                <c:pt idx="18655">
                  <c:v>25.909722222222221</c:v>
                </c:pt>
                <c:pt idx="18656">
                  <c:v>25.911111111111111</c:v>
                </c:pt>
                <c:pt idx="18657">
                  <c:v>25.912500000000001</c:v>
                </c:pt>
                <c:pt idx="18658">
                  <c:v>25.913888888888888</c:v>
                </c:pt>
                <c:pt idx="18659">
                  <c:v>25.915277777777778</c:v>
                </c:pt>
                <c:pt idx="18660">
                  <c:v>25.916666666666668</c:v>
                </c:pt>
                <c:pt idx="18661">
                  <c:v>25.918055555555554</c:v>
                </c:pt>
                <c:pt idx="18662">
                  <c:v>25.919444444444444</c:v>
                </c:pt>
                <c:pt idx="18663">
                  <c:v>25.920833333333334</c:v>
                </c:pt>
                <c:pt idx="18664">
                  <c:v>25.922222222222221</c:v>
                </c:pt>
                <c:pt idx="18665">
                  <c:v>25.923611111111111</c:v>
                </c:pt>
                <c:pt idx="18666">
                  <c:v>25.925000000000001</c:v>
                </c:pt>
                <c:pt idx="18667">
                  <c:v>25.926388888888887</c:v>
                </c:pt>
                <c:pt idx="18668">
                  <c:v>25.927777777777777</c:v>
                </c:pt>
                <c:pt idx="18669">
                  <c:v>25.929166666666667</c:v>
                </c:pt>
                <c:pt idx="18670">
                  <c:v>25.930555555555557</c:v>
                </c:pt>
                <c:pt idx="18671">
                  <c:v>25.931944444444444</c:v>
                </c:pt>
                <c:pt idx="18672">
                  <c:v>25.933333333333334</c:v>
                </c:pt>
                <c:pt idx="18673">
                  <c:v>25.934722222222224</c:v>
                </c:pt>
                <c:pt idx="18674">
                  <c:v>25.93611111111111</c:v>
                </c:pt>
                <c:pt idx="18675">
                  <c:v>25.9375</c:v>
                </c:pt>
                <c:pt idx="18676">
                  <c:v>25.93888888888889</c:v>
                </c:pt>
                <c:pt idx="18677">
                  <c:v>25.940277777777776</c:v>
                </c:pt>
                <c:pt idx="18678">
                  <c:v>25.941666666666666</c:v>
                </c:pt>
                <c:pt idx="18679">
                  <c:v>25.943055555555556</c:v>
                </c:pt>
                <c:pt idx="18680">
                  <c:v>25.944444444444443</c:v>
                </c:pt>
                <c:pt idx="18681">
                  <c:v>25.945833333333333</c:v>
                </c:pt>
                <c:pt idx="18682">
                  <c:v>25.947222222222223</c:v>
                </c:pt>
                <c:pt idx="18683">
                  <c:v>25.948611111111113</c:v>
                </c:pt>
                <c:pt idx="18684">
                  <c:v>25.95</c:v>
                </c:pt>
                <c:pt idx="18685">
                  <c:v>25.951388888888889</c:v>
                </c:pt>
                <c:pt idx="18686">
                  <c:v>25.952777777777779</c:v>
                </c:pt>
                <c:pt idx="18687">
                  <c:v>25.954166666666666</c:v>
                </c:pt>
                <c:pt idx="18688">
                  <c:v>25.955555555555556</c:v>
                </c:pt>
                <c:pt idx="18689">
                  <c:v>25.956944444444446</c:v>
                </c:pt>
                <c:pt idx="18690">
                  <c:v>25.958333333333332</c:v>
                </c:pt>
                <c:pt idx="18691">
                  <c:v>25.959722222222222</c:v>
                </c:pt>
                <c:pt idx="18692">
                  <c:v>25.961111111111112</c:v>
                </c:pt>
                <c:pt idx="18693">
                  <c:v>25.962499999999999</c:v>
                </c:pt>
                <c:pt idx="18694">
                  <c:v>25.963888888888889</c:v>
                </c:pt>
                <c:pt idx="18695">
                  <c:v>25.965277777777779</c:v>
                </c:pt>
                <c:pt idx="18696">
                  <c:v>25.966666666666665</c:v>
                </c:pt>
                <c:pt idx="18697">
                  <c:v>25.968055555555555</c:v>
                </c:pt>
                <c:pt idx="18698">
                  <c:v>25.969444444444445</c:v>
                </c:pt>
                <c:pt idx="18699">
                  <c:v>25.970833333333335</c:v>
                </c:pt>
                <c:pt idx="18700">
                  <c:v>25.972222222222221</c:v>
                </c:pt>
                <c:pt idx="18701">
                  <c:v>25.973611111111111</c:v>
                </c:pt>
                <c:pt idx="18702">
                  <c:v>25.975000000000001</c:v>
                </c:pt>
                <c:pt idx="18703">
                  <c:v>25.976388888888888</c:v>
                </c:pt>
                <c:pt idx="18704">
                  <c:v>25.977777777777778</c:v>
                </c:pt>
                <c:pt idx="18705">
                  <c:v>25.979166666666668</c:v>
                </c:pt>
                <c:pt idx="18706">
                  <c:v>25.980555555555554</c:v>
                </c:pt>
                <c:pt idx="18707">
                  <c:v>25.981944444444444</c:v>
                </c:pt>
                <c:pt idx="18708">
                  <c:v>25.983333333333334</c:v>
                </c:pt>
                <c:pt idx="18709">
                  <c:v>25.984722222222221</c:v>
                </c:pt>
                <c:pt idx="18710">
                  <c:v>25.986111111111111</c:v>
                </c:pt>
                <c:pt idx="18711">
                  <c:v>25.987500000000001</c:v>
                </c:pt>
                <c:pt idx="18712">
                  <c:v>25.988888888888887</c:v>
                </c:pt>
                <c:pt idx="18713">
                  <c:v>25.990277777777777</c:v>
                </c:pt>
                <c:pt idx="18714">
                  <c:v>25.991666666666667</c:v>
                </c:pt>
                <c:pt idx="18715">
                  <c:v>25.993055555555557</c:v>
                </c:pt>
                <c:pt idx="18716">
                  <c:v>25.994444444444444</c:v>
                </c:pt>
                <c:pt idx="18717">
                  <c:v>25.995833333333334</c:v>
                </c:pt>
                <c:pt idx="18718">
                  <c:v>25.997222222222224</c:v>
                </c:pt>
                <c:pt idx="18719">
                  <c:v>25.99861111111111</c:v>
                </c:pt>
                <c:pt idx="18720">
                  <c:v>26</c:v>
                </c:pt>
                <c:pt idx="18721">
                  <c:v>26.00138888888889</c:v>
                </c:pt>
                <c:pt idx="18722">
                  <c:v>26.002777777777776</c:v>
                </c:pt>
                <c:pt idx="18723">
                  <c:v>26.004166666666666</c:v>
                </c:pt>
                <c:pt idx="18724">
                  <c:v>26.005555555555556</c:v>
                </c:pt>
                <c:pt idx="18725">
                  <c:v>26.006944444444443</c:v>
                </c:pt>
                <c:pt idx="18726">
                  <c:v>26.008333333333333</c:v>
                </c:pt>
                <c:pt idx="18727">
                  <c:v>26.009722222222223</c:v>
                </c:pt>
                <c:pt idx="18728">
                  <c:v>26.011111111111113</c:v>
                </c:pt>
                <c:pt idx="18729">
                  <c:v>26.012499999999999</c:v>
                </c:pt>
                <c:pt idx="18730">
                  <c:v>26.013888888888889</c:v>
                </c:pt>
                <c:pt idx="18731">
                  <c:v>26.015277777777779</c:v>
                </c:pt>
                <c:pt idx="18732">
                  <c:v>26.016666666666666</c:v>
                </c:pt>
                <c:pt idx="18733">
                  <c:v>26.018055555555556</c:v>
                </c:pt>
                <c:pt idx="18734">
                  <c:v>26.019444444444446</c:v>
                </c:pt>
                <c:pt idx="18735">
                  <c:v>26.020833333333332</c:v>
                </c:pt>
                <c:pt idx="18736">
                  <c:v>26.022222222222222</c:v>
                </c:pt>
                <c:pt idx="18737">
                  <c:v>26.023611111111112</c:v>
                </c:pt>
                <c:pt idx="18738">
                  <c:v>26.024999999999999</c:v>
                </c:pt>
                <c:pt idx="18739">
                  <c:v>26.026388888888889</c:v>
                </c:pt>
                <c:pt idx="18740">
                  <c:v>26.027777777777779</c:v>
                </c:pt>
                <c:pt idx="18741">
                  <c:v>26.029166666666665</c:v>
                </c:pt>
                <c:pt idx="18742">
                  <c:v>26.030555555555555</c:v>
                </c:pt>
                <c:pt idx="18743">
                  <c:v>26.031944444444445</c:v>
                </c:pt>
                <c:pt idx="18744">
                  <c:v>26.033333333333335</c:v>
                </c:pt>
                <c:pt idx="18745">
                  <c:v>26.034722222222221</c:v>
                </c:pt>
                <c:pt idx="18746">
                  <c:v>26.036111111111111</c:v>
                </c:pt>
                <c:pt idx="18747">
                  <c:v>26.037500000000001</c:v>
                </c:pt>
                <c:pt idx="18748">
                  <c:v>26.038888888888888</c:v>
                </c:pt>
                <c:pt idx="18749">
                  <c:v>26.040277777777778</c:v>
                </c:pt>
                <c:pt idx="18750">
                  <c:v>26.041666666666668</c:v>
                </c:pt>
                <c:pt idx="18751">
                  <c:v>26.043055555555554</c:v>
                </c:pt>
                <c:pt idx="18752">
                  <c:v>26.044444444444444</c:v>
                </c:pt>
                <c:pt idx="18753">
                  <c:v>26.045833333333334</c:v>
                </c:pt>
                <c:pt idx="18754">
                  <c:v>26.047222222222221</c:v>
                </c:pt>
                <c:pt idx="18755">
                  <c:v>26.048611111111111</c:v>
                </c:pt>
                <c:pt idx="18756">
                  <c:v>26.05</c:v>
                </c:pt>
                <c:pt idx="18757">
                  <c:v>26.051388888888887</c:v>
                </c:pt>
                <c:pt idx="18758">
                  <c:v>26.052777777777777</c:v>
                </c:pt>
                <c:pt idx="18759">
                  <c:v>26.054166666666667</c:v>
                </c:pt>
                <c:pt idx="18760">
                  <c:v>26.055555555555557</c:v>
                </c:pt>
                <c:pt idx="18761">
                  <c:v>26.056944444444444</c:v>
                </c:pt>
                <c:pt idx="18762">
                  <c:v>26.058333333333334</c:v>
                </c:pt>
                <c:pt idx="18763">
                  <c:v>26.059722222222224</c:v>
                </c:pt>
                <c:pt idx="18764">
                  <c:v>26.06111111111111</c:v>
                </c:pt>
                <c:pt idx="18765">
                  <c:v>26.0625</c:v>
                </c:pt>
                <c:pt idx="18766">
                  <c:v>26.06388888888889</c:v>
                </c:pt>
                <c:pt idx="18767">
                  <c:v>26.065277777777776</c:v>
                </c:pt>
                <c:pt idx="18768">
                  <c:v>26.066666666666666</c:v>
                </c:pt>
                <c:pt idx="18769">
                  <c:v>26.068055555555556</c:v>
                </c:pt>
                <c:pt idx="18770">
                  <c:v>26.069444444444443</c:v>
                </c:pt>
                <c:pt idx="18771">
                  <c:v>26.070833333333333</c:v>
                </c:pt>
                <c:pt idx="18772">
                  <c:v>26.072222222222223</c:v>
                </c:pt>
                <c:pt idx="18773">
                  <c:v>26.073611111111113</c:v>
                </c:pt>
                <c:pt idx="18774">
                  <c:v>26.074999999999999</c:v>
                </c:pt>
                <c:pt idx="18775">
                  <c:v>26.076388888888889</c:v>
                </c:pt>
                <c:pt idx="18776">
                  <c:v>26.077777777777779</c:v>
                </c:pt>
                <c:pt idx="18777">
                  <c:v>26.079166666666666</c:v>
                </c:pt>
                <c:pt idx="18778">
                  <c:v>26.080555555555556</c:v>
                </c:pt>
                <c:pt idx="18779">
                  <c:v>26.081944444444446</c:v>
                </c:pt>
                <c:pt idx="18780">
                  <c:v>26.083333333333332</c:v>
                </c:pt>
                <c:pt idx="18781">
                  <c:v>26.084722222222222</c:v>
                </c:pt>
                <c:pt idx="18782">
                  <c:v>26.086111111111112</c:v>
                </c:pt>
                <c:pt idx="18783">
                  <c:v>26.087499999999999</c:v>
                </c:pt>
                <c:pt idx="18784">
                  <c:v>26.088888888888889</c:v>
                </c:pt>
                <c:pt idx="18785">
                  <c:v>26.090277777777779</c:v>
                </c:pt>
                <c:pt idx="18786">
                  <c:v>26.091666666666665</c:v>
                </c:pt>
                <c:pt idx="18787">
                  <c:v>26.093055555555555</c:v>
                </c:pt>
                <c:pt idx="18788">
                  <c:v>26.094444444444445</c:v>
                </c:pt>
                <c:pt idx="18789">
                  <c:v>26.095833333333335</c:v>
                </c:pt>
                <c:pt idx="18790">
                  <c:v>26.097222222222221</c:v>
                </c:pt>
                <c:pt idx="18791">
                  <c:v>26.098611111111111</c:v>
                </c:pt>
                <c:pt idx="18792">
                  <c:v>26.1</c:v>
                </c:pt>
                <c:pt idx="18793">
                  <c:v>26.101388888888888</c:v>
                </c:pt>
                <c:pt idx="18794">
                  <c:v>26.102777777777778</c:v>
                </c:pt>
                <c:pt idx="18795">
                  <c:v>26.104166666666668</c:v>
                </c:pt>
                <c:pt idx="18796">
                  <c:v>26.105555555555554</c:v>
                </c:pt>
                <c:pt idx="18797">
                  <c:v>26.106944444444444</c:v>
                </c:pt>
                <c:pt idx="18798">
                  <c:v>26.108333333333334</c:v>
                </c:pt>
                <c:pt idx="18799">
                  <c:v>26.109722222222221</c:v>
                </c:pt>
                <c:pt idx="18800">
                  <c:v>26.111111111111111</c:v>
                </c:pt>
                <c:pt idx="18801">
                  <c:v>26.112500000000001</c:v>
                </c:pt>
                <c:pt idx="18802">
                  <c:v>26.113888888888887</c:v>
                </c:pt>
                <c:pt idx="18803">
                  <c:v>26.115277777777777</c:v>
                </c:pt>
                <c:pt idx="18804">
                  <c:v>26.116666666666667</c:v>
                </c:pt>
                <c:pt idx="18805">
                  <c:v>26.118055555555557</c:v>
                </c:pt>
                <c:pt idx="18806">
                  <c:v>26.119444444444444</c:v>
                </c:pt>
                <c:pt idx="18807">
                  <c:v>26.120833333333334</c:v>
                </c:pt>
                <c:pt idx="18808">
                  <c:v>26.122222222222224</c:v>
                </c:pt>
                <c:pt idx="18809">
                  <c:v>26.12361111111111</c:v>
                </c:pt>
                <c:pt idx="18810">
                  <c:v>26.125</c:v>
                </c:pt>
                <c:pt idx="18811">
                  <c:v>26.12638888888889</c:v>
                </c:pt>
                <c:pt idx="18812">
                  <c:v>26.127777777777776</c:v>
                </c:pt>
                <c:pt idx="18813">
                  <c:v>26.129166666666666</c:v>
                </c:pt>
                <c:pt idx="18814">
                  <c:v>26.130555555555556</c:v>
                </c:pt>
                <c:pt idx="18815">
                  <c:v>26.131944444444443</c:v>
                </c:pt>
                <c:pt idx="18816">
                  <c:v>26.133333333333333</c:v>
                </c:pt>
                <c:pt idx="18817">
                  <c:v>26.134722222222223</c:v>
                </c:pt>
                <c:pt idx="18818">
                  <c:v>26.136111111111113</c:v>
                </c:pt>
                <c:pt idx="18819">
                  <c:v>26.137499999999999</c:v>
                </c:pt>
                <c:pt idx="18820">
                  <c:v>26.138888888888889</c:v>
                </c:pt>
                <c:pt idx="18821">
                  <c:v>26.140277777777779</c:v>
                </c:pt>
                <c:pt idx="18822">
                  <c:v>26.141666666666666</c:v>
                </c:pt>
                <c:pt idx="18823">
                  <c:v>26.143055555555556</c:v>
                </c:pt>
                <c:pt idx="18824">
                  <c:v>26.144444444444446</c:v>
                </c:pt>
                <c:pt idx="18825">
                  <c:v>26.145833333333332</c:v>
                </c:pt>
                <c:pt idx="18826">
                  <c:v>26.147222222222222</c:v>
                </c:pt>
                <c:pt idx="18827">
                  <c:v>26.148611111111112</c:v>
                </c:pt>
                <c:pt idx="18828">
                  <c:v>26.15</c:v>
                </c:pt>
                <c:pt idx="18829">
                  <c:v>26.151388888888889</c:v>
                </c:pt>
                <c:pt idx="18830">
                  <c:v>26.152777777777779</c:v>
                </c:pt>
                <c:pt idx="18831">
                  <c:v>26.154166666666665</c:v>
                </c:pt>
                <c:pt idx="18832">
                  <c:v>26.155555555555555</c:v>
                </c:pt>
                <c:pt idx="18833">
                  <c:v>26.156944444444445</c:v>
                </c:pt>
                <c:pt idx="18834">
                  <c:v>26.158333333333335</c:v>
                </c:pt>
                <c:pt idx="18835">
                  <c:v>26.159722222222221</c:v>
                </c:pt>
                <c:pt idx="18836">
                  <c:v>26.161111111111111</c:v>
                </c:pt>
                <c:pt idx="18837">
                  <c:v>26.162500000000001</c:v>
                </c:pt>
                <c:pt idx="18838">
                  <c:v>26.163888888888888</c:v>
                </c:pt>
                <c:pt idx="18839">
                  <c:v>26.165277777777778</c:v>
                </c:pt>
                <c:pt idx="18840">
                  <c:v>26.166666666666668</c:v>
                </c:pt>
                <c:pt idx="18841">
                  <c:v>26.168055555555554</c:v>
                </c:pt>
                <c:pt idx="18842">
                  <c:v>26.169444444444444</c:v>
                </c:pt>
                <c:pt idx="18843">
                  <c:v>26.170833333333334</c:v>
                </c:pt>
                <c:pt idx="18844">
                  <c:v>26.172222222222221</c:v>
                </c:pt>
                <c:pt idx="18845">
                  <c:v>26.173611111111111</c:v>
                </c:pt>
                <c:pt idx="18846">
                  <c:v>26.175000000000001</c:v>
                </c:pt>
                <c:pt idx="18847">
                  <c:v>26.176388888888887</c:v>
                </c:pt>
                <c:pt idx="18848">
                  <c:v>26.177777777777777</c:v>
                </c:pt>
                <c:pt idx="18849">
                  <c:v>26.179166666666667</c:v>
                </c:pt>
                <c:pt idx="18850">
                  <c:v>26.180555555555557</c:v>
                </c:pt>
                <c:pt idx="18851">
                  <c:v>26.181944444444444</c:v>
                </c:pt>
                <c:pt idx="18852">
                  <c:v>26.183333333333334</c:v>
                </c:pt>
                <c:pt idx="18853">
                  <c:v>26.184722222222224</c:v>
                </c:pt>
                <c:pt idx="18854">
                  <c:v>26.18611111111111</c:v>
                </c:pt>
                <c:pt idx="18855">
                  <c:v>26.1875</c:v>
                </c:pt>
                <c:pt idx="18856">
                  <c:v>26.18888888888889</c:v>
                </c:pt>
                <c:pt idx="18857">
                  <c:v>26.190277777777776</c:v>
                </c:pt>
                <c:pt idx="18858">
                  <c:v>26.191666666666666</c:v>
                </c:pt>
                <c:pt idx="18859">
                  <c:v>26.193055555555556</c:v>
                </c:pt>
                <c:pt idx="18860">
                  <c:v>26.194444444444443</c:v>
                </c:pt>
                <c:pt idx="18861">
                  <c:v>26.195833333333333</c:v>
                </c:pt>
                <c:pt idx="18862">
                  <c:v>26.197222222222223</c:v>
                </c:pt>
                <c:pt idx="18863">
                  <c:v>26.198611111111113</c:v>
                </c:pt>
                <c:pt idx="18864">
                  <c:v>26.2</c:v>
                </c:pt>
                <c:pt idx="18865">
                  <c:v>26.201388888888889</c:v>
                </c:pt>
                <c:pt idx="18866">
                  <c:v>26.202777777777779</c:v>
                </c:pt>
                <c:pt idx="18867">
                  <c:v>26.204166666666666</c:v>
                </c:pt>
                <c:pt idx="18868">
                  <c:v>26.205555555555556</c:v>
                </c:pt>
                <c:pt idx="18869">
                  <c:v>26.206944444444446</c:v>
                </c:pt>
                <c:pt idx="18870">
                  <c:v>26.208333333333332</c:v>
                </c:pt>
                <c:pt idx="18871">
                  <c:v>26.209722222222222</c:v>
                </c:pt>
                <c:pt idx="18872">
                  <c:v>26.211111111111112</c:v>
                </c:pt>
                <c:pt idx="18873">
                  <c:v>26.212499999999999</c:v>
                </c:pt>
                <c:pt idx="18874">
                  <c:v>26.213888888888889</c:v>
                </c:pt>
                <c:pt idx="18875">
                  <c:v>26.215277777777779</c:v>
                </c:pt>
                <c:pt idx="18876">
                  <c:v>26.216666666666665</c:v>
                </c:pt>
                <c:pt idx="18877">
                  <c:v>26.218055555555555</c:v>
                </c:pt>
                <c:pt idx="18878">
                  <c:v>26.219444444444445</c:v>
                </c:pt>
                <c:pt idx="18879">
                  <c:v>26.220833333333335</c:v>
                </c:pt>
                <c:pt idx="18880">
                  <c:v>26.222222222222221</c:v>
                </c:pt>
                <c:pt idx="18881">
                  <c:v>26.223611111111111</c:v>
                </c:pt>
                <c:pt idx="18882">
                  <c:v>26.225000000000001</c:v>
                </c:pt>
                <c:pt idx="18883">
                  <c:v>26.226388888888888</c:v>
                </c:pt>
                <c:pt idx="18884">
                  <c:v>26.227777777777778</c:v>
                </c:pt>
                <c:pt idx="18885">
                  <c:v>26.229166666666668</c:v>
                </c:pt>
                <c:pt idx="18886">
                  <c:v>26.230555555555554</c:v>
                </c:pt>
                <c:pt idx="18887">
                  <c:v>26.231944444444444</c:v>
                </c:pt>
                <c:pt idx="18888">
                  <c:v>26.233333333333334</c:v>
                </c:pt>
                <c:pt idx="18889">
                  <c:v>26.234722222222221</c:v>
                </c:pt>
                <c:pt idx="18890">
                  <c:v>26.236111111111111</c:v>
                </c:pt>
                <c:pt idx="18891">
                  <c:v>26.237500000000001</c:v>
                </c:pt>
                <c:pt idx="18892">
                  <c:v>26.238888888888887</c:v>
                </c:pt>
                <c:pt idx="18893">
                  <c:v>26.240277777777777</c:v>
                </c:pt>
                <c:pt idx="18894">
                  <c:v>26.241666666666667</c:v>
                </c:pt>
                <c:pt idx="18895">
                  <c:v>26.243055555555557</c:v>
                </c:pt>
                <c:pt idx="18896">
                  <c:v>26.244444444444444</c:v>
                </c:pt>
                <c:pt idx="18897">
                  <c:v>26.245833333333334</c:v>
                </c:pt>
                <c:pt idx="18898">
                  <c:v>26.247222222222224</c:v>
                </c:pt>
                <c:pt idx="18899">
                  <c:v>26.24861111111111</c:v>
                </c:pt>
                <c:pt idx="18900">
                  <c:v>26.25</c:v>
                </c:pt>
                <c:pt idx="18901">
                  <c:v>26.25138888888889</c:v>
                </c:pt>
                <c:pt idx="18902">
                  <c:v>26.252777777777776</c:v>
                </c:pt>
                <c:pt idx="18903">
                  <c:v>26.254166666666666</c:v>
                </c:pt>
                <c:pt idx="18904">
                  <c:v>26.255555555555556</c:v>
                </c:pt>
                <c:pt idx="18905">
                  <c:v>26.256944444444443</c:v>
                </c:pt>
                <c:pt idx="18906">
                  <c:v>26.258333333333333</c:v>
                </c:pt>
                <c:pt idx="18907">
                  <c:v>26.259722222222223</c:v>
                </c:pt>
                <c:pt idx="18908">
                  <c:v>26.261111111111113</c:v>
                </c:pt>
                <c:pt idx="18909">
                  <c:v>26.262499999999999</c:v>
                </c:pt>
                <c:pt idx="18910">
                  <c:v>26.263888888888889</c:v>
                </c:pt>
                <c:pt idx="18911">
                  <c:v>26.265277777777779</c:v>
                </c:pt>
                <c:pt idx="18912">
                  <c:v>26.266666666666666</c:v>
                </c:pt>
                <c:pt idx="18913">
                  <c:v>26.268055555555556</c:v>
                </c:pt>
                <c:pt idx="18914">
                  <c:v>26.269444444444446</c:v>
                </c:pt>
                <c:pt idx="18915">
                  <c:v>26.270833333333332</c:v>
                </c:pt>
                <c:pt idx="18916">
                  <c:v>26.272222222222222</c:v>
                </c:pt>
                <c:pt idx="18917">
                  <c:v>26.273611111111112</c:v>
                </c:pt>
                <c:pt idx="18918">
                  <c:v>26.274999999999999</c:v>
                </c:pt>
                <c:pt idx="18919">
                  <c:v>26.276388888888889</c:v>
                </c:pt>
                <c:pt idx="18920">
                  <c:v>26.277777777777779</c:v>
                </c:pt>
                <c:pt idx="18921">
                  <c:v>26.279166666666665</c:v>
                </c:pt>
                <c:pt idx="18922">
                  <c:v>26.280555555555555</c:v>
                </c:pt>
                <c:pt idx="18923">
                  <c:v>26.281944444444445</c:v>
                </c:pt>
                <c:pt idx="18924">
                  <c:v>26.283333333333335</c:v>
                </c:pt>
                <c:pt idx="18925">
                  <c:v>26.284722222222221</c:v>
                </c:pt>
                <c:pt idx="18926">
                  <c:v>26.286111111111111</c:v>
                </c:pt>
                <c:pt idx="18927">
                  <c:v>26.287500000000001</c:v>
                </c:pt>
                <c:pt idx="18928">
                  <c:v>26.288888888888888</c:v>
                </c:pt>
                <c:pt idx="18929">
                  <c:v>26.290277777777778</c:v>
                </c:pt>
                <c:pt idx="18930">
                  <c:v>26.291666666666668</c:v>
                </c:pt>
                <c:pt idx="18931">
                  <c:v>26.293055555555554</c:v>
                </c:pt>
                <c:pt idx="18932">
                  <c:v>26.294444444444444</c:v>
                </c:pt>
                <c:pt idx="18933">
                  <c:v>26.295833333333334</c:v>
                </c:pt>
                <c:pt idx="18934">
                  <c:v>26.297222222222221</c:v>
                </c:pt>
                <c:pt idx="18935">
                  <c:v>26.298611111111111</c:v>
                </c:pt>
                <c:pt idx="18936">
                  <c:v>26.3</c:v>
                </c:pt>
                <c:pt idx="18937">
                  <c:v>26.301388888888887</c:v>
                </c:pt>
                <c:pt idx="18938">
                  <c:v>26.302777777777777</c:v>
                </c:pt>
                <c:pt idx="18939">
                  <c:v>26.304166666666667</c:v>
                </c:pt>
                <c:pt idx="18940">
                  <c:v>26.305555555555557</c:v>
                </c:pt>
                <c:pt idx="18941">
                  <c:v>26.306944444444444</c:v>
                </c:pt>
                <c:pt idx="18942">
                  <c:v>26.308333333333334</c:v>
                </c:pt>
                <c:pt idx="18943">
                  <c:v>26.309722222222224</c:v>
                </c:pt>
                <c:pt idx="18944">
                  <c:v>26.31111111111111</c:v>
                </c:pt>
                <c:pt idx="18945">
                  <c:v>26.3125</c:v>
                </c:pt>
                <c:pt idx="18946">
                  <c:v>26.31388888888889</c:v>
                </c:pt>
                <c:pt idx="18947">
                  <c:v>26.315277777777776</c:v>
                </c:pt>
                <c:pt idx="18948">
                  <c:v>26.316666666666666</c:v>
                </c:pt>
                <c:pt idx="18949">
                  <c:v>26.318055555555556</c:v>
                </c:pt>
                <c:pt idx="18950">
                  <c:v>26.319444444444443</c:v>
                </c:pt>
                <c:pt idx="18951">
                  <c:v>26.320833333333333</c:v>
                </c:pt>
                <c:pt idx="18952">
                  <c:v>26.322222222222223</c:v>
                </c:pt>
                <c:pt idx="18953">
                  <c:v>26.323611111111113</c:v>
                </c:pt>
                <c:pt idx="18954">
                  <c:v>26.324999999999999</c:v>
                </c:pt>
                <c:pt idx="18955">
                  <c:v>26.326388888888889</c:v>
                </c:pt>
                <c:pt idx="18956">
                  <c:v>26.327777777777779</c:v>
                </c:pt>
                <c:pt idx="18957">
                  <c:v>26.329166666666666</c:v>
                </c:pt>
                <c:pt idx="18958">
                  <c:v>26.330555555555556</c:v>
                </c:pt>
                <c:pt idx="18959">
                  <c:v>26.331944444444446</c:v>
                </c:pt>
                <c:pt idx="18960">
                  <c:v>26.333333333333332</c:v>
                </c:pt>
                <c:pt idx="18961">
                  <c:v>26.334722222222222</c:v>
                </c:pt>
                <c:pt idx="18962">
                  <c:v>26.336111111111112</c:v>
                </c:pt>
                <c:pt idx="18963">
                  <c:v>26.337499999999999</c:v>
                </c:pt>
                <c:pt idx="18964">
                  <c:v>26.338888888888889</c:v>
                </c:pt>
                <c:pt idx="18965">
                  <c:v>26.340277777777779</c:v>
                </c:pt>
                <c:pt idx="18966">
                  <c:v>26.341666666666665</c:v>
                </c:pt>
                <c:pt idx="18967">
                  <c:v>26.343055555555555</c:v>
                </c:pt>
                <c:pt idx="18968">
                  <c:v>26.344444444444445</c:v>
                </c:pt>
                <c:pt idx="18969">
                  <c:v>26.345833333333335</c:v>
                </c:pt>
                <c:pt idx="18970">
                  <c:v>26.347222222222221</c:v>
                </c:pt>
                <c:pt idx="18971">
                  <c:v>26.348611111111111</c:v>
                </c:pt>
                <c:pt idx="18972">
                  <c:v>26.35</c:v>
                </c:pt>
                <c:pt idx="18973">
                  <c:v>26.351388888888888</c:v>
                </c:pt>
                <c:pt idx="18974">
                  <c:v>26.352777777777778</c:v>
                </c:pt>
                <c:pt idx="18975">
                  <c:v>26.354166666666668</c:v>
                </c:pt>
                <c:pt idx="18976">
                  <c:v>26.355555555555554</c:v>
                </c:pt>
                <c:pt idx="18977">
                  <c:v>26.356944444444444</c:v>
                </c:pt>
                <c:pt idx="18978">
                  <c:v>26.358333333333334</c:v>
                </c:pt>
                <c:pt idx="18979">
                  <c:v>26.359722222222221</c:v>
                </c:pt>
                <c:pt idx="18980">
                  <c:v>26.361111111111111</c:v>
                </c:pt>
                <c:pt idx="18981">
                  <c:v>26.362500000000001</c:v>
                </c:pt>
                <c:pt idx="18982">
                  <c:v>26.363888888888887</c:v>
                </c:pt>
                <c:pt idx="18983">
                  <c:v>26.365277777777777</c:v>
                </c:pt>
                <c:pt idx="18984">
                  <c:v>26.366666666666667</c:v>
                </c:pt>
                <c:pt idx="18985">
                  <c:v>26.368055555555557</c:v>
                </c:pt>
                <c:pt idx="18986">
                  <c:v>26.369444444444444</c:v>
                </c:pt>
                <c:pt idx="18987">
                  <c:v>26.370833333333334</c:v>
                </c:pt>
                <c:pt idx="18988">
                  <c:v>26.372222222222224</c:v>
                </c:pt>
                <c:pt idx="18989">
                  <c:v>26.37361111111111</c:v>
                </c:pt>
                <c:pt idx="18990">
                  <c:v>26.375</c:v>
                </c:pt>
                <c:pt idx="18991">
                  <c:v>26.37638888888889</c:v>
                </c:pt>
                <c:pt idx="18992">
                  <c:v>26.377777777777776</c:v>
                </c:pt>
                <c:pt idx="18993">
                  <c:v>26.379166666666666</c:v>
                </c:pt>
                <c:pt idx="18994">
                  <c:v>26.380555555555556</c:v>
                </c:pt>
                <c:pt idx="18995">
                  <c:v>26.381944444444443</c:v>
                </c:pt>
                <c:pt idx="18996">
                  <c:v>26.383333333333333</c:v>
                </c:pt>
                <c:pt idx="18997">
                  <c:v>26.384722222222223</c:v>
                </c:pt>
                <c:pt idx="18998">
                  <c:v>26.386111111111113</c:v>
                </c:pt>
                <c:pt idx="18999">
                  <c:v>26.387499999999999</c:v>
                </c:pt>
                <c:pt idx="19000">
                  <c:v>26.388888888888889</c:v>
                </c:pt>
                <c:pt idx="19001">
                  <c:v>26.390277777777779</c:v>
                </c:pt>
                <c:pt idx="19002">
                  <c:v>26.391666666666666</c:v>
                </c:pt>
                <c:pt idx="19003">
                  <c:v>26.393055555555556</c:v>
                </c:pt>
                <c:pt idx="19004">
                  <c:v>26.394444444444446</c:v>
                </c:pt>
                <c:pt idx="19005">
                  <c:v>26.395833333333332</c:v>
                </c:pt>
                <c:pt idx="19006">
                  <c:v>26.397222222222222</c:v>
                </c:pt>
                <c:pt idx="19007">
                  <c:v>26.398611111111112</c:v>
                </c:pt>
                <c:pt idx="19008">
                  <c:v>26.4</c:v>
                </c:pt>
                <c:pt idx="19009">
                  <c:v>26.401388888888889</c:v>
                </c:pt>
                <c:pt idx="19010">
                  <c:v>26.402777777777779</c:v>
                </c:pt>
                <c:pt idx="19011">
                  <c:v>26.404166666666665</c:v>
                </c:pt>
                <c:pt idx="19012">
                  <c:v>26.405555555555555</c:v>
                </c:pt>
                <c:pt idx="19013">
                  <c:v>26.406944444444445</c:v>
                </c:pt>
                <c:pt idx="19014">
                  <c:v>26.408333333333335</c:v>
                </c:pt>
                <c:pt idx="19015">
                  <c:v>26.409722222222221</c:v>
                </c:pt>
                <c:pt idx="19016">
                  <c:v>26.411111111111111</c:v>
                </c:pt>
                <c:pt idx="19017">
                  <c:v>26.412500000000001</c:v>
                </c:pt>
                <c:pt idx="19018">
                  <c:v>26.413888888888888</c:v>
                </c:pt>
                <c:pt idx="19019">
                  <c:v>26.415277777777778</c:v>
                </c:pt>
                <c:pt idx="19020">
                  <c:v>26.416666666666668</c:v>
                </c:pt>
                <c:pt idx="19021">
                  <c:v>26.418055555555554</c:v>
                </c:pt>
                <c:pt idx="19022">
                  <c:v>26.419444444444444</c:v>
                </c:pt>
                <c:pt idx="19023">
                  <c:v>26.420833333333334</c:v>
                </c:pt>
                <c:pt idx="19024">
                  <c:v>26.422222222222221</c:v>
                </c:pt>
                <c:pt idx="19025">
                  <c:v>26.423611111111111</c:v>
                </c:pt>
                <c:pt idx="19026">
                  <c:v>26.425000000000001</c:v>
                </c:pt>
                <c:pt idx="19027">
                  <c:v>26.426388888888887</c:v>
                </c:pt>
                <c:pt idx="19028">
                  <c:v>26.427777777777777</c:v>
                </c:pt>
                <c:pt idx="19029">
                  <c:v>26.429166666666667</c:v>
                </c:pt>
                <c:pt idx="19030">
                  <c:v>26.430555555555557</c:v>
                </c:pt>
                <c:pt idx="19031">
                  <c:v>26.431944444444444</c:v>
                </c:pt>
                <c:pt idx="19032">
                  <c:v>26.433333333333334</c:v>
                </c:pt>
                <c:pt idx="19033">
                  <c:v>26.434722222222224</c:v>
                </c:pt>
                <c:pt idx="19034">
                  <c:v>26.43611111111111</c:v>
                </c:pt>
                <c:pt idx="19035">
                  <c:v>26.4375</c:v>
                </c:pt>
                <c:pt idx="19036">
                  <c:v>26.43888888888889</c:v>
                </c:pt>
                <c:pt idx="19037">
                  <c:v>26.440277777777776</c:v>
                </c:pt>
                <c:pt idx="19038">
                  <c:v>26.441666666666666</c:v>
                </c:pt>
                <c:pt idx="19039">
                  <c:v>26.443055555555556</c:v>
                </c:pt>
                <c:pt idx="19040">
                  <c:v>26.444444444444443</c:v>
                </c:pt>
                <c:pt idx="19041">
                  <c:v>26.445833333333333</c:v>
                </c:pt>
                <c:pt idx="19042">
                  <c:v>26.447222222222223</c:v>
                </c:pt>
                <c:pt idx="19043">
                  <c:v>26.448611111111113</c:v>
                </c:pt>
                <c:pt idx="19044">
                  <c:v>26.45</c:v>
                </c:pt>
                <c:pt idx="19045">
                  <c:v>26.451388888888889</c:v>
                </c:pt>
                <c:pt idx="19046">
                  <c:v>26.452777777777779</c:v>
                </c:pt>
                <c:pt idx="19047">
                  <c:v>26.454166666666666</c:v>
                </c:pt>
                <c:pt idx="19048">
                  <c:v>26.455555555555556</c:v>
                </c:pt>
                <c:pt idx="19049">
                  <c:v>26.456944444444446</c:v>
                </c:pt>
                <c:pt idx="19050">
                  <c:v>26.458333333333332</c:v>
                </c:pt>
                <c:pt idx="19051">
                  <c:v>26.459722222222222</c:v>
                </c:pt>
                <c:pt idx="19052">
                  <c:v>26.461111111111112</c:v>
                </c:pt>
                <c:pt idx="19053">
                  <c:v>26.462499999999999</c:v>
                </c:pt>
                <c:pt idx="19054">
                  <c:v>26.463888888888889</c:v>
                </c:pt>
                <c:pt idx="19055">
                  <c:v>26.465277777777779</c:v>
                </c:pt>
                <c:pt idx="19056">
                  <c:v>26.466666666666665</c:v>
                </c:pt>
                <c:pt idx="19057">
                  <c:v>26.468055555555555</c:v>
                </c:pt>
                <c:pt idx="19058">
                  <c:v>26.469444444444445</c:v>
                </c:pt>
                <c:pt idx="19059">
                  <c:v>26.470833333333335</c:v>
                </c:pt>
                <c:pt idx="19060">
                  <c:v>26.472222222222221</c:v>
                </c:pt>
                <c:pt idx="19061">
                  <c:v>26.473611111111111</c:v>
                </c:pt>
                <c:pt idx="19062">
                  <c:v>26.475000000000001</c:v>
                </c:pt>
                <c:pt idx="19063">
                  <c:v>26.476388888888888</c:v>
                </c:pt>
                <c:pt idx="19064">
                  <c:v>26.477777777777778</c:v>
                </c:pt>
                <c:pt idx="19065">
                  <c:v>26.479166666666668</c:v>
                </c:pt>
                <c:pt idx="19066">
                  <c:v>26.480555555555554</c:v>
                </c:pt>
                <c:pt idx="19067">
                  <c:v>26.481944444444444</c:v>
                </c:pt>
                <c:pt idx="19068">
                  <c:v>26.483333333333334</c:v>
                </c:pt>
                <c:pt idx="19069">
                  <c:v>26.484722222222221</c:v>
                </c:pt>
                <c:pt idx="19070">
                  <c:v>26.486111111111111</c:v>
                </c:pt>
                <c:pt idx="19071">
                  <c:v>26.487500000000001</c:v>
                </c:pt>
                <c:pt idx="19072">
                  <c:v>26.488888888888887</c:v>
                </c:pt>
                <c:pt idx="19073">
                  <c:v>26.490277777777777</c:v>
                </c:pt>
                <c:pt idx="19074">
                  <c:v>26.491666666666667</c:v>
                </c:pt>
                <c:pt idx="19075">
                  <c:v>26.493055555555557</c:v>
                </c:pt>
                <c:pt idx="19076">
                  <c:v>26.494444444444444</c:v>
                </c:pt>
                <c:pt idx="19077">
                  <c:v>26.495833333333334</c:v>
                </c:pt>
                <c:pt idx="19078">
                  <c:v>26.497222222222224</c:v>
                </c:pt>
                <c:pt idx="19079">
                  <c:v>26.49861111111111</c:v>
                </c:pt>
                <c:pt idx="19080">
                  <c:v>26.5</c:v>
                </c:pt>
                <c:pt idx="19081">
                  <c:v>26.50138888888889</c:v>
                </c:pt>
                <c:pt idx="19082">
                  <c:v>26.502777777777776</c:v>
                </c:pt>
                <c:pt idx="19083">
                  <c:v>26.504166666666666</c:v>
                </c:pt>
                <c:pt idx="19084">
                  <c:v>26.505555555555556</c:v>
                </c:pt>
                <c:pt idx="19085">
                  <c:v>26.506944444444443</c:v>
                </c:pt>
                <c:pt idx="19086">
                  <c:v>26.508333333333333</c:v>
                </c:pt>
                <c:pt idx="19087">
                  <c:v>26.509722222222223</c:v>
                </c:pt>
                <c:pt idx="19088">
                  <c:v>26.511111111111113</c:v>
                </c:pt>
                <c:pt idx="19089">
                  <c:v>26.512499999999999</c:v>
                </c:pt>
                <c:pt idx="19090">
                  <c:v>26.513888888888889</c:v>
                </c:pt>
                <c:pt idx="19091">
                  <c:v>26.515277777777779</c:v>
                </c:pt>
                <c:pt idx="19092">
                  <c:v>26.516666666666666</c:v>
                </c:pt>
                <c:pt idx="19093">
                  <c:v>26.518055555555556</c:v>
                </c:pt>
                <c:pt idx="19094">
                  <c:v>26.519444444444446</c:v>
                </c:pt>
                <c:pt idx="19095">
                  <c:v>26.520833333333332</c:v>
                </c:pt>
                <c:pt idx="19096">
                  <c:v>26.522222222222222</c:v>
                </c:pt>
                <c:pt idx="19097">
                  <c:v>26.523611111111112</c:v>
                </c:pt>
                <c:pt idx="19098">
                  <c:v>26.524999999999999</c:v>
                </c:pt>
                <c:pt idx="19099">
                  <c:v>26.526388888888889</c:v>
                </c:pt>
                <c:pt idx="19100">
                  <c:v>26.527777777777779</c:v>
                </c:pt>
                <c:pt idx="19101">
                  <c:v>26.529166666666665</c:v>
                </c:pt>
                <c:pt idx="19102">
                  <c:v>26.530555555555555</c:v>
                </c:pt>
                <c:pt idx="19103">
                  <c:v>26.531944444444445</c:v>
                </c:pt>
                <c:pt idx="19104">
                  <c:v>26.533333333333335</c:v>
                </c:pt>
                <c:pt idx="19105">
                  <c:v>26.534722222222221</c:v>
                </c:pt>
                <c:pt idx="19106">
                  <c:v>26.536111111111111</c:v>
                </c:pt>
                <c:pt idx="19107">
                  <c:v>26.537500000000001</c:v>
                </c:pt>
                <c:pt idx="19108">
                  <c:v>26.538888888888888</c:v>
                </c:pt>
                <c:pt idx="19109">
                  <c:v>26.540277777777778</c:v>
                </c:pt>
                <c:pt idx="19110">
                  <c:v>26.541666666666668</c:v>
                </c:pt>
                <c:pt idx="19111">
                  <c:v>26.543055555555554</c:v>
                </c:pt>
                <c:pt idx="19112">
                  <c:v>26.544444444444444</c:v>
                </c:pt>
                <c:pt idx="19113">
                  <c:v>26.545833333333334</c:v>
                </c:pt>
                <c:pt idx="19114">
                  <c:v>26.547222222222221</c:v>
                </c:pt>
                <c:pt idx="19115">
                  <c:v>26.548611111111111</c:v>
                </c:pt>
                <c:pt idx="19116">
                  <c:v>26.55</c:v>
                </c:pt>
                <c:pt idx="19117">
                  <c:v>26.551388888888887</c:v>
                </c:pt>
                <c:pt idx="19118">
                  <c:v>26.552777777777777</c:v>
                </c:pt>
                <c:pt idx="19119">
                  <c:v>26.554166666666667</c:v>
                </c:pt>
                <c:pt idx="19120">
                  <c:v>26.555555555555557</c:v>
                </c:pt>
                <c:pt idx="19121">
                  <c:v>26.556944444444444</c:v>
                </c:pt>
                <c:pt idx="19122">
                  <c:v>26.558333333333334</c:v>
                </c:pt>
                <c:pt idx="19123">
                  <c:v>26.559722222222224</c:v>
                </c:pt>
                <c:pt idx="19124">
                  <c:v>26.56111111111111</c:v>
                </c:pt>
                <c:pt idx="19125">
                  <c:v>26.5625</c:v>
                </c:pt>
                <c:pt idx="19126">
                  <c:v>26.56388888888889</c:v>
                </c:pt>
                <c:pt idx="19127">
                  <c:v>26.565277777777776</c:v>
                </c:pt>
                <c:pt idx="19128">
                  <c:v>26.566666666666666</c:v>
                </c:pt>
                <c:pt idx="19129">
                  <c:v>26.568055555555556</c:v>
                </c:pt>
                <c:pt idx="19130">
                  <c:v>26.569444444444443</c:v>
                </c:pt>
                <c:pt idx="19131">
                  <c:v>26.570833333333333</c:v>
                </c:pt>
                <c:pt idx="19132">
                  <c:v>26.572222222222223</c:v>
                </c:pt>
                <c:pt idx="19133">
                  <c:v>26.573611111111113</c:v>
                </c:pt>
                <c:pt idx="19134">
                  <c:v>26.574999999999999</c:v>
                </c:pt>
                <c:pt idx="19135">
                  <c:v>26.576388888888889</c:v>
                </c:pt>
                <c:pt idx="19136">
                  <c:v>26.577777777777779</c:v>
                </c:pt>
                <c:pt idx="19137">
                  <c:v>26.579166666666666</c:v>
                </c:pt>
                <c:pt idx="19138">
                  <c:v>26.580555555555556</c:v>
                </c:pt>
                <c:pt idx="19139">
                  <c:v>26.581944444444446</c:v>
                </c:pt>
                <c:pt idx="19140">
                  <c:v>26.583333333333332</c:v>
                </c:pt>
                <c:pt idx="19141">
                  <c:v>26.584722222222222</c:v>
                </c:pt>
                <c:pt idx="19142">
                  <c:v>26.586111111111112</c:v>
                </c:pt>
                <c:pt idx="19143">
                  <c:v>26.587499999999999</c:v>
                </c:pt>
                <c:pt idx="19144">
                  <c:v>26.588888888888889</c:v>
                </c:pt>
                <c:pt idx="19145">
                  <c:v>26.590277777777779</c:v>
                </c:pt>
                <c:pt idx="19146">
                  <c:v>26.591666666666665</c:v>
                </c:pt>
                <c:pt idx="19147">
                  <c:v>26.593055555555555</c:v>
                </c:pt>
                <c:pt idx="19148">
                  <c:v>26.594444444444445</c:v>
                </c:pt>
                <c:pt idx="19149">
                  <c:v>26.595833333333335</c:v>
                </c:pt>
                <c:pt idx="19150">
                  <c:v>26.597222222222221</c:v>
                </c:pt>
                <c:pt idx="19151">
                  <c:v>26.598611111111111</c:v>
                </c:pt>
                <c:pt idx="19152">
                  <c:v>26.6</c:v>
                </c:pt>
                <c:pt idx="19153">
                  <c:v>26.601388888888888</c:v>
                </c:pt>
                <c:pt idx="19154">
                  <c:v>26.602777777777778</c:v>
                </c:pt>
                <c:pt idx="19155">
                  <c:v>26.604166666666668</c:v>
                </c:pt>
                <c:pt idx="19156">
                  <c:v>26.605555555555554</c:v>
                </c:pt>
                <c:pt idx="19157">
                  <c:v>26.606944444444444</c:v>
                </c:pt>
                <c:pt idx="19158">
                  <c:v>26.608333333333334</c:v>
                </c:pt>
                <c:pt idx="19159">
                  <c:v>26.609722222222221</c:v>
                </c:pt>
                <c:pt idx="19160">
                  <c:v>26.611111111111111</c:v>
                </c:pt>
                <c:pt idx="19161">
                  <c:v>26.612500000000001</c:v>
                </c:pt>
                <c:pt idx="19162">
                  <c:v>26.613888888888887</c:v>
                </c:pt>
                <c:pt idx="19163">
                  <c:v>26.615277777777777</c:v>
                </c:pt>
                <c:pt idx="19164">
                  <c:v>26.616666666666667</c:v>
                </c:pt>
                <c:pt idx="19165">
                  <c:v>26.618055555555557</c:v>
                </c:pt>
                <c:pt idx="19166">
                  <c:v>26.619444444444444</c:v>
                </c:pt>
                <c:pt idx="19167">
                  <c:v>26.620833333333334</c:v>
                </c:pt>
                <c:pt idx="19168">
                  <c:v>26.622222222222224</c:v>
                </c:pt>
                <c:pt idx="19169">
                  <c:v>26.62361111111111</c:v>
                </c:pt>
                <c:pt idx="19170">
                  <c:v>26.625</c:v>
                </c:pt>
                <c:pt idx="19171">
                  <c:v>26.62638888888889</c:v>
                </c:pt>
                <c:pt idx="19172">
                  <c:v>26.627777777777776</c:v>
                </c:pt>
                <c:pt idx="19173">
                  <c:v>26.629166666666666</c:v>
                </c:pt>
                <c:pt idx="19174">
                  <c:v>26.630555555555556</c:v>
                </c:pt>
                <c:pt idx="19175">
                  <c:v>26.631944444444443</c:v>
                </c:pt>
                <c:pt idx="19176">
                  <c:v>26.633333333333333</c:v>
                </c:pt>
                <c:pt idx="19177">
                  <c:v>26.634722222222223</c:v>
                </c:pt>
                <c:pt idx="19178">
                  <c:v>26.636111111111113</c:v>
                </c:pt>
                <c:pt idx="19179">
                  <c:v>26.637499999999999</c:v>
                </c:pt>
                <c:pt idx="19180">
                  <c:v>26.638888888888889</c:v>
                </c:pt>
                <c:pt idx="19181">
                  <c:v>26.640277777777779</c:v>
                </c:pt>
                <c:pt idx="19182">
                  <c:v>26.641666666666666</c:v>
                </c:pt>
                <c:pt idx="19183">
                  <c:v>26.643055555555556</c:v>
                </c:pt>
                <c:pt idx="19184">
                  <c:v>26.644444444444446</c:v>
                </c:pt>
                <c:pt idx="19185">
                  <c:v>26.645833333333332</c:v>
                </c:pt>
                <c:pt idx="19186">
                  <c:v>26.647222222222222</c:v>
                </c:pt>
                <c:pt idx="19187">
                  <c:v>26.648611111111112</c:v>
                </c:pt>
                <c:pt idx="19188">
                  <c:v>26.65</c:v>
                </c:pt>
                <c:pt idx="19189">
                  <c:v>26.651388888888889</c:v>
                </c:pt>
                <c:pt idx="19190">
                  <c:v>26.652777777777779</c:v>
                </c:pt>
                <c:pt idx="19191">
                  <c:v>26.654166666666665</c:v>
                </c:pt>
                <c:pt idx="19192">
                  <c:v>26.655555555555555</c:v>
                </c:pt>
                <c:pt idx="19193">
                  <c:v>26.656944444444445</c:v>
                </c:pt>
                <c:pt idx="19194">
                  <c:v>26.658333333333335</c:v>
                </c:pt>
                <c:pt idx="19195">
                  <c:v>26.659722222222221</c:v>
                </c:pt>
                <c:pt idx="19196">
                  <c:v>26.661111111111111</c:v>
                </c:pt>
                <c:pt idx="19197">
                  <c:v>26.662500000000001</c:v>
                </c:pt>
                <c:pt idx="19198">
                  <c:v>26.663888888888888</c:v>
                </c:pt>
                <c:pt idx="19199">
                  <c:v>26.665277777777778</c:v>
                </c:pt>
                <c:pt idx="19200">
                  <c:v>26.666666666666668</c:v>
                </c:pt>
                <c:pt idx="19201">
                  <c:v>26.668055555555554</c:v>
                </c:pt>
                <c:pt idx="19202">
                  <c:v>26.669444444444444</c:v>
                </c:pt>
                <c:pt idx="19203">
                  <c:v>26.670833333333334</c:v>
                </c:pt>
                <c:pt idx="19204">
                  <c:v>26.672222222222221</c:v>
                </c:pt>
                <c:pt idx="19205">
                  <c:v>26.673611111111111</c:v>
                </c:pt>
                <c:pt idx="19206">
                  <c:v>26.675000000000001</c:v>
                </c:pt>
                <c:pt idx="19207">
                  <c:v>26.676388888888887</c:v>
                </c:pt>
                <c:pt idx="19208">
                  <c:v>26.677777777777777</c:v>
                </c:pt>
                <c:pt idx="19209">
                  <c:v>26.679166666666667</c:v>
                </c:pt>
                <c:pt idx="19210">
                  <c:v>26.680555555555557</c:v>
                </c:pt>
                <c:pt idx="19211">
                  <c:v>26.681944444444444</c:v>
                </c:pt>
                <c:pt idx="19212">
                  <c:v>26.683333333333334</c:v>
                </c:pt>
                <c:pt idx="19213">
                  <c:v>26.684722222222224</c:v>
                </c:pt>
                <c:pt idx="19214">
                  <c:v>26.68611111111111</c:v>
                </c:pt>
                <c:pt idx="19215">
                  <c:v>26.6875</c:v>
                </c:pt>
                <c:pt idx="19216">
                  <c:v>26.68888888888889</c:v>
                </c:pt>
                <c:pt idx="19217">
                  <c:v>26.690277777777776</c:v>
                </c:pt>
                <c:pt idx="19218">
                  <c:v>26.691666666666666</c:v>
                </c:pt>
                <c:pt idx="19219">
                  <c:v>26.693055555555556</c:v>
                </c:pt>
                <c:pt idx="19220">
                  <c:v>26.694444444444443</c:v>
                </c:pt>
                <c:pt idx="19221">
                  <c:v>26.695833333333333</c:v>
                </c:pt>
                <c:pt idx="19222">
                  <c:v>26.697222222222223</c:v>
                </c:pt>
                <c:pt idx="19223">
                  <c:v>26.698611111111113</c:v>
                </c:pt>
                <c:pt idx="19224">
                  <c:v>26.7</c:v>
                </c:pt>
                <c:pt idx="19225">
                  <c:v>26.701388888888889</c:v>
                </c:pt>
                <c:pt idx="19226">
                  <c:v>26.702777777777779</c:v>
                </c:pt>
                <c:pt idx="19227">
                  <c:v>26.704166666666666</c:v>
                </c:pt>
                <c:pt idx="19228">
                  <c:v>26.705555555555556</c:v>
                </c:pt>
                <c:pt idx="19229">
                  <c:v>26.706944444444446</c:v>
                </c:pt>
                <c:pt idx="19230">
                  <c:v>26.708333333333332</c:v>
                </c:pt>
                <c:pt idx="19231">
                  <c:v>26.709722222222222</c:v>
                </c:pt>
                <c:pt idx="19232">
                  <c:v>26.711111111111112</c:v>
                </c:pt>
                <c:pt idx="19233">
                  <c:v>26.712499999999999</c:v>
                </c:pt>
                <c:pt idx="19234">
                  <c:v>26.713888888888889</c:v>
                </c:pt>
                <c:pt idx="19235">
                  <c:v>26.715277777777779</c:v>
                </c:pt>
                <c:pt idx="19236">
                  <c:v>26.716666666666665</c:v>
                </c:pt>
                <c:pt idx="19237">
                  <c:v>26.718055555555555</c:v>
                </c:pt>
                <c:pt idx="19238">
                  <c:v>26.719444444444445</c:v>
                </c:pt>
                <c:pt idx="19239">
                  <c:v>26.720833333333335</c:v>
                </c:pt>
                <c:pt idx="19240">
                  <c:v>26.722222222222221</c:v>
                </c:pt>
                <c:pt idx="19241">
                  <c:v>26.723611111111111</c:v>
                </c:pt>
                <c:pt idx="19242">
                  <c:v>26.725000000000001</c:v>
                </c:pt>
                <c:pt idx="19243">
                  <c:v>26.726388888888888</c:v>
                </c:pt>
                <c:pt idx="19244">
                  <c:v>26.727777777777778</c:v>
                </c:pt>
                <c:pt idx="19245">
                  <c:v>26.729166666666668</c:v>
                </c:pt>
                <c:pt idx="19246">
                  <c:v>26.730555555555554</c:v>
                </c:pt>
                <c:pt idx="19247">
                  <c:v>26.731944444444444</c:v>
                </c:pt>
                <c:pt idx="19248">
                  <c:v>26.733333333333334</c:v>
                </c:pt>
                <c:pt idx="19249">
                  <c:v>26.734722222222221</c:v>
                </c:pt>
                <c:pt idx="19250">
                  <c:v>26.736111111111111</c:v>
                </c:pt>
                <c:pt idx="19251">
                  <c:v>26.737500000000001</c:v>
                </c:pt>
                <c:pt idx="19252">
                  <c:v>26.738888888888887</c:v>
                </c:pt>
                <c:pt idx="19253">
                  <c:v>26.740277777777777</c:v>
                </c:pt>
                <c:pt idx="19254">
                  <c:v>26.741666666666667</c:v>
                </c:pt>
                <c:pt idx="19255">
                  <c:v>26.743055555555557</c:v>
                </c:pt>
                <c:pt idx="19256">
                  <c:v>26.744444444444444</c:v>
                </c:pt>
                <c:pt idx="19257">
                  <c:v>26.745833333333334</c:v>
                </c:pt>
                <c:pt idx="19258">
                  <c:v>26.747222222222224</c:v>
                </c:pt>
                <c:pt idx="19259">
                  <c:v>26.74861111111111</c:v>
                </c:pt>
                <c:pt idx="19260">
                  <c:v>26.75</c:v>
                </c:pt>
                <c:pt idx="19261">
                  <c:v>26.75138888888889</c:v>
                </c:pt>
                <c:pt idx="19262">
                  <c:v>26.752777777777776</c:v>
                </c:pt>
                <c:pt idx="19263">
                  <c:v>26.754166666666666</c:v>
                </c:pt>
                <c:pt idx="19264">
                  <c:v>26.755555555555556</c:v>
                </c:pt>
                <c:pt idx="19265">
                  <c:v>26.756944444444443</c:v>
                </c:pt>
                <c:pt idx="19266">
                  <c:v>26.758333333333333</c:v>
                </c:pt>
                <c:pt idx="19267">
                  <c:v>26.759722222222223</c:v>
                </c:pt>
                <c:pt idx="19268">
                  <c:v>26.761111111111113</c:v>
                </c:pt>
                <c:pt idx="19269">
                  <c:v>26.762499999999999</c:v>
                </c:pt>
                <c:pt idx="19270">
                  <c:v>26.763888888888889</c:v>
                </c:pt>
                <c:pt idx="19271">
                  <c:v>26.765277777777779</c:v>
                </c:pt>
                <c:pt idx="19272">
                  <c:v>26.766666666666666</c:v>
                </c:pt>
                <c:pt idx="19273">
                  <c:v>26.768055555555556</c:v>
                </c:pt>
                <c:pt idx="19274">
                  <c:v>26.769444444444446</c:v>
                </c:pt>
                <c:pt idx="19275">
                  <c:v>26.770833333333332</c:v>
                </c:pt>
                <c:pt idx="19276">
                  <c:v>26.772222222222222</c:v>
                </c:pt>
                <c:pt idx="19277">
                  <c:v>26.773611111111112</c:v>
                </c:pt>
                <c:pt idx="19278">
                  <c:v>26.774999999999999</c:v>
                </c:pt>
                <c:pt idx="19279">
                  <c:v>26.776388888888889</c:v>
                </c:pt>
                <c:pt idx="19280">
                  <c:v>26.777777777777779</c:v>
                </c:pt>
                <c:pt idx="19281">
                  <c:v>26.779166666666665</c:v>
                </c:pt>
                <c:pt idx="19282">
                  <c:v>26.780555555555555</c:v>
                </c:pt>
                <c:pt idx="19283">
                  <c:v>26.781944444444445</c:v>
                </c:pt>
                <c:pt idx="19284">
                  <c:v>26.783333333333335</c:v>
                </c:pt>
                <c:pt idx="19285">
                  <c:v>26.784722222222221</c:v>
                </c:pt>
                <c:pt idx="19286">
                  <c:v>26.786111111111111</c:v>
                </c:pt>
                <c:pt idx="19287">
                  <c:v>26.787500000000001</c:v>
                </c:pt>
                <c:pt idx="19288">
                  <c:v>26.788888888888888</c:v>
                </c:pt>
                <c:pt idx="19289">
                  <c:v>26.790277777777778</c:v>
                </c:pt>
                <c:pt idx="19290">
                  <c:v>26.791666666666668</c:v>
                </c:pt>
                <c:pt idx="19291">
                  <c:v>26.793055555555554</c:v>
                </c:pt>
                <c:pt idx="19292">
                  <c:v>26.794444444444444</c:v>
                </c:pt>
                <c:pt idx="19293">
                  <c:v>26.795833333333334</c:v>
                </c:pt>
                <c:pt idx="19294">
                  <c:v>26.797222222222221</c:v>
                </c:pt>
                <c:pt idx="19295">
                  <c:v>26.798611111111111</c:v>
                </c:pt>
                <c:pt idx="19296">
                  <c:v>26.8</c:v>
                </c:pt>
                <c:pt idx="19297">
                  <c:v>26.801388888888887</c:v>
                </c:pt>
                <c:pt idx="19298">
                  <c:v>26.802777777777777</c:v>
                </c:pt>
                <c:pt idx="19299">
                  <c:v>26.804166666666667</c:v>
                </c:pt>
                <c:pt idx="19300">
                  <c:v>26.805555555555557</c:v>
                </c:pt>
                <c:pt idx="19301">
                  <c:v>26.806944444444444</c:v>
                </c:pt>
                <c:pt idx="19302">
                  <c:v>26.808333333333334</c:v>
                </c:pt>
                <c:pt idx="19303">
                  <c:v>26.809722222222224</c:v>
                </c:pt>
                <c:pt idx="19304">
                  <c:v>26.81111111111111</c:v>
                </c:pt>
                <c:pt idx="19305">
                  <c:v>26.8125</c:v>
                </c:pt>
                <c:pt idx="19306">
                  <c:v>26.81388888888889</c:v>
                </c:pt>
                <c:pt idx="19307">
                  <c:v>26.815277777777776</c:v>
                </c:pt>
                <c:pt idx="19308">
                  <c:v>26.816666666666666</c:v>
                </c:pt>
                <c:pt idx="19309">
                  <c:v>26.818055555555556</c:v>
                </c:pt>
                <c:pt idx="19310">
                  <c:v>26.819444444444443</c:v>
                </c:pt>
                <c:pt idx="19311">
                  <c:v>26.820833333333333</c:v>
                </c:pt>
                <c:pt idx="19312">
                  <c:v>26.822222222222223</c:v>
                </c:pt>
                <c:pt idx="19313">
                  <c:v>26.823611111111113</c:v>
                </c:pt>
                <c:pt idx="19314">
                  <c:v>26.824999999999999</c:v>
                </c:pt>
                <c:pt idx="19315">
                  <c:v>26.826388888888889</c:v>
                </c:pt>
                <c:pt idx="19316">
                  <c:v>26.827777777777779</c:v>
                </c:pt>
                <c:pt idx="19317">
                  <c:v>26.829166666666666</c:v>
                </c:pt>
                <c:pt idx="19318">
                  <c:v>26.830555555555556</c:v>
                </c:pt>
                <c:pt idx="19319">
                  <c:v>26.831944444444446</c:v>
                </c:pt>
                <c:pt idx="19320">
                  <c:v>26.833333333333332</c:v>
                </c:pt>
                <c:pt idx="19321">
                  <c:v>26.834722222222222</c:v>
                </c:pt>
                <c:pt idx="19322">
                  <c:v>26.836111111111112</c:v>
                </c:pt>
                <c:pt idx="19323">
                  <c:v>26.837499999999999</c:v>
                </c:pt>
                <c:pt idx="19324">
                  <c:v>26.838888888888889</c:v>
                </c:pt>
                <c:pt idx="19325">
                  <c:v>26.840277777777779</c:v>
                </c:pt>
                <c:pt idx="19326">
                  <c:v>26.841666666666665</c:v>
                </c:pt>
                <c:pt idx="19327">
                  <c:v>26.843055555555555</c:v>
                </c:pt>
                <c:pt idx="19328">
                  <c:v>26.844444444444445</c:v>
                </c:pt>
                <c:pt idx="19329">
                  <c:v>26.845833333333335</c:v>
                </c:pt>
                <c:pt idx="19330">
                  <c:v>26.847222222222221</c:v>
                </c:pt>
                <c:pt idx="19331">
                  <c:v>26.848611111111111</c:v>
                </c:pt>
                <c:pt idx="19332">
                  <c:v>26.85</c:v>
                </c:pt>
                <c:pt idx="19333">
                  <c:v>26.851388888888888</c:v>
                </c:pt>
                <c:pt idx="19334">
                  <c:v>26.852777777777778</c:v>
                </c:pt>
                <c:pt idx="19335">
                  <c:v>26.854166666666668</c:v>
                </c:pt>
                <c:pt idx="19336">
                  <c:v>26.855555555555554</c:v>
                </c:pt>
                <c:pt idx="19337">
                  <c:v>26.856944444444444</c:v>
                </c:pt>
                <c:pt idx="19338">
                  <c:v>26.858333333333334</c:v>
                </c:pt>
                <c:pt idx="19339">
                  <c:v>26.859722222222221</c:v>
                </c:pt>
                <c:pt idx="19340">
                  <c:v>26.861111111111111</c:v>
                </c:pt>
                <c:pt idx="19341">
                  <c:v>26.862500000000001</c:v>
                </c:pt>
                <c:pt idx="19342">
                  <c:v>26.863888888888887</c:v>
                </c:pt>
                <c:pt idx="19343">
                  <c:v>26.865277777777777</c:v>
                </c:pt>
                <c:pt idx="19344">
                  <c:v>26.866666666666667</c:v>
                </c:pt>
                <c:pt idx="19345">
                  <c:v>26.868055555555557</c:v>
                </c:pt>
                <c:pt idx="19346">
                  <c:v>26.869444444444444</c:v>
                </c:pt>
                <c:pt idx="19347">
                  <c:v>26.870833333333334</c:v>
                </c:pt>
                <c:pt idx="19348">
                  <c:v>26.872222222222224</c:v>
                </c:pt>
                <c:pt idx="19349">
                  <c:v>26.87361111111111</c:v>
                </c:pt>
                <c:pt idx="19350">
                  <c:v>26.875</c:v>
                </c:pt>
                <c:pt idx="19351">
                  <c:v>26.87638888888889</c:v>
                </c:pt>
                <c:pt idx="19352">
                  <c:v>26.877777777777776</c:v>
                </c:pt>
                <c:pt idx="19353">
                  <c:v>26.879166666666666</c:v>
                </c:pt>
                <c:pt idx="19354">
                  <c:v>26.880555555555556</c:v>
                </c:pt>
                <c:pt idx="19355">
                  <c:v>26.881944444444443</c:v>
                </c:pt>
                <c:pt idx="19356">
                  <c:v>26.883333333333333</c:v>
                </c:pt>
                <c:pt idx="19357">
                  <c:v>26.884722222222223</c:v>
                </c:pt>
                <c:pt idx="19358">
                  <c:v>26.886111111111113</c:v>
                </c:pt>
                <c:pt idx="19359">
                  <c:v>26.887499999999999</c:v>
                </c:pt>
                <c:pt idx="19360">
                  <c:v>26.888888888888889</c:v>
                </c:pt>
                <c:pt idx="19361">
                  <c:v>26.890277777777779</c:v>
                </c:pt>
                <c:pt idx="19362">
                  <c:v>26.891666666666666</c:v>
                </c:pt>
                <c:pt idx="19363">
                  <c:v>26.893055555555556</c:v>
                </c:pt>
                <c:pt idx="19364">
                  <c:v>26.894444444444446</c:v>
                </c:pt>
                <c:pt idx="19365">
                  <c:v>26.895833333333332</c:v>
                </c:pt>
                <c:pt idx="19366">
                  <c:v>26.897222222222222</c:v>
                </c:pt>
                <c:pt idx="19367">
                  <c:v>26.898611111111112</c:v>
                </c:pt>
                <c:pt idx="19368">
                  <c:v>26.9</c:v>
                </c:pt>
                <c:pt idx="19369">
                  <c:v>26.901388888888889</c:v>
                </c:pt>
                <c:pt idx="19370">
                  <c:v>26.902777777777779</c:v>
                </c:pt>
                <c:pt idx="19371">
                  <c:v>26.904166666666665</c:v>
                </c:pt>
                <c:pt idx="19372">
                  <c:v>26.905555555555555</c:v>
                </c:pt>
                <c:pt idx="19373">
                  <c:v>26.906944444444445</c:v>
                </c:pt>
                <c:pt idx="19374">
                  <c:v>26.908333333333335</c:v>
                </c:pt>
                <c:pt idx="19375">
                  <c:v>26.909722222222221</c:v>
                </c:pt>
                <c:pt idx="19376">
                  <c:v>26.911111111111111</c:v>
                </c:pt>
                <c:pt idx="19377">
                  <c:v>26.912500000000001</c:v>
                </c:pt>
                <c:pt idx="19378">
                  <c:v>26.913888888888888</c:v>
                </c:pt>
                <c:pt idx="19379">
                  <c:v>26.915277777777778</c:v>
                </c:pt>
                <c:pt idx="19380">
                  <c:v>26.916666666666668</c:v>
                </c:pt>
                <c:pt idx="19381">
                  <c:v>26.918055555555554</c:v>
                </c:pt>
                <c:pt idx="19382">
                  <c:v>26.919444444444444</c:v>
                </c:pt>
                <c:pt idx="19383">
                  <c:v>26.920833333333334</c:v>
                </c:pt>
                <c:pt idx="19384">
                  <c:v>26.922222222222221</c:v>
                </c:pt>
                <c:pt idx="19385">
                  <c:v>26.923611111111111</c:v>
                </c:pt>
                <c:pt idx="19386">
                  <c:v>26.925000000000001</c:v>
                </c:pt>
                <c:pt idx="19387">
                  <c:v>26.926388888888887</c:v>
                </c:pt>
                <c:pt idx="19388">
                  <c:v>26.927777777777777</c:v>
                </c:pt>
                <c:pt idx="19389">
                  <c:v>26.929166666666667</c:v>
                </c:pt>
                <c:pt idx="19390">
                  <c:v>26.930555555555557</c:v>
                </c:pt>
                <c:pt idx="19391">
                  <c:v>26.931944444444444</c:v>
                </c:pt>
                <c:pt idx="19392">
                  <c:v>26.933333333333334</c:v>
                </c:pt>
                <c:pt idx="19393">
                  <c:v>26.934722222222224</c:v>
                </c:pt>
                <c:pt idx="19394">
                  <c:v>26.93611111111111</c:v>
                </c:pt>
                <c:pt idx="19395">
                  <c:v>26.9375</c:v>
                </c:pt>
                <c:pt idx="19396">
                  <c:v>26.93888888888889</c:v>
                </c:pt>
                <c:pt idx="19397">
                  <c:v>26.940277777777776</c:v>
                </c:pt>
                <c:pt idx="19398">
                  <c:v>26.941666666666666</c:v>
                </c:pt>
                <c:pt idx="19399">
                  <c:v>26.943055555555556</c:v>
                </c:pt>
                <c:pt idx="19400">
                  <c:v>26.944444444444443</c:v>
                </c:pt>
                <c:pt idx="19401">
                  <c:v>26.945833333333333</c:v>
                </c:pt>
                <c:pt idx="19402">
                  <c:v>26.947222222222223</c:v>
                </c:pt>
                <c:pt idx="19403">
                  <c:v>26.948611111111113</c:v>
                </c:pt>
                <c:pt idx="19404">
                  <c:v>26.95</c:v>
                </c:pt>
                <c:pt idx="19405">
                  <c:v>26.951388888888889</c:v>
                </c:pt>
                <c:pt idx="19406">
                  <c:v>26.952777777777779</c:v>
                </c:pt>
                <c:pt idx="19407">
                  <c:v>26.954166666666666</c:v>
                </c:pt>
                <c:pt idx="19408">
                  <c:v>26.955555555555556</c:v>
                </c:pt>
                <c:pt idx="19409">
                  <c:v>26.956944444444446</c:v>
                </c:pt>
                <c:pt idx="19410">
                  <c:v>26.958333333333332</c:v>
                </c:pt>
                <c:pt idx="19411">
                  <c:v>26.959722222222222</c:v>
                </c:pt>
                <c:pt idx="19412">
                  <c:v>26.961111111111112</c:v>
                </c:pt>
                <c:pt idx="19413">
                  <c:v>26.962499999999999</c:v>
                </c:pt>
                <c:pt idx="19414">
                  <c:v>26.963888888888889</c:v>
                </c:pt>
                <c:pt idx="19415">
                  <c:v>26.965277777777779</c:v>
                </c:pt>
                <c:pt idx="19416">
                  <c:v>26.966666666666665</c:v>
                </c:pt>
                <c:pt idx="19417">
                  <c:v>26.968055555555555</c:v>
                </c:pt>
                <c:pt idx="19418">
                  <c:v>26.969444444444445</c:v>
                </c:pt>
                <c:pt idx="19419">
                  <c:v>26.970833333333335</c:v>
                </c:pt>
                <c:pt idx="19420">
                  <c:v>26.972222222222221</c:v>
                </c:pt>
                <c:pt idx="19421">
                  <c:v>26.973611111111111</c:v>
                </c:pt>
                <c:pt idx="19422">
                  <c:v>26.975000000000001</c:v>
                </c:pt>
                <c:pt idx="19423">
                  <c:v>26.976388888888888</c:v>
                </c:pt>
                <c:pt idx="19424">
                  <c:v>26.977777777777778</c:v>
                </c:pt>
                <c:pt idx="19425">
                  <c:v>26.979166666666668</c:v>
                </c:pt>
                <c:pt idx="19426">
                  <c:v>26.980555555555554</c:v>
                </c:pt>
                <c:pt idx="19427">
                  <c:v>26.981944444444444</c:v>
                </c:pt>
                <c:pt idx="19428">
                  <c:v>26.983333333333334</c:v>
                </c:pt>
                <c:pt idx="19429">
                  <c:v>26.984722222222221</c:v>
                </c:pt>
                <c:pt idx="19430">
                  <c:v>26.986111111111111</c:v>
                </c:pt>
                <c:pt idx="19431">
                  <c:v>26.987500000000001</c:v>
                </c:pt>
                <c:pt idx="19432">
                  <c:v>26.988888888888887</c:v>
                </c:pt>
                <c:pt idx="19433">
                  <c:v>26.990277777777777</c:v>
                </c:pt>
                <c:pt idx="19434">
                  <c:v>26.991666666666667</c:v>
                </c:pt>
                <c:pt idx="19435">
                  <c:v>26.993055555555557</c:v>
                </c:pt>
                <c:pt idx="19436">
                  <c:v>26.994444444444444</c:v>
                </c:pt>
                <c:pt idx="19437">
                  <c:v>26.995833333333334</c:v>
                </c:pt>
                <c:pt idx="19438">
                  <c:v>26.997222222222224</c:v>
                </c:pt>
                <c:pt idx="19439">
                  <c:v>26.99861111111111</c:v>
                </c:pt>
                <c:pt idx="19440">
                  <c:v>27</c:v>
                </c:pt>
                <c:pt idx="19441">
                  <c:v>27.00138888888889</c:v>
                </c:pt>
                <c:pt idx="19442">
                  <c:v>27.002777777777776</c:v>
                </c:pt>
                <c:pt idx="19443">
                  <c:v>27.004166666666666</c:v>
                </c:pt>
                <c:pt idx="19444">
                  <c:v>27.005555555555556</c:v>
                </c:pt>
                <c:pt idx="19445">
                  <c:v>27.006944444444443</c:v>
                </c:pt>
                <c:pt idx="19446">
                  <c:v>27.008333333333333</c:v>
                </c:pt>
                <c:pt idx="19447">
                  <c:v>27.009722222222223</c:v>
                </c:pt>
                <c:pt idx="19448">
                  <c:v>27.011111111111113</c:v>
                </c:pt>
                <c:pt idx="19449">
                  <c:v>27.012499999999999</c:v>
                </c:pt>
                <c:pt idx="19450">
                  <c:v>27.013888888888889</c:v>
                </c:pt>
                <c:pt idx="19451">
                  <c:v>27.015277777777779</c:v>
                </c:pt>
                <c:pt idx="19452">
                  <c:v>27.016666666666666</c:v>
                </c:pt>
                <c:pt idx="19453">
                  <c:v>27.018055555555556</c:v>
                </c:pt>
                <c:pt idx="19454">
                  <c:v>27.019444444444446</c:v>
                </c:pt>
                <c:pt idx="19455">
                  <c:v>27.020833333333332</c:v>
                </c:pt>
                <c:pt idx="19456">
                  <c:v>27.022222222222222</c:v>
                </c:pt>
                <c:pt idx="19457">
                  <c:v>27.023611111111112</c:v>
                </c:pt>
                <c:pt idx="19458">
                  <c:v>27.024999999999999</c:v>
                </c:pt>
                <c:pt idx="19459">
                  <c:v>27.026388888888889</c:v>
                </c:pt>
                <c:pt idx="19460">
                  <c:v>27.027777777777779</c:v>
                </c:pt>
                <c:pt idx="19461">
                  <c:v>27.029166666666665</c:v>
                </c:pt>
                <c:pt idx="19462">
                  <c:v>27.030555555555555</c:v>
                </c:pt>
                <c:pt idx="19463">
                  <c:v>27.031944444444445</c:v>
                </c:pt>
                <c:pt idx="19464">
                  <c:v>27.033333333333335</c:v>
                </c:pt>
                <c:pt idx="19465">
                  <c:v>27.034722222222221</c:v>
                </c:pt>
                <c:pt idx="19466">
                  <c:v>27.036111111111111</c:v>
                </c:pt>
                <c:pt idx="19467">
                  <c:v>27.037500000000001</c:v>
                </c:pt>
                <c:pt idx="19468">
                  <c:v>27.038888888888888</c:v>
                </c:pt>
                <c:pt idx="19469">
                  <c:v>27.040277777777778</c:v>
                </c:pt>
                <c:pt idx="19470">
                  <c:v>27.041666666666668</c:v>
                </c:pt>
                <c:pt idx="19471">
                  <c:v>27.043055555555554</c:v>
                </c:pt>
                <c:pt idx="19472">
                  <c:v>27.044444444444444</c:v>
                </c:pt>
                <c:pt idx="19473">
                  <c:v>27.045833333333334</c:v>
                </c:pt>
                <c:pt idx="19474">
                  <c:v>27.047222222222221</c:v>
                </c:pt>
                <c:pt idx="19475">
                  <c:v>27.048611111111111</c:v>
                </c:pt>
                <c:pt idx="19476">
                  <c:v>27.05</c:v>
                </c:pt>
                <c:pt idx="19477">
                  <c:v>27.051388888888887</c:v>
                </c:pt>
                <c:pt idx="19478">
                  <c:v>27.052777777777777</c:v>
                </c:pt>
                <c:pt idx="19479">
                  <c:v>27.054166666666667</c:v>
                </c:pt>
                <c:pt idx="19480">
                  <c:v>27.055555555555557</c:v>
                </c:pt>
                <c:pt idx="19481">
                  <c:v>27.056944444444444</c:v>
                </c:pt>
                <c:pt idx="19482">
                  <c:v>27.058333333333334</c:v>
                </c:pt>
                <c:pt idx="19483">
                  <c:v>27.059722222222224</c:v>
                </c:pt>
                <c:pt idx="19484">
                  <c:v>27.06111111111111</c:v>
                </c:pt>
                <c:pt idx="19485">
                  <c:v>27.0625</c:v>
                </c:pt>
                <c:pt idx="19486">
                  <c:v>27.06388888888889</c:v>
                </c:pt>
                <c:pt idx="19487">
                  <c:v>27.065277777777776</c:v>
                </c:pt>
                <c:pt idx="19488">
                  <c:v>27.066666666666666</c:v>
                </c:pt>
                <c:pt idx="19489">
                  <c:v>27.068055555555556</c:v>
                </c:pt>
                <c:pt idx="19490">
                  <c:v>27.069444444444443</c:v>
                </c:pt>
                <c:pt idx="19491">
                  <c:v>27.070833333333333</c:v>
                </c:pt>
                <c:pt idx="19492">
                  <c:v>27.072222222222223</c:v>
                </c:pt>
                <c:pt idx="19493">
                  <c:v>27.073611111111113</c:v>
                </c:pt>
                <c:pt idx="19494">
                  <c:v>27.074999999999999</c:v>
                </c:pt>
                <c:pt idx="19495">
                  <c:v>27.076388888888889</c:v>
                </c:pt>
                <c:pt idx="19496">
                  <c:v>27.077777777777779</c:v>
                </c:pt>
                <c:pt idx="19497">
                  <c:v>27.079166666666666</c:v>
                </c:pt>
                <c:pt idx="19498">
                  <c:v>27.080555555555556</c:v>
                </c:pt>
                <c:pt idx="19499">
                  <c:v>27.081944444444446</c:v>
                </c:pt>
                <c:pt idx="19500">
                  <c:v>27.083333333333332</c:v>
                </c:pt>
                <c:pt idx="19501">
                  <c:v>27.084722222222222</c:v>
                </c:pt>
                <c:pt idx="19502">
                  <c:v>27.086111111111112</c:v>
                </c:pt>
                <c:pt idx="19503">
                  <c:v>27.087499999999999</c:v>
                </c:pt>
                <c:pt idx="19504">
                  <c:v>27.088888888888889</c:v>
                </c:pt>
                <c:pt idx="19505">
                  <c:v>27.090277777777779</c:v>
                </c:pt>
                <c:pt idx="19506">
                  <c:v>27.091666666666665</c:v>
                </c:pt>
                <c:pt idx="19507">
                  <c:v>27.093055555555555</c:v>
                </c:pt>
                <c:pt idx="19508">
                  <c:v>27.094444444444445</c:v>
                </c:pt>
                <c:pt idx="19509">
                  <c:v>27.095833333333335</c:v>
                </c:pt>
                <c:pt idx="19510">
                  <c:v>27.097222222222221</c:v>
                </c:pt>
                <c:pt idx="19511">
                  <c:v>27.098611111111111</c:v>
                </c:pt>
                <c:pt idx="19512">
                  <c:v>27.1</c:v>
                </c:pt>
                <c:pt idx="19513">
                  <c:v>27.101388888888888</c:v>
                </c:pt>
                <c:pt idx="19514">
                  <c:v>27.102777777777778</c:v>
                </c:pt>
                <c:pt idx="19515">
                  <c:v>27.104166666666668</c:v>
                </c:pt>
                <c:pt idx="19516">
                  <c:v>27.105555555555554</c:v>
                </c:pt>
                <c:pt idx="19517">
                  <c:v>27.106944444444444</c:v>
                </c:pt>
                <c:pt idx="19518">
                  <c:v>27.108333333333334</c:v>
                </c:pt>
                <c:pt idx="19519">
                  <c:v>27.109722222222221</c:v>
                </c:pt>
                <c:pt idx="19520">
                  <c:v>27.111111111111111</c:v>
                </c:pt>
                <c:pt idx="19521">
                  <c:v>27.112500000000001</c:v>
                </c:pt>
                <c:pt idx="19522">
                  <c:v>27.113888888888887</c:v>
                </c:pt>
                <c:pt idx="19523">
                  <c:v>27.115277777777777</c:v>
                </c:pt>
                <c:pt idx="19524">
                  <c:v>27.116666666666667</c:v>
                </c:pt>
                <c:pt idx="19525">
                  <c:v>27.118055555555557</c:v>
                </c:pt>
                <c:pt idx="19526">
                  <c:v>27.119444444444444</c:v>
                </c:pt>
                <c:pt idx="19527">
                  <c:v>27.120833333333334</c:v>
                </c:pt>
                <c:pt idx="19528">
                  <c:v>27.122222222222224</c:v>
                </c:pt>
                <c:pt idx="19529">
                  <c:v>27.12361111111111</c:v>
                </c:pt>
                <c:pt idx="19530">
                  <c:v>27.125</c:v>
                </c:pt>
                <c:pt idx="19531">
                  <c:v>27.12638888888889</c:v>
                </c:pt>
                <c:pt idx="19532">
                  <c:v>27.127777777777776</c:v>
                </c:pt>
                <c:pt idx="19533">
                  <c:v>27.129166666666666</c:v>
                </c:pt>
                <c:pt idx="19534">
                  <c:v>27.130555555555556</c:v>
                </c:pt>
                <c:pt idx="19535">
                  <c:v>27.131944444444443</c:v>
                </c:pt>
                <c:pt idx="19536">
                  <c:v>27.133333333333333</c:v>
                </c:pt>
                <c:pt idx="19537">
                  <c:v>27.134722222222223</c:v>
                </c:pt>
                <c:pt idx="19538">
                  <c:v>27.136111111111113</c:v>
                </c:pt>
                <c:pt idx="19539">
                  <c:v>27.137499999999999</c:v>
                </c:pt>
                <c:pt idx="19540">
                  <c:v>27.138888888888889</c:v>
                </c:pt>
                <c:pt idx="19541">
                  <c:v>27.140277777777779</c:v>
                </c:pt>
                <c:pt idx="19542">
                  <c:v>27.141666666666666</c:v>
                </c:pt>
                <c:pt idx="19543">
                  <c:v>27.143055555555556</c:v>
                </c:pt>
                <c:pt idx="19544">
                  <c:v>27.144444444444446</c:v>
                </c:pt>
                <c:pt idx="19545">
                  <c:v>27.145833333333332</c:v>
                </c:pt>
                <c:pt idx="19546">
                  <c:v>27.147222222222222</c:v>
                </c:pt>
                <c:pt idx="19547">
                  <c:v>27.148611111111112</c:v>
                </c:pt>
                <c:pt idx="19548">
                  <c:v>27.15</c:v>
                </c:pt>
                <c:pt idx="19549">
                  <c:v>27.151388888888889</c:v>
                </c:pt>
                <c:pt idx="19550">
                  <c:v>27.152777777777779</c:v>
                </c:pt>
                <c:pt idx="19551">
                  <c:v>27.154166666666665</c:v>
                </c:pt>
                <c:pt idx="19552">
                  <c:v>27.155555555555555</c:v>
                </c:pt>
                <c:pt idx="19553">
                  <c:v>27.156944444444445</c:v>
                </c:pt>
                <c:pt idx="19554">
                  <c:v>27.158333333333335</c:v>
                </c:pt>
                <c:pt idx="19555">
                  <c:v>27.159722222222221</c:v>
                </c:pt>
                <c:pt idx="19556">
                  <c:v>27.161111111111111</c:v>
                </c:pt>
                <c:pt idx="19557">
                  <c:v>27.162500000000001</c:v>
                </c:pt>
                <c:pt idx="19558">
                  <c:v>27.163888888888888</c:v>
                </c:pt>
                <c:pt idx="19559">
                  <c:v>27.165277777777778</c:v>
                </c:pt>
                <c:pt idx="19560">
                  <c:v>27.166666666666668</c:v>
                </c:pt>
                <c:pt idx="19561">
                  <c:v>27.168055555555554</c:v>
                </c:pt>
                <c:pt idx="19562">
                  <c:v>27.169444444444444</c:v>
                </c:pt>
                <c:pt idx="19563">
                  <c:v>27.170833333333334</c:v>
                </c:pt>
                <c:pt idx="19564">
                  <c:v>27.172222222222221</c:v>
                </c:pt>
                <c:pt idx="19565">
                  <c:v>27.173611111111111</c:v>
                </c:pt>
                <c:pt idx="19566">
                  <c:v>27.175000000000001</c:v>
                </c:pt>
                <c:pt idx="19567">
                  <c:v>27.176388888888887</c:v>
                </c:pt>
                <c:pt idx="19568">
                  <c:v>27.177777777777777</c:v>
                </c:pt>
                <c:pt idx="19569">
                  <c:v>27.179166666666667</c:v>
                </c:pt>
                <c:pt idx="19570">
                  <c:v>27.180555555555557</c:v>
                </c:pt>
                <c:pt idx="19571">
                  <c:v>27.181944444444444</c:v>
                </c:pt>
                <c:pt idx="19572">
                  <c:v>27.183333333333334</c:v>
                </c:pt>
                <c:pt idx="19573">
                  <c:v>27.184722222222224</c:v>
                </c:pt>
                <c:pt idx="19574">
                  <c:v>27.18611111111111</c:v>
                </c:pt>
                <c:pt idx="19575">
                  <c:v>27.1875</c:v>
                </c:pt>
                <c:pt idx="19576">
                  <c:v>27.18888888888889</c:v>
                </c:pt>
                <c:pt idx="19577">
                  <c:v>27.190277777777776</c:v>
                </c:pt>
                <c:pt idx="19578">
                  <c:v>27.191666666666666</c:v>
                </c:pt>
                <c:pt idx="19579">
                  <c:v>27.193055555555556</c:v>
                </c:pt>
                <c:pt idx="19580">
                  <c:v>27.194444444444443</c:v>
                </c:pt>
                <c:pt idx="19581">
                  <c:v>27.195833333333333</c:v>
                </c:pt>
                <c:pt idx="19582">
                  <c:v>27.197222222222223</c:v>
                </c:pt>
                <c:pt idx="19583">
                  <c:v>27.198611111111113</c:v>
                </c:pt>
                <c:pt idx="19584">
                  <c:v>27.2</c:v>
                </c:pt>
                <c:pt idx="19585">
                  <c:v>27.201388888888889</c:v>
                </c:pt>
                <c:pt idx="19586">
                  <c:v>27.202777777777779</c:v>
                </c:pt>
                <c:pt idx="19587">
                  <c:v>27.204166666666666</c:v>
                </c:pt>
                <c:pt idx="19588">
                  <c:v>27.205555555555556</c:v>
                </c:pt>
                <c:pt idx="19589">
                  <c:v>27.206944444444446</c:v>
                </c:pt>
                <c:pt idx="19590">
                  <c:v>27.208333333333332</c:v>
                </c:pt>
                <c:pt idx="19591">
                  <c:v>27.209722222222222</c:v>
                </c:pt>
                <c:pt idx="19592">
                  <c:v>27.211111111111112</c:v>
                </c:pt>
                <c:pt idx="19593">
                  <c:v>27.212499999999999</c:v>
                </c:pt>
                <c:pt idx="19594">
                  <c:v>27.213888888888889</c:v>
                </c:pt>
                <c:pt idx="19595">
                  <c:v>27.215277777777779</c:v>
                </c:pt>
                <c:pt idx="19596">
                  <c:v>27.216666666666665</c:v>
                </c:pt>
                <c:pt idx="19597">
                  <c:v>27.218055555555555</c:v>
                </c:pt>
                <c:pt idx="19598">
                  <c:v>27.219444444444445</c:v>
                </c:pt>
                <c:pt idx="19599">
                  <c:v>27.220833333333335</c:v>
                </c:pt>
                <c:pt idx="19600">
                  <c:v>27.222222222222221</c:v>
                </c:pt>
                <c:pt idx="19601">
                  <c:v>27.223611111111111</c:v>
                </c:pt>
                <c:pt idx="19602">
                  <c:v>27.225000000000001</c:v>
                </c:pt>
                <c:pt idx="19603">
                  <c:v>27.226388888888888</c:v>
                </c:pt>
                <c:pt idx="19604">
                  <c:v>27.227777777777778</c:v>
                </c:pt>
                <c:pt idx="19605">
                  <c:v>27.229166666666668</c:v>
                </c:pt>
                <c:pt idx="19606">
                  <c:v>27.230555555555554</c:v>
                </c:pt>
                <c:pt idx="19607">
                  <c:v>27.231944444444444</c:v>
                </c:pt>
                <c:pt idx="19608">
                  <c:v>27.233333333333334</c:v>
                </c:pt>
                <c:pt idx="19609">
                  <c:v>27.234722222222221</c:v>
                </c:pt>
                <c:pt idx="19610">
                  <c:v>27.236111111111111</c:v>
                </c:pt>
                <c:pt idx="19611">
                  <c:v>27.237500000000001</c:v>
                </c:pt>
                <c:pt idx="19612">
                  <c:v>27.238888888888887</c:v>
                </c:pt>
                <c:pt idx="19613">
                  <c:v>27.240277777777777</c:v>
                </c:pt>
                <c:pt idx="19614">
                  <c:v>27.241666666666667</c:v>
                </c:pt>
                <c:pt idx="19615">
                  <c:v>27.243055555555557</c:v>
                </c:pt>
                <c:pt idx="19616">
                  <c:v>27.244444444444444</c:v>
                </c:pt>
                <c:pt idx="19617">
                  <c:v>27.245833333333334</c:v>
                </c:pt>
                <c:pt idx="19618">
                  <c:v>27.247222222222224</c:v>
                </c:pt>
                <c:pt idx="19619">
                  <c:v>27.24861111111111</c:v>
                </c:pt>
                <c:pt idx="19620">
                  <c:v>27.25</c:v>
                </c:pt>
                <c:pt idx="19621">
                  <c:v>27.25138888888889</c:v>
                </c:pt>
                <c:pt idx="19622">
                  <c:v>27.252777777777776</c:v>
                </c:pt>
                <c:pt idx="19623">
                  <c:v>27.254166666666666</c:v>
                </c:pt>
                <c:pt idx="19624">
                  <c:v>27.255555555555556</c:v>
                </c:pt>
                <c:pt idx="19625">
                  <c:v>27.256944444444443</c:v>
                </c:pt>
                <c:pt idx="19626">
                  <c:v>27.258333333333333</c:v>
                </c:pt>
                <c:pt idx="19627">
                  <c:v>27.259722222222223</c:v>
                </c:pt>
                <c:pt idx="19628">
                  <c:v>27.261111111111113</c:v>
                </c:pt>
                <c:pt idx="19629">
                  <c:v>27.262499999999999</c:v>
                </c:pt>
                <c:pt idx="19630">
                  <c:v>27.263888888888889</c:v>
                </c:pt>
                <c:pt idx="19631">
                  <c:v>27.265277777777779</c:v>
                </c:pt>
                <c:pt idx="19632">
                  <c:v>27.266666666666666</c:v>
                </c:pt>
                <c:pt idx="19633">
                  <c:v>27.268055555555556</c:v>
                </c:pt>
                <c:pt idx="19634">
                  <c:v>27.269444444444446</c:v>
                </c:pt>
                <c:pt idx="19635">
                  <c:v>27.270833333333332</c:v>
                </c:pt>
                <c:pt idx="19636">
                  <c:v>27.272222222222222</c:v>
                </c:pt>
                <c:pt idx="19637">
                  <c:v>27.273611111111112</c:v>
                </c:pt>
                <c:pt idx="19638">
                  <c:v>27.274999999999999</c:v>
                </c:pt>
                <c:pt idx="19639">
                  <c:v>27.276388888888889</c:v>
                </c:pt>
                <c:pt idx="19640">
                  <c:v>27.277777777777779</c:v>
                </c:pt>
                <c:pt idx="19641">
                  <c:v>27.279166666666665</c:v>
                </c:pt>
                <c:pt idx="19642">
                  <c:v>27.280555555555555</c:v>
                </c:pt>
                <c:pt idx="19643">
                  <c:v>27.281944444444445</c:v>
                </c:pt>
                <c:pt idx="19644">
                  <c:v>27.283333333333335</c:v>
                </c:pt>
                <c:pt idx="19645">
                  <c:v>27.284722222222221</c:v>
                </c:pt>
                <c:pt idx="19646">
                  <c:v>27.286111111111111</c:v>
                </c:pt>
                <c:pt idx="19647">
                  <c:v>27.287500000000001</c:v>
                </c:pt>
                <c:pt idx="19648">
                  <c:v>27.288888888888888</c:v>
                </c:pt>
                <c:pt idx="19649">
                  <c:v>27.290277777777778</c:v>
                </c:pt>
                <c:pt idx="19650">
                  <c:v>27.291666666666668</c:v>
                </c:pt>
                <c:pt idx="19651">
                  <c:v>27.293055555555554</c:v>
                </c:pt>
                <c:pt idx="19652">
                  <c:v>27.294444444444444</c:v>
                </c:pt>
                <c:pt idx="19653">
                  <c:v>27.295833333333334</c:v>
                </c:pt>
                <c:pt idx="19654">
                  <c:v>27.297222222222221</c:v>
                </c:pt>
                <c:pt idx="19655">
                  <c:v>27.298611111111111</c:v>
                </c:pt>
                <c:pt idx="19656">
                  <c:v>27.3</c:v>
                </c:pt>
                <c:pt idx="19657">
                  <c:v>27.301388888888887</c:v>
                </c:pt>
                <c:pt idx="19658">
                  <c:v>27.302777777777777</c:v>
                </c:pt>
                <c:pt idx="19659">
                  <c:v>27.304166666666667</c:v>
                </c:pt>
                <c:pt idx="19660">
                  <c:v>27.305555555555557</c:v>
                </c:pt>
                <c:pt idx="19661">
                  <c:v>27.306944444444444</c:v>
                </c:pt>
                <c:pt idx="19662">
                  <c:v>27.308333333333334</c:v>
                </c:pt>
                <c:pt idx="19663">
                  <c:v>27.309722222222224</c:v>
                </c:pt>
                <c:pt idx="19664">
                  <c:v>27.31111111111111</c:v>
                </c:pt>
                <c:pt idx="19665">
                  <c:v>27.3125</c:v>
                </c:pt>
                <c:pt idx="19666">
                  <c:v>27.31388888888889</c:v>
                </c:pt>
                <c:pt idx="19667">
                  <c:v>27.315277777777776</c:v>
                </c:pt>
                <c:pt idx="19668">
                  <c:v>27.316666666666666</c:v>
                </c:pt>
                <c:pt idx="19669">
                  <c:v>27.318055555555556</c:v>
                </c:pt>
                <c:pt idx="19670">
                  <c:v>27.319444444444443</c:v>
                </c:pt>
                <c:pt idx="19671">
                  <c:v>27.320833333333333</c:v>
                </c:pt>
                <c:pt idx="19672">
                  <c:v>27.322222222222223</c:v>
                </c:pt>
                <c:pt idx="19673">
                  <c:v>27.323611111111113</c:v>
                </c:pt>
                <c:pt idx="19674">
                  <c:v>27.324999999999999</c:v>
                </c:pt>
                <c:pt idx="19675">
                  <c:v>27.326388888888889</c:v>
                </c:pt>
                <c:pt idx="19676">
                  <c:v>27.327777777777779</c:v>
                </c:pt>
                <c:pt idx="19677">
                  <c:v>27.329166666666666</c:v>
                </c:pt>
                <c:pt idx="19678">
                  <c:v>27.330555555555556</c:v>
                </c:pt>
                <c:pt idx="19679">
                  <c:v>27.331944444444446</c:v>
                </c:pt>
                <c:pt idx="19680">
                  <c:v>27.333333333333332</c:v>
                </c:pt>
                <c:pt idx="19681">
                  <c:v>27.334722222222222</c:v>
                </c:pt>
                <c:pt idx="19682">
                  <c:v>27.336111111111112</c:v>
                </c:pt>
                <c:pt idx="19683">
                  <c:v>27.337499999999999</c:v>
                </c:pt>
                <c:pt idx="19684">
                  <c:v>27.338888888888889</c:v>
                </c:pt>
                <c:pt idx="19685">
                  <c:v>27.340277777777779</c:v>
                </c:pt>
                <c:pt idx="19686">
                  <c:v>27.341666666666665</c:v>
                </c:pt>
                <c:pt idx="19687">
                  <c:v>27.343055555555555</c:v>
                </c:pt>
                <c:pt idx="19688">
                  <c:v>27.344444444444445</c:v>
                </c:pt>
                <c:pt idx="19689">
                  <c:v>27.345833333333335</c:v>
                </c:pt>
                <c:pt idx="19690">
                  <c:v>27.347222222222221</c:v>
                </c:pt>
                <c:pt idx="19691">
                  <c:v>27.348611111111111</c:v>
                </c:pt>
                <c:pt idx="19692">
                  <c:v>27.35</c:v>
                </c:pt>
                <c:pt idx="19693">
                  <c:v>27.351388888888888</c:v>
                </c:pt>
                <c:pt idx="19694">
                  <c:v>27.352777777777778</c:v>
                </c:pt>
                <c:pt idx="19695">
                  <c:v>27.354166666666668</c:v>
                </c:pt>
                <c:pt idx="19696">
                  <c:v>27.355555555555554</c:v>
                </c:pt>
                <c:pt idx="19697">
                  <c:v>27.356944444444444</c:v>
                </c:pt>
                <c:pt idx="19698">
                  <c:v>27.358333333333334</c:v>
                </c:pt>
                <c:pt idx="19699">
                  <c:v>27.359722222222221</c:v>
                </c:pt>
                <c:pt idx="19700">
                  <c:v>27.361111111111111</c:v>
                </c:pt>
                <c:pt idx="19701">
                  <c:v>27.362500000000001</c:v>
                </c:pt>
                <c:pt idx="19702">
                  <c:v>27.363888888888887</c:v>
                </c:pt>
                <c:pt idx="19703">
                  <c:v>27.365277777777777</c:v>
                </c:pt>
                <c:pt idx="19704">
                  <c:v>27.366666666666667</c:v>
                </c:pt>
                <c:pt idx="19705">
                  <c:v>27.368055555555557</c:v>
                </c:pt>
                <c:pt idx="19706">
                  <c:v>27.369444444444444</c:v>
                </c:pt>
                <c:pt idx="19707">
                  <c:v>27.370833333333334</c:v>
                </c:pt>
                <c:pt idx="19708">
                  <c:v>27.372222222222224</c:v>
                </c:pt>
                <c:pt idx="19709">
                  <c:v>27.37361111111111</c:v>
                </c:pt>
                <c:pt idx="19710">
                  <c:v>27.375</c:v>
                </c:pt>
                <c:pt idx="19711">
                  <c:v>27.37638888888889</c:v>
                </c:pt>
                <c:pt idx="19712">
                  <c:v>27.377777777777776</c:v>
                </c:pt>
                <c:pt idx="19713">
                  <c:v>27.379166666666666</c:v>
                </c:pt>
                <c:pt idx="19714">
                  <c:v>27.380555555555556</c:v>
                </c:pt>
                <c:pt idx="19715">
                  <c:v>27.381944444444443</c:v>
                </c:pt>
                <c:pt idx="19716">
                  <c:v>27.383333333333333</c:v>
                </c:pt>
                <c:pt idx="19717">
                  <c:v>27.384722222222223</c:v>
                </c:pt>
                <c:pt idx="19718">
                  <c:v>27.386111111111113</c:v>
                </c:pt>
                <c:pt idx="19719">
                  <c:v>27.387499999999999</c:v>
                </c:pt>
                <c:pt idx="19720">
                  <c:v>27.388888888888889</c:v>
                </c:pt>
                <c:pt idx="19721">
                  <c:v>27.390277777777779</c:v>
                </c:pt>
                <c:pt idx="19722">
                  <c:v>27.391666666666666</c:v>
                </c:pt>
                <c:pt idx="19723">
                  <c:v>27.393055555555556</c:v>
                </c:pt>
                <c:pt idx="19724">
                  <c:v>27.394444444444446</c:v>
                </c:pt>
                <c:pt idx="19725">
                  <c:v>27.395833333333332</c:v>
                </c:pt>
                <c:pt idx="19726">
                  <c:v>27.397222222222222</c:v>
                </c:pt>
                <c:pt idx="19727">
                  <c:v>27.398611111111112</c:v>
                </c:pt>
                <c:pt idx="19728">
                  <c:v>27.4</c:v>
                </c:pt>
                <c:pt idx="19729">
                  <c:v>27.401388888888889</c:v>
                </c:pt>
                <c:pt idx="19730">
                  <c:v>27.402777777777779</c:v>
                </c:pt>
                <c:pt idx="19731">
                  <c:v>27.404166666666665</c:v>
                </c:pt>
                <c:pt idx="19732">
                  <c:v>27.405555555555555</c:v>
                </c:pt>
                <c:pt idx="19733">
                  <c:v>27.406944444444445</c:v>
                </c:pt>
                <c:pt idx="19734">
                  <c:v>27.408333333333335</c:v>
                </c:pt>
                <c:pt idx="19735">
                  <c:v>27.409722222222221</c:v>
                </c:pt>
                <c:pt idx="19736">
                  <c:v>27.411111111111111</c:v>
                </c:pt>
                <c:pt idx="19737">
                  <c:v>27.412500000000001</c:v>
                </c:pt>
                <c:pt idx="19738">
                  <c:v>27.413888888888888</c:v>
                </c:pt>
                <c:pt idx="19739">
                  <c:v>27.415277777777778</c:v>
                </c:pt>
                <c:pt idx="19740">
                  <c:v>27.416666666666668</c:v>
                </c:pt>
                <c:pt idx="19741">
                  <c:v>27.418055555555554</c:v>
                </c:pt>
                <c:pt idx="19742">
                  <c:v>27.419444444444444</c:v>
                </c:pt>
                <c:pt idx="19743">
                  <c:v>27.420833333333334</c:v>
                </c:pt>
                <c:pt idx="19744">
                  <c:v>27.422222222222221</c:v>
                </c:pt>
                <c:pt idx="19745">
                  <c:v>27.423611111111111</c:v>
                </c:pt>
                <c:pt idx="19746">
                  <c:v>27.425000000000001</c:v>
                </c:pt>
                <c:pt idx="19747">
                  <c:v>27.426388888888887</c:v>
                </c:pt>
                <c:pt idx="19748">
                  <c:v>27.427777777777777</c:v>
                </c:pt>
                <c:pt idx="19749">
                  <c:v>27.429166666666667</c:v>
                </c:pt>
                <c:pt idx="19750">
                  <c:v>27.430555555555557</c:v>
                </c:pt>
                <c:pt idx="19751">
                  <c:v>27.431944444444444</c:v>
                </c:pt>
                <c:pt idx="19752">
                  <c:v>27.433333333333334</c:v>
                </c:pt>
                <c:pt idx="19753">
                  <c:v>27.434722222222224</c:v>
                </c:pt>
                <c:pt idx="19754">
                  <c:v>27.43611111111111</c:v>
                </c:pt>
                <c:pt idx="19755">
                  <c:v>27.4375</c:v>
                </c:pt>
                <c:pt idx="19756">
                  <c:v>27.43888888888889</c:v>
                </c:pt>
                <c:pt idx="19757">
                  <c:v>27.440277777777776</c:v>
                </c:pt>
                <c:pt idx="19758">
                  <c:v>27.441666666666666</c:v>
                </c:pt>
                <c:pt idx="19759">
                  <c:v>27.443055555555556</c:v>
                </c:pt>
                <c:pt idx="19760">
                  <c:v>27.444444444444443</c:v>
                </c:pt>
                <c:pt idx="19761">
                  <c:v>27.445833333333333</c:v>
                </c:pt>
                <c:pt idx="19762">
                  <c:v>27.447222222222223</c:v>
                </c:pt>
                <c:pt idx="19763">
                  <c:v>27.448611111111113</c:v>
                </c:pt>
                <c:pt idx="19764">
                  <c:v>27.45</c:v>
                </c:pt>
                <c:pt idx="19765">
                  <c:v>27.451388888888889</c:v>
                </c:pt>
                <c:pt idx="19766">
                  <c:v>27.452777777777779</c:v>
                </c:pt>
                <c:pt idx="19767">
                  <c:v>27.454166666666666</c:v>
                </c:pt>
                <c:pt idx="19768">
                  <c:v>27.455555555555556</c:v>
                </c:pt>
                <c:pt idx="19769">
                  <c:v>27.456944444444446</c:v>
                </c:pt>
                <c:pt idx="19770">
                  <c:v>27.458333333333332</c:v>
                </c:pt>
                <c:pt idx="19771">
                  <c:v>27.459722222222222</c:v>
                </c:pt>
                <c:pt idx="19772">
                  <c:v>27.461111111111112</c:v>
                </c:pt>
                <c:pt idx="19773">
                  <c:v>27.462499999999999</c:v>
                </c:pt>
                <c:pt idx="19774">
                  <c:v>27.463888888888889</c:v>
                </c:pt>
                <c:pt idx="19775">
                  <c:v>27.465277777777779</c:v>
                </c:pt>
                <c:pt idx="19776">
                  <c:v>27.466666666666665</c:v>
                </c:pt>
                <c:pt idx="19777">
                  <c:v>27.468055555555555</c:v>
                </c:pt>
                <c:pt idx="19778">
                  <c:v>27.469444444444445</c:v>
                </c:pt>
                <c:pt idx="19779">
                  <c:v>27.470833333333335</c:v>
                </c:pt>
                <c:pt idx="19780">
                  <c:v>27.472222222222221</c:v>
                </c:pt>
                <c:pt idx="19781">
                  <c:v>27.473611111111111</c:v>
                </c:pt>
                <c:pt idx="19782">
                  <c:v>27.475000000000001</c:v>
                </c:pt>
                <c:pt idx="19783">
                  <c:v>27.476388888888888</c:v>
                </c:pt>
                <c:pt idx="19784">
                  <c:v>27.477777777777778</c:v>
                </c:pt>
                <c:pt idx="19785">
                  <c:v>27.479166666666668</c:v>
                </c:pt>
                <c:pt idx="19786">
                  <c:v>27.480555555555554</c:v>
                </c:pt>
                <c:pt idx="19787">
                  <c:v>27.481944444444444</c:v>
                </c:pt>
                <c:pt idx="19788">
                  <c:v>27.483333333333334</c:v>
                </c:pt>
                <c:pt idx="19789">
                  <c:v>27.484722222222221</c:v>
                </c:pt>
                <c:pt idx="19790">
                  <c:v>27.486111111111111</c:v>
                </c:pt>
                <c:pt idx="19791">
                  <c:v>27.487500000000001</c:v>
                </c:pt>
                <c:pt idx="19792">
                  <c:v>27.488888888888887</c:v>
                </c:pt>
                <c:pt idx="19793">
                  <c:v>27.490277777777777</c:v>
                </c:pt>
                <c:pt idx="19794">
                  <c:v>27.491666666666667</c:v>
                </c:pt>
                <c:pt idx="19795">
                  <c:v>27.493055555555557</c:v>
                </c:pt>
                <c:pt idx="19796">
                  <c:v>27.494444444444444</c:v>
                </c:pt>
                <c:pt idx="19797">
                  <c:v>27.495833333333334</c:v>
                </c:pt>
                <c:pt idx="19798">
                  <c:v>27.497222222222224</c:v>
                </c:pt>
                <c:pt idx="19799">
                  <c:v>27.49861111111111</c:v>
                </c:pt>
                <c:pt idx="19800">
                  <c:v>27.5</c:v>
                </c:pt>
                <c:pt idx="19801">
                  <c:v>27.50138888888889</c:v>
                </c:pt>
                <c:pt idx="19802">
                  <c:v>27.502777777777776</c:v>
                </c:pt>
                <c:pt idx="19803">
                  <c:v>27.504166666666666</c:v>
                </c:pt>
                <c:pt idx="19804">
                  <c:v>27.505555555555556</c:v>
                </c:pt>
                <c:pt idx="19805">
                  <c:v>27.506944444444443</c:v>
                </c:pt>
                <c:pt idx="19806">
                  <c:v>27.508333333333333</c:v>
                </c:pt>
                <c:pt idx="19807">
                  <c:v>27.509722222222223</c:v>
                </c:pt>
                <c:pt idx="19808">
                  <c:v>27.511111111111113</c:v>
                </c:pt>
                <c:pt idx="19809">
                  <c:v>27.512499999999999</c:v>
                </c:pt>
                <c:pt idx="19810">
                  <c:v>27.513888888888889</c:v>
                </c:pt>
                <c:pt idx="19811">
                  <c:v>27.515277777777779</c:v>
                </c:pt>
                <c:pt idx="19812">
                  <c:v>27.516666666666666</c:v>
                </c:pt>
                <c:pt idx="19813">
                  <c:v>27.518055555555556</c:v>
                </c:pt>
                <c:pt idx="19814">
                  <c:v>27.519444444444446</c:v>
                </c:pt>
                <c:pt idx="19815">
                  <c:v>27.520833333333332</c:v>
                </c:pt>
                <c:pt idx="19816">
                  <c:v>27.522222222222222</c:v>
                </c:pt>
                <c:pt idx="19817">
                  <c:v>27.523611111111112</c:v>
                </c:pt>
                <c:pt idx="19818">
                  <c:v>27.524999999999999</c:v>
                </c:pt>
                <c:pt idx="19819">
                  <c:v>27.526388888888889</c:v>
                </c:pt>
                <c:pt idx="19820">
                  <c:v>27.527777777777779</c:v>
                </c:pt>
                <c:pt idx="19821">
                  <c:v>27.529166666666665</c:v>
                </c:pt>
                <c:pt idx="19822">
                  <c:v>27.530555555555555</c:v>
                </c:pt>
                <c:pt idx="19823">
                  <c:v>27.531944444444445</c:v>
                </c:pt>
                <c:pt idx="19824">
                  <c:v>27.533333333333335</c:v>
                </c:pt>
                <c:pt idx="19825">
                  <c:v>27.534722222222221</c:v>
                </c:pt>
                <c:pt idx="19826">
                  <c:v>27.536111111111111</c:v>
                </c:pt>
                <c:pt idx="19827">
                  <c:v>27.537500000000001</c:v>
                </c:pt>
                <c:pt idx="19828">
                  <c:v>27.538888888888888</c:v>
                </c:pt>
                <c:pt idx="19829">
                  <c:v>27.540277777777778</c:v>
                </c:pt>
                <c:pt idx="19830">
                  <c:v>27.541666666666668</c:v>
                </c:pt>
                <c:pt idx="19831">
                  <c:v>27.543055555555554</c:v>
                </c:pt>
                <c:pt idx="19832">
                  <c:v>27.544444444444444</c:v>
                </c:pt>
                <c:pt idx="19833">
                  <c:v>27.545833333333334</c:v>
                </c:pt>
                <c:pt idx="19834">
                  <c:v>27.547222222222221</c:v>
                </c:pt>
                <c:pt idx="19835">
                  <c:v>27.548611111111111</c:v>
                </c:pt>
                <c:pt idx="19836">
                  <c:v>27.55</c:v>
                </c:pt>
                <c:pt idx="19837">
                  <c:v>27.551388888888887</c:v>
                </c:pt>
                <c:pt idx="19838">
                  <c:v>27.552777777777777</c:v>
                </c:pt>
                <c:pt idx="19839">
                  <c:v>27.554166666666667</c:v>
                </c:pt>
                <c:pt idx="19840">
                  <c:v>27.555555555555557</c:v>
                </c:pt>
                <c:pt idx="19841">
                  <c:v>27.556944444444444</c:v>
                </c:pt>
                <c:pt idx="19842">
                  <c:v>27.558333333333334</c:v>
                </c:pt>
                <c:pt idx="19843">
                  <c:v>27.559722222222224</c:v>
                </c:pt>
                <c:pt idx="19844">
                  <c:v>27.56111111111111</c:v>
                </c:pt>
                <c:pt idx="19845">
                  <c:v>27.5625</c:v>
                </c:pt>
                <c:pt idx="19846">
                  <c:v>27.56388888888889</c:v>
                </c:pt>
                <c:pt idx="19847">
                  <c:v>27.565277777777776</c:v>
                </c:pt>
                <c:pt idx="19848">
                  <c:v>27.566666666666666</c:v>
                </c:pt>
                <c:pt idx="19849">
                  <c:v>27.568055555555556</c:v>
                </c:pt>
                <c:pt idx="19850">
                  <c:v>27.569444444444443</c:v>
                </c:pt>
                <c:pt idx="19851">
                  <c:v>27.570833333333333</c:v>
                </c:pt>
                <c:pt idx="19852">
                  <c:v>27.572222222222223</c:v>
                </c:pt>
                <c:pt idx="19853">
                  <c:v>27.573611111111113</c:v>
                </c:pt>
                <c:pt idx="19854">
                  <c:v>27.574999999999999</c:v>
                </c:pt>
                <c:pt idx="19855">
                  <c:v>27.576388888888889</c:v>
                </c:pt>
                <c:pt idx="19856">
                  <c:v>27.577777777777779</c:v>
                </c:pt>
                <c:pt idx="19857">
                  <c:v>27.579166666666666</c:v>
                </c:pt>
                <c:pt idx="19858">
                  <c:v>27.580555555555556</c:v>
                </c:pt>
                <c:pt idx="19859">
                  <c:v>27.581944444444446</c:v>
                </c:pt>
                <c:pt idx="19860">
                  <c:v>27.583333333333332</c:v>
                </c:pt>
                <c:pt idx="19861">
                  <c:v>27.584722222222222</c:v>
                </c:pt>
                <c:pt idx="19862">
                  <c:v>27.586111111111112</c:v>
                </c:pt>
                <c:pt idx="19863">
                  <c:v>27.587499999999999</c:v>
                </c:pt>
                <c:pt idx="19864">
                  <c:v>27.588888888888889</c:v>
                </c:pt>
                <c:pt idx="19865">
                  <c:v>27.590277777777779</c:v>
                </c:pt>
                <c:pt idx="19866">
                  <c:v>27.591666666666665</c:v>
                </c:pt>
                <c:pt idx="19867">
                  <c:v>27.593055555555555</c:v>
                </c:pt>
                <c:pt idx="19868">
                  <c:v>27.594444444444445</c:v>
                </c:pt>
                <c:pt idx="19869">
                  <c:v>27.595833333333335</c:v>
                </c:pt>
                <c:pt idx="19870">
                  <c:v>27.597222222222221</c:v>
                </c:pt>
                <c:pt idx="19871">
                  <c:v>27.598611111111111</c:v>
                </c:pt>
                <c:pt idx="19872">
                  <c:v>27.6</c:v>
                </c:pt>
                <c:pt idx="19873">
                  <c:v>27.601388888888888</c:v>
                </c:pt>
                <c:pt idx="19874">
                  <c:v>27.602777777777778</c:v>
                </c:pt>
                <c:pt idx="19875">
                  <c:v>27.604166666666668</c:v>
                </c:pt>
                <c:pt idx="19876">
                  <c:v>27.605555555555554</c:v>
                </c:pt>
                <c:pt idx="19877">
                  <c:v>27.606944444444444</c:v>
                </c:pt>
                <c:pt idx="19878">
                  <c:v>27.608333333333334</c:v>
                </c:pt>
                <c:pt idx="19879">
                  <c:v>27.609722222222221</c:v>
                </c:pt>
                <c:pt idx="19880">
                  <c:v>27.611111111111111</c:v>
                </c:pt>
                <c:pt idx="19881">
                  <c:v>27.612500000000001</c:v>
                </c:pt>
                <c:pt idx="19882">
                  <c:v>27.613888888888887</c:v>
                </c:pt>
                <c:pt idx="19883">
                  <c:v>27.615277777777777</c:v>
                </c:pt>
                <c:pt idx="19884">
                  <c:v>27.616666666666667</c:v>
                </c:pt>
                <c:pt idx="19885">
                  <c:v>27.618055555555557</c:v>
                </c:pt>
                <c:pt idx="19886">
                  <c:v>27.619444444444444</c:v>
                </c:pt>
                <c:pt idx="19887">
                  <c:v>27.620833333333334</c:v>
                </c:pt>
                <c:pt idx="19888">
                  <c:v>27.622222222222224</c:v>
                </c:pt>
                <c:pt idx="19889">
                  <c:v>27.62361111111111</c:v>
                </c:pt>
                <c:pt idx="19890">
                  <c:v>27.625</c:v>
                </c:pt>
                <c:pt idx="19891">
                  <c:v>27.62638888888889</c:v>
                </c:pt>
                <c:pt idx="19892">
                  <c:v>27.627777777777776</c:v>
                </c:pt>
                <c:pt idx="19893">
                  <c:v>27.629166666666666</c:v>
                </c:pt>
                <c:pt idx="19894">
                  <c:v>27.630555555555556</c:v>
                </c:pt>
                <c:pt idx="19895">
                  <c:v>27.631944444444443</c:v>
                </c:pt>
                <c:pt idx="19896">
                  <c:v>27.633333333333333</c:v>
                </c:pt>
                <c:pt idx="19897">
                  <c:v>27.634722222222223</c:v>
                </c:pt>
                <c:pt idx="19898">
                  <c:v>27.636111111111113</c:v>
                </c:pt>
                <c:pt idx="19899">
                  <c:v>27.637499999999999</c:v>
                </c:pt>
                <c:pt idx="19900">
                  <c:v>27.638888888888889</c:v>
                </c:pt>
                <c:pt idx="19901">
                  <c:v>27.640277777777779</c:v>
                </c:pt>
                <c:pt idx="19902">
                  <c:v>27.641666666666666</c:v>
                </c:pt>
                <c:pt idx="19903">
                  <c:v>27.643055555555556</c:v>
                </c:pt>
                <c:pt idx="19904">
                  <c:v>27.644444444444446</c:v>
                </c:pt>
                <c:pt idx="19905">
                  <c:v>27.645833333333332</c:v>
                </c:pt>
                <c:pt idx="19906">
                  <c:v>27.647222222222222</c:v>
                </c:pt>
                <c:pt idx="19907">
                  <c:v>27.648611111111112</c:v>
                </c:pt>
                <c:pt idx="19908">
                  <c:v>27.65</c:v>
                </c:pt>
                <c:pt idx="19909">
                  <c:v>27.651388888888889</c:v>
                </c:pt>
                <c:pt idx="19910">
                  <c:v>27.652777777777779</c:v>
                </c:pt>
                <c:pt idx="19911">
                  <c:v>27.654166666666665</c:v>
                </c:pt>
                <c:pt idx="19912">
                  <c:v>27.655555555555555</c:v>
                </c:pt>
                <c:pt idx="19913">
                  <c:v>27.656944444444445</c:v>
                </c:pt>
                <c:pt idx="19914">
                  <c:v>27.658333333333335</c:v>
                </c:pt>
                <c:pt idx="19915">
                  <c:v>27.659722222222221</c:v>
                </c:pt>
                <c:pt idx="19916">
                  <c:v>27.661111111111111</c:v>
                </c:pt>
                <c:pt idx="19917">
                  <c:v>27.662500000000001</c:v>
                </c:pt>
                <c:pt idx="19918">
                  <c:v>27.663888888888888</c:v>
                </c:pt>
                <c:pt idx="19919">
                  <c:v>27.665277777777778</c:v>
                </c:pt>
                <c:pt idx="19920">
                  <c:v>27.666666666666668</c:v>
                </c:pt>
                <c:pt idx="19921">
                  <c:v>27.668055555555554</c:v>
                </c:pt>
                <c:pt idx="19922">
                  <c:v>27.669444444444444</c:v>
                </c:pt>
                <c:pt idx="19923">
                  <c:v>27.670833333333334</c:v>
                </c:pt>
                <c:pt idx="19924">
                  <c:v>27.672222222222221</c:v>
                </c:pt>
                <c:pt idx="19925">
                  <c:v>27.673611111111111</c:v>
                </c:pt>
                <c:pt idx="19926">
                  <c:v>27.675000000000001</c:v>
                </c:pt>
                <c:pt idx="19927">
                  <c:v>27.676388888888887</c:v>
                </c:pt>
                <c:pt idx="19928">
                  <c:v>27.677777777777777</c:v>
                </c:pt>
                <c:pt idx="19929">
                  <c:v>27.679166666666667</c:v>
                </c:pt>
                <c:pt idx="19930">
                  <c:v>27.680555555555557</c:v>
                </c:pt>
                <c:pt idx="19931">
                  <c:v>27.681944444444444</c:v>
                </c:pt>
                <c:pt idx="19932">
                  <c:v>27.683333333333334</c:v>
                </c:pt>
                <c:pt idx="19933">
                  <c:v>27.684722222222224</c:v>
                </c:pt>
                <c:pt idx="19934">
                  <c:v>27.68611111111111</c:v>
                </c:pt>
                <c:pt idx="19935">
                  <c:v>27.6875</c:v>
                </c:pt>
                <c:pt idx="19936">
                  <c:v>27.68888888888889</c:v>
                </c:pt>
                <c:pt idx="19937">
                  <c:v>27.690277777777776</c:v>
                </c:pt>
                <c:pt idx="19938">
                  <c:v>27.691666666666666</c:v>
                </c:pt>
                <c:pt idx="19939">
                  <c:v>27.693055555555556</c:v>
                </c:pt>
                <c:pt idx="19940">
                  <c:v>27.694444444444443</c:v>
                </c:pt>
                <c:pt idx="19941">
                  <c:v>27.695833333333333</c:v>
                </c:pt>
                <c:pt idx="19942">
                  <c:v>27.697222222222223</c:v>
                </c:pt>
                <c:pt idx="19943">
                  <c:v>27.698611111111113</c:v>
                </c:pt>
                <c:pt idx="19944">
                  <c:v>27.7</c:v>
                </c:pt>
                <c:pt idx="19945">
                  <c:v>27.701388888888889</c:v>
                </c:pt>
                <c:pt idx="19946">
                  <c:v>27.702777777777779</c:v>
                </c:pt>
                <c:pt idx="19947">
                  <c:v>27.704166666666666</c:v>
                </c:pt>
                <c:pt idx="19948">
                  <c:v>27.705555555555556</c:v>
                </c:pt>
                <c:pt idx="19949">
                  <c:v>27.706944444444446</c:v>
                </c:pt>
                <c:pt idx="19950">
                  <c:v>27.708333333333332</c:v>
                </c:pt>
                <c:pt idx="19951">
                  <c:v>27.709722222222222</c:v>
                </c:pt>
                <c:pt idx="19952">
                  <c:v>27.711111111111112</c:v>
                </c:pt>
                <c:pt idx="19953">
                  <c:v>27.712499999999999</c:v>
                </c:pt>
                <c:pt idx="19954">
                  <c:v>27.713888888888889</c:v>
                </c:pt>
                <c:pt idx="19955">
                  <c:v>27.715277777777779</c:v>
                </c:pt>
                <c:pt idx="19956">
                  <c:v>27.716666666666665</c:v>
                </c:pt>
                <c:pt idx="19957">
                  <c:v>27.718055555555555</c:v>
                </c:pt>
                <c:pt idx="19958">
                  <c:v>27.719444444444445</c:v>
                </c:pt>
                <c:pt idx="19959">
                  <c:v>27.720833333333335</c:v>
                </c:pt>
                <c:pt idx="19960">
                  <c:v>27.722222222222221</c:v>
                </c:pt>
                <c:pt idx="19961">
                  <c:v>27.723611111111111</c:v>
                </c:pt>
                <c:pt idx="19962">
                  <c:v>27.725000000000001</c:v>
                </c:pt>
                <c:pt idx="19963">
                  <c:v>27.726388888888888</c:v>
                </c:pt>
                <c:pt idx="19964">
                  <c:v>27.727777777777778</c:v>
                </c:pt>
                <c:pt idx="19965">
                  <c:v>27.729166666666668</c:v>
                </c:pt>
                <c:pt idx="19966">
                  <c:v>27.730555555555554</c:v>
                </c:pt>
                <c:pt idx="19967">
                  <c:v>27.731944444444444</c:v>
                </c:pt>
                <c:pt idx="19968">
                  <c:v>27.733333333333334</c:v>
                </c:pt>
                <c:pt idx="19969">
                  <c:v>27.734722222222221</c:v>
                </c:pt>
                <c:pt idx="19970">
                  <c:v>27.736111111111111</c:v>
                </c:pt>
                <c:pt idx="19971">
                  <c:v>27.737500000000001</c:v>
                </c:pt>
                <c:pt idx="19972">
                  <c:v>27.738888888888887</c:v>
                </c:pt>
                <c:pt idx="19973">
                  <c:v>27.740277777777777</c:v>
                </c:pt>
                <c:pt idx="19974">
                  <c:v>27.741666666666667</c:v>
                </c:pt>
                <c:pt idx="19975">
                  <c:v>27.743055555555557</c:v>
                </c:pt>
                <c:pt idx="19976">
                  <c:v>27.744444444444444</c:v>
                </c:pt>
                <c:pt idx="19977">
                  <c:v>27.745833333333334</c:v>
                </c:pt>
                <c:pt idx="19978">
                  <c:v>27.747222222222224</c:v>
                </c:pt>
                <c:pt idx="19979">
                  <c:v>27.74861111111111</c:v>
                </c:pt>
                <c:pt idx="19980">
                  <c:v>27.75</c:v>
                </c:pt>
                <c:pt idx="19981">
                  <c:v>27.75138888888889</c:v>
                </c:pt>
                <c:pt idx="19982">
                  <c:v>27.752777777777776</c:v>
                </c:pt>
                <c:pt idx="19983">
                  <c:v>27.754166666666666</c:v>
                </c:pt>
                <c:pt idx="19984">
                  <c:v>27.755555555555556</c:v>
                </c:pt>
                <c:pt idx="19985">
                  <c:v>27.756944444444443</c:v>
                </c:pt>
                <c:pt idx="19986">
                  <c:v>27.758333333333333</c:v>
                </c:pt>
                <c:pt idx="19987">
                  <c:v>27.759722222222223</c:v>
                </c:pt>
                <c:pt idx="19988">
                  <c:v>27.761111111111113</c:v>
                </c:pt>
                <c:pt idx="19989">
                  <c:v>27.762499999999999</c:v>
                </c:pt>
                <c:pt idx="19990">
                  <c:v>27.763888888888889</c:v>
                </c:pt>
                <c:pt idx="19991">
                  <c:v>27.765277777777779</c:v>
                </c:pt>
                <c:pt idx="19992">
                  <c:v>27.766666666666666</c:v>
                </c:pt>
                <c:pt idx="19993">
                  <c:v>27.768055555555556</c:v>
                </c:pt>
                <c:pt idx="19994">
                  <c:v>27.769444444444446</c:v>
                </c:pt>
                <c:pt idx="19995">
                  <c:v>27.770833333333332</c:v>
                </c:pt>
                <c:pt idx="19996">
                  <c:v>27.772222222222222</c:v>
                </c:pt>
                <c:pt idx="19997">
                  <c:v>27.773611111111112</c:v>
                </c:pt>
                <c:pt idx="19998">
                  <c:v>27.774999999999999</c:v>
                </c:pt>
                <c:pt idx="19999">
                  <c:v>27.776388888888889</c:v>
                </c:pt>
                <c:pt idx="20000">
                  <c:v>27.777777777777779</c:v>
                </c:pt>
                <c:pt idx="20001">
                  <c:v>27.779166666666665</c:v>
                </c:pt>
                <c:pt idx="20002">
                  <c:v>27.780555555555555</c:v>
                </c:pt>
                <c:pt idx="20003">
                  <c:v>27.781944444444445</c:v>
                </c:pt>
                <c:pt idx="20004">
                  <c:v>27.783333333333335</c:v>
                </c:pt>
                <c:pt idx="20005">
                  <c:v>27.784722222222221</c:v>
                </c:pt>
                <c:pt idx="20006">
                  <c:v>27.786111111111111</c:v>
                </c:pt>
                <c:pt idx="20007">
                  <c:v>27.787500000000001</c:v>
                </c:pt>
                <c:pt idx="20008">
                  <c:v>27.788888888888888</c:v>
                </c:pt>
                <c:pt idx="20009">
                  <c:v>27.790277777777778</c:v>
                </c:pt>
                <c:pt idx="20010">
                  <c:v>27.791666666666668</c:v>
                </c:pt>
                <c:pt idx="20011">
                  <c:v>27.793055555555554</c:v>
                </c:pt>
                <c:pt idx="20012">
                  <c:v>27.794444444444444</c:v>
                </c:pt>
                <c:pt idx="20013">
                  <c:v>27.795833333333334</c:v>
                </c:pt>
                <c:pt idx="20014">
                  <c:v>27.797222222222221</c:v>
                </c:pt>
                <c:pt idx="20015">
                  <c:v>27.798611111111111</c:v>
                </c:pt>
                <c:pt idx="20016">
                  <c:v>27.8</c:v>
                </c:pt>
                <c:pt idx="20017">
                  <c:v>27.801388888888887</c:v>
                </c:pt>
                <c:pt idx="20018">
                  <c:v>27.802777777777777</c:v>
                </c:pt>
                <c:pt idx="20019">
                  <c:v>27.804166666666667</c:v>
                </c:pt>
                <c:pt idx="20020">
                  <c:v>27.805555555555557</c:v>
                </c:pt>
                <c:pt idx="20021">
                  <c:v>27.806944444444444</c:v>
                </c:pt>
                <c:pt idx="20022">
                  <c:v>27.808333333333334</c:v>
                </c:pt>
                <c:pt idx="20023">
                  <c:v>27.809722222222224</c:v>
                </c:pt>
                <c:pt idx="20024">
                  <c:v>27.81111111111111</c:v>
                </c:pt>
                <c:pt idx="20025">
                  <c:v>27.8125</c:v>
                </c:pt>
                <c:pt idx="20026">
                  <c:v>27.81388888888889</c:v>
                </c:pt>
                <c:pt idx="20027">
                  <c:v>27.815277777777776</c:v>
                </c:pt>
                <c:pt idx="20028">
                  <c:v>27.816666666666666</c:v>
                </c:pt>
                <c:pt idx="20029">
                  <c:v>27.818055555555556</c:v>
                </c:pt>
                <c:pt idx="20030">
                  <c:v>27.819444444444443</c:v>
                </c:pt>
                <c:pt idx="20031">
                  <c:v>27.820833333333333</c:v>
                </c:pt>
                <c:pt idx="20032">
                  <c:v>27.822222222222223</c:v>
                </c:pt>
                <c:pt idx="20033">
                  <c:v>27.823611111111113</c:v>
                </c:pt>
                <c:pt idx="20034">
                  <c:v>27.824999999999999</c:v>
                </c:pt>
                <c:pt idx="20035">
                  <c:v>27.826388888888889</c:v>
                </c:pt>
                <c:pt idx="20036">
                  <c:v>27.827777777777779</c:v>
                </c:pt>
                <c:pt idx="20037">
                  <c:v>27.829166666666666</c:v>
                </c:pt>
                <c:pt idx="20038">
                  <c:v>27.830555555555556</c:v>
                </c:pt>
                <c:pt idx="20039">
                  <c:v>27.831944444444446</c:v>
                </c:pt>
                <c:pt idx="20040">
                  <c:v>27.833333333333332</c:v>
                </c:pt>
                <c:pt idx="20041">
                  <c:v>27.834722222222222</c:v>
                </c:pt>
                <c:pt idx="20042">
                  <c:v>27.836111111111112</c:v>
                </c:pt>
                <c:pt idx="20043">
                  <c:v>27.837499999999999</c:v>
                </c:pt>
                <c:pt idx="20044">
                  <c:v>27.838888888888889</c:v>
                </c:pt>
                <c:pt idx="20045">
                  <c:v>27.840277777777779</c:v>
                </c:pt>
                <c:pt idx="20046">
                  <c:v>27.841666666666665</c:v>
                </c:pt>
                <c:pt idx="20047">
                  <c:v>27.843055555555555</c:v>
                </c:pt>
                <c:pt idx="20048">
                  <c:v>27.844444444444445</c:v>
                </c:pt>
                <c:pt idx="20049">
                  <c:v>27.845833333333335</c:v>
                </c:pt>
                <c:pt idx="20050">
                  <c:v>27.847222222222221</c:v>
                </c:pt>
                <c:pt idx="20051">
                  <c:v>27.848611111111111</c:v>
                </c:pt>
                <c:pt idx="20052">
                  <c:v>27.85</c:v>
                </c:pt>
                <c:pt idx="20053">
                  <c:v>27.851388888888888</c:v>
                </c:pt>
                <c:pt idx="20054">
                  <c:v>27.852777777777778</c:v>
                </c:pt>
                <c:pt idx="20055">
                  <c:v>27.854166666666668</c:v>
                </c:pt>
                <c:pt idx="20056">
                  <c:v>27.855555555555554</c:v>
                </c:pt>
                <c:pt idx="20057">
                  <c:v>27.856944444444444</c:v>
                </c:pt>
                <c:pt idx="20058">
                  <c:v>27.858333333333334</c:v>
                </c:pt>
                <c:pt idx="20059">
                  <c:v>27.859722222222221</c:v>
                </c:pt>
                <c:pt idx="20060">
                  <c:v>27.861111111111111</c:v>
                </c:pt>
                <c:pt idx="20061">
                  <c:v>27.862500000000001</c:v>
                </c:pt>
                <c:pt idx="20062">
                  <c:v>27.863888888888887</c:v>
                </c:pt>
                <c:pt idx="20063">
                  <c:v>27.865277777777777</c:v>
                </c:pt>
                <c:pt idx="20064">
                  <c:v>27.866666666666667</c:v>
                </c:pt>
                <c:pt idx="20065">
                  <c:v>27.868055555555557</c:v>
                </c:pt>
                <c:pt idx="20066">
                  <c:v>27.869444444444444</c:v>
                </c:pt>
                <c:pt idx="20067">
                  <c:v>27.870833333333334</c:v>
                </c:pt>
                <c:pt idx="20068">
                  <c:v>27.872222222222224</c:v>
                </c:pt>
                <c:pt idx="20069">
                  <c:v>27.87361111111111</c:v>
                </c:pt>
                <c:pt idx="20070">
                  <c:v>27.875</c:v>
                </c:pt>
                <c:pt idx="20071">
                  <c:v>27.87638888888889</c:v>
                </c:pt>
                <c:pt idx="20072">
                  <c:v>27.877777777777776</c:v>
                </c:pt>
                <c:pt idx="20073">
                  <c:v>27.879166666666666</c:v>
                </c:pt>
                <c:pt idx="20074">
                  <c:v>27.880555555555556</c:v>
                </c:pt>
                <c:pt idx="20075">
                  <c:v>27.881944444444443</c:v>
                </c:pt>
                <c:pt idx="20076">
                  <c:v>27.883333333333333</c:v>
                </c:pt>
                <c:pt idx="20077">
                  <c:v>27.884722222222223</c:v>
                </c:pt>
                <c:pt idx="20078">
                  <c:v>27.886111111111113</c:v>
                </c:pt>
                <c:pt idx="20079">
                  <c:v>27.887499999999999</c:v>
                </c:pt>
                <c:pt idx="20080">
                  <c:v>27.888888888888889</c:v>
                </c:pt>
                <c:pt idx="20081">
                  <c:v>27.890277777777779</c:v>
                </c:pt>
                <c:pt idx="20082">
                  <c:v>27.891666666666666</c:v>
                </c:pt>
                <c:pt idx="20083">
                  <c:v>27.893055555555556</c:v>
                </c:pt>
                <c:pt idx="20084">
                  <c:v>27.894444444444446</c:v>
                </c:pt>
                <c:pt idx="20085">
                  <c:v>27.895833333333332</c:v>
                </c:pt>
                <c:pt idx="20086">
                  <c:v>27.897222222222222</c:v>
                </c:pt>
                <c:pt idx="20087">
                  <c:v>27.898611111111112</c:v>
                </c:pt>
                <c:pt idx="20088">
                  <c:v>27.9</c:v>
                </c:pt>
                <c:pt idx="20089">
                  <c:v>27.901388888888889</c:v>
                </c:pt>
                <c:pt idx="20090">
                  <c:v>27.902777777777779</c:v>
                </c:pt>
                <c:pt idx="20091">
                  <c:v>27.904166666666665</c:v>
                </c:pt>
                <c:pt idx="20092">
                  <c:v>27.905555555555555</c:v>
                </c:pt>
                <c:pt idx="20093">
                  <c:v>27.906944444444445</c:v>
                </c:pt>
                <c:pt idx="20094">
                  <c:v>27.908333333333335</c:v>
                </c:pt>
                <c:pt idx="20095">
                  <c:v>27.909722222222221</c:v>
                </c:pt>
                <c:pt idx="20096">
                  <c:v>27.911111111111111</c:v>
                </c:pt>
                <c:pt idx="20097">
                  <c:v>27.912500000000001</c:v>
                </c:pt>
                <c:pt idx="20098">
                  <c:v>27.913888888888888</c:v>
                </c:pt>
                <c:pt idx="20099">
                  <c:v>27.915277777777778</c:v>
                </c:pt>
                <c:pt idx="20100">
                  <c:v>27.916666666666668</c:v>
                </c:pt>
                <c:pt idx="20101">
                  <c:v>27.918055555555554</c:v>
                </c:pt>
                <c:pt idx="20102">
                  <c:v>27.919444444444444</c:v>
                </c:pt>
                <c:pt idx="20103">
                  <c:v>27.920833333333334</c:v>
                </c:pt>
                <c:pt idx="20104">
                  <c:v>27.922222222222221</c:v>
                </c:pt>
                <c:pt idx="20105">
                  <c:v>27.923611111111111</c:v>
                </c:pt>
                <c:pt idx="20106">
                  <c:v>27.925000000000001</c:v>
                </c:pt>
                <c:pt idx="20107">
                  <c:v>27.926388888888887</c:v>
                </c:pt>
                <c:pt idx="20108">
                  <c:v>27.927777777777777</c:v>
                </c:pt>
                <c:pt idx="20109">
                  <c:v>27.929166666666667</c:v>
                </c:pt>
                <c:pt idx="20110">
                  <c:v>27.930555555555557</c:v>
                </c:pt>
                <c:pt idx="20111">
                  <c:v>27.931944444444444</c:v>
                </c:pt>
                <c:pt idx="20112">
                  <c:v>27.933333333333334</c:v>
                </c:pt>
                <c:pt idx="20113">
                  <c:v>27.934722222222224</c:v>
                </c:pt>
                <c:pt idx="20114">
                  <c:v>27.93611111111111</c:v>
                </c:pt>
                <c:pt idx="20115">
                  <c:v>27.9375</c:v>
                </c:pt>
                <c:pt idx="20116">
                  <c:v>27.93888888888889</c:v>
                </c:pt>
                <c:pt idx="20117">
                  <c:v>27.940277777777776</c:v>
                </c:pt>
                <c:pt idx="20118">
                  <c:v>27.941666666666666</c:v>
                </c:pt>
                <c:pt idx="20119">
                  <c:v>27.943055555555556</c:v>
                </c:pt>
                <c:pt idx="20120">
                  <c:v>27.944444444444443</c:v>
                </c:pt>
                <c:pt idx="20121">
                  <c:v>27.945833333333333</c:v>
                </c:pt>
                <c:pt idx="20122">
                  <c:v>27.947222222222223</c:v>
                </c:pt>
                <c:pt idx="20123">
                  <c:v>27.948611111111113</c:v>
                </c:pt>
                <c:pt idx="20124">
                  <c:v>27.95</c:v>
                </c:pt>
                <c:pt idx="20125">
                  <c:v>27.951388888888889</c:v>
                </c:pt>
                <c:pt idx="20126">
                  <c:v>27.952777777777779</c:v>
                </c:pt>
                <c:pt idx="20127">
                  <c:v>27.954166666666666</c:v>
                </c:pt>
                <c:pt idx="20128">
                  <c:v>27.955555555555556</c:v>
                </c:pt>
                <c:pt idx="20129">
                  <c:v>27.956944444444446</c:v>
                </c:pt>
                <c:pt idx="20130">
                  <c:v>27.958333333333332</c:v>
                </c:pt>
                <c:pt idx="20131">
                  <c:v>27.959722222222222</c:v>
                </c:pt>
                <c:pt idx="20132">
                  <c:v>27.961111111111112</c:v>
                </c:pt>
                <c:pt idx="20133">
                  <c:v>27.962499999999999</c:v>
                </c:pt>
                <c:pt idx="20134">
                  <c:v>27.963888888888889</c:v>
                </c:pt>
                <c:pt idx="20135">
                  <c:v>27.965277777777779</c:v>
                </c:pt>
                <c:pt idx="20136">
                  <c:v>27.966666666666665</c:v>
                </c:pt>
                <c:pt idx="20137">
                  <c:v>27.968055555555555</c:v>
                </c:pt>
                <c:pt idx="20138">
                  <c:v>27.969444444444445</c:v>
                </c:pt>
                <c:pt idx="20139">
                  <c:v>27.970833333333335</c:v>
                </c:pt>
                <c:pt idx="20140">
                  <c:v>27.972222222222221</c:v>
                </c:pt>
                <c:pt idx="20141">
                  <c:v>27.973611111111111</c:v>
                </c:pt>
                <c:pt idx="20142">
                  <c:v>27.975000000000001</c:v>
                </c:pt>
                <c:pt idx="20143">
                  <c:v>27.976388888888888</c:v>
                </c:pt>
                <c:pt idx="20144">
                  <c:v>27.977777777777778</c:v>
                </c:pt>
                <c:pt idx="20145">
                  <c:v>27.979166666666668</c:v>
                </c:pt>
                <c:pt idx="20146">
                  <c:v>27.980555555555554</c:v>
                </c:pt>
                <c:pt idx="20147">
                  <c:v>27.981944444444444</c:v>
                </c:pt>
                <c:pt idx="20148">
                  <c:v>27.983333333333334</c:v>
                </c:pt>
                <c:pt idx="20149">
                  <c:v>27.984722222222221</c:v>
                </c:pt>
                <c:pt idx="20150">
                  <c:v>27.986111111111111</c:v>
                </c:pt>
                <c:pt idx="20151">
                  <c:v>27.987500000000001</c:v>
                </c:pt>
                <c:pt idx="20152">
                  <c:v>27.988888888888887</c:v>
                </c:pt>
                <c:pt idx="20153">
                  <c:v>27.990277777777777</c:v>
                </c:pt>
                <c:pt idx="20154">
                  <c:v>27.991666666666667</c:v>
                </c:pt>
                <c:pt idx="20155">
                  <c:v>27.993055555555557</c:v>
                </c:pt>
                <c:pt idx="20156">
                  <c:v>27.994444444444444</c:v>
                </c:pt>
                <c:pt idx="20157">
                  <c:v>27.995833333333334</c:v>
                </c:pt>
                <c:pt idx="20158">
                  <c:v>27.997222222222224</c:v>
                </c:pt>
                <c:pt idx="20159">
                  <c:v>27.99861111111111</c:v>
                </c:pt>
                <c:pt idx="20160">
                  <c:v>28</c:v>
                </c:pt>
                <c:pt idx="20161">
                  <c:v>28.00138888888889</c:v>
                </c:pt>
                <c:pt idx="20162">
                  <c:v>28.002777777777776</c:v>
                </c:pt>
                <c:pt idx="20163">
                  <c:v>28.004166666666666</c:v>
                </c:pt>
                <c:pt idx="20164">
                  <c:v>28.005555555555556</c:v>
                </c:pt>
                <c:pt idx="20165">
                  <c:v>28.006944444444443</c:v>
                </c:pt>
                <c:pt idx="20166">
                  <c:v>28.008333333333333</c:v>
                </c:pt>
                <c:pt idx="20167">
                  <c:v>28.009722222222223</c:v>
                </c:pt>
                <c:pt idx="20168">
                  <c:v>28.011111111111113</c:v>
                </c:pt>
                <c:pt idx="20169">
                  <c:v>28.012499999999999</c:v>
                </c:pt>
                <c:pt idx="20170">
                  <c:v>28.013888888888889</c:v>
                </c:pt>
                <c:pt idx="20171">
                  <c:v>28.015277777777779</c:v>
                </c:pt>
                <c:pt idx="20172">
                  <c:v>28.016666666666666</c:v>
                </c:pt>
                <c:pt idx="20173">
                  <c:v>28.018055555555556</c:v>
                </c:pt>
                <c:pt idx="20174">
                  <c:v>28.019444444444446</c:v>
                </c:pt>
                <c:pt idx="20175">
                  <c:v>28.020833333333332</c:v>
                </c:pt>
                <c:pt idx="20176">
                  <c:v>28.022222222222222</c:v>
                </c:pt>
                <c:pt idx="20177">
                  <c:v>28.023611111111112</c:v>
                </c:pt>
                <c:pt idx="20178">
                  <c:v>28.024999999999999</c:v>
                </c:pt>
                <c:pt idx="20179">
                  <c:v>28.026388888888889</c:v>
                </c:pt>
                <c:pt idx="20180">
                  <c:v>28.027777777777779</c:v>
                </c:pt>
                <c:pt idx="20181">
                  <c:v>28.029166666666665</c:v>
                </c:pt>
                <c:pt idx="20182">
                  <c:v>28.030555555555555</c:v>
                </c:pt>
                <c:pt idx="20183">
                  <c:v>28.031944444444445</c:v>
                </c:pt>
                <c:pt idx="20184">
                  <c:v>28.033333333333335</c:v>
                </c:pt>
                <c:pt idx="20185">
                  <c:v>28.034722222222221</c:v>
                </c:pt>
                <c:pt idx="20186">
                  <c:v>28.036111111111111</c:v>
                </c:pt>
                <c:pt idx="20187">
                  <c:v>28.037500000000001</c:v>
                </c:pt>
                <c:pt idx="20188">
                  <c:v>28.038888888888888</c:v>
                </c:pt>
                <c:pt idx="20189">
                  <c:v>28.040277777777778</c:v>
                </c:pt>
                <c:pt idx="20190">
                  <c:v>28.041666666666668</c:v>
                </c:pt>
                <c:pt idx="20191">
                  <c:v>28.043055555555554</c:v>
                </c:pt>
                <c:pt idx="20192">
                  <c:v>28.044444444444444</c:v>
                </c:pt>
                <c:pt idx="20193">
                  <c:v>28.045833333333334</c:v>
                </c:pt>
                <c:pt idx="20194">
                  <c:v>28.047222222222221</c:v>
                </c:pt>
                <c:pt idx="20195">
                  <c:v>28.048611111111111</c:v>
                </c:pt>
                <c:pt idx="20196">
                  <c:v>28.05</c:v>
                </c:pt>
                <c:pt idx="20197">
                  <c:v>28.051388888888887</c:v>
                </c:pt>
                <c:pt idx="20198">
                  <c:v>28.052777777777777</c:v>
                </c:pt>
                <c:pt idx="20199">
                  <c:v>28.054166666666667</c:v>
                </c:pt>
                <c:pt idx="20200">
                  <c:v>28.055555555555557</c:v>
                </c:pt>
                <c:pt idx="20201">
                  <c:v>28.056944444444444</c:v>
                </c:pt>
                <c:pt idx="20202">
                  <c:v>28.058333333333334</c:v>
                </c:pt>
                <c:pt idx="20203">
                  <c:v>28.059722222222224</c:v>
                </c:pt>
                <c:pt idx="20204">
                  <c:v>28.06111111111111</c:v>
                </c:pt>
                <c:pt idx="20205">
                  <c:v>28.0625</c:v>
                </c:pt>
                <c:pt idx="20206">
                  <c:v>28.06388888888889</c:v>
                </c:pt>
                <c:pt idx="20207">
                  <c:v>28.065277777777776</c:v>
                </c:pt>
                <c:pt idx="20208">
                  <c:v>28.066666666666666</c:v>
                </c:pt>
                <c:pt idx="20209">
                  <c:v>28.068055555555556</c:v>
                </c:pt>
                <c:pt idx="20210">
                  <c:v>28.069444444444443</c:v>
                </c:pt>
                <c:pt idx="20211">
                  <c:v>28.070833333333333</c:v>
                </c:pt>
                <c:pt idx="20212">
                  <c:v>28.072222222222223</c:v>
                </c:pt>
                <c:pt idx="20213">
                  <c:v>28.073611111111113</c:v>
                </c:pt>
                <c:pt idx="20214">
                  <c:v>28.074999999999999</c:v>
                </c:pt>
                <c:pt idx="20215">
                  <c:v>28.076388888888889</c:v>
                </c:pt>
                <c:pt idx="20216">
                  <c:v>28.077777777777779</c:v>
                </c:pt>
                <c:pt idx="20217">
                  <c:v>28.079166666666666</c:v>
                </c:pt>
                <c:pt idx="20218">
                  <c:v>28.080555555555556</c:v>
                </c:pt>
                <c:pt idx="20219">
                  <c:v>28.081944444444446</c:v>
                </c:pt>
                <c:pt idx="20220">
                  <c:v>28.083333333333332</c:v>
                </c:pt>
                <c:pt idx="20221">
                  <c:v>28.084722222222222</c:v>
                </c:pt>
                <c:pt idx="20222">
                  <c:v>28.086111111111112</c:v>
                </c:pt>
                <c:pt idx="20223">
                  <c:v>28.087499999999999</c:v>
                </c:pt>
                <c:pt idx="20224">
                  <c:v>28.088888888888889</c:v>
                </c:pt>
                <c:pt idx="20225">
                  <c:v>28.090277777777779</c:v>
                </c:pt>
                <c:pt idx="20226">
                  <c:v>28.091666666666665</c:v>
                </c:pt>
                <c:pt idx="20227">
                  <c:v>28.093055555555555</c:v>
                </c:pt>
                <c:pt idx="20228">
                  <c:v>28.094444444444445</c:v>
                </c:pt>
                <c:pt idx="20229">
                  <c:v>28.095833333333335</c:v>
                </c:pt>
                <c:pt idx="20230">
                  <c:v>28.097222222222221</c:v>
                </c:pt>
                <c:pt idx="20231">
                  <c:v>28.098611111111111</c:v>
                </c:pt>
                <c:pt idx="20232">
                  <c:v>28.1</c:v>
                </c:pt>
                <c:pt idx="20233">
                  <c:v>28.101388888888888</c:v>
                </c:pt>
                <c:pt idx="20234">
                  <c:v>28.102777777777778</c:v>
                </c:pt>
                <c:pt idx="20235">
                  <c:v>28.104166666666668</c:v>
                </c:pt>
                <c:pt idx="20236">
                  <c:v>28.105555555555554</c:v>
                </c:pt>
                <c:pt idx="20237">
                  <c:v>28.106944444444444</c:v>
                </c:pt>
                <c:pt idx="20238">
                  <c:v>28.108333333333334</c:v>
                </c:pt>
                <c:pt idx="20239">
                  <c:v>28.109722222222221</c:v>
                </c:pt>
                <c:pt idx="20240">
                  <c:v>28.111111111111111</c:v>
                </c:pt>
                <c:pt idx="20241">
                  <c:v>28.112500000000001</c:v>
                </c:pt>
                <c:pt idx="20242">
                  <c:v>28.113888888888887</c:v>
                </c:pt>
                <c:pt idx="20243">
                  <c:v>28.115277777777777</c:v>
                </c:pt>
                <c:pt idx="20244">
                  <c:v>28.116666666666667</c:v>
                </c:pt>
                <c:pt idx="20245">
                  <c:v>28.118055555555557</c:v>
                </c:pt>
                <c:pt idx="20246">
                  <c:v>28.119444444444444</c:v>
                </c:pt>
                <c:pt idx="20247">
                  <c:v>28.120833333333334</c:v>
                </c:pt>
                <c:pt idx="20248">
                  <c:v>28.122222222222224</c:v>
                </c:pt>
                <c:pt idx="20249">
                  <c:v>28.12361111111111</c:v>
                </c:pt>
                <c:pt idx="20250">
                  <c:v>28.125</c:v>
                </c:pt>
                <c:pt idx="20251">
                  <c:v>28.12638888888889</c:v>
                </c:pt>
                <c:pt idx="20252">
                  <c:v>28.127777777777776</c:v>
                </c:pt>
                <c:pt idx="20253">
                  <c:v>28.129166666666666</c:v>
                </c:pt>
                <c:pt idx="20254">
                  <c:v>28.130555555555556</c:v>
                </c:pt>
                <c:pt idx="20255">
                  <c:v>28.131944444444443</c:v>
                </c:pt>
                <c:pt idx="20256">
                  <c:v>28.133333333333333</c:v>
                </c:pt>
                <c:pt idx="20257">
                  <c:v>28.134722222222223</c:v>
                </c:pt>
                <c:pt idx="20258">
                  <c:v>28.136111111111113</c:v>
                </c:pt>
                <c:pt idx="20259">
                  <c:v>28.137499999999999</c:v>
                </c:pt>
                <c:pt idx="20260">
                  <c:v>28.138888888888889</c:v>
                </c:pt>
                <c:pt idx="20261">
                  <c:v>28.140277777777779</c:v>
                </c:pt>
                <c:pt idx="20262">
                  <c:v>28.141666666666666</c:v>
                </c:pt>
                <c:pt idx="20263">
                  <c:v>28.143055555555556</c:v>
                </c:pt>
                <c:pt idx="20264">
                  <c:v>28.144444444444446</c:v>
                </c:pt>
                <c:pt idx="20265">
                  <c:v>28.145833333333332</c:v>
                </c:pt>
                <c:pt idx="20266">
                  <c:v>28.147222222222222</c:v>
                </c:pt>
                <c:pt idx="20267">
                  <c:v>28.148611111111112</c:v>
                </c:pt>
                <c:pt idx="20268">
                  <c:v>28.15</c:v>
                </c:pt>
                <c:pt idx="20269">
                  <c:v>28.151388888888889</c:v>
                </c:pt>
                <c:pt idx="20270">
                  <c:v>28.152777777777779</c:v>
                </c:pt>
                <c:pt idx="20271">
                  <c:v>28.154166666666665</c:v>
                </c:pt>
                <c:pt idx="20272">
                  <c:v>28.155555555555555</c:v>
                </c:pt>
                <c:pt idx="20273">
                  <c:v>28.156944444444445</c:v>
                </c:pt>
                <c:pt idx="20274">
                  <c:v>28.158333333333335</c:v>
                </c:pt>
                <c:pt idx="20275">
                  <c:v>28.159722222222221</c:v>
                </c:pt>
                <c:pt idx="20276">
                  <c:v>28.161111111111111</c:v>
                </c:pt>
                <c:pt idx="20277">
                  <c:v>28.162500000000001</c:v>
                </c:pt>
                <c:pt idx="20278">
                  <c:v>28.163888888888888</c:v>
                </c:pt>
                <c:pt idx="20279">
                  <c:v>28.165277777777778</c:v>
                </c:pt>
                <c:pt idx="20280">
                  <c:v>28.166666666666668</c:v>
                </c:pt>
                <c:pt idx="20281">
                  <c:v>28.168055555555554</c:v>
                </c:pt>
                <c:pt idx="20282">
                  <c:v>28.169444444444444</c:v>
                </c:pt>
                <c:pt idx="20283">
                  <c:v>28.170833333333334</c:v>
                </c:pt>
                <c:pt idx="20284">
                  <c:v>28.172222222222221</c:v>
                </c:pt>
                <c:pt idx="20285">
                  <c:v>28.173611111111111</c:v>
                </c:pt>
                <c:pt idx="20286">
                  <c:v>28.175000000000001</c:v>
                </c:pt>
                <c:pt idx="20287">
                  <c:v>28.176388888888887</c:v>
                </c:pt>
                <c:pt idx="20288">
                  <c:v>28.177777777777777</c:v>
                </c:pt>
                <c:pt idx="20289">
                  <c:v>28.179166666666667</c:v>
                </c:pt>
                <c:pt idx="20290">
                  <c:v>28.180555555555557</c:v>
                </c:pt>
                <c:pt idx="20291">
                  <c:v>28.181944444444444</c:v>
                </c:pt>
                <c:pt idx="20292">
                  <c:v>28.183333333333334</c:v>
                </c:pt>
                <c:pt idx="20293">
                  <c:v>28.184722222222224</c:v>
                </c:pt>
                <c:pt idx="20294">
                  <c:v>28.18611111111111</c:v>
                </c:pt>
                <c:pt idx="20295">
                  <c:v>28.1875</c:v>
                </c:pt>
                <c:pt idx="20296">
                  <c:v>28.18888888888889</c:v>
                </c:pt>
                <c:pt idx="20297">
                  <c:v>28.190277777777776</c:v>
                </c:pt>
                <c:pt idx="20298">
                  <c:v>28.191666666666666</c:v>
                </c:pt>
                <c:pt idx="20299">
                  <c:v>28.193055555555556</c:v>
                </c:pt>
                <c:pt idx="20300">
                  <c:v>28.194444444444443</c:v>
                </c:pt>
                <c:pt idx="20301">
                  <c:v>28.195833333333333</c:v>
                </c:pt>
                <c:pt idx="20302">
                  <c:v>28.197222222222223</c:v>
                </c:pt>
                <c:pt idx="20303">
                  <c:v>28.198611111111113</c:v>
                </c:pt>
                <c:pt idx="20304">
                  <c:v>28.2</c:v>
                </c:pt>
                <c:pt idx="20305">
                  <c:v>28.201388888888889</c:v>
                </c:pt>
                <c:pt idx="20306">
                  <c:v>28.202777777777779</c:v>
                </c:pt>
                <c:pt idx="20307">
                  <c:v>28.204166666666666</c:v>
                </c:pt>
                <c:pt idx="20308">
                  <c:v>28.205555555555556</c:v>
                </c:pt>
                <c:pt idx="20309">
                  <c:v>28.206944444444446</c:v>
                </c:pt>
                <c:pt idx="20310">
                  <c:v>28.208333333333332</c:v>
                </c:pt>
                <c:pt idx="20311">
                  <c:v>28.209722222222222</c:v>
                </c:pt>
                <c:pt idx="20312">
                  <c:v>28.211111111111112</c:v>
                </c:pt>
                <c:pt idx="20313">
                  <c:v>28.212499999999999</c:v>
                </c:pt>
                <c:pt idx="20314">
                  <c:v>28.213888888888889</c:v>
                </c:pt>
                <c:pt idx="20315">
                  <c:v>28.215277777777779</c:v>
                </c:pt>
                <c:pt idx="20316">
                  <c:v>28.216666666666665</c:v>
                </c:pt>
                <c:pt idx="20317">
                  <c:v>28.218055555555555</c:v>
                </c:pt>
                <c:pt idx="20318">
                  <c:v>28.219444444444445</c:v>
                </c:pt>
                <c:pt idx="20319">
                  <c:v>28.220833333333335</c:v>
                </c:pt>
                <c:pt idx="20320">
                  <c:v>28.222222222222221</c:v>
                </c:pt>
                <c:pt idx="20321">
                  <c:v>28.223611111111111</c:v>
                </c:pt>
                <c:pt idx="20322">
                  <c:v>28.225000000000001</c:v>
                </c:pt>
                <c:pt idx="20323">
                  <c:v>28.226388888888888</c:v>
                </c:pt>
                <c:pt idx="20324">
                  <c:v>28.227777777777778</c:v>
                </c:pt>
                <c:pt idx="20325">
                  <c:v>28.229166666666668</c:v>
                </c:pt>
                <c:pt idx="20326">
                  <c:v>28.230555555555554</c:v>
                </c:pt>
                <c:pt idx="20327">
                  <c:v>28.231944444444444</c:v>
                </c:pt>
                <c:pt idx="20328">
                  <c:v>28.233333333333334</c:v>
                </c:pt>
                <c:pt idx="20329">
                  <c:v>28.234722222222221</c:v>
                </c:pt>
                <c:pt idx="20330">
                  <c:v>28.236111111111111</c:v>
                </c:pt>
                <c:pt idx="20331">
                  <c:v>28.237500000000001</c:v>
                </c:pt>
                <c:pt idx="20332">
                  <c:v>28.238888888888887</c:v>
                </c:pt>
                <c:pt idx="20333">
                  <c:v>28.240277777777777</c:v>
                </c:pt>
                <c:pt idx="20334">
                  <c:v>28.241666666666667</c:v>
                </c:pt>
                <c:pt idx="20335">
                  <c:v>28.243055555555557</c:v>
                </c:pt>
                <c:pt idx="20336">
                  <c:v>28.244444444444444</c:v>
                </c:pt>
                <c:pt idx="20337">
                  <c:v>28.245833333333334</c:v>
                </c:pt>
                <c:pt idx="20338">
                  <c:v>28.247222222222224</c:v>
                </c:pt>
                <c:pt idx="20339">
                  <c:v>28.24861111111111</c:v>
                </c:pt>
                <c:pt idx="20340">
                  <c:v>28.25</c:v>
                </c:pt>
                <c:pt idx="20341">
                  <c:v>28.25138888888889</c:v>
                </c:pt>
                <c:pt idx="20342">
                  <c:v>28.252777777777776</c:v>
                </c:pt>
                <c:pt idx="20343">
                  <c:v>28.254166666666666</c:v>
                </c:pt>
                <c:pt idx="20344">
                  <c:v>28.255555555555556</c:v>
                </c:pt>
                <c:pt idx="20345">
                  <c:v>28.256944444444443</c:v>
                </c:pt>
                <c:pt idx="20346">
                  <c:v>28.258333333333333</c:v>
                </c:pt>
                <c:pt idx="20347">
                  <c:v>28.259722222222223</c:v>
                </c:pt>
                <c:pt idx="20348">
                  <c:v>28.261111111111113</c:v>
                </c:pt>
                <c:pt idx="20349">
                  <c:v>28.262499999999999</c:v>
                </c:pt>
                <c:pt idx="20350">
                  <c:v>28.263888888888889</c:v>
                </c:pt>
                <c:pt idx="20351">
                  <c:v>28.265277777777779</c:v>
                </c:pt>
                <c:pt idx="20352">
                  <c:v>28.266666666666666</c:v>
                </c:pt>
                <c:pt idx="20353">
                  <c:v>28.268055555555556</c:v>
                </c:pt>
                <c:pt idx="20354">
                  <c:v>28.269444444444446</c:v>
                </c:pt>
                <c:pt idx="20355">
                  <c:v>28.270833333333332</c:v>
                </c:pt>
                <c:pt idx="20356">
                  <c:v>28.272222222222222</c:v>
                </c:pt>
                <c:pt idx="20357">
                  <c:v>28.273611111111112</c:v>
                </c:pt>
                <c:pt idx="20358">
                  <c:v>28.274999999999999</c:v>
                </c:pt>
                <c:pt idx="20359">
                  <c:v>28.276388888888889</c:v>
                </c:pt>
                <c:pt idx="20360">
                  <c:v>28.277777777777779</c:v>
                </c:pt>
                <c:pt idx="20361">
                  <c:v>28.279166666666665</c:v>
                </c:pt>
                <c:pt idx="20362">
                  <c:v>28.280555555555555</c:v>
                </c:pt>
                <c:pt idx="20363">
                  <c:v>28.281944444444445</c:v>
                </c:pt>
                <c:pt idx="20364">
                  <c:v>28.283333333333335</c:v>
                </c:pt>
                <c:pt idx="20365">
                  <c:v>28.284722222222221</c:v>
                </c:pt>
                <c:pt idx="20366">
                  <c:v>28.286111111111111</c:v>
                </c:pt>
                <c:pt idx="20367">
                  <c:v>28.287500000000001</c:v>
                </c:pt>
                <c:pt idx="20368">
                  <c:v>28.288888888888888</c:v>
                </c:pt>
                <c:pt idx="20369">
                  <c:v>28.290277777777778</c:v>
                </c:pt>
                <c:pt idx="20370">
                  <c:v>28.291666666666668</c:v>
                </c:pt>
                <c:pt idx="20371">
                  <c:v>28.293055555555554</c:v>
                </c:pt>
                <c:pt idx="20372">
                  <c:v>28.294444444444444</c:v>
                </c:pt>
                <c:pt idx="20373">
                  <c:v>28.295833333333334</c:v>
                </c:pt>
                <c:pt idx="20374">
                  <c:v>28.297222222222221</c:v>
                </c:pt>
                <c:pt idx="20375">
                  <c:v>28.298611111111111</c:v>
                </c:pt>
                <c:pt idx="20376">
                  <c:v>28.3</c:v>
                </c:pt>
                <c:pt idx="20377">
                  <c:v>28.301388888888887</c:v>
                </c:pt>
                <c:pt idx="20378">
                  <c:v>28.302777777777777</c:v>
                </c:pt>
                <c:pt idx="20379">
                  <c:v>28.304166666666667</c:v>
                </c:pt>
                <c:pt idx="20380">
                  <c:v>28.305555555555557</c:v>
                </c:pt>
                <c:pt idx="20381">
                  <c:v>28.306944444444444</c:v>
                </c:pt>
                <c:pt idx="20382">
                  <c:v>28.308333333333334</c:v>
                </c:pt>
                <c:pt idx="20383">
                  <c:v>28.309722222222224</c:v>
                </c:pt>
                <c:pt idx="20384">
                  <c:v>28.31111111111111</c:v>
                </c:pt>
                <c:pt idx="20385">
                  <c:v>28.3125</c:v>
                </c:pt>
                <c:pt idx="20386">
                  <c:v>28.31388888888889</c:v>
                </c:pt>
                <c:pt idx="20387">
                  <c:v>28.315277777777776</c:v>
                </c:pt>
                <c:pt idx="20388">
                  <c:v>28.316666666666666</c:v>
                </c:pt>
                <c:pt idx="20389">
                  <c:v>28.318055555555556</c:v>
                </c:pt>
                <c:pt idx="20390">
                  <c:v>28.319444444444443</c:v>
                </c:pt>
                <c:pt idx="20391">
                  <c:v>28.320833333333333</c:v>
                </c:pt>
                <c:pt idx="20392">
                  <c:v>28.322222222222223</c:v>
                </c:pt>
                <c:pt idx="20393">
                  <c:v>28.323611111111113</c:v>
                </c:pt>
                <c:pt idx="20394">
                  <c:v>28.324999999999999</c:v>
                </c:pt>
                <c:pt idx="20395">
                  <c:v>28.326388888888889</c:v>
                </c:pt>
                <c:pt idx="20396">
                  <c:v>28.327777777777779</c:v>
                </c:pt>
                <c:pt idx="20397">
                  <c:v>28.329166666666666</c:v>
                </c:pt>
                <c:pt idx="20398">
                  <c:v>28.330555555555556</c:v>
                </c:pt>
                <c:pt idx="20399">
                  <c:v>28.331944444444446</c:v>
                </c:pt>
                <c:pt idx="20400">
                  <c:v>28.333333333333332</c:v>
                </c:pt>
                <c:pt idx="20401">
                  <c:v>28.334722222222222</c:v>
                </c:pt>
                <c:pt idx="20402">
                  <c:v>28.336111111111112</c:v>
                </c:pt>
                <c:pt idx="20403">
                  <c:v>28.337499999999999</c:v>
                </c:pt>
                <c:pt idx="20404">
                  <c:v>28.338888888888889</c:v>
                </c:pt>
                <c:pt idx="20405">
                  <c:v>28.340277777777779</c:v>
                </c:pt>
                <c:pt idx="20406">
                  <c:v>28.341666666666665</c:v>
                </c:pt>
                <c:pt idx="20407">
                  <c:v>28.343055555555555</c:v>
                </c:pt>
                <c:pt idx="20408">
                  <c:v>28.344444444444445</c:v>
                </c:pt>
                <c:pt idx="20409">
                  <c:v>28.345833333333335</c:v>
                </c:pt>
                <c:pt idx="20410">
                  <c:v>28.347222222222221</c:v>
                </c:pt>
                <c:pt idx="20411">
                  <c:v>28.348611111111111</c:v>
                </c:pt>
                <c:pt idx="20412">
                  <c:v>28.35</c:v>
                </c:pt>
                <c:pt idx="20413">
                  <c:v>28.351388888888888</c:v>
                </c:pt>
                <c:pt idx="20414">
                  <c:v>28.352777777777778</c:v>
                </c:pt>
                <c:pt idx="20415">
                  <c:v>28.354166666666668</c:v>
                </c:pt>
                <c:pt idx="20416">
                  <c:v>28.355555555555554</c:v>
                </c:pt>
                <c:pt idx="20417">
                  <c:v>28.356944444444444</c:v>
                </c:pt>
                <c:pt idx="20418">
                  <c:v>28.358333333333334</c:v>
                </c:pt>
                <c:pt idx="20419">
                  <c:v>28.359722222222221</c:v>
                </c:pt>
                <c:pt idx="20420">
                  <c:v>28.361111111111111</c:v>
                </c:pt>
                <c:pt idx="20421">
                  <c:v>28.362500000000001</c:v>
                </c:pt>
                <c:pt idx="20422">
                  <c:v>28.363888888888887</c:v>
                </c:pt>
                <c:pt idx="20423">
                  <c:v>28.365277777777777</c:v>
                </c:pt>
                <c:pt idx="20424">
                  <c:v>28.366666666666667</c:v>
                </c:pt>
                <c:pt idx="20425">
                  <c:v>28.368055555555557</c:v>
                </c:pt>
                <c:pt idx="20426">
                  <c:v>28.369444444444444</c:v>
                </c:pt>
                <c:pt idx="20427">
                  <c:v>28.370833333333334</c:v>
                </c:pt>
                <c:pt idx="20428">
                  <c:v>28.372222222222224</c:v>
                </c:pt>
                <c:pt idx="20429">
                  <c:v>28.37361111111111</c:v>
                </c:pt>
                <c:pt idx="20430">
                  <c:v>28.375</c:v>
                </c:pt>
                <c:pt idx="20431">
                  <c:v>28.37638888888889</c:v>
                </c:pt>
                <c:pt idx="20432">
                  <c:v>28.377777777777776</c:v>
                </c:pt>
                <c:pt idx="20433">
                  <c:v>28.379166666666666</c:v>
                </c:pt>
                <c:pt idx="20434">
                  <c:v>28.380555555555556</c:v>
                </c:pt>
                <c:pt idx="20435">
                  <c:v>28.381944444444443</c:v>
                </c:pt>
                <c:pt idx="20436">
                  <c:v>28.383333333333333</c:v>
                </c:pt>
                <c:pt idx="20437">
                  <c:v>28.384722222222223</c:v>
                </c:pt>
                <c:pt idx="20438">
                  <c:v>28.386111111111113</c:v>
                </c:pt>
                <c:pt idx="20439">
                  <c:v>28.387499999999999</c:v>
                </c:pt>
                <c:pt idx="20440">
                  <c:v>28.388888888888889</c:v>
                </c:pt>
                <c:pt idx="20441">
                  <c:v>28.390277777777779</c:v>
                </c:pt>
                <c:pt idx="20442">
                  <c:v>28.391666666666666</c:v>
                </c:pt>
                <c:pt idx="20443">
                  <c:v>28.393055555555556</c:v>
                </c:pt>
                <c:pt idx="20444">
                  <c:v>28.394444444444446</c:v>
                </c:pt>
                <c:pt idx="20445">
                  <c:v>28.395833333333332</c:v>
                </c:pt>
                <c:pt idx="20446">
                  <c:v>28.397222222222222</c:v>
                </c:pt>
                <c:pt idx="20447">
                  <c:v>28.398611111111112</c:v>
                </c:pt>
                <c:pt idx="20448">
                  <c:v>28.4</c:v>
                </c:pt>
                <c:pt idx="20449">
                  <c:v>28.401388888888889</c:v>
                </c:pt>
                <c:pt idx="20450">
                  <c:v>28.402777777777779</c:v>
                </c:pt>
                <c:pt idx="20451">
                  <c:v>28.404166666666665</c:v>
                </c:pt>
                <c:pt idx="20452">
                  <c:v>28.405555555555555</c:v>
                </c:pt>
                <c:pt idx="20453">
                  <c:v>28.406944444444445</c:v>
                </c:pt>
                <c:pt idx="20454">
                  <c:v>28.408333333333335</c:v>
                </c:pt>
                <c:pt idx="20455">
                  <c:v>28.409722222222221</c:v>
                </c:pt>
                <c:pt idx="20456">
                  <c:v>28.411111111111111</c:v>
                </c:pt>
                <c:pt idx="20457">
                  <c:v>28.412500000000001</c:v>
                </c:pt>
                <c:pt idx="20458">
                  <c:v>28.413888888888888</c:v>
                </c:pt>
                <c:pt idx="20459">
                  <c:v>28.415277777777778</c:v>
                </c:pt>
                <c:pt idx="20460">
                  <c:v>28.416666666666668</c:v>
                </c:pt>
                <c:pt idx="20461">
                  <c:v>28.418055555555554</c:v>
                </c:pt>
                <c:pt idx="20462">
                  <c:v>28.419444444444444</c:v>
                </c:pt>
                <c:pt idx="20463">
                  <c:v>28.420833333333334</c:v>
                </c:pt>
                <c:pt idx="20464">
                  <c:v>28.422222222222221</c:v>
                </c:pt>
                <c:pt idx="20465">
                  <c:v>28.423611111111111</c:v>
                </c:pt>
                <c:pt idx="20466">
                  <c:v>28.425000000000001</c:v>
                </c:pt>
                <c:pt idx="20467">
                  <c:v>28.426388888888887</c:v>
                </c:pt>
                <c:pt idx="20468">
                  <c:v>28.427777777777777</c:v>
                </c:pt>
                <c:pt idx="20469">
                  <c:v>28.429166666666667</c:v>
                </c:pt>
                <c:pt idx="20470">
                  <c:v>28.430555555555557</c:v>
                </c:pt>
                <c:pt idx="20471">
                  <c:v>28.431944444444444</c:v>
                </c:pt>
                <c:pt idx="20472">
                  <c:v>28.433333333333334</c:v>
                </c:pt>
                <c:pt idx="20473">
                  <c:v>28.434722222222224</c:v>
                </c:pt>
                <c:pt idx="20474">
                  <c:v>28.43611111111111</c:v>
                </c:pt>
                <c:pt idx="20475">
                  <c:v>28.4375</c:v>
                </c:pt>
                <c:pt idx="20476">
                  <c:v>28.43888888888889</c:v>
                </c:pt>
                <c:pt idx="20477">
                  <c:v>28.440277777777776</c:v>
                </c:pt>
                <c:pt idx="20478">
                  <c:v>28.441666666666666</c:v>
                </c:pt>
                <c:pt idx="20479">
                  <c:v>28.443055555555556</c:v>
                </c:pt>
                <c:pt idx="20480">
                  <c:v>28.444444444444443</c:v>
                </c:pt>
                <c:pt idx="20481">
                  <c:v>28.445833333333333</c:v>
                </c:pt>
                <c:pt idx="20482">
                  <c:v>28.447222222222223</c:v>
                </c:pt>
                <c:pt idx="20483">
                  <c:v>28.448611111111113</c:v>
                </c:pt>
                <c:pt idx="20484">
                  <c:v>28.45</c:v>
                </c:pt>
                <c:pt idx="20485">
                  <c:v>28.451388888888889</c:v>
                </c:pt>
                <c:pt idx="20486">
                  <c:v>28.452777777777779</c:v>
                </c:pt>
                <c:pt idx="20487">
                  <c:v>28.454166666666666</c:v>
                </c:pt>
                <c:pt idx="20488">
                  <c:v>28.455555555555556</c:v>
                </c:pt>
                <c:pt idx="20489">
                  <c:v>28.456944444444446</c:v>
                </c:pt>
                <c:pt idx="20490">
                  <c:v>28.458333333333332</c:v>
                </c:pt>
                <c:pt idx="20491">
                  <c:v>28.459722222222222</c:v>
                </c:pt>
                <c:pt idx="20492">
                  <c:v>28.461111111111112</c:v>
                </c:pt>
                <c:pt idx="20493">
                  <c:v>28.462499999999999</c:v>
                </c:pt>
                <c:pt idx="20494">
                  <c:v>28.463888888888889</c:v>
                </c:pt>
                <c:pt idx="20495">
                  <c:v>28.465277777777779</c:v>
                </c:pt>
                <c:pt idx="20496">
                  <c:v>28.466666666666665</c:v>
                </c:pt>
                <c:pt idx="20497">
                  <c:v>28.468055555555555</c:v>
                </c:pt>
                <c:pt idx="20498">
                  <c:v>28.469444444444445</c:v>
                </c:pt>
                <c:pt idx="20499">
                  <c:v>28.470833333333335</c:v>
                </c:pt>
                <c:pt idx="20500">
                  <c:v>28.472222222222221</c:v>
                </c:pt>
                <c:pt idx="20501">
                  <c:v>28.473611111111111</c:v>
                </c:pt>
                <c:pt idx="20502">
                  <c:v>28.475000000000001</c:v>
                </c:pt>
                <c:pt idx="20503">
                  <c:v>28.476388888888888</c:v>
                </c:pt>
                <c:pt idx="20504">
                  <c:v>28.477777777777778</c:v>
                </c:pt>
                <c:pt idx="20505">
                  <c:v>28.479166666666668</c:v>
                </c:pt>
                <c:pt idx="20506">
                  <c:v>28.480555555555554</c:v>
                </c:pt>
                <c:pt idx="20507">
                  <c:v>28.481944444444444</c:v>
                </c:pt>
                <c:pt idx="20508">
                  <c:v>28.483333333333334</c:v>
                </c:pt>
                <c:pt idx="20509">
                  <c:v>28.484722222222221</c:v>
                </c:pt>
                <c:pt idx="20510">
                  <c:v>28.486111111111111</c:v>
                </c:pt>
                <c:pt idx="20511">
                  <c:v>28.487500000000001</c:v>
                </c:pt>
                <c:pt idx="20512">
                  <c:v>28.488888888888887</c:v>
                </c:pt>
                <c:pt idx="20513">
                  <c:v>28.490277777777777</c:v>
                </c:pt>
                <c:pt idx="20514">
                  <c:v>28.491666666666667</c:v>
                </c:pt>
                <c:pt idx="20515">
                  <c:v>28.493055555555557</c:v>
                </c:pt>
                <c:pt idx="20516">
                  <c:v>28.494444444444444</c:v>
                </c:pt>
                <c:pt idx="20517">
                  <c:v>28.495833333333334</c:v>
                </c:pt>
                <c:pt idx="20518">
                  <c:v>28.497222222222224</c:v>
                </c:pt>
                <c:pt idx="20519">
                  <c:v>28.49861111111111</c:v>
                </c:pt>
                <c:pt idx="20520">
                  <c:v>28.5</c:v>
                </c:pt>
                <c:pt idx="20521">
                  <c:v>28.50138888888889</c:v>
                </c:pt>
                <c:pt idx="20522">
                  <c:v>28.502777777777776</c:v>
                </c:pt>
                <c:pt idx="20523">
                  <c:v>28.504166666666666</c:v>
                </c:pt>
                <c:pt idx="20524">
                  <c:v>28.505555555555556</c:v>
                </c:pt>
                <c:pt idx="20525">
                  <c:v>28.506944444444443</c:v>
                </c:pt>
                <c:pt idx="20526">
                  <c:v>28.508333333333333</c:v>
                </c:pt>
                <c:pt idx="20527">
                  <c:v>28.509722222222223</c:v>
                </c:pt>
                <c:pt idx="20528">
                  <c:v>28.511111111111113</c:v>
                </c:pt>
                <c:pt idx="20529">
                  <c:v>28.512499999999999</c:v>
                </c:pt>
                <c:pt idx="20530">
                  <c:v>28.513888888888889</c:v>
                </c:pt>
                <c:pt idx="20531">
                  <c:v>28.515277777777779</c:v>
                </c:pt>
                <c:pt idx="20532">
                  <c:v>28.516666666666666</c:v>
                </c:pt>
                <c:pt idx="20533">
                  <c:v>28.518055555555556</c:v>
                </c:pt>
                <c:pt idx="20534">
                  <c:v>28.519444444444446</c:v>
                </c:pt>
                <c:pt idx="20535">
                  <c:v>28.520833333333332</c:v>
                </c:pt>
                <c:pt idx="20536">
                  <c:v>28.522222222222222</c:v>
                </c:pt>
                <c:pt idx="20537">
                  <c:v>28.523611111111112</c:v>
                </c:pt>
                <c:pt idx="20538">
                  <c:v>28.524999999999999</c:v>
                </c:pt>
                <c:pt idx="20539">
                  <c:v>28.526388888888889</c:v>
                </c:pt>
                <c:pt idx="20540">
                  <c:v>28.527777777777779</c:v>
                </c:pt>
                <c:pt idx="20541">
                  <c:v>28.529166666666665</c:v>
                </c:pt>
                <c:pt idx="20542">
                  <c:v>28.530555555555555</c:v>
                </c:pt>
                <c:pt idx="20543">
                  <c:v>28.531944444444445</c:v>
                </c:pt>
                <c:pt idx="20544">
                  <c:v>28.533333333333335</c:v>
                </c:pt>
                <c:pt idx="20545">
                  <c:v>28.534722222222221</c:v>
                </c:pt>
                <c:pt idx="20546">
                  <c:v>28.536111111111111</c:v>
                </c:pt>
                <c:pt idx="20547">
                  <c:v>28.537500000000001</c:v>
                </c:pt>
                <c:pt idx="20548">
                  <c:v>28.538888888888888</c:v>
                </c:pt>
                <c:pt idx="20549">
                  <c:v>28.540277777777778</c:v>
                </c:pt>
                <c:pt idx="20550">
                  <c:v>28.541666666666668</c:v>
                </c:pt>
                <c:pt idx="20551">
                  <c:v>28.543055555555554</c:v>
                </c:pt>
                <c:pt idx="20552">
                  <c:v>28.544444444444444</c:v>
                </c:pt>
                <c:pt idx="20553">
                  <c:v>28.545833333333334</c:v>
                </c:pt>
                <c:pt idx="20554">
                  <c:v>28.547222222222221</c:v>
                </c:pt>
                <c:pt idx="20555">
                  <c:v>28.548611111111111</c:v>
                </c:pt>
                <c:pt idx="20556">
                  <c:v>28.55</c:v>
                </c:pt>
                <c:pt idx="20557">
                  <c:v>28.551388888888887</c:v>
                </c:pt>
                <c:pt idx="20558">
                  <c:v>28.552777777777777</c:v>
                </c:pt>
                <c:pt idx="20559">
                  <c:v>28.554166666666667</c:v>
                </c:pt>
                <c:pt idx="20560">
                  <c:v>28.555555555555557</c:v>
                </c:pt>
                <c:pt idx="20561">
                  <c:v>28.556944444444444</c:v>
                </c:pt>
                <c:pt idx="20562">
                  <c:v>28.558333333333334</c:v>
                </c:pt>
                <c:pt idx="20563">
                  <c:v>28.559722222222224</c:v>
                </c:pt>
                <c:pt idx="20564">
                  <c:v>28.56111111111111</c:v>
                </c:pt>
                <c:pt idx="20565">
                  <c:v>28.5625</c:v>
                </c:pt>
                <c:pt idx="20566">
                  <c:v>28.56388888888889</c:v>
                </c:pt>
                <c:pt idx="20567">
                  <c:v>28.565277777777776</c:v>
                </c:pt>
                <c:pt idx="20568">
                  <c:v>28.566666666666666</c:v>
                </c:pt>
                <c:pt idx="20569">
                  <c:v>28.568055555555556</c:v>
                </c:pt>
                <c:pt idx="20570">
                  <c:v>28.569444444444443</c:v>
                </c:pt>
                <c:pt idx="20571">
                  <c:v>28.570833333333333</c:v>
                </c:pt>
                <c:pt idx="20572">
                  <c:v>28.572222222222223</c:v>
                </c:pt>
                <c:pt idx="20573">
                  <c:v>28.573611111111113</c:v>
                </c:pt>
                <c:pt idx="20574">
                  <c:v>28.574999999999999</c:v>
                </c:pt>
                <c:pt idx="20575">
                  <c:v>28.576388888888889</c:v>
                </c:pt>
                <c:pt idx="20576">
                  <c:v>28.577777777777779</c:v>
                </c:pt>
                <c:pt idx="20577">
                  <c:v>28.579166666666666</c:v>
                </c:pt>
                <c:pt idx="20578">
                  <c:v>28.580555555555556</c:v>
                </c:pt>
                <c:pt idx="20579">
                  <c:v>28.581944444444446</c:v>
                </c:pt>
                <c:pt idx="20580">
                  <c:v>28.583333333333332</c:v>
                </c:pt>
                <c:pt idx="20581">
                  <c:v>28.584722222222222</c:v>
                </c:pt>
                <c:pt idx="20582">
                  <c:v>28.586111111111112</c:v>
                </c:pt>
                <c:pt idx="20583">
                  <c:v>28.587499999999999</c:v>
                </c:pt>
                <c:pt idx="20584">
                  <c:v>28.588888888888889</c:v>
                </c:pt>
                <c:pt idx="20585">
                  <c:v>28.590277777777779</c:v>
                </c:pt>
                <c:pt idx="20586">
                  <c:v>28.591666666666665</c:v>
                </c:pt>
                <c:pt idx="20587">
                  <c:v>28.593055555555555</c:v>
                </c:pt>
                <c:pt idx="20588">
                  <c:v>28.594444444444445</c:v>
                </c:pt>
                <c:pt idx="20589">
                  <c:v>28.595833333333335</c:v>
                </c:pt>
                <c:pt idx="20590">
                  <c:v>28.597222222222221</c:v>
                </c:pt>
                <c:pt idx="20591">
                  <c:v>28.598611111111111</c:v>
                </c:pt>
                <c:pt idx="20592">
                  <c:v>28.6</c:v>
                </c:pt>
                <c:pt idx="20593">
                  <c:v>28.601388888888888</c:v>
                </c:pt>
                <c:pt idx="20594">
                  <c:v>28.602777777777778</c:v>
                </c:pt>
                <c:pt idx="20595">
                  <c:v>28.604166666666668</c:v>
                </c:pt>
                <c:pt idx="20596">
                  <c:v>28.605555555555554</c:v>
                </c:pt>
                <c:pt idx="20597">
                  <c:v>28.606944444444444</c:v>
                </c:pt>
                <c:pt idx="20598">
                  <c:v>28.608333333333334</c:v>
                </c:pt>
                <c:pt idx="20599">
                  <c:v>28.609722222222221</c:v>
                </c:pt>
                <c:pt idx="20600">
                  <c:v>28.611111111111111</c:v>
                </c:pt>
                <c:pt idx="20601">
                  <c:v>28.612500000000001</c:v>
                </c:pt>
                <c:pt idx="20602">
                  <c:v>28.613888888888887</c:v>
                </c:pt>
                <c:pt idx="20603">
                  <c:v>28.615277777777777</c:v>
                </c:pt>
                <c:pt idx="20604">
                  <c:v>28.616666666666667</c:v>
                </c:pt>
                <c:pt idx="20605">
                  <c:v>28.618055555555557</c:v>
                </c:pt>
                <c:pt idx="20606">
                  <c:v>28.619444444444444</c:v>
                </c:pt>
                <c:pt idx="20607">
                  <c:v>28.620833333333334</c:v>
                </c:pt>
                <c:pt idx="20608">
                  <c:v>28.622222222222224</c:v>
                </c:pt>
                <c:pt idx="20609">
                  <c:v>28.62361111111111</c:v>
                </c:pt>
                <c:pt idx="20610">
                  <c:v>28.625</c:v>
                </c:pt>
                <c:pt idx="20611">
                  <c:v>28.62638888888889</c:v>
                </c:pt>
                <c:pt idx="20612">
                  <c:v>28.627777777777776</c:v>
                </c:pt>
                <c:pt idx="20613">
                  <c:v>28.629166666666666</c:v>
                </c:pt>
                <c:pt idx="20614">
                  <c:v>28.630555555555556</c:v>
                </c:pt>
                <c:pt idx="20615">
                  <c:v>28.631944444444443</c:v>
                </c:pt>
                <c:pt idx="20616">
                  <c:v>28.633333333333333</c:v>
                </c:pt>
                <c:pt idx="20617">
                  <c:v>28.634722222222223</c:v>
                </c:pt>
                <c:pt idx="20618">
                  <c:v>28.636111111111113</c:v>
                </c:pt>
                <c:pt idx="20619">
                  <c:v>28.637499999999999</c:v>
                </c:pt>
                <c:pt idx="20620">
                  <c:v>28.638888888888889</c:v>
                </c:pt>
                <c:pt idx="20621">
                  <c:v>28.640277777777779</c:v>
                </c:pt>
                <c:pt idx="20622">
                  <c:v>28.641666666666666</c:v>
                </c:pt>
                <c:pt idx="20623">
                  <c:v>28.643055555555556</c:v>
                </c:pt>
                <c:pt idx="20624">
                  <c:v>28.644444444444446</c:v>
                </c:pt>
                <c:pt idx="20625">
                  <c:v>28.645833333333332</c:v>
                </c:pt>
                <c:pt idx="20626">
                  <c:v>28.647222222222222</c:v>
                </c:pt>
                <c:pt idx="20627">
                  <c:v>28.648611111111112</c:v>
                </c:pt>
                <c:pt idx="20628">
                  <c:v>28.65</c:v>
                </c:pt>
                <c:pt idx="20629">
                  <c:v>28.651388888888889</c:v>
                </c:pt>
                <c:pt idx="20630">
                  <c:v>28.652777777777779</c:v>
                </c:pt>
                <c:pt idx="20631">
                  <c:v>28.654166666666665</c:v>
                </c:pt>
                <c:pt idx="20632">
                  <c:v>28.655555555555555</c:v>
                </c:pt>
                <c:pt idx="20633">
                  <c:v>28.656944444444445</c:v>
                </c:pt>
                <c:pt idx="20634">
                  <c:v>28.658333333333335</c:v>
                </c:pt>
                <c:pt idx="20635">
                  <c:v>28.659722222222221</c:v>
                </c:pt>
                <c:pt idx="20636">
                  <c:v>28.661111111111111</c:v>
                </c:pt>
                <c:pt idx="20637">
                  <c:v>28.662500000000001</c:v>
                </c:pt>
                <c:pt idx="20638">
                  <c:v>28.663888888888888</c:v>
                </c:pt>
                <c:pt idx="20639">
                  <c:v>28.665277777777778</c:v>
                </c:pt>
                <c:pt idx="20640">
                  <c:v>28.666666666666668</c:v>
                </c:pt>
                <c:pt idx="20641">
                  <c:v>28.668055555555554</c:v>
                </c:pt>
                <c:pt idx="20642">
                  <c:v>28.669444444444444</c:v>
                </c:pt>
                <c:pt idx="20643">
                  <c:v>28.670833333333334</c:v>
                </c:pt>
                <c:pt idx="20644">
                  <c:v>28.672222222222221</c:v>
                </c:pt>
                <c:pt idx="20645">
                  <c:v>28.673611111111111</c:v>
                </c:pt>
                <c:pt idx="20646">
                  <c:v>28.675000000000001</c:v>
                </c:pt>
                <c:pt idx="20647">
                  <c:v>28.676388888888887</c:v>
                </c:pt>
                <c:pt idx="20648">
                  <c:v>28.677777777777777</c:v>
                </c:pt>
                <c:pt idx="20649">
                  <c:v>28.679166666666667</c:v>
                </c:pt>
                <c:pt idx="20650">
                  <c:v>28.680555555555557</c:v>
                </c:pt>
                <c:pt idx="20651">
                  <c:v>28.681944444444444</c:v>
                </c:pt>
                <c:pt idx="20652">
                  <c:v>28.683333333333334</c:v>
                </c:pt>
                <c:pt idx="20653">
                  <c:v>28.684722222222224</c:v>
                </c:pt>
                <c:pt idx="20654">
                  <c:v>28.68611111111111</c:v>
                </c:pt>
                <c:pt idx="20655">
                  <c:v>28.6875</c:v>
                </c:pt>
                <c:pt idx="20656">
                  <c:v>28.68888888888889</c:v>
                </c:pt>
                <c:pt idx="20657">
                  <c:v>28.690277777777776</c:v>
                </c:pt>
                <c:pt idx="20658">
                  <c:v>28.691666666666666</c:v>
                </c:pt>
                <c:pt idx="20659">
                  <c:v>28.693055555555556</c:v>
                </c:pt>
                <c:pt idx="20660">
                  <c:v>28.694444444444443</c:v>
                </c:pt>
                <c:pt idx="20661">
                  <c:v>28.695833333333333</c:v>
                </c:pt>
                <c:pt idx="20662">
                  <c:v>28.697222222222223</c:v>
                </c:pt>
                <c:pt idx="20663">
                  <c:v>28.698611111111113</c:v>
                </c:pt>
                <c:pt idx="20664">
                  <c:v>28.7</c:v>
                </c:pt>
                <c:pt idx="20665">
                  <c:v>28.701388888888889</c:v>
                </c:pt>
                <c:pt idx="20666">
                  <c:v>28.702777777777779</c:v>
                </c:pt>
                <c:pt idx="20667">
                  <c:v>28.704166666666666</c:v>
                </c:pt>
                <c:pt idx="20668">
                  <c:v>28.705555555555556</c:v>
                </c:pt>
                <c:pt idx="20669">
                  <c:v>28.706944444444446</c:v>
                </c:pt>
                <c:pt idx="20670">
                  <c:v>28.708333333333332</c:v>
                </c:pt>
                <c:pt idx="20671">
                  <c:v>28.709722222222222</c:v>
                </c:pt>
                <c:pt idx="20672">
                  <c:v>28.711111111111112</c:v>
                </c:pt>
                <c:pt idx="20673">
                  <c:v>28.712499999999999</c:v>
                </c:pt>
                <c:pt idx="20674">
                  <c:v>28.713888888888889</c:v>
                </c:pt>
                <c:pt idx="20675">
                  <c:v>28.715277777777779</c:v>
                </c:pt>
                <c:pt idx="20676">
                  <c:v>28.716666666666665</c:v>
                </c:pt>
                <c:pt idx="20677">
                  <c:v>28.718055555555555</c:v>
                </c:pt>
                <c:pt idx="20678">
                  <c:v>28.719444444444445</c:v>
                </c:pt>
                <c:pt idx="20679">
                  <c:v>28.720833333333335</c:v>
                </c:pt>
                <c:pt idx="20680">
                  <c:v>28.722222222222221</c:v>
                </c:pt>
                <c:pt idx="20681">
                  <c:v>28.723611111111111</c:v>
                </c:pt>
                <c:pt idx="20682">
                  <c:v>28.725000000000001</c:v>
                </c:pt>
                <c:pt idx="20683">
                  <c:v>28.726388888888888</c:v>
                </c:pt>
                <c:pt idx="20684">
                  <c:v>28.727777777777778</c:v>
                </c:pt>
                <c:pt idx="20685">
                  <c:v>28.729166666666668</c:v>
                </c:pt>
                <c:pt idx="20686">
                  <c:v>28.730555555555554</c:v>
                </c:pt>
                <c:pt idx="20687">
                  <c:v>28.731944444444444</c:v>
                </c:pt>
                <c:pt idx="20688">
                  <c:v>28.733333333333334</c:v>
                </c:pt>
                <c:pt idx="20689">
                  <c:v>28.734722222222221</c:v>
                </c:pt>
                <c:pt idx="20690">
                  <c:v>28.736111111111111</c:v>
                </c:pt>
                <c:pt idx="20691">
                  <c:v>28.737500000000001</c:v>
                </c:pt>
                <c:pt idx="20692">
                  <c:v>28.738888888888887</c:v>
                </c:pt>
                <c:pt idx="20693">
                  <c:v>28.740277777777777</c:v>
                </c:pt>
                <c:pt idx="20694">
                  <c:v>28.741666666666667</c:v>
                </c:pt>
                <c:pt idx="20695">
                  <c:v>28.743055555555557</c:v>
                </c:pt>
                <c:pt idx="20696">
                  <c:v>28.744444444444444</c:v>
                </c:pt>
                <c:pt idx="20697">
                  <c:v>28.745833333333334</c:v>
                </c:pt>
                <c:pt idx="20698">
                  <c:v>28.747222222222224</c:v>
                </c:pt>
                <c:pt idx="20699">
                  <c:v>28.74861111111111</c:v>
                </c:pt>
                <c:pt idx="20700">
                  <c:v>28.75</c:v>
                </c:pt>
                <c:pt idx="20701">
                  <c:v>28.75138888888889</c:v>
                </c:pt>
                <c:pt idx="20702">
                  <c:v>28.752777777777776</c:v>
                </c:pt>
                <c:pt idx="20703">
                  <c:v>28.754166666666666</c:v>
                </c:pt>
                <c:pt idx="20704">
                  <c:v>28.755555555555556</c:v>
                </c:pt>
                <c:pt idx="20705">
                  <c:v>28.756944444444443</c:v>
                </c:pt>
                <c:pt idx="20706">
                  <c:v>28.758333333333333</c:v>
                </c:pt>
                <c:pt idx="20707">
                  <c:v>28.759722222222223</c:v>
                </c:pt>
                <c:pt idx="20708">
                  <c:v>28.761111111111113</c:v>
                </c:pt>
                <c:pt idx="20709">
                  <c:v>28.762499999999999</c:v>
                </c:pt>
                <c:pt idx="20710">
                  <c:v>28.763888888888889</c:v>
                </c:pt>
                <c:pt idx="20711">
                  <c:v>28.765277777777779</c:v>
                </c:pt>
                <c:pt idx="20712">
                  <c:v>28.766666666666666</c:v>
                </c:pt>
                <c:pt idx="20713">
                  <c:v>28.768055555555556</c:v>
                </c:pt>
                <c:pt idx="20714">
                  <c:v>28.769444444444446</c:v>
                </c:pt>
                <c:pt idx="20715">
                  <c:v>28.770833333333332</c:v>
                </c:pt>
                <c:pt idx="20716">
                  <c:v>28.772222222222222</c:v>
                </c:pt>
                <c:pt idx="20717">
                  <c:v>28.773611111111112</c:v>
                </c:pt>
                <c:pt idx="20718">
                  <c:v>28.774999999999999</c:v>
                </c:pt>
                <c:pt idx="20719">
                  <c:v>28.776388888888889</c:v>
                </c:pt>
                <c:pt idx="20720">
                  <c:v>28.777777777777779</c:v>
                </c:pt>
                <c:pt idx="20721">
                  <c:v>28.779166666666665</c:v>
                </c:pt>
                <c:pt idx="20722">
                  <c:v>28.780555555555555</c:v>
                </c:pt>
                <c:pt idx="20723">
                  <c:v>28.781944444444445</c:v>
                </c:pt>
                <c:pt idx="20724">
                  <c:v>28.783333333333335</c:v>
                </c:pt>
                <c:pt idx="20725">
                  <c:v>28.784722222222221</c:v>
                </c:pt>
                <c:pt idx="20726">
                  <c:v>28.786111111111111</c:v>
                </c:pt>
                <c:pt idx="20727">
                  <c:v>28.787500000000001</c:v>
                </c:pt>
                <c:pt idx="20728">
                  <c:v>28.788888888888888</c:v>
                </c:pt>
                <c:pt idx="20729">
                  <c:v>28.790277777777778</c:v>
                </c:pt>
                <c:pt idx="20730">
                  <c:v>28.791666666666668</c:v>
                </c:pt>
                <c:pt idx="20731">
                  <c:v>28.793055555555554</c:v>
                </c:pt>
                <c:pt idx="20732">
                  <c:v>28.794444444444444</c:v>
                </c:pt>
                <c:pt idx="20733">
                  <c:v>28.795833333333334</c:v>
                </c:pt>
                <c:pt idx="20734">
                  <c:v>28.797222222222221</c:v>
                </c:pt>
                <c:pt idx="20735">
                  <c:v>28.798611111111111</c:v>
                </c:pt>
                <c:pt idx="20736">
                  <c:v>28.8</c:v>
                </c:pt>
                <c:pt idx="20737">
                  <c:v>28.801388888888887</c:v>
                </c:pt>
                <c:pt idx="20738">
                  <c:v>28.802777777777777</c:v>
                </c:pt>
                <c:pt idx="20739">
                  <c:v>28.804166666666667</c:v>
                </c:pt>
                <c:pt idx="20740">
                  <c:v>28.805555555555557</c:v>
                </c:pt>
                <c:pt idx="20741">
                  <c:v>28.806944444444444</c:v>
                </c:pt>
                <c:pt idx="20742">
                  <c:v>28.808333333333334</c:v>
                </c:pt>
                <c:pt idx="20743">
                  <c:v>28.809722222222224</c:v>
                </c:pt>
                <c:pt idx="20744">
                  <c:v>28.81111111111111</c:v>
                </c:pt>
                <c:pt idx="20745">
                  <c:v>28.8125</c:v>
                </c:pt>
                <c:pt idx="20746">
                  <c:v>28.81388888888889</c:v>
                </c:pt>
                <c:pt idx="20747">
                  <c:v>28.815277777777776</c:v>
                </c:pt>
                <c:pt idx="20748">
                  <c:v>28.816666666666666</c:v>
                </c:pt>
                <c:pt idx="20749">
                  <c:v>28.818055555555556</c:v>
                </c:pt>
                <c:pt idx="20750">
                  <c:v>28.819444444444443</c:v>
                </c:pt>
                <c:pt idx="20751">
                  <c:v>28.820833333333333</c:v>
                </c:pt>
                <c:pt idx="20752">
                  <c:v>28.822222222222223</c:v>
                </c:pt>
                <c:pt idx="20753">
                  <c:v>28.823611111111113</c:v>
                </c:pt>
                <c:pt idx="20754">
                  <c:v>28.824999999999999</c:v>
                </c:pt>
                <c:pt idx="20755">
                  <c:v>28.826388888888889</c:v>
                </c:pt>
                <c:pt idx="20756">
                  <c:v>28.827777777777779</c:v>
                </c:pt>
                <c:pt idx="20757">
                  <c:v>28.829166666666666</c:v>
                </c:pt>
                <c:pt idx="20758">
                  <c:v>28.830555555555556</c:v>
                </c:pt>
                <c:pt idx="20759">
                  <c:v>28.831944444444446</c:v>
                </c:pt>
                <c:pt idx="20760">
                  <c:v>28.833333333333332</c:v>
                </c:pt>
                <c:pt idx="20761">
                  <c:v>28.834722222222222</c:v>
                </c:pt>
                <c:pt idx="20762">
                  <c:v>28.836111111111112</c:v>
                </c:pt>
                <c:pt idx="20763">
                  <c:v>28.837499999999999</c:v>
                </c:pt>
                <c:pt idx="20764">
                  <c:v>28.838888888888889</c:v>
                </c:pt>
                <c:pt idx="20765">
                  <c:v>28.840277777777779</c:v>
                </c:pt>
                <c:pt idx="20766">
                  <c:v>28.841666666666665</c:v>
                </c:pt>
                <c:pt idx="20767">
                  <c:v>28.843055555555555</c:v>
                </c:pt>
                <c:pt idx="20768">
                  <c:v>28.844444444444445</c:v>
                </c:pt>
                <c:pt idx="20769">
                  <c:v>28.845833333333335</c:v>
                </c:pt>
                <c:pt idx="20770">
                  <c:v>28.847222222222221</c:v>
                </c:pt>
                <c:pt idx="20771">
                  <c:v>28.848611111111111</c:v>
                </c:pt>
                <c:pt idx="20772">
                  <c:v>28.85</c:v>
                </c:pt>
                <c:pt idx="20773">
                  <c:v>28.851388888888888</c:v>
                </c:pt>
                <c:pt idx="20774">
                  <c:v>28.852777777777778</c:v>
                </c:pt>
                <c:pt idx="20775">
                  <c:v>28.854166666666668</c:v>
                </c:pt>
                <c:pt idx="20776">
                  <c:v>28.855555555555554</c:v>
                </c:pt>
                <c:pt idx="20777">
                  <c:v>28.856944444444444</c:v>
                </c:pt>
                <c:pt idx="20778">
                  <c:v>28.858333333333334</c:v>
                </c:pt>
                <c:pt idx="20779">
                  <c:v>28.859722222222221</c:v>
                </c:pt>
                <c:pt idx="20780">
                  <c:v>28.861111111111111</c:v>
                </c:pt>
                <c:pt idx="20781">
                  <c:v>28.862500000000001</c:v>
                </c:pt>
                <c:pt idx="20782">
                  <c:v>28.863888888888887</c:v>
                </c:pt>
                <c:pt idx="20783">
                  <c:v>28.865277777777777</c:v>
                </c:pt>
                <c:pt idx="20784">
                  <c:v>28.866666666666667</c:v>
                </c:pt>
                <c:pt idx="20785">
                  <c:v>28.868055555555557</c:v>
                </c:pt>
                <c:pt idx="20786">
                  <c:v>28.869444444444444</c:v>
                </c:pt>
                <c:pt idx="20787">
                  <c:v>28.870833333333334</c:v>
                </c:pt>
                <c:pt idx="20788">
                  <c:v>28.872222222222224</c:v>
                </c:pt>
                <c:pt idx="20789">
                  <c:v>28.87361111111111</c:v>
                </c:pt>
                <c:pt idx="20790">
                  <c:v>28.875</c:v>
                </c:pt>
                <c:pt idx="20791">
                  <c:v>28.87638888888889</c:v>
                </c:pt>
                <c:pt idx="20792">
                  <c:v>28.877777777777776</c:v>
                </c:pt>
                <c:pt idx="20793">
                  <c:v>28.879166666666666</c:v>
                </c:pt>
                <c:pt idx="20794">
                  <c:v>28.880555555555556</c:v>
                </c:pt>
                <c:pt idx="20795">
                  <c:v>28.881944444444443</c:v>
                </c:pt>
                <c:pt idx="20796">
                  <c:v>28.883333333333333</c:v>
                </c:pt>
                <c:pt idx="20797">
                  <c:v>28.884722222222223</c:v>
                </c:pt>
                <c:pt idx="20798">
                  <c:v>28.886111111111113</c:v>
                </c:pt>
                <c:pt idx="20799">
                  <c:v>28.887499999999999</c:v>
                </c:pt>
                <c:pt idx="20800">
                  <c:v>28.888888888888889</c:v>
                </c:pt>
                <c:pt idx="20801">
                  <c:v>28.890277777777779</c:v>
                </c:pt>
                <c:pt idx="20802">
                  <c:v>28.891666666666666</c:v>
                </c:pt>
                <c:pt idx="20803">
                  <c:v>28.893055555555556</c:v>
                </c:pt>
                <c:pt idx="20804">
                  <c:v>28.894444444444446</c:v>
                </c:pt>
                <c:pt idx="20805">
                  <c:v>28.895833333333332</c:v>
                </c:pt>
                <c:pt idx="20806">
                  <c:v>28.897222222222222</c:v>
                </c:pt>
                <c:pt idx="20807">
                  <c:v>28.898611111111112</c:v>
                </c:pt>
                <c:pt idx="20808">
                  <c:v>28.9</c:v>
                </c:pt>
                <c:pt idx="20809">
                  <c:v>28.901388888888889</c:v>
                </c:pt>
                <c:pt idx="20810">
                  <c:v>28.902777777777779</c:v>
                </c:pt>
                <c:pt idx="20811">
                  <c:v>28.904166666666665</c:v>
                </c:pt>
                <c:pt idx="20812">
                  <c:v>28.905555555555555</c:v>
                </c:pt>
                <c:pt idx="20813">
                  <c:v>28.906944444444445</c:v>
                </c:pt>
                <c:pt idx="20814">
                  <c:v>28.908333333333335</c:v>
                </c:pt>
                <c:pt idx="20815">
                  <c:v>28.909722222222221</c:v>
                </c:pt>
                <c:pt idx="20816">
                  <c:v>28.911111111111111</c:v>
                </c:pt>
                <c:pt idx="20817">
                  <c:v>28.912500000000001</c:v>
                </c:pt>
                <c:pt idx="20818">
                  <c:v>28.913888888888888</c:v>
                </c:pt>
                <c:pt idx="20819">
                  <c:v>28.915277777777778</c:v>
                </c:pt>
                <c:pt idx="20820">
                  <c:v>28.916666666666668</c:v>
                </c:pt>
                <c:pt idx="20821">
                  <c:v>28.918055555555554</c:v>
                </c:pt>
                <c:pt idx="20822">
                  <c:v>28.919444444444444</c:v>
                </c:pt>
                <c:pt idx="20823">
                  <c:v>28.920833333333334</c:v>
                </c:pt>
                <c:pt idx="20824">
                  <c:v>28.922222222222221</c:v>
                </c:pt>
                <c:pt idx="20825">
                  <c:v>28.923611111111111</c:v>
                </c:pt>
                <c:pt idx="20826">
                  <c:v>28.925000000000001</c:v>
                </c:pt>
                <c:pt idx="20827">
                  <c:v>28.926388888888887</c:v>
                </c:pt>
                <c:pt idx="20828">
                  <c:v>28.927777777777777</c:v>
                </c:pt>
                <c:pt idx="20829">
                  <c:v>28.929166666666667</c:v>
                </c:pt>
                <c:pt idx="20830">
                  <c:v>28.930555555555557</c:v>
                </c:pt>
                <c:pt idx="20831">
                  <c:v>28.931944444444444</c:v>
                </c:pt>
                <c:pt idx="20832">
                  <c:v>28.933333333333334</c:v>
                </c:pt>
                <c:pt idx="20833">
                  <c:v>28.934722222222224</c:v>
                </c:pt>
                <c:pt idx="20834">
                  <c:v>28.93611111111111</c:v>
                </c:pt>
                <c:pt idx="20835">
                  <c:v>28.9375</c:v>
                </c:pt>
                <c:pt idx="20836">
                  <c:v>28.93888888888889</c:v>
                </c:pt>
                <c:pt idx="20837">
                  <c:v>28.940277777777776</c:v>
                </c:pt>
                <c:pt idx="20838">
                  <c:v>28.941666666666666</c:v>
                </c:pt>
                <c:pt idx="20839">
                  <c:v>28.943055555555556</c:v>
                </c:pt>
                <c:pt idx="20840">
                  <c:v>28.944444444444443</c:v>
                </c:pt>
                <c:pt idx="20841">
                  <c:v>28.945833333333333</c:v>
                </c:pt>
                <c:pt idx="20842">
                  <c:v>28.947222222222223</c:v>
                </c:pt>
                <c:pt idx="20843">
                  <c:v>28.948611111111113</c:v>
                </c:pt>
                <c:pt idx="20844">
                  <c:v>28.95</c:v>
                </c:pt>
                <c:pt idx="20845">
                  <c:v>28.951388888888889</c:v>
                </c:pt>
                <c:pt idx="20846">
                  <c:v>28.952777777777779</c:v>
                </c:pt>
                <c:pt idx="20847">
                  <c:v>28.954166666666666</c:v>
                </c:pt>
                <c:pt idx="20848">
                  <c:v>28.955555555555556</c:v>
                </c:pt>
                <c:pt idx="20849">
                  <c:v>28.956944444444446</c:v>
                </c:pt>
                <c:pt idx="20850">
                  <c:v>28.958333333333332</c:v>
                </c:pt>
                <c:pt idx="20851">
                  <c:v>28.959722222222222</c:v>
                </c:pt>
                <c:pt idx="20852">
                  <c:v>28.961111111111112</c:v>
                </c:pt>
                <c:pt idx="20853">
                  <c:v>28.962499999999999</c:v>
                </c:pt>
                <c:pt idx="20854">
                  <c:v>28.963888888888889</c:v>
                </c:pt>
                <c:pt idx="20855">
                  <c:v>28.965277777777779</c:v>
                </c:pt>
                <c:pt idx="20856">
                  <c:v>28.966666666666665</c:v>
                </c:pt>
                <c:pt idx="20857">
                  <c:v>28.968055555555555</c:v>
                </c:pt>
                <c:pt idx="20858">
                  <c:v>28.969444444444445</c:v>
                </c:pt>
                <c:pt idx="20859">
                  <c:v>28.970833333333335</c:v>
                </c:pt>
                <c:pt idx="20860">
                  <c:v>28.972222222222221</c:v>
                </c:pt>
                <c:pt idx="20861">
                  <c:v>28.973611111111111</c:v>
                </c:pt>
                <c:pt idx="20862">
                  <c:v>28.975000000000001</c:v>
                </c:pt>
                <c:pt idx="20863">
                  <c:v>28.976388888888888</c:v>
                </c:pt>
                <c:pt idx="20864">
                  <c:v>28.977777777777778</c:v>
                </c:pt>
                <c:pt idx="20865">
                  <c:v>28.979166666666668</c:v>
                </c:pt>
                <c:pt idx="20866">
                  <c:v>28.980555555555554</c:v>
                </c:pt>
                <c:pt idx="20867">
                  <c:v>28.981944444444444</c:v>
                </c:pt>
                <c:pt idx="20868">
                  <c:v>28.983333333333334</c:v>
                </c:pt>
                <c:pt idx="20869">
                  <c:v>28.984722222222221</c:v>
                </c:pt>
                <c:pt idx="20870">
                  <c:v>28.986111111111111</c:v>
                </c:pt>
                <c:pt idx="20871">
                  <c:v>28.987500000000001</c:v>
                </c:pt>
                <c:pt idx="20872">
                  <c:v>28.988888888888887</c:v>
                </c:pt>
                <c:pt idx="20873">
                  <c:v>28.990277777777777</c:v>
                </c:pt>
                <c:pt idx="20874">
                  <c:v>28.991666666666667</c:v>
                </c:pt>
                <c:pt idx="20875">
                  <c:v>28.993055555555557</c:v>
                </c:pt>
                <c:pt idx="20876">
                  <c:v>28.994444444444444</c:v>
                </c:pt>
                <c:pt idx="20877">
                  <c:v>28.995833333333334</c:v>
                </c:pt>
                <c:pt idx="20878">
                  <c:v>28.997222222222224</c:v>
                </c:pt>
                <c:pt idx="20879">
                  <c:v>28.99861111111111</c:v>
                </c:pt>
                <c:pt idx="20880">
                  <c:v>29</c:v>
                </c:pt>
                <c:pt idx="20881">
                  <c:v>29.00138888888889</c:v>
                </c:pt>
                <c:pt idx="20882">
                  <c:v>29.002777777777776</c:v>
                </c:pt>
                <c:pt idx="20883">
                  <c:v>29.004166666666666</c:v>
                </c:pt>
                <c:pt idx="20884">
                  <c:v>29.005555555555556</c:v>
                </c:pt>
                <c:pt idx="20885">
                  <c:v>29.006944444444443</c:v>
                </c:pt>
                <c:pt idx="20886">
                  <c:v>29.008333333333333</c:v>
                </c:pt>
                <c:pt idx="20887">
                  <c:v>29.009722222222223</c:v>
                </c:pt>
                <c:pt idx="20888">
                  <c:v>29.011111111111113</c:v>
                </c:pt>
                <c:pt idx="20889">
                  <c:v>29.012499999999999</c:v>
                </c:pt>
                <c:pt idx="20890">
                  <c:v>29.013888888888889</c:v>
                </c:pt>
                <c:pt idx="20891">
                  <c:v>29.015277777777779</c:v>
                </c:pt>
                <c:pt idx="20892">
                  <c:v>29.016666666666666</c:v>
                </c:pt>
                <c:pt idx="20893">
                  <c:v>29.018055555555556</c:v>
                </c:pt>
                <c:pt idx="20894">
                  <c:v>29.019444444444446</c:v>
                </c:pt>
                <c:pt idx="20895">
                  <c:v>29.020833333333332</c:v>
                </c:pt>
                <c:pt idx="20896">
                  <c:v>29.022222222222222</c:v>
                </c:pt>
                <c:pt idx="20897">
                  <c:v>29.023611111111112</c:v>
                </c:pt>
                <c:pt idx="20898">
                  <c:v>29.024999999999999</c:v>
                </c:pt>
                <c:pt idx="20899">
                  <c:v>29.026388888888889</c:v>
                </c:pt>
                <c:pt idx="20900">
                  <c:v>29.027777777777779</c:v>
                </c:pt>
                <c:pt idx="20901">
                  <c:v>29.029166666666665</c:v>
                </c:pt>
                <c:pt idx="20902">
                  <c:v>29.030555555555555</c:v>
                </c:pt>
                <c:pt idx="20903">
                  <c:v>29.031944444444445</c:v>
                </c:pt>
                <c:pt idx="20904">
                  <c:v>29.033333333333335</c:v>
                </c:pt>
                <c:pt idx="20905">
                  <c:v>29.034722222222221</c:v>
                </c:pt>
                <c:pt idx="20906">
                  <c:v>29.036111111111111</c:v>
                </c:pt>
                <c:pt idx="20907">
                  <c:v>29.037500000000001</c:v>
                </c:pt>
                <c:pt idx="20908">
                  <c:v>29.038888888888888</c:v>
                </c:pt>
                <c:pt idx="20909">
                  <c:v>29.040277777777778</c:v>
                </c:pt>
                <c:pt idx="20910">
                  <c:v>29.041666666666668</c:v>
                </c:pt>
                <c:pt idx="20911">
                  <c:v>29.043055555555554</c:v>
                </c:pt>
                <c:pt idx="20912">
                  <c:v>29.044444444444444</c:v>
                </c:pt>
                <c:pt idx="20913">
                  <c:v>29.045833333333334</c:v>
                </c:pt>
                <c:pt idx="20914">
                  <c:v>29.047222222222221</c:v>
                </c:pt>
                <c:pt idx="20915">
                  <c:v>29.048611111111111</c:v>
                </c:pt>
                <c:pt idx="20916">
                  <c:v>29.05</c:v>
                </c:pt>
                <c:pt idx="20917">
                  <c:v>29.051388888888887</c:v>
                </c:pt>
                <c:pt idx="20918">
                  <c:v>29.052777777777777</c:v>
                </c:pt>
                <c:pt idx="20919">
                  <c:v>29.054166666666667</c:v>
                </c:pt>
                <c:pt idx="20920">
                  <c:v>29.055555555555557</c:v>
                </c:pt>
                <c:pt idx="20921">
                  <c:v>29.056944444444444</c:v>
                </c:pt>
                <c:pt idx="20922">
                  <c:v>29.058333333333334</c:v>
                </c:pt>
                <c:pt idx="20923">
                  <c:v>29.059722222222224</c:v>
                </c:pt>
                <c:pt idx="20924">
                  <c:v>29.06111111111111</c:v>
                </c:pt>
                <c:pt idx="20925">
                  <c:v>29.0625</c:v>
                </c:pt>
                <c:pt idx="20926">
                  <c:v>29.06388888888889</c:v>
                </c:pt>
                <c:pt idx="20927">
                  <c:v>29.065277777777776</c:v>
                </c:pt>
                <c:pt idx="20928">
                  <c:v>29.066666666666666</c:v>
                </c:pt>
                <c:pt idx="20929">
                  <c:v>29.068055555555556</c:v>
                </c:pt>
                <c:pt idx="20930">
                  <c:v>29.069444444444443</c:v>
                </c:pt>
                <c:pt idx="20931">
                  <c:v>29.070833333333333</c:v>
                </c:pt>
                <c:pt idx="20932">
                  <c:v>29.072222222222223</c:v>
                </c:pt>
                <c:pt idx="20933">
                  <c:v>29.073611111111113</c:v>
                </c:pt>
                <c:pt idx="20934">
                  <c:v>29.074999999999999</c:v>
                </c:pt>
                <c:pt idx="20935">
                  <c:v>29.076388888888889</c:v>
                </c:pt>
                <c:pt idx="20936">
                  <c:v>29.077777777777779</c:v>
                </c:pt>
                <c:pt idx="20937">
                  <c:v>29.079166666666666</c:v>
                </c:pt>
                <c:pt idx="20938">
                  <c:v>29.080555555555556</c:v>
                </c:pt>
                <c:pt idx="20939">
                  <c:v>29.081944444444446</c:v>
                </c:pt>
                <c:pt idx="20940">
                  <c:v>29.083333333333332</c:v>
                </c:pt>
                <c:pt idx="20941">
                  <c:v>29.084722222222222</c:v>
                </c:pt>
                <c:pt idx="20942">
                  <c:v>29.086111111111112</c:v>
                </c:pt>
                <c:pt idx="20943">
                  <c:v>29.087499999999999</c:v>
                </c:pt>
                <c:pt idx="20944">
                  <c:v>29.088888888888889</c:v>
                </c:pt>
                <c:pt idx="20945">
                  <c:v>29.090277777777779</c:v>
                </c:pt>
                <c:pt idx="20946">
                  <c:v>29.091666666666665</c:v>
                </c:pt>
                <c:pt idx="20947">
                  <c:v>29.093055555555555</c:v>
                </c:pt>
                <c:pt idx="20948">
                  <c:v>29.094444444444445</c:v>
                </c:pt>
                <c:pt idx="20949">
                  <c:v>29.095833333333335</c:v>
                </c:pt>
                <c:pt idx="20950">
                  <c:v>29.097222222222221</c:v>
                </c:pt>
                <c:pt idx="20951">
                  <c:v>29.098611111111111</c:v>
                </c:pt>
                <c:pt idx="20952">
                  <c:v>29.1</c:v>
                </c:pt>
                <c:pt idx="20953">
                  <c:v>29.101388888888888</c:v>
                </c:pt>
                <c:pt idx="20954">
                  <c:v>29.102777777777778</c:v>
                </c:pt>
                <c:pt idx="20955">
                  <c:v>29.104166666666668</c:v>
                </c:pt>
                <c:pt idx="20956">
                  <c:v>29.105555555555554</c:v>
                </c:pt>
                <c:pt idx="20957">
                  <c:v>29.106944444444444</c:v>
                </c:pt>
                <c:pt idx="20958">
                  <c:v>29.108333333333334</c:v>
                </c:pt>
                <c:pt idx="20959">
                  <c:v>29.109722222222221</c:v>
                </c:pt>
                <c:pt idx="20960">
                  <c:v>29.111111111111111</c:v>
                </c:pt>
                <c:pt idx="20961">
                  <c:v>29.112500000000001</c:v>
                </c:pt>
                <c:pt idx="20962">
                  <c:v>29.113888888888887</c:v>
                </c:pt>
                <c:pt idx="20963">
                  <c:v>29.115277777777777</c:v>
                </c:pt>
                <c:pt idx="20964">
                  <c:v>29.116666666666667</c:v>
                </c:pt>
                <c:pt idx="20965">
                  <c:v>29.118055555555557</c:v>
                </c:pt>
                <c:pt idx="20966">
                  <c:v>29.119444444444444</c:v>
                </c:pt>
                <c:pt idx="20967">
                  <c:v>29.120833333333334</c:v>
                </c:pt>
                <c:pt idx="20968">
                  <c:v>29.122222222222224</c:v>
                </c:pt>
                <c:pt idx="20969">
                  <c:v>29.12361111111111</c:v>
                </c:pt>
                <c:pt idx="20970">
                  <c:v>29.125</c:v>
                </c:pt>
                <c:pt idx="20971">
                  <c:v>29.12638888888889</c:v>
                </c:pt>
                <c:pt idx="20972">
                  <c:v>29.127777777777776</c:v>
                </c:pt>
                <c:pt idx="20973">
                  <c:v>29.129166666666666</c:v>
                </c:pt>
                <c:pt idx="20974">
                  <c:v>29.130555555555556</c:v>
                </c:pt>
                <c:pt idx="20975">
                  <c:v>29.131944444444443</c:v>
                </c:pt>
                <c:pt idx="20976">
                  <c:v>29.133333333333333</c:v>
                </c:pt>
                <c:pt idx="20977">
                  <c:v>29.134722222222223</c:v>
                </c:pt>
                <c:pt idx="20978">
                  <c:v>29.136111111111113</c:v>
                </c:pt>
                <c:pt idx="20979">
                  <c:v>29.137499999999999</c:v>
                </c:pt>
                <c:pt idx="20980">
                  <c:v>29.138888888888889</c:v>
                </c:pt>
                <c:pt idx="20981">
                  <c:v>29.140277777777779</c:v>
                </c:pt>
                <c:pt idx="20982">
                  <c:v>29.141666666666666</c:v>
                </c:pt>
                <c:pt idx="20983">
                  <c:v>29.143055555555556</c:v>
                </c:pt>
                <c:pt idx="20984">
                  <c:v>29.144444444444446</c:v>
                </c:pt>
                <c:pt idx="20985">
                  <c:v>29.145833333333332</c:v>
                </c:pt>
                <c:pt idx="20986">
                  <c:v>29.147222222222222</c:v>
                </c:pt>
                <c:pt idx="20987">
                  <c:v>29.148611111111112</c:v>
                </c:pt>
                <c:pt idx="20988">
                  <c:v>29.15</c:v>
                </c:pt>
                <c:pt idx="20989">
                  <c:v>29.151388888888889</c:v>
                </c:pt>
                <c:pt idx="20990">
                  <c:v>29.152777777777779</c:v>
                </c:pt>
                <c:pt idx="20991">
                  <c:v>29.154166666666665</c:v>
                </c:pt>
                <c:pt idx="20992">
                  <c:v>29.155555555555555</c:v>
                </c:pt>
                <c:pt idx="20993">
                  <c:v>29.156944444444445</c:v>
                </c:pt>
                <c:pt idx="20994">
                  <c:v>29.158333333333335</c:v>
                </c:pt>
                <c:pt idx="20995">
                  <c:v>29.159722222222221</c:v>
                </c:pt>
                <c:pt idx="20996">
                  <c:v>29.161111111111111</c:v>
                </c:pt>
                <c:pt idx="20997">
                  <c:v>29.162500000000001</c:v>
                </c:pt>
                <c:pt idx="20998">
                  <c:v>29.163888888888888</c:v>
                </c:pt>
                <c:pt idx="20999">
                  <c:v>29.165277777777778</c:v>
                </c:pt>
                <c:pt idx="21000">
                  <c:v>29.166666666666668</c:v>
                </c:pt>
                <c:pt idx="21001">
                  <c:v>29.168055555555554</c:v>
                </c:pt>
                <c:pt idx="21002">
                  <c:v>29.169444444444444</c:v>
                </c:pt>
                <c:pt idx="21003">
                  <c:v>29.170833333333334</c:v>
                </c:pt>
                <c:pt idx="21004">
                  <c:v>29.172222222222221</c:v>
                </c:pt>
                <c:pt idx="21005">
                  <c:v>29.173611111111111</c:v>
                </c:pt>
                <c:pt idx="21006">
                  <c:v>29.175000000000001</c:v>
                </c:pt>
                <c:pt idx="21007">
                  <c:v>29.176388888888887</c:v>
                </c:pt>
                <c:pt idx="21008">
                  <c:v>29.177777777777777</c:v>
                </c:pt>
                <c:pt idx="21009">
                  <c:v>29.179166666666667</c:v>
                </c:pt>
                <c:pt idx="21010">
                  <c:v>29.180555555555557</c:v>
                </c:pt>
                <c:pt idx="21011">
                  <c:v>29.181944444444444</c:v>
                </c:pt>
                <c:pt idx="21012">
                  <c:v>29.183333333333334</c:v>
                </c:pt>
                <c:pt idx="21013">
                  <c:v>29.184722222222224</c:v>
                </c:pt>
                <c:pt idx="21014">
                  <c:v>29.18611111111111</c:v>
                </c:pt>
                <c:pt idx="21015">
                  <c:v>29.1875</c:v>
                </c:pt>
                <c:pt idx="21016">
                  <c:v>29.18888888888889</c:v>
                </c:pt>
                <c:pt idx="21017">
                  <c:v>29.190277777777776</c:v>
                </c:pt>
                <c:pt idx="21018">
                  <c:v>29.191666666666666</c:v>
                </c:pt>
                <c:pt idx="21019">
                  <c:v>29.193055555555556</c:v>
                </c:pt>
                <c:pt idx="21020">
                  <c:v>29.194444444444443</c:v>
                </c:pt>
                <c:pt idx="21021">
                  <c:v>29.195833333333333</c:v>
                </c:pt>
                <c:pt idx="21022">
                  <c:v>29.197222222222223</c:v>
                </c:pt>
                <c:pt idx="21023">
                  <c:v>29.198611111111113</c:v>
                </c:pt>
                <c:pt idx="21024">
                  <c:v>29.2</c:v>
                </c:pt>
                <c:pt idx="21025">
                  <c:v>29.201388888888889</c:v>
                </c:pt>
                <c:pt idx="21026">
                  <c:v>29.202777777777779</c:v>
                </c:pt>
                <c:pt idx="21027">
                  <c:v>29.204166666666666</c:v>
                </c:pt>
                <c:pt idx="21028">
                  <c:v>29.205555555555556</c:v>
                </c:pt>
                <c:pt idx="21029">
                  <c:v>29.206944444444446</c:v>
                </c:pt>
                <c:pt idx="21030">
                  <c:v>29.208333333333332</c:v>
                </c:pt>
                <c:pt idx="21031">
                  <c:v>29.209722222222222</c:v>
                </c:pt>
                <c:pt idx="21032">
                  <c:v>29.211111111111112</c:v>
                </c:pt>
                <c:pt idx="21033">
                  <c:v>29.212499999999999</c:v>
                </c:pt>
                <c:pt idx="21034">
                  <c:v>29.213888888888889</c:v>
                </c:pt>
                <c:pt idx="21035">
                  <c:v>29.215277777777779</c:v>
                </c:pt>
                <c:pt idx="21036">
                  <c:v>29.216666666666665</c:v>
                </c:pt>
                <c:pt idx="21037">
                  <c:v>29.218055555555555</c:v>
                </c:pt>
                <c:pt idx="21038">
                  <c:v>29.219444444444445</c:v>
                </c:pt>
                <c:pt idx="21039">
                  <c:v>29.220833333333335</c:v>
                </c:pt>
                <c:pt idx="21040">
                  <c:v>29.222222222222221</c:v>
                </c:pt>
                <c:pt idx="21041">
                  <c:v>29.223611111111111</c:v>
                </c:pt>
                <c:pt idx="21042">
                  <c:v>29.225000000000001</c:v>
                </c:pt>
                <c:pt idx="21043">
                  <c:v>29.226388888888888</c:v>
                </c:pt>
                <c:pt idx="21044">
                  <c:v>29.227777777777778</c:v>
                </c:pt>
                <c:pt idx="21045">
                  <c:v>29.229166666666668</c:v>
                </c:pt>
                <c:pt idx="21046">
                  <c:v>29.230555555555554</c:v>
                </c:pt>
                <c:pt idx="21047">
                  <c:v>29.231944444444444</c:v>
                </c:pt>
                <c:pt idx="21048">
                  <c:v>29.233333333333334</c:v>
                </c:pt>
                <c:pt idx="21049">
                  <c:v>29.234722222222221</c:v>
                </c:pt>
                <c:pt idx="21050">
                  <c:v>29.236111111111111</c:v>
                </c:pt>
                <c:pt idx="21051">
                  <c:v>29.237500000000001</c:v>
                </c:pt>
                <c:pt idx="21052">
                  <c:v>29.238888888888887</c:v>
                </c:pt>
                <c:pt idx="21053">
                  <c:v>29.240277777777777</c:v>
                </c:pt>
                <c:pt idx="21054">
                  <c:v>29.241666666666667</c:v>
                </c:pt>
                <c:pt idx="21055">
                  <c:v>29.243055555555557</c:v>
                </c:pt>
                <c:pt idx="21056">
                  <c:v>29.244444444444444</c:v>
                </c:pt>
                <c:pt idx="21057">
                  <c:v>29.245833333333334</c:v>
                </c:pt>
                <c:pt idx="21058">
                  <c:v>29.247222222222224</c:v>
                </c:pt>
                <c:pt idx="21059">
                  <c:v>29.24861111111111</c:v>
                </c:pt>
                <c:pt idx="21060">
                  <c:v>29.25</c:v>
                </c:pt>
                <c:pt idx="21061">
                  <c:v>29.25138888888889</c:v>
                </c:pt>
                <c:pt idx="21062">
                  <c:v>29.252777777777776</c:v>
                </c:pt>
                <c:pt idx="21063">
                  <c:v>29.254166666666666</c:v>
                </c:pt>
                <c:pt idx="21064">
                  <c:v>29.255555555555556</c:v>
                </c:pt>
                <c:pt idx="21065">
                  <c:v>29.256944444444443</c:v>
                </c:pt>
                <c:pt idx="21066">
                  <c:v>29.258333333333333</c:v>
                </c:pt>
                <c:pt idx="21067">
                  <c:v>29.259722222222223</c:v>
                </c:pt>
                <c:pt idx="21068">
                  <c:v>29.261111111111113</c:v>
                </c:pt>
                <c:pt idx="21069">
                  <c:v>29.262499999999999</c:v>
                </c:pt>
                <c:pt idx="21070">
                  <c:v>29.263888888888889</c:v>
                </c:pt>
                <c:pt idx="21071">
                  <c:v>29.265277777777779</c:v>
                </c:pt>
                <c:pt idx="21072">
                  <c:v>29.266666666666666</c:v>
                </c:pt>
                <c:pt idx="21073">
                  <c:v>29.268055555555556</c:v>
                </c:pt>
                <c:pt idx="21074">
                  <c:v>29.269444444444446</c:v>
                </c:pt>
                <c:pt idx="21075">
                  <c:v>29.270833333333332</c:v>
                </c:pt>
                <c:pt idx="21076">
                  <c:v>29.272222222222222</c:v>
                </c:pt>
                <c:pt idx="21077">
                  <c:v>29.273611111111112</c:v>
                </c:pt>
                <c:pt idx="21078">
                  <c:v>29.274999999999999</c:v>
                </c:pt>
                <c:pt idx="21079">
                  <c:v>29.276388888888889</c:v>
                </c:pt>
                <c:pt idx="21080">
                  <c:v>29.277777777777779</c:v>
                </c:pt>
                <c:pt idx="21081">
                  <c:v>29.279166666666665</c:v>
                </c:pt>
                <c:pt idx="21082">
                  <c:v>29.280555555555555</c:v>
                </c:pt>
                <c:pt idx="21083">
                  <c:v>29.281944444444445</c:v>
                </c:pt>
                <c:pt idx="21084">
                  <c:v>29.283333333333335</c:v>
                </c:pt>
                <c:pt idx="21085">
                  <c:v>29.284722222222221</c:v>
                </c:pt>
                <c:pt idx="21086">
                  <c:v>29.286111111111111</c:v>
                </c:pt>
                <c:pt idx="21087">
                  <c:v>29.287500000000001</c:v>
                </c:pt>
                <c:pt idx="21088">
                  <c:v>29.288888888888888</c:v>
                </c:pt>
                <c:pt idx="21089">
                  <c:v>29.290277777777778</c:v>
                </c:pt>
                <c:pt idx="21090">
                  <c:v>29.291666666666668</c:v>
                </c:pt>
                <c:pt idx="21091">
                  <c:v>29.293055555555554</c:v>
                </c:pt>
                <c:pt idx="21092">
                  <c:v>29.294444444444444</c:v>
                </c:pt>
                <c:pt idx="21093">
                  <c:v>29.295833333333334</c:v>
                </c:pt>
                <c:pt idx="21094">
                  <c:v>29.297222222222221</c:v>
                </c:pt>
                <c:pt idx="21095">
                  <c:v>29.298611111111111</c:v>
                </c:pt>
                <c:pt idx="21096">
                  <c:v>29.3</c:v>
                </c:pt>
                <c:pt idx="21097">
                  <c:v>29.301388888888887</c:v>
                </c:pt>
                <c:pt idx="21098">
                  <c:v>29.302777777777777</c:v>
                </c:pt>
                <c:pt idx="21099">
                  <c:v>29.304166666666667</c:v>
                </c:pt>
                <c:pt idx="21100">
                  <c:v>29.305555555555557</c:v>
                </c:pt>
                <c:pt idx="21101">
                  <c:v>29.306944444444444</c:v>
                </c:pt>
                <c:pt idx="21102">
                  <c:v>29.308333333333334</c:v>
                </c:pt>
                <c:pt idx="21103">
                  <c:v>29.309722222222224</c:v>
                </c:pt>
                <c:pt idx="21104">
                  <c:v>29.31111111111111</c:v>
                </c:pt>
                <c:pt idx="21105">
                  <c:v>29.3125</c:v>
                </c:pt>
                <c:pt idx="21106">
                  <c:v>29.31388888888889</c:v>
                </c:pt>
                <c:pt idx="21107">
                  <c:v>29.315277777777776</c:v>
                </c:pt>
                <c:pt idx="21108">
                  <c:v>29.316666666666666</c:v>
                </c:pt>
                <c:pt idx="21109">
                  <c:v>29.318055555555556</c:v>
                </c:pt>
                <c:pt idx="21110">
                  <c:v>29.319444444444443</c:v>
                </c:pt>
                <c:pt idx="21111">
                  <c:v>29.320833333333333</c:v>
                </c:pt>
                <c:pt idx="21112">
                  <c:v>29.322222222222223</c:v>
                </c:pt>
                <c:pt idx="21113">
                  <c:v>29.323611111111113</c:v>
                </c:pt>
                <c:pt idx="21114">
                  <c:v>29.324999999999999</c:v>
                </c:pt>
                <c:pt idx="21115">
                  <c:v>29.326388888888889</c:v>
                </c:pt>
                <c:pt idx="21116">
                  <c:v>29.327777777777779</c:v>
                </c:pt>
                <c:pt idx="21117">
                  <c:v>29.329166666666666</c:v>
                </c:pt>
                <c:pt idx="21118">
                  <c:v>29.330555555555556</c:v>
                </c:pt>
                <c:pt idx="21119">
                  <c:v>29.331944444444446</c:v>
                </c:pt>
                <c:pt idx="21120">
                  <c:v>29.333333333333332</c:v>
                </c:pt>
                <c:pt idx="21121">
                  <c:v>29.334722222222222</c:v>
                </c:pt>
                <c:pt idx="21122">
                  <c:v>29.336111111111112</c:v>
                </c:pt>
                <c:pt idx="21123">
                  <c:v>29.337499999999999</c:v>
                </c:pt>
                <c:pt idx="21124">
                  <c:v>29.338888888888889</c:v>
                </c:pt>
                <c:pt idx="21125">
                  <c:v>29.340277777777779</c:v>
                </c:pt>
                <c:pt idx="21126">
                  <c:v>29.341666666666665</c:v>
                </c:pt>
                <c:pt idx="21127">
                  <c:v>29.343055555555555</c:v>
                </c:pt>
                <c:pt idx="21128">
                  <c:v>29.344444444444445</c:v>
                </c:pt>
                <c:pt idx="21129">
                  <c:v>29.345833333333335</c:v>
                </c:pt>
                <c:pt idx="21130">
                  <c:v>29.347222222222221</c:v>
                </c:pt>
                <c:pt idx="21131">
                  <c:v>29.348611111111111</c:v>
                </c:pt>
                <c:pt idx="21132">
                  <c:v>29.35</c:v>
                </c:pt>
                <c:pt idx="21133">
                  <c:v>29.351388888888888</c:v>
                </c:pt>
                <c:pt idx="21134">
                  <c:v>29.352777777777778</c:v>
                </c:pt>
                <c:pt idx="21135">
                  <c:v>29.354166666666668</c:v>
                </c:pt>
                <c:pt idx="21136">
                  <c:v>29.355555555555554</c:v>
                </c:pt>
                <c:pt idx="21137">
                  <c:v>29.356944444444444</c:v>
                </c:pt>
                <c:pt idx="21138">
                  <c:v>29.358333333333334</c:v>
                </c:pt>
                <c:pt idx="21139">
                  <c:v>29.359722222222221</c:v>
                </c:pt>
                <c:pt idx="21140">
                  <c:v>29.361111111111111</c:v>
                </c:pt>
                <c:pt idx="21141">
                  <c:v>29.362500000000001</c:v>
                </c:pt>
                <c:pt idx="21142">
                  <c:v>29.363888888888887</c:v>
                </c:pt>
                <c:pt idx="21143">
                  <c:v>29.365277777777777</c:v>
                </c:pt>
                <c:pt idx="21144">
                  <c:v>29.366666666666667</c:v>
                </c:pt>
                <c:pt idx="21145">
                  <c:v>29.368055555555557</c:v>
                </c:pt>
                <c:pt idx="21146">
                  <c:v>29.369444444444444</c:v>
                </c:pt>
                <c:pt idx="21147">
                  <c:v>29.370833333333334</c:v>
                </c:pt>
                <c:pt idx="21148">
                  <c:v>29.372222222222224</c:v>
                </c:pt>
                <c:pt idx="21149">
                  <c:v>29.37361111111111</c:v>
                </c:pt>
                <c:pt idx="21150">
                  <c:v>29.375</c:v>
                </c:pt>
                <c:pt idx="21151">
                  <c:v>29.37638888888889</c:v>
                </c:pt>
                <c:pt idx="21152">
                  <c:v>29.377777777777776</c:v>
                </c:pt>
                <c:pt idx="21153">
                  <c:v>29.379166666666666</c:v>
                </c:pt>
                <c:pt idx="21154">
                  <c:v>29.380555555555556</c:v>
                </c:pt>
                <c:pt idx="21155">
                  <c:v>29.381944444444443</c:v>
                </c:pt>
                <c:pt idx="21156">
                  <c:v>29.383333333333333</c:v>
                </c:pt>
                <c:pt idx="21157">
                  <c:v>29.384722222222223</c:v>
                </c:pt>
                <c:pt idx="21158">
                  <c:v>29.386111111111113</c:v>
                </c:pt>
                <c:pt idx="21159">
                  <c:v>29.387499999999999</c:v>
                </c:pt>
                <c:pt idx="21160">
                  <c:v>29.388888888888889</c:v>
                </c:pt>
                <c:pt idx="21161">
                  <c:v>29.390277777777779</c:v>
                </c:pt>
                <c:pt idx="21162">
                  <c:v>29.391666666666666</c:v>
                </c:pt>
                <c:pt idx="21163">
                  <c:v>29.393055555555556</c:v>
                </c:pt>
                <c:pt idx="21164">
                  <c:v>29.394444444444446</c:v>
                </c:pt>
                <c:pt idx="21165">
                  <c:v>29.395833333333332</c:v>
                </c:pt>
                <c:pt idx="21166">
                  <c:v>29.397222222222222</c:v>
                </c:pt>
                <c:pt idx="21167">
                  <c:v>29.398611111111112</c:v>
                </c:pt>
                <c:pt idx="21168">
                  <c:v>29.4</c:v>
                </c:pt>
                <c:pt idx="21169">
                  <c:v>29.401388888888889</c:v>
                </c:pt>
                <c:pt idx="21170">
                  <c:v>29.402777777777779</c:v>
                </c:pt>
                <c:pt idx="21171">
                  <c:v>29.404166666666665</c:v>
                </c:pt>
                <c:pt idx="21172">
                  <c:v>29.405555555555555</c:v>
                </c:pt>
                <c:pt idx="21173">
                  <c:v>29.406944444444445</c:v>
                </c:pt>
                <c:pt idx="21174">
                  <c:v>29.408333333333335</c:v>
                </c:pt>
                <c:pt idx="21175">
                  <c:v>29.409722222222221</c:v>
                </c:pt>
                <c:pt idx="21176">
                  <c:v>29.411111111111111</c:v>
                </c:pt>
                <c:pt idx="21177">
                  <c:v>29.412500000000001</c:v>
                </c:pt>
                <c:pt idx="21178">
                  <c:v>29.413888888888888</c:v>
                </c:pt>
                <c:pt idx="21179">
                  <c:v>29.415277777777778</c:v>
                </c:pt>
                <c:pt idx="21180">
                  <c:v>29.416666666666668</c:v>
                </c:pt>
                <c:pt idx="21181">
                  <c:v>29.418055555555554</c:v>
                </c:pt>
                <c:pt idx="21182">
                  <c:v>29.419444444444444</c:v>
                </c:pt>
                <c:pt idx="21183">
                  <c:v>29.420833333333334</c:v>
                </c:pt>
                <c:pt idx="21184">
                  <c:v>29.422222222222221</c:v>
                </c:pt>
                <c:pt idx="21185">
                  <c:v>29.423611111111111</c:v>
                </c:pt>
                <c:pt idx="21186">
                  <c:v>29.425000000000001</c:v>
                </c:pt>
                <c:pt idx="21187">
                  <c:v>29.426388888888887</c:v>
                </c:pt>
                <c:pt idx="21188">
                  <c:v>29.427777777777777</c:v>
                </c:pt>
                <c:pt idx="21189">
                  <c:v>29.429166666666667</c:v>
                </c:pt>
                <c:pt idx="21190">
                  <c:v>29.430555555555557</c:v>
                </c:pt>
                <c:pt idx="21191">
                  <c:v>29.431944444444444</c:v>
                </c:pt>
                <c:pt idx="21192">
                  <c:v>29.433333333333334</c:v>
                </c:pt>
                <c:pt idx="21193">
                  <c:v>29.434722222222224</c:v>
                </c:pt>
                <c:pt idx="21194">
                  <c:v>29.43611111111111</c:v>
                </c:pt>
                <c:pt idx="21195">
                  <c:v>29.4375</c:v>
                </c:pt>
                <c:pt idx="21196">
                  <c:v>29.43888888888889</c:v>
                </c:pt>
                <c:pt idx="21197">
                  <c:v>29.440277777777776</c:v>
                </c:pt>
                <c:pt idx="21198">
                  <c:v>29.441666666666666</c:v>
                </c:pt>
                <c:pt idx="21199">
                  <c:v>29.443055555555556</c:v>
                </c:pt>
                <c:pt idx="21200">
                  <c:v>29.444444444444443</c:v>
                </c:pt>
                <c:pt idx="21201">
                  <c:v>29.445833333333333</c:v>
                </c:pt>
                <c:pt idx="21202">
                  <c:v>29.447222222222223</c:v>
                </c:pt>
                <c:pt idx="21203">
                  <c:v>29.448611111111113</c:v>
                </c:pt>
                <c:pt idx="21204">
                  <c:v>29.45</c:v>
                </c:pt>
                <c:pt idx="21205">
                  <c:v>29.451388888888889</c:v>
                </c:pt>
                <c:pt idx="21206">
                  <c:v>29.452777777777779</c:v>
                </c:pt>
                <c:pt idx="21207">
                  <c:v>29.454166666666666</c:v>
                </c:pt>
                <c:pt idx="21208">
                  <c:v>29.455555555555556</c:v>
                </c:pt>
                <c:pt idx="21209">
                  <c:v>29.456944444444446</c:v>
                </c:pt>
                <c:pt idx="21210">
                  <c:v>29.458333333333332</c:v>
                </c:pt>
                <c:pt idx="21211">
                  <c:v>29.459722222222222</c:v>
                </c:pt>
                <c:pt idx="21212">
                  <c:v>29.461111111111112</c:v>
                </c:pt>
                <c:pt idx="21213">
                  <c:v>29.462499999999999</c:v>
                </c:pt>
                <c:pt idx="21214">
                  <c:v>29.463888888888889</c:v>
                </c:pt>
                <c:pt idx="21215">
                  <c:v>29.465277777777779</c:v>
                </c:pt>
                <c:pt idx="21216">
                  <c:v>29.466666666666665</c:v>
                </c:pt>
                <c:pt idx="21217">
                  <c:v>29.468055555555555</c:v>
                </c:pt>
                <c:pt idx="21218">
                  <c:v>29.469444444444445</c:v>
                </c:pt>
                <c:pt idx="21219">
                  <c:v>29.470833333333335</c:v>
                </c:pt>
                <c:pt idx="21220">
                  <c:v>29.472222222222221</c:v>
                </c:pt>
                <c:pt idx="21221">
                  <c:v>29.473611111111111</c:v>
                </c:pt>
                <c:pt idx="21222">
                  <c:v>29.475000000000001</c:v>
                </c:pt>
                <c:pt idx="21223">
                  <c:v>29.476388888888888</c:v>
                </c:pt>
                <c:pt idx="21224">
                  <c:v>29.477777777777778</c:v>
                </c:pt>
                <c:pt idx="21225">
                  <c:v>29.479166666666668</c:v>
                </c:pt>
                <c:pt idx="21226">
                  <c:v>29.480555555555554</c:v>
                </c:pt>
                <c:pt idx="21227">
                  <c:v>29.481944444444444</c:v>
                </c:pt>
                <c:pt idx="21228">
                  <c:v>29.483333333333334</c:v>
                </c:pt>
                <c:pt idx="21229">
                  <c:v>29.484722222222221</c:v>
                </c:pt>
                <c:pt idx="21230">
                  <c:v>29.486111111111111</c:v>
                </c:pt>
                <c:pt idx="21231">
                  <c:v>29.487500000000001</c:v>
                </c:pt>
                <c:pt idx="21232">
                  <c:v>29.488888888888887</c:v>
                </c:pt>
                <c:pt idx="21233">
                  <c:v>29.490277777777777</c:v>
                </c:pt>
                <c:pt idx="21234">
                  <c:v>29.491666666666667</c:v>
                </c:pt>
                <c:pt idx="21235">
                  <c:v>29.493055555555557</c:v>
                </c:pt>
                <c:pt idx="21236">
                  <c:v>29.494444444444444</c:v>
                </c:pt>
                <c:pt idx="21237">
                  <c:v>29.495833333333334</c:v>
                </c:pt>
                <c:pt idx="21238">
                  <c:v>29.497222222222224</c:v>
                </c:pt>
                <c:pt idx="21239">
                  <c:v>29.49861111111111</c:v>
                </c:pt>
                <c:pt idx="21240">
                  <c:v>29.5</c:v>
                </c:pt>
                <c:pt idx="21241">
                  <c:v>29.50138888888889</c:v>
                </c:pt>
                <c:pt idx="21242">
                  <c:v>29.502777777777776</c:v>
                </c:pt>
                <c:pt idx="21243">
                  <c:v>29.504166666666666</c:v>
                </c:pt>
                <c:pt idx="21244">
                  <c:v>29.505555555555556</c:v>
                </c:pt>
                <c:pt idx="21245">
                  <c:v>29.506944444444443</c:v>
                </c:pt>
                <c:pt idx="21246">
                  <c:v>29.508333333333333</c:v>
                </c:pt>
                <c:pt idx="21247">
                  <c:v>29.509722222222223</c:v>
                </c:pt>
                <c:pt idx="21248">
                  <c:v>29.511111111111113</c:v>
                </c:pt>
                <c:pt idx="21249">
                  <c:v>29.512499999999999</c:v>
                </c:pt>
                <c:pt idx="21250">
                  <c:v>29.513888888888889</c:v>
                </c:pt>
                <c:pt idx="21251">
                  <c:v>29.515277777777779</c:v>
                </c:pt>
                <c:pt idx="21252">
                  <c:v>29.516666666666666</c:v>
                </c:pt>
                <c:pt idx="21253">
                  <c:v>29.518055555555556</c:v>
                </c:pt>
                <c:pt idx="21254">
                  <c:v>29.519444444444446</c:v>
                </c:pt>
                <c:pt idx="21255">
                  <c:v>29.520833333333332</c:v>
                </c:pt>
                <c:pt idx="21256">
                  <c:v>29.522222222222222</c:v>
                </c:pt>
                <c:pt idx="21257">
                  <c:v>29.523611111111112</c:v>
                </c:pt>
                <c:pt idx="21258">
                  <c:v>29.524999999999999</c:v>
                </c:pt>
                <c:pt idx="21259">
                  <c:v>29.526388888888889</c:v>
                </c:pt>
                <c:pt idx="21260">
                  <c:v>29.527777777777779</c:v>
                </c:pt>
                <c:pt idx="21261">
                  <c:v>29.529166666666665</c:v>
                </c:pt>
                <c:pt idx="21262">
                  <c:v>29.530555555555555</c:v>
                </c:pt>
                <c:pt idx="21263">
                  <c:v>29.531944444444445</c:v>
                </c:pt>
                <c:pt idx="21264">
                  <c:v>29.533333333333335</c:v>
                </c:pt>
                <c:pt idx="21265">
                  <c:v>29.534722222222221</c:v>
                </c:pt>
                <c:pt idx="21266">
                  <c:v>29.536111111111111</c:v>
                </c:pt>
                <c:pt idx="21267">
                  <c:v>29.537500000000001</c:v>
                </c:pt>
                <c:pt idx="21268">
                  <c:v>29.538888888888888</c:v>
                </c:pt>
                <c:pt idx="21269">
                  <c:v>29.540277777777778</c:v>
                </c:pt>
                <c:pt idx="21270">
                  <c:v>29.541666666666668</c:v>
                </c:pt>
                <c:pt idx="21271">
                  <c:v>29.543055555555554</c:v>
                </c:pt>
                <c:pt idx="21272">
                  <c:v>29.544444444444444</c:v>
                </c:pt>
                <c:pt idx="21273">
                  <c:v>29.545833333333334</c:v>
                </c:pt>
                <c:pt idx="21274">
                  <c:v>29.547222222222221</c:v>
                </c:pt>
                <c:pt idx="21275">
                  <c:v>29.548611111111111</c:v>
                </c:pt>
                <c:pt idx="21276">
                  <c:v>29.55</c:v>
                </c:pt>
                <c:pt idx="21277">
                  <c:v>29.551388888888887</c:v>
                </c:pt>
                <c:pt idx="21278">
                  <c:v>29.552777777777777</c:v>
                </c:pt>
                <c:pt idx="21279">
                  <c:v>29.554166666666667</c:v>
                </c:pt>
                <c:pt idx="21280">
                  <c:v>29.555555555555557</c:v>
                </c:pt>
                <c:pt idx="21281">
                  <c:v>29.556944444444444</c:v>
                </c:pt>
                <c:pt idx="21282">
                  <c:v>29.558333333333334</c:v>
                </c:pt>
                <c:pt idx="21283">
                  <c:v>29.559722222222224</c:v>
                </c:pt>
                <c:pt idx="21284">
                  <c:v>29.56111111111111</c:v>
                </c:pt>
                <c:pt idx="21285">
                  <c:v>29.5625</c:v>
                </c:pt>
                <c:pt idx="21286">
                  <c:v>29.56388888888889</c:v>
                </c:pt>
                <c:pt idx="21287">
                  <c:v>29.565277777777776</c:v>
                </c:pt>
                <c:pt idx="21288">
                  <c:v>29.566666666666666</c:v>
                </c:pt>
                <c:pt idx="21289">
                  <c:v>29.568055555555556</c:v>
                </c:pt>
                <c:pt idx="21290">
                  <c:v>29.569444444444443</c:v>
                </c:pt>
                <c:pt idx="21291">
                  <c:v>29.570833333333333</c:v>
                </c:pt>
                <c:pt idx="21292">
                  <c:v>29.572222222222223</c:v>
                </c:pt>
                <c:pt idx="21293">
                  <c:v>29.573611111111113</c:v>
                </c:pt>
                <c:pt idx="21294">
                  <c:v>29.574999999999999</c:v>
                </c:pt>
                <c:pt idx="21295">
                  <c:v>29.576388888888889</c:v>
                </c:pt>
                <c:pt idx="21296">
                  <c:v>29.577777777777779</c:v>
                </c:pt>
                <c:pt idx="21297">
                  <c:v>29.579166666666666</c:v>
                </c:pt>
                <c:pt idx="21298">
                  <c:v>29.580555555555556</c:v>
                </c:pt>
                <c:pt idx="21299">
                  <c:v>29.581944444444446</c:v>
                </c:pt>
                <c:pt idx="21300">
                  <c:v>29.583333333333332</c:v>
                </c:pt>
                <c:pt idx="21301">
                  <c:v>29.584722222222222</c:v>
                </c:pt>
                <c:pt idx="21302">
                  <c:v>29.586111111111112</c:v>
                </c:pt>
                <c:pt idx="21303">
                  <c:v>29.587499999999999</c:v>
                </c:pt>
                <c:pt idx="21304">
                  <c:v>29.588888888888889</c:v>
                </c:pt>
                <c:pt idx="21305">
                  <c:v>29.590277777777779</c:v>
                </c:pt>
                <c:pt idx="21306">
                  <c:v>29.591666666666665</c:v>
                </c:pt>
                <c:pt idx="21307">
                  <c:v>29.593055555555555</c:v>
                </c:pt>
                <c:pt idx="21308">
                  <c:v>29.594444444444445</c:v>
                </c:pt>
                <c:pt idx="21309">
                  <c:v>29.595833333333335</c:v>
                </c:pt>
                <c:pt idx="21310">
                  <c:v>29.597222222222221</c:v>
                </c:pt>
                <c:pt idx="21311">
                  <c:v>29.598611111111111</c:v>
                </c:pt>
                <c:pt idx="21312">
                  <c:v>29.6</c:v>
                </c:pt>
                <c:pt idx="21313">
                  <c:v>29.601388888888888</c:v>
                </c:pt>
                <c:pt idx="21314">
                  <c:v>29.602777777777778</c:v>
                </c:pt>
                <c:pt idx="21315">
                  <c:v>29.604166666666668</c:v>
                </c:pt>
                <c:pt idx="21316">
                  <c:v>29.605555555555554</c:v>
                </c:pt>
                <c:pt idx="21317">
                  <c:v>29.606944444444444</c:v>
                </c:pt>
                <c:pt idx="21318">
                  <c:v>29.608333333333334</c:v>
                </c:pt>
                <c:pt idx="21319">
                  <c:v>29.609722222222221</c:v>
                </c:pt>
                <c:pt idx="21320">
                  <c:v>29.611111111111111</c:v>
                </c:pt>
                <c:pt idx="21321">
                  <c:v>29.612500000000001</c:v>
                </c:pt>
                <c:pt idx="21322">
                  <c:v>29.613888888888887</c:v>
                </c:pt>
                <c:pt idx="21323">
                  <c:v>29.615277777777777</c:v>
                </c:pt>
                <c:pt idx="21324">
                  <c:v>29.616666666666667</c:v>
                </c:pt>
                <c:pt idx="21325">
                  <c:v>29.618055555555557</c:v>
                </c:pt>
                <c:pt idx="21326">
                  <c:v>29.619444444444444</c:v>
                </c:pt>
                <c:pt idx="21327">
                  <c:v>29.620833333333334</c:v>
                </c:pt>
                <c:pt idx="21328">
                  <c:v>29.622222222222224</c:v>
                </c:pt>
                <c:pt idx="21329">
                  <c:v>29.62361111111111</c:v>
                </c:pt>
                <c:pt idx="21330">
                  <c:v>29.625</c:v>
                </c:pt>
                <c:pt idx="21331">
                  <c:v>29.62638888888889</c:v>
                </c:pt>
                <c:pt idx="21332">
                  <c:v>29.627777777777776</c:v>
                </c:pt>
                <c:pt idx="21333">
                  <c:v>29.629166666666666</c:v>
                </c:pt>
                <c:pt idx="21334">
                  <c:v>29.630555555555556</c:v>
                </c:pt>
                <c:pt idx="21335">
                  <c:v>29.631944444444443</c:v>
                </c:pt>
                <c:pt idx="21336">
                  <c:v>29.633333333333333</c:v>
                </c:pt>
                <c:pt idx="21337">
                  <c:v>29.634722222222223</c:v>
                </c:pt>
                <c:pt idx="21338">
                  <c:v>29.636111111111113</c:v>
                </c:pt>
                <c:pt idx="21339">
                  <c:v>29.637499999999999</c:v>
                </c:pt>
                <c:pt idx="21340">
                  <c:v>29.638888888888889</c:v>
                </c:pt>
                <c:pt idx="21341">
                  <c:v>29.640277777777779</c:v>
                </c:pt>
                <c:pt idx="21342">
                  <c:v>29.641666666666666</c:v>
                </c:pt>
                <c:pt idx="21343">
                  <c:v>29.643055555555556</c:v>
                </c:pt>
                <c:pt idx="21344">
                  <c:v>29.644444444444446</c:v>
                </c:pt>
                <c:pt idx="21345">
                  <c:v>29.645833333333332</c:v>
                </c:pt>
                <c:pt idx="21346">
                  <c:v>29.647222222222222</c:v>
                </c:pt>
                <c:pt idx="21347">
                  <c:v>29.648611111111112</c:v>
                </c:pt>
                <c:pt idx="21348">
                  <c:v>29.65</c:v>
                </c:pt>
                <c:pt idx="21349">
                  <c:v>29.651388888888889</c:v>
                </c:pt>
                <c:pt idx="21350">
                  <c:v>29.652777777777779</c:v>
                </c:pt>
                <c:pt idx="21351">
                  <c:v>29.654166666666665</c:v>
                </c:pt>
                <c:pt idx="21352">
                  <c:v>29.655555555555555</c:v>
                </c:pt>
                <c:pt idx="21353">
                  <c:v>29.656944444444445</c:v>
                </c:pt>
                <c:pt idx="21354">
                  <c:v>29.658333333333335</c:v>
                </c:pt>
                <c:pt idx="21355">
                  <c:v>29.659722222222221</c:v>
                </c:pt>
                <c:pt idx="21356">
                  <c:v>29.661111111111111</c:v>
                </c:pt>
                <c:pt idx="21357">
                  <c:v>29.662500000000001</c:v>
                </c:pt>
                <c:pt idx="21358">
                  <c:v>29.663888888888888</c:v>
                </c:pt>
                <c:pt idx="21359">
                  <c:v>29.665277777777778</c:v>
                </c:pt>
                <c:pt idx="21360">
                  <c:v>29.666666666666668</c:v>
                </c:pt>
                <c:pt idx="21361">
                  <c:v>29.668055555555554</c:v>
                </c:pt>
                <c:pt idx="21362">
                  <c:v>29.669444444444444</c:v>
                </c:pt>
                <c:pt idx="21363">
                  <c:v>29.670833333333334</c:v>
                </c:pt>
                <c:pt idx="21364">
                  <c:v>29.672222222222221</c:v>
                </c:pt>
                <c:pt idx="21365">
                  <c:v>29.673611111111111</c:v>
                </c:pt>
                <c:pt idx="21366">
                  <c:v>29.675000000000001</c:v>
                </c:pt>
                <c:pt idx="21367">
                  <c:v>29.676388888888887</c:v>
                </c:pt>
                <c:pt idx="21368">
                  <c:v>29.677777777777777</c:v>
                </c:pt>
                <c:pt idx="21369">
                  <c:v>29.679166666666667</c:v>
                </c:pt>
                <c:pt idx="21370">
                  <c:v>29.680555555555557</c:v>
                </c:pt>
                <c:pt idx="21371">
                  <c:v>29.681944444444444</c:v>
                </c:pt>
                <c:pt idx="21372">
                  <c:v>29.683333333333334</c:v>
                </c:pt>
                <c:pt idx="21373">
                  <c:v>29.684722222222224</c:v>
                </c:pt>
                <c:pt idx="21374">
                  <c:v>29.68611111111111</c:v>
                </c:pt>
                <c:pt idx="21375">
                  <c:v>29.6875</c:v>
                </c:pt>
                <c:pt idx="21376">
                  <c:v>29.68888888888889</c:v>
                </c:pt>
                <c:pt idx="21377">
                  <c:v>29.690277777777776</c:v>
                </c:pt>
                <c:pt idx="21378">
                  <c:v>29.691666666666666</c:v>
                </c:pt>
                <c:pt idx="21379">
                  <c:v>29.693055555555556</c:v>
                </c:pt>
                <c:pt idx="21380">
                  <c:v>29.694444444444443</c:v>
                </c:pt>
                <c:pt idx="21381">
                  <c:v>29.695833333333333</c:v>
                </c:pt>
                <c:pt idx="21382">
                  <c:v>29.697222222222223</c:v>
                </c:pt>
                <c:pt idx="21383">
                  <c:v>29.698611111111113</c:v>
                </c:pt>
                <c:pt idx="21384">
                  <c:v>29.7</c:v>
                </c:pt>
                <c:pt idx="21385">
                  <c:v>29.701388888888889</c:v>
                </c:pt>
                <c:pt idx="21386">
                  <c:v>29.702777777777779</c:v>
                </c:pt>
                <c:pt idx="21387">
                  <c:v>29.704166666666666</c:v>
                </c:pt>
                <c:pt idx="21388">
                  <c:v>29.705555555555556</c:v>
                </c:pt>
                <c:pt idx="21389">
                  <c:v>29.706944444444446</c:v>
                </c:pt>
                <c:pt idx="21390">
                  <c:v>29.708333333333332</c:v>
                </c:pt>
                <c:pt idx="21391">
                  <c:v>29.709722222222222</c:v>
                </c:pt>
                <c:pt idx="21392">
                  <c:v>29.711111111111112</c:v>
                </c:pt>
                <c:pt idx="21393">
                  <c:v>29.712499999999999</c:v>
                </c:pt>
                <c:pt idx="21394">
                  <c:v>29.713888888888889</c:v>
                </c:pt>
                <c:pt idx="21395">
                  <c:v>29.715277777777779</c:v>
                </c:pt>
                <c:pt idx="21396">
                  <c:v>29.716666666666665</c:v>
                </c:pt>
                <c:pt idx="21397">
                  <c:v>29.718055555555555</c:v>
                </c:pt>
                <c:pt idx="21398">
                  <c:v>29.719444444444445</c:v>
                </c:pt>
                <c:pt idx="21399">
                  <c:v>29.720833333333335</c:v>
                </c:pt>
                <c:pt idx="21400">
                  <c:v>29.722222222222221</c:v>
                </c:pt>
                <c:pt idx="21401">
                  <c:v>29.723611111111111</c:v>
                </c:pt>
                <c:pt idx="21402">
                  <c:v>29.725000000000001</c:v>
                </c:pt>
                <c:pt idx="21403">
                  <c:v>29.726388888888888</c:v>
                </c:pt>
                <c:pt idx="21404">
                  <c:v>29.727777777777778</c:v>
                </c:pt>
                <c:pt idx="21405">
                  <c:v>29.729166666666668</c:v>
                </c:pt>
                <c:pt idx="21406">
                  <c:v>29.730555555555554</c:v>
                </c:pt>
                <c:pt idx="21407">
                  <c:v>29.731944444444444</c:v>
                </c:pt>
                <c:pt idx="21408">
                  <c:v>29.733333333333334</c:v>
                </c:pt>
                <c:pt idx="21409">
                  <c:v>29.734722222222221</c:v>
                </c:pt>
                <c:pt idx="21410">
                  <c:v>29.736111111111111</c:v>
                </c:pt>
                <c:pt idx="21411">
                  <c:v>29.737500000000001</c:v>
                </c:pt>
                <c:pt idx="21412">
                  <c:v>29.738888888888887</c:v>
                </c:pt>
                <c:pt idx="21413">
                  <c:v>29.740277777777777</c:v>
                </c:pt>
                <c:pt idx="21414">
                  <c:v>29.741666666666667</c:v>
                </c:pt>
                <c:pt idx="21415">
                  <c:v>29.743055555555557</c:v>
                </c:pt>
                <c:pt idx="21416">
                  <c:v>29.744444444444444</c:v>
                </c:pt>
                <c:pt idx="21417">
                  <c:v>29.745833333333334</c:v>
                </c:pt>
                <c:pt idx="21418">
                  <c:v>29.747222222222224</c:v>
                </c:pt>
                <c:pt idx="21419">
                  <c:v>29.74861111111111</c:v>
                </c:pt>
                <c:pt idx="21420">
                  <c:v>29.75</c:v>
                </c:pt>
                <c:pt idx="21421">
                  <c:v>29.75138888888889</c:v>
                </c:pt>
                <c:pt idx="21422">
                  <c:v>29.752777777777776</c:v>
                </c:pt>
                <c:pt idx="21423">
                  <c:v>29.754166666666666</c:v>
                </c:pt>
                <c:pt idx="21424">
                  <c:v>29.755555555555556</c:v>
                </c:pt>
                <c:pt idx="21425">
                  <c:v>29.756944444444443</c:v>
                </c:pt>
                <c:pt idx="21426">
                  <c:v>29.758333333333333</c:v>
                </c:pt>
                <c:pt idx="21427">
                  <c:v>29.759722222222223</c:v>
                </c:pt>
                <c:pt idx="21428">
                  <c:v>29.761111111111113</c:v>
                </c:pt>
                <c:pt idx="21429">
                  <c:v>29.762499999999999</c:v>
                </c:pt>
                <c:pt idx="21430">
                  <c:v>29.763888888888889</c:v>
                </c:pt>
                <c:pt idx="21431">
                  <c:v>29.765277777777779</c:v>
                </c:pt>
                <c:pt idx="21432">
                  <c:v>29.766666666666666</c:v>
                </c:pt>
                <c:pt idx="21433">
                  <c:v>29.768055555555556</c:v>
                </c:pt>
                <c:pt idx="21434">
                  <c:v>29.769444444444446</c:v>
                </c:pt>
                <c:pt idx="21435">
                  <c:v>29.770833333333332</c:v>
                </c:pt>
                <c:pt idx="21436">
                  <c:v>29.772222222222222</c:v>
                </c:pt>
                <c:pt idx="21437">
                  <c:v>29.773611111111112</c:v>
                </c:pt>
                <c:pt idx="21438">
                  <c:v>29.774999999999999</c:v>
                </c:pt>
                <c:pt idx="21439">
                  <c:v>29.776388888888889</c:v>
                </c:pt>
                <c:pt idx="21440">
                  <c:v>29.777777777777779</c:v>
                </c:pt>
                <c:pt idx="21441">
                  <c:v>29.779166666666665</c:v>
                </c:pt>
                <c:pt idx="21442">
                  <c:v>29.780555555555555</c:v>
                </c:pt>
                <c:pt idx="21443">
                  <c:v>29.781944444444445</c:v>
                </c:pt>
                <c:pt idx="21444">
                  <c:v>29.783333333333335</c:v>
                </c:pt>
                <c:pt idx="21445">
                  <c:v>29.784722222222221</c:v>
                </c:pt>
                <c:pt idx="21446">
                  <c:v>29.786111111111111</c:v>
                </c:pt>
                <c:pt idx="21447">
                  <c:v>29.787500000000001</c:v>
                </c:pt>
                <c:pt idx="21448">
                  <c:v>29.788888888888888</c:v>
                </c:pt>
                <c:pt idx="21449">
                  <c:v>29.790277777777778</c:v>
                </c:pt>
                <c:pt idx="21450">
                  <c:v>29.791666666666668</c:v>
                </c:pt>
                <c:pt idx="21451">
                  <c:v>29.793055555555554</c:v>
                </c:pt>
                <c:pt idx="21452">
                  <c:v>29.794444444444444</c:v>
                </c:pt>
                <c:pt idx="21453">
                  <c:v>29.795833333333334</c:v>
                </c:pt>
                <c:pt idx="21454">
                  <c:v>29.797222222222221</c:v>
                </c:pt>
                <c:pt idx="21455">
                  <c:v>29.798611111111111</c:v>
                </c:pt>
                <c:pt idx="21456">
                  <c:v>29.8</c:v>
                </c:pt>
                <c:pt idx="21457">
                  <c:v>29.801388888888887</c:v>
                </c:pt>
                <c:pt idx="21458">
                  <c:v>29.802777777777777</c:v>
                </c:pt>
                <c:pt idx="21459">
                  <c:v>29.804166666666667</c:v>
                </c:pt>
                <c:pt idx="21460">
                  <c:v>29.805555555555557</c:v>
                </c:pt>
                <c:pt idx="21461">
                  <c:v>29.806944444444444</c:v>
                </c:pt>
                <c:pt idx="21462">
                  <c:v>29.808333333333334</c:v>
                </c:pt>
                <c:pt idx="21463">
                  <c:v>29.809722222222224</c:v>
                </c:pt>
                <c:pt idx="21464">
                  <c:v>29.81111111111111</c:v>
                </c:pt>
                <c:pt idx="21465">
                  <c:v>29.8125</c:v>
                </c:pt>
                <c:pt idx="21466">
                  <c:v>29.81388888888889</c:v>
                </c:pt>
                <c:pt idx="21467">
                  <c:v>29.815277777777776</c:v>
                </c:pt>
                <c:pt idx="21468">
                  <c:v>29.816666666666666</c:v>
                </c:pt>
                <c:pt idx="21469">
                  <c:v>29.818055555555556</c:v>
                </c:pt>
                <c:pt idx="21470">
                  <c:v>29.819444444444443</c:v>
                </c:pt>
                <c:pt idx="21471">
                  <c:v>29.820833333333333</c:v>
                </c:pt>
                <c:pt idx="21472">
                  <c:v>29.822222222222223</c:v>
                </c:pt>
                <c:pt idx="21473">
                  <c:v>29.823611111111113</c:v>
                </c:pt>
                <c:pt idx="21474">
                  <c:v>29.824999999999999</c:v>
                </c:pt>
                <c:pt idx="21475">
                  <c:v>29.826388888888889</c:v>
                </c:pt>
                <c:pt idx="21476">
                  <c:v>29.827777777777779</c:v>
                </c:pt>
                <c:pt idx="21477">
                  <c:v>29.829166666666666</c:v>
                </c:pt>
                <c:pt idx="21478">
                  <c:v>29.830555555555556</c:v>
                </c:pt>
                <c:pt idx="21479">
                  <c:v>29.831944444444446</c:v>
                </c:pt>
                <c:pt idx="21480">
                  <c:v>29.833333333333332</c:v>
                </c:pt>
                <c:pt idx="21481">
                  <c:v>29.834722222222222</c:v>
                </c:pt>
                <c:pt idx="21482">
                  <c:v>29.836111111111112</c:v>
                </c:pt>
                <c:pt idx="21483">
                  <c:v>29.837499999999999</c:v>
                </c:pt>
                <c:pt idx="21484">
                  <c:v>29.838888888888889</c:v>
                </c:pt>
                <c:pt idx="21485">
                  <c:v>29.840277777777779</c:v>
                </c:pt>
                <c:pt idx="21486">
                  <c:v>29.841666666666665</c:v>
                </c:pt>
                <c:pt idx="21487">
                  <c:v>29.843055555555555</c:v>
                </c:pt>
                <c:pt idx="21488">
                  <c:v>29.844444444444445</c:v>
                </c:pt>
                <c:pt idx="21489">
                  <c:v>29.845833333333335</c:v>
                </c:pt>
                <c:pt idx="21490">
                  <c:v>29.847222222222221</c:v>
                </c:pt>
                <c:pt idx="21491">
                  <c:v>29.848611111111111</c:v>
                </c:pt>
                <c:pt idx="21492">
                  <c:v>29.85</c:v>
                </c:pt>
                <c:pt idx="21493">
                  <c:v>29.851388888888888</c:v>
                </c:pt>
                <c:pt idx="21494">
                  <c:v>29.852777777777778</c:v>
                </c:pt>
                <c:pt idx="21495">
                  <c:v>29.854166666666668</c:v>
                </c:pt>
                <c:pt idx="21496">
                  <c:v>29.855555555555554</c:v>
                </c:pt>
                <c:pt idx="21497">
                  <c:v>29.856944444444444</c:v>
                </c:pt>
                <c:pt idx="21498">
                  <c:v>29.858333333333334</c:v>
                </c:pt>
                <c:pt idx="21499">
                  <c:v>29.859722222222221</c:v>
                </c:pt>
                <c:pt idx="21500">
                  <c:v>29.861111111111111</c:v>
                </c:pt>
                <c:pt idx="21501">
                  <c:v>29.862500000000001</c:v>
                </c:pt>
                <c:pt idx="21502">
                  <c:v>29.863888888888887</c:v>
                </c:pt>
                <c:pt idx="21503">
                  <c:v>29.865277777777777</c:v>
                </c:pt>
                <c:pt idx="21504">
                  <c:v>29.866666666666667</c:v>
                </c:pt>
                <c:pt idx="21505">
                  <c:v>29.868055555555557</c:v>
                </c:pt>
                <c:pt idx="21506">
                  <c:v>29.869444444444444</c:v>
                </c:pt>
                <c:pt idx="21507">
                  <c:v>29.870833333333334</c:v>
                </c:pt>
                <c:pt idx="21508">
                  <c:v>29.872222222222224</c:v>
                </c:pt>
                <c:pt idx="21509">
                  <c:v>29.87361111111111</c:v>
                </c:pt>
                <c:pt idx="21510">
                  <c:v>29.875</c:v>
                </c:pt>
                <c:pt idx="21511">
                  <c:v>29.87638888888889</c:v>
                </c:pt>
                <c:pt idx="21512">
                  <c:v>29.877777777777776</c:v>
                </c:pt>
                <c:pt idx="21513">
                  <c:v>29.879166666666666</c:v>
                </c:pt>
                <c:pt idx="21514">
                  <c:v>29.880555555555556</c:v>
                </c:pt>
                <c:pt idx="21515">
                  <c:v>29.881944444444443</c:v>
                </c:pt>
                <c:pt idx="21516">
                  <c:v>29.883333333333333</c:v>
                </c:pt>
                <c:pt idx="21517">
                  <c:v>29.884722222222223</c:v>
                </c:pt>
                <c:pt idx="21518">
                  <c:v>29.886111111111113</c:v>
                </c:pt>
                <c:pt idx="21519">
                  <c:v>29.887499999999999</c:v>
                </c:pt>
                <c:pt idx="21520">
                  <c:v>29.888888888888889</c:v>
                </c:pt>
                <c:pt idx="21521">
                  <c:v>29.890277777777779</c:v>
                </c:pt>
                <c:pt idx="21522">
                  <c:v>29.891666666666666</c:v>
                </c:pt>
                <c:pt idx="21523">
                  <c:v>29.893055555555556</c:v>
                </c:pt>
                <c:pt idx="21524">
                  <c:v>29.894444444444446</c:v>
                </c:pt>
                <c:pt idx="21525">
                  <c:v>29.895833333333332</c:v>
                </c:pt>
                <c:pt idx="21526">
                  <c:v>29.897222222222222</c:v>
                </c:pt>
                <c:pt idx="21527">
                  <c:v>29.898611111111112</c:v>
                </c:pt>
                <c:pt idx="21528">
                  <c:v>29.9</c:v>
                </c:pt>
                <c:pt idx="21529">
                  <c:v>29.901388888888889</c:v>
                </c:pt>
                <c:pt idx="21530">
                  <c:v>29.902777777777779</c:v>
                </c:pt>
                <c:pt idx="21531">
                  <c:v>29.904166666666665</c:v>
                </c:pt>
                <c:pt idx="21532">
                  <c:v>29.905555555555555</c:v>
                </c:pt>
                <c:pt idx="21533">
                  <c:v>29.906944444444445</c:v>
                </c:pt>
                <c:pt idx="21534">
                  <c:v>29.908333333333335</c:v>
                </c:pt>
                <c:pt idx="21535">
                  <c:v>29.909722222222221</c:v>
                </c:pt>
                <c:pt idx="21536">
                  <c:v>29.911111111111111</c:v>
                </c:pt>
                <c:pt idx="21537">
                  <c:v>29.912500000000001</c:v>
                </c:pt>
                <c:pt idx="21538">
                  <c:v>29.913888888888888</c:v>
                </c:pt>
                <c:pt idx="21539">
                  <c:v>29.915277777777778</c:v>
                </c:pt>
                <c:pt idx="21540">
                  <c:v>29.916666666666668</c:v>
                </c:pt>
                <c:pt idx="21541">
                  <c:v>29.918055555555554</c:v>
                </c:pt>
                <c:pt idx="21542">
                  <c:v>29.919444444444444</c:v>
                </c:pt>
                <c:pt idx="21543">
                  <c:v>29.920833333333334</c:v>
                </c:pt>
                <c:pt idx="21544">
                  <c:v>29.922222222222221</c:v>
                </c:pt>
                <c:pt idx="21545">
                  <c:v>29.923611111111111</c:v>
                </c:pt>
                <c:pt idx="21546">
                  <c:v>29.925000000000001</c:v>
                </c:pt>
                <c:pt idx="21547">
                  <c:v>29.926388888888887</c:v>
                </c:pt>
                <c:pt idx="21548">
                  <c:v>29.927777777777777</c:v>
                </c:pt>
                <c:pt idx="21549">
                  <c:v>29.929166666666667</c:v>
                </c:pt>
                <c:pt idx="21550">
                  <c:v>29.930555555555557</c:v>
                </c:pt>
                <c:pt idx="21551">
                  <c:v>29.931944444444444</c:v>
                </c:pt>
                <c:pt idx="21552">
                  <c:v>29.933333333333334</c:v>
                </c:pt>
                <c:pt idx="21553">
                  <c:v>29.934722222222224</c:v>
                </c:pt>
                <c:pt idx="21554">
                  <c:v>29.93611111111111</c:v>
                </c:pt>
                <c:pt idx="21555">
                  <c:v>29.9375</c:v>
                </c:pt>
                <c:pt idx="21556">
                  <c:v>29.93888888888889</c:v>
                </c:pt>
                <c:pt idx="21557">
                  <c:v>29.940277777777776</c:v>
                </c:pt>
                <c:pt idx="21558">
                  <c:v>29.941666666666666</c:v>
                </c:pt>
                <c:pt idx="21559">
                  <c:v>29.943055555555556</c:v>
                </c:pt>
                <c:pt idx="21560">
                  <c:v>29.944444444444443</c:v>
                </c:pt>
                <c:pt idx="21561">
                  <c:v>29.945833333333333</c:v>
                </c:pt>
                <c:pt idx="21562">
                  <c:v>29.947222222222223</c:v>
                </c:pt>
                <c:pt idx="21563">
                  <c:v>29.948611111111113</c:v>
                </c:pt>
                <c:pt idx="21564">
                  <c:v>29.95</c:v>
                </c:pt>
                <c:pt idx="21565">
                  <c:v>29.951388888888889</c:v>
                </c:pt>
                <c:pt idx="21566">
                  <c:v>29.952777777777779</c:v>
                </c:pt>
                <c:pt idx="21567">
                  <c:v>29.954166666666666</c:v>
                </c:pt>
                <c:pt idx="21568">
                  <c:v>29.955555555555556</c:v>
                </c:pt>
                <c:pt idx="21569">
                  <c:v>29.956944444444446</c:v>
                </c:pt>
                <c:pt idx="21570">
                  <c:v>29.958333333333332</c:v>
                </c:pt>
                <c:pt idx="21571">
                  <c:v>29.959722222222222</c:v>
                </c:pt>
                <c:pt idx="21572">
                  <c:v>29.961111111111112</c:v>
                </c:pt>
                <c:pt idx="21573">
                  <c:v>29.962499999999999</c:v>
                </c:pt>
                <c:pt idx="21574">
                  <c:v>29.963888888888889</c:v>
                </c:pt>
                <c:pt idx="21575">
                  <c:v>29.965277777777779</c:v>
                </c:pt>
                <c:pt idx="21576">
                  <c:v>29.966666666666665</c:v>
                </c:pt>
                <c:pt idx="21577">
                  <c:v>29.968055555555555</c:v>
                </c:pt>
                <c:pt idx="21578">
                  <c:v>29.969444444444445</c:v>
                </c:pt>
                <c:pt idx="21579">
                  <c:v>29.970833333333335</c:v>
                </c:pt>
                <c:pt idx="21580">
                  <c:v>29.972222222222221</c:v>
                </c:pt>
                <c:pt idx="21581">
                  <c:v>29.973611111111111</c:v>
                </c:pt>
                <c:pt idx="21582">
                  <c:v>29.975000000000001</c:v>
                </c:pt>
                <c:pt idx="21583">
                  <c:v>29.976388888888888</c:v>
                </c:pt>
                <c:pt idx="21584">
                  <c:v>29.977777777777778</c:v>
                </c:pt>
                <c:pt idx="21585">
                  <c:v>29.979166666666668</c:v>
                </c:pt>
                <c:pt idx="21586">
                  <c:v>29.980555555555554</c:v>
                </c:pt>
                <c:pt idx="21587">
                  <c:v>29.981944444444444</c:v>
                </c:pt>
                <c:pt idx="21588">
                  <c:v>29.983333333333334</c:v>
                </c:pt>
                <c:pt idx="21589">
                  <c:v>29.984722222222221</c:v>
                </c:pt>
                <c:pt idx="21590">
                  <c:v>29.986111111111111</c:v>
                </c:pt>
                <c:pt idx="21591">
                  <c:v>29.987500000000001</c:v>
                </c:pt>
                <c:pt idx="21592">
                  <c:v>29.988888888888887</c:v>
                </c:pt>
                <c:pt idx="21593">
                  <c:v>29.990277777777777</c:v>
                </c:pt>
                <c:pt idx="21594">
                  <c:v>29.991666666666667</c:v>
                </c:pt>
                <c:pt idx="21595">
                  <c:v>29.993055555555557</c:v>
                </c:pt>
                <c:pt idx="21596">
                  <c:v>29.994444444444444</c:v>
                </c:pt>
                <c:pt idx="21597">
                  <c:v>29.995833333333334</c:v>
                </c:pt>
                <c:pt idx="21598">
                  <c:v>29.997222222222224</c:v>
                </c:pt>
                <c:pt idx="21599">
                  <c:v>29.99861111111111</c:v>
                </c:pt>
                <c:pt idx="21600">
                  <c:v>30</c:v>
                </c:pt>
                <c:pt idx="21601">
                  <c:v>30.00138888888889</c:v>
                </c:pt>
                <c:pt idx="21602">
                  <c:v>30.002777777777776</c:v>
                </c:pt>
                <c:pt idx="21603">
                  <c:v>30.004166666666666</c:v>
                </c:pt>
                <c:pt idx="21604">
                  <c:v>30.005555555555556</c:v>
                </c:pt>
                <c:pt idx="21605">
                  <c:v>30.006944444444443</c:v>
                </c:pt>
                <c:pt idx="21606">
                  <c:v>30.008333333333333</c:v>
                </c:pt>
                <c:pt idx="21607">
                  <c:v>30.009722222222223</c:v>
                </c:pt>
                <c:pt idx="21608">
                  <c:v>30.011111111111113</c:v>
                </c:pt>
                <c:pt idx="21609">
                  <c:v>30.012499999999999</c:v>
                </c:pt>
                <c:pt idx="21610">
                  <c:v>30.013888888888889</c:v>
                </c:pt>
                <c:pt idx="21611">
                  <c:v>30.015277777777779</c:v>
                </c:pt>
                <c:pt idx="21612">
                  <c:v>30.016666666666666</c:v>
                </c:pt>
                <c:pt idx="21613">
                  <c:v>30.018055555555556</c:v>
                </c:pt>
                <c:pt idx="21614">
                  <c:v>30.019444444444446</c:v>
                </c:pt>
                <c:pt idx="21615">
                  <c:v>30.020833333333332</c:v>
                </c:pt>
                <c:pt idx="21616">
                  <c:v>30.022222222222222</c:v>
                </c:pt>
                <c:pt idx="21617">
                  <c:v>30.023611111111112</c:v>
                </c:pt>
                <c:pt idx="21618">
                  <c:v>30.024999999999999</c:v>
                </c:pt>
                <c:pt idx="21619">
                  <c:v>30.026388888888889</c:v>
                </c:pt>
                <c:pt idx="21620">
                  <c:v>30.027777777777779</c:v>
                </c:pt>
                <c:pt idx="21621">
                  <c:v>30.029166666666665</c:v>
                </c:pt>
                <c:pt idx="21622">
                  <c:v>30.030555555555555</c:v>
                </c:pt>
                <c:pt idx="21623">
                  <c:v>30.031944444444445</c:v>
                </c:pt>
                <c:pt idx="21624">
                  <c:v>30.033333333333335</c:v>
                </c:pt>
                <c:pt idx="21625">
                  <c:v>30.034722222222221</c:v>
                </c:pt>
                <c:pt idx="21626">
                  <c:v>30.036111111111111</c:v>
                </c:pt>
                <c:pt idx="21627">
                  <c:v>30.037500000000001</c:v>
                </c:pt>
                <c:pt idx="21628">
                  <c:v>30.038888888888888</c:v>
                </c:pt>
                <c:pt idx="21629">
                  <c:v>30.040277777777778</c:v>
                </c:pt>
                <c:pt idx="21630">
                  <c:v>30.041666666666668</c:v>
                </c:pt>
                <c:pt idx="21631">
                  <c:v>30.043055555555554</c:v>
                </c:pt>
                <c:pt idx="21632">
                  <c:v>30.044444444444444</c:v>
                </c:pt>
                <c:pt idx="21633">
                  <c:v>30.045833333333334</c:v>
                </c:pt>
                <c:pt idx="21634">
                  <c:v>30.047222222222221</c:v>
                </c:pt>
                <c:pt idx="21635">
                  <c:v>30.048611111111111</c:v>
                </c:pt>
                <c:pt idx="21636">
                  <c:v>30.05</c:v>
                </c:pt>
                <c:pt idx="21637">
                  <c:v>30.051388888888887</c:v>
                </c:pt>
                <c:pt idx="21638">
                  <c:v>30.052777777777777</c:v>
                </c:pt>
                <c:pt idx="21639">
                  <c:v>30.054166666666667</c:v>
                </c:pt>
                <c:pt idx="21640">
                  <c:v>30.055555555555557</c:v>
                </c:pt>
                <c:pt idx="21641">
                  <c:v>30.056944444444444</c:v>
                </c:pt>
                <c:pt idx="21642">
                  <c:v>30.058333333333334</c:v>
                </c:pt>
                <c:pt idx="21643">
                  <c:v>30.059722222222224</c:v>
                </c:pt>
                <c:pt idx="21644">
                  <c:v>30.06111111111111</c:v>
                </c:pt>
                <c:pt idx="21645">
                  <c:v>30.0625</c:v>
                </c:pt>
                <c:pt idx="21646">
                  <c:v>30.06388888888889</c:v>
                </c:pt>
                <c:pt idx="21647">
                  <c:v>30.065277777777776</c:v>
                </c:pt>
                <c:pt idx="21648">
                  <c:v>30.066666666666666</c:v>
                </c:pt>
                <c:pt idx="21649">
                  <c:v>30.068055555555556</c:v>
                </c:pt>
                <c:pt idx="21650">
                  <c:v>30.069444444444443</c:v>
                </c:pt>
                <c:pt idx="21651">
                  <c:v>30.070833333333333</c:v>
                </c:pt>
                <c:pt idx="21652">
                  <c:v>30.072222222222223</c:v>
                </c:pt>
                <c:pt idx="21653">
                  <c:v>30.073611111111113</c:v>
                </c:pt>
                <c:pt idx="21654">
                  <c:v>30.074999999999999</c:v>
                </c:pt>
                <c:pt idx="21655">
                  <c:v>30.076388888888889</c:v>
                </c:pt>
                <c:pt idx="21656">
                  <c:v>30.077777777777779</c:v>
                </c:pt>
                <c:pt idx="21657">
                  <c:v>30.079166666666666</c:v>
                </c:pt>
                <c:pt idx="21658">
                  <c:v>30.080555555555556</c:v>
                </c:pt>
                <c:pt idx="21659">
                  <c:v>30.081944444444446</c:v>
                </c:pt>
                <c:pt idx="21660">
                  <c:v>30.083333333333332</c:v>
                </c:pt>
                <c:pt idx="21661">
                  <c:v>30.084722222222222</c:v>
                </c:pt>
                <c:pt idx="21662">
                  <c:v>30.086111111111112</c:v>
                </c:pt>
                <c:pt idx="21663">
                  <c:v>30.087499999999999</c:v>
                </c:pt>
                <c:pt idx="21664">
                  <c:v>30.088888888888889</c:v>
                </c:pt>
                <c:pt idx="21665">
                  <c:v>30.090277777777779</c:v>
                </c:pt>
                <c:pt idx="21666">
                  <c:v>30.091666666666665</c:v>
                </c:pt>
                <c:pt idx="21667">
                  <c:v>30.093055555555555</c:v>
                </c:pt>
                <c:pt idx="21668">
                  <c:v>30.094444444444445</c:v>
                </c:pt>
                <c:pt idx="21669">
                  <c:v>30.095833333333335</c:v>
                </c:pt>
                <c:pt idx="21670">
                  <c:v>30.097222222222221</c:v>
                </c:pt>
                <c:pt idx="21671">
                  <c:v>30.098611111111111</c:v>
                </c:pt>
                <c:pt idx="21672">
                  <c:v>30.1</c:v>
                </c:pt>
                <c:pt idx="21673">
                  <c:v>30.101388888888888</c:v>
                </c:pt>
                <c:pt idx="21674">
                  <c:v>30.102777777777778</c:v>
                </c:pt>
                <c:pt idx="21675">
                  <c:v>30.104166666666668</c:v>
                </c:pt>
                <c:pt idx="21676">
                  <c:v>30.105555555555554</c:v>
                </c:pt>
                <c:pt idx="21677">
                  <c:v>30.106944444444444</c:v>
                </c:pt>
                <c:pt idx="21678">
                  <c:v>30.108333333333334</c:v>
                </c:pt>
                <c:pt idx="21679">
                  <c:v>30.109722222222221</c:v>
                </c:pt>
                <c:pt idx="21680">
                  <c:v>30.111111111111111</c:v>
                </c:pt>
                <c:pt idx="21681">
                  <c:v>30.112500000000001</c:v>
                </c:pt>
                <c:pt idx="21682">
                  <c:v>30.113888888888887</c:v>
                </c:pt>
                <c:pt idx="21683">
                  <c:v>30.115277777777777</c:v>
                </c:pt>
                <c:pt idx="21684">
                  <c:v>30.116666666666667</c:v>
                </c:pt>
                <c:pt idx="21685">
                  <c:v>30.118055555555557</c:v>
                </c:pt>
                <c:pt idx="21686">
                  <c:v>30.119444444444444</c:v>
                </c:pt>
                <c:pt idx="21687">
                  <c:v>30.120833333333334</c:v>
                </c:pt>
                <c:pt idx="21688">
                  <c:v>30.122222222222224</c:v>
                </c:pt>
                <c:pt idx="21689">
                  <c:v>30.12361111111111</c:v>
                </c:pt>
                <c:pt idx="21690">
                  <c:v>30.125</c:v>
                </c:pt>
                <c:pt idx="21691">
                  <c:v>30.12638888888889</c:v>
                </c:pt>
                <c:pt idx="21692">
                  <c:v>30.127777777777776</c:v>
                </c:pt>
                <c:pt idx="21693">
                  <c:v>30.129166666666666</c:v>
                </c:pt>
                <c:pt idx="21694">
                  <c:v>30.130555555555556</c:v>
                </c:pt>
                <c:pt idx="21695">
                  <c:v>30.131944444444443</c:v>
                </c:pt>
                <c:pt idx="21696">
                  <c:v>30.133333333333333</c:v>
                </c:pt>
                <c:pt idx="21697">
                  <c:v>30.134722222222223</c:v>
                </c:pt>
                <c:pt idx="21698">
                  <c:v>30.136111111111113</c:v>
                </c:pt>
                <c:pt idx="21699">
                  <c:v>30.137499999999999</c:v>
                </c:pt>
                <c:pt idx="21700">
                  <c:v>30.138888888888889</c:v>
                </c:pt>
                <c:pt idx="21701">
                  <c:v>30.140277777777779</c:v>
                </c:pt>
                <c:pt idx="21702">
                  <c:v>30.141666666666666</c:v>
                </c:pt>
                <c:pt idx="21703">
                  <c:v>30.143055555555556</c:v>
                </c:pt>
                <c:pt idx="21704">
                  <c:v>30.144444444444446</c:v>
                </c:pt>
                <c:pt idx="21705">
                  <c:v>30.145833333333332</c:v>
                </c:pt>
                <c:pt idx="21706">
                  <c:v>30.147222222222222</c:v>
                </c:pt>
                <c:pt idx="21707">
                  <c:v>30.148611111111112</c:v>
                </c:pt>
                <c:pt idx="21708">
                  <c:v>30.15</c:v>
                </c:pt>
                <c:pt idx="21709">
                  <c:v>30.151388888888889</c:v>
                </c:pt>
                <c:pt idx="21710">
                  <c:v>30.152777777777779</c:v>
                </c:pt>
                <c:pt idx="21711">
                  <c:v>30.154166666666665</c:v>
                </c:pt>
                <c:pt idx="21712">
                  <c:v>30.155555555555555</c:v>
                </c:pt>
                <c:pt idx="21713">
                  <c:v>30.156944444444445</c:v>
                </c:pt>
                <c:pt idx="21714">
                  <c:v>30.158333333333335</c:v>
                </c:pt>
                <c:pt idx="21715">
                  <c:v>30.159722222222221</c:v>
                </c:pt>
                <c:pt idx="21716">
                  <c:v>30.161111111111111</c:v>
                </c:pt>
                <c:pt idx="21717">
                  <c:v>30.162500000000001</c:v>
                </c:pt>
                <c:pt idx="21718">
                  <c:v>30.163888888888888</c:v>
                </c:pt>
                <c:pt idx="21719">
                  <c:v>30.165277777777778</c:v>
                </c:pt>
                <c:pt idx="21720">
                  <c:v>30.166666666666668</c:v>
                </c:pt>
                <c:pt idx="21721">
                  <c:v>30.168055555555554</c:v>
                </c:pt>
                <c:pt idx="21722">
                  <c:v>30.169444444444444</c:v>
                </c:pt>
                <c:pt idx="21723">
                  <c:v>30.170833333333334</c:v>
                </c:pt>
                <c:pt idx="21724">
                  <c:v>30.172222222222221</c:v>
                </c:pt>
                <c:pt idx="21725">
                  <c:v>30.173611111111111</c:v>
                </c:pt>
                <c:pt idx="21726">
                  <c:v>30.175000000000001</c:v>
                </c:pt>
                <c:pt idx="21727">
                  <c:v>30.176388888888887</c:v>
                </c:pt>
                <c:pt idx="21728">
                  <c:v>30.177777777777777</c:v>
                </c:pt>
                <c:pt idx="21729">
                  <c:v>30.179166666666667</c:v>
                </c:pt>
                <c:pt idx="21730">
                  <c:v>30.180555555555557</c:v>
                </c:pt>
                <c:pt idx="21731">
                  <c:v>30.181944444444444</c:v>
                </c:pt>
                <c:pt idx="21732">
                  <c:v>30.183333333333334</c:v>
                </c:pt>
                <c:pt idx="21733">
                  <c:v>30.184722222222224</c:v>
                </c:pt>
                <c:pt idx="21734">
                  <c:v>30.18611111111111</c:v>
                </c:pt>
                <c:pt idx="21735">
                  <c:v>30.1875</c:v>
                </c:pt>
                <c:pt idx="21736">
                  <c:v>30.18888888888889</c:v>
                </c:pt>
                <c:pt idx="21737">
                  <c:v>30.190277777777776</c:v>
                </c:pt>
                <c:pt idx="21738">
                  <c:v>30.191666666666666</c:v>
                </c:pt>
                <c:pt idx="21739">
                  <c:v>30.193055555555556</c:v>
                </c:pt>
                <c:pt idx="21740">
                  <c:v>30.194444444444443</c:v>
                </c:pt>
                <c:pt idx="21741">
                  <c:v>30.195833333333333</c:v>
                </c:pt>
                <c:pt idx="21742">
                  <c:v>30.197222222222223</c:v>
                </c:pt>
                <c:pt idx="21743">
                  <c:v>30.198611111111113</c:v>
                </c:pt>
                <c:pt idx="21744">
                  <c:v>30.2</c:v>
                </c:pt>
                <c:pt idx="21745">
                  <c:v>30.201388888888889</c:v>
                </c:pt>
                <c:pt idx="21746">
                  <c:v>30.202777777777779</c:v>
                </c:pt>
                <c:pt idx="21747">
                  <c:v>30.204166666666666</c:v>
                </c:pt>
                <c:pt idx="21748">
                  <c:v>30.205555555555556</c:v>
                </c:pt>
                <c:pt idx="21749">
                  <c:v>30.206944444444446</c:v>
                </c:pt>
                <c:pt idx="21750">
                  <c:v>30.208333333333332</c:v>
                </c:pt>
                <c:pt idx="21751">
                  <c:v>30.209722222222222</c:v>
                </c:pt>
                <c:pt idx="21752">
                  <c:v>30.211111111111112</c:v>
                </c:pt>
                <c:pt idx="21753">
                  <c:v>30.212499999999999</c:v>
                </c:pt>
                <c:pt idx="21754">
                  <c:v>30.213888888888889</c:v>
                </c:pt>
                <c:pt idx="21755">
                  <c:v>30.215277777777779</c:v>
                </c:pt>
                <c:pt idx="21756">
                  <c:v>30.216666666666665</c:v>
                </c:pt>
                <c:pt idx="21757">
                  <c:v>30.218055555555555</c:v>
                </c:pt>
                <c:pt idx="21758">
                  <c:v>30.219444444444445</c:v>
                </c:pt>
                <c:pt idx="21759">
                  <c:v>30.220833333333335</c:v>
                </c:pt>
                <c:pt idx="21760">
                  <c:v>30.222222222222221</c:v>
                </c:pt>
                <c:pt idx="21761">
                  <c:v>30.223611111111111</c:v>
                </c:pt>
                <c:pt idx="21762">
                  <c:v>30.225000000000001</c:v>
                </c:pt>
                <c:pt idx="21763">
                  <c:v>30.226388888888888</c:v>
                </c:pt>
                <c:pt idx="21764">
                  <c:v>30.227777777777778</c:v>
                </c:pt>
                <c:pt idx="21765">
                  <c:v>30.229166666666668</c:v>
                </c:pt>
                <c:pt idx="21766">
                  <c:v>30.230555555555554</c:v>
                </c:pt>
                <c:pt idx="21767">
                  <c:v>30.231944444444444</c:v>
                </c:pt>
                <c:pt idx="21768">
                  <c:v>30.233333333333334</c:v>
                </c:pt>
                <c:pt idx="21769">
                  <c:v>30.234722222222221</c:v>
                </c:pt>
                <c:pt idx="21770">
                  <c:v>30.236111111111111</c:v>
                </c:pt>
                <c:pt idx="21771">
                  <c:v>30.237500000000001</c:v>
                </c:pt>
                <c:pt idx="21772">
                  <c:v>30.238888888888887</c:v>
                </c:pt>
                <c:pt idx="21773">
                  <c:v>30.240277777777777</c:v>
                </c:pt>
                <c:pt idx="21774">
                  <c:v>30.241666666666667</c:v>
                </c:pt>
                <c:pt idx="21775">
                  <c:v>30.243055555555557</c:v>
                </c:pt>
                <c:pt idx="21776">
                  <c:v>30.244444444444444</c:v>
                </c:pt>
                <c:pt idx="21777">
                  <c:v>30.245833333333334</c:v>
                </c:pt>
                <c:pt idx="21778">
                  <c:v>30.247222222222224</c:v>
                </c:pt>
                <c:pt idx="21779">
                  <c:v>30.24861111111111</c:v>
                </c:pt>
                <c:pt idx="21780">
                  <c:v>30.25</c:v>
                </c:pt>
                <c:pt idx="21781">
                  <c:v>30.25138888888889</c:v>
                </c:pt>
                <c:pt idx="21782">
                  <c:v>30.252777777777776</c:v>
                </c:pt>
                <c:pt idx="21783">
                  <c:v>30.254166666666666</c:v>
                </c:pt>
                <c:pt idx="21784">
                  <c:v>30.255555555555556</c:v>
                </c:pt>
                <c:pt idx="21785">
                  <c:v>30.256944444444443</c:v>
                </c:pt>
                <c:pt idx="21786">
                  <c:v>30.258333333333333</c:v>
                </c:pt>
                <c:pt idx="21787">
                  <c:v>30.259722222222223</c:v>
                </c:pt>
                <c:pt idx="21788">
                  <c:v>30.261111111111113</c:v>
                </c:pt>
                <c:pt idx="21789">
                  <c:v>30.262499999999999</c:v>
                </c:pt>
                <c:pt idx="21790">
                  <c:v>30.263888888888889</c:v>
                </c:pt>
                <c:pt idx="21791">
                  <c:v>30.265277777777779</c:v>
                </c:pt>
                <c:pt idx="21792">
                  <c:v>30.266666666666666</c:v>
                </c:pt>
                <c:pt idx="21793">
                  <c:v>30.268055555555556</c:v>
                </c:pt>
                <c:pt idx="21794">
                  <c:v>30.269444444444446</c:v>
                </c:pt>
                <c:pt idx="21795">
                  <c:v>30.270833333333332</c:v>
                </c:pt>
                <c:pt idx="21796">
                  <c:v>30.272222222222222</c:v>
                </c:pt>
                <c:pt idx="21797">
                  <c:v>30.273611111111112</c:v>
                </c:pt>
                <c:pt idx="21798">
                  <c:v>30.274999999999999</c:v>
                </c:pt>
                <c:pt idx="21799">
                  <c:v>30.276388888888889</c:v>
                </c:pt>
                <c:pt idx="21800">
                  <c:v>30.277777777777779</c:v>
                </c:pt>
                <c:pt idx="21801">
                  <c:v>30.279166666666665</c:v>
                </c:pt>
                <c:pt idx="21802">
                  <c:v>30.280555555555555</c:v>
                </c:pt>
                <c:pt idx="21803">
                  <c:v>30.281944444444445</c:v>
                </c:pt>
                <c:pt idx="21804">
                  <c:v>30.283333333333335</c:v>
                </c:pt>
                <c:pt idx="21805">
                  <c:v>30.284722222222221</c:v>
                </c:pt>
                <c:pt idx="21806">
                  <c:v>30.286111111111111</c:v>
                </c:pt>
                <c:pt idx="21807">
                  <c:v>30.287500000000001</c:v>
                </c:pt>
                <c:pt idx="21808">
                  <c:v>30.288888888888888</c:v>
                </c:pt>
                <c:pt idx="21809">
                  <c:v>30.290277777777778</c:v>
                </c:pt>
                <c:pt idx="21810">
                  <c:v>30.291666666666668</c:v>
                </c:pt>
                <c:pt idx="21811">
                  <c:v>30.293055555555554</c:v>
                </c:pt>
                <c:pt idx="21812">
                  <c:v>30.294444444444444</c:v>
                </c:pt>
                <c:pt idx="21813">
                  <c:v>30.295833333333334</c:v>
                </c:pt>
                <c:pt idx="21814">
                  <c:v>30.297222222222221</c:v>
                </c:pt>
                <c:pt idx="21815">
                  <c:v>30.298611111111111</c:v>
                </c:pt>
                <c:pt idx="21816">
                  <c:v>30.3</c:v>
                </c:pt>
                <c:pt idx="21817">
                  <c:v>30.301388888888887</c:v>
                </c:pt>
                <c:pt idx="21818">
                  <c:v>30.302777777777777</c:v>
                </c:pt>
                <c:pt idx="21819">
                  <c:v>30.304166666666667</c:v>
                </c:pt>
                <c:pt idx="21820">
                  <c:v>30.305555555555557</c:v>
                </c:pt>
                <c:pt idx="21821">
                  <c:v>30.306944444444444</c:v>
                </c:pt>
                <c:pt idx="21822">
                  <c:v>30.308333333333334</c:v>
                </c:pt>
                <c:pt idx="21823">
                  <c:v>30.309722222222224</c:v>
                </c:pt>
                <c:pt idx="21824">
                  <c:v>30.31111111111111</c:v>
                </c:pt>
                <c:pt idx="21825">
                  <c:v>30.3125</c:v>
                </c:pt>
                <c:pt idx="21826">
                  <c:v>30.31388888888889</c:v>
                </c:pt>
                <c:pt idx="21827">
                  <c:v>30.315277777777776</c:v>
                </c:pt>
                <c:pt idx="21828">
                  <c:v>30.316666666666666</c:v>
                </c:pt>
                <c:pt idx="21829">
                  <c:v>30.318055555555556</c:v>
                </c:pt>
                <c:pt idx="21830">
                  <c:v>30.319444444444443</c:v>
                </c:pt>
                <c:pt idx="21831">
                  <c:v>30.320833333333333</c:v>
                </c:pt>
                <c:pt idx="21832">
                  <c:v>30.322222222222223</c:v>
                </c:pt>
                <c:pt idx="21833">
                  <c:v>30.323611111111113</c:v>
                </c:pt>
                <c:pt idx="21834">
                  <c:v>30.324999999999999</c:v>
                </c:pt>
                <c:pt idx="21835">
                  <c:v>30.326388888888889</c:v>
                </c:pt>
                <c:pt idx="21836">
                  <c:v>30.327777777777779</c:v>
                </c:pt>
                <c:pt idx="21837">
                  <c:v>30.329166666666666</c:v>
                </c:pt>
                <c:pt idx="21838">
                  <c:v>30.330555555555556</c:v>
                </c:pt>
                <c:pt idx="21839">
                  <c:v>30.331944444444446</c:v>
                </c:pt>
                <c:pt idx="21840">
                  <c:v>30.333333333333332</c:v>
                </c:pt>
                <c:pt idx="21841">
                  <c:v>30.334722222222222</c:v>
                </c:pt>
                <c:pt idx="21842">
                  <c:v>30.336111111111112</c:v>
                </c:pt>
                <c:pt idx="21843">
                  <c:v>30.337499999999999</c:v>
                </c:pt>
                <c:pt idx="21844">
                  <c:v>30.338888888888889</c:v>
                </c:pt>
                <c:pt idx="21845">
                  <c:v>30.340277777777779</c:v>
                </c:pt>
                <c:pt idx="21846">
                  <c:v>30.341666666666665</c:v>
                </c:pt>
                <c:pt idx="21847">
                  <c:v>30.343055555555555</c:v>
                </c:pt>
                <c:pt idx="21848">
                  <c:v>30.344444444444445</c:v>
                </c:pt>
                <c:pt idx="21849">
                  <c:v>30.345833333333335</c:v>
                </c:pt>
                <c:pt idx="21850">
                  <c:v>30.347222222222221</c:v>
                </c:pt>
                <c:pt idx="21851">
                  <c:v>30.348611111111111</c:v>
                </c:pt>
                <c:pt idx="21852">
                  <c:v>30.35</c:v>
                </c:pt>
                <c:pt idx="21853">
                  <c:v>30.351388888888888</c:v>
                </c:pt>
                <c:pt idx="21854">
                  <c:v>30.352777777777778</c:v>
                </c:pt>
                <c:pt idx="21855">
                  <c:v>30.354166666666668</c:v>
                </c:pt>
                <c:pt idx="21856">
                  <c:v>30.355555555555554</c:v>
                </c:pt>
                <c:pt idx="21857">
                  <c:v>30.356944444444444</c:v>
                </c:pt>
                <c:pt idx="21858">
                  <c:v>30.358333333333334</c:v>
                </c:pt>
                <c:pt idx="21859">
                  <c:v>30.359722222222221</c:v>
                </c:pt>
                <c:pt idx="21860">
                  <c:v>30.361111111111111</c:v>
                </c:pt>
                <c:pt idx="21861">
                  <c:v>30.362500000000001</c:v>
                </c:pt>
                <c:pt idx="21862">
                  <c:v>30.363888888888887</c:v>
                </c:pt>
                <c:pt idx="21863">
                  <c:v>30.365277777777777</c:v>
                </c:pt>
                <c:pt idx="21864">
                  <c:v>30.366666666666667</c:v>
                </c:pt>
                <c:pt idx="21865">
                  <c:v>30.368055555555557</c:v>
                </c:pt>
                <c:pt idx="21866">
                  <c:v>30.369444444444444</c:v>
                </c:pt>
                <c:pt idx="21867">
                  <c:v>30.370833333333334</c:v>
                </c:pt>
                <c:pt idx="21868">
                  <c:v>30.372222222222224</c:v>
                </c:pt>
                <c:pt idx="21869">
                  <c:v>30.37361111111111</c:v>
                </c:pt>
                <c:pt idx="21870">
                  <c:v>30.375</c:v>
                </c:pt>
                <c:pt idx="21871">
                  <c:v>30.37638888888889</c:v>
                </c:pt>
                <c:pt idx="21872">
                  <c:v>30.377777777777776</c:v>
                </c:pt>
                <c:pt idx="21873">
                  <c:v>30.379166666666666</c:v>
                </c:pt>
                <c:pt idx="21874">
                  <c:v>30.380555555555556</c:v>
                </c:pt>
                <c:pt idx="21875">
                  <c:v>30.381944444444443</c:v>
                </c:pt>
                <c:pt idx="21876">
                  <c:v>30.383333333333333</c:v>
                </c:pt>
                <c:pt idx="21877">
                  <c:v>30.384722222222223</c:v>
                </c:pt>
                <c:pt idx="21878">
                  <c:v>30.386111111111113</c:v>
                </c:pt>
                <c:pt idx="21879">
                  <c:v>30.387499999999999</c:v>
                </c:pt>
                <c:pt idx="21880">
                  <c:v>30.388888888888889</c:v>
                </c:pt>
                <c:pt idx="21881">
                  <c:v>30.390277777777779</c:v>
                </c:pt>
                <c:pt idx="21882">
                  <c:v>30.391666666666666</c:v>
                </c:pt>
                <c:pt idx="21883">
                  <c:v>30.393055555555556</c:v>
                </c:pt>
                <c:pt idx="21884">
                  <c:v>30.394444444444446</c:v>
                </c:pt>
                <c:pt idx="21885">
                  <c:v>30.395833333333332</c:v>
                </c:pt>
                <c:pt idx="21886">
                  <c:v>30.397222222222222</c:v>
                </c:pt>
                <c:pt idx="21887">
                  <c:v>30.398611111111112</c:v>
                </c:pt>
                <c:pt idx="21888">
                  <c:v>30.4</c:v>
                </c:pt>
                <c:pt idx="21889">
                  <c:v>30.401388888888889</c:v>
                </c:pt>
                <c:pt idx="21890">
                  <c:v>30.402777777777779</c:v>
                </c:pt>
                <c:pt idx="21891">
                  <c:v>30.404166666666665</c:v>
                </c:pt>
                <c:pt idx="21892">
                  <c:v>30.405555555555555</c:v>
                </c:pt>
                <c:pt idx="21893">
                  <c:v>30.406944444444445</c:v>
                </c:pt>
                <c:pt idx="21894">
                  <c:v>30.408333333333335</c:v>
                </c:pt>
                <c:pt idx="21895">
                  <c:v>30.409722222222221</c:v>
                </c:pt>
                <c:pt idx="21896">
                  <c:v>30.411111111111111</c:v>
                </c:pt>
                <c:pt idx="21897">
                  <c:v>30.412500000000001</c:v>
                </c:pt>
                <c:pt idx="21898">
                  <c:v>30.413888888888888</c:v>
                </c:pt>
                <c:pt idx="21899">
                  <c:v>30.415277777777778</c:v>
                </c:pt>
                <c:pt idx="21900">
                  <c:v>30.416666666666668</c:v>
                </c:pt>
                <c:pt idx="21901">
                  <c:v>30.418055555555554</c:v>
                </c:pt>
                <c:pt idx="21902">
                  <c:v>30.419444444444444</c:v>
                </c:pt>
                <c:pt idx="21903">
                  <c:v>30.420833333333334</c:v>
                </c:pt>
                <c:pt idx="21904">
                  <c:v>30.422222222222221</c:v>
                </c:pt>
                <c:pt idx="21905">
                  <c:v>30.423611111111111</c:v>
                </c:pt>
                <c:pt idx="21906">
                  <c:v>30.425000000000001</c:v>
                </c:pt>
                <c:pt idx="21907">
                  <c:v>30.426388888888887</c:v>
                </c:pt>
                <c:pt idx="21908">
                  <c:v>30.427777777777777</c:v>
                </c:pt>
                <c:pt idx="21909">
                  <c:v>30.429166666666667</c:v>
                </c:pt>
                <c:pt idx="21910">
                  <c:v>30.430555555555557</c:v>
                </c:pt>
                <c:pt idx="21911">
                  <c:v>30.431944444444444</c:v>
                </c:pt>
                <c:pt idx="21912">
                  <c:v>30.433333333333334</c:v>
                </c:pt>
                <c:pt idx="21913">
                  <c:v>30.434722222222224</c:v>
                </c:pt>
                <c:pt idx="21914">
                  <c:v>30.43611111111111</c:v>
                </c:pt>
                <c:pt idx="21915">
                  <c:v>30.4375</c:v>
                </c:pt>
                <c:pt idx="21916">
                  <c:v>30.43888888888889</c:v>
                </c:pt>
                <c:pt idx="21917">
                  <c:v>30.440277777777776</c:v>
                </c:pt>
                <c:pt idx="21918">
                  <c:v>30.441666666666666</c:v>
                </c:pt>
                <c:pt idx="21919">
                  <c:v>30.443055555555556</c:v>
                </c:pt>
                <c:pt idx="21920">
                  <c:v>30.444444444444443</c:v>
                </c:pt>
                <c:pt idx="21921">
                  <c:v>30.445833333333333</c:v>
                </c:pt>
                <c:pt idx="21922">
                  <c:v>30.447222222222223</c:v>
                </c:pt>
                <c:pt idx="21923">
                  <c:v>30.448611111111113</c:v>
                </c:pt>
                <c:pt idx="21924">
                  <c:v>30.45</c:v>
                </c:pt>
                <c:pt idx="21925">
                  <c:v>30.451388888888889</c:v>
                </c:pt>
                <c:pt idx="21926">
                  <c:v>30.452777777777779</c:v>
                </c:pt>
                <c:pt idx="21927">
                  <c:v>30.454166666666666</c:v>
                </c:pt>
                <c:pt idx="21928">
                  <c:v>30.455555555555556</c:v>
                </c:pt>
                <c:pt idx="21929">
                  <c:v>30.456944444444446</c:v>
                </c:pt>
                <c:pt idx="21930">
                  <c:v>30.458333333333332</c:v>
                </c:pt>
                <c:pt idx="21931">
                  <c:v>30.459722222222222</c:v>
                </c:pt>
                <c:pt idx="21932">
                  <c:v>30.461111111111112</c:v>
                </c:pt>
                <c:pt idx="21933">
                  <c:v>30.462499999999999</c:v>
                </c:pt>
                <c:pt idx="21934">
                  <c:v>30.463888888888889</c:v>
                </c:pt>
                <c:pt idx="21935">
                  <c:v>30.465277777777779</c:v>
                </c:pt>
                <c:pt idx="21936">
                  <c:v>30.466666666666665</c:v>
                </c:pt>
                <c:pt idx="21937">
                  <c:v>30.468055555555555</c:v>
                </c:pt>
                <c:pt idx="21938">
                  <c:v>30.469444444444445</c:v>
                </c:pt>
                <c:pt idx="21939">
                  <c:v>30.470833333333335</c:v>
                </c:pt>
                <c:pt idx="21940">
                  <c:v>30.472222222222221</c:v>
                </c:pt>
                <c:pt idx="21941">
                  <c:v>30.473611111111111</c:v>
                </c:pt>
                <c:pt idx="21942">
                  <c:v>30.475000000000001</c:v>
                </c:pt>
                <c:pt idx="21943">
                  <c:v>30.476388888888888</c:v>
                </c:pt>
                <c:pt idx="21944">
                  <c:v>30.477777777777778</c:v>
                </c:pt>
                <c:pt idx="21945">
                  <c:v>30.479166666666668</c:v>
                </c:pt>
                <c:pt idx="21946">
                  <c:v>30.480555555555554</c:v>
                </c:pt>
                <c:pt idx="21947">
                  <c:v>30.481944444444444</c:v>
                </c:pt>
                <c:pt idx="21948">
                  <c:v>30.483333333333334</c:v>
                </c:pt>
                <c:pt idx="21949">
                  <c:v>30.484722222222221</c:v>
                </c:pt>
                <c:pt idx="21950">
                  <c:v>30.486111111111111</c:v>
                </c:pt>
                <c:pt idx="21951">
                  <c:v>30.487500000000001</c:v>
                </c:pt>
                <c:pt idx="21952">
                  <c:v>30.488888888888887</c:v>
                </c:pt>
                <c:pt idx="21953">
                  <c:v>30.490277777777777</c:v>
                </c:pt>
                <c:pt idx="21954">
                  <c:v>30.491666666666667</c:v>
                </c:pt>
                <c:pt idx="21955">
                  <c:v>30.493055555555557</c:v>
                </c:pt>
                <c:pt idx="21956">
                  <c:v>30.494444444444444</c:v>
                </c:pt>
                <c:pt idx="21957">
                  <c:v>30.495833333333334</c:v>
                </c:pt>
                <c:pt idx="21958">
                  <c:v>30.497222222222224</c:v>
                </c:pt>
                <c:pt idx="21959">
                  <c:v>30.49861111111111</c:v>
                </c:pt>
                <c:pt idx="21960">
                  <c:v>30.5</c:v>
                </c:pt>
                <c:pt idx="21961">
                  <c:v>30.50138888888889</c:v>
                </c:pt>
                <c:pt idx="21962">
                  <c:v>30.502777777777776</c:v>
                </c:pt>
                <c:pt idx="21963">
                  <c:v>30.504166666666666</c:v>
                </c:pt>
                <c:pt idx="21964">
                  <c:v>30.505555555555556</c:v>
                </c:pt>
                <c:pt idx="21965">
                  <c:v>30.506944444444443</c:v>
                </c:pt>
                <c:pt idx="21966">
                  <c:v>30.508333333333333</c:v>
                </c:pt>
                <c:pt idx="21967">
                  <c:v>30.509722222222223</c:v>
                </c:pt>
                <c:pt idx="21968">
                  <c:v>30.511111111111113</c:v>
                </c:pt>
                <c:pt idx="21969">
                  <c:v>30.512499999999999</c:v>
                </c:pt>
                <c:pt idx="21970">
                  <c:v>30.513888888888889</c:v>
                </c:pt>
                <c:pt idx="21971">
                  <c:v>30.515277777777779</c:v>
                </c:pt>
                <c:pt idx="21972">
                  <c:v>30.516666666666666</c:v>
                </c:pt>
                <c:pt idx="21973">
                  <c:v>30.518055555555556</c:v>
                </c:pt>
                <c:pt idx="21974">
                  <c:v>30.519444444444446</c:v>
                </c:pt>
                <c:pt idx="21975">
                  <c:v>30.520833333333332</c:v>
                </c:pt>
                <c:pt idx="21976">
                  <c:v>30.522222222222222</c:v>
                </c:pt>
                <c:pt idx="21977">
                  <c:v>30.523611111111112</c:v>
                </c:pt>
                <c:pt idx="21978">
                  <c:v>30.524999999999999</c:v>
                </c:pt>
                <c:pt idx="21979">
                  <c:v>30.526388888888889</c:v>
                </c:pt>
                <c:pt idx="21980">
                  <c:v>30.527777777777779</c:v>
                </c:pt>
                <c:pt idx="21981">
                  <c:v>30.529166666666665</c:v>
                </c:pt>
                <c:pt idx="21982">
                  <c:v>30.530555555555555</c:v>
                </c:pt>
                <c:pt idx="21983">
                  <c:v>30.531944444444445</c:v>
                </c:pt>
                <c:pt idx="21984">
                  <c:v>30.533333333333335</c:v>
                </c:pt>
                <c:pt idx="21985">
                  <c:v>30.534722222222221</c:v>
                </c:pt>
                <c:pt idx="21986">
                  <c:v>30.536111111111111</c:v>
                </c:pt>
                <c:pt idx="21987">
                  <c:v>30.537500000000001</c:v>
                </c:pt>
                <c:pt idx="21988">
                  <c:v>30.538888888888888</c:v>
                </c:pt>
                <c:pt idx="21989">
                  <c:v>30.540277777777778</c:v>
                </c:pt>
                <c:pt idx="21990">
                  <c:v>30.541666666666668</c:v>
                </c:pt>
                <c:pt idx="21991">
                  <c:v>30.543055555555554</c:v>
                </c:pt>
                <c:pt idx="21992">
                  <c:v>30.544444444444444</c:v>
                </c:pt>
                <c:pt idx="21993">
                  <c:v>30.545833333333334</c:v>
                </c:pt>
                <c:pt idx="21994">
                  <c:v>30.547222222222221</c:v>
                </c:pt>
                <c:pt idx="21995">
                  <c:v>30.548611111111111</c:v>
                </c:pt>
                <c:pt idx="21996">
                  <c:v>30.55</c:v>
                </c:pt>
                <c:pt idx="21997">
                  <c:v>30.551388888888887</c:v>
                </c:pt>
                <c:pt idx="21998">
                  <c:v>30.552777777777777</c:v>
                </c:pt>
                <c:pt idx="21999">
                  <c:v>30.554166666666667</c:v>
                </c:pt>
                <c:pt idx="22000">
                  <c:v>30.555555555555557</c:v>
                </c:pt>
                <c:pt idx="22001">
                  <c:v>30.556944444444444</c:v>
                </c:pt>
                <c:pt idx="22002">
                  <c:v>30.558333333333334</c:v>
                </c:pt>
                <c:pt idx="22003">
                  <c:v>30.559722222222224</c:v>
                </c:pt>
                <c:pt idx="22004">
                  <c:v>30.56111111111111</c:v>
                </c:pt>
                <c:pt idx="22005">
                  <c:v>30.5625</c:v>
                </c:pt>
                <c:pt idx="22006">
                  <c:v>30.56388888888889</c:v>
                </c:pt>
                <c:pt idx="22007">
                  <c:v>30.565277777777776</c:v>
                </c:pt>
                <c:pt idx="22008">
                  <c:v>30.566666666666666</c:v>
                </c:pt>
                <c:pt idx="22009">
                  <c:v>30.568055555555556</c:v>
                </c:pt>
                <c:pt idx="22010">
                  <c:v>30.569444444444443</c:v>
                </c:pt>
                <c:pt idx="22011">
                  <c:v>30.570833333333333</c:v>
                </c:pt>
                <c:pt idx="22012">
                  <c:v>30.572222222222223</c:v>
                </c:pt>
                <c:pt idx="22013">
                  <c:v>30.573611111111113</c:v>
                </c:pt>
                <c:pt idx="22014">
                  <c:v>30.574999999999999</c:v>
                </c:pt>
                <c:pt idx="22015">
                  <c:v>30.576388888888889</c:v>
                </c:pt>
                <c:pt idx="22016">
                  <c:v>30.577777777777779</c:v>
                </c:pt>
                <c:pt idx="22017">
                  <c:v>30.579166666666666</c:v>
                </c:pt>
                <c:pt idx="22018">
                  <c:v>30.580555555555556</c:v>
                </c:pt>
                <c:pt idx="22019">
                  <c:v>30.581944444444446</c:v>
                </c:pt>
                <c:pt idx="22020">
                  <c:v>30.583333333333332</c:v>
                </c:pt>
                <c:pt idx="22021">
                  <c:v>30.584722222222222</c:v>
                </c:pt>
                <c:pt idx="22022">
                  <c:v>30.586111111111112</c:v>
                </c:pt>
                <c:pt idx="22023">
                  <c:v>30.587499999999999</c:v>
                </c:pt>
                <c:pt idx="22024">
                  <c:v>30.588888888888889</c:v>
                </c:pt>
                <c:pt idx="22025">
                  <c:v>30.590277777777779</c:v>
                </c:pt>
                <c:pt idx="22026">
                  <c:v>30.591666666666665</c:v>
                </c:pt>
                <c:pt idx="22027">
                  <c:v>30.593055555555555</c:v>
                </c:pt>
                <c:pt idx="22028">
                  <c:v>30.594444444444445</c:v>
                </c:pt>
                <c:pt idx="22029">
                  <c:v>30.595833333333335</c:v>
                </c:pt>
                <c:pt idx="22030">
                  <c:v>30.597222222222221</c:v>
                </c:pt>
                <c:pt idx="22031">
                  <c:v>30.598611111111111</c:v>
                </c:pt>
                <c:pt idx="22032">
                  <c:v>30.6</c:v>
                </c:pt>
                <c:pt idx="22033">
                  <c:v>30.601388888888888</c:v>
                </c:pt>
                <c:pt idx="22034">
                  <c:v>30.602777777777778</c:v>
                </c:pt>
                <c:pt idx="22035">
                  <c:v>30.604166666666668</c:v>
                </c:pt>
                <c:pt idx="22036">
                  <c:v>30.605555555555554</c:v>
                </c:pt>
                <c:pt idx="22037">
                  <c:v>30.606944444444444</c:v>
                </c:pt>
                <c:pt idx="22038">
                  <c:v>30.608333333333334</c:v>
                </c:pt>
                <c:pt idx="22039">
                  <c:v>30.609722222222221</c:v>
                </c:pt>
                <c:pt idx="22040">
                  <c:v>30.611111111111111</c:v>
                </c:pt>
                <c:pt idx="22041">
                  <c:v>30.612500000000001</c:v>
                </c:pt>
                <c:pt idx="22042">
                  <c:v>30.613888888888887</c:v>
                </c:pt>
                <c:pt idx="22043">
                  <c:v>30.615277777777777</c:v>
                </c:pt>
                <c:pt idx="22044">
                  <c:v>30.616666666666667</c:v>
                </c:pt>
                <c:pt idx="22045">
                  <c:v>30.618055555555557</c:v>
                </c:pt>
                <c:pt idx="22046">
                  <c:v>30.619444444444444</c:v>
                </c:pt>
                <c:pt idx="22047">
                  <c:v>30.620833333333334</c:v>
                </c:pt>
                <c:pt idx="22048">
                  <c:v>30.622222222222224</c:v>
                </c:pt>
                <c:pt idx="22049">
                  <c:v>30.62361111111111</c:v>
                </c:pt>
                <c:pt idx="22050">
                  <c:v>30.625</c:v>
                </c:pt>
                <c:pt idx="22051">
                  <c:v>30.62638888888889</c:v>
                </c:pt>
                <c:pt idx="22052">
                  <c:v>30.627777777777776</c:v>
                </c:pt>
                <c:pt idx="22053">
                  <c:v>30.629166666666666</c:v>
                </c:pt>
                <c:pt idx="22054">
                  <c:v>30.630555555555556</c:v>
                </c:pt>
                <c:pt idx="22055">
                  <c:v>30.631944444444443</c:v>
                </c:pt>
                <c:pt idx="22056">
                  <c:v>30.633333333333333</c:v>
                </c:pt>
                <c:pt idx="22057">
                  <c:v>30.634722222222223</c:v>
                </c:pt>
                <c:pt idx="22058">
                  <c:v>30.636111111111113</c:v>
                </c:pt>
                <c:pt idx="22059">
                  <c:v>30.637499999999999</c:v>
                </c:pt>
                <c:pt idx="22060">
                  <c:v>30.638888888888889</c:v>
                </c:pt>
                <c:pt idx="22061">
                  <c:v>30.640277777777779</c:v>
                </c:pt>
                <c:pt idx="22062">
                  <c:v>30.641666666666666</c:v>
                </c:pt>
                <c:pt idx="22063">
                  <c:v>30.643055555555556</c:v>
                </c:pt>
                <c:pt idx="22064">
                  <c:v>30.644444444444446</c:v>
                </c:pt>
                <c:pt idx="22065">
                  <c:v>30.645833333333332</c:v>
                </c:pt>
                <c:pt idx="22066">
                  <c:v>30.647222222222222</c:v>
                </c:pt>
                <c:pt idx="22067">
                  <c:v>30.648611111111112</c:v>
                </c:pt>
                <c:pt idx="22068">
                  <c:v>30.65</c:v>
                </c:pt>
                <c:pt idx="22069">
                  <c:v>30.651388888888889</c:v>
                </c:pt>
                <c:pt idx="22070">
                  <c:v>30.652777777777779</c:v>
                </c:pt>
                <c:pt idx="22071">
                  <c:v>30.654166666666665</c:v>
                </c:pt>
                <c:pt idx="22072">
                  <c:v>30.655555555555555</c:v>
                </c:pt>
                <c:pt idx="22073">
                  <c:v>30.656944444444445</c:v>
                </c:pt>
                <c:pt idx="22074">
                  <c:v>30.658333333333335</c:v>
                </c:pt>
                <c:pt idx="22075">
                  <c:v>30.659722222222221</c:v>
                </c:pt>
                <c:pt idx="22076">
                  <c:v>30.661111111111111</c:v>
                </c:pt>
                <c:pt idx="22077">
                  <c:v>30.662500000000001</c:v>
                </c:pt>
                <c:pt idx="22078">
                  <c:v>30.663888888888888</c:v>
                </c:pt>
                <c:pt idx="22079">
                  <c:v>30.665277777777778</c:v>
                </c:pt>
                <c:pt idx="22080">
                  <c:v>30.666666666666668</c:v>
                </c:pt>
                <c:pt idx="22081">
                  <c:v>30.668055555555554</c:v>
                </c:pt>
                <c:pt idx="22082">
                  <c:v>30.669444444444444</c:v>
                </c:pt>
                <c:pt idx="22083">
                  <c:v>30.670833333333334</c:v>
                </c:pt>
                <c:pt idx="22084">
                  <c:v>30.672222222222221</c:v>
                </c:pt>
                <c:pt idx="22085">
                  <c:v>30.673611111111111</c:v>
                </c:pt>
                <c:pt idx="22086">
                  <c:v>30.675000000000001</c:v>
                </c:pt>
                <c:pt idx="22087">
                  <c:v>30.676388888888887</c:v>
                </c:pt>
                <c:pt idx="22088">
                  <c:v>30.677777777777777</c:v>
                </c:pt>
                <c:pt idx="22089">
                  <c:v>30.679166666666667</c:v>
                </c:pt>
                <c:pt idx="22090">
                  <c:v>30.680555555555557</c:v>
                </c:pt>
                <c:pt idx="22091">
                  <c:v>30.681944444444444</c:v>
                </c:pt>
                <c:pt idx="22092">
                  <c:v>30.683333333333334</c:v>
                </c:pt>
                <c:pt idx="22093">
                  <c:v>30.684722222222224</c:v>
                </c:pt>
                <c:pt idx="22094">
                  <c:v>30.68611111111111</c:v>
                </c:pt>
                <c:pt idx="22095">
                  <c:v>30.6875</c:v>
                </c:pt>
                <c:pt idx="22096">
                  <c:v>30.68888888888889</c:v>
                </c:pt>
                <c:pt idx="22097">
                  <c:v>30.690277777777776</c:v>
                </c:pt>
                <c:pt idx="22098">
                  <c:v>30.691666666666666</c:v>
                </c:pt>
                <c:pt idx="22099">
                  <c:v>30.693055555555556</c:v>
                </c:pt>
                <c:pt idx="22100">
                  <c:v>30.694444444444443</c:v>
                </c:pt>
                <c:pt idx="22101">
                  <c:v>30.695833333333333</c:v>
                </c:pt>
                <c:pt idx="22102">
                  <c:v>30.697222222222223</c:v>
                </c:pt>
                <c:pt idx="22103">
                  <c:v>30.698611111111113</c:v>
                </c:pt>
                <c:pt idx="22104">
                  <c:v>30.7</c:v>
                </c:pt>
                <c:pt idx="22105">
                  <c:v>30.701388888888889</c:v>
                </c:pt>
                <c:pt idx="22106">
                  <c:v>30.702777777777779</c:v>
                </c:pt>
                <c:pt idx="22107">
                  <c:v>30.704166666666666</c:v>
                </c:pt>
                <c:pt idx="22108">
                  <c:v>30.705555555555556</c:v>
                </c:pt>
                <c:pt idx="22109">
                  <c:v>30.706944444444446</c:v>
                </c:pt>
                <c:pt idx="22110">
                  <c:v>30.708333333333332</c:v>
                </c:pt>
                <c:pt idx="22111">
                  <c:v>30.709722222222222</c:v>
                </c:pt>
                <c:pt idx="22112">
                  <c:v>30.711111111111112</c:v>
                </c:pt>
                <c:pt idx="22113">
                  <c:v>30.712499999999999</c:v>
                </c:pt>
                <c:pt idx="22114">
                  <c:v>30.713888888888889</c:v>
                </c:pt>
                <c:pt idx="22115">
                  <c:v>30.715277777777779</c:v>
                </c:pt>
                <c:pt idx="22116">
                  <c:v>30.716666666666665</c:v>
                </c:pt>
                <c:pt idx="22117">
                  <c:v>30.718055555555555</c:v>
                </c:pt>
                <c:pt idx="22118">
                  <c:v>30.719444444444445</c:v>
                </c:pt>
                <c:pt idx="22119">
                  <c:v>30.720833333333335</c:v>
                </c:pt>
                <c:pt idx="22120">
                  <c:v>30.722222222222221</c:v>
                </c:pt>
                <c:pt idx="22121">
                  <c:v>30.723611111111111</c:v>
                </c:pt>
                <c:pt idx="22122">
                  <c:v>30.725000000000001</c:v>
                </c:pt>
                <c:pt idx="22123">
                  <c:v>30.726388888888888</c:v>
                </c:pt>
                <c:pt idx="22124">
                  <c:v>30.727777777777778</c:v>
                </c:pt>
                <c:pt idx="22125">
                  <c:v>30.729166666666668</c:v>
                </c:pt>
                <c:pt idx="22126">
                  <c:v>30.730555555555554</c:v>
                </c:pt>
                <c:pt idx="22127">
                  <c:v>30.731944444444444</c:v>
                </c:pt>
                <c:pt idx="22128">
                  <c:v>30.733333333333334</c:v>
                </c:pt>
                <c:pt idx="22129">
                  <c:v>30.734722222222221</c:v>
                </c:pt>
                <c:pt idx="22130">
                  <c:v>30.736111111111111</c:v>
                </c:pt>
                <c:pt idx="22131">
                  <c:v>30.737500000000001</c:v>
                </c:pt>
                <c:pt idx="22132">
                  <c:v>30.738888888888887</c:v>
                </c:pt>
                <c:pt idx="22133">
                  <c:v>30.740277777777777</c:v>
                </c:pt>
                <c:pt idx="22134">
                  <c:v>30.741666666666667</c:v>
                </c:pt>
                <c:pt idx="22135">
                  <c:v>30.743055555555557</c:v>
                </c:pt>
                <c:pt idx="22136">
                  <c:v>30.744444444444444</c:v>
                </c:pt>
                <c:pt idx="22137">
                  <c:v>30.745833333333334</c:v>
                </c:pt>
                <c:pt idx="22138">
                  <c:v>30.747222222222224</c:v>
                </c:pt>
                <c:pt idx="22139">
                  <c:v>30.74861111111111</c:v>
                </c:pt>
                <c:pt idx="22140">
                  <c:v>30.75</c:v>
                </c:pt>
                <c:pt idx="22141">
                  <c:v>30.75138888888889</c:v>
                </c:pt>
                <c:pt idx="22142">
                  <c:v>30.752777777777776</c:v>
                </c:pt>
                <c:pt idx="22143">
                  <c:v>30.754166666666666</c:v>
                </c:pt>
                <c:pt idx="22144">
                  <c:v>30.755555555555556</c:v>
                </c:pt>
                <c:pt idx="22145">
                  <c:v>30.756944444444443</c:v>
                </c:pt>
                <c:pt idx="22146">
                  <c:v>30.758333333333333</c:v>
                </c:pt>
                <c:pt idx="22147">
                  <c:v>30.759722222222223</c:v>
                </c:pt>
                <c:pt idx="22148">
                  <c:v>30.761111111111113</c:v>
                </c:pt>
                <c:pt idx="22149">
                  <c:v>30.762499999999999</c:v>
                </c:pt>
                <c:pt idx="22150">
                  <c:v>30.763888888888889</c:v>
                </c:pt>
                <c:pt idx="22151">
                  <c:v>30.765277777777779</c:v>
                </c:pt>
                <c:pt idx="22152">
                  <c:v>30.766666666666666</c:v>
                </c:pt>
                <c:pt idx="22153">
                  <c:v>30.768055555555556</c:v>
                </c:pt>
                <c:pt idx="22154">
                  <c:v>30.769444444444446</c:v>
                </c:pt>
                <c:pt idx="22155">
                  <c:v>30.770833333333332</c:v>
                </c:pt>
                <c:pt idx="22156">
                  <c:v>30.772222222222222</c:v>
                </c:pt>
                <c:pt idx="22157">
                  <c:v>30.773611111111112</c:v>
                </c:pt>
                <c:pt idx="22158">
                  <c:v>30.774999999999999</c:v>
                </c:pt>
                <c:pt idx="22159">
                  <c:v>30.776388888888889</c:v>
                </c:pt>
                <c:pt idx="22160">
                  <c:v>30.777777777777779</c:v>
                </c:pt>
                <c:pt idx="22161">
                  <c:v>30.779166666666665</c:v>
                </c:pt>
                <c:pt idx="22162">
                  <c:v>30.780555555555555</c:v>
                </c:pt>
                <c:pt idx="22163">
                  <c:v>30.781944444444445</c:v>
                </c:pt>
                <c:pt idx="22164">
                  <c:v>30.783333333333335</c:v>
                </c:pt>
                <c:pt idx="22165">
                  <c:v>30.784722222222221</c:v>
                </c:pt>
                <c:pt idx="22166">
                  <c:v>30.786111111111111</c:v>
                </c:pt>
                <c:pt idx="22167">
                  <c:v>30.787500000000001</c:v>
                </c:pt>
                <c:pt idx="22168">
                  <c:v>30.788888888888888</c:v>
                </c:pt>
                <c:pt idx="22169">
                  <c:v>30.790277777777778</c:v>
                </c:pt>
                <c:pt idx="22170">
                  <c:v>30.791666666666668</c:v>
                </c:pt>
                <c:pt idx="22171">
                  <c:v>30.793055555555554</c:v>
                </c:pt>
                <c:pt idx="22172">
                  <c:v>30.794444444444444</c:v>
                </c:pt>
                <c:pt idx="22173">
                  <c:v>30.795833333333334</c:v>
                </c:pt>
                <c:pt idx="22174">
                  <c:v>30.797222222222221</c:v>
                </c:pt>
                <c:pt idx="22175">
                  <c:v>30.798611111111111</c:v>
                </c:pt>
                <c:pt idx="22176">
                  <c:v>30.8</c:v>
                </c:pt>
                <c:pt idx="22177">
                  <c:v>30.801388888888887</c:v>
                </c:pt>
                <c:pt idx="22178">
                  <c:v>30.802777777777777</c:v>
                </c:pt>
                <c:pt idx="22179">
                  <c:v>30.804166666666667</c:v>
                </c:pt>
                <c:pt idx="22180">
                  <c:v>30.805555555555557</c:v>
                </c:pt>
                <c:pt idx="22181">
                  <c:v>30.806944444444444</c:v>
                </c:pt>
                <c:pt idx="22182">
                  <c:v>30.808333333333334</c:v>
                </c:pt>
                <c:pt idx="22183">
                  <c:v>30.809722222222224</c:v>
                </c:pt>
                <c:pt idx="22184">
                  <c:v>30.81111111111111</c:v>
                </c:pt>
                <c:pt idx="22185">
                  <c:v>30.8125</c:v>
                </c:pt>
                <c:pt idx="22186">
                  <c:v>30.81388888888889</c:v>
                </c:pt>
                <c:pt idx="22187">
                  <c:v>30.815277777777776</c:v>
                </c:pt>
                <c:pt idx="22188">
                  <c:v>30.816666666666666</c:v>
                </c:pt>
                <c:pt idx="22189">
                  <c:v>30.818055555555556</c:v>
                </c:pt>
                <c:pt idx="22190">
                  <c:v>30.819444444444443</c:v>
                </c:pt>
                <c:pt idx="22191">
                  <c:v>30.820833333333333</c:v>
                </c:pt>
                <c:pt idx="22192">
                  <c:v>30.822222222222223</c:v>
                </c:pt>
                <c:pt idx="22193">
                  <c:v>30.823611111111113</c:v>
                </c:pt>
                <c:pt idx="22194">
                  <c:v>30.824999999999999</c:v>
                </c:pt>
                <c:pt idx="22195">
                  <c:v>30.826388888888889</c:v>
                </c:pt>
                <c:pt idx="22196">
                  <c:v>30.827777777777779</c:v>
                </c:pt>
                <c:pt idx="22197">
                  <c:v>30.829166666666666</c:v>
                </c:pt>
                <c:pt idx="22198">
                  <c:v>30.830555555555556</c:v>
                </c:pt>
                <c:pt idx="22199">
                  <c:v>30.831944444444446</c:v>
                </c:pt>
                <c:pt idx="22200">
                  <c:v>30.833333333333332</c:v>
                </c:pt>
                <c:pt idx="22201">
                  <c:v>30.834722222222222</c:v>
                </c:pt>
                <c:pt idx="22202">
                  <c:v>30.836111111111112</c:v>
                </c:pt>
                <c:pt idx="22203">
                  <c:v>30.837499999999999</c:v>
                </c:pt>
                <c:pt idx="22204">
                  <c:v>30.838888888888889</c:v>
                </c:pt>
                <c:pt idx="22205">
                  <c:v>30.840277777777779</c:v>
                </c:pt>
                <c:pt idx="22206">
                  <c:v>30.841666666666665</c:v>
                </c:pt>
                <c:pt idx="22207">
                  <c:v>30.843055555555555</c:v>
                </c:pt>
                <c:pt idx="22208">
                  <c:v>30.844444444444445</c:v>
                </c:pt>
                <c:pt idx="22209">
                  <c:v>30.845833333333335</c:v>
                </c:pt>
                <c:pt idx="22210">
                  <c:v>30.847222222222221</c:v>
                </c:pt>
                <c:pt idx="22211">
                  <c:v>30.848611111111111</c:v>
                </c:pt>
                <c:pt idx="22212">
                  <c:v>30.85</c:v>
                </c:pt>
                <c:pt idx="22213">
                  <c:v>30.851388888888888</c:v>
                </c:pt>
                <c:pt idx="22214">
                  <c:v>30.852777777777778</c:v>
                </c:pt>
                <c:pt idx="22215">
                  <c:v>30.854166666666668</c:v>
                </c:pt>
                <c:pt idx="22216">
                  <c:v>30.855555555555554</c:v>
                </c:pt>
                <c:pt idx="22217">
                  <c:v>30.856944444444444</c:v>
                </c:pt>
                <c:pt idx="22218">
                  <c:v>30.858333333333334</c:v>
                </c:pt>
                <c:pt idx="22219">
                  <c:v>30.859722222222221</c:v>
                </c:pt>
                <c:pt idx="22220">
                  <c:v>30.861111111111111</c:v>
                </c:pt>
                <c:pt idx="22221">
                  <c:v>30.862500000000001</c:v>
                </c:pt>
                <c:pt idx="22222">
                  <c:v>30.863888888888887</c:v>
                </c:pt>
                <c:pt idx="22223">
                  <c:v>30.865277777777777</c:v>
                </c:pt>
                <c:pt idx="22224">
                  <c:v>30.866666666666667</c:v>
                </c:pt>
                <c:pt idx="22225">
                  <c:v>30.868055555555557</c:v>
                </c:pt>
                <c:pt idx="22226">
                  <c:v>30.869444444444444</c:v>
                </c:pt>
                <c:pt idx="22227">
                  <c:v>30.870833333333334</c:v>
                </c:pt>
                <c:pt idx="22228">
                  <c:v>30.872222222222224</c:v>
                </c:pt>
                <c:pt idx="22229">
                  <c:v>30.87361111111111</c:v>
                </c:pt>
                <c:pt idx="22230">
                  <c:v>30.875</c:v>
                </c:pt>
                <c:pt idx="22231">
                  <c:v>30.87638888888889</c:v>
                </c:pt>
                <c:pt idx="22232">
                  <c:v>30.877777777777776</c:v>
                </c:pt>
                <c:pt idx="22233">
                  <c:v>30.879166666666666</c:v>
                </c:pt>
                <c:pt idx="22234">
                  <c:v>30.880555555555556</c:v>
                </c:pt>
                <c:pt idx="22235">
                  <c:v>30.881944444444443</c:v>
                </c:pt>
                <c:pt idx="22236">
                  <c:v>30.883333333333333</c:v>
                </c:pt>
                <c:pt idx="22237">
                  <c:v>30.884722222222223</c:v>
                </c:pt>
                <c:pt idx="22238">
                  <c:v>30.886111111111113</c:v>
                </c:pt>
                <c:pt idx="22239">
                  <c:v>30.887499999999999</c:v>
                </c:pt>
                <c:pt idx="22240">
                  <c:v>30.888888888888889</c:v>
                </c:pt>
                <c:pt idx="22241">
                  <c:v>30.890277777777779</c:v>
                </c:pt>
                <c:pt idx="22242">
                  <c:v>30.891666666666666</c:v>
                </c:pt>
                <c:pt idx="22243">
                  <c:v>30.893055555555556</c:v>
                </c:pt>
                <c:pt idx="22244">
                  <c:v>30.894444444444446</c:v>
                </c:pt>
                <c:pt idx="22245">
                  <c:v>30.895833333333332</c:v>
                </c:pt>
                <c:pt idx="22246">
                  <c:v>30.897222222222222</c:v>
                </c:pt>
                <c:pt idx="22247">
                  <c:v>30.898611111111112</c:v>
                </c:pt>
                <c:pt idx="22248">
                  <c:v>30.9</c:v>
                </c:pt>
                <c:pt idx="22249">
                  <c:v>30.901388888888889</c:v>
                </c:pt>
                <c:pt idx="22250">
                  <c:v>30.902777777777779</c:v>
                </c:pt>
                <c:pt idx="22251">
                  <c:v>30.904166666666665</c:v>
                </c:pt>
                <c:pt idx="22252">
                  <c:v>30.905555555555555</c:v>
                </c:pt>
                <c:pt idx="22253">
                  <c:v>30.906944444444445</c:v>
                </c:pt>
                <c:pt idx="22254">
                  <c:v>30.908333333333335</c:v>
                </c:pt>
                <c:pt idx="22255">
                  <c:v>30.909722222222221</c:v>
                </c:pt>
                <c:pt idx="22256">
                  <c:v>30.911111111111111</c:v>
                </c:pt>
                <c:pt idx="22257">
                  <c:v>30.912500000000001</c:v>
                </c:pt>
                <c:pt idx="22258">
                  <c:v>30.913888888888888</c:v>
                </c:pt>
                <c:pt idx="22259">
                  <c:v>30.915277777777778</c:v>
                </c:pt>
                <c:pt idx="22260">
                  <c:v>30.916666666666668</c:v>
                </c:pt>
                <c:pt idx="22261">
                  <c:v>30.918055555555554</c:v>
                </c:pt>
                <c:pt idx="22262">
                  <c:v>30.919444444444444</c:v>
                </c:pt>
                <c:pt idx="22263">
                  <c:v>30.920833333333334</c:v>
                </c:pt>
                <c:pt idx="22264">
                  <c:v>30.922222222222221</c:v>
                </c:pt>
                <c:pt idx="22265">
                  <c:v>30.923611111111111</c:v>
                </c:pt>
                <c:pt idx="22266">
                  <c:v>30.925000000000001</c:v>
                </c:pt>
                <c:pt idx="22267">
                  <c:v>30.926388888888887</c:v>
                </c:pt>
                <c:pt idx="22268">
                  <c:v>30.927777777777777</c:v>
                </c:pt>
                <c:pt idx="22269">
                  <c:v>30.929166666666667</c:v>
                </c:pt>
                <c:pt idx="22270">
                  <c:v>30.930555555555557</c:v>
                </c:pt>
                <c:pt idx="22271">
                  <c:v>30.931944444444444</c:v>
                </c:pt>
                <c:pt idx="22272">
                  <c:v>30.933333333333334</c:v>
                </c:pt>
                <c:pt idx="22273">
                  <c:v>30.934722222222224</c:v>
                </c:pt>
                <c:pt idx="22274">
                  <c:v>30.93611111111111</c:v>
                </c:pt>
                <c:pt idx="22275">
                  <c:v>30.9375</c:v>
                </c:pt>
                <c:pt idx="22276">
                  <c:v>30.93888888888889</c:v>
                </c:pt>
                <c:pt idx="22277">
                  <c:v>30.940277777777776</c:v>
                </c:pt>
                <c:pt idx="22278">
                  <c:v>30.941666666666666</c:v>
                </c:pt>
                <c:pt idx="22279">
                  <c:v>30.943055555555556</c:v>
                </c:pt>
                <c:pt idx="22280">
                  <c:v>30.944444444444443</c:v>
                </c:pt>
                <c:pt idx="22281">
                  <c:v>30.945833333333333</c:v>
                </c:pt>
                <c:pt idx="22282">
                  <c:v>30.947222222222223</c:v>
                </c:pt>
                <c:pt idx="22283">
                  <c:v>30.948611111111113</c:v>
                </c:pt>
                <c:pt idx="22284">
                  <c:v>30.95</c:v>
                </c:pt>
                <c:pt idx="22285">
                  <c:v>30.951388888888889</c:v>
                </c:pt>
                <c:pt idx="22286">
                  <c:v>30.952777777777779</c:v>
                </c:pt>
                <c:pt idx="22287">
                  <c:v>30.954166666666666</c:v>
                </c:pt>
                <c:pt idx="22288">
                  <c:v>30.955555555555556</c:v>
                </c:pt>
                <c:pt idx="22289">
                  <c:v>30.956944444444446</c:v>
                </c:pt>
                <c:pt idx="22290">
                  <c:v>30.958333333333332</c:v>
                </c:pt>
                <c:pt idx="22291">
                  <c:v>30.959722222222222</c:v>
                </c:pt>
                <c:pt idx="22292">
                  <c:v>30.961111111111112</c:v>
                </c:pt>
                <c:pt idx="22293">
                  <c:v>30.962499999999999</c:v>
                </c:pt>
                <c:pt idx="22294">
                  <c:v>30.963888888888889</c:v>
                </c:pt>
                <c:pt idx="22295">
                  <c:v>30.965277777777779</c:v>
                </c:pt>
                <c:pt idx="22296">
                  <c:v>30.966666666666665</c:v>
                </c:pt>
                <c:pt idx="22297">
                  <c:v>30.968055555555555</c:v>
                </c:pt>
                <c:pt idx="22298">
                  <c:v>30.969444444444445</c:v>
                </c:pt>
                <c:pt idx="22299">
                  <c:v>30.970833333333335</c:v>
                </c:pt>
                <c:pt idx="22300">
                  <c:v>30.972222222222221</c:v>
                </c:pt>
                <c:pt idx="22301">
                  <c:v>30.973611111111111</c:v>
                </c:pt>
                <c:pt idx="22302">
                  <c:v>30.975000000000001</c:v>
                </c:pt>
                <c:pt idx="22303">
                  <c:v>30.976388888888888</c:v>
                </c:pt>
                <c:pt idx="22304">
                  <c:v>30.977777777777778</c:v>
                </c:pt>
                <c:pt idx="22305">
                  <c:v>30.979166666666668</c:v>
                </c:pt>
                <c:pt idx="22306">
                  <c:v>30.980555555555554</c:v>
                </c:pt>
                <c:pt idx="22307">
                  <c:v>30.981944444444444</c:v>
                </c:pt>
                <c:pt idx="22308">
                  <c:v>30.983333333333334</c:v>
                </c:pt>
                <c:pt idx="22309">
                  <c:v>30.984722222222221</c:v>
                </c:pt>
                <c:pt idx="22310">
                  <c:v>30.986111111111111</c:v>
                </c:pt>
                <c:pt idx="22311">
                  <c:v>30.987500000000001</c:v>
                </c:pt>
                <c:pt idx="22312">
                  <c:v>30.988888888888887</c:v>
                </c:pt>
                <c:pt idx="22313">
                  <c:v>30.990277777777777</c:v>
                </c:pt>
                <c:pt idx="22314">
                  <c:v>30.991666666666667</c:v>
                </c:pt>
                <c:pt idx="22315">
                  <c:v>30.993055555555557</c:v>
                </c:pt>
                <c:pt idx="22316">
                  <c:v>30.994444444444444</c:v>
                </c:pt>
                <c:pt idx="22317">
                  <c:v>30.995833333333334</c:v>
                </c:pt>
                <c:pt idx="22318">
                  <c:v>30.997222222222224</c:v>
                </c:pt>
                <c:pt idx="22319">
                  <c:v>30.99861111111111</c:v>
                </c:pt>
                <c:pt idx="22320">
                  <c:v>31</c:v>
                </c:pt>
                <c:pt idx="22321">
                  <c:v>31.00138888888889</c:v>
                </c:pt>
                <c:pt idx="22322">
                  <c:v>31.002777777777776</c:v>
                </c:pt>
                <c:pt idx="22323">
                  <c:v>31.004166666666666</c:v>
                </c:pt>
                <c:pt idx="22324">
                  <c:v>31.005555555555556</c:v>
                </c:pt>
                <c:pt idx="22325">
                  <c:v>31.006944444444443</c:v>
                </c:pt>
                <c:pt idx="22326">
                  <c:v>31.008333333333333</c:v>
                </c:pt>
                <c:pt idx="22327">
                  <c:v>31.009722222222223</c:v>
                </c:pt>
                <c:pt idx="22328">
                  <c:v>31.011111111111113</c:v>
                </c:pt>
                <c:pt idx="22329">
                  <c:v>31.012499999999999</c:v>
                </c:pt>
                <c:pt idx="22330">
                  <c:v>31.013888888888889</c:v>
                </c:pt>
                <c:pt idx="22331">
                  <c:v>31.015277777777779</c:v>
                </c:pt>
                <c:pt idx="22332">
                  <c:v>31.016666666666666</c:v>
                </c:pt>
                <c:pt idx="22333">
                  <c:v>31.018055555555556</c:v>
                </c:pt>
                <c:pt idx="22334">
                  <c:v>31.019444444444446</c:v>
                </c:pt>
                <c:pt idx="22335">
                  <c:v>31.020833333333332</c:v>
                </c:pt>
                <c:pt idx="22336">
                  <c:v>31.022222222222222</c:v>
                </c:pt>
                <c:pt idx="22337">
                  <c:v>31.023611111111112</c:v>
                </c:pt>
                <c:pt idx="22338">
                  <c:v>31.024999999999999</c:v>
                </c:pt>
                <c:pt idx="22339">
                  <c:v>31.026388888888889</c:v>
                </c:pt>
                <c:pt idx="22340">
                  <c:v>31.027777777777779</c:v>
                </c:pt>
                <c:pt idx="22341">
                  <c:v>31.029166666666665</c:v>
                </c:pt>
                <c:pt idx="22342">
                  <c:v>31.030555555555555</c:v>
                </c:pt>
                <c:pt idx="22343">
                  <c:v>31.031944444444445</c:v>
                </c:pt>
                <c:pt idx="22344">
                  <c:v>31.033333333333335</c:v>
                </c:pt>
                <c:pt idx="22345">
                  <c:v>31.034722222222221</c:v>
                </c:pt>
                <c:pt idx="22346">
                  <c:v>31.036111111111111</c:v>
                </c:pt>
                <c:pt idx="22347">
                  <c:v>31.037500000000001</c:v>
                </c:pt>
                <c:pt idx="22348">
                  <c:v>31.038888888888888</c:v>
                </c:pt>
                <c:pt idx="22349">
                  <c:v>31.040277777777778</c:v>
                </c:pt>
                <c:pt idx="22350">
                  <c:v>31.041666666666668</c:v>
                </c:pt>
                <c:pt idx="22351">
                  <c:v>31.043055555555554</c:v>
                </c:pt>
                <c:pt idx="22352">
                  <c:v>31.044444444444444</c:v>
                </c:pt>
                <c:pt idx="22353">
                  <c:v>31.045833333333334</c:v>
                </c:pt>
                <c:pt idx="22354">
                  <c:v>31.047222222222221</c:v>
                </c:pt>
                <c:pt idx="22355">
                  <c:v>31.048611111111111</c:v>
                </c:pt>
                <c:pt idx="22356">
                  <c:v>31.05</c:v>
                </c:pt>
                <c:pt idx="22357">
                  <c:v>31.051388888888887</c:v>
                </c:pt>
                <c:pt idx="22358">
                  <c:v>31.052777777777777</c:v>
                </c:pt>
                <c:pt idx="22359">
                  <c:v>31.054166666666667</c:v>
                </c:pt>
                <c:pt idx="22360">
                  <c:v>31.055555555555557</c:v>
                </c:pt>
                <c:pt idx="22361">
                  <c:v>31.056944444444444</c:v>
                </c:pt>
                <c:pt idx="22362">
                  <c:v>31.058333333333334</c:v>
                </c:pt>
                <c:pt idx="22363">
                  <c:v>31.059722222222224</c:v>
                </c:pt>
                <c:pt idx="22364">
                  <c:v>31.06111111111111</c:v>
                </c:pt>
                <c:pt idx="22365">
                  <c:v>31.0625</c:v>
                </c:pt>
                <c:pt idx="22366">
                  <c:v>31.06388888888889</c:v>
                </c:pt>
                <c:pt idx="22367">
                  <c:v>31.065277777777776</c:v>
                </c:pt>
                <c:pt idx="22368">
                  <c:v>31.066666666666666</c:v>
                </c:pt>
                <c:pt idx="22369">
                  <c:v>31.068055555555556</c:v>
                </c:pt>
                <c:pt idx="22370">
                  <c:v>31.069444444444443</c:v>
                </c:pt>
                <c:pt idx="22371">
                  <c:v>31.070833333333333</c:v>
                </c:pt>
                <c:pt idx="22372">
                  <c:v>31.072222222222223</c:v>
                </c:pt>
                <c:pt idx="22373">
                  <c:v>31.073611111111113</c:v>
                </c:pt>
                <c:pt idx="22374">
                  <c:v>31.074999999999999</c:v>
                </c:pt>
                <c:pt idx="22375">
                  <c:v>31.076388888888889</c:v>
                </c:pt>
                <c:pt idx="22376">
                  <c:v>31.077777777777779</c:v>
                </c:pt>
                <c:pt idx="22377">
                  <c:v>31.079166666666666</c:v>
                </c:pt>
                <c:pt idx="22378">
                  <c:v>31.080555555555556</c:v>
                </c:pt>
                <c:pt idx="22379">
                  <c:v>31.081944444444446</c:v>
                </c:pt>
                <c:pt idx="22380">
                  <c:v>31.083333333333332</c:v>
                </c:pt>
                <c:pt idx="22381">
                  <c:v>31.084722222222222</c:v>
                </c:pt>
                <c:pt idx="22382">
                  <c:v>31.086111111111112</c:v>
                </c:pt>
                <c:pt idx="22383">
                  <c:v>31.087499999999999</c:v>
                </c:pt>
                <c:pt idx="22384">
                  <c:v>31.088888888888889</c:v>
                </c:pt>
                <c:pt idx="22385">
                  <c:v>31.090277777777779</c:v>
                </c:pt>
                <c:pt idx="22386">
                  <c:v>31.091666666666665</c:v>
                </c:pt>
                <c:pt idx="22387">
                  <c:v>31.093055555555555</c:v>
                </c:pt>
                <c:pt idx="22388">
                  <c:v>31.094444444444445</c:v>
                </c:pt>
                <c:pt idx="22389">
                  <c:v>31.095833333333335</c:v>
                </c:pt>
                <c:pt idx="22390">
                  <c:v>31.097222222222221</c:v>
                </c:pt>
                <c:pt idx="22391">
                  <c:v>31.098611111111111</c:v>
                </c:pt>
                <c:pt idx="22392">
                  <c:v>31.1</c:v>
                </c:pt>
                <c:pt idx="22393">
                  <c:v>31.101388888888888</c:v>
                </c:pt>
                <c:pt idx="22394">
                  <c:v>31.102777777777778</c:v>
                </c:pt>
                <c:pt idx="22395">
                  <c:v>31.104166666666668</c:v>
                </c:pt>
                <c:pt idx="22396">
                  <c:v>31.105555555555554</c:v>
                </c:pt>
                <c:pt idx="22397">
                  <c:v>31.106944444444444</c:v>
                </c:pt>
                <c:pt idx="22398">
                  <c:v>31.108333333333334</c:v>
                </c:pt>
                <c:pt idx="22399">
                  <c:v>31.109722222222221</c:v>
                </c:pt>
                <c:pt idx="22400">
                  <c:v>31.111111111111111</c:v>
                </c:pt>
                <c:pt idx="22401">
                  <c:v>31.112500000000001</c:v>
                </c:pt>
                <c:pt idx="22402">
                  <c:v>31.113888888888887</c:v>
                </c:pt>
                <c:pt idx="22403">
                  <c:v>31.115277777777777</c:v>
                </c:pt>
                <c:pt idx="22404">
                  <c:v>31.116666666666667</c:v>
                </c:pt>
                <c:pt idx="22405">
                  <c:v>31.118055555555557</c:v>
                </c:pt>
                <c:pt idx="22406">
                  <c:v>31.119444444444444</c:v>
                </c:pt>
                <c:pt idx="22407">
                  <c:v>31.120833333333334</c:v>
                </c:pt>
                <c:pt idx="22408">
                  <c:v>31.122222222222224</c:v>
                </c:pt>
                <c:pt idx="22409">
                  <c:v>31.12361111111111</c:v>
                </c:pt>
                <c:pt idx="22410">
                  <c:v>31.125</c:v>
                </c:pt>
                <c:pt idx="22411">
                  <c:v>31.12638888888889</c:v>
                </c:pt>
                <c:pt idx="22412">
                  <c:v>31.127777777777776</c:v>
                </c:pt>
                <c:pt idx="22413">
                  <c:v>31.129166666666666</c:v>
                </c:pt>
                <c:pt idx="22414">
                  <c:v>31.130555555555556</c:v>
                </c:pt>
                <c:pt idx="22415">
                  <c:v>31.131944444444443</c:v>
                </c:pt>
                <c:pt idx="22416">
                  <c:v>31.133333333333333</c:v>
                </c:pt>
                <c:pt idx="22417">
                  <c:v>31.134722222222223</c:v>
                </c:pt>
                <c:pt idx="22418">
                  <c:v>31.136111111111113</c:v>
                </c:pt>
                <c:pt idx="22419">
                  <c:v>31.137499999999999</c:v>
                </c:pt>
                <c:pt idx="22420">
                  <c:v>31.138888888888889</c:v>
                </c:pt>
                <c:pt idx="22421">
                  <c:v>31.140277777777779</c:v>
                </c:pt>
                <c:pt idx="22422">
                  <c:v>31.141666666666666</c:v>
                </c:pt>
                <c:pt idx="22423">
                  <c:v>31.143055555555556</c:v>
                </c:pt>
                <c:pt idx="22424">
                  <c:v>31.144444444444446</c:v>
                </c:pt>
                <c:pt idx="22425">
                  <c:v>31.145833333333332</c:v>
                </c:pt>
                <c:pt idx="22426">
                  <c:v>31.147222222222222</c:v>
                </c:pt>
                <c:pt idx="22427">
                  <c:v>31.148611111111112</c:v>
                </c:pt>
                <c:pt idx="22428">
                  <c:v>31.15</c:v>
                </c:pt>
                <c:pt idx="22429">
                  <c:v>31.151388888888889</c:v>
                </c:pt>
                <c:pt idx="22430">
                  <c:v>31.152777777777779</c:v>
                </c:pt>
                <c:pt idx="22431">
                  <c:v>31.154166666666665</c:v>
                </c:pt>
                <c:pt idx="22432">
                  <c:v>31.155555555555555</c:v>
                </c:pt>
                <c:pt idx="22433">
                  <c:v>31.156944444444445</c:v>
                </c:pt>
                <c:pt idx="22434">
                  <c:v>31.158333333333335</c:v>
                </c:pt>
                <c:pt idx="22435">
                  <c:v>31.159722222222221</c:v>
                </c:pt>
                <c:pt idx="22436">
                  <c:v>31.161111111111111</c:v>
                </c:pt>
                <c:pt idx="22437">
                  <c:v>31.162500000000001</c:v>
                </c:pt>
                <c:pt idx="22438">
                  <c:v>31.163888888888888</c:v>
                </c:pt>
                <c:pt idx="22439">
                  <c:v>31.165277777777778</c:v>
                </c:pt>
                <c:pt idx="22440">
                  <c:v>31.166666666666668</c:v>
                </c:pt>
                <c:pt idx="22441">
                  <c:v>31.168055555555554</c:v>
                </c:pt>
                <c:pt idx="22442">
                  <c:v>31.169444444444444</c:v>
                </c:pt>
                <c:pt idx="22443">
                  <c:v>31.170833333333334</c:v>
                </c:pt>
                <c:pt idx="22444">
                  <c:v>31.172222222222221</c:v>
                </c:pt>
                <c:pt idx="22445">
                  <c:v>31.173611111111111</c:v>
                </c:pt>
                <c:pt idx="22446">
                  <c:v>31.175000000000001</c:v>
                </c:pt>
                <c:pt idx="22447">
                  <c:v>31.176388888888887</c:v>
                </c:pt>
                <c:pt idx="22448">
                  <c:v>31.177777777777777</c:v>
                </c:pt>
                <c:pt idx="22449">
                  <c:v>31.179166666666667</c:v>
                </c:pt>
                <c:pt idx="22450">
                  <c:v>31.180555555555557</c:v>
                </c:pt>
                <c:pt idx="22451">
                  <c:v>31.181944444444444</c:v>
                </c:pt>
                <c:pt idx="22452">
                  <c:v>31.183333333333334</c:v>
                </c:pt>
                <c:pt idx="22453">
                  <c:v>31.184722222222224</c:v>
                </c:pt>
                <c:pt idx="22454">
                  <c:v>31.18611111111111</c:v>
                </c:pt>
                <c:pt idx="22455">
                  <c:v>31.1875</c:v>
                </c:pt>
                <c:pt idx="22456">
                  <c:v>31.18888888888889</c:v>
                </c:pt>
                <c:pt idx="22457">
                  <c:v>31.190277777777776</c:v>
                </c:pt>
                <c:pt idx="22458">
                  <c:v>31.191666666666666</c:v>
                </c:pt>
                <c:pt idx="22459">
                  <c:v>31.193055555555556</c:v>
                </c:pt>
                <c:pt idx="22460">
                  <c:v>31.194444444444443</c:v>
                </c:pt>
                <c:pt idx="22461">
                  <c:v>31.195833333333333</c:v>
                </c:pt>
                <c:pt idx="22462">
                  <c:v>31.197222222222223</c:v>
                </c:pt>
                <c:pt idx="22463">
                  <c:v>31.198611111111113</c:v>
                </c:pt>
                <c:pt idx="22464">
                  <c:v>31.2</c:v>
                </c:pt>
                <c:pt idx="22465">
                  <c:v>31.201388888888889</c:v>
                </c:pt>
                <c:pt idx="22466">
                  <c:v>31.202777777777779</c:v>
                </c:pt>
                <c:pt idx="22467">
                  <c:v>31.204166666666666</c:v>
                </c:pt>
                <c:pt idx="22468">
                  <c:v>31.205555555555556</c:v>
                </c:pt>
                <c:pt idx="22469">
                  <c:v>31.206944444444446</c:v>
                </c:pt>
                <c:pt idx="22470">
                  <c:v>31.208333333333332</c:v>
                </c:pt>
                <c:pt idx="22471">
                  <c:v>31.209722222222222</c:v>
                </c:pt>
                <c:pt idx="22472">
                  <c:v>31.211111111111112</c:v>
                </c:pt>
                <c:pt idx="22473">
                  <c:v>31.212499999999999</c:v>
                </c:pt>
                <c:pt idx="22474">
                  <c:v>31.213888888888889</c:v>
                </c:pt>
                <c:pt idx="22475">
                  <c:v>31.215277777777779</c:v>
                </c:pt>
                <c:pt idx="22476">
                  <c:v>31.216666666666665</c:v>
                </c:pt>
                <c:pt idx="22477">
                  <c:v>31.218055555555555</c:v>
                </c:pt>
                <c:pt idx="22478">
                  <c:v>31.219444444444445</c:v>
                </c:pt>
                <c:pt idx="22479">
                  <c:v>31.220833333333335</c:v>
                </c:pt>
                <c:pt idx="22480">
                  <c:v>31.222222222222221</c:v>
                </c:pt>
                <c:pt idx="22481">
                  <c:v>31.223611111111111</c:v>
                </c:pt>
                <c:pt idx="22482">
                  <c:v>31.225000000000001</c:v>
                </c:pt>
                <c:pt idx="22483">
                  <c:v>31.226388888888888</c:v>
                </c:pt>
                <c:pt idx="22484">
                  <c:v>31.227777777777778</c:v>
                </c:pt>
                <c:pt idx="22485">
                  <c:v>31.229166666666668</c:v>
                </c:pt>
                <c:pt idx="22486">
                  <c:v>31.230555555555554</c:v>
                </c:pt>
                <c:pt idx="22487">
                  <c:v>31.231944444444444</c:v>
                </c:pt>
                <c:pt idx="22488">
                  <c:v>31.233333333333334</c:v>
                </c:pt>
                <c:pt idx="22489">
                  <c:v>31.234722222222221</c:v>
                </c:pt>
                <c:pt idx="22490">
                  <c:v>31.236111111111111</c:v>
                </c:pt>
                <c:pt idx="22491">
                  <c:v>31.237500000000001</c:v>
                </c:pt>
                <c:pt idx="22492">
                  <c:v>31.238888888888887</c:v>
                </c:pt>
                <c:pt idx="22493">
                  <c:v>31.240277777777777</c:v>
                </c:pt>
                <c:pt idx="22494">
                  <c:v>31.241666666666667</c:v>
                </c:pt>
                <c:pt idx="22495">
                  <c:v>31.243055555555557</c:v>
                </c:pt>
                <c:pt idx="22496">
                  <c:v>31.244444444444444</c:v>
                </c:pt>
                <c:pt idx="22497">
                  <c:v>31.245833333333334</c:v>
                </c:pt>
                <c:pt idx="22498">
                  <c:v>31.247222222222224</c:v>
                </c:pt>
                <c:pt idx="22499">
                  <c:v>31.24861111111111</c:v>
                </c:pt>
                <c:pt idx="22500">
                  <c:v>31.25</c:v>
                </c:pt>
                <c:pt idx="22501">
                  <c:v>31.25138888888889</c:v>
                </c:pt>
                <c:pt idx="22502">
                  <c:v>31.252777777777776</c:v>
                </c:pt>
                <c:pt idx="22503">
                  <c:v>31.254166666666666</c:v>
                </c:pt>
                <c:pt idx="22504">
                  <c:v>31.255555555555556</c:v>
                </c:pt>
                <c:pt idx="22505">
                  <c:v>31.256944444444443</c:v>
                </c:pt>
                <c:pt idx="22506">
                  <c:v>31.258333333333333</c:v>
                </c:pt>
                <c:pt idx="22507">
                  <c:v>31.259722222222223</c:v>
                </c:pt>
                <c:pt idx="22508">
                  <c:v>31.261111111111113</c:v>
                </c:pt>
                <c:pt idx="22509">
                  <c:v>31.262499999999999</c:v>
                </c:pt>
                <c:pt idx="22510">
                  <c:v>31.263888888888889</c:v>
                </c:pt>
                <c:pt idx="22511">
                  <c:v>31.265277777777779</c:v>
                </c:pt>
                <c:pt idx="22512">
                  <c:v>31.266666666666666</c:v>
                </c:pt>
                <c:pt idx="22513">
                  <c:v>31.268055555555556</c:v>
                </c:pt>
                <c:pt idx="22514">
                  <c:v>31.269444444444446</c:v>
                </c:pt>
                <c:pt idx="22515">
                  <c:v>31.270833333333332</c:v>
                </c:pt>
                <c:pt idx="22516">
                  <c:v>31.272222222222222</c:v>
                </c:pt>
                <c:pt idx="22517">
                  <c:v>31.273611111111112</c:v>
                </c:pt>
                <c:pt idx="22518">
                  <c:v>31.274999999999999</c:v>
                </c:pt>
                <c:pt idx="22519">
                  <c:v>31.276388888888889</c:v>
                </c:pt>
                <c:pt idx="22520">
                  <c:v>31.277777777777779</c:v>
                </c:pt>
                <c:pt idx="22521">
                  <c:v>31.279166666666665</c:v>
                </c:pt>
                <c:pt idx="22522">
                  <c:v>31.280555555555555</c:v>
                </c:pt>
                <c:pt idx="22523">
                  <c:v>31.281944444444445</c:v>
                </c:pt>
                <c:pt idx="22524">
                  <c:v>31.283333333333335</c:v>
                </c:pt>
                <c:pt idx="22525">
                  <c:v>31.284722222222221</c:v>
                </c:pt>
                <c:pt idx="22526">
                  <c:v>31.286111111111111</c:v>
                </c:pt>
                <c:pt idx="22527">
                  <c:v>31.287500000000001</c:v>
                </c:pt>
                <c:pt idx="22528">
                  <c:v>31.288888888888888</c:v>
                </c:pt>
                <c:pt idx="22529">
                  <c:v>31.290277777777778</c:v>
                </c:pt>
                <c:pt idx="22530">
                  <c:v>31.291666666666668</c:v>
                </c:pt>
                <c:pt idx="22531">
                  <c:v>31.293055555555554</c:v>
                </c:pt>
                <c:pt idx="22532">
                  <c:v>31.294444444444444</c:v>
                </c:pt>
                <c:pt idx="22533">
                  <c:v>31.295833333333334</c:v>
                </c:pt>
                <c:pt idx="22534">
                  <c:v>31.297222222222221</c:v>
                </c:pt>
                <c:pt idx="22535">
                  <c:v>31.298611111111111</c:v>
                </c:pt>
                <c:pt idx="22536">
                  <c:v>31.3</c:v>
                </c:pt>
                <c:pt idx="22537">
                  <c:v>31.301388888888887</c:v>
                </c:pt>
                <c:pt idx="22538">
                  <c:v>31.302777777777777</c:v>
                </c:pt>
                <c:pt idx="22539">
                  <c:v>31.304166666666667</c:v>
                </c:pt>
                <c:pt idx="22540">
                  <c:v>31.305555555555557</c:v>
                </c:pt>
                <c:pt idx="22541">
                  <c:v>31.306944444444444</c:v>
                </c:pt>
                <c:pt idx="22542">
                  <c:v>31.308333333333334</c:v>
                </c:pt>
                <c:pt idx="22543">
                  <c:v>31.309722222222224</c:v>
                </c:pt>
                <c:pt idx="22544">
                  <c:v>31.31111111111111</c:v>
                </c:pt>
                <c:pt idx="22545">
                  <c:v>31.3125</c:v>
                </c:pt>
                <c:pt idx="22546">
                  <c:v>31.31388888888889</c:v>
                </c:pt>
                <c:pt idx="22547">
                  <c:v>31.315277777777776</c:v>
                </c:pt>
                <c:pt idx="22548">
                  <c:v>31.316666666666666</c:v>
                </c:pt>
                <c:pt idx="22549">
                  <c:v>31.318055555555556</c:v>
                </c:pt>
                <c:pt idx="22550">
                  <c:v>31.319444444444443</c:v>
                </c:pt>
                <c:pt idx="22551">
                  <c:v>31.320833333333333</c:v>
                </c:pt>
                <c:pt idx="22552">
                  <c:v>31.322222222222223</c:v>
                </c:pt>
                <c:pt idx="22553">
                  <c:v>31.323611111111113</c:v>
                </c:pt>
                <c:pt idx="22554">
                  <c:v>31.324999999999999</c:v>
                </c:pt>
                <c:pt idx="22555">
                  <c:v>31.326388888888889</c:v>
                </c:pt>
                <c:pt idx="22556">
                  <c:v>31.327777777777779</c:v>
                </c:pt>
                <c:pt idx="22557">
                  <c:v>31.329166666666666</c:v>
                </c:pt>
                <c:pt idx="22558">
                  <c:v>31.330555555555556</c:v>
                </c:pt>
                <c:pt idx="22559">
                  <c:v>31.331944444444446</c:v>
                </c:pt>
                <c:pt idx="22560">
                  <c:v>31.333333333333332</c:v>
                </c:pt>
                <c:pt idx="22561">
                  <c:v>31.334722222222222</c:v>
                </c:pt>
                <c:pt idx="22562">
                  <c:v>31.336111111111112</c:v>
                </c:pt>
                <c:pt idx="22563">
                  <c:v>31.337499999999999</c:v>
                </c:pt>
                <c:pt idx="22564">
                  <c:v>31.338888888888889</c:v>
                </c:pt>
                <c:pt idx="22565">
                  <c:v>31.340277777777779</c:v>
                </c:pt>
                <c:pt idx="22566">
                  <c:v>31.341666666666665</c:v>
                </c:pt>
                <c:pt idx="22567">
                  <c:v>31.343055555555555</c:v>
                </c:pt>
                <c:pt idx="22568">
                  <c:v>31.344444444444445</c:v>
                </c:pt>
                <c:pt idx="22569">
                  <c:v>31.345833333333335</c:v>
                </c:pt>
                <c:pt idx="22570">
                  <c:v>31.347222222222221</c:v>
                </c:pt>
                <c:pt idx="22571">
                  <c:v>31.348611111111111</c:v>
                </c:pt>
                <c:pt idx="22572">
                  <c:v>31.35</c:v>
                </c:pt>
                <c:pt idx="22573">
                  <c:v>31.351388888888888</c:v>
                </c:pt>
                <c:pt idx="22574">
                  <c:v>31.352777777777778</c:v>
                </c:pt>
                <c:pt idx="22575">
                  <c:v>31.354166666666668</c:v>
                </c:pt>
                <c:pt idx="22576">
                  <c:v>31.355555555555554</c:v>
                </c:pt>
                <c:pt idx="22577">
                  <c:v>31.356944444444444</c:v>
                </c:pt>
                <c:pt idx="22578">
                  <c:v>31.358333333333334</c:v>
                </c:pt>
                <c:pt idx="22579">
                  <c:v>31.359722222222221</c:v>
                </c:pt>
                <c:pt idx="22580">
                  <c:v>31.361111111111111</c:v>
                </c:pt>
                <c:pt idx="22581">
                  <c:v>31.362500000000001</c:v>
                </c:pt>
                <c:pt idx="22582">
                  <c:v>31.363888888888887</c:v>
                </c:pt>
                <c:pt idx="22583">
                  <c:v>31.365277777777777</c:v>
                </c:pt>
                <c:pt idx="22584">
                  <c:v>31.366666666666667</c:v>
                </c:pt>
                <c:pt idx="22585">
                  <c:v>31.368055555555557</c:v>
                </c:pt>
                <c:pt idx="22586">
                  <c:v>31.369444444444444</c:v>
                </c:pt>
                <c:pt idx="22587">
                  <c:v>31.370833333333334</c:v>
                </c:pt>
                <c:pt idx="22588">
                  <c:v>31.372222222222224</c:v>
                </c:pt>
                <c:pt idx="22589">
                  <c:v>31.37361111111111</c:v>
                </c:pt>
                <c:pt idx="22590">
                  <c:v>31.375</c:v>
                </c:pt>
                <c:pt idx="22591">
                  <c:v>31.37638888888889</c:v>
                </c:pt>
                <c:pt idx="22592">
                  <c:v>31.377777777777776</c:v>
                </c:pt>
                <c:pt idx="22593">
                  <c:v>31.379166666666666</c:v>
                </c:pt>
                <c:pt idx="22594">
                  <c:v>31.380555555555556</c:v>
                </c:pt>
                <c:pt idx="22595">
                  <c:v>31.381944444444443</c:v>
                </c:pt>
                <c:pt idx="22596">
                  <c:v>31.383333333333333</c:v>
                </c:pt>
                <c:pt idx="22597">
                  <c:v>31.384722222222223</c:v>
                </c:pt>
                <c:pt idx="22598">
                  <c:v>31.386111111111113</c:v>
                </c:pt>
                <c:pt idx="22599">
                  <c:v>31.387499999999999</c:v>
                </c:pt>
                <c:pt idx="22600">
                  <c:v>31.388888888888889</c:v>
                </c:pt>
                <c:pt idx="22601">
                  <c:v>31.390277777777779</c:v>
                </c:pt>
                <c:pt idx="22602">
                  <c:v>31.391666666666666</c:v>
                </c:pt>
                <c:pt idx="22603">
                  <c:v>31.393055555555556</c:v>
                </c:pt>
                <c:pt idx="22604">
                  <c:v>31.394444444444446</c:v>
                </c:pt>
                <c:pt idx="22605">
                  <c:v>31.395833333333332</c:v>
                </c:pt>
                <c:pt idx="22606">
                  <c:v>31.397222222222222</c:v>
                </c:pt>
                <c:pt idx="22607">
                  <c:v>31.398611111111112</c:v>
                </c:pt>
                <c:pt idx="22608">
                  <c:v>31.4</c:v>
                </c:pt>
                <c:pt idx="22609">
                  <c:v>31.401388888888889</c:v>
                </c:pt>
                <c:pt idx="22610">
                  <c:v>31.402777777777779</c:v>
                </c:pt>
                <c:pt idx="22611">
                  <c:v>31.404166666666665</c:v>
                </c:pt>
                <c:pt idx="22612">
                  <c:v>31.405555555555555</c:v>
                </c:pt>
                <c:pt idx="22613">
                  <c:v>31.406944444444445</c:v>
                </c:pt>
                <c:pt idx="22614">
                  <c:v>31.408333333333335</c:v>
                </c:pt>
                <c:pt idx="22615">
                  <c:v>31.409722222222221</c:v>
                </c:pt>
                <c:pt idx="22616">
                  <c:v>31.411111111111111</c:v>
                </c:pt>
                <c:pt idx="22617">
                  <c:v>31.412500000000001</c:v>
                </c:pt>
                <c:pt idx="22618">
                  <c:v>31.413888888888888</c:v>
                </c:pt>
                <c:pt idx="22619">
                  <c:v>31.415277777777778</c:v>
                </c:pt>
                <c:pt idx="22620">
                  <c:v>31.416666666666668</c:v>
                </c:pt>
                <c:pt idx="22621">
                  <c:v>31.418055555555554</c:v>
                </c:pt>
                <c:pt idx="22622">
                  <c:v>31.419444444444444</c:v>
                </c:pt>
                <c:pt idx="22623">
                  <c:v>31.420833333333334</c:v>
                </c:pt>
                <c:pt idx="22624">
                  <c:v>31.422222222222221</c:v>
                </c:pt>
                <c:pt idx="22625">
                  <c:v>31.423611111111111</c:v>
                </c:pt>
                <c:pt idx="22626">
                  <c:v>31.425000000000001</c:v>
                </c:pt>
                <c:pt idx="22627">
                  <c:v>31.426388888888887</c:v>
                </c:pt>
                <c:pt idx="22628">
                  <c:v>31.427777777777777</c:v>
                </c:pt>
                <c:pt idx="22629">
                  <c:v>31.429166666666667</c:v>
                </c:pt>
                <c:pt idx="22630">
                  <c:v>31.430555555555557</c:v>
                </c:pt>
                <c:pt idx="22631">
                  <c:v>31.431944444444444</c:v>
                </c:pt>
                <c:pt idx="22632">
                  <c:v>31.433333333333334</c:v>
                </c:pt>
                <c:pt idx="22633">
                  <c:v>31.434722222222224</c:v>
                </c:pt>
                <c:pt idx="22634">
                  <c:v>31.43611111111111</c:v>
                </c:pt>
                <c:pt idx="22635">
                  <c:v>31.4375</c:v>
                </c:pt>
                <c:pt idx="22636">
                  <c:v>31.43888888888889</c:v>
                </c:pt>
                <c:pt idx="22637">
                  <c:v>31.440277777777776</c:v>
                </c:pt>
                <c:pt idx="22638">
                  <c:v>31.441666666666666</c:v>
                </c:pt>
                <c:pt idx="22639">
                  <c:v>31.443055555555556</c:v>
                </c:pt>
                <c:pt idx="22640">
                  <c:v>31.444444444444443</c:v>
                </c:pt>
                <c:pt idx="22641">
                  <c:v>31.445833333333333</c:v>
                </c:pt>
                <c:pt idx="22642">
                  <c:v>31.447222222222223</c:v>
                </c:pt>
                <c:pt idx="22643">
                  <c:v>31.448611111111113</c:v>
                </c:pt>
                <c:pt idx="22644">
                  <c:v>31.45</c:v>
                </c:pt>
                <c:pt idx="22645">
                  <c:v>31.451388888888889</c:v>
                </c:pt>
                <c:pt idx="22646">
                  <c:v>31.452777777777779</c:v>
                </c:pt>
                <c:pt idx="22647">
                  <c:v>31.454166666666666</c:v>
                </c:pt>
                <c:pt idx="22648">
                  <c:v>31.455555555555556</c:v>
                </c:pt>
                <c:pt idx="22649">
                  <c:v>31.456944444444446</c:v>
                </c:pt>
                <c:pt idx="22650">
                  <c:v>31.458333333333332</c:v>
                </c:pt>
                <c:pt idx="22651">
                  <c:v>31.459722222222222</c:v>
                </c:pt>
                <c:pt idx="22652">
                  <c:v>31.461111111111112</c:v>
                </c:pt>
                <c:pt idx="22653">
                  <c:v>31.462499999999999</c:v>
                </c:pt>
                <c:pt idx="22654">
                  <c:v>31.463888888888889</c:v>
                </c:pt>
                <c:pt idx="22655">
                  <c:v>31.465277777777779</c:v>
                </c:pt>
                <c:pt idx="22656">
                  <c:v>31.466666666666665</c:v>
                </c:pt>
                <c:pt idx="22657">
                  <c:v>31.468055555555555</c:v>
                </c:pt>
                <c:pt idx="22658">
                  <c:v>31.469444444444445</c:v>
                </c:pt>
                <c:pt idx="22659">
                  <c:v>31.470833333333335</c:v>
                </c:pt>
                <c:pt idx="22660">
                  <c:v>31.472222222222221</c:v>
                </c:pt>
                <c:pt idx="22661">
                  <c:v>31.473611111111111</c:v>
                </c:pt>
                <c:pt idx="22662">
                  <c:v>31.475000000000001</c:v>
                </c:pt>
                <c:pt idx="22663">
                  <c:v>31.476388888888888</c:v>
                </c:pt>
                <c:pt idx="22664">
                  <c:v>31.477777777777778</c:v>
                </c:pt>
                <c:pt idx="22665">
                  <c:v>31.479166666666668</c:v>
                </c:pt>
                <c:pt idx="22666">
                  <c:v>31.480555555555554</c:v>
                </c:pt>
                <c:pt idx="22667">
                  <c:v>31.481944444444444</c:v>
                </c:pt>
                <c:pt idx="22668">
                  <c:v>31.483333333333334</c:v>
                </c:pt>
                <c:pt idx="22669">
                  <c:v>31.484722222222221</c:v>
                </c:pt>
                <c:pt idx="22670">
                  <c:v>31.486111111111111</c:v>
                </c:pt>
                <c:pt idx="22671">
                  <c:v>31.487500000000001</c:v>
                </c:pt>
                <c:pt idx="22672">
                  <c:v>31.488888888888887</c:v>
                </c:pt>
                <c:pt idx="22673">
                  <c:v>31.490277777777777</c:v>
                </c:pt>
                <c:pt idx="22674">
                  <c:v>31.491666666666667</c:v>
                </c:pt>
                <c:pt idx="22675">
                  <c:v>31.493055555555557</c:v>
                </c:pt>
                <c:pt idx="22676">
                  <c:v>31.494444444444444</c:v>
                </c:pt>
                <c:pt idx="22677">
                  <c:v>31.495833333333334</c:v>
                </c:pt>
                <c:pt idx="22678">
                  <c:v>31.497222222222224</c:v>
                </c:pt>
                <c:pt idx="22679">
                  <c:v>31.49861111111111</c:v>
                </c:pt>
                <c:pt idx="22680">
                  <c:v>31.5</c:v>
                </c:pt>
                <c:pt idx="22681">
                  <c:v>31.50138888888889</c:v>
                </c:pt>
                <c:pt idx="22682">
                  <c:v>31.502777777777776</c:v>
                </c:pt>
                <c:pt idx="22683">
                  <c:v>31.504166666666666</c:v>
                </c:pt>
                <c:pt idx="22684">
                  <c:v>31.505555555555556</c:v>
                </c:pt>
                <c:pt idx="22685">
                  <c:v>31.506944444444443</c:v>
                </c:pt>
                <c:pt idx="22686">
                  <c:v>31.508333333333333</c:v>
                </c:pt>
                <c:pt idx="22687">
                  <c:v>31.509722222222223</c:v>
                </c:pt>
                <c:pt idx="22688">
                  <c:v>31.511111111111113</c:v>
                </c:pt>
                <c:pt idx="22689">
                  <c:v>31.512499999999999</c:v>
                </c:pt>
                <c:pt idx="22690">
                  <c:v>31.513888888888889</c:v>
                </c:pt>
                <c:pt idx="22691">
                  <c:v>31.515277777777779</c:v>
                </c:pt>
                <c:pt idx="22692">
                  <c:v>31.516666666666666</c:v>
                </c:pt>
                <c:pt idx="22693">
                  <c:v>31.518055555555556</c:v>
                </c:pt>
                <c:pt idx="22694">
                  <c:v>31.519444444444446</c:v>
                </c:pt>
                <c:pt idx="22695">
                  <c:v>31.520833333333332</c:v>
                </c:pt>
                <c:pt idx="22696">
                  <c:v>31.522222222222222</c:v>
                </c:pt>
                <c:pt idx="22697">
                  <c:v>31.523611111111112</c:v>
                </c:pt>
                <c:pt idx="22698">
                  <c:v>31.524999999999999</c:v>
                </c:pt>
                <c:pt idx="22699">
                  <c:v>31.526388888888889</c:v>
                </c:pt>
                <c:pt idx="22700">
                  <c:v>31.527777777777779</c:v>
                </c:pt>
                <c:pt idx="22701">
                  <c:v>31.529166666666665</c:v>
                </c:pt>
                <c:pt idx="22702">
                  <c:v>31.530555555555555</c:v>
                </c:pt>
                <c:pt idx="22703">
                  <c:v>31.531944444444445</c:v>
                </c:pt>
                <c:pt idx="22704">
                  <c:v>31.533333333333335</c:v>
                </c:pt>
                <c:pt idx="22705">
                  <c:v>31.534722222222221</c:v>
                </c:pt>
                <c:pt idx="22706">
                  <c:v>31.536111111111111</c:v>
                </c:pt>
                <c:pt idx="22707">
                  <c:v>31.537500000000001</c:v>
                </c:pt>
                <c:pt idx="22708">
                  <c:v>31.538888888888888</c:v>
                </c:pt>
                <c:pt idx="22709">
                  <c:v>31.540277777777778</c:v>
                </c:pt>
                <c:pt idx="22710">
                  <c:v>31.541666666666668</c:v>
                </c:pt>
                <c:pt idx="22711">
                  <c:v>31.543055555555554</c:v>
                </c:pt>
                <c:pt idx="22712">
                  <c:v>31.544444444444444</c:v>
                </c:pt>
                <c:pt idx="22713">
                  <c:v>31.545833333333334</c:v>
                </c:pt>
                <c:pt idx="22714">
                  <c:v>31.547222222222221</c:v>
                </c:pt>
                <c:pt idx="22715">
                  <c:v>31.548611111111111</c:v>
                </c:pt>
                <c:pt idx="22716">
                  <c:v>31.55</c:v>
                </c:pt>
                <c:pt idx="22717">
                  <c:v>31.551388888888887</c:v>
                </c:pt>
                <c:pt idx="22718">
                  <c:v>31.552777777777777</c:v>
                </c:pt>
                <c:pt idx="22719">
                  <c:v>31.554166666666667</c:v>
                </c:pt>
                <c:pt idx="22720">
                  <c:v>31.555555555555557</c:v>
                </c:pt>
                <c:pt idx="22721">
                  <c:v>31.556944444444444</c:v>
                </c:pt>
                <c:pt idx="22722">
                  <c:v>31.558333333333334</c:v>
                </c:pt>
                <c:pt idx="22723">
                  <c:v>31.559722222222224</c:v>
                </c:pt>
                <c:pt idx="22724">
                  <c:v>31.56111111111111</c:v>
                </c:pt>
                <c:pt idx="22725">
                  <c:v>31.5625</c:v>
                </c:pt>
                <c:pt idx="22726">
                  <c:v>31.56388888888889</c:v>
                </c:pt>
                <c:pt idx="22727">
                  <c:v>31.565277777777776</c:v>
                </c:pt>
                <c:pt idx="22728">
                  <c:v>31.566666666666666</c:v>
                </c:pt>
                <c:pt idx="22729">
                  <c:v>31.568055555555556</c:v>
                </c:pt>
                <c:pt idx="22730">
                  <c:v>31.569444444444443</c:v>
                </c:pt>
                <c:pt idx="22731">
                  <c:v>31.570833333333333</c:v>
                </c:pt>
                <c:pt idx="22732">
                  <c:v>31.572222222222223</c:v>
                </c:pt>
                <c:pt idx="22733">
                  <c:v>31.573611111111113</c:v>
                </c:pt>
                <c:pt idx="22734">
                  <c:v>31.574999999999999</c:v>
                </c:pt>
                <c:pt idx="22735">
                  <c:v>31.576388888888889</c:v>
                </c:pt>
                <c:pt idx="22736">
                  <c:v>31.577777777777779</c:v>
                </c:pt>
                <c:pt idx="22737">
                  <c:v>31.579166666666666</c:v>
                </c:pt>
                <c:pt idx="22738">
                  <c:v>31.580555555555556</c:v>
                </c:pt>
                <c:pt idx="22739">
                  <c:v>31.581944444444446</c:v>
                </c:pt>
                <c:pt idx="22740">
                  <c:v>31.583333333333332</c:v>
                </c:pt>
                <c:pt idx="22741">
                  <c:v>31.584722222222222</c:v>
                </c:pt>
                <c:pt idx="22742">
                  <c:v>31.586111111111112</c:v>
                </c:pt>
                <c:pt idx="22743">
                  <c:v>31.587499999999999</c:v>
                </c:pt>
                <c:pt idx="22744">
                  <c:v>31.588888888888889</c:v>
                </c:pt>
                <c:pt idx="22745">
                  <c:v>31.590277777777779</c:v>
                </c:pt>
                <c:pt idx="22746">
                  <c:v>31.591666666666665</c:v>
                </c:pt>
                <c:pt idx="22747">
                  <c:v>31.593055555555555</c:v>
                </c:pt>
                <c:pt idx="22748">
                  <c:v>31.594444444444445</c:v>
                </c:pt>
                <c:pt idx="22749">
                  <c:v>31.595833333333335</c:v>
                </c:pt>
                <c:pt idx="22750">
                  <c:v>31.597222222222221</c:v>
                </c:pt>
                <c:pt idx="22751">
                  <c:v>31.598611111111111</c:v>
                </c:pt>
                <c:pt idx="22752">
                  <c:v>31.6</c:v>
                </c:pt>
                <c:pt idx="22753">
                  <c:v>31.601388888888888</c:v>
                </c:pt>
                <c:pt idx="22754">
                  <c:v>31.602777777777778</c:v>
                </c:pt>
                <c:pt idx="22755">
                  <c:v>31.604166666666668</c:v>
                </c:pt>
                <c:pt idx="22756">
                  <c:v>31.605555555555554</c:v>
                </c:pt>
                <c:pt idx="22757">
                  <c:v>31.606944444444444</c:v>
                </c:pt>
                <c:pt idx="22758">
                  <c:v>31.608333333333334</c:v>
                </c:pt>
                <c:pt idx="22759">
                  <c:v>31.609722222222221</c:v>
                </c:pt>
                <c:pt idx="22760">
                  <c:v>31.611111111111111</c:v>
                </c:pt>
                <c:pt idx="22761">
                  <c:v>31.612500000000001</c:v>
                </c:pt>
                <c:pt idx="22762">
                  <c:v>31.613888888888887</c:v>
                </c:pt>
                <c:pt idx="22763">
                  <c:v>31.615277777777777</c:v>
                </c:pt>
                <c:pt idx="22764">
                  <c:v>31.616666666666667</c:v>
                </c:pt>
                <c:pt idx="22765">
                  <c:v>31.618055555555557</c:v>
                </c:pt>
                <c:pt idx="22766">
                  <c:v>31.619444444444444</c:v>
                </c:pt>
                <c:pt idx="22767">
                  <c:v>31.620833333333334</c:v>
                </c:pt>
                <c:pt idx="22768">
                  <c:v>31.622222222222224</c:v>
                </c:pt>
                <c:pt idx="22769">
                  <c:v>31.62361111111111</c:v>
                </c:pt>
                <c:pt idx="22770">
                  <c:v>31.625</c:v>
                </c:pt>
                <c:pt idx="22771">
                  <c:v>31.62638888888889</c:v>
                </c:pt>
                <c:pt idx="22772">
                  <c:v>31.627777777777776</c:v>
                </c:pt>
                <c:pt idx="22773">
                  <c:v>31.629166666666666</c:v>
                </c:pt>
                <c:pt idx="22774">
                  <c:v>31.630555555555556</c:v>
                </c:pt>
                <c:pt idx="22775">
                  <c:v>31.631944444444443</c:v>
                </c:pt>
                <c:pt idx="22776">
                  <c:v>31.633333333333333</c:v>
                </c:pt>
                <c:pt idx="22777">
                  <c:v>31.634722222222223</c:v>
                </c:pt>
                <c:pt idx="22778">
                  <c:v>31.636111111111113</c:v>
                </c:pt>
                <c:pt idx="22779">
                  <c:v>31.637499999999999</c:v>
                </c:pt>
                <c:pt idx="22780">
                  <c:v>31.638888888888889</c:v>
                </c:pt>
                <c:pt idx="22781">
                  <c:v>31.640277777777779</c:v>
                </c:pt>
                <c:pt idx="22782">
                  <c:v>31.641666666666666</c:v>
                </c:pt>
                <c:pt idx="22783">
                  <c:v>31.643055555555556</c:v>
                </c:pt>
                <c:pt idx="22784">
                  <c:v>31.644444444444446</c:v>
                </c:pt>
                <c:pt idx="22785">
                  <c:v>31.645833333333332</c:v>
                </c:pt>
                <c:pt idx="22786">
                  <c:v>31.647222222222222</c:v>
                </c:pt>
                <c:pt idx="22787">
                  <c:v>31.648611111111112</c:v>
                </c:pt>
                <c:pt idx="22788">
                  <c:v>31.65</c:v>
                </c:pt>
                <c:pt idx="22789">
                  <c:v>31.651388888888889</c:v>
                </c:pt>
                <c:pt idx="22790">
                  <c:v>31.652777777777779</c:v>
                </c:pt>
                <c:pt idx="22791">
                  <c:v>31.654166666666665</c:v>
                </c:pt>
                <c:pt idx="22792">
                  <c:v>31.655555555555555</c:v>
                </c:pt>
                <c:pt idx="22793">
                  <c:v>31.656944444444445</c:v>
                </c:pt>
                <c:pt idx="22794">
                  <c:v>31.658333333333335</c:v>
                </c:pt>
                <c:pt idx="22795">
                  <c:v>31.659722222222221</c:v>
                </c:pt>
                <c:pt idx="22796">
                  <c:v>31.661111111111111</c:v>
                </c:pt>
                <c:pt idx="22797">
                  <c:v>31.662500000000001</c:v>
                </c:pt>
                <c:pt idx="22798">
                  <c:v>31.663888888888888</c:v>
                </c:pt>
                <c:pt idx="22799">
                  <c:v>31.665277777777778</c:v>
                </c:pt>
                <c:pt idx="22800">
                  <c:v>31.666666666666668</c:v>
                </c:pt>
                <c:pt idx="22801">
                  <c:v>31.668055555555554</c:v>
                </c:pt>
                <c:pt idx="22802">
                  <c:v>31.669444444444444</c:v>
                </c:pt>
                <c:pt idx="22803">
                  <c:v>31.670833333333334</c:v>
                </c:pt>
                <c:pt idx="22804">
                  <c:v>31.672222222222221</c:v>
                </c:pt>
                <c:pt idx="22805">
                  <c:v>31.673611111111111</c:v>
                </c:pt>
                <c:pt idx="22806">
                  <c:v>31.675000000000001</c:v>
                </c:pt>
                <c:pt idx="22807">
                  <c:v>31.676388888888887</c:v>
                </c:pt>
                <c:pt idx="22808">
                  <c:v>31.677777777777777</c:v>
                </c:pt>
                <c:pt idx="22809">
                  <c:v>31.679166666666667</c:v>
                </c:pt>
                <c:pt idx="22810">
                  <c:v>31.680555555555557</c:v>
                </c:pt>
                <c:pt idx="22811">
                  <c:v>31.681944444444444</c:v>
                </c:pt>
                <c:pt idx="22812">
                  <c:v>31.683333333333334</c:v>
                </c:pt>
                <c:pt idx="22813">
                  <c:v>31.684722222222224</c:v>
                </c:pt>
                <c:pt idx="22814">
                  <c:v>31.68611111111111</c:v>
                </c:pt>
                <c:pt idx="22815">
                  <c:v>31.6875</c:v>
                </c:pt>
                <c:pt idx="22816">
                  <c:v>31.68888888888889</c:v>
                </c:pt>
                <c:pt idx="22817">
                  <c:v>31.690277777777776</c:v>
                </c:pt>
                <c:pt idx="22818">
                  <c:v>31.691666666666666</c:v>
                </c:pt>
                <c:pt idx="22819">
                  <c:v>31.693055555555556</c:v>
                </c:pt>
                <c:pt idx="22820">
                  <c:v>31.694444444444443</c:v>
                </c:pt>
                <c:pt idx="22821">
                  <c:v>31.695833333333333</c:v>
                </c:pt>
                <c:pt idx="22822">
                  <c:v>31.697222222222223</c:v>
                </c:pt>
                <c:pt idx="22823">
                  <c:v>31.698611111111113</c:v>
                </c:pt>
                <c:pt idx="22824">
                  <c:v>31.7</c:v>
                </c:pt>
                <c:pt idx="22825">
                  <c:v>31.701388888888889</c:v>
                </c:pt>
                <c:pt idx="22826">
                  <c:v>31.702777777777779</c:v>
                </c:pt>
                <c:pt idx="22827">
                  <c:v>31.704166666666666</c:v>
                </c:pt>
                <c:pt idx="22828">
                  <c:v>31.705555555555556</c:v>
                </c:pt>
                <c:pt idx="22829">
                  <c:v>31.706944444444446</c:v>
                </c:pt>
                <c:pt idx="22830">
                  <c:v>31.708333333333332</c:v>
                </c:pt>
                <c:pt idx="22831">
                  <c:v>31.709722222222222</c:v>
                </c:pt>
                <c:pt idx="22832">
                  <c:v>31.711111111111112</c:v>
                </c:pt>
                <c:pt idx="22833">
                  <c:v>31.712499999999999</c:v>
                </c:pt>
                <c:pt idx="22834">
                  <c:v>31.713888888888889</c:v>
                </c:pt>
                <c:pt idx="22835">
                  <c:v>31.715277777777779</c:v>
                </c:pt>
                <c:pt idx="22836">
                  <c:v>31.716666666666665</c:v>
                </c:pt>
                <c:pt idx="22837">
                  <c:v>31.718055555555555</c:v>
                </c:pt>
                <c:pt idx="22838">
                  <c:v>31.719444444444445</c:v>
                </c:pt>
                <c:pt idx="22839">
                  <c:v>31.720833333333335</c:v>
                </c:pt>
                <c:pt idx="22840">
                  <c:v>31.722222222222221</c:v>
                </c:pt>
                <c:pt idx="22841">
                  <c:v>31.723611111111111</c:v>
                </c:pt>
                <c:pt idx="22842">
                  <c:v>31.725000000000001</c:v>
                </c:pt>
                <c:pt idx="22843">
                  <c:v>31.726388888888888</c:v>
                </c:pt>
                <c:pt idx="22844">
                  <c:v>31.727777777777778</c:v>
                </c:pt>
                <c:pt idx="22845">
                  <c:v>31.729166666666668</c:v>
                </c:pt>
                <c:pt idx="22846">
                  <c:v>31.730555555555554</c:v>
                </c:pt>
                <c:pt idx="22847">
                  <c:v>31.731944444444444</c:v>
                </c:pt>
                <c:pt idx="22848">
                  <c:v>31.733333333333334</c:v>
                </c:pt>
                <c:pt idx="22849">
                  <c:v>31.734722222222221</c:v>
                </c:pt>
                <c:pt idx="22850">
                  <c:v>31.736111111111111</c:v>
                </c:pt>
                <c:pt idx="22851">
                  <c:v>31.737500000000001</c:v>
                </c:pt>
                <c:pt idx="22852">
                  <c:v>31.738888888888887</c:v>
                </c:pt>
                <c:pt idx="22853">
                  <c:v>31.740277777777777</c:v>
                </c:pt>
                <c:pt idx="22854">
                  <c:v>31.741666666666667</c:v>
                </c:pt>
                <c:pt idx="22855">
                  <c:v>31.743055555555557</c:v>
                </c:pt>
                <c:pt idx="22856">
                  <c:v>31.744444444444444</c:v>
                </c:pt>
                <c:pt idx="22857">
                  <c:v>31.745833333333334</c:v>
                </c:pt>
                <c:pt idx="22858">
                  <c:v>31.747222222222224</c:v>
                </c:pt>
                <c:pt idx="22859">
                  <c:v>31.74861111111111</c:v>
                </c:pt>
                <c:pt idx="22860">
                  <c:v>31.75</c:v>
                </c:pt>
                <c:pt idx="22861">
                  <c:v>31.75138888888889</c:v>
                </c:pt>
                <c:pt idx="22862">
                  <c:v>31.752777777777776</c:v>
                </c:pt>
                <c:pt idx="22863">
                  <c:v>31.754166666666666</c:v>
                </c:pt>
                <c:pt idx="22864">
                  <c:v>31.755555555555556</c:v>
                </c:pt>
                <c:pt idx="22865">
                  <c:v>31.756944444444443</c:v>
                </c:pt>
                <c:pt idx="22866">
                  <c:v>31.758333333333333</c:v>
                </c:pt>
                <c:pt idx="22867">
                  <c:v>31.759722222222223</c:v>
                </c:pt>
                <c:pt idx="22868">
                  <c:v>31.761111111111113</c:v>
                </c:pt>
                <c:pt idx="22869">
                  <c:v>31.762499999999999</c:v>
                </c:pt>
                <c:pt idx="22870">
                  <c:v>31.763888888888889</c:v>
                </c:pt>
                <c:pt idx="22871">
                  <c:v>31.765277777777779</c:v>
                </c:pt>
                <c:pt idx="22872">
                  <c:v>31.766666666666666</c:v>
                </c:pt>
                <c:pt idx="22873">
                  <c:v>31.768055555555556</c:v>
                </c:pt>
                <c:pt idx="22874">
                  <c:v>31.769444444444446</c:v>
                </c:pt>
                <c:pt idx="22875">
                  <c:v>31.770833333333332</c:v>
                </c:pt>
                <c:pt idx="22876">
                  <c:v>31.772222222222222</c:v>
                </c:pt>
                <c:pt idx="22877">
                  <c:v>31.773611111111112</c:v>
                </c:pt>
                <c:pt idx="22878">
                  <c:v>31.774999999999999</c:v>
                </c:pt>
                <c:pt idx="22879">
                  <c:v>31.776388888888889</c:v>
                </c:pt>
                <c:pt idx="22880">
                  <c:v>31.777777777777779</c:v>
                </c:pt>
                <c:pt idx="22881">
                  <c:v>31.779166666666665</c:v>
                </c:pt>
                <c:pt idx="22882">
                  <c:v>31.780555555555555</c:v>
                </c:pt>
                <c:pt idx="22883">
                  <c:v>31.781944444444445</c:v>
                </c:pt>
                <c:pt idx="22884">
                  <c:v>31.783333333333335</c:v>
                </c:pt>
                <c:pt idx="22885">
                  <c:v>31.784722222222221</c:v>
                </c:pt>
                <c:pt idx="22886">
                  <c:v>31.786111111111111</c:v>
                </c:pt>
                <c:pt idx="22887">
                  <c:v>31.787500000000001</c:v>
                </c:pt>
                <c:pt idx="22888">
                  <c:v>31.788888888888888</c:v>
                </c:pt>
                <c:pt idx="22889">
                  <c:v>31.790277777777778</c:v>
                </c:pt>
                <c:pt idx="22890">
                  <c:v>31.791666666666668</c:v>
                </c:pt>
                <c:pt idx="22891">
                  <c:v>31.793055555555554</c:v>
                </c:pt>
                <c:pt idx="22892">
                  <c:v>31.794444444444444</c:v>
                </c:pt>
                <c:pt idx="22893">
                  <c:v>31.795833333333334</c:v>
                </c:pt>
                <c:pt idx="22894">
                  <c:v>31.797222222222221</c:v>
                </c:pt>
                <c:pt idx="22895">
                  <c:v>31.798611111111111</c:v>
                </c:pt>
                <c:pt idx="22896">
                  <c:v>31.8</c:v>
                </c:pt>
                <c:pt idx="22897">
                  <c:v>31.801388888888887</c:v>
                </c:pt>
                <c:pt idx="22898">
                  <c:v>31.802777777777777</c:v>
                </c:pt>
                <c:pt idx="22899">
                  <c:v>31.804166666666667</c:v>
                </c:pt>
                <c:pt idx="22900">
                  <c:v>31.805555555555557</c:v>
                </c:pt>
                <c:pt idx="22901">
                  <c:v>31.806944444444444</c:v>
                </c:pt>
                <c:pt idx="22902">
                  <c:v>31.808333333333334</c:v>
                </c:pt>
                <c:pt idx="22903">
                  <c:v>31.809722222222224</c:v>
                </c:pt>
                <c:pt idx="22904">
                  <c:v>31.81111111111111</c:v>
                </c:pt>
                <c:pt idx="22905">
                  <c:v>31.8125</c:v>
                </c:pt>
                <c:pt idx="22906">
                  <c:v>31.81388888888889</c:v>
                </c:pt>
                <c:pt idx="22907">
                  <c:v>31.815277777777776</c:v>
                </c:pt>
                <c:pt idx="22908">
                  <c:v>31.816666666666666</c:v>
                </c:pt>
                <c:pt idx="22909">
                  <c:v>31.818055555555556</c:v>
                </c:pt>
                <c:pt idx="22910">
                  <c:v>31.819444444444443</c:v>
                </c:pt>
                <c:pt idx="22911">
                  <c:v>31.820833333333333</c:v>
                </c:pt>
                <c:pt idx="22912">
                  <c:v>31.822222222222223</c:v>
                </c:pt>
                <c:pt idx="22913">
                  <c:v>31.823611111111113</c:v>
                </c:pt>
                <c:pt idx="22914">
                  <c:v>31.824999999999999</c:v>
                </c:pt>
                <c:pt idx="22915">
                  <c:v>31.826388888888889</c:v>
                </c:pt>
                <c:pt idx="22916">
                  <c:v>31.827777777777779</c:v>
                </c:pt>
                <c:pt idx="22917">
                  <c:v>31.829166666666666</c:v>
                </c:pt>
                <c:pt idx="22918">
                  <c:v>31.830555555555556</c:v>
                </c:pt>
                <c:pt idx="22919">
                  <c:v>31.831944444444446</c:v>
                </c:pt>
                <c:pt idx="22920">
                  <c:v>31.833333333333332</c:v>
                </c:pt>
                <c:pt idx="22921">
                  <c:v>31.834722222222222</c:v>
                </c:pt>
                <c:pt idx="22922">
                  <c:v>31.836111111111112</c:v>
                </c:pt>
                <c:pt idx="22923">
                  <c:v>31.837499999999999</c:v>
                </c:pt>
                <c:pt idx="22924">
                  <c:v>31.838888888888889</c:v>
                </c:pt>
                <c:pt idx="22925">
                  <c:v>31.840277777777779</c:v>
                </c:pt>
                <c:pt idx="22926">
                  <c:v>31.841666666666665</c:v>
                </c:pt>
                <c:pt idx="22927">
                  <c:v>31.843055555555555</c:v>
                </c:pt>
                <c:pt idx="22928">
                  <c:v>31.844444444444445</c:v>
                </c:pt>
                <c:pt idx="22929">
                  <c:v>31.845833333333335</c:v>
                </c:pt>
                <c:pt idx="22930">
                  <c:v>31.847222222222221</c:v>
                </c:pt>
                <c:pt idx="22931">
                  <c:v>31.848611111111111</c:v>
                </c:pt>
                <c:pt idx="22932">
                  <c:v>31.85</c:v>
                </c:pt>
                <c:pt idx="22933">
                  <c:v>31.851388888888888</c:v>
                </c:pt>
                <c:pt idx="22934">
                  <c:v>31.852777777777778</c:v>
                </c:pt>
                <c:pt idx="22935">
                  <c:v>31.854166666666668</c:v>
                </c:pt>
                <c:pt idx="22936">
                  <c:v>31.855555555555554</c:v>
                </c:pt>
                <c:pt idx="22937">
                  <c:v>31.856944444444444</c:v>
                </c:pt>
                <c:pt idx="22938">
                  <c:v>31.858333333333334</c:v>
                </c:pt>
                <c:pt idx="22939">
                  <c:v>31.859722222222221</c:v>
                </c:pt>
                <c:pt idx="22940">
                  <c:v>31.861111111111111</c:v>
                </c:pt>
                <c:pt idx="22941">
                  <c:v>31.862500000000001</c:v>
                </c:pt>
                <c:pt idx="22942">
                  <c:v>31.863888888888887</c:v>
                </c:pt>
                <c:pt idx="22943">
                  <c:v>31.865277777777777</c:v>
                </c:pt>
                <c:pt idx="22944">
                  <c:v>31.866666666666667</c:v>
                </c:pt>
                <c:pt idx="22945">
                  <c:v>31.868055555555557</c:v>
                </c:pt>
                <c:pt idx="22946">
                  <c:v>31.869444444444444</c:v>
                </c:pt>
                <c:pt idx="22947">
                  <c:v>31.870833333333334</c:v>
                </c:pt>
                <c:pt idx="22948">
                  <c:v>31.872222222222224</c:v>
                </c:pt>
                <c:pt idx="22949">
                  <c:v>31.87361111111111</c:v>
                </c:pt>
                <c:pt idx="22950">
                  <c:v>31.875</c:v>
                </c:pt>
                <c:pt idx="22951">
                  <c:v>31.87638888888889</c:v>
                </c:pt>
                <c:pt idx="22952">
                  <c:v>31.877777777777776</c:v>
                </c:pt>
                <c:pt idx="22953">
                  <c:v>31.879166666666666</c:v>
                </c:pt>
                <c:pt idx="22954">
                  <c:v>31.880555555555556</c:v>
                </c:pt>
                <c:pt idx="22955">
                  <c:v>31.881944444444443</c:v>
                </c:pt>
                <c:pt idx="22956">
                  <c:v>31.883333333333333</c:v>
                </c:pt>
                <c:pt idx="22957">
                  <c:v>31.884722222222223</c:v>
                </c:pt>
                <c:pt idx="22958">
                  <c:v>31.886111111111113</c:v>
                </c:pt>
                <c:pt idx="22959">
                  <c:v>31.887499999999999</c:v>
                </c:pt>
                <c:pt idx="22960">
                  <c:v>31.888888888888889</c:v>
                </c:pt>
                <c:pt idx="22961">
                  <c:v>31.890277777777779</c:v>
                </c:pt>
                <c:pt idx="22962">
                  <c:v>31.891666666666666</c:v>
                </c:pt>
                <c:pt idx="22963">
                  <c:v>31.893055555555556</c:v>
                </c:pt>
                <c:pt idx="22964">
                  <c:v>31.894444444444446</c:v>
                </c:pt>
                <c:pt idx="22965">
                  <c:v>31.895833333333332</c:v>
                </c:pt>
                <c:pt idx="22966">
                  <c:v>31.897222222222222</c:v>
                </c:pt>
                <c:pt idx="22967">
                  <c:v>31.898611111111112</c:v>
                </c:pt>
                <c:pt idx="22968">
                  <c:v>31.9</c:v>
                </c:pt>
                <c:pt idx="22969">
                  <c:v>31.901388888888889</c:v>
                </c:pt>
                <c:pt idx="22970">
                  <c:v>31.902777777777779</c:v>
                </c:pt>
                <c:pt idx="22971">
                  <c:v>31.904166666666665</c:v>
                </c:pt>
                <c:pt idx="22972">
                  <c:v>31.905555555555555</c:v>
                </c:pt>
                <c:pt idx="22973">
                  <c:v>31.906944444444445</c:v>
                </c:pt>
                <c:pt idx="22974">
                  <c:v>31.908333333333335</c:v>
                </c:pt>
                <c:pt idx="22975">
                  <c:v>31.909722222222221</c:v>
                </c:pt>
                <c:pt idx="22976">
                  <c:v>31.911111111111111</c:v>
                </c:pt>
                <c:pt idx="22977">
                  <c:v>31.912500000000001</c:v>
                </c:pt>
                <c:pt idx="22978">
                  <c:v>31.913888888888888</c:v>
                </c:pt>
                <c:pt idx="22979">
                  <c:v>31.915277777777778</c:v>
                </c:pt>
                <c:pt idx="22980">
                  <c:v>31.916666666666668</c:v>
                </c:pt>
                <c:pt idx="22981">
                  <c:v>31.918055555555554</c:v>
                </c:pt>
                <c:pt idx="22982">
                  <c:v>31.919444444444444</c:v>
                </c:pt>
                <c:pt idx="22983">
                  <c:v>31.920833333333334</c:v>
                </c:pt>
                <c:pt idx="22984">
                  <c:v>31.922222222222221</c:v>
                </c:pt>
                <c:pt idx="22985">
                  <c:v>31.923611111111111</c:v>
                </c:pt>
                <c:pt idx="22986">
                  <c:v>31.925000000000001</c:v>
                </c:pt>
                <c:pt idx="22987">
                  <c:v>31.926388888888887</c:v>
                </c:pt>
                <c:pt idx="22988">
                  <c:v>31.927777777777777</c:v>
                </c:pt>
                <c:pt idx="22989">
                  <c:v>31.929166666666667</c:v>
                </c:pt>
                <c:pt idx="22990">
                  <c:v>31.930555555555557</c:v>
                </c:pt>
                <c:pt idx="22991">
                  <c:v>31.931944444444444</c:v>
                </c:pt>
                <c:pt idx="22992">
                  <c:v>31.933333333333334</c:v>
                </c:pt>
                <c:pt idx="22993">
                  <c:v>31.934722222222224</c:v>
                </c:pt>
                <c:pt idx="22994">
                  <c:v>31.93611111111111</c:v>
                </c:pt>
                <c:pt idx="22995">
                  <c:v>31.9375</c:v>
                </c:pt>
                <c:pt idx="22996">
                  <c:v>31.93888888888889</c:v>
                </c:pt>
                <c:pt idx="22997">
                  <c:v>31.940277777777776</c:v>
                </c:pt>
                <c:pt idx="22998">
                  <c:v>31.941666666666666</c:v>
                </c:pt>
                <c:pt idx="22999">
                  <c:v>31.943055555555556</c:v>
                </c:pt>
                <c:pt idx="23000">
                  <c:v>31.944444444444443</c:v>
                </c:pt>
                <c:pt idx="23001">
                  <c:v>31.945833333333333</c:v>
                </c:pt>
                <c:pt idx="23002">
                  <c:v>31.947222222222223</c:v>
                </c:pt>
                <c:pt idx="23003">
                  <c:v>31.948611111111113</c:v>
                </c:pt>
                <c:pt idx="23004">
                  <c:v>31.95</c:v>
                </c:pt>
                <c:pt idx="23005">
                  <c:v>31.951388888888889</c:v>
                </c:pt>
                <c:pt idx="23006">
                  <c:v>31.952777777777779</c:v>
                </c:pt>
                <c:pt idx="23007">
                  <c:v>31.954166666666666</c:v>
                </c:pt>
                <c:pt idx="23008">
                  <c:v>31.955555555555556</c:v>
                </c:pt>
                <c:pt idx="23009">
                  <c:v>31.956944444444446</c:v>
                </c:pt>
                <c:pt idx="23010">
                  <c:v>31.958333333333332</c:v>
                </c:pt>
                <c:pt idx="23011">
                  <c:v>31.959722222222222</c:v>
                </c:pt>
                <c:pt idx="23012">
                  <c:v>31.961111111111112</c:v>
                </c:pt>
                <c:pt idx="23013">
                  <c:v>31.962499999999999</c:v>
                </c:pt>
                <c:pt idx="23014">
                  <c:v>31.963888888888889</c:v>
                </c:pt>
                <c:pt idx="23015">
                  <c:v>31.965277777777779</c:v>
                </c:pt>
                <c:pt idx="23016">
                  <c:v>31.966666666666665</c:v>
                </c:pt>
                <c:pt idx="23017">
                  <c:v>31.968055555555555</c:v>
                </c:pt>
                <c:pt idx="23018">
                  <c:v>31.969444444444445</c:v>
                </c:pt>
                <c:pt idx="23019">
                  <c:v>31.970833333333335</c:v>
                </c:pt>
                <c:pt idx="23020">
                  <c:v>31.972222222222221</c:v>
                </c:pt>
                <c:pt idx="23021">
                  <c:v>31.973611111111111</c:v>
                </c:pt>
                <c:pt idx="23022">
                  <c:v>31.975000000000001</c:v>
                </c:pt>
                <c:pt idx="23023">
                  <c:v>31.976388888888888</c:v>
                </c:pt>
                <c:pt idx="23024">
                  <c:v>31.977777777777778</c:v>
                </c:pt>
                <c:pt idx="23025">
                  <c:v>31.979166666666668</c:v>
                </c:pt>
                <c:pt idx="23026">
                  <c:v>31.980555555555554</c:v>
                </c:pt>
                <c:pt idx="23027">
                  <c:v>31.981944444444444</c:v>
                </c:pt>
                <c:pt idx="23028">
                  <c:v>31.983333333333334</c:v>
                </c:pt>
                <c:pt idx="23029">
                  <c:v>31.984722222222221</c:v>
                </c:pt>
                <c:pt idx="23030">
                  <c:v>31.986111111111111</c:v>
                </c:pt>
                <c:pt idx="23031">
                  <c:v>31.987500000000001</c:v>
                </c:pt>
                <c:pt idx="23032">
                  <c:v>31.988888888888887</c:v>
                </c:pt>
                <c:pt idx="23033">
                  <c:v>31.990277777777777</c:v>
                </c:pt>
                <c:pt idx="23034">
                  <c:v>31.991666666666667</c:v>
                </c:pt>
                <c:pt idx="23035">
                  <c:v>31.993055555555557</c:v>
                </c:pt>
                <c:pt idx="23036">
                  <c:v>31.994444444444444</c:v>
                </c:pt>
                <c:pt idx="23037">
                  <c:v>31.995833333333334</c:v>
                </c:pt>
                <c:pt idx="23038">
                  <c:v>31.997222222222224</c:v>
                </c:pt>
                <c:pt idx="23039">
                  <c:v>31.99861111111111</c:v>
                </c:pt>
                <c:pt idx="23040">
                  <c:v>32</c:v>
                </c:pt>
                <c:pt idx="23041">
                  <c:v>32.00138888888889</c:v>
                </c:pt>
                <c:pt idx="23042">
                  <c:v>32.00277777777778</c:v>
                </c:pt>
                <c:pt idx="23043">
                  <c:v>32.00416666666667</c:v>
                </c:pt>
                <c:pt idx="23044">
                  <c:v>32.005555555555553</c:v>
                </c:pt>
                <c:pt idx="23045">
                  <c:v>32.006944444444443</c:v>
                </c:pt>
                <c:pt idx="23046">
                  <c:v>32.008333333333333</c:v>
                </c:pt>
                <c:pt idx="23047">
                  <c:v>32.009722222222223</c:v>
                </c:pt>
                <c:pt idx="23048">
                  <c:v>32.011111111111113</c:v>
                </c:pt>
                <c:pt idx="23049">
                  <c:v>32.012500000000003</c:v>
                </c:pt>
                <c:pt idx="23050">
                  <c:v>32.013888888888886</c:v>
                </c:pt>
                <c:pt idx="23051">
                  <c:v>32.015277777777776</c:v>
                </c:pt>
                <c:pt idx="23052">
                  <c:v>32.016666666666666</c:v>
                </c:pt>
                <c:pt idx="23053">
                  <c:v>32.018055555555556</c:v>
                </c:pt>
                <c:pt idx="23054">
                  <c:v>32.019444444444446</c:v>
                </c:pt>
                <c:pt idx="23055">
                  <c:v>32.020833333333336</c:v>
                </c:pt>
                <c:pt idx="23056">
                  <c:v>32.022222222222226</c:v>
                </c:pt>
                <c:pt idx="23057">
                  <c:v>32.023611111111109</c:v>
                </c:pt>
                <c:pt idx="23058">
                  <c:v>32.024999999999999</c:v>
                </c:pt>
                <c:pt idx="23059">
                  <c:v>32.026388888888889</c:v>
                </c:pt>
                <c:pt idx="23060">
                  <c:v>32.027777777777779</c:v>
                </c:pt>
                <c:pt idx="23061">
                  <c:v>32.029166666666669</c:v>
                </c:pt>
                <c:pt idx="23062">
                  <c:v>32.030555555555559</c:v>
                </c:pt>
                <c:pt idx="23063">
                  <c:v>32.031944444444441</c:v>
                </c:pt>
                <c:pt idx="23064">
                  <c:v>32.033333333333331</c:v>
                </c:pt>
                <c:pt idx="23065">
                  <c:v>32.034722222222221</c:v>
                </c:pt>
                <c:pt idx="23066">
                  <c:v>32.036111111111111</c:v>
                </c:pt>
                <c:pt idx="23067">
                  <c:v>32.037500000000001</c:v>
                </c:pt>
                <c:pt idx="23068">
                  <c:v>32.038888888888891</c:v>
                </c:pt>
                <c:pt idx="23069">
                  <c:v>32.040277777777774</c:v>
                </c:pt>
                <c:pt idx="23070">
                  <c:v>32.041666666666664</c:v>
                </c:pt>
                <c:pt idx="23071">
                  <c:v>32.043055555555554</c:v>
                </c:pt>
                <c:pt idx="23072">
                  <c:v>32.044444444444444</c:v>
                </c:pt>
                <c:pt idx="23073">
                  <c:v>32.045833333333334</c:v>
                </c:pt>
                <c:pt idx="23074">
                  <c:v>32.047222222222224</c:v>
                </c:pt>
                <c:pt idx="23075">
                  <c:v>32.048611111111114</c:v>
                </c:pt>
                <c:pt idx="23076">
                  <c:v>32.049999999999997</c:v>
                </c:pt>
                <c:pt idx="23077">
                  <c:v>32.051388888888887</c:v>
                </c:pt>
                <c:pt idx="23078">
                  <c:v>32.052777777777777</c:v>
                </c:pt>
                <c:pt idx="23079">
                  <c:v>32.054166666666667</c:v>
                </c:pt>
                <c:pt idx="23080">
                  <c:v>32.055555555555557</c:v>
                </c:pt>
                <c:pt idx="23081">
                  <c:v>32.056944444444447</c:v>
                </c:pt>
                <c:pt idx="23082">
                  <c:v>32.05833333333333</c:v>
                </c:pt>
                <c:pt idx="23083">
                  <c:v>32.05972222222222</c:v>
                </c:pt>
                <c:pt idx="23084">
                  <c:v>32.06111111111111</c:v>
                </c:pt>
                <c:pt idx="23085">
                  <c:v>32.0625</c:v>
                </c:pt>
                <c:pt idx="23086">
                  <c:v>32.06388888888889</c:v>
                </c:pt>
                <c:pt idx="23087">
                  <c:v>32.06527777777778</c:v>
                </c:pt>
                <c:pt idx="23088">
                  <c:v>32.06666666666667</c:v>
                </c:pt>
                <c:pt idx="23089">
                  <c:v>32.068055555555553</c:v>
                </c:pt>
                <c:pt idx="23090">
                  <c:v>32.069444444444443</c:v>
                </c:pt>
                <c:pt idx="23091">
                  <c:v>32.070833333333333</c:v>
                </c:pt>
                <c:pt idx="23092">
                  <c:v>32.072222222222223</c:v>
                </c:pt>
                <c:pt idx="23093">
                  <c:v>32.073611111111113</c:v>
                </c:pt>
                <c:pt idx="23094">
                  <c:v>32.075000000000003</c:v>
                </c:pt>
                <c:pt idx="23095">
                  <c:v>32.076388888888886</c:v>
                </c:pt>
                <c:pt idx="23096">
                  <c:v>32.077777777777776</c:v>
                </c:pt>
                <c:pt idx="23097">
                  <c:v>32.079166666666666</c:v>
                </c:pt>
                <c:pt idx="23098">
                  <c:v>32.080555555555556</c:v>
                </c:pt>
                <c:pt idx="23099">
                  <c:v>32.081944444444446</c:v>
                </c:pt>
                <c:pt idx="23100">
                  <c:v>32.083333333333336</c:v>
                </c:pt>
                <c:pt idx="23101">
                  <c:v>32.084722222222226</c:v>
                </c:pt>
                <c:pt idx="23102">
                  <c:v>32.086111111111109</c:v>
                </c:pt>
                <c:pt idx="23103">
                  <c:v>32.087499999999999</c:v>
                </c:pt>
                <c:pt idx="23104">
                  <c:v>32.088888888888889</c:v>
                </c:pt>
                <c:pt idx="23105">
                  <c:v>32.090277777777779</c:v>
                </c:pt>
                <c:pt idx="23106">
                  <c:v>32.091666666666669</c:v>
                </c:pt>
                <c:pt idx="23107">
                  <c:v>32.093055555555559</c:v>
                </c:pt>
                <c:pt idx="23108">
                  <c:v>32.094444444444441</c:v>
                </c:pt>
                <c:pt idx="23109">
                  <c:v>32.095833333333331</c:v>
                </c:pt>
                <c:pt idx="23110">
                  <c:v>32.097222222222221</c:v>
                </c:pt>
                <c:pt idx="23111">
                  <c:v>32.098611111111111</c:v>
                </c:pt>
                <c:pt idx="23112">
                  <c:v>32.1</c:v>
                </c:pt>
                <c:pt idx="23113">
                  <c:v>32.101388888888891</c:v>
                </c:pt>
                <c:pt idx="23114">
                  <c:v>32.102777777777774</c:v>
                </c:pt>
                <c:pt idx="23115">
                  <c:v>32.104166666666664</c:v>
                </c:pt>
                <c:pt idx="23116">
                  <c:v>32.105555555555554</c:v>
                </c:pt>
                <c:pt idx="23117">
                  <c:v>32.106944444444444</c:v>
                </c:pt>
                <c:pt idx="23118">
                  <c:v>32.108333333333334</c:v>
                </c:pt>
                <c:pt idx="23119">
                  <c:v>32.109722222222224</c:v>
                </c:pt>
                <c:pt idx="23120">
                  <c:v>32.111111111111114</c:v>
                </c:pt>
                <c:pt idx="23121">
                  <c:v>32.112499999999997</c:v>
                </c:pt>
                <c:pt idx="23122">
                  <c:v>32.113888888888887</c:v>
                </c:pt>
                <c:pt idx="23123">
                  <c:v>32.115277777777777</c:v>
                </c:pt>
                <c:pt idx="23124">
                  <c:v>32.116666666666667</c:v>
                </c:pt>
                <c:pt idx="23125">
                  <c:v>32.118055555555557</c:v>
                </c:pt>
                <c:pt idx="23126">
                  <c:v>32.119444444444447</c:v>
                </c:pt>
                <c:pt idx="23127">
                  <c:v>32.12083333333333</c:v>
                </c:pt>
                <c:pt idx="23128">
                  <c:v>32.12222222222222</c:v>
                </c:pt>
                <c:pt idx="23129">
                  <c:v>32.12361111111111</c:v>
                </c:pt>
                <c:pt idx="23130">
                  <c:v>32.125</c:v>
                </c:pt>
                <c:pt idx="23131">
                  <c:v>32.12638888888889</c:v>
                </c:pt>
                <c:pt idx="23132">
                  <c:v>32.12777777777778</c:v>
                </c:pt>
                <c:pt idx="23133">
                  <c:v>32.12916666666667</c:v>
                </c:pt>
                <c:pt idx="23134">
                  <c:v>32.130555555555553</c:v>
                </c:pt>
                <c:pt idx="23135">
                  <c:v>32.131944444444443</c:v>
                </c:pt>
                <c:pt idx="23136">
                  <c:v>32.133333333333333</c:v>
                </c:pt>
                <c:pt idx="23137">
                  <c:v>32.134722222222223</c:v>
                </c:pt>
                <c:pt idx="23138">
                  <c:v>32.136111111111113</c:v>
                </c:pt>
                <c:pt idx="23139">
                  <c:v>32.137500000000003</c:v>
                </c:pt>
                <c:pt idx="23140">
                  <c:v>32.138888888888886</c:v>
                </c:pt>
                <c:pt idx="23141">
                  <c:v>32.140277777777776</c:v>
                </c:pt>
                <c:pt idx="23142">
                  <c:v>32.141666666666666</c:v>
                </c:pt>
                <c:pt idx="23143">
                  <c:v>32.143055555555556</c:v>
                </c:pt>
                <c:pt idx="23144">
                  <c:v>32.144444444444446</c:v>
                </c:pt>
                <c:pt idx="23145">
                  <c:v>32.145833333333336</c:v>
                </c:pt>
                <c:pt idx="23146">
                  <c:v>32.147222222222226</c:v>
                </c:pt>
                <c:pt idx="23147">
                  <c:v>32.148611111111109</c:v>
                </c:pt>
                <c:pt idx="23148">
                  <c:v>32.15</c:v>
                </c:pt>
                <c:pt idx="23149">
                  <c:v>32.151388888888889</c:v>
                </c:pt>
                <c:pt idx="23150">
                  <c:v>32.152777777777779</c:v>
                </c:pt>
                <c:pt idx="23151">
                  <c:v>32.154166666666669</c:v>
                </c:pt>
                <c:pt idx="23152">
                  <c:v>32.155555555555559</c:v>
                </c:pt>
                <c:pt idx="23153">
                  <c:v>32.156944444444441</c:v>
                </c:pt>
                <c:pt idx="23154">
                  <c:v>32.158333333333331</c:v>
                </c:pt>
                <c:pt idx="23155">
                  <c:v>32.159722222222221</c:v>
                </c:pt>
                <c:pt idx="23156">
                  <c:v>32.161111111111111</c:v>
                </c:pt>
                <c:pt idx="23157">
                  <c:v>32.162500000000001</c:v>
                </c:pt>
                <c:pt idx="23158">
                  <c:v>32.163888888888891</c:v>
                </c:pt>
                <c:pt idx="23159">
                  <c:v>32.165277777777774</c:v>
                </c:pt>
                <c:pt idx="23160">
                  <c:v>32.166666666666664</c:v>
                </c:pt>
                <c:pt idx="23161">
                  <c:v>32.168055555555554</c:v>
                </c:pt>
                <c:pt idx="23162">
                  <c:v>32.169444444444444</c:v>
                </c:pt>
                <c:pt idx="23163">
                  <c:v>32.170833333333334</c:v>
                </c:pt>
                <c:pt idx="23164">
                  <c:v>32.172222222222224</c:v>
                </c:pt>
                <c:pt idx="23165">
                  <c:v>32.173611111111114</c:v>
                </c:pt>
                <c:pt idx="23166">
                  <c:v>32.174999999999997</c:v>
                </c:pt>
                <c:pt idx="23167">
                  <c:v>32.176388888888887</c:v>
                </c:pt>
                <c:pt idx="23168">
                  <c:v>32.177777777777777</c:v>
                </c:pt>
                <c:pt idx="23169">
                  <c:v>32.179166666666667</c:v>
                </c:pt>
                <c:pt idx="23170">
                  <c:v>32.180555555555557</c:v>
                </c:pt>
                <c:pt idx="23171">
                  <c:v>32.181944444444447</c:v>
                </c:pt>
                <c:pt idx="23172">
                  <c:v>32.18333333333333</c:v>
                </c:pt>
                <c:pt idx="23173">
                  <c:v>32.18472222222222</c:v>
                </c:pt>
                <c:pt idx="23174">
                  <c:v>32.18611111111111</c:v>
                </c:pt>
                <c:pt idx="23175">
                  <c:v>32.1875</c:v>
                </c:pt>
                <c:pt idx="23176">
                  <c:v>32.18888888888889</c:v>
                </c:pt>
                <c:pt idx="23177">
                  <c:v>32.19027777777778</c:v>
                </c:pt>
                <c:pt idx="23178">
                  <c:v>32.19166666666667</c:v>
                </c:pt>
                <c:pt idx="23179">
                  <c:v>32.193055555555553</c:v>
                </c:pt>
                <c:pt idx="23180">
                  <c:v>32.194444444444443</c:v>
                </c:pt>
                <c:pt idx="23181">
                  <c:v>32.195833333333333</c:v>
                </c:pt>
                <c:pt idx="23182">
                  <c:v>32.197222222222223</c:v>
                </c:pt>
                <c:pt idx="23183">
                  <c:v>32.198611111111113</c:v>
                </c:pt>
                <c:pt idx="23184">
                  <c:v>32.200000000000003</c:v>
                </c:pt>
                <c:pt idx="23185">
                  <c:v>32.201388888888886</c:v>
                </c:pt>
                <c:pt idx="23186">
                  <c:v>32.202777777777776</c:v>
                </c:pt>
                <c:pt idx="23187">
                  <c:v>32.204166666666666</c:v>
                </c:pt>
                <c:pt idx="23188">
                  <c:v>32.205555555555556</c:v>
                </c:pt>
                <c:pt idx="23189">
                  <c:v>32.206944444444446</c:v>
                </c:pt>
                <c:pt idx="23190">
                  <c:v>32.208333333333336</c:v>
                </c:pt>
                <c:pt idx="23191">
                  <c:v>32.209722222222226</c:v>
                </c:pt>
                <c:pt idx="23192">
                  <c:v>32.211111111111109</c:v>
                </c:pt>
                <c:pt idx="23193">
                  <c:v>32.212499999999999</c:v>
                </c:pt>
                <c:pt idx="23194">
                  <c:v>32.213888888888889</c:v>
                </c:pt>
                <c:pt idx="23195">
                  <c:v>32.215277777777779</c:v>
                </c:pt>
                <c:pt idx="23196">
                  <c:v>32.216666666666669</c:v>
                </c:pt>
                <c:pt idx="23197">
                  <c:v>32.218055555555559</c:v>
                </c:pt>
                <c:pt idx="23198">
                  <c:v>32.219444444444441</c:v>
                </c:pt>
                <c:pt idx="23199">
                  <c:v>32.220833333333331</c:v>
                </c:pt>
                <c:pt idx="23200">
                  <c:v>32.222222222222221</c:v>
                </c:pt>
                <c:pt idx="23201">
                  <c:v>32.223611111111111</c:v>
                </c:pt>
                <c:pt idx="23202">
                  <c:v>32.225000000000001</c:v>
                </c:pt>
                <c:pt idx="23203">
                  <c:v>32.226388888888891</c:v>
                </c:pt>
                <c:pt idx="23204">
                  <c:v>32.227777777777774</c:v>
                </c:pt>
                <c:pt idx="23205">
                  <c:v>32.229166666666664</c:v>
                </c:pt>
                <c:pt idx="23206">
                  <c:v>32.230555555555554</c:v>
                </c:pt>
                <c:pt idx="23207">
                  <c:v>32.231944444444444</c:v>
                </c:pt>
                <c:pt idx="23208">
                  <c:v>32.233333333333334</c:v>
                </c:pt>
                <c:pt idx="23209">
                  <c:v>32.234722222222224</c:v>
                </c:pt>
                <c:pt idx="23210">
                  <c:v>32.236111111111114</c:v>
                </c:pt>
                <c:pt idx="23211">
                  <c:v>32.237499999999997</c:v>
                </c:pt>
                <c:pt idx="23212">
                  <c:v>32.238888888888887</c:v>
                </c:pt>
                <c:pt idx="23213">
                  <c:v>32.240277777777777</c:v>
                </c:pt>
                <c:pt idx="23214">
                  <c:v>32.241666666666667</c:v>
                </c:pt>
                <c:pt idx="23215">
                  <c:v>32.243055555555557</c:v>
                </c:pt>
                <c:pt idx="23216">
                  <c:v>32.244444444444447</c:v>
                </c:pt>
                <c:pt idx="23217">
                  <c:v>32.24583333333333</c:v>
                </c:pt>
                <c:pt idx="23218">
                  <c:v>32.24722222222222</c:v>
                </c:pt>
                <c:pt idx="23219">
                  <c:v>32.24861111111111</c:v>
                </c:pt>
                <c:pt idx="23220">
                  <c:v>32.25</c:v>
                </c:pt>
                <c:pt idx="23221">
                  <c:v>32.25138888888889</c:v>
                </c:pt>
                <c:pt idx="23222">
                  <c:v>32.25277777777778</c:v>
                </c:pt>
                <c:pt idx="23223">
                  <c:v>32.25416666666667</c:v>
                </c:pt>
                <c:pt idx="23224">
                  <c:v>32.255555555555553</c:v>
                </c:pt>
                <c:pt idx="23225">
                  <c:v>32.256944444444443</c:v>
                </c:pt>
                <c:pt idx="23226">
                  <c:v>32.258333333333333</c:v>
                </c:pt>
                <c:pt idx="23227">
                  <c:v>32.259722222222223</c:v>
                </c:pt>
                <c:pt idx="23228">
                  <c:v>32.261111111111113</c:v>
                </c:pt>
                <c:pt idx="23229">
                  <c:v>32.262500000000003</c:v>
                </c:pt>
                <c:pt idx="23230">
                  <c:v>32.263888888888886</c:v>
                </c:pt>
                <c:pt idx="23231">
                  <c:v>32.265277777777776</c:v>
                </c:pt>
                <c:pt idx="23232">
                  <c:v>32.266666666666666</c:v>
                </c:pt>
                <c:pt idx="23233">
                  <c:v>32.268055555555556</c:v>
                </c:pt>
                <c:pt idx="23234">
                  <c:v>32.269444444444446</c:v>
                </c:pt>
                <c:pt idx="23235">
                  <c:v>32.270833333333336</c:v>
                </c:pt>
                <c:pt idx="23236">
                  <c:v>32.272222222222226</c:v>
                </c:pt>
                <c:pt idx="23237">
                  <c:v>32.273611111111109</c:v>
                </c:pt>
                <c:pt idx="23238">
                  <c:v>32.274999999999999</c:v>
                </c:pt>
                <c:pt idx="23239">
                  <c:v>32.276388888888889</c:v>
                </c:pt>
                <c:pt idx="23240">
                  <c:v>32.277777777777779</c:v>
                </c:pt>
                <c:pt idx="23241">
                  <c:v>32.279166666666669</c:v>
                </c:pt>
                <c:pt idx="23242">
                  <c:v>32.280555555555559</c:v>
                </c:pt>
                <c:pt idx="23243">
                  <c:v>32.281944444444441</c:v>
                </c:pt>
                <c:pt idx="23244">
                  <c:v>32.283333333333331</c:v>
                </c:pt>
                <c:pt idx="23245">
                  <c:v>32.284722222222221</c:v>
                </c:pt>
                <c:pt idx="23246">
                  <c:v>32.286111111111111</c:v>
                </c:pt>
                <c:pt idx="23247">
                  <c:v>32.287500000000001</c:v>
                </c:pt>
                <c:pt idx="23248">
                  <c:v>32.288888888888891</c:v>
                </c:pt>
                <c:pt idx="23249">
                  <c:v>32.290277777777774</c:v>
                </c:pt>
                <c:pt idx="23250">
                  <c:v>32.291666666666664</c:v>
                </c:pt>
                <c:pt idx="23251">
                  <c:v>32.293055555555554</c:v>
                </c:pt>
                <c:pt idx="23252">
                  <c:v>32.294444444444444</c:v>
                </c:pt>
                <c:pt idx="23253">
                  <c:v>32.295833333333334</c:v>
                </c:pt>
                <c:pt idx="23254">
                  <c:v>32.297222222222224</c:v>
                </c:pt>
                <c:pt idx="23255">
                  <c:v>32.298611111111114</c:v>
                </c:pt>
                <c:pt idx="23256">
                  <c:v>32.299999999999997</c:v>
                </c:pt>
                <c:pt idx="23257">
                  <c:v>32.301388888888887</c:v>
                </c:pt>
                <c:pt idx="23258">
                  <c:v>32.302777777777777</c:v>
                </c:pt>
                <c:pt idx="23259">
                  <c:v>32.304166666666667</c:v>
                </c:pt>
                <c:pt idx="23260">
                  <c:v>32.305555555555557</c:v>
                </c:pt>
                <c:pt idx="23261">
                  <c:v>32.306944444444447</c:v>
                </c:pt>
                <c:pt idx="23262">
                  <c:v>32.30833333333333</c:v>
                </c:pt>
                <c:pt idx="23263">
                  <c:v>32.30972222222222</c:v>
                </c:pt>
                <c:pt idx="23264">
                  <c:v>32.31111111111111</c:v>
                </c:pt>
                <c:pt idx="23265">
                  <c:v>32.3125</c:v>
                </c:pt>
                <c:pt idx="23266">
                  <c:v>32.31388888888889</c:v>
                </c:pt>
                <c:pt idx="23267">
                  <c:v>32.31527777777778</c:v>
                </c:pt>
                <c:pt idx="23268">
                  <c:v>32.31666666666667</c:v>
                </c:pt>
                <c:pt idx="23269">
                  <c:v>32.318055555555553</c:v>
                </c:pt>
                <c:pt idx="23270">
                  <c:v>32.319444444444443</c:v>
                </c:pt>
                <c:pt idx="23271">
                  <c:v>32.320833333333333</c:v>
                </c:pt>
                <c:pt idx="23272">
                  <c:v>32.322222222222223</c:v>
                </c:pt>
                <c:pt idx="23273">
                  <c:v>32.323611111111113</c:v>
                </c:pt>
                <c:pt idx="23274">
                  <c:v>32.325000000000003</c:v>
                </c:pt>
                <c:pt idx="23275">
                  <c:v>32.326388888888886</c:v>
                </c:pt>
                <c:pt idx="23276">
                  <c:v>32.327777777777776</c:v>
                </c:pt>
                <c:pt idx="23277">
                  <c:v>32.329166666666666</c:v>
                </c:pt>
                <c:pt idx="23278">
                  <c:v>32.330555555555556</c:v>
                </c:pt>
                <c:pt idx="23279">
                  <c:v>32.331944444444446</c:v>
                </c:pt>
                <c:pt idx="23280">
                  <c:v>32.333333333333336</c:v>
                </c:pt>
                <c:pt idx="23281">
                  <c:v>32.334722222222226</c:v>
                </c:pt>
                <c:pt idx="23282">
                  <c:v>32.336111111111109</c:v>
                </c:pt>
                <c:pt idx="23283">
                  <c:v>32.337499999999999</c:v>
                </c:pt>
                <c:pt idx="23284">
                  <c:v>32.338888888888889</c:v>
                </c:pt>
                <c:pt idx="23285">
                  <c:v>32.340277777777779</c:v>
                </c:pt>
                <c:pt idx="23286">
                  <c:v>32.341666666666669</c:v>
                </c:pt>
                <c:pt idx="23287">
                  <c:v>32.343055555555559</c:v>
                </c:pt>
                <c:pt idx="23288">
                  <c:v>32.344444444444441</c:v>
                </c:pt>
                <c:pt idx="23289">
                  <c:v>32.345833333333331</c:v>
                </c:pt>
                <c:pt idx="23290">
                  <c:v>32.347222222222221</c:v>
                </c:pt>
                <c:pt idx="23291">
                  <c:v>32.348611111111111</c:v>
                </c:pt>
                <c:pt idx="23292">
                  <c:v>32.35</c:v>
                </c:pt>
                <c:pt idx="23293">
                  <c:v>32.351388888888891</c:v>
                </c:pt>
                <c:pt idx="23294">
                  <c:v>32.352777777777774</c:v>
                </c:pt>
                <c:pt idx="23295">
                  <c:v>32.354166666666664</c:v>
                </c:pt>
                <c:pt idx="23296">
                  <c:v>32.355555555555554</c:v>
                </c:pt>
                <c:pt idx="23297">
                  <c:v>32.356944444444444</c:v>
                </c:pt>
                <c:pt idx="23298">
                  <c:v>32.358333333333334</c:v>
                </c:pt>
                <c:pt idx="23299">
                  <c:v>32.359722222222224</c:v>
                </c:pt>
                <c:pt idx="23300">
                  <c:v>32.361111111111114</c:v>
                </c:pt>
                <c:pt idx="23301">
                  <c:v>32.362499999999997</c:v>
                </c:pt>
                <c:pt idx="23302">
                  <c:v>32.363888888888887</c:v>
                </c:pt>
                <c:pt idx="23303">
                  <c:v>32.365277777777777</c:v>
                </c:pt>
                <c:pt idx="23304">
                  <c:v>32.366666666666667</c:v>
                </c:pt>
                <c:pt idx="23305">
                  <c:v>32.368055555555557</c:v>
                </c:pt>
                <c:pt idx="23306">
                  <c:v>32.369444444444447</c:v>
                </c:pt>
                <c:pt idx="23307">
                  <c:v>32.37083333333333</c:v>
                </c:pt>
                <c:pt idx="23308">
                  <c:v>32.37222222222222</c:v>
                </c:pt>
                <c:pt idx="23309">
                  <c:v>32.37361111111111</c:v>
                </c:pt>
                <c:pt idx="23310">
                  <c:v>32.375</c:v>
                </c:pt>
                <c:pt idx="23311">
                  <c:v>32.37638888888889</c:v>
                </c:pt>
                <c:pt idx="23312">
                  <c:v>32.37777777777778</c:v>
                </c:pt>
                <c:pt idx="23313">
                  <c:v>32.37916666666667</c:v>
                </c:pt>
                <c:pt idx="23314">
                  <c:v>32.380555555555553</c:v>
                </c:pt>
                <c:pt idx="23315">
                  <c:v>32.381944444444443</c:v>
                </c:pt>
                <c:pt idx="23316">
                  <c:v>32.383333333333333</c:v>
                </c:pt>
                <c:pt idx="23317">
                  <c:v>32.384722222222223</c:v>
                </c:pt>
                <c:pt idx="23318">
                  <c:v>32.386111111111113</c:v>
                </c:pt>
                <c:pt idx="23319">
                  <c:v>32.387500000000003</c:v>
                </c:pt>
                <c:pt idx="23320">
                  <c:v>32.388888888888886</c:v>
                </c:pt>
                <c:pt idx="23321">
                  <c:v>32.390277777777776</c:v>
                </c:pt>
                <c:pt idx="23322">
                  <c:v>32.391666666666666</c:v>
                </c:pt>
                <c:pt idx="23323">
                  <c:v>32.393055555555556</c:v>
                </c:pt>
                <c:pt idx="23324">
                  <c:v>32.394444444444446</c:v>
                </c:pt>
                <c:pt idx="23325">
                  <c:v>32.395833333333336</c:v>
                </c:pt>
                <c:pt idx="23326">
                  <c:v>32.397222222222226</c:v>
                </c:pt>
                <c:pt idx="23327">
                  <c:v>32.398611111111109</c:v>
                </c:pt>
                <c:pt idx="23328">
                  <c:v>32.4</c:v>
                </c:pt>
                <c:pt idx="23329">
                  <c:v>32.401388888888889</c:v>
                </c:pt>
                <c:pt idx="23330">
                  <c:v>32.402777777777779</c:v>
                </c:pt>
                <c:pt idx="23331">
                  <c:v>32.404166666666669</c:v>
                </c:pt>
                <c:pt idx="23332">
                  <c:v>32.405555555555559</c:v>
                </c:pt>
                <c:pt idx="23333">
                  <c:v>32.406944444444441</c:v>
                </c:pt>
                <c:pt idx="23334">
                  <c:v>32.408333333333331</c:v>
                </c:pt>
                <c:pt idx="23335">
                  <c:v>32.409722222222221</c:v>
                </c:pt>
                <c:pt idx="23336">
                  <c:v>32.411111111111111</c:v>
                </c:pt>
                <c:pt idx="23337">
                  <c:v>32.412500000000001</c:v>
                </c:pt>
                <c:pt idx="23338">
                  <c:v>32.413888888888891</c:v>
                </c:pt>
                <c:pt idx="23339">
                  <c:v>32.415277777777774</c:v>
                </c:pt>
                <c:pt idx="23340">
                  <c:v>32.416666666666664</c:v>
                </c:pt>
                <c:pt idx="23341">
                  <c:v>32.418055555555554</c:v>
                </c:pt>
                <c:pt idx="23342">
                  <c:v>32.419444444444444</c:v>
                </c:pt>
                <c:pt idx="23343">
                  <c:v>32.420833333333334</c:v>
                </c:pt>
                <c:pt idx="23344">
                  <c:v>32.422222222222224</c:v>
                </c:pt>
                <c:pt idx="23345">
                  <c:v>32.423611111111114</c:v>
                </c:pt>
                <c:pt idx="23346">
                  <c:v>32.424999999999997</c:v>
                </c:pt>
                <c:pt idx="23347">
                  <c:v>32.426388888888887</c:v>
                </c:pt>
                <c:pt idx="23348">
                  <c:v>32.427777777777777</c:v>
                </c:pt>
                <c:pt idx="23349">
                  <c:v>32.429166666666667</c:v>
                </c:pt>
                <c:pt idx="23350">
                  <c:v>32.430555555555557</c:v>
                </c:pt>
                <c:pt idx="23351">
                  <c:v>32.431944444444447</c:v>
                </c:pt>
                <c:pt idx="23352">
                  <c:v>32.43333333333333</c:v>
                </c:pt>
                <c:pt idx="23353">
                  <c:v>32.43472222222222</c:v>
                </c:pt>
                <c:pt idx="23354">
                  <c:v>32.43611111111111</c:v>
                </c:pt>
                <c:pt idx="23355">
                  <c:v>32.4375</c:v>
                </c:pt>
                <c:pt idx="23356">
                  <c:v>32.43888888888889</c:v>
                </c:pt>
                <c:pt idx="23357">
                  <c:v>32.44027777777778</c:v>
                </c:pt>
                <c:pt idx="23358">
                  <c:v>32.44166666666667</c:v>
                </c:pt>
                <c:pt idx="23359">
                  <c:v>32.443055555555553</c:v>
                </c:pt>
                <c:pt idx="23360">
                  <c:v>32.444444444444443</c:v>
                </c:pt>
                <c:pt idx="23361">
                  <c:v>32.445833333333333</c:v>
                </c:pt>
                <c:pt idx="23362">
                  <c:v>32.447222222222223</c:v>
                </c:pt>
                <c:pt idx="23363">
                  <c:v>32.448611111111113</c:v>
                </c:pt>
                <c:pt idx="23364">
                  <c:v>32.450000000000003</c:v>
                </c:pt>
                <c:pt idx="23365">
                  <c:v>32.451388888888886</c:v>
                </c:pt>
                <c:pt idx="23366">
                  <c:v>32.452777777777776</c:v>
                </c:pt>
                <c:pt idx="23367">
                  <c:v>32.454166666666666</c:v>
                </c:pt>
                <c:pt idx="23368">
                  <c:v>32.455555555555556</c:v>
                </c:pt>
                <c:pt idx="23369">
                  <c:v>32.456944444444446</c:v>
                </c:pt>
                <c:pt idx="23370">
                  <c:v>32.458333333333336</c:v>
                </c:pt>
                <c:pt idx="23371">
                  <c:v>32.459722222222226</c:v>
                </c:pt>
                <c:pt idx="23372">
                  <c:v>32.461111111111109</c:v>
                </c:pt>
                <c:pt idx="23373">
                  <c:v>32.462499999999999</c:v>
                </c:pt>
                <c:pt idx="23374">
                  <c:v>32.463888888888889</c:v>
                </c:pt>
                <c:pt idx="23375">
                  <c:v>32.465277777777779</c:v>
                </c:pt>
                <c:pt idx="23376">
                  <c:v>32.466666666666669</c:v>
                </c:pt>
                <c:pt idx="23377">
                  <c:v>32.468055555555559</c:v>
                </c:pt>
                <c:pt idx="23378">
                  <c:v>32.469444444444441</c:v>
                </c:pt>
                <c:pt idx="23379">
                  <c:v>32.470833333333331</c:v>
                </c:pt>
                <c:pt idx="23380">
                  <c:v>32.472222222222221</c:v>
                </c:pt>
                <c:pt idx="23381">
                  <c:v>32.473611111111111</c:v>
                </c:pt>
                <c:pt idx="23382">
                  <c:v>32.475000000000001</c:v>
                </c:pt>
                <c:pt idx="23383">
                  <c:v>32.476388888888891</c:v>
                </c:pt>
                <c:pt idx="23384">
                  <c:v>32.477777777777774</c:v>
                </c:pt>
                <c:pt idx="23385">
                  <c:v>32.479166666666664</c:v>
                </c:pt>
                <c:pt idx="23386">
                  <c:v>32.480555555555554</c:v>
                </c:pt>
                <c:pt idx="23387">
                  <c:v>32.481944444444444</c:v>
                </c:pt>
                <c:pt idx="23388">
                  <c:v>32.483333333333334</c:v>
                </c:pt>
                <c:pt idx="23389">
                  <c:v>32.484722222222224</c:v>
                </c:pt>
                <c:pt idx="23390">
                  <c:v>32.486111111111114</c:v>
                </c:pt>
                <c:pt idx="23391">
                  <c:v>32.487499999999997</c:v>
                </c:pt>
                <c:pt idx="23392">
                  <c:v>32.488888888888887</c:v>
                </c:pt>
                <c:pt idx="23393">
                  <c:v>32.490277777777777</c:v>
                </c:pt>
                <c:pt idx="23394">
                  <c:v>32.491666666666667</c:v>
                </c:pt>
                <c:pt idx="23395">
                  <c:v>32.493055555555557</c:v>
                </c:pt>
                <c:pt idx="23396">
                  <c:v>32.494444444444447</c:v>
                </c:pt>
                <c:pt idx="23397">
                  <c:v>32.49583333333333</c:v>
                </c:pt>
                <c:pt idx="23398">
                  <c:v>32.49722222222222</c:v>
                </c:pt>
                <c:pt idx="23399">
                  <c:v>32.49861111111111</c:v>
                </c:pt>
                <c:pt idx="23400">
                  <c:v>32.5</c:v>
                </c:pt>
                <c:pt idx="23401">
                  <c:v>32.50138888888889</c:v>
                </c:pt>
                <c:pt idx="23402">
                  <c:v>32.50277777777778</c:v>
                </c:pt>
                <c:pt idx="23403">
                  <c:v>32.50416666666667</c:v>
                </c:pt>
                <c:pt idx="23404">
                  <c:v>32.505555555555553</c:v>
                </c:pt>
                <c:pt idx="23405">
                  <c:v>32.506944444444443</c:v>
                </c:pt>
                <c:pt idx="23406">
                  <c:v>32.508333333333333</c:v>
                </c:pt>
                <c:pt idx="23407">
                  <c:v>32.509722222222223</c:v>
                </c:pt>
                <c:pt idx="23408">
                  <c:v>32.511111111111113</c:v>
                </c:pt>
                <c:pt idx="23409">
                  <c:v>32.512500000000003</c:v>
                </c:pt>
                <c:pt idx="23410">
                  <c:v>32.513888888888886</c:v>
                </c:pt>
                <c:pt idx="23411">
                  <c:v>32.515277777777776</c:v>
                </c:pt>
                <c:pt idx="23412">
                  <c:v>32.516666666666666</c:v>
                </c:pt>
                <c:pt idx="23413">
                  <c:v>32.518055555555556</c:v>
                </c:pt>
                <c:pt idx="23414">
                  <c:v>32.519444444444446</c:v>
                </c:pt>
                <c:pt idx="23415">
                  <c:v>32.520833333333336</c:v>
                </c:pt>
                <c:pt idx="23416">
                  <c:v>32.522222222222226</c:v>
                </c:pt>
                <c:pt idx="23417">
                  <c:v>32.523611111111109</c:v>
                </c:pt>
                <c:pt idx="23418">
                  <c:v>32.524999999999999</c:v>
                </c:pt>
                <c:pt idx="23419">
                  <c:v>32.526388888888889</c:v>
                </c:pt>
                <c:pt idx="23420">
                  <c:v>32.527777777777779</c:v>
                </c:pt>
                <c:pt idx="23421">
                  <c:v>32.529166666666669</c:v>
                </c:pt>
                <c:pt idx="23422">
                  <c:v>32.530555555555559</c:v>
                </c:pt>
                <c:pt idx="23423">
                  <c:v>32.531944444444441</c:v>
                </c:pt>
                <c:pt idx="23424">
                  <c:v>32.533333333333331</c:v>
                </c:pt>
                <c:pt idx="23425">
                  <c:v>32.534722222222221</c:v>
                </c:pt>
                <c:pt idx="23426">
                  <c:v>32.536111111111111</c:v>
                </c:pt>
                <c:pt idx="23427">
                  <c:v>32.537500000000001</c:v>
                </c:pt>
                <c:pt idx="23428">
                  <c:v>32.538888888888891</c:v>
                </c:pt>
                <c:pt idx="23429">
                  <c:v>32.540277777777774</c:v>
                </c:pt>
                <c:pt idx="23430">
                  <c:v>32.541666666666664</c:v>
                </c:pt>
                <c:pt idx="23431">
                  <c:v>32.543055555555554</c:v>
                </c:pt>
                <c:pt idx="23432">
                  <c:v>32.544444444444444</c:v>
                </c:pt>
                <c:pt idx="23433">
                  <c:v>32.545833333333334</c:v>
                </c:pt>
                <c:pt idx="23434">
                  <c:v>32.547222222222224</c:v>
                </c:pt>
                <c:pt idx="23435">
                  <c:v>32.548611111111114</c:v>
                </c:pt>
                <c:pt idx="23436">
                  <c:v>32.549999999999997</c:v>
                </c:pt>
                <c:pt idx="23437">
                  <c:v>32.551388888888887</c:v>
                </c:pt>
                <c:pt idx="23438">
                  <c:v>32.552777777777777</c:v>
                </c:pt>
                <c:pt idx="23439">
                  <c:v>32.554166666666667</c:v>
                </c:pt>
                <c:pt idx="23440">
                  <c:v>32.555555555555557</c:v>
                </c:pt>
                <c:pt idx="23441">
                  <c:v>32.556944444444447</c:v>
                </c:pt>
                <c:pt idx="23442">
                  <c:v>32.55833333333333</c:v>
                </c:pt>
                <c:pt idx="23443">
                  <c:v>32.55972222222222</c:v>
                </c:pt>
                <c:pt idx="23444">
                  <c:v>32.56111111111111</c:v>
                </c:pt>
                <c:pt idx="23445">
                  <c:v>32.5625</c:v>
                </c:pt>
                <c:pt idx="23446">
                  <c:v>32.56388888888889</c:v>
                </c:pt>
                <c:pt idx="23447">
                  <c:v>32.56527777777778</c:v>
                </c:pt>
                <c:pt idx="23448">
                  <c:v>32.56666666666667</c:v>
                </c:pt>
                <c:pt idx="23449">
                  <c:v>32.568055555555553</c:v>
                </c:pt>
                <c:pt idx="23450">
                  <c:v>32.569444444444443</c:v>
                </c:pt>
                <c:pt idx="23451">
                  <c:v>32.570833333333333</c:v>
                </c:pt>
                <c:pt idx="23452">
                  <c:v>32.572222222222223</c:v>
                </c:pt>
                <c:pt idx="23453">
                  <c:v>32.573611111111113</c:v>
                </c:pt>
                <c:pt idx="23454">
                  <c:v>32.575000000000003</c:v>
                </c:pt>
                <c:pt idx="23455">
                  <c:v>32.576388888888886</c:v>
                </c:pt>
                <c:pt idx="23456">
                  <c:v>32.577777777777776</c:v>
                </c:pt>
                <c:pt idx="23457">
                  <c:v>32.579166666666666</c:v>
                </c:pt>
                <c:pt idx="23458">
                  <c:v>32.580555555555556</c:v>
                </c:pt>
                <c:pt idx="23459">
                  <c:v>32.581944444444446</c:v>
                </c:pt>
                <c:pt idx="23460">
                  <c:v>32.583333333333336</c:v>
                </c:pt>
                <c:pt idx="23461">
                  <c:v>32.584722222222226</c:v>
                </c:pt>
                <c:pt idx="23462">
                  <c:v>32.586111111111109</c:v>
                </c:pt>
                <c:pt idx="23463">
                  <c:v>32.587499999999999</c:v>
                </c:pt>
                <c:pt idx="23464">
                  <c:v>32.588888888888889</c:v>
                </c:pt>
                <c:pt idx="23465">
                  <c:v>32.590277777777779</c:v>
                </c:pt>
                <c:pt idx="23466">
                  <c:v>32.591666666666669</c:v>
                </c:pt>
                <c:pt idx="23467">
                  <c:v>32.593055555555559</c:v>
                </c:pt>
                <c:pt idx="23468">
                  <c:v>32.594444444444441</c:v>
                </c:pt>
                <c:pt idx="23469">
                  <c:v>32.595833333333331</c:v>
                </c:pt>
                <c:pt idx="23470">
                  <c:v>32.597222222222221</c:v>
                </c:pt>
                <c:pt idx="23471">
                  <c:v>32.598611111111111</c:v>
                </c:pt>
                <c:pt idx="23472">
                  <c:v>32.6</c:v>
                </c:pt>
                <c:pt idx="23473">
                  <c:v>32.601388888888891</c:v>
                </c:pt>
                <c:pt idx="23474">
                  <c:v>32.602777777777774</c:v>
                </c:pt>
                <c:pt idx="23475">
                  <c:v>32.604166666666664</c:v>
                </c:pt>
                <c:pt idx="23476">
                  <c:v>32.605555555555554</c:v>
                </c:pt>
                <c:pt idx="23477">
                  <c:v>32.606944444444444</c:v>
                </c:pt>
                <c:pt idx="23478">
                  <c:v>32.608333333333334</c:v>
                </c:pt>
                <c:pt idx="23479">
                  <c:v>32.609722222222224</c:v>
                </c:pt>
                <c:pt idx="23480">
                  <c:v>32.611111111111114</c:v>
                </c:pt>
                <c:pt idx="23481">
                  <c:v>32.612499999999997</c:v>
                </c:pt>
                <c:pt idx="23482">
                  <c:v>32.613888888888887</c:v>
                </c:pt>
                <c:pt idx="23483">
                  <c:v>32.615277777777777</c:v>
                </c:pt>
                <c:pt idx="23484">
                  <c:v>32.616666666666667</c:v>
                </c:pt>
                <c:pt idx="23485">
                  <c:v>32.618055555555557</c:v>
                </c:pt>
                <c:pt idx="23486">
                  <c:v>32.619444444444447</c:v>
                </c:pt>
                <c:pt idx="23487">
                  <c:v>32.62083333333333</c:v>
                </c:pt>
                <c:pt idx="23488">
                  <c:v>32.62222222222222</c:v>
                </c:pt>
                <c:pt idx="23489">
                  <c:v>32.62361111111111</c:v>
                </c:pt>
                <c:pt idx="23490">
                  <c:v>32.625</c:v>
                </c:pt>
                <c:pt idx="23491">
                  <c:v>32.62638888888889</c:v>
                </c:pt>
                <c:pt idx="23492">
                  <c:v>32.62777777777778</c:v>
                </c:pt>
                <c:pt idx="23493">
                  <c:v>32.62916666666667</c:v>
                </c:pt>
                <c:pt idx="23494">
                  <c:v>32.630555555555553</c:v>
                </c:pt>
                <c:pt idx="23495">
                  <c:v>32.631944444444443</c:v>
                </c:pt>
                <c:pt idx="23496">
                  <c:v>32.633333333333333</c:v>
                </c:pt>
                <c:pt idx="23497">
                  <c:v>32.634722222222223</c:v>
                </c:pt>
                <c:pt idx="23498">
                  <c:v>32.636111111111113</c:v>
                </c:pt>
                <c:pt idx="23499">
                  <c:v>32.637500000000003</c:v>
                </c:pt>
                <c:pt idx="23500">
                  <c:v>32.638888888888886</c:v>
                </c:pt>
                <c:pt idx="23501">
                  <c:v>32.640277777777776</c:v>
                </c:pt>
                <c:pt idx="23502">
                  <c:v>32.641666666666666</c:v>
                </c:pt>
                <c:pt idx="23503">
                  <c:v>32.643055555555556</c:v>
                </c:pt>
                <c:pt idx="23504">
                  <c:v>32.644444444444446</c:v>
                </c:pt>
                <c:pt idx="23505">
                  <c:v>32.645833333333336</c:v>
                </c:pt>
                <c:pt idx="23506">
                  <c:v>32.647222222222226</c:v>
                </c:pt>
                <c:pt idx="23507">
                  <c:v>32.648611111111109</c:v>
                </c:pt>
                <c:pt idx="23508">
                  <c:v>32.65</c:v>
                </c:pt>
                <c:pt idx="23509">
                  <c:v>32.651388888888889</c:v>
                </c:pt>
                <c:pt idx="23510">
                  <c:v>32.652777777777779</c:v>
                </c:pt>
                <c:pt idx="23511">
                  <c:v>32.654166666666669</c:v>
                </c:pt>
                <c:pt idx="23512">
                  <c:v>32.655555555555559</c:v>
                </c:pt>
                <c:pt idx="23513">
                  <c:v>32.656944444444441</c:v>
                </c:pt>
                <c:pt idx="23514">
                  <c:v>32.658333333333331</c:v>
                </c:pt>
                <c:pt idx="23515">
                  <c:v>32.659722222222221</c:v>
                </c:pt>
                <c:pt idx="23516">
                  <c:v>32.661111111111111</c:v>
                </c:pt>
                <c:pt idx="23517">
                  <c:v>32.662500000000001</c:v>
                </c:pt>
                <c:pt idx="23518">
                  <c:v>32.663888888888891</c:v>
                </c:pt>
                <c:pt idx="23519">
                  <c:v>32.665277777777774</c:v>
                </c:pt>
                <c:pt idx="23520">
                  <c:v>32.666666666666664</c:v>
                </c:pt>
                <c:pt idx="23521">
                  <c:v>32.668055555555554</c:v>
                </c:pt>
                <c:pt idx="23522">
                  <c:v>32.669444444444444</c:v>
                </c:pt>
                <c:pt idx="23523">
                  <c:v>32.670833333333334</c:v>
                </c:pt>
                <c:pt idx="23524">
                  <c:v>32.672222222222224</c:v>
                </c:pt>
                <c:pt idx="23525">
                  <c:v>32.673611111111114</c:v>
                </c:pt>
                <c:pt idx="23526">
                  <c:v>32.674999999999997</c:v>
                </c:pt>
                <c:pt idx="23527">
                  <c:v>32.676388888888887</c:v>
                </c:pt>
                <c:pt idx="23528">
                  <c:v>32.677777777777777</c:v>
                </c:pt>
                <c:pt idx="23529">
                  <c:v>32.679166666666667</c:v>
                </c:pt>
                <c:pt idx="23530">
                  <c:v>32.680555555555557</c:v>
                </c:pt>
                <c:pt idx="23531">
                  <c:v>32.681944444444447</c:v>
                </c:pt>
                <c:pt idx="23532">
                  <c:v>32.68333333333333</c:v>
                </c:pt>
                <c:pt idx="23533">
                  <c:v>32.68472222222222</c:v>
                </c:pt>
                <c:pt idx="23534">
                  <c:v>32.68611111111111</c:v>
                </c:pt>
                <c:pt idx="23535">
                  <c:v>32.6875</c:v>
                </c:pt>
                <c:pt idx="23536">
                  <c:v>32.68888888888889</c:v>
                </c:pt>
                <c:pt idx="23537">
                  <c:v>32.69027777777778</c:v>
                </c:pt>
                <c:pt idx="23538">
                  <c:v>32.69166666666667</c:v>
                </c:pt>
                <c:pt idx="23539">
                  <c:v>32.693055555555553</c:v>
                </c:pt>
                <c:pt idx="23540">
                  <c:v>32.694444444444443</c:v>
                </c:pt>
                <c:pt idx="23541">
                  <c:v>32.695833333333333</c:v>
                </c:pt>
                <c:pt idx="23542">
                  <c:v>32.697222222222223</c:v>
                </c:pt>
                <c:pt idx="23543">
                  <c:v>32.698611111111113</c:v>
                </c:pt>
                <c:pt idx="23544">
                  <c:v>32.700000000000003</c:v>
                </c:pt>
                <c:pt idx="23545">
                  <c:v>32.701388888888886</c:v>
                </c:pt>
                <c:pt idx="23546">
                  <c:v>32.702777777777776</c:v>
                </c:pt>
                <c:pt idx="23547">
                  <c:v>32.704166666666666</c:v>
                </c:pt>
                <c:pt idx="23548">
                  <c:v>32.705555555555556</c:v>
                </c:pt>
                <c:pt idx="23549">
                  <c:v>32.706944444444446</c:v>
                </c:pt>
                <c:pt idx="23550">
                  <c:v>32.708333333333336</c:v>
                </c:pt>
                <c:pt idx="23551">
                  <c:v>32.709722222222226</c:v>
                </c:pt>
                <c:pt idx="23552">
                  <c:v>32.711111111111109</c:v>
                </c:pt>
                <c:pt idx="23553">
                  <c:v>32.712499999999999</c:v>
                </c:pt>
                <c:pt idx="23554">
                  <c:v>32.713888888888889</c:v>
                </c:pt>
                <c:pt idx="23555">
                  <c:v>32.715277777777779</c:v>
                </c:pt>
                <c:pt idx="23556">
                  <c:v>32.716666666666669</c:v>
                </c:pt>
                <c:pt idx="23557">
                  <c:v>32.718055555555559</c:v>
                </c:pt>
                <c:pt idx="23558">
                  <c:v>32.719444444444441</c:v>
                </c:pt>
                <c:pt idx="23559">
                  <c:v>32.720833333333331</c:v>
                </c:pt>
                <c:pt idx="23560">
                  <c:v>32.722222222222221</c:v>
                </c:pt>
                <c:pt idx="23561">
                  <c:v>32.723611111111111</c:v>
                </c:pt>
                <c:pt idx="23562">
                  <c:v>32.725000000000001</c:v>
                </c:pt>
                <c:pt idx="23563">
                  <c:v>32.726388888888891</c:v>
                </c:pt>
                <c:pt idx="23564">
                  <c:v>32.727777777777774</c:v>
                </c:pt>
                <c:pt idx="23565">
                  <c:v>32.729166666666664</c:v>
                </c:pt>
                <c:pt idx="23566">
                  <c:v>32.730555555555554</c:v>
                </c:pt>
                <c:pt idx="23567">
                  <c:v>32.731944444444444</c:v>
                </c:pt>
                <c:pt idx="23568">
                  <c:v>32.733333333333334</c:v>
                </c:pt>
                <c:pt idx="23569">
                  <c:v>32.734722222222224</c:v>
                </c:pt>
                <c:pt idx="23570">
                  <c:v>32.736111111111114</c:v>
                </c:pt>
                <c:pt idx="23571">
                  <c:v>32.737499999999997</c:v>
                </c:pt>
                <c:pt idx="23572">
                  <c:v>32.738888888888887</c:v>
                </c:pt>
                <c:pt idx="23573">
                  <c:v>32.740277777777777</c:v>
                </c:pt>
                <c:pt idx="23574">
                  <c:v>32.741666666666667</c:v>
                </c:pt>
                <c:pt idx="23575">
                  <c:v>32.743055555555557</c:v>
                </c:pt>
                <c:pt idx="23576">
                  <c:v>32.744444444444447</c:v>
                </c:pt>
                <c:pt idx="23577">
                  <c:v>32.74583333333333</c:v>
                </c:pt>
                <c:pt idx="23578">
                  <c:v>32.74722222222222</c:v>
                </c:pt>
                <c:pt idx="23579">
                  <c:v>32.74861111111111</c:v>
                </c:pt>
                <c:pt idx="23580">
                  <c:v>32.75</c:v>
                </c:pt>
                <c:pt idx="23581">
                  <c:v>32.75138888888889</c:v>
                </c:pt>
                <c:pt idx="23582">
                  <c:v>32.75277777777778</c:v>
                </c:pt>
                <c:pt idx="23583">
                  <c:v>32.75416666666667</c:v>
                </c:pt>
                <c:pt idx="23584">
                  <c:v>32.755555555555553</c:v>
                </c:pt>
                <c:pt idx="23585">
                  <c:v>32.756944444444443</c:v>
                </c:pt>
                <c:pt idx="23586">
                  <c:v>32.758333333333333</c:v>
                </c:pt>
                <c:pt idx="23587">
                  <c:v>32.759722222222223</c:v>
                </c:pt>
                <c:pt idx="23588">
                  <c:v>32.761111111111113</c:v>
                </c:pt>
                <c:pt idx="23589">
                  <c:v>32.762500000000003</c:v>
                </c:pt>
                <c:pt idx="23590">
                  <c:v>32.763888888888886</c:v>
                </c:pt>
                <c:pt idx="23591">
                  <c:v>32.765277777777776</c:v>
                </c:pt>
                <c:pt idx="23592">
                  <c:v>32.766666666666666</c:v>
                </c:pt>
                <c:pt idx="23593">
                  <c:v>32.768055555555556</c:v>
                </c:pt>
                <c:pt idx="23594">
                  <c:v>32.769444444444446</c:v>
                </c:pt>
                <c:pt idx="23595">
                  <c:v>32.770833333333336</c:v>
                </c:pt>
                <c:pt idx="23596">
                  <c:v>32.772222222222226</c:v>
                </c:pt>
                <c:pt idx="23597">
                  <c:v>32.773611111111109</c:v>
                </c:pt>
                <c:pt idx="23598">
                  <c:v>32.774999999999999</c:v>
                </c:pt>
                <c:pt idx="23599">
                  <c:v>32.776388888888889</c:v>
                </c:pt>
                <c:pt idx="23600">
                  <c:v>32.777777777777779</c:v>
                </c:pt>
                <c:pt idx="23601">
                  <c:v>32.779166666666669</c:v>
                </c:pt>
                <c:pt idx="23602">
                  <c:v>32.780555555555559</c:v>
                </c:pt>
                <c:pt idx="23603">
                  <c:v>32.781944444444441</c:v>
                </c:pt>
                <c:pt idx="23604">
                  <c:v>32.783333333333331</c:v>
                </c:pt>
                <c:pt idx="23605">
                  <c:v>32.784722222222221</c:v>
                </c:pt>
                <c:pt idx="23606">
                  <c:v>32.786111111111111</c:v>
                </c:pt>
                <c:pt idx="23607">
                  <c:v>32.787500000000001</c:v>
                </c:pt>
                <c:pt idx="23608">
                  <c:v>32.788888888888891</c:v>
                </c:pt>
                <c:pt idx="23609">
                  <c:v>32.790277777777774</c:v>
                </c:pt>
                <c:pt idx="23610">
                  <c:v>32.791666666666664</c:v>
                </c:pt>
                <c:pt idx="23611">
                  <c:v>32.793055555555554</c:v>
                </c:pt>
                <c:pt idx="23612">
                  <c:v>32.794444444444444</c:v>
                </c:pt>
                <c:pt idx="23613">
                  <c:v>32.795833333333334</c:v>
                </c:pt>
                <c:pt idx="23614">
                  <c:v>32.797222222222224</c:v>
                </c:pt>
                <c:pt idx="23615">
                  <c:v>32.798611111111114</c:v>
                </c:pt>
                <c:pt idx="23616">
                  <c:v>32.799999999999997</c:v>
                </c:pt>
                <c:pt idx="23617">
                  <c:v>32.801388888888887</c:v>
                </c:pt>
                <c:pt idx="23618">
                  <c:v>32.802777777777777</c:v>
                </c:pt>
                <c:pt idx="23619">
                  <c:v>32.804166666666667</c:v>
                </c:pt>
                <c:pt idx="23620">
                  <c:v>32.805555555555557</c:v>
                </c:pt>
                <c:pt idx="23621">
                  <c:v>32.806944444444447</c:v>
                </c:pt>
                <c:pt idx="23622">
                  <c:v>32.80833333333333</c:v>
                </c:pt>
                <c:pt idx="23623">
                  <c:v>32.80972222222222</c:v>
                </c:pt>
                <c:pt idx="23624">
                  <c:v>32.81111111111111</c:v>
                </c:pt>
                <c:pt idx="23625">
                  <c:v>32.8125</c:v>
                </c:pt>
                <c:pt idx="23626">
                  <c:v>32.81388888888889</c:v>
                </c:pt>
                <c:pt idx="23627">
                  <c:v>32.81527777777778</c:v>
                </c:pt>
                <c:pt idx="23628">
                  <c:v>32.81666666666667</c:v>
                </c:pt>
                <c:pt idx="23629">
                  <c:v>32.818055555555553</c:v>
                </c:pt>
                <c:pt idx="23630">
                  <c:v>32.819444444444443</c:v>
                </c:pt>
                <c:pt idx="23631">
                  <c:v>32.820833333333333</c:v>
                </c:pt>
                <c:pt idx="23632">
                  <c:v>32.822222222222223</c:v>
                </c:pt>
                <c:pt idx="23633">
                  <c:v>32.823611111111113</c:v>
                </c:pt>
                <c:pt idx="23634">
                  <c:v>32.825000000000003</c:v>
                </c:pt>
                <c:pt idx="23635">
                  <c:v>32.826388888888886</c:v>
                </c:pt>
                <c:pt idx="23636">
                  <c:v>32.827777777777776</c:v>
                </c:pt>
                <c:pt idx="23637">
                  <c:v>32.829166666666666</c:v>
                </c:pt>
                <c:pt idx="23638">
                  <c:v>32.830555555555556</c:v>
                </c:pt>
                <c:pt idx="23639">
                  <c:v>32.831944444444446</c:v>
                </c:pt>
                <c:pt idx="23640">
                  <c:v>32.833333333333336</c:v>
                </c:pt>
                <c:pt idx="23641">
                  <c:v>32.834722222222226</c:v>
                </c:pt>
                <c:pt idx="23642">
                  <c:v>32.836111111111109</c:v>
                </c:pt>
                <c:pt idx="23643">
                  <c:v>32.837499999999999</c:v>
                </c:pt>
                <c:pt idx="23644">
                  <c:v>32.838888888888889</c:v>
                </c:pt>
                <c:pt idx="23645">
                  <c:v>32.840277777777779</c:v>
                </c:pt>
                <c:pt idx="23646">
                  <c:v>32.841666666666669</c:v>
                </c:pt>
                <c:pt idx="23647">
                  <c:v>32.843055555555559</c:v>
                </c:pt>
                <c:pt idx="23648">
                  <c:v>32.844444444444441</c:v>
                </c:pt>
                <c:pt idx="23649">
                  <c:v>32.845833333333331</c:v>
                </c:pt>
                <c:pt idx="23650">
                  <c:v>32.847222222222221</c:v>
                </c:pt>
                <c:pt idx="23651">
                  <c:v>32.848611111111111</c:v>
                </c:pt>
                <c:pt idx="23652">
                  <c:v>32.85</c:v>
                </c:pt>
                <c:pt idx="23653">
                  <c:v>32.851388888888891</c:v>
                </c:pt>
                <c:pt idx="23654">
                  <c:v>32.852777777777774</c:v>
                </c:pt>
                <c:pt idx="23655">
                  <c:v>32.854166666666664</c:v>
                </c:pt>
                <c:pt idx="23656">
                  <c:v>32.855555555555554</c:v>
                </c:pt>
                <c:pt idx="23657">
                  <c:v>32.856944444444444</c:v>
                </c:pt>
                <c:pt idx="23658">
                  <c:v>32.858333333333334</c:v>
                </c:pt>
                <c:pt idx="23659">
                  <c:v>32.859722222222224</c:v>
                </c:pt>
                <c:pt idx="23660">
                  <c:v>32.861111111111114</c:v>
                </c:pt>
                <c:pt idx="23661">
                  <c:v>32.862499999999997</c:v>
                </c:pt>
                <c:pt idx="23662">
                  <c:v>32.863888888888887</c:v>
                </c:pt>
                <c:pt idx="23663">
                  <c:v>32.865277777777777</c:v>
                </c:pt>
                <c:pt idx="23664">
                  <c:v>32.866666666666667</c:v>
                </c:pt>
                <c:pt idx="23665">
                  <c:v>32.868055555555557</c:v>
                </c:pt>
                <c:pt idx="23666">
                  <c:v>32.869444444444447</c:v>
                </c:pt>
                <c:pt idx="23667">
                  <c:v>32.87083333333333</c:v>
                </c:pt>
                <c:pt idx="23668">
                  <c:v>32.87222222222222</c:v>
                </c:pt>
                <c:pt idx="23669">
                  <c:v>32.87361111111111</c:v>
                </c:pt>
                <c:pt idx="23670">
                  <c:v>32.875</c:v>
                </c:pt>
                <c:pt idx="23671">
                  <c:v>32.87638888888889</c:v>
                </c:pt>
                <c:pt idx="23672">
                  <c:v>32.87777777777778</c:v>
                </c:pt>
                <c:pt idx="23673">
                  <c:v>32.87916666666667</c:v>
                </c:pt>
                <c:pt idx="23674">
                  <c:v>32.880555555555553</c:v>
                </c:pt>
                <c:pt idx="23675">
                  <c:v>32.881944444444443</c:v>
                </c:pt>
                <c:pt idx="23676">
                  <c:v>32.883333333333333</c:v>
                </c:pt>
                <c:pt idx="23677">
                  <c:v>32.884722222222223</c:v>
                </c:pt>
                <c:pt idx="23678">
                  <c:v>32.886111111111113</c:v>
                </c:pt>
                <c:pt idx="23679">
                  <c:v>32.887500000000003</c:v>
                </c:pt>
                <c:pt idx="23680">
                  <c:v>32.888888888888886</c:v>
                </c:pt>
                <c:pt idx="23681">
                  <c:v>32.890277777777776</c:v>
                </c:pt>
                <c:pt idx="23682">
                  <c:v>32.891666666666666</c:v>
                </c:pt>
                <c:pt idx="23683">
                  <c:v>32.893055555555556</c:v>
                </c:pt>
                <c:pt idx="23684">
                  <c:v>32.894444444444446</c:v>
                </c:pt>
                <c:pt idx="23685">
                  <c:v>32.895833333333336</c:v>
                </c:pt>
                <c:pt idx="23686">
                  <c:v>32.897222222222226</c:v>
                </c:pt>
                <c:pt idx="23687">
                  <c:v>32.898611111111109</c:v>
                </c:pt>
                <c:pt idx="23688">
                  <c:v>32.9</c:v>
                </c:pt>
                <c:pt idx="23689">
                  <c:v>32.901388888888889</c:v>
                </c:pt>
                <c:pt idx="23690">
                  <c:v>32.902777777777779</c:v>
                </c:pt>
                <c:pt idx="23691">
                  <c:v>32.904166666666669</c:v>
                </c:pt>
                <c:pt idx="23692">
                  <c:v>32.905555555555559</c:v>
                </c:pt>
                <c:pt idx="23693">
                  <c:v>32.906944444444441</c:v>
                </c:pt>
                <c:pt idx="23694">
                  <c:v>32.908333333333331</c:v>
                </c:pt>
                <c:pt idx="23695">
                  <c:v>32.909722222222221</c:v>
                </c:pt>
                <c:pt idx="23696">
                  <c:v>32.911111111111111</c:v>
                </c:pt>
                <c:pt idx="23697">
                  <c:v>32.912500000000001</c:v>
                </c:pt>
                <c:pt idx="23698">
                  <c:v>32.913888888888891</c:v>
                </c:pt>
                <c:pt idx="23699">
                  <c:v>32.915277777777774</c:v>
                </c:pt>
                <c:pt idx="23700">
                  <c:v>32.916666666666664</c:v>
                </c:pt>
                <c:pt idx="23701">
                  <c:v>32.918055555555554</c:v>
                </c:pt>
                <c:pt idx="23702">
                  <c:v>32.919444444444444</c:v>
                </c:pt>
                <c:pt idx="23703">
                  <c:v>32.920833333333334</c:v>
                </c:pt>
                <c:pt idx="23704">
                  <c:v>32.922222222222224</c:v>
                </c:pt>
                <c:pt idx="23705">
                  <c:v>32.923611111111114</c:v>
                </c:pt>
                <c:pt idx="23706">
                  <c:v>32.924999999999997</c:v>
                </c:pt>
                <c:pt idx="23707">
                  <c:v>32.926388888888887</c:v>
                </c:pt>
                <c:pt idx="23708">
                  <c:v>32.927777777777777</c:v>
                </c:pt>
                <c:pt idx="23709">
                  <c:v>32.929166666666667</c:v>
                </c:pt>
                <c:pt idx="23710">
                  <c:v>32.930555555555557</c:v>
                </c:pt>
                <c:pt idx="23711">
                  <c:v>32.931944444444447</c:v>
                </c:pt>
                <c:pt idx="23712">
                  <c:v>32.93333333333333</c:v>
                </c:pt>
                <c:pt idx="23713">
                  <c:v>32.93472222222222</c:v>
                </c:pt>
                <c:pt idx="23714">
                  <c:v>32.93611111111111</c:v>
                </c:pt>
                <c:pt idx="23715">
                  <c:v>32.9375</c:v>
                </c:pt>
                <c:pt idx="23716">
                  <c:v>32.93888888888889</c:v>
                </c:pt>
                <c:pt idx="23717">
                  <c:v>32.94027777777778</c:v>
                </c:pt>
                <c:pt idx="23718">
                  <c:v>32.94166666666667</c:v>
                </c:pt>
                <c:pt idx="23719">
                  <c:v>32.943055555555553</c:v>
                </c:pt>
                <c:pt idx="23720">
                  <c:v>32.944444444444443</c:v>
                </c:pt>
                <c:pt idx="23721">
                  <c:v>32.945833333333333</c:v>
                </c:pt>
                <c:pt idx="23722">
                  <c:v>32.947222222222223</c:v>
                </c:pt>
                <c:pt idx="23723">
                  <c:v>32.948611111111113</c:v>
                </c:pt>
                <c:pt idx="23724">
                  <c:v>32.950000000000003</c:v>
                </c:pt>
                <c:pt idx="23725">
                  <c:v>32.951388888888886</c:v>
                </c:pt>
                <c:pt idx="23726">
                  <c:v>32.952777777777776</c:v>
                </c:pt>
                <c:pt idx="23727">
                  <c:v>32.954166666666666</c:v>
                </c:pt>
                <c:pt idx="23728">
                  <c:v>32.955555555555556</c:v>
                </c:pt>
                <c:pt idx="23729">
                  <c:v>32.956944444444446</c:v>
                </c:pt>
                <c:pt idx="23730">
                  <c:v>32.958333333333336</c:v>
                </c:pt>
                <c:pt idx="23731">
                  <c:v>32.959722222222226</c:v>
                </c:pt>
                <c:pt idx="23732">
                  <c:v>32.961111111111109</c:v>
                </c:pt>
                <c:pt idx="23733">
                  <c:v>32.962499999999999</c:v>
                </c:pt>
                <c:pt idx="23734">
                  <c:v>32.963888888888889</c:v>
                </c:pt>
                <c:pt idx="23735">
                  <c:v>32.965277777777779</c:v>
                </c:pt>
                <c:pt idx="23736">
                  <c:v>32.966666666666669</c:v>
                </c:pt>
                <c:pt idx="23737">
                  <c:v>32.968055555555559</c:v>
                </c:pt>
                <c:pt idx="23738">
                  <c:v>32.969444444444441</c:v>
                </c:pt>
                <c:pt idx="23739">
                  <c:v>32.970833333333331</c:v>
                </c:pt>
                <c:pt idx="23740">
                  <c:v>32.972222222222221</c:v>
                </c:pt>
                <c:pt idx="23741">
                  <c:v>32.973611111111111</c:v>
                </c:pt>
                <c:pt idx="23742">
                  <c:v>32.975000000000001</c:v>
                </c:pt>
                <c:pt idx="23743">
                  <c:v>32.976388888888891</c:v>
                </c:pt>
                <c:pt idx="23744">
                  <c:v>32.977777777777774</c:v>
                </c:pt>
                <c:pt idx="23745">
                  <c:v>32.979166666666664</c:v>
                </c:pt>
                <c:pt idx="23746">
                  <c:v>32.980555555555554</c:v>
                </c:pt>
                <c:pt idx="23747">
                  <c:v>32.981944444444444</c:v>
                </c:pt>
                <c:pt idx="23748">
                  <c:v>32.983333333333334</c:v>
                </c:pt>
                <c:pt idx="23749">
                  <c:v>32.984722222222224</c:v>
                </c:pt>
                <c:pt idx="23750">
                  <c:v>32.986111111111114</c:v>
                </c:pt>
                <c:pt idx="23751">
                  <c:v>32.987499999999997</c:v>
                </c:pt>
                <c:pt idx="23752">
                  <c:v>32.988888888888887</c:v>
                </c:pt>
                <c:pt idx="23753">
                  <c:v>32.990277777777777</c:v>
                </c:pt>
                <c:pt idx="23754">
                  <c:v>32.991666666666667</c:v>
                </c:pt>
                <c:pt idx="23755">
                  <c:v>32.993055555555557</c:v>
                </c:pt>
                <c:pt idx="23756">
                  <c:v>32.994444444444447</c:v>
                </c:pt>
                <c:pt idx="23757">
                  <c:v>32.99583333333333</c:v>
                </c:pt>
                <c:pt idx="23758">
                  <c:v>32.99722222222222</c:v>
                </c:pt>
                <c:pt idx="23759">
                  <c:v>32.99861111111111</c:v>
                </c:pt>
                <c:pt idx="23760">
                  <c:v>33</c:v>
                </c:pt>
                <c:pt idx="23761">
                  <c:v>33.00138888888889</c:v>
                </c:pt>
                <c:pt idx="23762">
                  <c:v>33.00277777777778</c:v>
                </c:pt>
                <c:pt idx="23763">
                  <c:v>33.00416666666667</c:v>
                </c:pt>
                <c:pt idx="23764">
                  <c:v>33.005555555555553</c:v>
                </c:pt>
                <c:pt idx="23765">
                  <c:v>33.006944444444443</c:v>
                </c:pt>
                <c:pt idx="23766">
                  <c:v>33.008333333333333</c:v>
                </c:pt>
                <c:pt idx="23767">
                  <c:v>33.009722222222223</c:v>
                </c:pt>
                <c:pt idx="23768">
                  <c:v>33.011111111111113</c:v>
                </c:pt>
                <c:pt idx="23769">
                  <c:v>33.012500000000003</c:v>
                </c:pt>
                <c:pt idx="23770">
                  <c:v>33.013888888888886</c:v>
                </c:pt>
                <c:pt idx="23771">
                  <c:v>33.015277777777776</c:v>
                </c:pt>
                <c:pt idx="23772">
                  <c:v>33.016666666666666</c:v>
                </c:pt>
                <c:pt idx="23773">
                  <c:v>33.018055555555556</c:v>
                </c:pt>
                <c:pt idx="23774">
                  <c:v>33.019444444444446</c:v>
                </c:pt>
                <c:pt idx="23775">
                  <c:v>33.020833333333336</c:v>
                </c:pt>
                <c:pt idx="23776">
                  <c:v>33.022222222222226</c:v>
                </c:pt>
                <c:pt idx="23777">
                  <c:v>33.023611111111109</c:v>
                </c:pt>
                <c:pt idx="23778">
                  <c:v>33.024999999999999</c:v>
                </c:pt>
                <c:pt idx="23779">
                  <c:v>33.026388888888889</c:v>
                </c:pt>
                <c:pt idx="23780">
                  <c:v>33.027777777777779</c:v>
                </c:pt>
                <c:pt idx="23781">
                  <c:v>33.029166666666669</c:v>
                </c:pt>
                <c:pt idx="23782">
                  <c:v>33.030555555555559</c:v>
                </c:pt>
                <c:pt idx="23783">
                  <c:v>33.031944444444441</c:v>
                </c:pt>
                <c:pt idx="23784">
                  <c:v>33.033333333333331</c:v>
                </c:pt>
                <c:pt idx="23785">
                  <c:v>33.034722222222221</c:v>
                </c:pt>
                <c:pt idx="23786">
                  <c:v>33.036111111111111</c:v>
                </c:pt>
                <c:pt idx="23787">
                  <c:v>33.037500000000001</c:v>
                </c:pt>
                <c:pt idx="23788">
                  <c:v>33.038888888888891</c:v>
                </c:pt>
                <c:pt idx="23789">
                  <c:v>33.040277777777774</c:v>
                </c:pt>
                <c:pt idx="23790">
                  <c:v>33.041666666666664</c:v>
                </c:pt>
                <c:pt idx="23791">
                  <c:v>33.043055555555554</c:v>
                </c:pt>
                <c:pt idx="23792">
                  <c:v>33.044444444444444</c:v>
                </c:pt>
                <c:pt idx="23793">
                  <c:v>33.045833333333334</c:v>
                </c:pt>
                <c:pt idx="23794">
                  <c:v>33.047222222222224</c:v>
                </c:pt>
                <c:pt idx="23795">
                  <c:v>33.048611111111114</c:v>
                </c:pt>
                <c:pt idx="23796">
                  <c:v>33.049999999999997</c:v>
                </c:pt>
                <c:pt idx="23797">
                  <c:v>33.051388888888887</c:v>
                </c:pt>
                <c:pt idx="23798">
                  <c:v>33.052777777777777</c:v>
                </c:pt>
                <c:pt idx="23799">
                  <c:v>33.054166666666667</c:v>
                </c:pt>
                <c:pt idx="23800">
                  <c:v>33.055555555555557</c:v>
                </c:pt>
                <c:pt idx="23801">
                  <c:v>33.056944444444447</c:v>
                </c:pt>
                <c:pt idx="23802">
                  <c:v>33.05833333333333</c:v>
                </c:pt>
                <c:pt idx="23803">
                  <c:v>33.05972222222222</c:v>
                </c:pt>
                <c:pt idx="23804">
                  <c:v>33.06111111111111</c:v>
                </c:pt>
                <c:pt idx="23805">
                  <c:v>33.0625</c:v>
                </c:pt>
                <c:pt idx="23806">
                  <c:v>33.06388888888889</c:v>
                </c:pt>
                <c:pt idx="23807">
                  <c:v>33.06527777777778</c:v>
                </c:pt>
                <c:pt idx="23808">
                  <c:v>33.06666666666667</c:v>
                </c:pt>
                <c:pt idx="23809">
                  <c:v>33.068055555555553</c:v>
                </c:pt>
                <c:pt idx="23810">
                  <c:v>33.069444444444443</c:v>
                </c:pt>
                <c:pt idx="23811">
                  <c:v>33.070833333333333</c:v>
                </c:pt>
                <c:pt idx="23812">
                  <c:v>33.072222222222223</c:v>
                </c:pt>
                <c:pt idx="23813">
                  <c:v>33.073611111111113</c:v>
                </c:pt>
                <c:pt idx="23814">
                  <c:v>33.075000000000003</c:v>
                </c:pt>
                <c:pt idx="23815">
                  <c:v>33.076388888888886</c:v>
                </c:pt>
                <c:pt idx="23816">
                  <c:v>33.077777777777776</c:v>
                </c:pt>
                <c:pt idx="23817">
                  <c:v>33.079166666666666</c:v>
                </c:pt>
                <c:pt idx="23818">
                  <c:v>33.080555555555556</c:v>
                </c:pt>
                <c:pt idx="23819">
                  <c:v>33.081944444444446</c:v>
                </c:pt>
                <c:pt idx="23820">
                  <c:v>33.083333333333336</c:v>
                </c:pt>
                <c:pt idx="23821">
                  <c:v>33.084722222222226</c:v>
                </c:pt>
                <c:pt idx="23822">
                  <c:v>33.086111111111109</c:v>
                </c:pt>
                <c:pt idx="23823">
                  <c:v>33.087499999999999</c:v>
                </c:pt>
                <c:pt idx="23824">
                  <c:v>33.088888888888889</c:v>
                </c:pt>
                <c:pt idx="23825">
                  <c:v>33.090277777777779</c:v>
                </c:pt>
                <c:pt idx="23826">
                  <c:v>33.091666666666669</c:v>
                </c:pt>
                <c:pt idx="23827">
                  <c:v>33.093055555555559</c:v>
                </c:pt>
                <c:pt idx="23828">
                  <c:v>33.094444444444441</c:v>
                </c:pt>
                <c:pt idx="23829">
                  <c:v>33.095833333333331</c:v>
                </c:pt>
                <c:pt idx="23830">
                  <c:v>33.097222222222221</c:v>
                </c:pt>
                <c:pt idx="23831">
                  <c:v>33.098611111111111</c:v>
                </c:pt>
                <c:pt idx="23832">
                  <c:v>33.1</c:v>
                </c:pt>
                <c:pt idx="23833">
                  <c:v>33.101388888888891</c:v>
                </c:pt>
                <c:pt idx="23834">
                  <c:v>33.102777777777774</c:v>
                </c:pt>
                <c:pt idx="23835">
                  <c:v>33.104166666666664</c:v>
                </c:pt>
                <c:pt idx="23836">
                  <c:v>33.105555555555554</c:v>
                </c:pt>
                <c:pt idx="23837">
                  <c:v>33.106944444444444</c:v>
                </c:pt>
                <c:pt idx="23838">
                  <c:v>33.108333333333334</c:v>
                </c:pt>
                <c:pt idx="23839">
                  <c:v>33.109722222222224</c:v>
                </c:pt>
                <c:pt idx="23840">
                  <c:v>33.111111111111114</c:v>
                </c:pt>
                <c:pt idx="23841">
                  <c:v>33.112499999999997</c:v>
                </c:pt>
                <c:pt idx="23842">
                  <c:v>33.113888888888887</c:v>
                </c:pt>
                <c:pt idx="23843">
                  <c:v>33.115277777777777</c:v>
                </c:pt>
                <c:pt idx="23844">
                  <c:v>33.116666666666667</c:v>
                </c:pt>
                <c:pt idx="23845">
                  <c:v>33.118055555555557</c:v>
                </c:pt>
                <c:pt idx="23846">
                  <c:v>33.119444444444447</c:v>
                </c:pt>
                <c:pt idx="23847">
                  <c:v>33.12083333333333</c:v>
                </c:pt>
                <c:pt idx="23848">
                  <c:v>33.12222222222222</c:v>
                </c:pt>
                <c:pt idx="23849">
                  <c:v>33.12361111111111</c:v>
                </c:pt>
                <c:pt idx="23850">
                  <c:v>33.125</c:v>
                </c:pt>
                <c:pt idx="23851">
                  <c:v>33.12638888888889</c:v>
                </c:pt>
                <c:pt idx="23852">
                  <c:v>33.12777777777778</c:v>
                </c:pt>
                <c:pt idx="23853">
                  <c:v>33.12916666666667</c:v>
                </c:pt>
                <c:pt idx="23854">
                  <c:v>33.130555555555553</c:v>
                </c:pt>
                <c:pt idx="23855">
                  <c:v>33.131944444444443</c:v>
                </c:pt>
                <c:pt idx="23856">
                  <c:v>33.133333333333333</c:v>
                </c:pt>
                <c:pt idx="23857">
                  <c:v>33.134722222222223</c:v>
                </c:pt>
                <c:pt idx="23858">
                  <c:v>33.136111111111113</c:v>
                </c:pt>
                <c:pt idx="23859">
                  <c:v>33.137500000000003</c:v>
                </c:pt>
                <c:pt idx="23860">
                  <c:v>33.138888888888886</c:v>
                </c:pt>
                <c:pt idx="23861">
                  <c:v>33.140277777777776</c:v>
                </c:pt>
                <c:pt idx="23862">
                  <c:v>33.141666666666666</c:v>
                </c:pt>
                <c:pt idx="23863">
                  <c:v>33.143055555555556</c:v>
                </c:pt>
                <c:pt idx="23864">
                  <c:v>33.144444444444446</c:v>
                </c:pt>
                <c:pt idx="23865">
                  <c:v>33.145833333333336</c:v>
                </c:pt>
                <c:pt idx="23866">
                  <c:v>33.147222222222226</c:v>
                </c:pt>
                <c:pt idx="23867">
                  <c:v>33.148611111111109</c:v>
                </c:pt>
                <c:pt idx="23868">
                  <c:v>33.15</c:v>
                </c:pt>
                <c:pt idx="23869">
                  <c:v>33.151388888888889</c:v>
                </c:pt>
                <c:pt idx="23870">
                  <c:v>33.152777777777779</c:v>
                </c:pt>
                <c:pt idx="23871">
                  <c:v>33.154166666666669</c:v>
                </c:pt>
                <c:pt idx="23872">
                  <c:v>33.155555555555559</c:v>
                </c:pt>
                <c:pt idx="23873">
                  <c:v>33.156944444444441</c:v>
                </c:pt>
                <c:pt idx="23874">
                  <c:v>33.158333333333331</c:v>
                </c:pt>
                <c:pt idx="23875">
                  <c:v>33.159722222222221</c:v>
                </c:pt>
                <c:pt idx="23876">
                  <c:v>33.161111111111111</c:v>
                </c:pt>
                <c:pt idx="23877">
                  <c:v>33.162500000000001</c:v>
                </c:pt>
                <c:pt idx="23878">
                  <c:v>33.163888888888891</c:v>
                </c:pt>
                <c:pt idx="23879">
                  <c:v>33.165277777777774</c:v>
                </c:pt>
                <c:pt idx="23880">
                  <c:v>33.166666666666664</c:v>
                </c:pt>
                <c:pt idx="23881">
                  <c:v>33.168055555555554</c:v>
                </c:pt>
                <c:pt idx="23882">
                  <c:v>33.169444444444444</c:v>
                </c:pt>
                <c:pt idx="23883">
                  <c:v>33.170833333333334</c:v>
                </c:pt>
                <c:pt idx="23884">
                  <c:v>33.172222222222224</c:v>
                </c:pt>
                <c:pt idx="23885">
                  <c:v>33.173611111111114</c:v>
                </c:pt>
                <c:pt idx="23886">
                  <c:v>33.174999999999997</c:v>
                </c:pt>
                <c:pt idx="23887">
                  <c:v>33.176388888888887</c:v>
                </c:pt>
                <c:pt idx="23888">
                  <c:v>33.177777777777777</c:v>
                </c:pt>
                <c:pt idx="23889">
                  <c:v>33.179166666666667</c:v>
                </c:pt>
                <c:pt idx="23890">
                  <c:v>33.180555555555557</c:v>
                </c:pt>
                <c:pt idx="23891">
                  <c:v>33.181944444444447</c:v>
                </c:pt>
                <c:pt idx="23892">
                  <c:v>33.18333333333333</c:v>
                </c:pt>
                <c:pt idx="23893">
                  <c:v>33.18472222222222</c:v>
                </c:pt>
                <c:pt idx="23894">
                  <c:v>33.18611111111111</c:v>
                </c:pt>
                <c:pt idx="23895">
                  <c:v>33.1875</c:v>
                </c:pt>
                <c:pt idx="23896">
                  <c:v>33.18888888888889</c:v>
                </c:pt>
                <c:pt idx="23897">
                  <c:v>33.19027777777778</c:v>
                </c:pt>
                <c:pt idx="23898">
                  <c:v>33.19166666666667</c:v>
                </c:pt>
                <c:pt idx="23899">
                  <c:v>33.193055555555553</c:v>
                </c:pt>
                <c:pt idx="23900">
                  <c:v>33.194444444444443</c:v>
                </c:pt>
                <c:pt idx="23901">
                  <c:v>33.195833333333333</c:v>
                </c:pt>
                <c:pt idx="23902">
                  <c:v>33.197222222222223</c:v>
                </c:pt>
                <c:pt idx="23903">
                  <c:v>33.198611111111113</c:v>
                </c:pt>
                <c:pt idx="23904">
                  <c:v>33.200000000000003</c:v>
                </c:pt>
                <c:pt idx="23905">
                  <c:v>33.201388888888886</c:v>
                </c:pt>
                <c:pt idx="23906">
                  <c:v>33.202777777777776</c:v>
                </c:pt>
                <c:pt idx="23907">
                  <c:v>33.204166666666666</c:v>
                </c:pt>
                <c:pt idx="23908">
                  <c:v>33.205555555555556</c:v>
                </c:pt>
                <c:pt idx="23909">
                  <c:v>33.206944444444446</c:v>
                </c:pt>
                <c:pt idx="23910">
                  <c:v>33.208333333333336</c:v>
                </c:pt>
                <c:pt idx="23911">
                  <c:v>33.209722222222226</c:v>
                </c:pt>
                <c:pt idx="23912">
                  <c:v>33.211111111111109</c:v>
                </c:pt>
                <c:pt idx="23913">
                  <c:v>33.212499999999999</c:v>
                </c:pt>
                <c:pt idx="23914">
                  <c:v>33.213888888888889</c:v>
                </c:pt>
                <c:pt idx="23915">
                  <c:v>33.215277777777779</c:v>
                </c:pt>
                <c:pt idx="23916">
                  <c:v>33.216666666666669</c:v>
                </c:pt>
                <c:pt idx="23917">
                  <c:v>33.218055555555559</c:v>
                </c:pt>
                <c:pt idx="23918">
                  <c:v>33.219444444444441</c:v>
                </c:pt>
                <c:pt idx="23919">
                  <c:v>33.220833333333331</c:v>
                </c:pt>
                <c:pt idx="23920">
                  <c:v>33.222222222222221</c:v>
                </c:pt>
                <c:pt idx="23921">
                  <c:v>33.223611111111111</c:v>
                </c:pt>
                <c:pt idx="23922">
                  <c:v>33.225000000000001</c:v>
                </c:pt>
                <c:pt idx="23923">
                  <c:v>33.226388888888891</c:v>
                </c:pt>
                <c:pt idx="23924">
                  <c:v>33.227777777777774</c:v>
                </c:pt>
                <c:pt idx="23925">
                  <c:v>33.229166666666664</c:v>
                </c:pt>
                <c:pt idx="23926">
                  <c:v>33.230555555555554</c:v>
                </c:pt>
                <c:pt idx="23927">
                  <c:v>33.231944444444444</c:v>
                </c:pt>
                <c:pt idx="23928">
                  <c:v>33.233333333333334</c:v>
                </c:pt>
                <c:pt idx="23929">
                  <c:v>33.234722222222224</c:v>
                </c:pt>
                <c:pt idx="23930">
                  <c:v>33.236111111111114</c:v>
                </c:pt>
                <c:pt idx="23931">
                  <c:v>33.237499999999997</c:v>
                </c:pt>
                <c:pt idx="23932">
                  <c:v>33.238888888888887</c:v>
                </c:pt>
                <c:pt idx="23933">
                  <c:v>33.240277777777777</c:v>
                </c:pt>
                <c:pt idx="23934">
                  <c:v>33.241666666666667</c:v>
                </c:pt>
                <c:pt idx="23935">
                  <c:v>33.243055555555557</c:v>
                </c:pt>
                <c:pt idx="23936">
                  <c:v>33.244444444444447</c:v>
                </c:pt>
                <c:pt idx="23937">
                  <c:v>33.24583333333333</c:v>
                </c:pt>
                <c:pt idx="23938">
                  <c:v>33.24722222222222</c:v>
                </c:pt>
                <c:pt idx="23939">
                  <c:v>33.24861111111111</c:v>
                </c:pt>
                <c:pt idx="23940">
                  <c:v>33.25</c:v>
                </c:pt>
                <c:pt idx="23941">
                  <c:v>33.25138888888889</c:v>
                </c:pt>
                <c:pt idx="23942">
                  <c:v>33.25277777777778</c:v>
                </c:pt>
                <c:pt idx="23943">
                  <c:v>33.25416666666667</c:v>
                </c:pt>
                <c:pt idx="23944">
                  <c:v>33.255555555555553</c:v>
                </c:pt>
                <c:pt idx="23945">
                  <c:v>33.256944444444443</c:v>
                </c:pt>
                <c:pt idx="23946">
                  <c:v>33.258333333333333</c:v>
                </c:pt>
                <c:pt idx="23947">
                  <c:v>33.259722222222223</c:v>
                </c:pt>
                <c:pt idx="23948">
                  <c:v>33.261111111111113</c:v>
                </c:pt>
                <c:pt idx="23949">
                  <c:v>33.262500000000003</c:v>
                </c:pt>
                <c:pt idx="23950">
                  <c:v>33.263888888888886</c:v>
                </c:pt>
                <c:pt idx="23951">
                  <c:v>33.265277777777776</c:v>
                </c:pt>
                <c:pt idx="23952">
                  <c:v>33.266666666666666</c:v>
                </c:pt>
                <c:pt idx="23953">
                  <c:v>33.268055555555556</c:v>
                </c:pt>
                <c:pt idx="23954">
                  <c:v>33.269444444444446</c:v>
                </c:pt>
                <c:pt idx="23955">
                  <c:v>33.270833333333336</c:v>
                </c:pt>
                <c:pt idx="23956">
                  <c:v>33.272222222222226</c:v>
                </c:pt>
                <c:pt idx="23957">
                  <c:v>33.273611111111109</c:v>
                </c:pt>
                <c:pt idx="23958">
                  <c:v>33.274999999999999</c:v>
                </c:pt>
                <c:pt idx="23959">
                  <c:v>33.276388888888889</c:v>
                </c:pt>
                <c:pt idx="23960">
                  <c:v>33.277777777777779</c:v>
                </c:pt>
                <c:pt idx="23961">
                  <c:v>33.279166666666669</c:v>
                </c:pt>
                <c:pt idx="23962">
                  <c:v>33.280555555555559</c:v>
                </c:pt>
                <c:pt idx="23963">
                  <c:v>33.281944444444441</c:v>
                </c:pt>
                <c:pt idx="23964">
                  <c:v>33.283333333333331</c:v>
                </c:pt>
                <c:pt idx="23965">
                  <c:v>33.284722222222221</c:v>
                </c:pt>
                <c:pt idx="23966">
                  <c:v>33.286111111111111</c:v>
                </c:pt>
                <c:pt idx="23967">
                  <c:v>33.287500000000001</c:v>
                </c:pt>
                <c:pt idx="23968">
                  <c:v>33.288888888888891</c:v>
                </c:pt>
                <c:pt idx="23969">
                  <c:v>33.290277777777774</c:v>
                </c:pt>
                <c:pt idx="23970">
                  <c:v>33.291666666666664</c:v>
                </c:pt>
                <c:pt idx="23971">
                  <c:v>33.293055555555554</c:v>
                </c:pt>
                <c:pt idx="23972">
                  <c:v>33.294444444444444</c:v>
                </c:pt>
                <c:pt idx="23973">
                  <c:v>33.295833333333334</c:v>
                </c:pt>
                <c:pt idx="23974">
                  <c:v>33.297222222222224</c:v>
                </c:pt>
                <c:pt idx="23975">
                  <c:v>33.298611111111114</c:v>
                </c:pt>
                <c:pt idx="23976">
                  <c:v>33.299999999999997</c:v>
                </c:pt>
                <c:pt idx="23977">
                  <c:v>33.301388888888887</c:v>
                </c:pt>
                <c:pt idx="23978">
                  <c:v>33.302777777777777</c:v>
                </c:pt>
                <c:pt idx="23979">
                  <c:v>33.304166666666667</c:v>
                </c:pt>
                <c:pt idx="23980">
                  <c:v>33.305555555555557</c:v>
                </c:pt>
                <c:pt idx="23981">
                  <c:v>33.306944444444447</c:v>
                </c:pt>
                <c:pt idx="23982">
                  <c:v>33.30833333333333</c:v>
                </c:pt>
                <c:pt idx="23983">
                  <c:v>33.30972222222222</c:v>
                </c:pt>
                <c:pt idx="23984">
                  <c:v>33.31111111111111</c:v>
                </c:pt>
                <c:pt idx="23985">
                  <c:v>33.3125</c:v>
                </c:pt>
                <c:pt idx="23986">
                  <c:v>33.31388888888889</c:v>
                </c:pt>
                <c:pt idx="23987">
                  <c:v>33.31527777777778</c:v>
                </c:pt>
                <c:pt idx="23988">
                  <c:v>33.31666666666667</c:v>
                </c:pt>
                <c:pt idx="23989">
                  <c:v>33.318055555555553</c:v>
                </c:pt>
                <c:pt idx="23990">
                  <c:v>33.319444444444443</c:v>
                </c:pt>
                <c:pt idx="23991">
                  <c:v>33.320833333333333</c:v>
                </c:pt>
                <c:pt idx="23992">
                  <c:v>33.322222222222223</c:v>
                </c:pt>
                <c:pt idx="23993">
                  <c:v>33.323611111111113</c:v>
                </c:pt>
                <c:pt idx="23994">
                  <c:v>33.325000000000003</c:v>
                </c:pt>
                <c:pt idx="23995">
                  <c:v>33.326388888888886</c:v>
                </c:pt>
                <c:pt idx="23996">
                  <c:v>33.327777777777776</c:v>
                </c:pt>
                <c:pt idx="23997">
                  <c:v>33.329166666666666</c:v>
                </c:pt>
                <c:pt idx="23998">
                  <c:v>33.330555555555556</c:v>
                </c:pt>
                <c:pt idx="23999">
                  <c:v>33.331944444444446</c:v>
                </c:pt>
                <c:pt idx="24000">
                  <c:v>33.333333333333336</c:v>
                </c:pt>
                <c:pt idx="24001">
                  <c:v>33.334722222222226</c:v>
                </c:pt>
                <c:pt idx="24002">
                  <c:v>33.336111111111109</c:v>
                </c:pt>
                <c:pt idx="24003">
                  <c:v>33.337499999999999</c:v>
                </c:pt>
                <c:pt idx="24004">
                  <c:v>33.338888888888889</c:v>
                </c:pt>
                <c:pt idx="24005">
                  <c:v>33.340277777777779</c:v>
                </c:pt>
                <c:pt idx="24006">
                  <c:v>33.341666666666669</c:v>
                </c:pt>
                <c:pt idx="24007">
                  <c:v>33.343055555555559</c:v>
                </c:pt>
                <c:pt idx="24008">
                  <c:v>33.344444444444441</c:v>
                </c:pt>
                <c:pt idx="24009">
                  <c:v>33.345833333333331</c:v>
                </c:pt>
                <c:pt idx="24010">
                  <c:v>33.347222222222221</c:v>
                </c:pt>
                <c:pt idx="24011">
                  <c:v>33.348611111111111</c:v>
                </c:pt>
                <c:pt idx="24012">
                  <c:v>33.35</c:v>
                </c:pt>
                <c:pt idx="24013">
                  <c:v>33.351388888888891</c:v>
                </c:pt>
                <c:pt idx="24014">
                  <c:v>33.352777777777774</c:v>
                </c:pt>
                <c:pt idx="24015">
                  <c:v>33.354166666666664</c:v>
                </c:pt>
                <c:pt idx="24016">
                  <c:v>33.355555555555554</c:v>
                </c:pt>
                <c:pt idx="24017">
                  <c:v>33.356944444444444</c:v>
                </c:pt>
                <c:pt idx="24018">
                  <c:v>33.358333333333334</c:v>
                </c:pt>
                <c:pt idx="24019">
                  <c:v>33.359722222222224</c:v>
                </c:pt>
                <c:pt idx="24020">
                  <c:v>33.361111111111114</c:v>
                </c:pt>
                <c:pt idx="24021">
                  <c:v>33.362499999999997</c:v>
                </c:pt>
                <c:pt idx="24022">
                  <c:v>33.363888888888887</c:v>
                </c:pt>
                <c:pt idx="24023">
                  <c:v>33.365277777777777</c:v>
                </c:pt>
                <c:pt idx="24024">
                  <c:v>33.366666666666667</c:v>
                </c:pt>
                <c:pt idx="24025">
                  <c:v>33.368055555555557</c:v>
                </c:pt>
                <c:pt idx="24026">
                  <c:v>33.369444444444447</c:v>
                </c:pt>
                <c:pt idx="24027">
                  <c:v>33.37083333333333</c:v>
                </c:pt>
                <c:pt idx="24028">
                  <c:v>33.37222222222222</c:v>
                </c:pt>
                <c:pt idx="24029">
                  <c:v>33.37361111111111</c:v>
                </c:pt>
                <c:pt idx="24030">
                  <c:v>33.375</c:v>
                </c:pt>
                <c:pt idx="24031">
                  <c:v>33.37638888888889</c:v>
                </c:pt>
                <c:pt idx="24032">
                  <c:v>33.37777777777778</c:v>
                </c:pt>
                <c:pt idx="24033">
                  <c:v>33.37916666666667</c:v>
                </c:pt>
                <c:pt idx="24034">
                  <c:v>33.380555555555553</c:v>
                </c:pt>
                <c:pt idx="24035">
                  <c:v>33.381944444444443</c:v>
                </c:pt>
                <c:pt idx="24036">
                  <c:v>33.383333333333333</c:v>
                </c:pt>
                <c:pt idx="24037">
                  <c:v>33.384722222222223</c:v>
                </c:pt>
                <c:pt idx="24038">
                  <c:v>33.386111111111113</c:v>
                </c:pt>
                <c:pt idx="24039">
                  <c:v>33.387500000000003</c:v>
                </c:pt>
                <c:pt idx="24040">
                  <c:v>33.388888888888886</c:v>
                </c:pt>
                <c:pt idx="24041">
                  <c:v>33.390277777777776</c:v>
                </c:pt>
                <c:pt idx="24042">
                  <c:v>33.391666666666666</c:v>
                </c:pt>
                <c:pt idx="24043">
                  <c:v>33.393055555555556</c:v>
                </c:pt>
                <c:pt idx="24044">
                  <c:v>33.394444444444446</c:v>
                </c:pt>
                <c:pt idx="24045">
                  <c:v>33.395833333333336</c:v>
                </c:pt>
                <c:pt idx="24046">
                  <c:v>33.397222222222226</c:v>
                </c:pt>
                <c:pt idx="24047">
                  <c:v>33.398611111111109</c:v>
                </c:pt>
                <c:pt idx="24048">
                  <c:v>33.4</c:v>
                </c:pt>
                <c:pt idx="24049">
                  <c:v>33.401388888888889</c:v>
                </c:pt>
                <c:pt idx="24050">
                  <c:v>33.402777777777779</c:v>
                </c:pt>
                <c:pt idx="24051">
                  <c:v>33.404166666666669</c:v>
                </c:pt>
                <c:pt idx="24052">
                  <c:v>33.405555555555559</c:v>
                </c:pt>
                <c:pt idx="24053">
                  <c:v>33.406944444444441</c:v>
                </c:pt>
                <c:pt idx="24054">
                  <c:v>33.408333333333331</c:v>
                </c:pt>
                <c:pt idx="24055">
                  <c:v>33.409722222222221</c:v>
                </c:pt>
                <c:pt idx="24056">
                  <c:v>33.411111111111111</c:v>
                </c:pt>
                <c:pt idx="24057">
                  <c:v>33.412500000000001</c:v>
                </c:pt>
                <c:pt idx="24058">
                  <c:v>33.413888888888891</c:v>
                </c:pt>
                <c:pt idx="24059">
                  <c:v>33.415277777777774</c:v>
                </c:pt>
                <c:pt idx="24060">
                  <c:v>33.416666666666664</c:v>
                </c:pt>
                <c:pt idx="24061">
                  <c:v>33.418055555555554</c:v>
                </c:pt>
                <c:pt idx="24062">
                  <c:v>33.419444444444444</c:v>
                </c:pt>
                <c:pt idx="24063">
                  <c:v>33.420833333333334</c:v>
                </c:pt>
                <c:pt idx="24064">
                  <c:v>33.422222222222224</c:v>
                </c:pt>
                <c:pt idx="24065">
                  <c:v>33.423611111111114</c:v>
                </c:pt>
                <c:pt idx="24066">
                  <c:v>33.424999999999997</c:v>
                </c:pt>
                <c:pt idx="24067">
                  <c:v>33.426388888888887</c:v>
                </c:pt>
                <c:pt idx="24068">
                  <c:v>33.427777777777777</c:v>
                </c:pt>
                <c:pt idx="24069">
                  <c:v>33.429166666666667</c:v>
                </c:pt>
                <c:pt idx="24070">
                  <c:v>33.430555555555557</c:v>
                </c:pt>
                <c:pt idx="24071">
                  <c:v>33.431944444444447</c:v>
                </c:pt>
                <c:pt idx="24072">
                  <c:v>33.43333333333333</c:v>
                </c:pt>
                <c:pt idx="24073">
                  <c:v>33.43472222222222</c:v>
                </c:pt>
                <c:pt idx="24074">
                  <c:v>33.43611111111111</c:v>
                </c:pt>
                <c:pt idx="24075">
                  <c:v>33.4375</c:v>
                </c:pt>
                <c:pt idx="24076">
                  <c:v>33.43888888888889</c:v>
                </c:pt>
                <c:pt idx="24077">
                  <c:v>33.44027777777778</c:v>
                </c:pt>
                <c:pt idx="24078">
                  <c:v>33.44166666666667</c:v>
                </c:pt>
                <c:pt idx="24079">
                  <c:v>33.443055555555553</c:v>
                </c:pt>
                <c:pt idx="24080">
                  <c:v>33.444444444444443</c:v>
                </c:pt>
                <c:pt idx="24081">
                  <c:v>33.445833333333333</c:v>
                </c:pt>
                <c:pt idx="24082">
                  <c:v>33.447222222222223</c:v>
                </c:pt>
                <c:pt idx="24083">
                  <c:v>33.448611111111113</c:v>
                </c:pt>
                <c:pt idx="24084">
                  <c:v>33.450000000000003</c:v>
                </c:pt>
                <c:pt idx="24085">
                  <c:v>33.451388888888886</c:v>
                </c:pt>
                <c:pt idx="24086">
                  <c:v>33.452777777777776</c:v>
                </c:pt>
                <c:pt idx="24087">
                  <c:v>33.454166666666666</c:v>
                </c:pt>
                <c:pt idx="24088">
                  <c:v>33.455555555555556</c:v>
                </c:pt>
                <c:pt idx="24089">
                  <c:v>33.456944444444446</c:v>
                </c:pt>
                <c:pt idx="24090">
                  <c:v>33.458333333333336</c:v>
                </c:pt>
                <c:pt idx="24091">
                  <c:v>33.459722222222226</c:v>
                </c:pt>
                <c:pt idx="24092">
                  <c:v>33.461111111111109</c:v>
                </c:pt>
                <c:pt idx="24093">
                  <c:v>33.462499999999999</c:v>
                </c:pt>
                <c:pt idx="24094">
                  <c:v>33.463888888888889</c:v>
                </c:pt>
                <c:pt idx="24095">
                  <c:v>33.465277777777779</c:v>
                </c:pt>
                <c:pt idx="24096">
                  <c:v>33.466666666666669</c:v>
                </c:pt>
                <c:pt idx="24097">
                  <c:v>33.468055555555559</c:v>
                </c:pt>
                <c:pt idx="24098">
                  <c:v>33.469444444444441</c:v>
                </c:pt>
                <c:pt idx="24099">
                  <c:v>33.470833333333331</c:v>
                </c:pt>
                <c:pt idx="24100">
                  <c:v>33.472222222222221</c:v>
                </c:pt>
                <c:pt idx="24101">
                  <c:v>33.473611111111111</c:v>
                </c:pt>
                <c:pt idx="24102">
                  <c:v>33.475000000000001</c:v>
                </c:pt>
                <c:pt idx="24103">
                  <c:v>33.476388888888891</c:v>
                </c:pt>
                <c:pt idx="24104">
                  <c:v>33.477777777777774</c:v>
                </c:pt>
                <c:pt idx="24105">
                  <c:v>33.479166666666664</c:v>
                </c:pt>
                <c:pt idx="24106">
                  <c:v>33.480555555555554</c:v>
                </c:pt>
                <c:pt idx="24107">
                  <c:v>33.481944444444444</c:v>
                </c:pt>
                <c:pt idx="24108">
                  <c:v>33.483333333333334</c:v>
                </c:pt>
                <c:pt idx="24109">
                  <c:v>33.484722222222224</c:v>
                </c:pt>
                <c:pt idx="24110">
                  <c:v>33.486111111111114</c:v>
                </c:pt>
                <c:pt idx="24111">
                  <c:v>33.487499999999997</c:v>
                </c:pt>
                <c:pt idx="24112">
                  <c:v>33.488888888888887</c:v>
                </c:pt>
                <c:pt idx="24113">
                  <c:v>33.490277777777777</c:v>
                </c:pt>
                <c:pt idx="24114">
                  <c:v>33.491666666666667</c:v>
                </c:pt>
                <c:pt idx="24115">
                  <c:v>33.493055555555557</c:v>
                </c:pt>
                <c:pt idx="24116">
                  <c:v>33.494444444444447</c:v>
                </c:pt>
                <c:pt idx="24117">
                  <c:v>33.49583333333333</c:v>
                </c:pt>
                <c:pt idx="24118">
                  <c:v>33.49722222222222</c:v>
                </c:pt>
                <c:pt idx="24119">
                  <c:v>33.49861111111111</c:v>
                </c:pt>
                <c:pt idx="24120">
                  <c:v>33.5</c:v>
                </c:pt>
                <c:pt idx="24121">
                  <c:v>33.50138888888889</c:v>
                </c:pt>
                <c:pt idx="24122">
                  <c:v>33.50277777777778</c:v>
                </c:pt>
                <c:pt idx="24123">
                  <c:v>33.50416666666667</c:v>
                </c:pt>
                <c:pt idx="24124">
                  <c:v>33.505555555555553</c:v>
                </c:pt>
                <c:pt idx="24125">
                  <c:v>33.506944444444443</c:v>
                </c:pt>
                <c:pt idx="24126">
                  <c:v>33.508333333333333</c:v>
                </c:pt>
                <c:pt idx="24127">
                  <c:v>33.509722222222223</c:v>
                </c:pt>
                <c:pt idx="24128">
                  <c:v>33.511111111111113</c:v>
                </c:pt>
                <c:pt idx="24129">
                  <c:v>33.512500000000003</c:v>
                </c:pt>
                <c:pt idx="24130">
                  <c:v>33.513888888888886</c:v>
                </c:pt>
                <c:pt idx="24131">
                  <c:v>33.515277777777776</c:v>
                </c:pt>
                <c:pt idx="24132">
                  <c:v>33.516666666666666</c:v>
                </c:pt>
                <c:pt idx="24133">
                  <c:v>33.518055555555556</c:v>
                </c:pt>
                <c:pt idx="24134">
                  <c:v>33.519444444444446</c:v>
                </c:pt>
                <c:pt idx="24135">
                  <c:v>33.520833333333336</c:v>
                </c:pt>
                <c:pt idx="24136">
                  <c:v>33.522222222222226</c:v>
                </c:pt>
                <c:pt idx="24137">
                  <c:v>33.523611111111109</c:v>
                </c:pt>
                <c:pt idx="24138">
                  <c:v>33.524999999999999</c:v>
                </c:pt>
                <c:pt idx="24139">
                  <c:v>33.526388888888889</c:v>
                </c:pt>
                <c:pt idx="24140">
                  <c:v>33.527777777777779</c:v>
                </c:pt>
                <c:pt idx="24141">
                  <c:v>33.529166666666669</c:v>
                </c:pt>
                <c:pt idx="24142">
                  <c:v>33.530555555555559</c:v>
                </c:pt>
                <c:pt idx="24143">
                  <c:v>33.531944444444441</c:v>
                </c:pt>
                <c:pt idx="24144">
                  <c:v>33.533333333333331</c:v>
                </c:pt>
                <c:pt idx="24145">
                  <c:v>33.534722222222221</c:v>
                </c:pt>
                <c:pt idx="24146">
                  <c:v>33.536111111111111</c:v>
                </c:pt>
                <c:pt idx="24147">
                  <c:v>33.537500000000001</c:v>
                </c:pt>
                <c:pt idx="24148">
                  <c:v>33.538888888888891</c:v>
                </c:pt>
                <c:pt idx="24149">
                  <c:v>33.540277777777774</c:v>
                </c:pt>
                <c:pt idx="24150">
                  <c:v>33.541666666666664</c:v>
                </c:pt>
                <c:pt idx="24151">
                  <c:v>33.543055555555554</c:v>
                </c:pt>
                <c:pt idx="24152">
                  <c:v>33.544444444444444</c:v>
                </c:pt>
                <c:pt idx="24153">
                  <c:v>33.545833333333334</c:v>
                </c:pt>
                <c:pt idx="24154">
                  <c:v>33.547222222222224</c:v>
                </c:pt>
                <c:pt idx="24155">
                  <c:v>33.548611111111114</c:v>
                </c:pt>
                <c:pt idx="24156">
                  <c:v>33.549999999999997</c:v>
                </c:pt>
                <c:pt idx="24157">
                  <c:v>33.551388888888887</c:v>
                </c:pt>
                <c:pt idx="24158">
                  <c:v>33.552777777777777</c:v>
                </c:pt>
                <c:pt idx="24159">
                  <c:v>33.554166666666667</c:v>
                </c:pt>
                <c:pt idx="24160">
                  <c:v>33.555555555555557</c:v>
                </c:pt>
                <c:pt idx="24161">
                  <c:v>33.556944444444447</c:v>
                </c:pt>
                <c:pt idx="24162">
                  <c:v>33.55833333333333</c:v>
                </c:pt>
                <c:pt idx="24163">
                  <c:v>33.55972222222222</c:v>
                </c:pt>
                <c:pt idx="24164">
                  <c:v>33.56111111111111</c:v>
                </c:pt>
                <c:pt idx="24165">
                  <c:v>33.5625</c:v>
                </c:pt>
                <c:pt idx="24166">
                  <c:v>33.56388888888889</c:v>
                </c:pt>
                <c:pt idx="24167">
                  <c:v>33.56527777777778</c:v>
                </c:pt>
                <c:pt idx="24168">
                  <c:v>33.56666666666667</c:v>
                </c:pt>
                <c:pt idx="24169">
                  <c:v>33.568055555555553</c:v>
                </c:pt>
                <c:pt idx="24170">
                  <c:v>33.569444444444443</c:v>
                </c:pt>
                <c:pt idx="24171">
                  <c:v>33.570833333333333</c:v>
                </c:pt>
                <c:pt idx="24172">
                  <c:v>33.572222222222223</c:v>
                </c:pt>
                <c:pt idx="24173">
                  <c:v>33.573611111111113</c:v>
                </c:pt>
                <c:pt idx="24174">
                  <c:v>33.575000000000003</c:v>
                </c:pt>
                <c:pt idx="24175">
                  <c:v>33.576388888888886</c:v>
                </c:pt>
                <c:pt idx="24176">
                  <c:v>33.577777777777776</c:v>
                </c:pt>
                <c:pt idx="24177">
                  <c:v>33.579166666666666</c:v>
                </c:pt>
                <c:pt idx="24178">
                  <c:v>33.580555555555556</c:v>
                </c:pt>
                <c:pt idx="24179">
                  <c:v>33.581944444444446</c:v>
                </c:pt>
                <c:pt idx="24180">
                  <c:v>33.583333333333336</c:v>
                </c:pt>
                <c:pt idx="24181">
                  <c:v>33.584722222222226</c:v>
                </c:pt>
                <c:pt idx="24182">
                  <c:v>33.586111111111109</c:v>
                </c:pt>
                <c:pt idx="24183">
                  <c:v>33.587499999999999</c:v>
                </c:pt>
                <c:pt idx="24184">
                  <c:v>33.588888888888889</c:v>
                </c:pt>
                <c:pt idx="24185">
                  <c:v>33.590277777777779</c:v>
                </c:pt>
                <c:pt idx="24186">
                  <c:v>33.591666666666669</c:v>
                </c:pt>
                <c:pt idx="24187">
                  <c:v>33.593055555555559</c:v>
                </c:pt>
                <c:pt idx="24188">
                  <c:v>33.594444444444441</c:v>
                </c:pt>
                <c:pt idx="24189">
                  <c:v>33.595833333333331</c:v>
                </c:pt>
                <c:pt idx="24190">
                  <c:v>33.597222222222221</c:v>
                </c:pt>
                <c:pt idx="24191">
                  <c:v>33.598611111111111</c:v>
                </c:pt>
                <c:pt idx="24192">
                  <c:v>33.6</c:v>
                </c:pt>
                <c:pt idx="24193">
                  <c:v>33.601388888888891</c:v>
                </c:pt>
                <c:pt idx="24194">
                  <c:v>33.602777777777774</c:v>
                </c:pt>
                <c:pt idx="24195">
                  <c:v>33.604166666666664</c:v>
                </c:pt>
                <c:pt idx="24196">
                  <c:v>33.605555555555554</c:v>
                </c:pt>
                <c:pt idx="24197">
                  <c:v>33.606944444444444</c:v>
                </c:pt>
                <c:pt idx="24198">
                  <c:v>33.608333333333334</c:v>
                </c:pt>
                <c:pt idx="24199">
                  <c:v>33.609722222222224</c:v>
                </c:pt>
                <c:pt idx="24200">
                  <c:v>33.611111111111114</c:v>
                </c:pt>
                <c:pt idx="24201">
                  <c:v>33.612499999999997</c:v>
                </c:pt>
                <c:pt idx="24202">
                  <c:v>33.613888888888887</c:v>
                </c:pt>
                <c:pt idx="24203">
                  <c:v>33.615277777777777</c:v>
                </c:pt>
                <c:pt idx="24204">
                  <c:v>33.616666666666667</c:v>
                </c:pt>
                <c:pt idx="24205">
                  <c:v>33.618055555555557</c:v>
                </c:pt>
                <c:pt idx="24206">
                  <c:v>33.619444444444447</c:v>
                </c:pt>
                <c:pt idx="24207">
                  <c:v>33.62083333333333</c:v>
                </c:pt>
                <c:pt idx="24208">
                  <c:v>33.62222222222222</c:v>
                </c:pt>
                <c:pt idx="24209">
                  <c:v>33.62361111111111</c:v>
                </c:pt>
                <c:pt idx="24210">
                  <c:v>33.625</c:v>
                </c:pt>
                <c:pt idx="24211">
                  <c:v>33.62638888888889</c:v>
                </c:pt>
                <c:pt idx="24212">
                  <c:v>33.62777777777778</c:v>
                </c:pt>
                <c:pt idx="24213">
                  <c:v>33.62916666666667</c:v>
                </c:pt>
                <c:pt idx="24214">
                  <c:v>33.630555555555553</c:v>
                </c:pt>
                <c:pt idx="24215">
                  <c:v>33.631944444444443</c:v>
                </c:pt>
                <c:pt idx="24216">
                  <c:v>33.633333333333333</c:v>
                </c:pt>
                <c:pt idx="24217">
                  <c:v>33.634722222222223</c:v>
                </c:pt>
                <c:pt idx="24218">
                  <c:v>33.636111111111113</c:v>
                </c:pt>
                <c:pt idx="24219">
                  <c:v>33.637500000000003</c:v>
                </c:pt>
                <c:pt idx="24220">
                  <c:v>33.638888888888886</c:v>
                </c:pt>
                <c:pt idx="24221">
                  <c:v>33.640277777777776</c:v>
                </c:pt>
                <c:pt idx="24222">
                  <c:v>33.641666666666666</c:v>
                </c:pt>
                <c:pt idx="24223">
                  <c:v>33.643055555555556</c:v>
                </c:pt>
                <c:pt idx="24224">
                  <c:v>33.644444444444446</c:v>
                </c:pt>
                <c:pt idx="24225">
                  <c:v>33.645833333333336</c:v>
                </c:pt>
                <c:pt idx="24226">
                  <c:v>33.647222222222226</c:v>
                </c:pt>
                <c:pt idx="24227">
                  <c:v>33.648611111111109</c:v>
                </c:pt>
                <c:pt idx="24228">
                  <c:v>33.65</c:v>
                </c:pt>
                <c:pt idx="24229">
                  <c:v>33.651388888888889</c:v>
                </c:pt>
                <c:pt idx="24230">
                  <c:v>33.652777777777779</c:v>
                </c:pt>
                <c:pt idx="24231">
                  <c:v>33.654166666666669</c:v>
                </c:pt>
                <c:pt idx="24232">
                  <c:v>33.655555555555559</c:v>
                </c:pt>
                <c:pt idx="24233">
                  <c:v>33.656944444444441</c:v>
                </c:pt>
                <c:pt idx="24234">
                  <c:v>33.658333333333331</c:v>
                </c:pt>
                <c:pt idx="24235">
                  <c:v>33.659722222222221</c:v>
                </c:pt>
                <c:pt idx="24236">
                  <c:v>33.661111111111111</c:v>
                </c:pt>
                <c:pt idx="24237">
                  <c:v>33.662500000000001</c:v>
                </c:pt>
                <c:pt idx="24238">
                  <c:v>33.663888888888891</c:v>
                </c:pt>
                <c:pt idx="24239">
                  <c:v>33.665277777777774</c:v>
                </c:pt>
                <c:pt idx="24240">
                  <c:v>33.666666666666664</c:v>
                </c:pt>
                <c:pt idx="24241">
                  <c:v>33.668055555555554</c:v>
                </c:pt>
                <c:pt idx="24242">
                  <c:v>33.669444444444444</c:v>
                </c:pt>
                <c:pt idx="24243">
                  <c:v>33.670833333333334</c:v>
                </c:pt>
                <c:pt idx="24244">
                  <c:v>33.672222222222224</c:v>
                </c:pt>
                <c:pt idx="24245">
                  <c:v>33.673611111111114</c:v>
                </c:pt>
                <c:pt idx="24246">
                  <c:v>33.674999999999997</c:v>
                </c:pt>
                <c:pt idx="24247">
                  <c:v>33.676388888888887</c:v>
                </c:pt>
                <c:pt idx="24248">
                  <c:v>33.677777777777777</c:v>
                </c:pt>
                <c:pt idx="24249">
                  <c:v>33.679166666666667</c:v>
                </c:pt>
                <c:pt idx="24250">
                  <c:v>33.680555555555557</c:v>
                </c:pt>
                <c:pt idx="24251">
                  <c:v>33.681944444444447</c:v>
                </c:pt>
                <c:pt idx="24252">
                  <c:v>33.68333333333333</c:v>
                </c:pt>
                <c:pt idx="24253">
                  <c:v>33.68472222222222</c:v>
                </c:pt>
                <c:pt idx="24254">
                  <c:v>33.68611111111111</c:v>
                </c:pt>
                <c:pt idx="24255">
                  <c:v>33.6875</c:v>
                </c:pt>
                <c:pt idx="24256">
                  <c:v>33.68888888888889</c:v>
                </c:pt>
                <c:pt idx="24257">
                  <c:v>33.69027777777778</c:v>
                </c:pt>
                <c:pt idx="24258">
                  <c:v>33.69166666666667</c:v>
                </c:pt>
                <c:pt idx="24259">
                  <c:v>33.693055555555553</c:v>
                </c:pt>
                <c:pt idx="24260">
                  <c:v>33.694444444444443</c:v>
                </c:pt>
                <c:pt idx="24261">
                  <c:v>33.695833333333333</c:v>
                </c:pt>
                <c:pt idx="24262">
                  <c:v>33.697222222222223</c:v>
                </c:pt>
                <c:pt idx="24263">
                  <c:v>33.698611111111113</c:v>
                </c:pt>
                <c:pt idx="24264">
                  <c:v>33.700000000000003</c:v>
                </c:pt>
                <c:pt idx="24265">
                  <c:v>33.701388888888886</c:v>
                </c:pt>
                <c:pt idx="24266">
                  <c:v>33.702777777777776</c:v>
                </c:pt>
                <c:pt idx="24267">
                  <c:v>33.704166666666666</c:v>
                </c:pt>
                <c:pt idx="24268">
                  <c:v>33.705555555555556</c:v>
                </c:pt>
                <c:pt idx="24269">
                  <c:v>33.706944444444446</c:v>
                </c:pt>
                <c:pt idx="24270">
                  <c:v>33.708333333333336</c:v>
                </c:pt>
                <c:pt idx="24271">
                  <c:v>33.709722222222226</c:v>
                </c:pt>
                <c:pt idx="24272">
                  <c:v>33.711111111111109</c:v>
                </c:pt>
                <c:pt idx="24273">
                  <c:v>33.712499999999999</c:v>
                </c:pt>
                <c:pt idx="24274">
                  <c:v>33.713888888888889</c:v>
                </c:pt>
                <c:pt idx="24275">
                  <c:v>33.715277777777779</c:v>
                </c:pt>
                <c:pt idx="24276">
                  <c:v>33.716666666666669</c:v>
                </c:pt>
                <c:pt idx="24277">
                  <c:v>33.718055555555559</c:v>
                </c:pt>
                <c:pt idx="24278">
                  <c:v>33.719444444444441</c:v>
                </c:pt>
                <c:pt idx="24279">
                  <c:v>33.720833333333331</c:v>
                </c:pt>
                <c:pt idx="24280">
                  <c:v>33.722222222222221</c:v>
                </c:pt>
                <c:pt idx="24281">
                  <c:v>33.723611111111111</c:v>
                </c:pt>
                <c:pt idx="24282">
                  <c:v>33.725000000000001</c:v>
                </c:pt>
                <c:pt idx="24283">
                  <c:v>33.726388888888891</c:v>
                </c:pt>
                <c:pt idx="24284">
                  <c:v>33.727777777777774</c:v>
                </c:pt>
                <c:pt idx="24285">
                  <c:v>33.729166666666664</c:v>
                </c:pt>
                <c:pt idx="24286">
                  <c:v>33.730555555555554</c:v>
                </c:pt>
                <c:pt idx="24287">
                  <c:v>33.731944444444444</c:v>
                </c:pt>
                <c:pt idx="24288">
                  <c:v>33.733333333333334</c:v>
                </c:pt>
                <c:pt idx="24289">
                  <c:v>33.734722222222224</c:v>
                </c:pt>
                <c:pt idx="24290">
                  <c:v>33.736111111111114</c:v>
                </c:pt>
                <c:pt idx="24291">
                  <c:v>33.737499999999997</c:v>
                </c:pt>
                <c:pt idx="24292">
                  <c:v>33.738888888888887</c:v>
                </c:pt>
                <c:pt idx="24293">
                  <c:v>33.740277777777777</c:v>
                </c:pt>
                <c:pt idx="24294">
                  <c:v>33.741666666666667</c:v>
                </c:pt>
                <c:pt idx="24295">
                  <c:v>33.743055555555557</c:v>
                </c:pt>
                <c:pt idx="24296">
                  <c:v>33.744444444444447</c:v>
                </c:pt>
                <c:pt idx="24297">
                  <c:v>33.74583333333333</c:v>
                </c:pt>
                <c:pt idx="24298">
                  <c:v>33.74722222222222</c:v>
                </c:pt>
                <c:pt idx="24299">
                  <c:v>33.74861111111111</c:v>
                </c:pt>
                <c:pt idx="24300">
                  <c:v>33.75</c:v>
                </c:pt>
                <c:pt idx="24301">
                  <c:v>33.75138888888889</c:v>
                </c:pt>
                <c:pt idx="24302">
                  <c:v>33.75277777777778</c:v>
                </c:pt>
                <c:pt idx="24303">
                  <c:v>33.75416666666667</c:v>
                </c:pt>
                <c:pt idx="24304">
                  <c:v>33.755555555555553</c:v>
                </c:pt>
                <c:pt idx="24305">
                  <c:v>33.756944444444443</c:v>
                </c:pt>
                <c:pt idx="24306">
                  <c:v>33.758333333333333</c:v>
                </c:pt>
                <c:pt idx="24307">
                  <c:v>33.759722222222223</c:v>
                </c:pt>
                <c:pt idx="24308">
                  <c:v>33.761111111111113</c:v>
                </c:pt>
                <c:pt idx="24309">
                  <c:v>33.762500000000003</c:v>
                </c:pt>
                <c:pt idx="24310">
                  <c:v>33.763888888888886</c:v>
                </c:pt>
                <c:pt idx="24311">
                  <c:v>33.765277777777776</c:v>
                </c:pt>
                <c:pt idx="24312">
                  <c:v>33.766666666666666</c:v>
                </c:pt>
                <c:pt idx="24313">
                  <c:v>33.768055555555556</c:v>
                </c:pt>
                <c:pt idx="24314">
                  <c:v>33.769444444444446</c:v>
                </c:pt>
                <c:pt idx="24315">
                  <c:v>33.770833333333336</c:v>
                </c:pt>
                <c:pt idx="24316">
                  <c:v>33.772222222222226</c:v>
                </c:pt>
                <c:pt idx="24317">
                  <c:v>33.773611111111109</c:v>
                </c:pt>
                <c:pt idx="24318">
                  <c:v>33.774999999999999</c:v>
                </c:pt>
                <c:pt idx="24319">
                  <c:v>33.776388888888889</c:v>
                </c:pt>
                <c:pt idx="24320">
                  <c:v>33.777777777777779</c:v>
                </c:pt>
                <c:pt idx="24321">
                  <c:v>33.779166666666669</c:v>
                </c:pt>
                <c:pt idx="24322">
                  <c:v>33.780555555555559</c:v>
                </c:pt>
                <c:pt idx="24323">
                  <c:v>33.781944444444441</c:v>
                </c:pt>
                <c:pt idx="24324">
                  <c:v>33.783333333333331</c:v>
                </c:pt>
                <c:pt idx="24325">
                  <c:v>33.784722222222221</c:v>
                </c:pt>
                <c:pt idx="24326">
                  <c:v>33.786111111111111</c:v>
                </c:pt>
                <c:pt idx="24327">
                  <c:v>33.787500000000001</c:v>
                </c:pt>
                <c:pt idx="24328">
                  <c:v>33.788888888888891</c:v>
                </c:pt>
                <c:pt idx="24329">
                  <c:v>33.790277777777774</c:v>
                </c:pt>
                <c:pt idx="24330">
                  <c:v>33.791666666666664</c:v>
                </c:pt>
                <c:pt idx="24331">
                  <c:v>33.793055555555554</c:v>
                </c:pt>
                <c:pt idx="24332">
                  <c:v>33.794444444444444</c:v>
                </c:pt>
                <c:pt idx="24333">
                  <c:v>33.795833333333334</c:v>
                </c:pt>
                <c:pt idx="24334">
                  <c:v>33.797222222222224</c:v>
                </c:pt>
                <c:pt idx="24335">
                  <c:v>33.798611111111114</c:v>
                </c:pt>
                <c:pt idx="24336">
                  <c:v>33.799999999999997</c:v>
                </c:pt>
                <c:pt idx="24337">
                  <c:v>33.801388888888887</c:v>
                </c:pt>
                <c:pt idx="24338">
                  <c:v>33.802777777777777</c:v>
                </c:pt>
                <c:pt idx="24339">
                  <c:v>33.804166666666667</c:v>
                </c:pt>
                <c:pt idx="24340">
                  <c:v>33.805555555555557</c:v>
                </c:pt>
                <c:pt idx="24341">
                  <c:v>33.806944444444447</c:v>
                </c:pt>
                <c:pt idx="24342">
                  <c:v>33.80833333333333</c:v>
                </c:pt>
                <c:pt idx="24343">
                  <c:v>33.80972222222222</c:v>
                </c:pt>
                <c:pt idx="24344">
                  <c:v>33.81111111111111</c:v>
                </c:pt>
                <c:pt idx="24345">
                  <c:v>33.8125</c:v>
                </c:pt>
                <c:pt idx="24346">
                  <c:v>33.81388888888889</c:v>
                </c:pt>
                <c:pt idx="24347">
                  <c:v>33.81527777777778</c:v>
                </c:pt>
                <c:pt idx="24348">
                  <c:v>33.81666666666667</c:v>
                </c:pt>
                <c:pt idx="24349">
                  <c:v>33.818055555555553</c:v>
                </c:pt>
                <c:pt idx="24350">
                  <c:v>33.819444444444443</c:v>
                </c:pt>
                <c:pt idx="24351">
                  <c:v>33.820833333333333</c:v>
                </c:pt>
                <c:pt idx="24352">
                  <c:v>33.822222222222223</c:v>
                </c:pt>
                <c:pt idx="24353">
                  <c:v>33.823611111111113</c:v>
                </c:pt>
                <c:pt idx="24354">
                  <c:v>33.825000000000003</c:v>
                </c:pt>
                <c:pt idx="24355">
                  <c:v>33.826388888888886</c:v>
                </c:pt>
                <c:pt idx="24356">
                  <c:v>33.827777777777776</c:v>
                </c:pt>
                <c:pt idx="24357">
                  <c:v>33.829166666666666</c:v>
                </c:pt>
                <c:pt idx="24358">
                  <c:v>33.830555555555556</c:v>
                </c:pt>
                <c:pt idx="24359">
                  <c:v>33.831944444444446</c:v>
                </c:pt>
                <c:pt idx="24360">
                  <c:v>33.833333333333336</c:v>
                </c:pt>
                <c:pt idx="24361">
                  <c:v>33.834722222222226</c:v>
                </c:pt>
                <c:pt idx="24362">
                  <c:v>33.836111111111109</c:v>
                </c:pt>
                <c:pt idx="24363">
                  <c:v>33.837499999999999</c:v>
                </c:pt>
                <c:pt idx="24364">
                  <c:v>33.838888888888889</c:v>
                </c:pt>
                <c:pt idx="24365">
                  <c:v>33.840277777777779</c:v>
                </c:pt>
                <c:pt idx="24366">
                  <c:v>33.841666666666669</c:v>
                </c:pt>
                <c:pt idx="24367">
                  <c:v>33.843055555555559</c:v>
                </c:pt>
                <c:pt idx="24368">
                  <c:v>33.844444444444441</c:v>
                </c:pt>
                <c:pt idx="24369">
                  <c:v>33.845833333333331</c:v>
                </c:pt>
                <c:pt idx="24370">
                  <c:v>33.847222222222221</c:v>
                </c:pt>
                <c:pt idx="24371">
                  <c:v>33.848611111111111</c:v>
                </c:pt>
                <c:pt idx="24372">
                  <c:v>33.85</c:v>
                </c:pt>
                <c:pt idx="24373">
                  <c:v>33.851388888888891</c:v>
                </c:pt>
                <c:pt idx="24374">
                  <c:v>33.852777777777774</c:v>
                </c:pt>
                <c:pt idx="24375">
                  <c:v>33.854166666666664</c:v>
                </c:pt>
                <c:pt idx="24376">
                  <c:v>33.855555555555554</c:v>
                </c:pt>
                <c:pt idx="24377">
                  <c:v>33.856944444444444</c:v>
                </c:pt>
                <c:pt idx="24378">
                  <c:v>33.858333333333334</c:v>
                </c:pt>
                <c:pt idx="24379">
                  <c:v>33.859722222222224</c:v>
                </c:pt>
                <c:pt idx="24380">
                  <c:v>33.861111111111114</c:v>
                </c:pt>
                <c:pt idx="24381">
                  <c:v>33.862499999999997</c:v>
                </c:pt>
                <c:pt idx="24382">
                  <c:v>33.863888888888887</c:v>
                </c:pt>
                <c:pt idx="24383">
                  <c:v>33.865277777777777</c:v>
                </c:pt>
                <c:pt idx="24384">
                  <c:v>33.866666666666667</c:v>
                </c:pt>
                <c:pt idx="24385">
                  <c:v>33.868055555555557</c:v>
                </c:pt>
                <c:pt idx="24386">
                  <c:v>33.869444444444447</c:v>
                </c:pt>
                <c:pt idx="24387">
                  <c:v>33.87083333333333</c:v>
                </c:pt>
                <c:pt idx="24388">
                  <c:v>33.87222222222222</c:v>
                </c:pt>
                <c:pt idx="24389">
                  <c:v>33.87361111111111</c:v>
                </c:pt>
                <c:pt idx="24390">
                  <c:v>33.875</c:v>
                </c:pt>
                <c:pt idx="24391">
                  <c:v>33.87638888888889</c:v>
                </c:pt>
                <c:pt idx="24392">
                  <c:v>33.87777777777778</c:v>
                </c:pt>
                <c:pt idx="24393">
                  <c:v>33.87916666666667</c:v>
                </c:pt>
                <c:pt idx="24394">
                  <c:v>33.880555555555553</c:v>
                </c:pt>
                <c:pt idx="24395">
                  <c:v>33.881944444444443</c:v>
                </c:pt>
                <c:pt idx="24396">
                  <c:v>33.883333333333333</c:v>
                </c:pt>
                <c:pt idx="24397">
                  <c:v>33.884722222222223</c:v>
                </c:pt>
                <c:pt idx="24398">
                  <c:v>33.886111111111113</c:v>
                </c:pt>
                <c:pt idx="24399">
                  <c:v>33.887500000000003</c:v>
                </c:pt>
                <c:pt idx="24400">
                  <c:v>33.888888888888886</c:v>
                </c:pt>
                <c:pt idx="24401">
                  <c:v>33.890277777777776</c:v>
                </c:pt>
                <c:pt idx="24402">
                  <c:v>33.891666666666666</c:v>
                </c:pt>
                <c:pt idx="24403">
                  <c:v>33.893055555555556</c:v>
                </c:pt>
                <c:pt idx="24404">
                  <c:v>33.894444444444446</c:v>
                </c:pt>
                <c:pt idx="24405">
                  <c:v>33.895833333333336</c:v>
                </c:pt>
                <c:pt idx="24406">
                  <c:v>33.897222222222226</c:v>
                </c:pt>
                <c:pt idx="24407">
                  <c:v>33.898611111111109</c:v>
                </c:pt>
                <c:pt idx="24408">
                  <c:v>33.9</c:v>
                </c:pt>
                <c:pt idx="24409">
                  <c:v>33.901388888888889</c:v>
                </c:pt>
                <c:pt idx="24410">
                  <c:v>33.902777777777779</c:v>
                </c:pt>
                <c:pt idx="24411">
                  <c:v>33.904166666666669</c:v>
                </c:pt>
                <c:pt idx="24412">
                  <c:v>33.905555555555559</c:v>
                </c:pt>
                <c:pt idx="24413">
                  <c:v>33.906944444444441</c:v>
                </c:pt>
                <c:pt idx="24414">
                  <c:v>33.908333333333331</c:v>
                </c:pt>
                <c:pt idx="24415">
                  <c:v>33.909722222222221</c:v>
                </c:pt>
                <c:pt idx="24416">
                  <c:v>33.911111111111111</c:v>
                </c:pt>
                <c:pt idx="24417">
                  <c:v>33.912500000000001</c:v>
                </c:pt>
                <c:pt idx="24418">
                  <c:v>33.913888888888891</c:v>
                </c:pt>
                <c:pt idx="24419">
                  <c:v>33.915277777777774</c:v>
                </c:pt>
                <c:pt idx="24420">
                  <c:v>33.916666666666664</c:v>
                </c:pt>
                <c:pt idx="24421">
                  <c:v>33.918055555555554</c:v>
                </c:pt>
                <c:pt idx="24422">
                  <c:v>33.919444444444444</c:v>
                </c:pt>
                <c:pt idx="24423">
                  <c:v>33.920833333333334</c:v>
                </c:pt>
                <c:pt idx="24424">
                  <c:v>33.922222222222224</c:v>
                </c:pt>
                <c:pt idx="24425">
                  <c:v>33.923611111111114</c:v>
                </c:pt>
                <c:pt idx="24426">
                  <c:v>33.924999999999997</c:v>
                </c:pt>
                <c:pt idx="24427">
                  <c:v>33.926388888888887</c:v>
                </c:pt>
                <c:pt idx="24428">
                  <c:v>33.927777777777777</c:v>
                </c:pt>
                <c:pt idx="24429">
                  <c:v>33.929166666666667</c:v>
                </c:pt>
                <c:pt idx="24430">
                  <c:v>33.930555555555557</c:v>
                </c:pt>
                <c:pt idx="24431">
                  <c:v>33.931944444444447</c:v>
                </c:pt>
                <c:pt idx="24432">
                  <c:v>33.93333333333333</c:v>
                </c:pt>
                <c:pt idx="24433">
                  <c:v>33.93472222222222</c:v>
                </c:pt>
                <c:pt idx="24434">
                  <c:v>33.93611111111111</c:v>
                </c:pt>
                <c:pt idx="24435">
                  <c:v>33.9375</c:v>
                </c:pt>
                <c:pt idx="24436">
                  <c:v>33.93888888888889</c:v>
                </c:pt>
                <c:pt idx="24437">
                  <c:v>33.94027777777778</c:v>
                </c:pt>
                <c:pt idx="24438">
                  <c:v>33.94166666666667</c:v>
                </c:pt>
                <c:pt idx="24439">
                  <c:v>33.943055555555553</c:v>
                </c:pt>
                <c:pt idx="24440">
                  <c:v>33.944444444444443</c:v>
                </c:pt>
                <c:pt idx="24441">
                  <c:v>33.945833333333333</c:v>
                </c:pt>
                <c:pt idx="24442">
                  <c:v>33.947222222222223</c:v>
                </c:pt>
                <c:pt idx="24443">
                  <c:v>33.948611111111113</c:v>
                </c:pt>
                <c:pt idx="24444">
                  <c:v>33.950000000000003</c:v>
                </c:pt>
                <c:pt idx="24445">
                  <c:v>33.951388888888886</c:v>
                </c:pt>
                <c:pt idx="24446">
                  <c:v>33.952777777777776</c:v>
                </c:pt>
                <c:pt idx="24447">
                  <c:v>33.954166666666666</c:v>
                </c:pt>
                <c:pt idx="24448">
                  <c:v>33.955555555555556</c:v>
                </c:pt>
                <c:pt idx="24449">
                  <c:v>33.956944444444446</c:v>
                </c:pt>
                <c:pt idx="24450">
                  <c:v>33.958333333333336</c:v>
                </c:pt>
                <c:pt idx="24451">
                  <c:v>33.959722222222226</c:v>
                </c:pt>
                <c:pt idx="24452">
                  <c:v>33.961111111111109</c:v>
                </c:pt>
                <c:pt idx="24453">
                  <c:v>33.962499999999999</c:v>
                </c:pt>
                <c:pt idx="24454">
                  <c:v>33.963888888888889</c:v>
                </c:pt>
                <c:pt idx="24455">
                  <c:v>33.965277777777779</c:v>
                </c:pt>
                <c:pt idx="24456">
                  <c:v>33.966666666666669</c:v>
                </c:pt>
                <c:pt idx="24457">
                  <c:v>33.968055555555559</c:v>
                </c:pt>
                <c:pt idx="24458">
                  <c:v>33.969444444444441</c:v>
                </c:pt>
                <c:pt idx="24459">
                  <c:v>33.970833333333331</c:v>
                </c:pt>
                <c:pt idx="24460">
                  <c:v>33.972222222222221</c:v>
                </c:pt>
                <c:pt idx="24461">
                  <c:v>33.973611111111111</c:v>
                </c:pt>
                <c:pt idx="24462">
                  <c:v>33.975000000000001</c:v>
                </c:pt>
                <c:pt idx="24463">
                  <c:v>33.976388888888891</c:v>
                </c:pt>
                <c:pt idx="24464">
                  <c:v>33.977777777777774</c:v>
                </c:pt>
                <c:pt idx="24465">
                  <c:v>33.979166666666664</c:v>
                </c:pt>
                <c:pt idx="24466">
                  <c:v>33.980555555555554</c:v>
                </c:pt>
                <c:pt idx="24467">
                  <c:v>33.981944444444444</c:v>
                </c:pt>
                <c:pt idx="24468">
                  <c:v>33.983333333333334</c:v>
                </c:pt>
                <c:pt idx="24469">
                  <c:v>33.984722222222224</c:v>
                </c:pt>
                <c:pt idx="24470">
                  <c:v>33.986111111111114</c:v>
                </c:pt>
                <c:pt idx="24471">
                  <c:v>33.987499999999997</c:v>
                </c:pt>
                <c:pt idx="24472">
                  <c:v>33.988888888888887</c:v>
                </c:pt>
                <c:pt idx="24473">
                  <c:v>33.990277777777777</c:v>
                </c:pt>
                <c:pt idx="24474">
                  <c:v>33.991666666666667</c:v>
                </c:pt>
                <c:pt idx="24475">
                  <c:v>33.993055555555557</c:v>
                </c:pt>
                <c:pt idx="24476">
                  <c:v>33.994444444444447</c:v>
                </c:pt>
                <c:pt idx="24477">
                  <c:v>33.99583333333333</c:v>
                </c:pt>
                <c:pt idx="24478">
                  <c:v>33.99722222222222</c:v>
                </c:pt>
                <c:pt idx="24479">
                  <c:v>33.99861111111111</c:v>
                </c:pt>
                <c:pt idx="24480">
                  <c:v>34</c:v>
                </c:pt>
                <c:pt idx="24481">
                  <c:v>34.00138888888889</c:v>
                </c:pt>
                <c:pt idx="24482">
                  <c:v>34.00277777777778</c:v>
                </c:pt>
                <c:pt idx="24483">
                  <c:v>34.00416666666667</c:v>
                </c:pt>
                <c:pt idx="24484">
                  <c:v>34.005555555555553</c:v>
                </c:pt>
                <c:pt idx="24485">
                  <c:v>34.006944444444443</c:v>
                </c:pt>
                <c:pt idx="24486">
                  <c:v>34.008333333333333</c:v>
                </c:pt>
                <c:pt idx="24487">
                  <c:v>34.009722222222223</c:v>
                </c:pt>
                <c:pt idx="24488">
                  <c:v>34.011111111111113</c:v>
                </c:pt>
                <c:pt idx="24489">
                  <c:v>34.012500000000003</c:v>
                </c:pt>
                <c:pt idx="24490">
                  <c:v>34.013888888888886</c:v>
                </c:pt>
                <c:pt idx="24491">
                  <c:v>34.015277777777776</c:v>
                </c:pt>
                <c:pt idx="24492">
                  <c:v>34.016666666666666</c:v>
                </c:pt>
                <c:pt idx="24493">
                  <c:v>34.018055555555556</c:v>
                </c:pt>
                <c:pt idx="24494">
                  <c:v>34.019444444444446</c:v>
                </c:pt>
                <c:pt idx="24495">
                  <c:v>34.020833333333336</c:v>
                </c:pt>
                <c:pt idx="24496">
                  <c:v>34.022222222222226</c:v>
                </c:pt>
                <c:pt idx="24497">
                  <c:v>34.023611111111109</c:v>
                </c:pt>
                <c:pt idx="24498">
                  <c:v>34.024999999999999</c:v>
                </c:pt>
                <c:pt idx="24499">
                  <c:v>34.026388888888889</c:v>
                </c:pt>
                <c:pt idx="24500">
                  <c:v>34.027777777777779</c:v>
                </c:pt>
                <c:pt idx="24501">
                  <c:v>34.029166666666669</c:v>
                </c:pt>
                <c:pt idx="24502">
                  <c:v>34.030555555555559</c:v>
                </c:pt>
                <c:pt idx="24503">
                  <c:v>34.031944444444441</c:v>
                </c:pt>
                <c:pt idx="24504">
                  <c:v>34.033333333333331</c:v>
                </c:pt>
                <c:pt idx="24505">
                  <c:v>34.034722222222221</c:v>
                </c:pt>
                <c:pt idx="24506">
                  <c:v>34.036111111111111</c:v>
                </c:pt>
                <c:pt idx="24507">
                  <c:v>34.037500000000001</c:v>
                </c:pt>
                <c:pt idx="24508">
                  <c:v>34.038888888888891</c:v>
                </c:pt>
                <c:pt idx="24509">
                  <c:v>34.040277777777774</c:v>
                </c:pt>
                <c:pt idx="24510">
                  <c:v>34.041666666666664</c:v>
                </c:pt>
                <c:pt idx="24511">
                  <c:v>34.043055555555554</c:v>
                </c:pt>
                <c:pt idx="24512">
                  <c:v>34.044444444444444</c:v>
                </c:pt>
                <c:pt idx="24513">
                  <c:v>34.045833333333334</c:v>
                </c:pt>
                <c:pt idx="24514">
                  <c:v>34.047222222222224</c:v>
                </c:pt>
                <c:pt idx="24515">
                  <c:v>34.048611111111114</c:v>
                </c:pt>
                <c:pt idx="24516">
                  <c:v>34.049999999999997</c:v>
                </c:pt>
                <c:pt idx="24517">
                  <c:v>34.051388888888887</c:v>
                </c:pt>
                <c:pt idx="24518">
                  <c:v>34.052777777777777</c:v>
                </c:pt>
                <c:pt idx="24519">
                  <c:v>34.054166666666667</c:v>
                </c:pt>
                <c:pt idx="24520">
                  <c:v>34.055555555555557</c:v>
                </c:pt>
                <c:pt idx="24521">
                  <c:v>34.056944444444447</c:v>
                </c:pt>
                <c:pt idx="24522">
                  <c:v>34.05833333333333</c:v>
                </c:pt>
                <c:pt idx="24523">
                  <c:v>34.05972222222222</c:v>
                </c:pt>
                <c:pt idx="24524">
                  <c:v>34.06111111111111</c:v>
                </c:pt>
                <c:pt idx="24525">
                  <c:v>34.0625</c:v>
                </c:pt>
                <c:pt idx="24526">
                  <c:v>34.06388888888889</c:v>
                </c:pt>
                <c:pt idx="24527">
                  <c:v>34.06527777777778</c:v>
                </c:pt>
                <c:pt idx="24528">
                  <c:v>34.06666666666667</c:v>
                </c:pt>
                <c:pt idx="24529">
                  <c:v>34.068055555555553</c:v>
                </c:pt>
                <c:pt idx="24530">
                  <c:v>34.069444444444443</c:v>
                </c:pt>
                <c:pt idx="24531">
                  <c:v>34.070833333333333</c:v>
                </c:pt>
                <c:pt idx="24532">
                  <c:v>34.072222222222223</c:v>
                </c:pt>
                <c:pt idx="24533">
                  <c:v>34.073611111111113</c:v>
                </c:pt>
                <c:pt idx="24534">
                  <c:v>34.075000000000003</c:v>
                </c:pt>
                <c:pt idx="24535">
                  <c:v>34.076388888888886</c:v>
                </c:pt>
                <c:pt idx="24536">
                  <c:v>34.077777777777776</c:v>
                </c:pt>
                <c:pt idx="24537">
                  <c:v>34.079166666666666</c:v>
                </c:pt>
                <c:pt idx="24538">
                  <c:v>34.080555555555556</c:v>
                </c:pt>
                <c:pt idx="24539">
                  <c:v>34.081944444444446</c:v>
                </c:pt>
                <c:pt idx="24540">
                  <c:v>34.083333333333336</c:v>
                </c:pt>
                <c:pt idx="24541">
                  <c:v>34.084722222222226</c:v>
                </c:pt>
                <c:pt idx="24542">
                  <c:v>34.086111111111109</c:v>
                </c:pt>
                <c:pt idx="24543">
                  <c:v>34.087499999999999</c:v>
                </c:pt>
                <c:pt idx="24544">
                  <c:v>34.088888888888889</c:v>
                </c:pt>
                <c:pt idx="24545">
                  <c:v>34.090277777777779</c:v>
                </c:pt>
                <c:pt idx="24546">
                  <c:v>34.091666666666669</c:v>
                </c:pt>
                <c:pt idx="24547">
                  <c:v>34.093055555555559</c:v>
                </c:pt>
                <c:pt idx="24548">
                  <c:v>34.094444444444441</c:v>
                </c:pt>
                <c:pt idx="24549">
                  <c:v>34.095833333333331</c:v>
                </c:pt>
                <c:pt idx="24550">
                  <c:v>34.097222222222221</c:v>
                </c:pt>
                <c:pt idx="24551">
                  <c:v>34.098611111111111</c:v>
                </c:pt>
                <c:pt idx="24552">
                  <c:v>34.1</c:v>
                </c:pt>
                <c:pt idx="24553">
                  <c:v>34.101388888888891</c:v>
                </c:pt>
                <c:pt idx="24554">
                  <c:v>34.102777777777774</c:v>
                </c:pt>
                <c:pt idx="24555">
                  <c:v>34.104166666666664</c:v>
                </c:pt>
                <c:pt idx="24556">
                  <c:v>34.105555555555554</c:v>
                </c:pt>
                <c:pt idx="24557">
                  <c:v>34.106944444444444</c:v>
                </c:pt>
                <c:pt idx="24558">
                  <c:v>34.108333333333334</c:v>
                </c:pt>
                <c:pt idx="24559">
                  <c:v>34.109722222222224</c:v>
                </c:pt>
                <c:pt idx="24560">
                  <c:v>34.111111111111114</c:v>
                </c:pt>
                <c:pt idx="24561">
                  <c:v>34.112499999999997</c:v>
                </c:pt>
                <c:pt idx="24562">
                  <c:v>34.113888888888887</c:v>
                </c:pt>
                <c:pt idx="24563">
                  <c:v>34.115277777777777</c:v>
                </c:pt>
                <c:pt idx="24564">
                  <c:v>34.116666666666667</c:v>
                </c:pt>
                <c:pt idx="24565">
                  <c:v>34.118055555555557</c:v>
                </c:pt>
                <c:pt idx="24566">
                  <c:v>34.119444444444447</c:v>
                </c:pt>
                <c:pt idx="24567">
                  <c:v>34.12083333333333</c:v>
                </c:pt>
                <c:pt idx="24568">
                  <c:v>34.12222222222222</c:v>
                </c:pt>
                <c:pt idx="24569">
                  <c:v>34.12361111111111</c:v>
                </c:pt>
                <c:pt idx="24570">
                  <c:v>34.125</c:v>
                </c:pt>
                <c:pt idx="24571">
                  <c:v>34.12638888888889</c:v>
                </c:pt>
                <c:pt idx="24572">
                  <c:v>34.12777777777778</c:v>
                </c:pt>
                <c:pt idx="24573">
                  <c:v>34.12916666666667</c:v>
                </c:pt>
                <c:pt idx="24574">
                  <c:v>34.130555555555553</c:v>
                </c:pt>
                <c:pt idx="24575">
                  <c:v>34.131944444444443</c:v>
                </c:pt>
                <c:pt idx="24576">
                  <c:v>34.133333333333333</c:v>
                </c:pt>
                <c:pt idx="24577">
                  <c:v>34.134722222222223</c:v>
                </c:pt>
                <c:pt idx="24578">
                  <c:v>34.136111111111113</c:v>
                </c:pt>
                <c:pt idx="24579">
                  <c:v>34.137500000000003</c:v>
                </c:pt>
                <c:pt idx="24580">
                  <c:v>34.138888888888886</c:v>
                </c:pt>
                <c:pt idx="24581">
                  <c:v>34.140277777777776</c:v>
                </c:pt>
                <c:pt idx="24582">
                  <c:v>34.141666666666666</c:v>
                </c:pt>
                <c:pt idx="24583">
                  <c:v>34.143055555555556</c:v>
                </c:pt>
                <c:pt idx="24584">
                  <c:v>34.144444444444446</c:v>
                </c:pt>
                <c:pt idx="24585">
                  <c:v>34.145833333333336</c:v>
                </c:pt>
                <c:pt idx="24586">
                  <c:v>34.147222222222226</c:v>
                </c:pt>
                <c:pt idx="24587">
                  <c:v>34.148611111111109</c:v>
                </c:pt>
                <c:pt idx="24588">
                  <c:v>34.15</c:v>
                </c:pt>
                <c:pt idx="24589">
                  <c:v>34.151388888888889</c:v>
                </c:pt>
                <c:pt idx="24590">
                  <c:v>34.152777777777779</c:v>
                </c:pt>
                <c:pt idx="24591">
                  <c:v>34.154166666666669</c:v>
                </c:pt>
                <c:pt idx="24592">
                  <c:v>34.155555555555559</c:v>
                </c:pt>
                <c:pt idx="24593">
                  <c:v>34.156944444444441</c:v>
                </c:pt>
                <c:pt idx="24594">
                  <c:v>34.158333333333331</c:v>
                </c:pt>
                <c:pt idx="24595">
                  <c:v>34.159722222222221</c:v>
                </c:pt>
                <c:pt idx="24596">
                  <c:v>34.161111111111111</c:v>
                </c:pt>
                <c:pt idx="24597">
                  <c:v>34.162500000000001</c:v>
                </c:pt>
                <c:pt idx="24598">
                  <c:v>34.163888888888891</c:v>
                </c:pt>
                <c:pt idx="24599">
                  <c:v>34.165277777777774</c:v>
                </c:pt>
                <c:pt idx="24600">
                  <c:v>34.166666666666664</c:v>
                </c:pt>
                <c:pt idx="24601">
                  <c:v>34.168055555555554</c:v>
                </c:pt>
                <c:pt idx="24602">
                  <c:v>34.169444444444444</c:v>
                </c:pt>
                <c:pt idx="24603">
                  <c:v>34.170833333333334</c:v>
                </c:pt>
                <c:pt idx="24604">
                  <c:v>34.172222222222224</c:v>
                </c:pt>
                <c:pt idx="24605">
                  <c:v>34.173611111111114</c:v>
                </c:pt>
                <c:pt idx="24606">
                  <c:v>34.174999999999997</c:v>
                </c:pt>
                <c:pt idx="24607">
                  <c:v>34.176388888888887</c:v>
                </c:pt>
                <c:pt idx="24608">
                  <c:v>34.177777777777777</c:v>
                </c:pt>
                <c:pt idx="24609">
                  <c:v>34.179166666666667</c:v>
                </c:pt>
                <c:pt idx="24610">
                  <c:v>34.180555555555557</c:v>
                </c:pt>
                <c:pt idx="24611">
                  <c:v>34.181944444444447</c:v>
                </c:pt>
                <c:pt idx="24612">
                  <c:v>34.18333333333333</c:v>
                </c:pt>
                <c:pt idx="24613">
                  <c:v>34.18472222222222</c:v>
                </c:pt>
                <c:pt idx="24614">
                  <c:v>34.18611111111111</c:v>
                </c:pt>
                <c:pt idx="24615">
                  <c:v>34.1875</c:v>
                </c:pt>
                <c:pt idx="24616">
                  <c:v>34.18888888888889</c:v>
                </c:pt>
                <c:pt idx="24617">
                  <c:v>34.19027777777778</c:v>
                </c:pt>
                <c:pt idx="24618">
                  <c:v>34.19166666666667</c:v>
                </c:pt>
                <c:pt idx="24619">
                  <c:v>34.193055555555553</c:v>
                </c:pt>
                <c:pt idx="24620">
                  <c:v>34.194444444444443</c:v>
                </c:pt>
                <c:pt idx="24621">
                  <c:v>34.195833333333333</c:v>
                </c:pt>
                <c:pt idx="24622">
                  <c:v>34.197222222222223</c:v>
                </c:pt>
                <c:pt idx="24623">
                  <c:v>34.198611111111113</c:v>
                </c:pt>
                <c:pt idx="24624">
                  <c:v>34.200000000000003</c:v>
                </c:pt>
                <c:pt idx="24625">
                  <c:v>34.201388888888886</c:v>
                </c:pt>
                <c:pt idx="24626">
                  <c:v>34.202777777777776</c:v>
                </c:pt>
                <c:pt idx="24627">
                  <c:v>34.204166666666666</c:v>
                </c:pt>
                <c:pt idx="24628">
                  <c:v>34.205555555555556</c:v>
                </c:pt>
                <c:pt idx="24629">
                  <c:v>34.206944444444446</c:v>
                </c:pt>
                <c:pt idx="24630">
                  <c:v>34.208333333333336</c:v>
                </c:pt>
                <c:pt idx="24631">
                  <c:v>34.209722222222226</c:v>
                </c:pt>
                <c:pt idx="24632">
                  <c:v>34.211111111111109</c:v>
                </c:pt>
                <c:pt idx="24633">
                  <c:v>34.212499999999999</c:v>
                </c:pt>
                <c:pt idx="24634">
                  <c:v>34.213888888888889</c:v>
                </c:pt>
                <c:pt idx="24635">
                  <c:v>34.215277777777779</c:v>
                </c:pt>
                <c:pt idx="24636">
                  <c:v>34.216666666666669</c:v>
                </c:pt>
                <c:pt idx="24637">
                  <c:v>34.218055555555559</c:v>
                </c:pt>
                <c:pt idx="24638">
                  <c:v>34.219444444444441</c:v>
                </c:pt>
                <c:pt idx="24639">
                  <c:v>34.220833333333331</c:v>
                </c:pt>
                <c:pt idx="24640">
                  <c:v>34.222222222222221</c:v>
                </c:pt>
                <c:pt idx="24641">
                  <c:v>34.223611111111111</c:v>
                </c:pt>
                <c:pt idx="24642">
                  <c:v>34.225000000000001</c:v>
                </c:pt>
                <c:pt idx="24643">
                  <c:v>34.226388888888891</c:v>
                </c:pt>
                <c:pt idx="24644">
                  <c:v>34.227777777777774</c:v>
                </c:pt>
                <c:pt idx="24645">
                  <c:v>34.229166666666664</c:v>
                </c:pt>
                <c:pt idx="24646">
                  <c:v>34.230555555555554</c:v>
                </c:pt>
                <c:pt idx="24647">
                  <c:v>34.231944444444444</c:v>
                </c:pt>
                <c:pt idx="24648">
                  <c:v>34.233333333333334</c:v>
                </c:pt>
                <c:pt idx="24649">
                  <c:v>34.234722222222224</c:v>
                </c:pt>
                <c:pt idx="24650">
                  <c:v>34.236111111111114</c:v>
                </c:pt>
                <c:pt idx="24651">
                  <c:v>34.237499999999997</c:v>
                </c:pt>
                <c:pt idx="24652">
                  <c:v>34.238888888888887</c:v>
                </c:pt>
                <c:pt idx="24653">
                  <c:v>34.240277777777777</c:v>
                </c:pt>
                <c:pt idx="24654">
                  <c:v>34.241666666666667</c:v>
                </c:pt>
                <c:pt idx="24655">
                  <c:v>34.243055555555557</c:v>
                </c:pt>
                <c:pt idx="24656">
                  <c:v>34.244444444444447</c:v>
                </c:pt>
                <c:pt idx="24657">
                  <c:v>34.24583333333333</c:v>
                </c:pt>
                <c:pt idx="24658">
                  <c:v>34.24722222222222</c:v>
                </c:pt>
                <c:pt idx="24659">
                  <c:v>34.24861111111111</c:v>
                </c:pt>
                <c:pt idx="24660">
                  <c:v>34.25</c:v>
                </c:pt>
                <c:pt idx="24661">
                  <c:v>34.25138888888889</c:v>
                </c:pt>
                <c:pt idx="24662">
                  <c:v>34.25277777777778</c:v>
                </c:pt>
                <c:pt idx="24663">
                  <c:v>34.25416666666667</c:v>
                </c:pt>
                <c:pt idx="24664">
                  <c:v>34.255555555555553</c:v>
                </c:pt>
                <c:pt idx="24665">
                  <c:v>34.256944444444443</c:v>
                </c:pt>
                <c:pt idx="24666">
                  <c:v>34.258333333333333</c:v>
                </c:pt>
                <c:pt idx="24667">
                  <c:v>34.259722222222223</c:v>
                </c:pt>
                <c:pt idx="24668">
                  <c:v>34.261111111111113</c:v>
                </c:pt>
                <c:pt idx="24669">
                  <c:v>34.262500000000003</c:v>
                </c:pt>
                <c:pt idx="24670">
                  <c:v>34.263888888888886</c:v>
                </c:pt>
                <c:pt idx="24671">
                  <c:v>34.265277777777776</c:v>
                </c:pt>
                <c:pt idx="24672">
                  <c:v>34.266666666666666</c:v>
                </c:pt>
                <c:pt idx="24673">
                  <c:v>34.268055555555556</c:v>
                </c:pt>
                <c:pt idx="24674">
                  <c:v>34.269444444444446</c:v>
                </c:pt>
                <c:pt idx="24675">
                  <c:v>34.270833333333336</c:v>
                </c:pt>
                <c:pt idx="24676">
                  <c:v>34.272222222222226</c:v>
                </c:pt>
                <c:pt idx="24677">
                  <c:v>34.273611111111109</c:v>
                </c:pt>
                <c:pt idx="24678">
                  <c:v>34.274999999999999</c:v>
                </c:pt>
                <c:pt idx="24679">
                  <c:v>34.276388888888889</c:v>
                </c:pt>
                <c:pt idx="24680">
                  <c:v>34.277777777777779</c:v>
                </c:pt>
                <c:pt idx="24681">
                  <c:v>34.279166666666669</c:v>
                </c:pt>
                <c:pt idx="24682">
                  <c:v>34.280555555555559</c:v>
                </c:pt>
                <c:pt idx="24683">
                  <c:v>34.281944444444441</c:v>
                </c:pt>
                <c:pt idx="24684">
                  <c:v>34.283333333333331</c:v>
                </c:pt>
                <c:pt idx="24685">
                  <c:v>34.284722222222221</c:v>
                </c:pt>
                <c:pt idx="24686">
                  <c:v>34.286111111111111</c:v>
                </c:pt>
                <c:pt idx="24687">
                  <c:v>34.287500000000001</c:v>
                </c:pt>
                <c:pt idx="24688">
                  <c:v>34.288888888888891</c:v>
                </c:pt>
                <c:pt idx="24689">
                  <c:v>34.290277777777774</c:v>
                </c:pt>
                <c:pt idx="24690">
                  <c:v>34.291666666666664</c:v>
                </c:pt>
                <c:pt idx="24691">
                  <c:v>34.293055555555554</c:v>
                </c:pt>
                <c:pt idx="24692">
                  <c:v>34.294444444444444</c:v>
                </c:pt>
                <c:pt idx="24693">
                  <c:v>34.295833333333334</c:v>
                </c:pt>
                <c:pt idx="24694">
                  <c:v>34.297222222222224</c:v>
                </c:pt>
                <c:pt idx="24695">
                  <c:v>34.298611111111114</c:v>
                </c:pt>
                <c:pt idx="24696">
                  <c:v>34.299999999999997</c:v>
                </c:pt>
                <c:pt idx="24697">
                  <c:v>34.301388888888887</c:v>
                </c:pt>
                <c:pt idx="24698">
                  <c:v>34.302777777777777</c:v>
                </c:pt>
                <c:pt idx="24699">
                  <c:v>34.304166666666667</c:v>
                </c:pt>
                <c:pt idx="24700">
                  <c:v>34.305555555555557</c:v>
                </c:pt>
                <c:pt idx="24701">
                  <c:v>34.306944444444447</c:v>
                </c:pt>
                <c:pt idx="24702">
                  <c:v>34.30833333333333</c:v>
                </c:pt>
                <c:pt idx="24703">
                  <c:v>34.30972222222222</c:v>
                </c:pt>
                <c:pt idx="24704">
                  <c:v>34.31111111111111</c:v>
                </c:pt>
                <c:pt idx="24705">
                  <c:v>34.3125</c:v>
                </c:pt>
                <c:pt idx="24706">
                  <c:v>34.31388888888889</c:v>
                </c:pt>
                <c:pt idx="24707">
                  <c:v>34.31527777777778</c:v>
                </c:pt>
                <c:pt idx="24708">
                  <c:v>34.31666666666667</c:v>
                </c:pt>
                <c:pt idx="24709">
                  <c:v>34.318055555555553</c:v>
                </c:pt>
                <c:pt idx="24710">
                  <c:v>34.319444444444443</c:v>
                </c:pt>
                <c:pt idx="24711">
                  <c:v>34.320833333333333</c:v>
                </c:pt>
                <c:pt idx="24712">
                  <c:v>34.322222222222223</c:v>
                </c:pt>
                <c:pt idx="24713">
                  <c:v>34.323611111111113</c:v>
                </c:pt>
                <c:pt idx="24714">
                  <c:v>34.325000000000003</c:v>
                </c:pt>
                <c:pt idx="24715">
                  <c:v>34.326388888888886</c:v>
                </c:pt>
                <c:pt idx="24716">
                  <c:v>34.327777777777776</c:v>
                </c:pt>
                <c:pt idx="24717">
                  <c:v>34.329166666666666</c:v>
                </c:pt>
                <c:pt idx="24718">
                  <c:v>34.330555555555556</c:v>
                </c:pt>
                <c:pt idx="24719">
                  <c:v>34.331944444444446</c:v>
                </c:pt>
                <c:pt idx="24720">
                  <c:v>34.333333333333336</c:v>
                </c:pt>
                <c:pt idx="24721">
                  <c:v>34.334722222222226</c:v>
                </c:pt>
                <c:pt idx="24722">
                  <c:v>34.336111111111109</c:v>
                </c:pt>
                <c:pt idx="24723">
                  <c:v>34.337499999999999</c:v>
                </c:pt>
                <c:pt idx="24724">
                  <c:v>34.338888888888889</c:v>
                </c:pt>
                <c:pt idx="24725">
                  <c:v>34.340277777777779</c:v>
                </c:pt>
                <c:pt idx="24726">
                  <c:v>34.341666666666669</c:v>
                </c:pt>
                <c:pt idx="24727">
                  <c:v>34.343055555555559</c:v>
                </c:pt>
                <c:pt idx="24728">
                  <c:v>34.344444444444441</c:v>
                </c:pt>
                <c:pt idx="24729">
                  <c:v>34.345833333333331</c:v>
                </c:pt>
                <c:pt idx="24730">
                  <c:v>34.347222222222221</c:v>
                </c:pt>
                <c:pt idx="24731">
                  <c:v>34.348611111111111</c:v>
                </c:pt>
                <c:pt idx="24732">
                  <c:v>34.35</c:v>
                </c:pt>
                <c:pt idx="24733">
                  <c:v>34.351388888888891</c:v>
                </c:pt>
                <c:pt idx="24734">
                  <c:v>34.352777777777774</c:v>
                </c:pt>
                <c:pt idx="24735">
                  <c:v>34.354166666666664</c:v>
                </c:pt>
                <c:pt idx="24736">
                  <c:v>34.355555555555554</c:v>
                </c:pt>
                <c:pt idx="24737">
                  <c:v>34.356944444444444</c:v>
                </c:pt>
                <c:pt idx="24738">
                  <c:v>34.358333333333334</c:v>
                </c:pt>
                <c:pt idx="24739">
                  <c:v>34.359722222222224</c:v>
                </c:pt>
                <c:pt idx="24740">
                  <c:v>34.361111111111114</c:v>
                </c:pt>
                <c:pt idx="24741">
                  <c:v>34.362499999999997</c:v>
                </c:pt>
                <c:pt idx="24742">
                  <c:v>34.363888888888887</c:v>
                </c:pt>
                <c:pt idx="24743">
                  <c:v>34.365277777777777</c:v>
                </c:pt>
                <c:pt idx="24744">
                  <c:v>34.366666666666667</c:v>
                </c:pt>
                <c:pt idx="24745">
                  <c:v>34.368055555555557</c:v>
                </c:pt>
                <c:pt idx="24746">
                  <c:v>34.369444444444447</c:v>
                </c:pt>
                <c:pt idx="24747">
                  <c:v>34.37083333333333</c:v>
                </c:pt>
                <c:pt idx="24748">
                  <c:v>34.37222222222222</c:v>
                </c:pt>
                <c:pt idx="24749">
                  <c:v>34.37361111111111</c:v>
                </c:pt>
                <c:pt idx="24750">
                  <c:v>34.375</c:v>
                </c:pt>
                <c:pt idx="24751">
                  <c:v>34.37638888888889</c:v>
                </c:pt>
                <c:pt idx="24752">
                  <c:v>34.37777777777778</c:v>
                </c:pt>
                <c:pt idx="24753">
                  <c:v>34.37916666666667</c:v>
                </c:pt>
                <c:pt idx="24754">
                  <c:v>34.380555555555553</c:v>
                </c:pt>
                <c:pt idx="24755">
                  <c:v>34.381944444444443</c:v>
                </c:pt>
                <c:pt idx="24756">
                  <c:v>34.383333333333333</c:v>
                </c:pt>
                <c:pt idx="24757">
                  <c:v>34.384722222222223</c:v>
                </c:pt>
                <c:pt idx="24758">
                  <c:v>34.386111111111113</c:v>
                </c:pt>
                <c:pt idx="24759">
                  <c:v>34.387500000000003</c:v>
                </c:pt>
                <c:pt idx="24760">
                  <c:v>34.388888888888886</c:v>
                </c:pt>
                <c:pt idx="24761">
                  <c:v>34.390277777777776</c:v>
                </c:pt>
                <c:pt idx="24762">
                  <c:v>34.391666666666666</c:v>
                </c:pt>
                <c:pt idx="24763">
                  <c:v>34.393055555555556</c:v>
                </c:pt>
                <c:pt idx="24764">
                  <c:v>34.394444444444446</c:v>
                </c:pt>
                <c:pt idx="24765">
                  <c:v>34.395833333333336</c:v>
                </c:pt>
                <c:pt idx="24766">
                  <c:v>34.397222222222226</c:v>
                </c:pt>
                <c:pt idx="24767">
                  <c:v>34.398611111111109</c:v>
                </c:pt>
                <c:pt idx="24768">
                  <c:v>34.4</c:v>
                </c:pt>
                <c:pt idx="24769">
                  <c:v>34.401388888888889</c:v>
                </c:pt>
                <c:pt idx="24770">
                  <c:v>34.402777777777779</c:v>
                </c:pt>
                <c:pt idx="24771">
                  <c:v>34.404166666666669</c:v>
                </c:pt>
                <c:pt idx="24772">
                  <c:v>34.405555555555559</c:v>
                </c:pt>
                <c:pt idx="24773">
                  <c:v>34.406944444444441</c:v>
                </c:pt>
                <c:pt idx="24774">
                  <c:v>34.408333333333331</c:v>
                </c:pt>
                <c:pt idx="24775">
                  <c:v>34.409722222222221</c:v>
                </c:pt>
                <c:pt idx="24776">
                  <c:v>34.411111111111111</c:v>
                </c:pt>
                <c:pt idx="24777">
                  <c:v>34.412500000000001</c:v>
                </c:pt>
                <c:pt idx="24778">
                  <c:v>34.413888888888891</c:v>
                </c:pt>
                <c:pt idx="24779">
                  <c:v>34.415277777777774</c:v>
                </c:pt>
                <c:pt idx="24780">
                  <c:v>34.416666666666664</c:v>
                </c:pt>
                <c:pt idx="24781">
                  <c:v>34.418055555555554</c:v>
                </c:pt>
                <c:pt idx="24782">
                  <c:v>34.419444444444444</c:v>
                </c:pt>
                <c:pt idx="24783">
                  <c:v>34.420833333333334</c:v>
                </c:pt>
                <c:pt idx="24784">
                  <c:v>34.422222222222224</c:v>
                </c:pt>
                <c:pt idx="24785">
                  <c:v>34.423611111111114</c:v>
                </c:pt>
                <c:pt idx="24786">
                  <c:v>34.424999999999997</c:v>
                </c:pt>
                <c:pt idx="24787">
                  <c:v>34.426388888888887</c:v>
                </c:pt>
                <c:pt idx="24788">
                  <c:v>34.427777777777777</c:v>
                </c:pt>
                <c:pt idx="24789">
                  <c:v>34.429166666666667</c:v>
                </c:pt>
                <c:pt idx="24790">
                  <c:v>34.430555555555557</c:v>
                </c:pt>
                <c:pt idx="24791">
                  <c:v>34.431944444444447</c:v>
                </c:pt>
                <c:pt idx="24792">
                  <c:v>34.43333333333333</c:v>
                </c:pt>
                <c:pt idx="24793">
                  <c:v>34.43472222222222</c:v>
                </c:pt>
                <c:pt idx="24794">
                  <c:v>34.43611111111111</c:v>
                </c:pt>
                <c:pt idx="24795">
                  <c:v>34.4375</c:v>
                </c:pt>
                <c:pt idx="24796">
                  <c:v>34.43888888888889</c:v>
                </c:pt>
                <c:pt idx="24797">
                  <c:v>34.44027777777778</c:v>
                </c:pt>
                <c:pt idx="24798">
                  <c:v>34.44166666666667</c:v>
                </c:pt>
                <c:pt idx="24799">
                  <c:v>34.443055555555553</c:v>
                </c:pt>
                <c:pt idx="24800">
                  <c:v>34.444444444444443</c:v>
                </c:pt>
                <c:pt idx="24801">
                  <c:v>34.445833333333333</c:v>
                </c:pt>
                <c:pt idx="24802">
                  <c:v>34.447222222222223</c:v>
                </c:pt>
                <c:pt idx="24803">
                  <c:v>34.448611111111113</c:v>
                </c:pt>
                <c:pt idx="24804">
                  <c:v>34.450000000000003</c:v>
                </c:pt>
                <c:pt idx="24805">
                  <c:v>34.451388888888886</c:v>
                </c:pt>
                <c:pt idx="24806">
                  <c:v>34.452777777777776</c:v>
                </c:pt>
                <c:pt idx="24807">
                  <c:v>34.454166666666666</c:v>
                </c:pt>
                <c:pt idx="24808">
                  <c:v>34.455555555555556</c:v>
                </c:pt>
                <c:pt idx="24809">
                  <c:v>34.456944444444446</c:v>
                </c:pt>
                <c:pt idx="24810">
                  <c:v>34.458333333333336</c:v>
                </c:pt>
                <c:pt idx="24811">
                  <c:v>34.459722222222226</c:v>
                </c:pt>
                <c:pt idx="24812">
                  <c:v>34.461111111111109</c:v>
                </c:pt>
                <c:pt idx="24813">
                  <c:v>34.462499999999999</c:v>
                </c:pt>
                <c:pt idx="24814">
                  <c:v>34.463888888888889</c:v>
                </c:pt>
                <c:pt idx="24815">
                  <c:v>34.465277777777779</c:v>
                </c:pt>
                <c:pt idx="24816">
                  <c:v>34.466666666666669</c:v>
                </c:pt>
                <c:pt idx="24817">
                  <c:v>34.468055555555559</c:v>
                </c:pt>
                <c:pt idx="24818">
                  <c:v>34.469444444444441</c:v>
                </c:pt>
                <c:pt idx="24819">
                  <c:v>34.470833333333331</c:v>
                </c:pt>
                <c:pt idx="24820">
                  <c:v>34.472222222222221</c:v>
                </c:pt>
                <c:pt idx="24821">
                  <c:v>34.473611111111111</c:v>
                </c:pt>
                <c:pt idx="24822">
                  <c:v>34.475000000000001</c:v>
                </c:pt>
                <c:pt idx="24823">
                  <c:v>34.476388888888891</c:v>
                </c:pt>
                <c:pt idx="24824">
                  <c:v>34.477777777777774</c:v>
                </c:pt>
                <c:pt idx="24825">
                  <c:v>34.479166666666664</c:v>
                </c:pt>
                <c:pt idx="24826">
                  <c:v>34.480555555555554</c:v>
                </c:pt>
                <c:pt idx="24827">
                  <c:v>34.481944444444444</c:v>
                </c:pt>
                <c:pt idx="24828">
                  <c:v>34.483333333333334</c:v>
                </c:pt>
                <c:pt idx="24829">
                  <c:v>34.484722222222224</c:v>
                </c:pt>
                <c:pt idx="24830">
                  <c:v>34.486111111111114</c:v>
                </c:pt>
                <c:pt idx="24831">
                  <c:v>34.487499999999997</c:v>
                </c:pt>
                <c:pt idx="24832">
                  <c:v>34.488888888888887</c:v>
                </c:pt>
                <c:pt idx="24833">
                  <c:v>34.490277777777777</c:v>
                </c:pt>
                <c:pt idx="24834">
                  <c:v>34.491666666666667</c:v>
                </c:pt>
                <c:pt idx="24835">
                  <c:v>34.493055555555557</c:v>
                </c:pt>
                <c:pt idx="24836">
                  <c:v>34.494444444444447</c:v>
                </c:pt>
                <c:pt idx="24837">
                  <c:v>34.49583333333333</c:v>
                </c:pt>
                <c:pt idx="24838">
                  <c:v>34.49722222222222</c:v>
                </c:pt>
                <c:pt idx="24839">
                  <c:v>34.49861111111111</c:v>
                </c:pt>
                <c:pt idx="24840">
                  <c:v>34.5</c:v>
                </c:pt>
                <c:pt idx="24841">
                  <c:v>34.50138888888889</c:v>
                </c:pt>
                <c:pt idx="24842">
                  <c:v>34.50277777777778</c:v>
                </c:pt>
                <c:pt idx="24843">
                  <c:v>34.50416666666667</c:v>
                </c:pt>
                <c:pt idx="24844">
                  <c:v>34.505555555555553</c:v>
                </c:pt>
                <c:pt idx="24845">
                  <c:v>34.506944444444443</c:v>
                </c:pt>
                <c:pt idx="24846">
                  <c:v>34.508333333333333</c:v>
                </c:pt>
                <c:pt idx="24847">
                  <c:v>34.509722222222223</c:v>
                </c:pt>
                <c:pt idx="24848">
                  <c:v>34.511111111111113</c:v>
                </c:pt>
                <c:pt idx="24849">
                  <c:v>34.512500000000003</c:v>
                </c:pt>
                <c:pt idx="24850">
                  <c:v>34.513888888888886</c:v>
                </c:pt>
                <c:pt idx="24851">
                  <c:v>34.515277777777776</c:v>
                </c:pt>
                <c:pt idx="24852">
                  <c:v>34.516666666666666</c:v>
                </c:pt>
                <c:pt idx="24853">
                  <c:v>34.518055555555556</c:v>
                </c:pt>
                <c:pt idx="24854">
                  <c:v>34.519444444444446</c:v>
                </c:pt>
                <c:pt idx="24855">
                  <c:v>34.520833333333336</c:v>
                </c:pt>
                <c:pt idx="24856">
                  <c:v>34.522222222222226</c:v>
                </c:pt>
                <c:pt idx="24857">
                  <c:v>34.523611111111109</c:v>
                </c:pt>
                <c:pt idx="24858">
                  <c:v>34.524999999999999</c:v>
                </c:pt>
                <c:pt idx="24859">
                  <c:v>34.526388888888889</c:v>
                </c:pt>
                <c:pt idx="24860">
                  <c:v>34.527777777777779</c:v>
                </c:pt>
                <c:pt idx="24861">
                  <c:v>34.529166666666669</c:v>
                </c:pt>
                <c:pt idx="24862">
                  <c:v>34.530555555555559</c:v>
                </c:pt>
                <c:pt idx="24863">
                  <c:v>34.531944444444441</c:v>
                </c:pt>
                <c:pt idx="24864">
                  <c:v>34.533333333333331</c:v>
                </c:pt>
                <c:pt idx="24865">
                  <c:v>34.534722222222221</c:v>
                </c:pt>
                <c:pt idx="24866">
                  <c:v>34.536111111111111</c:v>
                </c:pt>
                <c:pt idx="24867">
                  <c:v>34.537500000000001</c:v>
                </c:pt>
                <c:pt idx="24868">
                  <c:v>34.538888888888891</c:v>
                </c:pt>
                <c:pt idx="24869">
                  <c:v>34.540277777777774</c:v>
                </c:pt>
                <c:pt idx="24870">
                  <c:v>34.541666666666664</c:v>
                </c:pt>
                <c:pt idx="24871">
                  <c:v>34.543055555555554</c:v>
                </c:pt>
                <c:pt idx="24872">
                  <c:v>34.544444444444444</c:v>
                </c:pt>
                <c:pt idx="24873">
                  <c:v>34.545833333333334</c:v>
                </c:pt>
                <c:pt idx="24874">
                  <c:v>34.547222222222224</c:v>
                </c:pt>
                <c:pt idx="24875">
                  <c:v>34.548611111111114</c:v>
                </c:pt>
                <c:pt idx="24876">
                  <c:v>34.549999999999997</c:v>
                </c:pt>
                <c:pt idx="24877">
                  <c:v>34.551388888888887</c:v>
                </c:pt>
                <c:pt idx="24878">
                  <c:v>34.552777777777777</c:v>
                </c:pt>
                <c:pt idx="24879">
                  <c:v>34.554166666666667</c:v>
                </c:pt>
                <c:pt idx="24880">
                  <c:v>34.555555555555557</c:v>
                </c:pt>
                <c:pt idx="24881">
                  <c:v>34.556944444444447</c:v>
                </c:pt>
                <c:pt idx="24882">
                  <c:v>34.55833333333333</c:v>
                </c:pt>
                <c:pt idx="24883">
                  <c:v>34.55972222222222</c:v>
                </c:pt>
                <c:pt idx="24884">
                  <c:v>34.56111111111111</c:v>
                </c:pt>
                <c:pt idx="24885">
                  <c:v>34.5625</c:v>
                </c:pt>
                <c:pt idx="24886">
                  <c:v>34.56388888888889</c:v>
                </c:pt>
                <c:pt idx="24887">
                  <c:v>34.56527777777778</c:v>
                </c:pt>
                <c:pt idx="24888">
                  <c:v>34.56666666666667</c:v>
                </c:pt>
                <c:pt idx="24889">
                  <c:v>34.568055555555553</c:v>
                </c:pt>
                <c:pt idx="24890">
                  <c:v>34.569444444444443</c:v>
                </c:pt>
                <c:pt idx="24891">
                  <c:v>34.570833333333333</c:v>
                </c:pt>
                <c:pt idx="24892">
                  <c:v>34.572222222222223</c:v>
                </c:pt>
                <c:pt idx="24893">
                  <c:v>34.573611111111113</c:v>
                </c:pt>
                <c:pt idx="24894">
                  <c:v>34.575000000000003</c:v>
                </c:pt>
                <c:pt idx="24895">
                  <c:v>34.576388888888886</c:v>
                </c:pt>
                <c:pt idx="24896">
                  <c:v>34.577777777777776</c:v>
                </c:pt>
                <c:pt idx="24897">
                  <c:v>34.579166666666666</c:v>
                </c:pt>
                <c:pt idx="24898">
                  <c:v>34.580555555555556</c:v>
                </c:pt>
                <c:pt idx="24899">
                  <c:v>34.581944444444446</c:v>
                </c:pt>
                <c:pt idx="24900">
                  <c:v>34.583333333333336</c:v>
                </c:pt>
                <c:pt idx="24901">
                  <c:v>34.584722222222226</c:v>
                </c:pt>
                <c:pt idx="24902">
                  <c:v>34.586111111111109</c:v>
                </c:pt>
                <c:pt idx="24903">
                  <c:v>34.587499999999999</c:v>
                </c:pt>
                <c:pt idx="24904">
                  <c:v>34.588888888888889</c:v>
                </c:pt>
                <c:pt idx="24905">
                  <c:v>34.590277777777779</c:v>
                </c:pt>
                <c:pt idx="24906">
                  <c:v>34.591666666666669</c:v>
                </c:pt>
                <c:pt idx="24907">
                  <c:v>34.593055555555559</c:v>
                </c:pt>
                <c:pt idx="24908">
                  <c:v>34.594444444444441</c:v>
                </c:pt>
                <c:pt idx="24909">
                  <c:v>34.595833333333331</c:v>
                </c:pt>
                <c:pt idx="24910">
                  <c:v>34.597222222222221</c:v>
                </c:pt>
                <c:pt idx="24911">
                  <c:v>34.598611111111111</c:v>
                </c:pt>
                <c:pt idx="24912">
                  <c:v>34.6</c:v>
                </c:pt>
                <c:pt idx="24913">
                  <c:v>34.601388888888891</c:v>
                </c:pt>
                <c:pt idx="24914">
                  <c:v>34.602777777777774</c:v>
                </c:pt>
                <c:pt idx="24915">
                  <c:v>34.604166666666664</c:v>
                </c:pt>
                <c:pt idx="24916">
                  <c:v>34.605555555555554</c:v>
                </c:pt>
                <c:pt idx="24917">
                  <c:v>34.606944444444444</c:v>
                </c:pt>
                <c:pt idx="24918">
                  <c:v>34.608333333333334</c:v>
                </c:pt>
                <c:pt idx="24919">
                  <c:v>34.609722222222224</c:v>
                </c:pt>
                <c:pt idx="24920">
                  <c:v>34.611111111111114</c:v>
                </c:pt>
                <c:pt idx="24921">
                  <c:v>34.612499999999997</c:v>
                </c:pt>
                <c:pt idx="24922">
                  <c:v>34.613888888888887</c:v>
                </c:pt>
                <c:pt idx="24923">
                  <c:v>34.615277777777777</c:v>
                </c:pt>
                <c:pt idx="24924">
                  <c:v>34.616666666666667</c:v>
                </c:pt>
                <c:pt idx="24925">
                  <c:v>34.618055555555557</c:v>
                </c:pt>
                <c:pt idx="24926">
                  <c:v>34.619444444444447</c:v>
                </c:pt>
                <c:pt idx="24927">
                  <c:v>34.62083333333333</c:v>
                </c:pt>
                <c:pt idx="24928">
                  <c:v>34.62222222222222</c:v>
                </c:pt>
                <c:pt idx="24929">
                  <c:v>34.62361111111111</c:v>
                </c:pt>
                <c:pt idx="24930">
                  <c:v>34.625</c:v>
                </c:pt>
                <c:pt idx="24931">
                  <c:v>34.62638888888889</c:v>
                </c:pt>
                <c:pt idx="24932">
                  <c:v>34.62777777777778</c:v>
                </c:pt>
                <c:pt idx="24933">
                  <c:v>34.62916666666667</c:v>
                </c:pt>
                <c:pt idx="24934">
                  <c:v>34.630555555555553</c:v>
                </c:pt>
                <c:pt idx="24935">
                  <c:v>34.631944444444443</c:v>
                </c:pt>
                <c:pt idx="24936">
                  <c:v>34.633333333333333</c:v>
                </c:pt>
                <c:pt idx="24937">
                  <c:v>34.634722222222223</c:v>
                </c:pt>
                <c:pt idx="24938">
                  <c:v>34.636111111111113</c:v>
                </c:pt>
                <c:pt idx="24939">
                  <c:v>34.637500000000003</c:v>
                </c:pt>
                <c:pt idx="24940">
                  <c:v>34.638888888888886</c:v>
                </c:pt>
                <c:pt idx="24941">
                  <c:v>34.640277777777776</c:v>
                </c:pt>
                <c:pt idx="24942">
                  <c:v>34.641666666666666</c:v>
                </c:pt>
                <c:pt idx="24943">
                  <c:v>34.643055555555556</c:v>
                </c:pt>
                <c:pt idx="24944">
                  <c:v>34.644444444444446</c:v>
                </c:pt>
                <c:pt idx="24945">
                  <c:v>34.645833333333336</c:v>
                </c:pt>
                <c:pt idx="24946">
                  <c:v>34.647222222222226</c:v>
                </c:pt>
                <c:pt idx="24947">
                  <c:v>34.648611111111109</c:v>
                </c:pt>
                <c:pt idx="24948">
                  <c:v>34.65</c:v>
                </c:pt>
                <c:pt idx="24949">
                  <c:v>34.651388888888889</c:v>
                </c:pt>
                <c:pt idx="24950">
                  <c:v>34.652777777777779</c:v>
                </c:pt>
                <c:pt idx="24951">
                  <c:v>34.654166666666669</c:v>
                </c:pt>
                <c:pt idx="24952">
                  <c:v>34.655555555555559</c:v>
                </c:pt>
                <c:pt idx="24953">
                  <c:v>34.656944444444441</c:v>
                </c:pt>
                <c:pt idx="24954">
                  <c:v>34.658333333333331</c:v>
                </c:pt>
                <c:pt idx="24955">
                  <c:v>34.659722222222221</c:v>
                </c:pt>
                <c:pt idx="24956">
                  <c:v>34.661111111111111</c:v>
                </c:pt>
                <c:pt idx="24957">
                  <c:v>34.662500000000001</c:v>
                </c:pt>
                <c:pt idx="24958">
                  <c:v>34.663888888888891</c:v>
                </c:pt>
                <c:pt idx="24959">
                  <c:v>34.665277777777774</c:v>
                </c:pt>
                <c:pt idx="24960">
                  <c:v>34.666666666666664</c:v>
                </c:pt>
                <c:pt idx="24961">
                  <c:v>34.668055555555554</c:v>
                </c:pt>
                <c:pt idx="24962">
                  <c:v>34.669444444444444</c:v>
                </c:pt>
                <c:pt idx="24963">
                  <c:v>34.670833333333334</c:v>
                </c:pt>
                <c:pt idx="24964">
                  <c:v>34.672222222222224</c:v>
                </c:pt>
                <c:pt idx="24965">
                  <c:v>34.673611111111114</c:v>
                </c:pt>
                <c:pt idx="24966">
                  <c:v>34.674999999999997</c:v>
                </c:pt>
                <c:pt idx="24967">
                  <c:v>34.676388888888887</c:v>
                </c:pt>
                <c:pt idx="24968">
                  <c:v>34.677777777777777</c:v>
                </c:pt>
                <c:pt idx="24969">
                  <c:v>34.679166666666667</c:v>
                </c:pt>
                <c:pt idx="24970">
                  <c:v>34.680555555555557</c:v>
                </c:pt>
                <c:pt idx="24971">
                  <c:v>34.681944444444447</c:v>
                </c:pt>
                <c:pt idx="24972">
                  <c:v>34.68333333333333</c:v>
                </c:pt>
                <c:pt idx="24973">
                  <c:v>34.68472222222222</c:v>
                </c:pt>
                <c:pt idx="24974">
                  <c:v>34.68611111111111</c:v>
                </c:pt>
                <c:pt idx="24975">
                  <c:v>34.6875</c:v>
                </c:pt>
                <c:pt idx="24976">
                  <c:v>34.68888888888889</c:v>
                </c:pt>
                <c:pt idx="24977">
                  <c:v>34.69027777777778</c:v>
                </c:pt>
                <c:pt idx="24978">
                  <c:v>34.69166666666667</c:v>
                </c:pt>
                <c:pt idx="24979">
                  <c:v>34.693055555555553</c:v>
                </c:pt>
                <c:pt idx="24980">
                  <c:v>34.694444444444443</c:v>
                </c:pt>
                <c:pt idx="24981">
                  <c:v>34.695833333333333</c:v>
                </c:pt>
                <c:pt idx="24982">
                  <c:v>34.697222222222223</c:v>
                </c:pt>
                <c:pt idx="24983">
                  <c:v>34.698611111111113</c:v>
                </c:pt>
                <c:pt idx="24984">
                  <c:v>34.700000000000003</c:v>
                </c:pt>
                <c:pt idx="24985">
                  <c:v>34.701388888888886</c:v>
                </c:pt>
                <c:pt idx="24986">
                  <c:v>34.702777777777776</c:v>
                </c:pt>
                <c:pt idx="24987">
                  <c:v>34.704166666666666</c:v>
                </c:pt>
                <c:pt idx="24988">
                  <c:v>34.705555555555556</c:v>
                </c:pt>
                <c:pt idx="24989">
                  <c:v>34.706944444444446</c:v>
                </c:pt>
                <c:pt idx="24990">
                  <c:v>34.708333333333336</c:v>
                </c:pt>
                <c:pt idx="24991">
                  <c:v>34.709722222222226</c:v>
                </c:pt>
                <c:pt idx="24992">
                  <c:v>34.711111111111109</c:v>
                </c:pt>
                <c:pt idx="24993">
                  <c:v>34.712499999999999</c:v>
                </c:pt>
                <c:pt idx="24994">
                  <c:v>34.713888888888889</c:v>
                </c:pt>
                <c:pt idx="24995">
                  <c:v>34.715277777777779</c:v>
                </c:pt>
                <c:pt idx="24996">
                  <c:v>34.716666666666669</c:v>
                </c:pt>
                <c:pt idx="24997">
                  <c:v>34.718055555555559</c:v>
                </c:pt>
                <c:pt idx="24998">
                  <c:v>34.719444444444441</c:v>
                </c:pt>
                <c:pt idx="24999">
                  <c:v>34.720833333333331</c:v>
                </c:pt>
                <c:pt idx="25000">
                  <c:v>34.722222222222221</c:v>
                </c:pt>
                <c:pt idx="25001">
                  <c:v>34.723611111111111</c:v>
                </c:pt>
                <c:pt idx="25002">
                  <c:v>34.725000000000001</c:v>
                </c:pt>
                <c:pt idx="25003">
                  <c:v>34.726388888888891</c:v>
                </c:pt>
                <c:pt idx="25004">
                  <c:v>34.727777777777774</c:v>
                </c:pt>
                <c:pt idx="25005">
                  <c:v>34.729166666666664</c:v>
                </c:pt>
                <c:pt idx="25006">
                  <c:v>34.730555555555554</c:v>
                </c:pt>
                <c:pt idx="25007">
                  <c:v>34.731944444444444</c:v>
                </c:pt>
                <c:pt idx="25008">
                  <c:v>34.733333333333334</c:v>
                </c:pt>
                <c:pt idx="25009">
                  <c:v>34.734722222222224</c:v>
                </c:pt>
                <c:pt idx="25010">
                  <c:v>34.736111111111114</c:v>
                </c:pt>
                <c:pt idx="25011">
                  <c:v>34.737499999999997</c:v>
                </c:pt>
                <c:pt idx="25012">
                  <c:v>34.738888888888887</c:v>
                </c:pt>
                <c:pt idx="25013">
                  <c:v>34.740277777777777</c:v>
                </c:pt>
                <c:pt idx="25014">
                  <c:v>34.741666666666667</c:v>
                </c:pt>
                <c:pt idx="25015">
                  <c:v>34.743055555555557</c:v>
                </c:pt>
                <c:pt idx="25016">
                  <c:v>34.744444444444447</c:v>
                </c:pt>
                <c:pt idx="25017">
                  <c:v>34.74583333333333</c:v>
                </c:pt>
                <c:pt idx="25018">
                  <c:v>34.74722222222222</c:v>
                </c:pt>
                <c:pt idx="25019">
                  <c:v>34.74861111111111</c:v>
                </c:pt>
                <c:pt idx="25020">
                  <c:v>34.75</c:v>
                </c:pt>
                <c:pt idx="25021">
                  <c:v>34.75138888888889</c:v>
                </c:pt>
                <c:pt idx="25022">
                  <c:v>34.75277777777778</c:v>
                </c:pt>
                <c:pt idx="25023">
                  <c:v>34.75416666666667</c:v>
                </c:pt>
                <c:pt idx="25024">
                  <c:v>34.755555555555553</c:v>
                </c:pt>
                <c:pt idx="25025">
                  <c:v>34.756944444444443</c:v>
                </c:pt>
                <c:pt idx="25026">
                  <c:v>34.758333333333333</c:v>
                </c:pt>
                <c:pt idx="25027">
                  <c:v>34.759722222222223</c:v>
                </c:pt>
                <c:pt idx="25028">
                  <c:v>34.761111111111113</c:v>
                </c:pt>
                <c:pt idx="25029">
                  <c:v>34.762500000000003</c:v>
                </c:pt>
                <c:pt idx="25030">
                  <c:v>34.763888888888886</c:v>
                </c:pt>
                <c:pt idx="25031">
                  <c:v>34.765277777777776</c:v>
                </c:pt>
                <c:pt idx="25032">
                  <c:v>34.766666666666666</c:v>
                </c:pt>
                <c:pt idx="25033">
                  <c:v>34.768055555555556</c:v>
                </c:pt>
                <c:pt idx="25034">
                  <c:v>34.769444444444446</c:v>
                </c:pt>
                <c:pt idx="25035">
                  <c:v>34.770833333333336</c:v>
                </c:pt>
                <c:pt idx="25036">
                  <c:v>34.772222222222226</c:v>
                </c:pt>
                <c:pt idx="25037">
                  <c:v>34.773611111111109</c:v>
                </c:pt>
                <c:pt idx="25038">
                  <c:v>34.774999999999999</c:v>
                </c:pt>
                <c:pt idx="25039">
                  <c:v>34.776388888888889</c:v>
                </c:pt>
                <c:pt idx="25040">
                  <c:v>34.777777777777779</c:v>
                </c:pt>
                <c:pt idx="25041">
                  <c:v>34.779166666666669</c:v>
                </c:pt>
                <c:pt idx="25042">
                  <c:v>34.780555555555559</c:v>
                </c:pt>
                <c:pt idx="25043">
                  <c:v>34.781944444444441</c:v>
                </c:pt>
                <c:pt idx="25044">
                  <c:v>34.783333333333331</c:v>
                </c:pt>
                <c:pt idx="25045">
                  <c:v>34.784722222222221</c:v>
                </c:pt>
                <c:pt idx="25046">
                  <c:v>34.786111111111111</c:v>
                </c:pt>
                <c:pt idx="25047">
                  <c:v>34.787500000000001</c:v>
                </c:pt>
                <c:pt idx="25048">
                  <c:v>34.788888888888891</c:v>
                </c:pt>
                <c:pt idx="25049">
                  <c:v>34.790277777777774</c:v>
                </c:pt>
                <c:pt idx="25050">
                  <c:v>34.791666666666664</c:v>
                </c:pt>
                <c:pt idx="25051">
                  <c:v>34.793055555555554</c:v>
                </c:pt>
                <c:pt idx="25052">
                  <c:v>34.794444444444444</c:v>
                </c:pt>
                <c:pt idx="25053">
                  <c:v>34.795833333333334</c:v>
                </c:pt>
                <c:pt idx="25054">
                  <c:v>34.797222222222224</c:v>
                </c:pt>
                <c:pt idx="25055">
                  <c:v>34.798611111111114</c:v>
                </c:pt>
                <c:pt idx="25056">
                  <c:v>34.799999999999997</c:v>
                </c:pt>
                <c:pt idx="25057">
                  <c:v>34.801388888888887</c:v>
                </c:pt>
                <c:pt idx="25058">
                  <c:v>34.802777777777777</c:v>
                </c:pt>
                <c:pt idx="25059">
                  <c:v>34.804166666666667</c:v>
                </c:pt>
                <c:pt idx="25060">
                  <c:v>34.805555555555557</c:v>
                </c:pt>
                <c:pt idx="25061">
                  <c:v>34.806944444444447</c:v>
                </c:pt>
                <c:pt idx="25062">
                  <c:v>34.80833333333333</c:v>
                </c:pt>
                <c:pt idx="25063">
                  <c:v>34.80972222222222</c:v>
                </c:pt>
                <c:pt idx="25064">
                  <c:v>34.81111111111111</c:v>
                </c:pt>
                <c:pt idx="25065">
                  <c:v>34.8125</c:v>
                </c:pt>
                <c:pt idx="25066">
                  <c:v>34.81388888888889</c:v>
                </c:pt>
                <c:pt idx="25067">
                  <c:v>34.81527777777778</c:v>
                </c:pt>
                <c:pt idx="25068">
                  <c:v>34.81666666666667</c:v>
                </c:pt>
                <c:pt idx="25069">
                  <c:v>34.818055555555553</c:v>
                </c:pt>
                <c:pt idx="25070">
                  <c:v>34.819444444444443</c:v>
                </c:pt>
                <c:pt idx="25071">
                  <c:v>34.820833333333333</c:v>
                </c:pt>
                <c:pt idx="25072">
                  <c:v>34.822222222222223</c:v>
                </c:pt>
                <c:pt idx="25073">
                  <c:v>34.823611111111113</c:v>
                </c:pt>
                <c:pt idx="25074">
                  <c:v>34.825000000000003</c:v>
                </c:pt>
                <c:pt idx="25075">
                  <c:v>34.826388888888886</c:v>
                </c:pt>
                <c:pt idx="25076">
                  <c:v>34.827777777777776</c:v>
                </c:pt>
                <c:pt idx="25077">
                  <c:v>34.829166666666666</c:v>
                </c:pt>
                <c:pt idx="25078">
                  <c:v>34.830555555555556</c:v>
                </c:pt>
                <c:pt idx="25079">
                  <c:v>34.831944444444446</c:v>
                </c:pt>
                <c:pt idx="25080">
                  <c:v>34.833333333333336</c:v>
                </c:pt>
                <c:pt idx="25081">
                  <c:v>34.834722222222226</c:v>
                </c:pt>
                <c:pt idx="25082">
                  <c:v>34.836111111111109</c:v>
                </c:pt>
                <c:pt idx="25083">
                  <c:v>34.837499999999999</c:v>
                </c:pt>
                <c:pt idx="25084">
                  <c:v>34.838888888888889</c:v>
                </c:pt>
                <c:pt idx="25085">
                  <c:v>34.840277777777779</c:v>
                </c:pt>
                <c:pt idx="25086">
                  <c:v>34.841666666666669</c:v>
                </c:pt>
                <c:pt idx="25087">
                  <c:v>34.843055555555559</c:v>
                </c:pt>
                <c:pt idx="25088">
                  <c:v>34.844444444444441</c:v>
                </c:pt>
                <c:pt idx="25089">
                  <c:v>34.845833333333331</c:v>
                </c:pt>
                <c:pt idx="25090">
                  <c:v>34.847222222222221</c:v>
                </c:pt>
                <c:pt idx="25091">
                  <c:v>34.848611111111111</c:v>
                </c:pt>
                <c:pt idx="25092">
                  <c:v>34.85</c:v>
                </c:pt>
                <c:pt idx="25093">
                  <c:v>34.851388888888891</c:v>
                </c:pt>
                <c:pt idx="25094">
                  <c:v>34.852777777777774</c:v>
                </c:pt>
                <c:pt idx="25095">
                  <c:v>34.854166666666664</c:v>
                </c:pt>
                <c:pt idx="25096">
                  <c:v>34.855555555555554</c:v>
                </c:pt>
                <c:pt idx="25097">
                  <c:v>34.856944444444444</c:v>
                </c:pt>
                <c:pt idx="25098">
                  <c:v>34.858333333333334</c:v>
                </c:pt>
                <c:pt idx="25099">
                  <c:v>34.859722222222224</c:v>
                </c:pt>
                <c:pt idx="25100">
                  <c:v>34.861111111111114</c:v>
                </c:pt>
                <c:pt idx="25101">
                  <c:v>34.862499999999997</c:v>
                </c:pt>
                <c:pt idx="25102">
                  <c:v>34.863888888888887</c:v>
                </c:pt>
                <c:pt idx="25103">
                  <c:v>34.865277777777777</c:v>
                </c:pt>
                <c:pt idx="25104">
                  <c:v>34.866666666666667</c:v>
                </c:pt>
                <c:pt idx="25105">
                  <c:v>34.868055555555557</c:v>
                </c:pt>
                <c:pt idx="25106">
                  <c:v>34.869444444444447</c:v>
                </c:pt>
                <c:pt idx="25107">
                  <c:v>34.87083333333333</c:v>
                </c:pt>
                <c:pt idx="25108">
                  <c:v>34.87222222222222</c:v>
                </c:pt>
                <c:pt idx="25109">
                  <c:v>34.87361111111111</c:v>
                </c:pt>
                <c:pt idx="25110">
                  <c:v>34.875</c:v>
                </c:pt>
                <c:pt idx="25111">
                  <c:v>34.87638888888889</c:v>
                </c:pt>
                <c:pt idx="25112">
                  <c:v>34.87777777777778</c:v>
                </c:pt>
                <c:pt idx="25113">
                  <c:v>34.87916666666667</c:v>
                </c:pt>
                <c:pt idx="25114">
                  <c:v>34.880555555555553</c:v>
                </c:pt>
                <c:pt idx="25115">
                  <c:v>34.881944444444443</c:v>
                </c:pt>
                <c:pt idx="25116">
                  <c:v>34.883333333333333</c:v>
                </c:pt>
                <c:pt idx="25117">
                  <c:v>34.884722222222223</c:v>
                </c:pt>
                <c:pt idx="25118">
                  <c:v>34.886111111111113</c:v>
                </c:pt>
                <c:pt idx="25119">
                  <c:v>34.887500000000003</c:v>
                </c:pt>
                <c:pt idx="25120">
                  <c:v>34.888888888888886</c:v>
                </c:pt>
                <c:pt idx="25121">
                  <c:v>34.890277777777776</c:v>
                </c:pt>
                <c:pt idx="25122">
                  <c:v>34.891666666666666</c:v>
                </c:pt>
                <c:pt idx="25123">
                  <c:v>34.893055555555556</c:v>
                </c:pt>
                <c:pt idx="25124">
                  <c:v>34.894444444444446</c:v>
                </c:pt>
                <c:pt idx="25125">
                  <c:v>34.895833333333336</c:v>
                </c:pt>
                <c:pt idx="25126">
                  <c:v>34.897222222222226</c:v>
                </c:pt>
                <c:pt idx="25127">
                  <c:v>34.898611111111109</c:v>
                </c:pt>
                <c:pt idx="25128">
                  <c:v>34.9</c:v>
                </c:pt>
                <c:pt idx="25129">
                  <c:v>34.901388888888889</c:v>
                </c:pt>
                <c:pt idx="25130">
                  <c:v>34.902777777777779</c:v>
                </c:pt>
                <c:pt idx="25131">
                  <c:v>34.904166666666669</c:v>
                </c:pt>
                <c:pt idx="25132">
                  <c:v>34.905555555555559</c:v>
                </c:pt>
                <c:pt idx="25133">
                  <c:v>34.906944444444441</c:v>
                </c:pt>
                <c:pt idx="25134">
                  <c:v>34.908333333333331</c:v>
                </c:pt>
                <c:pt idx="25135">
                  <c:v>34.909722222222221</c:v>
                </c:pt>
                <c:pt idx="25136">
                  <c:v>34.911111111111111</c:v>
                </c:pt>
                <c:pt idx="25137">
                  <c:v>34.912500000000001</c:v>
                </c:pt>
                <c:pt idx="25138">
                  <c:v>34.913888888888891</c:v>
                </c:pt>
                <c:pt idx="25139">
                  <c:v>34.915277777777774</c:v>
                </c:pt>
                <c:pt idx="25140">
                  <c:v>34.916666666666664</c:v>
                </c:pt>
                <c:pt idx="25141">
                  <c:v>34.918055555555554</c:v>
                </c:pt>
                <c:pt idx="25142">
                  <c:v>34.919444444444444</c:v>
                </c:pt>
                <c:pt idx="25143">
                  <c:v>34.920833333333334</c:v>
                </c:pt>
                <c:pt idx="25144">
                  <c:v>34.922222222222224</c:v>
                </c:pt>
                <c:pt idx="25145">
                  <c:v>34.923611111111114</c:v>
                </c:pt>
                <c:pt idx="25146">
                  <c:v>34.924999999999997</c:v>
                </c:pt>
                <c:pt idx="25147">
                  <c:v>34.926388888888887</c:v>
                </c:pt>
                <c:pt idx="25148">
                  <c:v>34.927777777777777</c:v>
                </c:pt>
                <c:pt idx="25149">
                  <c:v>34.929166666666667</c:v>
                </c:pt>
                <c:pt idx="25150">
                  <c:v>34.930555555555557</c:v>
                </c:pt>
                <c:pt idx="25151">
                  <c:v>34.931944444444447</c:v>
                </c:pt>
                <c:pt idx="25152">
                  <c:v>34.93333333333333</c:v>
                </c:pt>
                <c:pt idx="25153">
                  <c:v>34.93472222222222</c:v>
                </c:pt>
                <c:pt idx="25154">
                  <c:v>34.93611111111111</c:v>
                </c:pt>
                <c:pt idx="25155">
                  <c:v>34.9375</c:v>
                </c:pt>
                <c:pt idx="25156">
                  <c:v>34.93888888888889</c:v>
                </c:pt>
                <c:pt idx="25157">
                  <c:v>34.94027777777778</c:v>
                </c:pt>
                <c:pt idx="25158">
                  <c:v>34.94166666666667</c:v>
                </c:pt>
                <c:pt idx="25159">
                  <c:v>34.943055555555553</c:v>
                </c:pt>
                <c:pt idx="25160">
                  <c:v>34.944444444444443</c:v>
                </c:pt>
                <c:pt idx="25161">
                  <c:v>34.945833333333333</c:v>
                </c:pt>
                <c:pt idx="25162">
                  <c:v>34.947222222222223</c:v>
                </c:pt>
                <c:pt idx="25163">
                  <c:v>34.948611111111113</c:v>
                </c:pt>
                <c:pt idx="25164">
                  <c:v>34.950000000000003</c:v>
                </c:pt>
                <c:pt idx="25165">
                  <c:v>34.951388888888886</c:v>
                </c:pt>
                <c:pt idx="25166">
                  <c:v>34.952777777777776</c:v>
                </c:pt>
                <c:pt idx="25167">
                  <c:v>34.954166666666666</c:v>
                </c:pt>
                <c:pt idx="25168">
                  <c:v>34.955555555555556</c:v>
                </c:pt>
                <c:pt idx="25169">
                  <c:v>34.956944444444446</c:v>
                </c:pt>
                <c:pt idx="25170">
                  <c:v>34.958333333333336</c:v>
                </c:pt>
                <c:pt idx="25171">
                  <c:v>34.959722222222226</c:v>
                </c:pt>
                <c:pt idx="25172">
                  <c:v>34.961111111111109</c:v>
                </c:pt>
                <c:pt idx="25173">
                  <c:v>34.962499999999999</c:v>
                </c:pt>
                <c:pt idx="25174">
                  <c:v>34.963888888888889</c:v>
                </c:pt>
                <c:pt idx="25175">
                  <c:v>34.965277777777779</c:v>
                </c:pt>
                <c:pt idx="25176">
                  <c:v>34.966666666666669</c:v>
                </c:pt>
                <c:pt idx="25177">
                  <c:v>34.968055555555559</c:v>
                </c:pt>
                <c:pt idx="25178">
                  <c:v>34.969444444444441</c:v>
                </c:pt>
                <c:pt idx="25179">
                  <c:v>34.970833333333331</c:v>
                </c:pt>
                <c:pt idx="25180">
                  <c:v>34.972222222222221</c:v>
                </c:pt>
                <c:pt idx="25181">
                  <c:v>34.973611111111111</c:v>
                </c:pt>
                <c:pt idx="25182">
                  <c:v>34.975000000000001</c:v>
                </c:pt>
                <c:pt idx="25183">
                  <c:v>34.976388888888891</c:v>
                </c:pt>
                <c:pt idx="25184">
                  <c:v>34.977777777777774</c:v>
                </c:pt>
                <c:pt idx="25185">
                  <c:v>34.979166666666664</c:v>
                </c:pt>
                <c:pt idx="25186">
                  <c:v>34.980555555555554</c:v>
                </c:pt>
                <c:pt idx="25187">
                  <c:v>34.981944444444444</c:v>
                </c:pt>
                <c:pt idx="25188">
                  <c:v>34.983333333333334</c:v>
                </c:pt>
                <c:pt idx="25189">
                  <c:v>34.984722222222224</c:v>
                </c:pt>
                <c:pt idx="25190">
                  <c:v>34.986111111111114</c:v>
                </c:pt>
                <c:pt idx="25191">
                  <c:v>34.987499999999997</c:v>
                </c:pt>
                <c:pt idx="25192">
                  <c:v>34.988888888888887</c:v>
                </c:pt>
                <c:pt idx="25193">
                  <c:v>34.990277777777777</c:v>
                </c:pt>
                <c:pt idx="25194">
                  <c:v>34.991666666666667</c:v>
                </c:pt>
                <c:pt idx="25195">
                  <c:v>34.993055555555557</c:v>
                </c:pt>
                <c:pt idx="25196">
                  <c:v>34.994444444444447</c:v>
                </c:pt>
                <c:pt idx="25197">
                  <c:v>34.99583333333333</c:v>
                </c:pt>
                <c:pt idx="25198">
                  <c:v>34.99722222222222</c:v>
                </c:pt>
                <c:pt idx="25199">
                  <c:v>34.99861111111111</c:v>
                </c:pt>
                <c:pt idx="25200">
                  <c:v>35</c:v>
                </c:pt>
                <c:pt idx="25201">
                  <c:v>35.00138888888889</c:v>
                </c:pt>
                <c:pt idx="25202">
                  <c:v>35.00277777777778</c:v>
                </c:pt>
                <c:pt idx="25203">
                  <c:v>35.00416666666667</c:v>
                </c:pt>
                <c:pt idx="25204">
                  <c:v>35.005555555555553</c:v>
                </c:pt>
                <c:pt idx="25205">
                  <c:v>35.006944444444443</c:v>
                </c:pt>
                <c:pt idx="25206">
                  <c:v>35.008333333333333</c:v>
                </c:pt>
                <c:pt idx="25207">
                  <c:v>35.009722222222223</c:v>
                </c:pt>
                <c:pt idx="25208">
                  <c:v>35.011111111111113</c:v>
                </c:pt>
                <c:pt idx="25209">
                  <c:v>35.012500000000003</c:v>
                </c:pt>
                <c:pt idx="25210">
                  <c:v>35.013888888888886</c:v>
                </c:pt>
                <c:pt idx="25211">
                  <c:v>35.015277777777776</c:v>
                </c:pt>
                <c:pt idx="25212">
                  <c:v>35.016666666666666</c:v>
                </c:pt>
                <c:pt idx="25213">
                  <c:v>35.018055555555556</c:v>
                </c:pt>
                <c:pt idx="25214">
                  <c:v>35.019444444444446</c:v>
                </c:pt>
                <c:pt idx="25215">
                  <c:v>35.020833333333336</c:v>
                </c:pt>
                <c:pt idx="25216">
                  <c:v>35.022222222222226</c:v>
                </c:pt>
                <c:pt idx="25217">
                  <c:v>35.023611111111109</c:v>
                </c:pt>
                <c:pt idx="25218">
                  <c:v>35.024999999999999</c:v>
                </c:pt>
                <c:pt idx="25219">
                  <c:v>35.026388888888889</c:v>
                </c:pt>
                <c:pt idx="25220">
                  <c:v>35.027777777777779</c:v>
                </c:pt>
                <c:pt idx="25221">
                  <c:v>35.029166666666669</c:v>
                </c:pt>
                <c:pt idx="25222">
                  <c:v>35.030555555555559</c:v>
                </c:pt>
                <c:pt idx="25223">
                  <c:v>35.031944444444441</c:v>
                </c:pt>
                <c:pt idx="25224">
                  <c:v>35.033333333333331</c:v>
                </c:pt>
                <c:pt idx="25225">
                  <c:v>35.034722222222221</c:v>
                </c:pt>
                <c:pt idx="25226">
                  <c:v>35.036111111111111</c:v>
                </c:pt>
                <c:pt idx="25227">
                  <c:v>35.037500000000001</c:v>
                </c:pt>
                <c:pt idx="25228">
                  <c:v>35.038888888888891</c:v>
                </c:pt>
                <c:pt idx="25229">
                  <c:v>35.040277777777774</c:v>
                </c:pt>
                <c:pt idx="25230">
                  <c:v>35.041666666666664</c:v>
                </c:pt>
                <c:pt idx="25231">
                  <c:v>35.043055555555554</c:v>
                </c:pt>
                <c:pt idx="25232">
                  <c:v>35.044444444444444</c:v>
                </c:pt>
                <c:pt idx="25233">
                  <c:v>35.045833333333334</c:v>
                </c:pt>
                <c:pt idx="25234">
                  <c:v>35.047222222222224</c:v>
                </c:pt>
                <c:pt idx="25235">
                  <c:v>35.048611111111114</c:v>
                </c:pt>
                <c:pt idx="25236">
                  <c:v>35.049999999999997</c:v>
                </c:pt>
                <c:pt idx="25237">
                  <c:v>35.051388888888887</c:v>
                </c:pt>
                <c:pt idx="25238">
                  <c:v>35.052777777777777</c:v>
                </c:pt>
                <c:pt idx="25239">
                  <c:v>35.054166666666667</c:v>
                </c:pt>
                <c:pt idx="25240">
                  <c:v>35.055555555555557</c:v>
                </c:pt>
                <c:pt idx="25241">
                  <c:v>35.056944444444447</c:v>
                </c:pt>
                <c:pt idx="25242">
                  <c:v>35.05833333333333</c:v>
                </c:pt>
                <c:pt idx="25243">
                  <c:v>35.05972222222222</c:v>
                </c:pt>
                <c:pt idx="25244">
                  <c:v>35.06111111111111</c:v>
                </c:pt>
                <c:pt idx="25245">
                  <c:v>35.0625</c:v>
                </c:pt>
                <c:pt idx="25246">
                  <c:v>35.06388888888889</c:v>
                </c:pt>
                <c:pt idx="25247">
                  <c:v>35.06527777777778</c:v>
                </c:pt>
                <c:pt idx="25248">
                  <c:v>35.06666666666667</c:v>
                </c:pt>
                <c:pt idx="25249">
                  <c:v>35.068055555555553</c:v>
                </c:pt>
                <c:pt idx="25250">
                  <c:v>35.069444444444443</c:v>
                </c:pt>
                <c:pt idx="25251">
                  <c:v>35.070833333333333</c:v>
                </c:pt>
                <c:pt idx="25252">
                  <c:v>35.072222222222223</c:v>
                </c:pt>
                <c:pt idx="25253">
                  <c:v>35.073611111111113</c:v>
                </c:pt>
                <c:pt idx="25254">
                  <c:v>35.075000000000003</c:v>
                </c:pt>
                <c:pt idx="25255">
                  <c:v>35.076388888888886</c:v>
                </c:pt>
                <c:pt idx="25256">
                  <c:v>35.077777777777776</c:v>
                </c:pt>
                <c:pt idx="25257">
                  <c:v>35.079166666666666</c:v>
                </c:pt>
                <c:pt idx="25258">
                  <c:v>35.080555555555556</c:v>
                </c:pt>
                <c:pt idx="25259">
                  <c:v>35.081944444444446</c:v>
                </c:pt>
                <c:pt idx="25260">
                  <c:v>35.083333333333336</c:v>
                </c:pt>
                <c:pt idx="25261">
                  <c:v>35.084722222222226</c:v>
                </c:pt>
                <c:pt idx="25262">
                  <c:v>35.086111111111109</c:v>
                </c:pt>
                <c:pt idx="25263">
                  <c:v>35.087499999999999</c:v>
                </c:pt>
                <c:pt idx="25264">
                  <c:v>35.088888888888889</c:v>
                </c:pt>
                <c:pt idx="25265">
                  <c:v>35.090277777777779</c:v>
                </c:pt>
                <c:pt idx="25266">
                  <c:v>35.091666666666669</c:v>
                </c:pt>
                <c:pt idx="25267">
                  <c:v>35.093055555555559</c:v>
                </c:pt>
                <c:pt idx="25268">
                  <c:v>35.094444444444441</c:v>
                </c:pt>
                <c:pt idx="25269">
                  <c:v>35.095833333333331</c:v>
                </c:pt>
                <c:pt idx="25270">
                  <c:v>35.097222222222221</c:v>
                </c:pt>
                <c:pt idx="25271">
                  <c:v>35.098611111111111</c:v>
                </c:pt>
                <c:pt idx="25272">
                  <c:v>35.1</c:v>
                </c:pt>
                <c:pt idx="25273">
                  <c:v>35.101388888888891</c:v>
                </c:pt>
                <c:pt idx="25274">
                  <c:v>35.102777777777774</c:v>
                </c:pt>
                <c:pt idx="25275">
                  <c:v>35.104166666666664</c:v>
                </c:pt>
                <c:pt idx="25276">
                  <c:v>35.105555555555554</c:v>
                </c:pt>
                <c:pt idx="25277">
                  <c:v>35.106944444444444</c:v>
                </c:pt>
                <c:pt idx="25278">
                  <c:v>35.108333333333334</c:v>
                </c:pt>
                <c:pt idx="25279">
                  <c:v>35.109722222222224</c:v>
                </c:pt>
                <c:pt idx="25280">
                  <c:v>35.111111111111114</c:v>
                </c:pt>
                <c:pt idx="25281">
                  <c:v>35.112499999999997</c:v>
                </c:pt>
                <c:pt idx="25282">
                  <c:v>35.113888888888887</c:v>
                </c:pt>
                <c:pt idx="25283">
                  <c:v>35.115277777777777</c:v>
                </c:pt>
                <c:pt idx="25284">
                  <c:v>35.116666666666667</c:v>
                </c:pt>
                <c:pt idx="25285">
                  <c:v>35.118055555555557</c:v>
                </c:pt>
                <c:pt idx="25286">
                  <c:v>35.119444444444447</c:v>
                </c:pt>
                <c:pt idx="25287">
                  <c:v>35.12083333333333</c:v>
                </c:pt>
                <c:pt idx="25288">
                  <c:v>35.12222222222222</c:v>
                </c:pt>
                <c:pt idx="25289">
                  <c:v>35.12361111111111</c:v>
                </c:pt>
                <c:pt idx="25290">
                  <c:v>35.125</c:v>
                </c:pt>
                <c:pt idx="25291">
                  <c:v>35.12638888888889</c:v>
                </c:pt>
                <c:pt idx="25292">
                  <c:v>35.12777777777778</c:v>
                </c:pt>
                <c:pt idx="25293">
                  <c:v>35.12916666666667</c:v>
                </c:pt>
                <c:pt idx="25294">
                  <c:v>35.130555555555553</c:v>
                </c:pt>
                <c:pt idx="25295">
                  <c:v>35.131944444444443</c:v>
                </c:pt>
                <c:pt idx="25296">
                  <c:v>35.133333333333333</c:v>
                </c:pt>
                <c:pt idx="25297">
                  <c:v>35.134722222222223</c:v>
                </c:pt>
                <c:pt idx="25298">
                  <c:v>35.136111111111113</c:v>
                </c:pt>
                <c:pt idx="25299">
                  <c:v>35.137500000000003</c:v>
                </c:pt>
                <c:pt idx="25300">
                  <c:v>35.138888888888886</c:v>
                </c:pt>
                <c:pt idx="25301">
                  <c:v>35.140277777777776</c:v>
                </c:pt>
                <c:pt idx="25302">
                  <c:v>35.141666666666666</c:v>
                </c:pt>
                <c:pt idx="25303">
                  <c:v>35.143055555555556</c:v>
                </c:pt>
                <c:pt idx="25304">
                  <c:v>35.144444444444446</c:v>
                </c:pt>
                <c:pt idx="25305">
                  <c:v>35.145833333333336</c:v>
                </c:pt>
                <c:pt idx="25306">
                  <c:v>35.147222222222226</c:v>
                </c:pt>
                <c:pt idx="25307">
                  <c:v>35.148611111111109</c:v>
                </c:pt>
                <c:pt idx="25308">
                  <c:v>35.15</c:v>
                </c:pt>
                <c:pt idx="25309">
                  <c:v>35.151388888888889</c:v>
                </c:pt>
                <c:pt idx="25310">
                  <c:v>35.152777777777779</c:v>
                </c:pt>
                <c:pt idx="25311">
                  <c:v>35.154166666666669</c:v>
                </c:pt>
                <c:pt idx="25312">
                  <c:v>35.155555555555559</c:v>
                </c:pt>
                <c:pt idx="25313">
                  <c:v>35.156944444444441</c:v>
                </c:pt>
                <c:pt idx="25314">
                  <c:v>35.158333333333331</c:v>
                </c:pt>
                <c:pt idx="25315">
                  <c:v>35.159722222222221</c:v>
                </c:pt>
                <c:pt idx="25316">
                  <c:v>35.161111111111111</c:v>
                </c:pt>
                <c:pt idx="25317">
                  <c:v>35.162500000000001</c:v>
                </c:pt>
                <c:pt idx="25318">
                  <c:v>35.163888888888891</c:v>
                </c:pt>
                <c:pt idx="25319">
                  <c:v>35.165277777777774</c:v>
                </c:pt>
                <c:pt idx="25320">
                  <c:v>35.166666666666664</c:v>
                </c:pt>
                <c:pt idx="25321">
                  <c:v>35.168055555555554</c:v>
                </c:pt>
                <c:pt idx="25322">
                  <c:v>35.169444444444444</c:v>
                </c:pt>
                <c:pt idx="25323">
                  <c:v>35.170833333333334</c:v>
                </c:pt>
                <c:pt idx="25324">
                  <c:v>35.172222222222224</c:v>
                </c:pt>
                <c:pt idx="25325">
                  <c:v>35.173611111111114</c:v>
                </c:pt>
                <c:pt idx="25326">
                  <c:v>35.174999999999997</c:v>
                </c:pt>
                <c:pt idx="25327">
                  <c:v>35.176388888888887</c:v>
                </c:pt>
                <c:pt idx="25328">
                  <c:v>35.177777777777777</c:v>
                </c:pt>
                <c:pt idx="25329">
                  <c:v>35.179166666666667</c:v>
                </c:pt>
                <c:pt idx="25330">
                  <c:v>35.180555555555557</c:v>
                </c:pt>
                <c:pt idx="25331">
                  <c:v>35.181944444444447</c:v>
                </c:pt>
                <c:pt idx="25332">
                  <c:v>35.18333333333333</c:v>
                </c:pt>
                <c:pt idx="25333">
                  <c:v>35.18472222222222</c:v>
                </c:pt>
                <c:pt idx="25334">
                  <c:v>35.18611111111111</c:v>
                </c:pt>
                <c:pt idx="25335">
                  <c:v>35.1875</c:v>
                </c:pt>
                <c:pt idx="25336">
                  <c:v>35.18888888888889</c:v>
                </c:pt>
                <c:pt idx="25337">
                  <c:v>35.19027777777778</c:v>
                </c:pt>
                <c:pt idx="25338">
                  <c:v>35.19166666666667</c:v>
                </c:pt>
                <c:pt idx="25339">
                  <c:v>35.193055555555553</c:v>
                </c:pt>
                <c:pt idx="25340">
                  <c:v>35.194444444444443</c:v>
                </c:pt>
                <c:pt idx="25341">
                  <c:v>35.195833333333333</c:v>
                </c:pt>
                <c:pt idx="25342">
                  <c:v>35.197222222222223</c:v>
                </c:pt>
                <c:pt idx="25343">
                  <c:v>35.198611111111113</c:v>
                </c:pt>
                <c:pt idx="25344">
                  <c:v>35.200000000000003</c:v>
                </c:pt>
                <c:pt idx="25345">
                  <c:v>35.201388888888886</c:v>
                </c:pt>
                <c:pt idx="25346">
                  <c:v>35.202777777777776</c:v>
                </c:pt>
                <c:pt idx="25347">
                  <c:v>35.204166666666666</c:v>
                </c:pt>
                <c:pt idx="25348">
                  <c:v>35.205555555555556</c:v>
                </c:pt>
                <c:pt idx="25349">
                  <c:v>35.206944444444446</c:v>
                </c:pt>
                <c:pt idx="25350">
                  <c:v>35.208333333333336</c:v>
                </c:pt>
                <c:pt idx="25351">
                  <c:v>35.209722222222226</c:v>
                </c:pt>
                <c:pt idx="25352">
                  <c:v>35.211111111111109</c:v>
                </c:pt>
                <c:pt idx="25353">
                  <c:v>35.212499999999999</c:v>
                </c:pt>
                <c:pt idx="25354">
                  <c:v>35.213888888888889</c:v>
                </c:pt>
                <c:pt idx="25355">
                  <c:v>35.215277777777779</c:v>
                </c:pt>
                <c:pt idx="25356">
                  <c:v>35.216666666666669</c:v>
                </c:pt>
                <c:pt idx="25357">
                  <c:v>35.218055555555559</c:v>
                </c:pt>
                <c:pt idx="25358">
                  <c:v>35.219444444444441</c:v>
                </c:pt>
                <c:pt idx="25359">
                  <c:v>35.220833333333331</c:v>
                </c:pt>
                <c:pt idx="25360">
                  <c:v>35.222222222222221</c:v>
                </c:pt>
                <c:pt idx="25361">
                  <c:v>35.223611111111111</c:v>
                </c:pt>
                <c:pt idx="25362">
                  <c:v>35.225000000000001</c:v>
                </c:pt>
                <c:pt idx="25363">
                  <c:v>35.226388888888891</c:v>
                </c:pt>
                <c:pt idx="25364">
                  <c:v>35.227777777777774</c:v>
                </c:pt>
                <c:pt idx="25365">
                  <c:v>35.229166666666664</c:v>
                </c:pt>
                <c:pt idx="25366">
                  <c:v>35.230555555555554</c:v>
                </c:pt>
                <c:pt idx="25367">
                  <c:v>35.231944444444444</c:v>
                </c:pt>
                <c:pt idx="25368">
                  <c:v>35.233333333333334</c:v>
                </c:pt>
                <c:pt idx="25369">
                  <c:v>35.234722222222224</c:v>
                </c:pt>
                <c:pt idx="25370">
                  <c:v>35.236111111111114</c:v>
                </c:pt>
                <c:pt idx="25371">
                  <c:v>35.237499999999997</c:v>
                </c:pt>
                <c:pt idx="25372">
                  <c:v>35.238888888888887</c:v>
                </c:pt>
                <c:pt idx="25373">
                  <c:v>35.240277777777777</c:v>
                </c:pt>
                <c:pt idx="25374">
                  <c:v>35.241666666666667</c:v>
                </c:pt>
                <c:pt idx="25375">
                  <c:v>35.243055555555557</c:v>
                </c:pt>
                <c:pt idx="25376">
                  <c:v>35.244444444444447</c:v>
                </c:pt>
                <c:pt idx="25377">
                  <c:v>35.24583333333333</c:v>
                </c:pt>
                <c:pt idx="25378">
                  <c:v>35.24722222222222</c:v>
                </c:pt>
                <c:pt idx="25379">
                  <c:v>35.24861111111111</c:v>
                </c:pt>
                <c:pt idx="25380">
                  <c:v>35.25</c:v>
                </c:pt>
                <c:pt idx="25381">
                  <c:v>35.25138888888889</c:v>
                </c:pt>
                <c:pt idx="25382">
                  <c:v>35.25277777777778</c:v>
                </c:pt>
                <c:pt idx="25383">
                  <c:v>35.25416666666667</c:v>
                </c:pt>
                <c:pt idx="25384">
                  <c:v>35.255555555555553</c:v>
                </c:pt>
                <c:pt idx="25385">
                  <c:v>35.256944444444443</c:v>
                </c:pt>
                <c:pt idx="25386">
                  <c:v>35.258333333333333</c:v>
                </c:pt>
                <c:pt idx="25387">
                  <c:v>35.259722222222223</c:v>
                </c:pt>
                <c:pt idx="25388">
                  <c:v>35.261111111111113</c:v>
                </c:pt>
                <c:pt idx="25389">
                  <c:v>35.262500000000003</c:v>
                </c:pt>
                <c:pt idx="25390">
                  <c:v>35.263888888888886</c:v>
                </c:pt>
                <c:pt idx="25391">
                  <c:v>35.265277777777776</c:v>
                </c:pt>
                <c:pt idx="25392">
                  <c:v>35.266666666666666</c:v>
                </c:pt>
                <c:pt idx="25393">
                  <c:v>35.268055555555556</c:v>
                </c:pt>
                <c:pt idx="25394">
                  <c:v>35.269444444444446</c:v>
                </c:pt>
                <c:pt idx="25395">
                  <c:v>35.270833333333336</c:v>
                </c:pt>
                <c:pt idx="25396">
                  <c:v>35.272222222222226</c:v>
                </c:pt>
                <c:pt idx="25397">
                  <c:v>35.273611111111109</c:v>
                </c:pt>
                <c:pt idx="25398">
                  <c:v>35.274999999999999</c:v>
                </c:pt>
                <c:pt idx="25399">
                  <c:v>35.276388888888889</c:v>
                </c:pt>
                <c:pt idx="25400">
                  <c:v>35.277777777777779</c:v>
                </c:pt>
                <c:pt idx="25401">
                  <c:v>35.279166666666669</c:v>
                </c:pt>
                <c:pt idx="25402">
                  <c:v>35.280555555555559</c:v>
                </c:pt>
                <c:pt idx="25403">
                  <c:v>35.281944444444441</c:v>
                </c:pt>
                <c:pt idx="25404">
                  <c:v>35.283333333333331</c:v>
                </c:pt>
                <c:pt idx="25405">
                  <c:v>35.284722222222221</c:v>
                </c:pt>
                <c:pt idx="25406">
                  <c:v>35.286111111111111</c:v>
                </c:pt>
                <c:pt idx="25407">
                  <c:v>35.287500000000001</c:v>
                </c:pt>
                <c:pt idx="25408">
                  <c:v>35.288888888888891</c:v>
                </c:pt>
                <c:pt idx="25409">
                  <c:v>35.290277777777774</c:v>
                </c:pt>
                <c:pt idx="25410">
                  <c:v>35.291666666666664</c:v>
                </c:pt>
                <c:pt idx="25411">
                  <c:v>35.293055555555554</c:v>
                </c:pt>
                <c:pt idx="25412">
                  <c:v>35.294444444444444</c:v>
                </c:pt>
                <c:pt idx="25413">
                  <c:v>35.295833333333334</c:v>
                </c:pt>
                <c:pt idx="25414">
                  <c:v>35.297222222222224</c:v>
                </c:pt>
                <c:pt idx="25415">
                  <c:v>35.298611111111114</c:v>
                </c:pt>
                <c:pt idx="25416">
                  <c:v>35.299999999999997</c:v>
                </c:pt>
                <c:pt idx="25417">
                  <c:v>35.301388888888887</c:v>
                </c:pt>
                <c:pt idx="25418">
                  <c:v>35.302777777777777</c:v>
                </c:pt>
                <c:pt idx="25419">
                  <c:v>35.304166666666667</c:v>
                </c:pt>
                <c:pt idx="25420">
                  <c:v>35.305555555555557</c:v>
                </c:pt>
                <c:pt idx="25421">
                  <c:v>35.306944444444447</c:v>
                </c:pt>
                <c:pt idx="25422">
                  <c:v>35.30833333333333</c:v>
                </c:pt>
                <c:pt idx="25423">
                  <c:v>35.30972222222222</c:v>
                </c:pt>
                <c:pt idx="25424">
                  <c:v>35.31111111111111</c:v>
                </c:pt>
                <c:pt idx="25425">
                  <c:v>35.3125</c:v>
                </c:pt>
                <c:pt idx="25426">
                  <c:v>35.31388888888889</c:v>
                </c:pt>
                <c:pt idx="25427">
                  <c:v>35.31527777777778</c:v>
                </c:pt>
                <c:pt idx="25428">
                  <c:v>35.31666666666667</c:v>
                </c:pt>
                <c:pt idx="25429">
                  <c:v>35.318055555555553</c:v>
                </c:pt>
                <c:pt idx="25430">
                  <c:v>35.319444444444443</c:v>
                </c:pt>
                <c:pt idx="25431">
                  <c:v>35.320833333333333</c:v>
                </c:pt>
                <c:pt idx="25432">
                  <c:v>35.322222222222223</c:v>
                </c:pt>
                <c:pt idx="25433">
                  <c:v>35.323611111111113</c:v>
                </c:pt>
                <c:pt idx="25434">
                  <c:v>35.325000000000003</c:v>
                </c:pt>
                <c:pt idx="25435">
                  <c:v>35.326388888888886</c:v>
                </c:pt>
                <c:pt idx="25436">
                  <c:v>35.327777777777776</c:v>
                </c:pt>
                <c:pt idx="25437">
                  <c:v>35.329166666666666</c:v>
                </c:pt>
                <c:pt idx="25438">
                  <c:v>35.330555555555556</c:v>
                </c:pt>
                <c:pt idx="25439">
                  <c:v>35.331944444444446</c:v>
                </c:pt>
                <c:pt idx="25440">
                  <c:v>35.333333333333336</c:v>
                </c:pt>
                <c:pt idx="25441">
                  <c:v>35.334722222222226</c:v>
                </c:pt>
                <c:pt idx="25442">
                  <c:v>35.336111111111109</c:v>
                </c:pt>
                <c:pt idx="25443">
                  <c:v>35.337499999999999</c:v>
                </c:pt>
                <c:pt idx="25444">
                  <c:v>35.338888888888889</c:v>
                </c:pt>
                <c:pt idx="25445">
                  <c:v>35.340277777777779</c:v>
                </c:pt>
                <c:pt idx="25446">
                  <c:v>35.341666666666669</c:v>
                </c:pt>
                <c:pt idx="25447">
                  <c:v>35.343055555555559</c:v>
                </c:pt>
                <c:pt idx="25448">
                  <c:v>35.344444444444441</c:v>
                </c:pt>
                <c:pt idx="25449">
                  <c:v>35.345833333333331</c:v>
                </c:pt>
                <c:pt idx="25450">
                  <c:v>35.347222222222221</c:v>
                </c:pt>
                <c:pt idx="25451">
                  <c:v>35.348611111111111</c:v>
                </c:pt>
                <c:pt idx="25452">
                  <c:v>35.35</c:v>
                </c:pt>
                <c:pt idx="25453">
                  <c:v>35.351388888888891</c:v>
                </c:pt>
                <c:pt idx="25454">
                  <c:v>35.352777777777774</c:v>
                </c:pt>
                <c:pt idx="25455">
                  <c:v>35.354166666666664</c:v>
                </c:pt>
                <c:pt idx="25456">
                  <c:v>35.355555555555554</c:v>
                </c:pt>
                <c:pt idx="25457">
                  <c:v>35.356944444444444</c:v>
                </c:pt>
                <c:pt idx="25458">
                  <c:v>35.358333333333334</c:v>
                </c:pt>
                <c:pt idx="25459">
                  <c:v>35.359722222222224</c:v>
                </c:pt>
                <c:pt idx="25460">
                  <c:v>35.361111111111114</c:v>
                </c:pt>
                <c:pt idx="25461">
                  <c:v>35.362499999999997</c:v>
                </c:pt>
                <c:pt idx="25462">
                  <c:v>35.363888888888887</c:v>
                </c:pt>
                <c:pt idx="25463">
                  <c:v>35.365277777777777</c:v>
                </c:pt>
                <c:pt idx="25464">
                  <c:v>35.366666666666667</c:v>
                </c:pt>
                <c:pt idx="25465">
                  <c:v>35.368055555555557</c:v>
                </c:pt>
                <c:pt idx="25466">
                  <c:v>35.369444444444447</c:v>
                </c:pt>
                <c:pt idx="25467">
                  <c:v>35.37083333333333</c:v>
                </c:pt>
                <c:pt idx="25468">
                  <c:v>35.37222222222222</c:v>
                </c:pt>
                <c:pt idx="25469">
                  <c:v>35.37361111111111</c:v>
                </c:pt>
                <c:pt idx="25470">
                  <c:v>35.375</c:v>
                </c:pt>
                <c:pt idx="25471">
                  <c:v>35.37638888888889</c:v>
                </c:pt>
                <c:pt idx="25472">
                  <c:v>35.37777777777778</c:v>
                </c:pt>
                <c:pt idx="25473">
                  <c:v>35.37916666666667</c:v>
                </c:pt>
                <c:pt idx="25474">
                  <c:v>35.380555555555553</c:v>
                </c:pt>
                <c:pt idx="25475">
                  <c:v>35.381944444444443</c:v>
                </c:pt>
                <c:pt idx="25476">
                  <c:v>35.383333333333333</c:v>
                </c:pt>
                <c:pt idx="25477">
                  <c:v>35.384722222222223</c:v>
                </c:pt>
                <c:pt idx="25478">
                  <c:v>35.386111111111113</c:v>
                </c:pt>
                <c:pt idx="25479">
                  <c:v>35.387500000000003</c:v>
                </c:pt>
                <c:pt idx="25480">
                  <c:v>35.388888888888886</c:v>
                </c:pt>
                <c:pt idx="25481">
                  <c:v>35.390277777777776</c:v>
                </c:pt>
                <c:pt idx="25482">
                  <c:v>35.391666666666666</c:v>
                </c:pt>
                <c:pt idx="25483">
                  <c:v>35.393055555555556</c:v>
                </c:pt>
                <c:pt idx="25484">
                  <c:v>35.394444444444446</c:v>
                </c:pt>
                <c:pt idx="25485">
                  <c:v>35.395833333333336</c:v>
                </c:pt>
                <c:pt idx="25486">
                  <c:v>35.397222222222226</c:v>
                </c:pt>
                <c:pt idx="25487">
                  <c:v>35.398611111111109</c:v>
                </c:pt>
                <c:pt idx="25488">
                  <c:v>35.4</c:v>
                </c:pt>
                <c:pt idx="25489">
                  <c:v>35.401388888888889</c:v>
                </c:pt>
                <c:pt idx="25490">
                  <c:v>35.402777777777779</c:v>
                </c:pt>
                <c:pt idx="25491">
                  <c:v>35.404166666666669</c:v>
                </c:pt>
                <c:pt idx="25492">
                  <c:v>35.405555555555559</c:v>
                </c:pt>
                <c:pt idx="25493">
                  <c:v>35.406944444444441</c:v>
                </c:pt>
                <c:pt idx="25494">
                  <c:v>35.408333333333331</c:v>
                </c:pt>
                <c:pt idx="25495">
                  <c:v>35.409722222222221</c:v>
                </c:pt>
                <c:pt idx="25496">
                  <c:v>35.411111111111111</c:v>
                </c:pt>
                <c:pt idx="25497">
                  <c:v>35.412500000000001</c:v>
                </c:pt>
                <c:pt idx="25498">
                  <c:v>35.413888888888891</c:v>
                </c:pt>
                <c:pt idx="25499">
                  <c:v>35.415277777777774</c:v>
                </c:pt>
                <c:pt idx="25500">
                  <c:v>35.416666666666664</c:v>
                </c:pt>
                <c:pt idx="25501">
                  <c:v>35.418055555555554</c:v>
                </c:pt>
                <c:pt idx="25502">
                  <c:v>35.419444444444444</c:v>
                </c:pt>
                <c:pt idx="25503">
                  <c:v>35.420833333333334</c:v>
                </c:pt>
                <c:pt idx="25504">
                  <c:v>35.422222222222224</c:v>
                </c:pt>
                <c:pt idx="25505">
                  <c:v>35.423611111111114</c:v>
                </c:pt>
                <c:pt idx="25506">
                  <c:v>35.424999999999997</c:v>
                </c:pt>
                <c:pt idx="25507">
                  <c:v>35.426388888888887</c:v>
                </c:pt>
                <c:pt idx="25508">
                  <c:v>35.427777777777777</c:v>
                </c:pt>
                <c:pt idx="25509">
                  <c:v>35.429166666666667</c:v>
                </c:pt>
                <c:pt idx="25510">
                  <c:v>35.430555555555557</c:v>
                </c:pt>
                <c:pt idx="25511">
                  <c:v>35.431944444444447</c:v>
                </c:pt>
                <c:pt idx="25512">
                  <c:v>35.43333333333333</c:v>
                </c:pt>
                <c:pt idx="25513">
                  <c:v>35.43472222222222</c:v>
                </c:pt>
                <c:pt idx="25514">
                  <c:v>35.43611111111111</c:v>
                </c:pt>
                <c:pt idx="25515">
                  <c:v>35.4375</c:v>
                </c:pt>
                <c:pt idx="25516">
                  <c:v>35.43888888888889</c:v>
                </c:pt>
                <c:pt idx="25517">
                  <c:v>35.44027777777778</c:v>
                </c:pt>
                <c:pt idx="25518">
                  <c:v>35.44166666666667</c:v>
                </c:pt>
                <c:pt idx="25519">
                  <c:v>35.443055555555553</c:v>
                </c:pt>
                <c:pt idx="25520">
                  <c:v>35.444444444444443</c:v>
                </c:pt>
                <c:pt idx="25521">
                  <c:v>35.445833333333333</c:v>
                </c:pt>
                <c:pt idx="25522">
                  <c:v>35.447222222222223</c:v>
                </c:pt>
                <c:pt idx="25523">
                  <c:v>35.448611111111113</c:v>
                </c:pt>
                <c:pt idx="25524">
                  <c:v>35.450000000000003</c:v>
                </c:pt>
                <c:pt idx="25525">
                  <c:v>35.451388888888886</c:v>
                </c:pt>
                <c:pt idx="25526">
                  <c:v>35.452777777777776</c:v>
                </c:pt>
                <c:pt idx="25527">
                  <c:v>35.454166666666666</c:v>
                </c:pt>
                <c:pt idx="25528">
                  <c:v>35.455555555555556</c:v>
                </c:pt>
                <c:pt idx="25529">
                  <c:v>35.456944444444446</c:v>
                </c:pt>
                <c:pt idx="25530">
                  <c:v>35.458333333333336</c:v>
                </c:pt>
                <c:pt idx="25531">
                  <c:v>35.459722222222226</c:v>
                </c:pt>
                <c:pt idx="25532">
                  <c:v>35.461111111111109</c:v>
                </c:pt>
                <c:pt idx="25533">
                  <c:v>35.462499999999999</c:v>
                </c:pt>
                <c:pt idx="25534">
                  <c:v>35.463888888888889</c:v>
                </c:pt>
                <c:pt idx="25535">
                  <c:v>35.465277777777779</c:v>
                </c:pt>
                <c:pt idx="25536">
                  <c:v>35.466666666666669</c:v>
                </c:pt>
                <c:pt idx="25537">
                  <c:v>35.468055555555559</c:v>
                </c:pt>
                <c:pt idx="25538">
                  <c:v>35.469444444444441</c:v>
                </c:pt>
                <c:pt idx="25539">
                  <c:v>35.470833333333331</c:v>
                </c:pt>
                <c:pt idx="25540">
                  <c:v>35.472222222222221</c:v>
                </c:pt>
                <c:pt idx="25541">
                  <c:v>35.473611111111111</c:v>
                </c:pt>
                <c:pt idx="25542">
                  <c:v>35.475000000000001</c:v>
                </c:pt>
                <c:pt idx="25543">
                  <c:v>35.476388888888891</c:v>
                </c:pt>
                <c:pt idx="25544">
                  <c:v>35.477777777777774</c:v>
                </c:pt>
                <c:pt idx="25545">
                  <c:v>35.479166666666664</c:v>
                </c:pt>
                <c:pt idx="25546">
                  <c:v>35.480555555555554</c:v>
                </c:pt>
                <c:pt idx="25547">
                  <c:v>35.481944444444444</c:v>
                </c:pt>
                <c:pt idx="25548">
                  <c:v>35.483333333333334</c:v>
                </c:pt>
                <c:pt idx="25549">
                  <c:v>35.484722222222224</c:v>
                </c:pt>
                <c:pt idx="25550">
                  <c:v>35.486111111111114</c:v>
                </c:pt>
                <c:pt idx="25551">
                  <c:v>35.487499999999997</c:v>
                </c:pt>
                <c:pt idx="25552">
                  <c:v>35.488888888888887</c:v>
                </c:pt>
                <c:pt idx="25553">
                  <c:v>35.490277777777777</c:v>
                </c:pt>
                <c:pt idx="25554">
                  <c:v>35.491666666666667</c:v>
                </c:pt>
                <c:pt idx="25555">
                  <c:v>35.493055555555557</c:v>
                </c:pt>
                <c:pt idx="25556">
                  <c:v>35.494444444444447</c:v>
                </c:pt>
                <c:pt idx="25557">
                  <c:v>35.49583333333333</c:v>
                </c:pt>
                <c:pt idx="25558">
                  <c:v>35.49722222222222</c:v>
                </c:pt>
                <c:pt idx="25559">
                  <c:v>35.49861111111111</c:v>
                </c:pt>
                <c:pt idx="25560">
                  <c:v>35.5</c:v>
                </c:pt>
                <c:pt idx="25561">
                  <c:v>35.50138888888889</c:v>
                </c:pt>
                <c:pt idx="25562">
                  <c:v>35.50277777777778</c:v>
                </c:pt>
                <c:pt idx="25563">
                  <c:v>35.50416666666667</c:v>
                </c:pt>
                <c:pt idx="25564">
                  <c:v>35.505555555555553</c:v>
                </c:pt>
                <c:pt idx="25565">
                  <c:v>35.506944444444443</c:v>
                </c:pt>
                <c:pt idx="25566">
                  <c:v>35.508333333333333</c:v>
                </c:pt>
                <c:pt idx="25567">
                  <c:v>35.509722222222223</c:v>
                </c:pt>
                <c:pt idx="25568">
                  <c:v>35.511111111111113</c:v>
                </c:pt>
                <c:pt idx="25569">
                  <c:v>35.512500000000003</c:v>
                </c:pt>
                <c:pt idx="25570">
                  <c:v>35.513888888888886</c:v>
                </c:pt>
                <c:pt idx="25571">
                  <c:v>35.515277777777776</c:v>
                </c:pt>
                <c:pt idx="25572">
                  <c:v>35.516666666666666</c:v>
                </c:pt>
                <c:pt idx="25573">
                  <c:v>35.518055555555556</c:v>
                </c:pt>
                <c:pt idx="25574">
                  <c:v>35.519444444444446</c:v>
                </c:pt>
                <c:pt idx="25575">
                  <c:v>35.520833333333336</c:v>
                </c:pt>
                <c:pt idx="25576">
                  <c:v>35.522222222222226</c:v>
                </c:pt>
                <c:pt idx="25577">
                  <c:v>35.523611111111109</c:v>
                </c:pt>
                <c:pt idx="25578">
                  <c:v>35.524999999999999</c:v>
                </c:pt>
                <c:pt idx="25579">
                  <c:v>35.526388888888889</c:v>
                </c:pt>
                <c:pt idx="25580">
                  <c:v>35.527777777777779</c:v>
                </c:pt>
                <c:pt idx="25581">
                  <c:v>35.529166666666669</c:v>
                </c:pt>
                <c:pt idx="25582">
                  <c:v>35.530555555555559</c:v>
                </c:pt>
                <c:pt idx="25583">
                  <c:v>35.531944444444441</c:v>
                </c:pt>
                <c:pt idx="25584">
                  <c:v>35.533333333333331</c:v>
                </c:pt>
                <c:pt idx="25585">
                  <c:v>35.534722222222221</c:v>
                </c:pt>
                <c:pt idx="25586">
                  <c:v>35.536111111111111</c:v>
                </c:pt>
                <c:pt idx="25587">
                  <c:v>35.537500000000001</c:v>
                </c:pt>
                <c:pt idx="25588">
                  <c:v>35.538888888888891</c:v>
                </c:pt>
                <c:pt idx="25589">
                  <c:v>35.540277777777774</c:v>
                </c:pt>
                <c:pt idx="25590">
                  <c:v>35.541666666666664</c:v>
                </c:pt>
                <c:pt idx="25591">
                  <c:v>35.543055555555554</c:v>
                </c:pt>
                <c:pt idx="25592">
                  <c:v>35.544444444444444</c:v>
                </c:pt>
                <c:pt idx="25593">
                  <c:v>35.545833333333334</c:v>
                </c:pt>
                <c:pt idx="25594">
                  <c:v>35.547222222222224</c:v>
                </c:pt>
                <c:pt idx="25595">
                  <c:v>35.548611111111114</c:v>
                </c:pt>
                <c:pt idx="25596">
                  <c:v>35.549999999999997</c:v>
                </c:pt>
                <c:pt idx="25597">
                  <c:v>35.551388888888887</c:v>
                </c:pt>
                <c:pt idx="25598">
                  <c:v>35.552777777777777</c:v>
                </c:pt>
                <c:pt idx="25599">
                  <c:v>35.554166666666667</c:v>
                </c:pt>
                <c:pt idx="25600">
                  <c:v>35.555555555555557</c:v>
                </c:pt>
                <c:pt idx="25601">
                  <c:v>35.556944444444447</c:v>
                </c:pt>
                <c:pt idx="25602">
                  <c:v>35.55833333333333</c:v>
                </c:pt>
                <c:pt idx="25603">
                  <c:v>35.55972222222222</c:v>
                </c:pt>
                <c:pt idx="25604">
                  <c:v>35.56111111111111</c:v>
                </c:pt>
                <c:pt idx="25605">
                  <c:v>35.5625</c:v>
                </c:pt>
                <c:pt idx="25606">
                  <c:v>35.56388888888889</c:v>
                </c:pt>
                <c:pt idx="25607">
                  <c:v>35.56527777777778</c:v>
                </c:pt>
                <c:pt idx="25608">
                  <c:v>35.56666666666667</c:v>
                </c:pt>
                <c:pt idx="25609">
                  <c:v>35.568055555555553</c:v>
                </c:pt>
                <c:pt idx="25610">
                  <c:v>35.569444444444443</c:v>
                </c:pt>
                <c:pt idx="25611">
                  <c:v>35.570833333333333</c:v>
                </c:pt>
                <c:pt idx="25612">
                  <c:v>35.572222222222223</c:v>
                </c:pt>
                <c:pt idx="25613">
                  <c:v>35.573611111111113</c:v>
                </c:pt>
                <c:pt idx="25614">
                  <c:v>35.575000000000003</c:v>
                </c:pt>
                <c:pt idx="25615">
                  <c:v>35.576388888888886</c:v>
                </c:pt>
                <c:pt idx="25616">
                  <c:v>35.577777777777776</c:v>
                </c:pt>
                <c:pt idx="25617">
                  <c:v>35.579166666666666</c:v>
                </c:pt>
                <c:pt idx="25618">
                  <c:v>35.580555555555556</c:v>
                </c:pt>
                <c:pt idx="25619">
                  <c:v>35.581944444444446</c:v>
                </c:pt>
                <c:pt idx="25620">
                  <c:v>35.583333333333336</c:v>
                </c:pt>
                <c:pt idx="25621">
                  <c:v>35.584722222222226</c:v>
                </c:pt>
                <c:pt idx="25622">
                  <c:v>35.586111111111109</c:v>
                </c:pt>
                <c:pt idx="25623">
                  <c:v>35.587499999999999</c:v>
                </c:pt>
                <c:pt idx="25624">
                  <c:v>35.588888888888889</c:v>
                </c:pt>
                <c:pt idx="25625">
                  <c:v>35.590277777777779</c:v>
                </c:pt>
                <c:pt idx="25626">
                  <c:v>35.591666666666669</c:v>
                </c:pt>
                <c:pt idx="25627">
                  <c:v>35.593055555555559</c:v>
                </c:pt>
                <c:pt idx="25628">
                  <c:v>35.594444444444441</c:v>
                </c:pt>
                <c:pt idx="25629">
                  <c:v>35.595833333333331</c:v>
                </c:pt>
                <c:pt idx="25630">
                  <c:v>35.597222222222221</c:v>
                </c:pt>
                <c:pt idx="25631">
                  <c:v>35.598611111111111</c:v>
                </c:pt>
                <c:pt idx="25632">
                  <c:v>35.6</c:v>
                </c:pt>
                <c:pt idx="25633">
                  <c:v>35.601388888888891</c:v>
                </c:pt>
                <c:pt idx="25634">
                  <c:v>35.602777777777774</c:v>
                </c:pt>
                <c:pt idx="25635">
                  <c:v>35.604166666666664</c:v>
                </c:pt>
                <c:pt idx="25636">
                  <c:v>35.605555555555554</c:v>
                </c:pt>
                <c:pt idx="25637">
                  <c:v>35.606944444444444</c:v>
                </c:pt>
                <c:pt idx="25638">
                  <c:v>35.608333333333334</c:v>
                </c:pt>
                <c:pt idx="25639">
                  <c:v>35.609722222222224</c:v>
                </c:pt>
                <c:pt idx="25640">
                  <c:v>35.611111111111114</c:v>
                </c:pt>
                <c:pt idx="25641">
                  <c:v>35.612499999999997</c:v>
                </c:pt>
                <c:pt idx="25642">
                  <c:v>35.613888888888887</c:v>
                </c:pt>
                <c:pt idx="25643">
                  <c:v>35.615277777777777</c:v>
                </c:pt>
                <c:pt idx="25644">
                  <c:v>35.616666666666667</c:v>
                </c:pt>
                <c:pt idx="25645">
                  <c:v>35.618055555555557</c:v>
                </c:pt>
                <c:pt idx="25646">
                  <c:v>35.619444444444447</c:v>
                </c:pt>
                <c:pt idx="25647">
                  <c:v>35.62083333333333</c:v>
                </c:pt>
                <c:pt idx="25648">
                  <c:v>35.62222222222222</c:v>
                </c:pt>
                <c:pt idx="25649">
                  <c:v>35.62361111111111</c:v>
                </c:pt>
                <c:pt idx="25650">
                  <c:v>35.625</c:v>
                </c:pt>
                <c:pt idx="25651">
                  <c:v>35.62638888888889</c:v>
                </c:pt>
                <c:pt idx="25652">
                  <c:v>35.62777777777778</c:v>
                </c:pt>
                <c:pt idx="25653">
                  <c:v>35.62916666666667</c:v>
                </c:pt>
                <c:pt idx="25654">
                  <c:v>35.630555555555553</c:v>
                </c:pt>
                <c:pt idx="25655">
                  <c:v>35.631944444444443</c:v>
                </c:pt>
                <c:pt idx="25656">
                  <c:v>35.633333333333333</c:v>
                </c:pt>
                <c:pt idx="25657">
                  <c:v>35.634722222222223</c:v>
                </c:pt>
                <c:pt idx="25658">
                  <c:v>35.636111111111113</c:v>
                </c:pt>
                <c:pt idx="25659">
                  <c:v>35.637500000000003</c:v>
                </c:pt>
                <c:pt idx="25660">
                  <c:v>35.638888888888886</c:v>
                </c:pt>
                <c:pt idx="25661">
                  <c:v>35.640277777777776</c:v>
                </c:pt>
                <c:pt idx="25662">
                  <c:v>35.641666666666666</c:v>
                </c:pt>
                <c:pt idx="25663">
                  <c:v>35.643055555555556</c:v>
                </c:pt>
                <c:pt idx="25664">
                  <c:v>35.644444444444446</c:v>
                </c:pt>
                <c:pt idx="25665">
                  <c:v>35.645833333333336</c:v>
                </c:pt>
                <c:pt idx="25666">
                  <c:v>35.647222222222226</c:v>
                </c:pt>
                <c:pt idx="25667">
                  <c:v>35.648611111111109</c:v>
                </c:pt>
                <c:pt idx="25668">
                  <c:v>35.65</c:v>
                </c:pt>
                <c:pt idx="25669">
                  <c:v>35.651388888888889</c:v>
                </c:pt>
                <c:pt idx="25670">
                  <c:v>35.652777777777779</c:v>
                </c:pt>
                <c:pt idx="25671">
                  <c:v>35.654166666666669</c:v>
                </c:pt>
                <c:pt idx="25672">
                  <c:v>35.655555555555559</c:v>
                </c:pt>
                <c:pt idx="25673">
                  <c:v>35.656944444444441</c:v>
                </c:pt>
                <c:pt idx="25674">
                  <c:v>35.658333333333331</c:v>
                </c:pt>
                <c:pt idx="25675">
                  <c:v>35.659722222222221</c:v>
                </c:pt>
                <c:pt idx="25676">
                  <c:v>35.661111111111111</c:v>
                </c:pt>
                <c:pt idx="25677">
                  <c:v>35.662500000000001</c:v>
                </c:pt>
                <c:pt idx="25678">
                  <c:v>35.663888888888891</c:v>
                </c:pt>
                <c:pt idx="25679">
                  <c:v>35.665277777777774</c:v>
                </c:pt>
                <c:pt idx="25680">
                  <c:v>35.666666666666664</c:v>
                </c:pt>
                <c:pt idx="25681">
                  <c:v>35.668055555555554</c:v>
                </c:pt>
                <c:pt idx="25682">
                  <c:v>35.669444444444444</c:v>
                </c:pt>
                <c:pt idx="25683">
                  <c:v>35.670833333333334</c:v>
                </c:pt>
                <c:pt idx="25684">
                  <c:v>35.672222222222224</c:v>
                </c:pt>
                <c:pt idx="25685">
                  <c:v>35.673611111111114</c:v>
                </c:pt>
                <c:pt idx="25686">
                  <c:v>35.674999999999997</c:v>
                </c:pt>
                <c:pt idx="25687">
                  <c:v>35.676388888888887</c:v>
                </c:pt>
                <c:pt idx="25688">
                  <c:v>35.677777777777777</c:v>
                </c:pt>
                <c:pt idx="25689">
                  <c:v>35.679166666666667</c:v>
                </c:pt>
                <c:pt idx="25690">
                  <c:v>35.680555555555557</c:v>
                </c:pt>
                <c:pt idx="25691">
                  <c:v>35.681944444444447</c:v>
                </c:pt>
                <c:pt idx="25692">
                  <c:v>35.68333333333333</c:v>
                </c:pt>
                <c:pt idx="25693">
                  <c:v>35.68472222222222</c:v>
                </c:pt>
                <c:pt idx="25694">
                  <c:v>35.68611111111111</c:v>
                </c:pt>
                <c:pt idx="25695">
                  <c:v>35.6875</c:v>
                </c:pt>
                <c:pt idx="25696">
                  <c:v>35.68888888888889</c:v>
                </c:pt>
                <c:pt idx="25697">
                  <c:v>35.69027777777778</c:v>
                </c:pt>
                <c:pt idx="25698">
                  <c:v>35.69166666666667</c:v>
                </c:pt>
                <c:pt idx="25699">
                  <c:v>35.693055555555553</c:v>
                </c:pt>
                <c:pt idx="25700">
                  <c:v>35.694444444444443</c:v>
                </c:pt>
                <c:pt idx="25701">
                  <c:v>35.695833333333333</c:v>
                </c:pt>
                <c:pt idx="25702">
                  <c:v>35.697222222222223</c:v>
                </c:pt>
                <c:pt idx="25703">
                  <c:v>35.698611111111113</c:v>
                </c:pt>
                <c:pt idx="25704">
                  <c:v>35.700000000000003</c:v>
                </c:pt>
                <c:pt idx="25705">
                  <c:v>35.701388888888886</c:v>
                </c:pt>
                <c:pt idx="25706">
                  <c:v>35.702777777777776</c:v>
                </c:pt>
                <c:pt idx="25707">
                  <c:v>35.704166666666666</c:v>
                </c:pt>
                <c:pt idx="25708">
                  <c:v>35.705555555555556</c:v>
                </c:pt>
                <c:pt idx="25709">
                  <c:v>35.706944444444446</c:v>
                </c:pt>
                <c:pt idx="25710">
                  <c:v>35.708333333333336</c:v>
                </c:pt>
                <c:pt idx="25711">
                  <c:v>35.709722222222226</c:v>
                </c:pt>
                <c:pt idx="25712">
                  <c:v>35.711111111111109</c:v>
                </c:pt>
                <c:pt idx="25713">
                  <c:v>35.712499999999999</c:v>
                </c:pt>
                <c:pt idx="25714">
                  <c:v>35.713888888888889</c:v>
                </c:pt>
                <c:pt idx="25715">
                  <c:v>35.715277777777779</c:v>
                </c:pt>
                <c:pt idx="25716">
                  <c:v>35.716666666666669</c:v>
                </c:pt>
                <c:pt idx="25717">
                  <c:v>35.718055555555559</c:v>
                </c:pt>
                <c:pt idx="25718">
                  <c:v>35.719444444444441</c:v>
                </c:pt>
                <c:pt idx="25719">
                  <c:v>35.720833333333331</c:v>
                </c:pt>
                <c:pt idx="25720">
                  <c:v>35.722222222222221</c:v>
                </c:pt>
                <c:pt idx="25721">
                  <c:v>35.723611111111111</c:v>
                </c:pt>
                <c:pt idx="25722">
                  <c:v>35.725000000000001</c:v>
                </c:pt>
                <c:pt idx="25723">
                  <c:v>35.726388888888891</c:v>
                </c:pt>
                <c:pt idx="25724">
                  <c:v>35.727777777777774</c:v>
                </c:pt>
                <c:pt idx="25725">
                  <c:v>35.729166666666664</c:v>
                </c:pt>
                <c:pt idx="25726">
                  <c:v>35.730555555555554</c:v>
                </c:pt>
                <c:pt idx="25727">
                  <c:v>35.731944444444444</c:v>
                </c:pt>
                <c:pt idx="25728">
                  <c:v>35.733333333333334</c:v>
                </c:pt>
                <c:pt idx="25729">
                  <c:v>35.734722222222224</c:v>
                </c:pt>
                <c:pt idx="25730">
                  <c:v>35.736111111111114</c:v>
                </c:pt>
                <c:pt idx="25731">
                  <c:v>35.737499999999997</c:v>
                </c:pt>
                <c:pt idx="25732">
                  <c:v>35.738888888888887</c:v>
                </c:pt>
                <c:pt idx="25733">
                  <c:v>35.740277777777777</c:v>
                </c:pt>
                <c:pt idx="25734">
                  <c:v>35.741666666666667</c:v>
                </c:pt>
                <c:pt idx="25735">
                  <c:v>35.743055555555557</c:v>
                </c:pt>
                <c:pt idx="25736">
                  <c:v>35.744444444444447</c:v>
                </c:pt>
                <c:pt idx="25737">
                  <c:v>35.74583333333333</c:v>
                </c:pt>
                <c:pt idx="25738">
                  <c:v>35.74722222222222</c:v>
                </c:pt>
                <c:pt idx="25739">
                  <c:v>35.74861111111111</c:v>
                </c:pt>
                <c:pt idx="25740">
                  <c:v>35.75</c:v>
                </c:pt>
                <c:pt idx="25741">
                  <c:v>35.75138888888889</c:v>
                </c:pt>
                <c:pt idx="25742">
                  <c:v>35.75277777777778</c:v>
                </c:pt>
                <c:pt idx="25743">
                  <c:v>35.75416666666667</c:v>
                </c:pt>
                <c:pt idx="25744">
                  <c:v>35.755555555555553</c:v>
                </c:pt>
                <c:pt idx="25745">
                  <c:v>35.756944444444443</c:v>
                </c:pt>
                <c:pt idx="25746">
                  <c:v>35.758333333333333</c:v>
                </c:pt>
                <c:pt idx="25747">
                  <c:v>35.759722222222223</c:v>
                </c:pt>
                <c:pt idx="25748">
                  <c:v>35.761111111111113</c:v>
                </c:pt>
                <c:pt idx="25749">
                  <c:v>35.762500000000003</c:v>
                </c:pt>
                <c:pt idx="25750">
                  <c:v>35.763888888888886</c:v>
                </c:pt>
                <c:pt idx="25751">
                  <c:v>35.765277777777776</c:v>
                </c:pt>
                <c:pt idx="25752">
                  <c:v>35.766666666666666</c:v>
                </c:pt>
                <c:pt idx="25753">
                  <c:v>35.768055555555556</c:v>
                </c:pt>
                <c:pt idx="25754">
                  <c:v>35.769444444444446</c:v>
                </c:pt>
                <c:pt idx="25755">
                  <c:v>35.770833333333336</c:v>
                </c:pt>
                <c:pt idx="25756">
                  <c:v>35.772222222222226</c:v>
                </c:pt>
                <c:pt idx="25757">
                  <c:v>35.773611111111109</c:v>
                </c:pt>
                <c:pt idx="25758">
                  <c:v>35.774999999999999</c:v>
                </c:pt>
                <c:pt idx="25759">
                  <c:v>35.776388888888889</c:v>
                </c:pt>
                <c:pt idx="25760">
                  <c:v>35.777777777777779</c:v>
                </c:pt>
                <c:pt idx="25761">
                  <c:v>35.779166666666669</c:v>
                </c:pt>
                <c:pt idx="25762">
                  <c:v>35.780555555555559</c:v>
                </c:pt>
                <c:pt idx="25763">
                  <c:v>35.781944444444441</c:v>
                </c:pt>
                <c:pt idx="25764">
                  <c:v>35.783333333333331</c:v>
                </c:pt>
                <c:pt idx="25765">
                  <c:v>35.784722222222221</c:v>
                </c:pt>
                <c:pt idx="25766">
                  <c:v>35.786111111111111</c:v>
                </c:pt>
                <c:pt idx="25767">
                  <c:v>35.787500000000001</c:v>
                </c:pt>
                <c:pt idx="25768">
                  <c:v>35.788888888888891</c:v>
                </c:pt>
                <c:pt idx="25769">
                  <c:v>35.790277777777774</c:v>
                </c:pt>
                <c:pt idx="25770">
                  <c:v>35.791666666666664</c:v>
                </c:pt>
                <c:pt idx="25771">
                  <c:v>35.793055555555554</c:v>
                </c:pt>
                <c:pt idx="25772">
                  <c:v>35.794444444444444</c:v>
                </c:pt>
                <c:pt idx="25773">
                  <c:v>35.795833333333334</c:v>
                </c:pt>
                <c:pt idx="25774">
                  <c:v>35.797222222222224</c:v>
                </c:pt>
                <c:pt idx="25775">
                  <c:v>35.798611111111114</c:v>
                </c:pt>
                <c:pt idx="25776">
                  <c:v>35.799999999999997</c:v>
                </c:pt>
                <c:pt idx="25777">
                  <c:v>35.801388888888887</c:v>
                </c:pt>
                <c:pt idx="25778">
                  <c:v>35.802777777777777</c:v>
                </c:pt>
                <c:pt idx="25779">
                  <c:v>35.804166666666667</c:v>
                </c:pt>
                <c:pt idx="25780">
                  <c:v>35.805555555555557</c:v>
                </c:pt>
                <c:pt idx="25781">
                  <c:v>35.806944444444447</c:v>
                </c:pt>
                <c:pt idx="25782">
                  <c:v>35.80833333333333</c:v>
                </c:pt>
                <c:pt idx="25783">
                  <c:v>35.80972222222222</c:v>
                </c:pt>
                <c:pt idx="25784">
                  <c:v>35.81111111111111</c:v>
                </c:pt>
                <c:pt idx="25785">
                  <c:v>35.8125</c:v>
                </c:pt>
                <c:pt idx="25786">
                  <c:v>35.81388888888889</c:v>
                </c:pt>
                <c:pt idx="25787">
                  <c:v>35.81527777777778</c:v>
                </c:pt>
                <c:pt idx="25788">
                  <c:v>35.81666666666667</c:v>
                </c:pt>
                <c:pt idx="25789">
                  <c:v>35.818055555555553</c:v>
                </c:pt>
                <c:pt idx="25790">
                  <c:v>35.819444444444443</c:v>
                </c:pt>
                <c:pt idx="25791">
                  <c:v>35.820833333333333</c:v>
                </c:pt>
                <c:pt idx="25792">
                  <c:v>35.822222222222223</c:v>
                </c:pt>
                <c:pt idx="25793">
                  <c:v>35.823611111111113</c:v>
                </c:pt>
                <c:pt idx="25794">
                  <c:v>35.825000000000003</c:v>
                </c:pt>
                <c:pt idx="25795">
                  <c:v>35.826388888888886</c:v>
                </c:pt>
                <c:pt idx="25796">
                  <c:v>35.827777777777776</c:v>
                </c:pt>
                <c:pt idx="25797">
                  <c:v>35.829166666666666</c:v>
                </c:pt>
                <c:pt idx="25798">
                  <c:v>35.830555555555556</c:v>
                </c:pt>
                <c:pt idx="25799">
                  <c:v>35.831944444444446</c:v>
                </c:pt>
                <c:pt idx="25800">
                  <c:v>35.833333333333336</c:v>
                </c:pt>
                <c:pt idx="25801">
                  <c:v>35.834722222222226</c:v>
                </c:pt>
                <c:pt idx="25802">
                  <c:v>35.836111111111109</c:v>
                </c:pt>
                <c:pt idx="25803">
                  <c:v>35.837499999999999</c:v>
                </c:pt>
                <c:pt idx="25804">
                  <c:v>35.838888888888889</c:v>
                </c:pt>
                <c:pt idx="25805">
                  <c:v>35.840277777777779</c:v>
                </c:pt>
                <c:pt idx="25806">
                  <c:v>35.841666666666669</c:v>
                </c:pt>
                <c:pt idx="25807">
                  <c:v>35.843055555555559</c:v>
                </c:pt>
                <c:pt idx="25808">
                  <c:v>35.844444444444441</c:v>
                </c:pt>
                <c:pt idx="25809">
                  <c:v>35.845833333333331</c:v>
                </c:pt>
                <c:pt idx="25810">
                  <c:v>35.847222222222221</c:v>
                </c:pt>
                <c:pt idx="25811">
                  <c:v>35.848611111111111</c:v>
                </c:pt>
                <c:pt idx="25812">
                  <c:v>35.85</c:v>
                </c:pt>
                <c:pt idx="25813">
                  <c:v>35.851388888888891</c:v>
                </c:pt>
                <c:pt idx="25814">
                  <c:v>35.852777777777774</c:v>
                </c:pt>
                <c:pt idx="25815">
                  <c:v>35.854166666666664</c:v>
                </c:pt>
                <c:pt idx="25816">
                  <c:v>35.855555555555554</c:v>
                </c:pt>
                <c:pt idx="25817">
                  <c:v>35.856944444444444</c:v>
                </c:pt>
                <c:pt idx="25818">
                  <c:v>35.858333333333334</c:v>
                </c:pt>
                <c:pt idx="25819">
                  <c:v>35.859722222222224</c:v>
                </c:pt>
                <c:pt idx="25820">
                  <c:v>35.861111111111114</c:v>
                </c:pt>
                <c:pt idx="25821">
                  <c:v>35.862499999999997</c:v>
                </c:pt>
                <c:pt idx="25822">
                  <c:v>35.863888888888887</c:v>
                </c:pt>
                <c:pt idx="25823">
                  <c:v>35.865277777777777</c:v>
                </c:pt>
                <c:pt idx="25824">
                  <c:v>35.866666666666667</c:v>
                </c:pt>
                <c:pt idx="25825">
                  <c:v>35.868055555555557</c:v>
                </c:pt>
                <c:pt idx="25826">
                  <c:v>35.869444444444447</c:v>
                </c:pt>
                <c:pt idx="25827">
                  <c:v>35.87083333333333</c:v>
                </c:pt>
                <c:pt idx="25828">
                  <c:v>35.87222222222222</c:v>
                </c:pt>
                <c:pt idx="25829">
                  <c:v>35.87361111111111</c:v>
                </c:pt>
                <c:pt idx="25830">
                  <c:v>35.875</c:v>
                </c:pt>
                <c:pt idx="25831">
                  <c:v>35.87638888888889</c:v>
                </c:pt>
                <c:pt idx="25832">
                  <c:v>35.87777777777778</c:v>
                </c:pt>
                <c:pt idx="25833">
                  <c:v>35.87916666666667</c:v>
                </c:pt>
                <c:pt idx="25834">
                  <c:v>35.880555555555553</c:v>
                </c:pt>
                <c:pt idx="25835">
                  <c:v>35.881944444444443</c:v>
                </c:pt>
                <c:pt idx="25836">
                  <c:v>35.883333333333333</c:v>
                </c:pt>
                <c:pt idx="25837">
                  <c:v>35.884722222222223</c:v>
                </c:pt>
                <c:pt idx="25838">
                  <c:v>35.886111111111113</c:v>
                </c:pt>
                <c:pt idx="25839">
                  <c:v>35.887500000000003</c:v>
                </c:pt>
                <c:pt idx="25840">
                  <c:v>35.888888888888886</c:v>
                </c:pt>
                <c:pt idx="25841">
                  <c:v>35.890277777777776</c:v>
                </c:pt>
                <c:pt idx="25842">
                  <c:v>35.891666666666666</c:v>
                </c:pt>
                <c:pt idx="25843">
                  <c:v>35.893055555555556</c:v>
                </c:pt>
                <c:pt idx="25844">
                  <c:v>35.894444444444446</c:v>
                </c:pt>
                <c:pt idx="25845">
                  <c:v>35.895833333333336</c:v>
                </c:pt>
                <c:pt idx="25846">
                  <c:v>35.897222222222226</c:v>
                </c:pt>
                <c:pt idx="25847">
                  <c:v>35.898611111111109</c:v>
                </c:pt>
                <c:pt idx="25848">
                  <c:v>35.9</c:v>
                </c:pt>
                <c:pt idx="25849">
                  <c:v>35.901388888888889</c:v>
                </c:pt>
                <c:pt idx="25850">
                  <c:v>35.902777777777779</c:v>
                </c:pt>
                <c:pt idx="25851">
                  <c:v>35.904166666666669</c:v>
                </c:pt>
                <c:pt idx="25852">
                  <c:v>35.905555555555559</c:v>
                </c:pt>
                <c:pt idx="25853">
                  <c:v>35.906944444444441</c:v>
                </c:pt>
                <c:pt idx="25854">
                  <c:v>35.908333333333331</c:v>
                </c:pt>
                <c:pt idx="25855">
                  <c:v>35.909722222222221</c:v>
                </c:pt>
                <c:pt idx="25856">
                  <c:v>35.911111111111111</c:v>
                </c:pt>
                <c:pt idx="25857">
                  <c:v>35.912500000000001</c:v>
                </c:pt>
                <c:pt idx="25858">
                  <c:v>35.913888888888891</c:v>
                </c:pt>
                <c:pt idx="25859">
                  <c:v>35.915277777777774</c:v>
                </c:pt>
                <c:pt idx="25860">
                  <c:v>35.916666666666664</c:v>
                </c:pt>
                <c:pt idx="25861">
                  <c:v>35.918055555555554</c:v>
                </c:pt>
                <c:pt idx="25862">
                  <c:v>35.919444444444444</c:v>
                </c:pt>
                <c:pt idx="25863">
                  <c:v>35.920833333333334</c:v>
                </c:pt>
                <c:pt idx="25864">
                  <c:v>35.922222222222224</c:v>
                </c:pt>
                <c:pt idx="25865">
                  <c:v>35.923611111111114</c:v>
                </c:pt>
                <c:pt idx="25866">
                  <c:v>35.924999999999997</c:v>
                </c:pt>
                <c:pt idx="25867">
                  <c:v>35.926388888888887</c:v>
                </c:pt>
                <c:pt idx="25868">
                  <c:v>35.927777777777777</c:v>
                </c:pt>
                <c:pt idx="25869">
                  <c:v>35.929166666666667</c:v>
                </c:pt>
                <c:pt idx="25870">
                  <c:v>35.930555555555557</c:v>
                </c:pt>
                <c:pt idx="25871">
                  <c:v>35.931944444444447</c:v>
                </c:pt>
                <c:pt idx="25872">
                  <c:v>35.93333333333333</c:v>
                </c:pt>
                <c:pt idx="25873">
                  <c:v>35.93472222222222</c:v>
                </c:pt>
                <c:pt idx="25874">
                  <c:v>35.93611111111111</c:v>
                </c:pt>
                <c:pt idx="25875">
                  <c:v>35.9375</c:v>
                </c:pt>
                <c:pt idx="25876">
                  <c:v>35.93888888888889</c:v>
                </c:pt>
                <c:pt idx="25877">
                  <c:v>35.94027777777778</c:v>
                </c:pt>
                <c:pt idx="25878">
                  <c:v>35.94166666666667</c:v>
                </c:pt>
                <c:pt idx="25879">
                  <c:v>35.943055555555553</c:v>
                </c:pt>
                <c:pt idx="25880">
                  <c:v>35.944444444444443</c:v>
                </c:pt>
                <c:pt idx="25881">
                  <c:v>35.945833333333333</c:v>
                </c:pt>
                <c:pt idx="25882">
                  <c:v>35.947222222222223</c:v>
                </c:pt>
                <c:pt idx="25883">
                  <c:v>35.948611111111113</c:v>
                </c:pt>
                <c:pt idx="25884">
                  <c:v>35.950000000000003</c:v>
                </c:pt>
                <c:pt idx="25885">
                  <c:v>35.951388888888886</c:v>
                </c:pt>
                <c:pt idx="25886">
                  <c:v>35.952777777777776</c:v>
                </c:pt>
                <c:pt idx="25887">
                  <c:v>35.954166666666666</c:v>
                </c:pt>
                <c:pt idx="25888">
                  <c:v>35.955555555555556</c:v>
                </c:pt>
                <c:pt idx="25889">
                  <c:v>35.956944444444446</c:v>
                </c:pt>
                <c:pt idx="25890">
                  <c:v>35.958333333333336</c:v>
                </c:pt>
                <c:pt idx="25891">
                  <c:v>35.959722222222226</c:v>
                </c:pt>
                <c:pt idx="25892">
                  <c:v>35.961111111111109</c:v>
                </c:pt>
                <c:pt idx="25893">
                  <c:v>35.962499999999999</c:v>
                </c:pt>
                <c:pt idx="25894">
                  <c:v>35.963888888888889</c:v>
                </c:pt>
                <c:pt idx="25895">
                  <c:v>35.965277777777779</c:v>
                </c:pt>
                <c:pt idx="25896">
                  <c:v>35.966666666666669</c:v>
                </c:pt>
                <c:pt idx="25897">
                  <c:v>35.968055555555559</c:v>
                </c:pt>
                <c:pt idx="25898">
                  <c:v>35.969444444444441</c:v>
                </c:pt>
                <c:pt idx="25899">
                  <c:v>35.970833333333331</c:v>
                </c:pt>
                <c:pt idx="25900">
                  <c:v>35.972222222222221</c:v>
                </c:pt>
                <c:pt idx="25901">
                  <c:v>35.973611111111111</c:v>
                </c:pt>
                <c:pt idx="25902">
                  <c:v>35.975000000000001</c:v>
                </c:pt>
                <c:pt idx="25903">
                  <c:v>35.976388888888891</c:v>
                </c:pt>
                <c:pt idx="25904">
                  <c:v>35.977777777777774</c:v>
                </c:pt>
                <c:pt idx="25905">
                  <c:v>35.979166666666664</c:v>
                </c:pt>
                <c:pt idx="25906">
                  <c:v>35.980555555555554</c:v>
                </c:pt>
                <c:pt idx="25907">
                  <c:v>35.981944444444444</c:v>
                </c:pt>
                <c:pt idx="25908">
                  <c:v>35.983333333333334</c:v>
                </c:pt>
                <c:pt idx="25909">
                  <c:v>35.984722222222224</c:v>
                </c:pt>
                <c:pt idx="25910">
                  <c:v>35.986111111111114</c:v>
                </c:pt>
                <c:pt idx="25911">
                  <c:v>35.987499999999997</c:v>
                </c:pt>
                <c:pt idx="25912">
                  <c:v>35.988888888888887</c:v>
                </c:pt>
                <c:pt idx="25913">
                  <c:v>35.990277777777777</c:v>
                </c:pt>
                <c:pt idx="25914">
                  <c:v>35.991666666666667</c:v>
                </c:pt>
                <c:pt idx="25915">
                  <c:v>35.993055555555557</c:v>
                </c:pt>
                <c:pt idx="25916">
                  <c:v>35.994444444444447</c:v>
                </c:pt>
                <c:pt idx="25917">
                  <c:v>35.99583333333333</c:v>
                </c:pt>
                <c:pt idx="25918">
                  <c:v>35.99722222222222</c:v>
                </c:pt>
                <c:pt idx="25919">
                  <c:v>35.99861111111111</c:v>
                </c:pt>
                <c:pt idx="25920">
                  <c:v>36</c:v>
                </c:pt>
                <c:pt idx="25921">
                  <c:v>36.00138888888889</c:v>
                </c:pt>
                <c:pt idx="25922">
                  <c:v>36.00277777777778</c:v>
                </c:pt>
                <c:pt idx="25923">
                  <c:v>36.00416666666667</c:v>
                </c:pt>
                <c:pt idx="25924">
                  <c:v>36.005555555555553</c:v>
                </c:pt>
                <c:pt idx="25925">
                  <c:v>36.006944444444443</c:v>
                </c:pt>
                <c:pt idx="25926">
                  <c:v>36.008333333333333</c:v>
                </c:pt>
                <c:pt idx="25927">
                  <c:v>36.009722222222223</c:v>
                </c:pt>
                <c:pt idx="25928">
                  <c:v>36.011111111111113</c:v>
                </c:pt>
                <c:pt idx="25929">
                  <c:v>36.012500000000003</c:v>
                </c:pt>
                <c:pt idx="25930">
                  <c:v>36.013888888888886</c:v>
                </c:pt>
                <c:pt idx="25931">
                  <c:v>36.015277777777776</c:v>
                </c:pt>
                <c:pt idx="25932">
                  <c:v>36.016666666666666</c:v>
                </c:pt>
                <c:pt idx="25933">
                  <c:v>36.018055555555556</c:v>
                </c:pt>
                <c:pt idx="25934">
                  <c:v>36.019444444444446</c:v>
                </c:pt>
                <c:pt idx="25935">
                  <c:v>36.020833333333336</c:v>
                </c:pt>
                <c:pt idx="25936">
                  <c:v>36.022222222222226</c:v>
                </c:pt>
                <c:pt idx="25937">
                  <c:v>36.023611111111109</c:v>
                </c:pt>
                <c:pt idx="25938">
                  <c:v>36.024999999999999</c:v>
                </c:pt>
                <c:pt idx="25939">
                  <c:v>36.026388888888889</c:v>
                </c:pt>
                <c:pt idx="25940">
                  <c:v>36.027777777777779</c:v>
                </c:pt>
                <c:pt idx="25941">
                  <c:v>36.029166666666669</c:v>
                </c:pt>
                <c:pt idx="25942">
                  <c:v>36.030555555555559</c:v>
                </c:pt>
                <c:pt idx="25943">
                  <c:v>36.031944444444441</c:v>
                </c:pt>
                <c:pt idx="25944">
                  <c:v>36.033333333333331</c:v>
                </c:pt>
                <c:pt idx="25945">
                  <c:v>36.034722222222221</c:v>
                </c:pt>
                <c:pt idx="25946">
                  <c:v>36.036111111111111</c:v>
                </c:pt>
                <c:pt idx="25947">
                  <c:v>36.037500000000001</c:v>
                </c:pt>
                <c:pt idx="25948">
                  <c:v>36.038888888888891</c:v>
                </c:pt>
                <c:pt idx="25949">
                  <c:v>36.040277777777774</c:v>
                </c:pt>
                <c:pt idx="25950">
                  <c:v>36.041666666666664</c:v>
                </c:pt>
                <c:pt idx="25951">
                  <c:v>36.043055555555554</c:v>
                </c:pt>
                <c:pt idx="25952">
                  <c:v>36.044444444444444</c:v>
                </c:pt>
                <c:pt idx="25953">
                  <c:v>36.045833333333334</c:v>
                </c:pt>
                <c:pt idx="25954">
                  <c:v>36.047222222222224</c:v>
                </c:pt>
                <c:pt idx="25955">
                  <c:v>36.048611111111114</c:v>
                </c:pt>
                <c:pt idx="25956">
                  <c:v>36.049999999999997</c:v>
                </c:pt>
                <c:pt idx="25957">
                  <c:v>36.051388888888887</c:v>
                </c:pt>
                <c:pt idx="25958">
                  <c:v>36.052777777777777</c:v>
                </c:pt>
                <c:pt idx="25959">
                  <c:v>36.054166666666667</c:v>
                </c:pt>
                <c:pt idx="25960">
                  <c:v>36.055555555555557</c:v>
                </c:pt>
                <c:pt idx="25961">
                  <c:v>36.056944444444447</c:v>
                </c:pt>
                <c:pt idx="25962">
                  <c:v>36.05833333333333</c:v>
                </c:pt>
                <c:pt idx="25963">
                  <c:v>36.05972222222222</c:v>
                </c:pt>
                <c:pt idx="25964">
                  <c:v>36.06111111111111</c:v>
                </c:pt>
                <c:pt idx="25965">
                  <c:v>36.0625</c:v>
                </c:pt>
                <c:pt idx="25966">
                  <c:v>36.06388888888889</c:v>
                </c:pt>
                <c:pt idx="25967">
                  <c:v>36.06527777777778</c:v>
                </c:pt>
                <c:pt idx="25968">
                  <c:v>36.06666666666667</c:v>
                </c:pt>
                <c:pt idx="25969">
                  <c:v>36.068055555555553</c:v>
                </c:pt>
                <c:pt idx="25970">
                  <c:v>36.069444444444443</c:v>
                </c:pt>
                <c:pt idx="25971">
                  <c:v>36.070833333333333</c:v>
                </c:pt>
                <c:pt idx="25972">
                  <c:v>36.072222222222223</c:v>
                </c:pt>
                <c:pt idx="25973">
                  <c:v>36.073611111111113</c:v>
                </c:pt>
                <c:pt idx="25974">
                  <c:v>36.075000000000003</c:v>
                </c:pt>
                <c:pt idx="25975">
                  <c:v>36.076388888888886</c:v>
                </c:pt>
                <c:pt idx="25976">
                  <c:v>36.077777777777776</c:v>
                </c:pt>
                <c:pt idx="25977">
                  <c:v>36.079166666666666</c:v>
                </c:pt>
                <c:pt idx="25978">
                  <c:v>36.080555555555556</c:v>
                </c:pt>
                <c:pt idx="25979">
                  <c:v>36.081944444444446</c:v>
                </c:pt>
                <c:pt idx="25980">
                  <c:v>36.083333333333336</c:v>
                </c:pt>
                <c:pt idx="25981">
                  <c:v>36.084722222222226</c:v>
                </c:pt>
                <c:pt idx="25982">
                  <c:v>36.086111111111109</c:v>
                </c:pt>
                <c:pt idx="25983">
                  <c:v>36.087499999999999</c:v>
                </c:pt>
                <c:pt idx="25984">
                  <c:v>36.088888888888889</c:v>
                </c:pt>
                <c:pt idx="25985">
                  <c:v>36.090277777777779</c:v>
                </c:pt>
                <c:pt idx="25986">
                  <c:v>36.091666666666669</c:v>
                </c:pt>
                <c:pt idx="25987">
                  <c:v>36.093055555555559</c:v>
                </c:pt>
                <c:pt idx="25988">
                  <c:v>36.094444444444441</c:v>
                </c:pt>
                <c:pt idx="25989">
                  <c:v>36.095833333333331</c:v>
                </c:pt>
                <c:pt idx="25990">
                  <c:v>36.097222222222221</c:v>
                </c:pt>
                <c:pt idx="25991">
                  <c:v>36.098611111111111</c:v>
                </c:pt>
                <c:pt idx="25992">
                  <c:v>36.1</c:v>
                </c:pt>
                <c:pt idx="25993">
                  <c:v>36.101388888888891</c:v>
                </c:pt>
                <c:pt idx="25994">
                  <c:v>36.102777777777774</c:v>
                </c:pt>
                <c:pt idx="25995">
                  <c:v>36.104166666666664</c:v>
                </c:pt>
                <c:pt idx="25996">
                  <c:v>36.105555555555554</c:v>
                </c:pt>
                <c:pt idx="25997">
                  <c:v>36.106944444444444</c:v>
                </c:pt>
                <c:pt idx="25998">
                  <c:v>36.108333333333334</c:v>
                </c:pt>
                <c:pt idx="25999">
                  <c:v>36.109722222222224</c:v>
                </c:pt>
                <c:pt idx="26000">
                  <c:v>36.111111111111114</c:v>
                </c:pt>
                <c:pt idx="26001">
                  <c:v>36.112499999999997</c:v>
                </c:pt>
                <c:pt idx="26002">
                  <c:v>36.113888888888887</c:v>
                </c:pt>
                <c:pt idx="26003">
                  <c:v>36.115277777777777</c:v>
                </c:pt>
                <c:pt idx="26004">
                  <c:v>36.116666666666667</c:v>
                </c:pt>
                <c:pt idx="26005">
                  <c:v>36.118055555555557</c:v>
                </c:pt>
                <c:pt idx="26006">
                  <c:v>36.119444444444447</c:v>
                </c:pt>
                <c:pt idx="26007">
                  <c:v>36.12083333333333</c:v>
                </c:pt>
                <c:pt idx="26008">
                  <c:v>36.12222222222222</c:v>
                </c:pt>
                <c:pt idx="26009">
                  <c:v>36.12361111111111</c:v>
                </c:pt>
                <c:pt idx="26010">
                  <c:v>36.125</c:v>
                </c:pt>
                <c:pt idx="26011">
                  <c:v>36.12638888888889</c:v>
                </c:pt>
                <c:pt idx="26012">
                  <c:v>36.12777777777778</c:v>
                </c:pt>
                <c:pt idx="26013">
                  <c:v>36.12916666666667</c:v>
                </c:pt>
                <c:pt idx="26014">
                  <c:v>36.130555555555553</c:v>
                </c:pt>
                <c:pt idx="26015">
                  <c:v>36.131944444444443</c:v>
                </c:pt>
                <c:pt idx="26016">
                  <c:v>36.133333333333333</c:v>
                </c:pt>
                <c:pt idx="26017">
                  <c:v>36.134722222222223</c:v>
                </c:pt>
                <c:pt idx="26018">
                  <c:v>36.136111111111113</c:v>
                </c:pt>
                <c:pt idx="26019">
                  <c:v>36.137500000000003</c:v>
                </c:pt>
                <c:pt idx="26020">
                  <c:v>36.138888888888886</c:v>
                </c:pt>
                <c:pt idx="26021">
                  <c:v>36.140277777777776</c:v>
                </c:pt>
                <c:pt idx="26022">
                  <c:v>36.141666666666666</c:v>
                </c:pt>
                <c:pt idx="26023">
                  <c:v>36.143055555555556</c:v>
                </c:pt>
                <c:pt idx="26024">
                  <c:v>36.144444444444446</c:v>
                </c:pt>
                <c:pt idx="26025">
                  <c:v>36.145833333333336</c:v>
                </c:pt>
                <c:pt idx="26026">
                  <c:v>36.147222222222226</c:v>
                </c:pt>
                <c:pt idx="26027">
                  <c:v>36.148611111111109</c:v>
                </c:pt>
                <c:pt idx="26028">
                  <c:v>36.15</c:v>
                </c:pt>
                <c:pt idx="26029">
                  <c:v>36.151388888888889</c:v>
                </c:pt>
                <c:pt idx="26030">
                  <c:v>36.152777777777779</c:v>
                </c:pt>
                <c:pt idx="26031">
                  <c:v>36.154166666666669</c:v>
                </c:pt>
                <c:pt idx="26032">
                  <c:v>36.155555555555559</c:v>
                </c:pt>
                <c:pt idx="26033">
                  <c:v>36.156944444444441</c:v>
                </c:pt>
                <c:pt idx="26034">
                  <c:v>36.158333333333331</c:v>
                </c:pt>
                <c:pt idx="26035">
                  <c:v>36.159722222222221</c:v>
                </c:pt>
                <c:pt idx="26036">
                  <c:v>36.161111111111111</c:v>
                </c:pt>
                <c:pt idx="26037">
                  <c:v>36.162500000000001</c:v>
                </c:pt>
                <c:pt idx="26038">
                  <c:v>36.163888888888891</c:v>
                </c:pt>
                <c:pt idx="26039">
                  <c:v>36.165277777777774</c:v>
                </c:pt>
                <c:pt idx="26040">
                  <c:v>36.166666666666664</c:v>
                </c:pt>
                <c:pt idx="26041">
                  <c:v>36.168055555555554</c:v>
                </c:pt>
                <c:pt idx="26042">
                  <c:v>36.169444444444444</c:v>
                </c:pt>
                <c:pt idx="26043">
                  <c:v>36.170833333333334</c:v>
                </c:pt>
                <c:pt idx="26044">
                  <c:v>36.172222222222224</c:v>
                </c:pt>
                <c:pt idx="26045">
                  <c:v>36.173611111111114</c:v>
                </c:pt>
                <c:pt idx="26046">
                  <c:v>36.174999999999997</c:v>
                </c:pt>
                <c:pt idx="26047">
                  <c:v>36.176388888888887</c:v>
                </c:pt>
                <c:pt idx="26048">
                  <c:v>36.177777777777777</c:v>
                </c:pt>
                <c:pt idx="26049">
                  <c:v>36.179166666666667</c:v>
                </c:pt>
                <c:pt idx="26050">
                  <c:v>36.180555555555557</c:v>
                </c:pt>
                <c:pt idx="26051">
                  <c:v>36.181944444444447</c:v>
                </c:pt>
                <c:pt idx="26052">
                  <c:v>36.18333333333333</c:v>
                </c:pt>
                <c:pt idx="26053">
                  <c:v>36.18472222222222</c:v>
                </c:pt>
                <c:pt idx="26054">
                  <c:v>36.18611111111111</c:v>
                </c:pt>
                <c:pt idx="26055">
                  <c:v>36.1875</c:v>
                </c:pt>
                <c:pt idx="26056">
                  <c:v>36.18888888888889</c:v>
                </c:pt>
                <c:pt idx="26057">
                  <c:v>36.19027777777778</c:v>
                </c:pt>
                <c:pt idx="26058">
                  <c:v>36.19166666666667</c:v>
                </c:pt>
                <c:pt idx="26059">
                  <c:v>36.193055555555553</c:v>
                </c:pt>
                <c:pt idx="26060">
                  <c:v>36.194444444444443</c:v>
                </c:pt>
                <c:pt idx="26061">
                  <c:v>36.195833333333333</c:v>
                </c:pt>
                <c:pt idx="26062">
                  <c:v>36.197222222222223</c:v>
                </c:pt>
                <c:pt idx="26063">
                  <c:v>36.198611111111113</c:v>
                </c:pt>
                <c:pt idx="26064">
                  <c:v>36.200000000000003</c:v>
                </c:pt>
                <c:pt idx="26065">
                  <c:v>36.201388888888886</c:v>
                </c:pt>
                <c:pt idx="26066">
                  <c:v>36.202777777777776</c:v>
                </c:pt>
                <c:pt idx="26067">
                  <c:v>36.204166666666666</c:v>
                </c:pt>
                <c:pt idx="26068">
                  <c:v>36.205555555555556</c:v>
                </c:pt>
                <c:pt idx="26069">
                  <c:v>36.206944444444446</c:v>
                </c:pt>
                <c:pt idx="26070">
                  <c:v>36.208333333333336</c:v>
                </c:pt>
                <c:pt idx="26071">
                  <c:v>36.209722222222226</c:v>
                </c:pt>
                <c:pt idx="26072">
                  <c:v>36.211111111111109</c:v>
                </c:pt>
                <c:pt idx="26073">
                  <c:v>36.212499999999999</c:v>
                </c:pt>
                <c:pt idx="26074">
                  <c:v>36.213888888888889</c:v>
                </c:pt>
                <c:pt idx="26075">
                  <c:v>36.215277777777779</c:v>
                </c:pt>
                <c:pt idx="26076">
                  <c:v>36.216666666666669</c:v>
                </c:pt>
                <c:pt idx="26077">
                  <c:v>36.218055555555559</c:v>
                </c:pt>
                <c:pt idx="26078">
                  <c:v>36.219444444444441</c:v>
                </c:pt>
                <c:pt idx="26079">
                  <c:v>36.220833333333331</c:v>
                </c:pt>
                <c:pt idx="26080">
                  <c:v>36.222222222222221</c:v>
                </c:pt>
                <c:pt idx="26081">
                  <c:v>36.223611111111111</c:v>
                </c:pt>
                <c:pt idx="26082">
                  <c:v>36.225000000000001</c:v>
                </c:pt>
                <c:pt idx="26083">
                  <c:v>36.226388888888891</c:v>
                </c:pt>
                <c:pt idx="26084">
                  <c:v>36.227777777777774</c:v>
                </c:pt>
                <c:pt idx="26085">
                  <c:v>36.229166666666664</c:v>
                </c:pt>
                <c:pt idx="26086">
                  <c:v>36.230555555555554</c:v>
                </c:pt>
                <c:pt idx="26087">
                  <c:v>36.231944444444444</c:v>
                </c:pt>
                <c:pt idx="26088">
                  <c:v>36.233333333333334</c:v>
                </c:pt>
                <c:pt idx="26089">
                  <c:v>36.234722222222224</c:v>
                </c:pt>
                <c:pt idx="26090">
                  <c:v>36.236111111111114</c:v>
                </c:pt>
                <c:pt idx="26091">
                  <c:v>36.237499999999997</c:v>
                </c:pt>
                <c:pt idx="26092">
                  <c:v>36.238888888888887</c:v>
                </c:pt>
                <c:pt idx="26093">
                  <c:v>36.240277777777777</c:v>
                </c:pt>
                <c:pt idx="26094">
                  <c:v>36.241666666666667</c:v>
                </c:pt>
                <c:pt idx="26095">
                  <c:v>36.243055555555557</c:v>
                </c:pt>
                <c:pt idx="26096">
                  <c:v>36.244444444444447</c:v>
                </c:pt>
                <c:pt idx="26097">
                  <c:v>36.24583333333333</c:v>
                </c:pt>
                <c:pt idx="26098">
                  <c:v>36.24722222222222</c:v>
                </c:pt>
                <c:pt idx="26099">
                  <c:v>36.24861111111111</c:v>
                </c:pt>
                <c:pt idx="26100">
                  <c:v>36.25</c:v>
                </c:pt>
                <c:pt idx="26101">
                  <c:v>36.25138888888889</c:v>
                </c:pt>
                <c:pt idx="26102">
                  <c:v>36.25277777777778</c:v>
                </c:pt>
                <c:pt idx="26103">
                  <c:v>36.25416666666667</c:v>
                </c:pt>
                <c:pt idx="26104">
                  <c:v>36.255555555555553</c:v>
                </c:pt>
                <c:pt idx="26105">
                  <c:v>36.256944444444443</c:v>
                </c:pt>
                <c:pt idx="26106">
                  <c:v>36.258333333333333</c:v>
                </c:pt>
                <c:pt idx="26107">
                  <c:v>36.259722222222223</c:v>
                </c:pt>
                <c:pt idx="26108">
                  <c:v>36.261111111111113</c:v>
                </c:pt>
                <c:pt idx="26109">
                  <c:v>36.262500000000003</c:v>
                </c:pt>
                <c:pt idx="26110">
                  <c:v>36.263888888888886</c:v>
                </c:pt>
                <c:pt idx="26111">
                  <c:v>36.265277777777776</c:v>
                </c:pt>
                <c:pt idx="26112">
                  <c:v>36.266666666666666</c:v>
                </c:pt>
                <c:pt idx="26113">
                  <c:v>36.268055555555556</c:v>
                </c:pt>
                <c:pt idx="26114">
                  <c:v>36.269444444444446</c:v>
                </c:pt>
                <c:pt idx="26115">
                  <c:v>36.270833333333336</c:v>
                </c:pt>
                <c:pt idx="26116">
                  <c:v>36.272222222222226</c:v>
                </c:pt>
                <c:pt idx="26117">
                  <c:v>36.273611111111109</c:v>
                </c:pt>
                <c:pt idx="26118">
                  <c:v>36.274999999999999</c:v>
                </c:pt>
                <c:pt idx="26119">
                  <c:v>36.276388888888889</c:v>
                </c:pt>
                <c:pt idx="26120">
                  <c:v>36.277777777777779</c:v>
                </c:pt>
                <c:pt idx="26121">
                  <c:v>36.279166666666669</c:v>
                </c:pt>
                <c:pt idx="26122">
                  <c:v>36.280555555555559</c:v>
                </c:pt>
                <c:pt idx="26123">
                  <c:v>36.281944444444441</c:v>
                </c:pt>
                <c:pt idx="26124">
                  <c:v>36.283333333333331</c:v>
                </c:pt>
                <c:pt idx="26125">
                  <c:v>36.284722222222221</c:v>
                </c:pt>
                <c:pt idx="26126">
                  <c:v>36.286111111111111</c:v>
                </c:pt>
                <c:pt idx="26127">
                  <c:v>36.287500000000001</c:v>
                </c:pt>
                <c:pt idx="26128">
                  <c:v>36.288888888888891</c:v>
                </c:pt>
                <c:pt idx="26129">
                  <c:v>36.290277777777774</c:v>
                </c:pt>
                <c:pt idx="26130">
                  <c:v>36.291666666666664</c:v>
                </c:pt>
                <c:pt idx="26131">
                  <c:v>36.293055555555554</c:v>
                </c:pt>
                <c:pt idx="26132">
                  <c:v>36.294444444444444</c:v>
                </c:pt>
                <c:pt idx="26133">
                  <c:v>36.295833333333334</c:v>
                </c:pt>
                <c:pt idx="26134">
                  <c:v>36.297222222222224</c:v>
                </c:pt>
                <c:pt idx="26135">
                  <c:v>36.298611111111114</c:v>
                </c:pt>
                <c:pt idx="26136">
                  <c:v>36.299999999999997</c:v>
                </c:pt>
                <c:pt idx="26137">
                  <c:v>36.301388888888887</c:v>
                </c:pt>
                <c:pt idx="26138">
                  <c:v>36.302777777777777</c:v>
                </c:pt>
                <c:pt idx="26139">
                  <c:v>36.304166666666667</c:v>
                </c:pt>
                <c:pt idx="26140">
                  <c:v>36.305555555555557</c:v>
                </c:pt>
                <c:pt idx="26141">
                  <c:v>36.306944444444447</c:v>
                </c:pt>
                <c:pt idx="26142">
                  <c:v>36.30833333333333</c:v>
                </c:pt>
                <c:pt idx="26143">
                  <c:v>36.30972222222222</c:v>
                </c:pt>
                <c:pt idx="26144">
                  <c:v>36.31111111111111</c:v>
                </c:pt>
                <c:pt idx="26145">
                  <c:v>36.3125</c:v>
                </c:pt>
                <c:pt idx="26146">
                  <c:v>36.31388888888889</c:v>
                </c:pt>
                <c:pt idx="26147">
                  <c:v>36.31527777777778</c:v>
                </c:pt>
                <c:pt idx="26148">
                  <c:v>36.31666666666667</c:v>
                </c:pt>
                <c:pt idx="26149">
                  <c:v>36.318055555555553</c:v>
                </c:pt>
                <c:pt idx="26150">
                  <c:v>36.319444444444443</c:v>
                </c:pt>
                <c:pt idx="26151">
                  <c:v>36.320833333333333</c:v>
                </c:pt>
                <c:pt idx="26152">
                  <c:v>36.322222222222223</c:v>
                </c:pt>
                <c:pt idx="26153">
                  <c:v>36.323611111111113</c:v>
                </c:pt>
                <c:pt idx="26154">
                  <c:v>36.325000000000003</c:v>
                </c:pt>
                <c:pt idx="26155">
                  <c:v>36.326388888888886</c:v>
                </c:pt>
                <c:pt idx="26156">
                  <c:v>36.327777777777776</c:v>
                </c:pt>
                <c:pt idx="26157">
                  <c:v>36.329166666666666</c:v>
                </c:pt>
                <c:pt idx="26158">
                  <c:v>36.330555555555556</c:v>
                </c:pt>
                <c:pt idx="26159">
                  <c:v>36.331944444444446</c:v>
                </c:pt>
                <c:pt idx="26160">
                  <c:v>36.333333333333336</c:v>
                </c:pt>
                <c:pt idx="26161">
                  <c:v>36.334722222222226</c:v>
                </c:pt>
                <c:pt idx="26162">
                  <c:v>36.336111111111109</c:v>
                </c:pt>
                <c:pt idx="26163">
                  <c:v>36.337499999999999</c:v>
                </c:pt>
                <c:pt idx="26164">
                  <c:v>36.338888888888889</c:v>
                </c:pt>
                <c:pt idx="26165">
                  <c:v>36.340277777777779</c:v>
                </c:pt>
                <c:pt idx="26166">
                  <c:v>36.341666666666669</c:v>
                </c:pt>
                <c:pt idx="26167">
                  <c:v>36.343055555555559</c:v>
                </c:pt>
                <c:pt idx="26168">
                  <c:v>36.344444444444441</c:v>
                </c:pt>
                <c:pt idx="26169">
                  <c:v>36.345833333333331</c:v>
                </c:pt>
                <c:pt idx="26170">
                  <c:v>36.347222222222221</c:v>
                </c:pt>
                <c:pt idx="26171">
                  <c:v>36.348611111111111</c:v>
                </c:pt>
                <c:pt idx="26172">
                  <c:v>36.35</c:v>
                </c:pt>
                <c:pt idx="26173">
                  <c:v>36.351388888888891</c:v>
                </c:pt>
                <c:pt idx="26174">
                  <c:v>36.352777777777774</c:v>
                </c:pt>
                <c:pt idx="26175">
                  <c:v>36.354166666666664</c:v>
                </c:pt>
                <c:pt idx="26176">
                  <c:v>36.355555555555554</c:v>
                </c:pt>
                <c:pt idx="26177">
                  <c:v>36.356944444444444</c:v>
                </c:pt>
                <c:pt idx="26178">
                  <c:v>36.358333333333334</c:v>
                </c:pt>
                <c:pt idx="26179">
                  <c:v>36.359722222222224</c:v>
                </c:pt>
                <c:pt idx="26180">
                  <c:v>36.361111111111114</c:v>
                </c:pt>
                <c:pt idx="26181">
                  <c:v>36.362499999999997</c:v>
                </c:pt>
                <c:pt idx="26182">
                  <c:v>36.363888888888887</c:v>
                </c:pt>
                <c:pt idx="26183">
                  <c:v>36.365277777777777</c:v>
                </c:pt>
                <c:pt idx="26184">
                  <c:v>36.366666666666667</c:v>
                </c:pt>
                <c:pt idx="26185">
                  <c:v>36.368055555555557</c:v>
                </c:pt>
                <c:pt idx="26186">
                  <c:v>36.369444444444447</c:v>
                </c:pt>
                <c:pt idx="26187">
                  <c:v>36.37083333333333</c:v>
                </c:pt>
                <c:pt idx="26188">
                  <c:v>36.37222222222222</c:v>
                </c:pt>
                <c:pt idx="26189">
                  <c:v>36.37361111111111</c:v>
                </c:pt>
                <c:pt idx="26190">
                  <c:v>36.375</c:v>
                </c:pt>
                <c:pt idx="26191">
                  <c:v>36.37638888888889</c:v>
                </c:pt>
                <c:pt idx="26192">
                  <c:v>36.37777777777778</c:v>
                </c:pt>
                <c:pt idx="26193">
                  <c:v>36.37916666666667</c:v>
                </c:pt>
                <c:pt idx="26194">
                  <c:v>36.380555555555553</c:v>
                </c:pt>
                <c:pt idx="26195">
                  <c:v>36.381944444444443</c:v>
                </c:pt>
                <c:pt idx="26196">
                  <c:v>36.383333333333333</c:v>
                </c:pt>
                <c:pt idx="26197">
                  <c:v>36.384722222222223</c:v>
                </c:pt>
                <c:pt idx="26198">
                  <c:v>36.386111111111113</c:v>
                </c:pt>
                <c:pt idx="26199">
                  <c:v>36.387500000000003</c:v>
                </c:pt>
                <c:pt idx="26200">
                  <c:v>36.388888888888886</c:v>
                </c:pt>
                <c:pt idx="26201">
                  <c:v>36.390277777777776</c:v>
                </c:pt>
                <c:pt idx="26202">
                  <c:v>36.391666666666666</c:v>
                </c:pt>
                <c:pt idx="26203">
                  <c:v>36.393055555555556</c:v>
                </c:pt>
                <c:pt idx="26204">
                  <c:v>36.394444444444446</c:v>
                </c:pt>
                <c:pt idx="26205">
                  <c:v>36.395833333333336</c:v>
                </c:pt>
                <c:pt idx="26206">
                  <c:v>36.397222222222226</c:v>
                </c:pt>
                <c:pt idx="26207">
                  <c:v>36.398611111111109</c:v>
                </c:pt>
                <c:pt idx="26208">
                  <c:v>36.4</c:v>
                </c:pt>
                <c:pt idx="26209">
                  <c:v>36.401388888888889</c:v>
                </c:pt>
                <c:pt idx="26210">
                  <c:v>36.402777777777779</c:v>
                </c:pt>
                <c:pt idx="26211">
                  <c:v>36.404166666666669</c:v>
                </c:pt>
                <c:pt idx="26212">
                  <c:v>36.405555555555559</c:v>
                </c:pt>
                <c:pt idx="26213">
                  <c:v>36.406944444444441</c:v>
                </c:pt>
                <c:pt idx="26214">
                  <c:v>36.408333333333331</c:v>
                </c:pt>
                <c:pt idx="26215">
                  <c:v>36.409722222222221</c:v>
                </c:pt>
                <c:pt idx="26216">
                  <c:v>36.411111111111111</c:v>
                </c:pt>
                <c:pt idx="26217">
                  <c:v>36.412500000000001</c:v>
                </c:pt>
                <c:pt idx="26218">
                  <c:v>36.413888888888891</c:v>
                </c:pt>
                <c:pt idx="26219">
                  <c:v>36.415277777777774</c:v>
                </c:pt>
                <c:pt idx="26220">
                  <c:v>36.416666666666664</c:v>
                </c:pt>
                <c:pt idx="26221">
                  <c:v>36.418055555555554</c:v>
                </c:pt>
                <c:pt idx="26222">
                  <c:v>36.419444444444444</c:v>
                </c:pt>
                <c:pt idx="26223">
                  <c:v>36.420833333333334</c:v>
                </c:pt>
                <c:pt idx="26224">
                  <c:v>36.422222222222224</c:v>
                </c:pt>
                <c:pt idx="26225">
                  <c:v>36.423611111111114</c:v>
                </c:pt>
                <c:pt idx="26226">
                  <c:v>36.424999999999997</c:v>
                </c:pt>
                <c:pt idx="26227">
                  <c:v>36.426388888888887</c:v>
                </c:pt>
                <c:pt idx="26228">
                  <c:v>36.427777777777777</c:v>
                </c:pt>
                <c:pt idx="26229">
                  <c:v>36.429166666666667</c:v>
                </c:pt>
                <c:pt idx="26230">
                  <c:v>36.430555555555557</c:v>
                </c:pt>
                <c:pt idx="26231">
                  <c:v>36.431944444444447</c:v>
                </c:pt>
                <c:pt idx="26232">
                  <c:v>36.43333333333333</c:v>
                </c:pt>
                <c:pt idx="26233">
                  <c:v>36.43472222222222</c:v>
                </c:pt>
                <c:pt idx="26234">
                  <c:v>36.43611111111111</c:v>
                </c:pt>
                <c:pt idx="26235">
                  <c:v>36.4375</c:v>
                </c:pt>
                <c:pt idx="26236">
                  <c:v>36.43888888888889</c:v>
                </c:pt>
                <c:pt idx="26237">
                  <c:v>36.44027777777778</c:v>
                </c:pt>
                <c:pt idx="26238">
                  <c:v>36.44166666666667</c:v>
                </c:pt>
                <c:pt idx="26239">
                  <c:v>36.443055555555553</c:v>
                </c:pt>
                <c:pt idx="26240">
                  <c:v>36.444444444444443</c:v>
                </c:pt>
                <c:pt idx="26241">
                  <c:v>36.445833333333333</c:v>
                </c:pt>
                <c:pt idx="26242">
                  <c:v>36.447222222222223</c:v>
                </c:pt>
                <c:pt idx="26243">
                  <c:v>36.448611111111113</c:v>
                </c:pt>
                <c:pt idx="26244">
                  <c:v>36.450000000000003</c:v>
                </c:pt>
                <c:pt idx="26245">
                  <c:v>36.451388888888886</c:v>
                </c:pt>
                <c:pt idx="26246">
                  <c:v>36.452777777777776</c:v>
                </c:pt>
                <c:pt idx="26247">
                  <c:v>36.454166666666666</c:v>
                </c:pt>
                <c:pt idx="26248">
                  <c:v>36.455555555555556</c:v>
                </c:pt>
                <c:pt idx="26249">
                  <c:v>36.456944444444446</c:v>
                </c:pt>
                <c:pt idx="26250">
                  <c:v>36.458333333333336</c:v>
                </c:pt>
                <c:pt idx="26251">
                  <c:v>36.459722222222226</c:v>
                </c:pt>
                <c:pt idx="26252">
                  <c:v>36.461111111111109</c:v>
                </c:pt>
                <c:pt idx="26253">
                  <c:v>36.462499999999999</c:v>
                </c:pt>
                <c:pt idx="26254">
                  <c:v>36.463888888888889</c:v>
                </c:pt>
                <c:pt idx="26255">
                  <c:v>36.465277777777779</c:v>
                </c:pt>
                <c:pt idx="26256">
                  <c:v>36.466666666666669</c:v>
                </c:pt>
                <c:pt idx="26257">
                  <c:v>36.468055555555559</c:v>
                </c:pt>
                <c:pt idx="26258">
                  <c:v>36.469444444444441</c:v>
                </c:pt>
                <c:pt idx="26259">
                  <c:v>36.470833333333331</c:v>
                </c:pt>
                <c:pt idx="26260">
                  <c:v>36.472222222222221</c:v>
                </c:pt>
                <c:pt idx="26261">
                  <c:v>36.473611111111111</c:v>
                </c:pt>
                <c:pt idx="26262">
                  <c:v>36.475000000000001</c:v>
                </c:pt>
                <c:pt idx="26263">
                  <c:v>36.476388888888891</c:v>
                </c:pt>
                <c:pt idx="26264">
                  <c:v>36.477777777777774</c:v>
                </c:pt>
                <c:pt idx="26265">
                  <c:v>36.479166666666664</c:v>
                </c:pt>
                <c:pt idx="26266">
                  <c:v>36.480555555555554</c:v>
                </c:pt>
                <c:pt idx="26267">
                  <c:v>36.481944444444444</c:v>
                </c:pt>
                <c:pt idx="26268">
                  <c:v>36.483333333333334</c:v>
                </c:pt>
                <c:pt idx="26269">
                  <c:v>36.484722222222224</c:v>
                </c:pt>
                <c:pt idx="26270">
                  <c:v>36.486111111111114</c:v>
                </c:pt>
                <c:pt idx="26271">
                  <c:v>36.487499999999997</c:v>
                </c:pt>
                <c:pt idx="26272">
                  <c:v>36.488888888888887</c:v>
                </c:pt>
                <c:pt idx="26273">
                  <c:v>36.490277777777777</c:v>
                </c:pt>
                <c:pt idx="26274">
                  <c:v>36.491666666666667</c:v>
                </c:pt>
                <c:pt idx="26275">
                  <c:v>36.493055555555557</c:v>
                </c:pt>
                <c:pt idx="26276">
                  <c:v>36.494444444444447</c:v>
                </c:pt>
                <c:pt idx="26277">
                  <c:v>36.49583333333333</c:v>
                </c:pt>
                <c:pt idx="26278">
                  <c:v>36.49722222222222</c:v>
                </c:pt>
                <c:pt idx="26279">
                  <c:v>36.49861111111111</c:v>
                </c:pt>
                <c:pt idx="26280">
                  <c:v>36.5</c:v>
                </c:pt>
                <c:pt idx="26281">
                  <c:v>36.50138888888889</c:v>
                </c:pt>
                <c:pt idx="26282">
                  <c:v>36.50277777777778</c:v>
                </c:pt>
                <c:pt idx="26283">
                  <c:v>36.50416666666667</c:v>
                </c:pt>
                <c:pt idx="26284">
                  <c:v>36.505555555555553</c:v>
                </c:pt>
                <c:pt idx="26285">
                  <c:v>36.506944444444443</c:v>
                </c:pt>
                <c:pt idx="26286">
                  <c:v>36.508333333333333</c:v>
                </c:pt>
                <c:pt idx="26287">
                  <c:v>36.509722222222223</c:v>
                </c:pt>
                <c:pt idx="26288">
                  <c:v>36.511111111111113</c:v>
                </c:pt>
                <c:pt idx="26289">
                  <c:v>36.512500000000003</c:v>
                </c:pt>
                <c:pt idx="26290">
                  <c:v>36.513888888888886</c:v>
                </c:pt>
                <c:pt idx="26291">
                  <c:v>36.515277777777776</c:v>
                </c:pt>
                <c:pt idx="26292">
                  <c:v>36.516666666666666</c:v>
                </c:pt>
                <c:pt idx="26293">
                  <c:v>36.518055555555556</c:v>
                </c:pt>
                <c:pt idx="26294">
                  <c:v>36.519444444444446</c:v>
                </c:pt>
                <c:pt idx="26295">
                  <c:v>36.520833333333336</c:v>
                </c:pt>
                <c:pt idx="26296">
                  <c:v>36.522222222222226</c:v>
                </c:pt>
                <c:pt idx="26297">
                  <c:v>36.523611111111109</c:v>
                </c:pt>
                <c:pt idx="26298">
                  <c:v>36.524999999999999</c:v>
                </c:pt>
                <c:pt idx="26299">
                  <c:v>36.526388888888889</c:v>
                </c:pt>
                <c:pt idx="26300">
                  <c:v>36.527777777777779</c:v>
                </c:pt>
                <c:pt idx="26301">
                  <c:v>36.529166666666669</c:v>
                </c:pt>
                <c:pt idx="26302">
                  <c:v>36.530555555555559</c:v>
                </c:pt>
                <c:pt idx="26303">
                  <c:v>36.531944444444441</c:v>
                </c:pt>
                <c:pt idx="26304">
                  <c:v>36.533333333333331</c:v>
                </c:pt>
                <c:pt idx="26305">
                  <c:v>36.534722222222221</c:v>
                </c:pt>
                <c:pt idx="26306">
                  <c:v>36.536111111111111</c:v>
                </c:pt>
                <c:pt idx="26307">
                  <c:v>36.537500000000001</c:v>
                </c:pt>
                <c:pt idx="26308">
                  <c:v>36.538888888888891</c:v>
                </c:pt>
                <c:pt idx="26309">
                  <c:v>36.540277777777774</c:v>
                </c:pt>
                <c:pt idx="26310">
                  <c:v>36.541666666666664</c:v>
                </c:pt>
                <c:pt idx="26311">
                  <c:v>36.543055555555554</c:v>
                </c:pt>
                <c:pt idx="26312">
                  <c:v>36.544444444444444</c:v>
                </c:pt>
                <c:pt idx="26313">
                  <c:v>36.545833333333334</c:v>
                </c:pt>
                <c:pt idx="26314">
                  <c:v>36.547222222222224</c:v>
                </c:pt>
                <c:pt idx="26315">
                  <c:v>36.548611111111114</c:v>
                </c:pt>
                <c:pt idx="26316">
                  <c:v>36.549999999999997</c:v>
                </c:pt>
                <c:pt idx="26317">
                  <c:v>36.551388888888887</c:v>
                </c:pt>
                <c:pt idx="26318">
                  <c:v>36.552777777777777</c:v>
                </c:pt>
                <c:pt idx="26319">
                  <c:v>36.554166666666667</c:v>
                </c:pt>
                <c:pt idx="26320">
                  <c:v>36.555555555555557</c:v>
                </c:pt>
                <c:pt idx="26321">
                  <c:v>36.556944444444447</c:v>
                </c:pt>
                <c:pt idx="26322">
                  <c:v>36.55833333333333</c:v>
                </c:pt>
                <c:pt idx="26323">
                  <c:v>36.55972222222222</c:v>
                </c:pt>
                <c:pt idx="26324">
                  <c:v>36.56111111111111</c:v>
                </c:pt>
                <c:pt idx="26325">
                  <c:v>36.5625</c:v>
                </c:pt>
                <c:pt idx="26326">
                  <c:v>36.56388888888889</c:v>
                </c:pt>
                <c:pt idx="26327">
                  <c:v>36.56527777777778</c:v>
                </c:pt>
                <c:pt idx="26328">
                  <c:v>36.56666666666667</c:v>
                </c:pt>
                <c:pt idx="26329">
                  <c:v>36.568055555555553</c:v>
                </c:pt>
                <c:pt idx="26330">
                  <c:v>36.569444444444443</c:v>
                </c:pt>
                <c:pt idx="26331">
                  <c:v>36.570833333333333</c:v>
                </c:pt>
                <c:pt idx="26332">
                  <c:v>36.572222222222223</c:v>
                </c:pt>
                <c:pt idx="26333">
                  <c:v>36.573611111111113</c:v>
                </c:pt>
                <c:pt idx="26334">
                  <c:v>36.575000000000003</c:v>
                </c:pt>
                <c:pt idx="26335">
                  <c:v>36.576388888888886</c:v>
                </c:pt>
                <c:pt idx="26336">
                  <c:v>36.577777777777776</c:v>
                </c:pt>
                <c:pt idx="26337">
                  <c:v>36.579166666666666</c:v>
                </c:pt>
                <c:pt idx="26338">
                  <c:v>36.580555555555556</c:v>
                </c:pt>
                <c:pt idx="26339">
                  <c:v>36.581944444444446</c:v>
                </c:pt>
                <c:pt idx="26340">
                  <c:v>36.583333333333336</c:v>
                </c:pt>
                <c:pt idx="26341">
                  <c:v>36.584722222222226</c:v>
                </c:pt>
                <c:pt idx="26342">
                  <c:v>36.586111111111109</c:v>
                </c:pt>
                <c:pt idx="26343">
                  <c:v>36.587499999999999</c:v>
                </c:pt>
                <c:pt idx="26344">
                  <c:v>36.588888888888889</c:v>
                </c:pt>
                <c:pt idx="26345">
                  <c:v>36.590277777777779</c:v>
                </c:pt>
                <c:pt idx="26346">
                  <c:v>36.591666666666669</c:v>
                </c:pt>
                <c:pt idx="26347">
                  <c:v>36.593055555555559</c:v>
                </c:pt>
                <c:pt idx="26348">
                  <c:v>36.594444444444441</c:v>
                </c:pt>
                <c:pt idx="26349">
                  <c:v>36.595833333333331</c:v>
                </c:pt>
                <c:pt idx="26350">
                  <c:v>36.597222222222221</c:v>
                </c:pt>
                <c:pt idx="26351">
                  <c:v>36.598611111111111</c:v>
                </c:pt>
                <c:pt idx="26352">
                  <c:v>36.6</c:v>
                </c:pt>
                <c:pt idx="26353">
                  <c:v>36.601388888888891</c:v>
                </c:pt>
                <c:pt idx="26354">
                  <c:v>36.602777777777774</c:v>
                </c:pt>
                <c:pt idx="26355">
                  <c:v>36.604166666666664</c:v>
                </c:pt>
                <c:pt idx="26356">
                  <c:v>36.605555555555554</c:v>
                </c:pt>
                <c:pt idx="26357">
                  <c:v>36.606944444444444</c:v>
                </c:pt>
                <c:pt idx="26358">
                  <c:v>36.608333333333334</c:v>
                </c:pt>
                <c:pt idx="26359">
                  <c:v>36.609722222222224</c:v>
                </c:pt>
                <c:pt idx="26360">
                  <c:v>36.611111111111114</c:v>
                </c:pt>
                <c:pt idx="26361">
                  <c:v>36.612499999999997</c:v>
                </c:pt>
                <c:pt idx="26362">
                  <c:v>36.613888888888887</c:v>
                </c:pt>
                <c:pt idx="26363">
                  <c:v>36.615277777777777</c:v>
                </c:pt>
                <c:pt idx="26364">
                  <c:v>36.616666666666667</c:v>
                </c:pt>
                <c:pt idx="26365">
                  <c:v>36.618055555555557</c:v>
                </c:pt>
                <c:pt idx="26366">
                  <c:v>36.619444444444447</c:v>
                </c:pt>
                <c:pt idx="26367">
                  <c:v>36.62083333333333</c:v>
                </c:pt>
                <c:pt idx="26368">
                  <c:v>36.62222222222222</c:v>
                </c:pt>
                <c:pt idx="26369">
                  <c:v>36.62361111111111</c:v>
                </c:pt>
                <c:pt idx="26370">
                  <c:v>36.625</c:v>
                </c:pt>
                <c:pt idx="26371">
                  <c:v>36.62638888888889</c:v>
                </c:pt>
                <c:pt idx="26372">
                  <c:v>36.62777777777778</c:v>
                </c:pt>
                <c:pt idx="26373">
                  <c:v>36.62916666666667</c:v>
                </c:pt>
                <c:pt idx="26374">
                  <c:v>36.630555555555553</c:v>
                </c:pt>
                <c:pt idx="26375">
                  <c:v>36.631944444444443</c:v>
                </c:pt>
                <c:pt idx="26376">
                  <c:v>36.633333333333333</c:v>
                </c:pt>
                <c:pt idx="26377">
                  <c:v>36.634722222222223</c:v>
                </c:pt>
                <c:pt idx="26378">
                  <c:v>36.636111111111113</c:v>
                </c:pt>
                <c:pt idx="26379">
                  <c:v>36.637500000000003</c:v>
                </c:pt>
                <c:pt idx="26380">
                  <c:v>36.638888888888886</c:v>
                </c:pt>
                <c:pt idx="26381">
                  <c:v>36.640277777777776</c:v>
                </c:pt>
                <c:pt idx="26382">
                  <c:v>36.641666666666666</c:v>
                </c:pt>
                <c:pt idx="26383">
                  <c:v>36.643055555555556</c:v>
                </c:pt>
                <c:pt idx="26384">
                  <c:v>36.644444444444446</c:v>
                </c:pt>
                <c:pt idx="26385">
                  <c:v>36.645833333333336</c:v>
                </c:pt>
                <c:pt idx="26386">
                  <c:v>36.647222222222226</c:v>
                </c:pt>
                <c:pt idx="26387">
                  <c:v>36.648611111111109</c:v>
                </c:pt>
                <c:pt idx="26388">
                  <c:v>36.65</c:v>
                </c:pt>
                <c:pt idx="26389">
                  <c:v>36.651388888888889</c:v>
                </c:pt>
                <c:pt idx="26390">
                  <c:v>36.652777777777779</c:v>
                </c:pt>
                <c:pt idx="26391">
                  <c:v>36.654166666666669</c:v>
                </c:pt>
                <c:pt idx="26392">
                  <c:v>36.655555555555559</c:v>
                </c:pt>
                <c:pt idx="26393">
                  <c:v>36.656944444444441</c:v>
                </c:pt>
                <c:pt idx="26394">
                  <c:v>36.658333333333331</c:v>
                </c:pt>
                <c:pt idx="26395">
                  <c:v>36.659722222222221</c:v>
                </c:pt>
                <c:pt idx="26396">
                  <c:v>36.661111111111111</c:v>
                </c:pt>
                <c:pt idx="26397">
                  <c:v>36.662500000000001</c:v>
                </c:pt>
                <c:pt idx="26398">
                  <c:v>36.663888888888891</c:v>
                </c:pt>
                <c:pt idx="26399">
                  <c:v>36.665277777777774</c:v>
                </c:pt>
                <c:pt idx="26400">
                  <c:v>36.666666666666664</c:v>
                </c:pt>
                <c:pt idx="26401">
                  <c:v>36.668055555555554</c:v>
                </c:pt>
                <c:pt idx="26402">
                  <c:v>36.669444444444444</c:v>
                </c:pt>
                <c:pt idx="26403">
                  <c:v>36.670833333333334</c:v>
                </c:pt>
                <c:pt idx="26404">
                  <c:v>36.672222222222224</c:v>
                </c:pt>
                <c:pt idx="26405">
                  <c:v>36.673611111111114</c:v>
                </c:pt>
                <c:pt idx="26406">
                  <c:v>36.674999999999997</c:v>
                </c:pt>
                <c:pt idx="26407">
                  <c:v>36.676388888888887</c:v>
                </c:pt>
                <c:pt idx="26408">
                  <c:v>36.677777777777777</c:v>
                </c:pt>
                <c:pt idx="26409">
                  <c:v>36.679166666666667</c:v>
                </c:pt>
                <c:pt idx="26410">
                  <c:v>36.680555555555557</c:v>
                </c:pt>
                <c:pt idx="26411">
                  <c:v>36.681944444444447</c:v>
                </c:pt>
                <c:pt idx="26412">
                  <c:v>36.68333333333333</c:v>
                </c:pt>
                <c:pt idx="26413">
                  <c:v>36.68472222222222</c:v>
                </c:pt>
                <c:pt idx="26414">
                  <c:v>36.68611111111111</c:v>
                </c:pt>
                <c:pt idx="26415">
                  <c:v>36.6875</c:v>
                </c:pt>
                <c:pt idx="26416">
                  <c:v>36.68888888888889</c:v>
                </c:pt>
                <c:pt idx="26417">
                  <c:v>36.69027777777778</c:v>
                </c:pt>
                <c:pt idx="26418">
                  <c:v>36.69166666666667</c:v>
                </c:pt>
                <c:pt idx="26419">
                  <c:v>36.693055555555553</c:v>
                </c:pt>
                <c:pt idx="26420">
                  <c:v>36.694444444444443</c:v>
                </c:pt>
                <c:pt idx="26421">
                  <c:v>36.695833333333333</c:v>
                </c:pt>
                <c:pt idx="26422">
                  <c:v>36.697222222222223</c:v>
                </c:pt>
                <c:pt idx="26423">
                  <c:v>36.698611111111113</c:v>
                </c:pt>
                <c:pt idx="26424">
                  <c:v>36.700000000000003</c:v>
                </c:pt>
                <c:pt idx="26425">
                  <c:v>36.701388888888886</c:v>
                </c:pt>
                <c:pt idx="26426">
                  <c:v>36.702777777777776</c:v>
                </c:pt>
                <c:pt idx="26427">
                  <c:v>36.704166666666666</c:v>
                </c:pt>
                <c:pt idx="26428">
                  <c:v>36.705555555555556</c:v>
                </c:pt>
                <c:pt idx="26429">
                  <c:v>36.706944444444446</c:v>
                </c:pt>
                <c:pt idx="26430">
                  <c:v>36.708333333333336</c:v>
                </c:pt>
                <c:pt idx="26431">
                  <c:v>36.709722222222226</c:v>
                </c:pt>
                <c:pt idx="26432">
                  <c:v>36.711111111111109</c:v>
                </c:pt>
                <c:pt idx="26433">
                  <c:v>36.712499999999999</c:v>
                </c:pt>
                <c:pt idx="26434">
                  <c:v>36.713888888888889</c:v>
                </c:pt>
                <c:pt idx="26435">
                  <c:v>36.715277777777779</c:v>
                </c:pt>
                <c:pt idx="26436">
                  <c:v>36.716666666666669</c:v>
                </c:pt>
                <c:pt idx="26437">
                  <c:v>36.718055555555559</c:v>
                </c:pt>
                <c:pt idx="26438">
                  <c:v>36.719444444444441</c:v>
                </c:pt>
                <c:pt idx="26439">
                  <c:v>36.720833333333331</c:v>
                </c:pt>
                <c:pt idx="26440">
                  <c:v>36.722222222222221</c:v>
                </c:pt>
                <c:pt idx="26441">
                  <c:v>36.723611111111111</c:v>
                </c:pt>
                <c:pt idx="26442">
                  <c:v>36.725000000000001</c:v>
                </c:pt>
                <c:pt idx="26443">
                  <c:v>36.726388888888891</c:v>
                </c:pt>
                <c:pt idx="26444">
                  <c:v>36.727777777777774</c:v>
                </c:pt>
                <c:pt idx="26445">
                  <c:v>36.729166666666664</c:v>
                </c:pt>
                <c:pt idx="26446">
                  <c:v>36.730555555555554</c:v>
                </c:pt>
                <c:pt idx="26447">
                  <c:v>36.731944444444444</c:v>
                </c:pt>
                <c:pt idx="26448">
                  <c:v>36.733333333333334</c:v>
                </c:pt>
                <c:pt idx="26449">
                  <c:v>36.734722222222224</c:v>
                </c:pt>
                <c:pt idx="26450">
                  <c:v>36.736111111111114</c:v>
                </c:pt>
                <c:pt idx="26451">
                  <c:v>36.737499999999997</c:v>
                </c:pt>
                <c:pt idx="26452">
                  <c:v>36.738888888888887</c:v>
                </c:pt>
                <c:pt idx="26453">
                  <c:v>36.740277777777777</c:v>
                </c:pt>
                <c:pt idx="26454">
                  <c:v>36.741666666666667</c:v>
                </c:pt>
                <c:pt idx="26455">
                  <c:v>36.743055555555557</c:v>
                </c:pt>
                <c:pt idx="26456">
                  <c:v>36.744444444444447</c:v>
                </c:pt>
                <c:pt idx="26457">
                  <c:v>36.74583333333333</c:v>
                </c:pt>
                <c:pt idx="26458">
                  <c:v>36.74722222222222</c:v>
                </c:pt>
                <c:pt idx="26459">
                  <c:v>36.74861111111111</c:v>
                </c:pt>
                <c:pt idx="26460">
                  <c:v>36.75</c:v>
                </c:pt>
                <c:pt idx="26461">
                  <c:v>36.75138888888889</c:v>
                </c:pt>
                <c:pt idx="26462">
                  <c:v>36.75277777777778</c:v>
                </c:pt>
                <c:pt idx="26463">
                  <c:v>36.75416666666667</c:v>
                </c:pt>
                <c:pt idx="26464">
                  <c:v>36.755555555555553</c:v>
                </c:pt>
                <c:pt idx="26465">
                  <c:v>36.756944444444443</c:v>
                </c:pt>
                <c:pt idx="26466">
                  <c:v>36.758333333333333</c:v>
                </c:pt>
                <c:pt idx="26467">
                  <c:v>36.759722222222223</c:v>
                </c:pt>
                <c:pt idx="26468">
                  <c:v>36.761111111111113</c:v>
                </c:pt>
                <c:pt idx="26469">
                  <c:v>36.762500000000003</c:v>
                </c:pt>
                <c:pt idx="26470">
                  <c:v>36.763888888888886</c:v>
                </c:pt>
                <c:pt idx="26471">
                  <c:v>36.765277777777776</c:v>
                </c:pt>
                <c:pt idx="26472">
                  <c:v>36.766666666666666</c:v>
                </c:pt>
                <c:pt idx="26473">
                  <c:v>36.768055555555556</c:v>
                </c:pt>
                <c:pt idx="26474">
                  <c:v>36.769444444444446</c:v>
                </c:pt>
                <c:pt idx="26475">
                  <c:v>36.770833333333336</c:v>
                </c:pt>
                <c:pt idx="26476">
                  <c:v>36.772222222222226</c:v>
                </c:pt>
                <c:pt idx="26477">
                  <c:v>36.773611111111109</c:v>
                </c:pt>
                <c:pt idx="26478">
                  <c:v>36.774999999999999</c:v>
                </c:pt>
                <c:pt idx="26479">
                  <c:v>36.776388888888889</c:v>
                </c:pt>
                <c:pt idx="26480">
                  <c:v>36.777777777777779</c:v>
                </c:pt>
                <c:pt idx="26481">
                  <c:v>36.779166666666669</c:v>
                </c:pt>
                <c:pt idx="26482">
                  <c:v>36.780555555555559</c:v>
                </c:pt>
                <c:pt idx="26483">
                  <c:v>36.781944444444441</c:v>
                </c:pt>
                <c:pt idx="26484">
                  <c:v>36.783333333333331</c:v>
                </c:pt>
                <c:pt idx="26485">
                  <c:v>36.784722222222221</c:v>
                </c:pt>
                <c:pt idx="26486">
                  <c:v>36.786111111111111</c:v>
                </c:pt>
                <c:pt idx="26487">
                  <c:v>36.787500000000001</c:v>
                </c:pt>
                <c:pt idx="26488">
                  <c:v>36.788888888888891</c:v>
                </c:pt>
                <c:pt idx="26489">
                  <c:v>36.790277777777774</c:v>
                </c:pt>
                <c:pt idx="26490">
                  <c:v>36.791666666666664</c:v>
                </c:pt>
                <c:pt idx="26491">
                  <c:v>36.793055555555554</c:v>
                </c:pt>
                <c:pt idx="26492">
                  <c:v>36.794444444444444</c:v>
                </c:pt>
                <c:pt idx="26493">
                  <c:v>36.795833333333334</c:v>
                </c:pt>
                <c:pt idx="26494">
                  <c:v>36.797222222222224</c:v>
                </c:pt>
                <c:pt idx="26495">
                  <c:v>36.798611111111114</c:v>
                </c:pt>
                <c:pt idx="26496">
                  <c:v>36.799999999999997</c:v>
                </c:pt>
                <c:pt idx="26497">
                  <c:v>36.801388888888887</c:v>
                </c:pt>
                <c:pt idx="26498">
                  <c:v>36.802777777777777</c:v>
                </c:pt>
                <c:pt idx="26499">
                  <c:v>36.804166666666667</c:v>
                </c:pt>
                <c:pt idx="26500">
                  <c:v>36.805555555555557</c:v>
                </c:pt>
                <c:pt idx="26501">
                  <c:v>36.806944444444447</c:v>
                </c:pt>
                <c:pt idx="26502">
                  <c:v>36.80833333333333</c:v>
                </c:pt>
                <c:pt idx="26503">
                  <c:v>36.80972222222222</c:v>
                </c:pt>
                <c:pt idx="26504">
                  <c:v>36.81111111111111</c:v>
                </c:pt>
                <c:pt idx="26505">
                  <c:v>36.8125</c:v>
                </c:pt>
                <c:pt idx="26506">
                  <c:v>36.81388888888889</c:v>
                </c:pt>
                <c:pt idx="26507">
                  <c:v>36.81527777777778</c:v>
                </c:pt>
                <c:pt idx="26508">
                  <c:v>36.81666666666667</c:v>
                </c:pt>
                <c:pt idx="26509">
                  <c:v>36.818055555555553</c:v>
                </c:pt>
                <c:pt idx="26510">
                  <c:v>36.819444444444443</c:v>
                </c:pt>
                <c:pt idx="26511">
                  <c:v>36.820833333333333</c:v>
                </c:pt>
                <c:pt idx="26512">
                  <c:v>36.822222222222223</c:v>
                </c:pt>
                <c:pt idx="26513">
                  <c:v>36.823611111111113</c:v>
                </c:pt>
                <c:pt idx="26514">
                  <c:v>36.825000000000003</c:v>
                </c:pt>
                <c:pt idx="26515">
                  <c:v>36.826388888888886</c:v>
                </c:pt>
                <c:pt idx="26516">
                  <c:v>36.827777777777776</c:v>
                </c:pt>
                <c:pt idx="26517">
                  <c:v>36.829166666666666</c:v>
                </c:pt>
                <c:pt idx="26518">
                  <c:v>36.830555555555556</c:v>
                </c:pt>
                <c:pt idx="26519">
                  <c:v>36.831944444444446</c:v>
                </c:pt>
                <c:pt idx="26520">
                  <c:v>36.833333333333336</c:v>
                </c:pt>
                <c:pt idx="26521">
                  <c:v>36.834722222222226</c:v>
                </c:pt>
                <c:pt idx="26522">
                  <c:v>36.836111111111109</c:v>
                </c:pt>
                <c:pt idx="26523">
                  <c:v>36.837499999999999</c:v>
                </c:pt>
                <c:pt idx="26524">
                  <c:v>36.838888888888889</c:v>
                </c:pt>
                <c:pt idx="26525">
                  <c:v>36.840277777777779</c:v>
                </c:pt>
                <c:pt idx="26526">
                  <c:v>36.841666666666669</c:v>
                </c:pt>
                <c:pt idx="26527">
                  <c:v>36.843055555555559</c:v>
                </c:pt>
                <c:pt idx="26528">
                  <c:v>36.844444444444441</c:v>
                </c:pt>
                <c:pt idx="26529">
                  <c:v>36.845833333333331</c:v>
                </c:pt>
                <c:pt idx="26530">
                  <c:v>36.847222222222221</c:v>
                </c:pt>
                <c:pt idx="26531">
                  <c:v>36.848611111111111</c:v>
                </c:pt>
                <c:pt idx="26532">
                  <c:v>36.85</c:v>
                </c:pt>
                <c:pt idx="26533">
                  <c:v>36.851388888888891</c:v>
                </c:pt>
                <c:pt idx="26534">
                  <c:v>36.852777777777774</c:v>
                </c:pt>
                <c:pt idx="26535">
                  <c:v>36.854166666666664</c:v>
                </c:pt>
                <c:pt idx="26536">
                  <c:v>36.855555555555554</c:v>
                </c:pt>
                <c:pt idx="26537">
                  <c:v>36.856944444444444</c:v>
                </c:pt>
                <c:pt idx="26538">
                  <c:v>36.858333333333334</c:v>
                </c:pt>
                <c:pt idx="26539">
                  <c:v>36.859722222222224</c:v>
                </c:pt>
                <c:pt idx="26540">
                  <c:v>36.861111111111114</c:v>
                </c:pt>
                <c:pt idx="26541">
                  <c:v>36.862499999999997</c:v>
                </c:pt>
                <c:pt idx="26542">
                  <c:v>36.863888888888887</c:v>
                </c:pt>
                <c:pt idx="26543">
                  <c:v>36.865277777777777</c:v>
                </c:pt>
                <c:pt idx="26544">
                  <c:v>36.866666666666667</c:v>
                </c:pt>
                <c:pt idx="26545">
                  <c:v>36.868055555555557</c:v>
                </c:pt>
                <c:pt idx="26546">
                  <c:v>36.869444444444447</c:v>
                </c:pt>
                <c:pt idx="26547">
                  <c:v>36.87083333333333</c:v>
                </c:pt>
                <c:pt idx="26548">
                  <c:v>36.87222222222222</c:v>
                </c:pt>
                <c:pt idx="26549">
                  <c:v>36.87361111111111</c:v>
                </c:pt>
                <c:pt idx="26550">
                  <c:v>36.875</c:v>
                </c:pt>
                <c:pt idx="26551">
                  <c:v>36.87638888888889</c:v>
                </c:pt>
                <c:pt idx="26552">
                  <c:v>36.87777777777778</c:v>
                </c:pt>
                <c:pt idx="26553">
                  <c:v>36.87916666666667</c:v>
                </c:pt>
                <c:pt idx="26554">
                  <c:v>36.880555555555553</c:v>
                </c:pt>
                <c:pt idx="26555">
                  <c:v>36.881944444444443</c:v>
                </c:pt>
                <c:pt idx="26556">
                  <c:v>36.883333333333333</c:v>
                </c:pt>
                <c:pt idx="26557">
                  <c:v>36.884722222222223</c:v>
                </c:pt>
                <c:pt idx="26558">
                  <c:v>36.886111111111113</c:v>
                </c:pt>
                <c:pt idx="26559">
                  <c:v>36.887500000000003</c:v>
                </c:pt>
                <c:pt idx="26560">
                  <c:v>36.888888888888886</c:v>
                </c:pt>
                <c:pt idx="26561">
                  <c:v>36.890277777777776</c:v>
                </c:pt>
                <c:pt idx="26562">
                  <c:v>36.891666666666666</c:v>
                </c:pt>
                <c:pt idx="26563">
                  <c:v>36.893055555555556</c:v>
                </c:pt>
                <c:pt idx="26564">
                  <c:v>36.894444444444446</c:v>
                </c:pt>
                <c:pt idx="26565">
                  <c:v>36.895833333333336</c:v>
                </c:pt>
                <c:pt idx="26566">
                  <c:v>36.897222222222226</c:v>
                </c:pt>
                <c:pt idx="26567">
                  <c:v>36.898611111111109</c:v>
                </c:pt>
                <c:pt idx="26568">
                  <c:v>36.9</c:v>
                </c:pt>
                <c:pt idx="26569">
                  <c:v>36.901388888888889</c:v>
                </c:pt>
                <c:pt idx="26570">
                  <c:v>36.902777777777779</c:v>
                </c:pt>
                <c:pt idx="26571">
                  <c:v>36.904166666666669</c:v>
                </c:pt>
                <c:pt idx="26572">
                  <c:v>36.905555555555559</c:v>
                </c:pt>
                <c:pt idx="26573">
                  <c:v>36.906944444444441</c:v>
                </c:pt>
                <c:pt idx="26574">
                  <c:v>36.908333333333331</c:v>
                </c:pt>
                <c:pt idx="26575">
                  <c:v>36.909722222222221</c:v>
                </c:pt>
                <c:pt idx="26576">
                  <c:v>36.911111111111111</c:v>
                </c:pt>
                <c:pt idx="26577">
                  <c:v>36.912500000000001</c:v>
                </c:pt>
                <c:pt idx="26578">
                  <c:v>36.913888888888891</c:v>
                </c:pt>
                <c:pt idx="26579">
                  <c:v>36.915277777777774</c:v>
                </c:pt>
                <c:pt idx="26580">
                  <c:v>36.916666666666664</c:v>
                </c:pt>
                <c:pt idx="26581">
                  <c:v>36.918055555555554</c:v>
                </c:pt>
                <c:pt idx="26582">
                  <c:v>36.919444444444444</c:v>
                </c:pt>
                <c:pt idx="26583">
                  <c:v>36.920833333333334</c:v>
                </c:pt>
                <c:pt idx="26584">
                  <c:v>36.922222222222224</c:v>
                </c:pt>
                <c:pt idx="26585">
                  <c:v>36.923611111111114</c:v>
                </c:pt>
                <c:pt idx="26586">
                  <c:v>36.924999999999997</c:v>
                </c:pt>
                <c:pt idx="26587">
                  <c:v>36.926388888888887</c:v>
                </c:pt>
                <c:pt idx="26588">
                  <c:v>36.927777777777777</c:v>
                </c:pt>
                <c:pt idx="26589">
                  <c:v>36.929166666666667</c:v>
                </c:pt>
                <c:pt idx="26590">
                  <c:v>36.930555555555557</c:v>
                </c:pt>
                <c:pt idx="26591">
                  <c:v>36.931944444444447</c:v>
                </c:pt>
                <c:pt idx="26592">
                  <c:v>36.93333333333333</c:v>
                </c:pt>
                <c:pt idx="26593">
                  <c:v>36.93472222222222</c:v>
                </c:pt>
                <c:pt idx="26594">
                  <c:v>36.93611111111111</c:v>
                </c:pt>
                <c:pt idx="26595">
                  <c:v>36.9375</c:v>
                </c:pt>
                <c:pt idx="26596">
                  <c:v>36.93888888888889</c:v>
                </c:pt>
                <c:pt idx="26597">
                  <c:v>36.94027777777778</c:v>
                </c:pt>
                <c:pt idx="26598">
                  <c:v>36.94166666666667</c:v>
                </c:pt>
                <c:pt idx="26599">
                  <c:v>36.943055555555553</c:v>
                </c:pt>
                <c:pt idx="26600">
                  <c:v>36.944444444444443</c:v>
                </c:pt>
                <c:pt idx="26601">
                  <c:v>36.945833333333333</c:v>
                </c:pt>
                <c:pt idx="26602">
                  <c:v>36.947222222222223</c:v>
                </c:pt>
                <c:pt idx="26603">
                  <c:v>36.948611111111113</c:v>
                </c:pt>
                <c:pt idx="26604">
                  <c:v>36.950000000000003</c:v>
                </c:pt>
                <c:pt idx="26605">
                  <c:v>36.951388888888886</c:v>
                </c:pt>
                <c:pt idx="26606">
                  <c:v>36.952777777777776</c:v>
                </c:pt>
                <c:pt idx="26607">
                  <c:v>36.954166666666666</c:v>
                </c:pt>
                <c:pt idx="26608">
                  <c:v>36.955555555555556</c:v>
                </c:pt>
                <c:pt idx="26609">
                  <c:v>36.956944444444446</c:v>
                </c:pt>
                <c:pt idx="26610">
                  <c:v>36.958333333333336</c:v>
                </c:pt>
                <c:pt idx="26611">
                  <c:v>36.959722222222226</c:v>
                </c:pt>
                <c:pt idx="26612">
                  <c:v>36.961111111111109</c:v>
                </c:pt>
                <c:pt idx="26613">
                  <c:v>36.962499999999999</c:v>
                </c:pt>
                <c:pt idx="26614">
                  <c:v>36.963888888888889</c:v>
                </c:pt>
                <c:pt idx="26615">
                  <c:v>36.965277777777779</c:v>
                </c:pt>
                <c:pt idx="26616">
                  <c:v>36.966666666666669</c:v>
                </c:pt>
                <c:pt idx="26617">
                  <c:v>36.968055555555559</c:v>
                </c:pt>
                <c:pt idx="26618">
                  <c:v>36.969444444444441</c:v>
                </c:pt>
                <c:pt idx="26619">
                  <c:v>36.970833333333331</c:v>
                </c:pt>
                <c:pt idx="26620">
                  <c:v>36.972222222222221</c:v>
                </c:pt>
                <c:pt idx="26621">
                  <c:v>36.973611111111111</c:v>
                </c:pt>
                <c:pt idx="26622">
                  <c:v>36.975000000000001</c:v>
                </c:pt>
                <c:pt idx="26623">
                  <c:v>36.976388888888891</c:v>
                </c:pt>
                <c:pt idx="26624">
                  <c:v>36.977777777777774</c:v>
                </c:pt>
                <c:pt idx="26625">
                  <c:v>36.979166666666664</c:v>
                </c:pt>
                <c:pt idx="26626">
                  <c:v>36.980555555555554</c:v>
                </c:pt>
                <c:pt idx="26627">
                  <c:v>36.981944444444444</c:v>
                </c:pt>
                <c:pt idx="26628">
                  <c:v>36.983333333333334</c:v>
                </c:pt>
                <c:pt idx="26629">
                  <c:v>36.984722222222224</c:v>
                </c:pt>
                <c:pt idx="26630">
                  <c:v>36.986111111111114</c:v>
                </c:pt>
                <c:pt idx="26631">
                  <c:v>36.987499999999997</c:v>
                </c:pt>
                <c:pt idx="26632">
                  <c:v>36.988888888888887</c:v>
                </c:pt>
                <c:pt idx="26633">
                  <c:v>36.990277777777777</c:v>
                </c:pt>
                <c:pt idx="26634">
                  <c:v>36.991666666666667</c:v>
                </c:pt>
                <c:pt idx="26635">
                  <c:v>36.993055555555557</c:v>
                </c:pt>
                <c:pt idx="26636">
                  <c:v>36.994444444444447</c:v>
                </c:pt>
                <c:pt idx="26637">
                  <c:v>36.99583333333333</c:v>
                </c:pt>
                <c:pt idx="26638">
                  <c:v>36.99722222222222</c:v>
                </c:pt>
                <c:pt idx="26639">
                  <c:v>36.99861111111111</c:v>
                </c:pt>
                <c:pt idx="26640">
                  <c:v>37</c:v>
                </c:pt>
                <c:pt idx="26641">
                  <c:v>37.00138888888889</c:v>
                </c:pt>
                <c:pt idx="26642">
                  <c:v>37.00277777777778</c:v>
                </c:pt>
                <c:pt idx="26643">
                  <c:v>37.00416666666667</c:v>
                </c:pt>
                <c:pt idx="26644">
                  <c:v>37.005555555555553</c:v>
                </c:pt>
                <c:pt idx="26645">
                  <c:v>37.006944444444443</c:v>
                </c:pt>
                <c:pt idx="26646">
                  <c:v>37.008333333333333</c:v>
                </c:pt>
                <c:pt idx="26647">
                  <c:v>37.009722222222223</c:v>
                </c:pt>
                <c:pt idx="26648">
                  <c:v>37.011111111111113</c:v>
                </c:pt>
                <c:pt idx="26649">
                  <c:v>37.012500000000003</c:v>
                </c:pt>
                <c:pt idx="26650">
                  <c:v>37.013888888888886</c:v>
                </c:pt>
                <c:pt idx="26651">
                  <c:v>37.015277777777776</c:v>
                </c:pt>
                <c:pt idx="26652">
                  <c:v>37.016666666666666</c:v>
                </c:pt>
                <c:pt idx="26653">
                  <c:v>37.018055555555556</c:v>
                </c:pt>
                <c:pt idx="26654">
                  <c:v>37.019444444444446</c:v>
                </c:pt>
                <c:pt idx="26655">
                  <c:v>37.020833333333336</c:v>
                </c:pt>
                <c:pt idx="26656">
                  <c:v>37.022222222222226</c:v>
                </c:pt>
                <c:pt idx="26657">
                  <c:v>37.023611111111109</c:v>
                </c:pt>
                <c:pt idx="26658">
                  <c:v>37.024999999999999</c:v>
                </c:pt>
                <c:pt idx="26659">
                  <c:v>37.026388888888889</c:v>
                </c:pt>
                <c:pt idx="26660">
                  <c:v>37.027777777777779</c:v>
                </c:pt>
                <c:pt idx="26661">
                  <c:v>37.029166666666669</c:v>
                </c:pt>
                <c:pt idx="26662">
                  <c:v>37.030555555555559</c:v>
                </c:pt>
                <c:pt idx="26663">
                  <c:v>37.031944444444441</c:v>
                </c:pt>
                <c:pt idx="26664">
                  <c:v>37.033333333333331</c:v>
                </c:pt>
                <c:pt idx="26665">
                  <c:v>37.034722222222221</c:v>
                </c:pt>
                <c:pt idx="26666">
                  <c:v>37.036111111111111</c:v>
                </c:pt>
                <c:pt idx="26667">
                  <c:v>37.037500000000001</c:v>
                </c:pt>
                <c:pt idx="26668">
                  <c:v>37.038888888888891</c:v>
                </c:pt>
                <c:pt idx="26669">
                  <c:v>37.040277777777774</c:v>
                </c:pt>
                <c:pt idx="26670">
                  <c:v>37.041666666666664</c:v>
                </c:pt>
                <c:pt idx="26671">
                  <c:v>37.043055555555554</c:v>
                </c:pt>
                <c:pt idx="26672">
                  <c:v>37.044444444444444</c:v>
                </c:pt>
                <c:pt idx="26673">
                  <c:v>37.045833333333334</c:v>
                </c:pt>
                <c:pt idx="26674">
                  <c:v>37.047222222222224</c:v>
                </c:pt>
                <c:pt idx="26675">
                  <c:v>37.048611111111114</c:v>
                </c:pt>
                <c:pt idx="26676">
                  <c:v>37.049999999999997</c:v>
                </c:pt>
                <c:pt idx="26677">
                  <c:v>37.051388888888887</c:v>
                </c:pt>
                <c:pt idx="26678">
                  <c:v>37.052777777777777</c:v>
                </c:pt>
                <c:pt idx="26679">
                  <c:v>37.054166666666667</c:v>
                </c:pt>
                <c:pt idx="26680">
                  <c:v>37.055555555555557</c:v>
                </c:pt>
                <c:pt idx="26681">
                  <c:v>37.056944444444447</c:v>
                </c:pt>
                <c:pt idx="26682">
                  <c:v>37.05833333333333</c:v>
                </c:pt>
                <c:pt idx="26683">
                  <c:v>37.05972222222222</c:v>
                </c:pt>
                <c:pt idx="26684">
                  <c:v>37.06111111111111</c:v>
                </c:pt>
                <c:pt idx="26685">
                  <c:v>37.0625</c:v>
                </c:pt>
                <c:pt idx="26686">
                  <c:v>37.06388888888889</c:v>
                </c:pt>
                <c:pt idx="26687">
                  <c:v>37.06527777777778</c:v>
                </c:pt>
                <c:pt idx="26688">
                  <c:v>37.06666666666667</c:v>
                </c:pt>
                <c:pt idx="26689">
                  <c:v>37.068055555555553</c:v>
                </c:pt>
                <c:pt idx="26690">
                  <c:v>37.069444444444443</c:v>
                </c:pt>
                <c:pt idx="26691">
                  <c:v>37.070833333333333</c:v>
                </c:pt>
                <c:pt idx="26692">
                  <c:v>37.072222222222223</c:v>
                </c:pt>
                <c:pt idx="26693">
                  <c:v>37.073611111111113</c:v>
                </c:pt>
                <c:pt idx="26694">
                  <c:v>37.075000000000003</c:v>
                </c:pt>
                <c:pt idx="26695">
                  <c:v>37.076388888888886</c:v>
                </c:pt>
                <c:pt idx="26696">
                  <c:v>37.077777777777776</c:v>
                </c:pt>
                <c:pt idx="26697">
                  <c:v>37.079166666666666</c:v>
                </c:pt>
                <c:pt idx="26698">
                  <c:v>37.080555555555556</c:v>
                </c:pt>
                <c:pt idx="26699">
                  <c:v>37.081944444444446</c:v>
                </c:pt>
                <c:pt idx="26700">
                  <c:v>37.083333333333336</c:v>
                </c:pt>
                <c:pt idx="26701">
                  <c:v>37.084722222222226</c:v>
                </c:pt>
                <c:pt idx="26702">
                  <c:v>37.086111111111109</c:v>
                </c:pt>
                <c:pt idx="26703">
                  <c:v>37.087499999999999</c:v>
                </c:pt>
                <c:pt idx="26704">
                  <c:v>37.088888888888889</c:v>
                </c:pt>
                <c:pt idx="26705">
                  <c:v>37.090277777777779</c:v>
                </c:pt>
                <c:pt idx="26706">
                  <c:v>37.091666666666669</c:v>
                </c:pt>
                <c:pt idx="26707">
                  <c:v>37.093055555555559</c:v>
                </c:pt>
                <c:pt idx="26708">
                  <c:v>37.094444444444441</c:v>
                </c:pt>
                <c:pt idx="26709">
                  <c:v>37.095833333333331</c:v>
                </c:pt>
                <c:pt idx="26710">
                  <c:v>37.097222222222221</c:v>
                </c:pt>
                <c:pt idx="26711">
                  <c:v>37.098611111111111</c:v>
                </c:pt>
                <c:pt idx="26712">
                  <c:v>37.1</c:v>
                </c:pt>
                <c:pt idx="26713">
                  <c:v>37.101388888888891</c:v>
                </c:pt>
                <c:pt idx="26714">
                  <c:v>37.102777777777774</c:v>
                </c:pt>
                <c:pt idx="26715">
                  <c:v>37.104166666666664</c:v>
                </c:pt>
                <c:pt idx="26716">
                  <c:v>37.105555555555554</c:v>
                </c:pt>
                <c:pt idx="26717">
                  <c:v>37.106944444444444</c:v>
                </c:pt>
                <c:pt idx="26718">
                  <c:v>37.108333333333334</c:v>
                </c:pt>
                <c:pt idx="26719">
                  <c:v>37.109722222222224</c:v>
                </c:pt>
                <c:pt idx="26720">
                  <c:v>37.111111111111114</c:v>
                </c:pt>
                <c:pt idx="26721">
                  <c:v>37.112499999999997</c:v>
                </c:pt>
                <c:pt idx="26722">
                  <c:v>37.113888888888887</c:v>
                </c:pt>
                <c:pt idx="26723">
                  <c:v>37.115277777777777</c:v>
                </c:pt>
                <c:pt idx="26724">
                  <c:v>37.116666666666667</c:v>
                </c:pt>
                <c:pt idx="26725">
                  <c:v>37.118055555555557</c:v>
                </c:pt>
                <c:pt idx="26726">
                  <c:v>37.119444444444447</c:v>
                </c:pt>
                <c:pt idx="26727">
                  <c:v>37.12083333333333</c:v>
                </c:pt>
                <c:pt idx="26728">
                  <c:v>37.12222222222222</c:v>
                </c:pt>
                <c:pt idx="26729">
                  <c:v>37.12361111111111</c:v>
                </c:pt>
                <c:pt idx="26730">
                  <c:v>37.125</c:v>
                </c:pt>
                <c:pt idx="26731">
                  <c:v>37.12638888888889</c:v>
                </c:pt>
                <c:pt idx="26732">
                  <c:v>37.12777777777778</c:v>
                </c:pt>
                <c:pt idx="26733">
                  <c:v>37.12916666666667</c:v>
                </c:pt>
                <c:pt idx="26734">
                  <c:v>37.130555555555553</c:v>
                </c:pt>
                <c:pt idx="26735">
                  <c:v>37.131944444444443</c:v>
                </c:pt>
                <c:pt idx="26736">
                  <c:v>37.133333333333333</c:v>
                </c:pt>
                <c:pt idx="26737">
                  <c:v>37.134722222222223</c:v>
                </c:pt>
                <c:pt idx="26738">
                  <c:v>37.136111111111113</c:v>
                </c:pt>
                <c:pt idx="26739">
                  <c:v>37.137500000000003</c:v>
                </c:pt>
                <c:pt idx="26740">
                  <c:v>37.138888888888886</c:v>
                </c:pt>
                <c:pt idx="26741">
                  <c:v>37.140277777777776</c:v>
                </c:pt>
                <c:pt idx="26742">
                  <c:v>37.141666666666666</c:v>
                </c:pt>
                <c:pt idx="26743">
                  <c:v>37.143055555555556</c:v>
                </c:pt>
                <c:pt idx="26744">
                  <c:v>37.144444444444446</c:v>
                </c:pt>
                <c:pt idx="26745">
                  <c:v>37.145833333333336</c:v>
                </c:pt>
                <c:pt idx="26746">
                  <c:v>37.147222222222226</c:v>
                </c:pt>
                <c:pt idx="26747">
                  <c:v>37.148611111111109</c:v>
                </c:pt>
                <c:pt idx="26748">
                  <c:v>37.15</c:v>
                </c:pt>
                <c:pt idx="26749">
                  <c:v>37.151388888888889</c:v>
                </c:pt>
                <c:pt idx="26750">
                  <c:v>37.152777777777779</c:v>
                </c:pt>
                <c:pt idx="26751">
                  <c:v>37.154166666666669</c:v>
                </c:pt>
                <c:pt idx="26752">
                  <c:v>37.155555555555559</c:v>
                </c:pt>
                <c:pt idx="26753">
                  <c:v>37.156944444444441</c:v>
                </c:pt>
                <c:pt idx="26754">
                  <c:v>37.158333333333331</c:v>
                </c:pt>
                <c:pt idx="26755">
                  <c:v>37.159722222222221</c:v>
                </c:pt>
                <c:pt idx="26756">
                  <c:v>37.161111111111111</c:v>
                </c:pt>
                <c:pt idx="26757">
                  <c:v>37.162500000000001</c:v>
                </c:pt>
                <c:pt idx="26758">
                  <c:v>37.163888888888891</c:v>
                </c:pt>
                <c:pt idx="26759">
                  <c:v>37.165277777777774</c:v>
                </c:pt>
                <c:pt idx="26760">
                  <c:v>37.166666666666664</c:v>
                </c:pt>
                <c:pt idx="26761">
                  <c:v>37.168055555555554</c:v>
                </c:pt>
                <c:pt idx="26762">
                  <c:v>37.169444444444444</c:v>
                </c:pt>
                <c:pt idx="26763">
                  <c:v>37.170833333333334</c:v>
                </c:pt>
                <c:pt idx="26764">
                  <c:v>37.172222222222224</c:v>
                </c:pt>
                <c:pt idx="26765">
                  <c:v>37.173611111111114</c:v>
                </c:pt>
                <c:pt idx="26766">
                  <c:v>37.174999999999997</c:v>
                </c:pt>
                <c:pt idx="26767">
                  <c:v>37.176388888888887</c:v>
                </c:pt>
                <c:pt idx="26768">
                  <c:v>37.177777777777777</c:v>
                </c:pt>
                <c:pt idx="26769">
                  <c:v>37.179166666666667</c:v>
                </c:pt>
                <c:pt idx="26770">
                  <c:v>37.180555555555557</c:v>
                </c:pt>
                <c:pt idx="26771">
                  <c:v>37.181944444444447</c:v>
                </c:pt>
                <c:pt idx="26772">
                  <c:v>37.18333333333333</c:v>
                </c:pt>
                <c:pt idx="26773">
                  <c:v>37.18472222222222</c:v>
                </c:pt>
                <c:pt idx="26774">
                  <c:v>37.18611111111111</c:v>
                </c:pt>
                <c:pt idx="26775">
                  <c:v>37.1875</c:v>
                </c:pt>
                <c:pt idx="26776">
                  <c:v>37.18888888888889</c:v>
                </c:pt>
                <c:pt idx="26777">
                  <c:v>37.19027777777778</c:v>
                </c:pt>
                <c:pt idx="26778">
                  <c:v>37.19166666666667</c:v>
                </c:pt>
                <c:pt idx="26779">
                  <c:v>37.193055555555553</c:v>
                </c:pt>
                <c:pt idx="26780">
                  <c:v>37.194444444444443</c:v>
                </c:pt>
                <c:pt idx="26781">
                  <c:v>37.195833333333333</c:v>
                </c:pt>
                <c:pt idx="26782">
                  <c:v>37.197222222222223</c:v>
                </c:pt>
                <c:pt idx="26783">
                  <c:v>37.198611111111113</c:v>
                </c:pt>
                <c:pt idx="26784">
                  <c:v>37.200000000000003</c:v>
                </c:pt>
                <c:pt idx="26785">
                  <c:v>37.201388888888886</c:v>
                </c:pt>
                <c:pt idx="26786">
                  <c:v>37.202777777777776</c:v>
                </c:pt>
                <c:pt idx="26787">
                  <c:v>37.204166666666666</c:v>
                </c:pt>
                <c:pt idx="26788">
                  <c:v>37.205555555555556</c:v>
                </c:pt>
                <c:pt idx="26789">
                  <c:v>37.206944444444446</c:v>
                </c:pt>
                <c:pt idx="26790">
                  <c:v>37.208333333333336</c:v>
                </c:pt>
                <c:pt idx="26791">
                  <c:v>37.209722222222226</c:v>
                </c:pt>
                <c:pt idx="26792">
                  <c:v>37.211111111111109</c:v>
                </c:pt>
                <c:pt idx="26793">
                  <c:v>37.212499999999999</c:v>
                </c:pt>
                <c:pt idx="26794">
                  <c:v>37.213888888888889</c:v>
                </c:pt>
                <c:pt idx="26795">
                  <c:v>37.215277777777779</c:v>
                </c:pt>
                <c:pt idx="26796">
                  <c:v>37.216666666666669</c:v>
                </c:pt>
                <c:pt idx="26797">
                  <c:v>37.218055555555559</c:v>
                </c:pt>
                <c:pt idx="26798">
                  <c:v>37.219444444444441</c:v>
                </c:pt>
                <c:pt idx="26799">
                  <c:v>37.220833333333331</c:v>
                </c:pt>
                <c:pt idx="26800">
                  <c:v>37.222222222222221</c:v>
                </c:pt>
                <c:pt idx="26801">
                  <c:v>37.223611111111111</c:v>
                </c:pt>
                <c:pt idx="26802">
                  <c:v>37.225000000000001</c:v>
                </c:pt>
                <c:pt idx="26803">
                  <c:v>37.226388888888891</c:v>
                </c:pt>
                <c:pt idx="26804">
                  <c:v>37.227777777777774</c:v>
                </c:pt>
                <c:pt idx="26805">
                  <c:v>37.229166666666664</c:v>
                </c:pt>
                <c:pt idx="26806">
                  <c:v>37.230555555555554</c:v>
                </c:pt>
                <c:pt idx="26807">
                  <c:v>37.231944444444444</c:v>
                </c:pt>
                <c:pt idx="26808">
                  <c:v>37.233333333333334</c:v>
                </c:pt>
                <c:pt idx="26809">
                  <c:v>37.234722222222224</c:v>
                </c:pt>
                <c:pt idx="26810">
                  <c:v>37.236111111111114</c:v>
                </c:pt>
                <c:pt idx="26811">
                  <c:v>37.237499999999997</c:v>
                </c:pt>
                <c:pt idx="26812">
                  <c:v>37.238888888888887</c:v>
                </c:pt>
                <c:pt idx="26813">
                  <c:v>37.240277777777777</c:v>
                </c:pt>
                <c:pt idx="26814">
                  <c:v>37.241666666666667</c:v>
                </c:pt>
                <c:pt idx="26815">
                  <c:v>37.243055555555557</c:v>
                </c:pt>
                <c:pt idx="26816">
                  <c:v>37.244444444444447</c:v>
                </c:pt>
                <c:pt idx="26817">
                  <c:v>37.24583333333333</c:v>
                </c:pt>
                <c:pt idx="26818">
                  <c:v>37.24722222222222</c:v>
                </c:pt>
                <c:pt idx="26819">
                  <c:v>37.24861111111111</c:v>
                </c:pt>
                <c:pt idx="26820">
                  <c:v>37.25</c:v>
                </c:pt>
                <c:pt idx="26821">
                  <c:v>37.25138888888889</c:v>
                </c:pt>
                <c:pt idx="26822">
                  <c:v>37.25277777777778</c:v>
                </c:pt>
                <c:pt idx="26823">
                  <c:v>37.25416666666667</c:v>
                </c:pt>
                <c:pt idx="26824">
                  <c:v>37.255555555555553</c:v>
                </c:pt>
                <c:pt idx="26825">
                  <c:v>37.256944444444443</c:v>
                </c:pt>
                <c:pt idx="26826">
                  <c:v>37.258333333333333</c:v>
                </c:pt>
                <c:pt idx="26827">
                  <c:v>37.259722222222223</c:v>
                </c:pt>
                <c:pt idx="26828">
                  <c:v>37.261111111111113</c:v>
                </c:pt>
                <c:pt idx="26829">
                  <c:v>37.262500000000003</c:v>
                </c:pt>
                <c:pt idx="26830">
                  <c:v>37.263888888888886</c:v>
                </c:pt>
                <c:pt idx="26831">
                  <c:v>37.265277777777776</c:v>
                </c:pt>
                <c:pt idx="26832">
                  <c:v>37.266666666666666</c:v>
                </c:pt>
                <c:pt idx="26833">
                  <c:v>37.268055555555556</c:v>
                </c:pt>
                <c:pt idx="26834">
                  <c:v>37.269444444444446</c:v>
                </c:pt>
                <c:pt idx="26835">
                  <c:v>37.270833333333336</c:v>
                </c:pt>
                <c:pt idx="26836">
                  <c:v>37.272222222222226</c:v>
                </c:pt>
                <c:pt idx="26837">
                  <c:v>37.273611111111109</c:v>
                </c:pt>
                <c:pt idx="26838">
                  <c:v>37.274999999999999</c:v>
                </c:pt>
                <c:pt idx="26839">
                  <c:v>37.276388888888889</c:v>
                </c:pt>
                <c:pt idx="26840">
                  <c:v>37.277777777777779</c:v>
                </c:pt>
                <c:pt idx="26841">
                  <c:v>37.279166666666669</c:v>
                </c:pt>
                <c:pt idx="26842">
                  <c:v>37.280555555555559</c:v>
                </c:pt>
                <c:pt idx="26843">
                  <c:v>37.281944444444441</c:v>
                </c:pt>
                <c:pt idx="26844">
                  <c:v>37.283333333333331</c:v>
                </c:pt>
                <c:pt idx="26845">
                  <c:v>37.284722222222221</c:v>
                </c:pt>
                <c:pt idx="26846">
                  <c:v>37.286111111111111</c:v>
                </c:pt>
                <c:pt idx="26847">
                  <c:v>37.287500000000001</c:v>
                </c:pt>
                <c:pt idx="26848">
                  <c:v>37.288888888888891</c:v>
                </c:pt>
                <c:pt idx="26849">
                  <c:v>37.290277777777774</c:v>
                </c:pt>
                <c:pt idx="26850">
                  <c:v>37.291666666666664</c:v>
                </c:pt>
                <c:pt idx="26851">
                  <c:v>37.293055555555554</c:v>
                </c:pt>
                <c:pt idx="26852">
                  <c:v>37.294444444444444</c:v>
                </c:pt>
                <c:pt idx="26853">
                  <c:v>37.295833333333334</c:v>
                </c:pt>
                <c:pt idx="26854">
                  <c:v>37.297222222222224</c:v>
                </c:pt>
                <c:pt idx="26855">
                  <c:v>37.298611111111114</c:v>
                </c:pt>
                <c:pt idx="26856">
                  <c:v>37.299999999999997</c:v>
                </c:pt>
                <c:pt idx="26857">
                  <c:v>37.301388888888887</c:v>
                </c:pt>
                <c:pt idx="26858">
                  <c:v>37.302777777777777</c:v>
                </c:pt>
                <c:pt idx="26859">
                  <c:v>37.304166666666667</c:v>
                </c:pt>
                <c:pt idx="26860">
                  <c:v>37.305555555555557</c:v>
                </c:pt>
                <c:pt idx="26861">
                  <c:v>37.306944444444447</c:v>
                </c:pt>
                <c:pt idx="26862">
                  <c:v>37.30833333333333</c:v>
                </c:pt>
                <c:pt idx="26863">
                  <c:v>37.30972222222222</c:v>
                </c:pt>
                <c:pt idx="26864">
                  <c:v>37.31111111111111</c:v>
                </c:pt>
                <c:pt idx="26865">
                  <c:v>37.3125</c:v>
                </c:pt>
                <c:pt idx="26866">
                  <c:v>37.31388888888889</c:v>
                </c:pt>
                <c:pt idx="26867">
                  <c:v>37.31527777777778</c:v>
                </c:pt>
                <c:pt idx="26868">
                  <c:v>37.31666666666667</c:v>
                </c:pt>
                <c:pt idx="26869">
                  <c:v>37.318055555555553</c:v>
                </c:pt>
                <c:pt idx="26870">
                  <c:v>37.319444444444443</c:v>
                </c:pt>
                <c:pt idx="26871">
                  <c:v>37.320833333333333</c:v>
                </c:pt>
                <c:pt idx="26872">
                  <c:v>37.322222222222223</c:v>
                </c:pt>
                <c:pt idx="26873">
                  <c:v>37.323611111111113</c:v>
                </c:pt>
                <c:pt idx="26874">
                  <c:v>37.325000000000003</c:v>
                </c:pt>
                <c:pt idx="26875">
                  <c:v>37.326388888888886</c:v>
                </c:pt>
                <c:pt idx="26876">
                  <c:v>37.327777777777776</c:v>
                </c:pt>
                <c:pt idx="26877">
                  <c:v>37.329166666666666</c:v>
                </c:pt>
                <c:pt idx="26878">
                  <c:v>37.330555555555556</c:v>
                </c:pt>
                <c:pt idx="26879">
                  <c:v>37.331944444444446</c:v>
                </c:pt>
                <c:pt idx="26880">
                  <c:v>37.333333333333336</c:v>
                </c:pt>
                <c:pt idx="26881">
                  <c:v>37.334722222222226</c:v>
                </c:pt>
                <c:pt idx="26882">
                  <c:v>37.336111111111109</c:v>
                </c:pt>
                <c:pt idx="26883">
                  <c:v>37.337499999999999</c:v>
                </c:pt>
                <c:pt idx="26884">
                  <c:v>37.338888888888889</c:v>
                </c:pt>
                <c:pt idx="26885">
                  <c:v>37.340277777777779</c:v>
                </c:pt>
                <c:pt idx="26886">
                  <c:v>37.341666666666669</c:v>
                </c:pt>
                <c:pt idx="26887">
                  <c:v>37.343055555555559</c:v>
                </c:pt>
                <c:pt idx="26888">
                  <c:v>37.344444444444441</c:v>
                </c:pt>
                <c:pt idx="26889">
                  <c:v>37.345833333333331</c:v>
                </c:pt>
                <c:pt idx="26890">
                  <c:v>37.347222222222221</c:v>
                </c:pt>
                <c:pt idx="26891">
                  <c:v>37.348611111111111</c:v>
                </c:pt>
                <c:pt idx="26892">
                  <c:v>37.35</c:v>
                </c:pt>
                <c:pt idx="26893">
                  <c:v>37.351388888888891</c:v>
                </c:pt>
                <c:pt idx="26894">
                  <c:v>37.352777777777774</c:v>
                </c:pt>
                <c:pt idx="26895">
                  <c:v>37.354166666666664</c:v>
                </c:pt>
                <c:pt idx="26896">
                  <c:v>37.355555555555554</c:v>
                </c:pt>
                <c:pt idx="26897">
                  <c:v>37.356944444444444</c:v>
                </c:pt>
                <c:pt idx="26898">
                  <c:v>37.358333333333334</c:v>
                </c:pt>
                <c:pt idx="26899">
                  <c:v>37.359722222222224</c:v>
                </c:pt>
                <c:pt idx="26900">
                  <c:v>37.361111111111114</c:v>
                </c:pt>
                <c:pt idx="26901">
                  <c:v>37.362499999999997</c:v>
                </c:pt>
                <c:pt idx="26902">
                  <c:v>37.363888888888887</c:v>
                </c:pt>
                <c:pt idx="26903">
                  <c:v>37.365277777777777</c:v>
                </c:pt>
                <c:pt idx="26904">
                  <c:v>37.366666666666667</c:v>
                </c:pt>
                <c:pt idx="26905">
                  <c:v>37.368055555555557</c:v>
                </c:pt>
                <c:pt idx="26906">
                  <c:v>37.369444444444447</c:v>
                </c:pt>
                <c:pt idx="26907">
                  <c:v>37.37083333333333</c:v>
                </c:pt>
                <c:pt idx="26908">
                  <c:v>37.37222222222222</c:v>
                </c:pt>
                <c:pt idx="26909">
                  <c:v>37.37361111111111</c:v>
                </c:pt>
                <c:pt idx="26910">
                  <c:v>37.375</c:v>
                </c:pt>
                <c:pt idx="26911">
                  <c:v>37.37638888888889</c:v>
                </c:pt>
                <c:pt idx="26912">
                  <c:v>37.37777777777778</c:v>
                </c:pt>
                <c:pt idx="26913">
                  <c:v>37.37916666666667</c:v>
                </c:pt>
                <c:pt idx="26914">
                  <c:v>37.380555555555553</c:v>
                </c:pt>
                <c:pt idx="26915">
                  <c:v>37.381944444444443</c:v>
                </c:pt>
                <c:pt idx="26916">
                  <c:v>37.383333333333333</c:v>
                </c:pt>
                <c:pt idx="26917">
                  <c:v>37.384722222222223</c:v>
                </c:pt>
                <c:pt idx="26918">
                  <c:v>37.386111111111113</c:v>
                </c:pt>
                <c:pt idx="26919">
                  <c:v>37.387500000000003</c:v>
                </c:pt>
                <c:pt idx="26920">
                  <c:v>37.388888888888886</c:v>
                </c:pt>
                <c:pt idx="26921">
                  <c:v>37.390277777777776</c:v>
                </c:pt>
                <c:pt idx="26922">
                  <c:v>37.391666666666666</c:v>
                </c:pt>
                <c:pt idx="26923">
                  <c:v>37.393055555555556</c:v>
                </c:pt>
                <c:pt idx="26924">
                  <c:v>37.394444444444446</c:v>
                </c:pt>
                <c:pt idx="26925">
                  <c:v>37.395833333333336</c:v>
                </c:pt>
                <c:pt idx="26926">
                  <c:v>37.397222222222226</c:v>
                </c:pt>
                <c:pt idx="26927">
                  <c:v>37.398611111111109</c:v>
                </c:pt>
                <c:pt idx="26928">
                  <c:v>37.4</c:v>
                </c:pt>
                <c:pt idx="26929">
                  <c:v>37.401388888888889</c:v>
                </c:pt>
                <c:pt idx="26930">
                  <c:v>37.402777777777779</c:v>
                </c:pt>
                <c:pt idx="26931">
                  <c:v>37.404166666666669</c:v>
                </c:pt>
                <c:pt idx="26932">
                  <c:v>37.405555555555559</c:v>
                </c:pt>
                <c:pt idx="26933">
                  <c:v>37.406944444444441</c:v>
                </c:pt>
                <c:pt idx="26934">
                  <c:v>37.408333333333331</c:v>
                </c:pt>
                <c:pt idx="26935">
                  <c:v>37.409722222222221</c:v>
                </c:pt>
                <c:pt idx="26936">
                  <c:v>37.411111111111111</c:v>
                </c:pt>
                <c:pt idx="26937">
                  <c:v>37.412500000000001</c:v>
                </c:pt>
                <c:pt idx="26938">
                  <c:v>37.413888888888891</c:v>
                </c:pt>
                <c:pt idx="26939">
                  <c:v>37.415277777777774</c:v>
                </c:pt>
                <c:pt idx="26940">
                  <c:v>37.416666666666664</c:v>
                </c:pt>
                <c:pt idx="26941">
                  <c:v>37.418055555555554</c:v>
                </c:pt>
                <c:pt idx="26942">
                  <c:v>37.419444444444444</c:v>
                </c:pt>
                <c:pt idx="26943">
                  <c:v>37.420833333333334</c:v>
                </c:pt>
                <c:pt idx="26944">
                  <c:v>37.422222222222224</c:v>
                </c:pt>
                <c:pt idx="26945">
                  <c:v>37.423611111111114</c:v>
                </c:pt>
                <c:pt idx="26946">
                  <c:v>37.424999999999997</c:v>
                </c:pt>
                <c:pt idx="26947">
                  <c:v>37.426388888888887</c:v>
                </c:pt>
                <c:pt idx="26948">
                  <c:v>37.427777777777777</c:v>
                </c:pt>
                <c:pt idx="26949">
                  <c:v>37.429166666666667</c:v>
                </c:pt>
                <c:pt idx="26950">
                  <c:v>37.430555555555557</c:v>
                </c:pt>
                <c:pt idx="26951">
                  <c:v>37.431944444444447</c:v>
                </c:pt>
                <c:pt idx="26952">
                  <c:v>37.43333333333333</c:v>
                </c:pt>
                <c:pt idx="26953">
                  <c:v>37.43472222222222</c:v>
                </c:pt>
                <c:pt idx="26954">
                  <c:v>37.43611111111111</c:v>
                </c:pt>
                <c:pt idx="26955">
                  <c:v>37.4375</c:v>
                </c:pt>
                <c:pt idx="26956">
                  <c:v>37.43888888888889</c:v>
                </c:pt>
                <c:pt idx="26957">
                  <c:v>37.44027777777778</c:v>
                </c:pt>
                <c:pt idx="26958">
                  <c:v>37.44166666666667</c:v>
                </c:pt>
                <c:pt idx="26959">
                  <c:v>37.443055555555553</c:v>
                </c:pt>
                <c:pt idx="26960">
                  <c:v>37.444444444444443</c:v>
                </c:pt>
                <c:pt idx="26961">
                  <c:v>37.445833333333333</c:v>
                </c:pt>
                <c:pt idx="26962">
                  <c:v>37.447222222222223</c:v>
                </c:pt>
                <c:pt idx="26963">
                  <c:v>37.448611111111113</c:v>
                </c:pt>
                <c:pt idx="26964">
                  <c:v>37.450000000000003</c:v>
                </c:pt>
                <c:pt idx="26965">
                  <c:v>37.451388888888886</c:v>
                </c:pt>
                <c:pt idx="26966">
                  <c:v>37.452777777777776</c:v>
                </c:pt>
                <c:pt idx="26967">
                  <c:v>37.454166666666666</c:v>
                </c:pt>
                <c:pt idx="26968">
                  <c:v>37.455555555555556</c:v>
                </c:pt>
                <c:pt idx="26969">
                  <c:v>37.456944444444446</c:v>
                </c:pt>
                <c:pt idx="26970">
                  <c:v>37.458333333333336</c:v>
                </c:pt>
                <c:pt idx="26971">
                  <c:v>37.459722222222226</c:v>
                </c:pt>
                <c:pt idx="26972">
                  <c:v>37.461111111111109</c:v>
                </c:pt>
                <c:pt idx="26973">
                  <c:v>37.462499999999999</c:v>
                </c:pt>
                <c:pt idx="26974">
                  <c:v>37.463888888888889</c:v>
                </c:pt>
                <c:pt idx="26975">
                  <c:v>37.465277777777779</c:v>
                </c:pt>
                <c:pt idx="26976">
                  <c:v>37.466666666666669</c:v>
                </c:pt>
                <c:pt idx="26977">
                  <c:v>37.468055555555559</c:v>
                </c:pt>
                <c:pt idx="26978">
                  <c:v>37.469444444444441</c:v>
                </c:pt>
                <c:pt idx="26979">
                  <c:v>37.470833333333331</c:v>
                </c:pt>
                <c:pt idx="26980">
                  <c:v>37.472222222222221</c:v>
                </c:pt>
                <c:pt idx="26981">
                  <c:v>37.473611111111111</c:v>
                </c:pt>
                <c:pt idx="26982">
                  <c:v>37.475000000000001</c:v>
                </c:pt>
                <c:pt idx="26983">
                  <c:v>37.476388888888891</c:v>
                </c:pt>
                <c:pt idx="26984">
                  <c:v>37.477777777777774</c:v>
                </c:pt>
                <c:pt idx="26985">
                  <c:v>37.479166666666664</c:v>
                </c:pt>
                <c:pt idx="26986">
                  <c:v>37.480555555555554</c:v>
                </c:pt>
                <c:pt idx="26987">
                  <c:v>37.481944444444444</c:v>
                </c:pt>
                <c:pt idx="26988">
                  <c:v>37.483333333333334</c:v>
                </c:pt>
                <c:pt idx="26989">
                  <c:v>37.484722222222224</c:v>
                </c:pt>
                <c:pt idx="26990">
                  <c:v>37.486111111111114</c:v>
                </c:pt>
                <c:pt idx="26991">
                  <c:v>37.487499999999997</c:v>
                </c:pt>
                <c:pt idx="26992">
                  <c:v>37.488888888888887</c:v>
                </c:pt>
                <c:pt idx="26993">
                  <c:v>37.490277777777777</c:v>
                </c:pt>
                <c:pt idx="26994">
                  <c:v>37.491666666666667</c:v>
                </c:pt>
                <c:pt idx="26995">
                  <c:v>37.493055555555557</c:v>
                </c:pt>
                <c:pt idx="26996">
                  <c:v>37.494444444444447</c:v>
                </c:pt>
                <c:pt idx="26997">
                  <c:v>37.49583333333333</c:v>
                </c:pt>
                <c:pt idx="26998">
                  <c:v>37.49722222222222</c:v>
                </c:pt>
                <c:pt idx="26999">
                  <c:v>37.49861111111111</c:v>
                </c:pt>
                <c:pt idx="27000">
                  <c:v>37.5</c:v>
                </c:pt>
                <c:pt idx="27001">
                  <c:v>37.50138888888889</c:v>
                </c:pt>
                <c:pt idx="27002">
                  <c:v>37.50277777777778</c:v>
                </c:pt>
                <c:pt idx="27003">
                  <c:v>37.50416666666667</c:v>
                </c:pt>
                <c:pt idx="27004">
                  <c:v>37.505555555555553</c:v>
                </c:pt>
                <c:pt idx="27005">
                  <c:v>37.506944444444443</c:v>
                </c:pt>
                <c:pt idx="27006">
                  <c:v>37.508333333333333</c:v>
                </c:pt>
                <c:pt idx="27007">
                  <c:v>37.509722222222223</c:v>
                </c:pt>
                <c:pt idx="27008">
                  <c:v>37.511111111111113</c:v>
                </c:pt>
                <c:pt idx="27009">
                  <c:v>37.512500000000003</c:v>
                </c:pt>
                <c:pt idx="27010">
                  <c:v>37.513888888888886</c:v>
                </c:pt>
                <c:pt idx="27011">
                  <c:v>37.515277777777776</c:v>
                </c:pt>
                <c:pt idx="27012">
                  <c:v>37.516666666666666</c:v>
                </c:pt>
                <c:pt idx="27013">
                  <c:v>37.518055555555556</c:v>
                </c:pt>
                <c:pt idx="27014">
                  <c:v>37.519444444444446</c:v>
                </c:pt>
                <c:pt idx="27015">
                  <c:v>37.520833333333336</c:v>
                </c:pt>
                <c:pt idx="27016">
                  <c:v>37.522222222222226</c:v>
                </c:pt>
                <c:pt idx="27017">
                  <c:v>37.523611111111109</c:v>
                </c:pt>
                <c:pt idx="27018">
                  <c:v>37.524999999999999</c:v>
                </c:pt>
                <c:pt idx="27019">
                  <c:v>37.526388888888889</c:v>
                </c:pt>
                <c:pt idx="27020">
                  <c:v>37.527777777777779</c:v>
                </c:pt>
                <c:pt idx="27021">
                  <c:v>37.529166666666669</c:v>
                </c:pt>
                <c:pt idx="27022">
                  <c:v>37.530555555555559</c:v>
                </c:pt>
                <c:pt idx="27023">
                  <c:v>37.531944444444441</c:v>
                </c:pt>
                <c:pt idx="27024">
                  <c:v>37.533333333333331</c:v>
                </c:pt>
                <c:pt idx="27025">
                  <c:v>37.534722222222221</c:v>
                </c:pt>
                <c:pt idx="27026">
                  <c:v>37.536111111111111</c:v>
                </c:pt>
                <c:pt idx="27027">
                  <c:v>37.537500000000001</c:v>
                </c:pt>
                <c:pt idx="27028">
                  <c:v>37.538888888888891</c:v>
                </c:pt>
                <c:pt idx="27029">
                  <c:v>37.540277777777774</c:v>
                </c:pt>
                <c:pt idx="27030">
                  <c:v>37.541666666666664</c:v>
                </c:pt>
                <c:pt idx="27031">
                  <c:v>37.543055555555554</c:v>
                </c:pt>
                <c:pt idx="27032">
                  <c:v>37.544444444444444</c:v>
                </c:pt>
                <c:pt idx="27033">
                  <c:v>37.545833333333334</c:v>
                </c:pt>
                <c:pt idx="27034">
                  <c:v>37.547222222222224</c:v>
                </c:pt>
                <c:pt idx="27035">
                  <c:v>37.548611111111114</c:v>
                </c:pt>
                <c:pt idx="27036">
                  <c:v>37.549999999999997</c:v>
                </c:pt>
                <c:pt idx="27037">
                  <c:v>37.551388888888887</c:v>
                </c:pt>
                <c:pt idx="27038">
                  <c:v>37.552777777777777</c:v>
                </c:pt>
                <c:pt idx="27039">
                  <c:v>37.554166666666667</c:v>
                </c:pt>
                <c:pt idx="27040">
                  <c:v>37.555555555555557</c:v>
                </c:pt>
                <c:pt idx="27041">
                  <c:v>37.556944444444447</c:v>
                </c:pt>
                <c:pt idx="27042">
                  <c:v>37.55833333333333</c:v>
                </c:pt>
                <c:pt idx="27043">
                  <c:v>37.55972222222222</c:v>
                </c:pt>
                <c:pt idx="27044">
                  <c:v>37.56111111111111</c:v>
                </c:pt>
                <c:pt idx="27045">
                  <c:v>37.5625</c:v>
                </c:pt>
                <c:pt idx="27046">
                  <c:v>37.56388888888889</c:v>
                </c:pt>
                <c:pt idx="27047">
                  <c:v>37.56527777777778</c:v>
                </c:pt>
                <c:pt idx="27048">
                  <c:v>37.56666666666667</c:v>
                </c:pt>
                <c:pt idx="27049">
                  <c:v>37.568055555555553</c:v>
                </c:pt>
                <c:pt idx="27050">
                  <c:v>37.569444444444443</c:v>
                </c:pt>
                <c:pt idx="27051">
                  <c:v>37.570833333333333</c:v>
                </c:pt>
                <c:pt idx="27052">
                  <c:v>37.572222222222223</c:v>
                </c:pt>
                <c:pt idx="27053">
                  <c:v>37.573611111111113</c:v>
                </c:pt>
                <c:pt idx="27054">
                  <c:v>37.575000000000003</c:v>
                </c:pt>
                <c:pt idx="27055">
                  <c:v>37.576388888888886</c:v>
                </c:pt>
                <c:pt idx="27056">
                  <c:v>37.577777777777776</c:v>
                </c:pt>
                <c:pt idx="27057">
                  <c:v>37.579166666666666</c:v>
                </c:pt>
                <c:pt idx="27058">
                  <c:v>37.580555555555556</c:v>
                </c:pt>
                <c:pt idx="27059">
                  <c:v>37.581944444444446</c:v>
                </c:pt>
                <c:pt idx="27060">
                  <c:v>37.583333333333336</c:v>
                </c:pt>
                <c:pt idx="27061">
                  <c:v>37.584722222222226</c:v>
                </c:pt>
                <c:pt idx="27062">
                  <c:v>37.586111111111109</c:v>
                </c:pt>
                <c:pt idx="27063">
                  <c:v>37.587499999999999</c:v>
                </c:pt>
                <c:pt idx="27064">
                  <c:v>37.588888888888889</c:v>
                </c:pt>
                <c:pt idx="27065">
                  <c:v>37.590277777777779</c:v>
                </c:pt>
                <c:pt idx="27066">
                  <c:v>37.591666666666669</c:v>
                </c:pt>
                <c:pt idx="27067">
                  <c:v>37.593055555555559</c:v>
                </c:pt>
                <c:pt idx="27068">
                  <c:v>37.594444444444441</c:v>
                </c:pt>
                <c:pt idx="27069">
                  <c:v>37.595833333333331</c:v>
                </c:pt>
                <c:pt idx="27070">
                  <c:v>37.597222222222221</c:v>
                </c:pt>
                <c:pt idx="27071">
                  <c:v>37.598611111111111</c:v>
                </c:pt>
                <c:pt idx="27072">
                  <c:v>37.6</c:v>
                </c:pt>
                <c:pt idx="27073">
                  <c:v>37.601388888888891</c:v>
                </c:pt>
                <c:pt idx="27074">
                  <c:v>37.602777777777774</c:v>
                </c:pt>
                <c:pt idx="27075">
                  <c:v>37.604166666666664</c:v>
                </c:pt>
                <c:pt idx="27076">
                  <c:v>37.605555555555554</c:v>
                </c:pt>
                <c:pt idx="27077">
                  <c:v>37.606944444444444</c:v>
                </c:pt>
                <c:pt idx="27078">
                  <c:v>37.608333333333334</c:v>
                </c:pt>
                <c:pt idx="27079">
                  <c:v>37.609722222222224</c:v>
                </c:pt>
                <c:pt idx="27080">
                  <c:v>37.611111111111114</c:v>
                </c:pt>
                <c:pt idx="27081">
                  <c:v>37.612499999999997</c:v>
                </c:pt>
                <c:pt idx="27082">
                  <c:v>37.613888888888887</c:v>
                </c:pt>
                <c:pt idx="27083">
                  <c:v>37.615277777777777</c:v>
                </c:pt>
                <c:pt idx="27084">
                  <c:v>37.616666666666667</c:v>
                </c:pt>
                <c:pt idx="27085">
                  <c:v>37.618055555555557</c:v>
                </c:pt>
                <c:pt idx="27086">
                  <c:v>37.619444444444447</c:v>
                </c:pt>
                <c:pt idx="27087">
                  <c:v>37.62083333333333</c:v>
                </c:pt>
                <c:pt idx="27088">
                  <c:v>37.62222222222222</c:v>
                </c:pt>
                <c:pt idx="27089">
                  <c:v>37.62361111111111</c:v>
                </c:pt>
                <c:pt idx="27090">
                  <c:v>37.625</c:v>
                </c:pt>
                <c:pt idx="27091">
                  <c:v>37.62638888888889</c:v>
                </c:pt>
                <c:pt idx="27092">
                  <c:v>37.62777777777778</c:v>
                </c:pt>
                <c:pt idx="27093">
                  <c:v>37.62916666666667</c:v>
                </c:pt>
                <c:pt idx="27094">
                  <c:v>37.630555555555553</c:v>
                </c:pt>
                <c:pt idx="27095">
                  <c:v>37.631944444444443</c:v>
                </c:pt>
                <c:pt idx="27096">
                  <c:v>37.633333333333333</c:v>
                </c:pt>
                <c:pt idx="27097">
                  <c:v>37.634722222222223</c:v>
                </c:pt>
                <c:pt idx="27098">
                  <c:v>37.636111111111113</c:v>
                </c:pt>
                <c:pt idx="27099">
                  <c:v>37.637500000000003</c:v>
                </c:pt>
                <c:pt idx="27100">
                  <c:v>37.638888888888886</c:v>
                </c:pt>
                <c:pt idx="27101">
                  <c:v>37.640277777777776</c:v>
                </c:pt>
                <c:pt idx="27102">
                  <c:v>37.641666666666666</c:v>
                </c:pt>
                <c:pt idx="27103">
                  <c:v>37.643055555555556</c:v>
                </c:pt>
                <c:pt idx="27104">
                  <c:v>37.644444444444446</c:v>
                </c:pt>
                <c:pt idx="27105">
                  <c:v>37.645833333333336</c:v>
                </c:pt>
                <c:pt idx="27106">
                  <c:v>37.647222222222226</c:v>
                </c:pt>
                <c:pt idx="27107">
                  <c:v>37.648611111111109</c:v>
                </c:pt>
                <c:pt idx="27108">
                  <c:v>37.65</c:v>
                </c:pt>
                <c:pt idx="27109">
                  <c:v>37.651388888888889</c:v>
                </c:pt>
                <c:pt idx="27110">
                  <c:v>37.652777777777779</c:v>
                </c:pt>
                <c:pt idx="27111">
                  <c:v>37.654166666666669</c:v>
                </c:pt>
                <c:pt idx="27112">
                  <c:v>37.655555555555559</c:v>
                </c:pt>
                <c:pt idx="27113">
                  <c:v>37.656944444444441</c:v>
                </c:pt>
                <c:pt idx="27114">
                  <c:v>37.658333333333331</c:v>
                </c:pt>
                <c:pt idx="27115">
                  <c:v>37.659722222222221</c:v>
                </c:pt>
                <c:pt idx="27116">
                  <c:v>37.661111111111111</c:v>
                </c:pt>
                <c:pt idx="27117">
                  <c:v>37.662500000000001</c:v>
                </c:pt>
                <c:pt idx="27118">
                  <c:v>37.663888888888891</c:v>
                </c:pt>
                <c:pt idx="27119">
                  <c:v>37.665277777777774</c:v>
                </c:pt>
                <c:pt idx="27120">
                  <c:v>37.666666666666664</c:v>
                </c:pt>
                <c:pt idx="27121">
                  <c:v>37.668055555555554</c:v>
                </c:pt>
                <c:pt idx="27122">
                  <c:v>37.669444444444444</c:v>
                </c:pt>
                <c:pt idx="27123">
                  <c:v>37.670833333333334</c:v>
                </c:pt>
                <c:pt idx="27124">
                  <c:v>37.672222222222224</c:v>
                </c:pt>
                <c:pt idx="27125">
                  <c:v>37.673611111111114</c:v>
                </c:pt>
                <c:pt idx="27126">
                  <c:v>37.674999999999997</c:v>
                </c:pt>
                <c:pt idx="27127">
                  <c:v>37.676388888888887</c:v>
                </c:pt>
                <c:pt idx="27128">
                  <c:v>37.677777777777777</c:v>
                </c:pt>
                <c:pt idx="27129">
                  <c:v>37.679166666666667</c:v>
                </c:pt>
                <c:pt idx="27130">
                  <c:v>37.680555555555557</c:v>
                </c:pt>
                <c:pt idx="27131">
                  <c:v>37.681944444444447</c:v>
                </c:pt>
                <c:pt idx="27132">
                  <c:v>37.68333333333333</c:v>
                </c:pt>
                <c:pt idx="27133">
                  <c:v>37.68472222222222</c:v>
                </c:pt>
                <c:pt idx="27134">
                  <c:v>37.68611111111111</c:v>
                </c:pt>
                <c:pt idx="27135">
                  <c:v>37.6875</c:v>
                </c:pt>
                <c:pt idx="27136">
                  <c:v>37.68888888888889</c:v>
                </c:pt>
                <c:pt idx="27137">
                  <c:v>37.69027777777778</c:v>
                </c:pt>
                <c:pt idx="27138">
                  <c:v>37.69166666666667</c:v>
                </c:pt>
                <c:pt idx="27139">
                  <c:v>37.693055555555553</c:v>
                </c:pt>
                <c:pt idx="27140">
                  <c:v>37.694444444444443</c:v>
                </c:pt>
                <c:pt idx="27141">
                  <c:v>37.695833333333333</c:v>
                </c:pt>
                <c:pt idx="27142">
                  <c:v>37.697222222222223</c:v>
                </c:pt>
                <c:pt idx="27143">
                  <c:v>37.698611111111113</c:v>
                </c:pt>
                <c:pt idx="27144">
                  <c:v>37.700000000000003</c:v>
                </c:pt>
                <c:pt idx="27145">
                  <c:v>37.701388888888886</c:v>
                </c:pt>
                <c:pt idx="27146">
                  <c:v>37.702777777777776</c:v>
                </c:pt>
                <c:pt idx="27147">
                  <c:v>37.704166666666666</c:v>
                </c:pt>
                <c:pt idx="27148">
                  <c:v>37.705555555555556</c:v>
                </c:pt>
                <c:pt idx="27149">
                  <c:v>37.706944444444446</c:v>
                </c:pt>
                <c:pt idx="27150">
                  <c:v>37.708333333333336</c:v>
                </c:pt>
                <c:pt idx="27151">
                  <c:v>37.709722222222226</c:v>
                </c:pt>
                <c:pt idx="27152">
                  <c:v>37.711111111111109</c:v>
                </c:pt>
                <c:pt idx="27153">
                  <c:v>37.712499999999999</c:v>
                </c:pt>
                <c:pt idx="27154">
                  <c:v>37.713888888888889</c:v>
                </c:pt>
                <c:pt idx="27155">
                  <c:v>37.715277777777779</c:v>
                </c:pt>
                <c:pt idx="27156">
                  <c:v>37.716666666666669</c:v>
                </c:pt>
                <c:pt idx="27157">
                  <c:v>37.718055555555559</c:v>
                </c:pt>
                <c:pt idx="27158">
                  <c:v>37.719444444444441</c:v>
                </c:pt>
                <c:pt idx="27159">
                  <c:v>37.720833333333331</c:v>
                </c:pt>
                <c:pt idx="27160">
                  <c:v>37.722222222222221</c:v>
                </c:pt>
                <c:pt idx="27161">
                  <c:v>37.723611111111111</c:v>
                </c:pt>
                <c:pt idx="27162">
                  <c:v>37.725000000000001</c:v>
                </c:pt>
                <c:pt idx="27163">
                  <c:v>37.726388888888891</c:v>
                </c:pt>
                <c:pt idx="27164">
                  <c:v>37.727777777777774</c:v>
                </c:pt>
                <c:pt idx="27165">
                  <c:v>37.729166666666664</c:v>
                </c:pt>
                <c:pt idx="27166">
                  <c:v>37.730555555555554</c:v>
                </c:pt>
                <c:pt idx="27167">
                  <c:v>37.731944444444444</c:v>
                </c:pt>
                <c:pt idx="27168">
                  <c:v>37.733333333333334</c:v>
                </c:pt>
                <c:pt idx="27169">
                  <c:v>37.734722222222224</c:v>
                </c:pt>
                <c:pt idx="27170">
                  <c:v>37.736111111111114</c:v>
                </c:pt>
                <c:pt idx="27171">
                  <c:v>37.737499999999997</c:v>
                </c:pt>
                <c:pt idx="27172">
                  <c:v>37.738888888888887</c:v>
                </c:pt>
                <c:pt idx="27173">
                  <c:v>37.740277777777777</c:v>
                </c:pt>
                <c:pt idx="27174">
                  <c:v>37.741666666666667</c:v>
                </c:pt>
                <c:pt idx="27175">
                  <c:v>37.743055555555557</c:v>
                </c:pt>
                <c:pt idx="27176">
                  <c:v>37.744444444444447</c:v>
                </c:pt>
                <c:pt idx="27177">
                  <c:v>37.74583333333333</c:v>
                </c:pt>
                <c:pt idx="27178">
                  <c:v>37.74722222222222</c:v>
                </c:pt>
                <c:pt idx="27179">
                  <c:v>37.74861111111111</c:v>
                </c:pt>
                <c:pt idx="27180">
                  <c:v>37.75</c:v>
                </c:pt>
                <c:pt idx="27181">
                  <c:v>37.75138888888889</c:v>
                </c:pt>
                <c:pt idx="27182">
                  <c:v>37.75277777777778</c:v>
                </c:pt>
                <c:pt idx="27183">
                  <c:v>37.75416666666667</c:v>
                </c:pt>
                <c:pt idx="27184">
                  <c:v>37.755555555555553</c:v>
                </c:pt>
                <c:pt idx="27185">
                  <c:v>37.756944444444443</c:v>
                </c:pt>
                <c:pt idx="27186">
                  <c:v>37.758333333333333</c:v>
                </c:pt>
                <c:pt idx="27187">
                  <c:v>37.759722222222223</c:v>
                </c:pt>
                <c:pt idx="27188">
                  <c:v>37.761111111111113</c:v>
                </c:pt>
                <c:pt idx="27189">
                  <c:v>37.762500000000003</c:v>
                </c:pt>
                <c:pt idx="27190">
                  <c:v>37.763888888888886</c:v>
                </c:pt>
                <c:pt idx="27191">
                  <c:v>37.765277777777776</c:v>
                </c:pt>
                <c:pt idx="27192">
                  <c:v>37.766666666666666</c:v>
                </c:pt>
                <c:pt idx="27193">
                  <c:v>37.768055555555556</c:v>
                </c:pt>
                <c:pt idx="27194">
                  <c:v>37.769444444444446</c:v>
                </c:pt>
                <c:pt idx="27195">
                  <c:v>37.770833333333336</c:v>
                </c:pt>
                <c:pt idx="27196">
                  <c:v>37.772222222222226</c:v>
                </c:pt>
                <c:pt idx="27197">
                  <c:v>37.773611111111109</c:v>
                </c:pt>
                <c:pt idx="27198">
                  <c:v>37.774999999999999</c:v>
                </c:pt>
                <c:pt idx="27199">
                  <c:v>37.776388888888889</c:v>
                </c:pt>
                <c:pt idx="27200">
                  <c:v>37.777777777777779</c:v>
                </c:pt>
                <c:pt idx="27201">
                  <c:v>37.779166666666669</c:v>
                </c:pt>
                <c:pt idx="27202">
                  <c:v>37.780555555555559</c:v>
                </c:pt>
                <c:pt idx="27203">
                  <c:v>37.781944444444441</c:v>
                </c:pt>
                <c:pt idx="27204">
                  <c:v>37.783333333333331</c:v>
                </c:pt>
                <c:pt idx="27205">
                  <c:v>37.784722222222221</c:v>
                </c:pt>
                <c:pt idx="27206">
                  <c:v>37.786111111111111</c:v>
                </c:pt>
                <c:pt idx="27207">
                  <c:v>37.787500000000001</c:v>
                </c:pt>
                <c:pt idx="27208">
                  <c:v>37.788888888888891</c:v>
                </c:pt>
                <c:pt idx="27209">
                  <c:v>37.790277777777774</c:v>
                </c:pt>
                <c:pt idx="27210">
                  <c:v>37.791666666666664</c:v>
                </c:pt>
                <c:pt idx="27211">
                  <c:v>37.793055555555554</c:v>
                </c:pt>
                <c:pt idx="27212">
                  <c:v>37.794444444444444</c:v>
                </c:pt>
                <c:pt idx="27213">
                  <c:v>37.795833333333334</c:v>
                </c:pt>
                <c:pt idx="27214">
                  <c:v>37.797222222222224</c:v>
                </c:pt>
                <c:pt idx="27215">
                  <c:v>37.798611111111114</c:v>
                </c:pt>
                <c:pt idx="27216">
                  <c:v>37.799999999999997</c:v>
                </c:pt>
                <c:pt idx="27217">
                  <c:v>37.801388888888887</c:v>
                </c:pt>
                <c:pt idx="27218">
                  <c:v>37.802777777777777</c:v>
                </c:pt>
                <c:pt idx="27219">
                  <c:v>37.804166666666667</c:v>
                </c:pt>
                <c:pt idx="27220">
                  <c:v>37.805555555555557</c:v>
                </c:pt>
                <c:pt idx="27221">
                  <c:v>37.806944444444447</c:v>
                </c:pt>
                <c:pt idx="27222">
                  <c:v>37.80833333333333</c:v>
                </c:pt>
                <c:pt idx="27223">
                  <c:v>37.80972222222222</c:v>
                </c:pt>
                <c:pt idx="27224">
                  <c:v>37.81111111111111</c:v>
                </c:pt>
                <c:pt idx="27225">
                  <c:v>37.8125</c:v>
                </c:pt>
                <c:pt idx="27226">
                  <c:v>37.81388888888889</c:v>
                </c:pt>
                <c:pt idx="27227">
                  <c:v>37.81527777777778</c:v>
                </c:pt>
                <c:pt idx="27228">
                  <c:v>37.81666666666667</c:v>
                </c:pt>
                <c:pt idx="27229">
                  <c:v>37.818055555555553</c:v>
                </c:pt>
                <c:pt idx="27230">
                  <c:v>37.819444444444443</c:v>
                </c:pt>
                <c:pt idx="27231">
                  <c:v>37.820833333333333</c:v>
                </c:pt>
                <c:pt idx="27232">
                  <c:v>37.822222222222223</c:v>
                </c:pt>
                <c:pt idx="27233">
                  <c:v>37.823611111111113</c:v>
                </c:pt>
                <c:pt idx="27234">
                  <c:v>37.825000000000003</c:v>
                </c:pt>
                <c:pt idx="27235">
                  <c:v>37.826388888888886</c:v>
                </c:pt>
                <c:pt idx="27236">
                  <c:v>37.827777777777776</c:v>
                </c:pt>
                <c:pt idx="27237">
                  <c:v>37.829166666666666</c:v>
                </c:pt>
                <c:pt idx="27238">
                  <c:v>37.830555555555556</c:v>
                </c:pt>
                <c:pt idx="27239">
                  <c:v>37.831944444444446</c:v>
                </c:pt>
                <c:pt idx="27240">
                  <c:v>37.833333333333336</c:v>
                </c:pt>
                <c:pt idx="27241">
                  <c:v>37.834722222222226</c:v>
                </c:pt>
                <c:pt idx="27242">
                  <c:v>37.836111111111109</c:v>
                </c:pt>
                <c:pt idx="27243">
                  <c:v>37.837499999999999</c:v>
                </c:pt>
                <c:pt idx="27244">
                  <c:v>37.838888888888889</c:v>
                </c:pt>
                <c:pt idx="27245">
                  <c:v>37.840277777777779</c:v>
                </c:pt>
                <c:pt idx="27246">
                  <c:v>37.841666666666669</c:v>
                </c:pt>
                <c:pt idx="27247">
                  <c:v>37.843055555555559</c:v>
                </c:pt>
                <c:pt idx="27248">
                  <c:v>37.844444444444441</c:v>
                </c:pt>
                <c:pt idx="27249">
                  <c:v>37.845833333333331</c:v>
                </c:pt>
                <c:pt idx="27250">
                  <c:v>37.847222222222221</c:v>
                </c:pt>
                <c:pt idx="27251">
                  <c:v>37.848611111111111</c:v>
                </c:pt>
                <c:pt idx="27252">
                  <c:v>37.85</c:v>
                </c:pt>
                <c:pt idx="27253">
                  <c:v>37.851388888888891</c:v>
                </c:pt>
                <c:pt idx="27254">
                  <c:v>37.852777777777774</c:v>
                </c:pt>
                <c:pt idx="27255">
                  <c:v>37.854166666666664</c:v>
                </c:pt>
                <c:pt idx="27256">
                  <c:v>37.855555555555554</c:v>
                </c:pt>
                <c:pt idx="27257">
                  <c:v>37.856944444444444</c:v>
                </c:pt>
                <c:pt idx="27258">
                  <c:v>37.858333333333334</c:v>
                </c:pt>
                <c:pt idx="27259">
                  <c:v>37.859722222222224</c:v>
                </c:pt>
                <c:pt idx="27260">
                  <c:v>37.861111111111114</c:v>
                </c:pt>
                <c:pt idx="27261">
                  <c:v>37.862499999999997</c:v>
                </c:pt>
                <c:pt idx="27262">
                  <c:v>37.863888888888887</c:v>
                </c:pt>
                <c:pt idx="27263">
                  <c:v>37.865277777777777</c:v>
                </c:pt>
                <c:pt idx="27264">
                  <c:v>37.866666666666667</c:v>
                </c:pt>
                <c:pt idx="27265">
                  <c:v>37.868055555555557</c:v>
                </c:pt>
                <c:pt idx="27266">
                  <c:v>37.869444444444447</c:v>
                </c:pt>
                <c:pt idx="27267">
                  <c:v>37.87083333333333</c:v>
                </c:pt>
                <c:pt idx="27268">
                  <c:v>37.87222222222222</c:v>
                </c:pt>
                <c:pt idx="27269">
                  <c:v>37.87361111111111</c:v>
                </c:pt>
                <c:pt idx="27270">
                  <c:v>37.875</c:v>
                </c:pt>
                <c:pt idx="27271">
                  <c:v>37.87638888888889</c:v>
                </c:pt>
                <c:pt idx="27272">
                  <c:v>37.87777777777778</c:v>
                </c:pt>
                <c:pt idx="27273">
                  <c:v>37.87916666666667</c:v>
                </c:pt>
                <c:pt idx="27274">
                  <c:v>37.880555555555553</c:v>
                </c:pt>
                <c:pt idx="27275">
                  <c:v>37.881944444444443</c:v>
                </c:pt>
                <c:pt idx="27276">
                  <c:v>37.883333333333333</c:v>
                </c:pt>
                <c:pt idx="27277">
                  <c:v>37.884722222222223</c:v>
                </c:pt>
                <c:pt idx="27278">
                  <c:v>37.886111111111113</c:v>
                </c:pt>
                <c:pt idx="27279">
                  <c:v>37.887500000000003</c:v>
                </c:pt>
                <c:pt idx="27280">
                  <c:v>37.888888888888886</c:v>
                </c:pt>
                <c:pt idx="27281">
                  <c:v>37.890277777777776</c:v>
                </c:pt>
                <c:pt idx="27282">
                  <c:v>37.891666666666666</c:v>
                </c:pt>
                <c:pt idx="27283">
                  <c:v>37.893055555555556</c:v>
                </c:pt>
                <c:pt idx="27284">
                  <c:v>37.894444444444446</c:v>
                </c:pt>
                <c:pt idx="27285">
                  <c:v>37.895833333333336</c:v>
                </c:pt>
                <c:pt idx="27286">
                  <c:v>37.897222222222226</c:v>
                </c:pt>
                <c:pt idx="27287">
                  <c:v>37.898611111111109</c:v>
                </c:pt>
                <c:pt idx="27288">
                  <c:v>37.9</c:v>
                </c:pt>
                <c:pt idx="27289">
                  <c:v>37.901388888888889</c:v>
                </c:pt>
                <c:pt idx="27290">
                  <c:v>37.902777777777779</c:v>
                </c:pt>
                <c:pt idx="27291">
                  <c:v>37.904166666666669</c:v>
                </c:pt>
                <c:pt idx="27292">
                  <c:v>37.905555555555559</c:v>
                </c:pt>
                <c:pt idx="27293">
                  <c:v>37.906944444444441</c:v>
                </c:pt>
                <c:pt idx="27294">
                  <c:v>37.908333333333331</c:v>
                </c:pt>
                <c:pt idx="27295">
                  <c:v>37.909722222222221</c:v>
                </c:pt>
                <c:pt idx="27296">
                  <c:v>37.911111111111111</c:v>
                </c:pt>
                <c:pt idx="27297">
                  <c:v>37.912500000000001</c:v>
                </c:pt>
                <c:pt idx="27298">
                  <c:v>37.913888888888891</c:v>
                </c:pt>
                <c:pt idx="27299">
                  <c:v>37.915277777777774</c:v>
                </c:pt>
                <c:pt idx="27300">
                  <c:v>37.916666666666664</c:v>
                </c:pt>
                <c:pt idx="27301">
                  <c:v>37.918055555555554</c:v>
                </c:pt>
                <c:pt idx="27302">
                  <c:v>37.919444444444444</c:v>
                </c:pt>
                <c:pt idx="27303">
                  <c:v>37.920833333333334</c:v>
                </c:pt>
                <c:pt idx="27304">
                  <c:v>37.922222222222224</c:v>
                </c:pt>
                <c:pt idx="27305">
                  <c:v>37.923611111111114</c:v>
                </c:pt>
                <c:pt idx="27306">
                  <c:v>37.924999999999997</c:v>
                </c:pt>
                <c:pt idx="27307">
                  <c:v>37.926388888888887</c:v>
                </c:pt>
                <c:pt idx="27308">
                  <c:v>37.927777777777777</c:v>
                </c:pt>
                <c:pt idx="27309">
                  <c:v>37.929166666666667</c:v>
                </c:pt>
                <c:pt idx="27310">
                  <c:v>37.930555555555557</c:v>
                </c:pt>
                <c:pt idx="27311">
                  <c:v>37.931944444444447</c:v>
                </c:pt>
                <c:pt idx="27312">
                  <c:v>37.93333333333333</c:v>
                </c:pt>
                <c:pt idx="27313">
                  <c:v>37.93472222222222</c:v>
                </c:pt>
                <c:pt idx="27314">
                  <c:v>37.93611111111111</c:v>
                </c:pt>
                <c:pt idx="27315">
                  <c:v>37.9375</c:v>
                </c:pt>
                <c:pt idx="27316">
                  <c:v>37.93888888888889</c:v>
                </c:pt>
                <c:pt idx="27317">
                  <c:v>37.94027777777778</c:v>
                </c:pt>
                <c:pt idx="27318">
                  <c:v>37.94166666666667</c:v>
                </c:pt>
                <c:pt idx="27319">
                  <c:v>37.943055555555553</c:v>
                </c:pt>
                <c:pt idx="27320">
                  <c:v>37.944444444444443</c:v>
                </c:pt>
                <c:pt idx="27321">
                  <c:v>37.945833333333333</c:v>
                </c:pt>
                <c:pt idx="27322">
                  <c:v>37.947222222222223</c:v>
                </c:pt>
                <c:pt idx="27323">
                  <c:v>37.948611111111113</c:v>
                </c:pt>
                <c:pt idx="27324">
                  <c:v>37.950000000000003</c:v>
                </c:pt>
                <c:pt idx="27325">
                  <c:v>37.951388888888886</c:v>
                </c:pt>
                <c:pt idx="27326">
                  <c:v>37.952777777777776</c:v>
                </c:pt>
                <c:pt idx="27327">
                  <c:v>37.954166666666666</c:v>
                </c:pt>
                <c:pt idx="27328">
                  <c:v>37.955555555555556</c:v>
                </c:pt>
                <c:pt idx="27329">
                  <c:v>37.956944444444446</c:v>
                </c:pt>
                <c:pt idx="27330">
                  <c:v>37.958333333333336</c:v>
                </c:pt>
                <c:pt idx="27331">
                  <c:v>37.959722222222226</c:v>
                </c:pt>
                <c:pt idx="27332">
                  <c:v>37.961111111111109</c:v>
                </c:pt>
                <c:pt idx="27333">
                  <c:v>37.962499999999999</c:v>
                </c:pt>
                <c:pt idx="27334">
                  <c:v>37.963888888888889</c:v>
                </c:pt>
                <c:pt idx="27335">
                  <c:v>37.965277777777779</c:v>
                </c:pt>
                <c:pt idx="27336">
                  <c:v>37.966666666666669</c:v>
                </c:pt>
                <c:pt idx="27337">
                  <c:v>37.968055555555559</c:v>
                </c:pt>
                <c:pt idx="27338">
                  <c:v>37.969444444444441</c:v>
                </c:pt>
                <c:pt idx="27339">
                  <c:v>37.970833333333331</c:v>
                </c:pt>
                <c:pt idx="27340">
                  <c:v>37.972222222222221</c:v>
                </c:pt>
                <c:pt idx="27341">
                  <c:v>37.973611111111111</c:v>
                </c:pt>
                <c:pt idx="27342">
                  <c:v>37.975000000000001</c:v>
                </c:pt>
                <c:pt idx="27343">
                  <c:v>37.976388888888891</c:v>
                </c:pt>
                <c:pt idx="27344">
                  <c:v>37.977777777777774</c:v>
                </c:pt>
                <c:pt idx="27345">
                  <c:v>37.979166666666664</c:v>
                </c:pt>
                <c:pt idx="27346">
                  <c:v>37.980555555555554</c:v>
                </c:pt>
                <c:pt idx="27347">
                  <c:v>37.981944444444444</c:v>
                </c:pt>
                <c:pt idx="27348">
                  <c:v>37.983333333333334</c:v>
                </c:pt>
                <c:pt idx="27349">
                  <c:v>37.984722222222224</c:v>
                </c:pt>
                <c:pt idx="27350">
                  <c:v>37.986111111111114</c:v>
                </c:pt>
                <c:pt idx="27351">
                  <c:v>37.987499999999997</c:v>
                </c:pt>
                <c:pt idx="27352">
                  <c:v>37.988888888888887</c:v>
                </c:pt>
                <c:pt idx="27353">
                  <c:v>37.990277777777777</c:v>
                </c:pt>
                <c:pt idx="27354">
                  <c:v>37.991666666666667</c:v>
                </c:pt>
                <c:pt idx="27355">
                  <c:v>37.993055555555557</c:v>
                </c:pt>
                <c:pt idx="27356">
                  <c:v>37.994444444444447</c:v>
                </c:pt>
                <c:pt idx="27357">
                  <c:v>37.99583333333333</c:v>
                </c:pt>
                <c:pt idx="27358">
                  <c:v>37.99722222222222</c:v>
                </c:pt>
                <c:pt idx="27359">
                  <c:v>37.99861111111111</c:v>
                </c:pt>
                <c:pt idx="27360">
                  <c:v>38</c:v>
                </c:pt>
                <c:pt idx="27361">
                  <c:v>38.00138888888889</c:v>
                </c:pt>
                <c:pt idx="27362">
                  <c:v>38.00277777777778</c:v>
                </c:pt>
                <c:pt idx="27363">
                  <c:v>38.00416666666667</c:v>
                </c:pt>
                <c:pt idx="27364">
                  <c:v>38.005555555555553</c:v>
                </c:pt>
                <c:pt idx="27365">
                  <c:v>38.006944444444443</c:v>
                </c:pt>
                <c:pt idx="27366">
                  <c:v>38.008333333333333</c:v>
                </c:pt>
                <c:pt idx="27367">
                  <c:v>38.009722222222223</c:v>
                </c:pt>
                <c:pt idx="27368">
                  <c:v>38.011111111111113</c:v>
                </c:pt>
                <c:pt idx="27369">
                  <c:v>38.012500000000003</c:v>
                </c:pt>
                <c:pt idx="27370">
                  <c:v>38.013888888888886</c:v>
                </c:pt>
                <c:pt idx="27371">
                  <c:v>38.015277777777776</c:v>
                </c:pt>
                <c:pt idx="27372">
                  <c:v>38.016666666666666</c:v>
                </c:pt>
                <c:pt idx="27373">
                  <c:v>38.018055555555556</c:v>
                </c:pt>
                <c:pt idx="27374">
                  <c:v>38.019444444444446</c:v>
                </c:pt>
                <c:pt idx="27375">
                  <c:v>38.020833333333336</c:v>
                </c:pt>
                <c:pt idx="27376">
                  <c:v>38.022222222222226</c:v>
                </c:pt>
                <c:pt idx="27377">
                  <c:v>38.023611111111109</c:v>
                </c:pt>
                <c:pt idx="27378">
                  <c:v>38.024999999999999</c:v>
                </c:pt>
                <c:pt idx="27379">
                  <c:v>38.026388888888889</c:v>
                </c:pt>
                <c:pt idx="27380">
                  <c:v>38.027777777777779</c:v>
                </c:pt>
                <c:pt idx="27381">
                  <c:v>38.029166666666669</c:v>
                </c:pt>
                <c:pt idx="27382">
                  <c:v>38.030555555555559</c:v>
                </c:pt>
                <c:pt idx="27383">
                  <c:v>38.031944444444441</c:v>
                </c:pt>
                <c:pt idx="27384">
                  <c:v>38.033333333333331</c:v>
                </c:pt>
                <c:pt idx="27385">
                  <c:v>38.034722222222221</c:v>
                </c:pt>
                <c:pt idx="27386">
                  <c:v>38.036111111111111</c:v>
                </c:pt>
                <c:pt idx="27387">
                  <c:v>38.037500000000001</c:v>
                </c:pt>
                <c:pt idx="27388">
                  <c:v>38.038888888888891</c:v>
                </c:pt>
                <c:pt idx="27389">
                  <c:v>38.040277777777774</c:v>
                </c:pt>
                <c:pt idx="27390">
                  <c:v>38.041666666666664</c:v>
                </c:pt>
                <c:pt idx="27391">
                  <c:v>38.043055555555554</c:v>
                </c:pt>
                <c:pt idx="27392">
                  <c:v>38.044444444444444</c:v>
                </c:pt>
                <c:pt idx="27393">
                  <c:v>38.045833333333334</c:v>
                </c:pt>
                <c:pt idx="27394">
                  <c:v>38.047222222222224</c:v>
                </c:pt>
                <c:pt idx="27395">
                  <c:v>38.048611111111114</c:v>
                </c:pt>
                <c:pt idx="27396">
                  <c:v>38.049999999999997</c:v>
                </c:pt>
                <c:pt idx="27397">
                  <c:v>38.051388888888887</c:v>
                </c:pt>
                <c:pt idx="27398">
                  <c:v>38.052777777777777</c:v>
                </c:pt>
                <c:pt idx="27399">
                  <c:v>38.054166666666667</c:v>
                </c:pt>
                <c:pt idx="27400">
                  <c:v>38.055555555555557</c:v>
                </c:pt>
                <c:pt idx="27401">
                  <c:v>38.056944444444447</c:v>
                </c:pt>
                <c:pt idx="27402">
                  <c:v>38.05833333333333</c:v>
                </c:pt>
                <c:pt idx="27403">
                  <c:v>38.05972222222222</c:v>
                </c:pt>
                <c:pt idx="27404">
                  <c:v>38.06111111111111</c:v>
                </c:pt>
                <c:pt idx="27405">
                  <c:v>38.0625</c:v>
                </c:pt>
                <c:pt idx="27406">
                  <c:v>38.06388888888889</c:v>
                </c:pt>
                <c:pt idx="27407">
                  <c:v>38.06527777777778</c:v>
                </c:pt>
                <c:pt idx="27408">
                  <c:v>38.06666666666667</c:v>
                </c:pt>
                <c:pt idx="27409">
                  <c:v>38.068055555555553</c:v>
                </c:pt>
                <c:pt idx="27410">
                  <c:v>38.069444444444443</c:v>
                </c:pt>
                <c:pt idx="27411">
                  <c:v>38.070833333333333</c:v>
                </c:pt>
                <c:pt idx="27412">
                  <c:v>38.072222222222223</c:v>
                </c:pt>
                <c:pt idx="27413">
                  <c:v>38.073611111111113</c:v>
                </c:pt>
                <c:pt idx="27414">
                  <c:v>38.075000000000003</c:v>
                </c:pt>
                <c:pt idx="27415">
                  <c:v>38.076388888888886</c:v>
                </c:pt>
                <c:pt idx="27416">
                  <c:v>38.077777777777776</c:v>
                </c:pt>
                <c:pt idx="27417">
                  <c:v>38.079166666666666</c:v>
                </c:pt>
                <c:pt idx="27418">
                  <c:v>38.080555555555556</c:v>
                </c:pt>
                <c:pt idx="27419">
                  <c:v>38.081944444444446</c:v>
                </c:pt>
                <c:pt idx="27420">
                  <c:v>38.083333333333336</c:v>
                </c:pt>
                <c:pt idx="27421">
                  <c:v>38.084722222222226</c:v>
                </c:pt>
                <c:pt idx="27422">
                  <c:v>38.086111111111109</c:v>
                </c:pt>
                <c:pt idx="27423">
                  <c:v>38.087499999999999</c:v>
                </c:pt>
                <c:pt idx="27424">
                  <c:v>38.088888888888889</c:v>
                </c:pt>
                <c:pt idx="27425">
                  <c:v>38.090277777777779</c:v>
                </c:pt>
                <c:pt idx="27426">
                  <c:v>38.091666666666669</c:v>
                </c:pt>
                <c:pt idx="27427">
                  <c:v>38.093055555555559</c:v>
                </c:pt>
                <c:pt idx="27428">
                  <c:v>38.094444444444441</c:v>
                </c:pt>
                <c:pt idx="27429">
                  <c:v>38.095833333333331</c:v>
                </c:pt>
                <c:pt idx="27430">
                  <c:v>38.097222222222221</c:v>
                </c:pt>
                <c:pt idx="27431">
                  <c:v>38.098611111111111</c:v>
                </c:pt>
                <c:pt idx="27432">
                  <c:v>38.1</c:v>
                </c:pt>
                <c:pt idx="27433">
                  <c:v>38.101388888888891</c:v>
                </c:pt>
                <c:pt idx="27434">
                  <c:v>38.102777777777774</c:v>
                </c:pt>
                <c:pt idx="27435">
                  <c:v>38.104166666666664</c:v>
                </c:pt>
                <c:pt idx="27436">
                  <c:v>38.105555555555554</c:v>
                </c:pt>
                <c:pt idx="27437">
                  <c:v>38.106944444444444</c:v>
                </c:pt>
                <c:pt idx="27438">
                  <c:v>38.108333333333334</c:v>
                </c:pt>
                <c:pt idx="27439">
                  <c:v>38.109722222222224</c:v>
                </c:pt>
                <c:pt idx="27440">
                  <c:v>38.111111111111114</c:v>
                </c:pt>
                <c:pt idx="27441">
                  <c:v>38.112499999999997</c:v>
                </c:pt>
                <c:pt idx="27442">
                  <c:v>38.113888888888887</c:v>
                </c:pt>
                <c:pt idx="27443">
                  <c:v>38.115277777777777</c:v>
                </c:pt>
                <c:pt idx="27444">
                  <c:v>38.116666666666667</c:v>
                </c:pt>
                <c:pt idx="27445">
                  <c:v>38.118055555555557</c:v>
                </c:pt>
                <c:pt idx="27446">
                  <c:v>38.119444444444447</c:v>
                </c:pt>
                <c:pt idx="27447">
                  <c:v>38.12083333333333</c:v>
                </c:pt>
                <c:pt idx="27448">
                  <c:v>38.12222222222222</c:v>
                </c:pt>
                <c:pt idx="27449">
                  <c:v>38.12361111111111</c:v>
                </c:pt>
                <c:pt idx="27450">
                  <c:v>38.125</c:v>
                </c:pt>
                <c:pt idx="27451">
                  <c:v>38.12638888888889</c:v>
                </c:pt>
                <c:pt idx="27452">
                  <c:v>38.12777777777778</c:v>
                </c:pt>
                <c:pt idx="27453">
                  <c:v>38.12916666666667</c:v>
                </c:pt>
                <c:pt idx="27454">
                  <c:v>38.130555555555553</c:v>
                </c:pt>
                <c:pt idx="27455">
                  <c:v>38.131944444444443</c:v>
                </c:pt>
                <c:pt idx="27456">
                  <c:v>38.133333333333333</c:v>
                </c:pt>
                <c:pt idx="27457">
                  <c:v>38.134722222222223</c:v>
                </c:pt>
                <c:pt idx="27458">
                  <c:v>38.136111111111113</c:v>
                </c:pt>
                <c:pt idx="27459">
                  <c:v>38.137500000000003</c:v>
                </c:pt>
                <c:pt idx="27460">
                  <c:v>38.138888888888886</c:v>
                </c:pt>
                <c:pt idx="27461">
                  <c:v>38.140277777777776</c:v>
                </c:pt>
                <c:pt idx="27462">
                  <c:v>38.141666666666666</c:v>
                </c:pt>
                <c:pt idx="27463">
                  <c:v>38.143055555555556</c:v>
                </c:pt>
                <c:pt idx="27464">
                  <c:v>38.144444444444446</c:v>
                </c:pt>
                <c:pt idx="27465">
                  <c:v>38.145833333333336</c:v>
                </c:pt>
                <c:pt idx="27466">
                  <c:v>38.147222222222226</c:v>
                </c:pt>
                <c:pt idx="27467">
                  <c:v>38.148611111111109</c:v>
                </c:pt>
                <c:pt idx="27468">
                  <c:v>38.15</c:v>
                </c:pt>
                <c:pt idx="27469">
                  <c:v>38.151388888888889</c:v>
                </c:pt>
                <c:pt idx="27470">
                  <c:v>38.152777777777779</c:v>
                </c:pt>
                <c:pt idx="27471">
                  <c:v>38.154166666666669</c:v>
                </c:pt>
                <c:pt idx="27472">
                  <c:v>38.155555555555559</c:v>
                </c:pt>
                <c:pt idx="27473">
                  <c:v>38.156944444444441</c:v>
                </c:pt>
                <c:pt idx="27474">
                  <c:v>38.158333333333331</c:v>
                </c:pt>
                <c:pt idx="27475">
                  <c:v>38.159722222222221</c:v>
                </c:pt>
                <c:pt idx="27476">
                  <c:v>38.161111111111111</c:v>
                </c:pt>
                <c:pt idx="27477">
                  <c:v>38.162500000000001</c:v>
                </c:pt>
                <c:pt idx="27478">
                  <c:v>38.163888888888891</c:v>
                </c:pt>
                <c:pt idx="27479">
                  <c:v>38.165277777777774</c:v>
                </c:pt>
                <c:pt idx="27480">
                  <c:v>38.166666666666664</c:v>
                </c:pt>
                <c:pt idx="27481">
                  <c:v>38.168055555555554</c:v>
                </c:pt>
                <c:pt idx="27482">
                  <c:v>38.169444444444444</c:v>
                </c:pt>
                <c:pt idx="27483">
                  <c:v>38.170833333333334</c:v>
                </c:pt>
                <c:pt idx="27484">
                  <c:v>38.172222222222224</c:v>
                </c:pt>
                <c:pt idx="27485">
                  <c:v>38.173611111111114</c:v>
                </c:pt>
                <c:pt idx="27486">
                  <c:v>38.174999999999997</c:v>
                </c:pt>
                <c:pt idx="27487">
                  <c:v>38.176388888888887</c:v>
                </c:pt>
                <c:pt idx="27488">
                  <c:v>38.177777777777777</c:v>
                </c:pt>
                <c:pt idx="27489">
                  <c:v>38.179166666666667</c:v>
                </c:pt>
                <c:pt idx="27490">
                  <c:v>38.180555555555557</c:v>
                </c:pt>
                <c:pt idx="27491">
                  <c:v>38.181944444444447</c:v>
                </c:pt>
                <c:pt idx="27492">
                  <c:v>38.18333333333333</c:v>
                </c:pt>
                <c:pt idx="27493">
                  <c:v>38.18472222222222</c:v>
                </c:pt>
                <c:pt idx="27494">
                  <c:v>38.18611111111111</c:v>
                </c:pt>
                <c:pt idx="27495">
                  <c:v>38.1875</c:v>
                </c:pt>
                <c:pt idx="27496">
                  <c:v>38.18888888888889</c:v>
                </c:pt>
                <c:pt idx="27497">
                  <c:v>38.19027777777778</c:v>
                </c:pt>
                <c:pt idx="27498">
                  <c:v>38.19166666666667</c:v>
                </c:pt>
                <c:pt idx="27499">
                  <c:v>38.193055555555553</c:v>
                </c:pt>
                <c:pt idx="27500">
                  <c:v>38.194444444444443</c:v>
                </c:pt>
                <c:pt idx="27501">
                  <c:v>38.195833333333333</c:v>
                </c:pt>
                <c:pt idx="27502">
                  <c:v>38.197222222222223</c:v>
                </c:pt>
                <c:pt idx="27503">
                  <c:v>38.198611111111113</c:v>
                </c:pt>
                <c:pt idx="27504">
                  <c:v>38.200000000000003</c:v>
                </c:pt>
                <c:pt idx="27505">
                  <c:v>38.201388888888886</c:v>
                </c:pt>
                <c:pt idx="27506">
                  <c:v>38.202777777777776</c:v>
                </c:pt>
                <c:pt idx="27507">
                  <c:v>38.204166666666666</c:v>
                </c:pt>
                <c:pt idx="27508">
                  <c:v>38.205555555555556</c:v>
                </c:pt>
                <c:pt idx="27509">
                  <c:v>38.206944444444446</c:v>
                </c:pt>
                <c:pt idx="27510">
                  <c:v>38.208333333333336</c:v>
                </c:pt>
                <c:pt idx="27511">
                  <c:v>38.209722222222226</c:v>
                </c:pt>
                <c:pt idx="27512">
                  <c:v>38.211111111111109</c:v>
                </c:pt>
                <c:pt idx="27513">
                  <c:v>38.212499999999999</c:v>
                </c:pt>
                <c:pt idx="27514">
                  <c:v>38.213888888888889</c:v>
                </c:pt>
                <c:pt idx="27515">
                  <c:v>38.215277777777779</c:v>
                </c:pt>
                <c:pt idx="27516">
                  <c:v>38.216666666666669</c:v>
                </c:pt>
                <c:pt idx="27517">
                  <c:v>38.218055555555559</c:v>
                </c:pt>
                <c:pt idx="27518">
                  <c:v>38.219444444444441</c:v>
                </c:pt>
                <c:pt idx="27519">
                  <c:v>38.220833333333331</c:v>
                </c:pt>
                <c:pt idx="27520">
                  <c:v>38.222222222222221</c:v>
                </c:pt>
                <c:pt idx="27521">
                  <c:v>38.223611111111111</c:v>
                </c:pt>
                <c:pt idx="27522">
                  <c:v>38.225000000000001</c:v>
                </c:pt>
                <c:pt idx="27523">
                  <c:v>38.226388888888891</c:v>
                </c:pt>
                <c:pt idx="27524">
                  <c:v>38.227777777777774</c:v>
                </c:pt>
                <c:pt idx="27525">
                  <c:v>38.229166666666664</c:v>
                </c:pt>
                <c:pt idx="27526">
                  <c:v>38.230555555555554</c:v>
                </c:pt>
                <c:pt idx="27527">
                  <c:v>38.231944444444444</c:v>
                </c:pt>
                <c:pt idx="27528">
                  <c:v>38.233333333333334</c:v>
                </c:pt>
                <c:pt idx="27529">
                  <c:v>38.234722222222224</c:v>
                </c:pt>
                <c:pt idx="27530">
                  <c:v>38.236111111111114</c:v>
                </c:pt>
                <c:pt idx="27531">
                  <c:v>38.237499999999997</c:v>
                </c:pt>
                <c:pt idx="27532">
                  <c:v>38.238888888888887</c:v>
                </c:pt>
                <c:pt idx="27533">
                  <c:v>38.240277777777777</c:v>
                </c:pt>
                <c:pt idx="27534">
                  <c:v>38.241666666666667</c:v>
                </c:pt>
                <c:pt idx="27535">
                  <c:v>38.243055555555557</c:v>
                </c:pt>
                <c:pt idx="27536">
                  <c:v>38.244444444444447</c:v>
                </c:pt>
                <c:pt idx="27537">
                  <c:v>38.24583333333333</c:v>
                </c:pt>
                <c:pt idx="27538">
                  <c:v>38.24722222222222</c:v>
                </c:pt>
                <c:pt idx="27539">
                  <c:v>38.24861111111111</c:v>
                </c:pt>
                <c:pt idx="27540">
                  <c:v>38.25</c:v>
                </c:pt>
                <c:pt idx="27541">
                  <c:v>38.25138888888889</c:v>
                </c:pt>
                <c:pt idx="27542">
                  <c:v>38.25277777777778</c:v>
                </c:pt>
                <c:pt idx="27543">
                  <c:v>38.25416666666667</c:v>
                </c:pt>
                <c:pt idx="27544">
                  <c:v>38.255555555555553</c:v>
                </c:pt>
                <c:pt idx="27545">
                  <c:v>38.256944444444443</c:v>
                </c:pt>
                <c:pt idx="27546">
                  <c:v>38.258333333333333</c:v>
                </c:pt>
                <c:pt idx="27547">
                  <c:v>38.259722222222223</c:v>
                </c:pt>
                <c:pt idx="27548">
                  <c:v>38.261111111111113</c:v>
                </c:pt>
                <c:pt idx="27549">
                  <c:v>38.262500000000003</c:v>
                </c:pt>
                <c:pt idx="27550">
                  <c:v>38.263888888888886</c:v>
                </c:pt>
                <c:pt idx="27551">
                  <c:v>38.265277777777776</c:v>
                </c:pt>
                <c:pt idx="27552">
                  <c:v>38.266666666666666</c:v>
                </c:pt>
                <c:pt idx="27553">
                  <c:v>38.268055555555556</c:v>
                </c:pt>
                <c:pt idx="27554">
                  <c:v>38.269444444444446</c:v>
                </c:pt>
                <c:pt idx="27555">
                  <c:v>38.270833333333336</c:v>
                </c:pt>
                <c:pt idx="27556">
                  <c:v>38.272222222222226</c:v>
                </c:pt>
                <c:pt idx="27557">
                  <c:v>38.273611111111109</c:v>
                </c:pt>
                <c:pt idx="27558">
                  <c:v>38.274999999999999</c:v>
                </c:pt>
                <c:pt idx="27559">
                  <c:v>38.276388888888889</c:v>
                </c:pt>
                <c:pt idx="27560">
                  <c:v>38.277777777777779</c:v>
                </c:pt>
                <c:pt idx="27561">
                  <c:v>38.279166666666669</c:v>
                </c:pt>
                <c:pt idx="27562">
                  <c:v>38.280555555555559</c:v>
                </c:pt>
                <c:pt idx="27563">
                  <c:v>38.281944444444441</c:v>
                </c:pt>
                <c:pt idx="27564">
                  <c:v>38.283333333333331</c:v>
                </c:pt>
                <c:pt idx="27565">
                  <c:v>38.284722222222221</c:v>
                </c:pt>
                <c:pt idx="27566">
                  <c:v>38.286111111111111</c:v>
                </c:pt>
                <c:pt idx="27567">
                  <c:v>38.287500000000001</c:v>
                </c:pt>
                <c:pt idx="27568">
                  <c:v>38.288888888888891</c:v>
                </c:pt>
                <c:pt idx="27569">
                  <c:v>38.290277777777774</c:v>
                </c:pt>
                <c:pt idx="27570">
                  <c:v>38.291666666666664</c:v>
                </c:pt>
                <c:pt idx="27571">
                  <c:v>38.293055555555554</c:v>
                </c:pt>
                <c:pt idx="27572">
                  <c:v>38.294444444444444</c:v>
                </c:pt>
                <c:pt idx="27573">
                  <c:v>38.295833333333334</c:v>
                </c:pt>
                <c:pt idx="27574">
                  <c:v>38.297222222222224</c:v>
                </c:pt>
                <c:pt idx="27575">
                  <c:v>38.298611111111114</c:v>
                </c:pt>
                <c:pt idx="27576">
                  <c:v>38.299999999999997</c:v>
                </c:pt>
                <c:pt idx="27577">
                  <c:v>38.301388888888887</c:v>
                </c:pt>
                <c:pt idx="27578">
                  <c:v>38.302777777777777</c:v>
                </c:pt>
                <c:pt idx="27579">
                  <c:v>38.304166666666667</c:v>
                </c:pt>
                <c:pt idx="27580">
                  <c:v>38.305555555555557</c:v>
                </c:pt>
                <c:pt idx="27581">
                  <c:v>38.306944444444447</c:v>
                </c:pt>
                <c:pt idx="27582">
                  <c:v>38.30833333333333</c:v>
                </c:pt>
                <c:pt idx="27583">
                  <c:v>38.30972222222222</c:v>
                </c:pt>
                <c:pt idx="27584">
                  <c:v>38.31111111111111</c:v>
                </c:pt>
                <c:pt idx="27585">
                  <c:v>38.3125</c:v>
                </c:pt>
                <c:pt idx="27586">
                  <c:v>38.31388888888889</c:v>
                </c:pt>
                <c:pt idx="27587">
                  <c:v>38.31527777777778</c:v>
                </c:pt>
                <c:pt idx="27588">
                  <c:v>38.31666666666667</c:v>
                </c:pt>
                <c:pt idx="27589">
                  <c:v>38.318055555555553</c:v>
                </c:pt>
                <c:pt idx="27590">
                  <c:v>38.319444444444443</c:v>
                </c:pt>
                <c:pt idx="27591">
                  <c:v>38.320833333333333</c:v>
                </c:pt>
                <c:pt idx="27592">
                  <c:v>38.322222222222223</c:v>
                </c:pt>
                <c:pt idx="27593">
                  <c:v>38.323611111111113</c:v>
                </c:pt>
                <c:pt idx="27594">
                  <c:v>38.325000000000003</c:v>
                </c:pt>
                <c:pt idx="27595">
                  <c:v>38.326388888888886</c:v>
                </c:pt>
                <c:pt idx="27596">
                  <c:v>38.327777777777776</c:v>
                </c:pt>
                <c:pt idx="27597">
                  <c:v>38.329166666666666</c:v>
                </c:pt>
                <c:pt idx="27598">
                  <c:v>38.330555555555556</c:v>
                </c:pt>
                <c:pt idx="27599">
                  <c:v>38.331944444444446</c:v>
                </c:pt>
                <c:pt idx="27600">
                  <c:v>38.333333333333336</c:v>
                </c:pt>
                <c:pt idx="27601">
                  <c:v>38.334722222222226</c:v>
                </c:pt>
                <c:pt idx="27602">
                  <c:v>38.336111111111109</c:v>
                </c:pt>
                <c:pt idx="27603">
                  <c:v>38.337499999999999</c:v>
                </c:pt>
                <c:pt idx="27604">
                  <c:v>38.338888888888889</c:v>
                </c:pt>
                <c:pt idx="27605">
                  <c:v>38.340277777777779</c:v>
                </c:pt>
                <c:pt idx="27606">
                  <c:v>38.341666666666669</c:v>
                </c:pt>
                <c:pt idx="27607">
                  <c:v>38.343055555555559</c:v>
                </c:pt>
                <c:pt idx="27608">
                  <c:v>38.344444444444441</c:v>
                </c:pt>
                <c:pt idx="27609">
                  <c:v>38.345833333333331</c:v>
                </c:pt>
                <c:pt idx="27610">
                  <c:v>38.347222222222221</c:v>
                </c:pt>
                <c:pt idx="27611">
                  <c:v>38.348611111111111</c:v>
                </c:pt>
                <c:pt idx="27612">
                  <c:v>38.35</c:v>
                </c:pt>
                <c:pt idx="27613">
                  <c:v>38.351388888888891</c:v>
                </c:pt>
                <c:pt idx="27614">
                  <c:v>38.352777777777774</c:v>
                </c:pt>
                <c:pt idx="27615">
                  <c:v>38.354166666666664</c:v>
                </c:pt>
                <c:pt idx="27616">
                  <c:v>38.355555555555554</c:v>
                </c:pt>
                <c:pt idx="27617">
                  <c:v>38.356944444444444</c:v>
                </c:pt>
                <c:pt idx="27618">
                  <c:v>38.358333333333334</c:v>
                </c:pt>
                <c:pt idx="27619">
                  <c:v>38.359722222222224</c:v>
                </c:pt>
                <c:pt idx="27620">
                  <c:v>38.361111111111114</c:v>
                </c:pt>
                <c:pt idx="27621">
                  <c:v>38.362499999999997</c:v>
                </c:pt>
                <c:pt idx="27622">
                  <c:v>38.363888888888887</c:v>
                </c:pt>
                <c:pt idx="27623">
                  <c:v>38.365277777777777</c:v>
                </c:pt>
                <c:pt idx="27624">
                  <c:v>38.366666666666667</c:v>
                </c:pt>
                <c:pt idx="27625">
                  <c:v>38.368055555555557</c:v>
                </c:pt>
                <c:pt idx="27626">
                  <c:v>38.369444444444447</c:v>
                </c:pt>
                <c:pt idx="27627">
                  <c:v>38.37083333333333</c:v>
                </c:pt>
                <c:pt idx="27628">
                  <c:v>38.37222222222222</c:v>
                </c:pt>
                <c:pt idx="27629">
                  <c:v>38.37361111111111</c:v>
                </c:pt>
                <c:pt idx="27630">
                  <c:v>38.375</c:v>
                </c:pt>
                <c:pt idx="27631">
                  <c:v>38.37638888888889</c:v>
                </c:pt>
                <c:pt idx="27632">
                  <c:v>38.37777777777778</c:v>
                </c:pt>
                <c:pt idx="27633">
                  <c:v>38.37916666666667</c:v>
                </c:pt>
                <c:pt idx="27634">
                  <c:v>38.380555555555553</c:v>
                </c:pt>
                <c:pt idx="27635">
                  <c:v>38.381944444444443</c:v>
                </c:pt>
                <c:pt idx="27636">
                  <c:v>38.383333333333333</c:v>
                </c:pt>
                <c:pt idx="27637">
                  <c:v>38.384722222222223</c:v>
                </c:pt>
                <c:pt idx="27638">
                  <c:v>38.386111111111113</c:v>
                </c:pt>
                <c:pt idx="27639">
                  <c:v>38.387500000000003</c:v>
                </c:pt>
                <c:pt idx="27640">
                  <c:v>38.388888888888886</c:v>
                </c:pt>
                <c:pt idx="27641">
                  <c:v>38.390277777777776</c:v>
                </c:pt>
                <c:pt idx="27642">
                  <c:v>38.391666666666666</c:v>
                </c:pt>
                <c:pt idx="27643">
                  <c:v>38.393055555555556</c:v>
                </c:pt>
                <c:pt idx="27644">
                  <c:v>38.394444444444446</c:v>
                </c:pt>
                <c:pt idx="27645">
                  <c:v>38.395833333333336</c:v>
                </c:pt>
                <c:pt idx="27646">
                  <c:v>38.397222222222226</c:v>
                </c:pt>
                <c:pt idx="27647">
                  <c:v>38.398611111111109</c:v>
                </c:pt>
                <c:pt idx="27648">
                  <c:v>38.4</c:v>
                </c:pt>
                <c:pt idx="27649">
                  <c:v>38.401388888888889</c:v>
                </c:pt>
                <c:pt idx="27650">
                  <c:v>38.402777777777779</c:v>
                </c:pt>
                <c:pt idx="27651">
                  <c:v>38.404166666666669</c:v>
                </c:pt>
                <c:pt idx="27652">
                  <c:v>38.405555555555559</c:v>
                </c:pt>
                <c:pt idx="27653">
                  <c:v>38.406944444444441</c:v>
                </c:pt>
                <c:pt idx="27654">
                  <c:v>38.408333333333331</c:v>
                </c:pt>
                <c:pt idx="27655">
                  <c:v>38.409722222222221</c:v>
                </c:pt>
                <c:pt idx="27656">
                  <c:v>38.411111111111111</c:v>
                </c:pt>
                <c:pt idx="27657">
                  <c:v>38.412500000000001</c:v>
                </c:pt>
                <c:pt idx="27658">
                  <c:v>38.413888888888891</c:v>
                </c:pt>
                <c:pt idx="27659">
                  <c:v>38.415277777777774</c:v>
                </c:pt>
                <c:pt idx="27660">
                  <c:v>38.416666666666664</c:v>
                </c:pt>
                <c:pt idx="27661">
                  <c:v>38.418055555555554</c:v>
                </c:pt>
                <c:pt idx="27662">
                  <c:v>38.419444444444444</c:v>
                </c:pt>
                <c:pt idx="27663">
                  <c:v>38.420833333333334</c:v>
                </c:pt>
                <c:pt idx="27664">
                  <c:v>38.422222222222224</c:v>
                </c:pt>
                <c:pt idx="27665">
                  <c:v>38.423611111111114</c:v>
                </c:pt>
                <c:pt idx="27666">
                  <c:v>38.424999999999997</c:v>
                </c:pt>
                <c:pt idx="27667">
                  <c:v>38.426388888888887</c:v>
                </c:pt>
                <c:pt idx="27668">
                  <c:v>38.427777777777777</c:v>
                </c:pt>
                <c:pt idx="27669">
                  <c:v>38.429166666666667</c:v>
                </c:pt>
                <c:pt idx="27670">
                  <c:v>38.430555555555557</c:v>
                </c:pt>
                <c:pt idx="27671">
                  <c:v>38.431944444444447</c:v>
                </c:pt>
                <c:pt idx="27672">
                  <c:v>38.43333333333333</c:v>
                </c:pt>
                <c:pt idx="27673">
                  <c:v>38.43472222222222</c:v>
                </c:pt>
                <c:pt idx="27674">
                  <c:v>38.43611111111111</c:v>
                </c:pt>
                <c:pt idx="27675">
                  <c:v>38.4375</c:v>
                </c:pt>
                <c:pt idx="27676">
                  <c:v>38.43888888888889</c:v>
                </c:pt>
                <c:pt idx="27677">
                  <c:v>38.44027777777778</c:v>
                </c:pt>
                <c:pt idx="27678">
                  <c:v>38.44166666666667</c:v>
                </c:pt>
                <c:pt idx="27679">
                  <c:v>38.443055555555553</c:v>
                </c:pt>
                <c:pt idx="27680">
                  <c:v>38.444444444444443</c:v>
                </c:pt>
                <c:pt idx="27681">
                  <c:v>38.445833333333333</c:v>
                </c:pt>
                <c:pt idx="27682">
                  <c:v>38.447222222222223</c:v>
                </c:pt>
                <c:pt idx="27683">
                  <c:v>38.448611111111113</c:v>
                </c:pt>
                <c:pt idx="27684">
                  <c:v>38.450000000000003</c:v>
                </c:pt>
                <c:pt idx="27685">
                  <c:v>38.451388888888886</c:v>
                </c:pt>
                <c:pt idx="27686">
                  <c:v>38.452777777777776</c:v>
                </c:pt>
                <c:pt idx="27687">
                  <c:v>38.454166666666666</c:v>
                </c:pt>
                <c:pt idx="27688">
                  <c:v>38.455555555555556</c:v>
                </c:pt>
                <c:pt idx="27689">
                  <c:v>38.456944444444446</c:v>
                </c:pt>
                <c:pt idx="27690">
                  <c:v>38.458333333333336</c:v>
                </c:pt>
                <c:pt idx="27691">
                  <c:v>38.459722222222226</c:v>
                </c:pt>
                <c:pt idx="27692">
                  <c:v>38.461111111111109</c:v>
                </c:pt>
                <c:pt idx="27693">
                  <c:v>38.462499999999999</c:v>
                </c:pt>
                <c:pt idx="27694">
                  <c:v>38.463888888888889</c:v>
                </c:pt>
                <c:pt idx="27695">
                  <c:v>38.465277777777779</c:v>
                </c:pt>
                <c:pt idx="27696">
                  <c:v>38.466666666666669</c:v>
                </c:pt>
                <c:pt idx="27697">
                  <c:v>38.468055555555559</c:v>
                </c:pt>
                <c:pt idx="27698">
                  <c:v>38.469444444444441</c:v>
                </c:pt>
                <c:pt idx="27699">
                  <c:v>38.470833333333331</c:v>
                </c:pt>
                <c:pt idx="27700">
                  <c:v>38.472222222222221</c:v>
                </c:pt>
                <c:pt idx="27701">
                  <c:v>38.473611111111111</c:v>
                </c:pt>
                <c:pt idx="27702">
                  <c:v>38.475000000000001</c:v>
                </c:pt>
                <c:pt idx="27703">
                  <c:v>38.476388888888891</c:v>
                </c:pt>
                <c:pt idx="27704">
                  <c:v>38.477777777777774</c:v>
                </c:pt>
                <c:pt idx="27705">
                  <c:v>38.479166666666664</c:v>
                </c:pt>
                <c:pt idx="27706">
                  <c:v>38.480555555555554</c:v>
                </c:pt>
                <c:pt idx="27707">
                  <c:v>38.481944444444444</c:v>
                </c:pt>
                <c:pt idx="27708">
                  <c:v>38.483333333333334</c:v>
                </c:pt>
                <c:pt idx="27709">
                  <c:v>38.484722222222224</c:v>
                </c:pt>
                <c:pt idx="27710">
                  <c:v>38.486111111111114</c:v>
                </c:pt>
                <c:pt idx="27711">
                  <c:v>38.487499999999997</c:v>
                </c:pt>
                <c:pt idx="27712">
                  <c:v>38.488888888888887</c:v>
                </c:pt>
                <c:pt idx="27713">
                  <c:v>38.490277777777777</c:v>
                </c:pt>
                <c:pt idx="27714">
                  <c:v>38.491666666666667</c:v>
                </c:pt>
                <c:pt idx="27715">
                  <c:v>38.493055555555557</c:v>
                </c:pt>
                <c:pt idx="27716">
                  <c:v>38.494444444444447</c:v>
                </c:pt>
                <c:pt idx="27717">
                  <c:v>38.49583333333333</c:v>
                </c:pt>
                <c:pt idx="27718">
                  <c:v>38.49722222222222</c:v>
                </c:pt>
                <c:pt idx="27719">
                  <c:v>38.49861111111111</c:v>
                </c:pt>
                <c:pt idx="27720">
                  <c:v>38.5</c:v>
                </c:pt>
                <c:pt idx="27721">
                  <c:v>38.50138888888889</c:v>
                </c:pt>
                <c:pt idx="27722">
                  <c:v>38.50277777777778</c:v>
                </c:pt>
                <c:pt idx="27723">
                  <c:v>38.50416666666667</c:v>
                </c:pt>
                <c:pt idx="27724">
                  <c:v>38.505555555555553</c:v>
                </c:pt>
                <c:pt idx="27725">
                  <c:v>38.506944444444443</c:v>
                </c:pt>
                <c:pt idx="27726">
                  <c:v>38.508333333333333</c:v>
                </c:pt>
                <c:pt idx="27727">
                  <c:v>38.509722222222223</c:v>
                </c:pt>
                <c:pt idx="27728">
                  <c:v>38.511111111111113</c:v>
                </c:pt>
                <c:pt idx="27729">
                  <c:v>38.512500000000003</c:v>
                </c:pt>
                <c:pt idx="27730">
                  <c:v>38.513888888888886</c:v>
                </c:pt>
                <c:pt idx="27731">
                  <c:v>38.515277777777776</c:v>
                </c:pt>
                <c:pt idx="27732">
                  <c:v>38.516666666666666</c:v>
                </c:pt>
                <c:pt idx="27733">
                  <c:v>38.518055555555556</c:v>
                </c:pt>
                <c:pt idx="27734">
                  <c:v>38.519444444444446</c:v>
                </c:pt>
                <c:pt idx="27735">
                  <c:v>38.520833333333336</c:v>
                </c:pt>
                <c:pt idx="27736">
                  <c:v>38.522222222222226</c:v>
                </c:pt>
                <c:pt idx="27737">
                  <c:v>38.523611111111109</c:v>
                </c:pt>
                <c:pt idx="27738">
                  <c:v>38.524999999999999</c:v>
                </c:pt>
                <c:pt idx="27739">
                  <c:v>38.526388888888889</c:v>
                </c:pt>
                <c:pt idx="27740">
                  <c:v>38.527777777777779</c:v>
                </c:pt>
                <c:pt idx="27741">
                  <c:v>38.529166666666669</c:v>
                </c:pt>
                <c:pt idx="27742">
                  <c:v>38.530555555555559</c:v>
                </c:pt>
                <c:pt idx="27743">
                  <c:v>38.531944444444441</c:v>
                </c:pt>
                <c:pt idx="27744">
                  <c:v>38.533333333333331</c:v>
                </c:pt>
                <c:pt idx="27745">
                  <c:v>38.534722222222221</c:v>
                </c:pt>
                <c:pt idx="27746">
                  <c:v>38.536111111111111</c:v>
                </c:pt>
                <c:pt idx="27747">
                  <c:v>38.537500000000001</c:v>
                </c:pt>
                <c:pt idx="27748">
                  <c:v>38.538888888888891</c:v>
                </c:pt>
                <c:pt idx="27749">
                  <c:v>38.540277777777774</c:v>
                </c:pt>
                <c:pt idx="27750">
                  <c:v>38.541666666666664</c:v>
                </c:pt>
                <c:pt idx="27751">
                  <c:v>38.543055555555554</c:v>
                </c:pt>
                <c:pt idx="27752">
                  <c:v>38.544444444444444</c:v>
                </c:pt>
                <c:pt idx="27753">
                  <c:v>38.545833333333334</c:v>
                </c:pt>
                <c:pt idx="27754">
                  <c:v>38.547222222222224</c:v>
                </c:pt>
                <c:pt idx="27755">
                  <c:v>38.548611111111114</c:v>
                </c:pt>
                <c:pt idx="27756">
                  <c:v>38.549999999999997</c:v>
                </c:pt>
                <c:pt idx="27757">
                  <c:v>38.551388888888887</c:v>
                </c:pt>
                <c:pt idx="27758">
                  <c:v>38.552777777777777</c:v>
                </c:pt>
                <c:pt idx="27759">
                  <c:v>38.554166666666667</c:v>
                </c:pt>
                <c:pt idx="27760">
                  <c:v>38.555555555555557</c:v>
                </c:pt>
                <c:pt idx="27761">
                  <c:v>38.556944444444447</c:v>
                </c:pt>
                <c:pt idx="27762">
                  <c:v>38.55833333333333</c:v>
                </c:pt>
                <c:pt idx="27763">
                  <c:v>38.55972222222222</c:v>
                </c:pt>
                <c:pt idx="27764">
                  <c:v>38.56111111111111</c:v>
                </c:pt>
                <c:pt idx="27765">
                  <c:v>38.5625</c:v>
                </c:pt>
                <c:pt idx="27766">
                  <c:v>38.56388888888889</c:v>
                </c:pt>
                <c:pt idx="27767">
                  <c:v>38.56527777777778</c:v>
                </c:pt>
                <c:pt idx="27768">
                  <c:v>38.56666666666667</c:v>
                </c:pt>
                <c:pt idx="27769">
                  <c:v>38.568055555555553</c:v>
                </c:pt>
                <c:pt idx="27770">
                  <c:v>38.569444444444443</c:v>
                </c:pt>
                <c:pt idx="27771">
                  <c:v>38.570833333333333</c:v>
                </c:pt>
                <c:pt idx="27772">
                  <c:v>38.572222222222223</c:v>
                </c:pt>
                <c:pt idx="27773">
                  <c:v>38.573611111111113</c:v>
                </c:pt>
                <c:pt idx="27774">
                  <c:v>38.575000000000003</c:v>
                </c:pt>
                <c:pt idx="27775">
                  <c:v>38.576388888888886</c:v>
                </c:pt>
                <c:pt idx="27776">
                  <c:v>38.577777777777776</c:v>
                </c:pt>
                <c:pt idx="27777">
                  <c:v>38.579166666666666</c:v>
                </c:pt>
                <c:pt idx="27778">
                  <c:v>38.580555555555556</c:v>
                </c:pt>
                <c:pt idx="27779">
                  <c:v>38.581944444444446</c:v>
                </c:pt>
                <c:pt idx="27780">
                  <c:v>38.583333333333336</c:v>
                </c:pt>
                <c:pt idx="27781">
                  <c:v>38.584722222222226</c:v>
                </c:pt>
                <c:pt idx="27782">
                  <c:v>38.586111111111109</c:v>
                </c:pt>
                <c:pt idx="27783">
                  <c:v>38.587499999999999</c:v>
                </c:pt>
                <c:pt idx="27784">
                  <c:v>38.588888888888889</c:v>
                </c:pt>
                <c:pt idx="27785">
                  <c:v>38.590277777777779</c:v>
                </c:pt>
                <c:pt idx="27786">
                  <c:v>38.591666666666669</c:v>
                </c:pt>
                <c:pt idx="27787">
                  <c:v>38.593055555555559</c:v>
                </c:pt>
                <c:pt idx="27788">
                  <c:v>38.594444444444441</c:v>
                </c:pt>
                <c:pt idx="27789">
                  <c:v>38.595833333333331</c:v>
                </c:pt>
                <c:pt idx="27790">
                  <c:v>38.597222222222221</c:v>
                </c:pt>
                <c:pt idx="27791">
                  <c:v>38.598611111111111</c:v>
                </c:pt>
                <c:pt idx="27792">
                  <c:v>38.6</c:v>
                </c:pt>
                <c:pt idx="27793">
                  <c:v>38.601388888888891</c:v>
                </c:pt>
                <c:pt idx="27794">
                  <c:v>38.602777777777774</c:v>
                </c:pt>
                <c:pt idx="27795">
                  <c:v>38.604166666666664</c:v>
                </c:pt>
                <c:pt idx="27796">
                  <c:v>38.605555555555554</c:v>
                </c:pt>
                <c:pt idx="27797">
                  <c:v>38.606944444444444</c:v>
                </c:pt>
                <c:pt idx="27798">
                  <c:v>38.608333333333334</c:v>
                </c:pt>
                <c:pt idx="27799">
                  <c:v>38.609722222222224</c:v>
                </c:pt>
                <c:pt idx="27800">
                  <c:v>38.611111111111114</c:v>
                </c:pt>
                <c:pt idx="27801">
                  <c:v>38.612499999999997</c:v>
                </c:pt>
                <c:pt idx="27802">
                  <c:v>38.613888888888887</c:v>
                </c:pt>
                <c:pt idx="27803">
                  <c:v>38.615277777777777</c:v>
                </c:pt>
                <c:pt idx="27804">
                  <c:v>38.616666666666667</c:v>
                </c:pt>
                <c:pt idx="27805">
                  <c:v>38.618055555555557</c:v>
                </c:pt>
                <c:pt idx="27806">
                  <c:v>38.619444444444447</c:v>
                </c:pt>
                <c:pt idx="27807">
                  <c:v>38.62083333333333</c:v>
                </c:pt>
                <c:pt idx="27808">
                  <c:v>38.62222222222222</c:v>
                </c:pt>
                <c:pt idx="27809">
                  <c:v>38.62361111111111</c:v>
                </c:pt>
                <c:pt idx="27810">
                  <c:v>38.625</c:v>
                </c:pt>
                <c:pt idx="27811">
                  <c:v>38.62638888888889</c:v>
                </c:pt>
                <c:pt idx="27812">
                  <c:v>38.62777777777778</c:v>
                </c:pt>
                <c:pt idx="27813">
                  <c:v>38.62916666666667</c:v>
                </c:pt>
                <c:pt idx="27814">
                  <c:v>38.630555555555553</c:v>
                </c:pt>
                <c:pt idx="27815">
                  <c:v>38.631944444444443</c:v>
                </c:pt>
                <c:pt idx="27816">
                  <c:v>38.633333333333333</c:v>
                </c:pt>
                <c:pt idx="27817">
                  <c:v>38.634722222222223</c:v>
                </c:pt>
                <c:pt idx="27818">
                  <c:v>38.636111111111113</c:v>
                </c:pt>
                <c:pt idx="27819">
                  <c:v>38.637500000000003</c:v>
                </c:pt>
                <c:pt idx="27820">
                  <c:v>38.638888888888886</c:v>
                </c:pt>
                <c:pt idx="27821">
                  <c:v>38.640277777777776</c:v>
                </c:pt>
                <c:pt idx="27822">
                  <c:v>38.641666666666666</c:v>
                </c:pt>
                <c:pt idx="27823">
                  <c:v>38.643055555555556</c:v>
                </c:pt>
                <c:pt idx="27824">
                  <c:v>38.644444444444446</c:v>
                </c:pt>
                <c:pt idx="27825">
                  <c:v>38.645833333333336</c:v>
                </c:pt>
                <c:pt idx="27826">
                  <c:v>38.647222222222226</c:v>
                </c:pt>
                <c:pt idx="27827">
                  <c:v>38.648611111111109</c:v>
                </c:pt>
                <c:pt idx="27828">
                  <c:v>38.65</c:v>
                </c:pt>
                <c:pt idx="27829">
                  <c:v>38.651388888888889</c:v>
                </c:pt>
                <c:pt idx="27830">
                  <c:v>38.652777777777779</c:v>
                </c:pt>
                <c:pt idx="27831">
                  <c:v>38.654166666666669</c:v>
                </c:pt>
                <c:pt idx="27832">
                  <c:v>38.655555555555559</c:v>
                </c:pt>
                <c:pt idx="27833">
                  <c:v>38.656944444444441</c:v>
                </c:pt>
                <c:pt idx="27834">
                  <c:v>38.658333333333331</c:v>
                </c:pt>
                <c:pt idx="27835">
                  <c:v>38.659722222222221</c:v>
                </c:pt>
                <c:pt idx="27836">
                  <c:v>38.661111111111111</c:v>
                </c:pt>
                <c:pt idx="27837">
                  <c:v>38.662500000000001</c:v>
                </c:pt>
                <c:pt idx="27838">
                  <c:v>38.663888888888891</c:v>
                </c:pt>
                <c:pt idx="27839">
                  <c:v>38.665277777777774</c:v>
                </c:pt>
                <c:pt idx="27840">
                  <c:v>38.666666666666664</c:v>
                </c:pt>
                <c:pt idx="27841">
                  <c:v>38.668055555555554</c:v>
                </c:pt>
                <c:pt idx="27842">
                  <c:v>38.669444444444444</c:v>
                </c:pt>
                <c:pt idx="27843">
                  <c:v>38.670833333333334</c:v>
                </c:pt>
                <c:pt idx="27844">
                  <c:v>38.672222222222224</c:v>
                </c:pt>
                <c:pt idx="27845">
                  <c:v>38.673611111111114</c:v>
                </c:pt>
                <c:pt idx="27846">
                  <c:v>38.674999999999997</c:v>
                </c:pt>
                <c:pt idx="27847">
                  <c:v>38.676388888888887</c:v>
                </c:pt>
                <c:pt idx="27848">
                  <c:v>38.677777777777777</c:v>
                </c:pt>
                <c:pt idx="27849">
                  <c:v>38.679166666666667</c:v>
                </c:pt>
                <c:pt idx="27850">
                  <c:v>38.680555555555557</c:v>
                </c:pt>
                <c:pt idx="27851">
                  <c:v>38.681944444444447</c:v>
                </c:pt>
                <c:pt idx="27852">
                  <c:v>38.68333333333333</c:v>
                </c:pt>
                <c:pt idx="27853">
                  <c:v>38.68472222222222</c:v>
                </c:pt>
                <c:pt idx="27854">
                  <c:v>38.68611111111111</c:v>
                </c:pt>
                <c:pt idx="27855">
                  <c:v>38.6875</c:v>
                </c:pt>
                <c:pt idx="27856">
                  <c:v>38.68888888888889</c:v>
                </c:pt>
                <c:pt idx="27857">
                  <c:v>38.69027777777778</c:v>
                </c:pt>
                <c:pt idx="27858">
                  <c:v>38.69166666666667</c:v>
                </c:pt>
                <c:pt idx="27859">
                  <c:v>38.693055555555553</c:v>
                </c:pt>
                <c:pt idx="27860">
                  <c:v>38.694444444444443</c:v>
                </c:pt>
                <c:pt idx="27861">
                  <c:v>38.695833333333333</c:v>
                </c:pt>
                <c:pt idx="27862">
                  <c:v>38.697222222222223</c:v>
                </c:pt>
                <c:pt idx="27863">
                  <c:v>38.698611111111113</c:v>
                </c:pt>
                <c:pt idx="27864">
                  <c:v>38.700000000000003</c:v>
                </c:pt>
                <c:pt idx="27865">
                  <c:v>38.701388888888886</c:v>
                </c:pt>
                <c:pt idx="27866">
                  <c:v>38.702777777777776</c:v>
                </c:pt>
                <c:pt idx="27867">
                  <c:v>38.704166666666666</c:v>
                </c:pt>
                <c:pt idx="27868">
                  <c:v>38.705555555555556</c:v>
                </c:pt>
                <c:pt idx="27869">
                  <c:v>38.706944444444446</c:v>
                </c:pt>
                <c:pt idx="27870">
                  <c:v>38.708333333333336</c:v>
                </c:pt>
                <c:pt idx="27871">
                  <c:v>38.709722222222226</c:v>
                </c:pt>
                <c:pt idx="27872">
                  <c:v>38.711111111111109</c:v>
                </c:pt>
                <c:pt idx="27873">
                  <c:v>38.712499999999999</c:v>
                </c:pt>
                <c:pt idx="27874">
                  <c:v>38.713888888888889</c:v>
                </c:pt>
                <c:pt idx="27875">
                  <c:v>38.715277777777779</c:v>
                </c:pt>
                <c:pt idx="27876">
                  <c:v>38.716666666666669</c:v>
                </c:pt>
                <c:pt idx="27877">
                  <c:v>38.718055555555559</c:v>
                </c:pt>
                <c:pt idx="27878">
                  <c:v>38.719444444444441</c:v>
                </c:pt>
                <c:pt idx="27879">
                  <c:v>38.720833333333331</c:v>
                </c:pt>
                <c:pt idx="27880">
                  <c:v>38.722222222222221</c:v>
                </c:pt>
                <c:pt idx="27881">
                  <c:v>38.723611111111111</c:v>
                </c:pt>
                <c:pt idx="27882">
                  <c:v>38.725000000000001</c:v>
                </c:pt>
                <c:pt idx="27883">
                  <c:v>38.726388888888891</c:v>
                </c:pt>
                <c:pt idx="27884">
                  <c:v>38.727777777777774</c:v>
                </c:pt>
                <c:pt idx="27885">
                  <c:v>38.729166666666664</c:v>
                </c:pt>
                <c:pt idx="27886">
                  <c:v>38.730555555555554</c:v>
                </c:pt>
                <c:pt idx="27887">
                  <c:v>38.731944444444444</c:v>
                </c:pt>
                <c:pt idx="27888">
                  <c:v>38.733333333333334</c:v>
                </c:pt>
                <c:pt idx="27889">
                  <c:v>38.734722222222224</c:v>
                </c:pt>
                <c:pt idx="27890">
                  <c:v>38.736111111111114</c:v>
                </c:pt>
                <c:pt idx="27891">
                  <c:v>38.737499999999997</c:v>
                </c:pt>
                <c:pt idx="27892">
                  <c:v>38.738888888888887</c:v>
                </c:pt>
                <c:pt idx="27893">
                  <c:v>38.740277777777777</c:v>
                </c:pt>
                <c:pt idx="27894">
                  <c:v>38.741666666666667</c:v>
                </c:pt>
                <c:pt idx="27895">
                  <c:v>38.743055555555557</c:v>
                </c:pt>
                <c:pt idx="27896">
                  <c:v>38.744444444444447</c:v>
                </c:pt>
                <c:pt idx="27897">
                  <c:v>38.74583333333333</c:v>
                </c:pt>
                <c:pt idx="27898">
                  <c:v>38.74722222222222</c:v>
                </c:pt>
                <c:pt idx="27899">
                  <c:v>38.74861111111111</c:v>
                </c:pt>
                <c:pt idx="27900">
                  <c:v>38.75</c:v>
                </c:pt>
                <c:pt idx="27901">
                  <c:v>38.75138888888889</c:v>
                </c:pt>
                <c:pt idx="27902">
                  <c:v>38.75277777777778</c:v>
                </c:pt>
                <c:pt idx="27903">
                  <c:v>38.75416666666667</c:v>
                </c:pt>
                <c:pt idx="27904">
                  <c:v>38.755555555555553</c:v>
                </c:pt>
                <c:pt idx="27905">
                  <c:v>38.756944444444443</c:v>
                </c:pt>
                <c:pt idx="27906">
                  <c:v>38.758333333333333</c:v>
                </c:pt>
                <c:pt idx="27907">
                  <c:v>38.759722222222223</c:v>
                </c:pt>
                <c:pt idx="27908">
                  <c:v>38.761111111111113</c:v>
                </c:pt>
                <c:pt idx="27909">
                  <c:v>38.762500000000003</c:v>
                </c:pt>
                <c:pt idx="27910">
                  <c:v>38.763888888888886</c:v>
                </c:pt>
                <c:pt idx="27911">
                  <c:v>38.765277777777776</c:v>
                </c:pt>
                <c:pt idx="27912">
                  <c:v>38.766666666666666</c:v>
                </c:pt>
                <c:pt idx="27913">
                  <c:v>38.768055555555556</c:v>
                </c:pt>
                <c:pt idx="27914">
                  <c:v>38.769444444444446</c:v>
                </c:pt>
                <c:pt idx="27915">
                  <c:v>38.770833333333336</c:v>
                </c:pt>
                <c:pt idx="27916">
                  <c:v>38.772222222222226</c:v>
                </c:pt>
                <c:pt idx="27917">
                  <c:v>38.773611111111109</c:v>
                </c:pt>
                <c:pt idx="27918">
                  <c:v>38.774999999999999</c:v>
                </c:pt>
                <c:pt idx="27919">
                  <c:v>38.776388888888889</c:v>
                </c:pt>
                <c:pt idx="27920">
                  <c:v>38.777777777777779</c:v>
                </c:pt>
                <c:pt idx="27921">
                  <c:v>38.779166666666669</c:v>
                </c:pt>
                <c:pt idx="27922">
                  <c:v>38.780555555555559</c:v>
                </c:pt>
                <c:pt idx="27923">
                  <c:v>38.781944444444441</c:v>
                </c:pt>
                <c:pt idx="27924">
                  <c:v>38.783333333333331</c:v>
                </c:pt>
                <c:pt idx="27925">
                  <c:v>38.784722222222221</c:v>
                </c:pt>
                <c:pt idx="27926">
                  <c:v>38.786111111111111</c:v>
                </c:pt>
                <c:pt idx="27927">
                  <c:v>38.787500000000001</c:v>
                </c:pt>
                <c:pt idx="27928">
                  <c:v>38.788888888888891</c:v>
                </c:pt>
                <c:pt idx="27929">
                  <c:v>38.790277777777774</c:v>
                </c:pt>
                <c:pt idx="27930">
                  <c:v>38.791666666666664</c:v>
                </c:pt>
                <c:pt idx="27931">
                  <c:v>38.793055555555554</c:v>
                </c:pt>
                <c:pt idx="27932">
                  <c:v>38.794444444444444</c:v>
                </c:pt>
                <c:pt idx="27933">
                  <c:v>38.795833333333334</c:v>
                </c:pt>
                <c:pt idx="27934">
                  <c:v>38.797222222222224</c:v>
                </c:pt>
                <c:pt idx="27935">
                  <c:v>38.798611111111114</c:v>
                </c:pt>
                <c:pt idx="27936">
                  <c:v>38.799999999999997</c:v>
                </c:pt>
                <c:pt idx="27937">
                  <c:v>38.801388888888887</c:v>
                </c:pt>
                <c:pt idx="27938">
                  <c:v>38.802777777777777</c:v>
                </c:pt>
                <c:pt idx="27939">
                  <c:v>38.804166666666667</c:v>
                </c:pt>
                <c:pt idx="27940">
                  <c:v>38.805555555555557</c:v>
                </c:pt>
                <c:pt idx="27941">
                  <c:v>38.806944444444447</c:v>
                </c:pt>
                <c:pt idx="27942">
                  <c:v>38.80833333333333</c:v>
                </c:pt>
                <c:pt idx="27943">
                  <c:v>38.80972222222222</c:v>
                </c:pt>
                <c:pt idx="27944">
                  <c:v>38.81111111111111</c:v>
                </c:pt>
                <c:pt idx="27945">
                  <c:v>38.8125</c:v>
                </c:pt>
                <c:pt idx="27946">
                  <c:v>38.81388888888889</c:v>
                </c:pt>
                <c:pt idx="27947">
                  <c:v>38.81527777777778</c:v>
                </c:pt>
                <c:pt idx="27948">
                  <c:v>38.81666666666667</c:v>
                </c:pt>
                <c:pt idx="27949">
                  <c:v>38.818055555555553</c:v>
                </c:pt>
                <c:pt idx="27950">
                  <c:v>38.819444444444443</c:v>
                </c:pt>
                <c:pt idx="27951">
                  <c:v>38.820833333333333</c:v>
                </c:pt>
                <c:pt idx="27952">
                  <c:v>38.822222222222223</c:v>
                </c:pt>
                <c:pt idx="27953">
                  <c:v>38.823611111111113</c:v>
                </c:pt>
                <c:pt idx="27954">
                  <c:v>38.825000000000003</c:v>
                </c:pt>
                <c:pt idx="27955">
                  <c:v>38.826388888888886</c:v>
                </c:pt>
                <c:pt idx="27956">
                  <c:v>38.827777777777776</c:v>
                </c:pt>
                <c:pt idx="27957">
                  <c:v>38.829166666666666</c:v>
                </c:pt>
                <c:pt idx="27958">
                  <c:v>38.830555555555556</c:v>
                </c:pt>
                <c:pt idx="27959">
                  <c:v>38.831944444444446</c:v>
                </c:pt>
                <c:pt idx="27960">
                  <c:v>38.833333333333336</c:v>
                </c:pt>
                <c:pt idx="27961">
                  <c:v>38.834722222222226</c:v>
                </c:pt>
                <c:pt idx="27962">
                  <c:v>38.836111111111109</c:v>
                </c:pt>
                <c:pt idx="27963">
                  <c:v>38.837499999999999</c:v>
                </c:pt>
                <c:pt idx="27964">
                  <c:v>38.838888888888889</c:v>
                </c:pt>
                <c:pt idx="27965">
                  <c:v>38.840277777777779</c:v>
                </c:pt>
                <c:pt idx="27966">
                  <c:v>38.841666666666669</c:v>
                </c:pt>
                <c:pt idx="27967">
                  <c:v>38.843055555555559</c:v>
                </c:pt>
                <c:pt idx="27968">
                  <c:v>38.844444444444441</c:v>
                </c:pt>
                <c:pt idx="27969">
                  <c:v>38.845833333333331</c:v>
                </c:pt>
                <c:pt idx="27970">
                  <c:v>38.847222222222221</c:v>
                </c:pt>
                <c:pt idx="27971">
                  <c:v>38.848611111111111</c:v>
                </c:pt>
                <c:pt idx="27972">
                  <c:v>38.85</c:v>
                </c:pt>
                <c:pt idx="27973">
                  <c:v>38.851388888888891</c:v>
                </c:pt>
                <c:pt idx="27974">
                  <c:v>38.852777777777774</c:v>
                </c:pt>
                <c:pt idx="27975">
                  <c:v>38.854166666666664</c:v>
                </c:pt>
                <c:pt idx="27976">
                  <c:v>38.855555555555554</c:v>
                </c:pt>
                <c:pt idx="27977">
                  <c:v>38.856944444444444</c:v>
                </c:pt>
                <c:pt idx="27978">
                  <c:v>38.858333333333334</c:v>
                </c:pt>
                <c:pt idx="27979">
                  <c:v>38.859722222222224</c:v>
                </c:pt>
                <c:pt idx="27980">
                  <c:v>38.861111111111114</c:v>
                </c:pt>
                <c:pt idx="27981">
                  <c:v>38.862499999999997</c:v>
                </c:pt>
                <c:pt idx="27982">
                  <c:v>38.863888888888887</c:v>
                </c:pt>
                <c:pt idx="27983">
                  <c:v>38.865277777777777</c:v>
                </c:pt>
                <c:pt idx="27984">
                  <c:v>38.866666666666667</c:v>
                </c:pt>
                <c:pt idx="27985">
                  <c:v>38.868055555555557</c:v>
                </c:pt>
                <c:pt idx="27986">
                  <c:v>38.869444444444447</c:v>
                </c:pt>
                <c:pt idx="27987">
                  <c:v>38.87083333333333</c:v>
                </c:pt>
                <c:pt idx="27988">
                  <c:v>38.87222222222222</c:v>
                </c:pt>
                <c:pt idx="27989">
                  <c:v>38.87361111111111</c:v>
                </c:pt>
                <c:pt idx="27990">
                  <c:v>38.875</c:v>
                </c:pt>
                <c:pt idx="27991">
                  <c:v>38.87638888888889</c:v>
                </c:pt>
                <c:pt idx="27992">
                  <c:v>38.87777777777778</c:v>
                </c:pt>
                <c:pt idx="27993">
                  <c:v>38.87916666666667</c:v>
                </c:pt>
                <c:pt idx="27994">
                  <c:v>38.880555555555553</c:v>
                </c:pt>
                <c:pt idx="27995">
                  <c:v>38.881944444444443</c:v>
                </c:pt>
                <c:pt idx="27996">
                  <c:v>38.883333333333333</c:v>
                </c:pt>
                <c:pt idx="27997">
                  <c:v>38.884722222222223</c:v>
                </c:pt>
                <c:pt idx="27998">
                  <c:v>38.886111111111113</c:v>
                </c:pt>
                <c:pt idx="27999">
                  <c:v>38.887500000000003</c:v>
                </c:pt>
                <c:pt idx="28000">
                  <c:v>38.888888888888886</c:v>
                </c:pt>
                <c:pt idx="28001">
                  <c:v>38.890277777777776</c:v>
                </c:pt>
                <c:pt idx="28002">
                  <c:v>38.891666666666666</c:v>
                </c:pt>
                <c:pt idx="28003">
                  <c:v>38.893055555555556</c:v>
                </c:pt>
                <c:pt idx="28004">
                  <c:v>38.894444444444446</c:v>
                </c:pt>
                <c:pt idx="28005">
                  <c:v>38.895833333333336</c:v>
                </c:pt>
                <c:pt idx="28006">
                  <c:v>38.897222222222226</c:v>
                </c:pt>
                <c:pt idx="28007">
                  <c:v>38.898611111111109</c:v>
                </c:pt>
                <c:pt idx="28008">
                  <c:v>38.9</c:v>
                </c:pt>
                <c:pt idx="28009">
                  <c:v>38.901388888888889</c:v>
                </c:pt>
                <c:pt idx="28010">
                  <c:v>38.902777777777779</c:v>
                </c:pt>
                <c:pt idx="28011">
                  <c:v>38.904166666666669</c:v>
                </c:pt>
                <c:pt idx="28012">
                  <c:v>38.905555555555559</c:v>
                </c:pt>
                <c:pt idx="28013">
                  <c:v>38.906944444444441</c:v>
                </c:pt>
                <c:pt idx="28014">
                  <c:v>38.908333333333331</c:v>
                </c:pt>
                <c:pt idx="28015">
                  <c:v>38.909722222222221</c:v>
                </c:pt>
                <c:pt idx="28016">
                  <c:v>38.911111111111111</c:v>
                </c:pt>
                <c:pt idx="28017">
                  <c:v>38.912500000000001</c:v>
                </c:pt>
                <c:pt idx="28018">
                  <c:v>38.913888888888891</c:v>
                </c:pt>
                <c:pt idx="28019">
                  <c:v>38.915277777777774</c:v>
                </c:pt>
                <c:pt idx="28020">
                  <c:v>38.916666666666664</c:v>
                </c:pt>
                <c:pt idx="28021">
                  <c:v>38.918055555555554</c:v>
                </c:pt>
                <c:pt idx="28022">
                  <c:v>38.919444444444444</c:v>
                </c:pt>
                <c:pt idx="28023">
                  <c:v>38.920833333333334</c:v>
                </c:pt>
                <c:pt idx="28024">
                  <c:v>38.922222222222224</c:v>
                </c:pt>
                <c:pt idx="28025">
                  <c:v>38.923611111111114</c:v>
                </c:pt>
                <c:pt idx="28026">
                  <c:v>38.924999999999997</c:v>
                </c:pt>
                <c:pt idx="28027">
                  <c:v>38.926388888888887</c:v>
                </c:pt>
                <c:pt idx="28028">
                  <c:v>38.927777777777777</c:v>
                </c:pt>
                <c:pt idx="28029">
                  <c:v>38.929166666666667</c:v>
                </c:pt>
                <c:pt idx="28030">
                  <c:v>38.930555555555557</c:v>
                </c:pt>
                <c:pt idx="28031">
                  <c:v>38.931944444444447</c:v>
                </c:pt>
                <c:pt idx="28032">
                  <c:v>38.93333333333333</c:v>
                </c:pt>
                <c:pt idx="28033">
                  <c:v>38.93472222222222</c:v>
                </c:pt>
                <c:pt idx="28034">
                  <c:v>38.93611111111111</c:v>
                </c:pt>
                <c:pt idx="28035">
                  <c:v>38.9375</c:v>
                </c:pt>
                <c:pt idx="28036">
                  <c:v>38.93888888888889</c:v>
                </c:pt>
                <c:pt idx="28037">
                  <c:v>38.94027777777778</c:v>
                </c:pt>
                <c:pt idx="28038">
                  <c:v>38.94166666666667</c:v>
                </c:pt>
                <c:pt idx="28039">
                  <c:v>38.943055555555553</c:v>
                </c:pt>
                <c:pt idx="28040">
                  <c:v>38.944444444444443</c:v>
                </c:pt>
                <c:pt idx="28041">
                  <c:v>38.945833333333333</c:v>
                </c:pt>
                <c:pt idx="28042">
                  <c:v>38.947222222222223</c:v>
                </c:pt>
                <c:pt idx="28043">
                  <c:v>38.948611111111113</c:v>
                </c:pt>
                <c:pt idx="28044">
                  <c:v>38.950000000000003</c:v>
                </c:pt>
                <c:pt idx="28045">
                  <c:v>38.951388888888886</c:v>
                </c:pt>
                <c:pt idx="28046">
                  <c:v>38.952777777777776</c:v>
                </c:pt>
                <c:pt idx="28047">
                  <c:v>38.954166666666666</c:v>
                </c:pt>
                <c:pt idx="28048">
                  <c:v>38.955555555555556</c:v>
                </c:pt>
                <c:pt idx="28049">
                  <c:v>38.956944444444446</c:v>
                </c:pt>
                <c:pt idx="28050">
                  <c:v>38.958333333333336</c:v>
                </c:pt>
                <c:pt idx="28051">
                  <c:v>38.959722222222226</c:v>
                </c:pt>
                <c:pt idx="28052">
                  <c:v>38.961111111111109</c:v>
                </c:pt>
                <c:pt idx="28053">
                  <c:v>38.962499999999999</c:v>
                </c:pt>
                <c:pt idx="28054">
                  <c:v>38.963888888888889</c:v>
                </c:pt>
                <c:pt idx="28055">
                  <c:v>38.965277777777779</c:v>
                </c:pt>
                <c:pt idx="28056">
                  <c:v>38.966666666666669</c:v>
                </c:pt>
                <c:pt idx="28057">
                  <c:v>38.968055555555559</c:v>
                </c:pt>
                <c:pt idx="28058">
                  <c:v>38.969444444444441</c:v>
                </c:pt>
                <c:pt idx="28059">
                  <c:v>38.970833333333331</c:v>
                </c:pt>
                <c:pt idx="28060">
                  <c:v>38.972222222222221</c:v>
                </c:pt>
                <c:pt idx="28061">
                  <c:v>38.973611111111111</c:v>
                </c:pt>
                <c:pt idx="28062">
                  <c:v>38.975000000000001</c:v>
                </c:pt>
                <c:pt idx="28063">
                  <c:v>38.976388888888891</c:v>
                </c:pt>
                <c:pt idx="28064">
                  <c:v>38.977777777777774</c:v>
                </c:pt>
                <c:pt idx="28065">
                  <c:v>38.979166666666664</c:v>
                </c:pt>
                <c:pt idx="28066">
                  <c:v>38.980555555555554</c:v>
                </c:pt>
                <c:pt idx="28067">
                  <c:v>38.981944444444444</c:v>
                </c:pt>
                <c:pt idx="28068">
                  <c:v>38.983333333333334</c:v>
                </c:pt>
                <c:pt idx="28069">
                  <c:v>38.984722222222224</c:v>
                </c:pt>
                <c:pt idx="28070">
                  <c:v>38.986111111111114</c:v>
                </c:pt>
                <c:pt idx="28071">
                  <c:v>38.987499999999997</c:v>
                </c:pt>
                <c:pt idx="28072">
                  <c:v>38.988888888888887</c:v>
                </c:pt>
                <c:pt idx="28073">
                  <c:v>38.990277777777777</c:v>
                </c:pt>
                <c:pt idx="28074">
                  <c:v>38.991666666666667</c:v>
                </c:pt>
                <c:pt idx="28075">
                  <c:v>38.993055555555557</c:v>
                </c:pt>
                <c:pt idx="28076">
                  <c:v>38.994444444444447</c:v>
                </c:pt>
                <c:pt idx="28077">
                  <c:v>38.99583333333333</c:v>
                </c:pt>
                <c:pt idx="28078">
                  <c:v>38.99722222222222</c:v>
                </c:pt>
                <c:pt idx="28079">
                  <c:v>38.99861111111111</c:v>
                </c:pt>
                <c:pt idx="28080">
                  <c:v>39</c:v>
                </c:pt>
                <c:pt idx="28081">
                  <c:v>39.00138888888889</c:v>
                </c:pt>
                <c:pt idx="28082">
                  <c:v>39.00277777777778</c:v>
                </c:pt>
                <c:pt idx="28083">
                  <c:v>39.00416666666667</c:v>
                </c:pt>
                <c:pt idx="28084">
                  <c:v>39.005555555555553</c:v>
                </c:pt>
                <c:pt idx="28085">
                  <c:v>39.006944444444443</c:v>
                </c:pt>
                <c:pt idx="28086">
                  <c:v>39.008333333333333</c:v>
                </c:pt>
                <c:pt idx="28087">
                  <c:v>39.009722222222223</c:v>
                </c:pt>
                <c:pt idx="28088">
                  <c:v>39.011111111111113</c:v>
                </c:pt>
                <c:pt idx="28089">
                  <c:v>39.012500000000003</c:v>
                </c:pt>
                <c:pt idx="28090">
                  <c:v>39.013888888888886</c:v>
                </c:pt>
                <c:pt idx="28091">
                  <c:v>39.015277777777776</c:v>
                </c:pt>
                <c:pt idx="28092">
                  <c:v>39.016666666666666</c:v>
                </c:pt>
                <c:pt idx="28093">
                  <c:v>39.018055555555556</c:v>
                </c:pt>
                <c:pt idx="28094">
                  <c:v>39.019444444444446</c:v>
                </c:pt>
                <c:pt idx="28095">
                  <c:v>39.020833333333336</c:v>
                </c:pt>
                <c:pt idx="28096">
                  <c:v>39.022222222222226</c:v>
                </c:pt>
                <c:pt idx="28097">
                  <c:v>39.023611111111109</c:v>
                </c:pt>
                <c:pt idx="28098">
                  <c:v>39.024999999999999</c:v>
                </c:pt>
                <c:pt idx="28099">
                  <c:v>39.026388888888889</c:v>
                </c:pt>
                <c:pt idx="28100">
                  <c:v>39.027777777777779</c:v>
                </c:pt>
                <c:pt idx="28101">
                  <c:v>39.029166666666669</c:v>
                </c:pt>
                <c:pt idx="28102">
                  <c:v>39.030555555555559</c:v>
                </c:pt>
                <c:pt idx="28103">
                  <c:v>39.031944444444441</c:v>
                </c:pt>
                <c:pt idx="28104">
                  <c:v>39.033333333333331</c:v>
                </c:pt>
                <c:pt idx="28105">
                  <c:v>39.034722222222221</c:v>
                </c:pt>
                <c:pt idx="28106">
                  <c:v>39.036111111111111</c:v>
                </c:pt>
                <c:pt idx="28107">
                  <c:v>39.037500000000001</c:v>
                </c:pt>
                <c:pt idx="28108">
                  <c:v>39.038888888888891</c:v>
                </c:pt>
                <c:pt idx="28109">
                  <c:v>39.040277777777774</c:v>
                </c:pt>
                <c:pt idx="28110">
                  <c:v>39.041666666666664</c:v>
                </c:pt>
                <c:pt idx="28111">
                  <c:v>39.043055555555554</c:v>
                </c:pt>
                <c:pt idx="28112">
                  <c:v>39.044444444444444</c:v>
                </c:pt>
                <c:pt idx="28113">
                  <c:v>39.045833333333334</c:v>
                </c:pt>
                <c:pt idx="28114">
                  <c:v>39.047222222222224</c:v>
                </c:pt>
                <c:pt idx="28115">
                  <c:v>39.048611111111114</c:v>
                </c:pt>
                <c:pt idx="28116">
                  <c:v>39.049999999999997</c:v>
                </c:pt>
                <c:pt idx="28117">
                  <c:v>39.051388888888887</c:v>
                </c:pt>
                <c:pt idx="28118">
                  <c:v>39.052777777777777</c:v>
                </c:pt>
                <c:pt idx="28119">
                  <c:v>39.054166666666667</c:v>
                </c:pt>
                <c:pt idx="28120">
                  <c:v>39.055555555555557</c:v>
                </c:pt>
                <c:pt idx="28121">
                  <c:v>39.056944444444447</c:v>
                </c:pt>
                <c:pt idx="28122">
                  <c:v>39.05833333333333</c:v>
                </c:pt>
                <c:pt idx="28123">
                  <c:v>39.05972222222222</c:v>
                </c:pt>
                <c:pt idx="28124">
                  <c:v>39.06111111111111</c:v>
                </c:pt>
                <c:pt idx="28125">
                  <c:v>39.0625</c:v>
                </c:pt>
                <c:pt idx="28126">
                  <c:v>39.06388888888889</c:v>
                </c:pt>
                <c:pt idx="28127">
                  <c:v>39.06527777777778</c:v>
                </c:pt>
                <c:pt idx="28128">
                  <c:v>39.06666666666667</c:v>
                </c:pt>
                <c:pt idx="28129">
                  <c:v>39.068055555555553</c:v>
                </c:pt>
                <c:pt idx="28130">
                  <c:v>39.069444444444443</c:v>
                </c:pt>
                <c:pt idx="28131">
                  <c:v>39.070833333333333</c:v>
                </c:pt>
                <c:pt idx="28132">
                  <c:v>39.072222222222223</c:v>
                </c:pt>
                <c:pt idx="28133">
                  <c:v>39.073611111111113</c:v>
                </c:pt>
                <c:pt idx="28134">
                  <c:v>39.075000000000003</c:v>
                </c:pt>
                <c:pt idx="28135">
                  <c:v>39.076388888888886</c:v>
                </c:pt>
                <c:pt idx="28136">
                  <c:v>39.077777777777776</c:v>
                </c:pt>
                <c:pt idx="28137">
                  <c:v>39.079166666666666</c:v>
                </c:pt>
                <c:pt idx="28138">
                  <c:v>39.080555555555556</c:v>
                </c:pt>
                <c:pt idx="28139">
                  <c:v>39.081944444444446</c:v>
                </c:pt>
                <c:pt idx="28140">
                  <c:v>39.083333333333336</c:v>
                </c:pt>
                <c:pt idx="28141">
                  <c:v>39.084722222222226</c:v>
                </c:pt>
                <c:pt idx="28142">
                  <c:v>39.086111111111109</c:v>
                </c:pt>
                <c:pt idx="28143">
                  <c:v>39.087499999999999</c:v>
                </c:pt>
                <c:pt idx="28144">
                  <c:v>39.088888888888889</c:v>
                </c:pt>
                <c:pt idx="28145">
                  <c:v>39.090277777777779</c:v>
                </c:pt>
                <c:pt idx="28146">
                  <c:v>39.091666666666669</c:v>
                </c:pt>
                <c:pt idx="28147">
                  <c:v>39.093055555555559</c:v>
                </c:pt>
                <c:pt idx="28148">
                  <c:v>39.094444444444441</c:v>
                </c:pt>
                <c:pt idx="28149">
                  <c:v>39.095833333333331</c:v>
                </c:pt>
                <c:pt idx="28150">
                  <c:v>39.097222222222221</c:v>
                </c:pt>
                <c:pt idx="28151">
                  <c:v>39.098611111111111</c:v>
                </c:pt>
                <c:pt idx="28152">
                  <c:v>39.1</c:v>
                </c:pt>
                <c:pt idx="28153">
                  <c:v>39.101388888888891</c:v>
                </c:pt>
                <c:pt idx="28154">
                  <c:v>39.102777777777774</c:v>
                </c:pt>
                <c:pt idx="28155">
                  <c:v>39.104166666666664</c:v>
                </c:pt>
                <c:pt idx="28156">
                  <c:v>39.105555555555554</c:v>
                </c:pt>
                <c:pt idx="28157">
                  <c:v>39.106944444444444</c:v>
                </c:pt>
                <c:pt idx="28158">
                  <c:v>39.108333333333334</c:v>
                </c:pt>
                <c:pt idx="28159">
                  <c:v>39.109722222222224</c:v>
                </c:pt>
                <c:pt idx="28160">
                  <c:v>39.111111111111114</c:v>
                </c:pt>
                <c:pt idx="28161">
                  <c:v>39.112499999999997</c:v>
                </c:pt>
                <c:pt idx="28162">
                  <c:v>39.113888888888887</c:v>
                </c:pt>
                <c:pt idx="28163">
                  <c:v>39.115277777777777</c:v>
                </c:pt>
                <c:pt idx="28164">
                  <c:v>39.116666666666667</c:v>
                </c:pt>
                <c:pt idx="28165">
                  <c:v>39.118055555555557</c:v>
                </c:pt>
                <c:pt idx="28166">
                  <c:v>39.119444444444447</c:v>
                </c:pt>
                <c:pt idx="28167">
                  <c:v>39.12083333333333</c:v>
                </c:pt>
                <c:pt idx="28168">
                  <c:v>39.12222222222222</c:v>
                </c:pt>
                <c:pt idx="28169">
                  <c:v>39.12361111111111</c:v>
                </c:pt>
                <c:pt idx="28170">
                  <c:v>39.125</c:v>
                </c:pt>
                <c:pt idx="28171">
                  <c:v>39.12638888888889</c:v>
                </c:pt>
                <c:pt idx="28172">
                  <c:v>39.12777777777778</c:v>
                </c:pt>
                <c:pt idx="28173">
                  <c:v>39.12916666666667</c:v>
                </c:pt>
                <c:pt idx="28174">
                  <c:v>39.130555555555553</c:v>
                </c:pt>
                <c:pt idx="28175">
                  <c:v>39.131944444444443</c:v>
                </c:pt>
                <c:pt idx="28176">
                  <c:v>39.133333333333333</c:v>
                </c:pt>
                <c:pt idx="28177">
                  <c:v>39.134722222222223</c:v>
                </c:pt>
                <c:pt idx="28178">
                  <c:v>39.136111111111113</c:v>
                </c:pt>
                <c:pt idx="28179">
                  <c:v>39.137500000000003</c:v>
                </c:pt>
                <c:pt idx="28180">
                  <c:v>39.138888888888886</c:v>
                </c:pt>
                <c:pt idx="28181">
                  <c:v>39.140277777777776</c:v>
                </c:pt>
                <c:pt idx="28182">
                  <c:v>39.141666666666666</c:v>
                </c:pt>
                <c:pt idx="28183">
                  <c:v>39.143055555555556</c:v>
                </c:pt>
                <c:pt idx="28184">
                  <c:v>39.144444444444446</c:v>
                </c:pt>
                <c:pt idx="28185">
                  <c:v>39.145833333333336</c:v>
                </c:pt>
                <c:pt idx="28186">
                  <c:v>39.147222222222226</c:v>
                </c:pt>
                <c:pt idx="28187">
                  <c:v>39.148611111111109</c:v>
                </c:pt>
                <c:pt idx="28188">
                  <c:v>39.15</c:v>
                </c:pt>
                <c:pt idx="28189">
                  <c:v>39.151388888888889</c:v>
                </c:pt>
                <c:pt idx="28190">
                  <c:v>39.152777777777779</c:v>
                </c:pt>
                <c:pt idx="28191">
                  <c:v>39.154166666666669</c:v>
                </c:pt>
                <c:pt idx="28192">
                  <c:v>39.155555555555559</c:v>
                </c:pt>
                <c:pt idx="28193">
                  <c:v>39.156944444444441</c:v>
                </c:pt>
                <c:pt idx="28194">
                  <c:v>39.158333333333331</c:v>
                </c:pt>
                <c:pt idx="28195">
                  <c:v>39.159722222222221</c:v>
                </c:pt>
                <c:pt idx="28196">
                  <c:v>39.161111111111111</c:v>
                </c:pt>
                <c:pt idx="28197">
                  <c:v>39.162500000000001</c:v>
                </c:pt>
                <c:pt idx="28198">
                  <c:v>39.163888888888891</c:v>
                </c:pt>
                <c:pt idx="28199">
                  <c:v>39.165277777777774</c:v>
                </c:pt>
                <c:pt idx="28200">
                  <c:v>39.166666666666664</c:v>
                </c:pt>
                <c:pt idx="28201">
                  <c:v>39.168055555555554</c:v>
                </c:pt>
                <c:pt idx="28202">
                  <c:v>39.169444444444444</c:v>
                </c:pt>
                <c:pt idx="28203">
                  <c:v>39.170833333333334</c:v>
                </c:pt>
                <c:pt idx="28204">
                  <c:v>39.172222222222224</c:v>
                </c:pt>
                <c:pt idx="28205">
                  <c:v>39.173611111111114</c:v>
                </c:pt>
                <c:pt idx="28206">
                  <c:v>39.174999999999997</c:v>
                </c:pt>
                <c:pt idx="28207">
                  <c:v>39.176388888888887</c:v>
                </c:pt>
                <c:pt idx="28208">
                  <c:v>39.177777777777777</c:v>
                </c:pt>
                <c:pt idx="28209">
                  <c:v>39.179166666666667</c:v>
                </c:pt>
                <c:pt idx="28210">
                  <c:v>39.180555555555557</c:v>
                </c:pt>
                <c:pt idx="28211">
                  <c:v>39.181944444444447</c:v>
                </c:pt>
                <c:pt idx="28212">
                  <c:v>39.18333333333333</c:v>
                </c:pt>
                <c:pt idx="28213">
                  <c:v>39.18472222222222</c:v>
                </c:pt>
                <c:pt idx="28214">
                  <c:v>39.18611111111111</c:v>
                </c:pt>
                <c:pt idx="28215">
                  <c:v>39.1875</c:v>
                </c:pt>
                <c:pt idx="28216">
                  <c:v>39.18888888888889</c:v>
                </c:pt>
                <c:pt idx="28217">
                  <c:v>39.19027777777778</c:v>
                </c:pt>
                <c:pt idx="28218">
                  <c:v>39.19166666666667</c:v>
                </c:pt>
                <c:pt idx="28219">
                  <c:v>39.193055555555553</c:v>
                </c:pt>
                <c:pt idx="28220">
                  <c:v>39.194444444444443</c:v>
                </c:pt>
                <c:pt idx="28221">
                  <c:v>39.195833333333333</c:v>
                </c:pt>
                <c:pt idx="28222">
                  <c:v>39.197222222222223</c:v>
                </c:pt>
                <c:pt idx="28223">
                  <c:v>39.198611111111113</c:v>
                </c:pt>
                <c:pt idx="28224">
                  <c:v>39.200000000000003</c:v>
                </c:pt>
                <c:pt idx="28225">
                  <c:v>39.201388888888886</c:v>
                </c:pt>
                <c:pt idx="28226">
                  <c:v>39.202777777777776</c:v>
                </c:pt>
                <c:pt idx="28227">
                  <c:v>39.204166666666666</c:v>
                </c:pt>
                <c:pt idx="28228">
                  <c:v>39.205555555555556</c:v>
                </c:pt>
                <c:pt idx="28229">
                  <c:v>39.206944444444446</c:v>
                </c:pt>
                <c:pt idx="28230">
                  <c:v>39.208333333333336</c:v>
                </c:pt>
                <c:pt idx="28231">
                  <c:v>39.209722222222226</c:v>
                </c:pt>
                <c:pt idx="28232">
                  <c:v>39.211111111111109</c:v>
                </c:pt>
                <c:pt idx="28233">
                  <c:v>39.212499999999999</c:v>
                </c:pt>
                <c:pt idx="28234">
                  <c:v>39.213888888888889</c:v>
                </c:pt>
                <c:pt idx="28235">
                  <c:v>39.215277777777779</c:v>
                </c:pt>
                <c:pt idx="28236">
                  <c:v>39.216666666666669</c:v>
                </c:pt>
                <c:pt idx="28237">
                  <c:v>39.218055555555559</c:v>
                </c:pt>
                <c:pt idx="28238">
                  <c:v>39.219444444444441</c:v>
                </c:pt>
                <c:pt idx="28239">
                  <c:v>39.220833333333331</c:v>
                </c:pt>
                <c:pt idx="28240">
                  <c:v>39.222222222222221</c:v>
                </c:pt>
                <c:pt idx="28241">
                  <c:v>39.223611111111111</c:v>
                </c:pt>
                <c:pt idx="28242">
                  <c:v>39.225000000000001</c:v>
                </c:pt>
                <c:pt idx="28243">
                  <c:v>39.226388888888891</c:v>
                </c:pt>
                <c:pt idx="28244">
                  <c:v>39.227777777777774</c:v>
                </c:pt>
                <c:pt idx="28245">
                  <c:v>39.229166666666664</c:v>
                </c:pt>
                <c:pt idx="28246">
                  <c:v>39.230555555555554</c:v>
                </c:pt>
                <c:pt idx="28247">
                  <c:v>39.231944444444444</c:v>
                </c:pt>
                <c:pt idx="28248">
                  <c:v>39.233333333333334</c:v>
                </c:pt>
                <c:pt idx="28249">
                  <c:v>39.234722222222224</c:v>
                </c:pt>
                <c:pt idx="28250">
                  <c:v>39.236111111111114</c:v>
                </c:pt>
                <c:pt idx="28251">
                  <c:v>39.237499999999997</c:v>
                </c:pt>
                <c:pt idx="28252">
                  <c:v>39.238888888888887</c:v>
                </c:pt>
                <c:pt idx="28253">
                  <c:v>39.240277777777777</c:v>
                </c:pt>
                <c:pt idx="28254">
                  <c:v>39.241666666666667</c:v>
                </c:pt>
                <c:pt idx="28255">
                  <c:v>39.243055555555557</c:v>
                </c:pt>
                <c:pt idx="28256">
                  <c:v>39.244444444444447</c:v>
                </c:pt>
                <c:pt idx="28257">
                  <c:v>39.24583333333333</c:v>
                </c:pt>
                <c:pt idx="28258">
                  <c:v>39.24722222222222</c:v>
                </c:pt>
                <c:pt idx="28259">
                  <c:v>39.24861111111111</c:v>
                </c:pt>
                <c:pt idx="28260">
                  <c:v>39.25</c:v>
                </c:pt>
                <c:pt idx="28261">
                  <c:v>39.25138888888889</c:v>
                </c:pt>
                <c:pt idx="28262">
                  <c:v>39.25277777777778</c:v>
                </c:pt>
                <c:pt idx="28263">
                  <c:v>39.25416666666667</c:v>
                </c:pt>
                <c:pt idx="28264">
                  <c:v>39.255555555555553</c:v>
                </c:pt>
                <c:pt idx="28265">
                  <c:v>39.256944444444443</c:v>
                </c:pt>
                <c:pt idx="28266">
                  <c:v>39.258333333333333</c:v>
                </c:pt>
                <c:pt idx="28267">
                  <c:v>39.259722222222223</c:v>
                </c:pt>
                <c:pt idx="28268">
                  <c:v>39.261111111111113</c:v>
                </c:pt>
                <c:pt idx="28269">
                  <c:v>39.262500000000003</c:v>
                </c:pt>
                <c:pt idx="28270">
                  <c:v>39.263888888888886</c:v>
                </c:pt>
                <c:pt idx="28271">
                  <c:v>39.265277777777776</c:v>
                </c:pt>
                <c:pt idx="28272">
                  <c:v>39.266666666666666</c:v>
                </c:pt>
                <c:pt idx="28273">
                  <c:v>39.268055555555556</c:v>
                </c:pt>
                <c:pt idx="28274">
                  <c:v>39.269444444444446</c:v>
                </c:pt>
                <c:pt idx="28275">
                  <c:v>39.270833333333336</c:v>
                </c:pt>
                <c:pt idx="28276">
                  <c:v>39.272222222222226</c:v>
                </c:pt>
                <c:pt idx="28277">
                  <c:v>39.273611111111109</c:v>
                </c:pt>
                <c:pt idx="28278">
                  <c:v>39.274999999999999</c:v>
                </c:pt>
                <c:pt idx="28279">
                  <c:v>39.276388888888889</c:v>
                </c:pt>
                <c:pt idx="28280">
                  <c:v>39.277777777777779</c:v>
                </c:pt>
                <c:pt idx="28281">
                  <c:v>39.279166666666669</c:v>
                </c:pt>
                <c:pt idx="28282">
                  <c:v>39.280555555555559</c:v>
                </c:pt>
                <c:pt idx="28283">
                  <c:v>39.281944444444441</c:v>
                </c:pt>
                <c:pt idx="28284">
                  <c:v>39.283333333333331</c:v>
                </c:pt>
                <c:pt idx="28285">
                  <c:v>39.284722222222221</c:v>
                </c:pt>
                <c:pt idx="28286">
                  <c:v>39.286111111111111</c:v>
                </c:pt>
                <c:pt idx="28287">
                  <c:v>39.287500000000001</c:v>
                </c:pt>
                <c:pt idx="28288">
                  <c:v>39.288888888888891</c:v>
                </c:pt>
                <c:pt idx="28289">
                  <c:v>39.290277777777774</c:v>
                </c:pt>
                <c:pt idx="28290">
                  <c:v>39.291666666666664</c:v>
                </c:pt>
                <c:pt idx="28291">
                  <c:v>39.293055555555554</c:v>
                </c:pt>
                <c:pt idx="28292">
                  <c:v>39.294444444444444</c:v>
                </c:pt>
                <c:pt idx="28293">
                  <c:v>39.295833333333334</c:v>
                </c:pt>
                <c:pt idx="28294">
                  <c:v>39.297222222222224</c:v>
                </c:pt>
                <c:pt idx="28295">
                  <c:v>39.298611111111114</c:v>
                </c:pt>
                <c:pt idx="28296">
                  <c:v>39.299999999999997</c:v>
                </c:pt>
                <c:pt idx="28297">
                  <c:v>39.301388888888887</c:v>
                </c:pt>
                <c:pt idx="28298">
                  <c:v>39.302777777777777</c:v>
                </c:pt>
                <c:pt idx="28299">
                  <c:v>39.304166666666667</c:v>
                </c:pt>
                <c:pt idx="28300">
                  <c:v>39.305555555555557</c:v>
                </c:pt>
                <c:pt idx="28301">
                  <c:v>39.306944444444447</c:v>
                </c:pt>
                <c:pt idx="28302">
                  <c:v>39.30833333333333</c:v>
                </c:pt>
                <c:pt idx="28303">
                  <c:v>39.30972222222222</c:v>
                </c:pt>
                <c:pt idx="28304">
                  <c:v>39.31111111111111</c:v>
                </c:pt>
                <c:pt idx="28305">
                  <c:v>39.3125</c:v>
                </c:pt>
                <c:pt idx="28306">
                  <c:v>39.31388888888889</c:v>
                </c:pt>
                <c:pt idx="28307">
                  <c:v>39.31527777777778</c:v>
                </c:pt>
                <c:pt idx="28308">
                  <c:v>39.31666666666667</c:v>
                </c:pt>
                <c:pt idx="28309">
                  <c:v>39.318055555555553</c:v>
                </c:pt>
                <c:pt idx="28310">
                  <c:v>39.319444444444443</c:v>
                </c:pt>
                <c:pt idx="28311">
                  <c:v>39.320833333333333</c:v>
                </c:pt>
                <c:pt idx="28312">
                  <c:v>39.322222222222223</c:v>
                </c:pt>
                <c:pt idx="28313">
                  <c:v>39.323611111111113</c:v>
                </c:pt>
                <c:pt idx="28314">
                  <c:v>39.325000000000003</c:v>
                </c:pt>
                <c:pt idx="28315">
                  <c:v>39.326388888888886</c:v>
                </c:pt>
                <c:pt idx="28316">
                  <c:v>39.327777777777776</c:v>
                </c:pt>
                <c:pt idx="28317">
                  <c:v>39.329166666666666</c:v>
                </c:pt>
                <c:pt idx="28318">
                  <c:v>39.330555555555556</c:v>
                </c:pt>
                <c:pt idx="28319">
                  <c:v>39.331944444444446</c:v>
                </c:pt>
                <c:pt idx="28320">
                  <c:v>39.333333333333336</c:v>
                </c:pt>
                <c:pt idx="28321">
                  <c:v>39.334722222222226</c:v>
                </c:pt>
                <c:pt idx="28322">
                  <c:v>39.336111111111109</c:v>
                </c:pt>
                <c:pt idx="28323">
                  <c:v>39.337499999999999</c:v>
                </c:pt>
                <c:pt idx="28324">
                  <c:v>39.338888888888889</c:v>
                </c:pt>
                <c:pt idx="28325">
                  <c:v>39.340277777777779</c:v>
                </c:pt>
                <c:pt idx="28326">
                  <c:v>39.341666666666669</c:v>
                </c:pt>
                <c:pt idx="28327">
                  <c:v>39.343055555555559</c:v>
                </c:pt>
                <c:pt idx="28328">
                  <c:v>39.344444444444441</c:v>
                </c:pt>
                <c:pt idx="28329">
                  <c:v>39.345833333333331</c:v>
                </c:pt>
                <c:pt idx="28330">
                  <c:v>39.347222222222221</c:v>
                </c:pt>
                <c:pt idx="28331">
                  <c:v>39.348611111111111</c:v>
                </c:pt>
                <c:pt idx="28332">
                  <c:v>39.35</c:v>
                </c:pt>
                <c:pt idx="28333">
                  <c:v>39.351388888888891</c:v>
                </c:pt>
                <c:pt idx="28334">
                  <c:v>39.352777777777774</c:v>
                </c:pt>
                <c:pt idx="28335">
                  <c:v>39.354166666666664</c:v>
                </c:pt>
                <c:pt idx="28336">
                  <c:v>39.355555555555554</c:v>
                </c:pt>
                <c:pt idx="28337">
                  <c:v>39.356944444444444</c:v>
                </c:pt>
                <c:pt idx="28338">
                  <c:v>39.358333333333334</c:v>
                </c:pt>
                <c:pt idx="28339">
                  <c:v>39.359722222222224</c:v>
                </c:pt>
                <c:pt idx="28340">
                  <c:v>39.361111111111114</c:v>
                </c:pt>
                <c:pt idx="28341">
                  <c:v>39.362499999999997</c:v>
                </c:pt>
                <c:pt idx="28342">
                  <c:v>39.363888888888887</c:v>
                </c:pt>
                <c:pt idx="28343">
                  <c:v>39.365277777777777</c:v>
                </c:pt>
                <c:pt idx="28344">
                  <c:v>39.366666666666667</c:v>
                </c:pt>
                <c:pt idx="28345">
                  <c:v>39.368055555555557</c:v>
                </c:pt>
                <c:pt idx="28346">
                  <c:v>39.369444444444447</c:v>
                </c:pt>
                <c:pt idx="28347">
                  <c:v>39.37083333333333</c:v>
                </c:pt>
                <c:pt idx="28348">
                  <c:v>39.37222222222222</c:v>
                </c:pt>
                <c:pt idx="28349">
                  <c:v>39.37361111111111</c:v>
                </c:pt>
                <c:pt idx="28350">
                  <c:v>39.375</c:v>
                </c:pt>
                <c:pt idx="28351">
                  <c:v>39.37638888888889</c:v>
                </c:pt>
                <c:pt idx="28352">
                  <c:v>39.37777777777778</c:v>
                </c:pt>
                <c:pt idx="28353">
                  <c:v>39.37916666666667</c:v>
                </c:pt>
                <c:pt idx="28354">
                  <c:v>39.380555555555553</c:v>
                </c:pt>
                <c:pt idx="28355">
                  <c:v>39.381944444444443</c:v>
                </c:pt>
                <c:pt idx="28356">
                  <c:v>39.383333333333333</c:v>
                </c:pt>
                <c:pt idx="28357">
                  <c:v>39.384722222222223</c:v>
                </c:pt>
                <c:pt idx="28358">
                  <c:v>39.386111111111113</c:v>
                </c:pt>
                <c:pt idx="28359">
                  <c:v>39.387500000000003</c:v>
                </c:pt>
                <c:pt idx="28360">
                  <c:v>39.388888888888886</c:v>
                </c:pt>
                <c:pt idx="28361">
                  <c:v>39.390277777777776</c:v>
                </c:pt>
                <c:pt idx="28362">
                  <c:v>39.391666666666666</c:v>
                </c:pt>
                <c:pt idx="28363">
                  <c:v>39.393055555555556</c:v>
                </c:pt>
                <c:pt idx="28364">
                  <c:v>39.394444444444446</c:v>
                </c:pt>
                <c:pt idx="28365">
                  <c:v>39.395833333333336</c:v>
                </c:pt>
                <c:pt idx="28366">
                  <c:v>39.397222222222226</c:v>
                </c:pt>
                <c:pt idx="28367">
                  <c:v>39.398611111111109</c:v>
                </c:pt>
                <c:pt idx="28368">
                  <c:v>39.4</c:v>
                </c:pt>
                <c:pt idx="28369">
                  <c:v>39.401388888888889</c:v>
                </c:pt>
                <c:pt idx="28370">
                  <c:v>39.402777777777779</c:v>
                </c:pt>
                <c:pt idx="28371">
                  <c:v>39.404166666666669</c:v>
                </c:pt>
                <c:pt idx="28372">
                  <c:v>39.405555555555559</c:v>
                </c:pt>
                <c:pt idx="28373">
                  <c:v>39.406944444444441</c:v>
                </c:pt>
                <c:pt idx="28374">
                  <c:v>39.408333333333331</c:v>
                </c:pt>
                <c:pt idx="28375">
                  <c:v>39.409722222222221</c:v>
                </c:pt>
                <c:pt idx="28376">
                  <c:v>39.411111111111111</c:v>
                </c:pt>
                <c:pt idx="28377">
                  <c:v>39.412500000000001</c:v>
                </c:pt>
                <c:pt idx="28378">
                  <c:v>39.413888888888891</c:v>
                </c:pt>
                <c:pt idx="28379">
                  <c:v>39.415277777777774</c:v>
                </c:pt>
                <c:pt idx="28380">
                  <c:v>39.416666666666664</c:v>
                </c:pt>
                <c:pt idx="28381">
                  <c:v>39.418055555555554</c:v>
                </c:pt>
                <c:pt idx="28382">
                  <c:v>39.419444444444444</c:v>
                </c:pt>
                <c:pt idx="28383">
                  <c:v>39.420833333333334</c:v>
                </c:pt>
                <c:pt idx="28384">
                  <c:v>39.422222222222224</c:v>
                </c:pt>
                <c:pt idx="28385">
                  <c:v>39.423611111111114</c:v>
                </c:pt>
                <c:pt idx="28386">
                  <c:v>39.424999999999997</c:v>
                </c:pt>
                <c:pt idx="28387">
                  <c:v>39.426388888888887</c:v>
                </c:pt>
                <c:pt idx="28388">
                  <c:v>39.427777777777777</c:v>
                </c:pt>
                <c:pt idx="28389">
                  <c:v>39.429166666666667</c:v>
                </c:pt>
                <c:pt idx="28390">
                  <c:v>39.430555555555557</c:v>
                </c:pt>
                <c:pt idx="28391">
                  <c:v>39.431944444444447</c:v>
                </c:pt>
                <c:pt idx="28392">
                  <c:v>39.43333333333333</c:v>
                </c:pt>
                <c:pt idx="28393">
                  <c:v>39.43472222222222</c:v>
                </c:pt>
                <c:pt idx="28394">
                  <c:v>39.43611111111111</c:v>
                </c:pt>
                <c:pt idx="28395">
                  <c:v>39.4375</c:v>
                </c:pt>
                <c:pt idx="28396">
                  <c:v>39.43888888888889</c:v>
                </c:pt>
                <c:pt idx="28397">
                  <c:v>39.44027777777778</c:v>
                </c:pt>
                <c:pt idx="28398">
                  <c:v>39.44166666666667</c:v>
                </c:pt>
                <c:pt idx="28399">
                  <c:v>39.443055555555553</c:v>
                </c:pt>
                <c:pt idx="28400">
                  <c:v>39.444444444444443</c:v>
                </c:pt>
                <c:pt idx="28401">
                  <c:v>39.445833333333333</c:v>
                </c:pt>
                <c:pt idx="28402">
                  <c:v>39.447222222222223</c:v>
                </c:pt>
                <c:pt idx="28403">
                  <c:v>39.448611111111113</c:v>
                </c:pt>
                <c:pt idx="28404">
                  <c:v>39.450000000000003</c:v>
                </c:pt>
                <c:pt idx="28405">
                  <c:v>39.451388888888886</c:v>
                </c:pt>
                <c:pt idx="28406">
                  <c:v>39.452777777777776</c:v>
                </c:pt>
                <c:pt idx="28407">
                  <c:v>39.454166666666666</c:v>
                </c:pt>
                <c:pt idx="28408">
                  <c:v>39.455555555555556</c:v>
                </c:pt>
                <c:pt idx="28409">
                  <c:v>39.456944444444446</c:v>
                </c:pt>
                <c:pt idx="28410">
                  <c:v>39.458333333333336</c:v>
                </c:pt>
                <c:pt idx="28411">
                  <c:v>39.459722222222226</c:v>
                </c:pt>
                <c:pt idx="28412">
                  <c:v>39.461111111111109</c:v>
                </c:pt>
                <c:pt idx="28413">
                  <c:v>39.462499999999999</c:v>
                </c:pt>
                <c:pt idx="28414">
                  <c:v>39.463888888888889</c:v>
                </c:pt>
                <c:pt idx="28415">
                  <c:v>39.465277777777779</c:v>
                </c:pt>
                <c:pt idx="28416">
                  <c:v>39.466666666666669</c:v>
                </c:pt>
                <c:pt idx="28417">
                  <c:v>39.468055555555559</c:v>
                </c:pt>
                <c:pt idx="28418">
                  <c:v>39.469444444444441</c:v>
                </c:pt>
                <c:pt idx="28419">
                  <c:v>39.470833333333331</c:v>
                </c:pt>
                <c:pt idx="28420">
                  <c:v>39.472222222222221</c:v>
                </c:pt>
                <c:pt idx="28421">
                  <c:v>39.473611111111111</c:v>
                </c:pt>
                <c:pt idx="28422">
                  <c:v>39.475000000000001</c:v>
                </c:pt>
                <c:pt idx="28423">
                  <c:v>39.476388888888891</c:v>
                </c:pt>
                <c:pt idx="28424">
                  <c:v>39.477777777777774</c:v>
                </c:pt>
                <c:pt idx="28425">
                  <c:v>39.479166666666664</c:v>
                </c:pt>
                <c:pt idx="28426">
                  <c:v>39.480555555555554</c:v>
                </c:pt>
                <c:pt idx="28427">
                  <c:v>39.481944444444444</c:v>
                </c:pt>
                <c:pt idx="28428">
                  <c:v>39.483333333333334</c:v>
                </c:pt>
                <c:pt idx="28429">
                  <c:v>39.484722222222224</c:v>
                </c:pt>
                <c:pt idx="28430">
                  <c:v>39.486111111111114</c:v>
                </c:pt>
                <c:pt idx="28431">
                  <c:v>39.487499999999997</c:v>
                </c:pt>
                <c:pt idx="28432">
                  <c:v>39.488888888888887</c:v>
                </c:pt>
                <c:pt idx="28433">
                  <c:v>39.490277777777777</c:v>
                </c:pt>
                <c:pt idx="28434">
                  <c:v>39.491666666666667</c:v>
                </c:pt>
                <c:pt idx="28435">
                  <c:v>39.493055555555557</c:v>
                </c:pt>
                <c:pt idx="28436">
                  <c:v>39.494444444444447</c:v>
                </c:pt>
                <c:pt idx="28437">
                  <c:v>39.49583333333333</c:v>
                </c:pt>
                <c:pt idx="28438">
                  <c:v>39.49722222222222</c:v>
                </c:pt>
                <c:pt idx="28439">
                  <c:v>39.49861111111111</c:v>
                </c:pt>
                <c:pt idx="28440">
                  <c:v>39.5</c:v>
                </c:pt>
                <c:pt idx="28441">
                  <c:v>39.50138888888889</c:v>
                </c:pt>
                <c:pt idx="28442">
                  <c:v>39.50277777777778</c:v>
                </c:pt>
                <c:pt idx="28443">
                  <c:v>39.50416666666667</c:v>
                </c:pt>
                <c:pt idx="28444">
                  <c:v>39.505555555555553</c:v>
                </c:pt>
                <c:pt idx="28445">
                  <c:v>39.506944444444443</c:v>
                </c:pt>
                <c:pt idx="28446">
                  <c:v>39.508333333333333</c:v>
                </c:pt>
                <c:pt idx="28447">
                  <c:v>39.509722222222223</c:v>
                </c:pt>
                <c:pt idx="28448">
                  <c:v>39.511111111111113</c:v>
                </c:pt>
                <c:pt idx="28449">
                  <c:v>39.512500000000003</c:v>
                </c:pt>
                <c:pt idx="28450">
                  <c:v>39.513888888888886</c:v>
                </c:pt>
                <c:pt idx="28451">
                  <c:v>39.515277777777776</c:v>
                </c:pt>
                <c:pt idx="28452">
                  <c:v>39.516666666666666</c:v>
                </c:pt>
                <c:pt idx="28453">
                  <c:v>39.518055555555556</c:v>
                </c:pt>
                <c:pt idx="28454">
                  <c:v>39.519444444444446</c:v>
                </c:pt>
                <c:pt idx="28455">
                  <c:v>39.520833333333336</c:v>
                </c:pt>
                <c:pt idx="28456">
                  <c:v>39.522222222222226</c:v>
                </c:pt>
                <c:pt idx="28457">
                  <c:v>39.523611111111109</c:v>
                </c:pt>
                <c:pt idx="28458">
                  <c:v>39.524999999999999</c:v>
                </c:pt>
                <c:pt idx="28459">
                  <c:v>39.526388888888889</c:v>
                </c:pt>
                <c:pt idx="28460">
                  <c:v>39.527777777777779</c:v>
                </c:pt>
                <c:pt idx="28461">
                  <c:v>39.529166666666669</c:v>
                </c:pt>
                <c:pt idx="28462">
                  <c:v>39.530555555555559</c:v>
                </c:pt>
                <c:pt idx="28463">
                  <c:v>39.531944444444441</c:v>
                </c:pt>
                <c:pt idx="28464">
                  <c:v>39.533333333333331</c:v>
                </c:pt>
                <c:pt idx="28465">
                  <c:v>39.534722222222221</c:v>
                </c:pt>
                <c:pt idx="28466">
                  <c:v>39.536111111111111</c:v>
                </c:pt>
                <c:pt idx="28467">
                  <c:v>39.537500000000001</c:v>
                </c:pt>
                <c:pt idx="28468">
                  <c:v>39.538888888888891</c:v>
                </c:pt>
                <c:pt idx="28469">
                  <c:v>39.540277777777774</c:v>
                </c:pt>
                <c:pt idx="28470">
                  <c:v>39.541666666666664</c:v>
                </c:pt>
                <c:pt idx="28471">
                  <c:v>39.543055555555554</c:v>
                </c:pt>
                <c:pt idx="28472">
                  <c:v>39.544444444444444</c:v>
                </c:pt>
                <c:pt idx="28473">
                  <c:v>39.545833333333334</c:v>
                </c:pt>
                <c:pt idx="28474">
                  <c:v>39.547222222222224</c:v>
                </c:pt>
                <c:pt idx="28475">
                  <c:v>39.548611111111114</c:v>
                </c:pt>
                <c:pt idx="28476">
                  <c:v>39.549999999999997</c:v>
                </c:pt>
                <c:pt idx="28477">
                  <c:v>39.551388888888887</c:v>
                </c:pt>
                <c:pt idx="28478">
                  <c:v>39.552777777777777</c:v>
                </c:pt>
                <c:pt idx="28479">
                  <c:v>39.554166666666667</c:v>
                </c:pt>
                <c:pt idx="28480">
                  <c:v>39.555555555555557</c:v>
                </c:pt>
                <c:pt idx="28481">
                  <c:v>39.556944444444447</c:v>
                </c:pt>
                <c:pt idx="28482">
                  <c:v>39.55833333333333</c:v>
                </c:pt>
                <c:pt idx="28483">
                  <c:v>39.55972222222222</c:v>
                </c:pt>
                <c:pt idx="28484">
                  <c:v>39.56111111111111</c:v>
                </c:pt>
                <c:pt idx="28485">
                  <c:v>39.5625</c:v>
                </c:pt>
                <c:pt idx="28486">
                  <c:v>39.56388888888889</c:v>
                </c:pt>
                <c:pt idx="28487">
                  <c:v>39.56527777777778</c:v>
                </c:pt>
                <c:pt idx="28488">
                  <c:v>39.56666666666667</c:v>
                </c:pt>
                <c:pt idx="28489">
                  <c:v>39.568055555555553</c:v>
                </c:pt>
                <c:pt idx="28490">
                  <c:v>39.569444444444443</c:v>
                </c:pt>
                <c:pt idx="28491">
                  <c:v>39.570833333333333</c:v>
                </c:pt>
                <c:pt idx="28492">
                  <c:v>39.572222222222223</c:v>
                </c:pt>
                <c:pt idx="28493">
                  <c:v>39.573611111111113</c:v>
                </c:pt>
                <c:pt idx="28494">
                  <c:v>39.575000000000003</c:v>
                </c:pt>
                <c:pt idx="28495">
                  <c:v>39.576388888888886</c:v>
                </c:pt>
                <c:pt idx="28496">
                  <c:v>39.577777777777776</c:v>
                </c:pt>
                <c:pt idx="28497">
                  <c:v>39.579166666666666</c:v>
                </c:pt>
                <c:pt idx="28498">
                  <c:v>39.580555555555556</c:v>
                </c:pt>
                <c:pt idx="28499">
                  <c:v>39.581944444444446</c:v>
                </c:pt>
                <c:pt idx="28500">
                  <c:v>39.583333333333336</c:v>
                </c:pt>
                <c:pt idx="28501">
                  <c:v>39.584722222222226</c:v>
                </c:pt>
                <c:pt idx="28502">
                  <c:v>39.586111111111109</c:v>
                </c:pt>
                <c:pt idx="28503">
                  <c:v>39.587499999999999</c:v>
                </c:pt>
                <c:pt idx="28504">
                  <c:v>39.588888888888889</c:v>
                </c:pt>
                <c:pt idx="28505">
                  <c:v>39.590277777777779</c:v>
                </c:pt>
                <c:pt idx="28506">
                  <c:v>39.591666666666669</c:v>
                </c:pt>
                <c:pt idx="28507">
                  <c:v>39.593055555555559</c:v>
                </c:pt>
                <c:pt idx="28508">
                  <c:v>39.594444444444441</c:v>
                </c:pt>
                <c:pt idx="28509">
                  <c:v>39.595833333333331</c:v>
                </c:pt>
                <c:pt idx="28510">
                  <c:v>39.597222222222221</c:v>
                </c:pt>
                <c:pt idx="28511">
                  <c:v>39.598611111111111</c:v>
                </c:pt>
                <c:pt idx="28512">
                  <c:v>39.6</c:v>
                </c:pt>
                <c:pt idx="28513">
                  <c:v>39.601388888888891</c:v>
                </c:pt>
                <c:pt idx="28514">
                  <c:v>39.602777777777774</c:v>
                </c:pt>
                <c:pt idx="28515">
                  <c:v>39.604166666666664</c:v>
                </c:pt>
                <c:pt idx="28516">
                  <c:v>39.605555555555554</c:v>
                </c:pt>
                <c:pt idx="28517">
                  <c:v>39.606944444444444</c:v>
                </c:pt>
                <c:pt idx="28518">
                  <c:v>39.608333333333334</c:v>
                </c:pt>
                <c:pt idx="28519">
                  <c:v>39.609722222222224</c:v>
                </c:pt>
                <c:pt idx="28520">
                  <c:v>39.611111111111114</c:v>
                </c:pt>
                <c:pt idx="28521">
                  <c:v>39.612499999999997</c:v>
                </c:pt>
                <c:pt idx="28522">
                  <c:v>39.613888888888887</c:v>
                </c:pt>
                <c:pt idx="28523">
                  <c:v>39.615277777777777</c:v>
                </c:pt>
                <c:pt idx="28524">
                  <c:v>39.616666666666667</c:v>
                </c:pt>
                <c:pt idx="28525">
                  <c:v>39.618055555555557</c:v>
                </c:pt>
                <c:pt idx="28526">
                  <c:v>39.619444444444447</c:v>
                </c:pt>
                <c:pt idx="28527">
                  <c:v>39.62083333333333</c:v>
                </c:pt>
                <c:pt idx="28528">
                  <c:v>39.62222222222222</c:v>
                </c:pt>
                <c:pt idx="28529">
                  <c:v>39.62361111111111</c:v>
                </c:pt>
                <c:pt idx="28530">
                  <c:v>39.625</c:v>
                </c:pt>
                <c:pt idx="28531">
                  <c:v>39.62638888888889</c:v>
                </c:pt>
                <c:pt idx="28532">
                  <c:v>39.62777777777778</c:v>
                </c:pt>
                <c:pt idx="28533">
                  <c:v>39.62916666666667</c:v>
                </c:pt>
                <c:pt idx="28534">
                  <c:v>39.630555555555553</c:v>
                </c:pt>
                <c:pt idx="28535">
                  <c:v>39.631944444444443</c:v>
                </c:pt>
                <c:pt idx="28536">
                  <c:v>39.633333333333333</c:v>
                </c:pt>
                <c:pt idx="28537">
                  <c:v>39.634722222222223</c:v>
                </c:pt>
                <c:pt idx="28538">
                  <c:v>39.636111111111113</c:v>
                </c:pt>
                <c:pt idx="28539">
                  <c:v>39.637500000000003</c:v>
                </c:pt>
                <c:pt idx="28540">
                  <c:v>39.638888888888886</c:v>
                </c:pt>
                <c:pt idx="28541">
                  <c:v>39.640277777777776</c:v>
                </c:pt>
                <c:pt idx="28542">
                  <c:v>39.641666666666666</c:v>
                </c:pt>
                <c:pt idx="28543">
                  <c:v>39.643055555555556</c:v>
                </c:pt>
                <c:pt idx="28544">
                  <c:v>39.644444444444446</c:v>
                </c:pt>
                <c:pt idx="28545">
                  <c:v>39.645833333333336</c:v>
                </c:pt>
                <c:pt idx="28546">
                  <c:v>39.647222222222226</c:v>
                </c:pt>
                <c:pt idx="28547">
                  <c:v>39.648611111111109</c:v>
                </c:pt>
                <c:pt idx="28548">
                  <c:v>39.65</c:v>
                </c:pt>
                <c:pt idx="28549">
                  <c:v>39.651388888888889</c:v>
                </c:pt>
                <c:pt idx="28550">
                  <c:v>39.652777777777779</c:v>
                </c:pt>
                <c:pt idx="28551">
                  <c:v>39.654166666666669</c:v>
                </c:pt>
                <c:pt idx="28552">
                  <c:v>39.655555555555559</c:v>
                </c:pt>
                <c:pt idx="28553">
                  <c:v>39.656944444444441</c:v>
                </c:pt>
                <c:pt idx="28554">
                  <c:v>39.658333333333331</c:v>
                </c:pt>
                <c:pt idx="28555">
                  <c:v>39.659722222222221</c:v>
                </c:pt>
                <c:pt idx="28556">
                  <c:v>39.661111111111111</c:v>
                </c:pt>
                <c:pt idx="28557">
                  <c:v>39.662500000000001</c:v>
                </c:pt>
                <c:pt idx="28558">
                  <c:v>39.663888888888891</c:v>
                </c:pt>
                <c:pt idx="28559">
                  <c:v>39.665277777777774</c:v>
                </c:pt>
                <c:pt idx="28560">
                  <c:v>39.666666666666664</c:v>
                </c:pt>
                <c:pt idx="28561">
                  <c:v>39.668055555555554</c:v>
                </c:pt>
                <c:pt idx="28562">
                  <c:v>39.669444444444444</c:v>
                </c:pt>
                <c:pt idx="28563">
                  <c:v>39.670833333333334</c:v>
                </c:pt>
                <c:pt idx="28564">
                  <c:v>39.672222222222224</c:v>
                </c:pt>
                <c:pt idx="28565">
                  <c:v>39.673611111111114</c:v>
                </c:pt>
                <c:pt idx="28566">
                  <c:v>39.674999999999997</c:v>
                </c:pt>
                <c:pt idx="28567">
                  <c:v>39.676388888888887</c:v>
                </c:pt>
                <c:pt idx="28568">
                  <c:v>39.677777777777777</c:v>
                </c:pt>
                <c:pt idx="28569">
                  <c:v>39.679166666666667</c:v>
                </c:pt>
                <c:pt idx="28570">
                  <c:v>39.680555555555557</c:v>
                </c:pt>
                <c:pt idx="28571">
                  <c:v>39.681944444444447</c:v>
                </c:pt>
                <c:pt idx="28572">
                  <c:v>39.68333333333333</c:v>
                </c:pt>
                <c:pt idx="28573">
                  <c:v>39.68472222222222</c:v>
                </c:pt>
                <c:pt idx="28574">
                  <c:v>39.68611111111111</c:v>
                </c:pt>
                <c:pt idx="28575">
                  <c:v>39.6875</c:v>
                </c:pt>
                <c:pt idx="28576">
                  <c:v>39.68888888888889</c:v>
                </c:pt>
                <c:pt idx="28577">
                  <c:v>39.69027777777778</c:v>
                </c:pt>
                <c:pt idx="28578">
                  <c:v>39.69166666666667</c:v>
                </c:pt>
                <c:pt idx="28579">
                  <c:v>39.693055555555553</c:v>
                </c:pt>
                <c:pt idx="28580">
                  <c:v>39.694444444444443</c:v>
                </c:pt>
                <c:pt idx="28581">
                  <c:v>39.695833333333333</c:v>
                </c:pt>
                <c:pt idx="28582">
                  <c:v>39.697222222222223</c:v>
                </c:pt>
                <c:pt idx="28583">
                  <c:v>39.698611111111113</c:v>
                </c:pt>
                <c:pt idx="28584">
                  <c:v>39.700000000000003</c:v>
                </c:pt>
                <c:pt idx="28585">
                  <c:v>39.701388888888886</c:v>
                </c:pt>
                <c:pt idx="28586">
                  <c:v>39.702777777777776</c:v>
                </c:pt>
                <c:pt idx="28587">
                  <c:v>39.704166666666666</c:v>
                </c:pt>
                <c:pt idx="28588">
                  <c:v>39.705555555555556</c:v>
                </c:pt>
                <c:pt idx="28589">
                  <c:v>39.706944444444446</c:v>
                </c:pt>
                <c:pt idx="28590">
                  <c:v>39.708333333333336</c:v>
                </c:pt>
                <c:pt idx="28591">
                  <c:v>39.709722222222226</c:v>
                </c:pt>
                <c:pt idx="28592">
                  <c:v>39.711111111111109</c:v>
                </c:pt>
                <c:pt idx="28593">
                  <c:v>39.712499999999999</c:v>
                </c:pt>
                <c:pt idx="28594">
                  <c:v>39.713888888888889</c:v>
                </c:pt>
                <c:pt idx="28595">
                  <c:v>39.715277777777779</c:v>
                </c:pt>
                <c:pt idx="28596">
                  <c:v>39.716666666666669</c:v>
                </c:pt>
                <c:pt idx="28597">
                  <c:v>39.718055555555559</c:v>
                </c:pt>
                <c:pt idx="28598">
                  <c:v>39.719444444444441</c:v>
                </c:pt>
                <c:pt idx="28599">
                  <c:v>39.720833333333331</c:v>
                </c:pt>
                <c:pt idx="28600">
                  <c:v>39.722222222222221</c:v>
                </c:pt>
                <c:pt idx="28601">
                  <c:v>39.723611111111111</c:v>
                </c:pt>
                <c:pt idx="28602">
                  <c:v>39.725000000000001</c:v>
                </c:pt>
                <c:pt idx="28603">
                  <c:v>39.726388888888891</c:v>
                </c:pt>
                <c:pt idx="28604">
                  <c:v>39.727777777777774</c:v>
                </c:pt>
                <c:pt idx="28605">
                  <c:v>39.729166666666664</c:v>
                </c:pt>
                <c:pt idx="28606">
                  <c:v>39.730555555555554</c:v>
                </c:pt>
                <c:pt idx="28607">
                  <c:v>39.731944444444444</c:v>
                </c:pt>
                <c:pt idx="28608">
                  <c:v>39.733333333333334</c:v>
                </c:pt>
                <c:pt idx="28609">
                  <c:v>39.734722222222224</c:v>
                </c:pt>
                <c:pt idx="28610">
                  <c:v>39.736111111111114</c:v>
                </c:pt>
                <c:pt idx="28611">
                  <c:v>39.737499999999997</c:v>
                </c:pt>
                <c:pt idx="28612">
                  <c:v>39.738888888888887</c:v>
                </c:pt>
                <c:pt idx="28613">
                  <c:v>39.740277777777777</c:v>
                </c:pt>
                <c:pt idx="28614">
                  <c:v>39.741666666666667</c:v>
                </c:pt>
                <c:pt idx="28615">
                  <c:v>39.743055555555557</c:v>
                </c:pt>
                <c:pt idx="28616">
                  <c:v>39.744444444444447</c:v>
                </c:pt>
                <c:pt idx="28617">
                  <c:v>39.74583333333333</c:v>
                </c:pt>
                <c:pt idx="28618">
                  <c:v>39.74722222222222</c:v>
                </c:pt>
                <c:pt idx="28619">
                  <c:v>39.74861111111111</c:v>
                </c:pt>
                <c:pt idx="28620">
                  <c:v>39.75</c:v>
                </c:pt>
                <c:pt idx="28621">
                  <c:v>39.75138888888889</c:v>
                </c:pt>
                <c:pt idx="28622">
                  <c:v>39.75277777777778</c:v>
                </c:pt>
                <c:pt idx="28623">
                  <c:v>39.75416666666667</c:v>
                </c:pt>
                <c:pt idx="28624">
                  <c:v>39.755555555555553</c:v>
                </c:pt>
                <c:pt idx="28625">
                  <c:v>39.756944444444443</c:v>
                </c:pt>
                <c:pt idx="28626">
                  <c:v>39.758333333333333</c:v>
                </c:pt>
                <c:pt idx="28627">
                  <c:v>39.759722222222223</c:v>
                </c:pt>
                <c:pt idx="28628">
                  <c:v>39.761111111111113</c:v>
                </c:pt>
                <c:pt idx="28629">
                  <c:v>39.762500000000003</c:v>
                </c:pt>
                <c:pt idx="28630">
                  <c:v>39.763888888888886</c:v>
                </c:pt>
                <c:pt idx="28631">
                  <c:v>39.765277777777776</c:v>
                </c:pt>
                <c:pt idx="28632">
                  <c:v>39.766666666666666</c:v>
                </c:pt>
                <c:pt idx="28633">
                  <c:v>39.768055555555556</c:v>
                </c:pt>
                <c:pt idx="28634">
                  <c:v>39.769444444444446</c:v>
                </c:pt>
                <c:pt idx="28635">
                  <c:v>39.770833333333336</c:v>
                </c:pt>
                <c:pt idx="28636">
                  <c:v>39.772222222222226</c:v>
                </c:pt>
                <c:pt idx="28637">
                  <c:v>39.773611111111109</c:v>
                </c:pt>
                <c:pt idx="28638">
                  <c:v>39.774999999999999</c:v>
                </c:pt>
                <c:pt idx="28639">
                  <c:v>39.776388888888889</c:v>
                </c:pt>
                <c:pt idx="28640">
                  <c:v>39.777777777777779</c:v>
                </c:pt>
                <c:pt idx="28641">
                  <c:v>39.779166666666669</c:v>
                </c:pt>
                <c:pt idx="28642">
                  <c:v>39.780555555555559</c:v>
                </c:pt>
                <c:pt idx="28643">
                  <c:v>39.781944444444441</c:v>
                </c:pt>
                <c:pt idx="28644">
                  <c:v>39.783333333333331</c:v>
                </c:pt>
                <c:pt idx="28645">
                  <c:v>39.784722222222221</c:v>
                </c:pt>
                <c:pt idx="28646">
                  <c:v>39.786111111111111</c:v>
                </c:pt>
                <c:pt idx="28647">
                  <c:v>39.787500000000001</c:v>
                </c:pt>
                <c:pt idx="28648">
                  <c:v>39.788888888888891</c:v>
                </c:pt>
                <c:pt idx="28649">
                  <c:v>39.790277777777774</c:v>
                </c:pt>
                <c:pt idx="28650">
                  <c:v>39.791666666666664</c:v>
                </c:pt>
                <c:pt idx="28651">
                  <c:v>39.793055555555554</c:v>
                </c:pt>
                <c:pt idx="28652">
                  <c:v>39.794444444444444</c:v>
                </c:pt>
                <c:pt idx="28653">
                  <c:v>39.795833333333334</c:v>
                </c:pt>
                <c:pt idx="28654">
                  <c:v>39.797222222222224</c:v>
                </c:pt>
                <c:pt idx="28655">
                  <c:v>39.798611111111114</c:v>
                </c:pt>
                <c:pt idx="28656">
                  <c:v>39.799999999999997</c:v>
                </c:pt>
                <c:pt idx="28657">
                  <c:v>39.801388888888887</c:v>
                </c:pt>
                <c:pt idx="28658">
                  <c:v>39.802777777777777</c:v>
                </c:pt>
                <c:pt idx="28659">
                  <c:v>39.804166666666667</c:v>
                </c:pt>
                <c:pt idx="28660">
                  <c:v>39.805555555555557</c:v>
                </c:pt>
                <c:pt idx="28661">
                  <c:v>39.806944444444447</c:v>
                </c:pt>
                <c:pt idx="28662">
                  <c:v>39.80833333333333</c:v>
                </c:pt>
                <c:pt idx="28663">
                  <c:v>39.80972222222222</c:v>
                </c:pt>
                <c:pt idx="28664">
                  <c:v>39.81111111111111</c:v>
                </c:pt>
                <c:pt idx="28665">
                  <c:v>39.8125</c:v>
                </c:pt>
                <c:pt idx="28666">
                  <c:v>39.81388888888889</c:v>
                </c:pt>
                <c:pt idx="28667">
                  <c:v>39.81527777777778</c:v>
                </c:pt>
                <c:pt idx="28668">
                  <c:v>39.81666666666667</c:v>
                </c:pt>
                <c:pt idx="28669">
                  <c:v>39.818055555555553</c:v>
                </c:pt>
                <c:pt idx="28670">
                  <c:v>39.819444444444443</c:v>
                </c:pt>
                <c:pt idx="28671">
                  <c:v>39.820833333333333</c:v>
                </c:pt>
                <c:pt idx="28672">
                  <c:v>39.822222222222223</c:v>
                </c:pt>
                <c:pt idx="28673">
                  <c:v>39.823611111111113</c:v>
                </c:pt>
                <c:pt idx="28674">
                  <c:v>39.825000000000003</c:v>
                </c:pt>
                <c:pt idx="28675">
                  <c:v>39.826388888888886</c:v>
                </c:pt>
                <c:pt idx="28676">
                  <c:v>39.827777777777776</c:v>
                </c:pt>
                <c:pt idx="28677">
                  <c:v>39.829166666666666</c:v>
                </c:pt>
                <c:pt idx="28678">
                  <c:v>39.830555555555556</c:v>
                </c:pt>
                <c:pt idx="28679">
                  <c:v>39.831944444444446</c:v>
                </c:pt>
                <c:pt idx="28680">
                  <c:v>39.833333333333336</c:v>
                </c:pt>
                <c:pt idx="28681">
                  <c:v>39.834722222222226</c:v>
                </c:pt>
                <c:pt idx="28682">
                  <c:v>39.836111111111109</c:v>
                </c:pt>
                <c:pt idx="28683">
                  <c:v>39.837499999999999</c:v>
                </c:pt>
                <c:pt idx="28684">
                  <c:v>39.838888888888889</c:v>
                </c:pt>
                <c:pt idx="28685">
                  <c:v>39.840277777777779</c:v>
                </c:pt>
                <c:pt idx="28686">
                  <c:v>39.841666666666669</c:v>
                </c:pt>
                <c:pt idx="28687">
                  <c:v>39.843055555555559</c:v>
                </c:pt>
                <c:pt idx="28688">
                  <c:v>39.844444444444441</c:v>
                </c:pt>
                <c:pt idx="28689">
                  <c:v>39.845833333333331</c:v>
                </c:pt>
                <c:pt idx="28690">
                  <c:v>39.847222222222221</c:v>
                </c:pt>
                <c:pt idx="28691">
                  <c:v>39.848611111111111</c:v>
                </c:pt>
                <c:pt idx="28692">
                  <c:v>39.85</c:v>
                </c:pt>
                <c:pt idx="28693">
                  <c:v>39.851388888888891</c:v>
                </c:pt>
                <c:pt idx="28694">
                  <c:v>39.852777777777774</c:v>
                </c:pt>
                <c:pt idx="28695">
                  <c:v>39.854166666666664</c:v>
                </c:pt>
                <c:pt idx="28696">
                  <c:v>39.855555555555554</c:v>
                </c:pt>
                <c:pt idx="28697">
                  <c:v>39.856944444444444</c:v>
                </c:pt>
                <c:pt idx="28698">
                  <c:v>39.858333333333334</c:v>
                </c:pt>
                <c:pt idx="28699">
                  <c:v>39.859722222222224</c:v>
                </c:pt>
                <c:pt idx="28700">
                  <c:v>39.861111111111114</c:v>
                </c:pt>
                <c:pt idx="28701">
                  <c:v>39.862499999999997</c:v>
                </c:pt>
                <c:pt idx="28702">
                  <c:v>39.863888888888887</c:v>
                </c:pt>
                <c:pt idx="28703">
                  <c:v>39.865277777777777</c:v>
                </c:pt>
                <c:pt idx="28704">
                  <c:v>39.866666666666667</c:v>
                </c:pt>
                <c:pt idx="28705">
                  <c:v>39.868055555555557</c:v>
                </c:pt>
                <c:pt idx="28706">
                  <c:v>39.869444444444447</c:v>
                </c:pt>
                <c:pt idx="28707">
                  <c:v>39.87083333333333</c:v>
                </c:pt>
                <c:pt idx="28708">
                  <c:v>39.87222222222222</c:v>
                </c:pt>
                <c:pt idx="28709">
                  <c:v>39.87361111111111</c:v>
                </c:pt>
                <c:pt idx="28710">
                  <c:v>39.875</c:v>
                </c:pt>
                <c:pt idx="28711">
                  <c:v>39.87638888888889</c:v>
                </c:pt>
                <c:pt idx="28712">
                  <c:v>39.87777777777778</c:v>
                </c:pt>
                <c:pt idx="28713">
                  <c:v>39.87916666666667</c:v>
                </c:pt>
                <c:pt idx="28714">
                  <c:v>39.880555555555553</c:v>
                </c:pt>
                <c:pt idx="28715">
                  <c:v>39.881944444444443</c:v>
                </c:pt>
                <c:pt idx="28716">
                  <c:v>39.883333333333333</c:v>
                </c:pt>
                <c:pt idx="28717">
                  <c:v>39.884722222222223</c:v>
                </c:pt>
                <c:pt idx="28718">
                  <c:v>39.886111111111113</c:v>
                </c:pt>
                <c:pt idx="28719">
                  <c:v>39.887500000000003</c:v>
                </c:pt>
                <c:pt idx="28720">
                  <c:v>39.888888888888886</c:v>
                </c:pt>
                <c:pt idx="28721">
                  <c:v>39.890277777777776</c:v>
                </c:pt>
                <c:pt idx="28722">
                  <c:v>39.891666666666666</c:v>
                </c:pt>
                <c:pt idx="28723">
                  <c:v>39.893055555555556</c:v>
                </c:pt>
                <c:pt idx="28724">
                  <c:v>39.894444444444446</c:v>
                </c:pt>
                <c:pt idx="28725">
                  <c:v>39.895833333333336</c:v>
                </c:pt>
                <c:pt idx="28726">
                  <c:v>39.897222222222226</c:v>
                </c:pt>
                <c:pt idx="28727">
                  <c:v>39.898611111111109</c:v>
                </c:pt>
                <c:pt idx="28728">
                  <c:v>39.9</c:v>
                </c:pt>
                <c:pt idx="28729">
                  <c:v>39.901388888888889</c:v>
                </c:pt>
                <c:pt idx="28730">
                  <c:v>39.902777777777779</c:v>
                </c:pt>
                <c:pt idx="28731">
                  <c:v>39.904166666666669</c:v>
                </c:pt>
                <c:pt idx="28732">
                  <c:v>39.905555555555559</c:v>
                </c:pt>
                <c:pt idx="28733">
                  <c:v>39.906944444444441</c:v>
                </c:pt>
                <c:pt idx="28734">
                  <c:v>39.908333333333331</c:v>
                </c:pt>
                <c:pt idx="28735">
                  <c:v>39.909722222222221</c:v>
                </c:pt>
                <c:pt idx="28736">
                  <c:v>39.911111111111111</c:v>
                </c:pt>
                <c:pt idx="28737">
                  <c:v>39.912500000000001</c:v>
                </c:pt>
                <c:pt idx="28738">
                  <c:v>39.913888888888891</c:v>
                </c:pt>
                <c:pt idx="28739">
                  <c:v>39.915277777777774</c:v>
                </c:pt>
                <c:pt idx="28740">
                  <c:v>39.916666666666664</c:v>
                </c:pt>
                <c:pt idx="28741">
                  <c:v>39.918055555555554</c:v>
                </c:pt>
                <c:pt idx="28742">
                  <c:v>39.919444444444444</c:v>
                </c:pt>
                <c:pt idx="28743">
                  <c:v>39.920833333333334</c:v>
                </c:pt>
                <c:pt idx="28744">
                  <c:v>39.922222222222224</c:v>
                </c:pt>
                <c:pt idx="28745">
                  <c:v>39.923611111111114</c:v>
                </c:pt>
                <c:pt idx="28746">
                  <c:v>39.924999999999997</c:v>
                </c:pt>
                <c:pt idx="28747">
                  <c:v>39.926388888888887</c:v>
                </c:pt>
                <c:pt idx="28748">
                  <c:v>39.927777777777777</c:v>
                </c:pt>
                <c:pt idx="28749">
                  <c:v>39.929166666666667</c:v>
                </c:pt>
                <c:pt idx="28750">
                  <c:v>39.930555555555557</c:v>
                </c:pt>
                <c:pt idx="28751">
                  <c:v>39.931944444444447</c:v>
                </c:pt>
                <c:pt idx="28752">
                  <c:v>39.93333333333333</c:v>
                </c:pt>
                <c:pt idx="28753">
                  <c:v>39.93472222222222</c:v>
                </c:pt>
                <c:pt idx="28754">
                  <c:v>39.93611111111111</c:v>
                </c:pt>
                <c:pt idx="28755">
                  <c:v>39.9375</c:v>
                </c:pt>
                <c:pt idx="28756">
                  <c:v>39.93888888888889</c:v>
                </c:pt>
                <c:pt idx="28757">
                  <c:v>39.94027777777778</c:v>
                </c:pt>
                <c:pt idx="28758">
                  <c:v>39.94166666666667</c:v>
                </c:pt>
                <c:pt idx="28759">
                  <c:v>39.943055555555553</c:v>
                </c:pt>
                <c:pt idx="28760">
                  <c:v>39.944444444444443</c:v>
                </c:pt>
                <c:pt idx="28761">
                  <c:v>39.945833333333333</c:v>
                </c:pt>
                <c:pt idx="28762">
                  <c:v>39.947222222222223</c:v>
                </c:pt>
                <c:pt idx="28763">
                  <c:v>39.948611111111113</c:v>
                </c:pt>
                <c:pt idx="28764">
                  <c:v>39.950000000000003</c:v>
                </c:pt>
                <c:pt idx="28765">
                  <c:v>39.951388888888886</c:v>
                </c:pt>
                <c:pt idx="28766">
                  <c:v>39.952777777777776</c:v>
                </c:pt>
                <c:pt idx="28767">
                  <c:v>39.954166666666666</c:v>
                </c:pt>
                <c:pt idx="28768">
                  <c:v>39.955555555555556</c:v>
                </c:pt>
                <c:pt idx="28769">
                  <c:v>39.956944444444446</c:v>
                </c:pt>
                <c:pt idx="28770">
                  <c:v>39.958333333333336</c:v>
                </c:pt>
                <c:pt idx="28771">
                  <c:v>39.959722222222226</c:v>
                </c:pt>
                <c:pt idx="28772">
                  <c:v>39.961111111111109</c:v>
                </c:pt>
                <c:pt idx="28773">
                  <c:v>39.962499999999999</c:v>
                </c:pt>
                <c:pt idx="28774">
                  <c:v>39.963888888888889</c:v>
                </c:pt>
                <c:pt idx="28775">
                  <c:v>39.965277777777779</c:v>
                </c:pt>
                <c:pt idx="28776">
                  <c:v>39.966666666666669</c:v>
                </c:pt>
                <c:pt idx="28777">
                  <c:v>39.968055555555559</c:v>
                </c:pt>
                <c:pt idx="28778">
                  <c:v>39.969444444444441</c:v>
                </c:pt>
                <c:pt idx="28779">
                  <c:v>39.970833333333331</c:v>
                </c:pt>
                <c:pt idx="28780">
                  <c:v>39.972222222222221</c:v>
                </c:pt>
                <c:pt idx="28781">
                  <c:v>39.973611111111111</c:v>
                </c:pt>
                <c:pt idx="28782">
                  <c:v>39.975000000000001</c:v>
                </c:pt>
                <c:pt idx="28783">
                  <c:v>39.976388888888891</c:v>
                </c:pt>
                <c:pt idx="28784">
                  <c:v>39.977777777777774</c:v>
                </c:pt>
                <c:pt idx="28785">
                  <c:v>39.979166666666664</c:v>
                </c:pt>
                <c:pt idx="28786">
                  <c:v>39.980555555555554</c:v>
                </c:pt>
                <c:pt idx="28787">
                  <c:v>39.981944444444444</c:v>
                </c:pt>
                <c:pt idx="28788">
                  <c:v>39.983333333333334</c:v>
                </c:pt>
                <c:pt idx="28789">
                  <c:v>39.984722222222224</c:v>
                </c:pt>
                <c:pt idx="28790">
                  <c:v>39.986111111111114</c:v>
                </c:pt>
                <c:pt idx="28791">
                  <c:v>39.987499999999997</c:v>
                </c:pt>
                <c:pt idx="28792">
                  <c:v>39.988888888888887</c:v>
                </c:pt>
                <c:pt idx="28793">
                  <c:v>39.990277777777777</c:v>
                </c:pt>
                <c:pt idx="28794">
                  <c:v>39.991666666666667</c:v>
                </c:pt>
                <c:pt idx="28795">
                  <c:v>39.993055555555557</c:v>
                </c:pt>
                <c:pt idx="28796">
                  <c:v>39.994444444444447</c:v>
                </c:pt>
                <c:pt idx="28797">
                  <c:v>39.99583333333333</c:v>
                </c:pt>
                <c:pt idx="28798">
                  <c:v>39.99722222222222</c:v>
                </c:pt>
                <c:pt idx="28799">
                  <c:v>39.99861111111111</c:v>
                </c:pt>
                <c:pt idx="28800">
                  <c:v>40</c:v>
                </c:pt>
                <c:pt idx="28801">
                  <c:v>40.00138888888889</c:v>
                </c:pt>
                <c:pt idx="28802">
                  <c:v>40.00277777777778</c:v>
                </c:pt>
                <c:pt idx="28803">
                  <c:v>40.00416666666667</c:v>
                </c:pt>
                <c:pt idx="28804">
                  <c:v>40.005555555555553</c:v>
                </c:pt>
                <c:pt idx="28805">
                  <c:v>40.006944444444443</c:v>
                </c:pt>
                <c:pt idx="28806">
                  <c:v>40.008333333333333</c:v>
                </c:pt>
                <c:pt idx="28807">
                  <c:v>40.009722222222223</c:v>
                </c:pt>
                <c:pt idx="28808">
                  <c:v>40.011111111111113</c:v>
                </c:pt>
                <c:pt idx="28809">
                  <c:v>40.012500000000003</c:v>
                </c:pt>
                <c:pt idx="28810">
                  <c:v>40.013888888888886</c:v>
                </c:pt>
                <c:pt idx="28811">
                  <c:v>40.015277777777776</c:v>
                </c:pt>
                <c:pt idx="28812">
                  <c:v>40.016666666666666</c:v>
                </c:pt>
                <c:pt idx="28813">
                  <c:v>40.018055555555556</c:v>
                </c:pt>
                <c:pt idx="28814">
                  <c:v>40.019444444444446</c:v>
                </c:pt>
                <c:pt idx="28815">
                  <c:v>40.020833333333336</c:v>
                </c:pt>
                <c:pt idx="28816">
                  <c:v>40.022222222222226</c:v>
                </c:pt>
                <c:pt idx="28817">
                  <c:v>40.023611111111109</c:v>
                </c:pt>
                <c:pt idx="28818">
                  <c:v>40.024999999999999</c:v>
                </c:pt>
                <c:pt idx="28819">
                  <c:v>40.026388888888889</c:v>
                </c:pt>
                <c:pt idx="28820">
                  <c:v>40.027777777777779</c:v>
                </c:pt>
                <c:pt idx="28821">
                  <c:v>40.029166666666669</c:v>
                </c:pt>
                <c:pt idx="28822">
                  <c:v>40.030555555555559</c:v>
                </c:pt>
                <c:pt idx="28823">
                  <c:v>40.031944444444441</c:v>
                </c:pt>
                <c:pt idx="28824">
                  <c:v>40.033333333333331</c:v>
                </c:pt>
                <c:pt idx="28825">
                  <c:v>40.034722222222221</c:v>
                </c:pt>
                <c:pt idx="28826">
                  <c:v>40.036111111111111</c:v>
                </c:pt>
                <c:pt idx="28827">
                  <c:v>40.037500000000001</c:v>
                </c:pt>
                <c:pt idx="28828">
                  <c:v>40.038888888888891</c:v>
                </c:pt>
                <c:pt idx="28829">
                  <c:v>40.040277777777774</c:v>
                </c:pt>
                <c:pt idx="28830">
                  <c:v>40.041666666666664</c:v>
                </c:pt>
                <c:pt idx="28831">
                  <c:v>40.043055555555554</c:v>
                </c:pt>
                <c:pt idx="28832">
                  <c:v>40.044444444444444</c:v>
                </c:pt>
                <c:pt idx="28833">
                  <c:v>40.045833333333334</c:v>
                </c:pt>
                <c:pt idx="28834">
                  <c:v>40.047222222222224</c:v>
                </c:pt>
                <c:pt idx="28835">
                  <c:v>40.048611111111114</c:v>
                </c:pt>
                <c:pt idx="28836">
                  <c:v>40.049999999999997</c:v>
                </c:pt>
                <c:pt idx="28837">
                  <c:v>40.051388888888887</c:v>
                </c:pt>
                <c:pt idx="28838">
                  <c:v>40.052777777777777</c:v>
                </c:pt>
                <c:pt idx="28839">
                  <c:v>40.054166666666667</c:v>
                </c:pt>
                <c:pt idx="28840">
                  <c:v>40.055555555555557</c:v>
                </c:pt>
                <c:pt idx="28841">
                  <c:v>40.056944444444447</c:v>
                </c:pt>
                <c:pt idx="28842">
                  <c:v>40.05833333333333</c:v>
                </c:pt>
                <c:pt idx="28843">
                  <c:v>40.05972222222222</c:v>
                </c:pt>
                <c:pt idx="28844">
                  <c:v>40.06111111111111</c:v>
                </c:pt>
                <c:pt idx="28845">
                  <c:v>40.0625</c:v>
                </c:pt>
                <c:pt idx="28846">
                  <c:v>40.06388888888889</c:v>
                </c:pt>
                <c:pt idx="28847">
                  <c:v>40.06527777777778</c:v>
                </c:pt>
                <c:pt idx="28848">
                  <c:v>40.06666666666667</c:v>
                </c:pt>
                <c:pt idx="28849">
                  <c:v>40.068055555555553</c:v>
                </c:pt>
                <c:pt idx="28850">
                  <c:v>40.069444444444443</c:v>
                </c:pt>
                <c:pt idx="28851">
                  <c:v>40.070833333333333</c:v>
                </c:pt>
                <c:pt idx="28852">
                  <c:v>40.072222222222223</c:v>
                </c:pt>
                <c:pt idx="28853">
                  <c:v>40.073611111111113</c:v>
                </c:pt>
                <c:pt idx="28854">
                  <c:v>40.075000000000003</c:v>
                </c:pt>
                <c:pt idx="28855">
                  <c:v>40.076388888888886</c:v>
                </c:pt>
                <c:pt idx="28856">
                  <c:v>40.077777777777776</c:v>
                </c:pt>
                <c:pt idx="28857">
                  <c:v>40.079166666666666</c:v>
                </c:pt>
                <c:pt idx="28858">
                  <c:v>40.080555555555556</c:v>
                </c:pt>
                <c:pt idx="28859">
                  <c:v>40.081944444444446</c:v>
                </c:pt>
                <c:pt idx="28860">
                  <c:v>40.083333333333336</c:v>
                </c:pt>
                <c:pt idx="28861">
                  <c:v>40.084722222222226</c:v>
                </c:pt>
                <c:pt idx="28862">
                  <c:v>40.086111111111109</c:v>
                </c:pt>
                <c:pt idx="28863">
                  <c:v>40.087499999999999</c:v>
                </c:pt>
                <c:pt idx="28864">
                  <c:v>40.088888888888889</c:v>
                </c:pt>
                <c:pt idx="28865">
                  <c:v>40.090277777777779</c:v>
                </c:pt>
                <c:pt idx="28866">
                  <c:v>40.091666666666669</c:v>
                </c:pt>
                <c:pt idx="28867">
                  <c:v>40.093055555555559</c:v>
                </c:pt>
                <c:pt idx="28868">
                  <c:v>40.094444444444441</c:v>
                </c:pt>
                <c:pt idx="28869">
                  <c:v>40.095833333333331</c:v>
                </c:pt>
                <c:pt idx="28870">
                  <c:v>40.097222222222221</c:v>
                </c:pt>
                <c:pt idx="28871">
                  <c:v>40.098611111111111</c:v>
                </c:pt>
                <c:pt idx="28872">
                  <c:v>40.1</c:v>
                </c:pt>
                <c:pt idx="28873">
                  <c:v>40.101388888888891</c:v>
                </c:pt>
                <c:pt idx="28874">
                  <c:v>40.102777777777774</c:v>
                </c:pt>
                <c:pt idx="28875">
                  <c:v>40.104166666666664</c:v>
                </c:pt>
                <c:pt idx="28876">
                  <c:v>40.105555555555554</c:v>
                </c:pt>
                <c:pt idx="28877">
                  <c:v>40.106944444444444</c:v>
                </c:pt>
                <c:pt idx="28878">
                  <c:v>40.108333333333334</c:v>
                </c:pt>
                <c:pt idx="28879">
                  <c:v>40.109722222222224</c:v>
                </c:pt>
                <c:pt idx="28880">
                  <c:v>40.111111111111114</c:v>
                </c:pt>
                <c:pt idx="28881">
                  <c:v>40.112499999999997</c:v>
                </c:pt>
                <c:pt idx="28882">
                  <c:v>40.113888888888887</c:v>
                </c:pt>
                <c:pt idx="28883">
                  <c:v>40.115277777777777</c:v>
                </c:pt>
                <c:pt idx="28884">
                  <c:v>40.116666666666667</c:v>
                </c:pt>
                <c:pt idx="28885">
                  <c:v>40.118055555555557</c:v>
                </c:pt>
                <c:pt idx="28886">
                  <c:v>40.119444444444447</c:v>
                </c:pt>
                <c:pt idx="28887">
                  <c:v>40.12083333333333</c:v>
                </c:pt>
                <c:pt idx="28888">
                  <c:v>40.12222222222222</c:v>
                </c:pt>
                <c:pt idx="28889">
                  <c:v>40.12361111111111</c:v>
                </c:pt>
                <c:pt idx="28890">
                  <c:v>40.125</c:v>
                </c:pt>
                <c:pt idx="28891">
                  <c:v>40.12638888888889</c:v>
                </c:pt>
                <c:pt idx="28892">
                  <c:v>40.12777777777778</c:v>
                </c:pt>
                <c:pt idx="28893">
                  <c:v>40.12916666666667</c:v>
                </c:pt>
                <c:pt idx="28894">
                  <c:v>40.130555555555553</c:v>
                </c:pt>
                <c:pt idx="28895">
                  <c:v>40.131944444444443</c:v>
                </c:pt>
                <c:pt idx="28896">
                  <c:v>40.133333333333333</c:v>
                </c:pt>
                <c:pt idx="28897">
                  <c:v>40.134722222222223</c:v>
                </c:pt>
                <c:pt idx="28898">
                  <c:v>40.136111111111113</c:v>
                </c:pt>
                <c:pt idx="28899">
                  <c:v>40.137500000000003</c:v>
                </c:pt>
                <c:pt idx="28900">
                  <c:v>40.138888888888886</c:v>
                </c:pt>
                <c:pt idx="28901">
                  <c:v>40.140277777777776</c:v>
                </c:pt>
                <c:pt idx="28902">
                  <c:v>40.141666666666666</c:v>
                </c:pt>
                <c:pt idx="28903">
                  <c:v>40.143055555555556</c:v>
                </c:pt>
                <c:pt idx="28904">
                  <c:v>40.144444444444446</c:v>
                </c:pt>
                <c:pt idx="28905">
                  <c:v>40.145833333333336</c:v>
                </c:pt>
                <c:pt idx="28906">
                  <c:v>40.147222222222226</c:v>
                </c:pt>
                <c:pt idx="28907">
                  <c:v>40.148611111111109</c:v>
                </c:pt>
                <c:pt idx="28908">
                  <c:v>40.15</c:v>
                </c:pt>
                <c:pt idx="28909">
                  <c:v>40.151388888888889</c:v>
                </c:pt>
                <c:pt idx="28910">
                  <c:v>40.152777777777779</c:v>
                </c:pt>
                <c:pt idx="28911">
                  <c:v>40.154166666666669</c:v>
                </c:pt>
                <c:pt idx="28912">
                  <c:v>40.155555555555559</c:v>
                </c:pt>
                <c:pt idx="28913">
                  <c:v>40.156944444444441</c:v>
                </c:pt>
                <c:pt idx="28914">
                  <c:v>40.158333333333331</c:v>
                </c:pt>
                <c:pt idx="28915">
                  <c:v>40.159722222222221</c:v>
                </c:pt>
                <c:pt idx="28916">
                  <c:v>40.161111111111111</c:v>
                </c:pt>
                <c:pt idx="28917">
                  <c:v>40.162500000000001</c:v>
                </c:pt>
                <c:pt idx="28918">
                  <c:v>40.163888888888891</c:v>
                </c:pt>
                <c:pt idx="28919">
                  <c:v>40.165277777777774</c:v>
                </c:pt>
                <c:pt idx="28920">
                  <c:v>40.166666666666664</c:v>
                </c:pt>
                <c:pt idx="28921">
                  <c:v>40.168055555555554</c:v>
                </c:pt>
                <c:pt idx="28922">
                  <c:v>40.169444444444444</c:v>
                </c:pt>
                <c:pt idx="28923">
                  <c:v>40.170833333333334</c:v>
                </c:pt>
                <c:pt idx="28924">
                  <c:v>40.172222222222224</c:v>
                </c:pt>
                <c:pt idx="28925">
                  <c:v>40.173611111111114</c:v>
                </c:pt>
                <c:pt idx="28926">
                  <c:v>40.174999999999997</c:v>
                </c:pt>
                <c:pt idx="28927">
                  <c:v>40.176388888888887</c:v>
                </c:pt>
                <c:pt idx="28928">
                  <c:v>40.177777777777777</c:v>
                </c:pt>
                <c:pt idx="28929">
                  <c:v>40.179166666666667</c:v>
                </c:pt>
                <c:pt idx="28930">
                  <c:v>40.180555555555557</c:v>
                </c:pt>
                <c:pt idx="28931">
                  <c:v>40.181944444444447</c:v>
                </c:pt>
                <c:pt idx="28932">
                  <c:v>40.18333333333333</c:v>
                </c:pt>
                <c:pt idx="28933">
                  <c:v>40.18472222222222</c:v>
                </c:pt>
                <c:pt idx="28934">
                  <c:v>40.18611111111111</c:v>
                </c:pt>
                <c:pt idx="28935">
                  <c:v>40.1875</c:v>
                </c:pt>
                <c:pt idx="28936">
                  <c:v>40.18888888888889</c:v>
                </c:pt>
                <c:pt idx="28937">
                  <c:v>40.19027777777778</c:v>
                </c:pt>
                <c:pt idx="28938">
                  <c:v>40.19166666666667</c:v>
                </c:pt>
                <c:pt idx="28939">
                  <c:v>40.193055555555553</c:v>
                </c:pt>
                <c:pt idx="28940">
                  <c:v>40.194444444444443</c:v>
                </c:pt>
                <c:pt idx="28941">
                  <c:v>40.195833333333333</c:v>
                </c:pt>
                <c:pt idx="28942">
                  <c:v>40.197222222222223</c:v>
                </c:pt>
                <c:pt idx="28943">
                  <c:v>40.198611111111113</c:v>
                </c:pt>
                <c:pt idx="28944">
                  <c:v>40.200000000000003</c:v>
                </c:pt>
                <c:pt idx="28945">
                  <c:v>40.201388888888886</c:v>
                </c:pt>
                <c:pt idx="28946">
                  <c:v>40.202777777777776</c:v>
                </c:pt>
                <c:pt idx="28947">
                  <c:v>40.204166666666666</c:v>
                </c:pt>
                <c:pt idx="28948">
                  <c:v>40.205555555555556</c:v>
                </c:pt>
                <c:pt idx="28949">
                  <c:v>40.206944444444446</c:v>
                </c:pt>
                <c:pt idx="28950">
                  <c:v>40.208333333333336</c:v>
                </c:pt>
                <c:pt idx="28951">
                  <c:v>40.209722222222226</c:v>
                </c:pt>
                <c:pt idx="28952">
                  <c:v>40.211111111111109</c:v>
                </c:pt>
                <c:pt idx="28953">
                  <c:v>40.212499999999999</c:v>
                </c:pt>
                <c:pt idx="28954">
                  <c:v>40.213888888888889</c:v>
                </c:pt>
                <c:pt idx="28955">
                  <c:v>40.215277777777779</c:v>
                </c:pt>
                <c:pt idx="28956">
                  <c:v>40.216666666666669</c:v>
                </c:pt>
                <c:pt idx="28957">
                  <c:v>40.218055555555559</c:v>
                </c:pt>
                <c:pt idx="28958">
                  <c:v>40.219444444444441</c:v>
                </c:pt>
                <c:pt idx="28959">
                  <c:v>40.220833333333331</c:v>
                </c:pt>
                <c:pt idx="28960">
                  <c:v>40.222222222222221</c:v>
                </c:pt>
                <c:pt idx="28961">
                  <c:v>40.223611111111111</c:v>
                </c:pt>
                <c:pt idx="28962">
                  <c:v>40.225000000000001</c:v>
                </c:pt>
                <c:pt idx="28963">
                  <c:v>40.226388888888891</c:v>
                </c:pt>
                <c:pt idx="28964">
                  <c:v>40.227777777777774</c:v>
                </c:pt>
                <c:pt idx="28965">
                  <c:v>40.229166666666664</c:v>
                </c:pt>
                <c:pt idx="28966">
                  <c:v>40.230555555555554</c:v>
                </c:pt>
                <c:pt idx="28967">
                  <c:v>40.231944444444444</c:v>
                </c:pt>
                <c:pt idx="28968">
                  <c:v>40.233333333333334</c:v>
                </c:pt>
                <c:pt idx="28969">
                  <c:v>40.234722222222224</c:v>
                </c:pt>
                <c:pt idx="28970">
                  <c:v>40.236111111111114</c:v>
                </c:pt>
                <c:pt idx="28971">
                  <c:v>40.237499999999997</c:v>
                </c:pt>
                <c:pt idx="28972">
                  <c:v>40.238888888888887</c:v>
                </c:pt>
                <c:pt idx="28973">
                  <c:v>40.240277777777777</c:v>
                </c:pt>
                <c:pt idx="28974">
                  <c:v>40.241666666666667</c:v>
                </c:pt>
                <c:pt idx="28975">
                  <c:v>40.243055555555557</c:v>
                </c:pt>
                <c:pt idx="28976">
                  <c:v>40.244444444444447</c:v>
                </c:pt>
                <c:pt idx="28977">
                  <c:v>40.24583333333333</c:v>
                </c:pt>
                <c:pt idx="28978">
                  <c:v>40.24722222222222</c:v>
                </c:pt>
                <c:pt idx="28979">
                  <c:v>40.24861111111111</c:v>
                </c:pt>
                <c:pt idx="28980">
                  <c:v>40.25</c:v>
                </c:pt>
                <c:pt idx="28981">
                  <c:v>40.25138888888889</c:v>
                </c:pt>
                <c:pt idx="28982">
                  <c:v>40.25277777777778</c:v>
                </c:pt>
                <c:pt idx="28983">
                  <c:v>40.25416666666667</c:v>
                </c:pt>
                <c:pt idx="28984">
                  <c:v>40.255555555555553</c:v>
                </c:pt>
                <c:pt idx="28985">
                  <c:v>40.256944444444443</c:v>
                </c:pt>
                <c:pt idx="28986">
                  <c:v>40.258333333333333</c:v>
                </c:pt>
                <c:pt idx="28987">
                  <c:v>40.259722222222223</c:v>
                </c:pt>
                <c:pt idx="28988">
                  <c:v>40.261111111111113</c:v>
                </c:pt>
                <c:pt idx="28989">
                  <c:v>40.262500000000003</c:v>
                </c:pt>
                <c:pt idx="28990">
                  <c:v>40.263888888888886</c:v>
                </c:pt>
                <c:pt idx="28991">
                  <c:v>40.265277777777776</c:v>
                </c:pt>
                <c:pt idx="28992">
                  <c:v>40.266666666666666</c:v>
                </c:pt>
                <c:pt idx="28993">
                  <c:v>40.268055555555556</c:v>
                </c:pt>
                <c:pt idx="28994">
                  <c:v>40.269444444444446</c:v>
                </c:pt>
                <c:pt idx="28995">
                  <c:v>40.270833333333336</c:v>
                </c:pt>
                <c:pt idx="28996">
                  <c:v>40.272222222222226</c:v>
                </c:pt>
                <c:pt idx="28997">
                  <c:v>40.273611111111109</c:v>
                </c:pt>
                <c:pt idx="28998">
                  <c:v>40.274999999999999</c:v>
                </c:pt>
                <c:pt idx="28999">
                  <c:v>40.276388888888889</c:v>
                </c:pt>
                <c:pt idx="29000">
                  <c:v>40.277777777777779</c:v>
                </c:pt>
                <c:pt idx="29001">
                  <c:v>40.279166666666669</c:v>
                </c:pt>
                <c:pt idx="29002">
                  <c:v>40.280555555555559</c:v>
                </c:pt>
                <c:pt idx="29003">
                  <c:v>40.281944444444441</c:v>
                </c:pt>
                <c:pt idx="29004">
                  <c:v>40.283333333333331</c:v>
                </c:pt>
                <c:pt idx="29005">
                  <c:v>40.284722222222221</c:v>
                </c:pt>
                <c:pt idx="29006">
                  <c:v>40.286111111111111</c:v>
                </c:pt>
                <c:pt idx="29007">
                  <c:v>40.287500000000001</c:v>
                </c:pt>
                <c:pt idx="29008">
                  <c:v>40.288888888888891</c:v>
                </c:pt>
                <c:pt idx="29009">
                  <c:v>40.290277777777774</c:v>
                </c:pt>
                <c:pt idx="29010">
                  <c:v>40.291666666666664</c:v>
                </c:pt>
                <c:pt idx="29011">
                  <c:v>40.293055555555554</c:v>
                </c:pt>
                <c:pt idx="29012">
                  <c:v>40.294444444444444</c:v>
                </c:pt>
                <c:pt idx="29013">
                  <c:v>40.295833333333334</c:v>
                </c:pt>
                <c:pt idx="29014">
                  <c:v>40.297222222222224</c:v>
                </c:pt>
                <c:pt idx="29015">
                  <c:v>40.298611111111114</c:v>
                </c:pt>
                <c:pt idx="29016">
                  <c:v>40.299999999999997</c:v>
                </c:pt>
                <c:pt idx="29017">
                  <c:v>40.301388888888887</c:v>
                </c:pt>
                <c:pt idx="29018">
                  <c:v>40.302777777777777</c:v>
                </c:pt>
                <c:pt idx="29019">
                  <c:v>40.304166666666667</c:v>
                </c:pt>
                <c:pt idx="29020">
                  <c:v>40.305555555555557</c:v>
                </c:pt>
                <c:pt idx="29021">
                  <c:v>40.306944444444447</c:v>
                </c:pt>
                <c:pt idx="29022">
                  <c:v>40.30833333333333</c:v>
                </c:pt>
                <c:pt idx="29023">
                  <c:v>40.30972222222222</c:v>
                </c:pt>
                <c:pt idx="29024">
                  <c:v>40.31111111111111</c:v>
                </c:pt>
                <c:pt idx="29025">
                  <c:v>40.3125</c:v>
                </c:pt>
                <c:pt idx="29026">
                  <c:v>40.31388888888889</c:v>
                </c:pt>
                <c:pt idx="29027">
                  <c:v>40.31527777777778</c:v>
                </c:pt>
                <c:pt idx="29028">
                  <c:v>40.31666666666667</c:v>
                </c:pt>
                <c:pt idx="29029">
                  <c:v>40.318055555555553</c:v>
                </c:pt>
                <c:pt idx="29030">
                  <c:v>40.319444444444443</c:v>
                </c:pt>
                <c:pt idx="29031">
                  <c:v>40.320833333333333</c:v>
                </c:pt>
                <c:pt idx="29032">
                  <c:v>40.322222222222223</c:v>
                </c:pt>
                <c:pt idx="29033">
                  <c:v>40.323611111111113</c:v>
                </c:pt>
                <c:pt idx="29034">
                  <c:v>40.325000000000003</c:v>
                </c:pt>
                <c:pt idx="29035">
                  <c:v>40.326388888888886</c:v>
                </c:pt>
                <c:pt idx="29036">
                  <c:v>40.327777777777776</c:v>
                </c:pt>
                <c:pt idx="29037">
                  <c:v>40.329166666666666</c:v>
                </c:pt>
                <c:pt idx="29038">
                  <c:v>40.330555555555556</c:v>
                </c:pt>
                <c:pt idx="29039">
                  <c:v>40.331944444444446</c:v>
                </c:pt>
                <c:pt idx="29040">
                  <c:v>40.333333333333336</c:v>
                </c:pt>
                <c:pt idx="29041">
                  <c:v>40.334722222222226</c:v>
                </c:pt>
                <c:pt idx="29042">
                  <c:v>40.336111111111109</c:v>
                </c:pt>
                <c:pt idx="29043">
                  <c:v>40.337499999999999</c:v>
                </c:pt>
                <c:pt idx="29044">
                  <c:v>40.338888888888889</c:v>
                </c:pt>
                <c:pt idx="29045">
                  <c:v>40.340277777777779</c:v>
                </c:pt>
                <c:pt idx="29046">
                  <c:v>40.341666666666669</c:v>
                </c:pt>
                <c:pt idx="29047">
                  <c:v>40.343055555555559</c:v>
                </c:pt>
                <c:pt idx="29048">
                  <c:v>40.344444444444441</c:v>
                </c:pt>
                <c:pt idx="29049">
                  <c:v>40.345833333333331</c:v>
                </c:pt>
                <c:pt idx="29050">
                  <c:v>40.347222222222221</c:v>
                </c:pt>
                <c:pt idx="29051">
                  <c:v>40.348611111111111</c:v>
                </c:pt>
                <c:pt idx="29052">
                  <c:v>40.35</c:v>
                </c:pt>
                <c:pt idx="29053">
                  <c:v>40.351388888888891</c:v>
                </c:pt>
                <c:pt idx="29054">
                  <c:v>40.352777777777774</c:v>
                </c:pt>
                <c:pt idx="29055">
                  <c:v>40.354166666666664</c:v>
                </c:pt>
                <c:pt idx="29056">
                  <c:v>40.355555555555554</c:v>
                </c:pt>
                <c:pt idx="29057">
                  <c:v>40.356944444444444</c:v>
                </c:pt>
                <c:pt idx="29058">
                  <c:v>40.358333333333334</c:v>
                </c:pt>
                <c:pt idx="29059">
                  <c:v>40.359722222222224</c:v>
                </c:pt>
                <c:pt idx="29060">
                  <c:v>40.361111111111114</c:v>
                </c:pt>
                <c:pt idx="29061">
                  <c:v>40.362499999999997</c:v>
                </c:pt>
                <c:pt idx="29062">
                  <c:v>40.363888888888887</c:v>
                </c:pt>
                <c:pt idx="29063">
                  <c:v>40.365277777777777</c:v>
                </c:pt>
                <c:pt idx="29064">
                  <c:v>40.366666666666667</c:v>
                </c:pt>
                <c:pt idx="29065">
                  <c:v>40.368055555555557</c:v>
                </c:pt>
                <c:pt idx="29066">
                  <c:v>40.369444444444447</c:v>
                </c:pt>
                <c:pt idx="29067">
                  <c:v>40.37083333333333</c:v>
                </c:pt>
                <c:pt idx="29068">
                  <c:v>40.37222222222222</c:v>
                </c:pt>
                <c:pt idx="29069">
                  <c:v>40.37361111111111</c:v>
                </c:pt>
                <c:pt idx="29070">
                  <c:v>40.375</c:v>
                </c:pt>
                <c:pt idx="29071">
                  <c:v>40.37638888888889</c:v>
                </c:pt>
                <c:pt idx="29072">
                  <c:v>40.37777777777778</c:v>
                </c:pt>
                <c:pt idx="29073">
                  <c:v>40.37916666666667</c:v>
                </c:pt>
                <c:pt idx="29074">
                  <c:v>40.380555555555553</c:v>
                </c:pt>
                <c:pt idx="29075">
                  <c:v>40.381944444444443</c:v>
                </c:pt>
                <c:pt idx="29076">
                  <c:v>40.383333333333333</c:v>
                </c:pt>
                <c:pt idx="29077">
                  <c:v>40.384722222222223</c:v>
                </c:pt>
                <c:pt idx="29078">
                  <c:v>40.386111111111113</c:v>
                </c:pt>
                <c:pt idx="29079">
                  <c:v>40.387500000000003</c:v>
                </c:pt>
                <c:pt idx="29080">
                  <c:v>40.388888888888886</c:v>
                </c:pt>
                <c:pt idx="29081">
                  <c:v>40.390277777777776</c:v>
                </c:pt>
                <c:pt idx="29082">
                  <c:v>40.391666666666666</c:v>
                </c:pt>
                <c:pt idx="29083">
                  <c:v>40.393055555555556</c:v>
                </c:pt>
                <c:pt idx="29084">
                  <c:v>40.394444444444446</c:v>
                </c:pt>
                <c:pt idx="29085">
                  <c:v>40.395833333333336</c:v>
                </c:pt>
                <c:pt idx="29086">
                  <c:v>40.397222222222226</c:v>
                </c:pt>
                <c:pt idx="29087">
                  <c:v>40.398611111111109</c:v>
                </c:pt>
                <c:pt idx="29088">
                  <c:v>40.4</c:v>
                </c:pt>
                <c:pt idx="29089">
                  <c:v>40.401388888888889</c:v>
                </c:pt>
                <c:pt idx="29090">
                  <c:v>40.402777777777779</c:v>
                </c:pt>
                <c:pt idx="29091">
                  <c:v>40.404166666666669</c:v>
                </c:pt>
                <c:pt idx="29092">
                  <c:v>40.405555555555559</c:v>
                </c:pt>
                <c:pt idx="29093">
                  <c:v>40.406944444444441</c:v>
                </c:pt>
                <c:pt idx="29094">
                  <c:v>40.408333333333331</c:v>
                </c:pt>
                <c:pt idx="29095">
                  <c:v>40.409722222222221</c:v>
                </c:pt>
                <c:pt idx="29096">
                  <c:v>40.411111111111111</c:v>
                </c:pt>
                <c:pt idx="29097">
                  <c:v>40.412500000000001</c:v>
                </c:pt>
                <c:pt idx="29098">
                  <c:v>40.413888888888891</c:v>
                </c:pt>
                <c:pt idx="29099">
                  <c:v>40.415277777777774</c:v>
                </c:pt>
                <c:pt idx="29100">
                  <c:v>40.416666666666664</c:v>
                </c:pt>
                <c:pt idx="29101">
                  <c:v>40.418055555555554</c:v>
                </c:pt>
                <c:pt idx="29102">
                  <c:v>40.419444444444444</c:v>
                </c:pt>
                <c:pt idx="29103">
                  <c:v>40.420833333333334</c:v>
                </c:pt>
                <c:pt idx="29104">
                  <c:v>40.422222222222224</c:v>
                </c:pt>
                <c:pt idx="29105">
                  <c:v>40.423611111111114</c:v>
                </c:pt>
                <c:pt idx="29106">
                  <c:v>40.424999999999997</c:v>
                </c:pt>
                <c:pt idx="29107">
                  <c:v>40.426388888888887</c:v>
                </c:pt>
                <c:pt idx="29108">
                  <c:v>40.427777777777777</c:v>
                </c:pt>
                <c:pt idx="29109">
                  <c:v>40.429166666666667</c:v>
                </c:pt>
                <c:pt idx="29110">
                  <c:v>40.430555555555557</c:v>
                </c:pt>
                <c:pt idx="29111">
                  <c:v>40.431944444444447</c:v>
                </c:pt>
                <c:pt idx="29112">
                  <c:v>40.43333333333333</c:v>
                </c:pt>
                <c:pt idx="29113">
                  <c:v>40.43472222222222</c:v>
                </c:pt>
                <c:pt idx="29114">
                  <c:v>40.43611111111111</c:v>
                </c:pt>
                <c:pt idx="29115">
                  <c:v>40.4375</c:v>
                </c:pt>
                <c:pt idx="29116">
                  <c:v>40.43888888888889</c:v>
                </c:pt>
                <c:pt idx="29117">
                  <c:v>40.44027777777778</c:v>
                </c:pt>
                <c:pt idx="29118">
                  <c:v>40.44166666666667</c:v>
                </c:pt>
                <c:pt idx="29119">
                  <c:v>40.443055555555553</c:v>
                </c:pt>
                <c:pt idx="29120">
                  <c:v>40.444444444444443</c:v>
                </c:pt>
                <c:pt idx="29121">
                  <c:v>40.445833333333333</c:v>
                </c:pt>
                <c:pt idx="29122">
                  <c:v>40.447222222222223</c:v>
                </c:pt>
                <c:pt idx="29123">
                  <c:v>40.448611111111113</c:v>
                </c:pt>
                <c:pt idx="29124">
                  <c:v>40.450000000000003</c:v>
                </c:pt>
                <c:pt idx="29125">
                  <c:v>40.451388888888886</c:v>
                </c:pt>
                <c:pt idx="29126">
                  <c:v>40.452777777777776</c:v>
                </c:pt>
                <c:pt idx="29127">
                  <c:v>40.454166666666666</c:v>
                </c:pt>
                <c:pt idx="29128">
                  <c:v>40.455555555555556</c:v>
                </c:pt>
                <c:pt idx="29129">
                  <c:v>40.456944444444446</c:v>
                </c:pt>
                <c:pt idx="29130">
                  <c:v>40.458333333333336</c:v>
                </c:pt>
                <c:pt idx="29131">
                  <c:v>40.459722222222226</c:v>
                </c:pt>
                <c:pt idx="29132">
                  <c:v>40.461111111111109</c:v>
                </c:pt>
                <c:pt idx="29133">
                  <c:v>40.462499999999999</c:v>
                </c:pt>
                <c:pt idx="29134">
                  <c:v>40.463888888888889</c:v>
                </c:pt>
                <c:pt idx="29135">
                  <c:v>40.465277777777779</c:v>
                </c:pt>
                <c:pt idx="29136">
                  <c:v>40.466666666666669</c:v>
                </c:pt>
                <c:pt idx="29137">
                  <c:v>40.468055555555559</c:v>
                </c:pt>
                <c:pt idx="29138">
                  <c:v>40.469444444444441</c:v>
                </c:pt>
                <c:pt idx="29139">
                  <c:v>40.470833333333331</c:v>
                </c:pt>
                <c:pt idx="29140">
                  <c:v>40.472222222222221</c:v>
                </c:pt>
                <c:pt idx="29141">
                  <c:v>40.473611111111111</c:v>
                </c:pt>
                <c:pt idx="29142">
                  <c:v>40.475000000000001</c:v>
                </c:pt>
                <c:pt idx="29143">
                  <c:v>40.476388888888891</c:v>
                </c:pt>
                <c:pt idx="29144">
                  <c:v>40.477777777777774</c:v>
                </c:pt>
                <c:pt idx="29145">
                  <c:v>40.479166666666664</c:v>
                </c:pt>
                <c:pt idx="29146">
                  <c:v>40.480555555555554</c:v>
                </c:pt>
                <c:pt idx="29147">
                  <c:v>40.481944444444444</c:v>
                </c:pt>
                <c:pt idx="29148">
                  <c:v>40.483333333333334</c:v>
                </c:pt>
                <c:pt idx="29149">
                  <c:v>40.484722222222224</c:v>
                </c:pt>
                <c:pt idx="29150">
                  <c:v>40.486111111111114</c:v>
                </c:pt>
                <c:pt idx="29151">
                  <c:v>40.487499999999997</c:v>
                </c:pt>
                <c:pt idx="29152">
                  <c:v>40.488888888888887</c:v>
                </c:pt>
                <c:pt idx="29153">
                  <c:v>40.490277777777777</c:v>
                </c:pt>
                <c:pt idx="29154">
                  <c:v>40.491666666666667</c:v>
                </c:pt>
                <c:pt idx="29155">
                  <c:v>40.493055555555557</c:v>
                </c:pt>
                <c:pt idx="29156">
                  <c:v>40.494444444444447</c:v>
                </c:pt>
                <c:pt idx="29157">
                  <c:v>40.49583333333333</c:v>
                </c:pt>
                <c:pt idx="29158">
                  <c:v>40.49722222222222</c:v>
                </c:pt>
                <c:pt idx="29159">
                  <c:v>40.49861111111111</c:v>
                </c:pt>
                <c:pt idx="29160">
                  <c:v>40.5</c:v>
                </c:pt>
                <c:pt idx="29161">
                  <c:v>40.50138888888889</c:v>
                </c:pt>
                <c:pt idx="29162">
                  <c:v>40.50277777777778</c:v>
                </c:pt>
                <c:pt idx="29163">
                  <c:v>40.50416666666667</c:v>
                </c:pt>
                <c:pt idx="29164">
                  <c:v>40.505555555555553</c:v>
                </c:pt>
                <c:pt idx="29165">
                  <c:v>40.506944444444443</c:v>
                </c:pt>
                <c:pt idx="29166">
                  <c:v>40.508333333333333</c:v>
                </c:pt>
                <c:pt idx="29167">
                  <c:v>40.509722222222223</c:v>
                </c:pt>
                <c:pt idx="29168">
                  <c:v>40.511111111111113</c:v>
                </c:pt>
                <c:pt idx="29169">
                  <c:v>40.512500000000003</c:v>
                </c:pt>
                <c:pt idx="29170">
                  <c:v>40.513888888888886</c:v>
                </c:pt>
                <c:pt idx="29171">
                  <c:v>40.515277777777776</c:v>
                </c:pt>
                <c:pt idx="29172">
                  <c:v>40.516666666666666</c:v>
                </c:pt>
                <c:pt idx="29173">
                  <c:v>40.518055555555556</c:v>
                </c:pt>
                <c:pt idx="29174">
                  <c:v>40.519444444444446</c:v>
                </c:pt>
                <c:pt idx="29175">
                  <c:v>40.520833333333336</c:v>
                </c:pt>
                <c:pt idx="29176">
                  <c:v>40.522222222222226</c:v>
                </c:pt>
                <c:pt idx="29177">
                  <c:v>40.523611111111109</c:v>
                </c:pt>
                <c:pt idx="29178">
                  <c:v>40.524999999999999</c:v>
                </c:pt>
                <c:pt idx="29179">
                  <c:v>40.526388888888889</c:v>
                </c:pt>
                <c:pt idx="29180">
                  <c:v>40.527777777777779</c:v>
                </c:pt>
                <c:pt idx="29181">
                  <c:v>40.529166666666669</c:v>
                </c:pt>
                <c:pt idx="29182">
                  <c:v>40.530555555555559</c:v>
                </c:pt>
                <c:pt idx="29183">
                  <c:v>40.531944444444441</c:v>
                </c:pt>
                <c:pt idx="29184">
                  <c:v>40.533333333333331</c:v>
                </c:pt>
                <c:pt idx="29185">
                  <c:v>40.534722222222221</c:v>
                </c:pt>
                <c:pt idx="29186">
                  <c:v>40.536111111111111</c:v>
                </c:pt>
                <c:pt idx="29187">
                  <c:v>40.537500000000001</c:v>
                </c:pt>
                <c:pt idx="29188">
                  <c:v>40.538888888888891</c:v>
                </c:pt>
                <c:pt idx="29189">
                  <c:v>40.540277777777774</c:v>
                </c:pt>
                <c:pt idx="29190">
                  <c:v>40.541666666666664</c:v>
                </c:pt>
                <c:pt idx="29191">
                  <c:v>40.543055555555554</c:v>
                </c:pt>
                <c:pt idx="29192">
                  <c:v>40.544444444444444</c:v>
                </c:pt>
                <c:pt idx="29193">
                  <c:v>40.545833333333334</c:v>
                </c:pt>
                <c:pt idx="29194">
                  <c:v>40.547222222222224</c:v>
                </c:pt>
                <c:pt idx="29195">
                  <c:v>40.548611111111114</c:v>
                </c:pt>
                <c:pt idx="29196">
                  <c:v>40.549999999999997</c:v>
                </c:pt>
                <c:pt idx="29197">
                  <c:v>40.551388888888887</c:v>
                </c:pt>
                <c:pt idx="29198">
                  <c:v>40.552777777777777</c:v>
                </c:pt>
                <c:pt idx="29199">
                  <c:v>40.554166666666667</c:v>
                </c:pt>
                <c:pt idx="29200">
                  <c:v>40.555555555555557</c:v>
                </c:pt>
                <c:pt idx="29201">
                  <c:v>40.556944444444447</c:v>
                </c:pt>
                <c:pt idx="29202">
                  <c:v>40.55833333333333</c:v>
                </c:pt>
                <c:pt idx="29203">
                  <c:v>40.55972222222222</c:v>
                </c:pt>
                <c:pt idx="29204">
                  <c:v>40.56111111111111</c:v>
                </c:pt>
                <c:pt idx="29205">
                  <c:v>40.5625</c:v>
                </c:pt>
                <c:pt idx="29206">
                  <c:v>40.56388888888889</c:v>
                </c:pt>
                <c:pt idx="29207">
                  <c:v>40.56527777777778</c:v>
                </c:pt>
                <c:pt idx="29208">
                  <c:v>40.56666666666667</c:v>
                </c:pt>
                <c:pt idx="29209">
                  <c:v>40.568055555555553</c:v>
                </c:pt>
                <c:pt idx="29210">
                  <c:v>40.569444444444443</c:v>
                </c:pt>
                <c:pt idx="29211">
                  <c:v>40.570833333333333</c:v>
                </c:pt>
                <c:pt idx="29212">
                  <c:v>40.572222222222223</c:v>
                </c:pt>
                <c:pt idx="29213">
                  <c:v>40.573611111111113</c:v>
                </c:pt>
                <c:pt idx="29214">
                  <c:v>40.575000000000003</c:v>
                </c:pt>
                <c:pt idx="29215">
                  <c:v>40.576388888888886</c:v>
                </c:pt>
                <c:pt idx="29216">
                  <c:v>40.577777777777776</c:v>
                </c:pt>
                <c:pt idx="29217">
                  <c:v>40.579166666666666</c:v>
                </c:pt>
                <c:pt idx="29218">
                  <c:v>40.580555555555556</c:v>
                </c:pt>
                <c:pt idx="29219">
                  <c:v>40.581944444444446</c:v>
                </c:pt>
                <c:pt idx="29220">
                  <c:v>40.583333333333336</c:v>
                </c:pt>
                <c:pt idx="29221">
                  <c:v>40.584722222222226</c:v>
                </c:pt>
                <c:pt idx="29222">
                  <c:v>40.586111111111109</c:v>
                </c:pt>
                <c:pt idx="29223">
                  <c:v>40.587499999999999</c:v>
                </c:pt>
                <c:pt idx="29224">
                  <c:v>40.588888888888889</c:v>
                </c:pt>
                <c:pt idx="29225">
                  <c:v>40.590277777777779</c:v>
                </c:pt>
                <c:pt idx="29226">
                  <c:v>40.591666666666669</c:v>
                </c:pt>
                <c:pt idx="29227">
                  <c:v>40.593055555555559</c:v>
                </c:pt>
                <c:pt idx="29228">
                  <c:v>40.594444444444441</c:v>
                </c:pt>
                <c:pt idx="29229">
                  <c:v>40.595833333333331</c:v>
                </c:pt>
                <c:pt idx="29230">
                  <c:v>40.597222222222221</c:v>
                </c:pt>
                <c:pt idx="29231">
                  <c:v>40.598611111111111</c:v>
                </c:pt>
                <c:pt idx="29232">
                  <c:v>40.6</c:v>
                </c:pt>
                <c:pt idx="29233">
                  <c:v>40.601388888888891</c:v>
                </c:pt>
                <c:pt idx="29234">
                  <c:v>40.602777777777774</c:v>
                </c:pt>
                <c:pt idx="29235">
                  <c:v>40.604166666666664</c:v>
                </c:pt>
                <c:pt idx="29236">
                  <c:v>40.605555555555554</c:v>
                </c:pt>
                <c:pt idx="29237">
                  <c:v>40.606944444444444</c:v>
                </c:pt>
                <c:pt idx="29238">
                  <c:v>40.608333333333334</c:v>
                </c:pt>
                <c:pt idx="29239">
                  <c:v>40.609722222222224</c:v>
                </c:pt>
                <c:pt idx="29240">
                  <c:v>40.611111111111114</c:v>
                </c:pt>
                <c:pt idx="29241">
                  <c:v>40.612499999999997</c:v>
                </c:pt>
                <c:pt idx="29242">
                  <c:v>40.613888888888887</c:v>
                </c:pt>
                <c:pt idx="29243">
                  <c:v>40.615277777777777</c:v>
                </c:pt>
                <c:pt idx="29244">
                  <c:v>40.616666666666667</c:v>
                </c:pt>
                <c:pt idx="29245">
                  <c:v>40.618055555555557</c:v>
                </c:pt>
                <c:pt idx="29246">
                  <c:v>40.619444444444447</c:v>
                </c:pt>
                <c:pt idx="29247">
                  <c:v>40.62083333333333</c:v>
                </c:pt>
                <c:pt idx="29248">
                  <c:v>40.62222222222222</c:v>
                </c:pt>
                <c:pt idx="29249">
                  <c:v>40.62361111111111</c:v>
                </c:pt>
                <c:pt idx="29250">
                  <c:v>40.625</c:v>
                </c:pt>
                <c:pt idx="29251">
                  <c:v>40.62638888888889</c:v>
                </c:pt>
                <c:pt idx="29252">
                  <c:v>40.62777777777778</c:v>
                </c:pt>
                <c:pt idx="29253">
                  <c:v>40.62916666666667</c:v>
                </c:pt>
                <c:pt idx="29254">
                  <c:v>40.630555555555553</c:v>
                </c:pt>
                <c:pt idx="29255">
                  <c:v>40.631944444444443</c:v>
                </c:pt>
                <c:pt idx="29256">
                  <c:v>40.633333333333333</c:v>
                </c:pt>
                <c:pt idx="29257">
                  <c:v>40.634722222222223</c:v>
                </c:pt>
                <c:pt idx="29258">
                  <c:v>40.636111111111113</c:v>
                </c:pt>
                <c:pt idx="29259">
                  <c:v>40.637500000000003</c:v>
                </c:pt>
                <c:pt idx="29260">
                  <c:v>40.638888888888886</c:v>
                </c:pt>
                <c:pt idx="29261">
                  <c:v>40.640277777777776</c:v>
                </c:pt>
                <c:pt idx="29262">
                  <c:v>40.641666666666666</c:v>
                </c:pt>
                <c:pt idx="29263">
                  <c:v>40.643055555555556</c:v>
                </c:pt>
                <c:pt idx="29264">
                  <c:v>40.644444444444446</c:v>
                </c:pt>
                <c:pt idx="29265">
                  <c:v>40.645833333333336</c:v>
                </c:pt>
                <c:pt idx="29266">
                  <c:v>40.647222222222226</c:v>
                </c:pt>
                <c:pt idx="29267">
                  <c:v>40.648611111111109</c:v>
                </c:pt>
                <c:pt idx="29268">
                  <c:v>40.65</c:v>
                </c:pt>
                <c:pt idx="29269">
                  <c:v>40.651388888888889</c:v>
                </c:pt>
                <c:pt idx="29270">
                  <c:v>40.652777777777779</c:v>
                </c:pt>
                <c:pt idx="29271">
                  <c:v>40.654166666666669</c:v>
                </c:pt>
                <c:pt idx="29272">
                  <c:v>40.655555555555559</c:v>
                </c:pt>
                <c:pt idx="29273">
                  <c:v>40.656944444444441</c:v>
                </c:pt>
                <c:pt idx="29274">
                  <c:v>40.658333333333331</c:v>
                </c:pt>
                <c:pt idx="29275">
                  <c:v>40.659722222222221</c:v>
                </c:pt>
                <c:pt idx="29276">
                  <c:v>40.661111111111111</c:v>
                </c:pt>
                <c:pt idx="29277">
                  <c:v>40.662500000000001</c:v>
                </c:pt>
                <c:pt idx="29278">
                  <c:v>40.663888888888891</c:v>
                </c:pt>
                <c:pt idx="29279">
                  <c:v>40.665277777777774</c:v>
                </c:pt>
                <c:pt idx="29280">
                  <c:v>40.666666666666664</c:v>
                </c:pt>
                <c:pt idx="29281">
                  <c:v>40.668055555555554</c:v>
                </c:pt>
                <c:pt idx="29282">
                  <c:v>40.669444444444444</c:v>
                </c:pt>
                <c:pt idx="29283">
                  <c:v>40.670833333333334</c:v>
                </c:pt>
                <c:pt idx="29284">
                  <c:v>40.672222222222224</c:v>
                </c:pt>
                <c:pt idx="29285">
                  <c:v>40.673611111111114</c:v>
                </c:pt>
                <c:pt idx="29286">
                  <c:v>40.674999999999997</c:v>
                </c:pt>
                <c:pt idx="29287">
                  <c:v>40.676388888888887</c:v>
                </c:pt>
                <c:pt idx="29288">
                  <c:v>40.677777777777777</c:v>
                </c:pt>
                <c:pt idx="29289">
                  <c:v>40.679166666666667</c:v>
                </c:pt>
                <c:pt idx="29290">
                  <c:v>40.680555555555557</c:v>
                </c:pt>
                <c:pt idx="29291">
                  <c:v>40.681944444444447</c:v>
                </c:pt>
                <c:pt idx="29292">
                  <c:v>40.68333333333333</c:v>
                </c:pt>
                <c:pt idx="29293">
                  <c:v>40.68472222222222</c:v>
                </c:pt>
                <c:pt idx="29294">
                  <c:v>40.68611111111111</c:v>
                </c:pt>
                <c:pt idx="29295">
                  <c:v>40.6875</c:v>
                </c:pt>
                <c:pt idx="29296">
                  <c:v>40.68888888888889</c:v>
                </c:pt>
                <c:pt idx="29297">
                  <c:v>40.69027777777778</c:v>
                </c:pt>
                <c:pt idx="29298">
                  <c:v>40.69166666666667</c:v>
                </c:pt>
                <c:pt idx="29299">
                  <c:v>40.693055555555553</c:v>
                </c:pt>
                <c:pt idx="29300">
                  <c:v>40.694444444444443</c:v>
                </c:pt>
                <c:pt idx="29301">
                  <c:v>40.695833333333333</c:v>
                </c:pt>
                <c:pt idx="29302">
                  <c:v>40.697222222222223</c:v>
                </c:pt>
                <c:pt idx="29303">
                  <c:v>40.698611111111113</c:v>
                </c:pt>
                <c:pt idx="29304">
                  <c:v>40.700000000000003</c:v>
                </c:pt>
                <c:pt idx="29305">
                  <c:v>40.701388888888886</c:v>
                </c:pt>
                <c:pt idx="29306">
                  <c:v>40.702777777777776</c:v>
                </c:pt>
                <c:pt idx="29307">
                  <c:v>40.704166666666666</c:v>
                </c:pt>
                <c:pt idx="29308">
                  <c:v>40.705555555555556</c:v>
                </c:pt>
                <c:pt idx="29309">
                  <c:v>40.706944444444446</c:v>
                </c:pt>
                <c:pt idx="29310">
                  <c:v>40.708333333333336</c:v>
                </c:pt>
                <c:pt idx="29311">
                  <c:v>40.709722222222226</c:v>
                </c:pt>
                <c:pt idx="29312">
                  <c:v>40.711111111111109</c:v>
                </c:pt>
                <c:pt idx="29313">
                  <c:v>40.712499999999999</c:v>
                </c:pt>
                <c:pt idx="29314">
                  <c:v>40.713888888888889</c:v>
                </c:pt>
                <c:pt idx="29315">
                  <c:v>40.715277777777779</c:v>
                </c:pt>
                <c:pt idx="29316">
                  <c:v>40.716666666666669</c:v>
                </c:pt>
                <c:pt idx="29317">
                  <c:v>40.718055555555559</c:v>
                </c:pt>
                <c:pt idx="29318">
                  <c:v>40.719444444444441</c:v>
                </c:pt>
                <c:pt idx="29319">
                  <c:v>40.720833333333331</c:v>
                </c:pt>
                <c:pt idx="29320">
                  <c:v>40.722222222222221</c:v>
                </c:pt>
                <c:pt idx="29321">
                  <c:v>40.723611111111111</c:v>
                </c:pt>
                <c:pt idx="29322">
                  <c:v>40.725000000000001</c:v>
                </c:pt>
                <c:pt idx="29323">
                  <c:v>40.726388888888891</c:v>
                </c:pt>
                <c:pt idx="29324">
                  <c:v>40.727777777777774</c:v>
                </c:pt>
                <c:pt idx="29325">
                  <c:v>40.729166666666664</c:v>
                </c:pt>
                <c:pt idx="29326">
                  <c:v>40.730555555555554</c:v>
                </c:pt>
                <c:pt idx="29327">
                  <c:v>40.731944444444444</c:v>
                </c:pt>
                <c:pt idx="29328">
                  <c:v>40.733333333333334</c:v>
                </c:pt>
                <c:pt idx="29329">
                  <c:v>40.734722222222224</c:v>
                </c:pt>
                <c:pt idx="29330">
                  <c:v>40.736111111111114</c:v>
                </c:pt>
                <c:pt idx="29331">
                  <c:v>40.737499999999997</c:v>
                </c:pt>
                <c:pt idx="29332">
                  <c:v>40.738888888888887</c:v>
                </c:pt>
                <c:pt idx="29333">
                  <c:v>40.740277777777777</c:v>
                </c:pt>
                <c:pt idx="29334">
                  <c:v>40.741666666666667</c:v>
                </c:pt>
                <c:pt idx="29335">
                  <c:v>40.743055555555557</c:v>
                </c:pt>
                <c:pt idx="29336">
                  <c:v>40.744444444444447</c:v>
                </c:pt>
                <c:pt idx="29337">
                  <c:v>40.74583333333333</c:v>
                </c:pt>
                <c:pt idx="29338">
                  <c:v>40.74722222222222</c:v>
                </c:pt>
                <c:pt idx="29339">
                  <c:v>40.74861111111111</c:v>
                </c:pt>
                <c:pt idx="29340">
                  <c:v>40.75</c:v>
                </c:pt>
                <c:pt idx="29341">
                  <c:v>40.75138888888889</c:v>
                </c:pt>
                <c:pt idx="29342">
                  <c:v>40.75277777777778</c:v>
                </c:pt>
                <c:pt idx="29343">
                  <c:v>40.75416666666667</c:v>
                </c:pt>
                <c:pt idx="29344">
                  <c:v>40.755555555555553</c:v>
                </c:pt>
                <c:pt idx="29345">
                  <c:v>40.756944444444443</c:v>
                </c:pt>
                <c:pt idx="29346">
                  <c:v>40.758333333333333</c:v>
                </c:pt>
                <c:pt idx="29347">
                  <c:v>40.759722222222223</c:v>
                </c:pt>
                <c:pt idx="29348">
                  <c:v>40.761111111111113</c:v>
                </c:pt>
                <c:pt idx="29349">
                  <c:v>40.762500000000003</c:v>
                </c:pt>
                <c:pt idx="29350">
                  <c:v>40.763888888888886</c:v>
                </c:pt>
                <c:pt idx="29351">
                  <c:v>40.765277777777776</c:v>
                </c:pt>
                <c:pt idx="29352">
                  <c:v>40.766666666666666</c:v>
                </c:pt>
                <c:pt idx="29353">
                  <c:v>40.768055555555556</c:v>
                </c:pt>
                <c:pt idx="29354">
                  <c:v>40.769444444444446</c:v>
                </c:pt>
                <c:pt idx="29355">
                  <c:v>40.770833333333336</c:v>
                </c:pt>
                <c:pt idx="29356">
                  <c:v>40.772222222222226</c:v>
                </c:pt>
                <c:pt idx="29357">
                  <c:v>40.773611111111109</c:v>
                </c:pt>
                <c:pt idx="29358">
                  <c:v>40.774999999999999</c:v>
                </c:pt>
                <c:pt idx="29359">
                  <c:v>40.776388888888889</c:v>
                </c:pt>
                <c:pt idx="29360">
                  <c:v>40.777777777777779</c:v>
                </c:pt>
                <c:pt idx="29361">
                  <c:v>40.779166666666669</c:v>
                </c:pt>
                <c:pt idx="29362">
                  <c:v>40.780555555555559</c:v>
                </c:pt>
                <c:pt idx="29363">
                  <c:v>40.781944444444441</c:v>
                </c:pt>
                <c:pt idx="29364">
                  <c:v>40.783333333333331</c:v>
                </c:pt>
                <c:pt idx="29365">
                  <c:v>40.784722222222221</c:v>
                </c:pt>
                <c:pt idx="29366">
                  <c:v>40.786111111111111</c:v>
                </c:pt>
                <c:pt idx="29367">
                  <c:v>40.787500000000001</c:v>
                </c:pt>
                <c:pt idx="29368">
                  <c:v>40.788888888888891</c:v>
                </c:pt>
                <c:pt idx="29369">
                  <c:v>40.790277777777774</c:v>
                </c:pt>
                <c:pt idx="29370">
                  <c:v>40.791666666666664</c:v>
                </c:pt>
                <c:pt idx="29371">
                  <c:v>40.793055555555554</c:v>
                </c:pt>
                <c:pt idx="29372">
                  <c:v>40.794444444444444</c:v>
                </c:pt>
                <c:pt idx="29373">
                  <c:v>40.795833333333334</c:v>
                </c:pt>
                <c:pt idx="29374">
                  <c:v>40.797222222222224</c:v>
                </c:pt>
                <c:pt idx="29375">
                  <c:v>40.798611111111114</c:v>
                </c:pt>
                <c:pt idx="29376">
                  <c:v>40.799999999999997</c:v>
                </c:pt>
                <c:pt idx="29377">
                  <c:v>40.801388888888887</c:v>
                </c:pt>
                <c:pt idx="29378">
                  <c:v>40.802777777777777</c:v>
                </c:pt>
                <c:pt idx="29379">
                  <c:v>40.804166666666667</c:v>
                </c:pt>
                <c:pt idx="29380">
                  <c:v>40.805555555555557</c:v>
                </c:pt>
                <c:pt idx="29381">
                  <c:v>40.806944444444447</c:v>
                </c:pt>
                <c:pt idx="29382">
                  <c:v>40.80833333333333</c:v>
                </c:pt>
                <c:pt idx="29383">
                  <c:v>40.80972222222222</c:v>
                </c:pt>
                <c:pt idx="29384">
                  <c:v>40.81111111111111</c:v>
                </c:pt>
                <c:pt idx="29385">
                  <c:v>40.8125</c:v>
                </c:pt>
                <c:pt idx="29386">
                  <c:v>40.81388888888889</c:v>
                </c:pt>
                <c:pt idx="29387">
                  <c:v>40.81527777777778</c:v>
                </c:pt>
                <c:pt idx="29388">
                  <c:v>40.81666666666667</c:v>
                </c:pt>
                <c:pt idx="29389">
                  <c:v>40.818055555555553</c:v>
                </c:pt>
                <c:pt idx="29390">
                  <c:v>40.819444444444443</c:v>
                </c:pt>
                <c:pt idx="29391">
                  <c:v>40.820833333333333</c:v>
                </c:pt>
                <c:pt idx="29392">
                  <c:v>40.822222222222223</c:v>
                </c:pt>
                <c:pt idx="29393">
                  <c:v>40.823611111111113</c:v>
                </c:pt>
                <c:pt idx="29394">
                  <c:v>40.825000000000003</c:v>
                </c:pt>
                <c:pt idx="29395">
                  <c:v>40.826388888888886</c:v>
                </c:pt>
                <c:pt idx="29396">
                  <c:v>40.827777777777776</c:v>
                </c:pt>
                <c:pt idx="29397">
                  <c:v>40.829166666666666</c:v>
                </c:pt>
                <c:pt idx="29398">
                  <c:v>40.830555555555556</c:v>
                </c:pt>
                <c:pt idx="29399">
                  <c:v>40.831944444444446</c:v>
                </c:pt>
                <c:pt idx="29400">
                  <c:v>40.833333333333336</c:v>
                </c:pt>
                <c:pt idx="29401">
                  <c:v>40.834722222222226</c:v>
                </c:pt>
                <c:pt idx="29402">
                  <c:v>40.836111111111109</c:v>
                </c:pt>
                <c:pt idx="29403">
                  <c:v>40.837499999999999</c:v>
                </c:pt>
                <c:pt idx="29404">
                  <c:v>40.838888888888889</c:v>
                </c:pt>
                <c:pt idx="29405">
                  <c:v>40.840277777777779</c:v>
                </c:pt>
                <c:pt idx="29406">
                  <c:v>40.841666666666669</c:v>
                </c:pt>
                <c:pt idx="29407">
                  <c:v>40.843055555555559</c:v>
                </c:pt>
                <c:pt idx="29408">
                  <c:v>40.844444444444441</c:v>
                </c:pt>
                <c:pt idx="29409">
                  <c:v>40.845833333333331</c:v>
                </c:pt>
                <c:pt idx="29410">
                  <c:v>40.847222222222221</c:v>
                </c:pt>
                <c:pt idx="29411">
                  <c:v>40.848611111111111</c:v>
                </c:pt>
                <c:pt idx="29412">
                  <c:v>40.85</c:v>
                </c:pt>
                <c:pt idx="29413">
                  <c:v>40.851388888888891</c:v>
                </c:pt>
                <c:pt idx="29414">
                  <c:v>40.852777777777774</c:v>
                </c:pt>
                <c:pt idx="29415">
                  <c:v>40.854166666666664</c:v>
                </c:pt>
                <c:pt idx="29416">
                  <c:v>40.855555555555554</c:v>
                </c:pt>
                <c:pt idx="29417">
                  <c:v>40.856944444444444</c:v>
                </c:pt>
                <c:pt idx="29418">
                  <c:v>40.858333333333334</c:v>
                </c:pt>
                <c:pt idx="29419">
                  <c:v>40.859722222222224</c:v>
                </c:pt>
                <c:pt idx="29420">
                  <c:v>40.861111111111114</c:v>
                </c:pt>
                <c:pt idx="29421">
                  <c:v>40.862499999999997</c:v>
                </c:pt>
                <c:pt idx="29422">
                  <c:v>40.863888888888887</c:v>
                </c:pt>
                <c:pt idx="29423">
                  <c:v>40.865277777777777</c:v>
                </c:pt>
                <c:pt idx="29424">
                  <c:v>40.866666666666667</c:v>
                </c:pt>
                <c:pt idx="29425">
                  <c:v>40.868055555555557</c:v>
                </c:pt>
                <c:pt idx="29426">
                  <c:v>40.869444444444447</c:v>
                </c:pt>
                <c:pt idx="29427">
                  <c:v>40.87083333333333</c:v>
                </c:pt>
                <c:pt idx="29428">
                  <c:v>40.87222222222222</c:v>
                </c:pt>
                <c:pt idx="29429">
                  <c:v>40.87361111111111</c:v>
                </c:pt>
                <c:pt idx="29430">
                  <c:v>40.875</c:v>
                </c:pt>
                <c:pt idx="29431">
                  <c:v>40.87638888888889</c:v>
                </c:pt>
                <c:pt idx="29432">
                  <c:v>40.87777777777778</c:v>
                </c:pt>
                <c:pt idx="29433">
                  <c:v>40.87916666666667</c:v>
                </c:pt>
                <c:pt idx="29434">
                  <c:v>40.880555555555553</c:v>
                </c:pt>
                <c:pt idx="29435">
                  <c:v>40.881944444444443</c:v>
                </c:pt>
                <c:pt idx="29436">
                  <c:v>40.883333333333333</c:v>
                </c:pt>
                <c:pt idx="29437">
                  <c:v>40.884722222222223</c:v>
                </c:pt>
                <c:pt idx="29438">
                  <c:v>40.886111111111113</c:v>
                </c:pt>
                <c:pt idx="29439">
                  <c:v>40.887500000000003</c:v>
                </c:pt>
                <c:pt idx="29440">
                  <c:v>40.888888888888886</c:v>
                </c:pt>
                <c:pt idx="29441">
                  <c:v>40.890277777777776</c:v>
                </c:pt>
                <c:pt idx="29442">
                  <c:v>40.891666666666666</c:v>
                </c:pt>
                <c:pt idx="29443">
                  <c:v>40.893055555555556</c:v>
                </c:pt>
                <c:pt idx="29444">
                  <c:v>40.894444444444446</c:v>
                </c:pt>
                <c:pt idx="29445">
                  <c:v>40.895833333333336</c:v>
                </c:pt>
                <c:pt idx="29446">
                  <c:v>40.897222222222226</c:v>
                </c:pt>
                <c:pt idx="29447">
                  <c:v>40.898611111111109</c:v>
                </c:pt>
                <c:pt idx="29448">
                  <c:v>40.9</c:v>
                </c:pt>
                <c:pt idx="29449">
                  <c:v>40.901388888888889</c:v>
                </c:pt>
                <c:pt idx="29450">
                  <c:v>40.902777777777779</c:v>
                </c:pt>
                <c:pt idx="29451">
                  <c:v>40.904166666666669</c:v>
                </c:pt>
                <c:pt idx="29452">
                  <c:v>40.905555555555559</c:v>
                </c:pt>
                <c:pt idx="29453">
                  <c:v>40.906944444444441</c:v>
                </c:pt>
                <c:pt idx="29454">
                  <c:v>40.908333333333331</c:v>
                </c:pt>
                <c:pt idx="29455">
                  <c:v>40.909722222222221</c:v>
                </c:pt>
                <c:pt idx="29456">
                  <c:v>40.911111111111111</c:v>
                </c:pt>
                <c:pt idx="29457">
                  <c:v>40.912500000000001</c:v>
                </c:pt>
                <c:pt idx="29458">
                  <c:v>40.913888888888891</c:v>
                </c:pt>
                <c:pt idx="29459">
                  <c:v>40.915277777777774</c:v>
                </c:pt>
                <c:pt idx="29460">
                  <c:v>40.916666666666664</c:v>
                </c:pt>
                <c:pt idx="29461">
                  <c:v>40.918055555555554</c:v>
                </c:pt>
                <c:pt idx="29462">
                  <c:v>40.919444444444444</c:v>
                </c:pt>
                <c:pt idx="29463">
                  <c:v>40.920833333333334</c:v>
                </c:pt>
                <c:pt idx="29464">
                  <c:v>40.922222222222224</c:v>
                </c:pt>
                <c:pt idx="29465">
                  <c:v>40.923611111111114</c:v>
                </c:pt>
                <c:pt idx="29466">
                  <c:v>40.924999999999997</c:v>
                </c:pt>
                <c:pt idx="29467">
                  <c:v>40.926388888888887</c:v>
                </c:pt>
                <c:pt idx="29468">
                  <c:v>40.927777777777777</c:v>
                </c:pt>
                <c:pt idx="29469">
                  <c:v>40.929166666666667</c:v>
                </c:pt>
                <c:pt idx="29470">
                  <c:v>40.930555555555557</c:v>
                </c:pt>
                <c:pt idx="29471">
                  <c:v>40.931944444444447</c:v>
                </c:pt>
                <c:pt idx="29472">
                  <c:v>40.93333333333333</c:v>
                </c:pt>
                <c:pt idx="29473">
                  <c:v>40.93472222222222</c:v>
                </c:pt>
                <c:pt idx="29474">
                  <c:v>40.93611111111111</c:v>
                </c:pt>
                <c:pt idx="29475">
                  <c:v>40.9375</c:v>
                </c:pt>
                <c:pt idx="29476">
                  <c:v>40.93888888888889</c:v>
                </c:pt>
                <c:pt idx="29477">
                  <c:v>40.94027777777778</c:v>
                </c:pt>
                <c:pt idx="29478">
                  <c:v>40.94166666666667</c:v>
                </c:pt>
                <c:pt idx="29479">
                  <c:v>40.943055555555553</c:v>
                </c:pt>
                <c:pt idx="29480">
                  <c:v>40.944444444444443</c:v>
                </c:pt>
                <c:pt idx="29481">
                  <c:v>40.945833333333333</c:v>
                </c:pt>
                <c:pt idx="29482">
                  <c:v>40.947222222222223</c:v>
                </c:pt>
                <c:pt idx="29483">
                  <c:v>40.948611111111113</c:v>
                </c:pt>
                <c:pt idx="29484">
                  <c:v>40.950000000000003</c:v>
                </c:pt>
                <c:pt idx="29485">
                  <c:v>40.951388888888886</c:v>
                </c:pt>
                <c:pt idx="29486">
                  <c:v>40.952777777777776</c:v>
                </c:pt>
                <c:pt idx="29487">
                  <c:v>40.954166666666666</c:v>
                </c:pt>
                <c:pt idx="29488">
                  <c:v>40.955555555555556</c:v>
                </c:pt>
                <c:pt idx="29489">
                  <c:v>40.956944444444446</c:v>
                </c:pt>
                <c:pt idx="29490">
                  <c:v>40.958333333333336</c:v>
                </c:pt>
                <c:pt idx="29491">
                  <c:v>40.959722222222226</c:v>
                </c:pt>
                <c:pt idx="29492">
                  <c:v>40.961111111111109</c:v>
                </c:pt>
                <c:pt idx="29493">
                  <c:v>40.962499999999999</c:v>
                </c:pt>
                <c:pt idx="29494">
                  <c:v>40.963888888888889</c:v>
                </c:pt>
                <c:pt idx="29495">
                  <c:v>40.965277777777779</c:v>
                </c:pt>
                <c:pt idx="29496">
                  <c:v>40.966666666666669</c:v>
                </c:pt>
                <c:pt idx="29497">
                  <c:v>40.968055555555559</c:v>
                </c:pt>
                <c:pt idx="29498">
                  <c:v>40.969444444444441</c:v>
                </c:pt>
                <c:pt idx="29499">
                  <c:v>40.970833333333331</c:v>
                </c:pt>
                <c:pt idx="29500">
                  <c:v>40.972222222222221</c:v>
                </c:pt>
                <c:pt idx="29501">
                  <c:v>40.973611111111111</c:v>
                </c:pt>
                <c:pt idx="29502">
                  <c:v>40.975000000000001</c:v>
                </c:pt>
                <c:pt idx="29503">
                  <c:v>40.976388888888891</c:v>
                </c:pt>
                <c:pt idx="29504">
                  <c:v>40.977777777777774</c:v>
                </c:pt>
                <c:pt idx="29505">
                  <c:v>40.979166666666664</c:v>
                </c:pt>
                <c:pt idx="29506">
                  <c:v>40.980555555555554</c:v>
                </c:pt>
                <c:pt idx="29507">
                  <c:v>40.981944444444444</c:v>
                </c:pt>
                <c:pt idx="29508">
                  <c:v>40.983333333333334</c:v>
                </c:pt>
                <c:pt idx="29509">
                  <c:v>40.984722222222224</c:v>
                </c:pt>
                <c:pt idx="29510">
                  <c:v>40.986111111111114</c:v>
                </c:pt>
                <c:pt idx="29511">
                  <c:v>40.987499999999997</c:v>
                </c:pt>
                <c:pt idx="29512">
                  <c:v>40.988888888888887</c:v>
                </c:pt>
                <c:pt idx="29513">
                  <c:v>40.990277777777777</c:v>
                </c:pt>
                <c:pt idx="29514">
                  <c:v>40.991666666666667</c:v>
                </c:pt>
                <c:pt idx="29515">
                  <c:v>40.993055555555557</c:v>
                </c:pt>
                <c:pt idx="29516">
                  <c:v>40.994444444444447</c:v>
                </c:pt>
                <c:pt idx="29517">
                  <c:v>40.99583333333333</c:v>
                </c:pt>
                <c:pt idx="29518">
                  <c:v>40.99722222222222</c:v>
                </c:pt>
                <c:pt idx="29519">
                  <c:v>40.99861111111111</c:v>
                </c:pt>
                <c:pt idx="29520">
                  <c:v>41</c:v>
                </c:pt>
                <c:pt idx="29521">
                  <c:v>41.00138888888889</c:v>
                </c:pt>
                <c:pt idx="29522">
                  <c:v>41.00277777777778</c:v>
                </c:pt>
                <c:pt idx="29523">
                  <c:v>41.00416666666667</c:v>
                </c:pt>
                <c:pt idx="29524">
                  <c:v>41.005555555555553</c:v>
                </c:pt>
                <c:pt idx="29525">
                  <c:v>41.006944444444443</c:v>
                </c:pt>
                <c:pt idx="29526">
                  <c:v>41.008333333333333</c:v>
                </c:pt>
                <c:pt idx="29527">
                  <c:v>41.009722222222223</c:v>
                </c:pt>
                <c:pt idx="29528">
                  <c:v>41.011111111111113</c:v>
                </c:pt>
                <c:pt idx="29529">
                  <c:v>41.012500000000003</c:v>
                </c:pt>
                <c:pt idx="29530">
                  <c:v>41.013888888888886</c:v>
                </c:pt>
                <c:pt idx="29531">
                  <c:v>41.015277777777776</c:v>
                </c:pt>
                <c:pt idx="29532">
                  <c:v>41.016666666666666</c:v>
                </c:pt>
                <c:pt idx="29533">
                  <c:v>41.018055555555556</c:v>
                </c:pt>
                <c:pt idx="29534">
                  <c:v>41.019444444444446</c:v>
                </c:pt>
                <c:pt idx="29535">
                  <c:v>41.020833333333336</c:v>
                </c:pt>
                <c:pt idx="29536">
                  <c:v>41.022222222222226</c:v>
                </c:pt>
                <c:pt idx="29537">
                  <c:v>41.023611111111109</c:v>
                </c:pt>
                <c:pt idx="29538">
                  <c:v>41.024999999999999</c:v>
                </c:pt>
                <c:pt idx="29539">
                  <c:v>41.026388888888889</c:v>
                </c:pt>
                <c:pt idx="29540">
                  <c:v>41.027777777777779</c:v>
                </c:pt>
                <c:pt idx="29541">
                  <c:v>41.029166666666669</c:v>
                </c:pt>
                <c:pt idx="29542">
                  <c:v>41.030555555555559</c:v>
                </c:pt>
                <c:pt idx="29543">
                  <c:v>41.031944444444441</c:v>
                </c:pt>
                <c:pt idx="29544">
                  <c:v>41.033333333333331</c:v>
                </c:pt>
                <c:pt idx="29545">
                  <c:v>41.034722222222221</c:v>
                </c:pt>
                <c:pt idx="29546">
                  <c:v>41.036111111111111</c:v>
                </c:pt>
                <c:pt idx="29547">
                  <c:v>41.037500000000001</c:v>
                </c:pt>
                <c:pt idx="29548">
                  <c:v>41.038888888888891</c:v>
                </c:pt>
                <c:pt idx="29549">
                  <c:v>41.040277777777774</c:v>
                </c:pt>
                <c:pt idx="29550">
                  <c:v>41.041666666666664</c:v>
                </c:pt>
                <c:pt idx="29551">
                  <c:v>41.043055555555554</c:v>
                </c:pt>
                <c:pt idx="29552">
                  <c:v>41.044444444444444</c:v>
                </c:pt>
                <c:pt idx="29553">
                  <c:v>41.045833333333334</c:v>
                </c:pt>
                <c:pt idx="29554">
                  <c:v>41.047222222222224</c:v>
                </c:pt>
                <c:pt idx="29555">
                  <c:v>41.048611111111114</c:v>
                </c:pt>
                <c:pt idx="29556">
                  <c:v>41.05</c:v>
                </c:pt>
                <c:pt idx="29557">
                  <c:v>41.051388888888887</c:v>
                </c:pt>
                <c:pt idx="29558">
                  <c:v>41.052777777777777</c:v>
                </c:pt>
                <c:pt idx="29559">
                  <c:v>41.054166666666667</c:v>
                </c:pt>
                <c:pt idx="29560">
                  <c:v>41.055555555555557</c:v>
                </c:pt>
                <c:pt idx="29561">
                  <c:v>41.056944444444447</c:v>
                </c:pt>
                <c:pt idx="29562">
                  <c:v>41.05833333333333</c:v>
                </c:pt>
                <c:pt idx="29563">
                  <c:v>41.05972222222222</c:v>
                </c:pt>
                <c:pt idx="29564">
                  <c:v>41.06111111111111</c:v>
                </c:pt>
                <c:pt idx="29565">
                  <c:v>41.0625</c:v>
                </c:pt>
                <c:pt idx="29566">
                  <c:v>41.06388888888889</c:v>
                </c:pt>
                <c:pt idx="29567">
                  <c:v>41.06527777777778</c:v>
                </c:pt>
                <c:pt idx="29568">
                  <c:v>41.06666666666667</c:v>
                </c:pt>
                <c:pt idx="29569">
                  <c:v>41.068055555555553</c:v>
                </c:pt>
                <c:pt idx="29570">
                  <c:v>41.069444444444443</c:v>
                </c:pt>
                <c:pt idx="29571">
                  <c:v>41.070833333333333</c:v>
                </c:pt>
                <c:pt idx="29572">
                  <c:v>41.072222222222223</c:v>
                </c:pt>
                <c:pt idx="29573">
                  <c:v>41.073611111111113</c:v>
                </c:pt>
                <c:pt idx="29574">
                  <c:v>41.075000000000003</c:v>
                </c:pt>
                <c:pt idx="29575">
                  <c:v>41.076388888888886</c:v>
                </c:pt>
                <c:pt idx="29576">
                  <c:v>41.077777777777776</c:v>
                </c:pt>
                <c:pt idx="29577">
                  <c:v>41.079166666666666</c:v>
                </c:pt>
                <c:pt idx="29578">
                  <c:v>41.080555555555556</c:v>
                </c:pt>
                <c:pt idx="29579">
                  <c:v>41.081944444444446</c:v>
                </c:pt>
                <c:pt idx="29580">
                  <c:v>41.083333333333336</c:v>
                </c:pt>
                <c:pt idx="29581">
                  <c:v>41.084722222222226</c:v>
                </c:pt>
                <c:pt idx="29582">
                  <c:v>41.086111111111109</c:v>
                </c:pt>
                <c:pt idx="29583">
                  <c:v>41.087499999999999</c:v>
                </c:pt>
                <c:pt idx="29584">
                  <c:v>41.088888888888889</c:v>
                </c:pt>
                <c:pt idx="29585">
                  <c:v>41.090277777777779</c:v>
                </c:pt>
                <c:pt idx="29586">
                  <c:v>41.091666666666669</c:v>
                </c:pt>
                <c:pt idx="29587">
                  <c:v>41.093055555555559</c:v>
                </c:pt>
                <c:pt idx="29588">
                  <c:v>41.094444444444441</c:v>
                </c:pt>
                <c:pt idx="29589">
                  <c:v>41.095833333333331</c:v>
                </c:pt>
                <c:pt idx="29590">
                  <c:v>41.097222222222221</c:v>
                </c:pt>
                <c:pt idx="29591">
                  <c:v>41.098611111111111</c:v>
                </c:pt>
                <c:pt idx="29592">
                  <c:v>41.1</c:v>
                </c:pt>
                <c:pt idx="29593">
                  <c:v>41.101388888888891</c:v>
                </c:pt>
                <c:pt idx="29594">
                  <c:v>41.102777777777774</c:v>
                </c:pt>
                <c:pt idx="29595">
                  <c:v>41.104166666666664</c:v>
                </c:pt>
                <c:pt idx="29596">
                  <c:v>41.105555555555554</c:v>
                </c:pt>
                <c:pt idx="29597">
                  <c:v>41.106944444444444</c:v>
                </c:pt>
                <c:pt idx="29598">
                  <c:v>41.108333333333334</c:v>
                </c:pt>
                <c:pt idx="29599">
                  <c:v>41.109722222222224</c:v>
                </c:pt>
                <c:pt idx="29600">
                  <c:v>41.111111111111114</c:v>
                </c:pt>
                <c:pt idx="29601">
                  <c:v>41.112499999999997</c:v>
                </c:pt>
                <c:pt idx="29602">
                  <c:v>41.113888888888887</c:v>
                </c:pt>
                <c:pt idx="29603">
                  <c:v>41.115277777777777</c:v>
                </c:pt>
                <c:pt idx="29604">
                  <c:v>41.116666666666667</c:v>
                </c:pt>
                <c:pt idx="29605">
                  <c:v>41.118055555555557</c:v>
                </c:pt>
                <c:pt idx="29606">
                  <c:v>41.119444444444447</c:v>
                </c:pt>
                <c:pt idx="29607">
                  <c:v>41.12083333333333</c:v>
                </c:pt>
                <c:pt idx="29608">
                  <c:v>41.12222222222222</c:v>
                </c:pt>
                <c:pt idx="29609">
                  <c:v>41.12361111111111</c:v>
                </c:pt>
                <c:pt idx="29610">
                  <c:v>41.125</c:v>
                </c:pt>
                <c:pt idx="29611">
                  <c:v>41.12638888888889</c:v>
                </c:pt>
                <c:pt idx="29612">
                  <c:v>41.12777777777778</c:v>
                </c:pt>
                <c:pt idx="29613">
                  <c:v>41.12916666666667</c:v>
                </c:pt>
                <c:pt idx="29614">
                  <c:v>41.130555555555553</c:v>
                </c:pt>
                <c:pt idx="29615">
                  <c:v>41.131944444444443</c:v>
                </c:pt>
                <c:pt idx="29616">
                  <c:v>41.133333333333333</c:v>
                </c:pt>
                <c:pt idx="29617">
                  <c:v>41.134722222222223</c:v>
                </c:pt>
                <c:pt idx="29618">
                  <c:v>41.136111111111113</c:v>
                </c:pt>
                <c:pt idx="29619">
                  <c:v>41.137500000000003</c:v>
                </c:pt>
                <c:pt idx="29620">
                  <c:v>41.138888888888886</c:v>
                </c:pt>
                <c:pt idx="29621">
                  <c:v>41.140277777777776</c:v>
                </c:pt>
                <c:pt idx="29622">
                  <c:v>41.141666666666666</c:v>
                </c:pt>
                <c:pt idx="29623">
                  <c:v>41.143055555555556</c:v>
                </c:pt>
                <c:pt idx="29624">
                  <c:v>41.144444444444446</c:v>
                </c:pt>
                <c:pt idx="29625">
                  <c:v>41.145833333333336</c:v>
                </c:pt>
                <c:pt idx="29626">
                  <c:v>41.147222222222226</c:v>
                </c:pt>
                <c:pt idx="29627">
                  <c:v>41.148611111111109</c:v>
                </c:pt>
                <c:pt idx="29628">
                  <c:v>41.15</c:v>
                </c:pt>
                <c:pt idx="29629">
                  <c:v>41.151388888888889</c:v>
                </c:pt>
                <c:pt idx="29630">
                  <c:v>41.152777777777779</c:v>
                </c:pt>
                <c:pt idx="29631">
                  <c:v>41.154166666666669</c:v>
                </c:pt>
                <c:pt idx="29632">
                  <c:v>41.155555555555559</c:v>
                </c:pt>
                <c:pt idx="29633">
                  <c:v>41.156944444444441</c:v>
                </c:pt>
                <c:pt idx="29634">
                  <c:v>41.158333333333331</c:v>
                </c:pt>
                <c:pt idx="29635">
                  <c:v>41.159722222222221</c:v>
                </c:pt>
                <c:pt idx="29636">
                  <c:v>41.161111111111111</c:v>
                </c:pt>
                <c:pt idx="29637">
                  <c:v>41.162500000000001</c:v>
                </c:pt>
                <c:pt idx="29638">
                  <c:v>41.163888888888891</c:v>
                </c:pt>
                <c:pt idx="29639">
                  <c:v>41.165277777777774</c:v>
                </c:pt>
                <c:pt idx="29640">
                  <c:v>41.166666666666664</c:v>
                </c:pt>
                <c:pt idx="29641">
                  <c:v>41.168055555555554</c:v>
                </c:pt>
                <c:pt idx="29642">
                  <c:v>41.169444444444444</c:v>
                </c:pt>
                <c:pt idx="29643">
                  <c:v>41.170833333333334</c:v>
                </c:pt>
                <c:pt idx="29644">
                  <c:v>41.172222222222224</c:v>
                </c:pt>
                <c:pt idx="29645">
                  <c:v>41.173611111111114</c:v>
                </c:pt>
                <c:pt idx="29646">
                  <c:v>41.174999999999997</c:v>
                </c:pt>
                <c:pt idx="29647">
                  <c:v>41.176388888888887</c:v>
                </c:pt>
                <c:pt idx="29648">
                  <c:v>41.177777777777777</c:v>
                </c:pt>
                <c:pt idx="29649">
                  <c:v>41.179166666666667</c:v>
                </c:pt>
                <c:pt idx="29650">
                  <c:v>41.180555555555557</c:v>
                </c:pt>
                <c:pt idx="29651">
                  <c:v>41.181944444444447</c:v>
                </c:pt>
                <c:pt idx="29652">
                  <c:v>41.18333333333333</c:v>
                </c:pt>
                <c:pt idx="29653">
                  <c:v>41.18472222222222</c:v>
                </c:pt>
                <c:pt idx="29654">
                  <c:v>41.18611111111111</c:v>
                </c:pt>
                <c:pt idx="29655">
                  <c:v>41.1875</c:v>
                </c:pt>
                <c:pt idx="29656">
                  <c:v>41.18888888888889</c:v>
                </c:pt>
                <c:pt idx="29657">
                  <c:v>41.19027777777778</c:v>
                </c:pt>
                <c:pt idx="29658">
                  <c:v>41.19166666666667</c:v>
                </c:pt>
                <c:pt idx="29659">
                  <c:v>41.193055555555553</c:v>
                </c:pt>
                <c:pt idx="29660">
                  <c:v>41.194444444444443</c:v>
                </c:pt>
                <c:pt idx="29661">
                  <c:v>41.195833333333333</c:v>
                </c:pt>
                <c:pt idx="29662">
                  <c:v>41.197222222222223</c:v>
                </c:pt>
                <c:pt idx="29663">
                  <c:v>41.198611111111113</c:v>
                </c:pt>
                <c:pt idx="29664">
                  <c:v>41.2</c:v>
                </c:pt>
                <c:pt idx="29665">
                  <c:v>41.201388888888886</c:v>
                </c:pt>
                <c:pt idx="29666">
                  <c:v>41.202777777777776</c:v>
                </c:pt>
                <c:pt idx="29667">
                  <c:v>41.204166666666666</c:v>
                </c:pt>
                <c:pt idx="29668">
                  <c:v>41.205555555555556</c:v>
                </c:pt>
                <c:pt idx="29669">
                  <c:v>41.206944444444446</c:v>
                </c:pt>
                <c:pt idx="29670">
                  <c:v>41.208333333333336</c:v>
                </c:pt>
                <c:pt idx="29671">
                  <c:v>41.209722222222226</c:v>
                </c:pt>
                <c:pt idx="29672">
                  <c:v>41.211111111111109</c:v>
                </c:pt>
                <c:pt idx="29673">
                  <c:v>41.212499999999999</c:v>
                </c:pt>
                <c:pt idx="29674">
                  <c:v>41.213888888888889</c:v>
                </c:pt>
                <c:pt idx="29675">
                  <c:v>41.215277777777779</c:v>
                </c:pt>
                <c:pt idx="29676">
                  <c:v>41.216666666666669</c:v>
                </c:pt>
                <c:pt idx="29677">
                  <c:v>41.218055555555559</c:v>
                </c:pt>
                <c:pt idx="29678">
                  <c:v>41.219444444444441</c:v>
                </c:pt>
                <c:pt idx="29679">
                  <c:v>41.220833333333331</c:v>
                </c:pt>
                <c:pt idx="29680">
                  <c:v>41.222222222222221</c:v>
                </c:pt>
                <c:pt idx="29681">
                  <c:v>41.223611111111111</c:v>
                </c:pt>
                <c:pt idx="29682">
                  <c:v>41.225000000000001</c:v>
                </c:pt>
                <c:pt idx="29683">
                  <c:v>41.226388888888891</c:v>
                </c:pt>
                <c:pt idx="29684">
                  <c:v>41.227777777777774</c:v>
                </c:pt>
                <c:pt idx="29685">
                  <c:v>41.229166666666664</c:v>
                </c:pt>
                <c:pt idx="29686">
                  <c:v>41.230555555555554</c:v>
                </c:pt>
                <c:pt idx="29687">
                  <c:v>41.231944444444444</c:v>
                </c:pt>
                <c:pt idx="29688">
                  <c:v>41.233333333333334</c:v>
                </c:pt>
                <c:pt idx="29689">
                  <c:v>41.234722222222224</c:v>
                </c:pt>
                <c:pt idx="29690">
                  <c:v>41.236111111111114</c:v>
                </c:pt>
                <c:pt idx="29691">
                  <c:v>41.237499999999997</c:v>
                </c:pt>
                <c:pt idx="29692">
                  <c:v>41.238888888888887</c:v>
                </c:pt>
                <c:pt idx="29693">
                  <c:v>41.240277777777777</c:v>
                </c:pt>
                <c:pt idx="29694">
                  <c:v>41.241666666666667</c:v>
                </c:pt>
                <c:pt idx="29695">
                  <c:v>41.243055555555557</c:v>
                </c:pt>
                <c:pt idx="29696">
                  <c:v>41.244444444444447</c:v>
                </c:pt>
                <c:pt idx="29697">
                  <c:v>41.24583333333333</c:v>
                </c:pt>
                <c:pt idx="29698">
                  <c:v>41.24722222222222</c:v>
                </c:pt>
                <c:pt idx="29699">
                  <c:v>41.24861111111111</c:v>
                </c:pt>
                <c:pt idx="29700">
                  <c:v>41.25</c:v>
                </c:pt>
                <c:pt idx="29701">
                  <c:v>41.25138888888889</c:v>
                </c:pt>
                <c:pt idx="29702">
                  <c:v>41.25277777777778</c:v>
                </c:pt>
                <c:pt idx="29703">
                  <c:v>41.25416666666667</c:v>
                </c:pt>
                <c:pt idx="29704">
                  <c:v>41.255555555555553</c:v>
                </c:pt>
                <c:pt idx="29705">
                  <c:v>41.256944444444443</c:v>
                </c:pt>
                <c:pt idx="29706">
                  <c:v>41.258333333333333</c:v>
                </c:pt>
                <c:pt idx="29707">
                  <c:v>41.259722222222223</c:v>
                </c:pt>
                <c:pt idx="29708">
                  <c:v>41.261111111111113</c:v>
                </c:pt>
                <c:pt idx="29709">
                  <c:v>41.262500000000003</c:v>
                </c:pt>
                <c:pt idx="29710">
                  <c:v>41.263888888888886</c:v>
                </c:pt>
                <c:pt idx="29711">
                  <c:v>41.265277777777776</c:v>
                </c:pt>
                <c:pt idx="29712">
                  <c:v>41.266666666666666</c:v>
                </c:pt>
                <c:pt idx="29713">
                  <c:v>41.268055555555556</c:v>
                </c:pt>
                <c:pt idx="29714">
                  <c:v>41.269444444444446</c:v>
                </c:pt>
                <c:pt idx="29715">
                  <c:v>41.270833333333336</c:v>
                </c:pt>
                <c:pt idx="29716">
                  <c:v>41.272222222222226</c:v>
                </c:pt>
                <c:pt idx="29717">
                  <c:v>41.273611111111109</c:v>
                </c:pt>
                <c:pt idx="29718">
                  <c:v>41.274999999999999</c:v>
                </c:pt>
                <c:pt idx="29719">
                  <c:v>41.276388888888889</c:v>
                </c:pt>
                <c:pt idx="29720">
                  <c:v>41.277777777777779</c:v>
                </c:pt>
                <c:pt idx="29721">
                  <c:v>41.279166666666669</c:v>
                </c:pt>
                <c:pt idx="29722">
                  <c:v>41.280555555555559</c:v>
                </c:pt>
                <c:pt idx="29723">
                  <c:v>41.281944444444441</c:v>
                </c:pt>
                <c:pt idx="29724">
                  <c:v>41.283333333333331</c:v>
                </c:pt>
                <c:pt idx="29725">
                  <c:v>41.284722222222221</c:v>
                </c:pt>
                <c:pt idx="29726">
                  <c:v>41.286111111111111</c:v>
                </c:pt>
                <c:pt idx="29727">
                  <c:v>41.287500000000001</c:v>
                </c:pt>
                <c:pt idx="29728">
                  <c:v>41.288888888888891</c:v>
                </c:pt>
                <c:pt idx="29729">
                  <c:v>41.290277777777774</c:v>
                </c:pt>
                <c:pt idx="29730">
                  <c:v>41.291666666666664</c:v>
                </c:pt>
                <c:pt idx="29731">
                  <c:v>41.293055555555554</c:v>
                </c:pt>
                <c:pt idx="29732">
                  <c:v>41.294444444444444</c:v>
                </c:pt>
                <c:pt idx="29733">
                  <c:v>41.295833333333334</c:v>
                </c:pt>
                <c:pt idx="29734">
                  <c:v>41.297222222222224</c:v>
                </c:pt>
                <c:pt idx="29735">
                  <c:v>41.298611111111114</c:v>
                </c:pt>
                <c:pt idx="29736">
                  <c:v>41.3</c:v>
                </c:pt>
                <c:pt idx="29737">
                  <c:v>41.301388888888887</c:v>
                </c:pt>
                <c:pt idx="29738">
                  <c:v>41.302777777777777</c:v>
                </c:pt>
                <c:pt idx="29739">
                  <c:v>41.304166666666667</c:v>
                </c:pt>
                <c:pt idx="29740">
                  <c:v>41.305555555555557</c:v>
                </c:pt>
                <c:pt idx="29741">
                  <c:v>41.306944444444447</c:v>
                </c:pt>
                <c:pt idx="29742">
                  <c:v>41.30833333333333</c:v>
                </c:pt>
                <c:pt idx="29743">
                  <c:v>41.30972222222222</c:v>
                </c:pt>
                <c:pt idx="29744">
                  <c:v>41.31111111111111</c:v>
                </c:pt>
                <c:pt idx="29745">
                  <c:v>41.3125</c:v>
                </c:pt>
                <c:pt idx="29746">
                  <c:v>41.31388888888889</c:v>
                </c:pt>
                <c:pt idx="29747">
                  <c:v>41.31527777777778</c:v>
                </c:pt>
                <c:pt idx="29748">
                  <c:v>41.31666666666667</c:v>
                </c:pt>
                <c:pt idx="29749">
                  <c:v>41.318055555555553</c:v>
                </c:pt>
                <c:pt idx="29750">
                  <c:v>41.319444444444443</c:v>
                </c:pt>
                <c:pt idx="29751">
                  <c:v>41.320833333333333</c:v>
                </c:pt>
                <c:pt idx="29752">
                  <c:v>41.322222222222223</c:v>
                </c:pt>
                <c:pt idx="29753">
                  <c:v>41.323611111111113</c:v>
                </c:pt>
                <c:pt idx="29754">
                  <c:v>41.325000000000003</c:v>
                </c:pt>
                <c:pt idx="29755">
                  <c:v>41.326388888888886</c:v>
                </c:pt>
                <c:pt idx="29756">
                  <c:v>41.327777777777776</c:v>
                </c:pt>
                <c:pt idx="29757">
                  <c:v>41.329166666666666</c:v>
                </c:pt>
                <c:pt idx="29758">
                  <c:v>41.330555555555556</c:v>
                </c:pt>
                <c:pt idx="29759">
                  <c:v>41.331944444444446</c:v>
                </c:pt>
                <c:pt idx="29760">
                  <c:v>41.333333333333336</c:v>
                </c:pt>
                <c:pt idx="29761">
                  <c:v>41.334722222222226</c:v>
                </c:pt>
                <c:pt idx="29762">
                  <c:v>41.336111111111109</c:v>
                </c:pt>
                <c:pt idx="29763">
                  <c:v>41.337499999999999</c:v>
                </c:pt>
                <c:pt idx="29764">
                  <c:v>41.338888888888889</c:v>
                </c:pt>
                <c:pt idx="29765">
                  <c:v>41.340277777777779</c:v>
                </c:pt>
                <c:pt idx="29766">
                  <c:v>41.341666666666669</c:v>
                </c:pt>
                <c:pt idx="29767">
                  <c:v>41.343055555555559</c:v>
                </c:pt>
                <c:pt idx="29768">
                  <c:v>41.344444444444441</c:v>
                </c:pt>
                <c:pt idx="29769">
                  <c:v>41.345833333333331</c:v>
                </c:pt>
                <c:pt idx="29770">
                  <c:v>41.347222222222221</c:v>
                </c:pt>
                <c:pt idx="29771">
                  <c:v>41.348611111111111</c:v>
                </c:pt>
                <c:pt idx="29772">
                  <c:v>41.35</c:v>
                </c:pt>
                <c:pt idx="29773">
                  <c:v>41.351388888888891</c:v>
                </c:pt>
                <c:pt idx="29774">
                  <c:v>41.352777777777774</c:v>
                </c:pt>
                <c:pt idx="29775">
                  <c:v>41.354166666666664</c:v>
                </c:pt>
                <c:pt idx="29776">
                  <c:v>41.355555555555554</c:v>
                </c:pt>
                <c:pt idx="29777">
                  <c:v>41.356944444444444</c:v>
                </c:pt>
                <c:pt idx="29778">
                  <c:v>41.358333333333334</c:v>
                </c:pt>
                <c:pt idx="29779">
                  <c:v>41.359722222222224</c:v>
                </c:pt>
                <c:pt idx="29780">
                  <c:v>41.361111111111114</c:v>
                </c:pt>
                <c:pt idx="29781">
                  <c:v>41.362499999999997</c:v>
                </c:pt>
                <c:pt idx="29782">
                  <c:v>41.363888888888887</c:v>
                </c:pt>
                <c:pt idx="29783">
                  <c:v>41.365277777777777</c:v>
                </c:pt>
                <c:pt idx="29784">
                  <c:v>41.366666666666667</c:v>
                </c:pt>
                <c:pt idx="29785">
                  <c:v>41.368055555555557</c:v>
                </c:pt>
                <c:pt idx="29786">
                  <c:v>41.369444444444447</c:v>
                </c:pt>
                <c:pt idx="29787">
                  <c:v>41.37083333333333</c:v>
                </c:pt>
                <c:pt idx="29788">
                  <c:v>41.37222222222222</c:v>
                </c:pt>
                <c:pt idx="29789">
                  <c:v>41.37361111111111</c:v>
                </c:pt>
                <c:pt idx="29790">
                  <c:v>41.375</c:v>
                </c:pt>
                <c:pt idx="29791">
                  <c:v>41.37638888888889</c:v>
                </c:pt>
                <c:pt idx="29792">
                  <c:v>41.37777777777778</c:v>
                </c:pt>
                <c:pt idx="29793">
                  <c:v>41.37916666666667</c:v>
                </c:pt>
                <c:pt idx="29794">
                  <c:v>41.380555555555553</c:v>
                </c:pt>
                <c:pt idx="29795">
                  <c:v>41.381944444444443</c:v>
                </c:pt>
                <c:pt idx="29796">
                  <c:v>41.383333333333333</c:v>
                </c:pt>
                <c:pt idx="29797">
                  <c:v>41.384722222222223</c:v>
                </c:pt>
                <c:pt idx="29798">
                  <c:v>41.386111111111113</c:v>
                </c:pt>
                <c:pt idx="29799">
                  <c:v>41.387500000000003</c:v>
                </c:pt>
                <c:pt idx="29800">
                  <c:v>41.388888888888886</c:v>
                </c:pt>
                <c:pt idx="29801">
                  <c:v>41.390277777777776</c:v>
                </c:pt>
                <c:pt idx="29802">
                  <c:v>41.391666666666666</c:v>
                </c:pt>
                <c:pt idx="29803">
                  <c:v>41.393055555555556</c:v>
                </c:pt>
                <c:pt idx="29804">
                  <c:v>41.394444444444446</c:v>
                </c:pt>
                <c:pt idx="29805">
                  <c:v>41.395833333333336</c:v>
                </c:pt>
                <c:pt idx="29806">
                  <c:v>41.397222222222226</c:v>
                </c:pt>
                <c:pt idx="29807">
                  <c:v>41.398611111111109</c:v>
                </c:pt>
                <c:pt idx="29808">
                  <c:v>41.4</c:v>
                </c:pt>
                <c:pt idx="29809">
                  <c:v>41.401388888888889</c:v>
                </c:pt>
                <c:pt idx="29810">
                  <c:v>41.402777777777779</c:v>
                </c:pt>
                <c:pt idx="29811">
                  <c:v>41.404166666666669</c:v>
                </c:pt>
                <c:pt idx="29812">
                  <c:v>41.405555555555559</c:v>
                </c:pt>
                <c:pt idx="29813">
                  <c:v>41.406944444444441</c:v>
                </c:pt>
                <c:pt idx="29814">
                  <c:v>41.408333333333331</c:v>
                </c:pt>
                <c:pt idx="29815">
                  <c:v>41.409722222222221</c:v>
                </c:pt>
                <c:pt idx="29816">
                  <c:v>41.411111111111111</c:v>
                </c:pt>
                <c:pt idx="29817">
                  <c:v>41.412500000000001</c:v>
                </c:pt>
                <c:pt idx="29818">
                  <c:v>41.413888888888891</c:v>
                </c:pt>
                <c:pt idx="29819">
                  <c:v>41.415277777777774</c:v>
                </c:pt>
                <c:pt idx="29820">
                  <c:v>41.416666666666664</c:v>
                </c:pt>
                <c:pt idx="29821">
                  <c:v>41.418055555555554</c:v>
                </c:pt>
                <c:pt idx="29822">
                  <c:v>41.419444444444444</c:v>
                </c:pt>
                <c:pt idx="29823">
                  <c:v>41.420833333333334</c:v>
                </c:pt>
                <c:pt idx="29824">
                  <c:v>41.422222222222224</c:v>
                </c:pt>
                <c:pt idx="29825">
                  <c:v>41.423611111111114</c:v>
                </c:pt>
                <c:pt idx="29826">
                  <c:v>41.424999999999997</c:v>
                </c:pt>
                <c:pt idx="29827">
                  <c:v>41.426388888888887</c:v>
                </c:pt>
                <c:pt idx="29828">
                  <c:v>41.427777777777777</c:v>
                </c:pt>
                <c:pt idx="29829">
                  <c:v>41.429166666666667</c:v>
                </c:pt>
                <c:pt idx="29830">
                  <c:v>41.430555555555557</c:v>
                </c:pt>
                <c:pt idx="29831">
                  <c:v>41.431944444444447</c:v>
                </c:pt>
                <c:pt idx="29832">
                  <c:v>41.43333333333333</c:v>
                </c:pt>
                <c:pt idx="29833">
                  <c:v>41.43472222222222</c:v>
                </c:pt>
                <c:pt idx="29834">
                  <c:v>41.43611111111111</c:v>
                </c:pt>
                <c:pt idx="29835">
                  <c:v>41.4375</c:v>
                </c:pt>
                <c:pt idx="29836">
                  <c:v>41.43888888888889</c:v>
                </c:pt>
                <c:pt idx="29837">
                  <c:v>41.44027777777778</c:v>
                </c:pt>
                <c:pt idx="29838">
                  <c:v>41.44166666666667</c:v>
                </c:pt>
                <c:pt idx="29839">
                  <c:v>41.443055555555553</c:v>
                </c:pt>
                <c:pt idx="29840">
                  <c:v>41.444444444444443</c:v>
                </c:pt>
                <c:pt idx="29841">
                  <c:v>41.445833333333333</c:v>
                </c:pt>
                <c:pt idx="29842">
                  <c:v>41.447222222222223</c:v>
                </c:pt>
                <c:pt idx="29843">
                  <c:v>41.448611111111113</c:v>
                </c:pt>
                <c:pt idx="29844">
                  <c:v>41.45</c:v>
                </c:pt>
                <c:pt idx="29845">
                  <c:v>41.451388888888886</c:v>
                </c:pt>
                <c:pt idx="29846">
                  <c:v>41.452777777777776</c:v>
                </c:pt>
                <c:pt idx="29847">
                  <c:v>41.454166666666666</c:v>
                </c:pt>
                <c:pt idx="29848">
                  <c:v>41.455555555555556</c:v>
                </c:pt>
                <c:pt idx="29849">
                  <c:v>41.456944444444446</c:v>
                </c:pt>
                <c:pt idx="29850">
                  <c:v>41.458333333333336</c:v>
                </c:pt>
                <c:pt idx="29851">
                  <c:v>41.459722222222226</c:v>
                </c:pt>
                <c:pt idx="29852">
                  <c:v>41.461111111111109</c:v>
                </c:pt>
                <c:pt idx="29853">
                  <c:v>41.462499999999999</c:v>
                </c:pt>
                <c:pt idx="29854">
                  <c:v>41.463888888888889</c:v>
                </c:pt>
                <c:pt idx="29855">
                  <c:v>41.465277777777779</c:v>
                </c:pt>
                <c:pt idx="29856">
                  <c:v>41.466666666666669</c:v>
                </c:pt>
                <c:pt idx="29857">
                  <c:v>41.468055555555559</c:v>
                </c:pt>
                <c:pt idx="29858">
                  <c:v>41.469444444444441</c:v>
                </c:pt>
                <c:pt idx="29859">
                  <c:v>41.470833333333331</c:v>
                </c:pt>
                <c:pt idx="29860">
                  <c:v>41.472222222222221</c:v>
                </c:pt>
                <c:pt idx="29861">
                  <c:v>41.473611111111111</c:v>
                </c:pt>
                <c:pt idx="29862">
                  <c:v>41.475000000000001</c:v>
                </c:pt>
                <c:pt idx="29863">
                  <c:v>41.476388888888891</c:v>
                </c:pt>
                <c:pt idx="29864">
                  <c:v>41.477777777777774</c:v>
                </c:pt>
                <c:pt idx="29865">
                  <c:v>41.479166666666664</c:v>
                </c:pt>
                <c:pt idx="29866">
                  <c:v>41.480555555555554</c:v>
                </c:pt>
                <c:pt idx="29867">
                  <c:v>41.481944444444444</c:v>
                </c:pt>
                <c:pt idx="29868">
                  <c:v>41.483333333333334</c:v>
                </c:pt>
                <c:pt idx="29869">
                  <c:v>41.484722222222224</c:v>
                </c:pt>
                <c:pt idx="29870">
                  <c:v>41.486111111111114</c:v>
                </c:pt>
                <c:pt idx="29871">
                  <c:v>41.487499999999997</c:v>
                </c:pt>
                <c:pt idx="29872">
                  <c:v>41.488888888888887</c:v>
                </c:pt>
                <c:pt idx="29873">
                  <c:v>41.490277777777777</c:v>
                </c:pt>
                <c:pt idx="29874">
                  <c:v>41.491666666666667</c:v>
                </c:pt>
                <c:pt idx="29875">
                  <c:v>41.493055555555557</c:v>
                </c:pt>
                <c:pt idx="29876">
                  <c:v>41.494444444444447</c:v>
                </c:pt>
                <c:pt idx="29877">
                  <c:v>41.49583333333333</c:v>
                </c:pt>
                <c:pt idx="29878">
                  <c:v>41.49722222222222</c:v>
                </c:pt>
                <c:pt idx="29879">
                  <c:v>41.49861111111111</c:v>
                </c:pt>
                <c:pt idx="29880">
                  <c:v>41.5</c:v>
                </c:pt>
                <c:pt idx="29881">
                  <c:v>41.50138888888889</c:v>
                </c:pt>
                <c:pt idx="29882">
                  <c:v>41.50277777777778</c:v>
                </c:pt>
                <c:pt idx="29883">
                  <c:v>41.50416666666667</c:v>
                </c:pt>
                <c:pt idx="29884">
                  <c:v>41.505555555555553</c:v>
                </c:pt>
                <c:pt idx="29885">
                  <c:v>41.506944444444443</c:v>
                </c:pt>
                <c:pt idx="29886">
                  <c:v>41.508333333333333</c:v>
                </c:pt>
                <c:pt idx="29887">
                  <c:v>41.509722222222223</c:v>
                </c:pt>
                <c:pt idx="29888">
                  <c:v>41.511111111111113</c:v>
                </c:pt>
                <c:pt idx="29889">
                  <c:v>41.512500000000003</c:v>
                </c:pt>
                <c:pt idx="29890">
                  <c:v>41.513888888888886</c:v>
                </c:pt>
                <c:pt idx="29891">
                  <c:v>41.515277777777776</c:v>
                </c:pt>
                <c:pt idx="29892">
                  <c:v>41.516666666666666</c:v>
                </c:pt>
                <c:pt idx="29893">
                  <c:v>41.518055555555556</c:v>
                </c:pt>
                <c:pt idx="29894">
                  <c:v>41.519444444444446</c:v>
                </c:pt>
                <c:pt idx="29895">
                  <c:v>41.520833333333336</c:v>
                </c:pt>
                <c:pt idx="29896">
                  <c:v>41.522222222222226</c:v>
                </c:pt>
                <c:pt idx="29897">
                  <c:v>41.523611111111109</c:v>
                </c:pt>
                <c:pt idx="29898">
                  <c:v>41.524999999999999</c:v>
                </c:pt>
                <c:pt idx="29899">
                  <c:v>41.526388888888889</c:v>
                </c:pt>
                <c:pt idx="29900">
                  <c:v>41.527777777777779</c:v>
                </c:pt>
                <c:pt idx="29901">
                  <c:v>41.529166666666669</c:v>
                </c:pt>
                <c:pt idx="29902">
                  <c:v>41.530555555555559</c:v>
                </c:pt>
                <c:pt idx="29903">
                  <c:v>41.531944444444441</c:v>
                </c:pt>
                <c:pt idx="29904">
                  <c:v>41.533333333333331</c:v>
                </c:pt>
                <c:pt idx="29905">
                  <c:v>41.534722222222221</c:v>
                </c:pt>
                <c:pt idx="29906">
                  <c:v>41.536111111111111</c:v>
                </c:pt>
                <c:pt idx="29907">
                  <c:v>41.537500000000001</c:v>
                </c:pt>
                <c:pt idx="29908">
                  <c:v>41.538888888888891</c:v>
                </c:pt>
                <c:pt idx="29909">
                  <c:v>41.540277777777774</c:v>
                </c:pt>
                <c:pt idx="29910">
                  <c:v>41.541666666666664</c:v>
                </c:pt>
                <c:pt idx="29911">
                  <c:v>41.543055555555554</c:v>
                </c:pt>
                <c:pt idx="29912">
                  <c:v>41.544444444444444</c:v>
                </c:pt>
                <c:pt idx="29913">
                  <c:v>41.545833333333334</c:v>
                </c:pt>
                <c:pt idx="29914">
                  <c:v>41.547222222222224</c:v>
                </c:pt>
                <c:pt idx="29915">
                  <c:v>41.548611111111114</c:v>
                </c:pt>
                <c:pt idx="29916">
                  <c:v>41.55</c:v>
                </c:pt>
                <c:pt idx="29917">
                  <c:v>41.551388888888887</c:v>
                </c:pt>
                <c:pt idx="29918">
                  <c:v>41.552777777777777</c:v>
                </c:pt>
                <c:pt idx="29919">
                  <c:v>41.554166666666667</c:v>
                </c:pt>
                <c:pt idx="29920">
                  <c:v>41.555555555555557</c:v>
                </c:pt>
                <c:pt idx="29921">
                  <c:v>41.556944444444447</c:v>
                </c:pt>
                <c:pt idx="29922">
                  <c:v>41.55833333333333</c:v>
                </c:pt>
                <c:pt idx="29923">
                  <c:v>41.55972222222222</c:v>
                </c:pt>
                <c:pt idx="29924">
                  <c:v>41.56111111111111</c:v>
                </c:pt>
                <c:pt idx="29925">
                  <c:v>41.5625</c:v>
                </c:pt>
                <c:pt idx="29926">
                  <c:v>41.56388888888889</c:v>
                </c:pt>
                <c:pt idx="29927">
                  <c:v>41.56527777777778</c:v>
                </c:pt>
                <c:pt idx="29928">
                  <c:v>41.56666666666667</c:v>
                </c:pt>
                <c:pt idx="29929">
                  <c:v>41.568055555555553</c:v>
                </c:pt>
                <c:pt idx="29930">
                  <c:v>41.569444444444443</c:v>
                </c:pt>
                <c:pt idx="29931">
                  <c:v>41.570833333333333</c:v>
                </c:pt>
                <c:pt idx="29932">
                  <c:v>41.572222222222223</c:v>
                </c:pt>
                <c:pt idx="29933">
                  <c:v>41.573611111111113</c:v>
                </c:pt>
                <c:pt idx="29934">
                  <c:v>41.575000000000003</c:v>
                </c:pt>
                <c:pt idx="29935">
                  <c:v>41.576388888888886</c:v>
                </c:pt>
                <c:pt idx="29936">
                  <c:v>41.577777777777776</c:v>
                </c:pt>
                <c:pt idx="29937">
                  <c:v>41.579166666666666</c:v>
                </c:pt>
                <c:pt idx="29938">
                  <c:v>41.580555555555556</c:v>
                </c:pt>
                <c:pt idx="29939">
                  <c:v>41.581944444444446</c:v>
                </c:pt>
                <c:pt idx="29940">
                  <c:v>41.583333333333336</c:v>
                </c:pt>
                <c:pt idx="29941">
                  <c:v>41.584722222222226</c:v>
                </c:pt>
                <c:pt idx="29942">
                  <c:v>41.586111111111109</c:v>
                </c:pt>
                <c:pt idx="29943">
                  <c:v>41.587499999999999</c:v>
                </c:pt>
                <c:pt idx="29944">
                  <c:v>41.588888888888889</c:v>
                </c:pt>
                <c:pt idx="29945">
                  <c:v>41.590277777777779</c:v>
                </c:pt>
                <c:pt idx="29946">
                  <c:v>41.591666666666669</c:v>
                </c:pt>
                <c:pt idx="29947">
                  <c:v>41.593055555555559</c:v>
                </c:pt>
                <c:pt idx="29948">
                  <c:v>41.594444444444441</c:v>
                </c:pt>
                <c:pt idx="29949">
                  <c:v>41.595833333333331</c:v>
                </c:pt>
                <c:pt idx="29950">
                  <c:v>41.597222222222221</c:v>
                </c:pt>
                <c:pt idx="29951">
                  <c:v>41.598611111111111</c:v>
                </c:pt>
                <c:pt idx="29952">
                  <c:v>41.6</c:v>
                </c:pt>
                <c:pt idx="29953">
                  <c:v>41.601388888888891</c:v>
                </c:pt>
                <c:pt idx="29954">
                  <c:v>41.602777777777774</c:v>
                </c:pt>
                <c:pt idx="29955">
                  <c:v>41.604166666666664</c:v>
                </c:pt>
                <c:pt idx="29956">
                  <c:v>41.605555555555554</c:v>
                </c:pt>
                <c:pt idx="29957">
                  <c:v>41.606944444444444</c:v>
                </c:pt>
                <c:pt idx="29958">
                  <c:v>41.608333333333334</c:v>
                </c:pt>
                <c:pt idx="29959">
                  <c:v>41.609722222222224</c:v>
                </c:pt>
                <c:pt idx="29960">
                  <c:v>41.611111111111114</c:v>
                </c:pt>
                <c:pt idx="29961">
                  <c:v>41.612499999999997</c:v>
                </c:pt>
                <c:pt idx="29962">
                  <c:v>41.613888888888887</c:v>
                </c:pt>
                <c:pt idx="29963">
                  <c:v>41.615277777777777</c:v>
                </c:pt>
                <c:pt idx="29964">
                  <c:v>41.616666666666667</c:v>
                </c:pt>
                <c:pt idx="29965">
                  <c:v>41.618055555555557</c:v>
                </c:pt>
                <c:pt idx="29966">
                  <c:v>41.619444444444447</c:v>
                </c:pt>
                <c:pt idx="29967">
                  <c:v>41.62083333333333</c:v>
                </c:pt>
                <c:pt idx="29968">
                  <c:v>41.62222222222222</c:v>
                </c:pt>
                <c:pt idx="29969">
                  <c:v>41.62361111111111</c:v>
                </c:pt>
                <c:pt idx="29970">
                  <c:v>41.625</c:v>
                </c:pt>
                <c:pt idx="29971">
                  <c:v>41.62638888888889</c:v>
                </c:pt>
                <c:pt idx="29972">
                  <c:v>41.62777777777778</c:v>
                </c:pt>
                <c:pt idx="29973">
                  <c:v>41.62916666666667</c:v>
                </c:pt>
                <c:pt idx="29974">
                  <c:v>41.630555555555553</c:v>
                </c:pt>
                <c:pt idx="29975">
                  <c:v>41.631944444444443</c:v>
                </c:pt>
                <c:pt idx="29976">
                  <c:v>41.633333333333333</c:v>
                </c:pt>
                <c:pt idx="29977">
                  <c:v>41.634722222222223</c:v>
                </c:pt>
                <c:pt idx="29978">
                  <c:v>41.636111111111113</c:v>
                </c:pt>
                <c:pt idx="29979">
                  <c:v>41.637500000000003</c:v>
                </c:pt>
                <c:pt idx="29980">
                  <c:v>41.638888888888886</c:v>
                </c:pt>
                <c:pt idx="29981">
                  <c:v>41.640277777777776</c:v>
                </c:pt>
                <c:pt idx="29982">
                  <c:v>41.641666666666666</c:v>
                </c:pt>
                <c:pt idx="29983">
                  <c:v>41.643055555555556</c:v>
                </c:pt>
                <c:pt idx="29984">
                  <c:v>41.644444444444446</c:v>
                </c:pt>
                <c:pt idx="29985">
                  <c:v>41.645833333333336</c:v>
                </c:pt>
                <c:pt idx="29986">
                  <c:v>41.647222222222226</c:v>
                </c:pt>
                <c:pt idx="29987">
                  <c:v>41.648611111111109</c:v>
                </c:pt>
                <c:pt idx="29988">
                  <c:v>41.65</c:v>
                </c:pt>
                <c:pt idx="29989">
                  <c:v>41.651388888888889</c:v>
                </c:pt>
                <c:pt idx="29990">
                  <c:v>41.652777777777779</c:v>
                </c:pt>
                <c:pt idx="29991">
                  <c:v>41.654166666666669</c:v>
                </c:pt>
                <c:pt idx="29992">
                  <c:v>41.655555555555559</c:v>
                </c:pt>
                <c:pt idx="29993">
                  <c:v>41.656944444444441</c:v>
                </c:pt>
                <c:pt idx="29994">
                  <c:v>41.658333333333331</c:v>
                </c:pt>
                <c:pt idx="29995">
                  <c:v>41.659722222222221</c:v>
                </c:pt>
                <c:pt idx="29996">
                  <c:v>41.661111111111111</c:v>
                </c:pt>
                <c:pt idx="29997">
                  <c:v>41.662500000000001</c:v>
                </c:pt>
                <c:pt idx="29998">
                  <c:v>41.663888888888891</c:v>
                </c:pt>
                <c:pt idx="29999">
                  <c:v>41.665277777777774</c:v>
                </c:pt>
                <c:pt idx="30000">
                  <c:v>41.666666666666664</c:v>
                </c:pt>
                <c:pt idx="30001">
                  <c:v>41.668055555555554</c:v>
                </c:pt>
                <c:pt idx="30002">
                  <c:v>41.669444444444444</c:v>
                </c:pt>
                <c:pt idx="30003">
                  <c:v>41.670833333333334</c:v>
                </c:pt>
                <c:pt idx="30004">
                  <c:v>41.672222222222224</c:v>
                </c:pt>
                <c:pt idx="30005">
                  <c:v>41.673611111111114</c:v>
                </c:pt>
                <c:pt idx="30006">
                  <c:v>41.674999999999997</c:v>
                </c:pt>
                <c:pt idx="30007">
                  <c:v>41.676388888888887</c:v>
                </c:pt>
                <c:pt idx="30008">
                  <c:v>41.677777777777777</c:v>
                </c:pt>
                <c:pt idx="30009">
                  <c:v>41.679166666666667</c:v>
                </c:pt>
                <c:pt idx="30010">
                  <c:v>41.680555555555557</c:v>
                </c:pt>
                <c:pt idx="30011">
                  <c:v>41.681944444444447</c:v>
                </c:pt>
                <c:pt idx="30012">
                  <c:v>41.68333333333333</c:v>
                </c:pt>
                <c:pt idx="30013">
                  <c:v>41.68472222222222</c:v>
                </c:pt>
                <c:pt idx="30014">
                  <c:v>41.68611111111111</c:v>
                </c:pt>
                <c:pt idx="30015">
                  <c:v>41.6875</c:v>
                </c:pt>
                <c:pt idx="30016">
                  <c:v>41.68888888888889</c:v>
                </c:pt>
                <c:pt idx="30017">
                  <c:v>41.69027777777778</c:v>
                </c:pt>
                <c:pt idx="30018">
                  <c:v>41.69166666666667</c:v>
                </c:pt>
                <c:pt idx="30019">
                  <c:v>41.693055555555553</c:v>
                </c:pt>
                <c:pt idx="30020">
                  <c:v>41.694444444444443</c:v>
                </c:pt>
                <c:pt idx="30021">
                  <c:v>41.695833333333333</c:v>
                </c:pt>
                <c:pt idx="30022">
                  <c:v>41.697222222222223</c:v>
                </c:pt>
                <c:pt idx="30023">
                  <c:v>41.698611111111113</c:v>
                </c:pt>
                <c:pt idx="30024">
                  <c:v>41.7</c:v>
                </c:pt>
                <c:pt idx="30025">
                  <c:v>41.701388888888886</c:v>
                </c:pt>
                <c:pt idx="30026">
                  <c:v>41.702777777777776</c:v>
                </c:pt>
                <c:pt idx="30027">
                  <c:v>41.704166666666666</c:v>
                </c:pt>
                <c:pt idx="30028">
                  <c:v>41.705555555555556</c:v>
                </c:pt>
                <c:pt idx="30029">
                  <c:v>41.706944444444446</c:v>
                </c:pt>
                <c:pt idx="30030">
                  <c:v>41.708333333333336</c:v>
                </c:pt>
                <c:pt idx="30031">
                  <c:v>41.709722222222226</c:v>
                </c:pt>
                <c:pt idx="30032">
                  <c:v>41.711111111111109</c:v>
                </c:pt>
                <c:pt idx="30033">
                  <c:v>41.712499999999999</c:v>
                </c:pt>
                <c:pt idx="30034">
                  <c:v>41.713888888888889</c:v>
                </c:pt>
                <c:pt idx="30035">
                  <c:v>41.715277777777779</c:v>
                </c:pt>
                <c:pt idx="30036">
                  <c:v>41.716666666666669</c:v>
                </c:pt>
                <c:pt idx="30037">
                  <c:v>41.718055555555559</c:v>
                </c:pt>
                <c:pt idx="30038">
                  <c:v>41.719444444444441</c:v>
                </c:pt>
                <c:pt idx="30039">
                  <c:v>41.720833333333331</c:v>
                </c:pt>
                <c:pt idx="30040">
                  <c:v>41.722222222222221</c:v>
                </c:pt>
                <c:pt idx="30041">
                  <c:v>41.723611111111111</c:v>
                </c:pt>
                <c:pt idx="30042">
                  <c:v>41.725000000000001</c:v>
                </c:pt>
                <c:pt idx="30043">
                  <c:v>41.726388888888891</c:v>
                </c:pt>
                <c:pt idx="30044">
                  <c:v>41.727777777777774</c:v>
                </c:pt>
                <c:pt idx="30045">
                  <c:v>41.729166666666664</c:v>
                </c:pt>
                <c:pt idx="30046">
                  <c:v>41.730555555555554</c:v>
                </c:pt>
                <c:pt idx="30047">
                  <c:v>41.731944444444444</c:v>
                </c:pt>
                <c:pt idx="30048">
                  <c:v>41.733333333333334</c:v>
                </c:pt>
                <c:pt idx="30049">
                  <c:v>41.734722222222224</c:v>
                </c:pt>
                <c:pt idx="30050">
                  <c:v>41.736111111111114</c:v>
                </c:pt>
                <c:pt idx="30051">
                  <c:v>41.737499999999997</c:v>
                </c:pt>
                <c:pt idx="30052">
                  <c:v>41.738888888888887</c:v>
                </c:pt>
                <c:pt idx="30053">
                  <c:v>41.740277777777777</c:v>
                </c:pt>
                <c:pt idx="30054">
                  <c:v>41.741666666666667</c:v>
                </c:pt>
                <c:pt idx="30055">
                  <c:v>41.743055555555557</c:v>
                </c:pt>
                <c:pt idx="30056">
                  <c:v>41.744444444444447</c:v>
                </c:pt>
                <c:pt idx="30057">
                  <c:v>41.74583333333333</c:v>
                </c:pt>
                <c:pt idx="30058">
                  <c:v>41.74722222222222</c:v>
                </c:pt>
                <c:pt idx="30059">
                  <c:v>41.74861111111111</c:v>
                </c:pt>
                <c:pt idx="30060">
                  <c:v>41.75</c:v>
                </c:pt>
                <c:pt idx="30061">
                  <c:v>41.75138888888889</c:v>
                </c:pt>
                <c:pt idx="30062">
                  <c:v>41.75277777777778</c:v>
                </c:pt>
                <c:pt idx="30063">
                  <c:v>41.75416666666667</c:v>
                </c:pt>
                <c:pt idx="30064">
                  <c:v>41.755555555555553</c:v>
                </c:pt>
                <c:pt idx="30065">
                  <c:v>41.756944444444443</c:v>
                </c:pt>
                <c:pt idx="30066">
                  <c:v>41.758333333333333</c:v>
                </c:pt>
                <c:pt idx="30067">
                  <c:v>41.759722222222223</c:v>
                </c:pt>
                <c:pt idx="30068">
                  <c:v>41.761111111111113</c:v>
                </c:pt>
                <c:pt idx="30069">
                  <c:v>41.762500000000003</c:v>
                </c:pt>
                <c:pt idx="30070">
                  <c:v>41.763888888888886</c:v>
                </c:pt>
                <c:pt idx="30071">
                  <c:v>41.765277777777776</c:v>
                </c:pt>
                <c:pt idx="30072">
                  <c:v>41.766666666666666</c:v>
                </c:pt>
                <c:pt idx="30073">
                  <c:v>41.768055555555556</c:v>
                </c:pt>
                <c:pt idx="30074">
                  <c:v>41.769444444444446</c:v>
                </c:pt>
                <c:pt idx="30075">
                  <c:v>41.770833333333336</c:v>
                </c:pt>
                <c:pt idx="30076">
                  <c:v>41.772222222222226</c:v>
                </c:pt>
                <c:pt idx="30077">
                  <c:v>41.773611111111109</c:v>
                </c:pt>
                <c:pt idx="30078">
                  <c:v>41.774999999999999</c:v>
                </c:pt>
                <c:pt idx="30079">
                  <c:v>41.776388888888889</c:v>
                </c:pt>
                <c:pt idx="30080">
                  <c:v>41.777777777777779</c:v>
                </c:pt>
                <c:pt idx="30081">
                  <c:v>41.779166666666669</c:v>
                </c:pt>
                <c:pt idx="30082">
                  <c:v>41.780555555555559</c:v>
                </c:pt>
                <c:pt idx="30083">
                  <c:v>41.781944444444441</c:v>
                </c:pt>
                <c:pt idx="30084">
                  <c:v>41.783333333333331</c:v>
                </c:pt>
                <c:pt idx="30085">
                  <c:v>41.784722222222221</c:v>
                </c:pt>
                <c:pt idx="30086">
                  <c:v>41.786111111111111</c:v>
                </c:pt>
                <c:pt idx="30087">
                  <c:v>41.787500000000001</c:v>
                </c:pt>
                <c:pt idx="30088">
                  <c:v>41.788888888888891</c:v>
                </c:pt>
                <c:pt idx="30089">
                  <c:v>41.790277777777774</c:v>
                </c:pt>
                <c:pt idx="30090">
                  <c:v>41.791666666666664</c:v>
                </c:pt>
                <c:pt idx="30091">
                  <c:v>41.793055555555554</c:v>
                </c:pt>
                <c:pt idx="30092">
                  <c:v>41.794444444444444</c:v>
                </c:pt>
                <c:pt idx="30093">
                  <c:v>41.795833333333334</c:v>
                </c:pt>
                <c:pt idx="30094">
                  <c:v>41.797222222222224</c:v>
                </c:pt>
                <c:pt idx="30095">
                  <c:v>41.798611111111114</c:v>
                </c:pt>
                <c:pt idx="30096">
                  <c:v>41.8</c:v>
                </c:pt>
                <c:pt idx="30097">
                  <c:v>41.801388888888887</c:v>
                </c:pt>
                <c:pt idx="30098">
                  <c:v>41.802777777777777</c:v>
                </c:pt>
                <c:pt idx="30099">
                  <c:v>41.804166666666667</c:v>
                </c:pt>
                <c:pt idx="30100">
                  <c:v>41.805555555555557</c:v>
                </c:pt>
                <c:pt idx="30101">
                  <c:v>41.806944444444447</c:v>
                </c:pt>
                <c:pt idx="30102">
                  <c:v>41.80833333333333</c:v>
                </c:pt>
                <c:pt idx="30103">
                  <c:v>41.80972222222222</c:v>
                </c:pt>
                <c:pt idx="30104">
                  <c:v>41.81111111111111</c:v>
                </c:pt>
                <c:pt idx="30105">
                  <c:v>41.8125</c:v>
                </c:pt>
                <c:pt idx="30106">
                  <c:v>41.81388888888889</c:v>
                </c:pt>
                <c:pt idx="30107">
                  <c:v>41.81527777777778</c:v>
                </c:pt>
                <c:pt idx="30108">
                  <c:v>41.81666666666667</c:v>
                </c:pt>
                <c:pt idx="30109">
                  <c:v>41.818055555555553</c:v>
                </c:pt>
                <c:pt idx="30110">
                  <c:v>41.819444444444443</c:v>
                </c:pt>
                <c:pt idx="30111">
                  <c:v>41.820833333333333</c:v>
                </c:pt>
                <c:pt idx="30112">
                  <c:v>41.822222222222223</c:v>
                </c:pt>
                <c:pt idx="30113">
                  <c:v>41.823611111111113</c:v>
                </c:pt>
                <c:pt idx="30114">
                  <c:v>41.825000000000003</c:v>
                </c:pt>
                <c:pt idx="30115">
                  <c:v>41.826388888888886</c:v>
                </c:pt>
                <c:pt idx="30116">
                  <c:v>41.827777777777776</c:v>
                </c:pt>
                <c:pt idx="30117">
                  <c:v>41.829166666666666</c:v>
                </c:pt>
                <c:pt idx="30118">
                  <c:v>41.830555555555556</c:v>
                </c:pt>
                <c:pt idx="30119">
                  <c:v>41.831944444444446</c:v>
                </c:pt>
                <c:pt idx="30120">
                  <c:v>41.833333333333336</c:v>
                </c:pt>
                <c:pt idx="30121">
                  <c:v>41.834722222222226</c:v>
                </c:pt>
                <c:pt idx="30122">
                  <c:v>41.836111111111109</c:v>
                </c:pt>
                <c:pt idx="30123">
                  <c:v>41.837499999999999</c:v>
                </c:pt>
                <c:pt idx="30124">
                  <c:v>41.838888888888889</c:v>
                </c:pt>
                <c:pt idx="30125">
                  <c:v>41.840277777777779</c:v>
                </c:pt>
                <c:pt idx="30126">
                  <c:v>41.841666666666669</c:v>
                </c:pt>
                <c:pt idx="30127">
                  <c:v>41.843055555555559</c:v>
                </c:pt>
                <c:pt idx="30128">
                  <c:v>41.844444444444441</c:v>
                </c:pt>
                <c:pt idx="30129">
                  <c:v>41.845833333333331</c:v>
                </c:pt>
                <c:pt idx="30130">
                  <c:v>41.847222222222221</c:v>
                </c:pt>
                <c:pt idx="30131">
                  <c:v>41.848611111111111</c:v>
                </c:pt>
                <c:pt idx="30132">
                  <c:v>41.85</c:v>
                </c:pt>
                <c:pt idx="30133">
                  <c:v>41.851388888888891</c:v>
                </c:pt>
                <c:pt idx="30134">
                  <c:v>41.852777777777774</c:v>
                </c:pt>
                <c:pt idx="30135">
                  <c:v>41.854166666666664</c:v>
                </c:pt>
                <c:pt idx="30136">
                  <c:v>41.855555555555554</c:v>
                </c:pt>
                <c:pt idx="30137">
                  <c:v>41.856944444444444</c:v>
                </c:pt>
                <c:pt idx="30138">
                  <c:v>41.858333333333334</c:v>
                </c:pt>
                <c:pt idx="30139">
                  <c:v>41.859722222222224</c:v>
                </c:pt>
                <c:pt idx="30140">
                  <c:v>41.861111111111114</c:v>
                </c:pt>
                <c:pt idx="30141">
                  <c:v>41.862499999999997</c:v>
                </c:pt>
                <c:pt idx="30142">
                  <c:v>41.863888888888887</c:v>
                </c:pt>
                <c:pt idx="30143">
                  <c:v>41.865277777777777</c:v>
                </c:pt>
                <c:pt idx="30144">
                  <c:v>41.866666666666667</c:v>
                </c:pt>
                <c:pt idx="30145">
                  <c:v>41.868055555555557</c:v>
                </c:pt>
                <c:pt idx="30146">
                  <c:v>41.869444444444447</c:v>
                </c:pt>
                <c:pt idx="30147">
                  <c:v>41.87083333333333</c:v>
                </c:pt>
                <c:pt idx="30148">
                  <c:v>41.87222222222222</c:v>
                </c:pt>
                <c:pt idx="30149">
                  <c:v>41.87361111111111</c:v>
                </c:pt>
                <c:pt idx="30150">
                  <c:v>41.875</c:v>
                </c:pt>
                <c:pt idx="30151">
                  <c:v>41.87638888888889</c:v>
                </c:pt>
                <c:pt idx="30152">
                  <c:v>41.87777777777778</c:v>
                </c:pt>
                <c:pt idx="30153">
                  <c:v>41.87916666666667</c:v>
                </c:pt>
                <c:pt idx="30154">
                  <c:v>41.880555555555553</c:v>
                </c:pt>
                <c:pt idx="30155">
                  <c:v>41.881944444444443</c:v>
                </c:pt>
                <c:pt idx="30156">
                  <c:v>41.883333333333333</c:v>
                </c:pt>
                <c:pt idx="30157">
                  <c:v>41.884722222222223</c:v>
                </c:pt>
                <c:pt idx="30158">
                  <c:v>41.886111111111113</c:v>
                </c:pt>
                <c:pt idx="30159">
                  <c:v>41.887500000000003</c:v>
                </c:pt>
                <c:pt idx="30160">
                  <c:v>41.888888888888886</c:v>
                </c:pt>
                <c:pt idx="30161">
                  <c:v>41.890277777777776</c:v>
                </c:pt>
                <c:pt idx="30162">
                  <c:v>41.891666666666666</c:v>
                </c:pt>
                <c:pt idx="30163">
                  <c:v>41.893055555555556</c:v>
                </c:pt>
                <c:pt idx="30164">
                  <c:v>41.894444444444446</c:v>
                </c:pt>
                <c:pt idx="30165">
                  <c:v>41.895833333333336</c:v>
                </c:pt>
                <c:pt idx="30166">
                  <c:v>41.897222222222226</c:v>
                </c:pt>
                <c:pt idx="30167">
                  <c:v>41.898611111111109</c:v>
                </c:pt>
                <c:pt idx="30168">
                  <c:v>41.9</c:v>
                </c:pt>
                <c:pt idx="30169">
                  <c:v>41.901388888888889</c:v>
                </c:pt>
                <c:pt idx="30170">
                  <c:v>41.902777777777779</c:v>
                </c:pt>
                <c:pt idx="30171">
                  <c:v>41.904166666666669</c:v>
                </c:pt>
                <c:pt idx="30172">
                  <c:v>41.905555555555559</c:v>
                </c:pt>
                <c:pt idx="30173">
                  <c:v>41.906944444444441</c:v>
                </c:pt>
                <c:pt idx="30174">
                  <c:v>41.908333333333331</c:v>
                </c:pt>
                <c:pt idx="30175">
                  <c:v>41.909722222222221</c:v>
                </c:pt>
                <c:pt idx="30176">
                  <c:v>41.911111111111111</c:v>
                </c:pt>
                <c:pt idx="30177">
                  <c:v>41.912500000000001</c:v>
                </c:pt>
                <c:pt idx="30178">
                  <c:v>41.913888888888891</c:v>
                </c:pt>
                <c:pt idx="30179">
                  <c:v>41.915277777777774</c:v>
                </c:pt>
                <c:pt idx="30180">
                  <c:v>41.916666666666664</c:v>
                </c:pt>
                <c:pt idx="30181">
                  <c:v>41.918055555555554</c:v>
                </c:pt>
                <c:pt idx="30182">
                  <c:v>41.919444444444444</c:v>
                </c:pt>
                <c:pt idx="30183">
                  <c:v>41.920833333333334</c:v>
                </c:pt>
                <c:pt idx="30184">
                  <c:v>41.922222222222224</c:v>
                </c:pt>
                <c:pt idx="30185">
                  <c:v>41.923611111111114</c:v>
                </c:pt>
                <c:pt idx="30186">
                  <c:v>41.924999999999997</c:v>
                </c:pt>
                <c:pt idx="30187">
                  <c:v>41.926388888888887</c:v>
                </c:pt>
                <c:pt idx="30188">
                  <c:v>41.927777777777777</c:v>
                </c:pt>
                <c:pt idx="30189">
                  <c:v>41.929166666666667</c:v>
                </c:pt>
                <c:pt idx="30190">
                  <c:v>41.930555555555557</c:v>
                </c:pt>
                <c:pt idx="30191">
                  <c:v>41.931944444444447</c:v>
                </c:pt>
                <c:pt idx="30192">
                  <c:v>41.93333333333333</c:v>
                </c:pt>
                <c:pt idx="30193">
                  <c:v>41.93472222222222</c:v>
                </c:pt>
                <c:pt idx="30194">
                  <c:v>41.93611111111111</c:v>
                </c:pt>
                <c:pt idx="30195">
                  <c:v>41.9375</c:v>
                </c:pt>
                <c:pt idx="30196">
                  <c:v>41.93888888888889</c:v>
                </c:pt>
                <c:pt idx="30197">
                  <c:v>41.94027777777778</c:v>
                </c:pt>
                <c:pt idx="30198">
                  <c:v>41.94166666666667</c:v>
                </c:pt>
                <c:pt idx="30199">
                  <c:v>41.943055555555553</c:v>
                </c:pt>
                <c:pt idx="30200">
                  <c:v>41.944444444444443</c:v>
                </c:pt>
                <c:pt idx="30201">
                  <c:v>41.945833333333333</c:v>
                </c:pt>
                <c:pt idx="30202">
                  <c:v>41.947222222222223</c:v>
                </c:pt>
                <c:pt idx="30203">
                  <c:v>41.948611111111113</c:v>
                </c:pt>
                <c:pt idx="30204">
                  <c:v>41.95</c:v>
                </c:pt>
                <c:pt idx="30205">
                  <c:v>41.951388888888886</c:v>
                </c:pt>
                <c:pt idx="30206">
                  <c:v>41.952777777777776</c:v>
                </c:pt>
                <c:pt idx="30207">
                  <c:v>41.954166666666666</c:v>
                </c:pt>
                <c:pt idx="30208">
                  <c:v>41.955555555555556</c:v>
                </c:pt>
                <c:pt idx="30209">
                  <c:v>41.956944444444446</c:v>
                </c:pt>
                <c:pt idx="30210">
                  <c:v>41.958333333333336</c:v>
                </c:pt>
                <c:pt idx="30211">
                  <c:v>41.959722222222226</c:v>
                </c:pt>
                <c:pt idx="30212">
                  <c:v>41.961111111111109</c:v>
                </c:pt>
                <c:pt idx="30213">
                  <c:v>41.962499999999999</c:v>
                </c:pt>
                <c:pt idx="30214">
                  <c:v>41.963888888888889</c:v>
                </c:pt>
                <c:pt idx="30215">
                  <c:v>41.965277777777779</c:v>
                </c:pt>
                <c:pt idx="30216">
                  <c:v>41.966666666666669</c:v>
                </c:pt>
                <c:pt idx="30217">
                  <c:v>41.968055555555559</c:v>
                </c:pt>
                <c:pt idx="30218">
                  <c:v>41.969444444444441</c:v>
                </c:pt>
                <c:pt idx="30219">
                  <c:v>41.970833333333331</c:v>
                </c:pt>
                <c:pt idx="30220">
                  <c:v>41.972222222222221</c:v>
                </c:pt>
                <c:pt idx="30221">
                  <c:v>41.973611111111111</c:v>
                </c:pt>
                <c:pt idx="30222">
                  <c:v>41.975000000000001</c:v>
                </c:pt>
                <c:pt idx="30223">
                  <c:v>41.976388888888891</c:v>
                </c:pt>
                <c:pt idx="30224">
                  <c:v>41.977777777777774</c:v>
                </c:pt>
                <c:pt idx="30225">
                  <c:v>41.979166666666664</c:v>
                </c:pt>
                <c:pt idx="30226">
                  <c:v>41.980555555555554</c:v>
                </c:pt>
                <c:pt idx="30227">
                  <c:v>41.981944444444444</c:v>
                </c:pt>
                <c:pt idx="30228">
                  <c:v>41.983333333333334</c:v>
                </c:pt>
                <c:pt idx="30229">
                  <c:v>41.984722222222224</c:v>
                </c:pt>
                <c:pt idx="30230">
                  <c:v>41.986111111111114</c:v>
                </c:pt>
                <c:pt idx="30231">
                  <c:v>41.987499999999997</c:v>
                </c:pt>
                <c:pt idx="30232">
                  <c:v>41.988888888888887</c:v>
                </c:pt>
                <c:pt idx="30233">
                  <c:v>41.990277777777777</c:v>
                </c:pt>
                <c:pt idx="30234">
                  <c:v>41.991666666666667</c:v>
                </c:pt>
                <c:pt idx="30235">
                  <c:v>41.993055555555557</c:v>
                </c:pt>
                <c:pt idx="30236">
                  <c:v>41.994444444444447</c:v>
                </c:pt>
                <c:pt idx="30237">
                  <c:v>41.99583333333333</c:v>
                </c:pt>
                <c:pt idx="30238">
                  <c:v>41.99722222222222</c:v>
                </c:pt>
                <c:pt idx="30239">
                  <c:v>41.99861111111111</c:v>
                </c:pt>
                <c:pt idx="30240">
                  <c:v>42</c:v>
                </c:pt>
                <c:pt idx="30241">
                  <c:v>42.00138888888889</c:v>
                </c:pt>
                <c:pt idx="30242">
                  <c:v>42.00277777777778</c:v>
                </c:pt>
                <c:pt idx="30243">
                  <c:v>42.00416666666667</c:v>
                </c:pt>
                <c:pt idx="30244">
                  <c:v>42.005555555555553</c:v>
                </c:pt>
                <c:pt idx="30245">
                  <c:v>42.006944444444443</c:v>
                </c:pt>
                <c:pt idx="30246">
                  <c:v>42.008333333333333</c:v>
                </c:pt>
                <c:pt idx="30247">
                  <c:v>42.009722222222223</c:v>
                </c:pt>
                <c:pt idx="30248">
                  <c:v>42.011111111111113</c:v>
                </c:pt>
                <c:pt idx="30249">
                  <c:v>42.012500000000003</c:v>
                </c:pt>
                <c:pt idx="30250">
                  <c:v>42.013888888888886</c:v>
                </c:pt>
                <c:pt idx="30251">
                  <c:v>42.015277777777776</c:v>
                </c:pt>
                <c:pt idx="30252">
                  <c:v>42.016666666666666</c:v>
                </c:pt>
                <c:pt idx="30253">
                  <c:v>42.018055555555556</c:v>
                </c:pt>
                <c:pt idx="30254">
                  <c:v>42.019444444444446</c:v>
                </c:pt>
                <c:pt idx="30255">
                  <c:v>42.020833333333336</c:v>
                </c:pt>
                <c:pt idx="30256">
                  <c:v>42.022222222222226</c:v>
                </c:pt>
                <c:pt idx="30257">
                  <c:v>42.023611111111109</c:v>
                </c:pt>
                <c:pt idx="30258">
                  <c:v>42.024999999999999</c:v>
                </c:pt>
                <c:pt idx="30259">
                  <c:v>42.026388888888889</c:v>
                </c:pt>
                <c:pt idx="30260">
                  <c:v>42.027777777777779</c:v>
                </c:pt>
                <c:pt idx="30261">
                  <c:v>42.029166666666669</c:v>
                </c:pt>
                <c:pt idx="30262">
                  <c:v>42.030555555555559</c:v>
                </c:pt>
                <c:pt idx="30263">
                  <c:v>42.031944444444441</c:v>
                </c:pt>
                <c:pt idx="30264">
                  <c:v>42.033333333333331</c:v>
                </c:pt>
                <c:pt idx="30265">
                  <c:v>42.034722222222221</c:v>
                </c:pt>
                <c:pt idx="30266">
                  <c:v>42.036111111111111</c:v>
                </c:pt>
                <c:pt idx="30267">
                  <c:v>42.037500000000001</c:v>
                </c:pt>
                <c:pt idx="30268">
                  <c:v>42.038888888888891</c:v>
                </c:pt>
                <c:pt idx="30269">
                  <c:v>42.040277777777774</c:v>
                </c:pt>
                <c:pt idx="30270">
                  <c:v>42.041666666666664</c:v>
                </c:pt>
                <c:pt idx="30271">
                  <c:v>42.043055555555554</c:v>
                </c:pt>
                <c:pt idx="30272">
                  <c:v>42.044444444444444</c:v>
                </c:pt>
                <c:pt idx="30273">
                  <c:v>42.045833333333334</c:v>
                </c:pt>
                <c:pt idx="30274">
                  <c:v>42.047222222222224</c:v>
                </c:pt>
                <c:pt idx="30275">
                  <c:v>42.048611111111114</c:v>
                </c:pt>
                <c:pt idx="30276">
                  <c:v>42.05</c:v>
                </c:pt>
                <c:pt idx="30277">
                  <c:v>42.051388888888887</c:v>
                </c:pt>
                <c:pt idx="30278">
                  <c:v>42.052777777777777</c:v>
                </c:pt>
                <c:pt idx="30279">
                  <c:v>42.054166666666667</c:v>
                </c:pt>
                <c:pt idx="30280">
                  <c:v>42.055555555555557</c:v>
                </c:pt>
                <c:pt idx="30281">
                  <c:v>42.056944444444447</c:v>
                </c:pt>
                <c:pt idx="30282">
                  <c:v>42.05833333333333</c:v>
                </c:pt>
                <c:pt idx="30283">
                  <c:v>42.05972222222222</c:v>
                </c:pt>
                <c:pt idx="30284">
                  <c:v>42.06111111111111</c:v>
                </c:pt>
                <c:pt idx="30285">
                  <c:v>42.0625</c:v>
                </c:pt>
                <c:pt idx="30286">
                  <c:v>42.06388888888889</c:v>
                </c:pt>
                <c:pt idx="30287">
                  <c:v>42.06527777777778</c:v>
                </c:pt>
                <c:pt idx="30288">
                  <c:v>42.06666666666667</c:v>
                </c:pt>
                <c:pt idx="30289">
                  <c:v>42.068055555555553</c:v>
                </c:pt>
                <c:pt idx="30290">
                  <c:v>42.069444444444443</c:v>
                </c:pt>
                <c:pt idx="30291">
                  <c:v>42.070833333333333</c:v>
                </c:pt>
                <c:pt idx="30292">
                  <c:v>42.072222222222223</c:v>
                </c:pt>
                <c:pt idx="30293">
                  <c:v>42.073611111111113</c:v>
                </c:pt>
                <c:pt idx="30294">
                  <c:v>42.075000000000003</c:v>
                </c:pt>
                <c:pt idx="30295">
                  <c:v>42.076388888888886</c:v>
                </c:pt>
                <c:pt idx="30296">
                  <c:v>42.077777777777776</c:v>
                </c:pt>
                <c:pt idx="30297">
                  <c:v>42.079166666666666</c:v>
                </c:pt>
                <c:pt idx="30298">
                  <c:v>42.080555555555556</c:v>
                </c:pt>
                <c:pt idx="30299">
                  <c:v>42.081944444444446</c:v>
                </c:pt>
                <c:pt idx="30300">
                  <c:v>42.083333333333336</c:v>
                </c:pt>
                <c:pt idx="30301">
                  <c:v>42.084722222222226</c:v>
                </c:pt>
                <c:pt idx="30302">
                  <c:v>42.086111111111109</c:v>
                </c:pt>
                <c:pt idx="30303">
                  <c:v>42.087499999999999</c:v>
                </c:pt>
                <c:pt idx="30304">
                  <c:v>42.088888888888889</c:v>
                </c:pt>
                <c:pt idx="30305">
                  <c:v>42.090277777777779</c:v>
                </c:pt>
                <c:pt idx="30306">
                  <c:v>42.091666666666669</c:v>
                </c:pt>
                <c:pt idx="30307">
                  <c:v>42.093055555555559</c:v>
                </c:pt>
                <c:pt idx="30308">
                  <c:v>42.094444444444441</c:v>
                </c:pt>
                <c:pt idx="30309">
                  <c:v>42.095833333333331</c:v>
                </c:pt>
                <c:pt idx="30310">
                  <c:v>42.097222222222221</c:v>
                </c:pt>
                <c:pt idx="30311">
                  <c:v>42.098611111111111</c:v>
                </c:pt>
                <c:pt idx="30312">
                  <c:v>42.1</c:v>
                </c:pt>
                <c:pt idx="30313">
                  <c:v>42.101388888888891</c:v>
                </c:pt>
                <c:pt idx="30314">
                  <c:v>42.102777777777774</c:v>
                </c:pt>
                <c:pt idx="30315">
                  <c:v>42.104166666666664</c:v>
                </c:pt>
                <c:pt idx="30316">
                  <c:v>42.105555555555554</c:v>
                </c:pt>
                <c:pt idx="30317">
                  <c:v>42.106944444444444</c:v>
                </c:pt>
                <c:pt idx="30318">
                  <c:v>42.108333333333334</c:v>
                </c:pt>
                <c:pt idx="30319">
                  <c:v>42.109722222222224</c:v>
                </c:pt>
                <c:pt idx="30320">
                  <c:v>42.111111111111114</c:v>
                </c:pt>
                <c:pt idx="30321">
                  <c:v>42.112499999999997</c:v>
                </c:pt>
                <c:pt idx="30322">
                  <c:v>42.113888888888887</c:v>
                </c:pt>
                <c:pt idx="30323">
                  <c:v>42.115277777777777</c:v>
                </c:pt>
                <c:pt idx="30324">
                  <c:v>42.116666666666667</c:v>
                </c:pt>
                <c:pt idx="30325">
                  <c:v>42.118055555555557</c:v>
                </c:pt>
                <c:pt idx="30326">
                  <c:v>42.119444444444447</c:v>
                </c:pt>
                <c:pt idx="30327">
                  <c:v>42.12083333333333</c:v>
                </c:pt>
                <c:pt idx="30328">
                  <c:v>42.12222222222222</c:v>
                </c:pt>
                <c:pt idx="30329">
                  <c:v>42.12361111111111</c:v>
                </c:pt>
                <c:pt idx="30330">
                  <c:v>42.125</c:v>
                </c:pt>
                <c:pt idx="30331">
                  <c:v>42.12638888888889</c:v>
                </c:pt>
                <c:pt idx="30332">
                  <c:v>42.12777777777778</c:v>
                </c:pt>
                <c:pt idx="30333">
                  <c:v>42.12916666666667</c:v>
                </c:pt>
                <c:pt idx="30334">
                  <c:v>42.130555555555553</c:v>
                </c:pt>
                <c:pt idx="30335">
                  <c:v>42.131944444444443</c:v>
                </c:pt>
                <c:pt idx="30336">
                  <c:v>42.133333333333333</c:v>
                </c:pt>
                <c:pt idx="30337">
                  <c:v>42.134722222222223</c:v>
                </c:pt>
                <c:pt idx="30338">
                  <c:v>42.136111111111113</c:v>
                </c:pt>
                <c:pt idx="30339">
                  <c:v>42.137500000000003</c:v>
                </c:pt>
                <c:pt idx="30340">
                  <c:v>42.138888888888886</c:v>
                </c:pt>
                <c:pt idx="30341">
                  <c:v>42.140277777777776</c:v>
                </c:pt>
                <c:pt idx="30342">
                  <c:v>42.141666666666666</c:v>
                </c:pt>
                <c:pt idx="30343">
                  <c:v>42.143055555555556</c:v>
                </c:pt>
                <c:pt idx="30344">
                  <c:v>42.144444444444446</c:v>
                </c:pt>
                <c:pt idx="30345">
                  <c:v>42.145833333333336</c:v>
                </c:pt>
                <c:pt idx="30346">
                  <c:v>42.147222222222226</c:v>
                </c:pt>
                <c:pt idx="30347">
                  <c:v>42.148611111111109</c:v>
                </c:pt>
                <c:pt idx="30348">
                  <c:v>42.15</c:v>
                </c:pt>
                <c:pt idx="30349">
                  <c:v>42.151388888888889</c:v>
                </c:pt>
                <c:pt idx="30350">
                  <c:v>42.152777777777779</c:v>
                </c:pt>
                <c:pt idx="30351">
                  <c:v>42.154166666666669</c:v>
                </c:pt>
                <c:pt idx="30352">
                  <c:v>42.155555555555559</c:v>
                </c:pt>
                <c:pt idx="30353">
                  <c:v>42.156944444444441</c:v>
                </c:pt>
                <c:pt idx="30354">
                  <c:v>42.158333333333331</c:v>
                </c:pt>
                <c:pt idx="30355">
                  <c:v>42.159722222222221</c:v>
                </c:pt>
                <c:pt idx="30356">
                  <c:v>42.161111111111111</c:v>
                </c:pt>
                <c:pt idx="30357">
                  <c:v>42.162500000000001</c:v>
                </c:pt>
                <c:pt idx="30358">
                  <c:v>42.163888888888891</c:v>
                </c:pt>
                <c:pt idx="30359">
                  <c:v>42.165277777777774</c:v>
                </c:pt>
                <c:pt idx="30360">
                  <c:v>42.166666666666664</c:v>
                </c:pt>
                <c:pt idx="30361">
                  <c:v>42.168055555555554</c:v>
                </c:pt>
                <c:pt idx="30362">
                  <c:v>42.169444444444444</c:v>
                </c:pt>
                <c:pt idx="30363">
                  <c:v>42.170833333333334</c:v>
                </c:pt>
                <c:pt idx="30364">
                  <c:v>42.172222222222224</c:v>
                </c:pt>
                <c:pt idx="30365">
                  <c:v>42.173611111111114</c:v>
                </c:pt>
                <c:pt idx="30366">
                  <c:v>42.174999999999997</c:v>
                </c:pt>
                <c:pt idx="30367">
                  <c:v>42.176388888888887</c:v>
                </c:pt>
                <c:pt idx="30368">
                  <c:v>42.177777777777777</c:v>
                </c:pt>
                <c:pt idx="30369">
                  <c:v>42.179166666666667</c:v>
                </c:pt>
                <c:pt idx="30370">
                  <c:v>42.180555555555557</c:v>
                </c:pt>
                <c:pt idx="30371">
                  <c:v>42.181944444444447</c:v>
                </c:pt>
                <c:pt idx="30372">
                  <c:v>42.18333333333333</c:v>
                </c:pt>
                <c:pt idx="30373">
                  <c:v>42.18472222222222</c:v>
                </c:pt>
                <c:pt idx="30374">
                  <c:v>42.18611111111111</c:v>
                </c:pt>
                <c:pt idx="30375">
                  <c:v>42.1875</c:v>
                </c:pt>
                <c:pt idx="30376">
                  <c:v>42.18888888888889</c:v>
                </c:pt>
                <c:pt idx="30377">
                  <c:v>42.19027777777778</c:v>
                </c:pt>
                <c:pt idx="30378">
                  <c:v>42.19166666666667</c:v>
                </c:pt>
                <c:pt idx="30379">
                  <c:v>42.193055555555553</c:v>
                </c:pt>
                <c:pt idx="30380">
                  <c:v>42.194444444444443</c:v>
                </c:pt>
                <c:pt idx="30381">
                  <c:v>42.195833333333333</c:v>
                </c:pt>
                <c:pt idx="30382">
                  <c:v>42.197222222222223</c:v>
                </c:pt>
                <c:pt idx="30383">
                  <c:v>42.198611111111113</c:v>
                </c:pt>
                <c:pt idx="30384">
                  <c:v>42.2</c:v>
                </c:pt>
                <c:pt idx="30385">
                  <c:v>42.201388888888886</c:v>
                </c:pt>
                <c:pt idx="30386">
                  <c:v>42.202777777777776</c:v>
                </c:pt>
                <c:pt idx="30387">
                  <c:v>42.204166666666666</c:v>
                </c:pt>
                <c:pt idx="30388">
                  <c:v>42.205555555555556</c:v>
                </c:pt>
                <c:pt idx="30389">
                  <c:v>42.206944444444446</c:v>
                </c:pt>
                <c:pt idx="30390">
                  <c:v>42.208333333333336</c:v>
                </c:pt>
                <c:pt idx="30391">
                  <c:v>42.209722222222226</c:v>
                </c:pt>
                <c:pt idx="30392">
                  <c:v>42.211111111111109</c:v>
                </c:pt>
                <c:pt idx="30393">
                  <c:v>42.212499999999999</c:v>
                </c:pt>
                <c:pt idx="30394">
                  <c:v>42.213888888888889</c:v>
                </c:pt>
                <c:pt idx="30395">
                  <c:v>42.215277777777779</c:v>
                </c:pt>
                <c:pt idx="30396">
                  <c:v>42.216666666666669</c:v>
                </c:pt>
                <c:pt idx="30397">
                  <c:v>42.218055555555559</c:v>
                </c:pt>
                <c:pt idx="30398">
                  <c:v>42.219444444444441</c:v>
                </c:pt>
                <c:pt idx="30399">
                  <c:v>42.220833333333331</c:v>
                </c:pt>
                <c:pt idx="30400">
                  <c:v>42.222222222222221</c:v>
                </c:pt>
                <c:pt idx="30401">
                  <c:v>42.223611111111111</c:v>
                </c:pt>
                <c:pt idx="30402">
                  <c:v>42.225000000000001</c:v>
                </c:pt>
                <c:pt idx="30403">
                  <c:v>42.226388888888891</c:v>
                </c:pt>
                <c:pt idx="30404">
                  <c:v>42.227777777777774</c:v>
                </c:pt>
                <c:pt idx="30405">
                  <c:v>42.229166666666664</c:v>
                </c:pt>
                <c:pt idx="30406">
                  <c:v>42.230555555555554</c:v>
                </c:pt>
                <c:pt idx="30407">
                  <c:v>42.231944444444444</c:v>
                </c:pt>
                <c:pt idx="30408">
                  <c:v>42.233333333333334</c:v>
                </c:pt>
                <c:pt idx="30409">
                  <c:v>42.234722222222224</c:v>
                </c:pt>
                <c:pt idx="30410">
                  <c:v>42.236111111111114</c:v>
                </c:pt>
                <c:pt idx="30411">
                  <c:v>42.237499999999997</c:v>
                </c:pt>
                <c:pt idx="30412">
                  <c:v>42.238888888888887</c:v>
                </c:pt>
                <c:pt idx="30413">
                  <c:v>42.240277777777777</c:v>
                </c:pt>
                <c:pt idx="30414">
                  <c:v>42.241666666666667</c:v>
                </c:pt>
                <c:pt idx="30415">
                  <c:v>42.243055555555557</c:v>
                </c:pt>
                <c:pt idx="30416">
                  <c:v>42.244444444444447</c:v>
                </c:pt>
                <c:pt idx="30417">
                  <c:v>42.24583333333333</c:v>
                </c:pt>
                <c:pt idx="30418">
                  <c:v>42.24722222222222</c:v>
                </c:pt>
                <c:pt idx="30419">
                  <c:v>42.24861111111111</c:v>
                </c:pt>
                <c:pt idx="30420">
                  <c:v>42.25</c:v>
                </c:pt>
                <c:pt idx="30421">
                  <c:v>42.25138888888889</c:v>
                </c:pt>
                <c:pt idx="30422">
                  <c:v>42.25277777777778</c:v>
                </c:pt>
                <c:pt idx="30423">
                  <c:v>42.25416666666667</c:v>
                </c:pt>
                <c:pt idx="30424">
                  <c:v>42.255555555555553</c:v>
                </c:pt>
                <c:pt idx="30425">
                  <c:v>42.256944444444443</c:v>
                </c:pt>
                <c:pt idx="30426">
                  <c:v>42.258333333333333</c:v>
                </c:pt>
                <c:pt idx="30427">
                  <c:v>42.259722222222223</c:v>
                </c:pt>
                <c:pt idx="30428">
                  <c:v>42.261111111111113</c:v>
                </c:pt>
                <c:pt idx="30429">
                  <c:v>42.262500000000003</c:v>
                </c:pt>
                <c:pt idx="30430">
                  <c:v>42.263888888888886</c:v>
                </c:pt>
                <c:pt idx="30431">
                  <c:v>42.265277777777776</c:v>
                </c:pt>
                <c:pt idx="30432">
                  <c:v>42.266666666666666</c:v>
                </c:pt>
                <c:pt idx="30433">
                  <c:v>42.268055555555556</c:v>
                </c:pt>
                <c:pt idx="30434">
                  <c:v>42.269444444444446</c:v>
                </c:pt>
                <c:pt idx="30435">
                  <c:v>42.270833333333336</c:v>
                </c:pt>
                <c:pt idx="30436">
                  <c:v>42.272222222222226</c:v>
                </c:pt>
                <c:pt idx="30437">
                  <c:v>42.273611111111109</c:v>
                </c:pt>
                <c:pt idx="30438">
                  <c:v>42.274999999999999</c:v>
                </c:pt>
                <c:pt idx="30439">
                  <c:v>42.276388888888889</c:v>
                </c:pt>
                <c:pt idx="30440">
                  <c:v>42.277777777777779</c:v>
                </c:pt>
                <c:pt idx="30441">
                  <c:v>42.279166666666669</c:v>
                </c:pt>
                <c:pt idx="30442">
                  <c:v>42.280555555555559</c:v>
                </c:pt>
                <c:pt idx="30443">
                  <c:v>42.281944444444441</c:v>
                </c:pt>
                <c:pt idx="30444">
                  <c:v>42.283333333333331</c:v>
                </c:pt>
                <c:pt idx="30445">
                  <c:v>42.284722222222221</c:v>
                </c:pt>
                <c:pt idx="30446">
                  <c:v>42.286111111111111</c:v>
                </c:pt>
                <c:pt idx="30447">
                  <c:v>42.287500000000001</c:v>
                </c:pt>
                <c:pt idx="30448">
                  <c:v>42.288888888888891</c:v>
                </c:pt>
                <c:pt idx="30449">
                  <c:v>42.290277777777774</c:v>
                </c:pt>
                <c:pt idx="30450">
                  <c:v>42.291666666666664</c:v>
                </c:pt>
                <c:pt idx="30451">
                  <c:v>42.293055555555554</c:v>
                </c:pt>
                <c:pt idx="30452">
                  <c:v>42.294444444444444</c:v>
                </c:pt>
                <c:pt idx="30453">
                  <c:v>42.295833333333334</c:v>
                </c:pt>
                <c:pt idx="30454">
                  <c:v>42.297222222222224</c:v>
                </c:pt>
                <c:pt idx="30455">
                  <c:v>42.298611111111114</c:v>
                </c:pt>
                <c:pt idx="30456">
                  <c:v>42.3</c:v>
                </c:pt>
                <c:pt idx="30457">
                  <c:v>42.301388888888887</c:v>
                </c:pt>
                <c:pt idx="30458">
                  <c:v>42.302777777777777</c:v>
                </c:pt>
                <c:pt idx="30459">
                  <c:v>42.304166666666667</c:v>
                </c:pt>
                <c:pt idx="30460">
                  <c:v>42.305555555555557</c:v>
                </c:pt>
                <c:pt idx="30461">
                  <c:v>42.306944444444447</c:v>
                </c:pt>
                <c:pt idx="30462">
                  <c:v>42.30833333333333</c:v>
                </c:pt>
                <c:pt idx="30463">
                  <c:v>42.30972222222222</c:v>
                </c:pt>
                <c:pt idx="30464">
                  <c:v>42.31111111111111</c:v>
                </c:pt>
                <c:pt idx="30465">
                  <c:v>42.3125</c:v>
                </c:pt>
                <c:pt idx="30466">
                  <c:v>42.31388888888889</c:v>
                </c:pt>
                <c:pt idx="30467">
                  <c:v>42.31527777777778</c:v>
                </c:pt>
                <c:pt idx="30468">
                  <c:v>42.31666666666667</c:v>
                </c:pt>
                <c:pt idx="30469">
                  <c:v>42.318055555555553</c:v>
                </c:pt>
                <c:pt idx="30470">
                  <c:v>42.319444444444443</c:v>
                </c:pt>
                <c:pt idx="30471">
                  <c:v>42.320833333333333</c:v>
                </c:pt>
                <c:pt idx="30472">
                  <c:v>42.322222222222223</c:v>
                </c:pt>
                <c:pt idx="30473">
                  <c:v>42.323611111111113</c:v>
                </c:pt>
                <c:pt idx="30474">
                  <c:v>42.325000000000003</c:v>
                </c:pt>
                <c:pt idx="30475">
                  <c:v>42.326388888888886</c:v>
                </c:pt>
                <c:pt idx="30476">
                  <c:v>42.327777777777776</c:v>
                </c:pt>
                <c:pt idx="30477">
                  <c:v>42.329166666666666</c:v>
                </c:pt>
                <c:pt idx="30478">
                  <c:v>42.330555555555556</c:v>
                </c:pt>
                <c:pt idx="30479">
                  <c:v>42.331944444444446</c:v>
                </c:pt>
                <c:pt idx="30480">
                  <c:v>42.333333333333336</c:v>
                </c:pt>
                <c:pt idx="30481">
                  <c:v>42.334722222222226</c:v>
                </c:pt>
                <c:pt idx="30482">
                  <c:v>42.336111111111109</c:v>
                </c:pt>
                <c:pt idx="30483">
                  <c:v>42.337499999999999</c:v>
                </c:pt>
                <c:pt idx="30484">
                  <c:v>42.338888888888889</c:v>
                </c:pt>
                <c:pt idx="30485">
                  <c:v>42.340277777777779</c:v>
                </c:pt>
                <c:pt idx="30486">
                  <c:v>42.341666666666669</c:v>
                </c:pt>
                <c:pt idx="30487">
                  <c:v>42.343055555555559</c:v>
                </c:pt>
                <c:pt idx="30488">
                  <c:v>42.344444444444441</c:v>
                </c:pt>
                <c:pt idx="30489">
                  <c:v>42.345833333333331</c:v>
                </c:pt>
                <c:pt idx="30490">
                  <c:v>42.347222222222221</c:v>
                </c:pt>
                <c:pt idx="30491">
                  <c:v>42.348611111111111</c:v>
                </c:pt>
                <c:pt idx="30492">
                  <c:v>42.35</c:v>
                </c:pt>
                <c:pt idx="30493">
                  <c:v>42.351388888888891</c:v>
                </c:pt>
                <c:pt idx="30494">
                  <c:v>42.352777777777774</c:v>
                </c:pt>
                <c:pt idx="30495">
                  <c:v>42.354166666666664</c:v>
                </c:pt>
                <c:pt idx="30496">
                  <c:v>42.355555555555554</c:v>
                </c:pt>
                <c:pt idx="30497">
                  <c:v>42.356944444444444</c:v>
                </c:pt>
                <c:pt idx="30498">
                  <c:v>42.358333333333334</c:v>
                </c:pt>
                <c:pt idx="30499">
                  <c:v>42.359722222222224</c:v>
                </c:pt>
                <c:pt idx="30500">
                  <c:v>42.361111111111114</c:v>
                </c:pt>
                <c:pt idx="30501">
                  <c:v>42.362499999999997</c:v>
                </c:pt>
                <c:pt idx="30502">
                  <c:v>42.363888888888887</c:v>
                </c:pt>
                <c:pt idx="30503">
                  <c:v>42.365277777777777</c:v>
                </c:pt>
                <c:pt idx="30504">
                  <c:v>42.366666666666667</c:v>
                </c:pt>
                <c:pt idx="30505">
                  <c:v>42.368055555555557</c:v>
                </c:pt>
                <c:pt idx="30506">
                  <c:v>42.369444444444447</c:v>
                </c:pt>
                <c:pt idx="30507">
                  <c:v>42.37083333333333</c:v>
                </c:pt>
                <c:pt idx="30508">
                  <c:v>42.37222222222222</c:v>
                </c:pt>
                <c:pt idx="30509">
                  <c:v>42.37361111111111</c:v>
                </c:pt>
                <c:pt idx="30510">
                  <c:v>42.375</c:v>
                </c:pt>
                <c:pt idx="30511">
                  <c:v>42.37638888888889</c:v>
                </c:pt>
                <c:pt idx="30512">
                  <c:v>42.37777777777778</c:v>
                </c:pt>
                <c:pt idx="30513">
                  <c:v>42.37916666666667</c:v>
                </c:pt>
                <c:pt idx="30514">
                  <c:v>42.380555555555553</c:v>
                </c:pt>
                <c:pt idx="30515">
                  <c:v>42.381944444444443</c:v>
                </c:pt>
                <c:pt idx="30516">
                  <c:v>42.383333333333333</c:v>
                </c:pt>
                <c:pt idx="30517">
                  <c:v>42.384722222222223</c:v>
                </c:pt>
                <c:pt idx="30518">
                  <c:v>42.386111111111113</c:v>
                </c:pt>
                <c:pt idx="30519">
                  <c:v>42.387500000000003</c:v>
                </c:pt>
                <c:pt idx="30520">
                  <c:v>42.388888888888886</c:v>
                </c:pt>
                <c:pt idx="30521">
                  <c:v>42.390277777777776</c:v>
                </c:pt>
                <c:pt idx="30522">
                  <c:v>42.391666666666666</c:v>
                </c:pt>
                <c:pt idx="30523">
                  <c:v>42.393055555555556</c:v>
                </c:pt>
                <c:pt idx="30524">
                  <c:v>42.394444444444446</c:v>
                </c:pt>
                <c:pt idx="30525">
                  <c:v>42.395833333333336</c:v>
                </c:pt>
                <c:pt idx="30526">
                  <c:v>42.397222222222226</c:v>
                </c:pt>
                <c:pt idx="30527">
                  <c:v>42.398611111111109</c:v>
                </c:pt>
                <c:pt idx="30528">
                  <c:v>42.4</c:v>
                </c:pt>
                <c:pt idx="30529">
                  <c:v>42.401388888888889</c:v>
                </c:pt>
                <c:pt idx="30530">
                  <c:v>42.402777777777779</c:v>
                </c:pt>
                <c:pt idx="30531">
                  <c:v>42.404166666666669</c:v>
                </c:pt>
                <c:pt idx="30532">
                  <c:v>42.405555555555559</c:v>
                </c:pt>
                <c:pt idx="30533">
                  <c:v>42.406944444444441</c:v>
                </c:pt>
                <c:pt idx="30534">
                  <c:v>42.408333333333331</c:v>
                </c:pt>
                <c:pt idx="30535">
                  <c:v>42.409722222222221</c:v>
                </c:pt>
                <c:pt idx="30536">
                  <c:v>42.411111111111111</c:v>
                </c:pt>
                <c:pt idx="30537">
                  <c:v>42.412500000000001</c:v>
                </c:pt>
                <c:pt idx="30538">
                  <c:v>42.413888888888891</c:v>
                </c:pt>
                <c:pt idx="30539">
                  <c:v>42.415277777777774</c:v>
                </c:pt>
                <c:pt idx="30540">
                  <c:v>42.416666666666664</c:v>
                </c:pt>
                <c:pt idx="30541">
                  <c:v>42.418055555555554</c:v>
                </c:pt>
                <c:pt idx="30542">
                  <c:v>42.419444444444444</c:v>
                </c:pt>
                <c:pt idx="30543">
                  <c:v>42.420833333333334</c:v>
                </c:pt>
                <c:pt idx="30544">
                  <c:v>42.422222222222224</c:v>
                </c:pt>
                <c:pt idx="30545">
                  <c:v>42.423611111111114</c:v>
                </c:pt>
                <c:pt idx="30546">
                  <c:v>42.424999999999997</c:v>
                </c:pt>
                <c:pt idx="30547">
                  <c:v>42.426388888888887</c:v>
                </c:pt>
                <c:pt idx="30548">
                  <c:v>42.427777777777777</c:v>
                </c:pt>
                <c:pt idx="30549">
                  <c:v>42.429166666666667</c:v>
                </c:pt>
                <c:pt idx="30550">
                  <c:v>42.430555555555557</c:v>
                </c:pt>
                <c:pt idx="30551">
                  <c:v>42.431944444444447</c:v>
                </c:pt>
                <c:pt idx="30552">
                  <c:v>42.43333333333333</c:v>
                </c:pt>
                <c:pt idx="30553">
                  <c:v>42.43472222222222</c:v>
                </c:pt>
                <c:pt idx="30554">
                  <c:v>42.43611111111111</c:v>
                </c:pt>
                <c:pt idx="30555">
                  <c:v>42.4375</c:v>
                </c:pt>
                <c:pt idx="30556">
                  <c:v>42.43888888888889</c:v>
                </c:pt>
                <c:pt idx="30557">
                  <c:v>42.44027777777778</c:v>
                </c:pt>
                <c:pt idx="30558">
                  <c:v>42.44166666666667</c:v>
                </c:pt>
                <c:pt idx="30559">
                  <c:v>42.443055555555553</c:v>
                </c:pt>
                <c:pt idx="30560">
                  <c:v>42.444444444444443</c:v>
                </c:pt>
                <c:pt idx="30561">
                  <c:v>42.445833333333333</c:v>
                </c:pt>
                <c:pt idx="30562">
                  <c:v>42.447222222222223</c:v>
                </c:pt>
                <c:pt idx="30563">
                  <c:v>42.448611111111113</c:v>
                </c:pt>
                <c:pt idx="30564">
                  <c:v>42.45</c:v>
                </c:pt>
                <c:pt idx="30565">
                  <c:v>42.451388888888886</c:v>
                </c:pt>
                <c:pt idx="30566">
                  <c:v>42.452777777777776</c:v>
                </c:pt>
                <c:pt idx="30567">
                  <c:v>42.454166666666666</c:v>
                </c:pt>
                <c:pt idx="30568">
                  <c:v>42.455555555555556</c:v>
                </c:pt>
                <c:pt idx="30569">
                  <c:v>42.456944444444446</c:v>
                </c:pt>
                <c:pt idx="30570">
                  <c:v>42.458333333333336</c:v>
                </c:pt>
                <c:pt idx="30571">
                  <c:v>42.459722222222226</c:v>
                </c:pt>
                <c:pt idx="30572">
                  <c:v>42.461111111111109</c:v>
                </c:pt>
                <c:pt idx="30573">
                  <c:v>42.462499999999999</c:v>
                </c:pt>
                <c:pt idx="30574">
                  <c:v>42.463888888888889</c:v>
                </c:pt>
                <c:pt idx="30575">
                  <c:v>42.465277777777779</c:v>
                </c:pt>
                <c:pt idx="30576">
                  <c:v>42.466666666666669</c:v>
                </c:pt>
                <c:pt idx="30577">
                  <c:v>42.468055555555559</c:v>
                </c:pt>
                <c:pt idx="30578">
                  <c:v>42.469444444444441</c:v>
                </c:pt>
                <c:pt idx="30579">
                  <c:v>42.470833333333331</c:v>
                </c:pt>
                <c:pt idx="30580">
                  <c:v>42.472222222222221</c:v>
                </c:pt>
                <c:pt idx="30581">
                  <c:v>42.473611111111111</c:v>
                </c:pt>
                <c:pt idx="30582">
                  <c:v>42.475000000000001</c:v>
                </c:pt>
                <c:pt idx="30583">
                  <c:v>42.476388888888891</c:v>
                </c:pt>
                <c:pt idx="30584">
                  <c:v>42.477777777777774</c:v>
                </c:pt>
                <c:pt idx="30585">
                  <c:v>42.479166666666664</c:v>
                </c:pt>
                <c:pt idx="30586">
                  <c:v>42.480555555555554</c:v>
                </c:pt>
                <c:pt idx="30587">
                  <c:v>42.481944444444444</c:v>
                </c:pt>
                <c:pt idx="30588">
                  <c:v>42.483333333333334</c:v>
                </c:pt>
                <c:pt idx="30589">
                  <c:v>42.484722222222224</c:v>
                </c:pt>
                <c:pt idx="30590">
                  <c:v>42.486111111111114</c:v>
                </c:pt>
                <c:pt idx="30591">
                  <c:v>42.487499999999997</c:v>
                </c:pt>
                <c:pt idx="30592">
                  <c:v>42.488888888888887</c:v>
                </c:pt>
                <c:pt idx="30593">
                  <c:v>42.490277777777777</c:v>
                </c:pt>
                <c:pt idx="30594">
                  <c:v>42.491666666666667</c:v>
                </c:pt>
                <c:pt idx="30595">
                  <c:v>42.493055555555557</c:v>
                </c:pt>
                <c:pt idx="30596">
                  <c:v>42.494444444444447</c:v>
                </c:pt>
                <c:pt idx="30597">
                  <c:v>42.49583333333333</c:v>
                </c:pt>
                <c:pt idx="30598">
                  <c:v>42.49722222222222</c:v>
                </c:pt>
                <c:pt idx="30599">
                  <c:v>42.49861111111111</c:v>
                </c:pt>
                <c:pt idx="30600">
                  <c:v>42.5</c:v>
                </c:pt>
                <c:pt idx="30601">
                  <c:v>42.50138888888889</c:v>
                </c:pt>
                <c:pt idx="30602">
                  <c:v>42.50277777777778</c:v>
                </c:pt>
                <c:pt idx="30603">
                  <c:v>42.50416666666667</c:v>
                </c:pt>
                <c:pt idx="30604">
                  <c:v>42.505555555555553</c:v>
                </c:pt>
                <c:pt idx="30605">
                  <c:v>42.506944444444443</c:v>
                </c:pt>
                <c:pt idx="30606">
                  <c:v>42.508333333333333</c:v>
                </c:pt>
                <c:pt idx="30607">
                  <c:v>42.509722222222223</c:v>
                </c:pt>
                <c:pt idx="30608">
                  <c:v>42.511111111111113</c:v>
                </c:pt>
                <c:pt idx="30609">
                  <c:v>42.512500000000003</c:v>
                </c:pt>
                <c:pt idx="30610">
                  <c:v>42.513888888888886</c:v>
                </c:pt>
                <c:pt idx="30611">
                  <c:v>42.515277777777776</c:v>
                </c:pt>
                <c:pt idx="30612">
                  <c:v>42.516666666666666</c:v>
                </c:pt>
                <c:pt idx="30613">
                  <c:v>42.518055555555556</c:v>
                </c:pt>
                <c:pt idx="30614">
                  <c:v>42.519444444444446</c:v>
                </c:pt>
                <c:pt idx="30615">
                  <c:v>42.520833333333336</c:v>
                </c:pt>
                <c:pt idx="30616">
                  <c:v>42.522222222222226</c:v>
                </c:pt>
                <c:pt idx="30617">
                  <c:v>42.523611111111109</c:v>
                </c:pt>
                <c:pt idx="30618">
                  <c:v>42.524999999999999</c:v>
                </c:pt>
                <c:pt idx="30619">
                  <c:v>42.526388888888889</c:v>
                </c:pt>
                <c:pt idx="30620">
                  <c:v>42.527777777777779</c:v>
                </c:pt>
                <c:pt idx="30621">
                  <c:v>42.529166666666669</c:v>
                </c:pt>
                <c:pt idx="30622">
                  <c:v>42.530555555555559</c:v>
                </c:pt>
                <c:pt idx="30623">
                  <c:v>42.531944444444441</c:v>
                </c:pt>
                <c:pt idx="30624">
                  <c:v>42.533333333333331</c:v>
                </c:pt>
                <c:pt idx="30625">
                  <c:v>42.534722222222221</c:v>
                </c:pt>
                <c:pt idx="30626">
                  <c:v>42.536111111111111</c:v>
                </c:pt>
                <c:pt idx="30627">
                  <c:v>42.537500000000001</c:v>
                </c:pt>
                <c:pt idx="30628">
                  <c:v>42.538888888888891</c:v>
                </c:pt>
                <c:pt idx="30629">
                  <c:v>42.540277777777774</c:v>
                </c:pt>
                <c:pt idx="30630">
                  <c:v>42.541666666666664</c:v>
                </c:pt>
                <c:pt idx="30631">
                  <c:v>42.543055555555554</c:v>
                </c:pt>
                <c:pt idx="30632">
                  <c:v>42.544444444444444</c:v>
                </c:pt>
                <c:pt idx="30633">
                  <c:v>42.545833333333334</c:v>
                </c:pt>
                <c:pt idx="30634">
                  <c:v>42.547222222222224</c:v>
                </c:pt>
                <c:pt idx="30635">
                  <c:v>42.548611111111114</c:v>
                </c:pt>
                <c:pt idx="30636">
                  <c:v>42.55</c:v>
                </c:pt>
                <c:pt idx="30637">
                  <c:v>42.551388888888887</c:v>
                </c:pt>
                <c:pt idx="30638">
                  <c:v>42.552777777777777</c:v>
                </c:pt>
                <c:pt idx="30639">
                  <c:v>42.554166666666667</c:v>
                </c:pt>
                <c:pt idx="30640">
                  <c:v>42.555555555555557</c:v>
                </c:pt>
                <c:pt idx="30641">
                  <c:v>42.556944444444447</c:v>
                </c:pt>
                <c:pt idx="30642">
                  <c:v>42.55833333333333</c:v>
                </c:pt>
                <c:pt idx="30643">
                  <c:v>42.55972222222222</c:v>
                </c:pt>
                <c:pt idx="30644">
                  <c:v>42.56111111111111</c:v>
                </c:pt>
                <c:pt idx="30645">
                  <c:v>42.5625</c:v>
                </c:pt>
                <c:pt idx="30646">
                  <c:v>42.56388888888889</c:v>
                </c:pt>
                <c:pt idx="30647">
                  <c:v>42.56527777777778</c:v>
                </c:pt>
                <c:pt idx="30648">
                  <c:v>42.56666666666667</c:v>
                </c:pt>
                <c:pt idx="30649">
                  <c:v>42.568055555555553</c:v>
                </c:pt>
                <c:pt idx="30650">
                  <c:v>42.569444444444443</c:v>
                </c:pt>
                <c:pt idx="30651">
                  <c:v>42.570833333333333</c:v>
                </c:pt>
                <c:pt idx="30652">
                  <c:v>42.572222222222223</c:v>
                </c:pt>
                <c:pt idx="30653">
                  <c:v>42.573611111111113</c:v>
                </c:pt>
                <c:pt idx="30654">
                  <c:v>42.575000000000003</c:v>
                </c:pt>
                <c:pt idx="30655">
                  <c:v>42.576388888888886</c:v>
                </c:pt>
                <c:pt idx="30656">
                  <c:v>42.577777777777776</c:v>
                </c:pt>
                <c:pt idx="30657">
                  <c:v>42.579166666666666</c:v>
                </c:pt>
                <c:pt idx="30658">
                  <c:v>42.580555555555556</c:v>
                </c:pt>
                <c:pt idx="30659">
                  <c:v>42.581944444444446</c:v>
                </c:pt>
                <c:pt idx="30660">
                  <c:v>42.583333333333336</c:v>
                </c:pt>
                <c:pt idx="30661">
                  <c:v>42.584722222222226</c:v>
                </c:pt>
                <c:pt idx="30662">
                  <c:v>42.586111111111109</c:v>
                </c:pt>
                <c:pt idx="30663">
                  <c:v>42.587499999999999</c:v>
                </c:pt>
                <c:pt idx="30664">
                  <c:v>42.588888888888889</c:v>
                </c:pt>
                <c:pt idx="30665">
                  <c:v>42.590277777777779</c:v>
                </c:pt>
                <c:pt idx="30666">
                  <c:v>42.591666666666669</c:v>
                </c:pt>
                <c:pt idx="30667">
                  <c:v>42.593055555555559</c:v>
                </c:pt>
                <c:pt idx="30668">
                  <c:v>42.594444444444441</c:v>
                </c:pt>
                <c:pt idx="30669">
                  <c:v>42.595833333333331</c:v>
                </c:pt>
                <c:pt idx="30670">
                  <c:v>42.597222222222221</c:v>
                </c:pt>
                <c:pt idx="30671">
                  <c:v>42.598611111111111</c:v>
                </c:pt>
                <c:pt idx="30672">
                  <c:v>42.6</c:v>
                </c:pt>
                <c:pt idx="30673">
                  <c:v>42.601388888888891</c:v>
                </c:pt>
                <c:pt idx="30674">
                  <c:v>42.602777777777774</c:v>
                </c:pt>
                <c:pt idx="30675">
                  <c:v>42.604166666666664</c:v>
                </c:pt>
                <c:pt idx="30676">
                  <c:v>42.605555555555554</c:v>
                </c:pt>
                <c:pt idx="30677">
                  <c:v>42.606944444444444</c:v>
                </c:pt>
                <c:pt idx="30678">
                  <c:v>42.608333333333334</c:v>
                </c:pt>
                <c:pt idx="30679">
                  <c:v>42.609722222222224</c:v>
                </c:pt>
                <c:pt idx="30680">
                  <c:v>42.611111111111114</c:v>
                </c:pt>
                <c:pt idx="30681">
                  <c:v>42.612499999999997</c:v>
                </c:pt>
                <c:pt idx="30682">
                  <c:v>42.613888888888887</c:v>
                </c:pt>
                <c:pt idx="30683">
                  <c:v>42.615277777777777</c:v>
                </c:pt>
                <c:pt idx="30684">
                  <c:v>42.616666666666667</c:v>
                </c:pt>
                <c:pt idx="30685">
                  <c:v>42.618055555555557</c:v>
                </c:pt>
                <c:pt idx="30686">
                  <c:v>42.619444444444447</c:v>
                </c:pt>
                <c:pt idx="30687">
                  <c:v>42.62083333333333</c:v>
                </c:pt>
                <c:pt idx="30688">
                  <c:v>42.62222222222222</c:v>
                </c:pt>
                <c:pt idx="30689">
                  <c:v>42.62361111111111</c:v>
                </c:pt>
                <c:pt idx="30690">
                  <c:v>42.625</c:v>
                </c:pt>
                <c:pt idx="30691">
                  <c:v>42.62638888888889</c:v>
                </c:pt>
                <c:pt idx="30692">
                  <c:v>42.62777777777778</c:v>
                </c:pt>
                <c:pt idx="30693">
                  <c:v>42.62916666666667</c:v>
                </c:pt>
                <c:pt idx="30694">
                  <c:v>42.630555555555553</c:v>
                </c:pt>
                <c:pt idx="30695">
                  <c:v>42.631944444444443</c:v>
                </c:pt>
                <c:pt idx="30696">
                  <c:v>42.633333333333333</c:v>
                </c:pt>
                <c:pt idx="30697">
                  <c:v>42.634722222222223</c:v>
                </c:pt>
                <c:pt idx="30698">
                  <c:v>42.636111111111113</c:v>
                </c:pt>
                <c:pt idx="30699">
                  <c:v>42.637500000000003</c:v>
                </c:pt>
                <c:pt idx="30700">
                  <c:v>42.638888888888886</c:v>
                </c:pt>
                <c:pt idx="30701">
                  <c:v>42.640277777777776</c:v>
                </c:pt>
                <c:pt idx="30702">
                  <c:v>42.641666666666666</c:v>
                </c:pt>
                <c:pt idx="30703">
                  <c:v>42.643055555555556</c:v>
                </c:pt>
                <c:pt idx="30704">
                  <c:v>42.644444444444446</c:v>
                </c:pt>
                <c:pt idx="30705">
                  <c:v>42.645833333333336</c:v>
                </c:pt>
                <c:pt idx="30706">
                  <c:v>42.647222222222226</c:v>
                </c:pt>
                <c:pt idx="30707">
                  <c:v>42.648611111111109</c:v>
                </c:pt>
                <c:pt idx="30708">
                  <c:v>42.65</c:v>
                </c:pt>
                <c:pt idx="30709">
                  <c:v>42.651388888888889</c:v>
                </c:pt>
                <c:pt idx="30710">
                  <c:v>42.652777777777779</c:v>
                </c:pt>
                <c:pt idx="30711">
                  <c:v>42.654166666666669</c:v>
                </c:pt>
                <c:pt idx="30712">
                  <c:v>42.655555555555559</c:v>
                </c:pt>
                <c:pt idx="30713">
                  <c:v>42.656944444444441</c:v>
                </c:pt>
                <c:pt idx="30714">
                  <c:v>42.658333333333331</c:v>
                </c:pt>
                <c:pt idx="30715">
                  <c:v>42.659722222222221</c:v>
                </c:pt>
                <c:pt idx="30716">
                  <c:v>42.661111111111111</c:v>
                </c:pt>
                <c:pt idx="30717">
                  <c:v>42.662500000000001</c:v>
                </c:pt>
                <c:pt idx="30718">
                  <c:v>42.663888888888891</c:v>
                </c:pt>
                <c:pt idx="30719">
                  <c:v>42.665277777777774</c:v>
                </c:pt>
                <c:pt idx="30720">
                  <c:v>42.666666666666664</c:v>
                </c:pt>
                <c:pt idx="30721">
                  <c:v>42.668055555555554</c:v>
                </c:pt>
                <c:pt idx="30722">
                  <c:v>42.669444444444444</c:v>
                </c:pt>
                <c:pt idx="30723">
                  <c:v>42.670833333333334</c:v>
                </c:pt>
                <c:pt idx="30724">
                  <c:v>42.672222222222224</c:v>
                </c:pt>
                <c:pt idx="30725">
                  <c:v>42.673611111111114</c:v>
                </c:pt>
                <c:pt idx="30726">
                  <c:v>42.674999999999997</c:v>
                </c:pt>
                <c:pt idx="30727">
                  <c:v>42.676388888888887</c:v>
                </c:pt>
                <c:pt idx="30728">
                  <c:v>42.677777777777777</c:v>
                </c:pt>
                <c:pt idx="30729">
                  <c:v>42.679166666666667</c:v>
                </c:pt>
                <c:pt idx="30730">
                  <c:v>42.680555555555557</c:v>
                </c:pt>
                <c:pt idx="30731">
                  <c:v>42.681944444444447</c:v>
                </c:pt>
                <c:pt idx="30732">
                  <c:v>42.68333333333333</c:v>
                </c:pt>
                <c:pt idx="30733">
                  <c:v>42.68472222222222</c:v>
                </c:pt>
                <c:pt idx="30734">
                  <c:v>42.68611111111111</c:v>
                </c:pt>
                <c:pt idx="30735">
                  <c:v>42.6875</c:v>
                </c:pt>
                <c:pt idx="30736">
                  <c:v>42.68888888888889</c:v>
                </c:pt>
                <c:pt idx="30737">
                  <c:v>42.69027777777778</c:v>
                </c:pt>
                <c:pt idx="30738">
                  <c:v>42.69166666666667</c:v>
                </c:pt>
                <c:pt idx="30739">
                  <c:v>42.693055555555553</c:v>
                </c:pt>
                <c:pt idx="30740">
                  <c:v>42.694444444444443</c:v>
                </c:pt>
                <c:pt idx="30741">
                  <c:v>42.695833333333333</c:v>
                </c:pt>
                <c:pt idx="30742">
                  <c:v>42.697222222222223</c:v>
                </c:pt>
                <c:pt idx="30743">
                  <c:v>42.698611111111113</c:v>
                </c:pt>
                <c:pt idx="30744">
                  <c:v>42.7</c:v>
                </c:pt>
                <c:pt idx="30745">
                  <c:v>42.701388888888886</c:v>
                </c:pt>
                <c:pt idx="30746">
                  <c:v>42.702777777777776</c:v>
                </c:pt>
                <c:pt idx="30747">
                  <c:v>42.704166666666666</c:v>
                </c:pt>
                <c:pt idx="30748">
                  <c:v>42.705555555555556</c:v>
                </c:pt>
                <c:pt idx="30749">
                  <c:v>42.706944444444446</c:v>
                </c:pt>
                <c:pt idx="30750">
                  <c:v>42.708333333333336</c:v>
                </c:pt>
                <c:pt idx="30751">
                  <c:v>42.709722222222226</c:v>
                </c:pt>
                <c:pt idx="30752">
                  <c:v>42.711111111111109</c:v>
                </c:pt>
                <c:pt idx="30753">
                  <c:v>42.712499999999999</c:v>
                </c:pt>
                <c:pt idx="30754">
                  <c:v>42.713888888888889</c:v>
                </c:pt>
                <c:pt idx="30755">
                  <c:v>42.715277777777779</c:v>
                </c:pt>
                <c:pt idx="30756">
                  <c:v>42.716666666666669</c:v>
                </c:pt>
                <c:pt idx="30757">
                  <c:v>42.718055555555559</c:v>
                </c:pt>
                <c:pt idx="30758">
                  <c:v>42.719444444444441</c:v>
                </c:pt>
                <c:pt idx="30759">
                  <c:v>42.720833333333331</c:v>
                </c:pt>
                <c:pt idx="30760">
                  <c:v>42.722222222222221</c:v>
                </c:pt>
                <c:pt idx="30761">
                  <c:v>42.723611111111111</c:v>
                </c:pt>
                <c:pt idx="30762">
                  <c:v>42.725000000000001</c:v>
                </c:pt>
                <c:pt idx="30763">
                  <c:v>42.726388888888891</c:v>
                </c:pt>
                <c:pt idx="30764">
                  <c:v>42.727777777777774</c:v>
                </c:pt>
                <c:pt idx="30765">
                  <c:v>42.729166666666664</c:v>
                </c:pt>
                <c:pt idx="30766">
                  <c:v>42.730555555555554</c:v>
                </c:pt>
                <c:pt idx="30767">
                  <c:v>42.731944444444444</c:v>
                </c:pt>
                <c:pt idx="30768">
                  <c:v>42.733333333333334</c:v>
                </c:pt>
                <c:pt idx="30769">
                  <c:v>42.734722222222224</c:v>
                </c:pt>
                <c:pt idx="30770">
                  <c:v>42.736111111111114</c:v>
                </c:pt>
                <c:pt idx="30771">
                  <c:v>42.737499999999997</c:v>
                </c:pt>
                <c:pt idx="30772">
                  <c:v>42.738888888888887</c:v>
                </c:pt>
                <c:pt idx="30773">
                  <c:v>42.740277777777777</c:v>
                </c:pt>
                <c:pt idx="30774">
                  <c:v>42.741666666666667</c:v>
                </c:pt>
                <c:pt idx="30775">
                  <c:v>42.743055555555557</c:v>
                </c:pt>
                <c:pt idx="30776">
                  <c:v>42.744444444444447</c:v>
                </c:pt>
                <c:pt idx="30777">
                  <c:v>42.74583333333333</c:v>
                </c:pt>
                <c:pt idx="30778">
                  <c:v>42.74722222222222</c:v>
                </c:pt>
                <c:pt idx="30779">
                  <c:v>42.74861111111111</c:v>
                </c:pt>
                <c:pt idx="30780">
                  <c:v>42.75</c:v>
                </c:pt>
                <c:pt idx="30781">
                  <c:v>42.75138888888889</c:v>
                </c:pt>
                <c:pt idx="30782">
                  <c:v>42.75277777777778</c:v>
                </c:pt>
                <c:pt idx="30783">
                  <c:v>42.75416666666667</c:v>
                </c:pt>
                <c:pt idx="30784">
                  <c:v>42.755555555555553</c:v>
                </c:pt>
                <c:pt idx="30785">
                  <c:v>42.756944444444443</c:v>
                </c:pt>
                <c:pt idx="30786">
                  <c:v>42.758333333333333</c:v>
                </c:pt>
                <c:pt idx="30787">
                  <c:v>42.759722222222223</c:v>
                </c:pt>
                <c:pt idx="30788">
                  <c:v>42.761111111111113</c:v>
                </c:pt>
                <c:pt idx="30789">
                  <c:v>42.762500000000003</c:v>
                </c:pt>
                <c:pt idx="30790">
                  <c:v>42.763888888888886</c:v>
                </c:pt>
                <c:pt idx="30791">
                  <c:v>42.765277777777776</c:v>
                </c:pt>
                <c:pt idx="30792">
                  <c:v>42.766666666666666</c:v>
                </c:pt>
                <c:pt idx="30793">
                  <c:v>42.768055555555556</c:v>
                </c:pt>
                <c:pt idx="30794">
                  <c:v>42.769444444444446</c:v>
                </c:pt>
                <c:pt idx="30795">
                  <c:v>42.770833333333336</c:v>
                </c:pt>
                <c:pt idx="30796">
                  <c:v>42.772222222222226</c:v>
                </c:pt>
                <c:pt idx="30797">
                  <c:v>42.773611111111109</c:v>
                </c:pt>
                <c:pt idx="30798">
                  <c:v>42.774999999999999</c:v>
                </c:pt>
                <c:pt idx="30799">
                  <c:v>42.776388888888889</c:v>
                </c:pt>
                <c:pt idx="30800">
                  <c:v>42.777777777777779</c:v>
                </c:pt>
                <c:pt idx="30801">
                  <c:v>42.779166666666669</c:v>
                </c:pt>
                <c:pt idx="30802">
                  <c:v>42.780555555555559</c:v>
                </c:pt>
                <c:pt idx="30803">
                  <c:v>42.781944444444441</c:v>
                </c:pt>
                <c:pt idx="30804">
                  <c:v>42.783333333333331</c:v>
                </c:pt>
                <c:pt idx="30805">
                  <c:v>42.784722222222221</c:v>
                </c:pt>
                <c:pt idx="30806">
                  <c:v>42.786111111111111</c:v>
                </c:pt>
                <c:pt idx="30807">
                  <c:v>42.787500000000001</c:v>
                </c:pt>
                <c:pt idx="30808">
                  <c:v>42.788888888888891</c:v>
                </c:pt>
                <c:pt idx="30809">
                  <c:v>42.790277777777774</c:v>
                </c:pt>
                <c:pt idx="30810">
                  <c:v>42.791666666666664</c:v>
                </c:pt>
                <c:pt idx="30811">
                  <c:v>42.793055555555554</c:v>
                </c:pt>
                <c:pt idx="30812">
                  <c:v>42.794444444444444</c:v>
                </c:pt>
                <c:pt idx="30813">
                  <c:v>42.795833333333334</c:v>
                </c:pt>
                <c:pt idx="30814">
                  <c:v>42.797222222222224</c:v>
                </c:pt>
                <c:pt idx="30815">
                  <c:v>42.798611111111114</c:v>
                </c:pt>
                <c:pt idx="30816">
                  <c:v>42.8</c:v>
                </c:pt>
                <c:pt idx="30817">
                  <c:v>42.801388888888887</c:v>
                </c:pt>
                <c:pt idx="30818">
                  <c:v>42.802777777777777</c:v>
                </c:pt>
                <c:pt idx="30819">
                  <c:v>42.804166666666667</c:v>
                </c:pt>
                <c:pt idx="30820">
                  <c:v>42.805555555555557</c:v>
                </c:pt>
                <c:pt idx="30821">
                  <c:v>42.806944444444447</c:v>
                </c:pt>
                <c:pt idx="30822">
                  <c:v>42.80833333333333</c:v>
                </c:pt>
                <c:pt idx="30823">
                  <c:v>42.80972222222222</c:v>
                </c:pt>
                <c:pt idx="30824">
                  <c:v>42.81111111111111</c:v>
                </c:pt>
                <c:pt idx="30825">
                  <c:v>42.8125</c:v>
                </c:pt>
                <c:pt idx="30826">
                  <c:v>42.81388888888889</c:v>
                </c:pt>
                <c:pt idx="30827">
                  <c:v>42.81527777777778</c:v>
                </c:pt>
                <c:pt idx="30828">
                  <c:v>42.81666666666667</c:v>
                </c:pt>
                <c:pt idx="30829">
                  <c:v>42.818055555555553</c:v>
                </c:pt>
                <c:pt idx="30830">
                  <c:v>42.819444444444443</c:v>
                </c:pt>
                <c:pt idx="30831">
                  <c:v>42.820833333333333</c:v>
                </c:pt>
                <c:pt idx="30832">
                  <c:v>42.822222222222223</c:v>
                </c:pt>
                <c:pt idx="30833">
                  <c:v>42.823611111111113</c:v>
                </c:pt>
                <c:pt idx="30834">
                  <c:v>42.825000000000003</c:v>
                </c:pt>
                <c:pt idx="30835">
                  <c:v>42.826388888888886</c:v>
                </c:pt>
                <c:pt idx="30836">
                  <c:v>42.827777777777776</c:v>
                </c:pt>
                <c:pt idx="30837">
                  <c:v>42.829166666666666</c:v>
                </c:pt>
                <c:pt idx="30838">
                  <c:v>42.830555555555556</c:v>
                </c:pt>
                <c:pt idx="30839">
                  <c:v>42.831944444444446</c:v>
                </c:pt>
                <c:pt idx="30840">
                  <c:v>42.833333333333336</c:v>
                </c:pt>
                <c:pt idx="30841">
                  <c:v>42.834722222222226</c:v>
                </c:pt>
                <c:pt idx="30842">
                  <c:v>42.836111111111109</c:v>
                </c:pt>
                <c:pt idx="30843">
                  <c:v>42.837499999999999</c:v>
                </c:pt>
                <c:pt idx="30844">
                  <c:v>42.838888888888889</c:v>
                </c:pt>
                <c:pt idx="30845">
                  <c:v>42.840277777777779</c:v>
                </c:pt>
                <c:pt idx="30846">
                  <c:v>42.841666666666669</c:v>
                </c:pt>
                <c:pt idx="30847">
                  <c:v>42.843055555555559</c:v>
                </c:pt>
                <c:pt idx="30848">
                  <c:v>42.844444444444441</c:v>
                </c:pt>
                <c:pt idx="30849">
                  <c:v>42.845833333333331</c:v>
                </c:pt>
                <c:pt idx="30850">
                  <c:v>42.847222222222221</c:v>
                </c:pt>
                <c:pt idx="30851">
                  <c:v>42.848611111111111</c:v>
                </c:pt>
                <c:pt idx="30852">
                  <c:v>42.85</c:v>
                </c:pt>
                <c:pt idx="30853">
                  <c:v>42.851388888888891</c:v>
                </c:pt>
                <c:pt idx="30854">
                  <c:v>42.852777777777774</c:v>
                </c:pt>
                <c:pt idx="30855">
                  <c:v>42.854166666666664</c:v>
                </c:pt>
                <c:pt idx="30856">
                  <c:v>42.855555555555554</c:v>
                </c:pt>
                <c:pt idx="30857">
                  <c:v>42.856944444444444</c:v>
                </c:pt>
                <c:pt idx="30858">
                  <c:v>42.858333333333334</c:v>
                </c:pt>
                <c:pt idx="30859">
                  <c:v>42.859722222222224</c:v>
                </c:pt>
                <c:pt idx="30860">
                  <c:v>42.861111111111114</c:v>
                </c:pt>
                <c:pt idx="30861">
                  <c:v>42.862499999999997</c:v>
                </c:pt>
                <c:pt idx="30862">
                  <c:v>42.863888888888887</c:v>
                </c:pt>
                <c:pt idx="30863">
                  <c:v>42.865277777777777</c:v>
                </c:pt>
                <c:pt idx="30864">
                  <c:v>42.866666666666667</c:v>
                </c:pt>
                <c:pt idx="30865">
                  <c:v>42.868055555555557</c:v>
                </c:pt>
                <c:pt idx="30866">
                  <c:v>42.869444444444447</c:v>
                </c:pt>
                <c:pt idx="30867">
                  <c:v>42.87083333333333</c:v>
                </c:pt>
                <c:pt idx="30868">
                  <c:v>42.87222222222222</c:v>
                </c:pt>
                <c:pt idx="30869">
                  <c:v>42.87361111111111</c:v>
                </c:pt>
                <c:pt idx="30870">
                  <c:v>42.875</c:v>
                </c:pt>
                <c:pt idx="30871">
                  <c:v>42.87638888888889</c:v>
                </c:pt>
                <c:pt idx="30872">
                  <c:v>42.87777777777778</c:v>
                </c:pt>
                <c:pt idx="30873">
                  <c:v>42.87916666666667</c:v>
                </c:pt>
                <c:pt idx="30874">
                  <c:v>42.880555555555553</c:v>
                </c:pt>
                <c:pt idx="30875">
                  <c:v>42.881944444444443</c:v>
                </c:pt>
                <c:pt idx="30876">
                  <c:v>42.883333333333333</c:v>
                </c:pt>
                <c:pt idx="30877">
                  <c:v>42.884722222222223</c:v>
                </c:pt>
                <c:pt idx="30878">
                  <c:v>42.886111111111113</c:v>
                </c:pt>
                <c:pt idx="30879">
                  <c:v>42.887500000000003</c:v>
                </c:pt>
                <c:pt idx="30880">
                  <c:v>42.888888888888886</c:v>
                </c:pt>
                <c:pt idx="30881">
                  <c:v>42.890277777777776</c:v>
                </c:pt>
                <c:pt idx="30882">
                  <c:v>42.891666666666666</c:v>
                </c:pt>
                <c:pt idx="30883">
                  <c:v>42.893055555555556</c:v>
                </c:pt>
                <c:pt idx="30884">
                  <c:v>42.894444444444446</c:v>
                </c:pt>
                <c:pt idx="30885">
                  <c:v>42.895833333333336</c:v>
                </c:pt>
                <c:pt idx="30886">
                  <c:v>42.897222222222226</c:v>
                </c:pt>
                <c:pt idx="30887">
                  <c:v>42.898611111111109</c:v>
                </c:pt>
                <c:pt idx="30888">
                  <c:v>42.9</c:v>
                </c:pt>
                <c:pt idx="30889">
                  <c:v>42.901388888888889</c:v>
                </c:pt>
                <c:pt idx="30890">
                  <c:v>42.902777777777779</c:v>
                </c:pt>
                <c:pt idx="30891">
                  <c:v>42.904166666666669</c:v>
                </c:pt>
                <c:pt idx="30892">
                  <c:v>42.905555555555559</c:v>
                </c:pt>
                <c:pt idx="30893">
                  <c:v>42.906944444444441</c:v>
                </c:pt>
                <c:pt idx="30894">
                  <c:v>42.908333333333331</c:v>
                </c:pt>
                <c:pt idx="30895">
                  <c:v>42.909722222222221</c:v>
                </c:pt>
                <c:pt idx="30896">
                  <c:v>42.911111111111111</c:v>
                </c:pt>
                <c:pt idx="30897">
                  <c:v>42.912500000000001</c:v>
                </c:pt>
                <c:pt idx="30898">
                  <c:v>42.913888888888891</c:v>
                </c:pt>
                <c:pt idx="30899">
                  <c:v>42.915277777777774</c:v>
                </c:pt>
                <c:pt idx="30900">
                  <c:v>42.916666666666664</c:v>
                </c:pt>
                <c:pt idx="30901">
                  <c:v>42.918055555555554</c:v>
                </c:pt>
                <c:pt idx="30902">
                  <c:v>42.919444444444444</c:v>
                </c:pt>
                <c:pt idx="30903">
                  <c:v>42.920833333333334</c:v>
                </c:pt>
                <c:pt idx="30904">
                  <c:v>42.922222222222224</c:v>
                </c:pt>
                <c:pt idx="30905">
                  <c:v>42.923611111111114</c:v>
                </c:pt>
                <c:pt idx="30906">
                  <c:v>42.924999999999997</c:v>
                </c:pt>
                <c:pt idx="30907">
                  <c:v>42.926388888888887</c:v>
                </c:pt>
                <c:pt idx="30908">
                  <c:v>42.927777777777777</c:v>
                </c:pt>
                <c:pt idx="30909">
                  <c:v>42.929166666666667</c:v>
                </c:pt>
                <c:pt idx="30910">
                  <c:v>42.930555555555557</c:v>
                </c:pt>
                <c:pt idx="30911">
                  <c:v>42.931944444444447</c:v>
                </c:pt>
                <c:pt idx="30912">
                  <c:v>42.93333333333333</c:v>
                </c:pt>
                <c:pt idx="30913">
                  <c:v>42.93472222222222</c:v>
                </c:pt>
                <c:pt idx="30914">
                  <c:v>42.93611111111111</c:v>
                </c:pt>
                <c:pt idx="30915">
                  <c:v>42.9375</c:v>
                </c:pt>
                <c:pt idx="30916">
                  <c:v>42.93888888888889</c:v>
                </c:pt>
                <c:pt idx="30917">
                  <c:v>42.94027777777778</c:v>
                </c:pt>
                <c:pt idx="30918">
                  <c:v>42.94166666666667</c:v>
                </c:pt>
                <c:pt idx="30919">
                  <c:v>42.943055555555553</c:v>
                </c:pt>
                <c:pt idx="30920">
                  <c:v>42.944444444444443</c:v>
                </c:pt>
                <c:pt idx="30921">
                  <c:v>42.945833333333333</c:v>
                </c:pt>
                <c:pt idx="30922">
                  <c:v>42.947222222222223</c:v>
                </c:pt>
                <c:pt idx="30923">
                  <c:v>42.948611111111113</c:v>
                </c:pt>
                <c:pt idx="30924">
                  <c:v>42.95</c:v>
                </c:pt>
                <c:pt idx="30925">
                  <c:v>42.951388888888886</c:v>
                </c:pt>
                <c:pt idx="30926">
                  <c:v>42.952777777777776</c:v>
                </c:pt>
                <c:pt idx="30927">
                  <c:v>42.954166666666666</c:v>
                </c:pt>
                <c:pt idx="30928">
                  <c:v>42.955555555555556</c:v>
                </c:pt>
                <c:pt idx="30929">
                  <c:v>42.956944444444446</c:v>
                </c:pt>
                <c:pt idx="30930">
                  <c:v>42.958333333333336</c:v>
                </c:pt>
                <c:pt idx="30931">
                  <c:v>42.959722222222226</c:v>
                </c:pt>
                <c:pt idx="30932">
                  <c:v>42.961111111111109</c:v>
                </c:pt>
                <c:pt idx="30933">
                  <c:v>42.962499999999999</c:v>
                </c:pt>
                <c:pt idx="30934">
                  <c:v>42.963888888888889</c:v>
                </c:pt>
                <c:pt idx="30935">
                  <c:v>42.965277777777779</c:v>
                </c:pt>
                <c:pt idx="30936">
                  <c:v>42.966666666666669</c:v>
                </c:pt>
                <c:pt idx="30937">
                  <c:v>42.968055555555559</c:v>
                </c:pt>
                <c:pt idx="30938">
                  <c:v>42.969444444444441</c:v>
                </c:pt>
                <c:pt idx="30939">
                  <c:v>42.970833333333331</c:v>
                </c:pt>
                <c:pt idx="30940">
                  <c:v>42.972222222222221</c:v>
                </c:pt>
                <c:pt idx="30941">
                  <c:v>42.973611111111111</c:v>
                </c:pt>
                <c:pt idx="30942">
                  <c:v>42.975000000000001</c:v>
                </c:pt>
                <c:pt idx="30943">
                  <c:v>42.976388888888891</c:v>
                </c:pt>
                <c:pt idx="30944">
                  <c:v>42.977777777777774</c:v>
                </c:pt>
                <c:pt idx="30945">
                  <c:v>42.979166666666664</c:v>
                </c:pt>
                <c:pt idx="30946">
                  <c:v>42.980555555555554</c:v>
                </c:pt>
                <c:pt idx="30947">
                  <c:v>42.981944444444444</c:v>
                </c:pt>
                <c:pt idx="30948">
                  <c:v>42.983333333333334</c:v>
                </c:pt>
                <c:pt idx="30949">
                  <c:v>42.984722222222224</c:v>
                </c:pt>
                <c:pt idx="30950">
                  <c:v>42.986111111111114</c:v>
                </c:pt>
                <c:pt idx="30951">
                  <c:v>42.987499999999997</c:v>
                </c:pt>
                <c:pt idx="30952">
                  <c:v>42.988888888888887</c:v>
                </c:pt>
                <c:pt idx="30953">
                  <c:v>42.990277777777777</c:v>
                </c:pt>
                <c:pt idx="30954">
                  <c:v>42.991666666666667</c:v>
                </c:pt>
                <c:pt idx="30955">
                  <c:v>42.993055555555557</c:v>
                </c:pt>
                <c:pt idx="30956">
                  <c:v>42.994444444444447</c:v>
                </c:pt>
                <c:pt idx="30957">
                  <c:v>42.99583333333333</c:v>
                </c:pt>
                <c:pt idx="30958">
                  <c:v>42.99722222222222</c:v>
                </c:pt>
                <c:pt idx="30959">
                  <c:v>42.99861111111111</c:v>
                </c:pt>
                <c:pt idx="30960">
                  <c:v>43</c:v>
                </c:pt>
                <c:pt idx="30961">
                  <c:v>43.00138888888889</c:v>
                </c:pt>
                <c:pt idx="30962">
                  <c:v>43.00277777777778</c:v>
                </c:pt>
                <c:pt idx="30963">
                  <c:v>43.00416666666667</c:v>
                </c:pt>
                <c:pt idx="30964">
                  <c:v>43.005555555555553</c:v>
                </c:pt>
                <c:pt idx="30965">
                  <c:v>43.006944444444443</c:v>
                </c:pt>
                <c:pt idx="30966">
                  <c:v>43.008333333333333</c:v>
                </c:pt>
                <c:pt idx="30967">
                  <c:v>43.009722222222223</c:v>
                </c:pt>
                <c:pt idx="30968">
                  <c:v>43.011111111111113</c:v>
                </c:pt>
                <c:pt idx="30969">
                  <c:v>43.012500000000003</c:v>
                </c:pt>
                <c:pt idx="30970">
                  <c:v>43.013888888888886</c:v>
                </c:pt>
                <c:pt idx="30971">
                  <c:v>43.015277777777776</c:v>
                </c:pt>
                <c:pt idx="30972">
                  <c:v>43.016666666666666</c:v>
                </c:pt>
                <c:pt idx="30973">
                  <c:v>43.018055555555556</c:v>
                </c:pt>
                <c:pt idx="30974">
                  <c:v>43.019444444444446</c:v>
                </c:pt>
                <c:pt idx="30975">
                  <c:v>43.020833333333336</c:v>
                </c:pt>
                <c:pt idx="30976">
                  <c:v>43.022222222222226</c:v>
                </c:pt>
                <c:pt idx="30977">
                  <c:v>43.023611111111109</c:v>
                </c:pt>
                <c:pt idx="30978">
                  <c:v>43.024999999999999</c:v>
                </c:pt>
                <c:pt idx="30979">
                  <c:v>43.026388888888889</c:v>
                </c:pt>
                <c:pt idx="30980">
                  <c:v>43.027777777777779</c:v>
                </c:pt>
                <c:pt idx="30981">
                  <c:v>43.029166666666669</c:v>
                </c:pt>
                <c:pt idx="30982">
                  <c:v>43.030555555555559</c:v>
                </c:pt>
                <c:pt idx="30983">
                  <c:v>43.031944444444441</c:v>
                </c:pt>
                <c:pt idx="30984">
                  <c:v>43.033333333333331</c:v>
                </c:pt>
                <c:pt idx="30985">
                  <c:v>43.034722222222221</c:v>
                </c:pt>
                <c:pt idx="30986">
                  <c:v>43.036111111111111</c:v>
                </c:pt>
                <c:pt idx="30987">
                  <c:v>43.037500000000001</c:v>
                </c:pt>
                <c:pt idx="30988">
                  <c:v>43.038888888888891</c:v>
                </c:pt>
                <c:pt idx="30989">
                  <c:v>43.040277777777774</c:v>
                </c:pt>
                <c:pt idx="30990">
                  <c:v>43.041666666666664</c:v>
                </c:pt>
                <c:pt idx="30991">
                  <c:v>43.043055555555554</c:v>
                </c:pt>
                <c:pt idx="30992">
                  <c:v>43.044444444444444</c:v>
                </c:pt>
                <c:pt idx="30993">
                  <c:v>43.045833333333334</c:v>
                </c:pt>
                <c:pt idx="30994">
                  <c:v>43.047222222222224</c:v>
                </c:pt>
                <c:pt idx="30995">
                  <c:v>43.048611111111114</c:v>
                </c:pt>
                <c:pt idx="30996">
                  <c:v>43.05</c:v>
                </c:pt>
                <c:pt idx="30997">
                  <c:v>43.051388888888887</c:v>
                </c:pt>
                <c:pt idx="30998">
                  <c:v>43.052777777777777</c:v>
                </c:pt>
                <c:pt idx="30999">
                  <c:v>43.054166666666667</c:v>
                </c:pt>
                <c:pt idx="31000">
                  <c:v>43.055555555555557</c:v>
                </c:pt>
                <c:pt idx="31001">
                  <c:v>43.056944444444447</c:v>
                </c:pt>
                <c:pt idx="31002">
                  <c:v>43.05833333333333</c:v>
                </c:pt>
                <c:pt idx="31003">
                  <c:v>43.05972222222222</c:v>
                </c:pt>
                <c:pt idx="31004">
                  <c:v>43.06111111111111</c:v>
                </c:pt>
                <c:pt idx="31005">
                  <c:v>43.0625</c:v>
                </c:pt>
                <c:pt idx="31006">
                  <c:v>43.06388888888889</c:v>
                </c:pt>
                <c:pt idx="31007">
                  <c:v>43.06527777777778</c:v>
                </c:pt>
                <c:pt idx="31008">
                  <c:v>43.06666666666667</c:v>
                </c:pt>
                <c:pt idx="31009">
                  <c:v>43.068055555555553</c:v>
                </c:pt>
                <c:pt idx="31010">
                  <c:v>43.069444444444443</c:v>
                </c:pt>
                <c:pt idx="31011">
                  <c:v>43.070833333333333</c:v>
                </c:pt>
                <c:pt idx="31012">
                  <c:v>43.072222222222223</c:v>
                </c:pt>
                <c:pt idx="31013">
                  <c:v>43.073611111111113</c:v>
                </c:pt>
                <c:pt idx="31014">
                  <c:v>43.075000000000003</c:v>
                </c:pt>
                <c:pt idx="31015">
                  <c:v>43.076388888888886</c:v>
                </c:pt>
                <c:pt idx="31016">
                  <c:v>43.077777777777776</c:v>
                </c:pt>
                <c:pt idx="31017">
                  <c:v>43.079166666666666</c:v>
                </c:pt>
                <c:pt idx="31018">
                  <c:v>43.080555555555556</c:v>
                </c:pt>
                <c:pt idx="31019">
                  <c:v>43.081944444444446</c:v>
                </c:pt>
                <c:pt idx="31020">
                  <c:v>43.083333333333336</c:v>
                </c:pt>
                <c:pt idx="31021">
                  <c:v>43.084722222222226</c:v>
                </c:pt>
                <c:pt idx="31022">
                  <c:v>43.086111111111109</c:v>
                </c:pt>
                <c:pt idx="31023">
                  <c:v>43.087499999999999</c:v>
                </c:pt>
                <c:pt idx="31024">
                  <c:v>43.088888888888889</c:v>
                </c:pt>
                <c:pt idx="31025">
                  <c:v>43.090277777777779</c:v>
                </c:pt>
                <c:pt idx="31026">
                  <c:v>43.091666666666669</c:v>
                </c:pt>
                <c:pt idx="31027">
                  <c:v>43.093055555555559</c:v>
                </c:pt>
                <c:pt idx="31028">
                  <c:v>43.094444444444441</c:v>
                </c:pt>
                <c:pt idx="31029">
                  <c:v>43.095833333333331</c:v>
                </c:pt>
                <c:pt idx="31030">
                  <c:v>43.097222222222221</c:v>
                </c:pt>
                <c:pt idx="31031">
                  <c:v>43.098611111111111</c:v>
                </c:pt>
                <c:pt idx="31032">
                  <c:v>43.1</c:v>
                </c:pt>
                <c:pt idx="31033">
                  <c:v>43.101388888888891</c:v>
                </c:pt>
                <c:pt idx="31034">
                  <c:v>43.102777777777774</c:v>
                </c:pt>
                <c:pt idx="31035">
                  <c:v>43.104166666666664</c:v>
                </c:pt>
                <c:pt idx="31036">
                  <c:v>43.105555555555554</c:v>
                </c:pt>
                <c:pt idx="31037">
                  <c:v>43.106944444444444</c:v>
                </c:pt>
                <c:pt idx="31038">
                  <c:v>43.108333333333334</c:v>
                </c:pt>
                <c:pt idx="31039">
                  <c:v>43.109722222222224</c:v>
                </c:pt>
                <c:pt idx="31040">
                  <c:v>43.111111111111114</c:v>
                </c:pt>
                <c:pt idx="31041">
                  <c:v>43.112499999999997</c:v>
                </c:pt>
                <c:pt idx="31042">
                  <c:v>43.113888888888887</c:v>
                </c:pt>
                <c:pt idx="31043">
                  <c:v>43.115277777777777</c:v>
                </c:pt>
                <c:pt idx="31044">
                  <c:v>43.116666666666667</c:v>
                </c:pt>
                <c:pt idx="31045">
                  <c:v>43.118055555555557</c:v>
                </c:pt>
                <c:pt idx="31046">
                  <c:v>43.119444444444447</c:v>
                </c:pt>
                <c:pt idx="31047">
                  <c:v>43.12083333333333</c:v>
                </c:pt>
                <c:pt idx="31048">
                  <c:v>43.12222222222222</c:v>
                </c:pt>
                <c:pt idx="31049">
                  <c:v>43.12361111111111</c:v>
                </c:pt>
                <c:pt idx="31050">
                  <c:v>43.125</c:v>
                </c:pt>
                <c:pt idx="31051">
                  <c:v>43.12638888888889</c:v>
                </c:pt>
                <c:pt idx="31052">
                  <c:v>43.12777777777778</c:v>
                </c:pt>
                <c:pt idx="31053">
                  <c:v>43.12916666666667</c:v>
                </c:pt>
                <c:pt idx="31054">
                  <c:v>43.130555555555553</c:v>
                </c:pt>
                <c:pt idx="31055">
                  <c:v>43.131944444444443</c:v>
                </c:pt>
                <c:pt idx="31056">
                  <c:v>43.133333333333333</c:v>
                </c:pt>
                <c:pt idx="31057">
                  <c:v>43.134722222222223</c:v>
                </c:pt>
                <c:pt idx="31058">
                  <c:v>43.136111111111113</c:v>
                </c:pt>
                <c:pt idx="31059">
                  <c:v>43.137500000000003</c:v>
                </c:pt>
                <c:pt idx="31060">
                  <c:v>43.138888888888886</c:v>
                </c:pt>
                <c:pt idx="31061">
                  <c:v>43.140277777777776</c:v>
                </c:pt>
                <c:pt idx="31062">
                  <c:v>43.141666666666666</c:v>
                </c:pt>
                <c:pt idx="31063">
                  <c:v>43.143055555555556</c:v>
                </c:pt>
                <c:pt idx="31064">
                  <c:v>43.144444444444446</c:v>
                </c:pt>
                <c:pt idx="31065">
                  <c:v>43.145833333333336</c:v>
                </c:pt>
                <c:pt idx="31066">
                  <c:v>43.147222222222226</c:v>
                </c:pt>
                <c:pt idx="31067">
                  <c:v>43.148611111111109</c:v>
                </c:pt>
                <c:pt idx="31068">
                  <c:v>43.15</c:v>
                </c:pt>
                <c:pt idx="31069">
                  <c:v>43.151388888888889</c:v>
                </c:pt>
                <c:pt idx="31070">
                  <c:v>43.152777777777779</c:v>
                </c:pt>
                <c:pt idx="31071">
                  <c:v>43.154166666666669</c:v>
                </c:pt>
                <c:pt idx="31072">
                  <c:v>43.155555555555559</c:v>
                </c:pt>
                <c:pt idx="31073">
                  <c:v>43.156944444444441</c:v>
                </c:pt>
                <c:pt idx="31074">
                  <c:v>43.158333333333331</c:v>
                </c:pt>
                <c:pt idx="31075">
                  <c:v>43.159722222222221</c:v>
                </c:pt>
                <c:pt idx="31076">
                  <c:v>43.161111111111111</c:v>
                </c:pt>
                <c:pt idx="31077">
                  <c:v>43.162500000000001</c:v>
                </c:pt>
                <c:pt idx="31078">
                  <c:v>43.163888888888891</c:v>
                </c:pt>
                <c:pt idx="31079">
                  <c:v>43.165277777777774</c:v>
                </c:pt>
                <c:pt idx="31080">
                  <c:v>43.166666666666664</c:v>
                </c:pt>
                <c:pt idx="31081">
                  <c:v>43.168055555555554</c:v>
                </c:pt>
                <c:pt idx="31082">
                  <c:v>43.169444444444444</c:v>
                </c:pt>
                <c:pt idx="31083">
                  <c:v>43.170833333333334</c:v>
                </c:pt>
                <c:pt idx="31084">
                  <c:v>43.172222222222224</c:v>
                </c:pt>
                <c:pt idx="31085">
                  <c:v>43.173611111111114</c:v>
                </c:pt>
                <c:pt idx="31086">
                  <c:v>43.174999999999997</c:v>
                </c:pt>
                <c:pt idx="31087">
                  <c:v>43.176388888888887</c:v>
                </c:pt>
                <c:pt idx="31088">
                  <c:v>43.177777777777777</c:v>
                </c:pt>
                <c:pt idx="31089">
                  <c:v>43.179166666666667</c:v>
                </c:pt>
                <c:pt idx="31090">
                  <c:v>43.180555555555557</c:v>
                </c:pt>
                <c:pt idx="31091">
                  <c:v>43.181944444444447</c:v>
                </c:pt>
                <c:pt idx="31092">
                  <c:v>43.18333333333333</c:v>
                </c:pt>
                <c:pt idx="31093">
                  <c:v>43.18472222222222</c:v>
                </c:pt>
                <c:pt idx="31094">
                  <c:v>43.18611111111111</c:v>
                </c:pt>
                <c:pt idx="31095">
                  <c:v>43.1875</c:v>
                </c:pt>
                <c:pt idx="31096">
                  <c:v>43.18888888888889</c:v>
                </c:pt>
                <c:pt idx="31097">
                  <c:v>43.19027777777778</c:v>
                </c:pt>
                <c:pt idx="31098">
                  <c:v>43.19166666666667</c:v>
                </c:pt>
                <c:pt idx="31099">
                  <c:v>43.193055555555553</c:v>
                </c:pt>
                <c:pt idx="31100">
                  <c:v>43.194444444444443</c:v>
                </c:pt>
                <c:pt idx="31101">
                  <c:v>43.195833333333333</c:v>
                </c:pt>
                <c:pt idx="31102">
                  <c:v>43.197222222222223</c:v>
                </c:pt>
                <c:pt idx="31103">
                  <c:v>43.198611111111113</c:v>
                </c:pt>
                <c:pt idx="31104">
                  <c:v>43.2</c:v>
                </c:pt>
                <c:pt idx="31105">
                  <c:v>43.201388888888886</c:v>
                </c:pt>
                <c:pt idx="31106">
                  <c:v>43.202777777777776</c:v>
                </c:pt>
                <c:pt idx="31107">
                  <c:v>43.204166666666666</c:v>
                </c:pt>
                <c:pt idx="31108">
                  <c:v>43.205555555555556</c:v>
                </c:pt>
                <c:pt idx="31109">
                  <c:v>43.206944444444446</c:v>
                </c:pt>
                <c:pt idx="31110">
                  <c:v>43.208333333333336</c:v>
                </c:pt>
                <c:pt idx="31111">
                  <c:v>43.209722222222226</c:v>
                </c:pt>
                <c:pt idx="31112">
                  <c:v>43.211111111111109</c:v>
                </c:pt>
                <c:pt idx="31113">
                  <c:v>43.212499999999999</c:v>
                </c:pt>
                <c:pt idx="31114">
                  <c:v>43.213888888888889</c:v>
                </c:pt>
                <c:pt idx="31115">
                  <c:v>43.215277777777779</c:v>
                </c:pt>
                <c:pt idx="31116">
                  <c:v>43.216666666666669</c:v>
                </c:pt>
                <c:pt idx="31117">
                  <c:v>43.218055555555559</c:v>
                </c:pt>
                <c:pt idx="31118">
                  <c:v>43.219444444444441</c:v>
                </c:pt>
                <c:pt idx="31119">
                  <c:v>43.220833333333331</c:v>
                </c:pt>
                <c:pt idx="31120">
                  <c:v>43.222222222222221</c:v>
                </c:pt>
                <c:pt idx="31121">
                  <c:v>43.223611111111111</c:v>
                </c:pt>
                <c:pt idx="31122">
                  <c:v>43.225000000000001</c:v>
                </c:pt>
                <c:pt idx="31123">
                  <c:v>43.226388888888891</c:v>
                </c:pt>
                <c:pt idx="31124">
                  <c:v>43.227777777777774</c:v>
                </c:pt>
                <c:pt idx="31125">
                  <c:v>43.229166666666664</c:v>
                </c:pt>
                <c:pt idx="31126">
                  <c:v>43.230555555555554</c:v>
                </c:pt>
                <c:pt idx="31127">
                  <c:v>43.231944444444444</c:v>
                </c:pt>
                <c:pt idx="31128">
                  <c:v>43.233333333333334</c:v>
                </c:pt>
                <c:pt idx="31129">
                  <c:v>43.234722222222224</c:v>
                </c:pt>
                <c:pt idx="31130">
                  <c:v>43.236111111111114</c:v>
                </c:pt>
                <c:pt idx="31131">
                  <c:v>43.237499999999997</c:v>
                </c:pt>
                <c:pt idx="31132">
                  <c:v>43.238888888888887</c:v>
                </c:pt>
                <c:pt idx="31133">
                  <c:v>43.240277777777777</c:v>
                </c:pt>
                <c:pt idx="31134">
                  <c:v>43.241666666666667</c:v>
                </c:pt>
                <c:pt idx="31135">
                  <c:v>43.243055555555557</c:v>
                </c:pt>
                <c:pt idx="31136">
                  <c:v>43.244444444444447</c:v>
                </c:pt>
                <c:pt idx="31137">
                  <c:v>43.24583333333333</c:v>
                </c:pt>
                <c:pt idx="31138">
                  <c:v>43.24722222222222</c:v>
                </c:pt>
                <c:pt idx="31139">
                  <c:v>43.24861111111111</c:v>
                </c:pt>
                <c:pt idx="31140">
                  <c:v>43.25</c:v>
                </c:pt>
                <c:pt idx="31141">
                  <c:v>43.25138888888889</c:v>
                </c:pt>
                <c:pt idx="31142">
                  <c:v>43.25277777777778</c:v>
                </c:pt>
                <c:pt idx="31143">
                  <c:v>43.25416666666667</c:v>
                </c:pt>
                <c:pt idx="31144">
                  <c:v>43.255555555555553</c:v>
                </c:pt>
                <c:pt idx="31145">
                  <c:v>43.256944444444443</c:v>
                </c:pt>
                <c:pt idx="31146">
                  <c:v>43.258333333333333</c:v>
                </c:pt>
                <c:pt idx="31147">
                  <c:v>43.259722222222223</c:v>
                </c:pt>
                <c:pt idx="31148">
                  <c:v>43.261111111111113</c:v>
                </c:pt>
                <c:pt idx="31149">
                  <c:v>43.262500000000003</c:v>
                </c:pt>
                <c:pt idx="31150">
                  <c:v>43.263888888888886</c:v>
                </c:pt>
                <c:pt idx="31151">
                  <c:v>43.265277777777776</c:v>
                </c:pt>
                <c:pt idx="31152">
                  <c:v>43.266666666666666</c:v>
                </c:pt>
                <c:pt idx="31153">
                  <c:v>43.268055555555556</c:v>
                </c:pt>
                <c:pt idx="31154">
                  <c:v>43.269444444444446</c:v>
                </c:pt>
                <c:pt idx="31155">
                  <c:v>43.270833333333336</c:v>
                </c:pt>
                <c:pt idx="31156">
                  <c:v>43.272222222222226</c:v>
                </c:pt>
                <c:pt idx="31157">
                  <c:v>43.273611111111109</c:v>
                </c:pt>
                <c:pt idx="31158">
                  <c:v>43.274999999999999</c:v>
                </c:pt>
                <c:pt idx="31159">
                  <c:v>43.276388888888889</c:v>
                </c:pt>
                <c:pt idx="31160">
                  <c:v>43.277777777777779</c:v>
                </c:pt>
                <c:pt idx="31161">
                  <c:v>43.279166666666669</c:v>
                </c:pt>
                <c:pt idx="31162">
                  <c:v>43.280555555555559</c:v>
                </c:pt>
                <c:pt idx="31163">
                  <c:v>43.281944444444441</c:v>
                </c:pt>
                <c:pt idx="31164">
                  <c:v>43.283333333333331</c:v>
                </c:pt>
                <c:pt idx="31165">
                  <c:v>43.284722222222221</c:v>
                </c:pt>
                <c:pt idx="31166">
                  <c:v>43.286111111111111</c:v>
                </c:pt>
                <c:pt idx="31167">
                  <c:v>43.287500000000001</c:v>
                </c:pt>
                <c:pt idx="31168">
                  <c:v>43.288888888888891</c:v>
                </c:pt>
                <c:pt idx="31169">
                  <c:v>43.290277777777774</c:v>
                </c:pt>
                <c:pt idx="31170">
                  <c:v>43.291666666666664</c:v>
                </c:pt>
                <c:pt idx="31171">
                  <c:v>43.293055555555554</c:v>
                </c:pt>
                <c:pt idx="31172">
                  <c:v>43.294444444444444</c:v>
                </c:pt>
                <c:pt idx="31173">
                  <c:v>43.295833333333334</c:v>
                </c:pt>
                <c:pt idx="31174">
                  <c:v>43.297222222222224</c:v>
                </c:pt>
                <c:pt idx="31175">
                  <c:v>43.298611111111114</c:v>
                </c:pt>
                <c:pt idx="31176">
                  <c:v>43.3</c:v>
                </c:pt>
                <c:pt idx="31177">
                  <c:v>43.301388888888887</c:v>
                </c:pt>
                <c:pt idx="31178">
                  <c:v>43.302777777777777</c:v>
                </c:pt>
                <c:pt idx="31179">
                  <c:v>43.304166666666667</c:v>
                </c:pt>
                <c:pt idx="31180">
                  <c:v>43.305555555555557</c:v>
                </c:pt>
                <c:pt idx="31181">
                  <c:v>43.306944444444447</c:v>
                </c:pt>
                <c:pt idx="31182">
                  <c:v>43.30833333333333</c:v>
                </c:pt>
                <c:pt idx="31183">
                  <c:v>43.30972222222222</c:v>
                </c:pt>
                <c:pt idx="31184">
                  <c:v>43.31111111111111</c:v>
                </c:pt>
                <c:pt idx="31185">
                  <c:v>43.3125</c:v>
                </c:pt>
                <c:pt idx="31186">
                  <c:v>43.31388888888889</c:v>
                </c:pt>
                <c:pt idx="31187">
                  <c:v>43.31527777777778</c:v>
                </c:pt>
                <c:pt idx="31188">
                  <c:v>43.31666666666667</c:v>
                </c:pt>
                <c:pt idx="31189">
                  <c:v>43.318055555555553</c:v>
                </c:pt>
                <c:pt idx="31190">
                  <c:v>43.319444444444443</c:v>
                </c:pt>
                <c:pt idx="31191">
                  <c:v>43.320833333333333</c:v>
                </c:pt>
                <c:pt idx="31192">
                  <c:v>43.322222222222223</c:v>
                </c:pt>
                <c:pt idx="31193">
                  <c:v>43.323611111111113</c:v>
                </c:pt>
                <c:pt idx="31194">
                  <c:v>43.325000000000003</c:v>
                </c:pt>
                <c:pt idx="31195">
                  <c:v>43.326388888888886</c:v>
                </c:pt>
                <c:pt idx="31196">
                  <c:v>43.327777777777776</c:v>
                </c:pt>
                <c:pt idx="31197">
                  <c:v>43.329166666666666</c:v>
                </c:pt>
                <c:pt idx="31198">
                  <c:v>43.330555555555556</c:v>
                </c:pt>
                <c:pt idx="31199">
                  <c:v>43.331944444444446</c:v>
                </c:pt>
                <c:pt idx="31200">
                  <c:v>43.333333333333336</c:v>
                </c:pt>
                <c:pt idx="31201">
                  <c:v>43.334722222222226</c:v>
                </c:pt>
                <c:pt idx="31202">
                  <c:v>43.336111111111109</c:v>
                </c:pt>
                <c:pt idx="31203">
                  <c:v>43.337499999999999</c:v>
                </c:pt>
                <c:pt idx="31204">
                  <c:v>43.338888888888889</c:v>
                </c:pt>
                <c:pt idx="31205">
                  <c:v>43.340277777777779</c:v>
                </c:pt>
                <c:pt idx="31206">
                  <c:v>43.341666666666669</c:v>
                </c:pt>
                <c:pt idx="31207">
                  <c:v>43.343055555555559</c:v>
                </c:pt>
                <c:pt idx="31208">
                  <c:v>43.344444444444441</c:v>
                </c:pt>
                <c:pt idx="31209">
                  <c:v>43.345833333333331</c:v>
                </c:pt>
                <c:pt idx="31210">
                  <c:v>43.347222222222221</c:v>
                </c:pt>
                <c:pt idx="31211">
                  <c:v>43.348611111111111</c:v>
                </c:pt>
                <c:pt idx="31212">
                  <c:v>43.35</c:v>
                </c:pt>
                <c:pt idx="31213">
                  <c:v>43.351388888888891</c:v>
                </c:pt>
                <c:pt idx="31214">
                  <c:v>43.352777777777774</c:v>
                </c:pt>
                <c:pt idx="31215">
                  <c:v>43.354166666666664</c:v>
                </c:pt>
                <c:pt idx="31216">
                  <c:v>43.355555555555554</c:v>
                </c:pt>
                <c:pt idx="31217">
                  <c:v>43.356944444444444</c:v>
                </c:pt>
                <c:pt idx="31218">
                  <c:v>43.358333333333334</c:v>
                </c:pt>
                <c:pt idx="31219">
                  <c:v>43.359722222222224</c:v>
                </c:pt>
                <c:pt idx="31220">
                  <c:v>43.361111111111114</c:v>
                </c:pt>
                <c:pt idx="31221">
                  <c:v>43.362499999999997</c:v>
                </c:pt>
                <c:pt idx="31222">
                  <c:v>43.363888888888887</c:v>
                </c:pt>
                <c:pt idx="31223">
                  <c:v>43.365277777777777</c:v>
                </c:pt>
                <c:pt idx="31224">
                  <c:v>43.366666666666667</c:v>
                </c:pt>
                <c:pt idx="31225">
                  <c:v>43.368055555555557</c:v>
                </c:pt>
                <c:pt idx="31226">
                  <c:v>43.369444444444447</c:v>
                </c:pt>
                <c:pt idx="31227">
                  <c:v>43.37083333333333</c:v>
                </c:pt>
                <c:pt idx="31228">
                  <c:v>43.37222222222222</c:v>
                </c:pt>
                <c:pt idx="31229">
                  <c:v>43.37361111111111</c:v>
                </c:pt>
                <c:pt idx="31230">
                  <c:v>43.375</c:v>
                </c:pt>
                <c:pt idx="31231">
                  <c:v>43.37638888888889</c:v>
                </c:pt>
                <c:pt idx="31232">
                  <c:v>43.37777777777778</c:v>
                </c:pt>
                <c:pt idx="31233">
                  <c:v>43.37916666666667</c:v>
                </c:pt>
                <c:pt idx="31234">
                  <c:v>43.380555555555553</c:v>
                </c:pt>
                <c:pt idx="31235">
                  <c:v>43.381944444444443</c:v>
                </c:pt>
                <c:pt idx="31236">
                  <c:v>43.383333333333333</c:v>
                </c:pt>
                <c:pt idx="31237">
                  <c:v>43.384722222222223</c:v>
                </c:pt>
                <c:pt idx="31238">
                  <c:v>43.386111111111113</c:v>
                </c:pt>
                <c:pt idx="31239">
                  <c:v>43.387500000000003</c:v>
                </c:pt>
                <c:pt idx="31240">
                  <c:v>43.388888888888886</c:v>
                </c:pt>
                <c:pt idx="31241">
                  <c:v>43.390277777777776</c:v>
                </c:pt>
                <c:pt idx="31242">
                  <c:v>43.391666666666666</c:v>
                </c:pt>
                <c:pt idx="31243">
                  <c:v>43.393055555555556</c:v>
                </c:pt>
                <c:pt idx="31244">
                  <c:v>43.394444444444446</c:v>
                </c:pt>
                <c:pt idx="31245">
                  <c:v>43.395833333333336</c:v>
                </c:pt>
                <c:pt idx="31246">
                  <c:v>43.397222222222226</c:v>
                </c:pt>
                <c:pt idx="31247">
                  <c:v>43.398611111111109</c:v>
                </c:pt>
                <c:pt idx="31248">
                  <c:v>43.4</c:v>
                </c:pt>
                <c:pt idx="31249">
                  <c:v>43.401388888888889</c:v>
                </c:pt>
                <c:pt idx="31250">
                  <c:v>43.402777777777779</c:v>
                </c:pt>
                <c:pt idx="31251">
                  <c:v>43.404166666666669</c:v>
                </c:pt>
                <c:pt idx="31252">
                  <c:v>43.405555555555559</c:v>
                </c:pt>
                <c:pt idx="31253">
                  <c:v>43.406944444444441</c:v>
                </c:pt>
                <c:pt idx="31254">
                  <c:v>43.408333333333331</c:v>
                </c:pt>
                <c:pt idx="31255">
                  <c:v>43.409722222222221</c:v>
                </c:pt>
                <c:pt idx="31256">
                  <c:v>43.411111111111111</c:v>
                </c:pt>
                <c:pt idx="31257">
                  <c:v>43.412500000000001</c:v>
                </c:pt>
                <c:pt idx="31258">
                  <c:v>43.413888888888891</c:v>
                </c:pt>
                <c:pt idx="31259">
                  <c:v>43.415277777777774</c:v>
                </c:pt>
                <c:pt idx="31260">
                  <c:v>43.416666666666664</c:v>
                </c:pt>
                <c:pt idx="31261">
                  <c:v>43.418055555555554</c:v>
                </c:pt>
                <c:pt idx="31262">
                  <c:v>43.419444444444444</c:v>
                </c:pt>
                <c:pt idx="31263">
                  <c:v>43.420833333333334</c:v>
                </c:pt>
                <c:pt idx="31264">
                  <c:v>43.422222222222224</c:v>
                </c:pt>
                <c:pt idx="31265">
                  <c:v>43.423611111111114</c:v>
                </c:pt>
                <c:pt idx="31266">
                  <c:v>43.424999999999997</c:v>
                </c:pt>
                <c:pt idx="31267">
                  <c:v>43.426388888888887</c:v>
                </c:pt>
                <c:pt idx="31268">
                  <c:v>43.427777777777777</c:v>
                </c:pt>
                <c:pt idx="31269">
                  <c:v>43.429166666666667</c:v>
                </c:pt>
                <c:pt idx="31270">
                  <c:v>43.430555555555557</c:v>
                </c:pt>
                <c:pt idx="31271">
                  <c:v>43.431944444444447</c:v>
                </c:pt>
                <c:pt idx="31272">
                  <c:v>43.43333333333333</c:v>
                </c:pt>
                <c:pt idx="31273">
                  <c:v>43.43472222222222</c:v>
                </c:pt>
                <c:pt idx="31274">
                  <c:v>43.43611111111111</c:v>
                </c:pt>
                <c:pt idx="31275">
                  <c:v>43.4375</c:v>
                </c:pt>
                <c:pt idx="31276">
                  <c:v>43.43888888888889</c:v>
                </c:pt>
                <c:pt idx="31277">
                  <c:v>43.44027777777778</c:v>
                </c:pt>
                <c:pt idx="31278">
                  <c:v>43.44166666666667</c:v>
                </c:pt>
                <c:pt idx="31279">
                  <c:v>43.443055555555553</c:v>
                </c:pt>
                <c:pt idx="31280">
                  <c:v>43.444444444444443</c:v>
                </c:pt>
                <c:pt idx="31281">
                  <c:v>43.445833333333333</c:v>
                </c:pt>
                <c:pt idx="31282">
                  <c:v>43.447222222222223</c:v>
                </c:pt>
                <c:pt idx="31283">
                  <c:v>43.448611111111113</c:v>
                </c:pt>
                <c:pt idx="31284">
                  <c:v>43.45</c:v>
                </c:pt>
                <c:pt idx="31285">
                  <c:v>43.451388888888886</c:v>
                </c:pt>
                <c:pt idx="31286">
                  <c:v>43.452777777777776</c:v>
                </c:pt>
                <c:pt idx="31287">
                  <c:v>43.454166666666666</c:v>
                </c:pt>
                <c:pt idx="31288">
                  <c:v>43.455555555555556</c:v>
                </c:pt>
                <c:pt idx="31289">
                  <c:v>43.456944444444446</c:v>
                </c:pt>
                <c:pt idx="31290">
                  <c:v>43.458333333333336</c:v>
                </c:pt>
                <c:pt idx="31291">
                  <c:v>43.459722222222226</c:v>
                </c:pt>
                <c:pt idx="31292">
                  <c:v>43.461111111111109</c:v>
                </c:pt>
                <c:pt idx="31293">
                  <c:v>43.462499999999999</c:v>
                </c:pt>
                <c:pt idx="31294">
                  <c:v>43.463888888888889</c:v>
                </c:pt>
                <c:pt idx="31295">
                  <c:v>43.465277777777779</c:v>
                </c:pt>
                <c:pt idx="31296">
                  <c:v>43.466666666666669</c:v>
                </c:pt>
                <c:pt idx="31297">
                  <c:v>43.468055555555559</c:v>
                </c:pt>
                <c:pt idx="31298">
                  <c:v>43.469444444444441</c:v>
                </c:pt>
                <c:pt idx="31299">
                  <c:v>43.470833333333331</c:v>
                </c:pt>
                <c:pt idx="31300">
                  <c:v>43.472222222222221</c:v>
                </c:pt>
                <c:pt idx="31301">
                  <c:v>43.473611111111111</c:v>
                </c:pt>
                <c:pt idx="31302">
                  <c:v>43.475000000000001</c:v>
                </c:pt>
                <c:pt idx="31303">
                  <c:v>43.476388888888891</c:v>
                </c:pt>
                <c:pt idx="31304">
                  <c:v>43.477777777777774</c:v>
                </c:pt>
                <c:pt idx="31305">
                  <c:v>43.479166666666664</c:v>
                </c:pt>
                <c:pt idx="31306">
                  <c:v>43.480555555555554</c:v>
                </c:pt>
                <c:pt idx="31307">
                  <c:v>43.481944444444444</c:v>
                </c:pt>
                <c:pt idx="31308">
                  <c:v>43.483333333333334</c:v>
                </c:pt>
                <c:pt idx="31309">
                  <c:v>43.484722222222224</c:v>
                </c:pt>
                <c:pt idx="31310">
                  <c:v>43.486111111111114</c:v>
                </c:pt>
                <c:pt idx="31311">
                  <c:v>43.487499999999997</c:v>
                </c:pt>
                <c:pt idx="31312">
                  <c:v>43.488888888888887</c:v>
                </c:pt>
                <c:pt idx="31313">
                  <c:v>43.490277777777777</c:v>
                </c:pt>
                <c:pt idx="31314">
                  <c:v>43.491666666666667</c:v>
                </c:pt>
                <c:pt idx="31315">
                  <c:v>43.493055555555557</c:v>
                </c:pt>
                <c:pt idx="31316">
                  <c:v>43.494444444444447</c:v>
                </c:pt>
                <c:pt idx="31317">
                  <c:v>43.49583333333333</c:v>
                </c:pt>
                <c:pt idx="31318">
                  <c:v>43.49722222222222</c:v>
                </c:pt>
                <c:pt idx="31319">
                  <c:v>43.49861111111111</c:v>
                </c:pt>
                <c:pt idx="31320">
                  <c:v>43.5</c:v>
                </c:pt>
                <c:pt idx="31321">
                  <c:v>43.50138888888889</c:v>
                </c:pt>
                <c:pt idx="31322">
                  <c:v>43.50277777777778</c:v>
                </c:pt>
                <c:pt idx="31323">
                  <c:v>43.50416666666667</c:v>
                </c:pt>
                <c:pt idx="31324">
                  <c:v>43.505555555555553</c:v>
                </c:pt>
                <c:pt idx="31325">
                  <c:v>43.506944444444443</c:v>
                </c:pt>
                <c:pt idx="31326">
                  <c:v>43.508333333333333</c:v>
                </c:pt>
                <c:pt idx="31327">
                  <c:v>43.509722222222223</c:v>
                </c:pt>
                <c:pt idx="31328">
                  <c:v>43.511111111111113</c:v>
                </c:pt>
                <c:pt idx="31329">
                  <c:v>43.512500000000003</c:v>
                </c:pt>
                <c:pt idx="31330">
                  <c:v>43.513888888888886</c:v>
                </c:pt>
                <c:pt idx="31331">
                  <c:v>43.515277777777776</c:v>
                </c:pt>
                <c:pt idx="31332">
                  <c:v>43.516666666666666</c:v>
                </c:pt>
                <c:pt idx="31333">
                  <c:v>43.518055555555556</c:v>
                </c:pt>
                <c:pt idx="31334">
                  <c:v>43.519444444444446</c:v>
                </c:pt>
                <c:pt idx="31335">
                  <c:v>43.520833333333336</c:v>
                </c:pt>
                <c:pt idx="31336">
                  <c:v>43.522222222222226</c:v>
                </c:pt>
                <c:pt idx="31337">
                  <c:v>43.523611111111109</c:v>
                </c:pt>
                <c:pt idx="31338">
                  <c:v>43.524999999999999</c:v>
                </c:pt>
                <c:pt idx="31339">
                  <c:v>43.526388888888889</c:v>
                </c:pt>
                <c:pt idx="31340">
                  <c:v>43.527777777777779</c:v>
                </c:pt>
                <c:pt idx="31341">
                  <c:v>43.529166666666669</c:v>
                </c:pt>
                <c:pt idx="31342">
                  <c:v>43.530555555555559</c:v>
                </c:pt>
                <c:pt idx="31343">
                  <c:v>43.531944444444441</c:v>
                </c:pt>
                <c:pt idx="31344">
                  <c:v>43.533333333333331</c:v>
                </c:pt>
                <c:pt idx="31345">
                  <c:v>43.534722222222221</c:v>
                </c:pt>
                <c:pt idx="31346">
                  <c:v>43.536111111111111</c:v>
                </c:pt>
                <c:pt idx="31347">
                  <c:v>43.537500000000001</c:v>
                </c:pt>
                <c:pt idx="31348">
                  <c:v>43.538888888888891</c:v>
                </c:pt>
                <c:pt idx="31349">
                  <c:v>43.540277777777774</c:v>
                </c:pt>
                <c:pt idx="31350">
                  <c:v>43.541666666666664</c:v>
                </c:pt>
                <c:pt idx="31351">
                  <c:v>43.543055555555554</c:v>
                </c:pt>
                <c:pt idx="31352">
                  <c:v>43.544444444444444</c:v>
                </c:pt>
                <c:pt idx="31353">
                  <c:v>43.545833333333334</c:v>
                </c:pt>
                <c:pt idx="31354">
                  <c:v>43.547222222222224</c:v>
                </c:pt>
                <c:pt idx="31355">
                  <c:v>43.548611111111114</c:v>
                </c:pt>
                <c:pt idx="31356">
                  <c:v>43.55</c:v>
                </c:pt>
                <c:pt idx="31357">
                  <c:v>43.551388888888887</c:v>
                </c:pt>
                <c:pt idx="31358">
                  <c:v>43.552777777777777</c:v>
                </c:pt>
                <c:pt idx="31359">
                  <c:v>43.554166666666667</c:v>
                </c:pt>
                <c:pt idx="31360">
                  <c:v>43.555555555555557</c:v>
                </c:pt>
                <c:pt idx="31361">
                  <c:v>43.556944444444447</c:v>
                </c:pt>
                <c:pt idx="31362">
                  <c:v>43.55833333333333</c:v>
                </c:pt>
                <c:pt idx="31363">
                  <c:v>43.55972222222222</c:v>
                </c:pt>
                <c:pt idx="31364">
                  <c:v>43.56111111111111</c:v>
                </c:pt>
                <c:pt idx="31365">
                  <c:v>43.5625</c:v>
                </c:pt>
                <c:pt idx="31366">
                  <c:v>43.56388888888889</c:v>
                </c:pt>
                <c:pt idx="31367">
                  <c:v>43.56527777777778</c:v>
                </c:pt>
                <c:pt idx="31368">
                  <c:v>43.56666666666667</c:v>
                </c:pt>
                <c:pt idx="31369">
                  <c:v>43.568055555555553</c:v>
                </c:pt>
                <c:pt idx="31370">
                  <c:v>43.569444444444443</c:v>
                </c:pt>
                <c:pt idx="31371">
                  <c:v>43.570833333333333</c:v>
                </c:pt>
                <c:pt idx="31372">
                  <c:v>43.572222222222223</c:v>
                </c:pt>
                <c:pt idx="31373">
                  <c:v>43.573611111111113</c:v>
                </c:pt>
                <c:pt idx="31374">
                  <c:v>43.575000000000003</c:v>
                </c:pt>
                <c:pt idx="31375">
                  <c:v>43.576388888888886</c:v>
                </c:pt>
                <c:pt idx="31376">
                  <c:v>43.577777777777776</c:v>
                </c:pt>
                <c:pt idx="31377">
                  <c:v>43.579166666666666</c:v>
                </c:pt>
                <c:pt idx="31378">
                  <c:v>43.580555555555556</c:v>
                </c:pt>
                <c:pt idx="31379">
                  <c:v>43.581944444444446</c:v>
                </c:pt>
                <c:pt idx="31380">
                  <c:v>43.583333333333336</c:v>
                </c:pt>
                <c:pt idx="31381">
                  <c:v>43.584722222222226</c:v>
                </c:pt>
                <c:pt idx="31382">
                  <c:v>43.586111111111109</c:v>
                </c:pt>
                <c:pt idx="31383">
                  <c:v>43.587499999999999</c:v>
                </c:pt>
                <c:pt idx="31384">
                  <c:v>43.588888888888889</c:v>
                </c:pt>
                <c:pt idx="31385">
                  <c:v>43.590277777777779</c:v>
                </c:pt>
                <c:pt idx="31386">
                  <c:v>43.591666666666669</c:v>
                </c:pt>
                <c:pt idx="31387">
                  <c:v>43.593055555555559</c:v>
                </c:pt>
                <c:pt idx="31388">
                  <c:v>43.594444444444441</c:v>
                </c:pt>
                <c:pt idx="31389">
                  <c:v>43.595833333333331</c:v>
                </c:pt>
                <c:pt idx="31390">
                  <c:v>43.597222222222221</c:v>
                </c:pt>
                <c:pt idx="31391">
                  <c:v>43.598611111111111</c:v>
                </c:pt>
                <c:pt idx="31392">
                  <c:v>43.6</c:v>
                </c:pt>
                <c:pt idx="31393">
                  <c:v>43.601388888888891</c:v>
                </c:pt>
                <c:pt idx="31394">
                  <c:v>43.602777777777774</c:v>
                </c:pt>
                <c:pt idx="31395">
                  <c:v>43.604166666666664</c:v>
                </c:pt>
                <c:pt idx="31396">
                  <c:v>43.605555555555554</c:v>
                </c:pt>
                <c:pt idx="31397">
                  <c:v>43.606944444444444</c:v>
                </c:pt>
                <c:pt idx="31398">
                  <c:v>43.608333333333334</c:v>
                </c:pt>
                <c:pt idx="31399">
                  <c:v>43.609722222222224</c:v>
                </c:pt>
                <c:pt idx="31400">
                  <c:v>43.611111111111114</c:v>
                </c:pt>
                <c:pt idx="31401">
                  <c:v>43.612499999999997</c:v>
                </c:pt>
                <c:pt idx="31402">
                  <c:v>43.613888888888887</c:v>
                </c:pt>
                <c:pt idx="31403">
                  <c:v>43.615277777777777</c:v>
                </c:pt>
                <c:pt idx="31404">
                  <c:v>43.616666666666667</c:v>
                </c:pt>
                <c:pt idx="31405">
                  <c:v>43.618055555555557</c:v>
                </c:pt>
                <c:pt idx="31406">
                  <c:v>43.619444444444447</c:v>
                </c:pt>
                <c:pt idx="31407">
                  <c:v>43.62083333333333</c:v>
                </c:pt>
                <c:pt idx="31408">
                  <c:v>43.62222222222222</c:v>
                </c:pt>
                <c:pt idx="31409">
                  <c:v>43.62361111111111</c:v>
                </c:pt>
                <c:pt idx="31410">
                  <c:v>43.625</c:v>
                </c:pt>
                <c:pt idx="31411">
                  <c:v>43.62638888888889</c:v>
                </c:pt>
                <c:pt idx="31412">
                  <c:v>43.62777777777778</c:v>
                </c:pt>
                <c:pt idx="31413">
                  <c:v>43.62916666666667</c:v>
                </c:pt>
                <c:pt idx="31414">
                  <c:v>43.630555555555553</c:v>
                </c:pt>
                <c:pt idx="31415">
                  <c:v>43.631944444444443</c:v>
                </c:pt>
                <c:pt idx="31416">
                  <c:v>43.633333333333333</c:v>
                </c:pt>
                <c:pt idx="31417">
                  <c:v>43.634722222222223</c:v>
                </c:pt>
                <c:pt idx="31418">
                  <c:v>43.636111111111113</c:v>
                </c:pt>
                <c:pt idx="31419">
                  <c:v>43.637500000000003</c:v>
                </c:pt>
                <c:pt idx="31420">
                  <c:v>43.638888888888886</c:v>
                </c:pt>
                <c:pt idx="31421">
                  <c:v>43.640277777777776</c:v>
                </c:pt>
                <c:pt idx="31422">
                  <c:v>43.641666666666666</c:v>
                </c:pt>
                <c:pt idx="31423">
                  <c:v>43.643055555555556</c:v>
                </c:pt>
                <c:pt idx="31424">
                  <c:v>43.644444444444446</c:v>
                </c:pt>
                <c:pt idx="31425">
                  <c:v>43.645833333333336</c:v>
                </c:pt>
                <c:pt idx="31426">
                  <c:v>43.647222222222226</c:v>
                </c:pt>
                <c:pt idx="31427">
                  <c:v>43.648611111111109</c:v>
                </c:pt>
                <c:pt idx="31428">
                  <c:v>43.65</c:v>
                </c:pt>
                <c:pt idx="31429">
                  <c:v>43.651388888888889</c:v>
                </c:pt>
                <c:pt idx="31430">
                  <c:v>43.652777777777779</c:v>
                </c:pt>
                <c:pt idx="31431">
                  <c:v>43.654166666666669</c:v>
                </c:pt>
                <c:pt idx="31432">
                  <c:v>43.655555555555559</c:v>
                </c:pt>
                <c:pt idx="31433">
                  <c:v>43.656944444444441</c:v>
                </c:pt>
                <c:pt idx="31434">
                  <c:v>43.658333333333331</c:v>
                </c:pt>
                <c:pt idx="31435">
                  <c:v>43.659722222222221</c:v>
                </c:pt>
                <c:pt idx="31436">
                  <c:v>43.661111111111111</c:v>
                </c:pt>
                <c:pt idx="31437">
                  <c:v>43.662500000000001</c:v>
                </c:pt>
                <c:pt idx="31438">
                  <c:v>43.663888888888891</c:v>
                </c:pt>
                <c:pt idx="31439">
                  <c:v>43.665277777777774</c:v>
                </c:pt>
                <c:pt idx="31440">
                  <c:v>43.666666666666664</c:v>
                </c:pt>
                <c:pt idx="31441">
                  <c:v>43.668055555555554</c:v>
                </c:pt>
                <c:pt idx="31442">
                  <c:v>43.669444444444444</c:v>
                </c:pt>
                <c:pt idx="31443">
                  <c:v>43.670833333333334</c:v>
                </c:pt>
                <c:pt idx="31444">
                  <c:v>43.672222222222224</c:v>
                </c:pt>
                <c:pt idx="31445">
                  <c:v>43.673611111111114</c:v>
                </c:pt>
                <c:pt idx="31446">
                  <c:v>43.674999999999997</c:v>
                </c:pt>
                <c:pt idx="31447">
                  <c:v>43.676388888888887</c:v>
                </c:pt>
                <c:pt idx="31448">
                  <c:v>43.677777777777777</c:v>
                </c:pt>
                <c:pt idx="31449">
                  <c:v>43.679166666666667</c:v>
                </c:pt>
                <c:pt idx="31450">
                  <c:v>43.680555555555557</c:v>
                </c:pt>
                <c:pt idx="31451">
                  <c:v>43.681944444444447</c:v>
                </c:pt>
                <c:pt idx="31452">
                  <c:v>43.68333333333333</c:v>
                </c:pt>
                <c:pt idx="31453">
                  <c:v>43.68472222222222</c:v>
                </c:pt>
                <c:pt idx="31454">
                  <c:v>43.68611111111111</c:v>
                </c:pt>
                <c:pt idx="31455">
                  <c:v>43.6875</c:v>
                </c:pt>
                <c:pt idx="31456">
                  <c:v>43.68888888888889</c:v>
                </c:pt>
                <c:pt idx="31457">
                  <c:v>43.69027777777778</c:v>
                </c:pt>
                <c:pt idx="31458">
                  <c:v>43.69166666666667</c:v>
                </c:pt>
                <c:pt idx="31459">
                  <c:v>43.693055555555553</c:v>
                </c:pt>
                <c:pt idx="31460">
                  <c:v>43.694444444444443</c:v>
                </c:pt>
                <c:pt idx="31461">
                  <c:v>43.695833333333333</c:v>
                </c:pt>
                <c:pt idx="31462">
                  <c:v>43.697222222222223</c:v>
                </c:pt>
                <c:pt idx="31463">
                  <c:v>43.698611111111113</c:v>
                </c:pt>
                <c:pt idx="31464">
                  <c:v>43.7</c:v>
                </c:pt>
                <c:pt idx="31465">
                  <c:v>43.701388888888886</c:v>
                </c:pt>
                <c:pt idx="31466">
                  <c:v>43.702777777777776</c:v>
                </c:pt>
                <c:pt idx="31467">
                  <c:v>43.704166666666666</c:v>
                </c:pt>
                <c:pt idx="31468">
                  <c:v>43.705555555555556</c:v>
                </c:pt>
                <c:pt idx="31469">
                  <c:v>43.706944444444446</c:v>
                </c:pt>
                <c:pt idx="31470">
                  <c:v>43.708333333333336</c:v>
                </c:pt>
                <c:pt idx="31471">
                  <c:v>43.709722222222226</c:v>
                </c:pt>
                <c:pt idx="31472">
                  <c:v>43.711111111111109</c:v>
                </c:pt>
                <c:pt idx="31473">
                  <c:v>43.712499999999999</c:v>
                </c:pt>
                <c:pt idx="31474">
                  <c:v>43.713888888888889</c:v>
                </c:pt>
                <c:pt idx="31475">
                  <c:v>43.715277777777779</c:v>
                </c:pt>
                <c:pt idx="31476">
                  <c:v>43.716666666666669</c:v>
                </c:pt>
                <c:pt idx="31477">
                  <c:v>43.718055555555559</c:v>
                </c:pt>
                <c:pt idx="31478">
                  <c:v>43.719444444444441</c:v>
                </c:pt>
                <c:pt idx="31479">
                  <c:v>43.720833333333331</c:v>
                </c:pt>
                <c:pt idx="31480">
                  <c:v>43.722222222222221</c:v>
                </c:pt>
                <c:pt idx="31481">
                  <c:v>43.723611111111111</c:v>
                </c:pt>
                <c:pt idx="31482">
                  <c:v>43.725000000000001</c:v>
                </c:pt>
                <c:pt idx="31483">
                  <c:v>43.726388888888891</c:v>
                </c:pt>
                <c:pt idx="31484">
                  <c:v>43.727777777777774</c:v>
                </c:pt>
                <c:pt idx="31485">
                  <c:v>43.729166666666664</c:v>
                </c:pt>
                <c:pt idx="31486">
                  <c:v>43.730555555555554</c:v>
                </c:pt>
                <c:pt idx="31487">
                  <c:v>43.731944444444444</c:v>
                </c:pt>
                <c:pt idx="31488">
                  <c:v>43.733333333333334</c:v>
                </c:pt>
                <c:pt idx="31489">
                  <c:v>43.734722222222224</c:v>
                </c:pt>
                <c:pt idx="31490">
                  <c:v>43.736111111111114</c:v>
                </c:pt>
                <c:pt idx="31491">
                  <c:v>43.737499999999997</c:v>
                </c:pt>
                <c:pt idx="31492">
                  <c:v>43.738888888888887</c:v>
                </c:pt>
                <c:pt idx="31493">
                  <c:v>43.740277777777777</c:v>
                </c:pt>
                <c:pt idx="31494">
                  <c:v>43.741666666666667</c:v>
                </c:pt>
                <c:pt idx="31495">
                  <c:v>43.743055555555557</c:v>
                </c:pt>
                <c:pt idx="31496">
                  <c:v>43.744444444444447</c:v>
                </c:pt>
                <c:pt idx="31497">
                  <c:v>43.74583333333333</c:v>
                </c:pt>
                <c:pt idx="31498">
                  <c:v>43.74722222222222</c:v>
                </c:pt>
                <c:pt idx="31499">
                  <c:v>43.74861111111111</c:v>
                </c:pt>
                <c:pt idx="31500">
                  <c:v>43.75</c:v>
                </c:pt>
                <c:pt idx="31501">
                  <c:v>43.75138888888889</c:v>
                </c:pt>
                <c:pt idx="31502">
                  <c:v>43.75277777777778</c:v>
                </c:pt>
                <c:pt idx="31503">
                  <c:v>43.75416666666667</c:v>
                </c:pt>
                <c:pt idx="31504">
                  <c:v>43.755555555555553</c:v>
                </c:pt>
                <c:pt idx="31505">
                  <c:v>43.756944444444443</c:v>
                </c:pt>
                <c:pt idx="31506">
                  <c:v>43.758333333333333</c:v>
                </c:pt>
                <c:pt idx="31507">
                  <c:v>43.759722222222223</c:v>
                </c:pt>
                <c:pt idx="31508">
                  <c:v>43.761111111111113</c:v>
                </c:pt>
                <c:pt idx="31509">
                  <c:v>43.762500000000003</c:v>
                </c:pt>
                <c:pt idx="31510">
                  <c:v>43.763888888888886</c:v>
                </c:pt>
                <c:pt idx="31511">
                  <c:v>43.765277777777776</c:v>
                </c:pt>
                <c:pt idx="31512">
                  <c:v>43.766666666666666</c:v>
                </c:pt>
                <c:pt idx="31513">
                  <c:v>43.768055555555556</c:v>
                </c:pt>
                <c:pt idx="31514">
                  <c:v>43.769444444444446</c:v>
                </c:pt>
                <c:pt idx="31515">
                  <c:v>43.770833333333336</c:v>
                </c:pt>
                <c:pt idx="31516">
                  <c:v>43.772222222222226</c:v>
                </c:pt>
                <c:pt idx="31517">
                  <c:v>43.773611111111109</c:v>
                </c:pt>
                <c:pt idx="31518">
                  <c:v>43.774999999999999</c:v>
                </c:pt>
                <c:pt idx="31519">
                  <c:v>43.776388888888889</c:v>
                </c:pt>
                <c:pt idx="31520">
                  <c:v>43.777777777777779</c:v>
                </c:pt>
                <c:pt idx="31521">
                  <c:v>43.779166666666669</c:v>
                </c:pt>
                <c:pt idx="31522">
                  <c:v>43.780555555555559</c:v>
                </c:pt>
                <c:pt idx="31523">
                  <c:v>43.781944444444441</c:v>
                </c:pt>
                <c:pt idx="31524">
                  <c:v>43.783333333333331</c:v>
                </c:pt>
                <c:pt idx="31525">
                  <c:v>43.784722222222221</c:v>
                </c:pt>
                <c:pt idx="31526">
                  <c:v>43.786111111111111</c:v>
                </c:pt>
                <c:pt idx="31527">
                  <c:v>43.787500000000001</c:v>
                </c:pt>
                <c:pt idx="31528">
                  <c:v>43.788888888888891</c:v>
                </c:pt>
                <c:pt idx="31529">
                  <c:v>43.790277777777774</c:v>
                </c:pt>
                <c:pt idx="31530">
                  <c:v>43.791666666666664</c:v>
                </c:pt>
                <c:pt idx="31531">
                  <c:v>43.793055555555554</c:v>
                </c:pt>
                <c:pt idx="31532">
                  <c:v>43.794444444444444</c:v>
                </c:pt>
                <c:pt idx="31533">
                  <c:v>43.795833333333334</c:v>
                </c:pt>
                <c:pt idx="31534">
                  <c:v>43.797222222222224</c:v>
                </c:pt>
                <c:pt idx="31535">
                  <c:v>43.798611111111114</c:v>
                </c:pt>
                <c:pt idx="31536">
                  <c:v>43.8</c:v>
                </c:pt>
                <c:pt idx="31537">
                  <c:v>43.801388888888887</c:v>
                </c:pt>
                <c:pt idx="31538">
                  <c:v>43.802777777777777</c:v>
                </c:pt>
                <c:pt idx="31539">
                  <c:v>43.804166666666667</c:v>
                </c:pt>
                <c:pt idx="31540">
                  <c:v>43.805555555555557</c:v>
                </c:pt>
                <c:pt idx="31541">
                  <c:v>43.806944444444447</c:v>
                </c:pt>
                <c:pt idx="31542">
                  <c:v>43.80833333333333</c:v>
                </c:pt>
                <c:pt idx="31543">
                  <c:v>43.80972222222222</c:v>
                </c:pt>
                <c:pt idx="31544">
                  <c:v>43.81111111111111</c:v>
                </c:pt>
                <c:pt idx="31545">
                  <c:v>43.8125</c:v>
                </c:pt>
                <c:pt idx="31546">
                  <c:v>43.81388888888889</c:v>
                </c:pt>
                <c:pt idx="31547">
                  <c:v>43.81527777777778</c:v>
                </c:pt>
                <c:pt idx="31548">
                  <c:v>43.81666666666667</c:v>
                </c:pt>
                <c:pt idx="31549">
                  <c:v>43.818055555555553</c:v>
                </c:pt>
                <c:pt idx="31550">
                  <c:v>43.819444444444443</c:v>
                </c:pt>
                <c:pt idx="31551">
                  <c:v>43.820833333333333</c:v>
                </c:pt>
                <c:pt idx="31552">
                  <c:v>43.822222222222223</c:v>
                </c:pt>
                <c:pt idx="31553">
                  <c:v>43.823611111111113</c:v>
                </c:pt>
                <c:pt idx="31554">
                  <c:v>43.825000000000003</c:v>
                </c:pt>
                <c:pt idx="31555">
                  <c:v>43.826388888888886</c:v>
                </c:pt>
                <c:pt idx="31556">
                  <c:v>43.827777777777776</c:v>
                </c:pt>
                <c:pt idx="31557">
                  <c:v>43.829166666666666</c:v>
                </c:pt>
                <c:pt idx="31558">
                  <c:v>43.830555555555556</c:v>
                </c:pt>
                <c:pt idx="31559">
                  <c:v>43.831944444444446</c:v>
                </c:pt>
                <c:pt idx="31560">
                  <c:v>43.833333333333336</c:v>
                </c:pt>
                <c:pt idx="31561">
                  <c:v>43.834722222222226</c:v>
                </c:pt>
                <c:pt idx="31562">
                  <c:v>43.836111111111109</c:v>
                </c:pt>
                <c:pt idx="31563">
                  <c:v>43.837499999999999</c:v>
                </c:pt>
                <c:pt idx="31564">
                  <c:v>43.838888888888889</c:v>
                </c:pt>
                <c:pt idx="31565">
                  <c:v>43.840277777777779</c:v>
                </c:pt>
                <c:pt idx="31566">
                  <c:v>43.841666666666669</c:v>
                </c:pt>
                <c:pt idx="31567">
                  <c:v>43.843055555555559</c:v>
                </c:pt>
                <c:pt idx="31568">
                  <c:v>43.844444444444441</c:v>
                </c:pt>
                <c:pt idx="31569">
                  <c:v>43.845833333333331</c:v>
                </c:pt>
                <c:pt idx="31570">
                  <c:v>43.847222222222221</c:v>
                </c:pt>
                <c:pt idx="31571">
                  <c:v>43.848611111111111</c:v>
                </c:pt>
                <c:pt idx="31572">
                  <c:v>43.85</c:v>
                </c:pt>
                <c:pt idx="31573">
                  <c:v>43.851388888888891</c:v>
                </c:pt>
                <c:pt idx="31574">
                  <c:v>43.852777777777774</c:v>
                </c:pt>
                <c:pt idx="31575">
                  <c:v>43.854166666666664</c:v>
                </c:pt>
                <c:pt idx="31576">
                  <c:v>43.855555555555554</c:v>
                </c:pt>
                <c:pt idx="31577">
                  <c:v>43.856944444444444</c:v>
                </c:pt>
                <c:pt idx="31578">
                  <c:v>43.858333333333334</c:v>
                </c:pt>
                <c:pt idx="31579">
                  <c:v>43.859722222222224</c:v>
                </c:pt>
                <c:pt idx="31580">
                  <c:v>43.861111111111114</c:v>
                </c:pt>
                <c:pt idx="31581">
                  <c:v>43.862499999999997</c:v>
                </c:pt>
                <c:pt idx="31582">
                  <c:v>43.863888888888887</c:v>
                </c:pt>
                <c:pt idx="31583">
                  <c:v>43.865277777777777</c:v>
                </c:pt>
                <c:pt idx="31584">
                  <c:v>43.866666666666667</c:v>
                </c:pt>
                <c:pt idx="31585">
                  <c:v>43.868055555555557</c:v>
                </c:pt>
                <c:pt idx="31586">
                  <c:v>43.869444444444447</c:v>
                </c:pt>
                <c:pt idx="31587">
                  <c:v>43.87083333333333</c:v>
                </c:pt>
                <c:pt idx="31588">
                  <c:v>43.87222222222222</c:v>
                </c:pt>
                <c:pt idx="31589">
                  <c:v>43.87361111111111</c:v>
                </c:pt>
                <c:pt idx="31590">
                  <c:v>43.875</c:v>
                </c:pt>
                <c:pt idx="31591">
                  <c:v>43.87638888888889</c:v>
                </c:pt>
                <c:pt idx="31592">
                  <c:v>43.87777777777778</c:v>
                </c:pt>
                <c:pt idx="31593">
                  <c:v>43.87916666666667</c:v>
                </c:pt>
                <c:pt idx="31594">
                  <c:v>43.880555555555553</c:v>
                </c:pt>
                <c:pt idx="31595">
                  <c:v>43.881944444444443</c:v>
                </c:pt>
                <c:pt idx="31596">
                  <c:v>43.883333333333333</c:v>
                </c:pt>
                <c:pt idx="31597">
                  <c:v>43.884722222222223</c:v>
                </c:pt>
                <c:pt idx="31598">
                  <c:v>43.886111111111113</c:v>
                </c:pt>
                <c:pt idx="31599">
                  <c:v>43.887500000000003</c:v>
                </c:pt>
                <c:pt idx="31600">
                  <c:v>43.888888888888886</c:v>
                </c:pt>
                <c:pt idx="31601">
                  <c:v>43.890277777777776</c:v>
                </c:pt>
                <c:pt idx="31602">
                  <c:v>43.891666666666666</c:v>
                </c:pt>
                <c:pt idx="31603">
                  <c:v>43.893055555555556</c:v>
                </c:pt>
                <c:pt idx="31604">
                  <c:v>43.894444444444446</c:v>
                </c:pt>
                <c:pt idx="31605">
                  <c:v>43.895833333333336</c:v>
                </c:pt>
                <c:pt idx="31606">
                  <c:v>43.897222222222226</c:v>
                </c:pt>
                <c:pt idx="31607">
                  <c:v>43.898611111111109</c:v>
                </c:pt>
                <c:pt idx="31608">
                  <c:v>43.9</c:v>
                </c:pt>
                <c:pt idx="31609">
                  <c:v>43.901388888888889</c:v>
                </c:pt>
                <c:pt idx="31610">
                  <c:v>43.902777777777779</c:v>
                </c:pt>
                <c:pt idx="31611">
                  <c:v>43.904166666666669</c:v>
                </c:pt>
                <c:pt idx="31612">
                  <c:v>43.905555555555559</c:v>
                </c:pt>
                <c:pt idx="31613">
                  <c:v>43.906944444444441</c:v>
                </c:pt>
                <c:pt idx="31614">
                  <c:v>43.908333333333331</c:v>
                </c:pt>
                <c:pt idx="31615">
                  <c:v>43.909722222222221</c:v>
                </c:pt>
                <c:pt idx="31616">
                  <c:v>43.911111111111111</c:v>
                </c:pt>
                <c:pt idx="31617">
                  <c:v>43.912500000000001</c:v>
                </c:pt>
                <c:pt idx="31618">
                  <c:v>43.913888888888891</c:v>
                </c:pt>
                <c:pt idx="31619">
                  <c:v>43.915277777777774</c:v>
                </c:pt>
                <c:pt idx="31620">
                  <c:v>43.916666666666664</c:v>
                </c:pt>
                <c:pt idx="31621">
                  <c:v>43.918055555555554</c:v>
                </c:pt>
                <c:pt idx="31622">
                  <c:v>43.919444444444444</c:v>
                </c:pt>
                <c:pt idx="31623">
                  <c:v>43.920833333333334</c:v>
                </c:pt>
                <c:pt idx="31624">
                  <c:v>43.922222222222224</c:v>
                </c:pt>
                <c:pt idx="31625">
                  <c:v>43.923611111111114</c:v>
                </c:pt>
                <c:pt idx="31626">
                  <c:v>43.924999999999997</c:v>
                </c:pt>
                <c:pt idx="31627">
                  <c:v>43.926388888888887</c:v>
                </c:pt>
                <c:pt idx="31628">
                  <c:v>43.927777777777777</c:v>
                </c:pt>
                <c:pt idx="31629">
                  <c:v>43.929166666666667</c:v>
                </c:pt>
                <c:pt idx="31630">
                  <c:v>43.930555555555557</c:v>
                </c:pt>
                <c:pt idx="31631">
                  <c:v>43.931944444444447</c:v>
                </c:pt>
                <c:pt idx="31632">
                  <c:v>43.93333333333333</c:v>
                </c:pt>
                <c:pt idx="31633">
                  <c:v>43.93472222222222</c:v>
                </c:pt>
                <c:pt idx="31634">
                  <c:v>43.93611111111111</c:v>
                </c:pt>
                <c:pt idx="31635">
                  <c:v>43.9375</c:v>
                </c:pt>
                <c:pt idx="31636">
                  <c:v>43.93888888888889</c:v>
                </c:pt>
                <c:pt idx="31637">
                  <c:v>43.94027777777778</c:v>
                </c:pt>
                <c:pt idx="31638">
                  <c:v>43.94166666666667</c:v>
                </c:pt>
                <c:pt idx="31639">
                  <c:v>43.943055555555553</c:v>
                </c:pt>
                <c:pt idx="31640">
                  <c:v>43.944444444444443</c:v>
                </c:pt>
                <c:pt idx="31641">
                  <c:v>43.945833333333333</c:v>
                </c:pt>
                <c:pt idx="31642">
                  <c:v>43.947222222222223</c:v>
                </c:pt>
                <c:pt idx="31643">
                  <c:v>43.948611111111113</c:v>
                </c:pt>
                <c:pt idx="31644">
                  <c:v>43.95</c:v>
                </c:pt>
                <c:pt idx="31645">
                  <c:v>43.951388888888886</c:v>
                </c:pt>
                <c:pt idx="31646">
                  <c:v>43.952777777777776</c:v>
                </c:pt>
                <c:pt idx="31647">
                  <c:v>43.954166666666666</c:v>
                </c:pt>
                <c:pt idx="31648">
                  <c:v>43.955555555555556</c:v>
                </c:pt>
                <c:pt idx="31649">
                  <c:v>43.956944444444446</c:v>
                </c:pt>
                <c:pt idx="31650">
                  <c:v>43.958333333333336</c:v>
                </c:pt>
                <c:pt idx="31651">
                  <c:v>43.959722222222226</c:v>
                </c:pt>
                <c:pt idx="31652">
                  <c:v>43.961111111111109</c:v>
                </c:pt>
                <c:pt idx="31653">
                  <c:v>43.962499999999999</c:v>
                </c:pt>
                <c:pt idx="31654">
                  <c:v>43.963888888888889</c:v>
                </c:pt>
                <c:pt idx="31655">
                  <c:v>43.965277777777779</c:v>
                </c:pt>
                <c:pt idx="31656">
                  <c:v>43.966666666666669</c:v>
                </c:pt>
                <c:pt idx="31657">
                  <c:v>43.968055555555559</c:v>
                </c:pt>
                <c:pt idx="31658">
                  <c:v>43.969444444444441</c:v>
                </c:pt>
                <c:pt idx="31659">
                  <c:v>43.970833333333331</c:v>
                </c:pt>
                <c:pt idx="31660">
                  <c:v>43.972222222222221</c:v>
                </c:pt>
                <c:pt idx="31661">
                  <c:v>43.973611111111111</c:v>
                </c:pt>
                <c:pt idx="31662">
                  <c:v>43.975000000000001</c:v>
                </c:pt>
                <c:pt idx="31663">
                  <c:v>43.976388888888891</c:v>
                </c:pt>
                <c:pt idx="31664">
                  <c:v>43.977777777777774</c:v>
                </c:pt>
                <c:pt idx="31665">
                  <c:v>43.979166666666664</c:v>
                </c:pt>
                <c:pt idx="31666">
                  <c:v>43.980555555555554</c:v>
                </c:pt>
                <c:pt idx="31667">
                  <c:v>43.981944444444444</c:v>
                </c:pt>
                <c:pt idx="31668">
                  <c:v>43.983333333333334</c:v>
                </c:pt>
                <c:pt idx="31669">
                  <c:v>43.984722222222224</c:v>
                </c:pt>
                <c:pt idx="31670">
                  <c:v>43.986111111111114</c:v>
                </c:pt>
                <c:pt idx="31671">
                  <c:v>43.987499999999997</c:v>
                </c:pt>
                <c:pt idx="31672">
                  <c:v>43.988888888888887</c:v>
                </c:pt>
                <c:pt idx="31673">
                  <c:v>43.990277777777777</c:v>
                </c:pt>
                <c:pt idx="31674">
                  <c:v>43.991666666666667</c:v>
                </c:pt>
                <c:pt idx="31675">
                  <c:v>43.993055555555557</c:v>
                </c:pt>
                <c:pt idx="31676">
                  <c:v>43.994444444444447</c:v>
                </c:pt>
                <c:pt idx="31677">
                  <c:v>43.99583333333333</c:v>
                </c:pt>
                <c:pt idx="31678">
                  <c:v>43.99722222222222</c:v>
                </c:pt>
                <c:pt idx="31679">
                  <c:v>43.99861111111111</c:v>
                </c:pt>
                <c:pt idx="31680">
                  <c:v>44</c:v>
                </c:pt>
                <c:pt idx="31681">
                  <c:v>44.00138888888889</c:v>
                </c:pt>
                <c:pt idx="31682">
                  <c:v>44.00277777777778</c:v>
                </c:pt>
                <c:pt idx="31683">
                  <c:v>44.00416666666667</c:v>
                </c:pt>
                <c:pt idx="31684">
                  <c:v>44.005555555555553</c:v>
                </c:pt>
                <c:pt idx="31685">
                  <c:v>44.006944444444443</c:v>
                </c:pt>
                <c:pt idx="31686">
                  <c:v>44.008333333333333</c:v>
                </c:pt>
                <c:pt idx="31687">
                  <c:v>44.009722222222223</c:v>
                </c:pt>
                <c:pt idx="31688">
                  <c:v>44.011111111111113</c:v>
                </c:pt>
                <c:pt idx="31689">
                  <c:v>44.012500000000003</c:v>
                </c:pt>
                <c:pt idx="31690">
                  <c:v>44.013888888888886</c:v>
                </c:pt>
                <c:pt idx="31691">
                  <c:v>44.015277777777776</c:v>
                </c:pt>
                <c:pt idx="31692">
                  <c:v>44.016666666666666</c:v>
                </c:pt>
                <c:pt idx="31693">
                  <c:v>44.018055555555556</c:v>
                </c:pt>
                <c:pt idx="31694">
                  <c:v>44.019444444444446</c:v>
                </c:pt>
                <c:pt idx="31695">
                  <c:v>44.020833333333336</c:v>
                </c:pt>
                <c:pt idx="31696">
                  <c:v>44.022222222222226</c:v>
                </c:pt>
                <c:pt idx="31697">
                  <c:v>44.023611111111109</c:v>
                </c:pt>
                <c:pt idx="31698">
                  <c:v>44.024999999999999</c:v>
                </c:pt>
                <c:pt idx="31699">
                  <c:v>44.026388888888889</c:v>
                </c:pt>
                <c:pt idx="31700">
                  <c:v>44.027777777777779</c:v>
                </c:pt>
                <c:pt idx="31701">
                  <c:v>44.029166666666669</c:v>
                </c:pt>
                <c:pt idx="31702">
                  <c:v>44.030555555555559</c:v>
                </c:pt>
                <c:pt idx="31703">
                  <c:v>44.031944444444441</c:v>
                </c:pt>
                <c:pt idx="31704">
                  <c:v>44.033333333333331</c:v>
                </c:pt>
                <c:pt idx="31705">
                  <c:v>44.034722222222221</c:v>
                </c:pt>
                <c:pt idx="31706">
                  <c:v>44.036111111111111</c:v>
                </c:pt>
                <c:pt idx="31707">
                  <c:v>44.037500000000001</c:v>
                </c:pt>
                <c:pt idx="31708">
                  <c:v>44.038888888888891</c:v>
                </c:pt>
                <c:pt idx="31709">
                  <c:v>44.040277777777774</c:v>
                </c:pt>
                <c:pt idx="31710">
                  <c:v>44.041666666666664</c:v>
                </c:pt>
                <c:pt idx="31711">
                  <c:v>44.043055555555554</c:v>
                </c:pt>
                <c:pt idx="31712">
                  <c:v>44.044444444444444</c:v>
                </c:pt>
                <c:pt idx="31713">
                  <c:v>44.045833333333334</c:v>
                </c:pt>
                <c:pt idx="31714">
                  <c:v>44.047222222222224</c:v>
                </c:pt>
                <c:pt idx="31715">
                  <c:v>44.048611111111114</c:v>
                </c:pt>
                <c:pt idx="31716">
                  <c:v>44.05</c:v>
                </c:pt>
                <c:pt idx="31717">
                  <c:v>44.051388888888887</c:v>
                </c:pt>
                <c:pt idx="31718">
                  <c:v>44.052777777777777</c:v>
                </c:pt>
                <c:pt idx="31719">
                  <c:v>44.054166666666667</c:v>
                </c:pt>
                <c:pt idx="31720">
                  <c:v>44.055555555555557</c:v>
                </c:pt>
                <c:pt idx="31721">
                  <c:v>44.056944444444447</c:v>
                </c:pt>
                <c:pt idx="31722">
                  <c:v>44.05833333333333</c:v>
                </c:pt>
                <c:pt idx="31723">
                  <c:v>44.05972222222222</c:v>
                </c:pt>
                <c:pt idx="31724">
                  <c:v>44.06111111111111</c:v>
                </c:pt>
                <c:pt idx="31725">
                  <c:v>44.0625</c:v>
                </c:pt>
                <c:pt idx="31726">
                  <c:v>44.06388888888889</c:v>
                </c:pt>
                <c:pt idx="31727">
                  <c:v>44.06527777777778</c:v>
                </c:pt>
                <c:pt idx="31728">
                  <c:v>44.06666666666667</c:v>
                </c:pt>
                <c:pt idx="31729">
                  <c:v>44.068055555555553</c:v>
                </c:pt>
                <c:pt idx="31730">
                  <c:v>44.069444444444443</c:v>
                </c:pt>
                <c:pt idx="31731">
                  <c:v>44.070833333333333</c:v>
                </c:pt>
                <c:pt idx="31732">
                  <c:v>44.072222222222223</c:v>
                </c:pt>
                <c:pt idx="31733">
                  <c:v>44.073611111111113</c:v>
                </c:pt>
                <c:pt idx="31734">
                  <c:v>44.075000000000003</c:v>
                </c:pt>
                <c:pt idx="31735">
                  <c:v>44.076388888888886</c:v>
                </c:pt>
                <c:pt idx="31736">
                  <c:v>44.077777777777776</c:v>
                </c:pt>
                <c:pt idx="31737">
                  <c:v>44.079166666666666</c:v>
                </c:pt>
                <c:pt idx="31738">
                  <c:v>44.080555555555556</c:v>
                </c:pt>
                <c:pt idx="31739">
                  <c:v>44.081944444444446</c:v>
                </c:pt>
                <c:pt idx="31740">
                  <c:v>44.083333333333336</c:v>
                </c:pt>
                <c:pt idx="31741">
                  <c:v>44.084722222222226</c:v>
                </c:pt>
                <c:pt idx="31742">
                  <c:v>44.086111111111109</c:v>
                </c:pt>
                <c:pt idx="31743">
                  <c:v>44.087499999999999</c:v>
                </c:pt>
                <c:pt idx="31744">
                  <c:v>44.088888888888889</c:v>
                </c:pt>
                <c:pt idx="31745">
                  <c:v>44.090277777777779</c:v>
                </c:pt>
                <c:pt idx="31746">
                  <c:v>44.091666666666669</c:v>
                </c:pt>
                <c:pt idx="31747">
                  <c:v>44.093055555555559</c:v>
                </c:pt>
                <c:pt idx="31748">
                  <c:v>44.094444444444441</c:v>
                </c:pt>
                <c:pt idx="31749">
                  <c:v>44.095833333333331</c:v>
                </c:pt>
                <c:pt idx="31750">
                  <c:v>44.097222222222221</c:v>
                </c:pt>
                <c:pt idx="31751">
                  <c:v>44.098611111111111</c:v>
                </c:pt>
                <c:pt idx="31752">
                  <c:v>44.1</c:v>
                </c:pt>
                <c:pt idx="31753">
                  <c:v>44.101388888888891</c:v>
                </c:pt>
                <c:pt idx="31754">
                  <c:v>44.102777777777774</c:v>
                </c:pt>
                <c:pt idx="31755">
                  <c:v>44.104166666666664</c:v>
                </c:pt>
                <c:pt idx="31756">
                  <c:v>44.105555555555554</c:v>
                </c:pt>
                <c:pt idx="31757">
                  <c:v>44.106944444444444</c:v>
                </c:pt>
                <c:pt idx="31758">
                  <c:v>44.108333333333334</c:v>
                </c:pt>
                <c:pt idx="31759">
                  <c:v>44.109722222222224</c:v>
                </c:pt>
                <c:pt idx="31760">
                  <c:v>44.111111111111114</c:v>
                </c:pt>
                <c:pt idx="31761">
                  <c:v>44.112499999999997</c:v>
                </c:pt>
                <c:pt idx="31762">
                  <c:v>44.113888888888887</c:v>
                </c:pt>
                <c:pt idx="31763">
                  <c:v>44.115277777777777</c:v>
                </c:pt>
                <c:pt idx="31764">
                  <c:v>44.116666666666667</c:v>
                </c:pt>
                <c:pt idx="31765">
                  <c:v>44.118055555555557</c:v>
                </c:pt>
                <c:pt idx="31766">
                  <c:v>44.119444444444447</c:v>
                </c:pt>
                <c:pt idx="31767">
                  <c:v>44.12083333333333</c:v>
                </c:pt>
                <c:pt idx="31768">
                  <c:v>44.12222222222222</c:v>
                </c:pt>
                <c:pt idx="31769">
                  <c:v>44.12361111111111</c:v>
                </c:pt>
                <c:pt idx="31770">
                  <c:v>44.125</c:v>
                </c:pt>
                <c:pt idx="31771">
                  <c:v>44.12638888888889</c:v>
                </c:pt>
                <c:pt idx="31772">
                  <c:v>44.12777777777778</c:v>
                </c:pt>
                <c:pt idx="31773">
                  <c:v>44.12916666666667</c:v>
                </c:pt>
                <c:pt idx="31774">
                  <c:v>44.130555555555553</c:v>
                </c:pt>
                <c:pt idx="31775">
                  <c:v>44.131944444444443</c:v>
                </c:pt>
                <c:pt idx="31776">
                  <c:v>44.133333333333333</c:v>
                </c:pt>
                <c:pt idx="31777">
                  <c:v>44.134722222222223</c:v>
                </c:pt>
                <c:pt idx="31778">
                  <c:v>44.136111111111113</c:v>
                </c:pt>
                <c:pt idx="31779">
                  <c:v>44.137500000000003</c:v>
                </c:pt>
                <c:pt idx="31780">
                  <c:v>44.138888888888886</c:v>
                </c:pt>
                <c:pt idx="31781">
                  <c:v>44.140277777777776</c:v>
                </c:pt>
                <c:pt idx="31782">
                  <c:v>44.141666666666666</c:v>
                </c:pt>
                <c:pt idx="31783">
                  <c:v>44.143055555555556</c:v>
                </c:pt>
                <c:pt idx="31784">
                  <c:v>44.144444444444446</c:v>
                </c:pt>
                <c:pt idx="31785">
                  <c:v>44.145833333333336</c:v>
                </c:pt>
                <c:pt idx="31786">
                  <c:v>44.147222222222226</c:v>
                </c:pt>
                <c:pt idx="31787">
                  <c:v>44.148611111111109</c:v>
                </c:pt>
                <c:pt idx="31788">
                  <c:v>44.15</c:v>
                </c:pt>
                <c:pt idx="31789">
                  <c:v>44.151388888888889</c:v>
                </c:pt>
                <c:pt idx="31790">
                  <c:v>44.152777777777779</c:v>
                </c:pt>
                <c:pt idx="31791">
                  <c:v>44.154166666666669</c:v>
                </c:pt>
                <c:pt idx="31792">
                  <c:v>44.155555555555559</c:v>
                </c:pt>
                <c:pt idx="31793">
                  <c:v>44.156944444444441</c:v>
                </c:pt>
                <c:pt idx="31794">
                  <c:v>44.158333333333331</c:v>
                </c:pt>
                <c:pt idx="31795">
                  <c:v>44.159722222222221</c:v>
                </c:pt>
                <c:pt idx="31796">
                  <c:v>44.161111111111111</c:v>
                </c:pt>
                <c:pt idx="31797">
                  <c:v>44.162500000000001</c:v>
                </c:pt>
                <c:pt idx="31798">
                  <c:v>44.163888888888891</c:v>
                </c:pt>
                <c:pt idx="31799">
                  <c:v>44.165277777777774</c:v>
                </c:pt>
                <c:pt idx="31800">
                  <c:v>44.166666666666664</c:v>
                </c:pt>
                <c:pt idx="31801">
                  <c:v>44.168055555555554</c:v>
                </c:pt>
                <c:pt idx="31802">
                  <c:v>44.169444444444444</c:v>
                </c:pt>
                <c:pt idx="31803">
                  <c:v>44.170833333333334</c:v>
                </c:pt>
                <c:pt idx="31804">
                  <c:v>44.172222222222224</c:v>
                </c:pt>
                <c:pt idx="31805">
                  <c:v>44.173611111111114</c:v>
                </c:pt>
                <c:pt idx="31806">
                  <c:v>44.174999999999997</c:v>
                </c:pt>
                <c:pt idx="31807">
                  <c:v>44.176388888888887</c:v>
                </c:pt>
                <c:pt idx="31808">
                  <c:v>44.177777777777777</c:v>
                </c:pt>
                <c:pt idx="31809">
                  <c:v>44.179166666666667</c:v>
                </c:pt>
                <c:pt idx="31810">
                  <c:v>44.180555555555557</c:v>
                </c:pt>
                <c:pt idx="31811">
                  <c:v>44.181944444444447</c:v>
                </c:pt>
                <c:pt idx="31812">
                  <c:v>44.18333333333333</c:v>
                </c:pt>
                <c:pt idx="31813">
                  <c:v>44.18472222222222</c:v>
                </c:pt>
                <c:pt idx="31814">
                  <c:v>44.18611111111111</c:v>
                </c:pt>
                <c:pt idx="31815">
                  <c:v>44.1875</c:v>
                </c:pt>
                <c:pt idx="31816">
                  <c:v>44.18888888888889</c:v>
                </c:pt>
                <c:pt idx="31817">
                  <c:v>44.19027777777778</c:v>
                </c:pt>
                <c:pt idx="31818">
                  <c:v>44.19166666666667</c:v>
                </c:pt>
                <c:pt idx="31819">
                  <c:v>44.193055555555553</c:v>
                </c:pt>
                <c:pt idx="31820">
                  <c:v>44.194444444444443</c:v>
                </c:pt>
                <c:pt idx="31821">
                  <c:v>44.195833333333333</c:v>
                </c:pt>
                <c:pt idx="31822">
                  <c:v>44.197222222222223</c:v>
                </c:pt>
                <c:pt idx="31823">
                  <c:v>44.198611111111113</c:v>
                </c:pt>
                <c:pt idx="31824">
                  <c:v>44.2</c:v>
                </c:pt>
                <c:pt idx="31825">
                  <c:v>44.201388888888886</c:v>
                </c:pt>
                <c:pt idx="31826">
                  <c:v>44.202777777777776</c:v>
                </c:pt>
                <c:pt idx="31827">
                  <c:v>44.204166666666666</c:v>
                </c:pt>
                <c:pt idx="31828">
                  <c:v>44.205555555555556</c:v>
                </c:pt>
                <c:pt idx="31829">
                  <c:v>44.206944444444446</c:v>
                </c:pt>
                <c:pt idx="31830">
                  <c:v>44.208333333333336</c:v>
                </c:pt>
                <c:pt idx="31831">
                  <c:v>44.209722222222226</c:v>
                </c:pt>
                <c:pt idx="31832">
                  <c:v>44.211111111111109</c:v>
                </c:pt>
                <c:pt idx="31833">
                  <c:v>44.212499999999999</c:v>
                </c:pt>
                <c:pt idx="31834">
                  <c:v>44.213888888888889</c:v>
                </c:pt>
                <c:pt idx="31835">
                  <c:v>44.215277777777779</c:v>
                </c:pt>
                <c:pt idx="31836">
                  <c:v>44.216666666666669</c:v>
                </c:pt>
                <c:pt idx="31837">
                  <c:v>44.218055555555559</c:v>
                </c:pt>
                <c:pt idx="31838">
                  <c:v>44.219444444444441</c:v>
                </c:pt>
                <c:pt idx="31839">
                  <c:v>44.220833333333331</c:v>
                </c:pt>
                <c:pt idx="31840">
                  <c:v>44.222222222222221</c:v>
                </c:pt>
                <c:pt idx="31841">
                  <c:v>44.223611111111111</c:v>
                </c:pt>
                <c:pt idx="31842">
                  <c:v>44.225000000000001</c:v>
                </c:pt>
                <c:pt idx="31843">
                  <c:v>44.226388888888891</c:v>
                </c:pt>
                <c:pt idx="31844">
                  <c:v>44.227777777777774</c:v>
                </c:pt>
                <c:pt idx="31845">
                  <c:v>44.229166666666664</c:v>
                </c:pt>
                <c:pt idx="31846">
                  <c:v>44.230555555555554</c:v>
                </c:pt>
                <c:pt idx="31847">
                  <c:v>44.231944444444444</c:v>
                </c:pt>
                <c:pt idx="31848">
                  <c:v>44.233333333333334</c:v>
                </c:pt>
                <c:pt idx="31849">
                  <c:v>44.234722222222224</c:v>
                </c:pt>
                <c:pt idx="31850">
                  <c:v>44.236111111111114</c:v>
                </c:pt>
                <c:pt idx="31851">
                  <c:v>44.237499999999997</c:v>
                </c:pt>
                <c:pt idx="31852">
                  <c:v>44.238888888888887</c:v>
                </c:pt>
                <c:pt idx="31853">
                  <c:v>44.240277777777777</c:v>
                </c:pt>
                <c:pt idx="31854">
                  <c:v>44.241666666666667</c:v>
                </c:pt>
                <c:pt idx="31855">
                  <c:v>44.243055555555557</c:v>
                </c:pt>
                <c:pt idx="31856">
                  <c:v>44.244444444444447</c:v>
                </c:pt>
                <c:pt idx="31857">
                  <c:v>44.24583333333333</c:v>
                </c:pt>
                <c:pt idx="31858">
                  <c:v>44.24722222222222</c:v>
                </c:pt>
                <c:pt idx="31859">
                  <c:v>44.24861111111111</c:v>
                </c:pt>
                <c:pt idx="31860">
                  <c:v>44.25</c:v>
                </c:pt>
                <c:pt idx="31861">
                  <c:v>44.25138888888889</c:v>
                </c:pt>
                <c:pt idx="31862">
                  <c:v>44.25277777777778</c:v>
                </c:pt>
                <c:pt idx="31863">
                  <c:v>44.25416666666667</c:v>
                </c:pt>
                <c:pt idx="31864">
                  <c:v>44.255555555555553</c:v>
                </c:pt>
                <c:pt idx="31865">
                  <c:v>44.256944444444443</c:v>
                </c:pt>
                <c:pt idx="31866">
                  <c:v>44.258333333333333</c:v>
                </c:pt>
                <c:pt idx="31867">
                  <c:v>44.259722222222223</c:v>
                </c:pt>
                <c:pt idx="31868">
                  <c:v>44.261111111111113</c:v>
                </c:pt>
                <c:pt idx="31869">
                  <c:v>44.262500000000003</c:v>
                </c:pt>
                <c:pt idx="31870">
                  <c:v>44.263888888888886</c:v>
                </c:pt>
                <c:pt idx="31871">
                  <c:v>44.265277777777776</c:v>
                </c:pt>
                <c:pt idx="31872">
                  <c:v>44.266666666666666</c:v>
                </c:pt>
                <c:pt idx="31873">
                  <c:v>44.268055555555556</c:v>
                </c:pt>
                <c:pt idx="31874">
                  <c:v>44.269444444444446</c:v>
                </c:pt>
                <c:pt idx="31875">
                  <c:v>44.270833333333336</c:v>
                </c:pt>
                <c:pt idx="31876">
                  <c:v>44.272222222222226</c:v>
                </c:pt>
                <c:pt idx="31877">
                  <c:v>44.273611111111109</c:v>
                </c:pt>
                <c:pt idx="31878">
                  <c:v>44.274999999999999</c:v>
                </c:pt>
                <c:pt idx="31879">
                  <c:v>44.276388888888889</c:v>
                </c:pt>
                <c:pt idx="31880">
                  <c:v>44.277777777777779</c:v>
                </c:pt>
                <c:pt idx="31881">
                  <c:v>44.279166666666669</c:v>
                </c:pt>
                <c:pt idx="31882">
                  <c:v>44.280555555555559</c:v>
                </c:pt>
                <c:pt idx="31883">
                  <c:v>44.281944444444441</c:v>
                </c:pt>
                <c:pt idx="31884">
                  <c:v>44.283333333333331</c:v>
                </c:pt>
                <c:pt idx="31885">
                  <c:v>44.284722222222221</c:v>
                </c:pt>
                <c:pt idx="31886">
                  <c:v>44.286111111111111</c:v>
                </c:pt>
                <c:pt idx="31887">
                  <c:v>44.287500000000001</c:v>
                </c:pt>
                <c:pt idx="31888">
                  <c:v>44.288888888888891</c:v>
                </c:pt>
                <c:pt idx="31889">
                  <c:v>44.290277777777774</c:v>
                </c:pt>
                <c:pt idx="31890">
                  <c:v>44.291666666666664</c:v>
                </c:pt>
                <c:pt idx="31891">
                  <c:v>44.293055555555554</c:v>
                </c:pt>
                <c:pt idx="31892">
                  <c:v>44.294444444444444</c:v>
                </c:pt>
                <c:pt idx="31893">
                  <c:v>44.295833333333334</c:v>
                </c:pt>
                <c:pt idx="31894">
                  <c:v>44.297222222222224</c:v>
                </c:pt>
                <c:pt idx="31895">
                  <c:v>44.298611111111114</c:v>
                </c:pt>
                <c:pt idx="31896">
                  <c:v>44.3</c:v>
                </c:pt>
                <c:pt idx="31897">
                  <c:v>44.301388888888887</c:v>
                </c:pt>
                <c:pt idx="31898">
                  <c:v>44.302777777777777</c:v>
                </c:pt>
                <c:pt idx="31899">
                  <c:v>44.304166666666667</c:v>
                </c:pt>
                <c:pt idx="31900">
                  <c:v>44.305555555555557</c:v>
                </c:pt>
                <c:pt idx="31901">
                  <c:v>44.306944444444447</c:v>
                </c:pt>
                <c:pt idx="31902">
                  <c:v>44.30833333333333</c:v>
                </c:pt>
                <c:pt idx="31903">
                  <c:v>44.30972222222222</c:v>
                </c:pt>
                <c:pt idx="31904">
                  <c:v>44.31111111111111</c:v>
                </c:pt>
                <c:pt idx="31905">
                  <c:v>44.3125</c:v>
                </c:pt>
                <c:pt idx="31906">
                  <c:v>44.31388888888889</c:v>
                </c:pt>
                <c:pt idx="31907">
                  <c:v>44.31527777777778</c:v>
                </c:pt>
                <c:pt idx="31908">
                  <c:v>44.31666666666667</c:v>
                </c:pt>
                <c:pt idx="31909">
                  <c:v>44.318055555555553</c:v>
                </c:pt>
                <c:pt idx="31910">
                  <c:v>44.319444444444443</c:v>
                </c:pt>
                <c:pt idx="31911">
                  <c:v>44.320833333333333</c:v>
                </c:pt>
                <c:pt idx="31912">
                  <c:v>44.322222222222223</c:v>
                </c:pt>
                <c:pt idx="31913">
                  <c:v>44.323611111111113</c:v>
                </c:pt>
                <c:pt idx="31914">
                  <c:v>44.325000000000003</c:v>
                </c:pt>
                <c:pt idx="31915">
                  <c:v>44.326388888888886</c:v>
                </c:pt>
                <c:pt idx="31916">
                  <c:v>44.327777777777776</c:v>
                </c:pt>
                <c:pt idx="31917">
                  <c:v>44.329166666666666</c:v>
                </c:pt>
                <c:pt idx="31918">
                  <c:v>44.330555555555556</c:v>
                </c:pt>
                <c:pt idx="31919">
                  <c:v>44.331944444444446</c:v>
                </c:pt>
                <c:pt idx="31920">
                  <c:v>44.333333333333336</c:v>
                </c:pt>
                <c:pt idx="31921">
                  <c:v>44.334722222222226</c:v>
                </c:pt>
                <c:pt idx="31922">
                  <c:v>44.336111111111109</c:v>
                </c:pt>
                <c:pt idx="31923">
                  <c:v>44.337499999999999</c:v>
                </c:pt>
                <c:pt idx="31924">
                  <c:v>44.338888888888889</c:v>
                </c:pt>
                <c:pt idx="31925">
                  <c:v>44.340277777777779</c:v>
                </c:pt>
                <c:pt idx="31926">
                  <c:v>44.341666666666669</c:v>
                </c:pt>
                <c:pt idx="31927">
                  <c:v>44.343055555555559</c:v>
                </c:pt>
                <c:pt idx="31928">
                  <c:v>44.344444444444441</c:v>
                </c:pt>
                <c:pt idx="31929">
                  <c:v>44.345833333333331</c:v>
                </c:pt>
                <c:pt idx="31930">
                  <c:v>44.347222222222221</c:v>
                </c:pt>
                <c:pt idx="31931">
                  <c:v>44.348611111111111</c:v>
                </c:pt>
                <c:pt idx="31932">
                  <c:v>44.35</c:v>
                </c:pt>
                <c:pt idx="31933">
                  <c:v>44.351388888888891</c:v>
                </c:pt>
                <c:pt idx="31934">
                  <c:v>44.352777777777774</c:v>
                </c:pt>
                <c:pt idx="31935">
                  <c:v>44.354166666666664</c:v>
                </c:pt>
                <c:pt idx="31936">
                  <c:v>44.355555555555554</c:v>
                </c:pt>
                <c:pt idx="31937">
                  <c:v>44.356944444444444</c:v>
                </c:pt>
                <c:pt idx="31938">
                  <c:v>44.358333333333334</c:v>
                </c:pt>
                <c:pt idx="31939">
                  <c:v>44.359722222222224</c:v>
                </c:pt>
                <c:pt idx="31940">
                  <c:v>44.361111111111114</c:v>
                </c:pt>
                <c:pt idx="31941">
                  <c:v>44.362499999999997</c:v>
                </c:pt>
                <c:pt idx="31942">
                  <c:v>44.363888888888887</c:v>
                </c:pt>
                <c:pt idx="31943">
                  <c:v>44.365277777777777</c:v>
                </c:pt>
                <c:pt idx="31944">
                  <c:v>44.366666666666667</c:v>
                </c:pt>
                <c:pt idx="31945">
                  <c:v>44.368055555555557</c:v>
                </c:pt>
                <c:pt idx="31946">
                  <c:v>44.369444444444447</c:v>
                </c:pt>
                <c:pt idx="31947">
                  <c:v>44.37083333333333</c:v>
                </c:pt>
                <c:pt idx="31948">
                  <c:v>44.37222222222222</c:v>
                </c:pt>
                <c:pt idx="31949">
                  <c:v>44.37361111111111</c:v>
                </c:pt>
                <c:pt idx="31950">
                  <c:v>44.375</c:v>
                </c:pt>
                <c:pt idx="31951">
                  <c:v>44.37638888888889</c:v>
                </c:pt>
                <c:pt idx="31952">
                  <c:v>44.37777777777778</c:v>
                </c:pt>
                <c:pt idx="31953">
                  <c:v>44.37916666666667</c:v>
                </c:pt>
                <c:pt idx="31954">
                  <c:v>44.380555555555553</c:v>
                </c:pt>
                <c:pt idx="31955">
                  <c:v>44.381944444444443</c:v>
                </c:pt>
                <c:pt idx="31956">
                  <c:v>44.383333333333333</c:v>
                </c:pt>
                <c:pt idx="31957">
                  <c:v>44.384722222222223</c:v>
                </c:pt>
                <c:pt idx="31958">
                  <c:v>44.386111111111113</c:v>
                </c:pt>
                <c:pt idx="31959">
                  <c:v>44.387500000000003</c:v>
                </c:pt>
                <c:pt idx="31960">
                  <c:v>44.388888888888886</c:v>
                </c:pt>
                <c:pt idx="31961">
                  <c:v>44.390277777777776</c:v>
                </c:pt>
                <c:pt idx="31962">
                  <c:v>44.391666666666666</c:v>
                </c:pt>
                <c:pt idx="31963">
                  <c:v>44.393055555555556</c:v>
                </c:pt>
                <c:pt idx="31964">
                  <c:v>44.394444444444446</c:v>
                </c:pt>
                <c:pt idx="31965">
                  <c:v>44.395833333333336</c:v>
                </c:pt>
                <c:pt idx="31966">
                  <c:v>44.397222222222226</c:v>
                </c:pt>
                <c:pt idx="31967">
                  <c:v>44.398611111111109</c:v>
                </c:pt>
                <c:pt idx="31968">
                  <c:v>44.4</c:v>
                </c:pt>
                <c:pt idx="31969">
                  <c:v>44.401388888888889</c:v>
                </c:pt>
                <c:pt idx="31970">
                  <c:v>44.402777777777779</c:v>
                </c:pt>
                <c:pt idx="31971">
                  <c:v>44.404166666666669</c:v>
                </c:pt>
                <c:pt idx="31972">
                  <c:v>44.405555555555559</c:v>
                </c:pt>
                <c:pt idx="31973">
                  <c:v>44.406944444444441</c:v>
                </c:pt>
                <c:pt idx="31974">
                  <c:v>44.408333333333331</c:v>
                </c:pt>
                <c:pt idx="31975">
                  <c:v>44.409722222222221</c:v>
                </c:pt>
                <c:pt idx="31976">
                  <c:v>44.411111111111111</c:v>
                </c:pt>
                <c:pt idx="31977">
                  <c:v>44.412500000000001</c:v>
                </c:pt>
                <c:pt idx="31978">
                  <c:v>44.413888888888891</c:v>
                </c:pt>
                <c:pt idx="31979">
                  <c:v>44.415277777777774</c:v>
                </c:pt>
                <c:pt idx="31980">
                  <c:v>44.416666666666664</c:v>
                </c:pt>
                <c:pt idx="31981">
                  <c:v>44.418055555555554</c:v>
                </c:pt>
                <c:pt idx="31982">
                  <c:v>44.419444444444444</c:v>
                </c:pt>
                <c:pt idx="31983">
                  <c:v>44.420833333333334</c:v>
                </c:pt>
                <c:pt idx="31984">
                  <c:v>44.422222222222224</c:v>
                </c:pt>
                <c:pt idx="31985">
                  <c:v>44.423611111111114</c:v>
                </c:pt>
                <c:pt idx="31986">
                  <c:v>44.424999999999997</c:v>
                </c:pt>
                <c:pt idx="31987">
                  <c:v>44.426388888888887</c:v>
                </c:pt>
                <c:pt idx="31988">
                  <c:v>44.427777777777777</c:v>
                </c:pt>
                <c:pt idx="31989">
                  <c:v>44.429166666666667</c:v>
                </c:pt>
                <c:pt idx="31990">
                  <c:v>44.430555555555557</c:v>
                </c:pt>
                <c:pt idx="31991">
                  <c:v>44.431944444444447</c:v>
                </c:pt>
                <c:pt idx="31992">
                  <c:v>44.43333333333333</c:v>
                </c:pt>
                <c:pt idx="31993">
                  <c:v>44.43472222222222</c:v>
                </c:pt>
                <c:pt idx="31994">
                  <c:v>44.43611111111111</c:v>
                </c:pt>
                <c:pt idx="31995">
                  <c:v>44.4375</c:v>
                </c:pt>
                <c:pt idx="31996">
                  <c:v>44.43888888888889</c:v>
                </c:pt>
                <c:pt idx="31997">
                  <c:v>44.44027777777778</c:v>
                </c:pt>
                <c:pt idx="31998">
                  <c:v>44.44166666666667</c:v>
                </c:pt>
                <c:pt idx="31999">
                  <c:v>44.443055555555553</c:v>
                </c:pt>
                <c:pt idx="32000">
                  <c:v>44.444444444444443</c:v>
                </c:pt>
                <c:pt idx="32001">
                  <c:v>44.445833333333333</c:v>
                </c:pt>
                <c:pt idx="32002">
                  <c:v>44.447222222222223</c:v>
                </c:pt>
                <c:pt idx="32003">
                  <c:v>44.448611111111113</c:v>
                </c:pt>
                <c:pt idx="32004">
                  <c:v>44.45</c:v>
                </c:pt>
                <c:pt idx="32005">
                  <c:v>44.451388888888886</c:v>
                </c:pt>
                <c:pt idx="32006">
                  <c:v>44.452777777777776</c:v>
                </c:pt>
                <c:pt idx="32007">
                  <c:v>44.454166666666666</c:v>
                </c:pt>
                <c:pt idx="32008">
                  <c:v>44.455555555555556</c:v>
                </c:pt>
                <c:pt idx="32009">
                  <c:v>44.456944444444446</c:v>
                </c:pt>
                <c:pt idx="32010">
                  <c:v>44.458333333333336</c:v>
                </c:pt>
                <c:pt idx="32011">
                  <c:v>44.459722222222226</c:v>
                </c:pt>
                <c:pt idx="32012">
                  <c:v>44.461111111111109</c:v>
                </c:pt>
                <c:pt idx="32013">
                  <c:v>44.462499999999999</c:v>
                </c:pt>
                <c:pt idx="32014">
                  <c:v>44.463888888888889</c:v>
                </c:pt>
                <c:pt idx="32015">
                  <c:v>44.465277777777779</c:v>
                </c:pt>
                <c:pt idx="32016">
                  <c:v>44.466666666666669</c:v>
                </c:pt>
                <c:pt idx="32017">
                  <c:v>44.468055555555559</c:v>
                </c:pt>
                <c:pt idx="32018">
                  <c:v>44.469444444444441</c:v>
                </c:pt>
                <c:pt idx="32019">
                  <c:v>44.470833333333331</c:v>
                </c:pt>
                <c:pt idx="32020">
                  <c:v>44.472222222222221</c:v>
                </c:pt>
                <c:pt idx="32021">
                  <c:v>44.473611111111111</c:v>
                </c:pt>
                <c:pt idx="32022">
                  <c:v>44.475000000000001</c:v>
                </c:pt>
                <c:pt idx="32023">
                  <c:v>44.476388888888891</c:v>
                </c:pt>
                <c:pt idx="32024">
                  <c:v>44.477777777777774</c:v>
                </c:pt>
                <c:pt idx="32025">
                  <c:v>44.479166666666664</c:v>
                </c:pt>
                <c:pt idx="32026">
                  <c:v>44.480555555555554</c:v>
                </c:pt>
                <c:pt idx="32027">
                  <c:v>44.481944444444444</c:v>
                </c:pt>
                <c:pt idx="32028">
                  <c:v>44.483333333333334</c:v>
                </c:pt>
                <c:pt idx="32029">
                  <c:v>44.484722222222224</c:v>
                </c:pt>
                <c:pt idx="32030">
                  <c:v>44.486111111111114</c:v>
                </c:pt>
                <c:pt idx="32031">
                  <c:v>44.487499999999997</c:v>
                </c:pt>
                <c:pt idx="32032">
                  <c:v>44.488888888888887</c:v>
                </c:pt>
                <c:pt idx="32033">
                  <c:v>44.490277777777777</c:v>
                </c:pt>
                <c:pt idx="32034">
                  <c:v>44.491666666666667</c:v>
                </c:pt>
                <c:pt idx="32035">
                  <c:v>44.493055555555557</c:v>
                </c:pt>
                <c:pt idx="32036">
                  <c:v>44.494444444444447</c:v>
                </c:pt>
                <c:pt idx="32037">
                  <c:v>44.49583333333333</c:v>
                </c:pt>
                <c:pt idx="32038">
                  <c:v>44.49722222222222</c:v>
                </c:pt>
                <c:pt idx="32039">
                  <c:v>44.49861111111111</c:v>
                </c:pt>
                <c:pt idx="32040">
                  <c:v>44.5</c:v>
                </c:pt>
                <c:pt idx="32041">
                  <c:v>44.50138888888889</c:v>
                </c:pt>
                <c:pt idx="32042">
                  <c:v>44.50277777777778</c:v>
                </c:pt>
                <c:pt idx="32043">
                  <c:v>44.50416666666667</c:v>
                </c:pt>
                <c:pt idx="32044">
                  <c:v>44.505555555555553</c:v>
                </c:pt>
                <c:pt idx="32045">
                  <c:v>44.506944444444443</c:v>
                </c:pt>
                <c:pt idx="32046">
                  <c:v>44.508333333333333</c:v>
                </c:pt>
                <c:pt idx="32047">
                  <c:v>44.509722222222223</c:v>
                </c:pt>
                <c:pt idx="32048">
                  <c:v>44.511111111111113</c:v>
                </c:pt>
                <c:pt idx="32049">
                  <c:v>44.512500000000003</c:v>
                </c:pt>
                <c:pt idx="32050">
                  <c:v>44.513888888888886</c:v>
                </c:pt>
                <c:pt idx="32051">
                  <c:v>44.515277777777776</c:v>
                </c:pt>
                <c:pt idx="32052">
                  <c:v>44.516666666666666</c:v>
                </c:pt>
                <c:pt idx="32053">
                  <c:v>44.518055555555556</c:v>
                </c:pt>
                <c:pt idx="32054">
                  <c:v>44.519444444444446</c:v>
                </c:pt>
                <c:pt idx="32055">
                  <c:v>44.520833333333336</c:v>
                </c:pt>
                <c:pt idx="32056">
                  <c:v>44.522222222222226</c:v>
                </c:pt>
                <c:pt idx="32057">
                  <c:v>44.523611111111109</c:v>
                </c:pt>
                <c:pt idx="32058">
                  <c:v>44.524999999999999</c:v>
                </c:pt>
                <c:pt idx="32059">
                  <c:v>44.526388888888889</c:v>
                </c:pt>
                <c:pt idx="32060">
                  <c:v>44.527777777777779</c:v>
                </c:pt>
                <c:pt idx="32061">
                  <c:v>44.529166666666669</c:v>
                </c:pt>
                <c:pt idx="32062">
                  <c:v>44.530555555555559</c:v>
                </c:pt>
                <c:pt idx="32063">
                  <c:v>44.531944444444441</c:v>
                </c:pt>
                <c:pt idx="32064">
                  <c:v>44.533333333333331</c:v>
                </c:pt>
                <c:pt idx="32065">
                  <c:v>44.534722222222221</c:v>
                </c:pt>
                <c:pt idx="32066">
                  <c:v>44.536111111111111</c:v>
                </c:pt>
                <c:pt idx="32067">
                  <c:v>44.537500000000001</c:v>
                </c:pt>
                <c:pt idx="32068">
                  <c:v>44.538888888888891</c:v>
                </c:pt>
                <c:pt idx="32069">
                  <c:v>44.540277777777774</c:v>
                </c:pt>
                <c:pt idx="32070">
                  <c:v>44.541666666666664</c:v>
                </c:pt>
                <c:pt idx="32071">
                  <c:v>44.543055555555554</c:v>
                </c:pt>
                <c:pt idx="32072">
                  <c:v>44.544444444444444</c:v>
                </c:pt>
                <c:pt idx="32073">
                  <c:v>44.545833333333334</c:v>
                </c:pt>
                <c:pt idx="32074">
                  <c:v>44.547222222222224</c:v>
                </c:pt>
                <c:pt idx="32075">
                  <c:v>44.548611111111114</c:v>
                </c:pt>
                <c:pt idx="32076">
                  <c:v>44.55</c:v>
                </c:pt>
                <c:pt idx="32077">
                  <c:v>44.551388888888887</c:v>
                </c:pt>
                <c:pt idx="32078">
                  <c:v>44.552777777777777</c:v>
                </c:pt>
                <c:pt idx="32079">
                  <c:v>44.554166666666667</c:v>
                </c:pt>
                <c:pt idx="32080">
                  <c:v>44.555555555555557</c:v>
                </c:pt>
                <c:pt idx="32081">
                  <c:v>44.556944444444447</c:v>
                </c:pt>
                <c:pt idx="32082">
                  <c:v>44.55833333333333</c:v>
                </c:pt>
                <c:pt idx="32083">
                  <c:v>44.55972222222222</c:v>
                </c:pt>
                <c:pt idx="32084">
                  <c:v>44.56111111111111</c:v>
                </c:pt>
                <c:pt idx="32085">
                  <c:v>44.5625</c:v>
                </c:pt>
                <c:pt idx="32086">
                  <c:v>44.56388888888889</c:v>
                </c:pt>
                <c:pt idx="32087">
                  <c:v>44.56527777777778</c:v>
                </c:pt>
                <c:pt idx="32088">
                  <c:v>44.56666666666667</c:v>
                </c:pt>
                <c:pt idx="32089">
                  <c:v>44.568055555555553</c:v>
                </c:pt>
                <c:pt idx="32090">
                  <c:v>44.569444444444443</c:v>
                </c:pt>
                <c:pt idx="32091">
                  <c:v>44.570833333333333</c:v>
                </c:pt>
                <c:pt idx="32092">
                  <c:v>44.572222222222223</c:v>
                </c:pt>
                <c:pt idx="32093">
                  <c:v>44.573611111111113</c:v>
                </c:pt>
                <c:pt idx="32094">
                  <c:v>44.575000000000003</c:v>
                </c:pt>
                <c:pt idx="32095">
                  <c:v>44.576388888888886</c:v>
                </c:pt>
                <c:pt idx="32096">
                  <c:v>44.577777777777776</c:v>
                </c:pt>
                <c:pt idx="32097">
                  <c:v>44.579166666666666</c:v>
                </c:pt>
                <c:pt idx="32098">
                  <c:v>44.580555555555556</c:v>
                </c:pt>
                <c:pt idx="32099">
                  <c:v>44.581944444444446</c:v>
                </c:pt>
                <c:pt idx="32100">
                  <c:v>44.583333333333336</c:v>
                </c:pt>
                <c:pt idx="32101">
                  <c:v>44.584722222222226</c:v>
                </c:pt>
                <c:pt idx="32102">
                  <c:v>44.586111111111109</c:v>
                </c:pt>
                <c:pt idx="32103">
                  <c:v>44.587499999999999</c:v>
                </c:pt>
                <c:pt idx="32104">
                  <c:v>44.588888888888889</c:v>
                </c:pt>
                <c:pt idx="32105">
                  <c:v>44.590277777777779</c:v>
                </c:pt>
                <c:pt idx="32106">
                  <c:v>44.591666666666669</c:v>
                </c:pt>
                <c:pt idx="32107">
                  <c:v>44.593055555555559</c:v>
                </c:pt>
                <c:pt idx="32108">
                  <c:v>44.594444444444441</c:v>
                </c:pt>
                <c:pt idx="32109">
                  <c:v>44.595833333333331</c:v>
                </c:pt>
                <c:pt idx="32110">
                  <c:v>44.597222222222221</c:v>
                </c:pt>
                <c:pt idx="32111">
                  <c:v>44.598611111111111</c:v>
                </c:pt>
                <c:pt idx="32112">
                  <c:v>44.6</c:v>
                </c:pt>
                <c:pt idx="32113">
                  <c:v>44.601388888888891</c:v>
                </c:pt>
                <c:pt idx="32114">
                  <c:v>44.602777777777774</c:v>
                </c:pt>
                <c:pt idx="32115">
                  <c:v>44.604166666666664</c:v>
                </c:pt>
                <c:pt idx="32116">
                  <c:v>44.605555555555554</c:v>
                </c:pt>
                <c:pt idx="32117">
                  <c:v>44.606944444444444</c:v>
                </c:pt>
                <c:pt idx="32118">
                  <c:v>44.608333333333334</c:v>
                </c:pt>
                <c:pt idx="32119">
                  <c:v>44.609722222222224</c:v>
                </c:pt>
                <c:pt idx="32120">
                  <c:v>44.611111111111114</c:v>
                </c:pt>
                <c:pt idx="32121">
                  <c:v>44.612499999999997</c:v>
                </c:pt>
                <c:pt idx="32122">
                  <c:v>44.613888888888887</c:v>
                </c:pt>
                <c:pt idx="32123">
                  <c:v>44.615277777777777</c:v>
                </c:pt>
                <c:pt idx="32124">
                  <c:v>44.616666666666667</c:v>
                </c:pt>
                <c:pt idx="32125">
                  <c:v>44.618055555555557</c:v>
                </c:pt>
                <c:pt idx="32126">
                  <c:v>44.619444444444447</c:v>
                </c:pt>
                <c:pt idx="32127">
                  <c:v>44.62083333333333</c:v>
                </c:pt>
                <c:pt idx="32128">
                  <c:v>44.62222222222222</c:v>
                </c:pt>
                <c:pt idx="32129">
                  <c:v>44.62361111111111</c:v>
                </c:pt>
                <c:pt idx="32130">
                  <c:v>44.625</c:v>
                </c:pt>
                <c:pt idx="32131">
                  <c:v>44.62638888888889</c:v>
                </c:pt>
                <c:pt idx="32132">
                  <c:v>44.62777777777778</c:v>
                </c:pt>
                <c:pt idx="32133">
                  <c:v>44.62916666666667</c:v>
                </c:pt>
                <c:pt idx="32134">
                  <c:v>44.630555555555553</c:v>
                </c:pt>
                <c:pt idx="32135">
                  <c:v>44.631944444444443</c:v>
                </c:pt>
                <c:pt idx="32136">
                  <c:v>44.633333333333333</c:v>
                </c:pt>
                <c:pt idx="32137">
                  <c:v>44.634722222222223</c:v>
                </c:pt>
                <c:pt idx="32138">
                  <c:v>44.636111111111113</c:v>
                </c:pt>
                <c:pt idx="32139">
                  <c:v>44.637500000000003</c:v>
                </c:pt>
                <c:pt idx="32140">
                  <c:v>44.638888888888886</c:v>
                </c:pt>
                <c:pt idx="32141">
                  <c:v>44.640277777777776</c:v>
                </c:pt>
                <c:pt idx="32142">
                  <c:v>44.641666666666666</c:v>
                </c:pt>
                <c:pt idx="32143">
                  <c:v>44.643055555555556</c:v>
                </c:pt>
                <c:pt idx="32144">
                  <c:v>44.644444444444446</c:v>
                </c:pt>
                <c:pt idx="32145">
                  <c:v>44.645833333333336</c:v>
                </c:pt>
                <c:pt idx="32146">
                  <c:v>44.647222222222226</c:v>
                </c:pt>
                <c:pt idx="32147">
                  <c:v>44.648611111111109</c:v>
                </c:pt>
                <c:pt idx="32148">
                  <c:v>44.65</c:v>
                </c:pt>
                <c:pt idx="32149">
                  <c:v>44.651388888888889</c:v>
                </c:pt>
                <c:pt idx="32150">
                  <c:v>44.652777777777779</c:v>
                </c:pt>
                <c:pt idx="32151">
                  <c:v>44.654166666666669</c:v>
                </c:pt>
                <c:pt idx="32152">
                  <c:v>44.655555555555559</c:v>
                </c:pt>
                <c:pt idx="32153">
                  <c:v>44.656944444444441</c:v>
                </c:pt>
                <c:pt idx="32154">
                  <c:v>44.658333333333331</c:v>
                </c:pt>
                <c:pt idx="32155">
                  <c:v>44.659722222222221</c:v>
                </c:pt>
                <c:pt idx="32156">
                  <c:v>44.661111111111111</c:v>
                </c:pt>
                <c:pt idx="32157">
                  <c:v>44.662500000000001</c:v>
                </c:pt>
                <c:pt idx="32158">
                  <c:v>44.663888888888891</c:v>
                </c:pt>
                <c:pt idx="32159">
                  <c:v>44.665277777777774</c:v>
                </c:pt>
                <c:pt idx="32160">
                  <c:v>44.666666666666664</c:v>
                </c:pt>
                <c:pt idx="32161">
                  <c:v>44.668055555555554</c:v>
                </c:pt>
                <c:pt idx="32162">
                  <c:v>44.669444444444444</c:v>
                </c:pt>
                <c:pt idx="32163">
                  <c:v>44.670833333333334</c:v>
                </c:pt>
                <c:pt idx="32164">
                  <c:v>44.672222222222224</c:v>
                </c:pt>
                <c:pt idx="32165">
                  <c:v>44.673611111111114</c:v>
                </c:pt>
                <c:pt idx="32166">
                  <c:v>44.674999999999997</c:v>
                </c:pt>
                <c:pt idx="32167">
                  <c:v>44.676388888888887</c:v>
                </c:pt>
                <c:pt idx="32168">
                  <c:v>44.677777777777777</c:v>
                </c:pt>
                <c:pt idx="32169">
                  <c:v>44.679166666666667</c:v>
                </c:pt>
                <c:pt idx="32170">
                  <c:v>44.680555555555557</c:v>
                </c:pt>
                <c:pt idx="32171">
                  <c:v>44.681944444444447</c:v>
                </c:pt>
                <c:pt idx="32172">
                  <c:v>44.68333333333333</c:v>
                </c:pt>
                <c:pt idx="32173">
                  <c:v>44.68472222222222</c:v>
                </c:pt>
                <c:pt idx="32174">
                  <c:v>44.68611111111111</c:v>
                </c:pt>
                <c:pt idx="32175">
                  <c:v>44.6875</c:v>
                </c:pt>
                <c:pt idx="32176">
                  <c:v>44.68888888888889</c:v>
                </c:pt>
                <c:pt idx="32177">
                  <c:v>44.69027777777778</c:v>
                </c:pt>
                <c:pt idx="32178">
                  <c:v>44.69166666666667</c:v>
                </c:pt>
                <c:pt idx="32179">
                  <c:v>44.693055555555553</c:v>
                </c:pt>
                <c:pt idx="32180">
                  <c:v>44.694444444444443</c:v>
                </c:pt>
                <c:pt idx="32181">
                  <c:v>44.695833333333333</c:v>
                </c:pt>
                <c:pt idx="32182">
                  <c:v>44.697222222222223</c:v>
                </c:pt>
                <c:pt idx="32183">
                  <c:v>44.698611111111113</c:v>
                </c:pt>
                <c:pt idx="32184">
                  <c:v>44.7</c:v>
                </c:pt>
                <c:pt idx="32185">
                  <c:v>44.701388888888886</c:v>
                </c:pt>
                <c:pt idx="32186">
                  <c:v>44.702777777777776</c:v>
                </c:pt>
                <c:pt idx="32187">
                  <c:v>44.704166666666666</c:v>
                </c:pt>
                <c:pt idx="32188">
                  <c:v>44.705555555555556</c:v>
                </c:pt>
                <c:pt idx="32189">
                  <c:v>44.706944444444446</c:v>
                </c:pt>
                <c:pt idx="32190">
                  <c:v>44.708333333333336</c:v>
                </c:pt>
                <c:pt idx="32191">
                  <c:v>44.709722222222226</c:v>
                </c:pt>
                <c:pt idx="32192">
                  <c:v>44.711111111111109</c:v>
                </c:pt>
                <c:pt idx="32193">
                  <c:v>44.712499999999999</c:v>
                </c:pt>
                <c:pt idx="32194">
                  <c:v>44.713888888888889</c:v>
                </c:pt>
                <c:pt idx="32195">
                  <c:v>44.715277777777779</c:v>
                </c:pt>
                <c:pt idx="32196">
                  <c:v>44.716666666666669</c:v>
                </c:pt>
                <c:pt idx="32197">
                  <c:v>44.718055555555559</c:v>
                </c:pt>
                <c:pt idx="32198">
                  <c:v>44.719444444444441</c:v>
                </c:pt>
                <c:pt idx="32199">
                  <c:v>44.720833333333331</c:v>
                </c:pt>
                <c:pt idx="32200">
                  <c:v>44.722222222222221</c:v>
                </c:pt>
                <c:pt idx="32201">
                  <c:v>44.723611111111111</c:v>
                </c:pt>
                <c:pt idx="32202">
                  <c:v>44.725000000000001</c:v>
                </c:pt>
                <c:pt idx="32203">
                  <c:v>44.726388888888891</c:v>
                </c:pt>
                <c:pt idx="32204">
                  <c:v>44.727777777777774</c:v>
                </c:pt>
                <c:pt idx="32205">
                  <c:v>44.729166666666664</c:v>
                </c:pt>
                <c:pt idx="32206">
                  <c:v>44.730555555555554</c:v>
                </c:pt>
                <c:pt idx="32207">
                  <c:v>44.731944444444444</c:v>
                </c:pt>
                <c:pt idx="32208">
                  <c:v>44.733333333333334</c:v>
                </c:pt>
                <c:pt idx="32209">
                  <c:v>44.734722222222224</c:v>
                </c:pt>
                <c:pt idx="32210">
                  <c:v>44.736111111111114</c:v>
                </c:pt>
                <c:pt idx="32211">
                  <c:v>44.737499999999997</c:v>
                </c:pt>
                <c:pt idx="32212">
                  <c:v>44.738888888888887</c:v>
                </c:pt>
                <c:pt idx="32213">
                  <c:v>44.740277777777777</c:v>
                </c:pt>
                <c:pt idx="32214">
                  <c:v>44.741666666666667</c:v>
                </c:pt>
                <c:pt idx="32215">
                  <c:v>44.743055555555557</c:v>
                </c:pt>
                <c:pt idx="32216">
                  <c:v>44.744444444444447</c:v>
                </c:pt>
                <c:pt idx="32217">
                  <c:v>44.74583333333333</c:v>
                </c:pt>
                <c:pt idx="32218">
                  <c:v>44.74722222222222</c:v>
                </c:pt>
                <c:pt idx="32219">
                  <c:v>44.74861111111111</c:v>
                </c:pt>
                <c:pt idx="32220">
                  <c:v>44.75</c:v>
                </c:pt>
                <c:pt idx="32221">
                  <c:v>44.75138888888889</c:v>
                </c:pt>
                <c:pt idx="32222">
                  <c:v>44.75277777777778</c:v>
                </c:pt>
                <c:pt idx="32223">
                  <c:v>44.75416666666667</c:v>
                </c:pt>
                <c:pt idx="32224">
                  <c:v>44.755555555555553</c:v>
                </c:pt>
                <c:pt idx="32225">
                  <c:v>44.756944444444443</c:v>
                </c:pt>
                <c:pt idx="32226">
                  <c:v>44.758333333333333</c:v>
                </c:pt>
                <c:pt idx="32227">
                  <c:v>44.759722222222223</c:v>
                </c:pt>
                <c:pt idx="32228">
                  <c:v>44.761111111111113</c:v>
                </c:pt>
                <c:pt idx="32229">
                  <c:v>44.762500000000003</c:v>
                </c:pt>
                <c:pt idx="32230">
                  <c:v>44.763888888888886</c:v>
                </c:pt>
                <c:pt idx="32231">
                  <c:v>44.765277777777776</c:v>
                </c:pt>
                <c:pt idx="32232">
                  <c:v>44.766666666666666</c:v>
                </c:pt>
                <c:pt idx="32233">
                  <c:v>44.768055555555556</c:v>
                </c:pt>
                <c:pt idx="32234">
                  <c:v>44.769444444444446</c:v>
                </c:pt>
                <c:pt idx="32235">
                  <c:v>44.770833333333336</c:v>
                </c:pt>
                <c:pt idx="32236">
                  <c:v>44.772222222222226</c:v>
                </c:pt>
                <c:pt idx="32237">
                  <c:v>44.773611111111109</c:v>
                </c:pt>
                <c:pt idx="32238">
                  <c:v>44.774999999999999</c:v>
                </c:pt>
                <c:pt idx="32239">
                  <c:v>44.776388888888889</c:v>
                </c:pt>
                <c:pt idx="32240">
                  <c:v>44.777777777777779</c:v>
                </c:pt>
                <c:pt idx="32241">
                  <c:v>44.779166666666669</c:v>
                </c:pt>
                <c:pt idx="32242">
                  <c:v>44.780555555555559</c:v>
                </c:pt>
                <c:pt idx="32243">
                  <c:v>44.781944444444441</c:v>
                </c:pt>
                <c:pt idx="32244">
                  <c:v>44.783333333333331</c:v>
                </c:pt>
                <c:pt idx="32245">
                  <c:v>44.784722222222221</c:v>
                </c:pt>
                <c:pt idx="32246">
                  <c:v>44.786111111111111</c:v>
                </c:pt>
                <c:pt idx="32247">
                  <c:v>44.787500000000001</c:v>
                </c:pt>
                <c:pt idx="32248">
                  <c:v>44.788888888888891</c:v>
                </c:pt>
                <c:pt idx="32249">
                  <c:v>44.790277777777774</c:v>
                </c:pt>
                <c:pt idx="32250">
                  <c:v>44.791666666666664</c:v>
                </c:pt>
                <c:pt idx="32251">
                  <c:v>44.793055555555554</c:v>
                </c:pt>
                <c:pt idx="32252">
                  <c:v>44.794444444444444</c:v>
                </c:pt>
                <c:pt idx="32253">
                  <c:v>44.795833333333334</c:v>
                </c:pt>
                <c:pt idx="32254">
                  <c:v>44.797222222222224</c:v>
                </c:pt>
                <c:pt idx="32255">
                  <c:v>44.798611111111114</c:v>
                </c:pt>
                <c:pt idx="32256">
                  <c:v>44.8</c:v>
                </c:pt>
                <c:pt idx="32257">
                  <c:v>44.801388888888887</c:v>
                </c:pt>
                <c:pt idx="32258">
                  <c:v>44.802777777777777</c:v>
                </c:pt>
                <c:pt idx="32259">
                  <c:v>44.804166666666667</c:v>
                </c:pt>
                <c:pt idx="32260">
                  <c:v>44.805555555555557</c:v>
                </c:pt>
                <c:pt idx="32261">
                  <c:v>44.806944444444447</c:v>
                </c:pt>
                <c:pt idx="32262">
                  <c:v>44.80833333333333</c:v>
                </c:pt>
                <c:pt idx="32263">
                  <c:v>44.80972222222222</c:v>
                </c:pt>
                <c:pt idx="32264">
                  <c:v>44.81111111111111</c:v>
                </c:pt>
                <c:pt idx="32265">
                  <c:v>44.8125</c:v>
                </c:pt>
                <c:pt idx="32266">
                  <c:v>44.81388888888889</c:v>
                </c:pt>
                <c:pt idx="32267">
                  <c:v>44.81527777777778</c:v>
                </c:pt>
                <c:pt idx="32268">
                  <c:v>44.81666666666667</c:v>
                </c:pt>
                <c:pt idx="32269">
                  <c:v>44.818055555555553</c:v>
                </c:pt>
                <c:pt idx="32270">
                  <c:v>44.819444444444443</c:v>
                </c:pt>
                <c:pt idx="32271">
                  <c:v>44.820833333333333</c:v>
                </c:pt>
                <c:pt idx="32272">
                  <c:v>44.822222222222223</c:v>
                </c:pt>
                <c:pt idx="32273">
                  <c:v>44.823611111111113</c:v>
                </c:pt>
                <c:pt idx="32274">
                  <c:v>44.825000000000003</c:v>
                </c:pt>
                <c:pt idx="32275">
                  <c:v>44.826388888888886</c:v>
                </c:pt>
                <c:pt idx="32276">
                  <c:v>44.827777777777776</c:v>
                </c:pt>
                <c:pt idx="32277">
                  <c:v>44.829166666666666</c:v>
                </c:pt>
                <c:pt idx="32278">
                  <c:v>44.830555555555556</c:v>
                </c:pt>
                <c:pt idx="32279">
                  <c:v>44.831944444444446</c:v>
                </c:pt>
                <c:pt idx="32280">
                  <c:v>44.833333333333336</c:v>
                </c:pt>
                <c:pt idx="32281">
                  <c:v>44.834722222222226</c:v>
                </c:pt>
                <c:pt idx="32282">
                  <c:v>44.836111111111109</c:v>
                </c:pt>
                <c:pt idx="32283">
                  <c:v>44.837499999999999</c:v>
                </c:pt>
                <c:pt idx="32284">
                  <c:v>44.838888888888889</c:v>
                </c:pt>
                <c:pt idx="32285">
                  <c:v>44.840277777777779</c:v>
                </c:pt>
                <c:pt idx="32286">
                  <c:v>44.841666666666669</c:v>
                </c:pt>
                <c:pt idx="32287">
                  <c:v>44.843055555555559</c:v>
                </c:pt>
                <c:pt idx="32288">
                  <c:v>44.844444444444441</c:v>
                </c:pt>
                <c:pt idx="32289">
                  <c:v>44.845833333333331</c:v>
                </c:pt>
                <c:pt idx="32290">
                  <c:v>44.847222222222221</c:v>
                </c:pt>
                <c:pt idx="32291">
                  <c:v>44.848611111111111</c:v>
                </c:pt>
                <c:pt idx="32292">
                  <c:v>44.85</c:v>
                </c:pt>
                <c:pt idx="32293">
                  <c:v>44.851388888888891</c:v>
                </c:pt>
                <c:pt idx="32294">
                  <c:v>44.852777777777774</c:v>
                </c:pt>
                <c:pt idx="32295">
                  <c:v>44.854166666666664</c:v>
                </c:pt>
                <c:pt idx="32296">
                  <c:v>44.855555555555554</c:v>
                </c:pt>
                <c:pt idx="32297">
                  <c:v>44.856944444444444</c:v>
                </c:pt>
                <c:pt idx="32298">
                  <c:v>44.858333333333334</c:v>
                </c:pt>
                <c:pt idx="32299">
                  <c:v>44.859722222222224</c:v>
                </c:pt>
                <c:pt idx="32300">
                  <c:v>44.861111111111114</c:v>
                </c:pt>
                <c:pt idx="32301">
                  <c:v>44.862499999999997</c:v>
                </c:pt>
                <c:pt idx="32302">
                  <c:v>44.863888888888887</c:v>
                </c:pt>
                <c:pt idx="32303">
                  <c:v>44.865277777777777</c:v>
                </c:pt>
                <c:pt idx="32304">
                  <c:v>44.866666666666667</c:v>
                </c:pt>
                <c:pt idx="32305">
                  <c:v>44.868055555555557</c:v>
                </c:pt>
                <c:pt idx="32306">
                  <c:v>44.869444444444447</c:v>
                </c:pt>
                <c:pt idx="32307">
                  <c:v>44.87083333333333</c:v>
                </c:pt>
                <c:pt idx="32308">
                  <c:v>44.87222222222222</c:v>
                </c:pt>
                <c:pt idx="32309">
                  <c:v>44.87361111111111</c:v>
                </c:pt>
                <c:pt idx="32310">
                  <c:v>44.875</c:v>
                </c:pt>
                <c:pt idx="32311">
                  <c:v>44.87638888888889</c:v>
                </c:pt>
                <c:pt idx="32312">
                  <c:v>44.87777777777778</c:v>
                </c:pt>
                <c:pt idx="32313">
                  <c:v>44.87916666666667</c:v>
                </c:pt>
                <c:pt idx="32314">
                  <c:v>44.880555555555553</c:v>
                </c:pt>
                <c:pt idx="32315">
                  <c:v>44.881944444444443</c:v>
                </c:pt>
                <c:pt idx="32316">
                  <c:v>44.883333333333333</c:v>
                </c:pt>
                <c:pt idx="32317">
                  <c:v>44.884722222222223</c:v>
                </c:pt>
                <c:pt idx="32318">
                  <c:v>44.886111111111113</c:v>
                </c:pt>
                <c:pt idx="32319">
                  <c:v>44.887500000000003</c:v>
                </c:pt>
                <c:pt idx="32320">
                  <c:v>44.888888888888886</c:v>
                </c:pt>
                <c:pt idx="32321">
                  <c:v>44.890277777777776</c:v>
                </c:pt>
                <c:pt idx="32322">
                  <c:v>44.891666666666666</c:v>
                </c:pt>
                <c:pt idx="32323">
                  <c:v>44.893055555555556</c:v>
                </c:pt>
                <c:pt idx="32324">
                  <c:v>44.894444444444446</c:v>
                </c:pt>
                <c:pt idx="32325">
                  <c:v>44.895833333333336</c:v>
                </c:pt>
                <c:pt idx="32326">
                  <c:v>44.897222222222226</c:v>
                </c:pt>
                <c:pt idx="32327">
                  <c:v>44.898611111111109</c:v>
                </c:pt>
                <c:pt idx="32328">
                  <c:v>44.9</c:v>
                </c:pt>
                <c:pt idx="32329">
                  <c:v>44.901388888888889</c:v>
                </c:pt>
                <c:pt idx="32330">
                  <c:v>44.902777777777779</c:v>
                </c:pt>
                <c:pt idx="32331">
                  <c:v>44.904166666666669</c:v>
                </c:pt>
                <c:pt idx="32332">
                  <c:v>44.905555555555559</c:v>
                </c:pt>
                <c:pt idx="32333">
                  <c:v>44.906944444444441</c:v>
                </c:pt>
                <c:pt idx="32334">
                  <c:v>44.908333333333331</c:v>
                </c:pt>
                <c:pt idx="32335">
                  <c:v>44.909722222222221</c:v>
                </c:pt>
                <c:pt idx="32336">
                  <c:v>44.911111111111111</c:v>
                </c:pt>
                <c:pt idx="32337">
                  <c:v>44.912500000000001</c:v>
                </c:pt>
                <c:pt idx="32338">
                  <c:v>44.913888888888891</c:v>
                </c:pt>
                <c:pt idx="32339">
                  <c:v>44.915277777777774</c:v>
                </c:pt>
                <c:pt idx="32340">
                  <c:v>44.916666666666664</c:v>
                </c:pt>
                <c:pt idx="32341">
                  <c:v>44.918055555555554</c:v>
                </c:pt>
                <c:pt idx="32342">
                  <c:v>44.919444444444444</c:v>
                </c:pt>
                <c:pt idx="32343">
                  <c:v>44.920833333333334</c:v>
                </c:pt>
                <c:pt idx="32344">
                  <c:v>44.922222222222224</c:v>
                </c:pt>
                <c:pt idx="32345">
                  <c:v>44.923611111111114</c:v>
                </c:pt>
                <c:pt idx="32346">
                  <c:v>44.924999999999997</c:v>
                </c:pt>
                <c:pt idx="32347">
                  <c:v>44.926388888888887</c:v>
                </c:pt>
                <c:pt idx="32348">
                  <c:v>44.927777777777777</c:v>
                </c:pt>
                <c:pt idx="32349">
                  <c:v>44.929166666666667</c:v>
                </c:pt>
                <c:pt idx="32350">
                  <c:v>44.930555555555557</c:v>
                </c:pt>
                <c:pt idx="32351">
                  <c:v>44.931944444444447</c:v>
                </c:pt>
                <c:pt idx="32352">
                  <c:v>44.93333333333333</c:v>
                </c:pt>
                <c:pt idx="32353">
                  <c:v>44.93472222222222</c:v>
                </c:pt>
                <c:pt idx="32354">
                  <c:v>44.93611111111111</c:v>
                </c:pt>
                <c:pt idx="32355">
                  <c:v>44.9375</c:v>
                </c:pt>
                <c:pt idx="32356">
                  <c:v>44.93888888888889</c:v>
                </c:pt>
                <c:pt idx="32357">
                  <c:v>44.94027777777778</c:v>
                </c:pt>
                <c:pt idx="32358">
                  <c:v>44.94166666666667</c:v>
                </c:pt>
                <c:pt idx="32359">
                  <c:v>44.943055555555553</c:v>
                </c:pt>
                <c:pt idx="32360">
                  <c:v>44.944444444444443</c:v>
                </c:pt>
                <c:pt idx="32361">
                  <c:v>44.945833333333333</c:v>
                </c:pt>
                <c:pt idx="32362">
                  <c:v>44.947222222222223</c:v>
                </c:pt>
                <c:pt idx="32363">
                  <c:v>44.948611111111113</c:v>
                </c:pt>
                <c:pt idx="32364">
                  <c:v>44.95</c:v>
                </c:pt>
                <c:pt idx="32365">
                  <c:v>44.951388888888886</c:v>
                </c:pt>
                <c:pt idx="32366">
                  <c:v>44.952777777777776</c:v>
                </c:pt>
                <c:pt idx="32367">
                  <c:v>44.954166666666666</c:v>
                </c:pt>
                <c:pt idx="32368">
                  <c:v>44.955555555555556</c:v>
                </c:pt>
                <c:pt idx="32369">
                  <c:v>44.956944444444446</c:v>
                </c:pt>
                <c:pt idx="32370">
                  <c:v>44.958333333333336</c:v>
                </c:pt>
                <c:pt idx="32371">
                  <c:v>44.959722222222226</c:v>
                </c:pt>
                <c:pt idx="32372">
                  <c:v>44.961111111111109</c:v>
                </c:pt>
                <c:pt idx="32373">
                  <c:v>44.962499999999999</c:v>
                </c:pt>
                <c:pt idx="32374">
                  <c:v>44.963888888888889</c:v>
                </c:pt>
                <c:pt idx="32375">
                  <c:v>44.965277777777779</c:v>
                </c:pt>
                <c:pt idx="32376">
                  <c:v>44.966666666666669</c:v>
                </c:pt>
                <c:pt idx="32377">
                  <c:v>44.968055555555559</c:v>
                </c:pt>
                <c:pt idx="32378">
                  <c:v>44.969444444444441</c:v>
                </c:pt>
                <c:pt idx="32379">
                  <c:v>44.970833333333331</c:v>
                </c:pt>
                <c:pt idx="32380">
                  <c:v>44.972222222222221</c:v>
                </c:pt>
                <c:pt idx="32381">
                  <c:v>44.973611111111111</c:v>
                </c:pt>
                <c:pt idx="32382">
                  <c:v>44.975000000000001</c:v>
                </c:pt>
                <c:pt idx="32383">
                  <c:v>44.976388888888891</c:v>
                </c:pt>
                <c:pt idx="32384">
                  <c:v>44.977777777777774</c:v>
                </c:pt>
                <c:pt idx="32385">
                  <c:v>44.979166666666664</c:v>
                </c:pt>
                <c:pt idx="32386">
                  <c:v>44.980555555555554</c:v>
                </c:pt>
                <c:pt idx="32387">
                  <c:v>44.981944444444444</c:v>
                </c:pt>
                <c:pt idx="32388">
                  <c:v>44.983333333333334</c:v>
                </c:pt>
                <c:pt idx="32389">
                  <c:v>44.984722222222224</c:v>
                </c:pt>
                <c:pt idx="32390">
                  <c:v>44.986111111111114</c:v>
                </c:pt>
                <c:pt idx="32391">
                  <c:v>44.987499999999997</c:v>
                </c:pt>
                <c:pt idx="32392">
                  <c:v>44.988888888888887</c:v>
                </c:pt>
                <c:pt idx="32393">
                  <c:v>44.990277777777777</c:v>
                </c:pt>
                <c:pt idx="32394">
                  <c:v>44.991666666666667</c:v>
                </c:pt>
                <c:pt idx="32395">
                  <c:v>44.993055555555557</c:v>
                </c:pt>
                <c:pt idx="32396">
                  <c:v>44.994444444444447</c:v>
                </c:pt>
                <c:pt idx="32397">
                  <c:v>44.99583333333333</c:v>
                </c:pt>
                <c:pt idx="32398">
                  <c:v>44.99722222222222</c:v>
                </c:pt>
                <c:pt idx="32399">
                  <c:v>44.99861111111111</c:v>
                </c:pt>
                <c:pt idx="32400">
                  <c:v>45</c:v>
                </c:pt>
                <c:pt idx="32401">
                  <c:v>45.00138888888889</c:v>
                </c:pt>
                <c:pt idx="32402">
                  <c:v>45.00277777777778</c:v>
                </c:pt>
                <c:pt idx="32403">
                  <c:v>45.00416666666667</c:v>
                </c:pt>
                <c:pt idx="32404">
                  <c:v>45.005555555555553</c:v>
                </c:pt>
                <c:pt idx="32405">
                  <c:v>45.006944444444443</c:v>
                </c:pt>
                <c:pt idx="32406">
                  <c:v>45.008333333333333</c:v>
                </c:pt>
                <c:pt idx="32407">
                  <c:v>45.009722222222223</c:v>
                </c:pt>
                <c:pt idx="32408">
                  <c:v>45.011111111111113</c:v>
                </c:pt>
                <c:pt idx="32409">
                  <c:v>45.012500000000003</c:v>
                </c:pt>
                <c:pt idx="32410">
                  <c:v>45.013888888888886</c:v>
                </c:pt>
                <c:pt idx="32411">
                  <c:v>45.015277777777776</c:v>
                </c:pt>
                <c:pt idx="32412">
                  <c:v>45.016666666666666</c:v>
                </c:pt>
                <c:pt idx="32413">
                  <c:v>45.018055555555556</c:v>
                </c:pt>
                <c:pt idx="32414">
                  <c:v>45.019444444444446</c:v>
                </c:pt>
                <c:pt idx="32415">
                  <c:v>45.020833333333336</c:v>
                </c:pt>
                <c:pt idx="32416">
                  <c:v>45.022222222222226</c:v>
                </c:pt>
                <c:pt idx="32417">
                  <c:v>45.023611111111109</c:v>
                </c:pt>
                <c:pt idx="32418">
                  <c:v>45.024999999999999</c:v>
                </c:pt>
                <c:pt idx="32419">
                  <c:v>45.026388888888889</c:v>
                </c:pt>
                <c:pt idx="32420">
                  <c:v>45.027777777777779</c:v>
                </c:pt>
                <c:pt idx="32421">
                  <c:v>45.029166666666669</c:v>
                </c:pt>
                <c:pt idx="32422">
                  <c:v>45.030555555555559</c:v>
                </c:pt>
                <c:pt idx="32423">
                  <c:v>45.031944444444441</c:v>
                </c:pt>
                <c:pt idx="32424">
                  <c:v>45.033333333333331</c:v>
                </c:pt>
                <c:pt idx="32425">
                  <c:v>45.034722222222221</c:v>
                </c:pt>
                <c:pt idx="32426">
                  <c:v>45.036111111111111</c:v>
                </c:pt>
                <c:pt idx="32427">
                  <c:v>45.037500000000001</c:v>
                </c:pt>
                <c:pt idx="32428">
                  <c:v>45.038888888888891</c:v>
                </c:pt>
                <c:pt idx="32429">
                  <c:v>45.040277777777774</c:v>
                </c:pt>
                <c:pt idx="32430">
                  <c:v>45.041666666666664</c:v>
                </c:pt>
                <c:pt idx="32431">
                  <c:v>45.043055555555554</c:v>
                </c:pt>
                <c:pt idx="32432">
                  <c:v>45.044444444444444</c:v>
                </c:pt>
                <c:pt idx="32433">
                  <c:v>45.045833333333334</c:v>
                </c:pt>
                <c:pt idx="32434">
                  <c:v>45.047222222222224</c:v>
                </c:pt>
                <c:pt idx="32435">
                  <c:v>45.048611111111114</c:v>
                </c:pt>
                <c:pt idx="32436">
                  <c:v>45.05</c:v>
                </c:pt>
                <c:pt idx="32437">
                  <c:v>45.051388888888887</c:v>
                </c:pt>
                <c:pt idx="32438">
                  <c:v>45.052777777777777</c:v>
                </c:pt>
                <c:pt idx="32439">
                  <c:v>45.054166666666667</c:v>
                </c:pt>
                <c:pt idx="32440">
                  <c:v>45.055555555555557</c:v>
                </c:pt>
                <c:pt idx="32441">
                  <c:v>45.056944444444447</c:v>
                </c:pt>
                <c:pt idx="32442">
                  <c:v>45.05833333333333</c:v>
                </c:pt>
                <c:pt idx="32443">
                  <c:v>45.05972222222222</c:v>
                </c:pt>
                <c:pt idx="32444">
                  <c:v>45.06111111111111</c:v>
                </c:pt>
                <c:pt idx="32445">
                  <c:v>45.0625</c:v>
                </c:pt>
                <c:pt idx="32446">
                  <c:v>45.06388888888889</c:v>
                </c:pt>
                <c:pt idx="32447">
                  <c:v>45.06527777777778</c:v>
                </c:pt>
                <c:pt idx="32448">
                  <c:v>45.06666666666667</c:v>
                </c:pt>
                <c:pt idx="32449">
                  <c:v>45.068055555555553</c:v>
                </c:pt>
                <c:pt idx="32450">
                  <c:v>45.069444444444443</c:v>
                </c:pt>
                <c:pt idx="32451">
                  <c:v>45.070833333333333</c:v>
                </c:pt>
                <c:pt idx="32452">
                  <c:v>45.072222222222223</c:v>
                </c:pt>
                <c:pt idx="32453">
                  <c:v>45.073611111111113</c:v>
                </c:pt>
                <c:pt idx="32454">
                  <c:v>45.075000000000003</c:v>
                </c:pt>
                <c:pt idx="32455">
                  <c:v>45.076388888888886</c:v>
                </c:pt>
                <c:pt idx="32456">
                  <c:v>45.077777777777776</c:v>
                </c:pt>
                <c:pt idx="32457">
                  <c:v>45.079166666666666</c:v>
                </c:pt>
                <c:pt idx="32458">
                  <c:v>45.080555555555556</c:v>
                </c:pt>
                <c:pt idx="32459">
                  <c:v>45.081944444444446</c:v>
                </c:pt>
                <c:pt idx="32460">
                  <c:v>45.083333333333336</c:v>
                </c:pt>
                <c:pt idx="32461">
                  <c:v>45.084722222222226</c:v>
                </c:pt>
                <c:pt idx="32462">
                  <c:v>45.086111111111109</c:v>
                </c:pt>
                <c:pt idx="32463">
                  <c:v>45.087499999999999</c:v>
                </c:pt>
                <c:pt idx="32464">
                  <c:v>45.088888888888889</c:v>
                </c:pt>
                <c:pt idx="32465">
                  <c:v>45.090277777777779</c:v>
                </c:pt>
                <c:pt idx="32466">
                  <c:v>45.091666666666669</c:v>
                </c:pt>
                <c:pt idx="32467">
                  <c:v>45.093055555555559</c:v>
                </c:pt>
                <c:pt idx="32468">
                  <c:v>45.094444444444441</c:v>
                </c:pt>
                <c:pt idx="32469">
                  <c:v>45.095833333333331</c:v>
                </c:pt>
                <c:pt idx="32470">
                  <c:v>45.097222222222221</c:v>
                </c:pt>
                <c:pt idx="32471">
                  <c:v>45.098611111111111</c:v>
                </c:pt>
                <c:pt idx="32472">
                  <c:v>45.1</c:v>
                </c:pt>
                <c:pt idx="32473">
                  <c:v>45.101388888888891</c:v>
                </c:pt>
                <c:pt idx="32474">
                  <c:v>45.102777777777774</c:v>
                </c:pt>
                <c:pt idx="32475">
                  <c:v>45.104166666666664</c:v>
                </c:pt>
                <c:pt idx="32476">
                  <c:v>45.105555555555554</c:v>
                </c:pt>
                <c:pt idx="32477">
                  <c:v>45.106944444444444</c:v>
                </c:pt>
                <c:pt idx="32478">
                  <c:v>45.108333333333334</c:v>
                </c:pt>
                <c:pt idx="32479">
                  <c:v>45.109722222222224</c:v>
                </c:pt>
                <c:pt idx="32480">
                  <c:v>45.111111111111114</c:v>
                </c:pt>
                <c:pt idx="32481">
                  <c:v>45.112499999999997</c:v>
                </c:pt>
                <c:pt idx="32482">
                  <c:v>45.113888888888887</c:v>
                </c:pt>
                <c:pt idx="32483">
                  <c:v>45.115277777777777</c:v>
                </c:pt>
                <c:pt idx="32484">
                  <c:v>45.116666666666667</c:v>
                </c:pt>
                <c:pt idx="32485">
                  <c:v>45.118055555555557</c:v>
                </c:pt>
                <c:pt idx="32486">
                  <c:v>45.119444444444447</c:v>
                </c:pt>
                <c:pt idx="32487">
                  <c:v>45.12083333333333</c:v>
                </c:pt>
                <c:pt idx="32488">
                  <c:v>45.12222222222222</c:v>
                </c:pt>
                <c:pt idx="32489">
                  <c:v>45.12361111111111</c:v>
                </c:pt>
                <c:pt idx="32490">
                  <c:v>45.125</c:v>
                </c:pt>
                <c:pt idx="32491">
                  <c:v>45.12638888888889</c:v>
                </c:pt>
                <c:pt idx="32492">
                  <c:v>45.12777777777778</c:v>
                </c:pt>
                <c:pt idx="32493">
                  <c:v>45.12916666666667</c:v>
                </c:pt>
                <c:pt idx="32494">
                  <c:v>45.130555555555553</c:v>
                </c:pt>
                <c:pt idx="32495">
                  <c:v>45.131944444444443</c:v>
                </c:pt>
                <c:pt idx="32496">
                  <c:v>45.133333333333333</c:v>
                </c:pt>
                <c:pt idx="32497">
                  <c:v>45.134722222222223</c:v>
                </c:pt>
                <c:pt idx="32498">
                  <c:v>45.136111111111113</c:v>
                </c:pt>
                <c:pt idx="32499">
                  <c:v>45.137500000000003</c:v>
                </c:pt>
                <c:pt idx="32500">
                  <c:v>45.138888888888886</c:v>
                </c:pt>
                <c:pt idx="32501">
                  <c:v>45.140277777777776</c:v>
                </c:pt>
                <c:pt idx="32502">
                  <c:v>45.141666666666666</c:v>
                </c:pt>
                <c:pt idx="32503">
                  <c:v>45.143055555555556</c:v>
                </c:pt>
                <c:pt idx="32504">
                  <c:v>45.144444444444446</c:v>
                </c:pt>
                <c:pt idx="32505">
                  <c:v>45.145833333333336</c:v>
                </c:pt>
                <c:pt idx="32506">
                  <c:v>45.147222222222226</c:v>
                </c:pt>
                <c:pt idx="32507">
                  <c:v>45.148611111111109</c:v>
                </c:pt>
                <c:pt idx="32508">
                  <c:v>45.15</c:v>
                </c:pt>
                <c:pt idx="32509">
                  <c:v>45.151388888888889</c:v>
                </c:pt>
                <c:pt idx="32510">
                  <c:v>45.152777777777779</c:v>
                </c:pt>
                <c:pt idx="32511">
                  <c:v>45.154166666666669</c:v>
                </c:pt>
                <c:pt idx="32512">
                  <c:v>45.155555555555559</c:v>
                </c:pt>
                <c:pt idx="32513">
                  <c:v>45.156944444444441</c:v>
                </c:pt>
                <c:pt idx="32514">
                  <c:v>45.158333333333331</c:v>
                </c:pt>
                <c:pt idx="32515">
                  <c:v>45.159722222222221</c:v>
                </c:pt>
                <c:pt idx="32516">
                  <c:v>45.161111111111111</c:v>
                </c:pt>
                <c:pt idx="32517">
                  <c:v>45.162500000000001</c:v>
                </c:pt>
                <c:pt idx="32518">
                  <c:v>45.163888888888891</c:v>
                </c:pt>
                <c:pt idx="32519">
                  <c:v>45.165277777777774</c:v>
                </c:pt>
                <c:pt idx="32520">
                  <c:v>45.166666666666664</c:v>
                </c:pt>
                <c:pt idx="32521">
                  <c:v>45.168055555555554</c:v>
                </c:pt>
                <c:pt idx="32522">
                  <c:v>45.169444444444444</c:v>
                </c:pt>
                <c:pt idx="32523">
                  <c:v>45.170833333333334</c:v>
                </c:pt>
                <c:pt idx="32524">
                  <c:v>45.172222222222224</c:v>
                </c:pt>
                <c:pt idx="32525">
                  <c:v>45.173611111111114</c:v>
                </c:pt>
                <c:pt idx="32526">
                  <c:v>45.174999999999997</c:v>
                </c:pt>
                <c:pt idx="32527">
                  <c:v>45.176388888888887</c:v>
                </c:pt>
                <c:pt idx="32528">
                  <c:v>45.177777777777777</c:v>
                </c:pt>
                <c:pt idx="32529">
                  <c:v>45.179166666666667</c:v>
                </c:pt>
                <c:pt idx="32530">
                  <c:v>45.180555555555557</c:v>
                </c:pt>
                <c:pt idx="32531">
                  <c:v>45.181944444444447</c:v>
                </c:pt>
                <c:pt idx="32532">
                  <c:v>45.18333333333333</c:v>
                </c:pt>
                <c:pt idx="32533">
                  <c:v>45.18472222222222</c:v>
                </c:pt>
                <c:pt idx="32534">
                  <c:v>45.18611111111111</c:v>
                </c:pt>
                <c:pt idx="32535">
                  <c:v>45.1875</c:v>
                </c:pt>
                <c:pt idx="32536">
                  <c:v>45.18888888888889</c:v>
                </c:pt>
                <c:pt idx="32537">
                  <c:v>45.19027777777778</c:v>
                </c:pt>
                <c:pt idx="32538">
                  <c:v>45.19166666666667</c:v>
                </c:pt>
                <c:pt idx="32539">
                  <c:v>45.193055555555553</c:v>
                </c:pt>
                <c:pt idx="32540">
                  <c:v>45.194444444444443</c:v>
                </c:pt>
                <c:pt idx="32541">
                  <c:v>45.195833333333333</c:v>
                </c:pt>
                <c:pt idx="32542">
                  <c:v>45.197222222222223</c:v>
                </c:pt>
                <c:pt idx="32543">
                  <c:v>45.198611111111113</c:v>
                </c:pt>
                <c:pt idx="32544">
                  <c:v>45.2</c:v>
                </c:pt>
                <c:pt idx="32545">
                  <c:v>45.201388888888886</c:v>
                </c:pt>
                <c:pt idx="32546">
                  <c:v>45.202777777777776</c:v>
                </c:pt>
                <c:pt idx="32547">
                  <c:v>45.204166666666666</c:v>
                </c:pt>
                <c:pt idx="32548">
                  <c:v>45.205555555555556</c:v>
                </c:pt>
                <c:pt idx="32549">
                  <c:v>45.206944444444446</c:v>
                </c:pt>
                <c:pt idx="32550">
                  <c:v>45.208333333333336</c:v>
                </c:pt>
                <c:pt idx="32551">
                  <c:v>45.209722222222226</c:v>
                </c:pt>
                <c:pt idx="32552">
                  <c:v>45.211111111111109</c:v>
                </c:pt>
                <c:pt idx="32553">
                  <c:v>45.212499999999999</c:v>
                </c:pt>
                <c:pt idx="32554">
                  <c:v>45.213888888888889</c:v>
                </c:pt>
                <c:pt idx="32555">
                  <c:v>45.215277777777779</c:v>
                </c:pt>
                <c:pt idx="32556">
                  <c:v>45.216666666666669</c:v>
                </c:pt>
                <c:pt idx="32557">
                  <c:v>45.218055555555559</c:v>
                </c:pt>
                <c:pt idx="32558">
                  <c:v>45.219444444444441</c:v>
                </c:pt>
                <c:pt idx="32559">
                  <c:v>45.220833333333331</c:v>
                </c:pt>
                <c:pt idx="32560">
                  <c:v>45.222222222222221</c:v>
                </c:pt>
                <c:pt idx="32561">
                  <c:v>45.223611111111111</c:v>
                </c:pt>
                <c:pt idx="32562">
                  <c:v>45.225000000000001</c:v>
                </c:pt>
                <c:pt idx="32563">
                  <c:v>45.226388888888891</c:v>
                </c:pt>
                <c:pt idx="32564">
                  <c:v>45.227777777777774</c:v>
                </c:pt>
                <c:pt idx="32565">
                  <c:v>45.229166666666664</c:v>
                </c:pt>
                <c:pt idx="32566">
                  <c:v>45.230555555555554</c:v>
                </c:pt>
                <c:pt idx="32567">
                  <c:v>45.231944444444444</c:v>
                </c:pt>
                <c:pt idx="32568">
                  <c:v>45.233333333333334</c:v>
                </c:pt>
                <c:pt idx="32569">
                  <c:v>45.234722222222224</c:v>
                </c:pt>
                <c:pt idx="32570">
                  <c:v>45.236111111111114</c:v>
                </c:pt>
                <c:pt idx="32571">
                  <c:v>45.237499999999997</c:v>
                </c:pt>
                <c:pt idx="32572">
                  <c:v>45.238888888888887</c:v>
                </c:pt>
                <c:pt idx="32573">
                  <c:v>45.240277777777777</c:v>
                </c:pt>
                <c:pt idx="32574">
                  <c:v>45.241666666666667</c:v>
                </c:pt>
                <c:pt idx="32575">
                  <c:v>45.243055555555557</c:v>
                </c:pt>
                <c:pt idx="32576">
                  <c:v>45.244444444444447</c:v>
                </c:pt>
                <c:pt idx="32577">
                  <c:v>45.24583333333333</c:v>
                </c:pt>
                <c:pt idx="32578">
                  <c:v>45.24722222222222</c:v>
                </c:pt>
                <c:pt idx="32579">
                  <c:v>45.24861111111111</c:v>
                </c:pt>
                <c:pt idx="32580">
                  <c:v>45.25</c:v>
                </c:pt>
                <c:pt idx="32581">
                  <c:v>45.25138888888889</c:v>
                </c:pt>
                <c:pt idx="32582">
                  <c:v>45.25277777777778</c:v>
                </c:pt>
                <c:pt idx="32583">
                  <c:v>45.25416666666667</c:v>
                </c:pt>
                <c:pt idx="32584">
                  <c:v>45.255555555555553</c:v>
                </c:pt>
                <c:pt idx="32585">
                  <c:v>45.256944444444443</c:v>
                </c:pt>
                <c:pt idx="32586">
                  <c:v>45.258333333333333</c:v>
                </c:pt>
                <c:pt idx="32587">
                  <c:v>45.259722222222223</c:v>
                </c:pt>
                <c:pt idx="32588">
                  <c:v>45.261111111111113</c:v>
                </c:pt>
                <c:pt idx="32589">
                  <c:v>45.262500000000003</c:v>
                </c:pt>
                <c:pt idx="32590">
                  <c:v>45.263888888888886</c:v>
                </c:pt>
                <c:pt idx="32591">
                  <c:v>45.265277777777776</c:v>
                </c:pt>
                <c:pt idx="32592">
                  <c:v>45.266666666666666</c:v>
                </c:pt>
                <c:pt idx="32593">
                  <c:v>45.268055555555556</c:v>
                </c:pt>
                <c:pt idx="32594">
                  <c:v>45.269444444444446</c:v>
                </c:pt>
                <c:pt idx="32595">
                  <c:v>45.270833333333336</c:v>
                </c:pt>
                <c:pt idx="32596">
                  <c:v>45.272222222222226</c:v>
                </c:pt>
                <c:pt idx="32597">
                  <c:v>45.273611111111109</c:v>
                </c:pt>
                <c:pt idx="32598">
                  <c:v>45.274999999999999</c:v>
                </c:pt>
                <c:pt idx="32599">
                  <c:v>45.276388888888889</c:v>
                </c:pt>
                <c:pt idx="32600">
                  <c:v>45.277777777777779</c:v>
                </c:pt>
                <c:pt idx="32601">
                  <c:v>45.279166666666669</c:v>
                </c:pt>
                <c:pt idx="32602">
                  <c:v>45.280555555555559</c:v>
                </c:pt>
                <c:pt idx="32603">
                  <c:v>45.281944444444441</c:v>
                </c:pt>
                <c:pt idx="32604">
                  <c:v>45.283333333333331</c:v>
                </c:pt>
                <c:pt idx="32605">
                  <c:v>45.284722222222221</c:v>
                </c:pt>
                <c:pt idx="32606">
                  <c:v>45.286111111111111</c:v>
                </c:pt>
                <c:pt idx="32607">
                  <c:v>45.287500000000001</c:v>
                </c:pt>
                <c:pt idx="32608">
                  <c:v>45.288888888888891</c:v>
                </c:pt>
                <c:pt idx="32609">
                  <c:v>45.290277777777774</c:v>
                </c:pt>
                <c:pt idx="32610">
                  <c:v>45.291666666666664</c:v>
                </c:pt>
                <c:pt idx="32611">
                  <c:v>45.293055555555554</c:v>
                </c:pt>
                <c:pt idx="32612">
                  <c:v>45.294444444444444</c:v>
                </c:pt>
                <c:pt idx="32613">
                  <c:v>45.295833333333334</c:v>
                </c:pt>
                <c:pt idx="32614">
                  <c:v>45.297222222222224</c:v>
                </c:pt>
                <c:pt idx="32615">
                  <c:v>45.298611111111114</c:v>
                </c:pt>
                <c:pt idx="32616">
                  <c:v>45.3</c:v>
                </c:pt>
                <c:pt idx="32617">
                  <c:v>45.301388888888887</c:v>
                </c:pt>
                <c:pt idx="32618">
                  <c:v>45.302777777777777</c:v>
                </c:pt>
                <c:pt idx="32619">
                  <c:v>45.304166666666667</c:v>
                </c:pt>
                <c:pt idx="32620">
                  <c:v>45.305555555555557</c:v>
                </c:pt>
                <c:pt idx="32621">
                  <c:v>45.306944444444447</c:v>
                </c:pt>
                <c:pt idx="32622">
                  <c:v>45.30833333333333</c:v>
                </c:pt>
                <c:pt idx="32623">
                  <c:v>45.30972222222222</c:v>
                </c:pt>
                <c:pt idx="32624">
                  <c:v>45.31111111111111</c:v>
                </c:pt>
                <c:pt idx="32625">
                  <c:v>45.3125</c:v>
                </c:pt>
                <c:pt idx="32626">
                  <c:v>45.31388888888889</c:v>
                </c:pt>
                <c:pt idx="32627">
                  <c:v>45.31527777777778</c:v>
                </c:pt>
                <c:pt idx="32628">
                  <c:v>45.31666666666667</c:v>
                </c:pt>
                <c:pt idx="32629">
                  <c:v>45.318055555555553</c:v>
                </c:pt>
                <c:pt idx="32630">
                  <c:v>45.319444444444443</c:v>
                </c:pt>
                <c:pt idx="32631">
                  <c:v>45.320833333333333</c:v>
                </c:pt>
                <c:pt idx="32632">
                  <c:v>45.322222222222223</c:v>
                </c:pt>
                <c:pt idx="32633">
                  <c:v>45.323611111111113</c:v>
                </c:pt>
                <c:pt idx="32634">
                  <c:v>45.325000000000003</c:v>
                </c:pt>
                <c:pt idx="32635">
                  <c:v>45.326388888888886</c:v>
                </c:pt>
                <c:pt idx="32636">
                  <c:v>45.327777777777776</c:v>
                </c:pt>
                <c:pt idx="32637">
                  <c:v>45.329166666666666</c:v>
                </c:pt>
                <c:pt idx="32638">
                  <c:v>45.330555555555556</c:v>
                </c:pt>
                <c:pt idx="32639">
                  <c:v>45.331944444444446</c:v>
                </c:pt>
                <c:pt idx="32640">
                  <c:v>45.333333333333336</c:v>
                </c:pt>
                <c:pt idx="32641">
                  <c:v>45.334722222222226</c:v>
                </c:pt>
                <c:pt idx="32642">
                  <c:v>45.336111111111109</c:v>
                </c:pt>
                <c:pt idx="32643">
                  <c:v>45.337499999999999</c:v>
                </c:pt>
                <c:pt idx="32644">
                  <c:v>45.338888888888889</c:v>
                </c:pt>
                <c:pt idx="32645">
                  <c:v>45.340277777777779</c:v>
                </c:pt>
                <c:pt idx="32646">
                  <c:v>45.341666666666669</c:v>
                </c:pt>
                <c:pt idx="32647">
                  <c:v>45.343055555555559</c:v>
                </c:pt>
                <c:pt idx="32648">
                  <c:v>45.344444444444441</c:v>
                </c:pt>
                <c:pt idx="32649">
                  <c:v>45.345833333333331</c:v>
                </c:pt>
                <c:pt idx="32650">
                  <c:v>45.347222222222221</c:v>
                </c:pt>
                <c:pt idx="32651">
                  <c:v>45.348611111111111</c:v>
                </c:pt>
                <c:pt idx="32652">
                  <c:v>45.35</c:v>
                </c:pt>
                <c:pt idx="32653">
                  <c:v>45.351388888888891</c:v>
                </c:pt>
                <c:pt idx="32654">
                  <c:v>45.352777777777774</c:v>
                </c:pt>
                <c:pt idx="32655">
                  <c:v>45.354166666666664</c:v>
                </c:pt>
                <c:pt idx="32656">
                  <c:v>45.355555555555554</c:v>
                </c:pt>
                <c:pt idx="32657">
                  <c:v>45.356944444444444</c:v>
                </c:pt>
                <c:pt idx="32658">
                  <c:v>45.358333333333334</c:v>
                </c:pt>
                <c:pt idx="32659">
                  <c:v>45.359722222222224</c:v>
                </c:pt>
                <c:pt idx="32660">
                  <c:v>45.361111111111114</c:v>
                </c:pt>
                <c:pt idx="32661">
                  <c:v>45.362499999999997</c:v>
                </c:pt>
                <c:pt idx="32662">
                  <c:v>45.363888888888887</c:v>
                </c:pt>
                <c:pt idx="32663">
                  <c:v>45.365277777777777</c:v>
                </c:pt>
                <c:pt idx="32664">
                  <c:v>45.366666666666667</c:v>
                </c:pt>
                <c:pt idx="32665">
                  <c:v>45.368055555555557</c:v>
                </c:pt>
                <c:pt idx="32666">
                  <c:v>45.369444444444447</c:v>
                </c:pt>
                <c:pt idx="32667">
                  <c:v>45.37083333333333</c:v>
                </c:pt>
                <c:pt idx="32668">
                  <c:v>45.37222222222222</c:v>
                </c:pt>
                <c:pt idx="32669">
                  <c:v>45.37361111111111</c:v>
                </c:pt>
                <c:pt idx="32670">
                  <c:v>45.375</c:v>
                </c:pt>
                <c:pt idx="32671">
                  <c:v>45.37638888888889</c:v>
                </c:pt>
                <c:pt idx="32672">
                  <c:v>45.37777777777778</c:v>
                </c:pt>
                <c:pt idx="32673">
                  <c:v>45.37916666666667</c:v>
                </c:pt>
                <c:pt idx="32674">
                  <c:v>45.380555555555553</c:v>
                </c:pt>
                <c:pt idx="32675">
                  <c:v>45.381944444444443</c:v>
                </c:pt>
                <c:pt idx="32676">
                  <c:v>45.383333333333333</c:v>
                </c:pt>
                <c:pt idx="32677">
                  <c:v>45.384722222222223</c:v>
                </c:pt>
                <c:pt idx="32678">
                  <c:v>45.386111111111113</c:v>
                </c:pt>
                <c:pt idx="32679">
                  <c:v>45.387500000000003</c:v>
                </c:pt>
                <c:pt idx="32680">
                  <c:v>45.388888888888886</c:v>
                </c:pt>
                <c:pt idx="32681">
                  <c:v>45.390277777777776</c:v>
                </c:pt>
                <c:pt idx="32682">
                  <c:v>45.391666666666666</c:v>
                </c:pt>
                <c:pt idx="32683">
                  <c:v>45.393055555555556</c:v>
                </c:pt>
                <c:pt idx="32684">
                  <c:v>45.394444444444446</c:v>
                </c:pt>
                <c:pt idx="32685">
                  <c:v>45.395833333333336</c:v>
                </c:pt>
                <c:pt idx="32686">
                  <c:v>45.397222222222226</c:v>
                </c:pt>
                <c:pt idx="32687">
                  <c:v>45.398611111111109</c:v>
                </c:pt>
                <c:pt idx="32688">
                  <c:v>45.4</c:v>
                </c:pt>
                <c:pt idx="32689">
                  <c:v>45.401388888888889</c:v>
                </c:pt>
                <c:pt idx="32690">
                  <c:v>45.402777777777779</c:v>
                </c:pt>
                <c:pt idx="32691">
                  <c:v>45.404166666666669</c:v>
                </c:pt>
                <c:pt idx="32692">
                  <c:v>45.405555555555559</c:v>
                </c:pt>
                <c:pt idx="32693">
                  <c:v>45.406944444444441</c:v>
                </c:pt>
                <c:pt idx="32694">
                  <c:v>45.408333333333331</c:v>
                </c:pt>
                <c:pt idx="32695">
                  <c:v>45.409722222222221</c:v>
                </c:pt>
                <c:pt idx="32696">
                  <c:v>45.411111111111111</c:v>
                </c:pt>
                <c:pt idx="32697">
                  <c:v>45.412500000000001</c:v>
                </c:pt>
                <c:pt idx="32698">
                  <c:v>45.413888888888891</c:v>
                </c:pt>
                <c:pt idx="32699">
                  <c:v>45.415277777777774</c:v>
                </c:pt>
                <c:pt idx="32700">
                  <c:v>45.416666666666664</c:v>
                </c:pt>
                <c:pt idx="32701">
                  <c:v>45.418055555555554</c:v>
                </c:pt>
                <c:pt idx="32702">
                  <c:v>45.419444444444444</c:v>
                </c:pt>
                <c:pt idx="32703">
                  <c:v>45.420833333333334</c:v>
                </c:pt>
                <c:pt idx="32704">
                  <c:v>45.422222222222224</c:v>
                </c:pt>
                <c:pt idx="32705">
                  <c:v>45.423611111111114</c:v>
                </c:pt>
                <c:pt idx="32706">
                  <c:v>45.424999999999997</c:v>
                </c:pt>
                <c:pt idx="32707">
                  <c:v>45.426388888888887</c:v>
                </c:pt>
                <c:pt idx="32708">
                  <c:v>45.427777777777777</c:v>
                </c:pt>
                <c:pt idx="32709">
                  <c:v>45.429166666666667</c:v>
                </c:pt>
                <c:pt idx="32710">
                  <c:v>45.430555555555557</c:v>
                </c:pt>
                <c:pt idx="32711">
                  <c:v>45.431944444444447</c:v>
                </c:pt>
                <c:pt idx="32712">
                  <c:v>45.43333333333333</c:v>
                </c:pt>
                <c:pt idx="32713">
                  <c:v>45.43472222222222</c:v>
                </c:pt>
                <c:pt idx="32714">
                  <c:v>45.43611111111111</c:v>
                </c:pt>
                <c:pt idx="32715">
                  <c:v>45.4375</c:v>
                </c:pt>
                <c:pt idx="32716">
                  <c:v>45.43888888888889</c:v>
                </c:pt>
                <c:pt idx="32717">
                  <c:v>45.44027777777778</c:v>
                </c:pt>
                <c:pt idx="32718">
                  <c:v>45.44166666666667</c:v>
                </c:pt>
                <c:pt idx="32719">
                  <c:v>45.443055555555553</c:v>
                </c:pt>
                <c:pt idx="32720">
                  <c:v>45.444444444444443</c:v>
                </c:pt>
                <c:pt idx="32721">
                  <c:v>45.445833333333333</c:v>
                </c:pt>
                <c:pt idx="32722">
                  <c:v>45.447222222222223</c:v>
                </c:pt>
                <c:pt idx="32723">
                  <c:v>45.448611111111113</c:v>
                </c:pt>
                <c:pt idx="32724">
                  <c:v>45.45</c:v>
                </c:pt>
                <c:pt idx="32725">
                  <c:v>45.451388888888886</c:v>
                </c:pt>
                <c:pt idx="32726">
                  <c:v>45.452777777777776</c:v>
                </c:pt>
                <c:pt idx="32727">
                  <c:v>45.454166666666666</c:v>
                </c:pt>
                <c:pt idx="32728">
                  <c:v>45.455555555555556</c:v>
                </c:pt>
                <c:pt idx="32729">
                  <c:v>45.456944444444446</c:v>
                </c:pt>
                <c:pt idx="32730">
                  <c:v>45.458333333333336</c:v>
                </c:pt>
                <c:pt idx="32731">
                  <c:v>45.459722222222226</c:v>
                </c:pt>
                <c:pt idx="32732">
                  <c:v>45.461111111111109</c:v>
                </c:pt>
                <c:pt idx="32733">
                  <c:v>45.462499999999999</c:v>
                </c:pt>
                <c:pt idx="32734">
                  <c:v>45.463888888888889</c:v>
                </c:pt>
                <c:pt idx="32735">
                  <c:v>45.465277777777779</c:v>
                </c:pt>
                <c:pt idx="32736">
                  <c:v>45.466666666666669</c:v>
                </c:pt>
                <c:pt idx="32737">
                  <c:v>45.468055555555559</c:v>
                </c:pt>
                <c:pt idx="32738">
                  <c:v>45.469444444444441</c:v>
                </c:pt>
                <c:pt idx="32739">
                  <c:v>45.470833333333331</c:v>
                </c:pt>
                <c:pt idx="32740">
                  <c:v>45.472222222222221</c:v>
                </c:pt>
                <c:pt idx="32741">
                  <c:v>45.473611111111111</c:v>
                </c:pt>
                <c:pt idx="32742">
                  <c:v>45.475000000000001</c:v>
                </c:pt>
                <c:pt idx="32743">
                  <c:v>45.476388888888891</c:v>
                </c:pt>
                <c:pt idx="32744">
                  <c:v>45.477777777777774</c:v>
                </c:pt>
                <c:pt idx="32745">
                  <c:v>45.479166666666664</c:v>
                </c:pt>
                <c:pt idx="32746">
                  <c:v>45.480555555555554</c:v>
                </c:pt>
                <c:pt idx="32747">
                  <c:v>45.481944444444444</c:v>
                </c:pt>
                <c:pt idx="32748">
                  <c:v>45.483333333333334</c:v>
                </c:pt>
                <c:pt idx="32749">
                  <c:v>45.484722222222224</c:v>
                </c:pt>
                <c:pt idx="32750">
                  <c:v>45.486111111111114</c:v>
                </c:pt>
                <c:pt idx="32751">
                  <c:v>45.487499999999997</c:v>
                </c:pt>
                <c:pt idx="32752">
                  <c:v>45.488888888888887</c:v>
                </c:pt>
                <c:pt idx="32753">
                  <c:v>45.490277777777777</c:v>
                </c:pt>
                <c:pt idx="32754">
                  <c:v>45.491666666666667</c:v>
                </c:pt>
                <c:pt idx="32755">
                  <c:v>45.493055555555557</c:v>
                </c:pt>
                <c:pt idx="32756">
                  <c:v>45.494444444444447</c:v>
                </c:pt>
                <c:pt idx="32757">
                  <c:v>45.49583333333333</c:v>
                </c:pt>
                <c:pt idx="32758">
                  <c:v>45.49722222222222</c:v>
                </c:pt>
                <c:pt idx="32759">
                  <c:v>45.49861111111111</c:v>
                </c:pt>
                <c:pt idx="32760">
                  <c:v>45.5</c:v>
                </c:pt>
                <c:pt idx="32761">
                  <c:v>45.50138888888889</c:v>
                </c:pt>
                <c:pt idx="32762">
                  <c:v>45.50277777777778</c:v>
                </c:pt>
                <c:pt idx="32763">
                  <c:v>45.50416666666667</c:v>
                </c:pt>
                <c:pt idx="32764">
                  <c:v>45.505555555555553</c:v>
                </c:pt>
                <c:pt idx="32765">
                  <c:v>45.506944444444443</c:v>
                </c:pt>
                <c:pt idx="32766">
                  <c:v>45.508333333333333</c:v>
                </c:pt>
                <c:pt idx="32767">
                  <c:v>45.509722222222223</c:v>
                </c:pt>
                <c:pt idx="32768">
                  <c:v>45.511111111111113</c:v>
                </c:pt>
                <c:pt idx="32769">
                  <c:v>45.512500000000003</c:v>
                </c:pt>
                <c:pt idx="32770">
                  <c:v>45.513888888888886</c:v>
                </c:pt>
                <c:pt idx="32771">
                  <c:v>45.515277777777776</c:v>
                </c:pt>
                <c:pt idx="32772">
                  <c:v>45.516666666666666</c:v>
                </c:pt>
                <c:pt idx="32773">
                  <c:v>45.518055555555556</c:v>
                </c:pt>
                <c:pt idx="32774">
                  <c:v>45.519444444444446</c:v>
                </c:pt>
                <c:pt idx="32775">
                  <c:v>45.520833333333336</c:v>
                </c:pt>
                <c:pt idx="32776">
                  <c:v>45.522222222222226</c:v>
                </c:pt>
                <c:pt idx="32777">
                  <c:v>45.523611111111109</c:v>
                </c:pt>
                <c:pt idx="32778">
                  <c:v>45.524999999999999</c:v>
                </c:pt>
                <c:pt idx="32779">
                  <c:v>45.526388888888889</c:v>
                </c:pt>
                <c:pt idx="32780">
                  <c:v>45.527777777777779</c:v>
                </c:pt>
                <c:pt idx="32781">
                  <c:v>45.529166666666669</c:v>
                </c:pt>
                <c:pt idx="32782">
                  <c:v>45.530555555555559</c:v>
                </c:pt>
                <c:pt idx="32783">
                  <c:v>45.531944444444441</c:v>
                </c:pt>
                <c:pt idx="32784">
                  <c:v>45.533333333333331</c:v>
                </c:pt>
                <c:pt idx="32785">
                  <c:v>45.534722222222221</c:v>
                </c:pt>
                <c:pt idx="32786">
                  <c:v>45.536111111111111</c:v>
                </c:pt>
                <c:pt idx="32787">
                  <c:v>45.537500000000001</c:v>
                </c:pt>
                <c:pt idx="32788">
                  <c:v>45.538888888888891</c:v>
                </c:pt>
                <c:pt idx="32789">
                  <c:v>45.540277777777774</c:v>
                </c:pt>
                <c:pt idx="32790">
                  <c:v>45.541666666666664</c:v>
                </c:pt>
                <c:pt idx="32791">
                  <c:v>45.543055555555554</c:v>
                </c:pt>
                <c:pt idx="32792">
                  <c:v>45.544444444444444</c:v>
                </c:pt>
                <c:pt idx="32793">
                  <c:v>45.545833333333334</c:v>
                </c:pt>
                <c:pt idx="32794">
                  <c:v>45.547222222222224</c:v>
                </c:pt>
                <c:pt idx="32795">
                  <c:v>45.548611111111114</c:v>
                </c:pt>
                <c:pt idx="32796">
                  <c:v>45.55</c:v>
                </c:pt>
                <c:pt idx="32797">
                  <c:v>45.551388888888887</c:v>
                </c:pt>
                <c:pt idx="32798">
                  <c:v>45.552777777777777</c:v>
                </c:pt>
                <c:pt idx="32799">
                  <c:v>45.554166666666667</c:v>
                </c:pt>
                <c:pt idx="32800">
                  <c:v>45.555555555555557</c:v>
                </c:pt>
                <c:pt idx="32801">
                  <c:v>45.556944444444447</c:v>
                </c:pt>
                <c:pt idx="32802">
                  <c:v>45.55833333333333</c:v>
                </c:pt>
                <c:pt idx="32803">
                  <c:v>45.55972222222222</c:v>
                </c:pt>
                <c:pt idx="32804">
                  <c:v>45.56111111111111</c:v>
                </c:pt>
                <c:pt idx="32805">
                  <c:v>45.5625</c:v>
                </c:pt>
                <c:pt idx="32806">
                  <c:v>45.56388888888889</c:v>
                </c:pt>
                <c:pt idx="32807">
                  <c:v>45.56527777777778</c:v>
                </c:pt>
                <c:pt idx="32808">
                  <c:v>45.56666666666667</c:v>
                </c:pt>
                <c:pt idx="32809">
                  <c:v>45.568055555555553</c:v>
                </c:pt>
                <c:pt idx="32810">
                  <c:v>45.569444444444443</c:v>
                </c:pt>
                <c:pt idx="32811">
                  <c:v>45.570833333333333</c:v>
                </c:pt>
                <c:pt idx="32812">
                  <c:v>45.572222222222223</c:v>
                </c:pt>
                <c:pt idx="32813">
                  <c:v>45.573611111111113</c:v>
                </c:pt>
                <c:pt idx="32814">
                  <c:v>45.575000000000003</c:v>
                </c:pt>
                <c:pt idx="32815">
                  <c:v>45.576388888888886</c:v>
                </c:pt>
                <c:pt idx="32816">
                  <c:v>45.577777777777776</c:v>
                </c:pt>
                <c:pt idx="32817">
                  <c:v>45.579166666666666</c:v>
                </c:pt>
                <c:pt idx="32818">
                  <c:v>45.580555555555556</c:v>
                </c:pt>
                <c:pt idx="32819">
                  <c:v>45.581944444444446</c:v>
                </c:pt>
                <c:pt idx="32820">
                  <c:v>45.583333333333336</c:v>
                </c:pt>
                <c:pt idx="32821">
                  <c:v>45.584722222222226</c:v>
                </c:pt>
                <c:pt idx="32822">
                  <c:v>45.586111111111109</c:v>
                </c:pt>
                <c:pt idx="32823">
                  <c:v>45.587499999999999</c:v>
                </c:pt>
                <c:pt idx="32824">
                  <c:v>45.588888888888889</c:v>
                </c:pt>
                <c:pt idx="32825">
                  <c:v>45.590277777777779</c:v>
                </c:pt>
                <c:pt idx="32826">
                  <c:v>45.591666666666669</c:v>
                </c:pt>
                <c:pt idx="32827">
                  <c:v>45.593055555555559</c:v>
                </c:pt>
                <c:pt idx="32828">
                  <c:v>45.594444444444441</c:v>
                </c:pt>
                <c:pt idx="32829">
                  <c:v>45.595833333333331</c:v>
                </c:pt>
                <c:pt idx="32830">
                  <c:v>45.597222222222221</c:v>
                </c:pt>
                <c:pt idx="32831">
                  <c:v>45.598611111111111</c:v>
                </c:pt>
                <c:pt idx="32832">
                  <c:v>45.6</c:v>
                </c:pt>
                <c:pt idx="32833">
                  <c:v>45.601388888888891</c:v>
                </c:pt>
                <c:pt idx="32834">
                  <c:v>45.602777777777774</c:v>
                </c:pt>
                <c:pt idx="32835">
                  <c:v>45.604166666666664</c:v>
                </c:pt>
                <c:pt idx="32836">
                  <c:v>45.605555555555554</c:v>
                </c:pt>
                <c:pt idx="32837">
                  <c:v>45.606944444444444</c:v>
                </c:pt>
                <c:pt idx="32838">
                  <c:v>45.608333333333334</c:v>
                </c:pt>
                <c:pt idx="32839">
                  <c:v>45.609722222222224</c:v>
                </c:pt>
                <c:pt idx="32840">
                  <c:v>45.611111111111114</c:v>
                </c:pt>
                <c:pt idx="32841">
                  <c:v>45.612499999999997</c:v>
                </c:pt>
                <c:pt idx="32842">
                  <c:v>45.613888888888887</c:v>
                </c:pt>
                <c:pt idx="32843">
                  <c:v>45.615277777777777</c:v>
                </c:pt>
                <c:pt idx="32844">
                  <c:v>45.616666666666667</c:v>
                </c:pt>
                <c:pt idx="32845">
                  <c:v>45.618055555555557</c:v>
                </c:pt>
                <c:pt idx="32846">
                  <c:v>45.619444444444447</c:v>
                </c:pt>
                <c:pt idx="32847">
                  <c:v>45.62083333333333</c:v>
                </c:pt>
                <c:pt idx="32848">
                  <c:v>45.62222222222222</c:v>
                </c:pt>
                <c:pt idx="32849">
                  <c:v>45.62361111111111</c:v>
                </c:pt>
                <c:pt idx="32850">
                  <c:v>45.625</c:v>
                </c:pt>
                <c:pt idx="32851">
                  <c:v>45.62638888888889</c:v>
                </c:pt>
                <c:pt idx="32852">
                  <c:v>45.62777777777778</c:v>
                </c:pt>
                <c:pt idx="32853">
                  <c:v>45.62916666666667</c:v>
                </c:pt>
                <c:pt idx="32854">
                  <c:v>45.630555555555553</c:v>
                </c:pt>
                <c:pt idx="32855">
                  <c:v>45.631944444444443</c:v>
                </c:pt>
                <c:pt idx="32856">
                  <c:v>45.633333333333333</c:v>
                </c:pt>
                <c:pt idx="32857">
                  <c:v>45.634722222222223</c:v>
                </c:pt>
                <c:pt idx="32858">
                  <c:v>45.636111111111113</c:v>
                </c:pt>
                <c:pt idx="32859">
                  <c:v>45.637500000000003</c:v>
                </c:pt>
                <c:pt idx="32860">
                  <c:v>45.638888888888886</c:v>
                </c:pt>
                <c:pt idx="32861">
                  <c:v>45.640277777777776</c:v>
                </c:pt>
                <c:pt idx="32862">
                  <c:v>45.641666666666666</c:v>
                </c:pt>
                <c:pt idx="32863">
                  <c:v>45.643055555555556</c:v>
                </c:pt>
                <c:pt idx="32864">
                  <c:v>45.644444444444446</c:v>
                </c:pt>
                <c:pt idx="32865">
                  <c:v>45.645833333333336</c:v>
                </c:pt>
                <c:pt idx="32866">
                  <c:v>45.647222222222226</c:v>
                </c:pt>
                <c:pt idx="32867">
                  <c:v>45.648611111111109</c:v>
                </c:pt>
                <c:pt idx="32868">
                  <c:v>45.65</c:v>
                </c:pt>
                <c:pt idx="32869">
                  <c:v>45.651388888888889</c:v>
                </c:pt>
                <c:pt idx="32870">
                  <c:v>45.652777777777779</c:v>
                </c:pt>
                <c:pt idx="32871">
                  <c:v>45.654166666666669</c:v>
                </c:pt>
                <c:pt idx="32872">
                  <c:v>45.655555555555559</c:v>
                </c:pt>
                <c:pt idx="32873">
                  <c:v>45.656944444444441</c:v>
                </c:pt>
                <c:pt idx="32874">
                  <c:v>45.658333333333331</c:v>
                </c:pt>
                <c:pt idx="32875">
                  <c:v>45.659722222222221</c:v>
                </c:pt>
                <c:pt idx="32876">
                  <c:v>45.661111111111111</c:v>
                </c:pt>
                <c:pt idx="32877">
                  <c:v>45.662500000000001</c:v>
                </c:pt>
                <c:pt idx="32878">
                  <c:v>45.663888888888891</c:v>
                </c:pt>
                <c:pt idx="32879">
                  <c:v>45.665277777777774</c:v>
                </c:pt>
                <c:pt idx="32880">
                  <c:v>45.666666666666664</c:v>
                </c:pt>
                <c:pt idx="32881">
                  <c:v>45.668055555555554</c:v>
                </c:pt>
                <c:pt idx="32882">
                  <c:v>45.669444444444444</c:v>
                </c:pt>
                <c:pt idx="32883">
                  <c:v>45.670833333333334</c:v>
                </c:pt>
                <c:pt idx="32884">
                  <c:v>45.672222222222224</c:v>
                </c:pt>
                <c:pt idx="32885">
                  <c:v>45.673611111111114</c:v>
                </c:pt>
                <c:pt idx="32886">
                  <c:v>45.674999999999997</c:v>
                </c:pt>
                <c:pt idx="32887">
                  <c:v>45.676388888888887</c:v>
                </c:pt>
                <c:pt idx="32888">
                  <c:v>45.677777777777777</c:v>
                </c:pt>
                <c:pt idx="32889">
                  <c:v>45.679166666666667</c:v>
                </c:pt>
                <c:pt idx="32890">
                  <c:v>45.680555555555557</c:v>
                </c:pt>
                <c:pt idx="32891">
                  <c:v>45.681944444444447</c:v>
                </c:pt>
                <c:pt idx="32892">
                  <c:v>45.68333333333333</c:v>
                </c:pt>
                <c:pt idx="32893">
                  <c:v>45.68472222222222</c:v>
                </c:pt>
                <c:pt idx="32894">
                  <c:v>45.68611111111111</c:v>
                </c:pt>
                <c:pt idx="32895">
                  <c:v>45.6875</c:v>
                </c:pt>
                <c:pt idx="32896">
                  <c:v>45.68888888888889</c:v>
                </c:pt>
                <c:pt idx="32897">
                  <c:v>45.69027777777778</c:v>
                </c:pt>
                <c:pt idx="32898">
                  <c:v>45.69166666666667</c:v>
                </c:pt>
                <c:pt idx="32899">
                  <c:v>45.693055555555553</c:v>
                </c:pt>
                <c:pt idx="32900">
                  <c:v>45.694444444444443</c:v>
                </c:pt>
                <c:pt idx="32901">
                  <c:v>45.695833333333333</c:v>
                </c:pt>
                <c:pt idx="32902">
                  <c:v>45.697222222222223</c:v>
                </c:pt>
                <c:pt idx="32903">
                  <c:v>45.698611111111113</c:v>
                </c:pt>
                <c:pt idx="32904">
                  <c:v>45.7</c:v>
                </c:pt>
                <c:pt idx="32905">
                  <c:v>45.701388888888886</c:v>
                </c:pt>
                <c:pt idx="32906">
                  <c:v>45.702777777777776</c:v>
                </c:pt>
                <c:pt idx="32907">
                  <c:v>45.704166666666666</c:v>
                </c:pt>
                <c:pt idx="32908">
                  <c:v>45.705555555555556</c:v>
                </c:pt>
                <c:pt idx="32909">
                  <c:v>45.706944444444446</c:v>
                </c:pt>
                <c:pt idx="32910">
                  <c:v>45.708333333333336</c:v>
                </c:pt>
                <c:pt idx="32911">
                  <c:v>45.709722222222226</c:v>
                </c:pt>
                <c:pt idx="32912">
                  <c:v>45.711111111111109</c:v>
                </c:pt>
                <c:pt idx="32913">
                  <c:v>45.712499999999999</c:v>
                </c:pt>
                <c:pt idx="32914">
                  <c:v>45.713888888888889</c:v>
                </c:pt>
                <c:pt idx="32915">
                  <c:v>45.715277777777779</c:v>
                </c:pt>
                <c:pt idx="32916">
                  <c:v>45.716666666666669</c:v>
                </c:pt>
                <c:pt idx="32917">
                  <c:v>45.718055555555559</c:v>
                </c:pt>
                <c:pt idx="32918">
                  <c:v>45.719444444444441</c:v>
                </c:pt>
                <c:pt idx="32919">
                  <c:v>45.720833333333331</c:v>
                </c:pt>
                <c:pt idx="32920">
                  <c:v>45.722222222222221</c:v>
                </c:pt>
                <c:pt idx="32921">
                  <c:v>45.723611111111111</c:v>
                </c:pt>
                <c:pt idx="32922">
                  <c:v>45.725000000000001</c:v>
                </c:pt>
                <c:pt idx="32923">
                  <c:v>45.726388888888891</c:v>
                </c:pt>
                <c:pt idx="32924">
                  <c:v>45.727777777777774</c:v>
                </c:pt>
                <c:pt idx="32925">
                  <c:v>45.729166666666664</c:v>
                </c:pt>
                <c:pt idx="32926">
                  <c:v>45.730555555555554</c:v>
                </c:pt>
                <c:pt idx="32927">
                  <c:v>45.731944444444444</c:v>
                </c:pt>
                <c:pt idx="32928">
                  <c:v>45.733333333333334</c:v>
                </c:pt>
                <c:pt idx="32929">
                  <c:v>45.734722222222224</c:v>
                </c:pt>
                <c:pt idx="32930">
                  <c:v>45.736111111111114</c:v>
                </c:pt>
                <c:pt idx="32931">
                  <c:v>45.737499999999997</c:v>
                </c:pt>
                <c:pt idx="32932">
                  <c:v>45.738888888888887</c:v>
                </c:pt>
                <c:pt idx="32933">
                  <c:v>45.740277777777777</c:v>
                </c:pt>
                <c:pt idx="32934">
                  <c:v>45.741666666666667</c:v>
                </c:pt>
                <c:pt idx="32935">
                  <c:v>45.743055555555557</c:v>
                </c:pt>
                <c:pt idx="32936">
                  <c:v>45.744444444444447</c:v>
                </c:pt>
                <c:pt idx="32937">
                  <c:v>45.74583333333333</c:v>
                </c:pt>
                <c:pt idx="32938">
                  <c:v>45.74722222222222</c:v>
                </c:pt>
                <c:pt idx="32939">
                  <c:v>45.74861111111111</c:v>
                </c:pt>
                <c:pt idx="32940">
                  <c:v>45.75</c:v>
                </c:pt>
                <c:pt idx="32941">
                  <c:v>45.75138888888889</c:v>
                </c:pt>
                <c:pt idx="32942">
                  <c:v>45.75277777777778</c:v>
                </c:pt>
                <c:pt idx="32943">
                  <c:v>45.75416666666667</c:v>
                </c:pt>
                <c:pt idx="32944">
                  <c:v>45.755555555555553</c:v>
                </c:pt>
                <c:pt idx="32945">
                  <c:v>45.756944444444443</c:v>
                </c:pt>
                <c:pt idx="32946">
                  <c:v>45.758333333333333</c:v>
                </c:pt>
                <c:pt idx="32947">
                  <c:v>45.759722222222223</c:v>
                </c:pt>
                <c:pt idx="32948">
                  <c:v>45.761111111111113</c:v>
                </c:pt>
                <c:pt idx="32949">
                  <c:v>45.762500000000003</c:v>
                </c:pt>
                <c:pt idx="32950">
                  <c:v>45.763888888888886</c:v>
                </c:pt>
                <c:pt idx="32951">
                  <c:v>45.765277777777776</c:v>
                </c:pt>
                <c:pt idx="32952">
                  <c:v>45.766666666666666</c:v>
                </c:pt>
                <c:pt idx="32953">
                  <c:v>45.768055555555556</c:v>
                </c:pt>
                <c:pt idx="32954">
                  <c:v>45.769444444444446</c:v>
                </c:pt>
                <c:pt idx="32955">
                  <c:v>45.770833333333336</c:v>
                </c:pt>
                <c:pt idx="32956">
                  <c:v>45.772222222222226</c:v>
                </c:pt>
                <c:pt idx="32957">
                  <c:v>45.773611111111109</c:v>
                </c:pt>
                <c:pt idx="32958">
                  <c:v>45.774999999999999</c:v>
                </c:pt>
                <c:pt idx="32959">
                  <c:v>45.776388888888889</c:v>
                </c:pt>
                <c:pt idx="32960">
                  <c:v>45.777777777777779</c:v>
                </c:pt>
                <c:pt idx="32961">
                  <c:v>45.779166666666669</c:v>
                </c:pt>
                <c:pt idx="32962">
                  <c:v>45.780555555555559</c:v>
                </c:pt>
                <c:pt idx="32963">
                  <c:v>45.781944444444441</c:v>
                </c:pt>
                <c:pt idx="32964">
                  <c:v>45.783333333333331</c:v>
                </c:pt>
                <c:pt idx="32965">
                  <c:v>45.784722222222221</c:v>
                </c:pt>
                <c:pt idx="32966">
                  <c:v>45.786111111111111</c:v>
                </c:pt>
                <c:pt idx="32967">
                  <c:v>45.787500000000001</c:v>
                </c:pt>
                <c:pt idx="32968">
                  <c:v>45.788888888888891</c:v>
                </c:pt>
                <c:pt idx="32969">
                  <c:v>45.790277777777774</c:v>
                </c:pt>
                <c:pt idx="32970">
                  <c:v>45.791666666666664</c:v>
                </c:pt>
                <c:pt idx="32971">
                  <c:v>45.793055555555554</c:v>
                </c:pt>
                <c:pt idx="32972">
                  <c:v>45.794444444444444</c:v>
                </c:pt>
                <c:pt idx="32973">
                  <c:v>45.795833333333334</c:v>
                </c:pt>
                <c:pt idx="32974">
                  <c:v>45.797222222222224</c:v>
                </c:pt>
                <c:pt idx="32975">
                  <c:v>45.798611111111114</c:v>
                </c:pt>
                <c:pt idx="32976">
                  <c:v>45.8</c:v>
                </c:pt>
                <c:pt idx="32977">
                  <c:v>45.801388888888887</c:v>
                </c:pt>
                <c:pt idx="32978">
                  <c:v>45.802777777777777</c:v>
                </c:pt>
                <c:pt idx="32979">
                  <c:v>45.804166666666667</c:v>
                </c:pt>
                <c:pt idx="32980">
                  <c:v>45.805555555555557</c:v>
                </c:pt>
                <c:pt idx="32981">
                  <c:v>45.806944444444447</c:v>
                </c:pt>
                <c:pt idx="32982">
                  <c:v>45.80833333333333</c:v>
                </c:pt>
                <c:pt idx="32983">
                  <c:v>45.80972222222222</c:v>
                </c:pt>
                <c:pt idx="32984">
                  <c:v>45.81111111111111</c:v>
                </c:pt>
                <c:pt idx="32985">
                  <c:v>45.8125</c:v>
                </c:pt>
                <c:pt idx="32986">
                  <c:v>45.81388888888889</c:v>
                </c:pt>
                <c:pt idx="32987">
                  <c:v>45.81527777777778</c:v>
                </c:pt>
                <c:pt idx="32988">
                  <c:v>45.81666666666667</c:v>
                </c:pt>
                <c:pt idx="32989">
                  <c:v>45.818055555555553</c:v>
                </c:pt>
                <c:pt idx="32990">
                  <c:v>45.819444444444443</c:v>
                </c:pt>
                <c:pt idx="32991">
                  <c:v>45.820833333333333</c:v>
                </c:pt>
                <c:pt idx="32992">
                  <c:v>45.822222222222223</c:v>
                </c:pt>
                <c:pt idx="32993">
                  <c:v>45.823611111111113</c:v>
                </c:pt>
                <c:pt idx="32994">
                  <c:v>45.825000000000003</c:v>
                </c:pt>
                <c:pt idx="32995">
                  <c:v>45.826388888888886</c:v>
                </c:pt>
                <c:pt idx="32996">
                  <c:v>45.827777777777776</c:v>
                </c:pt>
                <c:pt idx="32997">
                  <c:v>45.829166666666666</c:v>
                </c:pt>
                <c:pt idx="32998">
                  <c:v>45.830555555555556</c:v>
                </c:pt>
                <c:pt idx="32999">
                  <c:v>45.831944444444446</c:v>
                </c:pt>
                <c:pt idx="33000">
                  <c:v>45.833333333333336</c:v>
                </c:pt>
                <c:pt idx="33001">
                  <c:v>45.834722222222226</c:v>
                </c:pt>
                <c:pt idx="33002">
                  <c:v>45.836111111111109</c:v>
                </c:pt>
                <c:pt idx="33003">
                  <c:v>45.837499999999999</c:v>
                </c:pt>
                <c:pt idx="33004">
                  <c:v>45.838888888888889</c:v>
                </c:pt>
                <c:pt idx="33005">
                  <c:v>45.840277777777779</c:v>
                </c:pt>
                <c:pt idx="33006">
                  <c:v>45.841666666666669</c:v>
                </c:pt>
                <c:pt idx="33007">
                  <c:v>45.843055555555559</c:v>
                </c:pt>
                <c:pt idx="33008">
                  <c:v>45.844444444444441</c:v>
                </c:pt>
                <c:pt idx="33009">
                  <c:v>45.845833333333331</c:v>
                </c:pt>
                <c:pt idx="33010">
                  <c:v>45.847222222222221</c:v>
                </c:pt>
                <c:pt idx="33011">
                  <c:v>45.848611111111111</c:v>
                </c:pt>
                <c:pt idx="33012">
                  <c:v>45.85</c:v>
                </c:pt>
                <c:pt idx="33013">
                  <c:v>45.851388888888891</c:v>
                </c:pt>
                <c:pt idx="33014">
                  <c:v>45.852777777777774</c:v>
                </c:pt>
                <c:pt idx="33015">
                  <c:v>45.854166666666664</c:v>
                </c:pt>
                <c:pt idx="33016">
                  <c:v>45.855555555555554</c:v>
                </c:pt>
                <c:pt idx="33017">
                  <c:v>45.856944444444444</c:v>
                </c:pt>
                <c:pt idx="33018">
                  <c:v>45.858333333333334</c:v>
                </c:pt>
                <c:pt idx="33019">
                  <c:v>45.859722222222224</c:v>
                </c:pt>
                <c:pt idx="33020">
                  <c:v>45.861111111111114</c:v>
                </c:pt>
                <c:pt idx="33021">
                  <c:v>45.862499999999997</c:v>
                </c:pt>
                <c:pt idx="33022">
                  <c:v>45.863888888888887</c:v>
                </c:pt>
                <c:pt idx="33023">
                  <c:v>45.865277777777777</c:v>
                </c:pt>
                <c:pt idx="33024">
                  <c:v>45.866666666666667</c:v>
                </c:pt>
                <c:pt idx="33025">
                  <c:v>45.868055555555557</c:v>
                </c:pt>
                <c:pt idx="33026">
                  <c:v>45.869444444444447</c:v>
                </c:pt>
                <c:pt idx="33027">
                  <c:v>45.87083333333333</c:v>
                </c:pt>
                <c:pt idx="33028">
                  <c:v>45.87222222222222</c:v>
                </c:pt>
                <c:pt idx="33029">
                  <c:v>45.87361111111111</c:v>
                </c:pt>
                <c:pt idx="33030">
                  <c:v>45.875</c:v>
                </c:pt>
                <c:pt idx="33031">
                  <c:v>45.87638888888889</c:v>
                </c:pt>
                <c:pt idx="33032">
                  <c:v>45.87777777777778</c:v>
                </c:pt>
                <c:pt idx="33033">
                  <c:v>45.87916666666667</c:v>
                </c:pt>
                <c:pt idx="33034">
                  <c:v>45.880555555555553</c:v>
                </c:pt>
                <c:pt idx="33035">
                  <c:v>45.881944444444443</c:v>
                </c:pt>
                <c:pt idx="33036">
                  <c:v>45.883333333333333</c:v>
                </c:pt>
                <c:pt idx="33037">
                  <c:v>45.884722222222223</c:v>
                </c:pt>
                <c:pt idx="33038">
                  <c:v>45.886111111111113</c:v>
                </c:pt>
                <c:pt idx="33039">
                  <c:v>45.887500000000003</c:v>
                </c:pt>
                <c:pt idx="33040">
                  <c:v>45.888888888888886</c:v>
                </c:pt>
                <c:pt idx="33041">
                  <c:v>45.890277777777776</c:v>
                </c:pt>
                <c:pt idx="33042">
                  <c:v>45.891666666666666</c:v>
                </c:pt>
                <c:pt idx="33043">
                  <c:v>45.893055555555556</c:v>
                </c:pt>
                <c:pt idx="33044">
                  <c:v>45.894444444444446</c:v>
                </c:pt>
                <c:pt idx="33045">
                  <c:v>45.895833333333336</c:v>
                </c:pt>
                <c:pt idx="33046">
                  <c:v>45.897222222222226</c:v>
                </c:pt>
                <c:pt idx="33047">
                  <c:v>45.898611111111109</c:v>
                </c:pt>
                <c:pt idx="33048">
                  <c:v>45.9</c:v>
                </c:pt>
                <c:pt idx="33049">
                  <c:v>45.901388888888889</c:v>
                </c:pt>
                <c:pt idx="33050">
                  <c:v>45.902777777777779</c:v>
                </c:pt>
                <c:pt idx="33051">
                  <c:v>45.904166666666669</c:v>
                </c:pt>
                <c:pt idx="33052">
                  <c:v>45.905555555555559</c:v>
                </c:pt>
                <c:pt idx="33053">
                  <c:v>45.906944444444441</c:v>
                </c:pt>
                <c:pt idx="33054">
                  <c:v>45.908333333333331</c:v>
                </c:pt>
                <c:pt idx="33055">
                  <c:v>45.909722222222221</c:v>
                </c:pt>
                <c:pt idx="33056">
                  <c:v>45.911111111111111</c:v>
                </c:pt>
                <c:pt idx="33057">
                  <c:v>45.912500000000001</c:v>
                </c:pt>
                <c:pt idx="33058">
                  <c:v>45.913888888888891</c:v>
                </c:pt>
                <c:pt idx="33059">
                  <c:v>45.915277777777774</c:v>
                </c:pt>
                <c:pt idx="33060">
                  <c:v>45.916666666666664</c:v>
                </c:pt>
                <c:pt idx="33061">
                  <c:v>45.918055555555554</c:v>
                </c:pt>
                <c:pt idx="33062">
                  <c:v>45.919444444444444</c:v>
                </c:pt>
                <c:pt idx="33063">
                  <c:v>45.920833333333334</c:v>
                </c:pt>
                <c:pt idx="33064">
                  <c:v>45.922222222222224</c:v>
                </c:pt>
                <c:pt idx="33065">
                  <c:v>45.923611111111114</c:v>
                </c:pt>
                <c:pt idx="33066">
                  <c:v>45.924999999999997</c:v>
                </c:pt>
                <c:pt idx="33067">
                  <c:v>45.926388888888887</c:v>
                </c:pt>
                <c:pt idx="33068">
                  <c:v>45.927777777777777</c:v>
                </c:pt>
                <c:pt idx="33069">
                  <c:v>45.929166666666667</c:v>
                </c:pt>
                <c:pt idx="33070">
                  <c:v>45.930555555555557</c:v>
                </c:pt>
                <c:pt idx="33071">
                  <c:v>45.931944444444447</c:v>
                </c:pt>
                <c:pt idx="33072">
                  <c:v>45.93333333333333</c:v>
                </c:pt>
                <c:pt idx="33073">
                  <c:v>45.93472222222222</c:v>
                </c:pt>
                <c:pt idx="33074">
                  <c:v>45.93611111111111</c:v>
                </c:pt>
                <c:pt idx="33075">
                  <c:v>45.9375</c:v>
                </c:pt>
                <c:pt idx="33076">
                  <c:v>45.93888888888889</c:v>
                </c:pt>
                <c:pt idx="33077">
                  <c:v>45.94027777777778</c:v>
                </c:pt>
                <c:pt idx="33078">
                  <c:v>45.94166666666667</c:v>
                </c:pt>
                <c:pt idx="33079">
                  <c:v>45.943055555555553</c:v>
                </c:pt>
                <c:pt idx="33080">
                  <c:v>45.944444444444443</c:v>
                </c:pt>
                <c:pt idx="33081">
                  <c:v>45.945833333333333</c:v>
                </c:pt>
                <c:pt idx="33082">
                  <c:v>45.947222222222223</c:v>
                </c:pt>
                <c:pt idx="33083">
                  <c:v>45.948611111111113</c:v>
                </c:pt>
                <c:pt idx="33084">
                  <c:v>45.95</c:v>
                </c:pt>
                <c:pt idx="33085">
                  <c:v>45.951388888888886</c:v>
                </c:pt>
                <c:pt idx="33086">
                  <c:v>45.952777777777776</c:v>
                </c:pt>
                <c:pt idx="33087">
                  <c:v>45.954166666666666</c:v>
                </c:pt>
                <c:pt idx="33088">
                  <c:v>45.955555555555556</c:v>
                </c:pt>
                <c:pt idx="33089">
                  <c:v>45.956944444444446</c:v>
                </c:pt>
                <c:pt idx="33090">
                  <c:v>45.958333333333336</c:v>
                </c:pt>
                <c:pt idx="33091">
                  <c:v>45.959722222222226</c:v>
                </c:pt>
                <c:pt idx="33092">
                  <c:v>45.961111111111109</c:v>
                </c:pt>
                <c:pt idx="33093">
                  <c:v>45.962499999999999</c:v>
                </c:pt>
                <c:pt idx="33094">
                  <c:v>45.963888888888889</c:v>
                </c:pt>
                <c:pt idx="33095">
                  <c:v>45.965277777777779</c:v>
                </c:pt>
                <c:pt idx="33096">
                  <c:v>45.966666666666669</c:v>
                </c:pt>
                <c:pt idx="33097">
                  <c:v>45.968055555555559</c:v>
                </c:pt>
                <c:pt idx="33098">
                  <c:v>45.969444444444441</c:v>
                </c:pt>
                <c:pt idx="33099">
                  <c:v>45.970833333333331</c:v>
                </c:pt>
                <c:pt idx="33100">
                  <c:v>45.972222222222221</c:v>
                </c:pt>
                <c:pt idx="33101">
                  <c:v>45.973611111111111</c:v>
                </c:pt>
                <c:pt idx="33102">
                  <c:v>45.975000000000001</c:v>
                </c:pt>
                <c:pt idx="33103">
                  <c:v>45.976388888888891</c:v>
                </c:pt>
                <c:pt idx="33104">
                  <c:v>45.977777777777774</c:v>
                </c:pt>
                <c:pt idx="33105">
                  <c:v>45.979166666666664</c:v>
                </c:pt>
                <c:pt idx="33106">
                  <c:v>45.980555555555554</c:v>
                </c:pt>
                <c:pt idx="33107">
                  <c:v>45.981944444444444</c:v>
                </c:pt>
                <c:pt idx="33108">
                  <c:v>45.983333333333334</c:v>
                </c:pt>
                <c:pt idx="33109">
                  <c:v>45.984722222222224</c:v>
                </c:pt>
                <c:pt idx="33110">
                  <c:v>45.986111111111114</c:v>
                </c:pt>
                <c:pt idx="33111">
                  <c:v>45.987499999999997</c:v>
                </c:pt>
                <c:pt idx="33112">
                  <c:v>45.988888888888887</c:v>
                </c:pt>
                <c:pt idx="33113">
                  <c:v>45.990277777777777</c:v>
                </c:pt>
                <c:pt idx="33114">
                  <c:v>45.991666666666667</c:v>
                </c:pt>
                <c:pt idx="33115">
                  <c:v>45.993055555555557</c:v>
                </c:pt>
                <c:pt idx="33116">
                  <c:v>45.994444444444447</c:v>
                </c:pt>
                <c:pt idx="33117">
                  <c:v>45.99583333333333</c:v>
                </c:pt>
                <c:pt idx="33118">
                  <c:v>45.99722222222222</c:v>
                </c:pt>
                <c:pt idx="33119">
                  <c:v>45.99861111111111</c:v>
                </c:pt>
                <c:pt idx="33120">
                  <c:v>46</c:v>
                </c:pt>
                <c:pt idx="33121">
                  <c:v>46.00138888888889</c:v>
                </c:pt>
                <c:pt idx="33122">
                  <c:v>46.00277777777778</c:v>
                </c:pt>
                <c:pt idx="33123">
                  <c:v>46.00416666666667</c:v>
                </c:pt>
                <c:pt idx="33124">
                  <c:v>46.005555555555553</c:v>
                </c:pt>
                <c:pt idx="33125">
                  <c:v>46.006944444444443</c:v>
                </c:pt>
                <c:pt idx="33126">
                  <c:v>46.008333333333333</c:v>
                </c:pt>
                <c:pt idx="33127">
                  <c:v>46.009722222222223</c:v>
                </c:pt>
                <c:pt idx="33128">
                  <c:v>46.011111111111113</c:v>
                </c:pt>
                <c:pt idx="33129">
                  <c:v>46.012500000000003</c:v>
                </c:pt>
                <c:pt idx="33130">
                  <c:v>46.013888888888886</c:v>
                </c:pt>
                <c:pt idx="33131">
                  <c:v>46.015277777777776</c:v>
                </c:pt>
                <c:pt idx="33132">
                  <c:v>46.016666666666666</c:v>
                </c:pt>
                <c:pt idx="33133">
                  <c:v>46.018055555555556</c:v>
                </c:pt>
                <c:pt idx="33134">
                  <c:v>46.019444444444446</c:v>
                </c:pt>
                <c:pt idx="33135">
                  <c:v>46.020833333333336</c:v>
                </c:pt>
                <c:pt idx="33136">
                  <c:v>46.022222222222226</c:v>
                </c:pt>
                <c:pt idx="33137">
                  <c:v>46.023611111111109</c:v>
                </c:pt>
                <c:pt idx="33138">
                  <c:v>46.024999999999999</c:v>
                </c:pt>
                <c:pt idx="33139">
                  <c:v>46.026388888888889</c:v>
                </c:pt>
                <c:pt idx="33140">
                  <c:v>46.027777777777779</c:v>
                </c:pt>
                <c:pt idx="33141">
                  <c:v>46.029166666666669</c:v>
                </c:pt>
                <c:pt idx="33142">
                  <c:v>46.030555555555559</c:v>
                </c:pt>
                <c:pt idx="33143">
                  <c:v>46.031944444444441</c:v>
                </c:pt>
                <c:pt idx="33144">
                  <c:v>46.033333333333331</c:v>
                </c:pt>
                <c:pt idx="33145">
                  <c:v>46.034722222222221</c:v>
                </c:pt>
                <c:pt idx="33146">
                  <c:v>46.036111111111111</c:v>
                </c:pt>
                <c:pt idx="33147">
                  <c:v>46.037500000000001</c:v>
                </c:pt>
                <c:pt idx="33148">
                  <c:v>46.038888888888891</c:v>
                </c:pt>
                <c:pt idx="33149">
                  <c:v>46.040277777777774</c:v>
                </c:pt>
                <c:pt idx="33150">
                  <c:v>46.041666666666664</c:v>
                </c:pt>
                <c:pt idx="33151">
                  <c:v>46.043055555555554</c:v>
                </c:pt>
                <c:pt idx="33152">
                  <c:v>46.044444444444444</c:v>
                </c:pt>
                <c:pt idx="33153">
                  <c:v>46.045833333333334</c:v>
                </c:pt>
                <c:pt idx="33154">
                  <c:v>46.047222222222224</c:v>
                </c:pt>
                <c:pt idx="33155">
                  <c:v>46.048611111111114</c:v>
                </c:pt>
                <c:pt idx="33156">
                  <c:v>46.05</c:v>
                </c:pt>
                <c:pt idx="33157">
                  <c:v>46.051388888888887</c:v>
                </c:pt>
                <c:pt idx="33158">
                  <c:v>46.052777777777777</c:v>
                </c:pt>
                <c:pt idx="33159">
                  <c:v>46.054166666666667</c:v>
                </c:pt>
                <c:pt idx="33160">
                  <c:v>46.055555555555557</c:v>
                </c:pt>
                <c:pt idx="33161">
                  <c:v>46.056944444444447</c:v>
                </c:pt>
                <c:pt idx="33162">
                  <c:v>46.05833333333333</c:v>
                </c:pt>
                <c:pt idx="33163">
                  <c:v>46.05972222222222</c:v>
                </c:pt>
                <c:pt idx="33164">
                  <c:v>46.06111111111111</c:v>
                </c:pt>
                <c:pt idx="33165">
                  <c:v>46.0625</c:v>
                </c:pt>
                <c:pt idx="33166">
                  <c:v>46.06388888888889</c:v>
                </c:pt>
                <c:pt idx="33167">
                  <c:v>46.06527777777778</c:v>
                </c:pt>
                <c:pt idx="33168">
                  <c:v>46.06666666666667</c:v>
                </c:pt>
                <c:pt idx="33169">
                  <c:v>46.068055555555553</c:v>
                </c:pt>
                <c:pt idx="33170">
                  <c:v>46.069444444444443</c:v>
                </c:pt>
                <c:pt idx="33171">
                  <c:v>46.070833333333333</c:v>
                </c:pt>
                <c:pt idx="33172">
                  <c:v>46.072222222222223</c:v>
                </c:pt>
                <c:pt idx="33173">
                  <c:v>46.073611111111113</c:v>
                </c:pt>
                <c:pt idx="33174">
                  <c:v>46.075000000000003</c:v>
                </c:pt>
                <c:pt idx="33175">
                  <c:v>46.076388888888886</c:v>
                </c:pt>
                <c:pt idx="33176">
                  <c:v>46.077777777777776</c:v>
                </c:pt>
                <c:pt idx="33177">
                  <c:v>46.079166666666666</c:v>
                </c:pt>
                <c:pt idx="33178">
                  <c:v>46.080555555555556</c:v>
                </c:pt>
                <c:pt idx="33179">
                  <c:v>46.081944444444446</c:v>
                </c:pt>
                <c:pt idx="33180">
                  <c:v>46.083333333333336</c:v>
                </c:pt>
                <c:pt idx="33181">
                  <c:v>46.084722222222226</c:v>
                </c:pt>
                <c:pt idx="33182">
                  <c:v>46.086111111111109</c:v>
                </c:pt>
                <c:pt idx="33183">
                  <c:v>46.087499999999999</c:v>
                </c:pt>
                <c:pt idx="33184">
                  <c:v>46.088888888888889</c:v>
                </c:pt>
                <c:pt idx="33185">
                  <c:v>46.090277777777779</c:v>
                </c:pt>
                <c:pt idx="33186">
                  <c:v>46.091666666666669</c:v>
                </c:pt>
                <c:pt idx="33187">
                  <c:v>46.093055555555559</c:v>
                </c:pt>
                <c:pt idx="33188">
                  <c:v>46.094444444444441</c:v>
                </c:pt>
                <c:pt idx="33189">
                  <c:v>46.095833333333331</c:v>
                </c:pt>
                <c:pt idx="33190">
                  <c:v>46.097222222222221</c:v>
                </c:pt>
                <c:pt idx="33191">
                  <c:v>46.098611111111111</c:v>
                </c:pt>
                <c:pt idx="33192">
                  <c:v>46.1</c:v>
                </c:pt>
                <c:pt idx="33193">
                  <c:v>46.101388888888891</c:v>
                </c:pt>
                <c:pt idx="33194">
                  <c:v>46.102777777777774</c:v>
                </c:pt>
                <c:pt idx="33195">
                  <c:v>46.104166666666664</c:v>
                </c:pt>
                <c:pt idx="33196">
                  <c:v>46.105555555555554</c:v>
                </c:pt>
                <c:pt idx="33197">
                  <c:v>46.106944444444444</c:v>
                </c:pt>
                <c:pt idx="33198">
                  <c:v>46.108333333333334</c:v>
                </c:pt>
                <c:pt idx="33199">
                  <c:v>46.109722222222224</c:v>
                </c:pt>
                <c:pt idx="33200">
                  <c:v>46.111111111111114</c:v>
                </c:pt>
                <c:pt idx="33201">
                  <c:v>46.112499999999997</c:v>
                </c:pt>
                <c:pt idx="33202">
                  <c:v>46.113888888888887</c:v>
                </c:pt>
                <c:pt idx="33203">
                  <c:v>46.115277777777777</c:v>
                </c:pt>
                <c:pt idx="33204">
                  <c:v>46.116666666666667</c:v>
                </c:pt>
                <c:pt idx="33205">
                  <c:v>46.118055555555557</c:v>
                </c:pt>
                <c:pt idx="33206">
                  <c:v>46.119444444444447</c:v>
                </c:pt>
                <c:pt idx="33207">
                  <c:v>46.12083333333333</c:v>
                </c:pt>
                <c:pt idx="33208">
                  <c:v>46.12222222222222</c:v>
                </c:pt>
                <c:pt idx="33209">
                  <c:v>46.12361111111111</c:v>
                </c:pt>
                <c:pt idx="33210">
                  <c:v>46.125</c:v>
                </c:pt>
                <c:pt idx="33211">
                  <c:v>46.12638888888889</c:v>
                </c:pt>
                <c:pt idx="33212">
                  <c:v>46.12777777777778</c:v>
                </c:pt>
                <c:pt idx="33213">
                  <c:v>46.12916666666667</c:v>
                </c:pt>
                <c:pt idx="33214">
                  <c:v>46.130555555555553</c:v>
                </c:pt>
                <c:pt idx="33215">
                  <c:v>46.131944444444443</c:v>
                </c:pt>
                <c:pt idx="33216">
                  <c:v>46.133333333333333</c:v>
                </c:pt>
                <c:pt idx="33217">
                  <c:v>46.134722222222223</c:v>
                </c:pt>
                <c:pt idx="33218">
                  <c:v>46.136111111111113</c:v>
                </c:pt>
                <c:pt idx="33219">
                  <c:v>46.137500000000003</c:v>
                </c:pt>
                <c:pt idx="33220">
                  <c:v>46.138888888888886</c:v>
                </c:pt>
                <c:pt idx="33221">
                  <c:v>46.140277777777776</c:v>
                </c:pt>
                <c:pt idx="33222">
                  <c:v>46.141666666666666</c:v>
                </c:pt>
                <c:pt idx="33223">
                  <c:v>46.143055555555556</c:v>
                </c:pt>
                <c:pt idx="33224">
                  <c:v>46.144444444444446</c:v>
                </c:pt>
                <c:pt idx="33225">
                  <c:v>46.145833333333336</c:v>
                </c:pt>
                <c:pt idx="33226">
                  <c:v>46.147222222222226</c:v>
                </c:pt>
                <c:pt idx="33227">
                  <c:v>46.148611111111109</c:v>
                </c:pt>
                <c:pt idx="33228">
                  <c:v>46.15</c:v>
                </c:pt>
                <c:pt idx="33229">
                  <c:v>46.151388888888889</c:v>
                </c:pt>
                <c:pt idx="33230">
                  <c:v>46.152777777777779</c:v>
                </c:pt>
                <c:pt idx="33231">
                  <c:v>46.154166666666669</c:v>
                </c:pt>
                <c:pt idx="33232">
                  <c:v>46.155555555555559</c:v>
                </c:pt>
                <c:pt idx="33233">
                  <c:v>46.156944444444441</c:v>
                </c:pt>
                <c:pt idx="33234">
                  <c:v>46.158333333333331</c:v>
                </c:pt>
                <c:pt idx="33235">
                  <c:v>46.159722222222221</c:v>
                </c:pt>
                <c:pt idx="33236">
                  <c:v>46.161111111111111</c:v>
                </c:pt>
                <c:pt idx="33237">
                  <c:v>46.162500000000001</c:v>
                </c:pt>
                <c:pt idx="33238">
                  <c:v>46.163888888888891</c:v>
                </c:pt>
                <c:pt idx="33239">
                  <c:v>46.165277777777774</c:v>
                </c:pt>
                <c:pt idx="33240">
                  <c:v>46.166666666666664</c:v>
                </c:pt>
                <c:pt idx="33241">
                  <c:v>46.168055555555554</c:v>
                </c:pt>
                <c:pt idx="33242">
                  <c:v>46.169444444444444</c:v>
                </c:pt>
                <c:pt idx="33243">
                  <c:v>46.170833333333334</c:v>
                </c:pt>
                <c:pt idx="33244">
                  <c:v>46.172222222222224</c:v>
                </c:pt>
                <c:pt idx="33245">
                  <c:v>46.173611111111114</c:v>
                </c:pt>
                <c:pt idx="33246">
                  <c:v>46.174999999999997</c:v>
                </c:pt>
                <c:pt idx="33247">
                  <c:v>46.176388888888887</c:v>
                </c:pt>
                <c:pt idx="33248">
                  <c:v>46.177777777777777</c:v>
                </c:pt>
                <c:pt idx="33249">
                  <c:v>46.179166666666667</c:v>
                </c:pt>
                <c:pt idx="33250">
                  <c:v>46.180555555555557</c:v>
                </c:pt>
                <c:pt idx="33251">
                  <c:v>46.181944444444447</c:v>
                </c:pt>
                <c:pt idx="33252">
                  <c:v>46.18333333333333</c:v>
                </c:pt>
                <c:pt idx="33253">
                  <c:v>46.18472222222222</c:v>
                </c:pt>
                <c:pt idx="33254">
                  <c:v>46.18611111111111</c:v>
                </c:pt>
                <c:pt idx="33255">
                  <c:v>46.1875</c:v>
                </c:pt>
                <c:pt idx="33256">
                  <c:v>46.18888888888889</c:v>
                </c:pt>
                <c:pt idx="33257">
                  <c:v>46.19027777777778</c:v>
                </c:pt>
                <c:pt idx="33258">
                  <c:v>46.19166666666667</c:v>
                </c:pt>
                <c:pt idx="33259">
                  <c:v>46.193055555555553</c:v>
                </c:pt>
                <c:pt idx="33260">
                  <c:v>46.194444444444443</c:v>
                </c:pt>
                <c:pt idx="33261">
                  <c:v>46.195833333333333</c:v>
                </c:pt>
                <c:pt idx="33262">
                  <c:v>46.197222222222223</c:v>
                </c:pt>
                <c:pt idx="33263">
                  <c:v>46.198611111111113</c:v>
                </c:pt>
                <c:pt idx="33264">
                  <c:v>46.2</c:v>
                </c:pt>
                <c:pt idx="33265">
                  <c:v>46.201388888888886</c:v>
                </c:pt>
                <c:pt idx="33266">
                  <c:v>46.202777777777776</c:v>
                </c:pt>
                <c:pt idx="33267">
                  <c:v>46.204166666666666</c:v>
                </c:pt>
                <c:pt idx="33268">
                  <c:v>46.205555555555556</c:v>
                </c:pt>
                <c:pt idx="33269">
                  <c:v>46.206944444444446</c:v>
                </c:pt>
                <c:pt idx="33270">
                  <c:v>46.208333333333336</c:v>
                </c:pt>
                <c:pt idx="33271">
                  <c:v>46.209722222222226</c:v>
                </c:pt>
                <c:pt idx="33272">
                  <c:v>46.211111111111109</c:v>
                </c:pt>
                <c:pt idx="33273">
                  <c:v>46.212499999999999</c:v>
                </c:pt>
                <c:pt idx="33274">
                  <c:v>46.213888888888889</c:v>
                </c:pt>
                <c:pt idx="33275">
                  <c:v>46.215277777777779</c:v>
                </c:pt>
                <c:pt idx="33276">
                  <c:v>46.216666666666669</c:v>
                </c:pt>
                <c:pt idx="33277">
                  <c:v>46.218055555555559</c:v>
                </c:pt>
                <c:pt idx="33278">
                  <c:v>46.219444444444441</c:v>
                </c:pt>
                <c:pt idx="33279">
                  <c:v>46.220833333333331</c:v>
                </c:pt>
                <c:pt idx="33280">
                  <c:v>46.222222222222221</c:v>
                </c:pt>
                <c:pt idx="33281">
                  <c:v>46.223611111111111</c:v>
                </c:pt>
                <c:pt idx="33282">
                  <c:v>46.225000000000001</c:v>
                </c:pt>
                <c:pt idx="33283">
                  <c:v>46.226388888888891</c:v>
                </c:pt>
                <c:pt idx="33284">
                  <c:v>46.227777777777774</c:v>
                </c:pt>
                <c:pt idx="33285">
                  <c:v>46.229166666666664</c:v>
                </c:pt>
                <c:pt idx="33286">
                  <c:v>46.230555555555554</c:v>
                </c:pt>
                <c:pt idx="33287">
                  <c:v>46.231944444444444</c:v>
                </c:pt>
                <c:pt idx="33288">
                  <c:v>46.233333333333334</c:v>
                </c:pt>
                <c:pt idx="33289">
                  <c:v>46.234722222222224</c:v>
                </c:pt>
                <c:pt idx="33290">
                  <c:v>46.236111111111114</c:v>
                </c:pt>
                <c:pt idx="33291">
                  <c:v>46.237499999999997</c:v>
                </c:pt>
                <c:pt idx="33292">
                  <c:v>46.238888888888887</c:v>
                </c:pt>
                <c:pt idx="33293">
                  <c:v>46.240277777777777</c:v>
                </c:pt>
                <c:pt idx="33294">
                  <c:v>46.241666666666667</c:v>
                </c:pt>
                <c:pt idx="33295">
                  <c:v>46.243055555555557</c:v>
                </c:pt>
                <c:pt idx="33296">
                  <c:v>46.244444444444447</c:v>
                </c:pt>
                <c:pt idx="33297">
                  <c:v>46.24583333333333</c:v>
                </c:pt>
                <c:pt idx="33298">
                  <c:v>46.24722222222222</c:v>
                </c:pt>
                <c:pt idx="33299">
                  <c:v>46.24861111111111</c:v>
                </c:pt>
                <c:pt idx="33300">
                  <c:v>46.25</c:v>
                </c:pt>
                <c:pt idx="33301">
                  <c:v>46.25138888888889</c:v>
                </c:pt>
                <c:pt idx="33302">
                  <c:v>46.25277777777778</c:v>
                </c:pt>
                <c:pt idx="33303">
                  <c:v>46.25416666666667</c:v>
                </c:pt>
                <c:pt idx="33304">
                  <c:v>46.255555555555553</c:v>
                </c:pt>
                <c:pt idx="33305">
                  <c:v>46.256944444444443</c:v>
                </c:pt>
                <c:pt idx="33306">
                  <c:v>46.258333333333333</c:v>
                </c:pt>
                <c:pt idx="33307">
                  <c:v>46.259722222222223</c:v>
                </c:pt>
                <c:pt idx="33308">
                  <c:v>46.261111111111113</c:v>
                </c:pt>
                <c:pt idx="33309">
                  <c:v>46.262500000000003</c:v>
                </c:pt>
                <c:pt idx="33310">
                  <c:v>46.263888888888886</c:v>
                </c:pt>
                <c:pt idx="33311">
                  <c:v>46.265277777777776</c:v>
                </c:pt>
                <c:pt idx="33312">
                  <c:v>46.266666666666666</c:v>
                </c:pt>
                <c:pt idx="33313">
                  <c:v>46.268055555555556</c:v>
                </c:pt>
                <c:pt idx="33314">
                  <c:v>46.269444444444446</c:v>
                </c:pt>
                <c:pt idx="33315">
                  <c:v>46.270833333333336</c:v>
                </c:pt>
                <c:pt idx="33316">
                  <c:v>46.272222222222226</c:v>
                </c:pt>
                <c:pt idx="33317">
                  <c:v>46.273611111111109</c:v>
                </c:pt>
                <c:pt idx="33318">
                  <c:v>46.274999999999999</c:v>
                </c:pt>
                <c:pt idx="33319">
                  <c:v>46.276388888888889</c:v>
                </c:pt>
                <c:pt idx="33320">
                  <c:v>46.277777777777779</c:v>
                </c:pt>
                <c:pt idx="33321">
                  <c:v>46.279166666666669</c:v>
                </c:pt>
                <c:pt idx="33322">
                  <c:v>46.280555555555559</c:v>
                </c:pt>
                <c:pt idx="33323">
                  <c:v>46.281944444444441</c:v>
                </c:pt>
                <c:pt idx="33324">
                  <c:v>46.283333333333331</c:v>
                </c:pt>
                <c:pt idx="33325">
                  <c:v>46.284722222222221</c:v>
                </c:pt>
                <c:pt idx="33326">
                  <c:v>46.286111111111111</c:v>
                </c:pt>
                <c:pt idx="33327">
                  <c:v>46.287500000000001</c:v>
                </c:pt>
                <c:pt idx="33328">
                  <c:v>46.288888888888891</c:v>
                </c:pt>
                <c:pt idx="33329">
                  <c:v>46.290277777777774</c:v>
                </c:pt>
                <c:pt idx="33330">
                  <c:v>46.291666666666664</c:v>
                </c:pt>
                <c:pt idx="33331">
                  <c:v>46.293055555555554</c:v>
                </c:pt>
                <c:pt idx="33332">
                  <c:v>46.294444444444444</c:v>
                </c:pt>
                <c:pt idx="33333">
                  <c:v>46.295833333333334</c:v>
                </c:pt>
                <c:pt idx="33334">
                  <c:v>46.297222222222224</c:v>
                </c:pt>
                <c:pt idx="33335">
                  <c:v>46.298611111111114</c:v>
                </c:pt>
                <c:pt idx="33336">
                  <c:v>46.3</c:v>
                </c:pt>
                <c:pt idx="33337">
                  <c:v>46.301388888888887</c:v>
                </c:pt>
                <c:pt idx="33338">
                  <c:v>46.302777777777777</c:v>
                </c:pt>
                <c:pt idx="33339">
                  <c:v>46.304166666666667</c:v>
                </c:pt>
                <c:pt idx="33340">
                  <c:v>46.305555555555557</c:v>
                </c:pt>
                <c:pt idx="33341">
                  <c:v>46.306944444444447</c:v>
                </c:pt>
                <c:pt idx="33342">
                  <c:v>46.30833333333333</c:v>
                </c:pt>
                <c:pt idx="33343">
                  <c:v>46.30972222222222</c:v>
                </c:pt>
                <c:pt idx="33344">
                  <c:v>46.31111111111111</c:v>
                </c:pt>
                <c:pt idx="33345">
                  <c:v>46.3125</c:v>
                </c:pt>
                <c:pt idx="33346">
                  <c:v>46.31388888888889</c:v>
                </c:pt>
                <c:pt idx="33347">
                  <c:v>46.31527777777778</c:v>
                </c:pt>
                <c:pt idx="33348">
                  <c:v>46.31666666666667</c:v>
                </c:pt>
                <c:pt idx="33349">
                  <c:v>46.318055555555553</c:v>
                </c:pt>
                <c:pt idx="33350">
                  <c:v>46.319444444444443</c:v>
                </c:pt>
                <c:pt idx="33351">
                  <c:v>46.320833333333333</c:v>
                </c:pt>
                <c:pt idx="33352">
                  <c:v>46.322222222222223</c:v>
                </c:pt>
                <c:pt idx="33353">
                  <c:v>46.323611111111113</c:v>
                </c:pt>
                <c:pt idx="33354">
                  <c:v>46.325000000000003</c:v>
                </c:pt>
                <c:pt idx="33355">
                  <c:v>46.326388888888886</c:v>
                </c:pt>
                <c:pt idx="33356">
                  <c:v>46.327777777777776</c:v>
                </c:pt>
                <c:pt idx="33357">
                  <c:v>46.329166666666666</c:v>
                </c:pt>
                <c:pt idx="33358">
                  <c:v>46.330555555555556</c:v>
                </c:pt>
                <c:pt idx="33359">
                  <c:v>46.331944444444446</c:v>
                </c:pt>
                <c:pt idx="33360">
                  <c:v>46.333333333333336</c:v>
                </c:pt>
                <c:pt idx="33361">
                  <c:v>46.334722222222226</c:v>
                </c:pt>
                <c:pt idx="33362">
                  <c:v>46.336111111111109</c:v>
                </c:pt>
                <c:pt idx="33363">
                  <c:v>46.337499999999999</c:v>
                </c:pt>
                <c:pt idx="33364">
                  <c:v>46.338888888888889</c:v>
                </c:pt>
                <c:pt idx="33365">
                  <c:v>46.340277777777779</c:v>
                </c:pt>
                <c:pt idx="33366">
                  <c:v>46.341666666666669</c:v>
                </c:pt>
                <c:pt idx="33367">
                  <c:v>46.343055555555559</c:v>
                </c:pt>
                <c:pt idx="33368">
                  <c:v>46.344444444444441</c:v>
                </c:pt>
                <c:pt idx="33369">
                  <c:v>46.345833333333331</c:v>
                </c:pt>
                <c:pt idx="33370">
                  <c:v>46.347222222222221</c:v>
                </c:pt>
                <c:pt idx="33371">
                  <c:v>46.348611111111111</c:v>
                </c:pt>
                <c:pt idx="33372">
                  <c:v>46.35</c:v>
                </c:pt>
                <c:pt idx="33373">
                  <c:v>46.351388888888891</c:v>
                </c:pt>
                <c:pt idx="33374">
                  <c:v>46.352777777777774</c:v>
                </c:pt>
                <c:pt idx="33375">
                  <c:v>46.354166666666664</c:v>
                </c:pt>
                <c:pt idx="33376">
                  <c:v>46.355555555555554</c:v>
                </c:pt>
                <c:pt idx="33377">
                  <c:v>46.356944444444444</c:v>
                </c:pt>
                <c:pt idx="33378">
                  <c:v>46.358333333333334</c:v>
                </c:pt>
                <c:pt idx="33379">
                  <c:v>46.359722222222224</c:v>
                </c:pt>
                <c:pt idx="33380">
                  <c:v>46.361111111111114</c:v>
                </c:pt>
                <c:pt idx="33381">
                  <c:v>46.362499999999997</c:v>
                </c:pt>
                <c:pt idx="33382">
                  <c:v>46.363888888888887</c:v>
                </c:pt>
                <c:pt idx="33383">
                  <c:v>46.365277777777777</c:v>
                </c:pt>
                <c:pt idx="33384">
                  <c:v>46.366666666666667</c:v>
                </c:pt>
                <c:pt idx="33385">
                  <c:v>46.368055555555557</c:v>
                </c:pt>
                <c:pt idx="33386">
                  <c:v>46.369444444444447</c:v>
                </c:pt>
                <c:pt idx="33387">
                  <c:v>46.37083333333333</c:v>
                </c:pt>
                <c:pt idx="33388">
                  <c:v>46.37222222222222</c:v>
                </c:pt>
                <c:pt idx="33389">
                  <c:v>46.37361111111111</c:v>
                </c:pt>
                <c:pt idx="33390">
                  <c:v>46.375</c:v>
                </c:pt>
                <c:pt idx="33391">
                  <c:v>46.37638888888889</c:v>
                </c:pt>
                <c:pt idx="33392">
                  <c:v>46.37777777777778</c:v>
                </c:pt>
                <c:pt idx="33393">
                  <c:v>46.37916666666667</c:v>
                </c:pt>
                <c:pt idx="33394">
                  <c:v>46.380555555555553</c:v>
                </c:pt>
                <c:pt idx="33395">
                  <c:v>46.381944444444443</c:v>
                </c:pt>
                <c:pt idx="33396">
                  <c:v>46.383333333333333</c:v>
                </c:pt>
                <c:pt idx="33397">
                  <c:v>46.384722222222223</c:v>
                </c:pt>
                <c:pt idx="33398">
                  <c:v>46.386111111111113</c:v>
                </c:pt>
                <c:pt idx="33399">
                  <c:v>46.387500000000003</c:v>
                </c:pt>
                <c:pt idx="33400">
                  <c:v>46.388888888888886</c:v>
                </c:pt>
                <c:pt idx="33401">
                  <c:v>46.390277777777776</c:v>
                </c:pt>
                <c:pt idx="33402">
                  <c:v>46.391666666666666</c:v>
                </c:pt>
                <c:pt idx="33403">
                  <c:v>46.393055555555556</c:v>
                </c:pt>
                <c:pt idx="33404">
                  <c:v>46.394444444444446</c:v>
                </c:pt>
                <c:pt idx="33405">
                  <c:v>46.395833333333336</c:v>
                </c:pt>
                <c:pt idx="33406">
                  <c:v>46.397222222222226</c:v>
                </c:pt>
                <c:pt idx="33407">
                  <c:v>46.398611111111109</c:v>
                </c:pt>
                <c:pt idx="33408">
                  <c:v>46.4</c:v>
                </c:pt>
                <c:pt idx="33409">
                  <c:v>46.401388888888889</c:v>
                </c:pt>
                <c:pt idx="33410">
                  <c:v>46.402777777777779</c:v>
                </c:pt>
                <c:pt idx="33411">
                  <c:v>46.404166666666669</c:v>
                </c:pt>
                <c:pt idx="33412">
                  <c:v>46.405555555555559</c:v>
                </c:pt>
                <c:pt idx="33413">
                  <c:v>46.406944444444441</c:v>
                </c:pt>
                <c:pt idx="33414">
                  <c:v>46.408333333333331</c:v>
                </c:pt>
                <c:pt idx="33415">
                  <c:v>46.409722222222221</c:v>
                </c:pt>
                <c:pt idx="33416">
                  <c:v>46.411111111111111</c:v>
                </c:pt>
                <c:pt idx="33417">
                  <c:v>46.412500000000001</c:v>
                </c:pt>
                <c:pt idx="33418">
                  <c:v>46.413888888888891</c:v>
                </c:pt>
                <c:pt idx="33419">
                  <c:v>46.415277777777774</c:v>
                </c:pt>
                <c:pt idx="33420">
                  <c:v>46.416666666666664</c:v>
                </c:pt>
                <c:pt idx="33421">
                  <c:v>46.418055555555554</c:v>
                </c:pt>
                <c:pt idx="33422">
                  <c:v>46.419444444444444</c:v>
                </c:pt>
                <c:pt idx="33423">
                  <c:v>46.420833333333334</c:v>
                </c:pt>
                <c:pt idx="33424">
                  <c:v>46.422222222222224</c:v>
                </c:pt>
                <c:pt idx="33425">
                  <c:v>46.423611111111114</c:v>
                </c:pt>
                <c:pt idx="33426">
                  <c:v>46.424999999999997</c:v>
                </c:pt>
                <c:pt idx="33427">
                  <c:v>46.426388888888887</c:v>
                </c:pt>
                <c:pt idx="33428">
                  <c:v>46.427777777777777</c:v>
                </c:pt>
                <c:pt idx="33429">
                  <c:v>46.429166666666667</c:v>
                </c:pt>
                <c:pt idx="33430">
                  <c:v>46.430555555555557</c:v>
                </c:pt>
                <c:pt idx="33431">
                  <c:v>46.431944444444447</c:v>
                </c:pt>
                <c:pt idx="33432">
                  <c:v>46.43333333333333</c:v>
                </c:pt>
                <c:pt idx="33433">
                  <c:v>46.43472222222222</c:v>
                </c:pt>
                <c:pt idx="33434">
                  <c:v>46.43611111111111</c:v>
                </c:pt>
                <c:pt idx="33435">
                  <c:v>46.4375</c:v>
                </c:pt>
                <c:pt idx="33436">
                  <c:v>46.43888888888889</c:v>
                </c:pt>
                <c:pt idx="33437">
                  <c:v>46.44027777777778</c:v>
                </c:pt>
                <c:pt idx="33438">
                  <c:v>46.44166666666667</c:v>
                </c:pt>
                <c:pt idx="33439">
                  <c:v>46.443055555555553</c:v>
                </c:pt>
                <c:pt idx="33440">
                  <c:v>46.444444444444443</c:v>
                </c:pt>
                <c:pt idx="33441">
                  <c:v>46.445833333333333</c:v>
                </c:pt>
                <c:pt idx="33442">
                  <c:v>46.447222222222223</c:v>
                </c:pt>
                <c:pt idx="33443">
                  <c:v>46.448611111111113</c:v>
                </c:pt>
                <c:pt idx="33444">
                  <c:v>46.45</c:v>
                </c:pt>
                <c:pt idx="33445">
                  <c:v>46.451388888888886</c:v>
                </c:pt>
                <c:pt idx="33446">
                  <c:v>46.452777777777776</c:v>
                </c:pt>
                <c:pt idx="33447">
                  <c:v>46.454166666666666</c:v>
                </c:pt>
                <c:pt idx="33448">
                  <c:v>46.455555555555556</c:v>
                </c:pt>
                <c:pt idx="33449">
                  <c:v>46.456944444444446</c:v>
                </c:pt>
                <c:pt idx="33450">
                  <c:v>46.458333333333336</c:v>
                </c:pt>
                <c:pt idx="33451">
                  <c:v>46.459722222222226</c:v>
                </c:pt>
                <c:pt idx="33452">
                  <c:v>46.461111111111109</c:v>
                </c:pt>
                <c:pt idx="33453">
                  <c:v>46.462499999999999</c:v>
                </c:pt>
                <c:pt idx="33454">
                  <c:v>46.463888888888889</c:v>
                </c:pt>
                <c:pt idx="33455">
                  <c:v>46.465277777777779</c:v>
                </c:pt>
                <c:pt idx="33456">
                  <c:v>46.466666666666669</c:v>
                </c:pt>
                <c:pt idx="33457">
                  <c:v>46.468055555555559</c:v>
                </c:pt>
                <c:pt idx="33458">
                  <c:v>46.469444444444441</c:v>
                </c:pt>
                <c:pt idx="33459">
                  <c:v>46.470833333333331</c:v>
                </c:pt>
                <c:pt idx="33460">
                  <c:v>46.472222222222221</c:v>
                </c:pt>
                <c:pt idx="33461">
                  <c:v>46.473611111111111</c:v>
                </c:pt>
                <c:pt idx="33462">
                  <c:v>46.475000000000001</c:v>
                </c:pt>
                <c:pt idx="33463">
                  <c:v>46.476388888888891</c:v>
                </c:pt>
                <c:pt idx="33464">
                  <c:v>46.477777777777774</c:v>
                </c:pt>
                <c:pt idx="33465">
                  <c:v>46.479166666666664</c:v>
                </c:pt>
                <c:pt idx="33466">
                  <c:v>46.480555555555554</c:v>
                </c:pt>
                <c:pt idx="33467">
                  <c:v>46.481944444444444</c:v>
                </c:pt>
                <c:pt idx="33468">
                  <c:v>46.483333333333334</c:v>
                </c:pt>
                <c:pt idx="33469">
                  <c:v>46.484722222222224</c:v>
                </c:pt>
                <c:pt idx="33470">
                  <c:v>46.486111111111114</c:v>
                </c:pt>
                <c:pt idx="33471">
                  <c:v>46.487499999999997</c:v>
                </c:pt>
                <c:pt idx="33472">
                  <c:v>46.488888888888887</c:v>
                </c:pt>
                <c:pt idx="33473">
                  <c:v>46.490277777777777</c:v>
                </c:pt>
                <c:pt idx="33474">
                  <c:v>46.491666666666667</c:v>
                </c:pt>
                <c:pt idx="33475">
                  <c:v>46.493055555555557</c:v>
                </c:pt>
                <c:pt idx="33476">
                  <c:v>46.494444444444447</c:v>
                </c:pt>
                <c:pt idx="33477">
                  <c:v>46.49583333333333</c:v>
                </c:pt>
                <c:pt idx="33478">
                  <c:v>46.49722222222222</c:v>
                </c:pt>
                <c:pt idx="33479">
                  <c:v>46.49861111111111</c:v>
                </c:pt>
                <c:pt idx="33480">
                  <c:v>46.5</c:v>
                </c:pt>
                <c:pt idx="33481">
                  <c:v>46.50138888888889</c:v>
                </c:pt>
                <c:pt idx="33482">
                  <c:v>46.50277777777778</c:v>
                </c:pt>
                <c:pt idx="33483">
                  <c:v>46.50416666666667</c:v>
                </c:pt>
                <c:pt idx="33484">
                  <c:v>46.505555555555553</c:v>
                </c:pt>
                <c:pt idx="33485">
                  <c:v>46.506944444444443</c:v>
                </c:pt>
                <c:pt idx="33486">
                  <c:v>46.508333333333333</c:v>
                </c:pt>
                <c:pt idx="33487">
                  <c:v>46.509722222222223</c:v>
                </c:pt>
                <c:pt idx="33488">
                  <c:v>46.511111111111113</c:v>
                </c:pt>
                <c:pt idx="33489">
                  <c:v>46.512500000000003</c:v>
                </c:pt>
                <c:pt idx="33490">
                  <c:v>46.513888888888886</c:v>
                </c:pt>
                <c:pt idx="33491">
                  <c:v>46.515277777777776</c:v>
                </c:pt>
                <c:pt idx="33492">
                  <c:v>46.516666666666666</c:v>
                </c:pt>
                <c:pt idx="33493">
                  <c:v>46.518055555555556</c:v>
                </c:pt>
                <c:pt idx="33494">
                  <c:v>46.519444444444446</c:v>
                </c:pt>
                <c:pt idx="33495">
                  <c:v>46.520833333333336</c:v>
                </c:pt>
                <c:pt idx="33496">
                  <c:v>46.522222222222226</c:v>
                </c:pt>
                <c:pt idx="33497">
                  <c:v>46.523611111111109</c:v>
                </c:pt>
                <c:pt idx="33498">
                  <c:v>46.524999999999999</c:v>
                </c:pt>
                <c:pt idx="33499">
                  <c:v>46.526388888888889</c:v>
                </c:pt>
                <c:pt idx="33500">
                  <c:v>46.527777777777779</c:v>
                </c:pt>
                <c:pt idx="33501">
                  <c:v>46.529166666666669</c:v>
                </c:pt>
                <c:pt idx="33502">
                  <c:v>46.530555555555559</c:v>
                </c:pt>
                <c:pt idx="33503">
                  <c:v>46.531944444444441</c:v>
                </c:pt>
                <c:pt idx="33504">
                  <c:v>46.533333333333331</c:v>
                </c:pt>
                <c:pt idx="33505">
                  <c:v>46.534722222222221</c:v>
                </c:pt>
                <c:pt idx="33506">
                  <c:v>46.536111111111111</c:v>
                </c:pt>
                <c:pt idx="33507">
                  <c:v>46.537500000000001</c:v>
                </c:pt>
                <c:pt idx="33508">
                  <c:v>46.538888888888891</c:v>
                </c:pt>
                <c:pt idx="33509">
                  <c:v>46.540277777777774</c:v>
                </c:pt>
                <c:pt idx="33510">
                  <c:v>46.541666666666664</c:v>
                </c:pt>
                <c:pt idx="33511">
                  <c:v>46.543055555555554</c:v>
                </c:pt>
                <c:pt idx="33512">
                  <c:v>46.544444444444444</c:v>
                </c:pt>
                <c:pt idx="33513">
                  <c:v>46.545833333333334</c:v>
                </c:pt>
                <c:pt idx="33514">
                  <c:v>46.547222222222224</c:v>
                </c:pt>
                <c:pt idx="33515">
                  <c:v>46.548611111111114</c:v>
                </c:pt>
                <c:pt idx="33516">
                  <c:v>46.55</c:v>
                </c:pt>
                <c:pt idx="33517">
                  <c:v>46.551388888888887</c:v>
                </c:pt>
                <c:pt idx="33518">
                  <c:v>46.552777777777777</c:v>
                </c:pt>
                <c:pt idx="33519">
                  <c:v>46.554166666666667</c:v>
                </c:pt>
                <c:pt idx="33520">
                  <c:v>46.555555555555557</c:v>
                </c:pt>
                <c:pt idx="33521">
                  <c:v>46.556944444444447</c:v>
                </c:pt>
                <c:pt idx="33522">
                  <c:v>46.55833333333333</c:v>
                </c:pt>
                <c:pt idx="33523">
                  <c:v>46.55972222222222</c:v>
                </c:pt>
                <c:pt idx="33524">
                  <c:v>46.56111111111111</c:v>
                </c:pt>
                <c:pt idx="33525">
                  <c:v>46.5625</c:v>
                </c:pt>
                <c:pt idx="33526">
                  <c:v>46.56388888888889</c:v>
                </c:pt>
                <c:pt idx="33527">
                  <c:v>46.56527777777778</c:v>
                </c:pt>
                <c:pt idx="33528">
                  <c:v>46.56666666666667</c:v>
                </c:pt>
                <c:pt idx="33529">
                  <c:v>46.568055555555553</c:v>
                </c:pt>
                <c:pt idx="33530">
                  <c:v>46.569444444444443</c:v>
                </c:pt>
                <c:pt idx="33531">
                  <c:v>46.570833333333333</c:v>
                </c:pt>
                <c:pt idx="33532">
                  <c:v>46.572222222222223</c:v>
                </c:pt>
                <c:pt idx="33533">
                  <c:v>46.573611111111113</c:v>
                </c:pt>
                <c:pt idx="33534">
                  <c:v>46.575000000000003</c:v>
                </c:pt>
                <c:pt idx="33535">
                  <c:v>46.576388888888886</c:v>
                </c:pt>
                <c:pt idx="33536">
                  <c:v>46.577777777777776</c:v>
                </c:pt>
                <c:pt idx="33537">
                  <c:v>46.579166666666666</c:v>
                </c:pt>
                <c:pt idx="33538">
                  <c:v>46.580555555555556</c:v>
                </c:pt>
                <c:pt idx="33539">
                  <c:v>46.581944444444446</c:v>
                </c:pt>
                <c:pt idx="33540">
                  <c:v>46.583333333333336</c:v>
                </c:pt>
                <c:pt idx="33541">
                  <c:v>46.584722222222226</c:v>
                </c:pt>
                <c:pt idx="33542">
                  <c:v>46.586111111111109</c:v>
                </c:pt>
                <c:pt idx="33543">
                  <c:v>46.587499999999999</c:v>
                </c:pt>
                <c:pt idx="33544">
                  <c:v>46.588888888888889</c:v>
                </c:pt>
                <c:pt idx="33545">
                  <c:v>46.590277777777779</c:v>
                </c:pt>
                <c:pt idx="33546">
                  <c:v>46.591666666666669</c:v>
                </c:pt>
                <c:pt idx="33547">
                  <c:v>46.593055555555559</c:v>
                </c:pt>
                <c:pt idx="33548">
                  <c:v>46.594444444444441</c:v>
                </c:pt>
                <c:pt idx="33549">
                  <c:v>46.595833333333331</c:v>
                </c:pt>
                <c:pt idx="33550">
                  <c:v>46.597222222222221</c:v>
                </c:pt>
                <c:pt idx="33551">
                  <c:v>46.598611111111111</c:v>
                </c:pt>
                <c:pt idx="33552">
                  <c:v>46.6</c:v>
                </c:pt>
                <c:pt idx="33553">
                  <c:v>46.601388888888891</c:v>
                </c:pt>
                <c:pt idx="33554">
                  <c:v>46.602777777777774</c:v>
                </c:pt>
                <c:pt idx="33555">
                  <c:v>46.604166666666664</c:v>
                </c:pt>
                <c:pt idx="33556">
                  <c:v>46.605555555555554</c:v>
                </c:pt>
                <c:pt idx="33557">
                  <c:v>46.606944444444444</c:v>
                </c:pt>
                <c:pt idx="33558">
                  <c:v>46.608333333333334</c:v>
                </c:pt>
                <c:pt idx="33559">
                  <c:v>46.609722222222224</c:v>
                </c:pt>
                <c:pt idx="33560">
                  <c:v>46.611111111111114</c:v>
                </c:pt>
                <c:pt idx="33561">
                  <c:v>46.612499999999997</c:v>
                </c:pt>
                <c:pt idx="33562">
                  <c:v>46.613888888888887</c:v>
                </c:pt>
                <c:pt idx="33563">
                  <c:v>46.615277777777777</c:v>
                </c:pt>
                <c:pt idx="33564">
                  <c:v>46.616666666666667</c:v>
                </c:pt>
                <c:pt idx="33565">
                  <c:v>46.618055555555557</c:v>
                </c:pt>
                <c:pt idx="33566">
                  <c:v>46.619444444444447</c:v>
                </c:pt>
                <c:pt idx="33567">
                  <c:v>46.62083333333333</c:v>
                </c:pt>
                <c:pt idx="33568">
                  <c:v>46.62222222222222</c:v>
                </c:pt>
                <c:pt idx="33569">
                  <c:v>46.62361111111111</c:v>
                </c:pt>
                <c:pt idx="33570">
                  <c:v>46.625</c:v>
                </c:pt>
                <c:pt idx="33571">
                  <c:v>46.62638888888889</c:v>
                </c:pt>
                <c:pt idx="33572">
                  <c:v>46.62777777777778</c:v>
                </c:pt>
                <c:pt idx="33573">
                  <c:v>46.62916666666667</c:v>
                </c:pt>
                <c:pt idx="33574">
                  <c:v>46.630555555555553</c:v>
                </c:pt>
                <c:pt idx="33575">
                  <c:v>46.631944444444443</c:v>
                </c:pt>
                <c:pt idx="33576">
                  <c:v>46.633333333333333</c:v>
                </c:pt>
                <c:pt idx="33577">
                  <c:v>46.634722222222223</c:v>
                </c:pt>
                <c:pt idx="33578">
                  <c:v>46.636111111111113</c:v>
                </c:pt>
                <c:pt idx="33579">
                  <c:v>46.637500000000003</c:v>
                </c:pt>
                <c:pt idx="33580">
                  <c:v>46.638888888888886</c:v>
                </c:pt>
                <c:pt idx="33581">
                  <c:v>46.640277777777776</c:v>
                </c:pt>
                <c:pt idx="33582">
                  <c:v>46.641666666666666</c:v>
                </c:pt>
                <c:pt idx="33583">
                  <c:v>46.643055555555556</c:v>
                </c:pt>
                <c:pt idx="33584">
                  <c:v>46.644444444444446</c:v>
                </c:pt>
                <c:pt idx="33585">
                  <c:v>46.645833333333336</c:v>
                </c:pt>
                <c:pt idx="33586">
                  <c:v>46.647222222222226</c:v>
                </c:pt>
                <c:pt idx="33587">
                  <c:v>46.648611111111109</c:v>
                </c:pt>
                <c:pt idx="33588">
                  <c:v>46.65</c:v>
                </c:pt>
                <c:pt idx="33589">
                  <c:v>46.651388888888889</c:v>
                </c:pt>
                <c:pt idx="33590">
                  <c:v>46.652777777777779</c:v>
                </c:pt>
                <c:pt idx="33591">
                  <c:v>46.654166666666669</c:v>
                </c:pt>
                <c:pt idx="33592">
                  <c:v>46.655555555555559</c:v>
                </c:pt>
                <c:pt idx="33593">
                  <c:v>46.656944444444441</c:v>
                </c:pt>
                <c:pt idx="33594">
                  <c:v>46.658333333333331</c:v>
                </c:pt>
                <c:pt idx="33595">
                  <c:v>46.659722222222221</c:v>
                </c:pt>
                <c:pt idx="33596">
                  <c:v>46.661111111111111</c:v>
                </c:pt>
                <c:pt idx="33597">
                  <c:v>46.662500000000001</c:v>
                </c:pt>
                <c:pt idx="33598">
                  <c:v>46.663888888888891</c:v>
                </c:pt>
                <c:pt idx="33599">
                  <c:v>46.665277777777774</c:v>
                </c:pt>
                <c:pt idx="33600">
                  <c:v>46.666666666666664</c:v>
                </c:pt>
                <c:pt idx="33601">
                  <c:v>46.668055555555554</c:v>
                </c:pt>
                <c:pt idx="33602">
                  <c:v>46.669444444444444</c:v>
                </c:pt>
                <c:pt idx="33603">
                  <c:v>46.670833333333334</c:v>
                </c:pt>
                <c:pt idx="33604">
                  <c:v>46.672222222222224</c:v>
                </c:pt>
                <c:pt idx="33605">
                  <c:v>46.673611111111114</c:v>
                </c:pt>
                <c:pt idx="33606">
                  <c:v>46.674999999999997</c:v>
                </c:pt>
                <c:pt idx="33607">
                  <c:v>46.676388888888887</c:v>
                </c:pt>
                <c:pt idx="33608">
                  <c:v>46.677777777777777</c:v>
                </c:pt>
                <c:pt idx="33609">
                  <c:v>46.679166666666667</c:v>
                </c:pt>
                <c:pt idx="33610">
                  <c:v>46.680555555555557</c:v>
                </c:pt>
                <c:pt idx="33611">
                  <c:v>46.681944444444447</c:v>
                </c:pt>
                <c:pt idx="33612">
                  <c:v>46.68333333333333</c:v>
                </c:pt>
                <c:pt idx="33613">
                  <c:v>46.68472222222222</c:v>
                </c:pt>
                <c:pt idx="33614">
                  <c:v>46.68611111111111</c:v>
                </c:pt>
                <c:pt idx="33615">
                  <c:v>46.6875</c:v>
                </c:pt>
                <c:pt idx="33616">
                  <c:v>46.68888888888889</c:v>
                </c:pt>
                <c:pt idx="33617">
                  <c:v>46.69027777777778</c:v>
                </c:pt>
                <c:pt idx="33618">
                  <c:v>46.69166666666667</c:v>
                </c:pt>
                <c:pt idx="33619">
                  <c:v>46.693055555555553</c:v>
                </c:pt>
                <c:pt idx="33620">
                  <c:v>46.694444444444443</c:v>
                </c:pt>
                <c:pt idx="33621">
                  <c:v>46.695833333333333</c:v>
                </c:pt>
                <c:pt idx="33622">
                  <c:v>46.697222222222223</c:v>
                </c:pt>
                <c:pt idx="33623">
                  <c:v>46.698611111111113</c:v>
                </c:pt>
                <c:pt idx="33624">
                  <c:v>46.7</c:v>
                </c:pt>
                <c:pt idx="33625">
                  <c:v>46.701388888888886</c:v>
                </c:pt>
                <c:pt idx="33626">
                  <c:v>46.702777777777776</c:v>
                </c:pt>
                <c:pt idx="33627">
                  <c:v>46.704166666666666</c:v>
                </c:pt>
                <c:pt idx="33628">
                  <c:v>46.705555555555556</c:v>
                </c:pt>
                <c:pt idx="33629">
                  <c:v>46.706944444444446</c:v>
                </c:pt>
                <c:pt idx="33630">
                  <c:v>46.708333333333336</c:v>
                </c:pt>
                <c:pt idx="33631">
                  <c:v>46.709722222222226</c:v>
                </c:pt>
                <c:pt idx="33632">
                  <c:v>46.711111111111109</c:v>
                </c:pt>
                <c:pt idx="33633">
                  <c:v>46.712499999999999</c:v>
                </c:pt>
                <c:pt idx="33634">
                  <c:v>46.713888888888889</c:v>
                </c:pt>
                <c:pt idx="33635">
                  <c:v>46.715277777777779</c:v>
                </c:pt>
                <c:pt idx="33636">
                  <c:v>46.716666666666669</c:v>
                </c:pt>
                <c:pt idx="33637">
                  <c:v>46.718055555555559</c:v>
                </c:pt>
                <c:pt idx="33638">
                  <c:v>46.719444444444441</c:v>
                </c:pt>
                <c:pt idx="33639">
                  <c:v>46.720833333333331</c:v>
                </c:pt>
                <c:pt idx="33640">
                  <c:v>46.722222222222221</c:v>
                </c:pt>
                <c:pt idx="33641">
                  <c:v>46.723611111111111</c:v>
                </c:pt>
                <c:pt idx="33642">
                  <c:v>46.725000000000001</c:v>
                </c:pt>
                <c:pt idx="33643">
                  <c:v>46.726388888888891</c:v>
                </c:pt>
                <c:pt idx="33644">
                  <c:v>46.727777777777774</c:v>
                </c:pt>
                <c:pt idx="33645">
                  <c:v>46.729166666666664</c:v>
                </c:pt>
                <c:pt idx="33646">
                  <c:v>46.730555555555554</c:v>
                </c:pt>
                <c:pt idx="33647">
                  <c:v>46.731944444444444</c:v>
                </c:pt>
                <c:pt idx="33648">
                  <c:v>46.733333333333334</c:v>
                </c:pt>
                <c:pt idx="33649">
                  <c:v>46.734722222222224</c:v>
                </c:pt>
                <c:pt idx="33650">
                  <c:v>46.736111111111114</c:v>
                </c:pt>
                <c:pt idx="33651">
                  <c:v>46.737499999999997</c:v>
                </c:pt>
                <c:pt idx="33652">
                  <c:v>46.738888888888887</c:v>
                </c:pt>
                <c:pt idx="33653">
                  <c:v>46.740277777777777</c:v>
                </c:pt>
                <c:pt idx="33654">
                  <c:v>46.741666666666667</c:v>
                </c:pt>
                <c:pt idx="33655">
                  <c:v>46.743055555555557</c:v>
                </c:pt>
                <c:pt idx="33656">
                  <c:v>46.744444444444447</c:v>
                </c:pt>
                <c:pt idx="33657">
                  <c:v>46.74583333333333</c:v>
                </c:pt>
                <c:pt idx="33658">
                  <c:v>46.74722222222222</c:v>
                </c:pt>
                <c:pt idx="33659">
                  <c:v>46.74861111111111</c:v>
                </c:pt>
                <c:pt idx="33660">
                  <c:v>46.75</c:v>
                </c:pt>
                <c:pt idx="33661">
                  <c:v>46.75138888888889</c:v>
                </c:pt>
                <c:pt idx="33662">
                  <c:v>46.75277777777778</c:v>
                </c:pt>
                <c:pt idx="33663">
                  <c:v>46.75416666666667</c:v>
                </c:pt>
                <c:pt idx="33664">
                  <c:v>46.755555555555553</c:v>
                </c:pt>
                <c:pt idx="33665">
                  <c:v>46.756944444444443</c:v>
                </c:pt>
                <c:pt idx="33666">
                  <c:v>46.758333333333333</c:v>
                </c:pt>
                <c:pt idx="33667">
                  <c:v>46.759722222222223</c:v>
                </c:pt>
                <c:pt idx="33668">
                  <c:v>46.761111111111113</c:v>
                </c:pt>
                <c:pt idx="33669">
                  <c:v>46.762500000000003</c:v>
                </c:pt>
                <c:pt idx="33670">
                  <c:v>46.763888888888886</c:v>
                </c:pt>
                <c:pt idx="33671">
                  <c:v>46.765277777777776</c:v>
                </c:pt>
                <c:pt idx="33672">
                  <c:v>46.766666666666666</c:v>
                </c:pt>
                <c:pt idx="33673">
                  <c:v>46.768055555555556</c:v>
                </c:pt>
                <c:pt idx="33674">
                  <c:v>46.769444444444446</c:v>
                </c:pt>
                <c:pt idx="33675">
                  <c:v>46.770833333333336</c:v>
                </c:pt>
                <c:pt idx="33676">
                  <c:v>46.772222222222226</c:v>
                </c:pt>
                <c:pt idx="33677">
                  <c:v>46.773611111111109</c:v>
                </c:pt>
                <c:pt idx="33678">
                  <c:v>46.774999999999999</c:v>
                </c:pt>
                <c:pt idx="33679">
                  <c:v>46.776388888888889</c:v>
                </c:pt>
                <c:pt idx="33680">
                  <c:v>46.777777777777779</c:v>
                </c:pt>
                <c:pt idx="33681">
                  <c:v>46.779166666666669</c:v>
                </c:pt>
                <c:pt idx="33682">
                  <c:v>46.780555555555559</c:v>
                </c:pt>
                <c:pt idx="33683">
                  <c:v>46.781944444444441</c:v>
                </c:pt>
                <c:pt idx="33684">
                  <c:v>46.783333333333331</c:v>
                </c:pt>
                <c:pt idx="33685">
                  <c:v>46.784722222222221</c:v>
                </c:pt>
                <c:pt idx="33686">
                  <c:v>46.786111111111111</c:v>
                </c:pt>
                <c:pt idx="33687">
                  <c:v>46.787500000000001</c:v>
                </c:pt>
                <c:pt idx="33688">
                  <c:v>46.788888888888891</c:v>
                </c:pt>
                <c:pt idx="33689">
                  <c:v>46.790277777777774</c:v>
                </c:pt>
                <c:pt idx="33690">
                  <c:v>46.791666666666664</c:v>
                </c:pt>
                <c:pt idx="33691">
                  <c:v>46.793055555555554</c:v>
                </c:pt>
                <c:pt idx="33692">
                  <c:v>46.794444444444444</c:v>
                </c:pt>
                <c:pt idx="33693">
                  <c:v>46.795833333333334</c:v>
                </c:pt>
                <c:pt idx="33694">
                  <c:v>46.797222222222224</c:v>
                </c:pt>
                <c:pt idx="33695">
                  <c:v>46.798611111111114</c:v>
                </c:pt>
                <c:pt idx="33696">
                  <c:v>46.8</c:v>
                </c:pt>
                <c:pt idx="33697">
                  <c:v>46.801388888888887</c:v>
                </c:pt>
                <c:pt idx="33698">
                  <c:v>46.802777777777777</c:v>
                </c:pt>
                <c:pt idx="33699">
                  <c:v>46.804166666666667</c:v>
                </c:pt>
                <c:pt idx="33700">
                  <c:v>46.805555555555557</c:v>
                </c:pt>
                <c:pt idx="33701">
                  <c:v>46.806944444444447</c:v>
                </c:pt>
                <c:pt idx="33702">
                  <c:v>46.80833333333333</c:v>
                </c:pt>
                <c:pt idx="33703">
                  <c:v>46.80972222222222</c:v>
                </c:pt>
                <c:pt idx="33704">
                  <c:v>46.81111111111111</c:v>
                </c:pt>
                <c:pt idx="33705">
                  <c:v>46.8125</c:v>
                </c:pt>
                <c:pt idx="33706">
                  <c:v>46.81388888888889</c:v>
                </c:pt>
                <c:pt idx="33707">
                  <c:v>46.81527777777778</c:v>
                </c:pt>
                <c:pt idx="33708">
                  <c:v>46.81666666666667</c:v>
                </c:pt>
                <c:pt idx="33709">
                  <c:v>46.818055555555553</c:v>
                </c:pt>
                <c:pt idx="33710">
                  <c:v>46.819444444444443</c:v>
                </c:pt>
                <c:pt idx="33711">
                  <c:v>46.820833333333333</c:v>
                </c:pt>
                <c:pt idx="33712">
                  <c:v>46.822222222222223</c:v>
                </c:pt>
                <c:pt idx="33713">
                  <c:v>46.823611111111113</c:v>
                </c:pt>
                <c:pt idx="33714">
                  <c:v>46.825000000000003</c:v>
                </c:pt>
                <c:pt idx="33715">
                  <c:v>46.826388888888886</c:v>
                </c:pt>
                <c:pt idx="33716">
                  <c:v>46.827777777777776</c:v>
                </c:pt>
                <c:pt idx="33717">
                  <c:v>46.829166666666666</c:v>
                </c:pt>
                <c:pt idx="33718">
                  <c:v>46.830555555555556</c:v>
                </c:pt>
                <c:pt idx="33719">
                  <c:v>46.831944444444446</c:v>
                </c:pt>
                <c:pt idx="33720">
                  <c:v>46.833333333333336</c:v>
                </c:pt>
                <c:pt idx="33721">
                  <c:v>46.834722222222226</c:v>
                </c:pt>
                <c:pt idx="33722">
                  <c:v>46.836111111111109</c:v>
                </c:pt>
                <c:pt idx="33723">
                  <c:v>46.837499999999999</c:v>
                </c:pt>
                <c:pt idx="33724">
                  <c:v>46.838888888888889</c:v>
                </c:pt>
                <c:pt idx="33725">
                  <c:v>46.840277777777779</c:v>
                </c:pt>
                <c:pt idx="33726">
                  <c:v>46.841666666666669</c:v>
                </c:pt>
                <c:pt idx="33727">
                  <c:v>46.843055555555559</c:v>
                </c:pt>
                <c:pt idx="33728">
                  <c:v>46.844444444444441</c:v>
                </c:pt>
                <c:pt idx="33729">
                  <c:v>46.845833333333331</c:v>
                </c:pt>
                <c:pt idx="33730">
                  <c:v>46.847222222222221</c:v>
                </c:pt>
                <c:pt idx="33731">
                  <c:v>46.848611111111111</c:v>
                </c:pt>
                <c:pt idx="33732">
                  <c:v>46.85</c:v>
                </c:pt>
                <c:pt idx="33733">
                  <c:v>46.851388888888891</c:v>
                </c:pt>
                <c:pt idx="33734">
                  <c:v>46.852777777777774</c:v>
                </c:pt>
                <c:pt idx="33735">
                  <c:v>46.854166666666664</c:v>
                </c:pt>
                <c:pt idx="33736">
                  <c:v>46.855555555555554</c:v>
                </c:pt>
                <c:pt idx="33737">
                  <c:v>46.856944444444444</c:v>
                </c:pt>
                <c:pt idx="33738">
                  <c:v>46.858333333333334</c:v>
                </c:pt>
                <c:pt idx="33739">
                  <c:v>46.859722222222224</c:v>
                </c:pt>
                <c:pt idx="33740">
                  <c:v>46.861111111111114</c:v>
                </c:pt>
                <c:pt idx="33741">
                  <c:v>46.862499999999997</c:v>
                </c:pt>
                <c:pt idx="33742">
                  <c:v>46.863888888888887</c:v>
                </c:pt>
                <c:pt idx="33743">
                  <c:v>46.865277777777777</c:v>
                </c:pt>
                <c:pt idx="33744">
                  <c:v>46.866666666666667</c:v>
                </c:pt>
                <c:pt idx="33745">
                  <c:v>46.868055555555557</c:v>
                </c:pt>
                <c:pt idx="33746">
                  <c:v>46.869444444444447</c:v>
                </c:pt>
                <c:pt idx="33747">
                  <c:v>46.87083333333333</c:v>
                </c:pt>
                <c:pt idx="33748">
                  <c:v>46.87222222222222</c:v>
                </c:pt>
                <c:pt idx="33749">
                  <c:v>46.87361111111111</c:v>
                </c:pt>
                <c:pt idx="33750">
                  <c:v>46.875</c:v>
                </c:pt>
                <c:pt idx="33751">
                  <c:v>46.87638888888889</c:v>
                </c:pt>
                <c:pt idx="33752">
                  <c:v>46.87777777777778</c:v>
                </c:pt>
                <c:pt idx="33753">
                  <c:v>46.87916666666667</c:v>
                </c:pt>
                <c:pt idx="33754">
                  <c:v>46.880555555555553</c:v>
                </c:pt>
                <c:pt idx="33755">
                  <c:v>46.881944444444443</c:v>
                </c:pt>
                <c:pt idx="33756">
                  <c:v>46.883333333333333</c:v>
                </c:pt>
                <c:pt idx="33757">
                  <c:v>46.884722222222223</c:v>
                </c:pt>
                <c:pt idx="33758">
                  <c:v>46.886111111111113</c:v>
                </c:pt>
                <c:pt idx="33759">
                  <c:v>46.887500000000003</c:v>
                </c:pt>
                <c:pt idx="33760">
                  <c:v>46.888888888888886</c:v>
                </c:pt>
                <c:pt idx="33761">
                  <c:v>46.890277777777776</c:v>
                </c:pt>
                <c:pt idx="33762">
                  <c:v>46.891666666666666</c:v>
                </c:pt>
                <c:pt idx="33763">
                  <c:v>46.893055555555556</c:v>
                </c:pt>
                <c:pt idx="33764">
                  <c:v>46.894444444444446</c:v>
                </c:pt>
                <c:pt idx="33765">
                  <c:v>46.895833333333336</c:v>
                </c:pt>
                <c:pt idx="33766">
                  <c:v>46.897222222222226</c:v>
                </c:pt>
                <c:pt idx="33767">
                  <c:v>46.898611111111109</c:v>
                </c:pt>
                <c:pt idx="33768">
                  <c:v>46.9</c:v>
                </c:pt>
                <c:pt idx="33769">
                  <c:v>46.901388888888889</c:v>
                </c:pt>
                <c:pt idx="33770">
                  <c:v>46.902777777777779</c:v>
                </c:pt>
                <c:pt idx="33771">
                  <c:v>46.904166666666669</c:v>
                </c:pt>
                <c:pt idx="33772">
                  <c:v>46.905555555555559</c:v>
                </c:pt>
                <c:pt idx="33773">
                  <c:v>46.906944444444441</c:v>
                </c:pt>
                <c:pt idx="33774">
                  <c:v>46.908333333333331</c:v>
                </c:pt>
                <c:pt idx="33775">
                  <c:v>46.909722222222221</c:v>
                </c:pt>
                <c:pt idx="33776">
                  <c:v>46.911111111111111</c:v>
                </c:pt>
                <c:pt idx="33777">
                  <c:v>46.912500000000001</c:v>
                </c:pt>
                <c:pt idx="33778">
                  <c:v>46.913888888888891</c:v>
                </c:pt>
                <c:pt idx="33779">
                  <c:v>46.915277777777774</c:v>
                </c:pt>
                <c:pt idx="33780">
                  <c:v>46.916666666666664</c:v>
                </c:pt>
                <c:pt idx="33781">
                  <c:v>46.918055555555554</c:v>
                </c:pt>
                <c:pt idx="33782">
                  <c:v>46.919444444444444</c:v>
                </c:pt>
                <c:pt idx="33783">
                  <c:v>46.920833333333334</c:v>
                </c:pt>
                <c:pt idx="33784">
                  <c:v>46.922222222222224</c:v>
                </c:pt>
                <c:pt idx="33785">
                  <c:v>46.923611111111114</c:v>
                </c:pt>
                <c:pt idx="33786">
                  <c:v>46.924999999999997</c:v>
                </c:pt>
                <c:pt idx="33787">
                  <c:v>46.926388888888887</c:v>
                </c:pt>
                <c:pt idx="33788">
                  <c:v>46.927777777777777</c:v>
                </c:pt>
                <c:pt idx="33789">
                  <c:v>46.929166666666667</c:v>
                </c:pt>
                <c:pt idx="33790">
                  <c:v>46.930555555555557</c:v>
                </c:pt>
                <c:pt idx="33791">
                  <c:v>46.931944444444447</c:v>
                </c:pt>
                <c:pt idx="33792">
                  <c:v>46.93333333333333</c:v>
                </c:pt>
                <c:pt idx="33793">
                  <c:v>46.93472222222222</c:v>
                </c:pt>
                <c:pt idx="33794">
                  <c:v>46.93611111111111</c:v>
                </c:pt>
                <c:pt idx="33795">
                  <c:v>46.9375</c:v>
                </c:pt>
                <c:pt idx="33796">
                  <c:v>46.93888888888889</c:v>
                </c:pt>
                <c:pt idx="33797">
                  <c:v>46.94027777777778</c:v>
                </c:pt>
                <c:pt idx="33798">
                  <c:v>46.94166666666667</c:v>
                </c:pt>
                <c:pt idx="33799">
                  <c:v>46.943055555555553</c:v>
                </c:pt>
                <c:pt idx="33800">
                  <c:v>46.944444444444443</c:v>
                </c:pt>
                <c:pt idx="33801">
                  <c:v>46.945833333333333</c:v>
                </c:pt>
                <c:pt idx="33802">
                  <c:v>46.947222222222223</c:v>
                </c:pt>
                <c:pt idx="33803">
                  <c:v>46.948611111111113</c:v>
                </c:pt>
                <c:pt idx="33804">
                  <c:v>46.95</c:v>
                </c:pt>
                <c:pt idx="33805">
                  <c:v>46.951388888888886</c:v>
                </c:pt>
                <c:pt idx="33806">
                  <c:v>46.952777777777776</c:v>
                </c:pt>
                <c:pt idx="33807">
                  <c:v>46.954166666666666</c:v>
                </c:pt>
                <c:pt idx="33808">
                  <c:v>46.955555555555556</c:v>
                </c:pt>
                <c:pt idx="33809">
                  <c:v>46.956944444444446</c:v>
                </c:pt>
                <c:pt idx="33810">
                  <c:v>46.958333333333336</c:v>
                </c:pt>
                <c:pt idx="33811">
                  <c:v>46.959722222222226</c:v>
                </c:pt>
                <c:pt idx="33812">
                  <c:v>46.961111111111109</c:v>
                </c:pt>
                <c:pt idx="33813">
                  <c:v>46.962499999999999</c:v>
                </c:pt>
                <c:pt idx="33814">
                  <c:v>46.963888888888889</c:v>
                </c:pt>
                <c:pt idx="33815">
                  <c:v>46.965277777777779</c:v>
                </c:pt>
                <c:pt idx="33816">
                  <c:v>46.966666666666669</c:v>
                </c:pt>
                <c:pt idx="33817">
                  <c:v>46.968055555555559</c:v>
                </c:pt>
                <c:pt idx="33818">
                  <c:v>46.969444444444441</c:v>
                </c:pt>
                <c:pt idx="33819">
                  <c:v>46.970833333333331</c:v>
                </c:pt>
                <c:pt idx="33820">
                  <c:v>46.972222222222221</c:v>
                </c:pt>
                <c:pt idx="33821">
                  <c:v>46.973611111111111</c:v>
                </c:pt>
                <c:pt idx="33822">
                  <c:v>46.975000000000001</c:v>
                </c:pt>
                <c:pt idx="33823">
                  <c:v>46.976388888888891</c:v>
                </c:pt>
                <c:pt idx="33824">
                  <c:v>46.977777777777774</c:v>
                </c:pt>
                <c:pt idx="33825">
                  <c:v>46.979166666666664</c:v>
                </c:pt>
                <c:pt idx="33826">
                  <c:v>46.980555555555554</c:v>
                </c:pt>
                <c:pt idx="33827">
                  <c:v>46.981944444444444</c:v>
                </c:pt>
                <c:pt idx="33828">
                  <c:v>46.983333333333334</c:v>
                </c:pt>
                <c:pt idx="33829">
                  <c:v>46.984722222222224</c:v>
                </c:pt>
                <c:pt idx="33830">
                  <c:v>46.986111111111114</c:v>
                </c:pt>
                <c:pt idx="33831">
                  <c:v>46.987499999999997</c:v>
                </c:pt>
                <c:pt idx="33832">
                  <c:v>46.988888888888887</c:v>
                </c:pt>
                <c:pt idx="33833">
                  <c:v>46.990277777777777</c:v>
                </c:pt>
                <c:pt idx="33834">
                  <c:v>46.991666666666667</c:v>
                </c:pt>
                <c:pt idx="33835">
                  <c:v>46.993055555555557</c:v>
                </c:pt>
                <c:pt idx="33836">
                  <c:v>46.994444444444447</c:v>
                </c:pt>
                <c:pt idx="33837">
                  <c:v>46.99583333333333</c:v>
                </c:pt>
                <c:pt idx="33838">
                  <c:v>46.99722222222222</c:v>
                </c:pt>
                <c:pt idx="33839">
                  <c:v>46.99861111111111</c:v>
                </c:pt>
                <c:pt idx="33840">
                  <c:v>47</c:v>
                </c:pt>
                <c:pt idx="33841">
                  <c:v>47.00138888888889</c:v>
                </c:pt>
                <c:pt idx="33842">
                  <c:v>47.00277777777778</c:v>
                </c:pt>
                <c:pt idx="33843">
                  <c:v>47.00416666666667</c:v>
                </c:pt>
                <c:pt idx="33844">
                  <c:v>47.005555555555553</c:v>
                </c:pt>
                <c:pt idx="33845">
                  <c:v>47.006944444444443</c:v>
                </c:pt>
                <c:pt idx="33846">
                  <c:v>47.008333333333333</c:v>
                </c:pt>
                <c:pt idx="33847">
                  <c:v>47.009722222222223</c:v>
                </c:pt>
                <c:pt idx="33848">
                  <c:v>47.011111111111113</c:v>
                </c:pt>
                <c:pt idx="33849">
                  <c:v>47.012500000000003</c:v>
                </c:pt>
                <c:pt idx="33850">
                  <c:v>47.013888888888886</c:v>
                </c:pt>
                <c:pt idx="33851">
                  <c:v>47.015277777777776</c:v>
                </c:pt>
                <c:pt idx="33852">
                  <c:v>47.016666666666666</c:v>
                </c:pt>
                <c:pt idx="33853">
                  <c:v>47.018055555555556</c:v>
                </c:pt>
                <c:pt idx="33854">
                  <c:v>47.019444444444446</c:v>
                </c:pt>
                <c:pt idx="33855">
                  <c:v>47.020833333333336</c:v>
                </c:pt>
                <c:pt idx="33856">
                  <c:v>47.022222222222226</c:v>
                </c:pt>
                <c:pt idx="33857">
                  <c:v>47.023611111111109</c:v>
                </c:pt>
                <c:pt idx="33858">
                  <c:v>47.024999999999999</c:v>
                </c:pt>
                <c:pt idx="33859">
                  <c:v>47.026388888888889</c:v>
                </c:pt>
                <c:pt idx="33860">
                  <c:v>47.027777777777779</c:v>
                </c:pt>
                <c:pt idx="33861">
                  <c:v>47.029166666666669</c:v>
                </c:pt>
                <c:pt idx="33862">
                  <c:v>47.030555555555559</c:v>
                </c:pt>
                <c:pt idx="33863">
                  <c:v>47.031944444444441</c:v>
                </c:pt>
                <c:pt idx="33864">
                  <c:v>47.033333333333331</c:v>
                </c:pt>
                <c:pt idx="33865">
                  <c:v>47.034722222222221</c:v>
                </c:pt>
                <c:pt idx="33866">
                  <c:v>47.036111111111111</c:v>
                </c:pt>
                <c:pt idx="33867">
                  <c:v>47.037500000000001</c:v>
                </c:pt>
                <c:pt idx="33868">
                  <c:v>47.038888888888891</c:v>
                </c:pt>
                <c:pt idx="33869">
                  <c:v>47.040277777777774</c:v>
                </c:pt>
                <c:pt idx="33870">
                  <c:v>47.041666666666664</c:v>
                </c:pt>
                <c:pt idx="33871">
                  <c:v>47.043055555555554</c:v>
                </c:pt>
                <c:pt idx="33872">
                  <c:v>47.044444444444444</c:v>
                </c:pt>
                <c:pt idx="33873">
                  <c:v>47.045833333333334</c:v>
                </c:pt>
                <c:pt idx="33874">
                  <c:v>47.047222222222224</c:v>
                </c:pt>
                <c:pt idx="33875">
                  <c:v>47.048611111111114</c:v>
                </c:pt>
                <c:pt idx="33876">
                  <c:v>47.05</c:v>
                </c:pt>
                <c:pt idx="33877">
                  <c:v>47.051388888888887</c:v>
                </c:pt>
                <c:pt idx="33878">
                  <c:v>47.052777777777777</c:v>
                </c:pt>
                <c:pt idx="33879">
                  <c:v>47.054166666666667</c:v>
                </c:pt>
                <c:pt idx="33880">
                  <c:v>47.055555555555557</c:v>
                </c:pt>
                <c:pt idx="33881">
                  <c:v>47.056944444444447</c:v>
                </c:pt>
                <c:pt idx="33882">
                  <c:v>47.05833333333333</c:v>
                </c:pt>
                <c:pt idx="33883">
                  <c:v>47.05972222222222</c:v>
                </c:pt>
                <c:pt idx="33884">
                  <c:v>47.06111111111111</c:v>
                </c:pt>
                <c:pt idx="33885">
                  <c:v>47.0625</c:v>
                </c:pt>
                <c:pt idx="33886">
                  <c:v>47.06388888888889</c:v>
                </c:pt>
                <c:pt idx="33887">
                  <c:v>47.06527777777778</c:v>
                </c:pt>
                <c:pt idx="33888">
                  <c:v>47.06666666666667</c:v>
                </c:pt>
                <c:pt idx="33889">
                  <c:v>47.068055555555553</c:v>
                </c:pt>
                <c:pt idx="33890">
                  <c:v>47.069444444444443</c:v>
                </c:pt>
                <c:pt idx="33891">
                  <c:v>47.070833333333333</c:v>
                </c:pt>
                <c:pt idx="33892">
                  <c:v>47.072222222222223</c:v>
                </c:pt>
                <c:pt idx="33893">
                  <c:v>47.073611111111113</c:v>
                </c:pt>
                <c:pt idx="33894">
                  <c:v>47.075000000000003</c:v>
                </c:pt>
                <c:pt idx="33895">
                  <c:v>47.076388888888886</c:v>
                </c:pt>
                <c:pt idx="33896">
                  <c:v>47.077777777777776</c:v>
                </c:pt>
                <c:pt idx="33897">
                  <c:v>47.079166666666666</c:v>
                </c:pt>
                <c:pt idx="33898">
                  <c:v>47.080555555555556</c:v>
                </c:pt>
                <c:pt idx="33899">
                  <c:v>47.081944444444446</c:v>
                </c:pt>
                <c:pt idx="33900">
                  <c:v>47.083333333333336</c:v>
                </c:pt>
                <c:pt idx="33901">
                  <c:v>47.084722222222226</c:v>
                </c:pt>
                <c:pt idx="33902">
                  <c:v>47.086111111111109</c:v>
                </c:pt>
                <c:pt idx="33903">
                  <c:v>47.087499999999999</c:v>
                </c:pt>
                <c:pt idx="33904">
                  <c:v>47.088888888888889</c:v>
                </c:pt>
                <c:pt idx="33905">
                  <c:v>47.090277777777779</c:v>
                </c:pt>
                <c:pt idx="33906">
                  <c:v>47.091666666666669</c:v>
                </c:pt>
                <c:pt idx="33907">
                  <c:v>47.093055555555559</c:v>
                </c:pt>
                <c:pt idx="33908">
                  <c:v>47.094444444444441</c:v>
                </c:pt>
                <c:pt idx="33909">
                  <c:v>47.095833333333331</c:v>
                </c:pt>
                <c:pt idx="33910">
                  <c:v>47.097222222222221</c:v>
                </c:pt>
                <c:pt idx="33911">
                  <c:v>47.098611111111111</c:v>
                </c:pt>
                <c:pt idx="33912">
                  <c:v>47.1</c:v>
                </c:pt>
                <c:pt idx="33913">
                  <c:v>47.101388888888891</c:v>
                </c:pt>
                <c:pt idx="33914">
                  <c:v>47.102777777777774</c:v>
                </c:pt>
                <c:pt idx="33915">
                  <c:v>47.104166666666664</c:v>
                </c:pt>
                <c:pt idx="33916">
                  <c:v>47.105555555555554</c:v>
                </c:pt>
                <c:pt idx="33917">
                  <c:v>47.106944444444444</c:v>
                </c:pt>
                <c:pt idx="33918">
                  <c:v>47.108333333333334</c:v>
                </c:pt>
                <c:pt idx="33919">
                  <c:v>47.109722222222224</c:v>
                </c:pt>
                <c:pt idx="33920">
                  <c:v>47.111111111111114</c:v>
                </c:pt>
                <c:pt idx="33921">
                  <c:v>47.112499999999997</c:v>
                </c:pt>
                <c:pt idx="33922">
                  <c:v>47.113888888888887</c:v>
                </c:pt>
                <c:pt idx="33923">
                  <c:v>47.115277777777777</c:v>
                </c:pt>
                <c:pt idx="33924">
                  <c:v>47.116666666666667</c:v>
                </c:pt>
                <c:pt idx="33925">
                  <c:v>47.118055555555557</c:v>
                </c:pt>
                <c:pt idx="33926">
                  <c:v>47.119444444444447</c:v>
                </c:pt>
                <c:pt idx="33927">
                  <c:v>47.12083333333333</c:v>
                </c:pt>
                <c:pt idx="33928">
                  <c:v>47.12222222222222</c:v>
                </c:pt>
                <c:pt idx="33929">
                  <c:v>47.12361111111111</c:v>
                </c:pt>
                <c:pt idx="33930">
                  <c:v>47.125</c:v>
                </c:pt>
                <c:pt idx="33931">
                  <c:v>47.12638888888889</c:v>
                </c:pt>
                <c:pt idx="33932">
                  <c:v>47.12777777777778</c:v>
                </c:pt>
                <c:pt idx="33933">
                  <c:v>47.12916666666667</c:v>
                </c:pt>
                <c:pt idx="33934">
                  <c:v>47.130555555555553</c:v>
                </c:pt>
                <c:pt idx="33935">
                  <c:v>47.131944444444443</c:v>
                </c:pt>
                <c:pt idx="33936">
                  <c:v>47.133333333333333</c:v>
                </c:pt>
                <c:pt idx="33937">
                  <c:v>47.134722222222223</c:v>
                </c:pt>
                <c:pt idx="33938">
                  <c:v>47.136111111111113</c:v>
                </c:pt>
                <c:pt idx="33939">
                  <c:v>47.137500000000003</c:v>
                </c:pt>
                <c:pt idx="33940">
                  <c:v>47.138888888888886</c:v>
                </c:pt>
                <c:pt idx="33941">
                  <c:v>47.140277777777776</c:v>
                </c:pt>
                <c:pt idx="33942">
                  <c:v>47.141666666666666</c:v>
                </c:pt>
                <c:pt idx="33943">
                  <c:v>47.143055555555556</c:v>
                </c:pt>
                <c:pt idx="33944">
                  <c:v>47.144444444444446</c:v>
                </c:pt>
                <c:pt idx="33945">
                  <c:v>47.145833333333336</c:v>
                </c:pt>
                <c:pt idx="33946">
                  <c:v>47.147222222222226</c:v>
                </c:pt>
                <c:pt idx="33947">
                  <c:v>47.148611111111109</c:v>
                </c:pt>
                <c:pt idx="33948">
                  <c:v>47.15</c:v>
                </c:pt>
                <c:pt idx="33949">
                  <c:v>47.151388888888889</c:v>
                </c:pt>
                <c:pt idx="33950">
                  <c:v>47.152777777777779</c:v>
                </c:pt>
                <c:pt idx="33951">
                  <c:v>47.154166666666669</c:v>
                </c:pt>
                <c:pt idx="33952">
                  <c:v>47.155555555555559</c:v>
                </c:pt>
                <c:pt idx="33953">
                  <c:v>47.156944444444441</c:v>
                </c:pt>
                <c:pt idx="33954">
                  <c:v>47.158333333333331</c:v>
                </c:pt>
                <c:pt idx="33955">
                  <c:v>47.159722222222221</c:v>
                </c:pt>
                <c:pt idx="33956">
                  <c:v>47.161111111111111</c:v>
                </c:pt>
                <c:pt idx="33957">
                  <c:v>47.162500000000001</c:v>
                </c:pt>
                <c:pt idx="33958">
                  <c:v>47.163888888888891</c:v>
                </c:pt>
                <c:pt idx="33959">
                  <c:v>47.165277777777774</c:v>
                </c:pt>
                <c:pt idx="33960">
                  <c:v>47.166666666666664</c:v>
                </c:pt>
                <c:pt idx="33961">
                  <c:v>47.168055555555554</c:v>
                </c:pt>
                <c:pt idx="33962">
                  <c:v>47.169444444444444</c:v>
                </c:pt>
                <c:pt idx="33963">
                  <c:v>47.170833333333334</c:v>
                </c:pt>
                <c:pt idx="33964">
                  <c:v>47.172222222222224</c:v>
                </c:pt>
                <c:pt idx="33965">
                  <c:v>47.173611111111114</c:v>
                </c:pt>
                <c:pt idx="33966">
                  <c:v>47.174999999999997</c:v>
                </c:pt>
                <c:pt idx="33967">
                  <c:v>47.176388888888887</c:v>
                </c:pt>
                <c:pt idx="33968">
                  <c:v>47.177777777777777</c:v>
                </c:pt>
                <c:pt idx="33969">
                  <c:v>47.179166666666667</c:v>
                </c:pt>
                <c:pt idx="33970">
                  <c:v>47.180555555555557</c:v>
                </c:pt>
                <c:pt idx="33971">
                  <c:v>47.181944444444447</c:v>
                </c:pt>
                <c:pt idx="33972">
                  <c:v>47.18333333333333</c:v>
                </c:pt>
                <c:pt idx="33973">
                  <c:v>47.18472222222222</c:v>
                </c:pt>
                <c:pt idx="33974">
                  <c:v>47.18611111111111</c:v>
                </c:pt>
                <c:pt idx="33975">
                  <c:v>47.1875</c:v>
                </c:pt>
                <c:pt idx="33976">
                  <c:v>47.18888888888889</c:v>
                </c:pt>
                <c:pt idx="33977">
                  <c:v>47.19027777777778</c:v>
                </c:pt>
                <c:pt idx="33978">
                  <c:v>47.19166666666667</c:v>
                </c:pt>
                <c:pt idx="33979">
                  <c:v>47.193055555555553</c:v>
                </c:pt>
                <c:pt idx="33980">
                  <c:v>47.194444444444443</c:v>
                </c:pt>
                <c:pt idx="33981">
                  <c:v>47.195833333333333</c:v>
                </c:pt>
                <c:pt idx="33982">
                  <c:v>47.197222222222223</c:v>
                </c:pt>
                <c:pt idx="33983">
                  <c:v>47.198611111111113</c:v>
                </c:pt>
                <c:pt idx="33984">
                  <c:v>47.2</c:v>
                </c:pt>
                <c:pt idx="33985">
                  <c:v>47.201388888888886</c:v>
                </c:pt>
                <c:pt idx="33986">
                  <c:v>47.202777777777776</c:v>
                </c:pt>
                <c:pt idx="33987">
                  <c:v>47.204166666666666</c:v>
                </c:pt>
                <c:pt idx="33988">
                  <c:v>47.205555555555556</c:v>
                </c:pt>
                <c:pt idx="33989">
                  <c:v>47.206944444444446</c:v>
                </c:pt>
                <c:pt idx="33990">
                  <c:v>47.208333333333336</c:v>
                </c:pt>
                <c:pt idx="33991">
                  <c:v>47.209722222222226</c:v>
                </c:pt>
                <c:pt idx="33992">
                  <c:v>47.211111111111109</c:v>
                </c:pt>
                <c:pt idx="33993">
                  <c:v>47.212499999999999</c:v>
                </c:pt>
                <c:pt idx="33994">
                  <c:v>47.213888888888889</c:v>
                </c:pt>
                <c:pt idx="33995">
                  <c:v>47.215277777777779</c:v>
                </c:pt>
                <c:pt idx="33996">
                  <c:v>47.216666666666669</c:v>
                </c:pt>
                <c:pt idx="33997">
                  <c:v>47.218055555555559</c:v>
                </c:pt>
                <c:pt idx="33998">
                  <c:v>47.219444444444441</c:v>
                </c:pt>
                <c:pt idx="33999">
                  <c:v>47.220833333333331</c:v>
                </c:pt>
                <c:pt idx="34000">
                  <c:v>47.222222222222221</c:v>
                </c:pt>
                <c:pt idx="34001">
                  <c:v>47.223611111111111</c:v>
                </c:pt>
                <c:pt idx="34002">
                  <c:v>47.225000000000001</c:v>
                </c:pt>
                <c:pt idx="34003">
                  <c:v>47.226388888888891</c:v>
                </c:pt>
                <c:pt idx="34004">
                  <c:v>47.227777777777774</c:v>
                </c:pt>
                <c:pt idx="34005">
                  <c:v>47.229166666666664</c:v>
                </c:pt>
                <c:pt idx="34006">
                  <c:v>47.230555555555554</c:v>
                </c:pt>
                <c:pt idx="34007">
                  <c:v>47.231944444444444</c:v>
                </c:pt>
                <c:pt idx="34008">
                  <c:v>47.233333333333334</c:v>
                </c:pt>
                <c:pt idx="34009">
                  <c:v>47.234722222222224</c:v>
                </c:pt>
                <c:pt idx="34010">
                  <c:v>47.236111111111114</c:v>
                </c:pt>
                <c:pt idx="34011">
                  <c:v>47.237499999999997</c:v>
                </c:pt>
                <c:pt idx="34012">
                  <c:v>47.238888888888887</c:v>
                </c:pt>
                <c:pt idx="34013">
                  <c:v>47.240277777777777</c:v>
                </c:pt>
                <c:pt idx="34014">
                  <c:v>47.241666666666667</c:v>
                </c:pt>
                <c:pt idx="34015">
                  <c:v>47.243055555555557</c:v>
                </c:pt>
                <c:pt idx="34016">
                  <c:v>47.244444444444447</c:v>
                </c:pt>
                <c:pt idx="34017">
                  <c:v>47.24583333333333</c:v>
                </c:pt>
                <c:pt idx="34018">
                  <c:v>47.24722222222222</c:v>
                </c:pt>
                <c:pt idx="34019">
                  <c:v>47.24861111111111</c:v>
                </c:pt>
                <c:pt idx="34020">
                  <c:v>47.25</c:v>
                </c:pt>
                <c:pt idx="34021">
                  <c:v>47.25138888888889</c:v>
                </c:pt>
                <c:pt idx="34022">
                  <c:v>47.25277777777778</c:v>
                </c:pt>
                <c:pt idx="34023">
                  <c:v>47.25416666666667</c:v>
                </c:pt>
                <c:pt idx="34024">
                  <c:v>47.255555555555553</c:v>
                </c:pt>
                <c:pt idx="34025">
                  <c:v>47.256944444444443</c:v>
                </c:pt>
                <c:pt idx="34026">
                  <c:v>47.258333333333333</c:v>
                </c:pt>
                <c:pt idx="34027">
                  <c:v>47.259722222222223</c:v>
                </c:pt>
                <c:pt idx="34028">
                  <c:v>47.261111111111113</c:v>
                </c:pt>
                <c:pt idx="34029">
                  <c:v>47.262500000000003</c:v>
                </c:pt>
                <c:pt idx="34030">
                  <c:v>47.263888888888886</c:v>
                </c:pt>
                <c:pt idx="34031">
                  <c:v>47.265277777777776</c:v>
                </c:pt>
                <c:pt idx="34032">
                  <c:v>47.266666666666666</c:v>
                </c:pt>
                <c:pt idx="34033">
                  <c:v>47.268055555555556</c:v>
                </c:pt>
                <c:pt idx="34034">
                  <c:v>47.269444444444446</c:v>
                </c:pt>
                <c:pt idx="34035">
                  <c:v>47.270833333333336</c:v>
                </c:pt>
                <c:pt idx="34036">
                  <c:v>47.272222222222226</c:v>
                </c:pt>
                <c:pt idx="34037">
                  <c:v>47.273611111111109</c:v>
                </c:pt>
                <c:pt idx="34038">
                  <c:v>47.274999999999999</c:v>
                </c:pt>
                <c:pt idx="34039">
                  <c:v>47.276388888888889</c:v>
                </c:pt>
                <c:pt idx="34040">
                  <c:v>47.277777777777779</c:v>
                </c:pt>
                <c:pt idx="34041">
                  <c:v>47.279166666666669</c:v>
                </c:pt>
                <c:pt idx="34042">
                  <c:v>47.280555555555559</c:v>
                </c:pt>
                <c:pt idx="34043">
                  <c:v>47.281944444444441</c:v>
                </c:pt>
                <c:pt idx="34044">
                  <c:v>47.283333333333331</c:v>
                </c:pt>
                <c:pt idx="34045">
                  <c:v>47.284722222222221</c:v>
                </c:pt>
                <c:pt idx="34046">
                  <c:v>47.286111111111111</c:v>
                </c:pt>
                <c:pt idx="34047">
                  <c:v>47.287500000000001</c:v>
                </c:pt>
                <c:pt idx="34048">
                  <c:v>47.288888888888891</c:v>
                </c:pt>
                <c:pt idx="34049">
                  <c:v>47.290277777777774</c:v>
                </c:pt>
                <c:pt idx="34050">
                  <c:v>47.291666666666664</c:v>
                </c:pt>
                <c:pt idx="34051">
                  <c:v>47.293055555555554</c:v>
                </c:pt>
                <c:pt idx="34052">
                  <c:v>47.294444444444444</c:v>
                </c:pt>
                <c:pt idx="34053">
                  <c:v>47.295833333333334</c:v>
                </c:pt>
                <c:pt idx="34054">
                  <c:v>47.297222222222224</c:v>
                </c:pt>
                <c:pt idx="34055">
                  <c:v>47.298611111111114</c:v>
                </c:pt>
                <c:pt idx="34056">
                  <c:v>47.3</c:v>
                </c:pt>
                <c:pt idx="34057">
                  <c:v>47.301388888888887</c:v>
                </c:pt>
                <c:pt idx="34058">
                  <c:v>47.302777777777777</c:v>
                </c:pt>
                <c:pt idx="34059">
                  <c:v>47.304166666666667</c:v>
                </c:pt>
                <c:pt idx="34060">
                  <c:v>47.305555555555557</c:v>
                </c:pt>
                <c:pt idx="34061">
                  <c:v>47.306944444444447</c:v>
                </c:pt>
                <c:pt idx="34062">
                  <c:v>47.30833333333333</c:v>
                </c:pt>
                <c:pt idx="34063">
                  <c:v>47.30972222222222</c:v>
                </c:pt>
                <c:pt idx="34064">
                  <c:v>47.31111111111111</c:v>
                </c:pt>
                <c:pt idx="34065">
                  <c:v>47.3125</c:v>
                </c:pt>
                <c:pt idx="34066">
                  <c:v>47.31388888888889</c:v>
                </c:pt>
                <c:pt idx="34067">
                  <c:v>47.31527777777778</c:v>
                </c:pt>
                <c:pt idx="34068">
                  <c:v>47.31666666666667</c:v>
                </c:pt>
                <c:pt idx="34069">
                  <c:v>47.318055555555553</c:v>
                </c:pt>
                <c:pt idx="34070">
                  <c:v>47.319444444444443</c:v>
                </c:pt>
                <c:pt idx="34071">
                  <c:v>47.320833333333333</c:v>
                </c:pt>
                <c:pt idx="34072">
                  <c:v>47.322222222222223</c:v>
                </c:pt>
                <c:pt idx="34073">
                  <c:v>47.323611111111113</c:v>
                </c:pt>
                <c:pt idx="34074">
                  <c:v>47.325000000000003</c:v>
                </c:pt>
                <c:pt idx="34075">
                  <c:v>47.326388888888886</c:v>
                </c:pt>
                <c:pt idx="34076">
                  <c:v>47.327777777777776</c:v>
                </c:pt>
                <c:pt idx="34077">
                  <c:v>47.329166666666666</c:v>
                </c:pt>
                <c:pt idx="34078">
                  <c:v>47.330555555555556</c:v>
                </c:pt>
                <c:pt idx="34079">
                  <c:v>47.331944444444446</c:v>
                </c:pt>
                <c:pt idx="34080">
                  <c:v>47.333333333333336</c:v>
                </c:pt>
                <c:pt idx="34081">
                  <c:v>47.334722222222226</c:v>
                </c:pt>
                <c:pt idx="34082">
                  <c:v>47.336111111111109</c:v>
                </c:pt>
                <c:pt idx="34083">
                  <c:v>47.337499999999999</c:v>
                </c:pt>
                <c:pt idx="34084">
                  <c:v>47.338888888888889</c:v>
                </c:pt>
                <c:pt idx="34085">
                  <c:v>47.340277777777779</c:v>
                </c:pt>
                <c:pt idx="34086">
                  <c:v>47.341666666666669</c:v>
                </c:pt>
                <c:pt idx="34087">
                  <c:v>47.343055555555559</c:v>
                </c:pt>
                <c:pt idx="34088">
                  <c:v>47.344444444444441</c:v>
                </c:pt>
                <c:pt idx="34089">
                  <c:v>47.345833333333331</c:v>
                </c:pt>
                <c:pt idx="34090">
                  <c:v>47.347222222222221</c:v>
                </c:pt>
                <c:pt idx="34091">
                  <c:v>47.348611111111111</c:v>
                </c:pt>
                <c:pt idx="34092">
                  <c:v>47.35</c:v>
                </c:pt>
                <c:pt idx="34093">
                  <c:v>47.351388888888891</c:v>
                </c:pt>
                <c:pt idx="34094">
                  <c:v>47.352777777777774</c:v>
                </c:pt>
                <c:pt idx="34095">
                  <c:v>47.354166666666664</c:v>
                </c:pt>
                <c:pt idx="34096">
                  <c:v>47.355555555555554</c:v>
                </c:pt>
                <c:pt idx="34097">
                  <c:v>47.356944444444444</c:v>
                </c:pt>
                <c:pt idx="34098">
                  <c:v>47.358333333333334</c:v>
                </c:pt>
                <c:pt idx="34099">
                  <c:v>47.359722222222224</c:v>
                </c:pt>
                <c:pt idx="34100">
                  <c:v>47.361111111111114</c:v>
                </c:pt>
                <c:pt idx="34101">
                  <c:v>47.362499999999997</c:v>
                </c:pt>
                <c:pt idx="34102">
                  <c:v>47.363888888888887</c:v>
                </c:pt>
                <c:pt idx="34103">
                  <c:v>47.365277777777777</c:v>
                </c:pt>
                <c:pt idx="34104">
                  <c:v>47.366666666666667</c:v>
                </c:pt>
                <c:pt idx="34105">
                  <c:v>47.368055555555557</c:v>
                </c:pt>
                <c:pt idx="34106">
                  <c:v>47.369444444444447</c:v>
                </c:pt>
                <c:pt idx="34107">
                  <c:v>47.37083333333333</c:v>
                </c:pt>
                <c:pt idx="34108">
                  <c:v>47.37222222222222</c:v>
                </c:pt>
                <c:pt idx="34109">
                  <c:v>47.37361111111111</c:v>
                </c:pt>
                <c:pt idx="34110">
                  <c:v>47.375</c:v>
                </c:pt>
                <c:pt idx="34111">
                  <c:v>47.37638888888889</c:v>
                </c:pt>
                <c:pt idx="34112">
                  <c:v>47.37777777777778</c:v>
                </c:pt>
                <c:pt idx="34113">
                  <c:v>47.37916666666667</c:v>
                </c:pt>
                <c:pt idx="34114">
                  <c:v>47.380555555555553</c:v>
                </c:pt>
                <c:pt idx="34115">
                  <c:v>47.381944444444443</c:v>
                </c:pt>
                <c:pt idx="34116">
                  <c:v>47.383333333333333</c:v>
                </c:pt>
                <c:pt idx="34117">
                  <c:v>47.384722222222223</c:v>
                </c:pt>
                <c:pt idx="34118">
                  <c:v>47.386111111111113</c:v>
                </c:pt>
                <c:pt idx="34119">
                  <c:v>47.387500000000003</c:v>
                </c:pt>
                <c:pt idx="34120">
                  <c:v>47.388888888888886</c:v>
                </c:pt>
                <c:pt idx="34121">
                  <c:v>47.390277777777776</c:v>
                </c:pt>
                <c:pt idx="34122">
                  <c:v>47.391666666666666</c:v>
                </c:pt>
                <c:pt idx="34123">
                  <c:v>47.393055555555556</c:v>
                </c:pt>
                <c:pt idx="34124">
                  <c:v>47.394444444444446</c:v>
                </c:pt>
                <c:pt idx="34125">
                  <c:v>47.395833333333336</c:v>
                </c:pt>
                <c:pt idx="34126">
                  <c:v>47.397222222222226</c:v>
                </c:pt>
                <c:pt idx="34127">
                  <c:v>47.398611111111109</c:v>
                </c:pt>
                <c:pt idx="34128">
                  <c:v>47.4</c:v>
                </c:pt>
                <c:pt idx="34129">
                  <c:v>47.401388888888889</c:v>
                </c:pt>
                <c:pt idx="34130">
                  <c:v>47.402777777777779</c:v>
                </c:pt>
                <c:pt idx="34131">
                  <c:v>47.404166666666669</c:v>
                </c:pt>
                <c:pt idx="34132">
                  <c:v>47.405555555555559</c:v>
                </c:pt>
                <c:pt idx="34133">
                  <c:v>47.406944444444441</c:v>
                </c:pt>
                <c:pt idx="34134">
                  <c:v>47.408333333333331</c:v>
                </c:pt>
                <c:pt idx="34135">
                  <c:v>47.409722222222221</c:v>
                </c:pt>
                <c:pt idx="34136">
                  <c:v>47.411111111111111</c:v>
                </c:pt>
                <c:pt idx="34137">
                  <c:v>47.412500000000001</c:v>
                </c:pt>
                <c:pt idx="34138">
                  <c:v>47.413888888888891</c:v>
                </c:pt>
                <c:pt idx="34139">
                  <c:v>47.415277777777774</c:v>
                </c:pt>
                <c:pt idx="34140">
                  <c:v>47.416666666666664</c:v>
                </c:pt>
                <c:pt idx="34141">
                  <c:v>47.418055555555554</c:v>
                </c:pt>
                <c:pt idx="34142">
                  <c:v>47.419444444444444</c:v>
                </c:pt>
                <c:pt idx="34143">
                  <c:v>47.420833333333334</c:v>
                </c:pt>
                <c:pt idx="34144">
                  <c:v>47.422222222222224</c:v>
                </c:pt>
                <c:pt idx="34145">
                  <c:v>47.423611111111114</c:v>
                </c:pt>
                <c:pt idx="34146">
                  <c:v>47.424999999999997</c:v>
                </c:pt>
                <c:pt idx="34147">
                  <c:v>47.426388888888887</c:v>
                </c:pt>
                <c:pt idx="34148">
                  <c:v>47.427777777777777</c:v>
                </c:pt>
                <c:pt idx="34149">
                  <c:v>47.429166666666667</c:v>
                </c:pt>
                <c:pt idx="34150">
                  <c:v>47.430555555555557</c:v>
                </c:pt>
                <c:pt idx="34151">
                  <c:v>47.431944444444447</c:v>
                </c:pt>
                <c:pt idx="34152">
                  <c:v>47.43333333333333</c:v>
                </c:pt>
                <c:pt idx="34153">
                  <c:v>47.43472222222222</c:v>
                </c:pt>
                <c:pt idx="34154">
                  <c:v>47.43611111111111</c:v>
                </c:pt>
                <c:pt idx="34155">
                  <c:v>47.4375</c:v>
                </c:pt>
                <c:pt idx="34156">
                  <c:v>47.43888888888889</c:v>
                </c:pt>
                <c:pt idx="34157">
                  <c:v>47.44027777777778</c:v>
                </c:pt>
                <c:pt idx="34158">
                  <c:v>47.44166666666667</c:v>
                </c:pt>
                <c:pt idx="34159">
                  <c:v>47.443055555555553</c:v>
                </c:pt>
                <c:pt idx="34160">
                  <c:v>47.444444444444443</c:v>
                </c:pt>
                <c:pt idx="34161">
                  <c:v>47.445833333333333</c:v>
                </c:pt>
                <c:pt idx="34162">
                  <c:v>47.447222222222223</c:v>
                </c:pt>
                <c:pt idx="34163">
                  <c:v>47.448611111111113</c:v>
                </c:pt>
                <c:pt idx="34164">
                  <c:v>47.45</c:v>
                </c:pt>
                <c:pt idx="34165">
                  <c:v>47.451388888888886</c:v>
                </c:pt>
                <c:pt idx="34166">
                  <c:v>47.452777777777776</c:v>
                </c:pt>
                <c:pt idx="34167">
                  <c:v>47.454166666666666</c:v>
                </c:pt>
                <c:pt idx="34168">
                  <c:v>47.455555555555556</c:v>
                </c:pt>
                <c:pt idx="34169">
                  <c:v>47.456944444444446</c:v>
                </c:pt>
                <c:pt idx="34170">
                  <c:v>47.458333333333336</c:v>
                </c:pt>
                <c:pt idx="34171">
                  <c:v>47.459722222222226</c:v>
                </c:pt>
                <c:pt idx="34172">
                  <c:v>47.461111111111109</c:v>
                </c:pt>
                <c:pt idx="34173">
                  <c:v>47.462499999999999</c:v>
                </c:pt>
                <c:pt idx="34174">
                  <c:v>47.463888888888889</c:v>
                </c:pt>
                <c:pt idx="34175">
                  <c:v>47.465277777777779</c:v>
                </c:pt>
                <c:pt idx="34176">
                  <c:v>47.466666666666669</c:v>
                </c:pt>
                <c:pt idx="34177">
                  <c:v>47.468055555555559</c:v>
                </c:pt>
                <c:pt idx="34178">
                  <c:v>47.469444444444441</c:v>
                </c:pt>
                <c:pt idx="34179">
                  <c:v>47.470833333333331</c:v>
                </c:pt>
                <c:pt idx="34180">
                  <c:v>47.472222222222221</c:v>
                </c:pt>
                <c:pt idx="34181">
                  <c:v>47.473611111111111</c:v>
                </c:pt>
                <c:pt idx="34182">
                  <c:v>47.475000000000001</c:v>
                </c:pt>
                <c:pt idx="34183">
                  <c:v>47.476388888888891</c:v>
                </c:pt>
                <c:pt idx="34184">
                  <c:v>47.477777777777774</c:v>
                </c:pt>
                <c:pt idx="34185">
                  <c:v>47.479166666666664</c:v>
                </c:pt>
                <c:pt idx="34186">
                  <c:v>47.480555555555554</c:v>
                </c:pt>
                <c:pt idx="34187">
                  <c:v>47.481944444444444</c:v>
                </c:pt>
                <c:pt idx="34188">
                  <c:v>47.483333333333334</c:v>
                </c:pt>
                <c:pt idx="34189">
                  <c:v>47.484722222222224</c:v>
                </c:pt>
                <c:pt idx="34190">
                  <c:v>47.486111111111114</c:v>
                </c:pt>
                <c:pt idx="34191">
                  <c:v>47.487499999999997</c:v>
                </c:pt>
                <c:pt idx="34192">
                  <c:v>47.488888888888887</c:v>
                </c:pt>
                <c:pt idx="34193">
                  <c:v>47.490277777777777</c:v>
                </c:pt>
                <c:pt idx="34194">
                  <c:v>47.491666666666667</c:v>
                </c:pt>
                <c:pt idx="34195">
                  <c:v>47.493055555555557</c:v>
                </c:pt>
                <c:pt idx="34196">
                  <c:v>47.494444444444447</c:v>
                </c:pt>
                <c:pt idx="34197">
                  <c:v>47.49583333333333</c:v>
                </c:pt>
                <c:pt idx="34198">
                  <c:v>47.49722222222222</c:v>
                </c:pt>
                <c:pt idx="34199">
                  <c:v>47.49861111111111</c:v>
                </c:pt>
                <c:pt idx="34200">
                  <c:v>47.5</c:v>
                </c:pt>
                <c:pt idx="34201">
                  <c:v>47.50138888888889</c:v>
                </c:pt>
                <c:pt idx="34202">
                  <c:v>47.50277777777778</c:v>
                </c:pt>
                <c:pt idx="34203">
                  <c:v>47.50416666666667</c:v>
                </c:pt>
                <c:pt idx="34204">
                  <c:v>47.505555555555553</c:v>
                </c:pt>
                <c:pt idx="34205">
                  <c:v>47.506944444444443</c:v>
                </c:pt>
                <c:pt idx="34206">
                  <c:v>47.508333333333333</c:v>
                </c:pt>
                <c:pt idx="34207">
                  <c:v>47.509722222222223</c:v>
                </c:pt>
                <c:pt idx="34208">
                  <c:v>47.511111111111113</c:v>
                </c:pt>
                <c:pt idx="34209">
                  <c:v>47.512500000000003</c:v>
                </c:pt>
                <c:pt idx="34210">
                  <c:v>47.513888888888886</c:v>
                </c:pt>
                <c:pt idx="34211">
                  <c:v>47.515277777777776</c:v>
                </c:pt>
                <c:pt idx="34212">
                  <c:v>47.516666666666666</c:v>
                </c:pt>
                <c:pt idx="34213">
                  <c:v>47.518055555555556</c:v>
                </c:pt>
                <c:pt idx="34214">
                  <c:v>47.519444444444446</c:v>
                </c:pt>
                <c:pt idx="34215">
                  <c:v>47.520833333333336</c:v>
                </c:pt>
                <c:pt idx="34216">
                  <c:v>47.522222222222226</c:v>
                </c:pt>
                <c:pt idx="34217">
                  <c:v>47.523611111111109</c:v>
                </c:pt>
                <c:pt idx="34218">
                  <c:v>47.524999999999999</c:v>
                </c:pt>
                <c:pt idx="34219">
                  <c:v>47.526388888888889</c:v>
                </c:pt>
                <c:pt idx="34220">
                  <c:v>47.527777777777779</c:v>
                </c:pt>
                <c:pt idx="34221">
                  <c:v>47.529166666666669</c:v>
                </c:pt>
                <c:pt idx="34222">
                  <c:v>47.530555555555559</c:v>
                </c:pt>
                <c:pt idx="34223">
                  <c:v>47.531944444444441</c:v>
                </c:pt>
                <c:pt idx="34224">
                  <c:v>47.533333333333331</c:v>
                </c:pt>
                <c:pt idx="34225">
                  <c:v>47.534722222222221</c:v>
                </c:pt>
                <c:pt idx="34226">
                  <c:v>47.536111111111111</c:v>
                </c:pt>
                <c:pt idx="34227">
                  <c:v>47.537500000000001</c:v>
                </c:pt>
                <c:pt idx="34228">
                  <c:v>47.538888888888891</c:v>
                </c:pt>
                <c:pt idx="34229">
                  <c:v>47.540277777777774</c:v>
                </c:pt>
                <c:pt idx="34230">
                  <c:v>47.541666666666664</c:v>
                </c:pt>
                <c:pt idx="34231">
                  <c:v>47.543055555555554</c:v>
                </c:pt>
                <c:pt idx="34232">
                  <c:v>47.544444444444444</c:v>
                </c:pt>
                <c:pt idx="34233">
                  <c:v>47.545833333333334</c:v>
                </c:pt>
                <c:pt idx="34234">
                  <c:v>47.547222222222224</c:v>
                </c:pt>
                <c:pt idx="34235">
                  <c:v>47.548611111111114</c:v>
                </c:pt>
                <c:pt idx="34236">
                  <c:v>47.55</c:v>
                </c:pt>
                <c:pt idx="34237">
                  <c:v>47.551388888888887</c:v>
                </c:pt>
                <c:pt idx="34238">
                  <c:v>47.552777777777777</c:v>
                </c:pt>
                <c:pt idx="34239">
                  <c:v>47.554166666666667</c:v>
                </c:pt>
                <c:pt idx="34240">
                  <c:v>47.555555555555557</c:v>
                </c:pt>
                <c:pt idx="34241">
                  <c:v>47.556944444444447</c:v>
                </c:pt>
                <c:pt idx="34242">
                  <c:v>47.55833333333333</c:v>
                </c:pt>
                <c:pt idx="34243">
                  <c:v>47.55972222222222</c:v>
                </c:pt>
                <c:pt idx="34244">
                  <c:v>47.56111111111111</c:v>
                </c:pt>
                <c:pt idx="34245">
                  <c:v>47.5625</c:v>
                </c:pt>
                <c:pt idx="34246">
                  <c:v>47.56388888888889</c:v>
                </c:pt>
                <c:pt idx="34247">
                  <c:v>47.56527777777778</c:v>
                </c:pt>
                <c:pt idx="34248">
                  <c:v>47.56666666666667</c:v>
                </c:pt>
                <c:pt idx="34249">
                  <c:v>47.568055555555553</c:v>
                </c:pt>
                <c:pt idx="34250">
                  <c:v>47.569444444444443</c:v>
                </c:pt>
                <c:pt idx="34251">
                  <c:v>47.570833333333333</c:v>
                </c:pt>
                <c:pt idx="34252">
                  <c:v>47.572222222222223</c:v>
                </c:pt>
                <c:pt idx="34253">
                  <c:v>47.573611111111113</c:v>
                </c:pt>
                <c:pt idx="34254">
                  <c:v>47.575000000000003</c:v>
                </c:pt>
                <c:pt idx="34255">
                  <c:v>47.576388888888886</c:v>
                </c:pt>
                <c:pt idx="34256">
                  <c:v>47.577777777777776</c:v>
                </c:pt>
                <c:pt idx="34257">
                  <c:v>47.579166666666666</c:v>
                </c:pt>
                <c:pt idx="34258">
                  <c:v>47.580555555555556</c:v>
                </c:pt>
                <c:pt idx="34259">
                  <c:v>47.581944444444446</c:v>
                </c:pt>
                <c:pt idx="34260">
                  <c:v>47.583333333333336</c:v>
                </c:pt>
                <c:pt idx="34261">
                  <c:v>47.584722222222226</c:v>
                </c:pt>
                <c:pt idx="34262">
                  <c:v>47.586111111111109</c:v>
                </c:pt>
                <c:pt idx="34263">
                  <c:v>47.587499999999999</c:v>
                </c:pt>
                <c:pt idx="34264">
                  <c:v>47.588888888888889</c:v>
                </c:pt>
                <c:pt idx="34265">
                  <c:v>47.590277777777779</c:v>
                </c:pt>
                <c:pt idx="34266">
                  <c:v>47.591666666666669</c:v>
                </c:pt>
                <c:pt idx="34267">
                  <c:v>47.593055555555559</c:v>
                </c:pt>
                <c:pt idx="34268">
                  <c:v>47.594444444444441</c:v>
                </c:pt>
                <c:pt idx="34269">
                  <c:v>47.595833333333331</c:v>
                </c:pt>
                <c:pt idx="34270">
                  <c:v>47.597222222222221</c:v>
                </c:pt>
                <c:pt idx="34271">
                  <c:v>47.598611111111111</c:v>
                </c:pt>
                <c:pt idx="34272">
                  <c:v>47.6</c:v>
                </c:pt>
                <c:pt idx="34273">
                  <c:v>47.601388888888891</c:v>
                </c:pt>
                <c:pt idx="34274">
                  <c:v>47.602777777777774</c:v>
                </c:pt>
                <c:pt idx="34275">
                  <c:v>47.604166666666664</c:v>
                </c:pt>
                <c:pt idx="34276">
                  <c:v>47.605555555555554</c:v>
                </c:pt>
                <c:pt idx="34277">
                  <c:v>47.606944444444444</c:v>
                </c:pt>
                <c:pt idx="34278">
                  <c:v>47.608333333333334</c:v>
                </c:pt>
                <c:pt idx="34279">
                  <c:v>47.609722222222224</c:v>
                </c:pt>
                <c:pt idx="34280">
                  <c:v>47.611111111111114</c:v>
                </c:pt>
                <c:pt idx="34281">
                  <c:v>47.612499999999997</c:v>
                </c:pt>
                <c:pt idx="34282">
                  <c:v>47.613888888888887</c:v>
                </c:pt>
                <c:pt idx="34283">
                  <c:v>47.615277777777777</c:v>
                </c:pt>
                <c:pt idx="34284">
                  <c:v>47.616666666666667</c:v>
                </c:pt>
                <c:pt idx="34285">
                  <c:v>47.618055555555557</c:v>
                </c:pt>
                <c:pt idx="34286">
                  <c:v>47.619444444444447</c:v>
                </c:pt>
                <c:pt idx="34287">
                  <c:v>47.62083333333333</c:v>
                </c:pt>
                <c:pt idx="34288">
                  <c:v>47.62222222222222</c:v>
                </c:pt>
                <c:pt idx="34289">
                  <c:v>47.62361111111111</c:v>
                </c:pt>
                <c:pt idx="34290">
                  <c:v>47.625</c:v>
                </c:pt>
                <c:pt idx="34291">
                  <c:v>47.62638888888889</c:v>
                </c:pt>
                <c:pt idx="34292">
                  <c:v>47.62777777777778</c:v>
                </c:pt>
                <c:pt idx="34293">
                  <c:v>47.62916666666667</c:v>
                </c:pt>
                <c:pt idx="34294">
                  <c:v>47.630555555555553</c:v>
                </c:pt>
                <c:pt idx="34295">
                  <c:v>47.631944444444443</c:v>
                </c:pt>
                <c:pt idx="34296">
                  <c:v>47.633333333333333</c:v>
                </c:pt>
                <c:pt idx="34297">
                  <c:v>47.634722222222223</c:v>
                </c:pt>
                <c:pt idx="34298">
                  <c:v>47.636111111111113</c:v>
                </c:pt>
                <c:pt idx="34299">
                  <c:v>47.637500000000003</c:v>
                </c:pt>
                <c:pt idx="34300">
                  <c:v>47.638888888888886</c:v>
                </c:pt>
                <c:pt idx="34301">
                  <c:v>47.640277777777776</c:v>
                </c:pt>
                <c:pt idx="34302">
                  <c:v>47.641666666666666</c:v>
                </c:pt>
                <c:pt idx="34303">
                  <c:v>47.643055555555556</c:v>
                </c:pt>
                <c:pt idx="34304">
                  <c:v>47.644444444444446</c:v>
                </c:pt>
                <c:pt idx="34305">
                  <c:v>47.645833333333336</c:v>
                </c:pt>
                <c:pt idx="34306">
                  <c:v>47.647222222222226</c:v>
                </c:pt>
                <c:pt idx="34307">
                  <c:v>47.648611111111109</c:v>
                </c:pt>
                <c:pt idx="34308">
                  <c:v>47.65</c:v>
                </c:pt>
                <c:pt idx="34309">
                  <c:v>47.651388888888889</c:v>
                </c:pt>
                <c:pt idx="34310">
                  <c:v>47.652777777777779</c:v>
                </c:pt>
                <c:pt idx="34311">
                  <c:v>47.654166666666669</c:v>
                </c:pt>
                <c:pt idx="34312">
                  <c:v>47.655555555555559</c:v>
                </c:pt>
                <c:pt idx="34313">
                  <c:v>47.656944444444441</c:v>
                </c:pt>
                <c:pt idx="34314">
                  <c:v>47.658333333333331</c:v>
                </c:pt>
                <c:pt idx="34315">
                  <c:v>47.659722222222221</c:v>
                </c:pt>
                <c:pt idx="34316">
                  <c:v>47.661111111111111</c:v>
                </c:pt>
                <c:pt idx="34317">
                  <c:v>47.662500000000001</c:v>
                </c:pt>
                <c:pt idx="34318">
                  <c:v>47.663888888888891</c:v>
                </c:pt>
                <c:pt idx="34319">
                  <c:v>47.665277777777774</c:v>
                </c:pt>
                <c:pt idx="34320">
                  <c:v>47.666666666666664</c:v>
                </c:pt>
                <c:pt idx="34321">
                  <c:v>47.668055555555554</c:v>
                </c:pt>
                <c:pt idx="34322">
                  <c:v>47.669444444444444</c:v>
                </c:pt>
                <c:pt idx="34323">
                  <c:v>47.670833333333334</c:v>
                </c:pt>
                <c:pt idx="34324">
                  <c:v>47.672222222222224</c:v>
                </c:pt>
                <c:pt idx="34325">
                  <c:v>47.673611111111114</c:v>
                </c:pt>
                <c:pt idx="34326">
                  <c:v>47.674999999999997</c:v>
                </c:pt>
                <c:pt idx="34327">
                  <c:v>47.676388888888887</c:v>
                </c:pt>
                <c:pt idx="34328">
                  <c:v>47.677777777777777</c:v>
                </c:pt>
                <c:pt idx="34329">
                  <c:v>47.679166666666667</c:v>
                </c:pt>
                <c:pt idx="34330">
                  <c:v>47.680555555555557</c:v>
                </c:pt>
                <c:pt idx="34331">
                  <c:v>47.681944444444447</c:v>
                </c:pt>
                <c:pt idx="34332">
                  <c:v>47.68333333333333</c:v>
                </c:pt>
                <c:pt idx="34333">
                  <c:v>47.68472222222222</c:v>
                </c:pt>
                <c:pt idx="34334">
                  <c:v>47.68611111111111</c:v>
                </c:pt>
                <c:pt idx="34335">
                  <c:v>47.6875</c:v>
                </c:pt>
                <c:pt idx="34336">
                  <c:v>47.68888888888889</c:v>
                </c:pt>
                <c:pt idx="34337">
                  <c:v>47.69027777777778</c:v>
                </c:pt>
                <c:pt idx="34338">
                  <c:v>47.69166666666667</c:v>
                </c:pt>
                <c:pt idx="34339">
                  <c:v>47.693055555555553</c:v>
                </c:pt>
                <c:pt idx="34340">
                  <c:v>47.694444444444443</c:v>
                </c:pt>
                <c:pt idx="34341">
                  <c:v>47.695833333333333</c:v>
                </c:pt>
                <c:pt idx="34342">
                  <c:v>47.697222222222223</c:v>
                </c:pt>
                <c:pt idx="34343">
                  <c:v>47.698611111111113</c:v>
                </c:pt>
                <c:pt idx="34344">
                  <c:v>47.7</c:v>
                </c:pt>
                <c:pt idx="34345">
                  <c:v>47.701388888888886</c:v>
                </c:pt>
                <c:pt idx="34346">
                  <c:v>47.702777777777776</c:v>
                </c:pt>
                <c:pt idx="34347">
                  <c:v>47.704166666666666</c:v>
                </c:pt>
                <c:pt idx="34348">
                  <c:v>47.705555555555556</c:v>
                </c:pt>
                <c:pt idx="34349">
                  <c:v>47.706944444444446</c:v>
                </c:pt>
                <c:pt idx="34350">
                  <c:v>47.708333333333336</c:v>
                </c:pt>
                <c:pt idx="34351">
                  <c:v>47.709722222222226</c:v>
                </c:pt>
                <c:pt idx="34352">
                  <c:v>47.711111111111109</c:v>
                </c:pt>
                <c:pt idx="34353">
                  <c:v>47.712499999999999</c:v>
                </c:pt>
                <c:pt idx="34354">
                  <c:v>47.713888888888889</c:v>
                </c:pt>
                <c:pt idx="34355">
                  <c:v>47.715277777777779</c:v>
                </c:pt>
                <c:pt idx="34356">
                  <c:v>47.716666666666669</c:v>
                </c:pt>
                <c:pt idx="34357">
                  <c:v>47.718055555555559</c:v>
                </c:pt>
                <c:pt idx="34358">
                  <c:v>47.719444444444441</c:v>
                </c:pt>
                <c:pt idx="34359">
                  <c:v>47.720833333333331</c:v>
                </c:pt>
                <c:pt idx="34360">
                  <c:v>47.722222222222221</c:v>
                </c:pt>
                <c:pt idx="34361">
                  <c:v>47.723611111111111</c:v>
                </c:pt>
                <c:pt idx="34362">
                  <c:v>47.725000000000001</c:v>
                </c:pt>
                <c:pt idx="34363">
                  <c:v>47.726388888888891</c:v>
                </c:pt>
                <c:pt idx="34364">
                  <c:v>47.727777777777774</c:v>
                </c:pt>
                <c:pt idx="34365">
                  <c:v>47.729166666666664</c:v>
                </c:pt>
                <c:pt idx="34366">
                  <c:v>47.730555555555554</c:v>
                </c:pt>
                <c:pt idx="34367">
                  <c:v>47.731944444444444</c:v>
                </c:pt>
                <c:pt idx="34368">
                  <c:v>47.733333333333334</c:v>
                </c:pt>
                <c:pt idx="34369">
                  <c:v>47.734722222222224</c:v>
                </c:pt>
                <c:pt idx="34370">
                  <c:v>47.736111111111114</c:v>
                </c:pt>
                <c:pt idx="34371">
                  <c:v>47.737499999999997</c:v>
                </c:pt>
                <c:pt idx="34372">
                  <c:v>47.738888888888887</c:v>
                </c:pt>
                <c:pt idx="34373">
                  <c:v>47.740277777777777</c:v>
                </c:pt>
                <c:pt idx="34374">
                  <c:v>47.741666666666667</c:v>
                </c:pt>
                <c:pt idx="34375">
                  <c:v>47.743055555555557</c:v>
                </c:pt>
                <c:pt idx="34376">
                  <c:v>47.744444444444447</c:v>
                </c:pt>
                <c:pt idx="34377">
                  <c:v>47.74583333333333</c:v>
                </c:pt>
                <c:pt idx="34378">
                  <c:v>47.74722222222222</c:v>
                </c:pt>
                <c:pt idx="34379">
                  <c:v>47.74861111111111</c:v>
                </c:pt>
                <c:pt idx="34380">
                  <c:v>47.75</c:v>
                </c:pt>
                <c:pt idx="34381">
                  <c:v>47.75138888888889</c:v>
                </c:pt>
                <c:pt idx="34382">
                  <c:v>47.75277777777778</c:v>
                </c:pt>
                <c:pt idx="34383">
                  <c:v>47.75416666666667</c:v>
                </c:pt>
                <c:pt idx="34384">
                  <c:v>47.755555555555553</c:v>
                </c:pt>
                <c:pt idx="34385">
                  <c:v>47.756944444444443</c:v>
                </c:pt>
                <c:pt idx="34386">
                  <c:v>47.758333333333333</c:v>
                </c:pt>
                <c:pt idx="34387">
                  <c:v>47.759722222222223</c:v>
                </c:pt>
                <c:pt idx="34388">
                  <c:v>47.761111111111113</c:v>
                </c:pt>
                <c:pt idx="34389">
                  <c:v>47.762500000000003</c:v>
                </c:pt>
                <c:pt idx="34390">
                  <c:v>47.763888888888886</c:v>
                </c:pt>
                <c:pt idx="34391">
                  <c:v>47.765277777777776</c:v>
                </c:pt>
                <c:pt idx="34392">
                  <c:v>47.766666666666666</c:v>
                </c:pt>
                <c:pt idx="34393">
                  <c:v>47.768055555555556</c:v>
                </c:pt>
                <c:pt idx="34394">
                  <c:v>47.769444444444446</c:v>
                </c:pt>
                <c:pt idx="34395">
                  <c:v>47.770833333333336</c:v>
                </c:pt>
                <c:pt idx="34396">
                  <c:v>47.772222222222226</c:v>
                </c:pt>
                <c:pt idx="34397">
                  <c:v>47.773611111111109</c:v>
                </c:pt>
                <c:pt idx="34398">
                  <c:v>47.774999999999999</c:v>
                </c:pt>
                <c:pt idx="34399">
                  <c:v>47.776388888888889</c:v>
                </c:pt>
                <c:pt idx="34400">
                  <c:v>47.777777777777779</c:v>
                </c:pt>
                <c:pt idx="34401">
                  <c:v>47.779166666666669</c:v>
                </c:pt>
                <c:pt idx="34402">
                  <c:v>47.780555555555559</c:v>
                </c:pt>
                <c:pt idx="34403">
                  <c:v>47.781944444444441</c:v>
                </c:pt>
                <c:pt idx="34404">
                  <c:v>47.783333333333331</c:v>
                </c:pt>
                <c:pt idx="34405">
                  <c:v>47.784722222222221</c:v>
                </c:pt>
                <c:pt idx="34406">
                  <c:v>47.786111111111111</c:v>
                </c:pt>
                <c:pt idx="34407">
                  <c:v>47.787500000000001</c:v>
                </c:pt>
                <c:pt idx="34408">
                  <c:v>47.788888888888891</c:v>
                </c:pt>
                <c:pt idx="34409">
                  <c:v>47.790277777777774</c:v>
                </c:pt>
                <c:pt idx="34410">
                  <c:v>47.791666666666664</c:v>
                </c:pt>
                <c:pt idx="34411">
                  <c:v>47.793055555555554</c:v>
                </c:pt>
                <c:pt idx="34412">
                  <c:v>47.794444444444444</c:v>
                </c:pt>
                <c:pt idx="34413">
                  <c:v>47.795833333333334</c:v>
                </c:pt>
                <c:pt idx="34414">
                  <c:v>47.797222222222224</c:v>
                </c:pt>
                <c:pt idx="34415">
                  <c:v>47.798611111111114</c:v>
                </c:pt>
                <c:pt idx="34416">
                  <c:v>47.8</c:v>
                </c:pt>
                <c:pt idx="34417">
                  <c:v>47.801388888888887</c:v>
                </c:pt>
                <c:pt idx="34418">
                  <c:v>47.802777777777777</c:v>
                </c:pt>
                <c:pt idx="34419">
                  <c:v>47.804166666666667</c:v>
                </c:pt>
                <c:pt idx="34420">
                  <c:v>47.805555555555557</c:v>
                </c:pt>
                <c:pt idx="34421">
                  <c:v>47.806944444444447</c:v>
                </c:pt>
                <c:pt idx="34422">
                  <c:v>47.80833333333333</c:v>
                </c:pt>
                <c:pt idx="34423">
                  <c:v>47.80972222222222</c:v>
                </c:pt>
                <c:pt idx="34424">
                  <c:v>47.81111111111111</c:v>
                </c:pt>
                <c:pt idx="34425">
                  <c:v>47.8125</c:v>
                </c:pt>
                <c:pt idx="34426">
                  <c:v>47.81388888888889</c:v>
                </c:pt>
                <c:pt idx="34427">
                  <c:v>47.81527777777778</c:v>
                </c:pt>
                <c:pt idx="34428">
                  <c:v>47.81666666666667</c:v>
                </c:pt>
                <c:pt idx="34429">
                  <c:v>47.818055555555553</c:v>
                </c:pt>
                <c:pt idx="34430">
                  <c:v>47.819444444444443</c:v>
                </c:pt>
                <c:pt idx="34431">
                  <c:v>47.820833333333333</c:v>
                </c:pt>
                <c:pt idx="34432">
                  <c:v>47.822222222222223</c:v>
                </c:pt>
                <c:pt idx="34433">
                  <c:v>47.823611111111113</c:v>
                </c:pt>
                <c:pt idx="34434">
                  <c:v>47.825000000000003</c:v>
                </c:pt>
                <c:pt idx="34435">
                  <c:v>47.826388888888886</c:v>
                </c:pt>
                <c:pt idx="34436">
                  <c:v>47.827777777777776</c:v>
                </c:pt>
                <c:pt idx="34437">
                  <c:v>47.829166666666666</c:v>
                </c:pt>
                <c:pt idx="34438">
                  <c:v>47.830555555555556</c:v>
                </c:pt>
                <c:pt idx="34439">
                  <c:v>47.831944444444446</c:v>
                </c:pt>
                <c:pt idx="34440">
                  <c:v>47.833333333333336</c:v>
                </c:pt>
                <c:pt idx="34441">
                  <c:v>47.834722222222226</c:v>
                </c:pt>
                <c:pt idx="34442">
                  <c:v>47.836111111111109</c:v>
                </c:pt>
                <c:pt idx="34443">
                  <c:v>47.837499999999999</c:v>
                </c:pt>
                <c:pt idx="34444">
                  <c:v>47.838888888888889</c:v>
                </c:pt>
                <c:pt idx="34445">
                  <c:v>47.840277777777779</c:v>
                </c:pt>
                <c:pt idx="34446">
                  <c:v>47.841666666666669</c:v>
                </c:pt>
                <c:pt idx="34447">
                  <c:v>47.843055555555559</c:v>
                </c:pt>
                <c:pt idx="34448">
                  <c:v>47.844444444444441</c:v>
                </c:pt>
                <c:pt idx="34449">
                  <c:v>47.845833333333331</c:v>
                </c:pt>
                <c:pt idx="34450">
                  <c:v>47.847222222222221</c:v>
                </c:pt>
                <c:pt idx="34451">
                  <c:v>47.848611111111111</c:v>
                </c:pt>
                <c:pt idx="34452">
                  <c:v>47.85</c:v>
                </c:pt>
                <c:pt idx="34453">
                  <c:v>47.851388888888891</c:v>
                </c:pt>
                <c:pt idx="34454">
                  <c:v>47.852777777777774</c:v>
                </c:pt>
                <c:pt idx="34455">
                  <c:v>47.854166666666664</c:v>
                </c:pt>
                <c:pt idx="34456">
                  <c:v>47.855555555555554</c:v>
                </c:pt>
                <c:pt idx="34457">
                  <c:v>47.856944444444444</c:v>
                </c:pt>
                <c:pt idx="34458">
                  <c:v>47.858333333333334</c:v>
                </c:pt>
                <c:pt idx="34459">
                  <c:v>47.859722222222224</c:v>
                </c:pt>
                <c:pt idx="34460">
                  <c:v>47.861111111111114</c:v>
                </c:pt>
                <c:pt idx="34461">
                  <c:v>47.862499999999997</c:v>
                </c:pt>
                <c:pt idx="34462">
                  <c:v>47.863888888888887</c:v>
                </c:pt>
                <c:pt idx="34463">
                  <c:v>47.865277777777777</c:v>
                </c:pt>
                <c:pt idx="34464">
                  <c:v>47.866666666666667</c:v>
                </c:pt>
                <c:pt idx="34465">
                  <c:v>47.868055555555557</c:v>
                </c:pt>
                <c:pt idx="34466">
                  <c:v>47.869444444444447</c:v>
                </c:pt>
                <c:pt idx="34467">
                  <c:v>47.87083333333333</c:v>
                </c:pt>
                <c:pt idx="34468">
                  <c:v>47.87222222222222</c:v>
                </c:pt>
                <c:pt idx="34469">
                  <c:v>47.87361111111111</c:v>
                </c:pt>
                <c:pt idx="34470">
                  <c:v>47.875</c:v>
                </c:pt>
                <c:pt idx="34471">
                  <c:v>47.87638888888889</c:v>
                </c:pt>
                <c:pt idx="34472">
                  <c:v>47.87777777777778</c:v>
                </c:pt>
                <c:pt idx="34473">
                  <c:v>47.87916666666667</c:v>
                </c:pt>
                <c:pt idx="34474">
                  <c:v>47.880555555555553</c:v>
                </c:pt>
                <c:pt idx="34475">
                  <c:v>47.881944444444443</c:v>
                </c:pt>
                <c:pt idx="34476">
                  <c:v>47.883333333333333</c:v>
                </c:pt>
                <c:pt idx="34477">
                  <c:v>47.884722222222223</c:v>
                </c:pt>
                <c:pt idx="34478">
                  <c:v>47.886111111111113</c:v>
                </c:pt>
                <c:pt idx="34479">
                  <c:v>47.887500000000003</c:v>
                </c:pt>
                <c:pt idx="34480">
                  <c:v>47.888888888888886</c:v>
                </c:pt>
                <c:pt idx="34481">
                  <c:v>47.890277777777776</c:v>
                </c:pt>
                <c:pt idx="34482">
                  <c:v>47.891666666666666</c:v>
                </c:pt>
                <c:pt idx="34483">
                  <c:v>47.893055555555556</c:v>
                </c:pt>
                <c:pt idx="34484">
                  <c:v>47.894444444444446</c:v>
                </c:pt>
                <c:pt idx="34485">
                  <c:v>47.895833333333336</c:v>
                </c:pt>
                <c:pt idx="34486">
                  <c:v>47.897222222222226</c:v>
                </c:pt>
                <c:pt idx="34487">
                  <c:v>47.898611111111109</c:v>
                </c:pt>
                <c:pt idx="34488">
                  <c:v>47.9</c:v>
                </c:pt>
                <c:pt idx="34489">
                  <c:v>47.901388888888889</c:v>
                </c:pt>
                <c:pt idx="34490">
                  <c:v>47.902777777777779</c:v>
                </c:pt>
                <c:pt idx="34491">
                  <c:v>47.904166666666669</c:v>
                </c:pt>
                <c:pt idx="34492">
                  <c:v>47.905555555555559</c:v>
                </c:pt>
                <c:pt idx="34493">
                  <c:v>47.906944444444441</c:v>
                </c:pt>
                <c:pt idx="34494">
                  <c:v>47.908333333333331</c:v>
                </c:pt>
                <c:pt idx="34495">
                  <c:v>47.909722222222221</c:v>
                </c:pt>
                <c:pt idx="34496">
                  <c:v>47.911111111111111</c:v>
                </c:pt>
                <c:pt idx="34497">
                  <c:v>47.912500000000001</c:v>
                </c:pt>
                <c:pt idx="34498">
                  <c:v>47.913888888888891</c:v>
                </c:pt>
                <c:pt idx="34499">
                  <c:v>47.915277777777774</c:v>
                </c:pt>
                <c:pt idx="34500">
                  <c:v>47.916666666666664</c:v>
                </c:pt>
                <c:pt idx="34501">
                  <c:v>47.918055555555554</c:v>
                </c:pt>
                <c:pt idx="34502">
                  <c:v>47.919444444444444</c:v>
                </c:pt>
                <c:pt idx="34503">
                  <c:v>47.920833333333334</c:v>
                </c:pt>
                <c:pt idx="34504">
                  <c:v>47.922222222222224</c:v>
                </c:pt>
                <c:pt idx="34505">
                  <c:v>47.923611111111114</c:v>
                </c:pt>
                <c:pt idx="34506">
                  <c:v>47.924999999999997</c:v>
                </c:pt>
                <c:pt idx="34507">
                  <c:v>47.926388888888887</c:v>
                </c:pt>
                <c:pt idx="34508">
                  <c:v>47.927777777777777</c:v>
                </c:pt>
                <c:pt idx="34509">
                  <c:v>47.929166666666667</c:v>
                </c:pt>
                <c:pt idx="34510">
                  <c:v>47.930555555555557</c:v>
                </c:pt>
                <c:pt idx="34511">
                  <c:v>47.931944444444447</c:v>
                </c:pt>
                <c:pt idx="34512">
                  <c:v>47.93333333333333</c:v>
                </c:pt>
                <c:pt idx="34513">
                  <c:v>47.93472222222222</c:v>
                </c:pt>
                <c:pt idx="34514">
                  <c:v>47.93611111111111</c:v>
                </c:pt>
                <c:pt idx="34515">
                  <c:v>47.9375</c:v>
                </c:pt>
                <c:pt idx="34516">
                  <c:v>47.93888888888889</c:v>
                </c:pt>
                <c:pt idx="34517">
                  <c:v>47.94027777777778</c:v>
                </c:pt>
                <c:pt idx="34518">
                  <c:v>47.94166666666667</c:v>
                </c:pt>
                <c:pt idx="34519">
                  <c:v>47.943055555555553</c:v>
                </c:pt>
                <c:pt idx="34520">
                  <c:v>47.944444444444443</c:v>
                </c:pt>
                <c:pt idx="34521">
                  <c:v>47.945833333333333</c:v>
                </c:pt>
                <c:pt idx="34522">
                  <c:v>47.947222222222223</c:v>
                </c:pt>
                <c:pt idx="34523">
                  <c:v>47.948611111111113</c:v>
                </c:pt>
                <c:pt idx="34524">
                  <c:v>47.95</c:v>
                </c:pt>
                <c:pt idx="34525">
                  <c:v>47.951388888888886</c:v>
                </c:pt>
                <c:pt idx="34526">
                  <c:v>47.952777777777776</c:v>
                </c:pt>
                <c:pt idx="34527">
                  <c:v>47.954166666666666</c:v>
                </c:pt>
                <c:pt idx="34528">
                  <c:v>47.955555555555556</c:v>
                </c:pt>
                <c:pt idx="34529">
                  <c:v>47.956944444444446</c:v>
                </c:pt>
                <c:pt idx="34530">
                  <c:v>47.958333333333336</c:v>
                </c:pt>
                <c:pt idx="34531">
                  <c:v>47.959722222222226</c:v>
                </c:pt>
                <c:pt idx="34532">
                  <c:v>47.961111111111109</c:v>
                </c:pt>
                <c:pt idx="34533">
                  <c:v>47.962499999999999</c:v>
                </c:pt>
                <c:pt idx="34534">
                  <c:v>47.963888888888889</c:v>
                </c:pt>
                <c:pt idx="34535">
                  <c:v>47.965277777777779</c:v>
                </c:pt>
                <c:pt idx="34536">
                  <c:v>47.966666666666669</c:v>
                </c:pt>
                <c:pt idx="34537">
                  <c:v>47.968055555555559</c:v>
                </c:pt>
                <c:pt idx="34538">
                  <c:v>47.969444444444441</c:v>
                </c:pt>
                <c:pt idx="34539">
                  <c:v>47.970833333333331</c:v>
                </c:pt>
                <c:pt idx="34540">
                  <c:v>47.972222222222221</c:v>
                </c:pt>
                <c:pt idx="34541">
                  <c:v>47.973611111111111</c:v>
                </c:pt>
                <c:pt idx="34542">
                  <c:v>47.975000000000001</c:v>
                </c:pt>
                <c:pt idx="34543">
                  <c:v>47.976388888888891</c:v>
                </c:pt>
                <c:pt idx="34544">
                  <c:v>47.977777777777774</c:v>
                </c:pt>
                <c:pt idx="34545">
                  <c:v>47.979166666666664</c:v>
                </c:pt>
                <c:pt idx="34546">
                  <c:v>47.980555555555554</c:v>
                </c:pt>
                <c:pt idx="34547">
                  <c:v>47.981944444444444</c:v>
                </c:pt>
                <c:pt idx="34548">
                  <c:v>47.983333333333334</c:v>
                </c:pt>
                <c:pt idx="34549">
                  <c:v>47.984722222222224</c:v>
                </c:pt>
                <c:pt idx="34550">
                  <c:v>47.986111111111114</c:v>
                </c:pt>
                <c:pt idx="34551">
                  <c:v>47.987499999999997</c:v>
                </c:pt>
                <c:pt idx="34552">
                  <c:v>47.988888888888887</c:v>
                </c:pt>
                <c:pt idx="34553">
                  <c:v>47.990277777777777</c:v>
                </c:pt>
                <c:pt idx="34554">
                  <c:v>47.991666666666667</c:v>
                </c:pt>
                <c:pt idx="34555">
                  <c:v>47.993055555555557</c:v>
                </c:pt>
                <c:pt idx="34556">
                  <c:v>47.994444444444447</c:v>
                </c:pt>
                <c:pt idx="34557">
                  <c:v>47.99583333333333</c:v>
                </c:pt>
                <c:pt idx="34558">
                  <c:v>47.99722222222222</c:v>
                </c:pt>
                <c:pt idx="34559">
                  <c:v>47.99861111111111</c:v>
                </c:pt>
                <c:pt idx="34560">
                  <c:v>48</c:v>
                </c:pt>
                <c:pt idx="34561">
                  <c:v>48.00138888888889</c:v>
                </c:pt>
                <c:pt idx="34562">
                  <c:v>48.00277777777778</c:v>
                </c:pt>
                <c:pt idx="34563">
                  <c:v>48.00416666666667</c:v>
                </c:pt>
                <c:pt idx="34564">
                  <c:v>48.005555555555553</c:v>
                </c:pt>
                <c:pt idx="34565">
                  <c:v>48.006944444444443</c:v>
                </c:pt>
                <c:pt idx="34566">
                  <c:v>48.008333333333333</c:v>
                </c:pt>
                <c:pt idx="34567">
                  <c:v>48.009722222222223</c:v>
                </c:pt>
                <c:pt idx="34568">
                  <c:v>48.011111111111113</c:v>
                </c:pt>
                <c:pt idx="34569">
                  <c:v>48.012500000000003</c:v>
                </c:pt>
                <c:pt idx="34570">
                  <c:v>48.013888888888886</c:v>
                </c:pt>
                <c:pt idx="34571">
                  <c:v>48.015277777777776</c:v>
                </c:pt>
                <c:pt idx="34572">
                  <c:v>48.016666666666666</c:v>
                </c:pt>
                <c:pt idx="34573">
                  <c:v>48.018055555555556</c:v>
                </c:pt>
                <c:pt idx="34574">
                  <c:v>48.019444444444446</c:v>
                </c:pt>
                <c:pt idx="34575">
                  <c:v>48.020833333333336</c:v>
                </c:pt>
                <c:pt idx="34576">
                  <c:v>48.022222222222226</c:v>
                </c:pt>
                <c:pt idx="34577">
                  <c:v>48.023611111111109</c:v>
                </c:pt>
                <c:pt idx="34578">
                  <c:v>48.024999999999999</c:v>
                </c:pt>
                <c:pt idx="34579">
                  <c:v>48.026388888888889</c:v>
                </c:pt>
                <c:pt idx="34580">
                  <c:v>48.027777777777779</c:v>
                </c:pt>
                <c:pt idx="34581">
                  <c:v>48.029166666666669</c:v>
                </c:pt>
                <c:pt idx="34582">
                  <c:v>48.030555555555559</c:v>
                </c:pt>
                <c:pt idx="34583">
                  <c:v>48.031944444444441</c:v>
                </c:pt>
                <c:pt idx="34584">
                  <c:v>48.033333333333331</c:v>
                </c:pt>
                <c:pt idx="34585">
                  <c:v>48.034722222222221</c:v>
                </c:pt>
                <c:pt idx="34586">
                  <c:v>48.036111111111111</c:v>
                </c:pt>
                <c:pt idx="34587">
                  <c:v>48.037500000000001</c:v>
                </c:pt>
                <c:pt idx="34588">
                  <c:v>48.038888888888891</c:v>
                </c:pt>
                <c:pt idx="34589">
                  <c:v>48.040277777777774</c:v>
                </c:pt>
                <c:pt idx="34590">
                  <c:v>48.041666666666664</c:v>
                </c:pt>
                <c:pt idx="34591">
                  <c:v>48.043055555555554</c:v>
                </c:pt>
                <c:pt idx="34592">
                  <c:v>48.044444444444444</c:v>
                </c:pt>
                <c:pt idx="34593">
                  <c:v>48.045833333333334</c:v>
                </c:pt>
                <c:pt idx="34594">
                  <c:v>48.047222222222224</c:v>
                </c:pt>
                <c:pt idx="34595">
                  <c:v>48.048611111111114</c:v>
                </c:pt>
                <c:pt idx="34596">
                  <c:v>48.05</c:v>
                </c:pt>
                <c:pt idx="34597">
                  <c:v>48.051388888888887</c:v>
                </c:pt>
                <c:pt idx="34598">
                  <c:v>48.052777777777777</c:v>
                </c:pt>
                <c:pt idx="34599">
                  <c:v>48.054166666666667</c:v>
                </c:pt>
                <c:pt idx="34600">
                  <c:v>48.055555555555557</c:v>
                </c:pt>
                <c:pt idx="34601">
                  <c:v>48.056944444444447</c:v>
                </c:pt>
                <c:pt idx="34602">
                  <c:v>48.05833333333333</c:v>
                </c:pt>
                <c:pt idx="34603">
                  <c:v>48.05972222222222</c:v>
                </c:pt>
                <c:pt idx="34604">
                  <c:v>48.06111111111111</c:v>
                </c:pt>
                <c:pt idx="34605">
                  <c:v>48.0625</c:v>
                </c:pt>
                <c:pt idx="34606">
                  <c:v>48.06388888888889</c:v>
                </c:pt>
                <c:pt idx="34607">
                  <c:v>48.06527777777778</c:v>
                </c:pt>
                <c:pt idx="34608">
                  <c:v>48.06666666666667</c:v>
                </c:pt>
                <c:pt idx="34609">
                  <c:v>48.068055555555553</c:v>
                </c:pt>
                <c:pt idx="34610">
                  <c:v>48.069444444444443</c:v>
                </c:pt>
                <c:pt idx="34611">
                  <c:v>48.070833333333333</c:v>
                </c:pt>
                <c:pt idx="34612">
                  <c:v>48.072222222222223</c:v>
                </c:pt>
                <c:pt idx="34613">
                  <c:v>48.073611111111113</c:v>
                </c:pt>
                <c:pt idx="34614">
                  <c:v>48.075000000000003</c:v>
                </c:pt>
                <c:pt idx="34615">
                  <c:v>48.076388888888886</c:v>
                </c:pt>
                <c:pt idx="34616">
                  <c:v>48.077777777777776</c:v>
                </c:pt>
                <c:pt idx="34617">
                  <c:v>48.079166666666666</c:v>
                </c:pt>
                <c:pt idx="34618">
                  <c:v>48.080555555555556</c:v>
                </c:pt>
                <c:pt idx="34619">
                  <c:v>48.081944444444446</c:v>
                </c:pt>
                <c:pt idx="34620">
                  <c:v>48.083333333333336</c:v>
                </c:pt>
                <c:pt idx="34621">
                  <c:v>48.084722222222226</c:v>
                </c:pt>
                <c:pt idx="34622">
                  <c:v>48.086111111111109</c:v>
                </c:pt>
                <c:pt idx="34623">
                  <c:v>48.087499999999999</c:v>
                </c:pt>
                <c:pt idx="34624">
                  <c:v>48.088888888888889</c:v>
                </c:pt>
                <c:pt idx="34625">
                  <c:v>48.090277777777779</c:v>
                </c:pt>
                <c:pt idx="34626">
                  <c:v>48.091666666666669</c:v>
                </c:pt>
                <c:pt idx="34627">
                  <c:v>48.093055555555559</c:v>
                </c:pt>
                <c:pt idx="34628">
                  <c:v>48.094444444444441</c:v>
                </c:pt>
                <c:pt idx="34629">
                  <c:v>48.095833333333331</c:v>
                </c:pt>
                <c:pt idx="34630">
                  <c:v>48.097222222222221</c:v>
                </c:pt>
                <c:pt idx="34631">
                  <c:v>48.098611111111111</c:v>
                </c:pt>
                <c:pt idx="34632">
                  <c:v>48.1</c:v>
                </c:pt>
                <c:pt idx="34633">
                  <c:v>48.101388888888891</c:v>
                </c:pt>
                <c:pt idx="34634">
                  <c:v>48.102777777777774</c:v>
                </c:pt>
                <c:pt idx="34635">
                  <c:v>48.104166666666664</c:v>
                </c:pt>
                <c:pt idx="34636">
                  <c:v>48.105555555555554</c:v>
                </c:pt>
                <c:pt idx="34637">
                  <c:v>48.106944444444444</c:v>
                </c:pt>
                <c:pt idx="34638">
                  <c:v>48.108333333333334</c:v>
                </c:pt>
                <c:pt idx="34639">
                  <c:v>48.109722222222224</c:v>
                </c:pt>
                <c:pt idx="34640">
                  <c:v>48.111111111111114</c:v>
                </c:pt>
                <c:pt idx="34641">
                  <c:v>48.112499999999997</c:v>
                </c:pt>
                <c:pt idx="34642">
                  <c:v>48.113888888888887</c:v>
                </c:pt>
                <c:pt idx="34643">
                  <c:v>48.115277777777777</c:v>
                </c:pt>
                <c:pt idx="34644">
                  <c:v>48.116666666666667</c:v>
                </c:pt>
                <c:pt idx="34645">
                  <c:v>48.118055555555557</c:v>
                </c:pt>
                <c:pt idx="34646">
                  <c:v>48.119444444444447</c:v>
                </c:pt>
                <c:pt idx="34647">
                  <c:v>48.12083333333333</c:v>
                </c:pt>
                <c:pt idx="34648">
                  <c:v>48.12222222222222</c:v>
                </c:pt>
                <c:pt idx="34649">
                  <c:v>48.12361111111111</c:v>
                </c:pt>
                <c:pt idx="34650">
                  <c:v>48.125</c:v>
                </c:pt>
                <c:pt idx="34651">
                  <c:v>48.12638888888889</c:v>
                </c:pt>
                <c:pt idx="34652">
                  <c:v>48.12777777777778</c:v>
                </c:pt>
                <c:pt idx="34653">
                  <c:v>48.12916666666667</c:v>
                </c:pt>
                <c:pt idx="34654">
                  <c:v>48.130555555555553</c:v>
                </c:pt>
                <c:pt idx="34655">
                  <c:v>48.131944444444443</c:v>
                </c:pt>
                <c:pt idx="34656">
                  <c:v>48.133333333333333</c:v>
                </c:pt>
                <c:pt idx="34657">
                  <c:v>48.134722222222223</c:v>
                </c:pt>
                <c:pt idx="34658">
                  <c:v>48.136111111111113</c:v>
                </c:pt>
                <c:pt idx="34659">
                  <c:v>48.137500000000003</c:v>
                </c:pt>
                <c:pt idx="34660">
                  <c:v>48.138888888888886</c:v>
                </c:pt>
                <c:pt idx="34661">
                  <c:v>48.140277777777776</c:v>
                </c:pt>
                <c:pt idx="34662">
                  <c:v>48.141666666666666</c:v>
                </c:pt>
                <c:pt idx="34663">
                  <c:v>48.143055555555556</c:v>
                </c:pt>
                <c:pt idx="34664">
                  <c:v>48.144444444444446</c:v>
                </c:pt>
                <c:pt idx="34665">
                  <c:v>48.145833333333336</c:v>
                </c:pt>
                <c:pt idx="34666">
                  <c:v>48.147222222222226</c:v>
                </c:pt>
                <c:pt idx="34667">
                  <c:v>48.148611111111109</c:v>
                </c:pt>
                <c:pt idx="34668">
                  <c:v>48.15</c:v>
                </c:pt>
                <c:pt idx="34669">
                  <c:v>48.151388888888889</c:v>
                </c:pt>
                <c:pt idx="34670">
                  <c:v>48.152777777777779</c:v>
                </c:pt>
                <c:pt idx="34671">
                  <c:v>48.154166666666669</c:v>
                </c:pt>
                <c:pt idx="34672">
                  <c:v>48.155555555555559</c:v>
                </c:pt>
                <c:pt idx="34673">
                  <c:v>48.156944444444441</c:v>
                </c:pt>
                <c:pt idx="34674">
                  <c:v>48.158333333333331</c:v>
                </c:pt>
                <c:pt idx="34675">
                  <c:v>48.159722222222221</c:v>
                </c:pt>
                <c:pt idx="34676">
                  <c:v>48.161111111111111</c:v>
                </c:pt>
                <c:pt idx="34677">
                  <c:v>48.162500000000001</c:v>
                </c:pt>
                <c:pt idx="34678">
                  <c:v>48.163888888888891</c:v>
                </c:pt>
                <c:pt idx="34679">
                  <c:v>48.165277777777774</c:v>
                </c:pt>
                <c:pt idx="34680">
                  <c:v>48.166666666666664</c:v>
                </c:pt>
                <c:pt idx="34681">
                  <c:v>48.168055555555554</c:v>
                </c:pt>
                <c:pt idx="34682">
                  <c:v>48.169444444444444</c:v>
                </c:pt>
                <c:pt idx="34683">
                  <c:v>48.170833333333334</c:v>
                </c:pt>
                <c:pt idx="34684">
                  <c:v>48.172222222222224</c:v>
                </c:pt>
                <c:pt idx="34685">
                  <c:v>48.173611111111114</c:v>
                </c:pt>
                <c:pt idx="34686">
                  <c:v>48.174999999999997</c:v>
                </c:pt>
                <c:pt idx="34687">
                  <c:v>48.176388888888887</c:v>
                </c:pt>
                <c:pt idx="34688">
                  <c:v>48.177777777777777</c:v>
                </c:pt>
                <c:pt idx="34689">
                  <c:v>48.179166666666667</c:v>
                </c:pt>
                <c:pt idx="34690">
                  <c:v>48.180555555555557</c:v>
                </c:pt>
                <c:pt idx="34691">
                  <c:v>48.181944444444447</c:v>
                </c:pt>
                <c:pt idx="34692">
                  <c:v>48.18333333333333</c:v>
                </c:pt>
                <c:pt idx="34693">
                  <c:v>48.18472222222222</c:v>
                </c:pt>
                <c:pt idx="34694">
                  <c:v>48.18611111111111</c:v>
                </c:pt>
                <c:pt idx="34695">
                  <c:v>48.1875</c:v>
                </c:pt>
                <c:pt idx="34696">
                  <c:v>48.18888888888889</c:v>
                </c:pt>
                <c:pt idx="34697">
                  <c:v>48.19027777777778</c:v>
                </c:pt>
                <c:pt idx="34698">
                  <c:v>48.19166666666667</c:v>
                </c:pt>
                <c:pt idx="34699">
                  <c:v>48.193055555555553</c:v>
                </c:pt>
                <c:pt idx="34700">
                  <c:v>48.194444444444443</c:v>
                </c:pt>
                <c:pt idx="34701">
                  <c:v>48.195833333333333</c:v>
                </c:pt>
                <c:pt idx="34702">
                  <c:v>48.197222222222223</c:v>
                </c:pt>
                <c:pt idx="34703">
                  <c:v>48.198611111111113</c:v>
                </c:pt>
                <c:pt idx="34704">
                  <c:v>48.2</c:v>
                </c:pt>
                <c:pt idx="34705">
                  <c:v>48.201388888888886</c:v>
                </c:pt>
                <c:pt idx="34706">
                  <c:v>48.202777777777776</c:v>
                </c:pt>
                <c:pt idx="34707">
                  <c:v>48.204166666666666</c:v>
                </c:pt>
                <c:pt idx="34708">
                  <c:v>48.205555555555556</c:v>
                </c:pt>
                <c:pt idx="34709">
                  <c:v>48.206944444444446</c:v>
                </c:pt>
                <c:pt idx="34710">
                  <c:v>48.208333333333336</c:v>
                </c:pt>
                <c:pt idx="34711">
                  <c:v>48.209722222222226</c:v>
                </c:pt>
                <c:pt idx="34712">
                  <c:v>48.211111111111109</c:v>
                </c:pt>
                <c:pt idx="34713">
                  <c:v>48.212499999999999</c:v>
                </c:pt>
                <c:pt idx="34714">
                  <c:v>48.213888888888889</c:v>
                </c:pt>
                <c:pt idx="34715">
                  <c:v>48.215277777777779</c:v>
                </c:pt>
                <c:pt idx="34716">
                  <c:v>48.216666666666669</c:v>
                </c:pt>
                <c:pt idx="34717">
                  <c:v>48.218055555555559</c:v>
                </c:pt>
                <c:pt idx="34718">
                  <c:v>48.219444444444441</c:v>
                </c:pt>
                <c:pt idx="34719">
                  <c:v>48.220833333333331</c:v>
                </c:pt>
                <c:pt idx="34720">
                  <c:v>48.222222222222221</c:v>
                </c:pt>
                <c:pt idx="34721">
                  <c:v>48.223611111111111</c:v>
                </c:pt>
                <c:pt idx="34722">
                  <c:v>48.225000000000001</c:v>
                </c:pt>
                <c:pt idx="34723">
                  <c:v>48.226388888888891</c:v>
                </c:pt>
                <c:pt idx="34724">
                  <c:v>48.227777777777774</c:v>
                </c:pt>
                <c:pt idx="34725">
                  <c:v>48.229166666666664</c:v>
                </c:pt>
                <c:pt idx="34726">
                  <c:v>48.230555555555554</c:v>
                </c:pt>
                <c:pt idx="34727">
                  <c:v>48.231944444444444</c:v>
                </c:pt>
                <c:pt idx="34728">
                  <c:v>48.233333333333334</c:v>
                </c:pt>
                <c:pt idx="34729">
                  <c:v>48.234722222222224</c:v>
                </c:pt>
                <c:pt idx="34730">
                  <c:v>48.236111111111114</c:v>
                </c:pt>
                <c:pt idx="34731">
                  <c:v>48.237499999999997</c:v>
                </c:pt>
                <c:pt idx="34732">
                  <c:v>48.238888888888887</c:v>
                </c:pt>
                <c:pt idx="34733">
                  <c:v>48.240277777777777</c:v>
                </c:pt>
                <c:pt idx="34734">
                  <c:v>48.241666666666667</c:v>
                </c:pt>
                <c:pt idx="34735">
                  <c:v>48.243055555555557</c:v>
                </c:pt>
                <c:pt idx="34736">
                  <c:v>48.244444444444447</c:v>
                </c:pt>
                <c:pt idx="34737">
                  <c:v>48.24583333333333</c:v>
                </c:pt>
                <c:pt idx="34738">
                  <c:v>48.24722222222222</c:v>
                </c:pt>
                <c:pt idx="34739">
                  <c:v>48.24861111111111</c:v>
                </c:pt>
                <c:pt idx="34740">
                  <c:v>48.25</c:v>
                </c:pt>
                <c:pt idx="34741">
                  <c:v>48.25138888888889</c:v>
                </c:pt>
                <c:pt idx="34742">
                  <c:v>48.25277777777778</c:v>
                </c:pt>
                <c:pt idx="34743">
                  <c:v>48.25416666666667</c:v>
                </c:pt>
                <c:pt idx="34744">
                  <c:v>48.255555555555553</c:v>
                </c:pt>
                <c:pt idx="34745">
                  <c:v>48.256944444444443</c:v>
                </c:pt>
                <c:pt idx="34746">
                  <c:v>48.258333333333333</c:v>
                </c:pt>
                <c:pt idx="34747">
                  <c:v>48.259722222222223</c:v>
                </c:pt>
                <c:pt idx="34748">
                  <c:v>48.261111111111113</c:v>
                </c:pt>
                <c:pt idx="34749">
                  <c:v>48.262500000000003</c:v>
                </c:pt>
                <c:pt idx="34750">
                  <c:v>48.263888888888886</c:v>
                </c:pt>
                <c:pt idx="34751">
                  <c:v>48.265277777777776</c:v>
                </c:pt>
                <c:pt idx="34752">
                  <c:v>48.266666666666666</c:v>
                </c:pt>
                <c:pt idx="34753">
                  <c:v>48.268055555555556</c:v>
                </c:pt>
                <c:pt idx="34754">
                  <c:v>48.269444444444446</c:v>
                </c:pt>
                <c:pt idx="34755">
                  <c:v>48.270833333333336</c:v>
                </c:pt>
                <c:pt idx="34756">
                  <c:v>48.272222222222226</c:v>
                </c:pt>
                <c:pt idx="34757">
                  <c:v>48.273611111111109</c:v>
                </c:pt>
                <c:pt idx="34758">
                  <c:v>48.274999999999999</c:v>
                </c:pt>
                <c:pt idx="34759">
                  <c:v>48.276388888888889</c:v>
                </c:pt>
                <c:pt idx="34760">
                  <c:v>48.277777777777779</c:v>
                </c:pt>
                <c:pt idx="34761">
                  <c:v>48.279166666666669</c:v>
                </c:pt>
                <c:pt idx="34762">
                  <c:v>48.280555555555559</c:v>
                </c:pt>
                <c:pt idx="34763">
                  <c:v>48.281944444444441</c:v>
                </c:pt>
                <c:pt idx="34764">
                  <c:v>48.283333333333331</c:v>
                </c:pt>
                <c:pt idx="34765">
                  <c:v>48.284722222222221</c:v>
                </c:pt>
                <c:pt idx="34766">
                  <c:v>48.286111111111111</c:v>
                </c:pt>
                <c:pt idx="34767">
                  <c:v>48.287500000000001</c:v>
                </c:pt>
                <c:pt idx="34768">
                  <c:v>48.288888888888891</c:v>
                </c:pt>
                <c:pt idx="34769">
                  <c:v>48.290277777777774</c:v>
                </c:pt>
                <c:pt idx="34770">
                  <c:v>48.291666666666664</c:v>
                </c:pt>
                <c:pt idx="34771">
                  <c:v>48.293055555555554</c:v>
                </c:pt>
                <c:pt idx="34772">
                  <c:v>48.294444444444444</c:v>
                </c:pt>
                <c:pt idx="34773">
                  <c:v>48.295833333333334</c:v>
                </c:pt>
                <c:pt idx="34774">
                  <c:v>48.297222222222224</c:v>
                </c:pt>
                <c:pt idx="34775">
                  <c:v>48.298611111111114</c:v>
                </c:pt>
                <c:pt idx="34776">
                  <c:v>48.3</c:v>
                </c:pt>
                <c:pt idx="34777">
                  <c:v>48.301388888888887</c:v>
                </c:pt>
                <c:pt idx="34778">
                  <c:v>48.302777777777777</c:v>
                </c:pt>
                <c:pt idx="34779">
                  <c:v>48.304166666666667</c:v>
                </c:pt>
                <c:pt idx="34780">
                  <c:v>48.305555555555557</c:v>
                </c:pt>
                <c:pt idx="34781">
                  <c:v>48.306944444444447</c:v>
                </c:pt>
                <c:pt idx="34782">
                  <c:v>48.30833333333333</c:v>
                </c:pt>
                <c:pt idx="34783">
                  <c:v>48.30972222222222</c:v>
                </c:pt>
                <c:pt idx="34784">
                  <c:v>48.31111111111111</c:v>
                </c:pt>
                <c:pt idx="34785">
                  <c:v>48.3125</c:v>
                </c:pt>
                <c:pt idx="34786">
                  <c:v>48.31388888888889</c:v>
                </c:pt>
                <c:pt idx="34787">
                  <c:v>48.31527777777778</c:v>
                </c:pt>
                <c:pt idx="34788">
                  <c:v>48.31666666666667</c:v>
                </c:pt>
                <c:pt idx="34789">
                  <c:v>48.318055555555553</c:v>
                </c:pt>
                <c:pt idx="34790">
                  <c:v>48.319444444444443</c:v>
                </c:pt>
                <c:pt idx="34791">
                  <c:v>48.320833333333333</c:v>
                </c:pt>
                <c:pt idx="34792">
                  <c:v>48.322222222222223</c:v>
                </c:pt>
                <c:pt idx="34793">
                  <c:v>48.323611111111113</c:v>
                </c:pt>
                <c:pt idx="34794">
                  <c:v>48.325000000000003</c:v>
                </c:pt>
                <c:pt idx="34795">
                  <c:v>48.326388888888886</c:v>
                </c:pt>
                <c:pt idx="34796">
                  <c:v>48.327777777777776</c:v>
                </c:pt>
                <c:pt idx="34797">
                  <c:v>48.329166666666666</c:v>
                </c:pt>
                <c:pt idx="34798">
                  <c:v>48.330555555555556</c:v>
                </c:pt>
                <c:pt idx="34799">
                  <c:v>48.331944444444446</c:v>
                </c:pt>
                <c:pt idx="34800">
                  <c:v>48.333333333333336</c:v>
                </c:pt>
                <c:pt idx="34801">
                  <c:v>48.334722222222226</c:v>
                </c:pt>
                <c:pt idx="34802">
                  <c:v>48.336111111111109</c:v>
                </c:pt>
                <c:pt idx="34803">
                  <c:v>48.337499999999999</c:v>
                </c:pt>
                <c:pt idx="34804">
                  <c:v>48.338888888888889</c:v>
                </c:pt>
                <c:pt idx="34805">
                  <c:v>48.340277777777779</c:v>
                </c:pt>
                <c:pt idx="34806">
                  <c:v>48.341666666666669</c:v>
                </c:pt>
                <c:pt idx="34807">
                  <c:v>48.343055555555559</c:v>
                </c:pt>
                <c:pt idx="34808">
                  <c:v>48.344444444444441</c:v>
                </c:pt>
                <c:pt idx="34809">
                  <c:v>48.345833333333331</c:v>
                </c:pt>
                <c:pt idx="34810">
                  <c:v>48.347222222222221</c:v>
                </c:pt>
                <c:pt idx="34811">
                  <c:v>48.348611111111111</c:v>
                </c:pt>
                <c:pt idx="34812">
                  <c:v>48.35</c:v>
                </c:pt>
                <c:pt idx="34813">
                  <c:v>48.351388888888891</c:v>
                </c:pt>
                <c:pt idx="34814">
                  <c:v>48.352777777777774</c:v>
                </c:pt>
                <c:pt idx="34815">
                  <c:v>48.354166666666664</c:v>
                </c:pt>
                <c:pt idx="34816">
                  <c:v>48.355555555555554</c:v>
                </c:pt>
                <c:pt idx="34817">
                  <c:v>48.356944444444444</c:v>
                </c:pt>
                <c:pt idx="34818">
                  <c:v>48.358333333333334</c:v>
                </c:pt>
                <c:pt idx="34819">
                  <c:v>48.359722222222224</c:v>
                </c:pt>
                <c:pt idx="34820">
                  <c:v>48.361111111111114</c:v>
                </c:pt>
                <c:pt idx="34821">
                  <c:v>48.362499999999997</c:v>
                </c:pt>
                <c:pt idx="34822">
                  <c:v>48.363888888888887</c:v>
                </c:pt>
                <c:pt idx="34823">
                  <c:v>48.365277777777777</c:v>
                </c:pt>
                <c:pt idx="34824">
                  <c:v>48.366666666666667</c:v>
                </c:pt>
                <c:pt idx="34825">
                  <c:v>48.368055555555557</c:v>
                </c:pt>
                <c:pt idx="34826">
                  <c:v>48.369444444444447</c:v>
                </c:pt>
                <c:pt idx="34827">
                  <c:v>48.37083333333333</c:v>
                </c:pt>
                <c:pt idx="34828">
                  <c:v>48.37222222222222</c:v>
                </c:pt>
                <c:pt idx="34829">
                  <c:v>48.37361111111111</c:v>
                </c:pt>
                <c:pt idx="34830">
                  <c:v>48.375</c:v>
                </c:pt>
                <c:pt idx="34831">
                  <c:v>48.37638888888889</c:v>
                </c:pt>
                <c:pt idx="34832">
                  <c:v>48.37777777777778</c:v>
                </c:pt>
                <c:pt idx="34833">
                  <c:v>48.37916666666667</c:v>
                </c:pt>
                <c:pt idx="34834">
                  <c:v>48.380555555555553</c:v>
                </c:pt>
                <c:pt idx="34835">
                  <c:v>48.381944444444443</c:v>
                </c:pt>
                <c:pt idx="34836">
                  <c:v>48.383333333333333</c:v>
                </c:pt>
                <c:pt idx="34837">
                  <c:v>48.384722222222223</c:v>
                </c:pt>
                <c:pt idx="34838">
                  <c:v>48.386111111111113</c:v>
                </c:pt>
                <c:pt idx="34839">
                  <c:v>48.387500000000003</c:v>
                </c:pt>
                <c:pt idx="34840">
                  <c:v>48.388888888888886</c:v>
                </c:pt>
                <c:pt idx="34841">
                  <c:v>48.390277777777776</c:v>
                </c:pt>
                <c:pt idx="34842">
                  <c:v>48.391666666666666</c:v>
                </c:pt>
                <c:pt idx="34843">
                  <c:v>48.393055555555556</c:v>
                </c:pt>
                <c:pt idx="34844">
                  <c:v>48.394444444444446</c:v>
                </c:pt>
                <c:pt idx="34845">
                  <c:v>48.395833333333336</c:v>
                </c:pt>
                <c:pt idx="34846">
                  <c:v>48.397222222222226</c:v>
                </c:pt>
                <c:pt idx="34847">
                  <c:v>48.398611111111109</c:v>
                </c:pt>
                <c:pt idx="34848">
                  <c:v>48.4</c:v>
                </c:pt>
                <c:pt idx="34849">
                  <c:v>48.401388888888889</c:v>
                </c:pt>
                <c:pt idx="34850">
                  <c:v>48.402777777777779</c:v>
                </c:pt>
                <c:pt idx="34851">
                  <c:v>48.404166666666669</c:v>
                </c:pt>
                <c:pt idx="34852">
                  <c:v>48.405555555555559</c:v>
                </c:pt>
                <c:pt idx="34853">
                  <c:v>48.406944444444441</c:v>
                </c:pt>
                <c:pt idx="34854">
                  <c:v>48.408333333333331</c:v>
                </c:pt>
                <c:pt idx="34855">
                  <c:v>48.409722222222221</c:v>
                </c:pt>
                <c:pt idx="34856">
                  <c:v>48.411111111111111</c:v>
                </c:pt>
                <c:pt idx="34857">
                  <c:v>48.412500000000001</c:v>
                </c:pt>
                <c:pt idx="34858">
                  <c:v>48.413888888888891</c:v>
                </c:pt>
                <c:pt idx="34859">
                  <c:v>48.415277777777774</c:v>
                </c:pt>
                <c:pt idx="34860">
                  <c:v>48.416666666666664</c:v>
                </c:pt>
                <c:pt idx="34861">
                  <c:v>48.418055555555554</c:v>
                </c:pt>
                <c:pt idx="34862">
                  <c:v>48.419444444444444</c:v>
                </c:pt>
                <c:pt idx="34863">
                  <c:v>48.420833333333334</c:v>
                </c:pt>
                <c:pt idx="34864">
                  <c:v>48.422222222222224</c:v>
                </c:pt>
                <c:pt idx="34865">
                  <c:v>48.423611111111114</c:v>
                </c:pt>
                <c:pt idx="34866">
                  <c:v>48.424999999999997</c:v>
                </c:pt>
                <c:pt idx="34867">
                  <c:v>48.426388888888887</c:v>
                </c:pt>
                <c:pt idx="34868">
                  <c:v>48.427777777777777</c:v>
                </c:pt>
                <c:pt idx="34869">
                  <c:v>48.429166666666667</c:v>
                </c:pt>
                <c:pt idx="34870">
                  <c:v>48.430555555555557</c:v>
                </c:pt>
                <c:pt idx="34871">
                  <c:v>48.431944444444447</c:v>
                </c:pt>
                <c:pt idx="34872">
                  <c:v>48.43333333333333</c:v>
                </c:pt>
                <c:pt idx="34873">
                  <c:v>48.43472222222222</c:v>
                </c:pt>
                <c:pt idx="34874">
                  <c:v>48.43611111111111</c:v>
                </c:pt>
                <c:pt idx="34875">
                  <c:v>48.4375</c:v>
                </c:pt>
                <c:pt idx="34876">
                  <c:v>48.43888888888889</c:v>
                </c:pt>
                <c:pt idx="34877">
                  <c:v>48.44027777777778</c:v>
                </c:pt>
                <c:pt idx="34878">
                  <c:v>48.44166666666667</c:v>
                </c:pt>
                <c:pt idx="34879">
                  <c:v>48.443055555555553</c:v>
                </c:pt>
                <c:pt idx="34880">
                  <c:v>48.444444444444443</c:v>
                </c:pt>
                <c:pt idx="34881">
                  <c:v>48.445833333333333</c:v>
                </c:pt>
                <c:pt idx="34882">
                  <c:v>48.447222222222223</c:v>
                </c:pt>
                <c:pt idx="34883">
                  <c:v>48.448611111111113</c:v>
                </c:pt>
                <c:pt idx="34884">
                  <c:v>48.45</c:v>
                </c:pt>
                <c:pt idx="34885">
                  <c:v>48.451388888888886</c:v>
                </c:pt>
                <c:pt idx="34886">
                  <c:v>48.452777777777776</c:v>
                </c:pt>
                <c:pt idx="34887">
                  <c:v>48.454166666666666</c:v>
                </c:pt>
                <c:pt idx="34888">
                  <c:v>48.455555555555556</c:v>
                </c:pt>
                <c:pt idx="34889">
                  <c:v>48.456944444444446</c:v>
                </c:pt>
                <c:pt idx="34890">
                  <c:v>48.458333333333336</c:v>
                </c:pt>
                <c:pt idx="34891">
                  <c:v>48.459722222222226</c:v>
                </c:pt>
                <c:pt idx="34892">
                  <c:v>48.461111111111109</c:v>
                </c:pt>
                <c:pt idx="34893">
                  <c:v>48.462499999999999</c:v>
                </c:pt>
                <c:pt idx="34894">
                  <c:v>48.463888888888889</c:v>
                </c:pt>
                <c:pt idx="34895">
                  <c:v>48.465277777777779</c:v>
                </c:pt>
                <c:pt idx="34896">
                  <c:v>48.466666666666669</c:v>
                </c:pt>
                <c:pt idx="34897">
                  <c:v>48.468055555555559</c:v>
                </c:pt>
                <c:pt idx="34898">
                  <c:v>48.469444444444441</c:v>
                </c:pt>
                <c:pt idx="34899">
                  <c:v>48.470833333333331</c:v>
                </c:pt>
                <c:pt idx="34900">
                  <c:v>48.472222222222221</c:v>
                </c:pt>
                <c:pt idx="34901">
                  <c:v>48.473611111111111</c:v>
                </c:pt>
                <c:pt idx="34902">
                  <c:v>48.475000000000001</c:v>
                </c:pt>
                <c:pt idx="34903">
                  <c:v>48.476388888888891</c:v>
                </c:pt>
                <c:pt idx="34904">
                  <c:v>48.477777777777774</c:v>
                </c:pt>
                <c:pt idx="34905">
                  <c:v>48.479166666666664</c:v>
                </c:pt>
                <c:pt idx="34906">
                  <c:v>48.480555555555554</c:v>
                </c:pt>
                <c:pt idx="34907">
                  <c:v>48.481944444444444</c:v>
                </c:pt>
                <c:pt idx="34908">
                  <c:v>48.483333333333334</c:v>
                </c:pt>
                <c:pt idx="34909">
                  <c:v>48.484722222222224</c:v>
                </c:pt>
                <c:pt idx="34910">
                  <c:v>48.486111111111114</c:v>
                </c:pt>
                <c:pt idx="34911">
                  <c:v>48.487499999999997</c:v>
                </c:pt>
                <c:pt idx="34912">
                  <c:v>48.488888888888887</c:v>
                </c:pt>
                <c:pt idx="34913">
                  <c:v>48.490277777777777</c:v>
                </c:pt>
                <c:pt idx="34914">
                  <c:v>48.491666666666667</c:v>
                </c:pt>
                <c:pt idx="34915">
                  <c:v>48.493055555555557</c:v>
                </c:pt>
                <c:pt idx="34916">
                  <c:v>48.494444444444447</c:v>
                </c:pt>
                <c:pt idx="34917">
                  <c:v>48.49583333333333</c:v>
                </c:pt>
                <c:pt idx="34918">
                  <c:v>48.49722222222222</c:v>
                </c:pt>
                <c:pt idx="34919">
                  <c:v>48.49861111111111</c:v>
                </c:pt>
                <c:pt idx="34920">
                  <c:v>48.5</c:v>
                </c:pt>
                <c:pt idx="34921">
                  <c:v>48.50138888888889</c:v>
                </c:pt>
                <c:pt idx="34922">
                  <c:v>48.50277777777778</c:v>
                </c:pt>
                <c:pt idx="34923">
                  <c:v>48.50416666666667</c:v>
                </c:pt>
                <c:pt idx="34924">
                  <c:v>48.505555555555553</c:v>
                </c:pt>
                <c:pt idx="34925">
                  <c:v>48.506944444444443</c:v>
                </c:pt>
                <c:pt idx="34926">
                  <c:v>48.508333333333333</c:v>
                </c:pt>
                <c:pt idx="34927">
                  <c:v>48.509722222222223</c:v>
                </c:pt>
                <c:pt idx="34928">
                  <c:v>48.511111111111113</c:v>
                </c:pt>
                <c:pt idx="34929">
                  <c:v>48.512500000000003</c:v>
                </c:pt>
                <c:pt idx="34930">
                  <c:v>48.513888888888886</c:v>
                </c:pt>
                <c:pt idx="34931">
                  <c:v>48.515277777777776</c:v>
                </c:pt>
                <c:pt idx="34932">
                  <c:v>48.516666666666666</c:v>
                </c:pt>
                <c:pt idx="34933">
                  <c:v>48.518055555555556</c:v>
                </c:pt>
                <c:pt idx="34934">
                  <c:v>48.519444444444446</c:v>
                </c:pt>
                <c:pt idx="34935">
                  <c:v>48.520833333333336</c:v>
                </c:pt>
                <c:pt idx="34936">
                  <c:v>48.522222222222226</c:v>
                </c:pt>
                <c:pt idx="34937">
                  <c:v>48.523611111111109</c:v>
                </c:pt>
                <c:pt idx="34938">
                  <c:v>48.524999999999999</c:v>
                </c:pt>
                <c:pt idx="34939">
                  <c:v>48.526388888888889</c:v>
                </c:pt>
                <c:pt idx="34940">
                  <c:v>48.527777777777779</c:v>
                </c:pt>
                <c:pt idx="34941">
                  <c:v>48.529166666666669</c:v>
                </c:pt>
                <c:pt idx="34942">
                  <c:v>48.530555555555559</c:v>
                </c:pt>
                <c:pt idx="34943">
                  <c:v>48.531944444444441</c:v>
                </c:pt>
                <c:pt idx="34944">
                  <c:v>48.533333333333331</c:v>
                </c:pt>
                <c:pt idx="34945">
                  <c:v>48.534722222222221</c:v>
                </c:pt>
                <c:pt idx="34946">
                  <c:v>48.536111111111111</c:v>
                </c:pt>
                <c:pt idx="34947">
                  <c:v>48.537500000000001</c:v>
                </c:pt>
                <c:pt idx="34948">
                  <c:v>48.538888888888891</c:v>
                </c:pt>
                <c:pt idx="34949">
                  <c:v>48.540277777777774</c:v>
                </c:pt>
                <c:pt idx="34950">
                  <c:v>48.541666666666664</c:v>
                </c:pt>
                <c:pt idx="34951">
                  <c:v>48.543055555555554</c:v>
                </c:pt>
                <c:pt idx="34952">
                  <c:v>48.544444444444444</c:v>
                </c:pt>
                <c:pt idx="34953">
                  <c:v>48.545833333333334</c:v>
                </c:pt>
                <c:pt idx="34954">
                  <c:v>48.547222222222224</c:v>
                </c:pt>
                <c:pt idx="34955">
                  <c:v>48.548611111111114</c:v>
                </c:pt>
                <c:pt idx="34956">
                  <c:v>48.55</c:v>
                </c:pt>
                <c:pt idx="34957">
                  <c:v>48.551388888888887</c:v>
                </c:pt>
                <c:pt idx="34958">
                  <c:v>48.552777777777777</c:v>
                </c:pt>
                <c:pt idx="34959">
                  <c:v>48.554166666666667</c:v>
                </c:pt>
                <c:pt idx="34960">
                  <c:v>48.555555555555557</c:v>
                </c:pt>
                <c:pt idx="34961">
                  <c:v>48.556944444444447</c:v>
                </c:pt>
                <c:pt idx="34962">
                  <c:v>48.55833333333333</c:v>
                </c:pt>
                <c:pt idx="34963">
                  <c:v>48.55972222222222</c:v>
                </c:pt>
                <c:pt idx="34964">
                  <c:v>48.56111111111111</c:v>
                </c:pt>
                <c:pt idx="34965">
                  <c:v>48.5625</c:v>
                </c:pt>
                <c:pt idx="34966">
                  <c:v>48.56388888888889</c:v>
                </c:pt>
                <c:pt idx="34967">
                  <c:v>48.56527777777778</c:v>
                </c:pt>
                <c:pt idx="34968">
                  <c:v>48.56666666666667</c:v>
                </c:pt>
                <c:pt idx="34969">
                  <c:v>48.568055555555553</c:v>
                </c:pt>
                <c:pt idx="34970">
                  <c:v>48.569444444444443</c:v>
                </c:pt>
                <c:pt idx="34971">
                  <c:v>48.570833333333333</c:v>
                </c:pt>
                <c:pt idx="34972">
                  <c:v>48.572222222222223</c:v>
                </c:pt>
                <c:pt idx="34973">
                  <c:v>48.573611111111113</c:v>
                </c:pt>
                <c:pt idx="34974">
                  <c:v>48.575000000000003</c:v>
                </c:pt>
                <c:pt idx="34975">
                  <c:v>48.576388888888886</c:v>
                </c:pt>
                <c:pt idx="34976">
                  <c:v>48.577777777777776</c:v>
                </c:pt>
                <c:pt idx="34977">
                  <c:v>48.579166666666666</c:v>
                </c:pt>
                <c:pt idx="34978">
                  <c:v>48.580555555555556</c:v>
                </c:pt>
                <c:pt idx="34979">
                  <c:v>48.581944444444446</c:v>
                </c:pt>
                <c:pt idx="34980">
                  <c:v>48.583333333333336</c:v>
                </c:pt>
                <c:pt idx="34981">
                  <c:v>48.584722222222226</c:v>
                </c:pt>
                <c:pt idx="34982">
                  <c:v>48.586111111111109</c:v>
                </c:pt>
                <c:pt idx="34983">
                  <c:v>48.587499999999999</c:v>
                </c:pt>
                <c:pt idx="34984">
                  <c:v>48.588888888888889</c:v>
                </c:pt>
                <c:pt idx="34985">
                  <c:v>48.590277777777779</c:v>
                </c:pt>
                <c:pt idx="34986">
                  <c:v>48.591666666666669</c:v>
                </c:pt>
                <c:pt idx="34987">
                  <c:v>48.593055555555559</c:v>
                </c:pt>
                <c:pt idx="34988">
                  <c:v>48.594444444444441</c:v>
                </c:pt>
                <c:pt idx="34989">
                  <c:v>48.595833333333331</c:v>
                </c:pt>
                <c:pt idx="34990">
                  <c:v>48.597222222222221</c:v>
                </c:pt>
                <c:pt idx="34991">
                  <c:v>48.598611111111111</c:v>
                </c:pt>
                <c:pt idx="34992">
                  <c:v>48.6</c:v>
                </c:pt>
                <c:pt idx="34993">
                  <c:v>48.601388888888891</c:v>
                </c:pt>
                <c:pt idx="34994">
                  <c:v>48.602777777777774</c:v>
                </c:pt>
                <c:pt idx="34995">
                  <c:v>48.604166666666664</c:v>
                </c:pt>
                <c:pt idx="34996">
                  <c:v>48.605555555555554</c:v>
                </c:pt>
                <c:pt idx="34997">
                  <c:v>48.606944444444444</c:v>
                </c:pt>
                <c:pt idx="34998">
                  <c:v>48.608333333333334</c:v>
                </c:pt>
                <c:pt idx="34999">
                  <c:v>48.609722222222224</c:v>
                </c:pt>
                <c:pt idx="35000">
                  <c:v>48.611111111111114</c:v>
                </c:pt>
                <c:pt idx="35001">
                  <c:v>48.612499999999997</c:v>
                </c:pt>
                <c:pt idx="35002">
                  <c:v>48.613888888888887</c:v>
                </c:pt>
                <c:pt idx="35003">
                  <c:v>48.615277777777777</c:v>
                </c:pt>
                <c:pt idx="35004">
                  <c:v>48.616666666666667</c:v>
                </c:pt>
                <c:pt idx="35005">
                  <c:v>48.618055555555557</c:v>
                </c:pt>
                <c:pt idx="35006">
                  <c:v>48.619444444444447</c:v>
                </c:pt>
                <c:pt idx="35007">
                  <c:v>48.62083333333333</c:v>
                </c:pt>
                <c:pt idx="35008">
                  <c:v>48.62222222222222</c:v>
                </c:pt>
                <c:pt idx="35009">
                  <c:v>48.62361111111111</c:v>
                </c:pt>
                <c:pt idx="35010">
                  <c:v>48.625</c:v>
                </c:pt>
                <c:pt idx="35011">
                  <c:v>48.62638888888889</c:v>
                </c:pt>
                <c:pt idx="35012">
                  <c:v>48.62777777777778</c:v>
                </c:pt>
                <c:pt idx="35013">
                  <c:v>48.62916666666667</c:v>
                </c:pt>
                <c:pt idx="35014">
                  <c:v>48.630555555555553</c:v>
                </c:pt>
                <c:pt idx="35015">
                  <c:v>48.631944444444443</c:v>
                </c:pt>
                <c:pt idx="35016">
                  <c:v>48.633333333333333</c:v>
                </c:pt>
                <c:pt idx="35017">
                  <c:v>48.634722222222223</c:v>
                </c:pt>
                <c:pt idx="35018">
                  <c:v>48.636111111111113</c:v>
                </c:pt>
                <c:pt idx="35019">
                  <c:v>48.637500000000003</c:v>
                </c:pt>
                <c:pt idx="35020">
                  <c:v>48.638888888888886</c:v>
                </c:pt>
                <c:pt idx="35021">
                  <c:v>48.640277777777776</c:v>
                </c:pt>
                <c:pt idx="35022">
                  <c:v>48.641666666666666</c:v>
                </c:pt>
                <c:pt idx="35023">
                  <c:v>48.643055555555556</c:v>
                </c:pt>
                <c:pt idx="35024">
                  <c:v>48.644444444444446</c:v>
                </c:pt>
                <c:pt idx="35025">
                  <c:v>48.645833333333336</c:v>
                </c:pt>
                <c:pt idx="35026">
                  <c:v>48.647222222222226</c:v>
                </c:pt>
                <c:pt idx="35027">
                  <c:v>48.648611111111109</c:v>
                </c:pt>
                <c:pt idx="35028">
                  <c:v>48.65</c:v>
                </c:pt>
                <c:pt idx="35029">
                  <c:v>48.651388888888889</c:v>
                </c:pt>
                <c:pt idx="35030">
                  <c:v>48.652777777777779</c:v>
                </c:pt>
                <c:pt idx="35031">
                  <c:v>48.654166666666669</c:v>
                </c:pt>
                <c:pt idx="35032">
                  <c:v>48.655555555555559</c:v>
                </c:pt>
                <c:pt idx="35033">
                  <c:v>48.656944444444441</c:v>
                </c:pt>
                <c:pt idx="35034">
                  <c:v>48.658333333333331</c:v>
                </c:pt>
                <c:pt idx="35035">
                  <c:v>48.659722222222221</c:v>
                </c:pt>
                <c:pt idx="35036">
                  <c:v>48.661111111111111</c:v>
                </c:pt>
                <c:pt idx="35037">
                  <c:v>48.662500000000001</c:v>
                </c:pt>
                <c:pt idx="35038">
                  <c:v>48.663888888888891</c:v>
                </c:pt>
                <c:pt idx="35039">
                  <c:v>48.665277777777774</c:v>
                </c:pt>
                <c:pt idx="35040">
                  <c:v>48.666666666666664</c:v>
                </c:pt>
                <c:pt idx="35041">
                  <c:v>48.668055555555554</c:v>
                </c:pt>
                <c:pt idx="35042">
                  <c:v>48.669444444444444</c:v>
                </c:pt>
                <c:pt idx="35043">
                  <c:v>48.670833333333334</c:v>
                </c:pt>
                <c:pt idx="35044">
                  <c:v>48.672222222222224</c:v>
                </c:pt>
                <c:pt idx="35045">
                  <c:v>48.673611111111114</c:v>
                </c:pt>
                <c:pt idx="35046">
                  <c:v>48.674999999999997</c:v>
                </c:pt>
                <c:pt idx="35047">
                  <c:v>48.676388888888887</c:v>
                </c:pt>
                <c:pt idx="35048">
                  <c:v>48.677777777777777</c:v>
                </c:pt>
                <c:pt idx="35049">
                  <c:v>48.679166666666667</c:v>
                </c:pt>
                <c:pt idx="35050">
                  <c:v>48.680555555555557</c:v>
                </c:pt>
                <c:pt idx="35051">
                  <c:v>48.681944444444447</c:v>
                </c:pt>
                <c:pt idx="35052">
                  <c:v>48.68333333333333</c:v>
                </c:pt>
                <c:pt idx="35053">
                  <c:v>48.68472222222222</c:v>
                </c:pt>
                <c:pt idx="35054">
                  <c:v>48.68611111111111</c:v>
                </c:pt>
                <c:pt idx="35055">
                  <c:v>48.6875</c:v>
                </c:pt>
                <c:pt idx="35056">
                  <c:v>48.68888888888889</c:v>
                </c:pt>
                <c:pt idx="35057">
                  <c:v>48.69027777777778</c:v>
                </c:pt>
                <c:pt idx="35058">
                  <c:v>48.69166666666667</c:v>
                </c:pt>
                <c:pt idx="35059">
                  <c:v>48.693055555555553</c:v>
                </c:pt>
                <c:pt idx="35060">
                  <c:v>48.694444444444443</c:v>
                </c:pt>
                <c:pt idx="35061">
                  <c:v>48.695833333333333</c:v>
                </c:pt>
                <c:pt idx="35062">
                  <c:v>48.697222222222223</c:v>
                </c:pt>
                <c:pt idx="35063">
                  <c:v>48.698611111111113</c:v>
                </c:pt>
                <c:pt idx="35064">
                  <c:v>48.7</c:v>
                </c:pt>
                <c:pt idx="35065">
                  <c:v>48.701388888888886</c:v>
                </c:pt>
                <c:pt idx="35066">
                  <c:v>48.702777777777776</c:v>
                </c:pt>
                <c:pt idx="35067">
                  <c:v>48.704166666666666</c:v>
                </c:pt>
                <c:pt idx="35068">
                  <c:v>48.705555555555556</c:v>
                </c:pt>
                <c:pt idx="35069">
                  <c:v>48.706944444444446</c:v>
                </c:pt>
                <c:pt idx="35070">
                  <c:v>48.708333333333336</c:v>
                </c:pt>
                <c:pt idx="35071">
                  <c:v>48.709722222222226</c:v>
                </c:pt>
                <c:pt idx="35072">
                  <c:v>48.711111111111109</c:v>
                </c:pt>
                <c:pt idx="35073">
                  <c:v>48.712499999999999</c:v>
                </c:pt>
                <c:pt idx="35074">
                  <c:v>48.713888888888889</c:v>
                </c:pt>
                <c:pt idx="35075">
                  <c:v>48.715277777777779</c:v>
                </c:pt>
                <c:pt idx="35076">
                  <c:v>48.716666666666669</c:v>
                </c:pt>
                <c:pt idx="35077">
                  <c:v>48.718055555555559</c:v>
                </c:pt>
                <c:pt idx="35078">
                  <c:v>48.719444444444441</c:v>
                </c:pt>
                <c:pt idx="35079">
                  <c:v>48.720833333333331</c:v>
                </c:pt>
                <c:pt idx="35080">
                  <c:v>48.722222222222221</c:v>
                </c:pt>
                <c:pt idx="35081">
                  <c:v>48.723611111111111</c:v>
                </c:pt>
                <c:pt idx="35082">
                  <c:v>48.725000000000001</c:v>
                </c:pt>
                <c:pt idx="35083">
                  <c:v>48.726388888888891</c:v>
                </c:pt>
                <c:pt idx="35084">
                  <c:v>48.727777777777774</c:v>
                </c:pt>
                <c:pt idx="35085">
                  <c:v>48.729166666666664</c:v>
                </c:pt>
                <c:pt idx="35086">
                  <c:v>48.730555555555554</c:v>
                </c:pt>
                <c:pt idx="35087">
                  <c:v>48.731944444444444</c:v>
                </c:pt>
                <c:pt idx="35088">
                  <c:v>48.733333333333334</c:v>
                </c:pt>
                <c:pt idx="35089">
                  <c:v>48.734722222222224</c:v>
                </c:pt>
                <c:pt idx="35090">
                  <c:v>48.736111111111114</c:v>
                </c:pt>
                <c:pt idx="35091">
                  <c:v>48.737499999999997</c:v>
                </c:pt>
                <c:pt idx="35092">
                  <c:v>48.738888888888887</c:v>
                </c:pt>
                <c:pt idx="35093">
                  <c:v>48.740277777777777</c:v>
                </c:pt>
                <c:pt idx="35094">
                  <c:v>48.741666666666667</c:v>
                </c:pt>
                <c:pt idx="35095">
                  <c:v>48.743055555555557</c:v>
                </c:pt>
                <c:pt idx="35096">
                  <c:v>48.744444444444447</c:v>
                </c:pt>
                <c:pt idx="35097">
                  <c:v>48.74583333333333</c:v>
                </c:pt>
                <c:pt idx="35098">
                  <c:v>48.74722222222222</c:v>
                </c:pt>
                <c:pt idx="35099">
                  <c:v>48.74861111111111</c:v>
                </c:pt>
                <c:pt idx="35100">
                  <c:v>48.75</c:v>
                </c:pt>
                <c:pt idx="35101">
                  <c:v>48.75138888888889</c:v>
                </c:pt>
                <c:pt idx="35102">
                  <c:v>48.75277777777778</c:v>
                </c:pt>
                <c:pt idx="35103">
                  <c:v>48.75416666666667</c:v>
                </c:pt>
                <c:pt idx="35104">
                  <c:v>48.755555555555553</c:v>
                </c:pt>
                <c:pt idx="35105">
                  <c:v>48.756944444444443</c:v>
                </c:pt>
                <c:pt idx="35106">
                  <c:v>48.758333333333333</c:v>
                </c:pt>
                <c:pt idx="35107">
                  <c:v>48.759722222222223</c:v>
                </c:pt>
                <c:pt idx="35108">
                  <c:v>48.761111111111113</c:v>
                </c:pt>
                <c:pt idx="35109">
                  <c:v>48.762500000000003</c:v>
                </c:pt>
                <c:pt idx="35110">
                  <c:v>48.763888888888886</c:v>
                </c:pt>
                <c:pt idx="35111">
                  <c:v>48.765277777777776</c:v>
                </c:pt>
                <c:pt idx="35112">
                  <c:v>48.766666666666666</c:v>
                </c:pt>
                <c:pt idx="35113">
                  <c:v>48.768055555555556</c:v>
                </c:pt>
                <c:pt idx="35114">
                  <c:v>48.769444444444446</c:v>
                </c:pt>
                <c:pt idx="35115">
                  <c:v>48.770833333333336</c:v>
                </c:pt>
                <c:pt idx="35116">
                  <c:v>48.772222222222226</c:v>
                </c:pt>
                <c:pt idx="35117">
                  <c:v>48.773611111111109</c:v>
                </c:pt>
                <c:pt idx="35118">
                  <c:v>48.774999999999999</c:v>
                </c:pt>
                <c:pt idx="35119">
                  <c:v>48.776388888888889</c:v>
                </c:pt>
                <c:pt idx="35120">
                  <c:v>48.777777777777779</c:v>
                </c:pt>
                <c:pt idx="35121">
                  <c:v>48.779166666666669</c:v>
                </c:pt>
                <c:pt idx="35122">
                  <c:v>48.780555555555559</c:v>
                </c:pt>
                <c:pt idx="35123">
                  <c:v>48.781944444444441</c:v>
                </c:pt>
                <c:pt idx="35124">
                  <c:v>48.783333333333331</c:v>
                </c:pt>
                <c:pt idx="35125">
                  <c:v>48.784722222222221</c:v>
                </c:pt>
                <c:pt idx="35126">
                  <c:v>48.786111111111111</c:v>
                </c:pt>
                <c:pt idx="35127">
                  <c:v>48.787500000000001</c:v>
                </c:pt>
                <c:pt idx="35128">
                  <c:v>48.788888888888891</c:v>
                </c:pt>
                <c:pt idx="35129">
                  <c:v>48.790277777777774</c:v>
                </c:pt>
                <c:pt idx="35130">
                  <c:v>48.791666666666664</c:v>
                </c:pt>
                <c:pt idx="35131">
                  <c:v>48.793055555555554</c:v>
                </c:pt>
                <c:pt idx="35132">
                  <c:v>48.794444444444444</c:v>
                </c:pt>
                <c:pt idx="35133">
                  <c:v>48.795833333333334</c:v>
                </c:pt>
                <c:pt idx="35134">
                  <c:v>48.797222222222224</c:v>
                </c:pt>
                <c:pt idx="35135">
                  <c:v>48.798611111111114</c:v>
                </c:pt>
                <c:pt idx="35136">
                  <c:v>48.8</c:v>
                </c:pt>
                <c:pt idx="35137">
                  <c:v>48.801388888888887</c:v>
                </c:pt>
                <c:pt idx="35138">
                  <c:v>48.802777777777777</c:v>
                </c:pt>
                <c:pt idx="35139">
                  <c:v>48.804166666666667</c:v>
                </c:pt>
                <c:pt idx="35140">
                  <c:v>48.805555555555557</c:v>
                </c:pt>
                <c:pt idx="35141">
                  <c:v>48.806944444444447</c:v>
                </c:pt>
                <c:pt idx="35142">
                  <c:v>48.80833333333333</c:v>
                </c:pt>
                <c:pt idx="35143">
                  <c:v>48.80972222222222</c:v>
                </c:pt>
                <c:pt idx="35144">
                  <c:v>48.81111111111111</c:v>
                </c:pt>
                <c:pt idx="35145">
                  <c:v>48.8125</c:v>
                </c:pt>
                <c:pt idx="35146">
                  <c:v>48.81388888888889</c:v>
                </c:pt>
                <c:pt idx="35147">
                  <c:v>48.81527777777778</c:v>
                </c:pt>
                <c:pt idx="35148">
                  <c:v>48.81666666666667</c:v>
                </c:pt>
                <c:pt idx="35149">
                  <c:v>48.818055555555553</c:v>
                </c:pt>
                <c:pt idx="35150">
                  <c:v>48.819444444444443</c:v>
                </c:pt>
                <c:pt idx="35151">
                  <c:v>48.820833333333333</c:v>
                </c:pt>
                <c:pt idx="35152">
                  <c:v>48.822222222222223</c:v>
                </c:pt>
                <c:pt idx="35153">
                  <c:v>48.823611111111113</c:v>
                </c:pt>
                <c:pt idx="35154">
                  <c:v>48.825000000000003</c:v>
                </c:pt>
                <c:pt idx="35155">
                  <c:v>48.826388888888886</c:v>
                </c:pt>
                <c:pt idx="35156">
                  <c:v>48.827777777777776</c:v>
                </c:pt>
                <c:pt idx="35157">
                  <c:v>48.829166666666666</c:v>
                </c:pt>
                <c:pt idx="35158">
                  <c:v>48.830555555555556</c:v>
                </c:pt>
                <c:pt idx="35159">
                  <c:v>48.831944444444446</c:v>
                </c:pt>
                <c:pt idx="35160">
                  <c:v>48.833333333333336</c:v>
                </c:pt>
                <c:pt idx="35161">
                  <c:v>48.834722222222226</c:v>
                </c:pt>
                <c:pt idx="35162">
                  <c:v>48.836111111111109</c:v>
                </c:pt>
                <c:pt idx="35163">
                  <c:v>48.837499999999999</c:v>
                </c:pt>
                <c:pt idx="35164">
                  <c:v>48.838888888888889</c:v>
                </c:pt>
                <c:pt idx="35165">
                  <c:v>48.840277777777779</c:v>
                </c:pt>
                <c:pt idx="35166">
                  <c:v>48.841666666666669</c:v>
                </c:pt>
                <c:pt idx="35167">
                  <c:v>48.843055555555559</c:v>
                </c:pt>
                <c:pt idx="35168">
                  <c:v>48.844444444444441</c:v>
                </c:pt>
                <c:pt idx="35169">
                  <c:v>48.845833333333331</c:v>
                </c:pt>
                <c:pt idx="35170">
                  <c:v>48.847222222222221</c:v>
                </c:pt>
                <c:pt idx="35171">
                  <c:v>48.848611111111111</c:v>
                </c:pt>
                <c:pt idx="35172">
                  <c:v>48.85</c:v>
                </c:pt>
                <c:pt idx="35173">
                  <c:v>48.851388888888891</c:v>
                </c:pt>
                <c:pt idx="35174">
                  <c:v>48.852777777777774</c:v>
                </c:pt>
                <c:pt idx="35175">
                  <c:v>48.854166666666664</c:v>
                </c:pt>
                <c:pt idx="35176">
                  <c:v>48.855555555555554</c:v>
                </c:pt>
                <c:pt idx="35177">
                  <c:v>48.856944444444444</c:v>
                </c:pt>
                <c:pt idx="35178">
                  <c:v>48.858333333333334</c:v>
                </c:pt>
                <c:pt idx="35179">
                  <c:v>48.859722222222224</c:v>
                </c:pt>
                <c:pt idx="35180">
                  <c:v>48.861111111111114</c:v>
                </c:pt>
                <c:pt idx="35181">
                  <c:v>48.862499999999997</c:v>
                </c:pt>
                <c:pt idx="35182">
                  <c:v>48.863888888888887</c:v>
                </c:pt>
                <c:pt idx="35183">
                  <c:v>48.865277777777777</c:v>
                </c:pt>
                <c:pt idx="35184">
                  <c:v>48.866666666666667</c:v>
                </c:pt>
                <c:pt idx="35185">
                  <c:v>48.868055555555557</c:v>
                </c:pt>
                <c:pt idx="35186">
                  <c:v>48.869444444444447</c:v>
                </c:pt>
                <c:pt idx="35187">
                  <c:v>48.87083333333333</c:v>
                </c:pt>
                <c:pt idx="35188">
                  <c:v>48.87222222222222</c:v>
                </c:pt>
                <c:pt idx="35189">
                  <c:v>48.87361111111111</c:v>
                </c:pt>
                <c:pt idx="35190">
                  <c:v>48.875</c:v>
                </c:pt>
                <c:pt idx="35191">
                  <c:v>48.87638888888889</c:v>
                </c:pt>
                <c:pt idx="35192">
                  <c:v>48.87777777777778</c:v>
                </c:pt>
                <c:pt idx="35193">
                  <c:v>48.87916666666667</c:v>
                </c:pt>
                <c:pt idx="35194">
                  <c:v>48.880555555555553</c:v>
                </c:pt>
                <c:pt idx="35195">
                  <c:v>48.881944444444443</c:v>
                </c:pt>
                <c:pt idx="35196">
                  <c:v>48.883333333333333</c:v>
                </c:pt>
                <c:pt idx="35197">
                  <c:v>48.884722222222223</c:v>
                </c:pt>
                <c:pt idx="35198">
                  <c:v>48.886111111111113</c:v>
                </c:pt>
                <c:pt idx="35199">
                  <c:v>48.887500000000003</c:v>
                </c:pt>
                <c:pt idx="35200">
                  <c:v>48.888888888888886</c:v>
                </c:pt>
                <c:pt idx="35201">
                  <c:v>48.890277777777776</c:v>
                </c:pt>
                <c:pt idx="35202">
                  <c:v>48.891666666666666</c:v>
                </c:pt>
                <c:pt idx="35203">
                  <c:v>48.893055555555556</c:v>
                </c:pt>
                <c:pt idx="35204">
                  <c:v>48.894444444444446</c:v>
                </c:pt>
                <c:pt idx="35205">
                  <c:v>48.895833333333336</c:v>
                </c:pt>
                <c:pt idx="35206">
                  <c:v>48.897222222222226</c:v>
                </c:pt>
                <c:pt idx="35207">
                  <c:v>48.898611111111109</c:v>
                </c:pt>
                <c:pt idx="35208">
                  <c:v>48.9</c:v>
                </c:pt>
                <c:pt idx="35209">
                  <c:v>48.901388888888889</c:v>
                </c:pt>
                <c:pt idx="35210">
                  <c:v>48.902777777777779</c:v>
                </c:pt>
                <c:pt idx="35211">
                  <c:v>48.904166666666669</c:v>
                </c:pt>
                <c:pt idx="35212">
                  <c:v>48.905555555555559</c:v>
                </c:pt>
                <c:pt idx="35213">
                  <c:v>48.906944444444441</c:v>
                </c:pt>
                <c:pt idx="35214">
                  <c:v>48.908333333333331</c:v>
                </c:pt>
                <c:pt idx="35215">
                  <c:v>48.909722222222221</c:v>
                </c:pt>
                <c:pt idx="35216">
                  <c:v>48.911111111111111</c:v>
                </c:pt>
                <c:pt idx="35217">
                  <c:v>48.912500000000001</c:v>
                </c:pt>
                <c:pt idx="35218">
                  <c:v>48.913888888888891</c:v>
                </c:pt>
                <c:pt idx="35219">
                  <c:v>48.915277777777774</c:v>
                </c:pt>
                <c:pt idx="35220">
                  <c:v>48.916666666666664</c:v>
                </c:pt>
                <c:pt idx="35221">
                  <c:v>48.918055555555554</c:v>
                </c:pt>
                <c:pt idx="35222">
                  <c:v>48.919444444444444</c:v>
                </c:pt>
                <c:pt idx="35223">
                  <c:v>48.920833333333334</c:v>
                </c:pt>
                <c:pt idx="35224">
                  <c:v>48.922222222222224</c:v>
                </c:pt>
                <c:pt idx="35225">
                  <c:v>48.923611111111114</c:v>
                </c:pt>
                <c:pt idx="35226">
                  <c:v>48.924999999999997</c:v>
                </c:pt>
                <c:pt idx="35227">
                  <c:v>48.926388888888887</c:v>
                </c:pt>
                <c:pt idx="35228">
                  <c:v>48.927777777777777</c:v>
                </c:pt>
                <c:pt idx="35229">
                  <c:v>48.929166666666667</c:v>
                </c:pt>
                <c:pt idx="35230">
                  <c:v>48.930555555555557</c:v>
                </c:pt>
                <c:pt idx="35231">
                  <c:v>48.931944444444447</c:v>
                </c:pt>
                <c:pt idx="35232">
                  <c:v>48.93333333333333</c:v>
                </c:pt>
                <c:pt idx="35233">
                  <c:v>48.93472222222222</c:v>
                </c:pt>
                <c:pt idx="35234">
                  <c:v>48.93611111111111</c:v>
                </c:pt>
                <c:pt idx="35235">
                  <c:v>48.9375</c:v>
                </c:pt>
                <c:pt idx="35236">
                  <c:v>48.93888888888889</c:v>
                </c:pt>
                <c:pt idx="35237">
                  <c:v>48.94027777777778</c:v>
                </c:pt>
                <c:pt idx="35238">
                  <c:v>48.94166666666667</c:v>
                </c:pt>
                <c:pt idx="35239">
                  <c:v>48.943055555555553</c:v>
                </c:pt>
                <c:pt idx="35240">
                  <c:v>48.944444444444443</c:v>
                </c:pt>
                <c:pt idx="35241">
                  <c:v>48.945833333333333</c:v>
                </c:pt>
                <c:pt idx="35242">
                  <c:v>48.947222222222223</c:v>
                </c:pt>
                <c:pt idx="35243">
                  <c:v>48.948611111111113</c:v>
                </c:pt>
                <c:pt idx="35244">
                  <c:v>48.95</c:v>
                </c:pt>
                <c:pt idx="35245">
                  <c:v>48.951388888888886</c:v>
                </c:pt>
                <c:pt idx="35246">
                  <c:v>48.952777777777776</c:v>
                </c:pt>
                <c:pt idx="35247">
                  <c:v>48.954166666666666</c:v>
                </c:pt>
                <c:pt idx="35248">
                  <c:v>48.955555555555556</c:v>
                </c:pt>
                <c:pt idx="35249">
                  <c:v>48.956944444444446</c:v>
                </c:pt>
                <c:pt idx="35250">
                  <c:v>48.958333333333336</c:v>
                </c:pt>
                <c:pt idx="35251">
                  <c:v>48.959722222222226</c:v>
                </c:pt>
                <c:pt idx="35252">
                  <c:v>48.961111111111109</c:v>
                </c:pt>
                <c:pt idx="35253">
                  <c:v>48.962499999999999</c:v>
                </c:pt>
                <c:pt idx="35254">
                  <c:v>48.963888888888889</c:v>
                </c:pt>
                <c:pt idx="35255">
                  <c:v>48.965277777777779</c:v>
                </c:pt>
                <c:pt idx="35256">
                  <c:v>48.966666666666669</c:v>
                </c:pt>
                <c:pt idx="35257">
                  <c:v>48.968055555555559</c:v>
                </c:pt>
                <c:pt idx="35258">
                  <c:v>48.969444444444441</c:v>
                </c:pt>
                <c:pt idx="35259">
                  <c:v>48.970833333333331</c:v>
                </c:pt>
                <c:pt idx="35260">
                  <c:v>48.972222222222221</c:v>
                </c:pt>
                <c:pt idx="35261">
                  <c:v>48.973611111111111</c:v>
                </c:pt>
                <c:pt idx="35262">
                  <c:v>48.975000000000001</c:v>
                </c:pt>
                <c:pt idx="35263">
                  <c:v>48.976388888888891</c:v>
                </c:pt>
                <c:pt idx="35264">
                  <c:v>48.977777777777774</c:v>
                </c:pt>
                <c:pt idx="35265">
                  <c:v>48.979166666666664</c:v>
                </c:pt>
                <c:pt idx="35266">
                  <c:v>48.980555555555554</c:v>
                </c:pt>
                <c:pt idx="35267">
                  <c:v>48.981944444444444</c:v>
                </c:pt>
                <c:pt idx="35268">
                  <c:v>48.983333333333334</c:v>
                </c:pt>
                <c:pt idx="35269">
                  <c:v>48.984722222222224</c:v>
                </c:pt>
                <c:pt idx="35270">
                  <c:v>48.986111111111114</c:v>
                </c:pt>
                <c:pt idx="35271">
                  <c:v>48.987499999999997</c:v>
                </c:pt>
                <c:pt idx="35272">
                  <c:v>48.988888888888887</c:v>
                </c:pt>
                <c:pt idx="35273">
                  <c:v>48.990277777777777</c:v>
                </c:pt>
                <c:pt idx="35274">
                  <c:v>48.991666666666667</c:v>
                </c:pt>
                <c:pt idx="35275">
                  <c:v>48.993055555555557</c:v>
                </c:pt>
                <c:pt idx="35276">
                  <c:v>48.994444444444447</c:v>
                </c:pt>
                <c:pt idx="35277">
                  <c:v>48.99583333333333</c:v>
                </c:pt>
                <c:pt idx="35278">
                  <c:v>48.99722222222222</c:v>
                </c:pt>
                <c:pt idx="35279">
                  <c:v>48.99861111111111</c:v>
                </c:pt>
                <c:pt idx="35280">
                  <c:v>49</c:v>
                </c:pt>
                <c:pt idx="35281">
                  <c:v>49.00138888888889</c:v>
                </c:pt>
                <c:pt idx="35282">
                  <c:v>49.00277777777778</c:v>
                </c:pt>
                <c:pt idx="35283">
                  <c:v>49.00416666666667</c:v>
                </c:pt>
                <c:pt idx="35284">
                  <c:v>49.005555555555553</c:v>
                </c:pt>
                <c:pt idx="35285">
                  <c:v>49.006944444444443</c:v>
                </c:pt>
                <c:pt idx="35286">
                  <c:v>49.008333333333333</c:v>
                </c:pt>
                <c:pt idx="35287">
                  <c:v>49.009722222222223</c:v>
                </c:pt>
                <c:pt idx="35288">
                  <c:v>49.011111111111113</c:v>
                </c:pt>
                <c:pt idx="35289">
                  <c:v>49.012500000000003</c:v>
                </c:pt>
                <c:pt idx="35290">
                  <c:v>49.013888888888886</c:v>
                </c:pt>
                <c:pt idx="35291">
                  <c:v>49.015277777777776</c:v>
                </c:pt>
                <c:pt idx="35292">
                  <c:v>49.016666666666666</c:v>
                </c:pt>
                <c:pt idx="35293">
                  <c:v>49.018055555555556</c:v>
                </c:pt>
                <c:pt idx="35294">
                  <c:v>49.019444444444446</c:v>
                </c:pt>
                <c:pt idx="35295">
                  <c:v>49.020833333333336</c:v>
                </c:pt>
                <c:pt idx="35296">
                  <c:v>49.022222222222226</c:v>
                </c:pt>
                <c:pt idx="35297">
                  <c:v>49.023611111111109</c:v>
                </c:pt>
                <c:pt idx="35298">
                  <c:v>49.024999999999999</c:v>
                </c:pt>
                <c:pt idx="35299">
                  <c:v>49.026388888888889</c:v>
                </c:pt>
                <c:pt idx="35300">
                  <c:v>49.027777777777779</c:v>
                </c:pt>
                <c:pt idx="35301">
                  <c:v>49.029166666666669</c:v>
                </c:pt>
                <c:pt idx="35302">
                  <c:v>49.030555555555559</c:v>
                </c:pt>
                <c:pt idx="35303">
                  <c:v>49.031944444444441</c:v>
                </c:pt>
                <c:pt idx="35304">
                  <c:v>49.033333333333331</c:v>
                </c:pt>
                <c:pt idx="35305">
                  <c:v>49.034722222222221</c:v>
                </c:pt>
                <c:pt idx="35306">
                  <c:v>49.036111111111111</c:v>
                </c:pt>
                <c:pt idx="35307">
                  <c:v>49.037500000000001</c:v>
                </c:pt>
                <c:pt idx="35308">
                  <c:v>49.038888888888891</c:v>
                </c:pt>
                <c:pt idx="35309">
                  <c:v>49.040277777777774</c:v>
                </c:pt>
                <c:pt idx="35310">
                  <c:v>49.041666666666664</c:v>
                </c:pt>
                <c:pt idx="35311">
                  <c:v>49.043055555555554</c:v>
                </c:pt>
                <c:pt idx="35312">
                  <c:v>49.044444444444444</c:v>
                </c:pt>
                <c:pt idx="35313">
                  <c:v>49.045833333333334</c:v>
                </c:pt>
                <c:pt idx="35314">
                  <c:v>49.047222222222224</c:v>
                </c:pt>
                <c:pt idx="35315">
                  <c:v>49.048611111111114</c:v>
                </c:pt>
                <c:pt idx="35316">
                  <c:v>49.05</c:v>
                </c:pt>
                <c:pt idx="35317">
                  <c:v>49.051388888888887</c:v>
                </c:pt>
                <c:pt idx="35318">
                  <c:v>49.052777777777777</c:v>
                </c:pt>
                <c:pt idx="35319">
                  <c:v>49.054166666666667</c:v>
                </c:pt>
                <c:pt idx="35320">
                  <c:v>49.055555555555557</c:v>
                </c:pt>
                <c:pt idx="35321">
                  <c:v>49.056944444444447</c:v>
                </c:pt>
                <c:pt idx="35322">
                  <c:v>49.05833333333333</c:v>
                </c:pt>
                <c:pt idx="35323">
                  <c:v>49.05972222222222</c:v>
                </c:pt>
                <c:pt idx="35324">
                  <c:v>49.06111111111111</c:v>
                </c:pt>
                <c:pt idx="35325">
                  <c:v>49.0625</c:v>
                </c:pt>
                <c:pt idx="35326">
                  <c:v>49.06388888888889</c:v>
                </c:pt>
                <c:pt idx="35327">
                  <c:v>49.06527777777778</c:v>
                </c:pt>
                <c:pt idx="35328">
                  <c:v>49.06666666666667</c:v>
                </c:pt>
                <c:pt idx="35329">
                  <c:v>49.068055555555553</c:v>
                </c:pt>
                <c:pt idx="35330">
                  <c:v>49.069444444444443</c:v>
                </c:pt>
                <c:pt idx="35331">
                  <c:v>49.070833333333333</c:v>
                </c:pt>
                <c:pt idx="35332">
                  <c:v>49.072222222222223</c:v>
                </c:pt>
                <c:pt idx="35333">
                  <c:v>49.073611111111113</c:v>
                </c:pt>
                <c:pt idx="35334">
                  <c:v>49.075000000000003</c:v>
                </c:pt>
                <c:pt idx="35335">
                  <c:v>49.076388888888886</c:v>
                </c:pt>
                <c:pt idx="35336">
                  <c:v>49.077777777777776</c:v>
                </c:pt>
                <c:pt idx="35337">
                  <c:v>49.079166666666666</c:v>
                </c:pt>
                <c:pt idx="35338">
                  <c:v>49.080555555555556</c:v>
                </c:pt>
                <c:pt idx="35339">
                  <c:v>49.081944444444446</c:v>
                </c:pt>
                <c:pt idx="35340">
                  <c:v>49.083333333333336</c:v>
                </c:pt>
                <c:pt idx="35341">
                  <c:v>49.084722222222226</c:v>
                </c:pt>
                <c:pt idx="35342">
                  <c:v>49.086111111111109</c:v>
                </c:pt>
                <c:pt idx="35343">
                  <c:v>49.087499999999999</c:v>
                </c:pt>
                <c:pt idx="35344">
                  <c:v>49.088888888888889</c:v>
                </c:pt>
                <c:pt idx="35345">
                  <c:v>49.090277777777779</c:v>
                </c:pt>
                <c:pt idx="35346">
                  <c:v>49.091666666666669</c:v>
                </c:pt>
                <c:pt idx="35347">
                  <c:v>49.093055555555559</c:v>
                </c:pt>
                <c:pt idx="35348">
                  <c:v>49.094444444444441</c:v>
                </c:pt>
                <c:pt idx="35349">
                  <c:v>49.095833333333331</c:v>
                </c:pt>
                <c:pt idx="35350">
                  <c:v>49.097222222222221</c:v>
                </c:pt>
                <c:pt idx="35351">
                  <c:v>49.098611111111111</c:v>
                </c:pt>
                <c:pt idx="35352">
                  <c:v>49.1</c:v>
                </c:pt>
                <c:pt idx="35353">
                  <c:v>49.101388888888891</c:v>
                </c:pt>
                <c:pt idx="35354">
                  <c:v>49.102777777777774</c:v>
                </c:pt>
                <c:pt idx="35355">
                  <c:v>49.104166666666664</c:v>
                </c:pt>
                <c:pt idx="35356">
                  <c:v>49.105555555555554</c:v>
                </c:pt>
                <c:pt idx="35357">
                  <c:v>49.106944444444444</c:v>
                </c:pt>
                <c:pt idx="35358">
                  <c:v>49.108333333333334</c:v>
                </c:pt>
                <c:pt idx="35359">
                  <c:v>49.109722222222224</c:v>
                </c:pt>
                <c:pt idx="35360">
                  <c:v>49.111111111111114</c:v>
                </c:pt>
                <c:pt idx="35361">
                  <c:v>49.112499999999997</c:v>
                </c:pt>
                <c:pt idx="35362">
                  <c:v>49.113888888888887</c:v>
                </c:pt>
                <c:pt idx="35363">
                  <c:v>49.115277777777777</c:v>
                </c:pt>
                <c:pt idx="35364">
                  <c:v>49.116666666666667</c:v>
                </c:pt>
                <c:pt idx="35365">
                  <c:v>49.118055555555557</c:v>
                </c:pt>
                <c:pt idx="35366">
                  <c:v>49.119444444444447</c:v>
                </c:pt>
                <c:pt idx="35367">
                  <c:v>49.12083333333333</c:v>
                </c:pt>
                <c:pt idx="35368">
                  <c:v>49.12222222222222</c:v>
                </c:pt>
                <c:pt idx="35369">
                  <c:v>49.12361111111111</c:v>
                </c:pt>
                <c:pt idx="35370">
                  <c:v>49.125</c:v>
                </c:pt>
                <c:pt idx="35371">
                  <c:v>49.12638888888889</c:v>
                </c:pt>
                <c:pt idx="35372">
                  <c:v>49.12777777777778</c:v>
                </c:pt>
                <c:pt idx="35373">
                  <c:v>49.12916666666667</c:v>
                </c:pt>
                <c:pt idx="35374">
                  <c:v>49.130555555555553</c:v>
                </c:pt>
                <c:pt idx="35375">
                  <c:v>49.131944444444443</c:v>
                </c:pt>
                <c:pt idx="35376">
                  <c:v>49.133333333333333</c:v>
                </c:pt>
                <c:pt idx="35377">
                  <c:v>49.134722222222223</c:v>
                </c:pt>
                <c:pt idx="35378">
                  <c:v>49.136111111111113</c:v>
                </c:pt>
                <c:pt idx="35379">
                  <c:v>49.137500000000003</c:v>
                </c:pt>
                <c:pt idx="35380">
                  <c:v>49.138888888888886</c:v>
                </c:pt>
                <c:pt idx="35381">
                  <c:v>49.140277777777776</c:v>
                </c:pt>
                <c:pt idx="35382">
                  <c:v>49.141666666666666</c:v>
                </c:pt>
                <c:pt idx="35383">
                  <c:v>49.143055555555556</c:v>
                </c:pt>
                <c:pt idx="35384">
                  <c:v>49.144444444444446</c:v>
                </c:pt>
                <c:pt idx="35385">
                  <c:v>49.145833333333336</c:v>
                </c:pt>
                <c:pt idx="35386">
                  <c:v>49.147222222222226</c:v>
                </c:pt>
                <c:pt idx="35387">
                  <c:v>49.148611111111109</c:v>
                </c:pt>
                <c:pt idx="35388">
                  <c:v>49.15</c:v>
                </c:pt>
                <c:pt idx="35389">
                  <c:v>49.151388888888889</c:v>
                </c:pt>
                <c:pt idx="35390">
                  <c:v>49.152777777777779</c:v>
                </c:pt>
                <c:pt idx="35391">
                  <c:v>49.154166666666669</c:v>
                </c:pt>
                <c:pt idx="35392">
                  <c:v>49.155555555555559</c:v>
                </c:pt>
                <c:pt idx="35393">
                  <c:v>49.156944444444441</c:v>
                </c:pt>
                <c:pt idx="35394">
                  <c:v>49.158333333333331</c:v>
                </c:pt>
                <c:pt idx="35395">
                  <c:v>49.159722222222221</c:v>
                </c:pt>
                <c:pt idx="35396">
                  <c:v>49.161111111111111</c:v>
                </c:pt>
                <c:pt idx="35397">
                  <c:v>49.162500000000001</c:v>
                </c:pt>
                <c:pt idx="35398">
                  <c:v>49.163888888888891</c:v>
                </c:pt>
                <c:pt idx="35399">
                  <c:v>49.165277777777774</c:v>
                </c:pt>
                <c:pt idx="35400">
                  <c:v>49.166666666666664</c:v>
                </c:pt>
                <c:pt idx="35401">
                  <c:v>49.168055555555554</c:v>
                </c:pt>
                <c:pt idx="35402">
                  <c:v>49.169444444444444</c:v>
                </c:pt>
                <c:pt idx="35403">
                  <c:v>49.170833333333334</c:v>
                </c:pt>
                <c:pt idx="35404">
                  <c:v>49.172222222222224</c:v>
                </c:pt>
                <c:pt idx="35405">
                  <c:v>49.173611111111114</c:v>
                </c:pt>
                <c:pt idx="35406">
                  <c:v>49.174999999999997</c:v>
                </c:pt>
                <c:pt idx="35407">
                  <c:v>49.176388888888887</c:v>
                </c:pt>
                <c:pt idx="35408">
                  <c:v>49.177777777777777</c:v>
                </c:pt>
                <c:pt idx="35409">
                  <c:v>49.179166666666667</c:v>
                </c:pt>
                <c:pt idx="35410">
                  <c:v>49.180555555555557</c:v>
                </c:pt>
                <c:pt idx="35411">
                  <c:v>49.181944444444447</c:v>
                </c:pt>
                <c:pt idx="35412">
                  <c:v>49.18333333333333</c:v>
                </c:pt>
                <c:pt idx="35413">
                  <c:v>49.18472222222222</c:v>
                </c:pt>
                <c:pt idx="35414">
                  <c:v>49.18611111111111</c:v>
                </c:pt>
                <c:pt idx="35415">
                  <c:v>49.1875</c:v>
                </c:pt>
                <c:pt idx="35416">
                  <c:v>49.18888888888889</c:v>
                </c:pt>
                <c:pt idx="35417">
                  <c:v>49.19027777777778</c:v>
                </c:pt>
                <c:pt idx="35418">
                  <c:v>49.19166666666667</c:v>
                </c:pt>
                <c:pt idx="35419">
                  <c:v>49.193055555555553</c:v>
                </c:pt>
                <c:pt idx="35420">
                  <c:v>49.194444444444443</c:v>
                </c:pt>
                <c:pt idx="35421">
                  <c:v>49.195833333333333</c:v>
                </c:pt>
                <c:pt idx="35422">
                  <c:v>49.197222222222223</c:v>
                </c:pt>
                <c:pt idx="35423">
                  <c:v>49.198611111111113</c:v>
                </c:pt>
                <c:pt idx="35424">
                  <c:v>49.2</c:v>
                </c:pt>
                <c:pt idx="35425">
                  <c:v>49.201388888888886</c:v>
                </c:pt>
                <c:pt idx="35426">
                  <c:v>49.202777777777776</c:v>
                </c:pt>
                <c:pt idx="35427">
                  <c:v>49.204166666666666</c:v>
                </c:pt>
                <c:pt idx="35428">
                  <c:v>49.205555555555556</c:v>
                </c:pt>
                <c:pt idx="35429">
                  <c:v>49.206944444444446</c:v>
                </c:pt>
                <c:pt idx="35430">
                  <c:v>49.208333333333336</c:v>
                </c:pt>
                <c:pt idx="35431">
                  <c:v>49.209722222222226</c:v>
                </c:pt>
                <c:pt idx="35432">
                  <c:v>49.211111111111109</c:v>
                </c:pt>
                <c:pt idx="35433">
                  <c:v>49.212499999999999</c:v>
                </c:pt>
                <c:pt idx="35434">
                  <c:v>49.213888888888889</c:v>
                </c:pt>
                <c:pt idx="35435">
                  <c:v>49.215277777777779</c:v>
                </c:pt>
                <c:pt idx="35436">
                  <c:v>49.216666666666669</c:v>
                </c:pt>
                <c:pt idx="35437">
                  <c:v>49.218055555555559</c:v>
                </c:pt>
                <c:pt idx="35438">
                  <c:v>49.219444444444441</c:v>
                </c:pt>
                <c:pt idx="35439">
                  <c:v>49.220833333333331</c:v>
                </c:pt>
                <c:pt idx="35440">
                  <c:v>49.222222222222221</c:v>
                </c:pt>
                <c:pt idx="35441">
                  <c:v>49.223611111111111</c:v>
                </c:pt>
                <c:pt idx="35442">
                  <c:v>49.225000000000001</c:v>
                </c:pt>
                <c:pt idx="35443">
                  <c:v>49.226388888888891</c:v>
                </c:pt>
                <c:pt idx="35444">
                  <c:v>49.227777777777774</c:v>
                </c:pt>
                <c:pt idx="35445">
                  <c:v>49.229166666666664</c:v>
                </c:pt>
                <c:pt idx="35446">
                  <c:v>49.230555555555554</c:v>
                </c:pt>
                <c:pt idx="35447">
                  <c:v>49.231944444444444</c:v>
                </c:pt>
                <c:pt idx="35448">
                  <c:v>49.233333333333334</c:v>
                </c:pt>
                <c:pt idx="35449">
                  <c:v>49.234722222222224</c:v>
                </c:pt>
                <c:pt idx="35450">
                  <c:v>49.236111111111114</c:v>
                </c:pt>
                <c:pt idx="35451">
                  <c:v>49.237499999999997</c:v>
                </c:pt>
                <c:pt idx="35452">
                  <c:v>49.238888888888887</c:v>
                </c:pt>
                <c:pt idx="35453">
                  <c:v>49.240277777777777</c:v>
                </c:pt>
                <c:pt idx="35454">
                  <c:v>49.241666666666667</c:v>
                </c:pt>
                <c:pt idx="35455">
                  <c:v>49.243055555555557</c:v>
                </c:pt>
                <c:pt idx="35456">
                  <c:v>49.244444444444447</c:v>
                </c:pt>
                <c:pt idx="35457">
                  <c:v>49.24583333333333</c:v>
                </c:pt>
                <c:pt idx="35458">
                  <c:v>49.24722222222222</c:v>
                </c:pt>
                <c:pt idx="35459">
                  <c:v>49.24861111111111</c:v>
                </c:pt>
                <c:pt idx="35460">
                  <c:v>49.25</c:v>
                </c:pt>
                <c:pt idx="35461">
                  <c:v>49.25138888888889</c:v>
                </c:pt>
                <c:pt idx="35462">
                  <c:v>49.25277777777778</c:v>
                </c:pt>
                <c:pt idx="35463">
                  <c:v>49.25416666666667</c:v>
                </c:pt>
                <c:pt idx="35464">
                  <c:v>49.255555555555553</c:v>
                </c:pt>
                <c:pt idx="35465">
                  <c:v>49.256944444444443</c:v>
                </c:pt>
                <c:pt idx="35466">
                  <c:v>49.258333333333333</c:v>
                </c:pt>
                <c:pt idx="35467">
                  <c:v>49.259722222222223</c:v>
                </c:pt>
                <c:pt idx="35468">
                  <c:v>49.261111111111113</c:v>
                </c:pt>
                <c:pt idx="35469">
                  <c:v>49.262500000000003</c:v>
                </c:pt>
                <c:pt idx="35470">
                  <c:v>49.263888888888886</c:v>
                </c:pt>
                <c:pt idx="35471">
                  <c:v>49.265277777777776</c:v>
                </c:pt>
                <c:pt idx="35472">
                  <c:v>49.266666666666666</c:v>
                </c:pt>
                <c:pt idx="35473">
                  <c:v>49.268055555555556</c:v>
                </c:pt>
                <c:pt idx="35474">
                  <c:v>49.269444444444446</c:v>
                </c:pt>
                <c:pt idx="35475">
                  <c:v>49.270833333333336</c:v>
                </c:pt>
                <c:pt idx="35476">
                  <c:v>49.272222222222226</c:v>
                </c:pt>
                <c:pt idx="35477">
                  <c:v>49.273611111111109</c:v>
                </c:pt>
                <c:pt idx="35478">
                  <c:v>49.274999999999999</c:v>
                </c:pt>
                <c:pt idx="35479">
                  <c:v>49.276388888888889</c:v>
                </c:pt>
                <c:pt idx="35480">
                  <c:v>49.277777777777779</c:v>
                </c:pt>
                <c:pt idx="35481">
                  <c:v>49.279166666666669</c:v>
                </c:pt>
                <c:pt idx="35482">
                  <c:v>49.280555555555559</c:v>
                </c:pt>
                <c:pt idx="35483">
                  <c:v>49.281944444444441</c:v>
                </c:pt>
                <c:pt idx="35484">
                  <c:v>49.283333333333331</c:v>
                </c:pt>
                <c:pt idx="35485">
                  <c:v>49.284722222222221</c:v>
                </c:pt>
                <c:pt idx="35486">
                  <c:v>49.286111111111111</c:v>
                </c:pt>
                <c:pt idx="35487">
                  <c:v>49.287500000000001</c:v>
                </c:pt>
                <c:pt idx="35488">
                  <c:v>49.288888888888891</c:v>
                </c:pt>
                <c:pt idx="35489">
                  <c:v>49.290277777777774</c:v>
                </c:pt>
                <c:pt idx="35490">
                  <c:v>49.291666666666664</c:v>
                </c:pt>
                <c:pt idx="35491">
                  <c:v>49.293055555555554</c:v>
                </c:pt>
                <c:pt idx="35492">
                  <c:v>49.294444444444444</c:v>
                </c:pt>
                <c:pt idx="35493">
                  <c:v>49.295833333333334</c:v>
                </c:pt>
                <c:pt idx="35494">
                  <c:v>49.297222222222224</c:v>
                </c:pt>
                <c:pt idx="35495">
                  <c:v>49.298611111111114</c:v>
                </c:pt>
                <c:pt idx="35496">
                  <c:v>49.3</c:v>
                </c:pt>
                <c:pt idx="35497">
                  <c:v>49.301388888888887</c:v>
                </c:pt>
                <c:pt idx="35498">
                  <c:v>49.302777777777777</c:v>
                </c:pt>
                <c:pt idx="35499">
                  <c:v>49.304166666666667</c:v>
                </c:pt>
                <c:pt idx="35500">
                  <c:v>49.305555555555557</c:v>
                </c:pt>
                <c:pt idx="35501">
                  <c:v>49.306944444444447</c:v>
                </c:pt>
                <c:pt idx="35502">
                  <c:v>49.30833333333333</c:v>
                </c:pt>
                <c:pt idx="35503">
                  <c:v>49.30972222222222</c:v>
                </c:pt>
                <c:pt idx="35504">
                  <c:v>49.31111111111111</c:v>
                </c:pt>
                <c:pt idx="35505">
                  <c:v>49.3125</c:v>
                </c:pt>
                <c:pt idx="35506">
                  <c:v>49.31388888888889</c:v>
                </c:pt>
                <c:pt idx="35507">
                  <c:v>49.31527777777778</c:v>
                </c:pt>
                <c:pt idx="35508">
                  <c:v>49.31666666666667</c:v>
                </c:pt>
                <c:pt idx="35509">
                  <c:v>49.318055555555553</c:v>
                </c:pt>
                <c:pt idx="35510">
                  <c:v>49.319444444444443</c:v>
                </c:pt>
                <c:pt idx="35511">
                  <c:v>49.320833333333333</c:v>
                </c:pt>
                <c:pt idx="35512">
                  <c:v>49.322222222222223</c:v>
                </c:pt>
                <c:pt idx="35513">
                  <c:v>49.323611111111113</c:v>
                </c:pt>
                <c:pt idx="35514">
                  <c:v>49.325000000000003</c:v>
                </c:pt>
                <c:pt idx="35515">
                  <c:v>49.326388888888886</c:v>
                </c:pt>
                <c:pt idx="35516">
                  <c:v>49.327777777777776</c:v>
                </c:pt>
                <c:pt idx="35517">
                  <c:v>49.329166666666666</c:v>
                </c:pt>
                <c:pt idx="35518">
                  <c:v>49.330555555555556</c:v>
                </c:pt>
                <c:pt idx="35519">
                  <c:v>49.331944444444446</c:v>
                </c:pt>
                <c:pt idx="35520">
                  <c:v>49.333333333333336</c:v>
                </c:pt>
                <c:pt idx="35521">
                  <c:v>49.334722222222226</c:v>
                </c:pt>
                <c:pt idx="35522">
                  <c:v>49.336111111111109</c:v>
                </c:pt>
                <c:pt idx="35523">
                  <c:v>49.337499999999999</c:v>
                </c:pt>
                <c:pt idx="35524">
                  <c:v>49.338888888888889</c:v>
                </c:pt>
                <c:pt idx="35525">
                  <c:v>49.340277777777779</c:v>
                </c:pt>
                <c:pt idx="35526">
                  <c:v>49.341666666666669</c:v>
                </c:pt>
                <c:pt idx="35527">
                  <c:v>49.343055555555559</c:v>
                </c:pt>
                <c:pt idx="35528">
                  <c:v>49.344444444444441</c:v>
                </c:pt>
                <c:pt idx="35529">
                  <c:v>49.345833333333331</c:v>
                </c:pt>
                <c:pt idx="35530">
                  <c:v>49.347222222222221</c:v>
                </c:pt>
                <c:pt idx="35531">
                  <c:v>49.348611111111111</c:v>
                </c:pt>
                <c:pt idx="35532">
                  <c:v>49.35</c:v>
                </c:pt>
                <c:pt idx="35533">
                  <c:v>49.351388888888891</c:v>
                </c:pt>
                <c:pt idx="35534">
                  <c:v>49.352777777777774</c:v>
                </c:pt>
                <c:pt idx="35535">
                  <c:v>49.354166666666664</c:v>
                </c:pt>
                <c:pt idx="35536">
                  <c:v>49.355555555555554</c:v>
                </c:pt>
                <c:pt idx="35537">
                  <c:v>49.356944444444444</c:v>
                </c:pt>
                <c:pt idx="35538">
                  <c:v>49.358333333333334</c:v>
                </c:pt>
                <c:pt idx="35539">
                  <c:v>49.359722222222224</c:v>
                </c:pt>
                <c:pt idx="35540">
                  <c:v>49.361111111111114</c:v>
                </c:pt>
                <c:pt idx="35541">
                  <c:v>49.362499999999997</c:v>
                </c:pt>
                <c:pt idx="35542">
                  <c:v>49.363888888888887</c:v>
                </c:pt>
                <c:pt idx="35543">
                  <c:v>49.365277777777777</c:v>
                </c:pt>
                <c:pt idx="35544">
                  <c:v>49.366666666666667</c:v>
                </c:pt>
                <c:pt idx="35545">
                  <c:v>49.368055555555557</c:v>
                </c:pt>
                <c:pt idx="35546">
                  <c:v>49.369444444444447</c:v>
                </c:pt>
                <c:pt idx="35547">
                  <c:v>49.37083333333333</c:v>
                </c:pt>
                <c:pt idx="35548">
                  <c:v>49.37222222222222</c:v>
                </c:pt>
                <c:pt idx="35549">
                  <c:v>49.37361111111111</c:v>
                </c:pt>
                <c:pt idx="35550">
                  <c:v>49.375</c:v>
                </c:pt>
                <c:pt idx="35551">
                  <c:v>49.37638888888889</c:v>
                </c:pt>
                <c:pt idx="35552">
                  <c:v>49.37777777777778</c:v>
                </c:pt>
                <c:pt idx="35553">
                  <c:v>49.37916666666667</c:v>
                </c:pt>
                <c:pt idx="35554">
                  <c:v>49.380555555555553</c:v>
                </c:pt>
                <c:pt idx="35555">
                  <c:v>49.381944444444443</c:v>
                </c:pt>
                <c:pt idx="35556">
                  <c:v>49.383333333333333</c:v>
                </c:pt>
                <c:pt idx="35557">
                  <c:v>49.384722222222223</c:v>
                </c:pt>
                <c:pt idx="35558">
                  <c:v>49.386111111111113</c:v>
                </c:pt>
                <c:pt idx="35559">
                  <c:v>49.387500000000003</c:v>
                </c:pt>
                <c:pt idx="35560">
                  <c:v>49.388888888888886</c:v>
                </c:pt>
                <c:pt idx="35561">
                  <c:v>49.390277777777776</c:v>
                </c:pt>
                <c:pt idx="35562">
                  <c:v>49.391666666666666</c:v>
                </c:pt>
                <c:pt idx="35563">
                  <c:v>49.393055555555556</c:v>
                </c:pt>
                <c:pt idx="35564">
                  <c:v>49.394444444444446</c:v>
                </c:pt>
                <c:pt idx="35565">
                  <c:v>49.395833333333336</c:v>
                </c:pt>
                <c:pt idx="35566">
                  <c:v>49.397222222222226</c:v>
                </c:pt>
                <c:pt idx="35567">
                  <c:v>49.398611111111109</c:v>
                </c:pt>
                <c:pt idx="35568">
                  <c:v>49.4</c:v>
                </c:pt>
                <c:pt idx="35569">
                  <c:v>49.401388888888889</c:v>
                </c:pt>
                <c:pt idx="35570">
                  <c:v>49.402777777777779</c:v>
                </c:pt>
                <c:pt idx="35571">
                  <c:v>49.404166666666669</c:v>
                </c:pt>
                <c:pt idx="35572">
                  <c:v>49.405555555555559</c:v>
                </c:pt>
                <c:pt idx="35573">
                  <c:v>49.406944444444441</c:v>
                </c:pt>
                <c:pt idx="35574">
                  <c:v>49.408333333333331</c:v>
                </c:pt>
                <c:pt idx="35575">
                  <c:v>49.409722222222221</c:v>
                </c:pt>
                <c:pt idx="35576">
                  <c:v>49.411111111111111</c:v>
                </c:pt>
                <c:pt idx="35577">
                  <c:v>49.412500000000001</c:v>
                </c:pt>
                <c:pt idx="35578">
                  <c:v>49.413888888888891</c:v>
                </c:pt>
                <c:pt idx="35579">
                  <c:v>49.415277777777774</c:v>
                </c:pt>
                <c:pt idx="35580">
                  <c:v>49.416666666666664</c:v>
                </c:pt>
                <c:pt idx="35581">
                  <c:v>49.418055555555554</c:v>
                </c:pt>
                <c:pt idx="35582">
                  <c:v>49.419444444444444</c:v>
                </c:pt>
                <c:pt idx="35583">
                  <c:v>49.420833333333334</c:v>
                </c:pt>
                <c:pt idx="35584">
                  <c:v>49.422222222222224</c:v>
                </c:pt>
                <c:pt idx="35585">
                  <c:v>49.423611111111114</c:v>
                </c:pt>
                <c:pt idx="35586">
                  <c:v>49.424999999999997</c:v>
                </c:pt>
                <c:pt idx="35587">
                  <c:v>49.426388888888887</c:v>
                </c:pt>
                <c:pt idx="35588">
                  <c:v>49.427777777777777</c:v>
                </c:pt>
                <c:pt idx="35589">
                  <c:v>49.429166666666667</c:v>
                </c:pt>
                <c:pt idx="35590">
                  <c:v>49.430555555555557</c:v>
                </c:pt>
                <c:pt idx="35591">
                  <c:v>49.431944444444447</c:v>
                </c:pt>
                <c:pt idx="35592">
                  <c:v>49.43333333333333</c:v>
                </c:pt>
                <c:pt idx="35593">
                  <c:v>49.43472222222222</c:v>
                </c:pt>
                <c:pt idx="35594">
                  <c:v>49.43611111111111</c:v>
                </c:pt>
                <c:pt idx="35595">
                  <c:v>49.4375</c:v>
                </c:pt>
                <c:pt idx="35596">
                  <c:v>49.43888888888889</c:v>
                </c:pt>
                <c:pt idx="35597">
                  <c:v>49.44027777777778</c:v>
                </c:pt>
                <c:pt idx="35598">
                  <c:v>49.44166666666667</c:v>
                </c:pt>
                <c:pt idx="35599">
                  <c:v>49.443055555555553</c:v>
                </c:pt>
                <c:pt idx="35600">
                  <c:v>49.444444444444443</c:v>
                </c:pt>
                <c:pt idx="35601">
                  <c:v>49.445833333333333</c:v>
                </c:pt>
                <c:pt idx="35602">
                  <c:v>49.447222222222223</c:v>
                </c:pt>
                <c:pt idx="35603">
                  <c:v>49.448611111111113</c:v>
                </c:pt>
                <c:pt idx="35604">
                  <c:v>49.45</c:v>
                </c:pt>
                <c:pt idx="35605">
                  <c:v>49.451388888888886</c:v>
                </c:pt>
                <c:pt idx="35606">
                  <c:v>49.452777777777776</c:v>
                </c:pt>
                <c:pt idx="35607">
                  <c:v>49.454166666666666</c:v>
                </c:pt>
                <c:pt idx="35608">
                  <c:v>49.455555555555556</c:v>
                </c:pt>
                <c:pt idx="35609">
                  <c:v>49.456944444444446</c:v>
                </c:pt>
                <c:pt idx="35610">
                  <c:v>49.458333333333336</c:v>
                </c:pt>
                <c:pt idx="35611">
                  <c:v>49.459722222222226</c:v>
                </c:pt>
                <c:pt idx="35612">
                  <c:v>49.461111111111109</c:v>
                </c:pt>
                <c:pt idx="35613">
                  <c:v>49.462499999999999</c:v>
                </c:pt>
                <c:pt idx="35614">
                  <c:v>49.463888888888889</c:v>
                </c:pt>
                <c:pt idx="35615">
                  <c:v>49.465277777777779</c:v>
                </c:pt>
                <c:pt idx="35616">
                  <c:v>49.466666666666669</c:v>
                </c:pt>
                <c:pt idx="35617">
                  <c:v>49.468055555555559</c:v>
                </c:pt>
                <c:pt idx="35618">
                  <c:v>49.469444444444441</c:v>
                </c:pt>
                <c:pt idx="35619">
                  <c:v>49.470833333333331</c:v>
                </c:pt>
                <c:pt idx="35620">
                  <c:v>49.472222222222221</c:v>
                </c:pt>
                <c:pt idx="35621">
                  <c:v>49.473611111111111</c:v>
                </c:pt>
                <c:pt idx="35622">
                  <c:v>49.475000000000001</c:v>
                </c:pt>
                <c:pt idx="35623">
                  <c:v>49.476388888888891</c:v>
                </c:pt>
                <c:pt idx="35624">
                  <c:v>49.477777777777774</c:v>
                </c:pt>
                <c:pt idx="35625">
                  <c:v>49.479166666666664</c:v>
                </c:pt>
                <c:pt idx="35626">
                  <c:v>49.480555555555554</c:v>
                </c:pt>
                <c:pt idx="35627">
                  <c:v>49.481944444444444</c:v>
                </c:pt>
                <c:pt idx="35628">
                  <c:v>49.483333333333334</c:v>
                </c:pt>
                <c:pt idx="35629">
                  <c:v>49.484722222222224</c:v>
                </c:pt>
                <c:pt idx="35630">
                  <c:v>49.486111111111114</c:v>
                </c:pt>
                <c:pt idx="35631">
                  <c:v>49.487499999999997</c:v>
                </c:pt>
                <c:pt idx="35632">
                  <c:v>49.488888888888887</c:v>
                </c:pt>
                <c:pt idx="35633">
                  <c:v>49.490277777777777</c:v>
                </c:pt>
                <c:pt idx="35634">
                  <c:v>49.491666666666667</c:v>
                </c:pt>
                <c:pt idx="35635">
                  <c:v>49.493055555555557</c:v>
                </c:pt>
                <c:pt idx="35636">
                  <c:v>49.494444444444447</c:v>
                </c:pt>
                <c:pt idx="35637">
                  <c:v>49.49583333333333</c:v>
                </c:pt>
                <c:pt idx="35638">
                  <c:v>49.49722222222222</c:v>
                </c:pt>
                <c:pt idx="35639">
                  <c:v>49.49861111111111</c:v>
                </c:pt>
                <c:pt idx="35640">
                  <c:v>49.5</c:v>
                </c:pt>
                <c:pt idx="35641">
                  <c:v>49.50138888888889</c:v>
                </c:pt>
                <c:pt idx="35642">
                  <c:v>49.50277777777778</c:v>
                </c:pt>
                <c:pt idx="35643">
                  <c:v>49.50416666666667</c:v>
                </c:pt>
                <c:pt idx="35644">
                  <c:v>49.505555555555553</c:v>
                </c:pt>
                <c:pt idx="35645">
                  <c:v>49.506944444444443</c:v>
                </c:pt>
                <c:pt idx="35646">
                  <c:v>49.508333333333333</c:v>
                </c:pt>
                <c:pt idx="35647">
                  <c:v>49.509722222222223</c:v>
                </c:pt>
                <c:pt idx="35648">
                  <c:v>49.511111111111113</c:v>
                </c:pt>
                <c:pt idx="35649">
                  <c:v>49.512500000000003</c:v>
                </c:pt>
                <c:pt idx="35650">
                  <c:v>49.513888888888886</c:v>
                </c:pt>
                <c:pt idx="35651">
                  <c:v>49.515277777777776</c:v>
                </c:pt>
                <c:pt idx="35652">
                  <c:v>49.516666666666666</c:v>
                </c:pt>
                <c:pt idx="35653">
                  <c:v>49.518055555555556</c:v>
                </c:pt>
                <c:pt idx="35654">
                  <c:v>49.519444444444446</c:v>
                </c:pt>
                <c:pt idx="35655">
                  <c:v>49.520833333333336</c:v>
                </c:pt>
                <c:pt idx="35656">
                  <c:v>49.522222222222226</c:v>
                </c:pt>
                <c:pt idx="35657">
                  <c:v>49.523611111111109</c:v>
                </c:pt>
                <c:pt idx="35658">
                  <c:v>49.524999999999999</c:v>
                </c:pt>
                <c:pt idx="35659">
                  <c:v>49.526388888888889</c:v>
                </c:pt>
                <c:pt idx="35660">
                  <c:v>49.527777777777779</c:v>
                </c:pt>
                <c:pt idx="35661">
                  <c:v>49.529166666666669</c:v>
                </c:pt>
                <c:pt idx="35662">
                  <c:v>49.530555555555559</c:v>
                </c:pt>
                <c:pt idx="35663">
                  <c:v>49.531944444444441</c:v>
                </c:pt>
                <c:pt idx="35664">
                  <c:v>49.533333333333331</c:v>
                </c:pt>
                <c:pt idx="35665">
                  <c:v>49.534722222222221</c:v>
                </c:pt>
                <c:pt idx="35666">
                  <c:v>49.536111111111111</c:v>
                </c:pt>
                <c:pt idx="35667">
                  <c:v>49.537500000000001</c:v>
                </c:pt>
                <c:pt idx="35668">
                  <c:v>49.538888888888891</c:v>
                </c:pt>
                <c:pt idx="35669">
                  <c:v>49.540277777777774</c:v>
                </c:pt>
                <c:pt idx="35670">
                  <c:v>49.541666666666664</c:v>
                </c:pt>
                <c:pt idx="35671">
                  <c:v>49.543055555555554</c:v>
                </c:pt>
                <c:pt idx="35672">
                  <c:v>49.544444444444444</c:v>
                </c:pt>
                <c:pt idx="35673">
                  <c:v>49.545833333333334</c:v>
                </c:pt>
                <c:pt idx="35674">
                  <c:v>49.547222222222224</c:v>
                </c:pt>
                <c:pt idx="35675">
                  <c:v>49.548611111111114</c:v>
                </c:pt>
                <c:pt idx="35676">
                  <c:v>49.55</c:v>
                </c:pt>
                <c:pt idx="35677">
                  <c:v>49.551388888888887</c:v>
                </c:pt>
                <c:pt idx="35678">
                  <c:v>49.552777777777777</c:v>
                </c:pt>
                <c:pt idx="35679">
                  <c:v>49.554166666666667</c:v>
                </c:pt>
                <c:pt idx="35680">
                  <c:v>49.555555555555557</c:v>
                </c:pt>
                <c:pt idx="35681">
                  <c:v>49.556944444444447</c:v>
                </c:pt>
                <c:pt idx="35682">
                  <c:v>49.55833333333333</c:v>
                </c:pt>
                <c:pt idx="35683">
                  <c:v>49.55972222222222</c:v>
                </c:pt>
                <c:pt idx="35684">
                  <c:v>49.56111111111111</c:v>
                </c:pt>
                <c:pt idx="35685">
                  <c:v>49.5625</c:v>
                </c:pt>
                <c:pt idx="35686">
                  <c:v>49.56388888888889</c:v>
                </c:pt>
                <c:pt idx="35687">
                  <c:v>49.56527777777778</c:v>
                </c:pt>
                <c:pt idx="35688">
                  <c:v>49.56666666666667</c:v>
                </c:pt>
                <c:pt idx="35689">
                  <c:v>49.568055555555553</c:v>
                </c:pt>
                <c:pt idx="35690">
                  <c:v>49.569444444444443</c:v>
                </c:pt>
                <c:pt idx="35691">
                  <c:v>49.570833333333333</c:v>
                </c:pt>
                <c:pt idx="35692">
                  <c:v>49.572222222222223</c:v>
                </c:pt>
                <c:pt idx="35693">
                  <c:v>49.573611111111113</c:v>
                </c:pt>
                <c:pt idx="35694">
                  <c:v>49.575000000000003</c:v>
                </c:pt>
                <c:pt idx="35695">
                  <c:v>49.576388888888886</c:v>
                </c:pt>
                <c:pt idx="35696">
                  <c:v>49.577777777777776</c:v>
                </c:pt>
                <c:pt idx="35697">
                  <c:v>49.579166666666666</c:v>
                </c:pt>
                <c:pt idx="35698">
                  <c:v>49.580555555555556</c:v>
                </c:pt>
                <c:pt idx="35699">
                  <c:v>49.581944444444446</c:v>
                </c:pt>
                <c:pt idx="35700">
                  <c:v>49.583333333333336</c:v>
                </c:pt>
                <c:pt idx="35701">
                  <c:v>49.584722222222226</c:v>
                </c:pt>
                <c:pt idx="35702">
                  <c:v>49.586111111111109</c:v>
                </c:pt>
                <c:pt idx="35703">
                  <c:v>49.587499999999999</c:v>
                </c:pt>
                <c:pt idx="35704">
                  <c:v>49.588888888888889</c:v>
                </c:pt>
                <c:pt idx="35705">
                  <c:v>49.590277777777779</c:v>
                </c:pt>
                <c:pt idx="35706">
                  <c:v>49.591666666666669</c:v>
                </c:pt>
                <c:pt idx="35707">
                  <c:v>49.593055555555559</c:v>
                </c:pt>
                <c:pt idx="35708">
                  <c:v>49.594444444444441</c:v>
                </c:pt>
                <c:pt idx="35709">
                  <c:v>49.595833333333331</c:v>
                </c:pt>
                <c:pt idx="35710">
                  <c:v>49.597222222222221</c:v>
                </c:pt>
                <c:pt idx="35711">
                  <c:v>49.598611111111111</c:v>
                </c:pt>
                <c:pt idx="35712">
                  <c:v>49.6</c:v>
                </c:pt>
                <c:pt idx="35713">
                  <c:v>49.601388888888891</c:v>
                </c:pt>
                <c:pt idx="35714">
                  <c:v>49.602777777777774</c:v>
                </c:pt>
                <c:pt idx="35715">
                  <c:v>49.604166666666664</c:v>
                </c:pt>
                <c:pt idx="35716">
                  <c:v>49.605555555555554</c:v>
                </c:pt>
                <c:pt idx="35717">
                  <c:v>49.606944444444444</c:v>
                </c:pt>
                <c:pt idx="35718">
                  <c:v>49.608333333333334</c:v>
                </c:pt>
                <c:pt idx="35719">
                  <c:v>49.609722222222224</c:v>
                </c:pt>
                <c:pt idx="35720">
                  <c:v>49.611111111111114</c:v>
                </c:pt>
                <c:pt idx="35721">
                  <c:v>49.612499999999997</c:v>
                </c:pt>
                <c:pt idx="35722">
                  <c:v>49.613888888888887</c:v>
                </c:pt>
                <c:pt idx="35723">
                  <c:v>49.615277777777777</c:v>
                </c:pt>
                <c:pt idx="35724">
                  <c:v>49.616666666666667</c:v>
                </c:pt>
                <c:pt idx="35725">
                  <c:v>49.618055555555557</c:v>
                </c:pt>
                <c:pt idx="35726">
                  <c:v>49.619444444444447</c:v>
                </c:pt>
                <c:pt idx="35727">
                  <c:v>49.62083333333333</c:v>
                </c:pt>
                <c:pt idx="35728">
                  <c:v>49.62222222222222</c:v>
                </c:pt>
                <c:pt idx="35729">
                  <c:v>49.62361111111111</c:v>
                </c:pt>
                <c:pt idx="35730">
                  <c:v>49.625</c:v>
                </c:pt>
                <c:pt idx="35731">
                  <c:v>49.62638888888889</c:v>
                </c:pt>
                <c:pt idx="35732">
                  <c:v>49.62777777777778</c:v>
                </c:pt>
                <c:pt idx="35733">
                  <c:v>49.62916666666667</c:v>
                </c:pt>
                <c:pt idx="35734">
                  <c:v>49.630555555555553</c:v>
                </c:pt>
                <c:pt idx="35735">
                  <c:v>49.631944444444443</c:v>
                </c:pt>
                <c:pt idx="35736">
                  <c:v>49.633333333333333</c:v>
                </c:pt>
                <c:pt idx="35737">
                  <c:v>49.634722222222223</c:v>
                </c:pt>
                <c:pt idx="35738">
                  <c:v>49.636111111111113</c:v>
                </c:pt>
                <c:pt idx="35739">
                  <c:v>49.637500000000003</c:v>
                </c:pt>
                <c:pt idx="35740">
                  <c:v>49.638888888888886</c:v>
                </c:pt>
                <c:pt idx="35741">
                  <c:v>49.640277777777776</c:v>
                </c:pt>
                <c:pt idx="35742">
                  <c:v>49.641666666666666</c:v>
                </c:pt>
                <c:pt idx="35743">
                  <c:v>49.643055555555556</c:v>
                </c:pt>
                <c:pt idx="35744">
                  <c:v>49.644444444444446</c:v>
                </c:pt>
                <c:pt idx="35745">
                  <c:v>49.645833333333336</c:v>
                </c:pt>
                <c:pt idx="35746">
                  <c:v>49.647222222222226</c:v>
                </c:pt>
                <c:pt idx="35747">
                  <c:v>49.648611111111109</c:v>
                </c:pt>
                <c:pt idx="35748">
                  <c:v>49.65</c:v>
                </c:pt>
                <c:pt idx="35749">
                  <c:v>49.651388888888889</c:v>
                </c:pt>
                <c:pt idx="35750">
                  <c:v>49.652777777777779</c:v>
                </c:pt>
                <c:pt idx="35751">
                  <c:v>49.654166666666669</c:v>
                </c:pt>
                <c:pt idx="35752">
                  <c:v>49.655555555555559</c:v>
                </c:pt>
                <c:pt idx="35753">
                  <c:v>49.656944444444441</c:v>
                </c:pt>
                <c:pt idx="35754">
                  <c:v>49.658333333333331</c:v>
                </c:pt>
                <c:pt idx="35755">
                  <c:v>49.659722222222221</c:v>
                </c:pt>
                <c:pt idx="35756">
                  <c:v>49.661111111111111</c:v>
                </c:pt>
                <c:pt idx="35757">
                  <c:v>49.662500000000001</c:v>
                </c:pt>
                <c:pt idx="35758">
                  <c:v>49.663888888888891</c:v>
                </c:pt>
                <c:pt idx="35759">
                  <c:v>49.665277777777774</c:v>
                </c:pt>
                <c:pt idx="35760">
                  <c:v>49.666666666666664</c:v>
                </c:pt>
                <c:pt idx="35761">
                  <c:v>49.668055555555554</c:v>
                </c:pt>
                <c:pt idx="35762">
                  <c:v>49.669444444444444</c:v>
                </c:pt>
                <c:pt idx="35763">
                  <c:v>49.670833333333334</c:v>
                </c:pt>
                <c:pt idx="35764">
                  <c:v>49.672222222222224</c:v>
                </c:pt>
                <c:pt idx="35765">
                  <c:v>49.673611111111114</c:v>
                </c:pt>
                <c:pt idx="35766">
                  <c:v>49.674999999999997</c:v>
                </c:pt>
                <c:pt idx="35767">
                  <c:v>49.676388888888887</c:v>
                </c:pt>
                <c:pt idx="35768">
                  <c:v>49.677777777777777</c:v>
                </c:pt>
                <c:pt idx="35769">
                  <c:v>49.679166666666667</c:v>
                </c:pt>
                <c:pt idx="35770">
                  <c:v>49.680555555555557</c:v>
                </c:pt>
                <c:pt idx="35771">
                  <c:v>49.681944444444447</c:v>
                </c:pt>
                <c:pt idx="35772">
                  <c:v>49.68333333333333</c:v>
                </c:pt>
                <c:pt idx="35773">
                  <c:v>49.68472222222222</c:v>
                </c:pt>
                <c:pt idx="35774">
                  <c:v>49.68611111111111</c:v>
                </c:pt>
                <c:pt idx="35775">
                  <c:v>49.6875</c:v>
                </c:pt>
                <c:pt idx="35776">
                  <c:v>49.68888888888889</c:v>
                </c:pt>
                <c:pt idx="35777">
                  <c:v>49.69027777777778</c:v>
                </c:pt>
                <c:pt idx="35778">
                  <c:v>49.69166666666667</c:v>
                </c:pt>
                <c:pt idx="35779">
                  <c:v>49.693055555555553</c:v>
                </c:pt>
                <c:pt idx="35780">
                  <c:v>49.694444444444443</c:v>
                </c:pt>
                <c:pt idx="35781">
                  <c:v>49.695833333333333</c:v>
                </c:pt>
                <c:pt idx="35782">
                  <c:v>49.697222222222223</c:v>
                </c:pt>
                <c:pt idx="35783">
                  <c:v>49.698611111111113</c:v>
                </c:pt>
                <c:pt idx="35784">
                  <c:v>49.7</c:v>
                </c:pt>
                <c:pt idx="35785">
                  <c:v>49.701388888888886</c:v>
                </c:pt>
                <c:pt idx="35786">
                  <c:v>49.702777777777776</c:v>
                </c:pt>
                <c:pt idx="35787">
                  <c:v>49.704166666666666</c:v>
                </c:pt>
                <c:pt idx="35788">
                  <c:v>49.705555555555556</c:v>
                </c:pt>
                <c:pt idx="35789">
                  <c:v>49.706944444444446</c:v>
                </c:pt>
                <c:pt idx="35790">
                  <c:v>49.708333333333336</c:v>
                </c:pt>
                <c:pt idx="35791">
                  <c:v>49.709722222222226</c:v>
                </c:pt>
                <c:pt idx="35792">
                  <c:v>49.711111111111109</c:v>
                </c:pt>
                <c:pt idx="35793">
                  <c:v>49.712499999999999</c:v>
                </c:pt>
                <c:pt idx="35794">
                  <c:v>49.713888888888889</c:v>
                </c:pt>
                <c:pt idx="35795">
                  <c:v>49.715277777777779</c:v>
                </c:pt>
                <c:pt idx="35796">
                  <c:v>49.716666666666669</c:v>
                </c:pt>
                <c:pt idx="35797">
                  <c:v>49.718055555555559</c:v>
                </c:pt>
                <c:pt idx="35798">
                  <c:v>49.719444444444441</c:v>
                </c:pt>
                <c:pt idx="35799">
                  <c:v>49.720833333333331</c:v>
                </c:pt>
                <c:pt idx="35800">
                  <c:v>49.722222222222221</c:v>
                </c:pt>
                <c:pt idx="35801">
                  <c:v>49.723611111111111</c:v>
                </c:pt>
                <c:pt idx="35802">
                  <c:v>49.725000000000001</c:v>
                </c:pt>
                <c:pt idx="35803">
                  <c:v>49.726388888888891</c:v>
                </c:pt>
                <c:pt idx="35804">
                  <c:v>49.727777777777774</c:v>
                </c:pt>
                <c:pt idx="35805">
                  <c:v>49.729166666666664</c:v>
                </c:pt>
                <c:pt idx="35806">
                  <c:v>49.730555555555554</c:v>
                </c:pt>
                <c:pt idx="35807">
                  <c:v>49.731944444444444</c:v>
                </c:pt>
                <c:pt idx="35808">
                  <c:v>49.733333333333334</c:v>
                </c:pt>
                <c:pt idx="35809">
                  <c:v>49.734722222222224</c:v>
                </c:pt>
                <c:pt idx="35810">
                  <c:v>49.736111111111114</c:v>
                </c:pt>
                <c:pt idx="35811">
                  <c:v>49.737499999999997</c:v>
                </c:pt>
                <c:pt idx="35812">
                  <c:v>49.738888888888887</c:v>
                </c:pt>
                <c:pt idx="35813">
                  <c:v>49.740277777777777</c:v>
                </c:pt>
                <c:pt idx="35814">
                  <c:v>49.741666666666667</c:v>
                </c:pt>
                <c:pt idx="35815">
                  <c:v>49.743055555555557</c:v>
                </c:pt>
                <c:pt idx="35816">
                  <c:v>49.744444444444447</c:v>
                </c:pt>
                <c:pt idx="35817">
                  <c:v>49.74583333333333</c:v>
                </c:pt>
                <c:pt idx="35818">
                  <c:v>49.74722222222222</c:v>
                </c:pt>
                <c:pt idx="35819">
                  <c:v>49.74861111111111</c:v>
                </c:pt>
                <c:pt idx="35820">
                  <c:v>49.75</c:v>
                </c:pt>
                <c:pt idx="35821">
                  <c:v>49.75138888888889</c:v>
                </c:pt>
                <c:pt idx="35822">
                  <c:v>49.75277777777778</c:v>
                </c:pt>
                <c:pt idx="35823">
                  <c:v>49.75416666666667</c:v>
                </c:pt>
                <c:pt idx="35824">
                  <c:v>49.755555555555553</c:v>
                </c:pt>
                <c:pt idx="35825">
                  <c:v>49.756944444444443</c:v>
                </c:pt>
                <c:pt idx="35826">
                  <c:v>49.758333333333333</c:v>
                </c:pt>
                <c:pt idx="35827">
                  <c:v>49.759722222222223</c:v>
                </c:pt>
                <c:pt idx="35828">
                  <c:v>49.761111111111113</c:v>
                </c:pt>
                <c:pt idx="35829">
                  <c:v>49.762500000000003</c:v>
                </c:pt>
                <c:pt idx="35830">
                  <c:v>49.763888888888886</c:v>
                </c:pt>
                <c:pt idx="35831">
                  <c:v>49.765277777777776</c:v>
                </c:pt>
                <c:pt idx="35832">
                  <c:v>49.766666666666666</c:v>
                </c:pt>
                <c:pt idx="35833">
                  <c:v>49.768055555555556</c:v>
                </c:pt>
                <c:pt idx="35834">
                  <c:v>49.769444444444446</c:v>
                </c:pt>
                <c:pt idx="35835">
                  <c:v>49.770833333333336</c:v>
                </c:pt>
                <c:pt idx="35836">
                  <c:v>49.772222222222226</c:v>
                </c:pt>
                <c:pt idx="35837">
                  <c:v>49.773611111111109</c:v>
                </c:pt>
                <c:pt idx="35838">
                  <c:v>49.774999999999999</c:v>
                </c:pt>
                <c:pt idx="35839">
                  <c:v>49.776388888888889</c:v>
                </c:pt>
                <c:pt idx="35840">
                  <c:v>49.777777777777779</c:v>
                </c:pt>
                <c:pt idx="35841">
                  <c:v>49.779166666666669</c:v>
                </c:pt>
                <c:pt idx="35842">
                  <c:v>49.780555555555559</c:v>
                </c:pt>
                <c:pt idx="35843">
                  <c:v>49.781944444444441</c:v>
                </c:pt>
                <c:pt idx="35844">
                  <c:v>49.783333333333331</c:v>
                </c:pt>
                <c:pt idx="35845">
                  <c:v>49.784722222222221</c:v>
                </c:pt>
                <c:pt idx="35846">
                  <c:v>49.786111111111111</c:v>
                </c:pt>
                <c:pt idx="35847">
                  <c:v>49.787500000000001</c:v>
                </c:pt>
                <c:pt idx="35848">
                  <c:v>49.788888888888891</c:v>
                </c:pt>
                <c:pt idx="35849">
                  <c:v>49.790277777777774</c:v>
                </c:pt>
                <c:pt idx="35850">
                  <c:v>49.791666666666664</c:v>
                </c:pt>
                <c:pt idx="35851">
                  <c:v>49.793055555555554</c:v>
                </c:pt>
                <c:pt idx="35852">
                  <c:v>49.794444444444444</c:v>
                </c:pt>
                <c:pt idx="35853">
                  <c:v>49.795833333333334</c:v>
                </c:pt>
                <c:pt idx="35854">
                  <c:v>49.797222222222224</c:v>
                </c:pt>
                <c:pt idx="35855">
                  <c:v>49.798611111111114</c:v>
                </c:pt>
                <c:pt idx="35856">
                  <c:v>49.8</c:v>
                </c:pt>
                <c:pt idx="35857">
                  <c:v>49.801388888888887</c:v>
                </c:pt>
                <c:pt idx="35858">
                  <c:v>49.802777777777777</c:v>
                </c:pt>
                <c:pt idx="35859">
                  <c:v>49.804166666666667</c:v>
                </c:pt>
                <c:pt idx="35860">
                  <c:v>49.805555555555557</c:v>
                </c:pt>
                <c:pt idx="35861">
                  <c:v>49.806944444444447</c:v>
                </c:pt>
                <c:pt idx="35862">
                  <c:v>49.80833333333333</c:v>
                </c:pt>
                <c:pt idx="35863">
                  <c:v>49.80972222222222</c:v>
                </c:pt>
                <c:pt idx="35864">
                  <c:v>49.81111111111111</c:v>
                </c:pt>
                <c:pt idx="35865">
                  <c:v>49.8125</c:v>
                </c:pt>
                <c:pt idx="35866">
                  <c:v>49.81388888888889</c:v>
                </c:pt>
                <c:pt idx="35867">
                  <c:v>49.81527777777778</c:v>
                </c:pt>
                <c:pt idx="35868">
                  <c:v>49.81666666666667</c:v>
                </c:pt>
                <c:pt idx="35869">
                  <c:v>49.818055555555553</c:v>
                </c:pt>
                <c:pt idx="35870">
                  <c:v>49.819444444444443</c:v>
                </c:pt>
                <c:pt idx="35871">
                  <c:v>49.820833333333333</c:v>
                </c:pt>
                <c:pt idx="35872">
                  <c:v>49.822222222222223</c:v>
                </c:pt>
                <c:pt idx="35873">
                  <c:v>49.823611111111113</c:v>
                </c:pt>
                <c:pt idx="35874">
                  <c:v>49.825000000000003</c:v>
                </c:pt>
                <c:pt idx="35875">
                  <c:v>49.826388888888886</c:v>
                </c:pt>
                <c:pt idx="35876">
                  <c:v>49.827777777777776</c:v>
                </c:pt>
                <c:pt idx="35877">
                  <c:v>49.829166666666666</c:v>
                </c:pt>
                <c:pt idx="35878">
                  <c:v>49.830555555555556</c:v>
                </c:pt>
                <c:pt idx="35879">
                  <c:v>49.831944444444446</c:v>
                </c:pt>
                <c:pt idx="35880">
                  <c:v>49.833333333333336</c:v>
                </c:pt>
                <c:pt idx="35881">
                  <c:v>49.834722222222226</c:v>
                </c:pt>
                <c:pt idx="35882">
                  <c:v>49.836111111111109</c:v>
                </c:pt>
                <c:pt idx="35883">
                  <c:v>49.837499999999999</c:v>
                </c:pt>
                <c:pt idx="35884">
                  <c:v>49.838888888888889</c:v>
                </c:pt>
                <c:pt idx="35885">
                  <c:v>49.840277777777779</c:v>
                </c:pt>
                <c:pt idx="35886">
                  <c:v>49.841666666666669</c:v>
                </c:pt>
                <c:pt idx="35887">
                  <c:v>49.843055555555559</c:v>
                </c:pt>
                <c:pt idx="35888">
                  <c:v>49.844444444444441</c:v>
                </c:pt>
                <c:pt idx="35889">
                  <c:v>49.845833333333331</c:v>
                </c:pt>
                <c:pt idx="35890">
                  <c:v>49.847222222222221</c:v>
                </c:pt>
                <c:pt idx="35891">
                  <c:v>49.848611111111111</c:v>
                </c:pt>
                <c:pt idx="35892">
                  <c:v>49.85</c:v>
                </c:pt>
                <c:pt idx="35893">
                  <c:v>49.851388888888891</c:v>
                </c:pt>
                <c:pt idx="35894">
                  <c:v>49.852777777777774</c:v>
                </c:pt>
                <c:pt idx="35895">
                  <c:v>49.854166666666664</c:v>
                </c:pt>
                <c:pt idx="35896">
                  <c:v>49.855555555555554</c:v>
                </c:pt>
                <c:pt idx="35897">
                  <c:v>49.856944444444444</c:v>
                </c:pt>
                <c:pt idx="35898">
                  <c:v>49.858333333333334</c:v>
                </c:pt>
                <c:pt idx="35899">
                  <c:v>49.859722222222224</c:v>
                </c:pt>
                <c:pt idx="35900">
                  <c:v>49.861111111111114</c:v>
                </c:pt>
                <c:pt idx="35901">
                  <c:v>49.862499999999997</c:v>
                </c:pt>
                <c:pt idx="35902">
                  <c:v>49.863888888888887</c:v>
                </c:pt>
                <c:pt idx="35903">
                  <c:v>49.865277777777777</c:v>
                </c:pt>
                <c:pt idx="35904">
                  <c:v>49.866666666666667</c:v>
                </c:pt>
                <c:pt idx="35905">
                  <c:v>49.868055555555557</c:v>
                </c:pt>
                <c:pt idx="35906">
                  <c:v>49.869444444444447</c:v>
                </c:pt>
                <c:pt idx="35907">
                  <c:v>49.87083333333333</c:v>
                </c:pt>
                <c:pt idx="35908">
                  <c:v>49.87222222222222</c:v>
                </c:pt>
                <c:pt idx="35909">
                  <c:v>49.87361111111111</c:v>
                </c:pt>
                <c:pt idx="35910">
                  <c:v>49.875</c:v>
                </c:pt>
                <c:pt idx="35911">
                  <c:v>49.87638888888889</c:v>
                </c:pt>
                <c:pt idx="35912">
                  <c:v>49.87777777777778</c:v>
                </c:pt>
                <c:pt idx="35913">
                  <c:v>49.87916666666667</c:v>
                </c:pt>
                <c:pt idx="35914">
                  <c:v>49.880555555555553</c:v>
                </c:pt>
                <c:pt idx="35915">
                  <c:v>49.881944444444443</c:v>
                </c:pt>
                <c:pt idx="35916">
                  <c:v>49.883333333333333</c:v>
                </c:pt>
                <c:pt idx="35917">
                  <c:v>49.884722222222223</c:v>
                </c:pt>
                <c:pt idx="35918">
                  <c:v>49.886111111111113</c:v>
                </c:pt>
                <c:pt idx="35919">
                  <c:v>49.887500000000003</c:v>
                </c:pt>
                <c:pt idx="35920">
                  <c:v>49.888888888888886</c:v>
                </c:pt>
                <c:pt idx="35921">
                  <c:v>49.890277777777776</c:v>
                </c:pt>
                <c:pt idx="35922">
                  <c:v>49.891666666666666</c:v>
                </c:pt>
                <c:pt idx="35923">
                  <c:v>49.893055555555556</c:v>
                </c:pt>
                <c:pt idx="35924">
                  <c:v>49.894444444444446</c:v>
                </c:pt>
                <c:pt idx="35925">
                  <c:v>49.895833333333336</c:v>
                </c:pt>
                <c:pt idx="35926">
                  <c:v>49.897222222222226</c:v>
                </c:pt>
                <c:pt idx="35927">
                  <c:v>49.898611111111109</c:v>
                </c:pt>
                <c:pt idx="35928">
                  <c:v>49.9</c:v>
                </c:pt>
                <c:pt idx="35929">
                  <c:v>49.901388888888889</c:v>
                </c:pt>
                <c:pt idx="35930">
                  <c:v>49.902777777777779</c:v>
                </c:pt>
                <c:pt idx="35931">
                  <c:v>49.904166666666669</c:v>
                </c:pt>
                <c:pt idx="35932">
                  <c:v>49.905555555555559</c:v>
                </c:pt>
                <c:pt idx="35933">
                  <c:v>49.906944444444441</c:v>
                </c:pt>
                <c:pt idx="35934">
                  <c:v>49.908333333333331</c:v>
                </c:pt>
                <c:pt idx="35935">
                  <c:v>49.909722222222221</c:v>
                </c:pt>
                <c:pt idx="35936">
                  <c:v>49.911111111111111</c:v>
                </c:pt>
                <c:pt idx="35937">
                  <c:v>49.912500000000001</c:v>
                </c:pt>
                <c:pt idx="35938">
                  <c:v>49.913888888888891</c:v>
                </c:pt>
                <c:pt idx="35939">
                  <c:v>49.915277777777774</c:v>
                </c:pt>
                <c:pt idx="35940">
                  <c:v>49.916666666666664</c:v>
                </c:pt>
                <c:pt idx="35941">
                  <c:v>49.918055555555554</c:v>
                </c:pt>
                <c:pt idx="35942">
                  <c:v>49.919444444444444</c:v>
                </c:pt>
                <c:pt idx="35943">
                  <c:v>49.920833333333334</c:v>
                </c:pt>
                <c:pt idx="35944">
                  <c:v>49.922222222222224</c:v>
                </c:pt>
                <c:pt idx="35945">
                  <c:v>49.923611111111114</c:v>
                </c:pt>
                <c:pt idx="35946">
                  <c:v>49.924999999999997</c:v>
                </c:pt>
                <c:pt idx="35947">
                  <c:v>49.926388888888887</c:v>
                </c:pt>
                <c:pt idx="35948">
                  <c:v>49.927777777777777</c:v>
                </c:pt>
                <c:pt idx="35949">
                  <c:v>49.929166666666667</c:v>
                </c:pt>
                <c:pt idx="35950">
                  <c:v>49.930555555555557</c:v>
                </c:pt>
                <c:pt idx="35951">
                  <c:v>49.931944444444447</c:v>
                </c:pt>
                <c:pt idx="35952">
                  <c:v>49.93333333333333</c:v>
                </c:pt>
                <c:pt idx="35953">
                  <c:v>49.93472222222222</c:v>
                </c:pt>
                <c:pt idx="35954">
                  <c:v>49.93611111111111</c:v>
                </c:pt>
                <c:pt idx="35955">
                  <c:v>49.9375</c:v>
                </c:pt>
                <c:pt idx="35956">
                  <c:v>49.93888888888889</c:v>
                </c:pt>
                <c:pt idx="35957">
                  <c:v>49.94027777777778</c:v>
                </c:pt>
                <c:pt idx="35958">
                  <c:v>49.94166666666667</c:v>
                </c:pt>
                <c:pt idx="35959">
                  <c:v>49.943055555555553</c:v>
                </c:pt>
                <c:pt idx="35960">
                  <c:v>49.944444444444443</c:v>
                </c:pt>
                <c:pt idx="35961">
                  <c:v>49.945833333333333</c:v>
                </c:pt>
                <c:pt idx="35962">
                  <c:v>49.947222222222223</c:v>
                </c:pt>
                <c:pt idx="35963">
                  <c:v>49.948611111111113</c:v>
                </c:pt>
                <c:pt idx="35964">
                  <c:v>49.95</c:v>
                </c:pt>
                <c:pt idx="35965">
                  <c:v>49.951388888888886</c:v>
                </c:pt>
                <c:pt idx="35966">
                  <c:v>49.952777777777776</c:v>
                </c:pt>
                <c:pt idx="35967">
                  <c:v>49.954166666666666</c:v>
                </c:pt>
                <c:pt idx="35968">
                  <c:v>49.955555555555556</c:v>
                </c:pt>
                <c:pt idx="35969">
                  <c:v>49.956944444444446</c:v>
                </c:pt>
                <c:pt idx="35970">
                  <c:v>49.958333333333336</c:v>
                </c:pt>
                <c:pt idx="35971">
                  <c:v>49.959722222222226</c:v>
                </c:pt>
                <c:pt idx="35972">
                  <c:v>49.961111111111109</c:v>
                </c:pt>
                <c:pt idx="35973">
                  <c:v>49.962499999999999</c:v>
                </c:pt>
                <c:pt idx="35974">
                  <c:v>49.963888888888889</c:v>
                </c:pt>
                <c:pt idx="35975">
                  <c:v>49.965277777777779</c:v>
                </c:pt>
                <c:pt idx="35976">
                  <c:v>49.966666666666669</c:v>
                </c:pt>
                <c:pt idx="35977">
                  <c:v>49.968055555555559</c:v>
                </c:pt>
                <c:pt idx="35978">
                  <c:v>49.969444444444441</c:v>
                </c:pt>
                <c:pt idx="35979">
                  <c:v>49.970833333333331</c:v>
                </c:pt>
                <c:pt idx="35980">
                  <c:v>49.972222222222221</c:v>
                </c:pt>
                <c:pt idx="35981">
                  <c:v>49.973611111111111</c:v>
                </c:pt>
                <c:pt idx="35982">
                  <c:v>49.975000000000001</c:v>
                </c:pt>
                <c:pt idx="35983">
                  <c:v>49.976388888888891</c:v>
                </c:pt>
                <c:pt idx="35984">
                  <c:v>49.977777777777774</c:v>
                </c:pt>
                <c:pt idx="35985">
                  <c:v>49.979166666666664</c:v>
                </c:pt>
                <c:pt idx="35986">
                  <c:v>49.980555555555554</c:v>
                </c:pt>
                <c:pt idx="35987">
                  <c:v>49.981944444444444</c:v>
                </c:pt>
                <c:pt idx="35988">
                  <c:v>49.983333333333334</c:v>
                </c:pt>
                <c:pt idx="35989">
                  <c:v>49.984722222222224</c:v>
                </c:pt>
                <c:pt idx="35990">
                  <c:v>49.986111111111114</c:v>
                </c:pt>
                <c:pt idx="35991">
                  <c:v>49.987499999999997</c:v>
                </c:pt>
                <c:pt idx="35992">
                  <c:v>49.988888888888887</c:v>
                </c:pt>
                <c:pt idx="35993">
                  <c:v>49.990277777777777</c:v>
                </c:pt>
                <c:pt idx="35994">
                  <c:v>49.991666666666667</c:v>
                </c:pt>
                <c:pt idx="35995">
                  <c:v>49.993055555555557</c:v>
                </c:pt>
                <c:pt idx="35996">
                  <c:v>49.994444444444447</c:v>
                </c:pt>
                <c:pt idx="35997">
                  <c:v>49.99583333333333</c:v>
                </c:pt>
                <c:pt idx="35998">
                  <c:v>49.99722222222222</c:v>
                </c:pt>
                <c:pt idx="35999">
                  <c:v>49.99861111111111</c:v>
                </c:pt>
                <c:pt idx="36000">
                  <c:v>50</c:v>
                </c:pt>
                <c:pt idx="36001">
                  <c:v>50.00138888888889</c:v>
                </c:pt>
                <c:pt idx="36002">
                  <c:v>50.00277777777778</c:v>
                </c:pt>
                <c:pt idx="36003">
                  <c:v>50.00416666666667</c:v>
                </c:pt>
                <c:pt idx="36004">
                  <c:v>50.005555555555553</c:v>
                </c:pt>
                <c:pt idx="36005">
                  <c:v>50.006944444444443</c:v>
                </c:pt>
                <c:pt idx="36006">
                  <c:v>50.008333333333333</c:v>
                </c:pt>
                <c:pt idx="36007">
                  <c:v>50.009722222222223</c:v>
                </c:pt>
                <c:pt idx="36008">
                  <c:v>50.011111111111113</c:v>
                </c:pt>
                <c:pt idx="36009">
                  <c:v>50.012500000000003</c:v>
                </c:pt>
                <c:pt idx="36010">
                  <c:v>50.013888888888886</c:v>
                </c:pt>
                <c:pt idx="36011">
                  <c:v>50.015277777777776</c:v>
                </c:pt>
                <c:pt idx="36012">
                  <c:v>50.016666666666666</c:v>
                </c:pt>
                <c:pt idx="36013">
                  <c:v>50.018055555555556</c:v>
                </c:pt>
                <c:pt idx="36014">
                  <c:v>50.019444444444446</c:v>
                </c:pt>
                <c:pt idx="36015">
                  <c:v>50.020833333333336</c:v>
                </c:pt>
                <c:pt idx="36016">
                  <c:v>50.022222222222226</c:v>
                </c:pt>
                <c:pt idx="36017">
                  <c:v>50.023611111111109</c:v>
                </c:pt>
                <c:pt idx="36018">
                  <c:v>50.024999999999999</c:v>
                </c:pt>
                <c:pt idx="36019">
                  <c:v>50.026388888888889</c:v>
                </c:pt>
                <c:pt idx="36020">
                  <c:v>50.027777777777779</c:v>
                </c:pt>
                <c:pt idx="36021">
                  <c:v>50.029166666666669</c:v>
                </c:pt>
                <c:pt idx="36022">
                  <c:v>50.030555555555559</c:v>
                </c:pt>
                <c:pt idx="36023">
                  <c:v>50.031944444444441</c:v>
                </c:pt>
                <c:pt idx="36024">
                  <c:v>50.033333333333331</c:v>
                </c:pt>
                <c:pt idx="36025">
                  <c:v>50.034722222222221</c:v>
                </c:pt>
                <c:pt idx="36026">
                  <c:v>50.036111111111111</c:v>
                </c:pt>
                <c:pt idx="36027">
                  <c:v>50.037500000000001</c:v>
                </c:pt>
                <c:pt idx="36028">
                  <c:v>50.038888888888891</c:v>
                </c:pt>
                <c:pt idx="36029">
                  <c:v>50.040277777777774</c:v>
                </c:pt>
                <c:pt idx="36030">
                  <c:v>50.041666666666664</c:v>
                </c:pt>
                <c:pt idx="36031">
                  <c:v>50.043055555555554</c:v>
                </c:pt>
                <c:pt idx="36032">
                  <c:v>50.044444444444444</c:v>
                </c:pt>
                <c:pt idx="36033">
                  <c:v>50.045833333333334</c:v>
                </c:pt>
                <c:pt idx="36034">
                  <c:v>50.047222222222224</c:v>
                </c:pt>
                <c:pt idx="36035">
                  <c:v>50.048611111111114</c:v>
                </c:pt>
                <c:pt idx="36036">
                  <c:v>50.05</c:v>
                </c:pt>
                <c:pt idx="36037">
                  <c:v>50.051388888888887</c:v>
                </c:pt>
                <c:pt idx="36038">
                  <c:v>50.052777777777777</c:v>
                </c:pt>
                <c:pt idx="36039">
                  <c:v>50.054166666666667</c:v>
                </c:pt>
                <c:pt idx="36040">
                  <c:v>50.055555555555557</c:v>
                </c:pt>
                <c:pt idx="36041">
                  <c:v>50.056944444444447</c:v>
                </c:pt>
                <c:pt idx="36042">
                  <c:v>50.05833333333333</c:v>
                </c:pt>
                <c:pt idx="36043">
                  <c:v>50.05972222222222</c:v>
                </c:pt>
                <c:pt idx="36044">
                  <c:v>50.06111111111111</c:v>
                </c:pt>
                <c:pt idx="36045">
                  <c:v>50.0625</c:v>
                </c:pt>
                <c:pt idx="36046">
                  <c:v>50.06388888888889</c:v>
                </c:pt>
                <c:pt idx="36047">
                  <c:v>50.06527777777778</c:v>
                </c:pt>
                <c:pt idx="36048">
                  <c:v>50.06666666666667</c:v>
                </c:pt>
                <c:pt idx="36049">
                  <c:v>50.068055555555553</c:v>
                </c:pt>
                <c:pt idx="36050">
                  <c:v>50.069444444444443</c:v>
                </c:pt>
                <c:pt idx="36051">
                  <c:v>50.070833333333333</c:v>
                </c:pt>
                <c:pt idx="36052">
                  <c:v>50.072222222222223</c:v>
                </c:pt>
                <c:pt idx="36053">
                  <c:v>50.073611111111113</c:v>
                </c:pt>
                <c:pt idx="36054">
                  <c:v>50.075000000000003</c:v>
                </c:pt>
                <c:pt idx="36055">
                  <c:v>50.076388888888886</c:v>
                </c:pt>
                <c:pt idx="36056">
                  <c:v>50.077777777777776</c:v>
                </c:pt>
                <c:pt idx="36057">
                  <c:v>50.079166666666666</c:v>
                </c:pt>
                <c:pt idx="36058">
                  <c:v>50.080555555555556</c:v>
                </c:pt>
                <c:pt idx="36059">
                  <c:v>50.081944444444446</c:v>
                </c:pt>
                <c:pt idx="36060">
                  <c:v>50.083333333333336</c:v>
                </c:pt>
                <c:pt idx="36061">
                  <c:v>50.084722222222226</c:v>
                </c:pt>
                <c:pt idx="36062">
                  <c:v>50.086111111111109</c:v>
                </c:pt>
                <c:pt idx="36063">
                  <c:v>50.087499999999999</c:v>
                </c:pt>
                <c:pt idx="36064">
                  <c:v>50.088888888888889</c:v>
                </c:pt>
                <c:pt idx="36065">
                  <c:v>50.090277777777779</c:v>
                </c:pt>
                <c:pt idx="36066">
                  <c:v>50.091666666666669</c:v>
                </c:pt>
                <c:pt idx="36067">
                  <c:v>50.093055555555559</c:v>
                </c:pt>
                <c:pt idx="36068">
                  <c:v>50.094444444444441</c:v>
                </c:pt>
                <c:pt idx="36069">
                  <c:v>50.095833333333331</c:v>
                </c:pt>
                <c:pt idx="36070">
                  <c:v>50.097222222222221</c:v>
                </c:pt>
                <c:pt idx="36071">
                  <c:v>50.098611111111111</c:v>
                </c:pt>
                <c:pt idx="36072">
                  <c:v>50.1</c:v>
                </c:pt>
                <c:pt idx="36073">
                  <c:v>50.101388888888891</c:v>
                </c:pt>
                <c:pt idx="36074">
                  <c:v>50.102777777777774</c:v>
                </c:pt>
                <c:pt idx="36075">
                  <c:v>50.104166666666664</c:v>
                </c:pt>
                <c:pt idx="36076">
                  <c:v>50.105555555555554</c:v>
                </c:pt>
                <c:pt idx="36077">
                  <c:v>50.106944444444444</c:v>
                </c:pt>
                <c:pt idx="36078">
                  <c:v>50.108333333333334</c:v>
                </c:pt>
                <c:pt idx="36079">
                  <c:v>50.109722222222224</c:v>
                </c:pt>
                <c:pt idx="36080">
                  <c:v>50.111111111111114</c:v>
                </c:pt>
                <c:pt idx="36081">
                  <c:v>50.112499999999997</c:v>
                </c:pt>
                <c:pt idx="36082">
                  <c:v>50.113888888888887</c:v>
                </c:pt>
                <c:pt idx="36083">
                  <c:v>50.115277777777777</c:v>
                </c:pt>
                <c:pt idx="36084">
                  <c:v>50.116666666666667</c:v>
                </c:pt>
                <c:pt idx="36085">
                  <c:v>50.118055555555557</c:v>
                </c:pt>
                <c:pt idx="36086">
                  <c:v>50.119444444444447</c:v>
                </c:pt>
                <c:pt idx="36087">
                  <c:v>50.12083333333333</c:v>
                </c:pt>
                <c:pt idx="36088">
                  <c:v>50.12222222222222</c:v>
                </c:pt>
                <c:pt idx="36089">
                  <c:v>50.12361111111111</c:v>
                </c:pt>
                <c:pt idx="36090">
                  <c:v>50.125</c:v>
                </c:pt>
                <c:pt idx="36091">
                  <c:v>50.12638888888889</c:v>
                </c:pt>
                <c:pt idx="36092">
                  <c:v>50.12777777777778</c:v>
                </c:pt>
                <c:pt idx="36093">
                  <c:v>50.12916666666667</c:v>
                </c:pt>
                <c:pt idx="36094">
                  <c:v>50.130555555555553</c:v>
                </c:pt>
                <c:pt idx="36095">
                  <c:v>50.131944444444443</c:v>
                </c:pt>
                <c:pt idx="36096">
                  <c:v>50.133333333333333</c:v>
                </c:pt>
                <c:pt idx="36097">
                  <c:v>50.134722222222223</c:v>
                </c:pt>
                <c:pt idx="36098">
                  <c:v>50.136111111111113</c:v>
                </c:pt>
                <c:pt idx="36099">
                  <c:v>50.137500000000003</c:v>
                </c:pt>
                <c:pt idx="36100">
                  <c:v>50.138888888888886</c:v>
                </c:pt>
                <c:pt idx="36101">
                  <c:v>50.140277777777776</c:v>
                </c:pt>
                <c:pt idx="36102">
                  <c:v>50.141666666666666</c:v>
                </c:pt>
                <c:pt idx="36103">
                  <c:v>50.143055555555556</c:v>
                </c:pt>
                <c:pt idx="36104">
                  <c:v>50.144444444444446</c:v>
                </c:pt>
                <c:pt idx="36105">
                  <c:v>50.145833333333336</c:v>
                </c:pt>
                <c:pt idx="36106">
                  <c:v>50.147222222222226</c:v>
                </c:pt>
                <c:pt idx="36107">
                  <c:v>50.148611111111109</c:v>
                </c:pt>
                <c:pt idx="36108">
                  <c:v>50.15</c:v>
                </c:pt>
                <c:pt idx="36109">
                  <c:v>50.151388888888889</c:v>
                </c:pt>
                <c:pt idx="36110">
                  <c:v>50.152777777777779</c:v>
                </c:pt>
                <c:pt idx="36111">
                  <c:v>50.154166666666669</c:v>
                </c:pt>
                <c:pt idx="36112">
                  <c:v>50.155555555555559</c:v>
                </c:pt>
                <c:pt idx="36113">
                  <c:v>50.156944444444441</c:v>
                </c:pt>
                <c:pt idx="36114">
                  <c:v>50.158333333333331</c:v>
                </c:pt>
                <c:pt idx="36115">
                  <c:v>50.159722222222221</c:v>
                </c:pt>
                <c:pt idx="36116">
                  <c:v>50.161111111111111</c:v>
                </c:pt>
                <c:pt idx="36117">
                  <c:v>50.162500000000001</c:v>
                </c:pt>
                <c:pt idx="36118">
                  <c:v>50.163888888888891</c:v>
                </c:pt>
                <c:pt idx="36119">
                  <c:v>50.165277777777774</c:v>
                </c:pt>
                <c:pt idx="36120">
                  <c:v>50.166666666666664</c:v>
                </c:pt>
                <c:pt idx="36121">
                  <c:v>50.168055555555554</c:v>
                </c:pt>
                <c:pt idx="36122">
                  <c:v>50.169444444444444</c:v>
                </c:pt>
                <c:pt idx="36123">
                  <c:v>50.170833333333334</c:v>
                </c:pt>
                <c:pt idx="36124">
                  <c:v>50.172222222222224</c:v>
                </c:pt>
                <c:pt idx="36125">
                  <c:v>50.173611111111114</c:v>
                </c:pt>
                <c:pt idx="36126">
                  <c:v>50.174999999999997</c:v>
                </c:pt>
                <c:pt idx="36127">
                  <c:v>50.176388888888887</c:v>
                </c:pt>
                <c:pt idx="36128">
                  <c:v>50.177777777777777</c:v>
                </c:pt>
                <c:pt idx="36129">
                  <c:v>50.179166666666667</c:v>
                </c:pt>
                <c:pt idx="36130">
                  <c:v>50.180555555555557</c:v>
                </c:pt>
                <c:pt idx="36131">
                  <c:v>50.181944444444447</c:v>
                </c:pt>
                <c:pt idx="36132">
                  <c:v>50.18333333333333</c:v>
                </c:pt>
                <c:pt idx="36133">
                  <c:v>50.18472222222222</c:v>
                </c:pt>
                <c:pt idx="36134">
                  <c:v>50.18611111111111</c:v>
                </c:pt>
                <c:pt idx="36135">
                  <c:v>50.1875</c:v>
                </c:pt>
                <c:pt idx="36136">
                  <c:v>50.18888888888889</c:v>
                </c:pt>
                <c:pt idx="36137">
                  <c:v>50.19027777777778</c:v>
                </c:pt>
                <c:pt idx="36138">
                  <c:v>50.19166666666667</c:v>
                </c:pt>
                <c:pt idx="36139">
                  <c:v>50.193055555555553</c:v>
                </c:pt>
                <c:pt idx="36140">
                  <c:v>50.194444444444443</c:v>
                </c:pt>
                <c:pt idx="36141">
                  <c:v>50.195833333333333</c:v>
                </c:pt>
                <c:pt idx="36142">
                  <c:v>50.197222222222223</c:v>
                </c:pt>
                <c:pt idx="36143">
                  <c:v>50.198611111111113</c:v>
                </c:pt>
                <c:pt idx="36144">
                  <c:v>50.2</c:v>
                </c:pt>
                <c:pt idx="36145">
                  <c:v>50.201388888888886</c:v>
                </c:pt>
                <c:pt idx="36146">
                  <c:v>50.202777777777776</c:v>
                </c:pt>
                <c:pt idx="36147">
                  <c:v>50.204166666666666</c:v>
                </c:pt>
                <c:pt idx="36148">
                  <c:v>50.205555555555556</c:v>
                </c:pt>
                <c:pt idx="36149">
                  <c:v>50.206944444444446</c:v>
                </c:pt>
                <c:pt idx="36150">
                  <c:v>50.208333333333336</c:v>
                </c:pt>
                <c:pt idx="36151">
                  <c:v>50.209722222222226</c:v>
                </c:pt>
                <c:pt idx="36152">
                  <c:v>50.211111111111109</c:v>
                </c:pt>
                <c:pt idx="36153">
                  <c:v>50.212499999999999</c:v>
                </c:pt>
                <c:pt idx="36154">
                  <c:v>50.213888888888889</c:v>
                </c:pt>
                <c:pt idx="36155">
                  <c:v>50.215277777777779</c:v>
                </c:pt>
                <c:pt idx="36156">
                  <c:v>50.216666666666669</c:v>
                </c:pt>
                <c:pt idx="36157">
                  <c:v>50.218055555555559</c:v>
                </c:pt>
                <c:pt idx="36158">
                  <c:v>50.219444444444441</c:v>
                </c:pt>
                <c:pt idx="36159">
                  <c:v>50.220833333333331</c:v>
                </c:pt>
                <c:pt idx="36160">
                  <c:v>50.222222222222221</c:v>
                </c:pt>
                <c:pt idx="36161">
                  <c:v>50.223611111111111</c:v>
                </c:pt>
                <c:pt idx="36162">
                  <c:v>50.225000000000001</c:v>
                </c:pt>
                <c:pt idx="36163">
                  <c:v>50.226388888888891</c:v>
                </c:pt>
                <c:pt idx="36164">
                  <c:v>50.227777777777774</c:v>
                </c:pt>
                <c:pt idx="36165">
                  <c:v>50.229166666666664</c:v>
                </c:pt>
                <c:pt idx="36166">
                  <c:v>50.230555555555554</c:v>
                </c:pt>
                <c:pt idx="36167">
                  <c:v>50.231944444444444</c:v>
                </c:pt>
                <c:pt idx="36168">
                  <c:v>50.233333333333334</c:v>
                </c:pt>
                <c:pt idx="36169">
                  <c:v>50.234722222222224</c:v>
                </c:pt>
                <c:pt idx="36170">
                  <c:v>50.236111111111114</c:v>
                </c:pt>
                <c:pt idx="36171">
                  <c:v>50.237499999999997</c:v>
                </c:pt>
                <c:pt idx="36172">
                  <c:v>50.238888888888887</c:v>
                </c:pt>
                <c:pt idx="36173">
                  <c:v>50.240277777777777</c:v>
                </c:pt>
                <c:pt idx="36174">
                  <c:v>50.241666666666667</c:v>
                </c:pt>
                <c:pt idx="36175">
                  <c:v>50.243055555555557</c:v>
                </c:pt>
                <c:pt idx="36176">
                  <c:v>50.244444444444447</c:v>
                </c:pt>
                <c:pt idx="36177">
                  <c:v>50.24583333333333</c:v>
                </c:pt>
                <c:pt idx="36178">
                  <c:v>50.24722222222222</c:v>
                </c:pt>
                <c:pt idx="36179">
                  <c:v>50.24861111111111</c:v>
                </c:pt>
                <c:pt idx="36180">
                  <c:v>50.25</c:v>
                </c:pt>
                <c:pt idx="36181">
                  <c:v>50.25138888888889</c:v>
                </c:pt>
                <c:pt idx="36182">
                  <c:v>50.25277777777778</c:v>
                </c:pt>
                <c:pt idx="36183">
                  <c:v>50.25416666666667</c:v>
                </c:pt>
                <c:pt idx="36184">
                  <c:v>50.255555555555553</c:v>
                </c:pt>
                <c:pt idx="36185">
                  <c:v>50.256944444444443</c:v>
                </c:pt>
                <c:pt idx="36186">
                  <c:v>50.258333333333333</c:v>
                </c:pt>
                <c:pt idx="36187">
                  <c:v>50.259722222222223</c:v>
                </c:pt>
                <c:pt idx="36188">
                  <c:v>50.261111111111113</c:v>
                </c:pt>
                <c:pt idx="36189">
                  <c:v>50.262500000000003</c:v>
                </c:pt>
                <c:pt idx="36190">
                  <c:v>50.263888888888886</c:v>
                </c:pt>
                <c:pt idx="36191">
                  <c:v>50.265277777777776</c:v>
                </c:pt>
                <c:pt idx="36192">
                  <c:v>50.266666666666666</c:v>
                </c:pt>
                <c:pt idx="36193">
                  <c:v>50.268055555555556</c:v>
                </c:pt>
                <c:pt idx="36194">
                  <c:v>50.269444444444446</c:v>
                </c:pt>
                <c:pt idx="36195">
                  <c:v>50.270833333333336</c:v>
                </c:pt>
                <c:pt idx="36196">
                  <c:v>50.272222222222226</c:v>
                </c:pt>
                <c:pt idx="36197">
                  <c:v>50.273611111111109</c:v>
                </c:pt>
                <c:pt idx="36198">
                  <c:v>50.274999999999999</c:v>
                </c:pt>
                <c:pt idx="36199">
                  <c:v>50.276388888888889</c:v>
                </c:pt>
                <c:pt idx="36200">
                  <c:v>50.277777777777779</c:v>
                </c:pt>
                <c:pt idx="36201">
                  <c:v>50.279166666666669</c:v>
                </c:pt>
                <c:pt idx="36202">
                  <c:v>50.280555555555559</c:v>
                </c:pt>
                <c:pt idx="36203">
                  <c:v>50.281944444444441</c:v>
                </c:pt>
                <c:pt idx="36204">
                  <c:v>50.283333333333331</c:v>
                </c:pt>
                <c:pt idx="36205">
                  <c:v>50.284722222222221</c:v>
                </c:pt>
                <c:pt idx="36206">
                  <c:v>50.286111111111111</c:v>
                </c:pt>
                <c:pt idx="36207">
                  <c:v>50.287500000000001</c:v>
                </c:pt>
                <c:pt idx="36208">
                  <c:v>50.288888888888891</c:v>
                </c:pt>
                <c:pt idx="36209">
                  <c:v>50.290277777777774</c:v>
                </c:pt>
                <c:pt idx="36210">
                  <c:v>50.291666666666664</c:v>
                </c:pt>
                <c:pt idx="36211">
                  <c:v>50.293055555555554</c:v>
                </c:pt>
                <c:pt idx="36212">
                  <c:v>50.294444444444444</c:v>
                </c:pt>
                <c:pt idx="36213">
                  <c:v>50.295833333333334</c:v>
                </c:pt>
                <c:pt idx="36214">
                  <c:v>50.297222222222224</c:v>
                </c:pt>
                <c:pt idx="36215">
                  <c:v>50.298611111111114</c:v>
                </c:pt>
                <c:pt idx="36216">
                  <c:v>50.3</c:v>
                </c:pt>
                <c:pt idx="36217">
                  <c:v>50.301388888888887</c:v>
                </c:pt>
                <c:pt idx="36218">
                  <c:v>50.302777777777777</c:v>
                </c:pt>
                <c:pt idx="36219">
                  <c:v>50.304166666666667</c:v>
                </c:pt>
                <c:pt idx="36220">
                  <c:v>50.305555555555557</c:v>
                </c:pt>
                <c:pt idx="36221">
                  <c:v>50.306944444444447</c:v>
                </c:pt>
                <c:pt idx="36222">
                  <c:v>50.30833333333333</c:v>
                </c:pt>
                <c:pt idx="36223">
                  <c:v>50.30972222222222</c:v>
                </c:pt>
                <c:pt idx="36224">
                  <c:v>50.31111111111111</c:v>
                </c:pt>
                <c:pt idx="36225">
                  <c:v>50.3125</c:v>
                </c:pt>
                <c:pt idx="36226">
                  <c:v>50.31388888888889</c:v>
                </c:pt>
                <c:pt idx="36227">
                  <c:v>50.31527777777778</c:v>
                </c:pt>
                <c:pt idx="36228">
                  <c:v>50.31666666666667</c:v>
                </c:pt>
                <c:pt idx="36229">
                  <c:v>50.318055555555553</c:v>
                </c:pt>
                <c:pt idx="36230">
                  <c:v>50.319444444444443</c:v>
                </c:pt>
                <c:pt idx="36231">
                  <c:v>50.320833333333333</c:v>
                </c:pt>
                <c:pt idx="36232">
                  <c:v>50.322222222222223</c:v>
                </c:pt>
                <c:pt idx="36233">
                  <c:v>50.323611111111113</c:v>
                </c:pt>
                <c:pt idx="36234">
                  <c:v>50.325000000000003</c:v>
                </c:pt>
                <c:pt idx="36235">
                  <c:v>50.326388888888886</c:v>
                </c:pt>
                <c:pt idx="36236">
                  <c:v>50.327777777777776</c:v>
                </c:pt>
                <c:pt idx="36237">
                  <c:v>50.329166666666666</c:v>
                </c:pt>
                <c:pt idx="36238">
                  <c:v>50.330555555555556</c:v>
                </c:pt>
                <c:pt idx="36239">
                  <c:v>50.331944444444446</c:v>
                </c:pt>
                <c:pt idx="36240">
                  <c:v>50.333333333333336</c:v>
                </c:pt>
                <c:pt idx="36241">
                  <c:v>50.334722222222226</c:v>
                </c:pt>
                <c:pt idx="36242">
                  <c:v>50.336111111111109</c:v>
                </c:pt>
                <c:pt idx="36243">
                  <c:v>50.337499999999999</c:v>
                </c:pt>
                <c:pt idx="36244">
                  <c:v>50.338888888888889</c:v>
                </c:pt>
                <c:pt idx="36245">
                  <c:v>50.340277777777779</c:v>
                </c:pt>
                <c:pt idx="36246">
                  <c:v>50.341666666666669</c:v>
                </c:pt>
                <c:pt idx="36247">
                  <c:v>50.343055555555559</c:v>
                </c:pt>
                <c:pt idx="36248">
                  <c:v>50.344444444444441</c:v>
                </c:pt>
                <c:pt idx="36249">
                  <c:v>50.345833333333331</c:v>
                </c:pt>
                <c:pt idx="36250">
                  <c:v>50.347222222222221</c:v>
                </c:pt>
                <c:pt idx="36251">
                  <c:v>50.348611111111111</c:v>
                </c:pt>
                <c:pt idx="36252">
                  <c:v>50.35</c:v>
                </c:pt>
                <c:pt idx="36253">
                  <c:v>50.351388888888891</c:v>
                </c:pt>
                <c:pt idx="36254">
                  <c:v>50.352777777777774</c:v>
                </c:pt>
                <c:pt idx="36255">
                  <c:v>50.354166666666664</c:v>
                </c:pt>
                <c:pt idx="36256">
                  <c:v>50.355555555555554</c:v>
                </c:pt>
                <c:pt idx="36257">
                  <c:v>50.356944444444444</c:v>
                </c:pt>
                <c:pt idx="36258">
                  <c:v>50.358333333333334</c:v>
                </c:pt>
                <c:pt idx="36259">
                  <c:v>50.359722222222224</c:v>
                </c:pt>
                <c:pt idx="36260">
                  <c:v>50.361111111111114</c:v>
                </c:pt>
                <c:pt idx="36261">
                  <c:v>50.362499999999997</c:v>
                </c:pt>
                <c:pt idx="36262">
                  <c:v>50.363888888888887</c:v>
                </c:pt>
                <c:pt idx="36263">
                  <c:v>50.365277777777777</c:v>
                </c:pt>
                <c:pt idx="36264">
                  <c:v>50.366666666666667</c:v>
                </c:pt>
                <c:pt idx="36265">
                  <c:v>50.368055555555557</c:v>
                </c:pt>
                <c:pt idx="36266">
                  <c:v>50.369444444444447</c:v>
                </c:pt>
                <c:pt idx="36267">
                  <c:v>50.37083333333333</c:v>
                </c:pt>
                <c:pt idx="36268">
                  <c:v>50.37222222222222</c:v>
                </c:pt>
                <c:pt idx="36269">
                  <c:v>50.37361111111111</c:v>
                </c:pt>
                <c:pt idx="36270">
                  <c:v>50.375</c:v>
                </c:pt>
                <c:pt idx="36271">
                  <c:v>50.37638888888889</c:v>
                </c:pt>
                <c:pt idx="36272">
                  <c:v>50.37777777777778</c:v>
                </c:pt>
                <c:pt idx="36273">
                  <c:v>50.37916666666667</c:v>
                </c:pt>
                <c:pt idx="36274">
                  <c:v>50.380555555555553</c:v>
                </c:pt>
                <c:pt idx="36275">
                  <c:v>50.381944444444443</c:v>
                </c:pt>
                <c:pt idx="36276">
                  <c:v>50.383333333333333</c:v>
                </c:pt>
                <c:pt idx="36277">
                  <c:v>50.384722222222223</c:v>
                </c:pt>
                <c:pt idx="36278">
                  <c:v>50.386111111111113</c:v>
                </c:pt>
                <c:pt idx="36279">
                  <c:v>50.387500000000003</c:v>
                </c:pt>
                <c:pt idx="36280">
                  <c:v>50.388888888888886</c:v>
                </c:pt>
                <c:pt idx="36281">
                  <c:v>50.390277777777776</c:v>
                </c:pt>
                <c:pt idx="36282">
                  <c:v>50.391666666666666</c:v>
                </c:pt>
                <c:pt idx="36283">
                  <c:v>50.393055555555556</c:v>
                </c:pt>
                <c:pt idx="36284">
                  <c:v>50.394444444444446</c:v>
                </c:pt>
                <c:pt idx="36285">
                  <c:v>50.395833333333336</c:v>
                </c:pt>
                <c:pt idx="36286">
                  <c:v>50.397222222222226</c:v>
                </c:pt>
                <c:pt idx="36287">
                  <c:v>50.398611111111109</c:v>
                </c:pt>
                <c:pt idx="36288">
                  <c:v>50.4</c:v>
                </c:pt>
                <c:pt idx="36289">
                  <c:v>50.401388888888889</c:v>
                </c:pt>
                <c:pt idx="36290">
                  <c:v>50.402777777777779</c:v>
                </c:pt>
                <c:pt idx="36291">
                  <c:v>50.404166666666669</c:v>
                </c:pt>
                <c:pt idx="36292">
                  <c:v>50.405555555555559</c:v>
                </c:pt>
                <c:pt idx="36293">
                  <c:v>50.406944444444441</c:v>
                </c:pt>
                <c:pt idx="36294">
                  <c:v>50.408333333333331</c:v>
                </c:pt>
                <c:pt idx="36295">
                  <c:v>50.409722222222221</c:v>
                </c:pt>
                <c:pt idx="36296">
                  <c:v>50.411111111111111</c:v>
                </c:pt>
                <c:pt idx="36297">
                  <c:v>50.412500000000001</c:v>
                </c:pt>
                <c:pt idx="36298">
                  <c:v>50.413888888888891</c:v>
                </c:pt>
                <c:pt idx="36299">
                  <c:v>50.415277777777774</c:v>
                </c:pt>
                <c:pt idx="36300">
                  <c:v>50.416666666666664</c:v>
                </c:pt>
                <c:pt idx="36301">
                  <c:v>50.418055555555554</c:v>
                </c:pt>
                <c:pt idx="36302">
                  <c:v>50.419444444444444</c:v>
                </c:pt>
                <c:pt idx="36303">
                  <c:v>50.420833333333334</c:v>
                </c:pt>
                <c:pt idx="36304">
                  <c:v>50.422222222222224</c:v>
                </c:pt>
                <c:pt idx="36305">
                  <c:v>50.423611111111114</c:v>
                </c:pt>
                <c:pt idx="36306">
                  <c:v>50.424999999999997</c:v>
                </c:pt>
                <c:pt idx="36307">
                  <c:v>50.426388888888887</c:v>
                </c:pt>
                <c:pt idx="36308">
                  <c:v>50.427777777777777</c:v>
                </c:pt>
                <c:pt idx="36309">
                  <c:v>50.429166666666667</c:v>
                </c:pt>
                <c:pt idx="36310">
                  <c:v>50.430555555555557</c:v>
                </c:pt>
                <c:pt idx="36311">
                  <c:v>50.431944444444447</c:v>
                </c:pt>
                <c:pt idx="36312">
                  <c:v>50.43333333333333</c:v>
                </c:pt>
                <c:pt idx="36313">
                  <c:v>50.43472222222222</c:v>
                </c:pt>
                <c:pt idx="36314">
                  <c:v>50.43611111111111</c:v>
                </c:pt>
                <c:pt idx="36315">
                  <c:v>50.4375</c:v>
                </c:pt>
                <c:pt idx="36316">
                  <c:v>50.43888888888889</c:v>
                </c:pt>
                <c:pt idx="36317">
                  <c:v>50.44027777777778</c:v>
                </c:pt>
                <c:pt idx="36318">
                  <c:v>50.44166666666667</c:v>
                </c:pt>
                <c:pt idx="36319">
                  <c:v>50.443055555555553</c:v>
                </c:pt>
                <c:pt idx="36320">
                  <c:v>50.444444444444443</c:v>
                </c:pt>
                <c:pt idx="36321">
                  <c:v>50.445833333333333</c:v>
                </c:pt>
                <c:pt idx="36322">
                  <c:v>50.447222222222223</c:v>
                </c:pt>
                <c:pt idx="36323">
                  <c:v>50.448611111111113</c:v>
                </c:pt>
                <c:pt idx="36324">
                  <c:v>50.45</c:v>
                </c:pt>
                <c:pt idx="36325">
                  <c:v>50.451388888888886</c:v>
                </c:pt>
                <c:pt idx="36326">
                  <c:v>50.452777777777776</c:v>
                </c:pt>
                <c:pt idx="36327">
                  <c:v>50.454166666666666</c:v>
                </c:pt>
                <c:pt idx="36328">
                  <c:v>50.455555555555556</c:v>
                </c:pt>
                <c:pt idx="36329">
                  <c:v>50.456944444444446</c:v>
                </c:pt>
                <c:pt idx="36330">
                  <c:v>50.458333333333336</c:v>
                </c:pt>
                <c:pt idx="36331">
                  <c:v>50.459722222222226</c:v>
                </c:pt>
                <c:pt idx="36332">
                  <c:v>50.461111111111109</c:v>
                </c:pt>
                <c:pt idx="36333">
                  <c:v>50.462499999999999</c:v>
                </c:pt>
                <c:pt idx="36334">
                  <c:v>50.463888888888889</c:v>
                </c:pt>
                <c:pt idx="36335">
                  <c:v>50.465277777777779</c:v>
                </c:pt>
                <c:pt idx="36336">
                  <c:v>50.466666666666669</c:v>
                </c:pt>
                <c:pt idx="36337">
                  <c:v>50.468055555555559</c:v>
                </c:pt>
                <c:pt idx="36338">
                  <c:v>50.469444444444441</c:v>
                </c:pt>
                <c:pt idx="36339">
                  <c:v>50.470833333333331</c:v>
                </c:pt>
                <c:pt idx="36340">
                  <c:v>50.472222222222221</c:v>
                </c:pt>
                <c:pt idx="36341">
                  <c:v>50.473611111111111</c:v>
                </c:pt>
                <c:pt idx="36342">
                  <c:v>50.475000000000001</c:v>
                </c:pt>
                <c:pt idx="36343">
                  <c:v>50.476388888888891</c:v>
                </c:pt>
                <c:pt idx="36344">
                  <c:v>50.477777777777774</c:v>
                </c:pt>
                <c:pt idx="36345">
                  <c:v>50.479166666666664</c:v>
                </c:pt>
                <c:pt idx="36346">
                  <c:v>50.480555555555554</c:v>
                </c:pt>
                <c:pt idx="36347">
                  <c:v>50.481944444444444</c:v>
                </c:pt>
                <c:pt idx="36348">
                  <c:v>50.483333333333334</c:v>
                </c:pt>
                <c:pt idx="36349">
                  <c:v>50.484722222222224</c:v>
                </c:pt>
                <c:pt idx="36350">
                  <c:v>50.486111111111114</c:v>
                </c:pt>
                <c:pt idx="36351">
                  <c:v>50.487499999999997</c:v>
                </c:pt>
                <c:pt idx="36352">
                  <c:v>50.488888888888887</c:v>
                </c:pt>
                <c:pt idx="36353">
                  <c:v>50.490277777777777</c:v>
                </c:pt>
                <c:pt idx="36354">
                  <c:v>50.491666666666667</c:v>
                </c:pt>
                <c:pt idx="36355">
                  <c:v>50.493055555555557</c:v>
                </c:pt>
                <c:pt idx="36356">
                  <c:v>50.494444444444447</c:v>
                </c:pt>
                <c:pt idx="36357">
                  <c:v>50.49583333333333</c:v>
                </c:pt>
                <c:pt idx="36358">
                  <c:v>50.49722222222222</c:v>
                </c:pt>
                <c:pt idx="36359">
                  <c:v>50.49861111111111</c:v>
                </c:pt>
                <c:pt idx="36360">
                  <c:v>50.5</c:v>
                </c:pt>
                <c:pt idx="36361">
                  <c:v>50.50138888888889</c:v>
                </c:pt>
                <c:pt idx="36362">
                  <c:v>50.50277777777778</c:v>
                </c:pt>
                <c:pt idx="36363">
                  <c:v>50.50416666666667</c:v>
                </c:pt>
                <c:pt idx="36364">
                  <c:v>50.505555555555553</c:v>
                </c:pt>
                <c:pt idx="36365">
                  <c:v>50.506944444444443</c:v>
                </c:pt>
                <c:pt idx="36366">
                  <c:v>50.508333333333333</c:v>
                </c:pt>
                <c:pt idx="36367">
                  <c:v>50.509722222222223</c:v>
                </c:pt>
                <c:pt idx="36368">
                  <c:v>50.511111111111113</c:v>
                </c:pt>
                <c:pt idx="36369">
                  <c:v>50.512500000000003</c:v>
                </c:pt>
                <c:pt idx="36370">
                  <c:v>50.513888888888886</c:v>
                </c:pt>
                <c:pt idx="36371">
                  <c:v>50.515277777777776</c:v>
                </c:pt>
                <c:pt idx="36372">
                  <c:v>50.516666666666666</c:v>
                </c:pt>
                <c:pt idx="36373">
                  <c:v>50.518055555555556</c:v>
                </c:pt>
                <c:pt idx="36374">
                  <c:v>50.519444444444446</c:v>
                </c:pt>
                <c:pt idx="36375">
                  <c:v>50.520833333333336</c:v>
                </c:pt>
                <c:pt idx="36376">
                  <c:v>50.522222222222226</c:v>
                </c:pt>
                <c:pt idx="36377">
                  <c:v>50.523611111111109</c:v>
                </c:pt>
                <c:pt idx="36378">
                  <c:v>50.524999999999999</c:v>
                </c:pt>
                <c:pt idx="36379">
                  <c:v>50.526388888888889</c:v>
                </c:pt>
                <c:pt idx="36380">
                  <c:v>50.527777777777779</c:v>
                </c:pt>
                <c:pt idx="36381">
                  <c:v>50.529166666666669</c:v>
                </c:pt>
                <c:pt idx="36382">
                  <c:v>50.530555555555559</c:v>
                </c:pt>
                <c:pt idx="36383">
                  <c:v>50.531944444444441</c:v>
                </c:pt>
                <c:pt idx="36384">
                  <c:v>50.533333333333331</c:v>
                </c:pt>
                <c:pt idx="36385">
                  <c:v>50.534722222222221</c:v>
                </c:pt>
                <c:pt idx="36386">
                  <c:v>50.536111111111111</c:v>
                </c:pt>
                <c:pt idx="36387">
                  <c:v>50.537500000000001</c:v>
                </c:pt>
                <c:pt idx="36388">
                  <c:v>50.538888888888891</c:v>
                </c:pt>
                <c:pt idx="36389">
                  <c:v>50.540277777777774</c:v>
                </c:pt>
                <c:pt idx="36390">
                  <c:v>50.541666666666664</c:v>
                </c:pt>
                <c:pt idx="36391">
                  <c:v>50.543055555555554</c:v>
                </c:pt>
                <c:pt idx="36392">
                  <c:v>50.544444444444444</c:v>
                </c:pt>
                <c:pt idx="36393">
                  <c:v>50.545833333333334</c:v>
                </c:pt>
                <c:pt idx="36394">
                  <c:v>50.547222222222224</c:v>
                </c:pt>
                <c:pt idx="36395">
                  <c:v>50.548611111111114</c:v>
                </c:pt>
                <c:pt idx="36396">
                  <c:v>50.55</c:v>
                </c:pt>
                <c:pt idx="36397">
                  <c:v>50.551388888888887</c:v>
                </c:pt>
                <c:pt idx="36398">
                  <c:v>50.552777777777777</c:v>
                </c:pt>
                <c:pt idx="36399">
                  <c:v>50.554166666666667</c:v>
                </c:pt>
                <c:pt idx="36400">
                  <c:v>50.555555555555557</c:v>
                </c:pt>
                <c:pt idx="36401">
                  <c:v>50.556944444444447</c:v>
                </c:pt>
                <c:pt idx="36402">
                  <c:v>50.55833333333333</c:v>
                </c:pt>
                <c:pt idx="36403">
                  <c:v>50.55972222222222</c:v>
                </c:pt>
                <c:pt idx="36404">
                  <c:v>50.56111111111111</c:v>
                </c:pt>
                <c:pt idx="36405">
                  <c:v>50.5625</c:v>
                </c:pt>
                <c:pt idx="36406">
                  <c:v>50.56388888888889</c:v>
                </c:pt>
                <c:pt idx="36407">
                  <c:v>50.56527777777778</c:v>
                </c:pt>
                <c:pt idx="36408">
                  <c:v>50.56666666666667</c:v>
                </c:pt>
                <c:pt idx="36409">
                  <c:v>50.568055555555553</c:v>
                </c:pt>
                <c:pt idx="36410">
                  <c:v>50.569444444444443</c:v>
                </c:pt>
                <c:pt idx="36411">
                  <c:v>50.570833333333333</c:v>
                </c:pt>
                <c:pt idx="36412">
                  <c:v>50.572222222222223</c:v>
                </c:pt>
                <c:pt idx="36413">
                  <c:v>50.573611111111113</c:v>
                </c:pt>
                <c:pt idx="36414">
                  <c:v>50.575000000000003</c:v>
                </c:pt>
                <c:pt idx="36415">
                  <c:v>50.576388888888886</c:v>
                </c:pt>
                <c:pt idx="36416">
                  <c:v>50.577777777777776</c:v>
                </c:pt>
                <c:pt idx="36417">
                  <c:v>50.579166666666666</c:v>
                </c:pt>
                <c:pt idx="36418">
                  <c:v>50.580555555555556</c:v>
                </c:pt>
                <c:pt idx="36419">
                  <c:v>50.581944444444446</c:v>
                </c:pt>
                <c:pt idx="36420">
                  <c:v>50.583333333333336</c:v>
                </c:pt>
                <c:pt idx="36421">
                  <c:v>50.584722222222226</c:v>
                </c:pt>
                <c:pt idx="36422">
                  <c:v>50.586111111111109</c:v>
                </c:pt>
                <c:pt idx="36423">
                  <c:v>50.587499999999999</c:v>
                </c:pt>
                <c:pt idx="36424">
                  <c:v>50.588888888888889</c:v>
                </c:pt>
                <c:pt idx="36425">
                  <c:v>50.590277777777779</c:v>
                </c:pt>
                <c:pt idx="36426">
                  <c:v>50.591666666666669</c:v>
                </c:pt>
                <c:pt idx="36427">
                  <c:v>50.593055555555559</c:v>
                </c:pt>
                <c:pt idx="36428">
                  <c:v>50.594444444444441</c:v>
                </c:pt>
                <c:pt idx="36429">
                  <c:v>50.595833333333331</c:v>
                </c:pt>
                <c:pt idx="36430">
                  <c:v>50.597222222222221</c:v>
                </c:pt>
                <c:pt idx="36431">
                  <c:v>50.598611111111111</c:v>
                </c:pt>
                <c:pt idx="36432">
                  <c:v>50.6</c:v>
                </c:pt>
                <c:pt idx="36433">
                  <c:v>50.601388888888891</c:v>
                </c:pt>
                <c:pt idx="36434">
                  <c:v>50.602777777777774</c:v>
                </c:pt>
                <c:pt idx="36435">
                  <c:v>50.604166666666664</c:v>
                </c:pt>
                <c:pt idx="36436">
                  <c:v>50.605555555555554</c:v>
                </c:pt>
                <c:pt idx="36437">
                  <c:v>50.606944444444444</c:v>
                </c:pt>
                <c:pt idx="36438">
                  <c:v>50.608333333333334</c:v>
                </c:pt>
                <c:pt idx="36439">
                  <c:v>50.609722222222224</c:v>
                </c:pt>
                <c:pt idx="36440">
                  <c:v>50.611111111111114</c:v>
                </c:pt>
                <c:pt idx="36441">
                  <c:v>50.612499999999997</c:v>
                </c:pt>
                <c:pt idx="36442">
                  <c:v>50.613888888888887</c:v>
                </c:pt>
                <c:pt idx="36443">
                  <c:v>50.615277777777777</c:v>
                </c:pt>
                <c:pt idx="36444">
                  <c:v>50.616666666666667</c:v>
                </c:pt>
                <c:pt idx="36445">
                  <c:v>50.618055555555557</c:v>
                </c:pt>
                <c:pt idx="36446">
                  <c:v>50.619444444444447</c:v>
                </c:pt>
                <c:pt idx="36447">
                  <c:v>50.62083333333333</c:v>
                </c:pt>
                <c:pt idx="36448">
                  <c:v>50.62222222222222</c:v>
                </c:pt>
                <c:pt idx="36449">
                  <c:v>50.62361111111111</c:v>
                </c:pt>
                <c:pt idx="36450">
                  <c:v>50.625</c:v>
                </c:pt>
                <c:pt idx="36451">
                  <c:v>50.62638888888889</c:v>
                </c:pt>
                <c:pt idx="36452">
                  <c:v>50.62777777777778</c:v>
                </c:pt>
                <c:pt idx="36453">
                  <c:v>50.62916666666667</c:v>
                </c:pt>
                <c:pt idx="36454">
                  <c:v>50.630555555555553</c:v>
                </c:pt>
                <c:pt idx="36455">
                  <c:v>50.631944444444443</c:v>
                </c:pt>
                <c:pt idx="36456">
                  <c:v>50.633333333333333</c:v>
                </c:pt>
                <c:pt idx="36457">
                  <c:v>50.634722222222223</c:v>
                </c:pt>
                <c:pt idx="36458">
                  <c:v>50.636111111111113</c:v>
                </c:pt>
                <c:pt idx="36459">
                  <c:v>50.637500000000003</c:v>
                </c:pt>
                <c:pt idx="36460">
                  <c:v>50.638888888888886</c:v>
                </c:pt>
                <c:pt idx="36461">
                  <c:v>50.640277777777776</c:v>
                </c:pt>
                <c:pt idx="36462">
                  <c:v>50.641666666666666</c:v>
                </c:pt>
                <c:pt idx="36463">
                  <c:v>50.643055555555556</c:v>
                </c:pt>
                <c:pt idx="36464">
                  <c:v>50.644444444444446</c:v>
                </c:pt>
                <c:pt idx="36465">
                  <c:v>50.645833333333336</c:v>
                </c:pt>
                <c:pt idx="36466">
                  <c:v>50.647222222222226</c:v>
                </c:pt>
                <c:pt idx="36467">
                  <c:v>50.648611111111109</c:v>
                </c:pt>
                <c:pt idx="36468">
                  <c:v>50.65</c:v>
                </c:pt>
                <c:pt idx="36469">
                  <c:v>50.651388888888889</c:v>
                </c:pt>
                <c:pt idx="36470">
                  <c:v>50.652777777777779</c:v>
                </c:pt>
                <c:pt idx="36471">
                  <c:v>50.654166666666669</c:v>
                </c:pt>
                <c:pt idx="36472">
                  <c:v>50.655555555555559</c:v>
                </c:pt>
                <c:pt idx="36473">
                  <c:v>50.656944444444441</c:v>
                </c:pt>
                <c:pt idx="36474">
                  <c:v>50.658333333333331</c:v>
                </c:pt>
                <c:pt idx="36475">
                  <c:v>50.659722222222221</c:v>
                </c:pt>
                <c:pt idx="36476">
                  <c:v>50.661111111111111</c:v>
                </c:pt>
                <c:pt idx="36477">
                  <c:v>50.662500000000001</c:v>
                </c:pt>
                <c:pt idx="36478">
                  <c:v>50.663888888888891</c:v>
                </c:pt>
                <c:pt idx="36479">
                  <c:v>50.665277777777774</c:v>
                </c:pt>
                <c:pt idx="36480">
                  <c:v>50.666666666666664</c:v>
                </c:pt>
                <c:pt idx="36481">
                  <c:v>50.668055555555554</c:v>
                </c:pt>
                <c:pt idx="36482">
                  <c:v>50.669444444444444</c:v>
                </c:pt>
                <c:pt idx="36483">
                  <c:v>50.670833333333334</c:v>
                </c:pt>
                <c:pt idx="36484">
                  <c:v>50.672222222222224</c:v>
                </c:pt>
                <c:pt idx="36485">
                  <c:v>50.673611111111114</c:v>
                </c:pt>
                <c:pt idx="36486">
                  <c:v>50.674999999999997</c:v>
                </c:pt>
                <c:pt idx="36487">
                  <c:v>50.676388888888887</c:v>
                </c:pt>
                <c:pt idx="36488">
                  <c:v>50.677777777777777</c:v>
                </c:pt>
                <c:pt idx="36489">
                  <c:v>50.679166666666667</c:v>
                </c:pt>
                <c:pt idx="36490">
                  <c:v>50.680555555555557</c:v>
                </c:pt>
                <c:pt idx="36491">
                  <c:v>50.681944444444447</c:v>
                </c:pt>
                <c:pt idx="36492">
                  <c:v>50.68333333333333</c:v>
                </c:pt>
                <c:pt idx="36493">
                  <c:v>50.68472222222222</c:v>
                </c:pt>
                <c:pt idx="36494">
                  <c:v>50.68611111111111</c:v>
                </c:pt>
                <c:pt idx="36495">
                  <c:v>50.6875</c:v>
                </c:pt>
                <c:pt idx="36496">
                  <c:v>50.68888888888889</c:v>
                </c:pt>
                <c:pt idx="36497">
                  <c:v>50.69027777777778</c:v>
                </c:pt>
                <c:pt idx="36498">
                  <c:v>50.69166666666667</c:v>
                </c:pt>
                <c:pt idx="36499">
                  <c:v>50.693055555555553</c:v>
                </c:pt>
                <c:pt idx="36500">
                  <c:v>50.694444444444443</c:v>
                </c:pt>
                <c:pt idx="36501">
                  <c:v>50.695833333333333</c:v>
                </c:pt>
                <c:pt idx="36502">
                  <c:v>50.697222222222223</c:v>
                </c:pt>
                <c:pt idx="36503">
                  <c:v>50.698611111111113</c:v>
                </c:pt>
                <c:pt idx="36504">
                  <c:v>50.7</c:v>
                </c:pt>
                <c:pt idx="36505">
                  <c:v>50.701388888888886</c:v>
                </c:pt>
                <c:pt idx="36506">
                  <c:v>50.702777777777776</c:v>
                </c:pt>
                <c:pt idx="36507">
                  <c:v>50.704166666666666</c:v>
                </c:pt>
                <c:pt idx="36508">
                  <c:v>50.705555555555556</c:v>
                </c:pt>
                <c:pt idx="36509">
                  <c:v>50.706944444444446</c:v>
                </c:pt>
                <c:pt idx="36510">
                  <c:v>50.708333333333336</c:v>
                </c:pt>
                <c:pt idx="36511">
                  <c:v>50.709722222222226</c:v>
                </c:pt>
                <c:pt idx="36512">
                  <c:v>50.711111111111109</c:v>
                </c:pt>
                <c:pt idx="36513">
                  <c:v>50.712499999999999</c:v>
                </c:pt>
                <c:pt idx="36514">
                  <c:v>50.713888888888889</c:v>
                </c:pt>
                <c:pt idx="36515">
                  <c:v>50.715277777777779</c:v>
                </c:pt>
                <c:pt idx="36516">
                  <c:v>50.716666666666669</c:v>
                </c:pt>
                <c:pt idx="36517">
                  <c:v>50.718055555555559</c:v>
                </c:pt>
                <c:pt idx="36518">
                  <c:v>50.719444444444441</c:v>
                </c:pt>
                <c:pt idx="36519">
                  <c:v>50.720833333333331</c:v>
                </c:pt>
                <c:pt idx="36520">
                  <c:v>50.722222222222221</c:v>
                </c:pt>
                <c:pt idx="36521">
                  <c:v>50.723611111111111</c:v>
                </c:pt>
                <c:pt idx="36522">
                  <c:v>50.725000000000001</c:v>
                </c:pt>
                <c:pt idx="36523">
                  <c:v>50.726388888888891</c:v>
                </c:pt>
                <c:pt idx="36524">
                  <c:v>50.727777777777774</c:v>
                </c:pt>
                <c:pt idx="36525">
                  <c:v>50.729166666666664</c:v>
                </c:pt>
                <c:pt idx="36526">
                  <c:v>50.730555555555554</c:v>
                </c:pt>
                <c:pt idx="36527">
                  <c:v>50.731944444444444</c:v>
                </c:pt>
                <c:pt idx="36528">
                  <c:v>50.733333333333334</c:v>
                </c:pt>
                <c:pt idx="36529">
                  <c:v>50.734722222222224</c:v>
                </c:pt>
                <c:pt idx="36530">
                  <c:v>50.736111111111114</c:v>
                </c:pt>
                <c:pt idx="36531">
                  <c:v>50.737499999999997</c:v>
                </c:pt>
                <c:pt idx="36532">
                  <c:v>50.738888888888887</c:v>
                </c:pt>
                <c:pt idx="36533">
                  <c:v>50.740277777777777</c:v>
                </c:pt>
                <c:pt idx="36534">
                  <c:v>50.741666666666667</c:v>
                </c:pt>
                <c:pt idx="36535">
                  <c:v>50.743055555555557</c:v>
                </c:pt>
                <c:pt idx="36536">
                  <c:v>50.744444444444447</c:v>
                </c:pt>
                <c:pt idx="36537">
                  <c:v>50.74583333333333</c:v>
                </c:pt>
                <c:pt idx="36538">
                  <c:v>50.74722222222222</c:v>
                </c:pt>
                <c:pt idx="36539">
                  <c:v>50.74861111111111</c:v>
                </c:pt>
                <c:pt idx="36540">
                  <c:v>50.75</c:v>
                </c:pt>
                <c:pt idx="36541">
                  <c:v>50.75138888888889</c:v>
                </c:pt>
                <c:pt idx="36542">
                  <c:v>50.75277777777778</c:v>
                </c:pt>
                <c:pt idx="36543">
                  <c:v>50.75416666666667</c:v>
                </c:pt>
                <c:pt idx="36544">
                  <c:v>50.755555555555553</c:v>
                </c:pt>
                <c:pt idx="36545">
                  <c:v>50.756944444444443</c:v>
                </c:pt>
                <c:pt idx="36546">
                  <c:v>50.758333333333333</c:v>
                </c:pt>
                <c:pt idx="36547">
                  <c:v>50.759722222222223</c:v>
                </c:pt>
                <c:pt idx="36548">
                  <c:v>50.761111111111113</c:v>
                </c:pt>
                <c:pt idx="36549">
                  <c:v>50.762500000000003</c:v>
                </c:pt>
                <c:pt idx="36550">
                  <c:v>50.763888888888886</c:v>
                </c:pt>
                <c:pt idx="36551">
                  <c:v>50.765277777777776</c:v>
                </c:pt>
                <c:pt idx="36552">
                  <c:v>50.766666666666666</c:v>
                </c:pt>
                <c:pt idx="36553">
                  <c:v>50.768055555555556</c:v>
                </c:pt>
                <c:pt idx="36554">
                  <c:v>50.769444444444446</c:v>
                </c:pt>
                <c:pt idx="36555">
                  <c:v>50.770833333333336</c:v>
                </c:pt>
                <c:pt idx="36556">
                  <c:v>50.772222222222226</c:v>
                </c:pt>
                <c:pt idx="36557">
                  <c:v>50.773611111111109</c:v>
                </c:pt>
                <c:pt idx="36558">
                  <c:v>50.774999999999999</c:v>
                </c:pt>
                <c:pt idx="36559">
                  <c:v>50.776388888888889</c:v>
                </c:pt>
                <c:pt idx="36560">
                  <c:v>50.777777777777779</c:v>
                </c:pt>
                <c:pt idx="36561">
                  <c:v>50.779166666666669</c:v>
                </c:pt>
                <c:pt idx="36562">
                  <c:v>50.780555555555559</c:v>
                </c:pt>
                <c:pt idx="36563">
                  <c:v>50.781944444444441</c:v>
                </c:pt>
                <c:pt idx="36564">
                  <c:v>50.783333333333331</c:v>
                </c:pt>
                <c:pt idx="36565">
                  <c:v>50.784722222222221</c:v>
                </c:pt>
                <c:pt idx="36566">
                  <c:v>50.786111111111111</c:v>
                </c:pt>
                <c:pt idx="36567">
                  <c:v>50.787500000000001</c:v>
                </c:pt>
                <c:pt idx="36568">
                  <c:v>50.788888888888891</c:v>
                </c:pt>
                <c:pt idx="36569">
                  <c:v>50.790277777777774</c:v>
                </c:pt>
                <c:pt idx="36570">
                  <c:v>50.791666666666664</c:v>
                </c:pt>
                <c:pt idx="36571">
                  <c:v>50.793055555555554</c:v>
                </c:pt>
                <c:pt idx="36572">
                  <c:v>50.794444444444444</c:v>
                </c:pt>
                <c:pt idx="36573">
                  <c:v>50.795833333333334</c:v>
                </c:pt>
                <c:pt idx="36574">
                  <c:v>50.797222222222224</c:v>
                </c:pt>
                <c:pt idx="36575">
                  <c:v>50.798611111111114</c:v>
                </c:pt>
                <c:pt idx="36576">
                  <c:v>50.8</c:v>
                </c:pt>
                <c:pt idx="36577">
                  <c:v>50.801388888888887</c:v>
                </c:pt>
                <c:pt idx="36578">
                  <c:v>50.802777777777777</c:v>
                </c:pt>
                <c:pt idx="36579">
                  <c:v>50.804166666666667</c:v>
                </c:pt>
                <c:pt idx="36580">
                  <c:v>50.805555555555557</c:v>
                </c:pt>
                <c:pt idx="36581">
                  <c:v>50.806944444444447</c:v>
                </c:pt>
                <c:pt idx="36582">
                  <c:v>50.80833333333333</c:v>
                </c:pt>
                <c:pt idx="36583">
                  <c:v>50.80972222222222</c:v>
                </c:pt>
                <c:pt idx="36584">
                  <c:v>50.81111111111111</c:v>
                </c:pt>
                <c:pt idx="36585">
                  <c:v>50.8125</c:v>
                </c:pt>
                <c:pt idx="36586">
                  <c:v>50.81388888888889</c:v>
                </c:pt>
                <c:pt idx="36587">
                  <c:v>50.81527777777778</c:v>
                </c:pt>
                <c:pt idx="36588">
                  <c:v>50.81666666666667</c:v>
                </c:pt>
                <c:pt idx="36589">
                  <c:v>50.818055555555553</c:v>
                </c:pt>
                <c:pt idx="36590">
                  <c:v>50.819444444444443</c:v>
                </c:pt>
                <c:pt idx="36591">
                  <c:v>50.820833333333333</c:v>
                </c:pt>
                <c:pt idx="36592">
                  <c:v>50.822222222222223</c:v>
                </c:pt>
                <c:pt idx="36593">
                  <c:v>50.823611111111113</c:v>
                </c:pt>
                <c:pt idx="36594">
                  <c:v>50.825000000000003</c:v>
                </c:pt>
                <c:pt idx="36595">
                  <c:v>50.826388888888886</c:v>
                </c:pt>
                <c:pt idx="36596">
                  <c:v>50.827777777777776</c:v>
                </c:pt>
                <c:pt idx="36597">
                  <c:v>50.829166666666666</c:v>
                </c:pt>
                <c:pt idx="36598">
                  <c:v>50.830555555555556</c:v>
                </c:pt>
                <c:pt idx="36599">
                  <c:v>50.831944444444446</c:v>
                </c:pt>
                <c:pt idx="36600">
                  <c:v>50.833333333333336</c:v>
                </c:pt>
                <c:pt idx="36601">
                  <c:v>50.834722222222226</c:v>
                </c:pt>
                <c:pt idx="36602">
                  <c:v>50.836111111111109</c:v>
                </c:pt>
                <c:pt idx="36603">
                  <c:v>50.837499999999999</c:v>
                </c:pt>
                <c:pt idx="36604">
                  <c:v>50.838888888888889</c:v>
                </c:pt>
                <c:pt idx="36605">
                  <c:v>50.840277777777779</c:v>
                </c:pt>
                <c:pt idx="36606">
                  <c:v>50.841666666666669</c:v>
                </c:pt>
                <c:pt idx="36607">
                  <c:v>50.843055555555559</c:v>
                </c:pt>
                <c:pt idx="36608">
                  <c:v>50.844444444444441</c:v>
                </c:pt>
                <c:pt idx="36609">
                  <c:v>50.845833333333331</c:v>
                </c:pt>
                <c:pt idx="36610">
                  <c:v>50.847222222222221</c:v>
                </c:pt>
                <c:pt idx="36611">
                  <c:v>50.848611111111111</c:v>
                </c:pt>
                <c:pt idx="36612">
                  <c:v>50.85</c:v>
                </c:pt>
                <c:pt idx="36613">
                  <c:v>50.851388888888891</c:v>
                </c:pt>
                <c:pt idx="36614">
                  <c:v>50.852777777777774</c:v>
                </c:pt>
                <c:pt idx="36615">
                  <c:v>50.854166666666664</c:v>
                </c:pt>
                <c:pt idx="36616">
                  <c:v>50.855555555555554</c:v>
                </c:pt>
                <c:pt idx="36617">
                  <c:v>50.856944444444444</c:v>
                </c:pt>
                <c:pt idx="36618">
                  <c:v>50.858333333333334</c:v>
                </c:pt>
                <c:pt idx="36619">
                  <c:v>50.859722222222224</c:v>
                </c:pt>
                <c:pt idx="36620">
                  <c:v>50.861111111111114</c:v>
                </c:pt>
                <c:pt idx="36621">
                  <c:v>50.862499999999997</c:v>
                </c:pt>
                <c:pt idx="36622">
                  <c:v>50.863888888888887</c:v>
                </c:pt>
                <c:pt idx="36623">
                  <c:v>50.865277777777777</c:v>
                </c:pt>
                <c:pt idx="36624">
                  <c:v>50.866666666666667</c:v>
                </c:pt>
                <c:pt idx="36625">
                  <c:v>50.868055555555557</c:v>
                </c:pt>
                <c:pt idx="36626">
                  <c:v>50.869444444444447</c:v>
                </c:pt>
                <c:pt idx="36627">
                  <c:v>50.87083333333333</c:v>
                </c:pt>
                <c:pt idx="36628">
                  <c:v>50.87222222222222</c:v>
                </c:pt>
                <c:pt idx="36629">
                  <c:v>50.87361111111111</c:v>
                </c:pt>
                <c:pt idx="36630">
                  <c:v>50.875</c:v>
                </c:pt>
                <c:pt idx="36631">
                  <c:v>50.87638888888889</c:v>
                </c:pt>
                <c:pt idx="36632">
                  <c:v>50.87777777777778</c:v>
                </c:pt>
                <c:pt idx="36633">
                  <c:v>50.87916666666667</c:v>
                </c:pt>
                <c:pt idx="36634">
                  <c:v>50.880555555555553</c:v>
                </c:pt>
                <c:pt idx="36635">
                  <c:v>50.881944444444443</c:v>
                </c:pt>
                <c:pt idx="36636">
                  <c:v>50.883333333333333</c:v>
                </c:pt>
                <c:pt idx="36637">
                  <c:v>50.884722222222223</c:v>
                </c:pt>
                <c:pt idx="36638">
                  <c:v>50.886111111111113</c:v>
                </c:pt>
                <c:pt idx="36639">
                  <c:v>50.887500000000003</c:v>
                </c:pt>
                <c:pt idx="36640">
                  <c:v>50.888888888888886</c:v>
                </c:pt>
                <c:pt idx="36641">
                  <c:v>50.890277777777776</c:v>
                </c:pt>
                <c:pt idx="36642">
                  <c:v>50.891666666666666</c:v>
                </c:pt>
                <c:pt idx="36643">
                  <c:v>50.893055555555556</c:v>
                </c:pt>
                <c:pt idx="36644">
                  <c:v>50.894444444444446</c:v>
                </c:pt>
                <c:pt idx="36645">
                  <c:v>50.895833333333336</c:v>
                </c:pt>
                <c:pt idx="36646">
                  <c:v>50.897222222222226</c:v>
                </c:pt>
                <c:pt idx="36647">
                  <c:v>50.898611111111109</c:v>
                </c:pt>
                <c:pt idx="36648">
                  <c:v>50.9</c:v>
                </c:pt>
                <c:pt idx="36649">
                  <c:v>50.901388888888889</c:v>
                </c:pt>
                <c:pt idx="36650">
                  <c:v>50.902777777777779</c:v>
                </c:pt>
                <c:pt idx="36651">
                  <c:v>50.904166666666669</c:v>
                </c:pt>
                <c:pt idx="36652">
                  <c:v>50.905555555555559</c:v>
                </c:pt>
                <c:pt idx="36653">
                  <c:v>50.906944444444441</c:v>
                </c:pt>
                <c:pt idx="36654">
                  <c:v>50.908333333333331</c:v>
                </c:pt>
                <c:pt idx="36655">
                  <c:v>50.909722222222221</c:v>
                </c:pt>
                <c:pt idx="36656">
                  <c:v>50.911111111111111</c:v>
                </c:pt>
                <c:pt idx="36657">
                  <c:v>50.912500000000001</c:v>
                </c:pt>
                <c:pt idx="36658">
                  <c:v>50.913888888888891</c:v>
                </c:pt>
                <c:pt idx="36659">
                  <c:v>50.915277777777774</c:v>
                </c:pt>
                <c:pt idx="36660">
                  <c:v>50.916666666666664</c:v>
                </c:pt>
                <c:pt idx="36661">
                  <c:v>50.918055555555554</c:v>
                </c:pt>
                <c:pt idx="36662">
                  <c:v>50.919444444444444</c:v>
                </c:pt>
                <c:pt idx="36663">
                  <c:v>50.920833333333334</c:v>
                </c:pt>
                <c:pt idx="36664">
                  <c:v>50.922222222222224</c:v>
                </c:pt>
                <c:pt idx="36665">
                  <c:v>50.923611111111114</c:v>
                </c:pt>
                <c:pt idx="36666">
                  <c:v>50.924999999999997</c:v>
                </c:pt>
                <c:pt idx="36667">
                  <c:v>50.926388888888887</c:v>
                </c:pt>
                <c:pt idx="36668">
                  <c:v>50.927777777777777</c:v>
                </c:pt>
                <c:pt idx="36669">
                  <c:v>50.929166666666667</c:v>
                </c:pt>
                <c:pt idx="36670">
                  <c:v>50.930555555555557</c:v>
                </c:pt>
                <c:pt idx="36671">
                  <c:v>50.931944444444447</c:v>
                </c:pt>
                <c:pt idx="36672">
                  <c:v>50.93333333333333</c:v>
                </c:pt>
                <c:pt idx="36673">
                  <c:v>50.93472222222222</c:v>
                </c:pt>
                <c:pt idx="36674">
                  <c:v>50.93611111111111</c:v>
                </c:pt>
                <c:pt idx="36675">
                  <c:v>50.9375</c:v>
                </c:pt>
                <c:pt idx="36676">
                  <c:v>50.93888888888889</c:v>
                </c:pt>
                <c:pt idx="36677">
                  <c:v>50.94027777777778</c:v>
                </c:pt>
                <c:pt idx="36678">
                  <c:v>50.94166666666667</c:v>
                </c:pt>
                <c:pt idx="36679">
                  <c:v>50.943055555555553</c:v>
                </c:pt>
                <c:pt idx="36680">
                  <c:v>50.944444444444443</c:v>
                </c:pt>
                <c:pt idx="36681">
                  <c:v>50.945833333333333</c:v>
                </c:pt>
                <c:pt idx="36682">
                  <c:v>50.947222222222223</c:v>
                </c:pt>
                <c:pt idx="36683">
                  <c:v>50.948611111111113</c:v>
                </c:pt>
                <c:pt idx="36684">
                  <c:v>50.95</c:v>
                </c:pt>
                <c:pt idx="36685">
                  <c:v>50.951388888888886</c:v>
                </c:pt>
                <c:pt idx="36686">
                  <c:v>50.952777777777776</c:v>
                </c:pt>
                <c:pt idx="36687">
                  <c:v>50.954166666666666</c:v>
                </c:pt>
                <c:pt idx="36688">
                  <c:v>50.955555555555556</c:v>
                </c:pt>
                <c:pt idx="36689">
                  <c:v>50.956944444444446</c:v>
                </c:pt>
                <c:pt idx="36690">
                  <c:v>50.958333333333336</c:v>
                </c:pt>
                <c:pt idx="36691">
                  <c:v>50.959722222222226</c:v>
                </c:pt>
                <c:pt idx="36692">
                  <c:v>50.961111111111109</c:v>
                </c:pt>
                <c:pt idx="36693">
                  <c:v>50.962499999999999</c:v>
                </c:pt>
                <c:pt idx="36694">
                  <c:v>50.963888888888889</c:v>
                </c:pt>
                <c:pt idx="36695">
                  <c:v>50.965277777777779</c:v>
                </c:pt>
                <c:pt idx="36696">
                  <c:v>50.966666666666669</c:v>
                </c:pt>
                <c:pt idx="36697">
                  <c:v>50.968055555555559</c:v>
                </c:pt>
                <c:pt idx="36698">
                  <c:v>50.969444444444441</c:v>
                </c:pt>
                <c:pt idx="36699">
                  <c:v>50.970833333333331</c:v>
                </c:pt>
                <c:pt idx="36700">
                  <c:v>50.972222222222221</c:v>
                </c:pt>
                <c:pt idx="36701">
                  <c:v>50.973611111111111</c:v>
                </c:pt>
                <c:pt idx="36702">
                  <c:v>50.975000000000001</c:v>
                </c:pt>
                <c:pt idx="36703">
                  <c:v>50.976388888888891</c:v>
                </c:pt>
                <c:pt idx="36704">
                  <c:v>50.977777777777774</c:v>
                </c:pt>
                <c:pt idx="36705">
                  <c:v>50.979166666666664</c:v>
                </c:pt>
                <c:pt idx="36706">
                  <c:v>50.980555555555554</c:v>
                </c:pt>
                <c:pt idx="36707">
                  <c:v>50.981944444444444</c:v>
                </c:pt>
                <c:pt idx="36708">
                  <c:v>50.983333333333334</c:v>
                </c:pt>
                <c:pt idx="36709">
                  <c:v>50.984722222222224</c:v>
                </c:pt>
                <c:pt idx="36710">
                  <c:v>50.986111111111114</c:v>
                </c:pt>
                <c:pt idx="36711">
                  <c:v>50.987499999999997</c:v>
                </c:pt>
                <c:pt idx="36712">
                  <c:v>50.988888888888887</c:v>
                </c:pt>
                <c:pt idx="36713">
                  <c:v>50.990277777777777</c:v>
                </c:pt>
                <c:pt idx="36714">
                  <c:v>50.991666666666667</c:v>
                </c:pt>
                <c:pt idx="36715">
                  <c:v>50.993055555555557</c:v>
                </c:pt>
                <c:pt idx="36716">
                  <c:v>50.994444444444447</c:v>
                </c:pt>
                <c:pt idx="36717">
                  <c:v>50.99583333333333</c:v>
                </c:pt>
                <c:pt idx="36718">
                  <c:v>50.99722222222222</c:v>
                </c:pt>
                <c:pt idx="36719">
                  <c:v>50.99861111111111</c:v>
                </c:pt>
                <c:pt idx="36720">
                  <c:v>51</c:v>
                </c:pt>
                <c:pt idx="36721">
                  <c:v>51.00138888888889</c:v>
                </c:pt>
                <c:pt idx="36722">
                  <c:v>51.00277777777778</c:v>
                </c:pt>
                <c:pt idx="36723">
                  <c:v>51.00416666666667</c:v>
                </c:pt>
                <c:pt idx="36724">
                  <c:v>51.005555555555553</c:v>
                </c:pt>
                <c:pt idx="36725">
                  <c:v>51.006944444444443</c:v>
                </c:pt>
                <c:pt idx="36726">
                  <c:v>51.008333333333333</c:v>
                </c:pt>
                <c:pt idx="36727">
                  <c:v>51.009722222222223</c:v>
                </c:pt>
                <c:pt idx="36728">
                  <c:v>51.011111111111113</c:v>
                </c:pt>
                <c:pt idx="36729">
                  <c:v>51.012500000000003</c:v>
                </c:pt>
                <c:pt idx="36730">
                  <c:v>51.013888888888886</c:v>
                </c:pt>
                <c:pt idx="36731">
                  <c:v>51.015277777777776</c:v>
                </c:pt>
                <c:pt idx="36732">
                  <c:v>51.016666666666666</c:v>
                </c:pt>
                <c:pt idx="36733">
                  <c:v>51.018055555555556</c:v>
                </c:pt>
                <c:pt idx="36734">
                  <c:v>51.019444444444446</c:v>
                </c:pt>
                <c:pt idx="36735">
                  <c:v>51.020833333333336</c:v>
                </c:pt>
                <c:pt idx="36736">
                  <c:v>51.022222222222226</c:v>
                </c:pt>
                <c:pt idx="36737">
                  <c:v>51.023611111111109</c:v>
                </c:pt>
                <c:pt idx="36738">
                  <c:v>51.024999999999999</c:v>
                </c:pt>
                <c:pt idx="36739">
                  <c:v>51.026388888888889</c:v>
                </c:pt>
                <c:pt idx="36740">
                  <c:v>51.027777777777779</c:v>
                </c:pt>
                <c:pt idx="36741">
                  <c:v>51.029166666666669</c:v>
                </c:pt>
                <c:pt idx="36742">
                  <c:v>51.030555555555559</c:v>
                </c:pt>
                <c:pt idx="36743">
                  <c:v>51.031944444444441</c:v>
                </c:pt>
                <c:pt idx="36744">
                  <c:v>51.033333333333331</c:v>
                </c:pt>
                <c:pt idx="36745">
                  <c:v>51.034722222222221</c:v>
                </c:pt>
                <c:pt idx="36746">
                  <c:v>51.036111111111111</c:v>
                </c:pt>
                <c:pt idx="36747">
                  <c:v>51.037500000000001</c:v>
                </c:pt>
                <c:pt idx="36748">
                  <c:v>51.038888888888891</c:v>
                </c:pt>
                <c:pt idx="36749">
                  <c:v>51.040277777777774</c:v>
                </c:pt>
                <c:pt idx="36750">
                  <c:v>51.041666666666664</c:v>
                </c:pt>
                <c:pt idx="36751">
                  <c:v>51.043055555555554</c:v>
                </c:pt>
                <c:pt idx="36752">
                  <c:v>51.044444444444444</c:v>
                </c:pt>
                <c:pt idx="36753">
                  <c:v>51.045833333333334</c:v>
                </c:pt>
                <c:pt idx="36754">
                  <c:v>51.047222222222224</c:v>
                </c:pt>
                <c:pt idx="36755">
                  <c:v>51.048611111111114</c:v>
                </c:pt>
                <c:pt idx="36756">
                  <c:v>51.05</c:v>
                </c:pt>
                <c:pt idx="36757">
                  <c:v>51.051388888888887</c:v>
                </c:pt>
                <c:pt idx="36758">
                  <c:v>51.052777777777777</c:v>
                </c:pt>
                <c:pt idx="36759">
                  <c:v>51.054166666666667</c:v>
                </c:pt>
                <c:pt idx="36760">
                  <c:v>51.055555555555557</c:v>
                </c:pt>
                <c:pt idx="36761">
                  <c:v>51.056944444444447</c:v>
                </c:pt>
                <c:pt idx="36762">
                  <c:v>51.05833333333333</c:v>
                </c:pt>
                <c:pt idx="36763">
                  <c:v>51.05972222222222</c:v>
                </c:pt>
                <c:pt idx="36764">
                  <c:v>51.06111111111111</c:v>
                </c:pt>
                <c:pt idx="36765">
                  <c:v>51.0625</c:v>
                </c:pt>
                <c:pt idx="36766">
                  <c:v>51.06388888888889</c:v>
                </c:pt>
                <c:pt idx="36767">
                  <c:v>51.06527777777778</c:v>
                </c:pt>
                <c:pt idx="36768">
                  <c:v>51.06666666666667</c:v>
                </c:pt>
                <c:pt idx="36769">
                  <c:v>51.068055555555553</c:v>
                </c:pt>
                <c:pt idx="36770">
                  <c:v>51.069444444444443</c:v>
                </c:pt>
                <c:pt idx="36771">
                  <c:v>51.070833333333333</c:v>
                </c:pt>
                <c:pt idx="36772">
                  <c:v>51.072222222222223</c:v>
                </c:pt>
                <c:pt idx="36773">
                  <c:v>51.073611111111113</c:v>
                </c:pt>
                <c:pt idx="36774">
                  <c:v>51.075000000000003</c:v>
                </c:pt>
                <c:pt idx="36775">
                  <c:v>51.076388888888886</c:v>
                </c:pt>
                <c:pt idx="36776">
                  <c:v>51.077777777777776</c:v>
                </c:pt>
                <c:pt idx="36777">
                  <c:v>51.079166666666666</c:v>
                </c:pt>
                <c:pt idx="36778">
                  <c:v>51.080555555555556</c:v>
                </c:pt>
                <c:pt idx="36779">
                  <c:v>51.081944444444446</c:v>
                </c:pt>
                <c:pt idx="36780">
                  <c:v>51.083333333333336</c:v>
                </c:pt>
                <c:pt idx="36781">
                  <c:v>51.084722222222226</c:v>
                </c:pt>
                <c:pt idx="36782">
                  <c:v>51.086111111111109</c:v>
                </c:pt>
                <c:pt idx="36783">
                  <c:v>51.087499999999999</c:v>
                </c:pt>
                <c:pt idx="36784">
                  <c:v>51.088888888888889</c:v>
                </c:pt>
                <c:pt idx="36785">
                  <c:v>51.090277777777779</c:v>
                </c:pt>
                <c:pt idx="36786">
                  <c:v>51.091666666666669</c:v>
                </c:pt>
                <c:pt idx="36787">
                  <c:v>51.093055555555559</c:v>
                </c:pt>
                <c:pt idx="36788">
                  <c:v>51.094444444444441</c:v>
                </c:pt>
                <c:pt idx="36789">
                  <c:v>51.095833333333331</c:v>
                </c:pt>
                <c:pt idx="36790">
                  <c:v>51.097222222222221</c:v>
                </c:pt>
                <c:pt idx="36791">
                  <c:v>51.098611111111111</c:v>
                </c:pt>
                <c:pt idx="36792">
                  <c:v>51.1</c:v>
                </c:pt>
                <c:pt idx="36793">
                  <c:v>51.101388888888891</c:v>
                </c:pt>
                <c:pt idx="36794">
                  <c:v>51.102777777777774</c:v>
                </c:pt>
                <c:pt idx="36795">
                  <c:v>51.104166666666664</c:v>
                </c:pt>
                <c:pt idx="36796">
                  <c:v>51.105555555555554</c:v>
                </c:pt>
                <c:pt idx="36797">
                  <c:v>51.106944444444444</c:v>
                </c:pt>
                <c:pt idx="36798">
                  <c:v>51.108333333333334</c:v>
                </c:pt>
                <c:pt idx="36799">
                  <c:v>51.109722222222224</c:v>
                </c:pt>
                <c:pt idx="36800">
                  <c:v>51.111111111111114</c:v>
                </c:pt>
                <c:pt idx="36801">
                  <c:v>51.112499999999997</c:v>
                </c:pt>
                <c:pt idx="36802">
                  <c:v>51.113888888888887</c:v>
                </c:pt>
                <c:pt idx="36803">
                  <c:v>51.115277777777777</c:v>
                </c:pt>
                <c:pt idx="36804">
                  <c:v>51.116666666666667</c:v>
                </c:pt>
                <c:pt idx="36805">
                  <c:v>51.118055555555557</c:v>
                </c:pt>
                <c:pt idx="36806">
                  <c:v>51.119444444444447</c:v>
                </c:pt>
                <c:pt idx="36807">
                  <c:v>51.12083333333333</c:v>
                </c:pt>
                <c:pt idx="36808">
                  <c:v>51.12222222222222</c:v>
                </c:pt>
                <c:pt idx="36809">
                  <c:v>51.12361111111111</c:v>
                </c:pt>
                <c:pt idx="36810">
                  <c:v>51.125</c:v>
                </c:pt>
                <c:pt idx="36811">
                  <c:v>51.12638888888889</c:v>
                </c:pt>
                <c:pt idx="36812">
                  <c:v>51.12777777777778</c:v>
                </c:pt>
                <c:pt idx="36813">
                  <c:v>51.12916666666667</c:v>
                </c:pt>
                <c:pt idx="36814">
                  <c:v>51.130555555555553</c:v>
                </c:pt>
                <c:pt idx="36815">
                  <c:v>51.131944444444443</c:v>
                </c:pt>
                <c:pt idx="36816">
                  <c:v>51.133333333333333</c:v>
                </c:pt>
                <c:pt idx="36817">
                  <c:v>51.134722222222223</c:v>
                </c:pt>
                <c:pt idx="36818">
                  <c:v>51.136111111111113</c:v>
                </c:pt>
                <c:pt idx="36819">
                  <c:v>51.137500000000003</c:v>
                </c:pt>
                <c:pt idx="36820">
                  <c:v>51.138888888888886</c:v>
                </c:pt>
                <c:pt idx="36821">
                  <c:v>51.140277777777776</c:v>
                </c:pt>
                <c:pt idx="36822">
                  <c:v>51.141666666666666</c:v>
                </c:pt>
                <c:pt idx="36823">
                  <c:v>51.143055555555556</c:v>
                </c:pt>
                <c:pt idx="36824">
                  <c:v>51.144444444444446</c:v>
                </c:pt>
                <c:pt idx="36825">
                  <c:v>51.145833333333336</c:v>
                </c:pt>
                <c:pt idx="36826">
                  <c:v>51.147222222222226</c:v>
                </c:pt>
                <c:pt idx="36827">
                  <c:v>51.148611111111109</c:v>
                </c:pt>
                <c:pt idx="36828">
                  <c:v>51.15</c:v>
                </c:pt>
                <c:pt idx="36829">
                  <c:v>51.151388888888889</c:v>
                </c:pt>
                <c:pt idx="36830">
                  <c:v>51.152777777777779</c:v>
                </c:pt>
                <c:pt idx="36831">
                  <c:v>51.154166666666669</c:v>
                </c:pt>
                <c:pt idx="36832">
                  <c:v>51.155555555555559</c:v>
                </c:pt>
                <c:pt idx="36833">
                  <c:v>51.156944444444441</c:v>
                </c:pt>
                <c:pt idx="36834">
                  <c:v>51.158333333333331</c:v>
                </c:pt>
                <c:pt idx="36835">
                  <c:v>51.159722222222221</c:v>
                </c:pt>
                <c:pt idx="36836">
                  <c:v>51.161111111111111</c:v>
                </c:pt>
                <c:pt idx="36837">
                  <c:v>51.162500000000001</c:v>
                </c:pt>
                <c:pt idx="36838">
                  <c:v>51.163888888888891</c:v>
                </c:pt>
                <c:pt idx="36839">
                  <c:v>51.165277777777774</c:v>
                </c:pt>
                <c:pt idx="36840">
                  <c:v>51.166666666666664</c:v>
                </c:pt>
                <c:pt idx="36841">
                  <c:v>51.168055555555554</c:v>
                </c:pt>
                <c:pt idx="36842">
                  <c:v>51.169444444444444</c:v>
                </c:pt>
                <c:pt idx="36843">
                  <c:v>51.170833333333334</c:v>
                </c:pt>
                <c:pt idx="36844">
                  <c:v>51.172222222222224</c:v>
                </c:pt>
                <c:pt idx="36845">
                  <c:v>51.173611111111114</c:v>
                </c:pt>
                <c:pt idx="36846">
                  <c:v>51.174999999999997</c:v>
                </c:pt>
                <c:pt idx="36847">
                  <c:v>51.176388888888887</c:v>
                </c:pt>
                <c:pt idx="36848">
                  <c:v>51.177777777777777</c:v>
                </c:pt>
                <c:pt idx="36849">
                  <c:v>51.179166666666667</c:v>
                </c:pt>
                <c:pt idx="36850">
                  <c:v>51.180555555555557</c:v>
                </c:pt>
                <c:pt idx="36851">
                  <c:v>51.181944444444447</c:v>
                </c:pt>
                <c:pt idx="36852">
                  <c:v>51.18333333333333</c:v>
                </c:pt>
                <c:pt idx="36853">
                  <c:v>51.18472222222222</c:v>
                </c:pt>
                <c:pt idx="36854">
                  <c:v>51.18611111111111</c:v>
                </c:pt>
                <c:pt idx="36855">
                  <c:v>51.1875</c:v>
                </c:pt>
                <c:pt idx="36856">
                  <c:v>51.18888888888889</c:v>
                </c:pt>
                <c:pt idx="36857">
                  <c:v>51.19027777777778</c:v>
                </c:pt>
                <c:pt idx="36858">
                  <c:v>51.19166666666667</c:v>
                </c:pt>
                <c:pt idx="36859">
                  <c:v>51.193055555555553</c:v>
                </c:pt>
                <c:pt idx="36860">
                  <c:v>51.194444444444443</c:v>
                </c:pt>
                <c:pt idx="36861">
                  <c:v>51.195833333333333</c:v>
                </c:pt>
                <c:pt idx="36862">
                  <c:v>51.197222222222223</c:v>
                </c:pt>
                <c:pt idx="36863">
                  <c:v>51.198611111111113</c:v>
                </c:pt>
                <c:pt idx="36864">
                  <c:v>51.2</c:v>
                </c:pt>
                <c:pt idx="36865">
                  <c:v>51.201388888888886</c:v>
                </c:pt>
                <c:pt idx="36866">
                  <c:v>51.202777777777776</c:v>
                </c:pt>
                <c:pt idx="36867">
                  <c:v>51.204166666666666</c:v>
                </c:pt>
                <c:pt idx="36868">
                  <c:v>51.205555555555556</c:v>
                </c:pt>
                <c:pt idx="36869">
                  <c:v>51.206944444444446</c:v>
                </c:pt>
                <c:pt idx="36870">
                  <c:v>51.208333333333336</c:v>
                </c:pt>
                <c:pt idx="36871">
                  <c:v>51.209722222222226</c:v>
                </c:pt>
                <c:pt idx="36872">
                  <c:v>51.211111111111109</c:v>
                </c:pt>
                <c:pt idx="36873">
                  <c:v>51.212499999999999</c:v>
                </c:pt>
                <c:pt idx="36874">
                  <c:v>51.213888888888889</c:v>
                </c:pt>
                <c:pt idx="36875">
                  <c:v>51.215277777777779</c:v>
                </c:pt>
                <c:pt idx="36876">
                  <c:v>51.216666666666669</c:v>
                </c:pt>
                <c:pt idx="36877">
                  <c:v>51.218055555555559</c:v>
                </c:pt>
                <c:pt idx="36878">
                  <c:v>51.219444444444441</c:v>
                </c:pt>
                <c:pt idx="36879">
                  <c:v>51.220833333333331</c:v>
                </c:pt>
                <c:pt idx="36880">
                  <c:v>51.222222222222221</c:v>
                </c:pt>
                <c:pt idx="36881">
                  <c:v>51.223611111111111</c:v>
                </c:pt>
                <c:pt idx="36882">
                  <c:v>51.225000000000001</c:v>
                </c:pt>
                <c:pt idx="36883">
                  <c:v>51.226388888888891</c:v>
                </c:pt>
                <c:pt idx="36884">
                  <c:v>51.227777777777774</c:v>
                </c:pt>
                <c:pt idx="36885">
                  <c:v>51.229166666666664</c:v>
                </c:pt>
                <c:pt idx="36886">
                  <c:v>51.230555555555554</c:v>
                </c:pt>
                <c:pt idx="36887">
                  <c:v>51.231944444444444</c:v>
                </c:pt>
                <c:pt idx="36888">
                  <c:v>51.233333333333334</c:v>
                </c:pt>
                <c:pt idx="36889">
                  <c:v>51.234722222222224</c:v>
                </c:pt>
                <c:pt idx="36890">
                  <c:v>51.236111111111114</c:v>
                </c:pt>
                <c:pt idx="36891">
                  <c:v>51.237499999999997</c:v>
                </c:pt>
                <c:pt idx="36892">
                  <c:v>51.238888888888887</c:v>
                </c:pt>
                <c:pt idx="36893">
                  <c:v>51.240277777777777</c:v>
                </c:pt>
                <c:pt idx="36894">
                  <c:v>51.241666666666667</c:v>
                </c:pt>
                <c:pt idx="36895">
                  <c:v>51.243055555555557</c:v>
                </c:pt>
                <c:pt idx="36896">
                  <c:v>51.244444444444447</c:v>
                </c:pt>
                <c:pt idx="36897">
                  <c:v>51.24583333333333</c:v>
                </c:pt>
                <c:pt idx="36898">
                  <c:v>51.24722222222222</c:v>
                </c:pt>
                <c:pt idx="36899">
                  <c:v>51.24861111111111</c:v>
                </c:pt>
                <c:pt idx="36900">
                  <c:v>51.25</c:v>
                </c:pt>
                <c:pt idx="36901">
                  <c:v>51.25138888888889</c:v>
                </c:pt>
                <c:pt idx="36902">
                  <c:v>51.25277777777778</c:v>
                </c:pt>
                <c:pt idx="36903">
                  <c:v>51.25416666666667</c:v>
                </c:pt>
                <c:pt idx="36904">
                  <c:v>51.255555555555553</c:v>
                </c:pt>
                <c:pt idx="36905">
                  <c:v>51.256944444444443</c:v>
                </c:pt>
                <c:pt idx="36906">
                  <c:v>51.258333333333333</c:v>
                </c:pt>
                <c:pt idx="36907">
                  <c:v>51.259722222222223</c:v>
                </c:pt>
                <c:pt idx="36908">
                  <c:v>51.261111111111113</c:v>
                </c:pt>
                <c:pt idx="36909">
                  <c:v>51.262500000000003</c:v>
                </c:pt>
                <c:pt idx="36910">
                  <c:v>51.263888888888886</c:v>
                </c:pt>
                <c:pt idx="36911">
                  <c:v>51.265277777777776</c:v>
                </c:pt>
                <c:pt idx="36912">
                  <c:v>51.266666666666666</c:v>
                </c:pt>
                <c:pt idx="36913">
                  <c:v>51.268055555555556</c:v>
                </c:pt>
                <c:pt idx="36914">
                  <c:v>51.269444444444446</c:v>
                </c:pt>
                <c:pt idx="36915">
                  <c:v>51.270833333333336</c:v>
                </c:pt>
                <c:pt idx="36916">
                  <c:v>51.272222222222226</c:v>
                </c:pt>
                <c:pt idx="36917">
                  <c:v>51.273611111111109</c:v>
                </c:pt>
                <c:pt idx="36918">
                  <c:v>51.274999999999999</c:v>
                </c:pt>
                <c:pt idx="36919">
                  <c:v>51.276388888888889</c:v>
                </c:pt>
                <c:pt idx="36920">
                  <c:v>51.277777777777779</c:v>
                </c:pt>
                <c:pt idx="36921">
                  <c:v>51.279166666666669</c:v>
                </c:pt>
                <c:pt idx="36922">
                  <c:v>51.280555555555559</c:v>
                </c:pt>
                <c:pt idx="36923">
                  <c:v>51.281944444444441</c:v>
                </c:pt>
                <c:pt idx="36924">
                  <c:v>51.283333333333331</c:v>
                </c:pt>
                <c:pt idx="36925">
                  <c:v>51.284722222222221</c:v>
                </c:pt>
                <c:pt idx="36926">
                  <c:v>51.286111111111111</c:v>
                </c:pt>
                <c:pt idx="36927">
                  <c:v>51.287500000000001</c:v>
                </c:pt>
                <c:pt idx="36928">
                  <c:v>51.288888888888891</c:v>
                </c:pt>
                <c:pt idx="36929">
                  <c:v>51.290277777777774</c:v>
                </c:pt>
                <c:pt idx="36930">
                  <c:v>51.291666666666664</c:v>
                </c:pt>
                <c:pt idx="36931">
                  <c:v>51.293055555555554</c:v>
                </c:pt>
                <c:pt idx="36932">
                  <c:v>51.294444444444444</c:v>
                </c:pt>
                <c:pt idx="36933">
                  <c:v>51.295833333333334</c:v>
                </c:pt>
                <c:pt idx="36934">
                  <c:v>51.297222222222224</c:v>
                </c:pt>
                <c:pt idx="36935">
                  <c:v>51.298611111111114</c:v>
                </c:pt>
                <c:pt idx="36936">
                  <c:v>51.3</c:v>
                </c:pt>
                <c:pt idx="36937">
                  <c:v>51.301388888888887</c:v>
                </c:pt>
                <c:pt idx="36938">
                  <c:v>51.302777777777777</c:v>
                </c:pt>
                <c:pt idx="36939">
                  <c:v>51.304166666666667</c:v>
                </c:pt>
                <c:pt idx="36940">
                  <c:v>51.305555555555557</c:v>
                </c:pt>
                <c:pt idx="36941">
                  <c:v>51.306944444444447</c:v>
                </c:pt>
                <c:pt idx="36942">
                  <c:v>51.30833333333333</c:v>
                </c:pt>
                <c:pt idx="36943">
                  <c:v>51.30972222222222</c:v>
                </c:pt>
                <c:pt idx="36944">
                  <c:v>51.31111111111111</c:v>
                </c:pt>
                <c:pt idx="36945">
                  <c:v>51.3125</c:v>
                </c:pt>
                <c:pt idx="36946">
                  <c:v>51.31388888888889</c:v>
                </c:pt>
                <c:pt idx="36947">
                  <c:v>51.31527777777778</c:v>
                </c:pt>
                <c:pt idx="36948">
                  <c:v>51.31666666666667</c:v>
                </c:pt>
                <c:pt idx="36949">
                  <c:v>51.318055555555553</c:v>
                </c:pt>
                <c:pt idx="36950">
                  <c:v>51.319444444444443</c:v>
                </c:pt>
                <c:pt idx="36951">
                  <c:v>51.320833333333333</c:v>
                </c:pt>
                <c:pt idx="36952">
                  <c:v>51.322222222222223</c:v>
                </c:pt>
                <c:pt idx="36953">
                  <c:v>51.323611111111113</c:v>
                </c:pt>
                <c:pt idx="36954">
                  <c:v>51.325000000000003</c:v>
                </c:pt>
                <c:pt idx="36955">
                  <c:v>51.326388888888886</c:v>
                </c:pt>
                <c:pt idx="36956">
                  <c:v>51.327777777777776</c:v>
                </c:pt>
                <c:pt idx="36957">
                  <c:v>51.329166666666666</c:v>
                </c:pt>
                <c:pt idx="36958">
                  <c:v>51.330555555555556</c:v>
                </c:pt>
                <c:pt idx="36959">
                  <c:v>51.331944444444446</c:v>
                </c:pt>
                <c:pt idx="36960">
                  <c:v>51.333333333333336</c:v>
                </c:pt>
                <c:pt idx="36961">
                  <c:v>51.334722222222226</c:v>
                </c:pt>
                <c:pt idx="36962">
                  <c:v>51.336111111111109</c:v>
                </c:pt>
                <c:pt idx="36963">
                  <c:v>51.337499999999999</c:v>
                </c:pt>
                <c:pt idx="36964">
                  <c:v>51.338888888888889</c:v>
                </c:pt>
                <c:pt idx="36965">
                  <c:v>51.340277777777779</c:v>
                </c:pt>
                <c:pt idx="36966">
                  <c:v>51.341666666666669</c:v>
                </c:pt>
                <c:pt idx="36967">
                  <c:v>51.343055555555559</c:v>
                </c:pt>
                <c:pt idx="36968">
                  <c:v>51.344444444444441</c:v>
                </c:pt>
                <c:pt idx="36969">
                  <c:v>51.345833333333331</c:v>
                </c:pt>
                <c:pt idx="36970">
                  <c:v>51.347222222222221</c:v>
                </c:pt>
                <c:pt idx="36971">
                  <c:v>51.348611111111111</c:v>
                </c:pt>
                <c:pt idx="36972">
                  <c:v>51.35</c:v>
                </c:pt>
                <c:pt idx="36973">
                  <c:v>51.351388888888891</c:v>
                </c:pt>
                <c:pt idx="36974">
                  <c:v>51.352777777777774</c:v>
                </c:pt>
                <c:pt idx="36975">
                  <c:v>51.354166666666664</c:v>
                </c:pt>
                <c:pt idx="36976">
                  <c:v>51.355555555555554</c:v>
                </c:pt>
                <c:pt idx="36977">
                  <c:v>51.356944444444444</c:v>
                </c:pt>
                <c:pt idx="36978">
                  <c:v>51.358333333333334</c:v>
                </c:pt>
                <c:pt idx="36979">
                  <c:v>51.359722222222224</c:v>
                </c:pt>
                <c:pt idx="36980">
                  <c:v>51.361111111111114</c:v>
                </c:pt>
                <c:pt idx="36981">
                  <c:v>51.362499999999997</c:v>
                </c:pt>
                <c:pt idx="36982">
                  <c:v>51.363888888888887</c:v>
                </c:pt>
                <c:pt idx="36983">
                  <c:v>51.365277777777777</c:v>
                </c:pt>
                <c:pt idx="36984">
                  <c:v>51.366666666666667</c:v>
                </c:pt>
                <c:pt idx="36985">
                  <c:v>51.368055555555557</c:v>
                </c:pt>
                <c:pt idx="36986">
                  <c:v>51.369444444444447</c:v>
                </c:pt>
                <c:pt idx="36987">
                  <c:v>51.37083333333333</c:v>
                </c:pt>
                <c:pt idx="36988">
                  <c:v>51.37222222222222</c:v>
                </c:pt>
                <c:pt idx="36989">
                  <c:v>51.37361111111111</c:v>
                </c:pt>
                <c:pt idx="36990">
                  <c:v>51.375</c:v>
                </c:pt>
                <c:pt idx="36991">
                  <c:v>51.37638888888889</c:v>
                </c:pt>
                <c:pt idx="36992">
                  <c:v>51.37777777777778</c:v>
                </c:pt>
                <c:pt idx="36993">
                  <c:v>51.37916666666667</c:v>
                </c:pt>
                <c:pt idx="36994">
                  <c:v>51.380555555555553</c:v>
                </c:pt>
                <c:pt idx="36995">
                  <c:v>51.381944444444443</c:v>
                </c:pt>
                <c:pt idx="36996">
                  <c:v>51.383333333333333</c:v>
                </c:pt>
                <c:pt idx="36997">
                  <c:v>51.384722222222223</c:v>
                </c:pt>
                <c:pt idx="36998">
                  <c:v>51.386111111111113</c:v>
                </c:pt>
                <c:pt idx="36999">
                  <c:v>51.387500000000003</c:v>
                </c:pt>
                <c:pt idx="37000">
                  <c:v>51.388888888888886</c:v>
                </c:pt>
                <c:pt idx="37001">
                  <c:v>51.390277777777776</c:v>
                </c:pt>
                <c:pt idx="37002">
                  <c:v>51.391666666666666</c:v>
                </c:pt>
                <c:pt idx="37003">
                  <c:v>51.393055555555556</c:v>
                </c:pt>
                <c:pt idx="37004">
                  <c:v>51.394444444444446</c:v>
                </c:pt>
                <c:pt idx="37005">
                  <c:v>51.395833333333336</c:v>
                </c:pt>
                <c:pt idx="37006">
                  <c:v>51.397222222222226</c:v>
                </c:pt>
                <c:pt idx="37007">
                  <c:v>51.398611111111109</c:v>
                </c:pt>
                <c:pt idx="37008">
                  <c:v>51.4</c:v>
                </c:pt>
                <c:pt idx="37009">
                  <c:v>51.401388888888889</c:v>
                </c:pt>
                <c:pt idx="37010">
                  <c:v>51.402777777777779</c:v>
                </c:pt>
                <c:pt idx="37011">
                  <c:v>51.404166666666669</c:v>
                </c:pt>
                <c:pt idx="37012">
                  <c:v>51.405555555555559</c:v>
                </c:pt>
                <c:pt idx="37013">
                  <c:v>51.406944444444441</c:v>
                </c:pt>
                <c:pt idx="37014">
                  <c:v>51.408333333333331</c:v>
                </c:pt>
                <c:pt idx="37015">
                  <c:v>51.409722222222221</c:v>
                </c:pt>
                <c:pt idx="37016">
                  <c:v>51.411111111111111</c:v>
                </c:pt>
                <c:pt idx="37017">
                  <c:v>51.412500000000001</c:v>
                </c:pt>
                <c:pt idx="37018">
                  <c:v>51.413888888888891</c:v>
                </c:pt>
                <c:pt idx="37019">
                  <c:v>51.415277777777774</c:v>
                </c:pt>
                <c:pt idx="37020">
                  <c:v>51.416666666666664</c:v>
                </c:pt>
                <c:pt idx="37021">
                  <c:v>51.418055555555554</c:v>
                </c:pt>
                <c:pt idx="37022">
                  <c:v>51.419444444444444</c:v>
                </c:pt>
                <c:pt idx="37023">
                  <c:v>51.420833333333334</c:v>
                </c:pt>
                <c:pt idx="37024">
                  <c:v>51.422222222222224</c:v>
                </c:pt>
                <c:pt idx="37025">
                  <c:v>51.423611111111114</c:v>
                </c:pt>
                <c:pt idx="37026">
                  <c:v>51.424999999999997</c:v>
                </c:pt>
                <c:pt idx="37027">
                  <c:v>51.426388888888887</c:v>
                </c:pt>
                <c:pt idx="37028">
                  <c:v>51.427777777777777</c:v>
                </c:pt>
                <c:pt idx="37029">
                  <c:v>51.429166666666667</c:v>
                </c:pt>
                <c:pt idx="37030">
                  <c:v>51.430555555555557</c:v>
                </c:pt>
                <c:pt idx="37031">
                  <c:v>51.431944444444447</c:v>
                </c:pt>
                <c:pt idx="37032">
                  <c:v>51.43333333333333</c:v>
                </c:pt>
                <c:pt idx="37033">
                  <c:v>51.43472222222222</c:v>
                </c:pt>
                <c:pt idx="37034">
                  <c:v>51.43611111111111</c:v>
                </c:pt>
                <c:pt idx="37035">
                  <c:v>51.4375</c:v>
                </c:pt>
                <c:pt idx="37036">
                  <c:v>51.43888888888889</c:v>
                </c:pt>
                <c:pt idx="37037">
                  <c:v>51.44027777777778</c:v>
                </c:pt>
                <c:pt idx="37038">
                  <c:v>51.44166666666667</c:v>
                </c:pt>
                <c:pt idx="37039">
                  <c:v>51.443055555555553</c:v>
                </c:pt>
                <c:pt idx="37040">
                  <c:v>51.444444444444443</c:v>
                </c:pt>
                <c:pt idx="37041">
                  <c:v>51.445833333333333</c:v>
                </c:pt>
                <c:pt idx="37042">
                  <c:v>51.447222222222223</c:v>
                </c:pt>
                <c:pt idx="37043">
                  <c:v>51.448611111111113</c:v>
                </c:pt>
                <c:pt idx="37044">
                  <c:v>51.45</c:v>
                </c:pt>
                <c:pt idx="37045">
                  <c:v>51.451388888888886</c:v>
                </c:pt>
                <c:pt idx="37046">
                  <c:v>51.452777777777776</c:v>
                </c:pt>
                <c:pt idx="37047">
                  <c:v>51.454166666666666</c:v>
                </c:pt>
                <c:pt idx="37048">
                  <c:v>51.455555555555556</c:v>
                </c:pt>
                <c:pt idx="37049">
                  <c:v>51.456944444444446</c:v>
                </c:pt>
                <c:pt idx="37050">
                  <c:v>51.458333333333336</c:v>
                </c:pt>
                <c:pt idx="37051">
                  <c:v>51.459722222222226</c:v>
                </c:pt>
                <c:pt idx="37052">
                  <c:v>51.461111111111109</c:v>
                </c:pt>
                <c:pt idx="37053">
                  <c:v>51.462499999999999</c:v>
                </c:pt>
                <c:pt idx="37054">
                  <c:v>51.463888888888889</c:v>
                </c:pt>
                <c:pt idx="37055">
                  <c:v>51.465277777777779</c:v>
                </c:pt>
                <c:pt idx="37056">
                  <c:v>51.466666666666669</c:v>
                </c:pt>
                <c:pt idx="37057">
                  <c:v>51.468055555555559</c:v>
                </c:pt>
                <c:pt idx="37058">
                  <c:v>51.469444444444441</c:v>
                </c:pt>
                <c:pt idx="37059">
                  <c:v>51.470833333333331</c:v>
                </c:pt>
                <c:pt idx="37060">
                  <c:v>51.472222222222221</c:v>
                </c:pt>
                <c:pt idx="37061">
                  <c:v>51.473611111111111</c:v>
                </c:pt>
                <c:pt idx="37062">
                  <c:v>51.475000000000001</c:v>
                </c:pt>
                <c:pt idx="37063">
                  <c:v>51.476388888888891</c:v>
                </c:pt>
                <c:pt idx="37064">
                  <c:v>51.477777777777774</c:v>
                </c:pt>
                <c:pt idx="37065">
                  <c:v>51.479166666666664</c:v>
                </c:pt>
                <c:pt idx="37066">
                  <c:v>51.480555555555554</c:v>
                </c:pt>
                <c:pt idx="37067">
                  <c:v>51.481944444444444</c:v>
                </c:pt>
                <c:pt idx="37068">
                  <c:v>51.483333333333334</c:v>
                </c:pt>
                <c:pt idx="37069">
                  <c:v>51.484722222222224</c:v>
                </c:pt>
                <c:pt idx="37070">
                  <c:v>51.486111111111114</c:v>
                </c:pt>
                <c:pt idx="37071">
                  <c:v>51.487499999999997</c:v>
                </c:pt>
                <c:pt idx="37072">
                  <c:v>51.488888888888887</c:v>
                </c:pt>
                <c:pt idx="37073">
                  <c:v>51.490277777777777</c:v>
                </c:pt>
                <c:pt idx="37074">
                  <c:v>51.491666666666667</c:v>
                </c:pt>
                <c:pt idx="37075">
                  <c:v>51.493055555555557</c:v>
                </c:pt>
                <c:pt idx="37076">
                  <c:v>51.494444444444447</c:v>
                </c:pt>
                <c:pt idx="37077">
                  <c:v>51.49583333333333</c:v>
                </c:pt>
                <c:pt idx="37078">
                  <c:v>51.49722222222222</c:v>
                </c:pt>
                <c:pt idx="37079">
                  <c:v>51.49861111111111</c:v>
                </c:pt>
                <c:pt idx="37080">
                  <c:v>51.5</c:v>
                </c:pt>
                <c:pt idx="37081">
                  <c:v>51.50138888888889</c:v>
                </c:pt>
                <c:pt idx="37082">
                  <c:v>51.50277777777778</c:v>
                </c:pt>
                <c:pt idx="37083">
                  <c:v>51.50416666666667</c:v>
                </c:pt>
                <c:pt idx="37084">
                  <c:v>51.505555555555553</c:v>
                </c:pt>
                <c:pt idx="37085">
                  <c:v>51.506944444444443</c:v>
                </c:pt>
                <c:pt idx="37086">
                  <c:v>51.508333333333333</c:v>
                </c:pt>
                <c:pt idx="37087">
                  <c:v>51.509722222222223</c:v>
                </c:pt>
                <c:pt idx="37088">
                  <c:v>51.511111111111113</c:v>
                </c:pt>
                <c:pt idx="37089">
                  <c:v>51.512500000000003</c:v>
                </c:pt>
                <c:pt idx="37090">
                  <c:v>51.513888888888886</c:v>
                </c:pt>
                <c:pt idx="37091">
                  <c:v>51.515277777777776</c:v>
                </c:pt>
                <c:pt idx="37092">
                  <c:v>51.516666666666666</c:v>
                </c:pt>
                <c:pt idx="37093">
                  <c:v>51.518055555555556</c:v>
                </c:pt>
                <c:pt idx="37094">
                  <c:v>51.519444444444446</c:v>
                </c:pt>
                <c:pt idx="37095">
                  <c:v>51.520833333333336</c:v>
                </c:pt>
                <c:pt idx="37096">
                  <c:v>51.522222222222226</c:v>
                </c:pt>
                <c:pt idx="37097">
                  <c:v>51.523611111111109</c:v>
                </c:pt>
                <c:pt idx="37098">
                  <c:v>51.524999999999999</c:v>
                </c:pt>
                <c:pt idx="37099">
                  <c:v>51.526388888888889</c:v>
                </c:pt>
                <c:pt idx="37100">
                  <c:v>51.527777777777779</c:v>
                </c:pt>
                <c:pt idx="37101">
                  <c:v>51.529166666666669</c:v>
                </c:pt>
                <c:pt idx="37102">
                  <c:v>51.530555555555559</c:v>
                </c:pt>
                <c:pt idx="37103">
                  <c:v>51.531944444444441</c:v>
                </c:pt>
                <c:pt idx="37104">
                  <c:v>51.533333333333331</c:v>
                </c:pt>
                <c:pt idx="37105">
                  <c:v>51.534722222222221</c:v>
                </c:pt>
                <c:pt idx="37106">
                  <c:v>51.536111111111111</c:v>
                </c:pt>
                <c:pt idx="37107">
                  <c:v>51.537500000000001</c:v>
                </c:pt>
                <c:pt idx="37108">
                  <c:v>51.538888888888891</c:v>
                </c:pt>
                <c:pt idx="37109">
                  <c:v>51.540277777777774</c:v>
                </c:pt>
                <c:pt idx="37110">
                  <c:v>51.541666666666664</c:v>
                </c:pt>
                <c:pt idx="37111">
                  <c:v>51.543055555555554</c:v>
                </c:pt>
                <c:pt idx="37112">
                  <c:v>51.544444444444444</c:v>
                </c:pt>
                <c:pt idx="37113">
                  <c:v>51.545833333333334</c:v>
                </c:pt>
                <c:pt idx="37114">
                  <c:v>51.547222222222224</c:v>
                </c:pt>
                <c:pt idx="37115">
                  <c:v>51.548611111111114</c:v>
                </c:pt>
                <c:pt idx="37116">
                  <c:v>51.55</c:v>
                </c:pt>
                <c:pt idx="37117">
                  <c:v>51.551388888888887</c:v>
                </c:pt>
                <c:pt idx="37118">
                  <c:v>51.552777777777777</c:v>
                </c:pt>
                <c:pt idx="37119">
                  <c:v>51.554166666666667</c:v>
                </c:pt>
                <c:pt idx="37120">
                  <c:v>51.555555555555557</c:v>
                </c:pt>
                <c:pt idx="37121">
                  <c:v>51.556944444444447</c:v>
                </c:pt>
                <c:pt idx="37122">
                  <c:v>51.55833333333333</c:v>
                </c:pt>
                <c:pt idx="37123">
                  <c:v>51.55972222222222</c:v>
                </c:pt>
                <c:pt idx="37124">
                  <c:v>51.56111111111111</c:v>
                </c:pt>
                <c:pt idx="37125">
                  <c:v>51.5625</c:v>
                </c:pt>
                <c:pt idx="37126">
                  <c:v>51.56388888888889</c:v>
                </c:pt>
                <c:pt idx="37127">
                  <c:v>51.56527777777778</c:v>
                </c:pt>
                <c:pt idx="37128">
                  <c:v>51.56666666666667</c:v>
                </c:pt>
                <c:pt idx="37129">
                  <c:v>51.568055555555553</c:v>
                </c:pt>
                <c:pt idx="37130">
                  <c:v>51.569444444444443</c:v>
                </c:pt>
                <c:pt idx="37131">
                  <c:v>51.570833333333333</c:v>
                </c:pt>
                <c:pt idx="37132">
                  <c:v>51.572222222222223</c:v>
                </c:pt>
                <c:pt idx="37133">
                  <c:v>51.573611111111113</c:v>
                </c:pt>
                <c:pt idx="37134">
                  <c:v>51.575000000000003</c:v>
                </c:pt>
                <c:pt idx="37135">
                  <c:v>51.576388888888886</c:v>
                </c:pt>
                <c:pt idx="37136">
                  <c:v>51.577777777777776</c:v>
                </c:pt>
                <c:pt idx="37137">
                  <c:v>51.579166666666666</c:v>
                </c:pt>
                <c:pt idx="37138">
                  <c:v>51.580555555555556</c:v>
                </c:pt>
                <c:pt idx="37139">
                  <c:v>51.581944444444446</c:v>
                </c:pt>
                <c:pt idx="37140">
                  <c:v>51.583333333333336</c:v>
                </c:pt>
                <c:pt idx="37141">
                  <c:v>51.584722222222226</c:v>
                </c:pt>
                <c:pt idx="37142">
                  <c:v>51.586111111111109</c:v>
                </c:pt>
                <c:pt idx="37143">
                  <c:v>51.587499999999999</c:v>
                </c:pt>
                <c:pt idx="37144">
                  <c:v>51.588888888888889</c:v>
                </c:pt>
                <c:pt idx="37145">
                  <c:v>51.590277777777779</c:v>
                </c:pt>
                <c:pt idx="37146">
                  <c:v>51.591666666666669</c:v>
                </c:pt>
                <c:pt idx="37147">
                  <c:v>51.593055555555559</c:v>
                </c:pt>
                <c:pt idx="37148">
                  <c:v>51.594444444444441</c:v>
                </c:pt>
                <c:pt idx="37149">
                  <c:v>51.595833333333331</c:v>
                </c:pt>
                <c:pt idx="37150">
                  <c:v>51.597222222222221</c:v>
                </c:pt>
                <c:pt idx="37151">
                  <c:v>51.598611111111111</c:v>
                </c:pt>
                <c:pt idx="37152">
                  <c:v>51.6</c:v>
                </c:pt>
                <c:pt idx="37153">
                  <c:v>51.601388888888891</c:v>
                </c:pt>
                <c:pt idx="37154">
                  <c:v>51.602777777777774</c:v>
                </c:pt>
                <c:pt idx="37155">
                  <c:v>51.604166666666664</c:v>
                </c:pt>
                <c:pt idx="37156">
                  <c:v>51.605555555555554</c:v>
                </c:pt>
                <c:pt idx="37157">
                  <c:v>51.606944444444444</c:v>
                </c:pt>
                <c:pt idx="37158">
                  <c:v>51.608333333333334</c:v>
                </c:pt>
                <c:pt idx="37159">
                  <c:v>51.609722222222224</c:v>
                </c:pt>
                <c:pt idx="37160">
                  <c:v>51.611111111111114</c:v>
                </c:pt>
                <c:pt idx="37161">
                  <c:v>51.612499999999997</c:v>
                </c:pt>
                <c:pt idx="37162">
                  <c:v>51.613888888888887</c:v>
                </c:pt>
                <c:pt idx="37163">
                  <c:v>51.615277777777777</c:v>
                </c:pt>
                <c:pt idx="37164">
                  <c:v>51.616666666666667</c:v>
                </c:pt>
                <c:pt idx="37165">
                  <c:v>51.618055555555557</c:v>
                </c:pt>
                <c:pt idx="37166">
                  <c:v>51.619444444444447</c:v>
                </c:pt>
                <c:pt idx="37167">
                  <c:v>51.62083333333333</c:v>
                </c:pt>
                <c:pt idx="37168">
                  <c:v>51.62222222222222</c:v>
                </c:pt>
                <c:pt idx="37169">
                  <c:v>51.62361111111111</c:v>
                </c:pt>
                <c:pt idx="37170">
                  <c:v>51.625</c:v>
                </c:pt>
                <c:pt idx="37171">
                  <c:v>51.62638888888889</c:v>
                </c:pt>
                <c:pt idx="37172">
                  <c:v>51.62777777777778</c:v>
                </c:pt>
                <c:pt idx="37173">
                  <c:v>51.62916666666667</c:v>
                </c:pt>
                <c:pt idx="37174">
                  <c:v>51.630555555555553</c:v>
                </c:pt>
                <c:pt idx="37175">
                  <c:v>51.631944444444443</c:v>
                </c:pt>
                <c:pt idx="37176">
                  <c:v>51.633333333333333</c:v>
                </c:pt>
                <c:pt idx="37177">
                  <c:v>51.634722222222223</c:v>
                </c:pt>
                <c:pt idx="37178">
                  <c:v>51.636111111111113</c:v>
                </c:pt>
                <c:pt idx="37179">
                  <c:v>51.637500000000003</c:v>
                </c:pt>
                <c:pt idx="37180">
                  <c:v>51.638888888888886</c:v>
                </c:pt>
                <c:pt idx="37181">
                  <c:v>51.640277777777776</c:v>
                </c:pt>
                <c:pt idx="37182">
                  <c:v>51.641666666666666</c:v>
                </c:pt>
                <c:pt idx="37183">
                  <c:v>51.643055555555556</c:v>
                </c:pt>
                <c:pt idx="37184">
                  <c:v>51.644444444444446</c:v>
                </c:pt>
                <c:pt idx="37185">
                  <c:v>51.645833333333336</c:v>
                </c:pt>
                <c:pt idx="37186">
                  <c:v>51.647222222222226</c:v>
                </c:pt>
                <c:pt idx="37187">
                  <c:v>51.648611111111109</c:v>
                </c:pt>
                <c:pt idx="37188">
                  <c:v>51.65</c:v>
                </c:pt>
                <c:pt idx="37189">
                  <c:v>51.651388888888889</c:v>
                </c:pt>
                <c:pt idx="37190">
                  <c:v>51.652777777777779</c:v>
                </c:pt>
                <c:pt idx="37191">
                  <c:v>51.654166666666669</c:v>
                </c:pt>
                <c:pt idx="37192">
                  <c:v>51.655555555555559</c:v>
                </c:pt>
                <c:pt idx="37193">
                  <c:v>51.656944444444441</c:v>
                </c:pt>
                <c:pt idx="37194">
                  <c:v>51.658333333333331</c:v>
                </c:pt>
                <c:pt idx="37195">
                  <c:v>51.659722222222221</c:v>
                </c:pt>
                <c:pt idx="37196">
                  <c:v>51.661111111111111</c:v>
                </c:pt>
                <c:pt idx="37197">
                  <c:v>51.662500000000001</c:v>
                </c:pt>
                <c:pt idx="37198">
                  <c:v>51.663888888888891</c:v>
                </c:pt>
                <c:pt idx="37199">
                  <c:v>51.665277777777774</c:v>
                </c:pt>
                <c:pt idx="37200">
                  <c:v>51.666666666666664</c:v>
                </c:pt>
                <c:pt idx="37201">
                  <c:v>51.668055555555554</c:v>
                </c:pt>
                <c:pt idx="37202">
                  <c:v>51.669444444444444</c:v>
                </c:pt>
                <c:pt idx="37203">
                  <c:v>51.670833333333334</c:v>
                </c:pt>
                <c:pt idx="37204">
                  <c:v>51.672222222222224</c:v>
                </c:pt>
                <c:pt idx="37205">
                  <c:v>51.673611111111114</c:v>
                </c:pt>
                <c:pt idx="37206">
                  <c:v>51.674999999999997</c:v>
                </c:pt>
                <c:pt idx="37207">
                  <c:v>51.676388888888887</c:v>
                </c:pt>
                <c:pt idx="37208">
                  <c:v>51.677777777777777</c:v>
                </c:pt>
                <c:pt idx="37209">
                  <c:v>51.679166666666667</c:v>
                </c:pt>
                <c:pt idx="37210">
                  <c:v>51.680555555555557</c:v>
                </c:pt>
                <c:pt idx="37211">
                  <c:v>51.681944444444447</c:v>
                </c:pt>
                <c:pt idx="37212">
                  <c:v>51.68333333333333</c:v>
                </c:pt>
                <c:pt idx="37213">
                  <c:v>51.68472222222222</c:v>
                </c:pt>
                <c:pt idx="37214">
                  <c:v>51.68611111111111</c:v>
                </c:pt>
                <c:pt idx="37215">
                  <c:v>51.6875</c:v>
                </c:pt>
                <c:pt idx="37216">
                  <c:v>51.68888888888889</c:v>
                </c:pt>
                <c:pt idx="37217">
                  <c:v>51.69027777777778</c:v>
                </c:pt>
                <c:pt idx="37218">
                  <c:v>51.69166666666667</c:v>
                </c:pt>
                <c:pt idx="37219">
                  <c:v>51.693055555555553</c:v>
                </c:pt>
                <c:pt idx="37220">
                  <c:v>51.694444444444443</c:v>
                </c:pt>
                <c:pt idx="37221">
                  <c:v>51.695833333333333</c:v>
                </c:pt>
                <c:pt idx="37222">
                  <c:v>51.697222222222223</c:v>
                </c:pt>
                <c:pt idx="37223">
                  <c:v>51.698611111111113</c:v>
                </c:pt>
                <c:pt idx="37224">
                  <c:v>51.7</c:v>
                </c:pt>
                <c:pt idx="37225">
                  <c:v>51.701388888888886</c:v>
                </c:pt>
                <c:pt idx="37226">
                  <c:v>51.702777777777776</c:v>
                </c:pt>
                <c:pt idx="37227">
                  <c:v>51.704166666666666</c:v>
                </c:pt>
                <c:pt idx="37228">
                  <c:v>51.705555555555556</c:v>
                </c:pt>
                <c:pt idx="37229">
                  <c:v>51.706944444444446</c:v>
                </c:pt>
                <c:pt idx="37230">
                  <c:v>51.708333333333336</c:v>
                </c:pt>
                <c:pt idx="37231">
                  <c:v>51.709722222222226</c:v>
                </c:pt>
                <c:pt idx="37232">
                  <c:v>51.711111111111109</c:v>
                </c:pt>
                <c:pt idx="37233">
                  <c:v>51.712499999999999</c:v>
                </c:pt>
                <c:pt idx="37234">
                  <c:v>51.713888888888889</c:v>
                </c:pt>
                <c:pt idx="37235">
                  <c:v>51.715277777777779</c:v>
                </c:pt>
                <c:pt idx="37236">
                  <c:v>51.716666666666669</c:v>
                </c:pt>
                <c:pt idx="37237">
                  <c:v>51.718055555555559</c:v>
                </c:pt>
                <c:pt idx="37238">
                  <c:v>51.719444444444441</c:v>
                </c:pt>
                <c:pt idx="37239">
                  <c:v>51.720833333333331</c:v>
                </c:pt>
                <c:pt idx="37240">
                  <c:v>51.722222222222221</c:v>
                </c:pt>
                <c:pt idx="37241">
                  <c:v>51.723611111111111</c:v>
                </c:pt>
                <c:pt idx="37242">
                  <c:v>51.725000000000001</c:v>
                </c:pt>
                <c:pt idx="37243">
                  <c:v>51.726388888888891</c:v>
                </c:pt>
                <c:pt idx="37244">
                  <c:v>51.727777777777774</c:v>
                </c:pt>
                <c:pt idx="37245">
                  <c:v>51.729166666666664</c:v>
                </c:pt>
                <c:pt idx="37246">
                  <c:v>51.730555555555554</c:v>
                </c:pt>
                <c:pt idx="37247">
                  <c:v>51.731944444444444</c:v>
                </c:pt>
                <c:pt idx="37248">
                  <c:v>51.733333333333334</c:v>
                </c:pt>
                <c:pt idx="37249">
                  <c:v>51.734722222222224</c:v>
                </c:pt>
                <c:pt idx="37250">
                  <c:v>51.736111111111114</c:v>
                </c:pt>
                <c:pt idx="37251">
                  <c:v>51.737499999999997</c:v>
                </c:pt>
                <c:pt idx="37252">
                  <c:v>51.738888888888887</c:v>
                </c:pt>
                <c:pt idx="37253">
                  <c:v>51.740277777777777</c:v>
                </c:pt>
                <c:pt idx="37254">
                  <c:v>51.741666666666667</c:v>
                </c:pt>
                <c:pt idx="37255">
                  <c:v>51.743055555555557</c:v>
                </c:pt>
                <c:pt idx="37256">
                  <c:v>51.744444444444447</c:v>
                </c:pt>
                <c:pt idx="37257">
                  <c:v>51.74583333333333</c:v>
                </c:pt>
                <c:pt idx="37258">
                  <c:v>51.74722222222222</c:v>
                </c:pt>
                <c:pt idx="37259">
                  <c:v>51.74861111111111</c:v>
                </c:pt>
                <c:pt idx="37260">
                  <c:v>51.75</c:v>
                </c:pt>
                <c:pt idx="37261">
                  <c:v>51.75138888888889</c:v>
                </c:pt>
                <c:pt idx="37262">
                  <c:v>51.75277777777778</c:v>
                </c:pt>
                <c:pt idx="37263">
                  <c:v>51.75416666666667</c:v>
                </c:pt>
                <c:pt idx="37264">
                  <c:v>51.755555555555553</c:v>
                </c:pt>
                <c:pt idx="37265">
                  <c:v>51.756944444444443</c:v>
                </c:pt>
                <c:pt idx="37266">
                  <c:v>51.758333333333333</c:v>
                </c:pt>
                <c:pt idx="37267">
                  <c:v>51.759722222222223</c:v>
                </c:pt>
                <c:pt idx="37268">
                  <c:v>51.761111111111113</c:v>
                </c:pt>
                <c:pt idx="37269">
                  <c:v>51.762500000000003</c:v>
                </c:pt>
                <c:pt idx="37270">
                  <c:v>51.763888888888886</c:v>
                </c:pt>
                <c:pt idx="37271">
                  <c:v>51.765277777777776</c:v>
                </c:pt>
                <c:pt idx="37272">
                  <c:v>51.766666666666666</c:v>
                </c:pt>
                <c:pt idx="37273">
                  <c:v>51.768055555555556</c:v>
                </c:pt>
                <c:pt idx="37274">
                  <c:v>51.769444444444446</c:v>
                </c:pt>
                <c:pt idx="37275">
                  <c:v>51.770833333333336</c:v>
                </c:pt>
                <c:pt idx="37276">
                  <c:v>51.772222222222226</c:v>
                </c:pt>
                <c:pt idx="37277">
                  <c:v>51.773611111111109</c:v>
                </c:pt>
                <c:pt idx="37278">
                  <c:v>51.774999999999999</c:v>
                </c:pt>
                <c:pt idx="37279">
                  <c:v>51.776388888888889</c:v>
                </c:pt>
                <c:pt idx="37280">
                  <c:v>51.777777777777779</c:v>
                </c:pt>
                <c:pt idx="37281">
                  <c:v>51.779166666666669</c:v>
                </c:pt>
                <c:pt idx="37282">
                  <c:v>51.780555555555559</c:v>
                </c:pt>
                <c:pt idx="37283">
                  <c:v>51.781944444444441</c:v>
                </c:pt>
                <c:pt idx="37284">
                  <c:v>51.783333333333331</c:v>
                </c:pt>
                <c:pt idx="37285">
                  <c:v>51.784722222222221</c:v>
                </c:pt>
                <c:pt idx="37286">
                  <c:v>51.786111111111111</c:v>
                </c:pt>
                <c:pt idx="37287">
                  <c:v>51.787500000000001</c:v>
                </c:pt>
                <c:pt idx="37288">
                  <c:v>51.788888888888891</c:v>
                </c:pt>
                <c:pt idx="37289">
                  <c:v>51.790277777777774</c:v>
                </c:pt>
                <c:pt idx="37290">
                  <c:v>51.791666666666664</c:v>
                </c:pt>
                <c:pt idx="37291">
                  <c:v>51.793055555555554</c:v>
                </c:pt>
                <c:pt idx="37292">
                  <c:v>51.794444444444444</c:v>
                </c:pt>
                <c:pt idx="37293">
                  <c:v>51.795833333333334</c:v>
                </c:pt>
                <c:pt idx="37294">
                  <c:v>51.797222222222224</c:v>
                </c:pt>
                <c:pt idx="37295">
                  <c:v>51.798611111111114</c:v>
                </c:pt>
                <c:pt idx="37296">
                  <c:v>51.8</c:v>
                </c:pt>
                <c:pt idx="37297">
                  <c:v>51.801388888888887</c:v>
                </c:pt>
                <c:pt idx="37298">
                  <c:v>51.802777777777777</c:v>
                </c:pt>
                <c:pt idx="37299">
                  <c:v>51.804166666666667</c:v>
                </c:pt>
                <c:pt idx="37300">
                  <c:v>51.805555555555557</c:v>
                </c:pt>
                <c:pt idx="37301">
                  <c:v>51.806944444444447</c:v>
                </c:pt>
                <c:pt idx="37302">
                  <c:v>51.80833333333333</c:v>
                </c:pt>
                <c:pt idx="37303">
                  <c:v>51.80972222222222</c:v>
                </c:pt>
                <c:pt idx="37304">
                  <c:v>51.81111111111111</c:v>
                </c:pt>
                <c:pt idx="37305">
                  <c:v>51.8125</c:v>
                </c:pt>
                <c:pt idx="37306">
                  <c:v>51.81388888888889</c:v>
                </c:pt>
                <c:pt idx="37307">
                  <c:v>51.81527777777778</c:v>
                </c:pt>
                <c:pt idx="37308">
                  <c:v>51.81666666666667</c:v>
                </c:pt>
                <c:pt idx="37309">
                  <c:v>51.818055555555553</c:v>
                </c:pt>
                <c:pt idx="37310">
                  <c:v>51.819444444444443</c:v>
                </c:pt>
                <c:pt idx="37311">
                  <c:v>51.820833333333333</c:v>
                </c:pt>
                <c:pt idx="37312">
                  <c:v>51.822222222222223</c:v>
                </c:pt>
                <c:pt idx="37313">
                  <c:v>51.823611111111113</c:v>
                </c:pt>
                <c:pt idx="37314">
                  <c:v>51.825000000000003</c:v>
                </c:pt>
                <c:pt idx="37315">
                  <c:v>51.826388888888886</c:v>
                </c:pt>
                <c:pt idx="37316">
                  <c:v>51.827777777777776</c:v>
                </c:pt>
                <c:pt idx="37317">
                  <c:v>51.829166666666666</c:v>
                </c:pt>
                <c:pt idx="37318">
                  <c:v>51.830555555555556</c:v>
                </c:pt>
                <c:pt idx="37319">
                  <c:v>51.831944444444446</c:v>
                </c:pt>
                <c:pt idx="37320">
                  <c:v>51.833333333333336</c:v>
                </c:pt>
                <c:pt idx="37321">
                  <c:v>51.834722222222226</c:v>
                </c:pt>
                <c:pt idx="37322">
                  <c:v>51.836111111111109</c:v>
                </c:pt>
                <c:pt idx="37323">
                  <c:v>51.837499999999999</c:v>
                </c:pt>
                <c:pt idx="37324">
                  <c:v>51.838888888888889</c:v>
                </c:pt>
                <c:pt idx="37325">
                  <c:v>51.840277777777779</c:v>
                </c:pt>
                <c:pt idx="37326">
                  <c:v>51.841666666666669</c:v>
                </c:pt>
                <c:pt idx="37327">
                  <c:v>51.843055555555559</c:v>
                </c:pt>
                <c:pt idx="37328">
                  <c:v>51.844444444444441</c:v>
                </c:pt>
                <c:pt idx="37329">
                  <c:v>51.845833333333331</c:v>
                </c:pt>
                <c:pt idx="37330">
                  <c:v>51.847222222222221</c:v>
                </c:pt>
                <c:pt idx="37331">
                  <c:v>51.848611111111111</c:v>
                </c:pt>
                <c:pt idx="37332">
                  <c:v>51.85</c:v>
                </c:pt>
                <c:pt idx="37333">
                  <c:v>51.851388888888891</c:v>
                </c:pt>
                <c:pt idx="37334">
                  <c:v>51.852777777777774</c:v>
                </c:pt>
                <c:pt idx="37335">
                  <c:v>51.854166666666664</c:v>
                </c:pt>
                <c:pt idx="37336">
                  <c:v>51.855555555555554</c:v>
                </c:pt>
                <c:pt idx="37337">
                  <c:v>51.856944444444444</c:v>
                </c:pt>
                <c:pt idx="37338">
                  <c:v>51.858333333333334</c:v>
                </c:pt>
                <c:pt idx="37339">
                  <c:v>51.859722222222224</c:v>
                </c:pt>
                <c:pt idx="37340">
                  <c:v>51.861111111111114</c:v>
                </c:pt>
                <c:pt idx="37341">
                  <c:v>51.862499999999997</c:v>
                </c:pt>
                <c:pt idx="37342">
                  <c:v>51.863888888888887</c:v>
                </c:pt>
                <c:pt idx="37343">
                  <c:v>51.865277777777777</c:v>
                </c:pt>
                <c:pt idx="37344">
                  <c:v>51.866666666666667</c:v>
                </c:pt>
                <c:pt idx="37345">
                  <c:v>51.868055555555557</c:v>
                </c:pt>
                <c:pt idx="37346">
                  <c:v>51.869444444444447</c:v>
                </c:pt>
                <c:pt idx="37347">
                  <c:v>51.87083333333333</c:v>
                </c:pt>
                <c:pt idx="37348">
                  <c:v>51.87222222222222</c:v>
                </c:pt>
                <c:pt idx="37349">
                  <c:v>51.87361111111111</c:v>
                </c:pt>
                <c:pt idx="37350">
                  <c:v>51.875</c:v>
                </c:pt>
                <c:pt idx="37351">
                  <c:v>51.87638888888889</c:v>
                </c:pt>
                <c:pt idx="37352">
                  <c:v>51.87777777777778</c:v>
                </c:pt>
                <c:pt idx="37353">
                  <c:v>51.87916666666667</c:v>
                </c:pt>
                <c:pt idx="37354">
                  <c:v>51.880555555555553</c:v>
                </c:pt>
                <c:pt idx="37355">
                  <c:v>51.881944444444443</c:v>
                </c:pt>
                <c:pt idx="37356">
                  <c:v>51.883333333333333</c:v>
                </c:pt>
                <c:pt idx="37357">
                  <c:v>51.884722222222223</c:v>
                </c:pt>
                <c:pt idx="37358">
                  <c:v>51.886111111111113</c:v>
                </c:pt>
                <c:pt idx="37359">
                  <c:v>51.887500000000003</c:v>
                </c:pt>
                <c:pt idx="37360">
                  <c:v>51.888888888888886</c:v>
                </c:pt>
                <c:pt idx="37361">
                  <c:v>51.890277777777776</c:v>
                </c:pt>
                <c:pt idx="37362">
                  <c:v>51.891666666666666</c:v>
                </c:pt>
                <c:pt idx="37363">
                  <c:v>51.893055555555556</c:v>
                </c:pt>
                <c:pt idx="37364">
                  <c:v>51.894444444444446</c:v>
                </c:pt>
                <c:pt idx="37365">
                  <c:v>51.895833333333336</c:v>
                </c:pt>
                <c:pt idx="37366">
                  <c:v>51.897222222222226</c:v>
                </c:pt>
                <c:pt idx="37367">
                  <c:v>51.898611111111109</c:v>
                </c:pt>
                <c:pt idx="37368">
                  <c:v>51.9</c:v>
                </c:pt>
                <c:pt idx="37369">
                  <c:v>51.901388888888889</c:v>
                </c:pt>
                <c:pt idx="37370">
                  <c:v>51.902777777777779</c:v>
                </c:pt>
                <c:pt idx="37371">
                  <c:v>51.904166666666669</c:v>
                </c:pt>
                <c:pt idx="37372">
                  <c:v>51.905555555555559</c:v>
                </c:pt>
                <c:pt idx="37373">
                  <c:v>51.906944444444441</c:v>
                </c:pt>
                <c:pt idx="37374">
                  <c:v>51.908333333333331</c:v>
                </c:pt>
                <c:pt idx="37375">
                  <c:v>51.909722222222221</c:v>
                </c:pt>
                <c:pt idx="37376">
                  <c:v>51.911111111111111</c:v>
                </c:pt>
                <c:pt idx="37377">
                  <c:v>51.912500000000001</c:v>
                </c:pt>
                <c:pt idx="37378">
                  <c:v>51.913888888888891</c:v>
                </c:pt>
                <c:pt idx="37379">
                  <c:v>51.915277777777774</c:v>
                </c:pt>
                <c:pt idx="37380">
                  <c:v>51.916666666666664</c:v>
                </c:pt>
                <c:pt idx="37381">
                  <c:v>51.918055555555554</c:v>
                </c:pt>
                <c:pt idx="37382">
                  <c:v>51.919444444444444</c:v>
                </c:pt>
                <c:pt idx="37383">
                  <c:v>51.920833333333334</c:v>
                </c:pt>
                <c:pt idx="37384">
                  <c:v>51.922222222222224</c:v>
                </c:pt>
                <c:pt idx="37385">
                  <c:v>51.923611111111114</c:v>
                </c:pt>
                <c:pt idx="37386">
                  <c:v>51.924999999999997</c:v>
                </c:pt>
                <c:pt idx="37387">
                  <c:v>51.926388888888887</c:v>
                </c:pt>
                <c:pt idx="37388">
                  <c:v>51.927777777777777</c:v>
                </c:pt>
                <c:pt idx="37389">
                  <c:v>51.929166666666667</c:v>
                </c:pt>
                <c:pt idx="37390">
                  <c:v>51.930555555555557</c:v>
                </c:pt>
                <c:pt idx="37391">
                  <c:v>51.931944444444447</c:v>
                </c:pt>
                <c:pt idx="37392">
                  <c:v>51.93333333333333</c:v>
                </c:pt>
                <c:pt idx="37393">
                  <c:v>51.93472222222222</c:v>
                </c:pt>
                <c:pt idx="37394">
                  <c:v>51.93611111111111</c:v>
                </c:pt>
                <c:pt idx="37395">
                  <c:v>51.9375</c:v>
                </c:pt>
                <c:pt idx="37396">
                  <c:v>51.93888888888889</c:v>
                </c:pt>
                <c:pt idx="37397">
                  <c:v>51.94027777777778</c:v>
                </c:pt>
                <c:pt idx="37398">
                  <c:v>51.94166666666667</c:v>
                </c:pt>
                <c:pt idx="37399">
                  <c:v>51.943055555555553</c:v>
                </c:pt>
                <c:pt idx="37400">
                  <c:v>51.944444444444443</c:v>
                </c:pt>
                <c:pt idx="37401">
                  <c:v>51.945833333333333</c:v>
                </c:pt>
                <c:pt idx="37402">
                  <c:v>51.947222222222223</c:v>
                </c:pt>
                <c:pt idx="37403">
                  <c:v>51.948611111111113</c:v>
                </c:pt>
                <c:pt idx="37404">
                  <c:v>51.95</c:v>
                </c:pt>
                <c:pt idx="37405">
                  <c:v>51.951388888888886</c:v>
                </c:pt>
                <c:pt idx="37406">
                  <c:v>51.952777777777776</c:v>
                </c:pt>
                <c:pt idx="37407">
                  <c:v>51.954166666666666</c:v>
                </c:pt>
                <c:pt idx="37408">
                  <c:v>51.955555555555556</c:v>
                </c:pt>
                <c:pt idx="37409">
                  <c:v>51.956944444444446</c:v>
                </c:pt>
                <c:pt idx="37410">
                  <c:v>51.958333333333336</c:v>
                </c:pt>
                <c:pt idx="37411">
                  <c:v>51.959722222222226</c:v>
                </c:pt>
                <c:pt idx="37412">
                  <c:v>51.961111111111109</c:v>
                </c:pt>
                <c:pt idx="37413">
                  <c:v>51.962499999999999</c:v>
                </c:pt>
                <c:pt idx="37414">
                  <c:v>51.963888888888889</c:v>
                </c:pt>
                <c:pt idx="37415">
                  <c:v>51.965277777777779</c:v>
                </c:pt>
                <c:pt idx="37416">
                  <c:v>51.966666666666669</c:v>
                </c:pt>
                <c:pt idx="37417">
                  <c:v>51.968055555555559</c:v>
                </c:pt>
                <c:pt idx="37418">
                  <c:v>51.969444444444441</c:v>
                </c:pt>
                <c:pt idx="37419">
                  <c:v>51.970833333333331</c:v>
                </c:pt>
                <c:pt idx="37420">
                  <c:v>51.972222222222221</c:v>
                </c:pt>
                <c:pt idx="37421">
                  <c:v>51.973611111111111</c:v>
                </c:pt>
                <c:pt idx="37422">
                  <c:v>51.975000000000001</c:v>
                </c:pt>
                <c:pt idx="37423">
                  <c:v>51.976388888888891</c:v>
                </c:pt>
                <c:pt idx="37424">
                  <c:v>51.977777777777774</c:v>
                </c:pt>
                <c:pt idx="37425">
                  <c:v>51.979166666666664</c:v>
                </c:pt>
                <c:pt idx="37426">
                  <c:v>51.980555555555554</c:v>
                </c:pt>
                <c:pt idx="37427">
                  <c:v>51.981944444444444</c:v>
                </c:pt>
                <c:pt idx="37428">
                  <c:v>51.983333333333334</c:v>
                </c:pt>
                <c:pt idx="37429">
                  <c:v>51.984722222222224</c:v>
                </c:pt>
                <c:pt idx="37430">
                  <c:v>51.986111111111114</c:v>
                </c:pt>
                <c:pt idx="37431">
                  <c:v>51.987499999999997</c:v>
                </c:pt>
                <c:pt idx="37432">
                  <c:v>51.988888888888887</c:v>
                </c:pt>
                <c:pt idx="37433">
                  <c:v>51.990277777777777</c:v>
                </c:pt>
                <c:pt idx="37434">
                  <c:v>51.991666666666667</c:v>
                </c:pt>
                <c:pt idx="37435">
                  <c:v>51.993055555555557</c:v>
                </c:pt>
                <c:pt idx="37436">
                  <c:v>51.994444444444447</c:v>
                </c:pt>
                <c:pt idx="37437">
                  <c:v>51.99583333333333</c:v>
                </c:pt>
                <c:pt idx="37438">
                  <c:v>51.99722222222222</c:v>
                </c:pt>
                <c:pt idx="37439">
                  <c:v>51.99861111111111</c:v>
                </c:pt>
                <c:pt idx="37440">
                  <c:v>52</c:v>
                </c:pt>
                <c:pt idx="37441">
                  <c:v>52.00138888888889</c:v>
                </c:pt>
                <c:pt idx="37442">
                  <c:v>52.00277777777778</c:v>
                </c:pt>
                <c:pt idx="37443">
                  <c:v>52.00416666666667</c:v>
                </c:pt>
                <c:pt idx="37444">
                  <c:v>52.005555555555553</c:v>
                </c:pt>
                <c:pt idx="37445">
                  <c:v>52.006944444444443</c:v>
                </c:pt>
                <c:pt idx="37446">
                  <c:v>52.008333333333333</c:v>
                </c:pt>
                <c:pt idx="37447">
                  <c:v>52.009722222222223</c:v>
                </c:pt>
                <c:pt idx="37448">
                  <c:v>52.011111111111113</c:v>
                </c:pt>
                <c:pt idx="37449">
                  <c:v>52.012500000000003</c:v>
                </c:pt>
                <c:pt idx="37450">
                  <c:v>52.013888888888886</c:v>
                </c:pt>
                <c:pt idx="37451">
                  <c:v>52.015277777777776</c:v>
                </c:pt>
                <c:pt idx="37452">
                  <c:v>52.016666666666666</c:v>
                </c:pt>
                <c:pt idx="37453">
                  <c:v>52.018055555555556</c:v>
                </c:pt>
                <c:pt idx="37454">
                  <c:v>52.019444444444446</c:v>
                </c:pt>
                <c:pt idx="37455">
                  <c:v>52.020833333333336</c:v>
                </c:pt>
                <c:pt idx="37456">
                  <c:v>52.022222222222226</c:v>
                </c:pt>
                <c:pt idx="37457">
                  <c:v>52.023611111111109</c:v>
                </c:pt>
                <c:pt idx="37458">
                  <c:v>52.024999999999999</c:v>
                </c:pt>
                <c:pt idx="37459">
                  <c:v>52.026388888888889</c:v>
                </c:pt>
                <c:pt idx="37460">
                  <c:v>52.027777777777779</c:v>
                </c:pt>
                <c:pt idx="37461">
                  <c:v>52.029166666666669</c:v>
                </c:pt>
                <c:pt idx="37462">
                  <c:v>52.030555555555559</c:v>
                </c:pt>
                <c:pt idx="37463">
                  <c:v>52.031944444444441</c:v>
                </c:pt>
                <c:pt idx="37464">
                  <c:v>52.033333333333331</c:v>
                </c:pt>
                <c:pt idx="37465">
                  <c:v>52.034722222222221</c:v>
                </c:pt>
                <c:pt idx="37466">
                  <c:v>52.036111111111111</c:v>
                </c:pt>
                <c:pt idx="37467">
                  <c:v>52.037500000000001</c:v>
                </c:pt>
                <c:pt idx="37468">
                  <c:v>52.038888888888891</c:v>
                </c:pt>
                <c:pt idx="37469">
                  <c:v>52.040277777777774</c:v>
                </c:pt>
                <c:pt idx="37470">
                  <c:v>52.041666666666664</c:v>
                </c:pt>
                <c:pt idx="37471">
                  <c:v>52.043055555555554</c:v>
                </c:pt>
                <c:pt idx="37472">
                  <c:v>52.044444444444444</c:v>
                </c:pt>
                <c:pt idx="37473">
                  <c:v>52.045833333333334</c:v>
                </c:pt>
                <c:pt idx="37474">
                  <c:v>52.047222222222224</c:v>
                </c:pt>
                <c:pt idx="37475">
                  <c:v>52.048611111111114</c:v>
                </c:pt>
                <c:pt idx="37476">
                  <c:v>52.05</c:v>
                </c:pt>
                <c:pt idx="37477">
                  <c:v>52.051388888888887</c:v>
                </c:pt>
                <c:pt idx="37478">
                  <c:v>52.052777777777777</c:v>
                </c:pt>
                <c:pt idx="37479">
                  <c:v>52.054166666666667</c:v>
                </c:pt>
                <c:pt idx="37480">
                  <c:v>52.055555555555557</c:v>
                </c:pt>
                <c:pt idx="37481">
                  <c:v>52.056944444444447</c:v>
                </c:pt>
                <c:pt idx="37482">
                  <c:v>52.05833333333333</c:v>
                </c:pt>
                <c:pt idx="37483">
                  <c:v>52.05972222222222</c:v>
                </c:pt>
                <c:pt idx="37484">
                  <c:v>52.06111111111111</c:v>
                </c:pt>
                <c:pt idx="37485">
                  <c:v>52.0625</c:v>
                </c:pt>
                <c:pt idx="37486">
                  <c:v>52.06388888888889</c:v>
                </c:pt>
                <c:pt idx="37487">
                  <c:v>52.06527777777778</c:v>
                </c:pt>
                <c:pt idx="37488">
                  <c:v>52.06666666666667</c:v>
                </c:pt>
                <c:pt idx="37489">
                  <c:v>52.068055555555553</c:v>
                </c:pt>
                <c:pt idx="37490">
                  <c:v>52.069444444444443</c:v>
                </c:pt>
                <c:pt idx="37491">
                  <c:v>52.070833333333333</c:v>
                </c:pt>
                <c:pt idx="37492">
                  <c:v>52.072222222222223</c:v>
                </c:pt>
                <c:pt idx="37493">
                  <c:v>52.073611111111113</c:v>
                </c:pt>
                <c:pt idx="37494">
                  <c:v>52.075000000000003</c:v>
                </c:pt>
                <c:pt idx="37495">
                  <c:v>52.076388888888886</c:v>
                </c:pt>
                <c:pt idx="37496">
                  <c:v>52.077777777777776</c:v>
                </c:pt>
                <c:pt idx="37497">
                  <c:v>52.079166666666666</c:v>
                </c:pt>
                <c:pt idx="37498">
                  <c:v>52.080555555555556</c:v>
                </c:pt>
                <c:pt idx="37499">
                  <c:v>52.081944444444446</c:v>
                </c:pt>
                <c:pt idx="37500">
                  <c:v>52.083333333333336</c:v>
                </c:pt>
                <c:pt idx="37501">
                  <c:v>52.084722222222226</c:v>
                </c:pt>
                <c:pt idx="37502">
                  <c:v>52.086111111111109</c:v>
                </c:pt>
                <c:pt idx="37503">
                  <c:v>52.087499999999999</c:v>
                </c:pt>
                <c:pt idx="37504">
                  <c:v>52.088888888888889</c:v>
                </c:pt>
                <c:pt idx="37505">
                  <c:v>52.090277777777779</c:v>
                </c:pt>
                <c:pt idx="37506">
                  <c:v>52.091666666666669</c:v>
                </c:pt>
                <c:pt idx="37507">
                  <c:v>52.093055555555559</c:v>
                </c:pt>
                <c:pt idx="37508">
                  <c:v>52.094444444444441</c:v>
                </c:pt>
                <c:pt idx="37509">
                  <c:v>52.095833333333331</c:v>
                </c:pt>
                <c:pt idx="37510">
                  <c:v>52.097222222222221</c:v>
                </c:pt>
                <c:pt idx="37511">
                  <c:v>52.098611111111111</c:v>
                </c:pt>
                <c:pt idx="37512">
                  <c:v>52.1</c:v>
                </c:pt>
                <c:pt idx="37513">
                  <c:v>52.101388888888891</c:v>
                </c:pt>
                <c:pt idx="37514">
                  <c:v>52.102777777777774</c:v>
                </c:pt>
                <c:pt idx="37515">
                  <c:v>52.104166666666664</c:v>
                </c:pt>
                <c:pt idx="37516">
                  <c:v>52.105555555555554</c:v>
                </c:pt>
                <c:pt idx="37517">
                  <c:v>52.106944444444444</c:v>
                </c:pt>
                <c:pt idx="37518">
                  <c:v>52.108333333333334</c:v>
                </c:pt>
                <c:pt idx="37519">
                  <c:v>52.109722222222224</c:v>
                </c:pt>
                <c:pt idx="37520">
                  <c:v>52.111111111111114</c:v>
                </c:pt>
                <c:pt idx="37521">
                  <c:v>52.112499999999997</c:v>
                </c:pt>
                <c:pt idx="37522">
                  <c:v>52.113888888888887</c:v>
                </c:pt>
                <c:pt idx="37523">
                  <c:v>52.115277777777777</c:v>
                </c:pt>
                <c:pt idx="37524">
                  <c:v>52.116666666666667</c:v>
                </c:pt>
                <c:pt idx="37525">
                  <c:v>52.118055555555557</c:v>
                </c:pt>
                <c:pt idx="37526">
                  <c:v>52.119444444444447</c:v>
                </c:pt>
                <c:pt idx="37527">
                  <c:v>52.12083333333333</c:v>
                </c:pt>
                <c:pt idx="37528">
                  <c:v>52.12222222222222</c:v>
                </c:pt>
                <c:pt idx="37529">
                  <c:v>52.12361111111111</c:v>
                </c:pt>
                <c:pt idx="37530">
                  <c:v>52.125</c:v>
                </c:pt>
                <c:pt idx="37531">
                  <c:v>52.12638888888889</c:v>
                </c:pt>
                <c:pt idx="37532">
                  <c:v>52.12777777777778</c:v>
                </c:pt>
                <c:pt idx="37533">
                  <c:v>52.12916666666667</c:v>
                </c:pt>
                <c:pt idx="37534">
                  <c:v>52.130555555555553</c:v>
                </c:pt>
                <c:pt idx="37535">
                  <c:v>52.131944444444443</c:v>
                </c:pt>
                <c:pt idx="37536">
                  <c:v>52.133333333333333</c:v>
                </c:pt>
                <c:pt idx="37537">
                  <c:v>52.134722222222223</c:v>
                </c:pt>
                <c:pt idx="37538">
                  <c:v>52.136111111111113</c:v>
                </c:pt>
                <c:pt idx="37539">
                  <c:v>52.137500000000003</c:v>
                </c:pt>
                <c:pt idx="37540">
                  <c:v>52.138888888888886</c:v>
                </c:pt>
                <c:pt idx="37541">
                  <c:v>52.140277777777776</c:v>
                </c:pt>
                <c:pt idx="37542">
                  <c:v>52.141666666666666</c:v>
                </c:pt>
                <c:pt idx="37543">
                  <c:v>52.143055555555556</c:v>
                </c:pt>
                <c:pt idx="37544">
                  <c:v>52.144444444444446</c:v>
                </c:pt>
                <c:pt idx="37545">
                  <c:v>52.145833333333336</c:v>
                </c:pt>
                <c:pt idx="37546">
                  <c:v>52.147222222222226</c:v>
                </c:pt>
                <c:pt idx="37547">
                  <c:v>52.148611111111109</c:v>
                </c:pt>
                <c:pt idx="37548">
                  <c:v>52.15</c:v>
                </c:pt>
                <c:pt idx="37549">
                  <c:v>52.151388888888889</c:v>
                </c:pt>
                <c:pt idx="37550">
                  <c:v>52.152777777777779</c:v>
                </c:pt>
                <c:pt idx="37551">
                  <c:v>52.154166666666669</c:v>
                </c:pt>
                <c:pt idx="37552">
                  <c:v>52.155555555555559</c:v>
                </c:pt>
                <c:pt idx="37553">
                  <c:v>52.156944444444441</c:v>
                </c:pt>
                <c:pt idx="37554">
                  <c:v>52.158333333333331</c:v>
                </c:pt>
                <c:pt idx="37555">
                  <c:v>52.159722222222221</c:v>
                </c:pt>
                <c:pt idx="37556">
                  <c:v>52.161111111111111</c:v>
                </c:pt>
                <c:pt idx="37557">
                  <c:v>52.162500000000001</c:v>
                </c:pt>
                <c:pt idx="37558">
                  <c:v>52.163888888888891</c:v>
                </c:pt>
                <c:pt idx="37559">
                  <c:v>52.165277777777774</c:v>
                </c:pt>
                <c:pt idx="37560">
                  <c:v>52.166666666666664</c:v>
                </c:pt>
                <c:pt idx="37561">
                  <c:v>52.168055555555554</c:v>
                </c:pt>
                <c:pt idx="37562">
                  <c:v>52.169444444444444</c:v>
                </c:pt>
                <c:pt idx="37563">
                  <c:v>52.170833333333334</c:v>
                </c:pt>
                <c:pt idx="37564">
                  <c:v>52.172222222222224</c:v>
                </c:pt>
                <c:pt idx="37565">
                  <c:v>52.173611111111114</c:v>
                </c:pt>
                <c:pt idx="37566">
                  <c:v>52.174999999999997</c:v>
                </c:pt>
                <c:pt idx="37567">
                  <c:v>52.176388888888887</c:v>
                </c:pt>
                <c:pt idx="37568">
                  <c:v>52.177777777777777</c:v>
                </c:pt>
                <c:pt idx="37569">
                  <c:v>52.179166666666667</c:v>
                </c:pt>
                <c:pt idx="37570">
                  <c:v>52.180555555555557</c:v>
                </c:pt>
                <c:pt idx="37571">
                  <c:v>52.181944444444447</c:v>
                </c:pt>
                <c:pt idx="37572">
                  <c:v>52.18333333333333</c:v>
                </c:pt>
                <c:pt idx="37573">
                  <c:v>52.18472222222222</c:v>
                </c:pt>
                <c:pt idx="37574">
                  <c:v>52.18611111111111</c:v>
                </c:pt>
                <c:pt idx="37575">
                  <c:v>52.1875</c:v>
                </c:pt>
                <c:pt idx="37576">
                  <c:v>52.18888888888889</c:v>
                </c:pt>
                <c:pt idx="37577">
                  <c:v>52.19027777777778</c:v>
                </c:pt>
                <c:pt idx="37578">
                  <c:v>52.19166666666667</c:v>
                </c:pt>
                <c:pt idx="37579">
                  <c:v>52.193055555555553</c:v>
                </c:pt>
                <c:pt idx="37580">
                  <c:v>52.194444444444443</c:v>
                </c:pt>
                <c:pt idx="37581">
                  <c:v>52.195833333333333</c:v>
                </c:pt>
                <c:pt idx="37582">
                  <c:v>52.197222222222223</c:v>
                </c:pt>
                <c:pt idx="37583">
                  <c:v>52.198611111111113</c:v>
                </c:pt>
                <c:pt idx="37584">
                  <c:v>52.2</c:v>
                </c:pt>
                <c:pt idx="37585">
                  <c:v>52.201388888888886</c:v>
                </c:pt>
                <c:pt idx="37586">
                  <c:v>52.202777777777776</c:v>
                </c:pt>
                <c:pt idx="37587">
                  <c:v>52.204166666666666</c:v>
                </c:pt>
                <c:pt idx="37588">
                  <c:v>52.205555555555556</c:v>
                </c:pt>
                <c:pt idx="37589">
                  <c:v>52.206944444444446</c:v>
                </c:pt>
                <c:pt idx="37590">
                  <c:v>52.208333333333336</c:v>
                </c:pt>
                <c:pt idx="37591">
                  <c:v>52.209722222222226</c:v>
                </c:pt>
                <c:pt idx="37592">
                  <c:v>52.211111111111109</c:v>
                </c:pt>
                <c:pt idx="37593">
                  <c:v>52.212499999999999</c:v>
                </c:pt>
                <c:pt idx="37594">
                  <c:v>52.213888888888889</c:v>
                </c:pt>
                <c:pt idx="37595">
                  <c:v>52.215277777777779</c:v>
                </c:pt>
                <c:pt idx="37596">
                  <c:v>52.216666666666669</c:v>
                </c:pt>
                <c:pt idx="37597">
                  <c:v>52.218055555555559</c:v>
                </c:pt>
                <c:pt idx="37598">
                  <c:v>52.219444444444441</c:v>
                </c:pt>
                <c:pt idx="37599">
                  <c:v>52.220833333333331</c:v>
                </c:pt>
                <c:pt idx="37600">
                  <c:v>52.222222222222221</c:v>
                </c:pt>
                <c:pt idx="37601">
                  <c:v>52.223611111111111</c:v>
                </c:pt>
                <c:pt idx="37602">
                  <c:v>52.225000000000001</c:v>
                </c:pt>
                <c:pt idx="37603">
                  <c:v>52.226388888888891</c:v>
                </c:pt>
                <c:pt idx="37604">
                  <c:v>52.227777777777774</c:v>
                </c:pt>
                <c:pt idx="37605">
                  <c:v>52.229166666666664</c:v>
                </c:pt>
                <c:pt idx="37606">
                  <c:v>52.230555555555554</c:v>
                </c:pt>
                <c:pt idx="37607">
                  <c:v>52.231944444444444</c:v>
                </c:pt>
                <c:pt idx="37608">
                  <c:v>52.233333333333334</c:v>
                </c:pt>
                <c:pt idx="37609">
                  <c:v>52.234722222222224</c:v>
                </c:pt>
                <c:pt idx="37610">
                  <c:v>52.236111111111114</c:v>
                </c:pt>
                <c:pt idx="37611">
                  <c:v>52.237499999999997</c:v>
                </c:pt>
                <c:pt idx="37612">
                  <c:v>52.238888888888887</c:v>
                </c:pt>
                <c:pt idx="37613">
                  <c:v>52.240277777777777</c:v>
                </c:pt>
                <c:pt idx="37614">
                  <c:v>52.241666666666667</c:v>
                </c:pt>
                <c:pt idx="37615">
                  <c:v>52.243055555555557</c:v>
                </c:pt>
                <c:pt idx="37616">
                  <c:v>52.244444444444447</c:v>
                </c:pt>
                <c:pt idx="37617">
                  <c:v>52.24583333333333</c:v>
                </c:pt>
                <c:pt idx="37618">
                  <c:v>52.24722222222222</c:v>
                </c:pt>
                <c:pt idx="37619">
                  <c:v>52.24861111111111</c:v>
                </c:pt>
                <c:pt idx="37620">
                  <c:v>52.25</c:v>
                </c:pt>
                <c:pt idx="37621">
                  <c:v>52.25138888888889</c:v>
                </c:pt>
                <c:pt idx="37622">
                  <c:v>52.25277777777778</c:v>
                </c:pt>
                <c:pt idx="37623">
                  <c:v>52.25416666666667</c:v>
                </c:pt>
                <c:pt idx="37624">
                  <c:v>52.255555555555553</c:v>
                </c:pt>
                <c:pt idx="37625">
                  <c:v>52.256944444444443</c:v>
                </c:pt>
                <c:pt idx="37626">
                  <c:v>52.258333333333333</c:v>
                </c:pt>
                <c:pt idx="37627">
                  <c:v>52.259722222222223</c:v>
                </c:pt>
                <c:pt idx="37628">
                  <c:v>52.261111111111113</c:v>
                </c:pt>
                <c:pt idx="37629">
                  <c:v>52.262500000000003</c:v>
                </c:pt>
                <c:pt idx="37630">
                  <c:v>52.263888888888886</c:v>
                </c:pt>
                <c:pt idx="37631">
                  <c:v>52.265277777777776</c:v>
                </c:pt>
                <c:pt idx="37632">
                  <c:v>52.266666666666666</c:v>
                </c:pt>
                <c:pt idx="37633">
                  <c:v>52.268055555555556</c:v>
                </c:pt>
                <c:pt idx="37634">
                  <c:v>52.269444444444446</c:v>
                </c:pt>
                <c:pt idx="37635">
                  <c:v>52.270833333333336</c:v>
                </c:pt>
                <c:pt idx="37636">
                  <c:v>52.272222222222226</c:v>
                </c:pt>
                <c:pt idx="37637">
                  <c:v>52.273611111111109</c:v>
                </c:pt>
                <c:pt idx="37638">
                  <c:v>52.274999999999999</c:v>
                </c:pt>
                <c:pt idx="37639">
                  <c:v>52.276388888888889</c:v>
                </c:pt>
                <c:pt idx="37640">
                  <c:v>52.277777777777779</c:v>
                </c:pt>
                <c:pt idx="37641">
                  <c:v>52.279166666666669</c:v>
                </c:pt>
                <c:pt idx="37642">
                  <c:v>52.280555555555559</c:v>
                </c:pt>
                <c:pt idx="37643">
                  <c:v>52.281944444444441</c:v>
                </c:pt>
                <c:pt idx="37644">
                  <c:v>52.283333333333331</c:v>
                </c:pt>
                <c:pt idx="37645">
                  <c:v>52.284722222222221</c:v>
                </c:pt>
                <c:pt idx="37646">
                  <c:v>52.286111111111111</c:v>
                </c:pt>
                <c:pt idx="37647">
                  <c:v>52.287500000000001</c:v>
                </c:pt>
                <c:pt idx="37648">
                  <c:v>52.288888888888891</c:v>
                </c:pt>
                <c:pt idx="37649">
                  <c:v>52.290277777777774</c:v>
                </c:pt>
                <c:pt idx="37650">
                  <c:v>52.291666666666664</c:v>
                </c:pt>
                <c:pt idx="37651">
                  <c:v>52.293055555555554</c:v>
                </c:pt>
                <c:pt idx="37652">
                  <c:v>52.294444444444444</c:v>
                </c:pt>
                <c:pt idx="37653">
                  <c:v>52.295833333333334</c:v>
                </c:pt>
                <c:pt idx="37654">
                  <c:v>52.297222222222224</c:v>
                </c:pt>
                <c:pt idx="37655">
                  <c:v>52.298611111111114</c:v>
                </c:pt>
                <c:pt idx="37656">
                  <c:v>52.3</c:v>
                </c:pt>
                <c:pt idx="37657">
                  <c:v>52.301388888888887</c:v>
                </c:pt>
                <c:pt idx="37658">
                  <c:v>52.302777777777777</c:v>
                </c:pt>
                <c:pt idx="37659">
                  <c:v>52.304166666666667</c:v>
                </c:pt>
                <c:pt idx="37660">
                  <c:v>52.305555555555557</c:v>
                </c:pt>
                <c:pt idx="37661">
                  <c:v>52.306944444444447</c:v>
                </c:pt>
                <c:pt idx="37662">
                  <c:v>52.30833333333333</c:v>
                </c:pt>
                <c:pt idx="37663">
                  <c:v>52.30972222222222</c:v>
                </c:pt>
                <c:pt idx="37664">
                  <c:v>52.31111111111111</c:v>
                </c:pt>
                <c:pt idx="37665">
                  <c:v>52.3125</c:v>
                </c:pt>
                <c:pt idx="37666">
                  <c:v>52.31388888888889</c:v>
                </c:pt>
                <c:pt idx="37667">
                  <c:v>52.31527777777778</c:v>
                </c:pt>
                <c:pt idx="37668">
                  <c:v>52.31666666666667</c:v>
                </c:pt>
                <c:pt idx="37669">
                  <c:v>52.318055555555553</c:v>
                </c:pt>
                <c:pt idx="37670">
                  <c:v>52.319444444444443</c:v>
                </c:pt>
                <c:pt idx="37671">
                  <c:v>52.320833333333333</c:v>
                </c:pt>
                <c:pt idx="37672">
                  <c:v>52.322222222222223</c:v>
                </c:pt>
                <c:pt idx="37673">
                  <c:v>52.323611111111113</c:v>
                </c:pt>
                <c:pt idx="37674">
                  <c:v>52.325000000000003</c:v>
                </c:pt>
                <c:pt idx="37675">
                  <c:v>52.326388888888886</c:v>
                </c:pt>
                <c:pt idx="37676">
                  <c:v>52.327777777777776</c:v>
                </c:pt>
                <c:pt idx="37677">
                  <c:v>52.329166666666666</c:v>
                </c:pt>
                <c:pt idx="37678">
                  <c:v>52.330555555555556</c:v>
                </c:pt>
                <c:pt idx="37679">
                  <c:v>52.331944444444446</c:v>
                </c:pt>
                <c:pt idx="37680">
                  <c:v>52.333333333333336</c:v>
                </c:pt>
                <c:pt idx="37681">
                  <c:v>52.334722222222226</c:v>
                </c:pt>
                <c:pt idx="37682">
                  <c:v>52.336111111111109</c:v>
                </c:pt>
                <c:pt idx="37683">
                  <c:v>52.337499999999999</c:v>
                </c:pt>
                <c:pt idx="37684">
                  <c:v>52.338888888888889</c:v>
                </c:pt>
                <c:pt idx="37685">
                  <c:v>52.340277777777779</c:v>
                </c:pt>
                <c:pt idx="37686">
                  <c:v>52.341666666666669</c:v>
                </c:pt>
                <c:pt idx="37687">
                  <c:v>52.343055555555559</c:v>
                </c:pt>
                <c:pt idx="37688">
                  <c:v>52.344444444444441</c:v>
                </c:pt>
                <c:pt idx="37689">
                  <c:v>52.345833333333331</c:v>
                </c:pt>
                <c:pt idx="37690">
                  <c:v>52.347222222222221</c:v>
                </c:pt>
                <c:pt idx="37691">
                  <c:v>52.348611111111111</c:v>
                </c:pt>
                <c:pt idx="37692">
                  <c:v>52.35</c:v>
                </c:pt>
                <c:pt idx="37693">
                  <c:v>52.351388888888891</c:v>
                </c:pt>
                <c:pt idx="37694">
                  <c:v>52.352777777777774</c:v>
                </c:pt>
                <c:pt idx="37695">
                  <c:v>52.354166666666664</c:v>
                </c:pt>
                <c:pt idx="37696">
                  <c:v>52.355555555555554</c:v>
                </c:pt>
                <c:pt idx="37697">
                  <c:v>52.356944444444444</c:v>
                </c:pt>
                <c:pt idx="37698">
                  <c:v>52.358333333333334</c:v>
                </c:pt>
                <c:pt idx="37699">
                  <c:v>52.359722222222224</c:v>
                </c:pt>
                <c:pt idx="37700">
                  <c:v>52.361111111111114</c:v>
                </c:pt>
                <c:pt idx="37701">
                  <c:v>52.362499999999997</c:v>
                </c:pt>
                <c:pt idx="37702">
                  <c:v>52.363888888888887</c:v>
                </c:pt>
                <c:pt idx="37703">
                  <c:v>52.365277777777777</c:v>
                </c:pt>
                <c:pt idx="37704">
                  <c:v>52.366666666666667</c:v>
                </c:pt>
                <c:pt idx="37705">
                  <c:v>52.368055555555557</c:v>
                </c:pt>
                <c:pt idx="37706">
                  <c:v>52.369444444444447</c:v>
                </c:pt>
                <c:pt idx="37707">
                  <c:v>52.37083333333333</c:v>
                </c:pt>
                <c:pt idx="37708">
                  <c:v>52.37222222222222</c:v>
                </c:pt>
                <c:pt idx="37709">
                  <c:v>52.37361111111111</c:v>
                </c:pt>
                <c:pt idx="37710">
                  <c:v>52.375</c:v>
                </c:pt>
                <c:pt idx="37711">
                  <c:v>52.37638888888889</c:v>
                </c:pt>
                <c:pt idx="37712">
                  <c:v>52.37777777777778</c:v>
                </c:pt>
                <c:pt idx="37713">
                  <c:v>52.37916666666667</c:v>
                </c:pt>
                <c:pt idx="37714">
                  <c:v>52.380555555555553</c:v>
                </c:pt>
                <c:pt idx="37715">
                  <c:v>52.381944444444443</c:v>
                </c:pt>
                <c:pt idx="37716">
                  <c:v>52.383333333333333</c:v>
                </c:pt>
                <c:pt idx="37717">
                  <c:v>52.384722222222223</c:v>
                </c:pt>
                <c:pt idx="37718">
                  <c:v>52.386111111111113</c:v>
                </c:pt>
                <c:pt idx="37719">
                  <c:v>52.387500000000003</c:v>
                </c:pt>
                <c:pt idx="37720">
                  <c:v>52.388888888888886</c:v>
                </c:pt>
                <c:pt idx="37721">
                  <c:v>52.390277777777776</c:v>
                </c:pt>
                <c:pt idx="37722">
                  <c:v>52.391666666666666</c:v>
                </c:pt>
                <c:pt idx="37723">
                  <c:v>52.393055555555556</c:v>
                </c:pt>
                <c:pt idx="37724">
                  <c:v>52.394444444444446</c:v>
                </c:pt>
                <c:pt idx="37725">
                  <c:v>52.395833333333336</c:v>
                </c:pt>
                <c:pt idx="37726">
                  <c:v>52.397222222222226</c:v>
                </c:pt>
                <c:pt idx="37727">
                  <c:v>52.398611111111109</c:v>
                </c:pt>
                <c:pt idx="37728">
                  <c:v>52.4</c:v>
                </c:pt>
                <c:pt idx="37729">
                  <c:v>52.401388888888889</c:v>
                </c:pt>
                <c:pt idx="37730">
                  <c:v>52.402777777777779</c:v>
                </c:pt>
                <c:pt idx="37731">
                  <c:v>52.404166666666669</c:v>
                </c:pt>
                <c:pt idx="37732">
                  <c:v>52.405555555555559</c:v>
                </c:pt>
                <c:pt idx="37733">
                  <c:v>52.406944444444441</c:v>
                </c:pt>
                <c:pt idx="37734">
                  <c:v>52.408333333333331</c:v>
                </c:pt>
                <c:pt idx="37735">
                  <c:v>52.409722222222221</c:v>
                </c:pt>
                <c:pt idx="37736">
                  <c:v>52.411111111111111</c:v>
                </c:pt>
                <c:pt idx="37737">
                  <c:v>52.412500000000001</c:v>
                </c:pt>
                <c:pt idx="37738">
                  <c:v>52.413888888888891</c:v>
                </c:pt>
                <c:pt idx="37739">
                  <c:v>52.415277777777774</c:v>
                </c:pt>
                <c:pt idx="37740">
                  <c:v>52.416666666666664</c:v>
                </c:pt>
                <c:pt idx="37741">
                  <c:v>52.418055555555554</c:v>
                </c:pt>
                <c:pt idx="37742">
                  <c:v>52.419444444444444</c:v>
                </c:pt>
                <c:pt idx="37743">
                  <c:v>52.420833333333334</c:v>
                </c:pt>
                <c:pt idx="37744">
                  <c:v>52.422222222222224</c:v>
                </c:pt>
                <c:pt idx="37745">
                  <c:v>52.423611111111114</c:v>
                </c:pt>
                <c:pt idx="37746">
                  <c:v>52.424999999999997</c:v>
                </c:pt>
                <c:pt idx="37747">
                  <c:v>52.426388888888887</c:v>
                </c:pt>
                <c:pt idx="37748">
                  <c:v>52.427777777777777</c:v>
                </c:pt>
                <c:pt idx="37749">
                  <c:v>52.429166666666667</c:v>
                </c:pt>
                <c:pt idx="37750">
                  <c:v>52.430555555555557</c:v>
                </c:pt>
                <c:pt idx="37751">
                  <c:v>52.431944444444447</c:v>
                </c:pt>
                <c:pt idx="37752">
                  <c:v>52.43333333333333</c:v>
                </c:pt>
                <c:pt idx="37753">
                  <c:v>52.43472222222222</c:v>
                </c:pt>
                <c:pt idx="37754">
                  <c:v>52.43611111111111</c:v>
                </c:pt>
                <c:pt idx="37755">
                  <c:v>52.4375</c:v>
                </c:pt>
                <c:pt idx="37756">
                  <c:v>52.43888888888889</c:v>
                </c:pt>
                <c:pt idx="37757">
                  <c:v>52.44027777777778</c:v>
                </c:pt>
                <c:pt idx="37758">
                  <c:v>52.44166666666667</c:v>
                </c:pt>
                <c:pt idx="37759">
                  <c:v>52.443055555555553</c:v>
                </c:pt>
                <c:pt idx="37760">
                  <c:v>52.444444444444443</c:v>
                </c:pt>
                <c:pt idx="37761">
                  <c:v>52.445833333333333</c:v>
                </c:pt>
                <c:pt idx="37762">
                  <c:v>52.447222222222223</c:v>
                </c:pt>
                <c:pt idx="37763">
                  <c:v>52.448611111111113</c:v>
                </c:pt>
                <c:pt idx="37764">
                  <c:v>52.45</c:v>
                </c:pt>
                <c:pt idx="37765">
                  <c:v>52.451388888888886</c:v>
                </c:pt>
                <c:pt idx="37766">
                  <c:v>52.452777777777776</c:v>
                </c:pt>
                <c:pt idx="37767">
                  <c:v>52.454166666666666</c:v>
                </c:pt>
                <c:pt idx="37768">
                  <c:v>52.455555555555556</c:v>
                </c:pt>
                <c:pt idx="37769">
                  <c:v>52.456944444444446</c:v>
                </c:pt>
                <c:pt idx="37770">
                  <c:v>52.458333333333336</c:v>
                </c:pt>
                <c:pt idx="37771">
                  <c:v>52.459722222222226</c:v>
                </c:pt>
                <c:pt idx="37772">
                  <c:v>52.461111111111109</c:v>
                </c:pt>
                <c:pt idx="37773">
                  <c:v>52.462499999999999</c:v>
                </c:pt>
                <c:pt idx="37774">
                  <c:v>52.463888888888889</c:v>
                </c:pt>
                <c:pt idx="37775">
                  <c:v>52.465277777777779</c:v>
                </c:pt>
                <c:pt idx="37776">
                  <c:v>52.466666666666669</c:v>
                </c:pt>
                <c:pt idx="37777">
                  <c:v>52.468055555555559</c:v>
                </c:pt>
                <c:pt idx="37778">
                  <c:v>52.469444444444441</c:v>
                </c:pt>
                <c:pt idx="37779">
                  <c:v>52.470833333333331</c:v>
                </c:pt>
                <c:pt idx="37780">
                  <c:v>52.472222222222221</c:v>
                </c:pt>
                <c:pt idx="37781">
                  <c:v>52.473611111111111</c:v>
                </c:pt>
                <c:pt idx="37782">
                  <c:v>52.475000000000001</c:v>
                </c:pt>
                <c:pt idx="37783">
                  <c:v>52.476388888888891</c:v>
                </c:pt>
                <c:pt idx="37784">
                  <c:v>52.477777777777774</c:v>
                </c:pt>
                <c:pt idx="37785">
                  <c:v>52.479166666666664</c:v>
                </c:pt>
                <c:pt idx="37786">
                  <c:v>52.480555555555554</c:v>
                </c:pt>
                <c:pt idx="37787">
                  <c:v>52.481944444444444</c:v>
                </c:pt>
                <c:pt idx="37788">
                  <c:v>52.483333333333334</c:v>
                </c:pt>
                <c:pt idx="37789">
                  <c:v>52.484722222222224</c:v>
                </c:pt>
                <c:pt idx="37790">
                  <c:v>52.486111111111114</c:v>
                </c:pt>
                <c:pt idx="37791">
                  <c:v>52.487499999999997</c:v>
                </c:pt>
                <c:pt idx="37792">
                  <c:v>52.488888888888887</c:v>
                </c:pt>
                <c:pt idx="37793">
                  <c:v>52.490277777777777</c:v>
                </c:pt>
                <c:pt idx="37794">
                  <c:v>52.491666666666667</c:v>
                </c:pt>
                <c:pt idx="37795">
                  <c:v>52.493055555555557</c:v>
                </c:pt>
                <c:pt idx="37796">
                  <c:v>52.494444444444447</c:v>
                </c:pt>
                <c:pt idx="37797">
                  <c:v>52.49583333333333</c:v>
                </c:pt>
                <c:pt idx="37798">
                  <c:v>52.49722222222222</c:v>
                </c:pt>
                <c:pt idx="37799">
                  <c:v>52.49861111111111</c:v>
                </c:pt>
                <c:pt idx="37800">
                  <c:v>52.5</c:v>
                </c:pt>
                <c:pt idx="37801">
                  <c:v>52.50138888888889</c:v>
                </c:pt>
                <c:pt idx="37802">
                  <c:v>52.50277777777778</c:v>
                </c:pt>
                <c:pt idx="37803">
                  <c:v>52.50416666666667</c:v>
                </c:pt>
                <c:pt idx="37804">
                  <c:v>52.505555555555553</c:v>
                </c:pt>
                <c:pt idx="37805">
                  <c:v>52.506944444444443</c:v>
                </c:pt>
                <c:pt idx="37806">
                  <c:v>52.508333333333333</c:v>
                </c:pt>
                <c:pt idx="37807">
                  <c:v>52.509722222222223</c:v>
                </c:pt>
                <c:pt idx="37808">
                  <c:v>52.511111111111113</c:v>
                </c:pt>
                <c:pt idx="37809">
                  <c:v>52.512500000000003</c:v>
                </c:pt>
                <c:pt idx="37810">
                  <c:v>52.513888888888886</c:v>
                </c:pt>
                <c:pt idx="37811">
                  <c:v>52.515277777777776</c:v>
                </c:pt>
                <c:pt idx="37812">
                  <c:v>52.516666666666666</c:v>
                </c:pt>
                <c:pt idx="37813">
                  <c:v>52.518055555555556</c:v>
                </c:pt>
                <c:pt idx="37814">
                  <c:v>52.519444444444446</c:v>
                </c:pt>
                <c:pt idx="37815">
                  <c:v>52.520833333333336</c:v>
                </c:pt>
                <c:pt idx="37816">
                  <c:v>52.522222222222226</c:v>
                </c:pt>
                <c:pt idx="37817">
                  <c:v>52.523611111111109</c:v>
                </c:pt>
                <c:pt idx="37818">
                  <c:v>52.524999999999999</c:v>
                </c:pt>
                <c:pt idx="37819">
                  <c:v>52.526388888888889</c:v>
                </c:pt>
                <c:pt idx="37820">
                  <c:v>52.527777777777779</c:v>
                </c:pt>
                <c:pt idx="37821">
                  <c:v>52.529166666666669</c:v>
                </c:pt>
                <c:pt idx="37822">
                  <c:v>52.530555555555559</c:v>
                </c:pt>
                <c:pt idx="37823">
                  <c:v>52.531944444444441</c:v>
                </c:pt>
                <c:pt idx="37824">
                  <c:v>52.533333333333331</c:v>
                </c:pt>
                <c:pt idx="37825">
                  <c:v>52.534722222222221</c:v>
                </c:pt>
                <c:pt idx="37826">
                  <c:v>52.536111111111111</c:v>
                </c:pt>
                <c:pt idx="37827">
                  <c:v>52.537500000000001</c:v>
                </c:pt>
                <c:pt idx="37828">
                  <c:v>52.538888888888891</c:v>
                </c:pt>
                <c:pt idx="37829">
                  <c:v>52.540277777777774</c:v>
                </c:pt>
                <c:pt idx="37830">
                  <c:v>52.541666666666664</c:v>
                </c:pt>
                <c:pt idx="37831">
                  <c:v>52.543055555555554</c:v>
                </c:pt>
                <c:pt idx="37832">
                  <c:v>52.544444444444444</c:v>
                </c:pt>
                <c:pt idx="37833">
                  <c:v>52.545833333333334</c:v>
                </c:pt>
                <c:pt idx="37834">
                  <c:v>52.547222222222224</c:v>
                </c:pt>
                <c:pt idx="37835">
                  <c:v>52.548611111111114</c:v>
                </c:pt>
                <c:pt idx="37836">
                  <c:v>52.55</c:v>
                </c:pt>
                <c:pt idx="37837">
                  <c:v>52.551388888888887</c:v>
                </c:pt>
                <c:pt idx="37838">
                  <c:v>52.552777777777777</c:v>
                </c:pt>
                <c:pt idx="37839">
                  <c:v>52.554166666666667</c:v>
                </c:pt>
                <c:pt idx="37840">
                  <c:v>52.555555555555557</c:v>
                </c:pt>
                <c:pt idx="37841">
                  <c:v>52.556944444444447</c:v>
                </c:pt>
                <c:pt idx="37842">
                  <c:v>52.55833333333333</c:v>
                </c:pt>
                <c:pt idx="37843">
                  <c:v>52.55972222222222</c:v>
                </c:pt>
                <c:pt idx="37844">
                  <c:v>52.56111111111111</c:v>
                </c:pt>
                <c:pt idx="37845">
                  <c:v>52.5625</c:v>
                </c:pt>
                <c:pt idx="37846">
                  <c:v>52.56388888888889</c:v>
                </c:pt>
                <c:pt idx="37847">
                  <c:v>52.56527777777778</c:v>
                </c:pt>
                <c:pt idx="37848">
                  <c:v>52.56666666666667</c:v>
                </c:pt>
                <c:pt idx="37849">
                  <c:v>52.568055555555553</c:v>
                </c:pt>
                <c:pt idx="37850">
                  <c:v>52.569444444444443</c:v>
                </c:pt>
                <c:pt idx="37851">
                  <c:v>52.570833333333333</c:v>
                </c:pt>
                <c:pt idx="37852">
                  <c:v>52.572222222222223</c:v>
                </c:pt>
                <c:pt idx="37853">
                  <c:v>52.573611111111113</c:v>
                </c:pt>
                <c:pt idx="37854">
                  <c:v>52.575000000000003</c:v>
                </c:pt>
                <c:pt idx="37855">
                  <c:v>52.576388888888886</c:v>
                </c:pt>
                <c:pt idx="37856">
                  <c:v>52.577777777777776</c:v>
                </c:pt>
                <c:pt idx="37857">
                  <c:v>52.579166666666666</c:v>
                </c:pt>
                <c:pt idx="37858">
                  <c:v>52.580555555555556</c:v>
                </c:pt>
                <c:pt idx="37859">
                  <c:v>52.581944444444446</c:v>
                </c:pt>
                <c:pt idx="37860">
                  <c:v>52.583333333333336</c:v>
                </c:pt>
                <c:pt idx="37861">
                  <c:v>52.584722222222226</c:v>
                </c:pt>
                <c:pt idx="37862">
                  <c:v>52.586111111111109</c:v>
                </c:pt>
                <c:pt idx="37863">
                  <c:v>52.587499999999999</c:v>
                </c:pt>
                <c:pt idx="37864">
                  <c:v>52.588888888888889</c:v>
                </c:pt>
                <c:pt idx="37865">
                  <c:v>52.590277777777779</c:v>
                </c:pt>
                <c:pt idx="37866">
                  <c:v>52.591666666666669</c:v>
                </c:pt>
                <c:pt idx="37867">
                  <c:v>52.593055555555559</c:v>
                </c:pt>
                <c:pt idx="37868">
                  <c:v>52.594444444444441</c:v>
                </c:pt>
                <c:pt idx="37869">
                  <c:v>52.595833333333331</c:v>
                </c:pt>
                <c:pt idx="37870">
                  <c:v>52.597222222222221</c:v>
                </c:pt>
                <c:pt idx="37871">
                  <c:v>52.598611111111111</c:v>
                </c:pt>
                <c:pt idx="37872">
                  <c:v>52.6</c:v>
                </c:pt>
                <c:pt idx="37873">
                  <c:v>52.601388888888891</c:v>
                </c:pt>
                <c:pt idx="37874">
                  <c:v>52.602777777777774</c:v>
                </c:pt>
                <c:pt idx="37875">
                  <c:v>52.604166666666664</c:v>
                </c:pt>
                <c:pt idx="37876">
                  <c:v>52.605555555555554</c:v>
                </c:pt>
                <c:pt idx="37877">
                  <c:v>52.606944444444444</c:v>
                </c:pt>
                <c:pt idx="37878">
                  <c:v>52.608333333333334</c:v>
                </c:pt>
                <c:pt idx="37879">
                  <c:v>52.609722222222224</c:v>
                </c:pt>
                <c:pt idx="37880">
                  <c:v>52.611111111111114</c:v>
                </c:pt>
                <c:pt idx="37881">
                  <c:v>52.612499999999997</c:v>
                </c:pt>
                <c:pt idx="37882">
                  <c:v>52.613888888888887</c:v>
                </c:pt>
                <c:pt idx="37883">
                  <c:v>52.615277777777777</c:v>
                </c:pt>
                <c:pt idx="37884">
                  <c:v>52.616666666666667</c:v>
                </c:pt>
                <c:pt idx="37885">
                  <c:v>52.618055555555557</c:v>
                </c:pt>
                <c:pt idx="37886">
                  <c:v>52.619444444444447</c:v>
                </c:pt>
                <c:pt idx="37887">
                  <c:v>52.62083333333333</c:v>
                </c:pt>
                <c:pt idx="37888">
                  <c:v>52.62222222222222</c:v>
                </c:pt>
                <c:pt idx="37889">
                  <c:v>52.62361111111111</c:v>
                </c:pt>
                <c:pt idx="37890">
                  <c:v>52.625</c:v>
                </c:pt>
                <c:pt idx="37891">
                  <c:v>52.62638888888889</c:v>
                </c:pt>
                <c:pt idx="37892">
                  <c:v>52.62777777777778</c:v>
                </c:pt>
                <c:pt idx="37893">
                  <c:v>52.62916666666667</c:v>
                </c:pt>
                <c:pt idx="37894">
                  <c:v>52.630555555555553</c:v>
                </c:pt>
                <c:pt idx="37895">
                  <c:v>52.631944444444443</c:v>
                </c:pt>
                <c:pt idx="37896">
                  <c:v>52.633333333333333</c:v>
                </c:pt>
                <c:pt idx="37897">
                  <c:v>52.634722222222223</c:v>
                </c:pt>
                <c:pt idx="37898">
                  <c:v>52.636111111111113</c:v>
                </c:pt>
                <c:pt idx="37899">
                  <c:v>52.637500000000003</c:v>
                </c:pt>
                <c:pt idx="37900">
                  <c:v>52.638888888888886</c:v>
                </c:pt>
                <c:pt idx="37901">
                  <c:v>52.640277777777776</c:v>
                </c:pt>
                <c:pt idx="37902">
                  <c:v>52.641666666666666</c:v>
                </c:pt>
                <c:pt idx="37903">
                  <c:v>52.643055555555556</c:v>
                </c:pt>
                <c:pt idx="37904">
                  <c:v>52.644444444444446</c:v>
                </c:pt>
                <c:pt idx="37905">
                  <c:v>52.645833333333336</c:v>
                </c:pt>
                <c:pt idx="37906">
                  <c:v>52.647222222222226</c:v>
                </c:pt>
                <c:pt idx="37907">
                  <c:v>52.648611111111109</c:v>
                </c:pt>
                <c:pt idx="37908">
                  <c:v>52.65</c:v>
                </c:pt>
                <c:pt idx="37909">
                  <c:v>52.651388888888889</c:v>
                </c:pt>
                <c:pt idx="37910">
                  <c:v>52.652777777777779</c:v>
                </c:pt>
                <c:pt idx="37911">
                  <c:v>52.654166666666669</c:v>
                </c:pt>
                <c:pt idx="37912">
                  <c:v>52.655555555555559</c:v>
                </c:pt>
                <c:pt idx="37913">
                  <c:v>52.656944444444441</c:v>
                </c:pt>
                <c:pt idx="37914">
                  <c:v>52.658333333333331</c:v>
                </c:pt>
                <c:pt idx="37915">
                  <c:v>52.659722222222221</c:v>
                </c:pt>
                <c:pt idx="37916">
                  <c:v>52.661111111111111</c:v>
                </c:pt>
                <c:pt idx="37917">
                  <c:v>52.662500000000001</c:v>
                </c:pt>
                <c:pt idx="37918">
                  <c:v>52.663888888888891</c:v>
                </c:pt>
                <c:pt idx="37919">
                  <c:v>52.665277777777774</c:v>
                </c:pt>
                <c:pt idx="37920">
                  <c:v>52.666666666666664</c:v>
                </c:pt>
                <c:pt idx="37921">
                  <c:v>52.668055555555554</c:v>
                </c:pt>
                <c:pt idx="37922">
                  <c:v>52.669444444444444</c:v>
                </c:pt>
                <c:pt idx="37923">
                  <c:v>52.670833333333334</c:v>
                </c:pt>
                <c:pt idx="37924">
                  <c:v>52.672222222222224</c:v>
                </c:pt>
                <c:pt idx="37925">
                  <c:v>52.673611111111114</c:v>
                </c:pt>
                <c:pt idx="37926">
                  <c:v>52.674999999999997</c:v>
                </c:pt>
                <c:pt idx="37927">
                  <c:v>52.676388888888887</c:v>
                </c:pt>
                <c:pt idx="37928">
                  <c:v>52.677777777777777</c:v>
                </c:pt>
                <c:pt idx="37929">
                  <c:v>52.679166666666667</c:v>
                </c:pt>
                <c:pt idx="37930">
                  <c:v>52.680555555555557</c:v>
                </c:pt>
                <c:pt idx="37931">
                  <c:v>52.681944444444447</c:v>
                </c:pt>
                <c:pt idx="37932">
                  <c:v>52.68333333333333</c:v>
                </c:pt>
                <c:pt idx="37933">
                  <c:v>52.68472222222222</c:v>
                </c:pt>
                <c:pt idx="37934">
                  <c:v>52.68611111111111</c:v>
                </c:pt>
                <c:pt idx="37935">
                  <c:v>52.6875</c:v>
                </c:pt>
                <c:pt idx="37936">
                  <c:v>52.68888888888889</c:v>
                </c:pt>
                <c:pt idx="37937">
                  <c:v>52.69027777777778</c:v>
                </c:pt>
                <c:pt idx="37938">
                  <c:v>52.69166666666667</c:v>
                </c:pt>
                <c:pt idx="37939">
                  <c:v>52.693055555555553</c:v>
                </c:pt>
                <c:pt idx="37940">
                  <c:v>52.694444444444443</c:v>
                </c:pt>
                <c:pt idx="37941">
                  <c:v>52.695833333333333</c:v>
                </c:pt>
                <c:pt idx="37942">
                  <c:v>52.697222222222223</c:v>
                </c:pt>
                <c:pt idx="37943">
                  <c:v>52.698611111111113</c:v>
                </c:pt>
                <c:pt idx="37944">
                  <c:v>52.7</c:v>
                </c:pt>
                <c:pt idx="37945">
                  <c:v>52.701388888888886</c:v>
                </c:pt>
                <c:pt idx="37946">
                  <c:v>52.702777777777776</c:v>
                </c:pt>
                <c:pt idx="37947">
                  <c:v>52.704166666666666</c:v>
                </c:pt>
                <c:pt idx="37948">
                  <c:v>52.705555555555556</c:v>
                </c:pt>
                <c:pt idx="37949">
                  <c:v>52.706944444444446</c:v>
                </c:pt>
                <c:pt idx="37950">
                  <c:v>52.708333333333336</c:v>
                </c:pt>
                <c:pt idx="37951">
                  <c:v>52.709722222222226</c:v>
                </c:pt>
                <c:pt idx="37952">
                  <c:v>52.711111111111109</c:v>
                </c:pt>
                <c:pt idx="37953">
                  <c:v>52.712499999999999</c:v>
                </c:pt>
                <c:pt idx="37954">
                  <c:v>52.713888888888889</c:v>
                </c:pt>
                <c:pt idx="37955">
                  <c:v>52.715277777777779</c:v>
                </c:pt>
                <c:pt idx="37956">
                  <c:v>52.716666666666669</c:v>
                </c:pt>
                <c:pt idx="37957">
                  <c:v>52.718055555555559</c:v>
                </c:pt>
                <c:pt idx="37958">
                  <c:v>52.719444444444441</c:v>
                </c:pt>
                <c:pt idx="37959">
                  <c:v>52.720833333333331</c:v>
                </c:pt>
                <c:pt idx="37960">
                  <c:v>52.722222222222221</c:v>
                </c:pt>
                <c:pt idx="37961">
                  <c:v>52.723611111111111</c:v>
                </c:pt>
                <c:pt idx="37962">
                  <c:v>52.725000000000001</c:v>
                </c:pt>
                <c:pt idx="37963">
                  <c:v>52.726388888888891</c:v>
                </c:pt>
                <c:pt idx="37964">
                  <c:v>52.727777777777774</c:v>
                </c:pt>
                <c:pt idx="37965">
                  <c:v>52.729166666666664</c:v>
                </c:pt>
                <c:pt idx="37966">
                  <c:v>52.730555555555554</c:v>
                </c:pt>
                <c:pt idx="37967">
                  <c:v>52.731944444444444</c:v>
                </c:pt>
                <c:pt idx="37968">
                  <c:v>52.733333333333334</c:v>
                </c:pt>
                <c:pt idx="37969">
                  <c:v>52.734722222222224</c:v>
                </c:pt>
                <c:pt idx="37970">
                  <c:v>52.736111111111114</c:v>
                </c:pt>
                <c:pt idx="37971">
                  <c:v>52.737499999999997</c:v>
                </c:pt>
                <c:pt idx="37972">
                  <c:v>52.738888888888887</c:v>
                </c:pt>
                <c:pt idx="37973">
                  <c:v>52.740277777777777</c:v>
                </c:pt>
                <c:pt idx="37974">
                  <c:v>52.741666666666667</c:v>
                </c:pt>
                <c:pt idx="37975">
                  <c:v>52.743055555555557</c:v>
                </c:pt>
                <c:pt idx="37976">
                  <c:v>52.744444444444447</c:v>
                </c:pt>
                <c:pt idx="37977">
                  <c:v>52.74583333333333</c:v>
                </c:pt>
                <c:pt idx="37978">
                  <c:v>52.74722222222222</c:v>
                </c:pt>
                <c:pt idx="37979">
                  <c:v>52.74861111111111</c:v>
                </c:pt>
                <c:pt idx="37980">
                  <c:v>52.75</c:v>
                </c:pt>
                <c:pt idx="37981">
                  <c:v>52.75138888888889</c:v>
                </c:pt>
                <c:pt idx="37982">
                  <c:v>52.75277777777778</c:v>
                </c:pt>
                <c:pt idx="37983">
                  <c:v>52.75416666666667</c:v>
                </c:pt>
                <c:pt idx="37984">
                  <c:v>52.755555555555553</c:v>
                </c:pt>
                <c:pt idx="37985">
                  <c:v>52.756944444444443</c:v>
                </c:pt>
                <c:pt idx="37986">
                  <c:v>52.758333333333333</c:v>
                </c:pt>
                <c:pt idx="37987">
                  <c:v>52.759722222222223</c:v>
                </c:pt>
                <c:pt idx="37988">
                  <c:v>52.761111111111113</c:v>
                </c:pt>
                <c:pt idx="37989">
                  <c:v>52.762500000000003</c:v>
                </c:pt>
                <c:pt idx="37990">
                  <c:v>52.763888888888886</c:v>
                </c:pt>
                <c:pt idx="37991">
                  <c:v>52.765277777777776</c:v>
                </c:pt>
                <c:pt idx="37992">
                  <c:v>52.766666666666666</c:v>
                </c:pt>
                <c:pt idx="37993">
                  <c:v>52.768055555555556</c:v>
                </c:pt>
                <c:pt idx="37994">
                  <c:v>52.769444444444446</c:v>
                </c:pt>
                <c:pt idx="37995">
                  <c:v>52.770833333333336</c:v>
                </c:pt>
                <c:pt idx="37996">
                  <c:v>52.772222222222226</c:v>
                </c:pt>
                <c:pt idx="37997">
                  <c:v>52.773611111111109</c:v>
                </c:pt>
                <c:pt idx="37998">
                  <c:v>52.774999999999999</c:v>
                </c:pt>
                <c:pt idx="37999">
                  <c:v>52.776388888888889</c:v>
                </c:pt>
                <c:pt idx="38000">
                  <c:v>52.777777777777779</c:v>
                </c:pt>
                <c:pt idx="38001">
                  <c:v>52.779166666666669</c:v>
                </c:pt>
                <c:pt idx="38002">
                  <c:v>52.780555555555559</c:v>
                </c:pt>
                <c:pt idx="38003">
                  <c:v>52.781944444444441</c:v>
                </c:pt>
                <c:pt idx="38004">
                  <c:v>52.783333333333331</c:v>
                </c:pt>
                <c:pt idx="38005">
                  <c:v>52.784722222222221</c:v>
                </c:pt>
                <c:pt idx="38006">
                  <c:v>52.786111111111111</c:v>
                </c:pt>
                <c:pt idx="38007">
                  <c:v>52.787500000000001</c:v>
                </c:pt>
                <c:pt idx="38008">
                  <c:v>52.788888888888891</c:v>
                </c:pt>
                <c:pt idx="38009">
                  <c:v>52.790277777777774</c:v>
                </c:pt>
                <c:pt idx="38010">
                  <c:v>52.791666666666664</c:v>
                </c:pt>
                <c:pt idx="38011">
                  <c:v>52.793055555555554</c:v>
                </c:pt>
                <c:pt idx="38012">
                  <c:v>52.794444444444444</c:v>
                </c:pt>
                <c:pt idx="38013">
                  <c:v>52.795833333333334</c:v>
                </c:pt>
                <c:pt idx="38014">
                  <c:v>52.797222222222224</c:v>
                </c:pt>
                <c:pt idx="38015">
                  <c:v>52.798611111111114</c:v>
                </c:pt>
                <c:pt idx="38016">
                  <c:v>52.8</c:v>
                </c:pt>
                <c:pt idx="38017">
                  <c:v>52.801388888888887</c:v>
                </c:pt>
                <c:pt idx="38018">
                  <c:v>52.802777777777777</c:v>
                </c:pt>
                <c:pt idx="38019">
                  <c:v>52.804166666666667</c:v>
                </c:pt>
                <c:pt idx="38020">
                  <c:v>52.805555555555557</c:v>
                </c:pt>
                <c:pt idx="38021">
                  <c:v>52.806944444444447</c:v>
                </c:pt>
                <c:pt idx="38022">
                  <c:v>52.80833333333333</c:v>
                </c:pt>
                <c:pt idx="38023">
                  <c:v>52.80972222222222</c:v>
                </c:pt>
                <c:pt idx="38024">
                  <c:v>52.81111111111111</c:v>
                </c:pt>
                <c:pt idx="38025">
                  <c:v>52.8125</c:v>
                </c:pt>
                <c:pt idx="38026">
                  <c:v>52.81388888888889</c:v>
                </c:pt>
                <c:pt idx="38027">
                  <c:v>52.81527777777778</c:v>
                </c:pt>
                <c:pt idx="38028">
                  <c:v>52.81666666666667</c:v>
                </c:pt>
                <c:pt idx="38029">
                  <c:v>52.818055555555553</c:v>
                </c:pt>
                <c:pt idx="38030">
                  <c:v>52.819444444444443</c:v>
                </c:pt>
                <c:pt idx="38031">
                  <c:v>52.820833333333333</c:v>
                </c:pt>
                <c:pt idx="38032">
                  <c:v>52.822222222222223</c:v>
                </c:pt>
                <c:pt idx="38033">
                  <c:v>52.823611111111113</c:v>
                </c:pt>
                <c:pt idx="38034">
                  <c:v>52.825000000000003</c:v>
                </c:pt>
                <c:pt idx="38035">
                  <c:v>52.826388888888886</c:v>
                </c:pt>
                <c:pt idx="38036">
                  <c:v>52.827777777777776</c:v>
                </c:pt>
                <c:pt idx="38037">
                  <c:v>52.829166666666666</c:v>
                </c:pt>
                <c:pt idx="38038">
                  <c:v>52.830555555555556</c:v>
                </c:pt>
                <c:pt idx="38039">
                  <c:v>52.831944444444446</c:v>
                </c:pt>
                <c:pt idx="38040">
                  <c:v>52.833333333333336</c:v>
                </c:pt>
                <c:pt idx="38041">
                  <c:v>52.834722222222226</c:v>
                </c:pt>
                <c:pt idx="38042">
                  <c:v>52.836111111111109</c:v>
                </c:pt>
                <c:pt idx="38043">
                  <c:v>52.837499999999999</c:v>
                </c:pt>
                <c:pt idx="38044">
                  <c:v>52.838888888888889</c:v>
                </c:pt>
                <c:pt idx="38045">
                  <c:v>52.840277777777779</c:v>
                </c:pt>
                <c:pt idx="38046">
                  <c:v>52.841666666666669</c:v>
                </c:pt>
                <c:pt idx="38047">
                  <c:v>52.843055555555559</c:v>
                </c:pt>
                <c:pt idx="38048">
                  <c:v>52.844444444444441</c:v>
                </c:pt>
                <c:pt idx="38049">
                  <c:v>52.845833333333331</c:v>
                </c:pt>
                <c:pt idx="38050">
                  <c:v>52.847222222222221</c:v>
                </c:pt>
                <c:pt idx="38051">
                  <c:v>52.848611111111111</c:v>
                </c:pt>
                <c:pt idx="38052">
                  <c:v>52.85</c:v>
                </c:pt>
                <c:pt idx="38053">
                  <c:v>52.851388888888891</c:v>
                </c:pt>
                <c:pt idx="38054">
                  <c:v>52.852777777777774</c:v>
                </c:pt>
                <c:pt idx="38055">
                  <c:v>52.854166666666664</c:v>
                </c:pt>
                <c:pt idx="38056">
                  <c:v>52.855555555555554</c:v>
                </c:pt>
                <c:pt idx="38057">
                  <c:v>52.856944444444444</c:v>
                </c:pt>
                <c:pt idx="38058">
                  <c:v>52.858333333333334</c:v>
                </c:pt>
                <c:pt idx="38059">
                  <c:v>52.859722222222224</c:v>
                </c:pt>
                <c:pt idx="38060">
                  <c:v>52.861111111111114</c:v>
                </c:pt>
                <c:pt idx="38061">
                  <c:v>52.862499999999997</c:v>
                </c:pt>
                <c:pt idx="38062">
                  <c:v>52.863888888888887</c:v>
                </c:pt>
                <c:pt idx="38063">
                  <c:v>52.865277777777777</c:v>
                </c:pt>
                <c:pt idx="38064">
                  <c:v>52.866666666666667</c:v>
                </c:pt>
                <c:pt idx="38065">
                  <c:v>52.868055555555557</c:v>
                </c:pt>
                <c:pt idx="38066">
                  <c:v>52.869444444444447</c:v>
                </c:pt>
                <c:pt idx="38067">
                  <c:v>52.87083333333333</c:v>
                </c:pt>
                <c:pt idx="38068">
                  <c:v>52.87222222222222</c:v>
                </c:pt>
                <c:pt idx="38069">
                  <c:v>52.87361111111111</c:v>
                </c:pt>
                <c:pt idx="38070">
                  <c:v>52.875</c:v>
                </c:pt>
                <c:pt idx="38071">
                  <c:v>52.87638888888889</c:v>
                </c:pt>
                <c:pt idx="38072">
                  <c:v>52.87777777777778</c:v>
                </c:pt>
                <c:pt idx="38073">
                  <c:v>52.87916666666667</c:v>
                </c:pt>
                <c:pt idx="38074">
                  <c:v>52.880555555555553</c:v>
                </c:pt>
                <c:pt idx="38075">
                  <c:v>52.881944444444443</c:v>
                </c:pt>
                <c:pt idx="38076">
                  <c:v>52.883333333333333</c:v>
                </c:pt>
                <c:pt idx="38077">
                  <c:v>52.884722222222223</c:v>
                </c:pt>
                <c:pt idx="38078">
                  <c:v>52.886111111111113</c:v>
                </c:pt>
                <c:pt idx="38079">
                  <c:v>52.887500000000003</c:v>
                </c:pt>
                <c:pt idx="38080">
                  <c:v>52.888888888888886</c:v>
                </c:pt>
                <c:pt idx="38081">
                  <c:v>52.890277777777776</c:v>
                </c:pt>
                <c:pt idx="38082">
                  <c:v>52.891666666666666</c:v>
                </c:pt>
                <c:pt idx="38083">
                  <c:v>52.893055555555556</c:v>
                </c:pt>
                <c:pt idx="38084">
                  <c:v>52.894444444444446</c:v>
                </c:pt>
                <c:pt idx="38085">
                  <c:v>52.895833333333336</c:v>
                </c:pt>
                <c:pt idx="38086">
                  <c:v>52.897222222222226</c:v>
                </c:pt>
                <c:pt idx="38087">
                  <c:v>52.898611111111109</c:v>
                </c:pt>
                <c:pt idx="38088">
                  <c:v>52.9</c:v>
                </c:pt>
                <c:pt idx="38089">
                  <c:v>52.901388888888889</c:v>
                </c:pt>
                <c:pt idx="38090">
                  <c:v>52.902777777777779</c:v>
                </c:pt>
                <c:pt idx="38091">
                  <c:v>52.904166666666669</c:v>
                </c:pt>
                <c:pt idx="38092">
                  <c:v>52.905555555555559</c:v>
                </c:pt>
                <c:pt idx="38093">
                  <c:v>52.906944444444441</c:v>
                </c:pt>
                <c:pt idx="38094">
                  <c:v>52.908333333333331</c:v>
                </c:pt>
                <c:pt idx="38095">
                  <c:v>52.909722222222221</c:v>
                </c:pt>
                <c:pt idx="38096">
                  <c:v>52.911111111111111</c:v>
                </c:pt>
                <c:pt idx="38097">
                  <c:v>52.912500000000001</c:v>
                </c:pt>
                <c:pt idx="38098">
                  <c:v>52.913888888888891</c:v>
                </c:pt>
                <c:pt idx="38099">
                  <c:v>52.915277777777774</c:v>
                </c:pt>
                <c:pt idx="38100">
                  <c:v>52.916666666666664</c:v>
                </c:pt>
                <c:pt idx="38101">
                  <c:v>52.918055555555554</c:v>
                </c:pt>
                <c:pt idx="38102">
                  <c:v>52.919444444444444</c:v>
                </c:pt>
                <c:pt idx="38103">
                  <c:v>52.920833333333334</c:v>
                </c:pt>
                <c:pt idx="38104">
                  <c:v>52.922222222222224</c:v>
                </c:pt>
                <c:pt idx="38105">
                  <c:v>52.923611111111114</c:v>
                </c:pt>
                <c:pt idx="38106">
                  <c:v>52.924999999999997</c:v>
                </c:pt>
                <c:pt idx="38107">
                  <c:v>52.926388888888887</c:v>
                </c:pt>
                <c:pt idx="38108">
                  <c:v>52.927777777777777</c:v>
                </c:pt>
                <c:pt idx="38109">
                  <c:v>52.929166666666667</c:v>
                </c:pt>
                <c:pt idx="38110">
                  <c:v>52.930555555555557</c:v>
                </c:pt>
                <c:pt idx="38111">
                  <c:v>52.931944444444447</c:v>
                </c:pt>
                <c:pt idx="38112">
                  <c:v>52.93333333333333</c:v>
                </c:pt>
                <c:pt idx="38113">
                  <c:v>52.93472222222222</c:v>
                </c:pt>
                <c:pt idx="38114">
                  <c:v>52.93611111111111</c:v>
                </c:pt>
                <c:pt idx="38115">
                  <c:v>52.9375</c:v>
                </c:pt>
                <c:pt idx="38116">
                  <c:v>52.93888888888889</c:v>
                </c:pt>
                <c:pt idx="38117">
                  <c:v>52.94027777777778</c:v>
                </c:pt>
                <c:pt idx="38118">
                  <c:v>52.94166666666667</c:v>
                </c:pt>
                <c:pt idx="38119">
                  <c:v>52.943055555555553</c:v>
                </c:pt>
                <c:pt idx="38120">
                  <c:v>52.944444444444443</c:v>
                </c:pt>
                <c:pt idx="38121">
                  <c:v>52.945833333333333</c:v>
                </c:pt>
                <c:pt idx="38122">
                  <c:v>52.947222222222223</c:v>
                </c:pt>
                <c:pt idx="38123">
                  <c:v>52.948611111111113</c:v>
                </c:pt>
                <c:pt idx="38124">
                  <c:v>52.95</c:v>
                </c:pt>
                <c:pt idx="38125">
                  <c:v>52.951388888888886</c:v>
                </c:pt>
                <c:pt idx="38126">
                  <c:v>52.952777777777776</c:v>
                </c:pt>
                <c:pt idx="38127">
                  <c:v>52.954166666666666</c:v>
                </c:pt>
                <c:pt idx="38128">
                  <c:v>52.955555555555556</c:v>
                </c:pt>
                <c:pt idx="38129">
                  <c:v>52.956944444444446</c:v>
                </c:pt>
                <c:pt idx="38130">
                  <c:v>52.958333333333336</c:v>
                </c:pt>
                <c:pt idx="38131">
                  <c:v>52.959722222222226</c:v>
                </c:pt>
                <c:pt idx="38132">
                  <c:v>52.961111111111109</c:v>
                </c:pt>
                <c:pt idx="38133">
                  <c:v>52.962499999999999</c:v>
                </c:pt>
                <c:pt idx="38134">
                  <c:v>52.963888888888889</c:v>
                </c:pt>
                <c:pt idx="38135">
                  <c:v>52.965277777777779</c:v>
                </c:pt>
                <c:pt idx="38136">
                  <c:v>52.966666666666669</c:v>
                </c:pt>
                <c:pt idx="38137">
                  <c:v>52.968055555555559</c:v>
                </c:pt>
                <c:pt idx="38138">
                  <c:v>52.969444444444441</c:v>
                </c:pt>
                <c:pt idx="38139">
                  <c:v>52.970833333333331</c:v>
                </c:pt>
                <c:pt idx="38140">
                  <c:v>52.972222222222221</c:v>
                </c:pt>
                <c:pt idx="38141">
                  <c:v>52.973611111111111</c:v>
                </c:pt>
                <c:pt idx="38142">
                  <c:v>52.975000000000001</c:v>
                </c:pt>
                <c:pt idx="38143">
                  <c:v>52.976388888888891</c:v>
                </c:pt>
                <c:pt idx="38144">
                  <c:v>52.977777777777774</c:v>
                </c:pt>
                <c:pt idx="38145">
                  <c:v>52.979166666666664</c:v>
                </c:pt>
                <c:pt idx="38146">
                  <c:v>52.980555555555554</c:v>
                </c:pt>
                <c:pt idx="38147">
                  <c:v>52.981944444444444</c:v>
                </c:pt>
                <c:pt idx="38148">
                  <c:v>52.983333333333334</c:v>
                </c:pt>
                <c:pt idx="38149">
                  <c:v>52.984722222222224</c:v>
                </c:pt>
                <c:pt idx="38150">
                  <c:v>52.986111111111114</c:v>
                </c:pt>
                <c:pt idx="38151">
                  <c:v>52.987499999999997</c:v>
                </c:pt>
                <c:pt idx="38152">
                  <c:v>52.988888888888887</c:v>
                </c:pt>
                <c:pt idx="38153">
                  <c:v>52.990277777777777</c:v>
                </c:pt>
                <c:pt idx="38154">
                  <c:v>52.991666666666667</c:v>
                </c:pt>
                <c:pt idx="38155">
                  <c:v>52.993055555555557</c:v>
                </c:pt>
                <c:pt idx="38156">
                  <c:v>52.994444444444447</c:v>
                </c:pt>
                <c:pt idx="38157">
                  <c:v>52.99583333333333</c:v>
                </c:pt>
                <c:pt idx="38158">
                  <c:v>52.99722222222222</c:v>
                </c:pt>
                <c:pt idx="38159">
                  <c:v>52.99861111111111</c:v>
                </c:pt>
                <c:pt idx="38160">
                  <c:v>53</c:v>
                </c:pt>
                <c:pt idx="38161">
                  <c:v>53.00138888888889</c:v>
                </c:pt>
                <c:pt idx="38162">
                  <c:v>53.00277777777778</c:v>
                </c:pt>
                <c:pt idx="38163">
                  <c:v>53.00416666666667</c:v>
                </c:pt>
                <c:pt idx="38164">
                  <c:v>53.005555555555553</c:v>
                </c:pt>
                <c:pt idx="38165">
                  <c:v>53.006944444444443</c:v>
                </c:pt>
                <c:pt idx="38166">
                  <c:v>53.008333333333333</c:v>
                </c:pt>
                <c:pt idx="38167">
                  <c:v>53.009722222222223</c:v>
                </c:pt>
                <c:pt idx="38168">
                  <c:v>53.011111111111113</c:v>
                </c:pt>
                <c:pt idx="38169">
                  <c:v>53.012500000000003</c:v>
                </c:pt>
                <c:pt idx="38170">
                  <c:v>53.013888888888886</c:v>
                </c:pt>
                <c:pt idx="38171">
                  <c:v>53.015277777777776</c:v>
                </c:pt>
                <c:pt idx="38172">
                  <c:v>53.016666666666666</c:v>
                </c:pt>
                <c:pt idx="38173">
                  <c:v>53.018055555555556</c:v>
                </c:pt>
                <c:pt idx="38174">
                  <c:v>53.019444444444446</c:v>
                </c:pt>
                <c:pt idx="38175">
                  <c:v>53.020833333333336</c:v>
                </c:pt>
                <c:pt idx="38176">
                  <c:v>53.022222222222226</c:v>
                </c:pt>
                <c:pt idx="38177">
                  <c:v>53.023611111111109</c:v>
                </c:pt>
                <c:pt idx="38178">
                  <c:v>53.024999999999999</c:v>
                </c:pt>
                <c:pt idx="38179">
                  <c:v>53.026388888888889</c:v>
                </c:pt>
                <c:pt idx="38180">
                  <c:v>53.027777777777779</c:v>
                </c:pt>
                <c:pt idx="38181">
                  <c:v>53.029166666666669</c:v>
                </c:pt>
                <c:pt idx="38182">
                  <c:v>53.030555555555559</c:v>
                </c:pt>
                <c:pt idx="38183">
                  <c:v>53.031944444444441</c:v>
                </c:pt>
                <c:pt idx="38184">
                  <c:v>53.033333333333331</c:v>
                </c:pt>
                <c:pt idx="38185">
                  <c:v>53.034722222222221</c:v>
                </c:pt>
                <c:pt idx="38186">
                  <c:v>53.036111111111111</c:v>
                </c:pt>
                <c:pt idx="38187">
                  <c:v>53.037500000000001</c:v>
                </c:pt>
                <c:pt idx="38188">
                  <c:v>53.038888888888891</c:v>
                </c:pt>
                <c:pt idx="38189">
                  <c:v>53.040277777777774</c:v>
                </c:pt>
                <c:pt idx="38190">
                  <c:v>53.041666666666664</c:v>
                </c:pt>
                <c:pt idx="38191">
                  <c:v>53.043055555555554</c:v>
                </c:pt>
                <c:pt idx="38192">
                  <c:v>53.044444444444444</c:v>
                </c:pt>
                <c:pt idx="38193">
                  <c:v>53.045833333333334</c:v>
                </c:pt>
                <c:pt idx="38194">
                  <c:v>53.047222222222224</c:v>
                </c:pt>
                <c:pt idx="38195">
                  <c:v>53.048611111111114</c:v>
                </c:pt>
                <c:pt idx="38196">
                  <c:v>53.05</c:v>
                </c:pt>
                <c:pt idx="38197">
                  <c:v>53.051388888888887</c:v>
                </c:pt>
                <c:pt idx="38198">
                  <c:v>53.052777777777777</c:v>
                </c:pt>
                <c:pt idx="38199">
                  <c:v>53.054166666666667</c:v>
                </c:pt>
                <c:pt idx="38200">
                  <c:v>53.055555555555557</c:v>
                </c:pt>
                <c:pt idx="38201">
                  <c:v>53.056944444444447</c:v>
                </c:pt>
                <c:pt idx="38202">
                  <c:v>53.05833333333333</c:v>
                </c:pt>
                <c:pt idx="38203">
                  <c:v>53.05972222222222</c:v>
                </c:pt>
                <c:pt idx="38204">
                  <c:v>53.06111111111111</c:v>
                </c:pt>
                <c:pt idx="38205">
                  <c:v>53.0625</c:v>
                </c:pt>
                <c:pt idx="38206">
                  <c:v>53.06388888888889</c:v>
                </c:pt>
                <c:pt idx="38207">
                  <c:v>53.06527777777778</c:v>
                </c:pt>
                <c:pt idx="38208">
                  <c:v>53.06666666666667</c:v>
                </c:pt>
                <c:pt idx="38209">
                  <c:v>53.068055555555553</c:v>
                </c:pt>
                <c:pt idx="38210">
                  <c:v>53.069444444444443</c:v>
                </c:pt>
                <c:pt idx="38211">
                  <c:v>53.070833333333333</c:v>
                </c:pt>
                <c:pt idx="38212">
                  <c:v>53.072222222222223</c:v>
                </c:pt>
                <c:pt idx="38213">
                  <c:v>53.073611111111113</c:v>
                </c:pt>
                <c:pt idx="38214">
                  <c:v>53.075000000000003</c:v>
                </c:pt>
                <c:pt idx="38215">
                  <c:v>53.076388888888886</c:v>
                </c:pt>
                <c:pt idx="38216">
                  <c:v>53.077777777777776</c:v>
                </c:pt>
                <c:pt idx="38217">
                  <c:v>53.079166666666666</c:v>
                </c:pt>
                <c:pt idx="38218">
                  <c:v>53.080555555555556</c:v>
                </c:pt>
                <c:pt idx="38219">
                  <c:v>53.081944444444446</c:v>
                </c:pt>
                <c:pt idx="38220">
                  <c:v>53.083333333333336</c:v>
                </c:pt>
                <c:pt idx="38221">
                  <c:v>53.084722222222226</c:v>
                </c:pt>
                <c:pt idx="38222">
                  <c:v>53.086111111111109</c:v>
                </c:pt>
                <c:pt idx="38223">
                  <c:v>53.087499999999999</c:v>
                </c:pt>
                <c:pt idx="38224">
                  <c:v>53.088888888888889</c:v>
                </c:pt>
                <c:pt idx="38225">
                  <c:v>53.090277777777779</c:v>
                </c:pt>
                <c:pt idx="38226">
                  <c:v>53.091666666666669</c:v>
                </c:pt>
                <c:pt idx="38227">
                  <c:v>53.093055555555559</c:v>
                </c:pt>
                <c:pt idx="38228">
                  <c:v>53.094444444444441</c:v>
                </c:pt>
                <c:pt idx="38229">
                  <c:v>53.095833333333331</c:v>
                </c:pt>
                <c:pt idx="38230">
                  <c:v>53.097222222222221</c:v>
                </c:pt>
                <c:pt idx="38231">
                  <c:v>53.098611111111111</c:v>
                </c:pt>
                <c:pt idx="38232">
                  <c:v>53.1</c:v>
                </c:pt>
                <c:pt idx="38233">
                  <c:v>53.101388888888891</c:v>
                </c:pt>
                <c:pt idx="38234">
                  <c:v>53.102777777777774</c:v>
                </c:pt>
                <c:pt idx="38235">
                  <c:v>53.104166666666664</c:v>
                </c:pt>
                <c:pt idx="38236">
                  <c:v>53.105555555555554</c:v>
                </c:pt>
                <c:pt idx="38237">
                  <c:v>53.106944444444444</c:v>
                </c:pt>
                <c:pt idx="38238">
                  <c:v>53.108333333333334</c:v>
                </c:pt>
                <c:pt idx="38239">
                  <c:v>53.109722222222224</c:v>
                </c:pt>
                <c:pt idx="38240">
                  <c:v>53.111111111111114</c:v>
                </c:pt>
                <c:pt idx="38241">
                  <c:v>53.112499999999997</c:v>
                </c:pt>
                <c:pt idx="38242">
                  <c:v>53.113888888888887</c:v>
                </c:pt>
                <c:pt idx="38243">
                  <c:v>53.115277777777777</c:v>
                </c:pt>
                <c:pt idx="38244">
                  <c:v>53.116666666666667</c:v>
                </c:pt>
                <c:pt idx="38245">
                  <c:v>53.118055555555557</c:v>
                </c:pt>
                <c:pt idx="38246">
                  <c:v>53.119444444444447</c:v>
                </c:pt>
                <c:pt idx="38247">
                  <c:v>53.12083333333333</c:v>
                </c:pt>
                <c:pt idx="38248">
                  <c:v>53.12222222222222</c:v>
                </c:pt>
                <c:pt idx="38249">
                  <c:v>53.12361111111111</c:v>
                </c:pt>
                <c:pt idx="38250">
                  <c:v>53.125</c:v>
                </c:pt>
                <c:pt idx="38251">
                  <c:v>53.12638888888889</c:v>
                </c:pt>
                <c:pt idx="38252">
                  <c:v>53.12777777777778</c:v>
                </c:pt>
                <c:pt idx="38253">
                  <c:v>53.12916666666667</c:v>
                </c:pt>
                <c:pt idx="38254">
                  <c:v>53.130555555555553</c:v>
                </c:pt>
                <c:pt idx="38255">
                  <c:v>53.131944444444443</c:v>
                </c:pt>
                <c:pt idx="38256">
                  <c:v>53.133333333333333</c:v>
                </c:pt>
                <c:pt idx="38257">
                  <c:v>53.134722222222223</c:v>
                </c:pt>
                <c:pt idx="38258">
                  <c:v>53.136111111111113</c:v>
                </c:pt>
                <c:pt idx="38259">
                  <c:v>53.137500000000003</c:v>
                </c:pt>
                <c:pt idx="38260">
                  <c:v>53.138888888888886</c:v>
                </c:pt>
                <c:pt idx="38261">
                  <c:v>53.140277777777776</c:v>
                </c:pt>
                <c:pt idx="38262">
                  <c:v>53.141666666666666</c:v>
                </c:pt>
                <c:pt idx="38263">
                  <c:v>53.143055555555556</c:v>
                </c:pt>
                <c:pt idx="38264">
                  <c:v>53.144444444444446</c:v>
                </c:pt>
                <c:pt idx="38265">
                  <c:v>53.145833333333336</c:v>
                </c:pt>
                <c:pt idx="38266">
                  <c:v>53.147222222222226</c:v>
                </c:pt>
                <c:pt idx="38267">
                  <c:v>53.148611111111109</c:v>
                </c:pt>
                <c:pt idx="38268">
                  <c:v>53.15</c:v>
                </c:pt>
                <c:pt idx="38269">
                  <c:v>53.151388888888889</c:v>
                </c:pt>
                <c:pt idx="38270">
                  <c:v>53.152777777777779</c:v>
                </c:pt>
                <c:pt idx="38271">
                  <c:v>53.154166666666669</c:v>
                </c:pt>
                <c:pt idx="38272">
                  <c:v>53.155555555555559</c:v>
                </c:pt>
                <c:pt idx="38273">
                  <c:v>53.156944444444441</c:v>
                </c:pt>
                <c:pt idx="38274">
                  <c:v>53.158333333333331</c:v>
                </c:pt>
                <c:pt idx="38275">
                  <c:v>53.159722222222221</c:v>
                </c:pt>
                <c:pt idx="38276">
                  <c:v>53.161111111111111</c:v>
                </c:pt>
                <c:pt idx="38277">
                  <c:v>53.162500000000001</c:v>
                </c:pt>
                <c:pt idx="38278">
                  <c:v>53.163888888888891</c:v>
                </c:pt>
                <c:pt idx="38279">
                  <c:v>53.165277777777774</c:v>
                </c:pt>
                <c:pt idx="38280">
                  <c:v>53.166666666666664</c:v>
                </c:pt>
                <c:pt idx="38281">
                  <c:v>53.168055555555554</c:v>
                </c:pt>
                <c:pt idx="38282">
                  <c:v>53.169444444444444</c:v>
                </c:pt>
                <c:pt idx="38283">
                  <c:v>53.170833333333334</c:v>
                </c:pt>
                <c:pt idx="38284">
                  <c:v>53.172222222222224</c:v>
                </c:pt>
                <c:pt idx="38285">
                  <c:v>53.173611111111114</c:v>
                </c:pt>
                <c:pt idx="38286">
                  <c:v>53.174999999999997</c:v>
                </c:pt>
                <c:pt idx="38287">
                  <c:v>53.176388888888887</c:v>
                </c:pt>
                <c:pt idx="38288">
                  <c:v>53.177777777777777</c:v>
                </c:pt>
                <c:pt idx="38289">
                  <c:v>53.179166666666667</c:v>
                </c:pt>
                <c:pt idx="38290">
                  <c:v>53.180555555555557</c:v>
                </c:pt>
                <c:pt idx="38291">
                  <c:v>53.181944444444447</c:v>
                </c:pt>
                <c:pt idx="38292">
                  <c:v>53.18333333333333</c:v>
                </c:pt>
                <c:pt idx="38293">
                  <c:v>53.18472222222222</c:v>
                </c:pt>
                <c:pt idx="38294">
                  <c:v>53.18611111111111</c:v>
                </c:pt>
                <c:pt idx="38295">
                  <c:v>53.1875</c:v>
                </c:pt>
                <c:pt idx="38296">
                  <c:v>53.18888888888889</c:v>
                </c:pt>
                <c:pt idx="38297">
                  <c:v>53.19027777777778</c:v>
                </c:pt>
                <c:pt idx="38298">
                  <c:v>53.19166666666667</c:v>
                </c:pt>
                <c:pt idx="38299">
                  <c:v>53.193055555555553</c:v>
                </c:pt>
                <c:pt idx="38300">
                  <c:v>53.194444444444443</c:v>
                </c:pt>
                <c:pt idx="38301">
                  <c:v>53.195833333333333</c:v>
                </c:pt>
                <c:pt idx="38302">
                  <c:v>53.197222222222223</c:v>
                </c:pt>
                <c:pt idx="38303">
                  <c:v>53.198611111111113</c:v>
                </c:pt>
                <c:pt idx="38304">
                  <c:v>53.2</c:v>
                </c:pt>
                <c:pt idx="38305">
                  <c:v>53.201388888888886</c:v>
                </c:pt>
                <c:pt idx="38306">
                  <c:v>53.202777777777776</c:v>
                </c:pt>
                <c:pt idx="38307">
                  <c:v>53.204166666666666</c:v>
                </c:pt>
                <c:pt idx="38308">
                  <c:v>53.205555555555556</c:v>
                </c:pt>
                <c:pt idx="38309">
                  <c:v>53.206944444444446</c:v>
                </c:pt>
                <c:pt idx="38310">
                  <c:v>53.208333333333336</c:v>
                </c:pt>
                <c:pt idx="38311">
                  <c:v>53.209722222222226</c:v>
                </c:pt>
                <c:pt idx="38312">
                  <c:v>53.211111111111109</c:v>
                </c:pt>
                <c:pt idx="38313">
                  <c:v>53.212499999999999</c:v>
                </c:pt>
                <c:pt idx="38314">
                  <c:v>53.213888888888889</c:v>
                </c:pt>
                <c:pt idx="38315">
                  <c:v>53.215277777777779</c:v>
                </c:pt>
                <c:pt idx="38316">
                  <c:v>53.216666666666669</c:v>
                </c:pt>
                <c:pt idx="38317">
                  <c:v>53.218055555555559</c:v>
                </c:pt>
                <c:pt idx="38318">
                  <c:v>53.219444444444441</c:v>
                </c:pt>
                <c:pt idx="38319">
                  <c:v>53.220833333333331</c:v>
                </c:pt>
                <c:pt idx="38320">
                  <c:v>53.222222222222221</c:v>
                </c:pt>
                <c:pt idx="38321">
                  <c:v>53.223611111111111</c:v>
                </c:pt>
                <c:pt idx="38322">
                  <c:v>53.225000000000001</c:v>
                </c:pt>
                <c:pt idx="38323">
                  <c:v>53.226388888888891</c:v>
                </c:pt>
                <c:pt idx="38324">
                  <c:v>53.227777777777774</c:v>
                </c:pt>
                <c:pt idx="38325">
                  <c:v>53.229166666666664</c:v>
                </c:pt>
                <c:pt idx="38326">
                  <c:v>53.230555555555554</c:v>
                </c:pt>
                <c:pt idx="38327">
                  <c:v>53.231944444444444</c:v>
                </c:pt>
                <c:pt idx="38328">
                  <c:v>53.233333333333334</c:v>
                </c:pt>
                <c:pt idx="38329">
                  <c:v>53.234722222222224</c:v>
                </c:pt>
                <c:pt idx="38330">
                  <c:v>53.236111111111114</c:v>
                </c:pt>
                <c:pt idx="38331">
                  <c:v>53.237499999999997</c:v>
                </c:pt>
                <c:pt idx="38332">
                  <c:v>53.238888888888887</c:v>
                </c:pt>
                <c:pt idx="38333">
                  <c:v>53.240277777777777</c:v>
                </c:pt>
                <c:pt idx="38334">
                  <c:v>53.241666666666667</c:v>
                </c:pt>
                <c:pt idx="38335">
                  <c:v>53.243055555555557</c:v>
                </c:pt>
                <c:pt idx="38336">
                  <c:v>53.244444444444447</c:v>
                </c:pt>
                <c:pt idx="38337">
                  <c:v>53.24583333333333</c:v>
                </c:pt>
                <c:pt idx="38338">
                  <c:v>53.24722222222222</c:v>
                </c:pt>
                <c:pt idx="38339">
                  <c:v>53.24861111111111</c:v>
                </c:pt>
                <c:pt idx="38340">
                  <c:v>53.25</c:v>
                </c:pt>
                <c:pt idx="38341">
                  <c:v>53.25138888888889</c:v>
                </c:pt>
                <c:pt idx="38342">
                  <c:v>53.25277777777778</c:v>
                </c:pt>
                <c:pt idx="38343">
                  <c:v>53.25416666666667</c:v>
                </c:pt>
                <c:pt idx="38344">
                  <c:v>53.255555555555553</c:v>
                </c:pt>
                <c:pt idx="38345">
                  <c:v>53.256944444444443</c:v>
                </c:pt>
                <c:pt idx="38346">
                  <c:v>53.258333333333333</c:v>
                </c:pt>
                <c:pt idx="38347">
                  <c:v>53.259722222222223</c:v>
                </c:pt>
                <c:pt idx="38348">
                  <c:v>53.261111111111113</c:v>
                </c:pt>
                <c:pt idx="38349">
                  <c:v>53.262500000000003</c:v>
                </c:pt>
                <c:pt idx="38350">
                  <c:v>53.263888888888886</c:v>
                </c:pt>
                <c:pt idx="38351">
                  <c:v>53.265277777777776</c:v>
                </c:pt>
                <c:pt idx="38352">
                  <c:v>53.266666666666666</c:v>
                </c:pt>
                <c:pt idx="38353">
                  <c:v>53.268055555555556</c:v>
                </c:pt>
                <c:pt idx="38354">
                  <c:v>53.269444444444446</c:v>
                </c:pt>
                <c:pt idx="38355">
                  <c:v>53.270833333333336</c:v>
                </c:pt>
                <c:pt idx="38356">
                  <c:v>53.272222222222226</c:v>
                </c:pt>
                <c:pt idx="38357">
                  <c:v>53.273611111111109</c:v>
                </c:pt>
                <c:pt idx="38358">
                  <c:v>53.274999999999999</c:v>
                </c:pt>
                <c:pt idx="38359">
                  <c:v>53.276388888888889</c:v>
                </c:pt>
                <c:pt idx="38360">
                  <c:v>53.277777777777779</c:v>
                </c:pt>
                <c:pt idx="38361">
                  <c:v>53.279166666666669</c:v>
                </c:pt>
                <c:pt idx="38362">
                  <c:v>53.280555555555559</c:v>
                </c:pt>
                <c:pt idx="38363">
                  <c:v>53.281944444444441</c:v>
                </c:pt>
                <c:pt idx="38364">
                  <c:v>53.283333333333331</c:v>
                </c:pt>
                <c:pt idx="38365">
                  <c:v>53.284722222222221</c:v>
                </c:pt>
                <c:pt idx="38366">
                  <c:v>53.286111111111111</c:v>
                </c:pt>
                <c:pt idx="38367">
                  <c:v>53.287500000000001</c:v>
                </c:pt>
                <c:pt idx="38368">
                  <c:v>53.288888888888891</c:v>
                </c:pt>
                <c:pt idx="38369">
                  <c:v>53.290277777777774</c:v>
                </c:pt>
                <c:pt idx="38370">
                  <c:v>53.291666666666664</c:v>
                </c:pt>
                <c:pt idx="38371">
                  <c:v>53.293055555555554</c:v>
                </c:pt>
                <c:pt idx="38372">
                  <c:v>53.294444444444444</c:v>
                </c:pt>
                <c:pt idx="38373">
                  <c:v>53.295833333333334</c:v>
                </c:pt>
                <c:pt idx="38374">
                  <c:v>53.297222222222224</c:v>
                </c:pt>
                <c:pt idx="38375">
                  <c:v>53.298611111111114</c:v>
                </c:pt>
                <c:pt idx="38376">
                  <c:v>53.3</c:v>
                </c:pt>
                <c:pt idx="38377">
                  <c:v>53.301388888888887</c:v>
                </c:pt>
                <c:pt idx="38378">
                  <c:v>53.302777777777777</c:v>
                </c:pt>
                <c:pt idx="38379">
                  <c:v>53.304166666666667</c:v>
                </c:pt>
                <c:pt idx="38380">
                  <c:v>53.305555555555557</c:v>
                </c:pt>
                <c:pt idx="38381">
                  <c:v>53.306944444444447</c:v>
                </c:pt>
                <c:pt idx="38382">
                  <c:v>53.30833333333333</c:v>
                </c:pt>
                <c:pt idx="38383">
                  <c:v>53.30972222222222</c:v>
                </c:pt>
                <c:pt idx="38384">
                  <c:v>53.31111111111111</c:v>
                </c:pt>
                <c:pt idx="38385">
                  <c:v>53.3125</c:v>
                </c:pt>
                <c:pt idx="38386">
                  <c:v>53.31388888888889</c:v>
                </c:pt>
                <c:pt idx="38387">
                  <c:v>53.31527777777778</c:v>
                </c:pt>
                <c:pt idx="38388">
                  <c:v>53.31666666666667</c:v>
                </c:pt>
                <c:pt idx="38389">
                  <c:v>53.318055555555553</c:v>
                </c:pt>
                <c:pt idx="38390">
                  <c:v>53.319444444444443</c:v>
                </c:pt>
                <c:pt idx="38391">
                  <c:v>53.320833333333333</c:v>
                </c:pt>
                <c:pt idx="38392">
                  <c:v>53.322222222222223</c:v>
                </c:pt>
                <c:pt idx="38393">
                  <c:v>53.323611111111113</c:v>
                </c:pt>
                <c:pt idx="38394">
                  <c:v>53.325000000000003</c:v>
                </c:pt>
                <c:pt idx="38395">
                  <c:v>53.326388888888886</c:v>
                </c:pt>
                <c:pt idx="38396">
                  <c:v>53.327777777777776</c:v>
                </c:pt>
                <c:pt idx="38397">
                  <c:v>53.329166666666666</c:v>
                </c:pt>
                <c:pt idx="38398">
                  <c:v>53.330555555555556</c:v>
                </c:pt>
                <c:pt idx="38399">
                  <c:v>53.331944444444446</c:v>
                </c:pt>
                <c:pt idx="38400">
                  <c:v>53.333333333333336</c:v>
                </c:pt>
                <c:pt idx="38401">
                  <c:v>53.334722222222226</c:v>
                </c:pt>
                <c:pt idx="38402">
                  <c:v>53.336111111111109</c:v>
                </c:pt>
                <c:pt idx="38403">
                  <c:v>53.337499999999999</c:v>
                </c:pt>
                <c:pt idx="38404">
                  <c:v>53.338888888888889</c:v>
                </c:pt>
                <c:pt idx="38405">
                  <c:v>53.340277777777779</c:v>
                </c:pt>
                <c:pt idx="38406">
                  <c:v>53.341666666666669</c:v>
                </c:pt>
                <c:pt idx="38407">
                  <c:v>53.343055555555559</c:v>
                </c:pt>
                <c:pt idx="38408">
                  <c:v>53.344444444444441</c:v>
                </c:pt>
                <c:pt idx="38409">
                  <c:v>53.345833333333331</c:v>
                </c:pt>
                <c:pt idx="38410">
                  <c:v>53.347222222222221</c:v>
                </c:pt>
                <c:pt idx="38411">
                  <c:v>53.348611111111111</c:v>
                </c:pt>
                <c:pt idx="38412">
                  <c:v>53.35</c:v>
                </c:pt>
                <c:pt idx="38413">
                  <c:v>53.351388888888891</c:v>
                </c:pt>
                <c:pt idx="38414">
                  <c:v>53.352777777777774</c:v>
                </c:pt>
                <c:pt idx="38415">
                  <c:v>53.354166666666664</c:v>
                </c:pt>
                <c:pt idx="38416">
                  <c:v>53.355555555555554</c:v>
                </c:pt>
                <c:pt idx="38417">
                  <c:v>53.356944444444444</c:v>
                </c:pt>
                <c:pt idx="38418">
                  <c:v>53.358333333333334</c:v>
                </c:pt>
                <c:pt idx="38419">
                  <c:v>53.359722222222224</c:v>
                </c:pt>
                <c:pt idx="38420">
                  <c:v>53.361111111111114</c:v>
                </c:pt>
                <c:pt idx="38421">
                  <c:v>53.362499999999997</c:v>
                </c:pt>
                <c:pt idx="38422">
                  <c:v>53.363888888888887</c:v>
                </c:pt>
                <c:pt idx="38423">
                  <c:v>53.365277777777777</c:v>
                </c:pt>
                <c:pt idx="38424">
                  <c:v>53.366666666666667</c:v>
                </c:pt>
                <c:pt idx="38425">
                  <c:v>53.368055555555557</c:v>
                </c:pt>
                <c:pt idx="38426">
                  <c:v>53.369444444444447</c:v>
                </c:pt>
                <c:pt idx="38427">
                  <c:v>53.37083333333333</c:v>
                </c:pt>
                <c:pt idx="38428">
                  <c:v>53.37222222222222</c:v>
                </c:pt>
                <c:pt idx="38429">
                  <c:v>53.37361111111111</c:v>
                </c:pt>
                <c:pt idx="38430">
                  <c:v>53.375</c:v>
                </c:pt>
                <c:pt idx="38431">
                  <c:v>53.37638888888889</c:v>
                </c:pt>
                <c:pt idx="38432">
                  <c:v>53.37777777777778</c:v>
                </c:pt>
                <c:pt idx="38433">
                  <c:v>53.37916666666667</c:v>
                </c:pt>
                <c:pt idx="38434">
                  <c:v>53.380555555555553</c:v>
                </c:pt>
                <c:pt idx="38435">
                  <c:v>53.381944444444443</c:v>
                </c:pt>
                <c:pt idx="38436">
                  <c:v>53.383333333333333</c:v>
                </c:pt>
                <c:pt idx="38437">
                  <c:v>53.384722222222223</c:v>
                </c:pt>
                <c:pt idx="38438">
                  <c:v>53.386111111111113</c:v>
                </c:pt>
                <c:pt idx="38439">
                  <c:v>53.387500000000003</c:v>
                </c:pt>
                <c:pt idx="38440">
                  <c:v>53.388888888888886</c:v>
                </c:pt>
                <c:pt idx="38441">
                  <c:v>53.390277777777776</c:v>
                </c:pt>
                <c:pt idx="38442">
                  <c:v>53.391666666666666</c:v>
                </c:pt>
                <c:pt idx="38443">
                  <c:v>53.393055555555556</c:v>
                </c:pt>
                <c:pt idx="38444">
                  <c:v>53.394444444444446</c:v>
                </c:pt>
                <c:pt idx="38445">
                  <c:v>53.395833333333336</c:v>
                </c:pt>
                <c:pt idx="38446">
                  <c:v>53.397222222222226</c:v>
                </c:pt>
                <c:pt idx="38447">
                  <c:v>53.398611111111109</c:v>
                </c:pt>
                <c:pt idx="38448">
                  <c:v>53.4</c:v>
                </c:pt>
                <c:pt idx="38449">
                  <c:v>53.401388888888889</c:v>
                </c:pt>
                <c:pt idx="38450">
                  <c:v>53.402777777777779</c:v>
                </c:pt>
                <c:pt idx="38451">
                  <c:v>53.404166666666669</c:v>
                </c:pt>
                <c:pt idx="38452">
                  <c:v>53.405555555555559</c:v>
                </c:pt>
                <c:pt idx="38453">
                  <c:v>53.406944444444441</c:v>
                </c:pt>
                <c:pt idx="38454">
                  <c:v>53.408333333333331</c:v>
                </c:pt>
                <c:pt idx="38455">
                  <c:v>53.409722222222221</c:v>
                </c:pt>
                <c:pt idx="38456">
                  <c:v>53.411111111111111</c:v>
                </c:pt>
                <c:pt idx="38457">
                  <c:v>53.412500000000001</c:v>
                </c:pt>
                <c:pt idx="38458">
                  <c:v>53.413888888888891</c:v>
                </c:pt>
                <c:pt idx="38459">
                  <c:v>53.415277777777774</c:v>
                </c:pt>
                <c:pt idx="38460">
                  <c:v>53.416666666666664</c:v>
                </c:pt>
                <c:pt idx="38461">
                  <c:v>53.418055555555554</c:v>
                </c:pt>
                <c:pt idx="38462">
                  <c:v>53.419444444444444</c:v>
                </c:pt>
                <c:pt idx="38463">
                  <c:v>53.420833333333334</c:v>
                </c:pt>
                <c:pt idx="38464">
                  <c:v>53.422222222222224</c:v>
                </c:pt>
                <c:pt idx="38465">
                  <c:v>53.423611111111114</c:v>
                </c:pt>
                <c:pt idx="38466">
                  <c:v>53.424999999999997</c:v>
                </c:pt>
                <c:pt idx="38467">
                  <c:v>53.426388888888887</c:v>
                </c:pt>
                <c:pt idx="38468">
                  <c:v>53.427777777777777</c:v>
                </c:pt>
                <c:pt idx="38469">
                  <c:v>53.429166666666667</c:v>
                </c:pt>
                <c:pt idx="38470">
                  <c:v>53.430555555555557</c:v>
                </c:pt>
                <c:pt idx="38471">
                  <c:v>53.431944444444447</c:v>
                </c:pt>
                <c:pt idx="38472">
                  <c:v>53.43333333333333</c:v>
                </c:pt>
                <c:pt idx="38473">
                  <c:v>53.43472222222222</c:v>
                </c:pt>
                <c:pt idx="38474">
                  <c:v>53.43611111111111</c:v>
                </c:pt>
                <c:pt idx="38475">
                  <c:v>53.4375</c:v>
                </c:pt>
                <c:pt idx="38476">
                  <c:v>53.43888888888889</c:v>
                </c:pt>
                <c:pt idx="38477">
                  <c:v>53.44027777777778</c:v>
                </c:pt>
                <c:pt idx="38478">
                  <c:v>53.44166666666667</c:v>
                </c:pt>
                <c:pt idx="38479">
                  <c:v>53.443055555555553</c:v>
                </c:pt>
                <c:pt idx="38480">
                  <c:v>53.444444444444443</c:v>
                </c:pt>
                <c:pt idx="38481">
                  <c:v>53.445833333333333</c:v>
                </c:pt>
                <c:pt idx="38482">
                  <c:v>53.447222222222223</c:v>
                </c:pt>
                <c:pt idx="38483">
                  <c:v>53.448611111111113</c:v>
                </c:pt>
                <c:pt idx="38484">
                  <c:v>53.45</c:v>
                </c:pt>
                <c:pt idx="38485">
                  <c:v>53.451388888888886</c:v>
                </c:pt>
                <c:pt idx="38486">
                  <c:v>53.452777777777776</c:v>
                </c:pt>
                <c:pt idx="38487">
                  <c:v>53.454166666666666</c:v>
                </c:pt>
                <c:pt idx="38488">
                  <c:v>53.455555555555556</c:v>
                </c:pt>
                <c:pt idx="38489">
                  <c:v>53.456944444444446</c:v>
                </c:pt>
                <c:pt idx="38490">
                  <c:v>53.458333333333336</c:v>
                </c:pt>
                <c:pt idx="38491">
                  <c:v>53.459722222222226</c:v>
                </c:pt>
                <c:pt idx="38492">
                  <c:v>53.461111111111109</c:v>
                </c:pt>
                <c:pt idx="38493">
                  <c:v>53.462499999999999</c:v>
                </c:pt>
                <c:pt idx="38494">
                  <c:v>53.463888888888889</c:v>
                </c:pt>
                <c:pt idx="38495">
                  <c:v>53.465277777777779</c:v>
                </c:pt>
                <c:pt idx="38496">
                  <c:v>53.466666666666669</c:v>
                </c:pt>
                <c:pt idx="38497">
                  <c:v>53.468055555555559</c:v>
                </c:pt>
                <c:pt idx="38498">
                  <c:v>53.469444444444441</c:v>
                </c:pt>
                <c:pt idx="38499">
                  <c:v>53.470833333333331</c:v>
                </c:pt>
                <c:pt idx="38500">
                  <c:v>53.472222222222221</c:v>
                </c:pt>
                <c:pt idx="38501">
                  <c:v>53.473611111111111</c:v>
                </c:pt>
                <c:pt idx="38502">
                  <c:v>53.475000000000001</c:v>
                </c:pt>
                <c:pt idx="38503">
                  <c:v>53.476388888888891</c:v>
                </c:pt>
                <c:pt idx="38504">
                  <c:v>53.477777777777774</c:v>
                </c:pt>
                <c:pt idx="38505">
                  <c:v>53.479166666666664</c:v>
                </c:pt>
                <c:pt idx="38506">
                  <c:v>53.480555555555554</c:v>
                </c:pt>
                <c:pt idx="38507">
                  <c:v>53.481944444444444</c:v>
                </c:pt>
                <c:pt idx="38508">
                  <c:v>53.483333333333334</c:v>
                </c:pt>
                <c:pt idx="38509">
                  <c:v>53.484722222222224</c:v>
                </c:pt>
                <c:pt idx="38510">
                  <c:v>53.486111111111114</c:v>
                </c:pt>
                <c:pt idx="38511">
                  <c:v>53.487499999999997</c:v>
                </c:pt>
                <c:pt idx="38512">
                  <c:v>53.488888888888887</c:v>
                </c:pt>
                <c:pt idx="38513">
                  <c:v>53.490277777777777</c:v>
                </c:pt>
                <c:pt idx="38514">
                  <c:v>53.491666666666667</c:v>
                </c:pt>
                <c:pt idx="38515">
                  <c:v>53.493055555555557</c:v>
                </c:pt>
                <c:pt idx="38516">
                  <c:v>53.494444444444447</c:v>
                </c:pt>
                <c:pt idx="38517">
                  <c:v>53.49583333333333</c:v>
                </c:pt>
                <c:pt idx="38518">
                  <c:v>53.49722222222222</c:v>
                </c:pt>
                <c:pt idx="38519">
                  <c:v>53.49861111111111</c:v>
                </c:pt>
                <c:pt idx="38520">
                  <c:v>53.5</c:v>
                </c:pt>
                <c:pt idx="38521">
                  <c:v>53.50138888888889</c:v>
                </c:pt>
                <c:pt idx="38522">
                  <c:v>53.50277777777778</c:v>
                </c:pt>
                <c:pt idx="38523">
                  <c:v>53.50416666666667</c:v>
                </c:pt>
                <c:pt idx="38524">
                  <c:v>53.505555555555553</c:v>
                </c:pt>
                <c:pt idx="38525">
                  <c:v>53.506944444444443</c:v>
                </c:pt>
                <c:pt idx="38526">
                  <c:v>53.508333333333333</c:v>
                </c:pt>
                <c:pt idx="38527">
                  <c:v>53.509722222222223</c:v>
                </c:pt>
                <c:pt idx="38528">
                  <c:v>53.511111111111113</c:v>
                </c:pt>
                <c:pt idx="38529">
                  <c:v>53.512500000000003</c:v>
                </c:pt>
                <c:pt idx="38530">
                  <c:v>53.513888888888886</c:v>
                </c:pt>
                <c:pt idx="38531">
                  <c:v>53.515277777777776</c:v>
                </c:pt>
                <c:pt idx="38532">
                  <c:v>53.516666666666666</c:v>
                </c:pt>
                <c:pt idx="38533">
                  <c:v>53.518055555555556</c:v>
                </c:pt>
                <c:pt idx="38534">
                  <c:v>53.519444444444446</c:v>
                </c:pt>
                <c:pt idx="38535">
                  <c:v>53.520833333333336</c:v>
                </c:pt>
                <c:pt idx="38536">
                  <c:v>53.522222222222226</c:v>
                </c:pt>
                <c:pt idx="38537">
                  <c:v>53.523611111111109</c:v>
                </c:pt>
                <c:pt idx="38538">
                  <c:v>53.524999999999999</c:v>
                </c:pt>
                <c:pt idx="38539">
                  <c:v>53.526388888888889</c:v>
                </c:pt>
                <c:pt idx="38540">
                  <c:v>53.527777777777779</c:v>
                </c:pt>
                <c:pt idx="38541">
                  <c:v>53.529166666666669</c:v>
                </c:pt>
                <c:pt idx="38542">
                  <c:v>53.530555555555559</c:v>
                </c:pt>
                <c:pt idx="38543">
                  <c:v>53.531944444444441</c:v>
                </c:pt>
                <c:pt idx="38544">
                  <c:v>53.533333333333331</c:v>
                </c:pt>
                <c:pt idx="38545">
                  <c:v>53.534722222222221</c:v>
                </c:pt>
                <c:pt idx="38546">
                  <c:v>53.536111111111111</c:v>
                </c:pt>
                <c:pt idx="38547">
                  <c:v>53.537500000000001</c:v>
                </c:pt>
                <c:pt idx="38548">
                  <c:v>53.538888888888891</c:v>
                </c:pt>
                <c:pt idx="38549">
                  <c:v>53.540277777777774</c:v>
                </c:pt>
                <c:pt idx="38550">
                  <c:v>53.541666666666664</c:v>
                </c:pt>
                <c:pt idx="38551">
                  <c:v>53.543055555555554</c:v>
                </c:pt>
                <c:pt idx="38552">
                  <c:v>53.544444444444444</c:v>
                </c:pt>
                <c:pt idx="38553">
                  <c:v>53.545833333333334</c:v>
                </c:pt>
                <c:pt idx="38554">
                  <c:v>53.547222222222224</c:v>
                </c:pt>
                <c:pt idx="38555">
                  <c:v>53.548611111111114</c:v>
                </c:pt>
                <c:pt idx="38556">
                  <c:v>53.55</c:v>
                </c:pt>
                <c:pt idx="38557">
                  <c:v>53.551388888888887</c:v>
                </c:pt>
                <c:pt idx="38558">
                  <c:v>53.552777777777777</c:v>
                </c:pt>
                <c:pt idx="38559">
                  <c:v>53.554166666666667</c:v>
                </c:pt>
                <c:pt idx="38560">
                  <c:v>53.555555555555557</c:v>
                </c:pt>
                <c:pt idx="38561">
                  <c:v>53.556944444444447</c:v>
                </c:pt>
                <c:pt idx="38562">
                  <c:v>53.55833333333333</c:v>
                </c:pt>
                <c:pt idx="38563">
                  <c:v>53.55972222222222</c:v>
                </c:pt>
                <c:pt idx="38564">
                  <c:v>53.56111111111111</c:v>
                </c:pt>
                <c:pt idx="38565">
                  <c:v>53.5625</c:v>
                </c:pt>
                <c:pt idx="38566">
                  <c:v>53.56388888888889</c:v>
                </c:pt>
                <c:pt idx="38567">
                  <c:v>53.56527777777778</c:v>
                </c:pt>
                <c:pt idx="38568">
                  <c:v>53.56666666666667</c:v>
                </c:pt>
                <c:pt idx="38569">
                  <c:v>53.568055555555553</c:v>
                </c:pt>
                <c:pt idx="38570">
                  <c:v>53.569444444444443</c:v>
                </c:pt>
                <c:pt idx="38571">
                  <c:v>53.570833333333333</c:v>
                </c:pt>
                <c:pt idx="38572">
                  <c:v>53.572222222222223</c:v>
                </c:pt>
                <c:pt idx="38573">
                  <c:v>53.573611111111113</c:v>
                </c:pt>
                <c:pt idx="38574">
                  <c:v>53.575000000000003</c:v>
                </c:pt>
                <c:pt idx="38575">
                  <c:v>53.576388888888886</c:v>
                </c:pt>
                <c:pt idx="38576">
                  <c:v>53.577777777777776</c:v>
                </c:pt>
                <c:pt idx="38577">
                  <c:v>53.579166666666666</c:v>
                </c:pt>
                <c:pt idx="38578">
                  <c:v>53.580555555555556</c:v>
                </c:pt>
                <c:pt idx="38579">
                  <c:v>53.581944444444446</c:v>
                </c:pt>
                <c:pt idx="38580">
                  <c:v>53.583333333333336</c:v>
                </c:pt>
                <c:pt idx="38581">
                  <c:v>53.584722222222226</c:v>
                </c:pt>
                <c:pt idx="38582">
                  <c:v>53.586111111111109</c:v>
                </c:pt>
                <c:pt idx="38583">
                  <c:v>53.587499999999999</c:v>
                </c:pt>
                <c:pt idx="38584">
                  <c:v>53.588888888888889</c:v>
                </c:pt>
                <c:pt idx="38585">
                  <c:v>53.590277777777779</c:v>
                </c:pt>
                <c:pt idx="38586">
                  <c:v>53.591666666666669</c:v>
                </c:pt>
                <c:pt idx="38587">
                  <c:v>53.593055555555559</c:v>
                </c:pt>
                <c:pt idx="38588">
                  <c:v>53.594444444444441</c:v>
                </c:pt>
                <c:pt idx="38589">
                  <c:v>53.595833333333331</c:v>
                </c:pt>
                <c:pt idx="38590">
                  <c:v>53.597222222222221</c:v>
                </c:pt>
                <c:pt idx="38591">
                  <c:v>53.598611111111111</c:v>
                </c:pt>
                <c:pt idx="38592">
                  <c:v>53.6</c:v>
                </c:pt>
                <c:pt idx="38593">
                  <c:v>53.601388888888891</c:v>
                </c:pt>
                <c:pt idx="38594">
                  <c:v>53.602777777777774</c:v>
                </c:pt>
                <c:pt idx="38595">
                  <c:v>53.604166666666664</c:v>
                </c:pt>
                <c:pt idx="38596">
                  <c:v>53.605555555555554</c:v>
                </c:pt>
                <c:pt idx="38597">
                  <c:v>53.606944444444444</c:v>
                </c:pt>
                <c:pt idx="38598">
                  <c:v>53.608333333333334</c:v>
                </c:pt>
                <c:pt idx="38599">
                  <c:v>53.609722222222224</c:v>
                </c:pt>
                <c:pt idx="38600">
                  <c:v>53.611111111111114</c:v>
                </c:pt>
                <c:pt idx="38601">
                  <c:v>53.612499999999997</c:v>
                </c:pt>
                <c:pt idx="38602">
                  <c:v>53.613888888888887</c:v>
                </c:pt>
                <c:pt idx="38603">
                  <c:v>53.615277777777777</c:v>
                </c:pt>
                <c:pt idx="38604">
                  <c:v>53.616666666666667</c:v>
                </c:pt>
                <c:pt idx="38605">
                  <c:v>53.618055555555557</c:v>
                </c:pt>
                <c:pt idx="38606">
                  <c:v>53.619444444444447</c:v>
                </c:pt>
                <c:pt idx="38607">
                  <c:v>53.62083333333333</c:v>
                </c:pt>
                <c:pt idx="38608">
                  <c:v>53.62222222222222</c:v>
                </c:pt>
                <c:pt idx="38609">
                  <c:v>53.62361111111111</c:v>
                </c:pt>
                <c:pt idx="38610">
                  <c:v>53.625</c:v>
                </c:pt>
                <c:pt idx="38611">
                  <c:v>53.62638888888889</c:v>
                </c:pt>
                <c:pt idx="38612">
                  <c:v>53.62777777777778</c:v>
                </c:pt>
                <c:pt idx="38613">
                  <c:v>53.62916666666667</c:v>
                </c:pt>
                <c:pt idx="38614">
                  <c:v>53.630555555555553</c:v>
                </c:pt>
                <c:pt idx="38615">
                  <c:v>53.631944444444443</c:v>
                </c:pt>
                <c:pt idx="38616">
                  <c:v>53.633333333333333</c:v>
                </c:pt>
                <c:pt idx="38617">
                  <c:v>53.634722222222223</c:v>
                </c:pt>
                <c:pt idx="38618">
                  <c:v>53.636111111111113</c:v>
                </c:pt>
                <c:pt idx="38619">
                  <c:v>53.637500000000003</c:v>
                </c:pt>
                <c:pt idx="38620">
                  <c:v>53.638888888888886</c:v>
                </c:pt>
                <c:pt idx="38621">
                  <c:v>53.640277777777776</c:v>
                </c:pt>
                <c:pt idx="38622">
                  <c:v>53.641666666666666</c:v>
                </c:pt>
                <c:pt idx="38623">
                  <c:v>53.643055555555556</c:v>
                </c:pt>
                <c:pt idx="38624">
                  <c:v>53.644444444444446</c:v>
                </c:pt>
                <c:pt idx="38625">
                  <c:v>53.645833333333336</c:v>
                </c:pt>
                <c:pt idx="38626">
                  <c:v>53.647222222222226</c:v>
                </c:pt>
                <c:pt idx="38627">
                  <c:v>53.648611111111109</c:v>
                </c:pt>
                <c:pt idx="38628">
                  <c:v>53.65</c:v>
                </c:pt>
                <c:pt idx="38629">
                  <c:v>53.651388888888889</c:v>
                </c:pt>
                <c:pt idx="38630">
                  <c:v>53.652777777777779</c:v>
                </c:pt>
                <c:pt idx="38631">
                  <c:v>53.654166666666669</c:v>
                </c:pt>
                <c:pt idx="38632">
                  <c:v>53.655555555555559</c:v>
                </c:pt>
                <c:pt idx="38633">
                  <c:v>53.656944444444441</c:v>
                </c:pt>
                <c:pt idx="38634">
                  <c:v>53.658333333333331</c:v>
                </c:pt>
                <c:pt idx="38635">
                  <c:v>53.659722222222221</c:v>
                </c:pt>
                <c:pt idx="38636">
                  <c:v>53.661111111111111</c:v>
                </c:pt>
                <c:pt idx="38637">
                  <c:v>53.662500000000001</c:v>
                </c:pt>
                <c:pt idx="38638">
                  <c:v>53.663888888888891</c:v>
                </c:pt>
                <c:pt idx="38639">
                  <c:v>53.665277777777774</c:v>
                </c:pt>
                <c:pt idx="38640">
                  <c:v>53.666666666666664</c:v>
                </c:pt>
                <c:pt idx="38641">
                  <c:v>53.668055555555554</c:v>
                </c:pt>
                <c:pt idx="38642">
                  <c:v>53.669444444444444</c:v>
                </c:pt>
                <c:pt idx="38643">
                  <c:v>53.670833333333334</c:v>
                </c:pt>
                <c:pt idx="38644">
                  <c:v>53.672222222222224</c:v>
                </c:pt>
                <c:pt idx="38645">
                  <c:v>53.673611111111114</c:v>
                </c:pt>
                <c:pt idx="38646">
                  <c:v>53.674999999999997</c:v>
                </c:pt>
                <c:pt idx="38647">
                  <c:v>53.676388888888887</c:v>
                </c:pt>
                <c:pt idx="38648">
                  <c:v>53.677777777777777</c:v>
                </c:pt>
                <c:pt idx="38649">
                  <c:v>53.679166666666667</c:v>
                </c:pt>
                <c:pt idx="38650">
                  <c:v>53.680555555555557</c:v>
                </c:pt>
                <c:pt idx="38651">
                  <c:v>53.681944444444447</c:v>
                </c:pt>
                <c:pt idx="38652">
                  <c:v>53.68333333333333</c:v>
                </c:pt>
                <c:pt idx="38653">
                  <c:v>53.68472222222222</c:v>
                </c:pt>
                <c:pt idx="38654">
                  <c:v>53.68611111111111</c:v>
                </c:pt>
                <c:pt idx="38655">
                  <c:v>53.6875</c:v>
                </c:pt>
                <c:pt idx="38656">
                  <c:v>53.68888888888889</c:v>
                </c:pt>
                <c:pt idx="38657">
                  <c:v>53.69027777777778</c:v>
                </c:pt>
                <c:pt idx="38658">
                  <c:v>53.69166666666667</c:v>
                </c:pt>
                <c:pt idx="38659">
                  <c:v>53.693055555555553</c:v>
                </c:pt>
                <c:pt idx="38660">
                  <c:v>53.694444444444443</c:v>
                </c:pt>
                <c:pt idx="38661">
                  <c:v>53.695833333333333</c:v>
                </c:pt>
                <c:pt idx="38662">
                  <c:v>53.697222222222223</c:v>
                </c:pt>
                <c:pt idx="38663">
                  <c:v>53.698611111111113</c:v>
                </c:pt>
                <c:pt idx="38664">
                  <c:v>53.7</c:v>
                </c:pt>
                <c:pt idx="38665">
                  <c:v>53.701388888888886</c:v>
                </c:pt>
                <c:pt idx="38666">
                  <c:v>53.702777777777776</c:v>
                </c:pt>
                <c:pt idx="38667">
                  <c:v>53.704166666666666</c:v>
                </c:pt>
                <c:pt idx="38668">
                  <c:v>53.705555555555556</c:v>
                </c:pt>
                <c:pt idx="38669">
                  <c:v>53.706944444444446</c:v>
                </c:pt>
                <c:pt idx="38670">
                  <c:v>53.708333333333336</c:v>
                </c:pt>
                <c:pt idx="38671">
                  <c:v>53.709722222222226</c:v>
                </c:pt>
                <c:pt idx="38672">
                  <c:v>53.711111111111109</c:v>
                </c:pt>
                <c:pt idx="38673">
                  <c:v>53.712499999999999</c:v>
                </c:pt>
                <c:pt idx="38674">
                  <c:v>53.713888888888889</c:v>
                </c:pt>
                <c:pt idx="38675">
                  <c:v>53.715277777777779</c:v>
                </c:pt>
                <c:pt idx="38676">
                  <c:v>53.716666666666669</c:v>
                </c:pt>
                <c:pt idx="38677">
                  <c:v>53.718055555555559</c:v>
                </c:pt>
                <c:pt idx="38678">
                  <c:v>53.719444444444441</c:v>
                </c:pt>
                <c:pt idx="38679">
                  <c:v>53.720833333333331</c:v>
                </c:pt>
                <c:pt idx="38680">
                  <c:v>53.722222222222221</c:v>
                </c:pt>
                <c:pt idx="38681">
                  <c:v>53.723611111111111</c:v>
                </c:pt>
                <c:pt idx="38682">
                  <c:v>53.725000000000001</c:v>
                </c:pt>
                <c:pt idx="38683">
                  <c:v>53.726388888888891</c:v>
                </c:pt>
                <c:pt idx="38684">
                  <c:v>53.727777777777774</c:v>
                </c:pt>
                <c:pt idx="38685">
                  <c:v>53.729166666666664</c:v>
                </c:pt>
                <c:pt idx="38686">
                  <c:v>53.730555555555554</c:v>
                </c:pt>
                <c:pt idx="38687">
                  <c:v>53.731944444444444</c:v>
                </c:pt>
                <c:pt idx="38688">
                  <c:v>53.733333333333334</c:v>
                </c:pt>
                <c:pt idx="38689">
                  <c:v>53.734722222222224</c:v>
                </c:pt>
                <c:pt idx="38690">
                  <c:v>53.736111111111114</c:v>
                </c:pt>
                <c:pt idx="38691">
                  <c:v>53.737499999999997</c:v>
                </c:pt>
                <c:pt idx="38692">
                  <c:v>53.738888888888887</c:v>
                </c:pt>
                <c:pt idx="38693">
                  <c:v>53.740277777777777</c:v>
                </c:pt>
                <c:pt idx="38694">
                  <c:v>53.741666666666667</c:v>
                </c:pt>
                <c:pt idx="38695">
                  <c:v>53.743055555555557</c:v>
                </c:pt>
                <c:pt idx="38696">
                  <c:v>53.744444444444447</c:v>
                </c:pt>
                <c:pt idx="38697">
                  <c:v>53.74583333333333</c:v>
                </c:pt>
                <c:pt idx="38698">
                  <c:v>53.74722222222222</c:v>
                </c:pt>
                <c:pt idx="38699">
                  <c:v>53.74861111111111</c:v>
                </c:pt>
                <c:pt idx="38700">
                  <c:v>53.75</c:v>
                </c:pt>
                <c:pt idx="38701">
                  <c:v>53.75138888888889</c:v>
                </c:pt>
                <c:pt idx="38702">
                  <c:v>53.75277777777778</c:v>
                </c:pt>
                <c:pt idx="38703">
                  <c:v>53.75416666666667</c:v>
                </c:pt>
                <c:pt idx="38704">
                  <c:v>53.755555555555553</c:v>
                </c:pt>
                <c:pt idx="38705">
                  <c:v>53.756944444444443</c:v>
                </c:pt>
                <c:pt idx="38706">
                  <c:v>53.758333333333333</c:v>
                </c:pt>
                <c:pt idx="38707">
                  <c:v>53.759722222222223</c:v>
                </c:pt>
                <c:pt idx="38708">
                  <c:v>53.761111111111113</c:v>
                </c:pt>
                <c:pt idx="38709">
                  <c:v>53.762500000000003</c:v>
                </c:pt>
                <c:pt idx="38710">
                  <c:v>53.763888888888886</c:v>
                </c:pt>
                <c:pt idx="38711">
                  <c:v>53.765277777777776</c:v>
                </c:pt>
                <c:pt idx="38712">
                  <c:v>53.766666666666666</c:v>
                </c:pt>
                <c:pt idx="38713">
                  <c:v>53.768055555555556</c:v>
                </c:pt>
                <c:pt idx="38714">
                  <c:v>53.769444444444446</c:v>
                </c:pt>
                <c:pt idx="38715">
                  <c:v>53.770833333333336</c:v>
                </c:pt>
                <c:pt idx="38716">
                  <c:v>53.772222222222226</c:v>
                </c:pt>
                <c:pt idx="38717">
                  <c:v>53.773611111111109</c:v>
                </c:pt>
                <c:pt idx="38718">
                  <c:v>53.774999999999999</c:v>
                </c:pt>
                <c:pt idx="38719">
                  <c:v>53.776388888888889</c:v>
                </c:pt>
                <c:pt idx="38720">
                  <c:v>53.777777777777779</c:v>
                </c:pt>
                <c:pt idx="38721">
                  <c:v>53.779166666666669</c:v>
                </c:pt>
                <c:pt idx="38722">
                  <c:v>53.780555555555559</c:v>
                </c:pt>
                <c:pt idx="38723">
                  <c:v>53.781944444444441</c:v>
                </c:pt>
                <c:pt idx="38724">
                  <c:v>53.783333333333331</c:v>
                </c:pt>
                <c:pt idx="38725">
                  <c:v>53.784722222222221</c:v>
                </c:pt>
                <c:pt idx="38726">
                  <c:v>53.786111111111111</c:v>
                </c:pt>
                <c:pt idx="38727">
                  <c:v>53.787500000000001</c:v>
                </c:pt>
                <c:pt idx="38728">
                  <c:v>53.788888888888891</c:v>
                </c:pt>
                <c:pt idx="38729">
                  <c:v>53.790277777777774</c:v>
                </c:pt>
                <c:pt idx="38730">
                  <c:v>53.791666666666664</c:v>
                </c:pt>
                <c:pt idx="38731">
                  <c:v>53.793055555555554</c:v>
                </c:pt>
                <c:pt idx="38732">
                  <c:v>53.794444444444444</c:v>
                </c:pt>
                <c:pt idx="38733">
                  <c:v>53.795833333333334</c:v>
                </c:pt>
                <c:pt idx="38734">
                  <c:v>53.797222222222224</c:v>
                </c:pt>
                <c:pt idx="38735">
                  <c:v>53.798611111111114</c:v>
                </c:pt>
                <c:pt idx="38736">
                  <c:v>53.8</c:v>
                </c:pt>
                <c:pt idx="38737">
                  <c:v>53.801388888888887</c:v>
                </c:pt>
                <c:pt idx="38738">
                  <c:v>53.802777777777777</c:v>
                </c:pt>
                <c:pt idx="38739">
                  <c:v>53.804166666666667</c:v>
                </c:pt>
                <c:pt idx="38740">
                  <c:v>53.805555555555557</c:v>
                </c:pt>
                <c:pt idx="38741">
                  <c:v>53.806944444444447</c:v>
                </c:pt>
                <c:pt idx="38742">
                  <c:v>53.80833333333333</c:v>
                </c:pt>
                <c:pt idx="38743">
                  <c:v>53.80972222222222</c:v>
                </c:pt>
                <c:pt idx="38744">
                  <c:v>53.81111111111111</c:v>
                </c:pt>
                <c:pt idx="38745">
                  <c:v>53.8125</c:v>
                </c:pt>
                <c:pt idx="38746">
                  <c:v>53.81388888888889</c:v>
                </c:pt>
                <c:pt idx="38747">
                  <c:v>53.81527777777778</c:v>
                </c:pt>
                <c:pt idx="38748">
                  <c:v>53.81666666666667</c:v>
                </c:pt>
                <c:pt idx="38749">
                  <c:v>53.818055555555553</c:v>
                </c:pt>
                <c:pt idx="38750">
                  <c:v>53.819444444444443</c:v>
                </c:pt>
                <c:pt idx="38751">
                  <c:v>53.820833333333333</c:v>
                </c:pt>
                <c:pt idx="38752">
                  <c:v>53.822222222222223</c:v>
                </c:pt>
                <c:pt idx="38753">
                  <c:v>53.823611111111113</c:v>
                </c:pt>
                <c:pt idx="38754">
                  <c:v>53.825000000000003</c:v>
                </c:pt>
                <c:pt idx="38755">
                  <c:v>53.826388888888886</c:v>
                </c:pt>
                <c:pt idx="38756">
                  <c:v>53.827777777777776</c:v>
                </c:pt>
                <c:pt idx="38757">
                  <c:v>53.829166666666666</c:v>
                </c:pt>
                <c:pt idx="38758">
                  <c:v>53.830555555555556</c:v>
                </c:pt>
                <c:pt idx="38759">
                  <c:v>53.831944444444446</c:v>
                </c:pt>
                <c:pt idx="38760">
                  <c:v>53.833333333333336</c:v>
                </c:pt>
                <c:pt idx="38761">
                  <c:v>53.834722222222226</c:v>
                </c:pt>
                <c:pt idx="38762">
                  <c:v>53.836111111111109</c:v>
                </c:pt>
                <c:pt idx="38763">
                  <c:v>53.837499999999999</c:v>
                </c:pt>
                <c:pt idx="38764">
                  <c:v>53.838888888888889</c:v>
                </c:pt>
                <c:pt idx="38765">
                  <c:v>53.840277777777779</c:v>
                </c:pt>
                <c:pt idx="38766">
                  <c:v>53.841666666666669</c:v>
                </c:pt>
                <c:pt idx="38767">
                  <c:v>53.843055555555559</c:v>
                </c:pt>
                <c:pt idx="38768">
                  <c:v>53.844444444444441</c:v>
                </c:pt>
                <c:pt idx="38769">
                  <c:v>53.845833333333331</c:v>
                </c:pt>
                <c:pt idx="38770">
                  <c:v>53.847222222222221</c:v>
                </c:pt>
                <c:pt idx="38771">
                  <c:v>53.848611111111111</c:v>
                </c:pt>
                <c:pt idx="38772">
                  <c:v>53.85</c:v>
                </c:pt>
                <c:pt idx="38773">
                  <c:v>53.851388888888891</c:v>
                </c:pt>
                <c:pt idx="38774">
                  <c:v>53.852777777777774</c:v>
                </c:pt>
                <c:pt idx="38775">
                  <c:v>53.854166666666664</c:v>
                </c:pt>
                <c:pt idx="38776">
                  <c:v>53.855555555555554</c:v>
                </c:pt>
                <c:pt idx="38777">
                  <c:v>53.856944444444444</c:v>
                </c:pt>
                <c:pt idx="38778">
                  <c:v>53.858333333333334</c:v>
                </c:pt>
                <c:pt idx="38779">
                  <c:v>53.859722222222224</c:v>
                </c:pt>
                <c:pt idx="38780">
                  <c:v>53.861111111111114</c:v>
                </c:pt>
                <c:pt idx="38781">
                  <c:v>53.862499999999997</c:v>
                </c:pt>
                <c:pt idx="38782">
                  <c:v>53.863888888888887</c:v>
                </c:pt>
                <c:pt idx="38783">
                  <c:v>53.865277777777777</c:v>
                </c:pt>
                <c:pt idx="38784">
                  <c:v>53.866666666666667</c:v>
                </c:pt>
                <c:pt idx="38785">
                  <c:v>53.868055555555557</c:v>
                </c:pt>
                <c:pt idx="38786">
                  <c:v>53.869444444444447</c:v>
                </c:pt>
                <c:pt idx="38787">
                  <c:v>53.87083333333333</c:v>
                </c:pt>
                <c:pt idx="38788">
                  <c:v>53.87222222222222</c:v>
                </c:pt>
                <c:pt idx="38789">
                  <c:v>53.87361111111111</c:v>
                </c:pt>
                <c:pt idx="38790">
                  <c:v>53.875</c:v>
                </c:pt>
                <c:pt idx="38791">
                  <c:v>53.87638888888889</c:v>
                </c:pt>
                <c:pt idx="38792">
                  <c:v>53.87777777777778</c:v>
                </c:pt>
                <c:pt idx="38793">
                  <c:v>53.87916666666667</c:v>
                </c:pt>
                <c:pt idx="38794">
                  <c:v>53.880555555555553</c:v>
                </c:pt>
                <c:pt idx="38795">
                  <c:v>53.881944444444443</c:v>
                </c:pt>
                <c:pt idx="38796">
                  <c:v>53.883333333333333</c:v>
                </c:pt>
                <c:pt idx="38797">
                  <c:v>53.884722222222223</c:v>
                </c:pt>
                <c:pt idx="38798">
                  <c:v>53.886111111111113</c:v>
                </c:pt>
                <c:pt idx="38799">
                  <c:v>53.887500000000003</c:v>
                </c:pt>
                <c:pt idx="38800">
                  <c:v>53.888888888888886</c:v>
                </c:pt>
                <c:pt idx="38801">
                  <c:v>53.890277777777776</c:v>
                </c:pt>
                <c:pt idx="38802">
                  <c:v>53.891666666666666</c:v>
                </c:pt>
                <c:pt idx="38803">
                  <c:v>53.893055555555556</c:v>
                </c:pt>
                <c:pt idx="38804">
                  <c:v>53.894444444444446</c:v>
                </c:pt>
                <c:pt idx="38805">
                  <c:v>53.895833333333336</c:v>
                </c:pt>
                <c:pt idx="38806">
                  <c:v>53.897222222222226</c:v>
                </c:pt>
                <c:pt idx="38807">
                  <c:v>53.898611111111109</c:v>
                </c:pt>
                <c:pt idx="38808">
                  <c:v>53.9</c:v>
                </c:pt>
                <c:pt idx="38809">
                  <c:v>53.901388888888889</c:v>
                </c:pt>
                <c:pt idx="38810">
                  <c:v>53.902777777777779</c:v>
                </c:pt>
                <c:pt idx="38811">
                  <c:v>53.904166666666669</c:v>
                </c:pt>
                <c:pt idx="38812">
                  <c:v>53.905555555555559</c:v>
                </c:pt>
                <c:pt idx="38813">
                  <c:v>53.906944444444441</c:v>
                </c:pt>
                <c:pt idx="38814">
                  <c:v>53.908333333333331</c:v>
                </c:pt>
                <c:pt idx="38815">
                  <c:v>53.909722222222221</c:v>
                </c:pt>
                <c:pt idx="38816">
                  <c:v>53.911111111111111</c:v>
                </c:pt>
                <c:pt idx="38817">
                  <c:v>53.912500000000001</c:v>
                </c:pt>
                <c:pt idx="38818">
                  <c:v>53.913888888888891</c:v>
                </c:pt>
                <c:pt idx="38819">
                  <c:v>53.915277777777774</c:v>
                </c:pt>
                <c:pt idx="38820">
                  <c:v>53.916666666666664</c:v>
                </c:pt>
                <c:pt idx="38821">
                  <c:v>53.918055555555554</c:v>
                </c:pt>
                <c:pt idx="38822">
                  <c:v>53.919444444444444</c:v>
                </c:pt>
                <c:pt idx="38823">
                  <c:v>53.920833333333334</c:v>
                </c:pt>
                <c:pt idx="38824">
                  <c:v>53.922222222222224</c:v>
                </c:pt>
                <c:pt idx="38825">
                  <c:v>53.923611111111114</c:v>
                </c:pt>
                <c:pt idx="38826">
                  <c:v>53.924999999999997</c:v>
                </c:pt>
                <c:pt idx="38827">
                  <c:v>53.926388888888887</c:v>
                </c:pt>
                <c:pt idx="38828">
                  <c:v>53.927777777777777</c:v>
                </c:pt>
                <c:pt idx="38829">
                  <c:v>53.929166666666667</c:v>
                </c:pt>
                <c:pt idx="38830">
                  <c:v>53.930555555555557</c:v>
                </c:pt>
                <c:pt idx="38831">
                  <c:v>53.931944444444447</c:v>
                </c:pt>
                <c:pt idx="38832">
                  <c:v>53.93333333333333</c:v>
                </c:pt>
                <c:pt idx="38833">
                  <c:v>53.93472222222222</c:v>
                </c:pt>
                <c:pt idx="38834">
                  <c:v>53.93611111111111</c:v>
                </c:pt>
                <c:pt idx="38835">
                  <c:v>53.9375</c:v>
                </c:pt>
                <c:pt idx="38836">
                  <c:v>53.93888888888889</c:v>
                </c:pt>
                <c:pt idx="38837">
                  <c:v>53.94027777777778</c:v>
                </c:pt>
                <c:pt idx="38838">
                  <c:v>53.94166666666667</c:v>
                </c:pt>
                <c:pt idx="38839">
                  <c:v>53.943055555555553</c:v>
                </c:pt>
                <c:pt idx="38840">
                  <c:v>53.944444444444443</c:v>
                </c:pt>
                <c:pt idx="38841">
                  <c:v>53.945833333333333</c:v>
                </c:pt>
                <c:pt idx="38842">
                  <c:v>53.947222222222223</c:v>
                </c:pt>
                <c:pt idx="38843">
                  <c:v>53.948611111111113</c:v>
                </c:pt>
                <c:pt idx="38844">
                  <c:v>53.95</c:v>
                </c:pt>
                <c:pt idx="38845">
                  <c:v>53.951388888888886</c:v>
                </c:pt>
                <c:pt idx="38846">
                  <c:v>53.952777777777776</c:v>
                </c:pt>
                <c:pt idx="38847">
                  <c:v>53.954166666666666</c:v>
                </c:pt>
                <c:pt idx="38848">
                  <c:v>53.955555555555556</c:v>
                </c:pt>
                <c:pt idx="38849">
                  <c:v>53.956944444444446</c:v>
                </c:pt>
                <c:pt idx="38850">
                  <c:v>53.958333333333336</c:v>
                </c:pt>
                <c:pt idx="38851">
                  <c:v>53.959722222222226</c:v>
                </c:pt>
                <c:pt idx="38852">
                  <c:v>53.961111111111109</c:v>
                </c:pt>
                <c:pt idx="38853">
                  <c:v>53.962499999999999</c:v>
                </c:pt>
                <c:pt idx="38854">
                  <c:v>53.963888888888889</c:v>
                </c:pt>
                <c:pt idx="38855">
                  <c:v>53.965277777777779</c:v>
                </c:pt>
                <c:pt idx="38856">
                  <c:v>53.966666666666669</c:v>
                </c:pt>
                <c:pt idx="38857">
                  <c:v>53.968055555555559</c:v>
                </c:pt>
                <c:pt idx="38858">
                  <c:v>53.969444444444441</c:v>
                </c:pt>
                <c:pt idx="38859">
                  <c:v>53.970833333333331</c:v>
                </c:pt>
                <c:pt idx="38860">
                  <c:v>53.972222222222221</c:v>
                </c:pt>
                <c:pt idx="38861">
                  <c:v>53.973611111111111</c:v>
                </c:pt>
                <c:pt idx="38862">
                  <c:v>53.975000000000001</c:v>
                </c:pt>
                <c:pt idx="38863">
                  <c:v>53.976388888888891</c:v>
                </c:pt>
                <c:pt idx="38864">
                  <c:v>53.977777777777774</c:v>
                </c:pt>
                <c:pt idx="38865">
                  <c:v>53.979166666666664</c:v>
                </c:pt>
                <c:pt idx="38866">
                  <c:v>53.980555555555554</c:v>
                </c:pt>
                <c:pt idx="38867">
                  <c:v>53.981944444444444</c:v>
                </c:pt>
                <c:pt idx="38868">
                  <c:v>53.983333333333334</c:v>
                </c:pt>
                <c:pt idx="38869">
                  <c:v>53.984722222222224</c:v>
                </c:pt>
                <c:pt idx="38870">
                  <c:v>53.986111111111114</c:v>
                </c:pt>
                <c:pt idx="38871">
                  <c:v>53.987499999999997</c:v>
                </c:pt>
                <c:pt idx="38872">
                  <c:v>53.988888888888887</c:v>
                </c:pt>
                <c:pt idx="38873">
                  <c:v>53.990277777777777</c:v>
                </c:pt>
                <c:pt idx="38874">
                  <c:v>53.991666666666667</c:v>
                </c:pt>
                <c:pt idx="38875">
                  <c:v>53.993055555555557</c:v>
                </c:pt>
                <c:pt idx="38876">
                  <c:v>53.994444444444447</c:v>
                </c:pt>
                <c:pt idx="38877">
                  <c:v>53.99583333333333</c:v>
                </c:pt>
                <c:pt idx="38878">
                  <c:v>53.99722222222222</c:v>
                </c:pt>
                <c:pt idx="38879">
                  <c:v>53.99861111111111</c:v>
                </c:pt>
                <c:pt idx="38880">
                  <c:v>54</c:v>
                </c:pt>
                <c:pt idx="38881">
                  <c:v>54.00138888888889</c:v>
                </c:pt>
                <c:pt idx="38882">
                  <c:v>54.00277777777778</c:v>
                </c:pt>
                <c:pt idx="38883">
                  <c:v>54.00416666666667</c:v>
                </c:pt>
                <c:pt idx="38884">
                  <c:v>54.005555555555553</c:v>
                </c:pt>
                <c:pt idx="38885">
                  <c:v>54.006944444444443</c:v>
                </c:pt>
                <c:pt idx="38886">
                  <c:v>54.008333333333333</c:v>
                </c:pt>
                <c:pt idx="38887">
                  <c:v>54.009722222222223</c:v>
                </c:pt>
                <c:pt idx="38888">
                  <c:v>54.011111111111113</c:v>
                </c:pt>
                <c:pt idx="38889">
                  <c:v>54.012500000000003</c:v>
                </c:pt>
                <c:pt idx="38890">
                  <c:v>54.013888888888886</c:v>
                </c:pt>
                <c:pt idx="38891">
                  <c:v>54.015277777777776</c:v>
                </c:pt>
                <c:pt idx="38892">
                  <c:v>54.016666666666666</c:v>
                </c:pt>
                <c:pt idx="38893">
                  <c:v>54.018055555555556</c:v>
                </c:pt>
                <c:pt idx="38894">
                  <c:v>54.019444444444446</c:v>
                </c:pt>
                <c:pt idx="38895">
                  <c:v>54.020833333333336</c:v>
                </c:pt>
                <c:pt idx="38896">
                  <c:v>54.022222222222226</c:v>
                </c:pt>
                <c:pt idx="38897">
                  <c:v>54.023611111111109</c:v>
                </c:pt>
                <c:pt idx="38898">
                  <c:v>54.024999999999999</c:v>
                </c:pt>
                <c:pt idx="38899">
                  <c:v>54.026388888888889</c:v>
                </c:pt>
                <c:pt idx="38900">
                  <c:v>54.027777777777779</c:v>
                </c:pt>
                <c:pt idx="38901">
                  <c:v>54.029166666666669</c:v>
                </c:pt>
                <c:pt idx="38902">
                  <c:v>54.030555555555559</c:v>
                </c:pt>
                <c:pt idx="38903">
                  <c:v>54.031944444444441</c:v>
                </c:pt>
                <c:pt idx="38904">
                  <c:v>54.033333333333331</c:v>
                </c:pt>
                <c:pt idx="38905">
                  <c:v>54.034722222222221</c:v>
                </c:pt>
                <c:pt idx="38906">
                  <c:v>54.036111111111111</c:v>
                </c:pt>
                <c:pt idx="38907">
                  <c:v>54.037500000000001</c:v>
                </c:pt>
                <c:pt idx="38908">
                  <c:v>54.038888888888891</c:v>
                </c:pt>
                <c:pt idx="38909">
                  <c:v>54.040277777777774</c:v>
                </c:pt>
                <c:pt idx="38910">
                  <c:v>54.041666666666664</c:v>
                </c:pt>
                <c:pt idx="38911">
                  <c:v>54.043055555555554</c:v>
                </c:pt>
                <c:pt idx="38912">
                  <c:v>54.044444444444444</c:v>
                </c:pt>
                <c:pt idx="38913">
                  <c:v>54.045833333333334</c:v>
                </c:pt>
                <c:pt idx="38914">
                  <c:v>54.047222222222224</c:v>
                </c:pt>
                <c:pt idx="38915">
                  <c:v>54.048611111111114</c:v>
                </c:pt>
                <c:pt idx="38916">
                  <c:v>54.05</c:v>
                </c:pt>
                <c:pt idx="38917">
                  <c:v>54.051388888888887</c:v>
                </c:pt>
                <c:pt idx="38918">
                  <c:v>54.052777777777777</c:v>
                </c:pt>
                <c:pt idx="38919">
                  <c:v>54.054166666666667</c:v>
                </c:pt>
                <c:pt idx="38920">
                  <c:v>54.055555555555557</c:v>
                </c:pt>
                <c:pt idx="38921">
                  <c:v>54.056944444444447</c:v>
                </c:pt>
                <c:pt idx="38922">
                  <c:v>54.05833333333333</c:v>
                </c:pt>
                <c:pt idx="38923">
                  <c:v>54.05972222222222</c:v>
                </c:pt>
                <c:pt idx="38924">
                  <c:v>54.06111111111111</c:v>
                </c:pt>
                <c:pt idx="38925">
                  <c:v>54.0625</c:v>
                </c:pt>
                <c:pt idx="38926">
                  <c:v>54.06388888888889</c:v>
                </c:pt>
                <c:pt idx="38927">
                  <c:v>54.06527777777778</c:v>
                </c:pt>
                <c:pt idx="38928">
                  <c:v>54.06666666666667</c:v>
                </c:pt>
                <c:pt idx="38929">
                  <c:v>54.068055555555553</c:v>
                </c:pt>
                <c:pt idx="38930">
                  <c:v>54.069444444444443</c:v>
                </c:pt>
                <c:pt idx="38931">
                  <c:v>54.070833333333333</c:v>
                </c:pt>
                <c:pt idx="38932">
                  <c:v>54.072222222222223</c:v>
                </c:pt>
                <c:pt idx="38933">
                  <c:v>54.073611111111113</c:v>
                </c:pt>
                <c:pt idx="38934">
                  <c:v>54.075000000000003</c:v>
                </c:pt>
                <c:pt idx="38935">
                  <c:v>54.076388888888886</c:v>
                </c:pt>
                <c:pt idx="38936">
                  <c:v>54.077777777777776</c:v>
                </c:pt>
                <c:pt idx="38937">
                  <c:v>54.079166666666666</c:v>
                </c:pt>
                <c:pt idx="38938">
                  <c:v>54.080555555555556</c:v>
                </c:pt>
                <c:pt idx="38939">
                  <c:v>54.081944444444446</c:v>
                </c:pt>
                <c:pt idx="38940">
                  <c:v>54.083333333333336</c:v>
                </c:pt>
                <c:pt idx="38941">
                  <c:v>54.084722222222226</c:v>
                </c:pt>
                <c:pt idx="38942">
                  <c:v>54.086111111111109</c:v>
                </c:pt>
                <c:pt idx="38943">
                  <c:v>54.087499999999999</c:v>
                </c:pt>
                <c:pt idx="38944">
                  <c:v>54.088888888888889</c:v>
                </c:pt>
                <c:pt idx="38945">
                  <c:v>54.090277777777779</c:v>
                </c:pt>
                <c:pt idx="38946">
                  <c:v>54.091666666666669</c:v>
                </c:pt>
                <c:pt idx="38947">
                  <c:v>54.093055555555559</c:v>
                </c:pt>
                <c:pt idx="38948">
                  <c:v>54.094444444444441</c:v>
                </c:pt>
                <c:pt idx="38949">
                  <c:v>54.095833333333331</c:v>
                </c:pt>
                <c:pt idx="38950">
                  <c:v>54.097222222222221</c:v>
                </c:pt>
                <c:pt idx="38951">
                  <c:v>54.098611111111111</c:v>
                </c:pt>
                <c:pt idx="38952">
                  <c:v>54.1</c:v>
                </c:pt>
                <c:pt idx="38953">
                  <c:v>54.101388888888891</c:v>
                </c:pt>
                <c:pt idx="38954">
                  <c:v>54.102777777777774</c:v>
                </c:pt>
                <c:pt idx="38955">
                  <c:v>54.104166666666664</c:v>
                </c:pt>
                <c:pt idx="38956">
                  <c:v>54.105555555555554</c:v>
                </c:pt>
                <c:pt idx="38957">
                  <c:v>54.106944444444444</c:v>
                </c:pt>
                <c:pt idx="38958">
                  <c:v>54.108333333333334</c:v>
                </c:pt>
                <c:pt idx="38959">
                  <c:v>54.109722222222224</c:v>
                </c:pt>
                <c:pt idx="38960">
                  <c:v>54.111111111111114</c:v>
                </c:pt>
                <c:pt idx="38961">
                  <c:v>54.112499999999997</c:v>
                </c:pt>
                <c:pt idx="38962">
                  <c:v>54.113888888888887</c:v>
                </c:pt>
                <c:pt idx="38963">
                  <c:v>54.115277777777777</c:v>
                </c:pt>
                <c:pt idx="38964">
                  <c:v>54.116666666666667</c:v>
                </c:pt>
                <c:pt idx="38965">
                  <c:v>54.118055555555557</c:v>
                </c:pt>
                <c:pt idx="38966">
                  <c:v>54.119444444444447</c:v>
                </c:pt>
                <c:pt idx="38967">
                  <c:v>54.12083333333333</c:v>
                </c:pt>
                <c:pt idx="38968">
                  <c:v>54.12222222222222</c:v>
                </c:pt>
                <c:pt idx="38969">
                  <c:v>54.12361111111111</c:v>
                </c:pt>
                <c:pt idx="38970">
                  <c:v>54.125</c:v>
                </c:pt>
                <c:pt idx="38971">
                  <c:v>54.12638888888889</c:v>
                </c:pt>
                <c:pt idx="38972">
                  <c:v>54.12777777777778</c:v>
                </c:pt>
                <c:pt idx="38973">
                  <c:v>54.12916666666667</c:v>
                </c:pt>
                <c:pt idx="38974">
                  <c:v>54.130555555555553</c:v>
                </c:pt>
                <c:pt idx="38975">
                  <c:v>54.131944444444443</c:v>
                </c:pt>
                <c:pt idx="38976">
                  <c:v>54.133333333333333</c:v>
                </c:pt>
                <c:pt idx="38977">
                  <c:v>54.134722222222223</c:v>
                </c:pt>
                <c:pt idx="38978">
                  <c:v>54.136111111111113</c:v>
                </c:pt>
                <c:pt idx="38979">
                  <c:v>54.137500000000003</c:v>
                </c:pt>
                <c:pt idx="38980">
                  <c:v>54.138888888888886</c:v>
                </c:pt>
                <c:pt idx="38981">
                  <c:v>54.140277777777776</c:v>
                </c:pt>
                <c:pt idx="38982">
                  <c:v>54.141666666666666</c:v>
                </c:pt>
                <c:pt idx="38983">
                  <c:v>54.143055555555556</c:v>
                </c:pt>
                <c:pt idx="38984">
                  <c:v>54.144444444444446</c:v>
                </c:pt>
                <c:pt idx="38985">
                  <c:v>54.145833333333336</c:v>
                </c:pt>
                <c:pt idx="38986">
                  <c:v>54.147222222222226</c:v>
                </c:pt>
                <c:pt idx="38987">
                  <c:v>54.148611111111109</c:v>
                </c:pt>
                <c:pt idx="38988">
                  <c:v>54.15</c:v>
                </c:pt>
                <c:pt idx="38989">
                  <c:v>54.151388888888889</c:v>
                </c:pt>
                <c:pt idx="38990">
                  <c:v>54.152777777777779</c:v>
                </c:pt>
                <c:pt idx="38991">
                  <c:v>54.154166666666669</c:v>
                </c:pt>
                <c:pt idx="38992">
                  <c:v>54.155555555555559</c:v>
                </c:pt>
                <c:pt idx="38993">
                  <c:v>54.156944444444441</c:v>
                </c:pt>
                <c:pt idx="38994">
                  <c:v>54.158333333333331</c:v>
                </c:pt>
                <c:pt idx="38995">
                  <c:v>54.159722222222221</c:v>
                </c:pt>
                <c:pt idx="38996">
                  <c:v>54.161111111111111</c:v>
                </c:pt>
                <c:pt idx="38997">
                  <c:v>54.162500000000001</c:v>
                </c:pt>
                <c:pt idx="38998">
                  <c:v>54.163888888888891</c:v>
                </c:pt>
                <c:pt idx="38999">
                  <c:v>54.165277777777774</c:v>
                </c:pt>
                <c:pt idx="39000">
                  <c:v>54.166666666666664</c:v>
                </c:pt>
                <c:pt idx="39001">
                  <c:v>54.168055555555554</c:v>
                </c:pt>
                <c:pt idx="39002">
                  <c:v>54.169444444444444</c:v>
                </c:pt>
                <c:pt idx="39003">
                  <c:v>54.170833333333334</c:v>
                </c:pt>
                <c:pt idx="39004">
                  <c:v>54.172222222222224</c:v>
                </c:pt>
                <c:pt idx="39005">
                  <c:v>54.173611111111114</c:v>
                </c:pt>
                <c:pt idx="39006">
                  <c:v>54.174999999999997</c:v>
                </c:pt>
                <c:pt idx="39007">
                  <c:v>54.176388888888887</c:v>
                </c:pt>
                <c:pt idx="39008">
                  <c:v>54.177777777777777</c:v>
                </c:pt>
                <c:pt idx="39009">
                  <c:v>54.179166666666667</c:v>
                </c:pt>
                <c:pt idx="39010">
                  <c:v>54.180555555555557</c:v>
                </c:pt>
                <c:pt idx="39011">
                  <c:v>54.181944444444447</c:v>
                </c:pt>
                <c:pt idx="39012">
                  <c:v>54.18333333333333</c:v>
                </c:pt>
                <c:pt idx="39013">
                  <c:v>54.18472222222222</c:v>
                </c:pt>
                <c:pt idx="39014">
                  <c:v>54.18611111111111</c:v>
                </c:pt>
                <c:pt idx="39015">
                  <c:v>54.1875</c:v>
                </c:pt>
                <c:pt idx="39016">
                  <c:v>54.18888888888889</c:v>
                </c:pt>
                <c:pt idx="39017">
                  <c:v>54.19027777777778</c:v>
                </c:pt>
                <c:pt idx="39018">
                  <c:v>54.19166666666667</c:v>
                </c:pt>
                <c:pt idx="39019">
                  <c:v>54.193055555555553</c:v>
                </c:pt>
                <c:pt idx="39020">
                  <c:v>54.194444444444443</c:v>
                </c:pt>
                <c:pt idx="39021">
                  <c:v>54.195833333333333</c:v>
                </c:pt>
                <c:pt idx="39022">
                  <c:v>54.197222222222223</c:v>
                </c:pt>
                <c:pt idx="39023">
                  <c:v>54.198611111111113</c:v>
                </c:pt>
                <c:pt idx="39024">
                  <c:v>54.2</c:v>
                </c:pt>
                <c:pt idx="39025">
                  <c:v>54.201388888888886</c:v>
                </c:pt>
                <c:pt idx="39026">
                  <c:v>54.202777777777776</c:v>
                </c:pt>
                <c:pt idx="39027">
                  <c:v>54.204166666666666</c:v>
                </c:pt>
                <c:pt idx="39028">
                  <c:v>54.205555555555556</c:v>
                </c:pt>
                <c:pt idx="39029">
                  <c:v>54.206944444444446</c:v>
                </c:pt>
                <c:pt idx="39030">
                  <c:v>54.208333333333336</c:v>
                </c:pt>
                <c:pt idx="39031">
                  <c:v>54.209722222222226</c:v>
                </c:pt>
                <c:pt idx="39032">
                  <c:v>54.211111111111109</c:v>
                </c:pt>
                <c:pt idx="39033">
                  <c:v>54.212499999999999</c:v>
                </c:pt>
                <c:pt idx="39034">
                  <c:v>54.213888888888889</c:v>
                </c:pt>
                <c:pt idx="39035">
                  <c:v>54.215277777777779</c:v>
                </c:pt>
                <c:pt idx="39036">
                  <c:v>54.216666666666669</c:v>
                </c:pt>
                <c:pt idx="39037">
                  <c:v>54.218055555555559</c:v>
                </c:pt>
                <c:pt idx="39038">
                  <c:v>54.219444444444441</c:v>
                </c:pt>
                <c:pt idx="39039">
                  <c:v>54.220833333333331</c:v>
                </c:pt>
                <c:pt idx="39040">
                  <c:v>54.222222222222221</c:v>
                </c:pt>
                <c:pt idx="39041">
                  <c:v>54.223611111111111</c:v>
                </c:pt>
                <c:pt idx="39042">
                  <c:v>54.225000000000001</c:v>
                </c:pt>
                <c:pt idx="39043">
                  <c:v>54.226388888888891</c:v>
                </c:pt>
                <c:pt idx="39044">
                  <c:v>54.227777777777774</c:v>
                </c:pt>
                <c:pt idx="39045">
                  <c:v>54.229166666666664</c:v>
                </c:pt>
                <c:pt idx="39046">
                  <c:v>54.230555555555554</c:v>
                </c:pt>
                <c:pt idx="39047">
                  <c:v>54.231944444444444</c:v>
                </c:pt>
                <c:pt idx="39048">
                  <c:v>54.233333333333334</c:v>
                </c:pt>
                <c:pt idx="39049">
                  <c:v>54.234722222222224</c:v>
                </c:pt>
                <c:pt idx="39050">
                  <c:v>54.236111111111114</c:v>
                </c:pt>
                <c:pt idx="39051">
                  <c:v>54.237499999999997</c:v>
                </c:pt>
                <c:pt idx="39052">
                  <c:v>54.238888888888887</c:v>
                </c:pt>
                <c:pt idx="39053">
                  <c:v>54.240277777777777</c:v>
                </c:pt>
                <c:pt idx="39054">
                  <c:v>54.241666666666667</c:v>
                </c:pt>
                <c:pt idx="39055">
                  <c:v>54.243055555555557</c:v>
                </c:pt>
                <c:pt idx="39056">
                  <c:v>54.244444444444447</c:v>
                </c:pt>
                <c:pt idx="39057">
                  <c:v>54.24583333333333</c:v>
                </c:pt>
                <c:pt idx="39058">
                  <c:v>54.24722222222222</c:v>
                </c:pt>
                <c:pt idx="39059">
                  <c:v>54.24861111111111</c:v>
                </c:pt>
                <c:pt idx="39060">
                  <c:v>54.25</c:v>
                </c:pt>
                <c:pt idx="39061">
                  <c:v>54.25138888888889</c:v>
                </c:pt>
                <c:pt idx="39062">
                  <c:v>54.25277777777778</c:v>
                </c:pt>
                <c:pt idx="39063">
                  <c:v>54.25416666666667</c:v>
                </c:pt>
                <c:pt idx="39064">
                  <c:v>54.255555555555553</c:v>
                </c:pt>
                <c:pt idx="39065">
                  <c:v>54.256944444444443</c:v>
                </c:pt>
                <c:pt idx="39066">
                  <c:v>54.258333333333333</c:v>
                </c:pt>
                <c:pt idx="39067">
                  <c:v>54.259722222222223</c:v>
                </c:pt>
                <c:pt idx="39068">
                  <c:v>54.261111111111113</c:v>
                </c:pt>
                <c:pt idx="39069">
                  <c:v>54.262500000000003</c:v>
                </c:pt>
                <c:pt idx="39070">
                  <c:v>54.263888888888886</c:v>
                </c:pt>
                <c:pt idx="39071">
                  <c:v>54.265277777777776</c:v>
                </c:pt>
                <c:pt idx="39072">
                  <c:v>54.266666666666666</c:v>
                </c:pt>
                <c:pt idx="39073">
                  <c:v>54.268055555555556</c:v>
                </c:pt>
                <c:pt idx="39074">
                  <c:v>54.269444444444446</c:v>
                </c:pt>
                <c:pt idx="39075">
                  <c:v>54.270833333333336</c:v>
                </c:pt>
                <c:pt idx="39076">
                  <c:v>54.272222222222226</c:v>
                </c:pt>
                <c:pt idx="39077">
                  <c:v>54.273611111111109</c:v>
                </c:pt>
                <c:pt idx="39078">
                  <c:v>54.274999999999999</c:v>
                </c:pt>
                <c:pt idx="39079">
                  <c:v>54.276388888888889</c:v>
                </c:pt>
                <c:pt idx="39080">
                  <c:v>54.277777777777779</c:v>
                </c:pt>
                <c:pt idx="39081">
                  <c:v>54.279166666666669</c:v>
                </c:pt>
                <c:pt idx="39082">
                  <c:v>54.280555555555559</c:v>
                </c:pt>
                <c:pt idx="39083">
                  <c:v>54.281944444444441</c:v>
                </c:pt>
                <c:pt idx="39084">
                  <c:v>54.283333333333331</c:v>
                </c:pt>
                <c:pt idx="39085">
                  <c:v>54.284722222222221</c:v>
                </c:pt>
                <c:pt idx="39086">
                  <c:v>54.286111111111111</c:v>
                </c:pt>
                <c:pt idx="39087">
                  <c:v>54.287500000000001</c:v>
                </c:pt>
                <c:pt idx="39088">
                  <c:v>54.288888888888891</c:v>
                </c:pt>
                <c:pt idx="39089">
                  <c:v>54.290277777777774</c:v>
                </c:pt>
                <c:pt idx="39090">
                  <c:v>54.291666666666664</c:v>
                </c:pt>
                <c:pt idx="39091">
                  <c:v>54.293055555555554</c:v>
                </c:pt>
                <c:pt idx="39092">
                  <c:v>54.294444444444444</c:v>
                </c:pt>
                <c:pt idx="39093">
                  <c:v>54.295833333333334</c:v>
                </c:pt>
                <c:pt idx="39094">
                  <c:v>54.297222222222224</c:v>
                </c:pt>
                <c:pt idx="39095">
                  <c:v>54.298611111111114</c:v>
                </c:pt>
                <c:pt idx="39096">
                  <c:v>54.3</c:v>
                </c:pt>
                <c:pt idx="39097">
                  <c:v>54.301388888888887</c:v>
                </c:pt>
                <c:pt idx="39098">
                  <c:v>54.302777777777777</c:v>
                </c:pt>
                <c:pt idx="39099">
                  <c:v>54.304166666666667</c:v>
                </c:pt>
                <c:pt idx="39100">
                  <c:v>54.305555555555557</c:v>
                </c:pt>
                <c:pt idx="39101">
                  <c:v>54.306944444444447</c:v>
                </c:pt>
                <c:pt idx="39102">
                  <c:v>54.30833333333333</c:v>
                </c:pt>
                <c:pt idx="39103">
                  <c:v>54.30972222222222</c:v>
                </c:pt>
                <c:pt idx="39104">
                  <c:v>54.31111111111111</c:v>
                </c:pt>
                <c:pt idx="39105">
                  <c:v>54.3125</c:v>
                </c:pt>
                <c:pt idx="39106">
                  <c:v>54.31388888888889</c:v>
                </c:pt>
                <c:pt idx="39107">
                  <c:v>54.31527777777778</c:v>
                </c:pt>
                <c:pt idx="39108">
                  <c:v>54.31666666666667</c:v>
                </c:pt>
                <c:pt idx="39109">
                  <c:v>54.318055555555553</c:v>
                </c:pt>
                <c:pt idx="39110">
                  <c:v>54.319444444444443</c:v>
                </c:pt>
                <c:pt idx="39111">
                  <c:v>54.320833333333333</c:v>
                </c:pt>
                <c:pt idx="39112">
                  <c:v>54.322222222222223</c:v>
                </c:pt>
                <c:pt idx="39113">
                  <c:v>54.323611111111113</c:v>
                </c:pt>
                <c:pt idx="39114">
                  <c:v>54.325000000000003</c:v>
                </c:pt>
                <c:pt idx="39115">
                  <c:v>54.326388888888886</c:v>
                </c:pt>
                <c:pt idx="39116">
                  <c:v>54.327777777777776</c:v>
                </c:pt>
                <c:pt idx="39117">
                  <c:v>54.329166666666666</c:v>
                </c:pt>
                <c:pt idx="39118">
                  <c:v>54.330555555555556</c:v>
                </c:pt>
                <c:pt idx="39119">
                  <c:v>54.331944444444446</c:v>
                </c:pt>
                <c:pt idx="39120">
                  <c:v>54.333333333333336</c:v>
                </c:pt>
                <c:pt idx="39121">
                  <c:v>54.334722222222226</c:v>
                </c:pt>
                <c:pt idx="39122">
                  <c:v>54.336111111111109</c:v>
                </c:pt>
                <c:pt idx="39123">
                  <c:v>54.337499999999999</c:v>
                </c:pt>
                <c:pt idx="39124">
                  <c:v>54.338888888888889</c:v>
                </c:pt>
                <c:pt idx="39125">
                  <c:v>54.340277777777779</c:v>
                </c:pt>
                <c:pt idx="39126">
                  <c:v>54.341666666666669</c:v>
                </c:pt>
                <c:pt idx="39127">
                  <c:v>54.343055555555559</c:v>
                </c:pt>
                <c:pt idx="39128">
                  <c:v>54.344444444444441</c:v>
                </c:pt>
                <c:pt idx="39129">
                  <c:v>54.345833333333331</c:v>
                </c:pt>
                <c:pt idx="39130">
                  <c:v>54.347222222222221</c:v>
                </c:pt>
                <c:pt idx="39131">
                  <c:v>54.348611111111111</c:v>
                </c:pt>
                <c:pt idx="39132">
                  <c:v>54.35</c:v>
                </c:pt>
                <c:pt idx="39133">
                  <c:v>54.351388888888891</c:v>
                </c:pt>
                <c:pt idx="39134">
                  <c:v>54.352777777777774</c:v>
                </c:pt>
                <c:pt idx="39135">
                  <c:v>54.354166666666664</c:v>
                </c:pt>
                <c:pt idx="39136">
                  <c:v>54.355555555555554</c:v>
                </c:pt>
                <c:pt idx="39137">
                  <c:v>54.356944444444444</c:v>
                </c:pt>
                <c:pt idx="39138">
                  <c:v>54.358333333333334</c:v>
                </c:pt>
                <c:pt idx="39139">
                  <c:v>54.359722222222224</c:v>
                </c:pt>
                <c:pt idx="39140">
                  <c:v>54.361111111111114</c:v>
                </c:pt>
                <c:pt idx="39141">
                  <c:v>54.362499999999997</c:v>
                </c:pt>
                <c:pt idx="39142">
                  <c:v>54.363888888888887</c:v>
                </c:pt>
                <c:pt idx="39143">
                  <c:v>54.365277777777777</c:v>
                </c:pt>
                <c:pt idx="39144">
                  <c:v>54.366666666666667</c:v>
                </c:pt>
                <c:pt idx="39145">
                  <c:v>54.368055555555557</c:v>
                </c:pt>
                <c:pt idx="39146">
                  <c:v>54.369444444444447</c:v>
                </c:pt>
                <c:pt idx="39147">
                  <c:v>54.37083333333333</c:v>
                </c:pt>
                <c:pt idx="39148">
                  <c:v>54.37222222222222</c:v>
                </c:pt>
                <c:pt idx="39149">
                  <c:v>54.37361111111111</c:v>
                </c:pt>
                <c:pt idx="39150">
                  <c:v>54.375</c:v>
                </c:pt>
                <c:pt idx="39151">
                  <c:v>54.37638888888889</c:v>
                </c:pt>
                <c:pt idx="39152">
                  <c:v>54.37777777777778</c:v>
                </c:pt>
                <c:pt idx="39153">
                  <c:v>54.37916666666667</c:v>
                </c:pt>
                <c:pt idx="39154">
                  <c:v>54.380555555555553</c:v>
                </c:pt>
                <c:pt idx="39155">
                  <c:v>54.381944444444443</c:v>
                </c:pt>
                <c:pt idx="39156">
                  <c:v>54.383333333333333</c:v>
                </c:pt>
                <c:pt idx="39157">
                  <c:v>54.384722222222223</c:v>
                </c:pt>
                <c:pt idx="39158">
                  <c:v>54.386111111111113</c:v>
                </c:pt>
                <c:pt idx="39159">
                  <c:v>54.387500000000003</c:v>
                </c:pt>
                <c:pt idx="39160">
                  <c:v>54.388888888888886</c:v>
                </c:pt>
                <c:pt idx="39161">
                  <c:v>54.390277777777776</c:v>
                </c:pt>
                <c:pt idx="39162">
                  <c:v>54.391666666666666</c:v>
                </c:pt>
                <c:pt idx="39163">
                  <c:v>54.393055555555556</c:v>
                </c:pt>
                <c:pt idx="39164">
                  <c:v>54.394444444444446</c:v>
                </c:pt>
                <c:pt idx="39165">
                  <c:v>54.395833333333336</c:v>
                </c:pt>
                <c:pt idx="39166">
                  <c:v>54.397222222222226</c:v>
                </c:pt>
                <c:pt idx="39167">
                  <c:v>54.398611111111109</c:v>
                </c:pt>
                <c:pt idx="39168">
                  <c:v>54.4</c:v>
                </c:pt>
                <c:pt idx="39169">
                  <c:v>54.401388888888889</c:v>
                </c:pt>
                <c:pt idx="39170">
                  <c:v>54.402777777777779</c:v>
                </c:pt>
                <c:pt idx="39171">
                  <c:v>54.404166666666669</c:v>
                </c:pt>
                <c:pt idx="39172">
                  <c:v>54.405555555555559</c:v>
                </c:pt>
                <c:pt idx="39173">
                  <c:v>54.406944444444441</c:v>
                </c:pt>
                <c:pt idx="39174">
                  <c:v>54.408333333333331</c:v>
                </c:pt>
                <c:pt idx="39175">
                  <c:v>54.409722222222221</c:v>
                </c:pt>
                <c:pt idx="39176">
                  <c:v>54.411111111111111</c:v>
                </c:pt>
                <c:pt idx="39177">
                  <c:v>54.412500000000001</c:v>
                </c:pt>
                <c:pt idx="39178">
                  <c:v>54.413888888888891</c:v>
                </c:pt>
                <c:pt idx="39179">
                  <c:v>54.415277777777774</c:v>
                </c:pt>
                <c:pt idx="39180">
                  <c:v>54.416666666666664</c:v>
                </c:pt>
                <c:pt idx="39181">
                  <c:v>54.418055555555554</c:v>
                </c:pt>
                <c:pt idx="39182">
                  <c:v>54.419444444444444</c:v>
                </c:pt>
                <c:pt idx="39183">
                  <c:v>54.420833333333334</c:v>
                </c:pt>
                <c:pt idx="39184">
                  <c:v>54.422222222222224</c:v>
                </c:pt>
                <c:pt idx="39185">
                  <c:v>54.423611111111114</c:v>
                </c:pt>
                <c:pt idx="39186">
                  <c:v>54.424999999999997</c:v>
                </c:pt>
                <c:pt idx="39187">
                  <c:v>54.426388888888887</c:v>
                </c:pt>
                <c:pt idx="39188">
                  <c:v>54.427777777777777</c:v>
                </c:pt>
                <c:pt idx="39189">
                  <c:v>54.429166666666667</c:v>
                </c:pt>
                <c:pt idx="39190">
                  <c:v>54.430555555555557</c:v>
                </c:pt>
                <c:pt idx="39191">
                  <c:v>54.431944444444447</c:v>
                </c:pt>
                <c:pt idx="39192">
                  <c:v>54.43333333333333</c:v>
                </c:pt>
                <c:pt idx="39193">
                  <c:v>54.43472222222222</c:v>
                </c:pt>
                <c:pt idx="39194">
                  <c:v>54.43611111111111</c:v>
                </c:pt>
                <c:pt idx="39195">
                  <c:v>54.4375</c:v>
                </c:pt>
                <c:pt idx="39196">
                  <c:v>54.43888888888889</c:v>
                </c:pt>
                <c:pt idx="39197">
                  <c:v>54.44027777777778</c:v>
                </c:pt>
                <c:pt idx="39198">
                  <c:v>54.44166666666667</c:v>
                </c:pt>
                <c:pt idx="39199">
                  <c:v>54.443055555555553</c:v>
                </c:pt>
                <c:pt idx="39200">
                  <c:v>54.444444444444443</c:v>
                </c:pt>
                <c:pt idx="39201">
                  <c:v>54.445833333333333</c:v>
                </c:pt>
                <c:pt idx="39202">
                  <c:v>54.447222222222223</c:v>
                </c:pt>
                <c:pt idx="39203">
                  <c:v>54.448611111111113</c:v>
                </c:pt>
                <c:pt idx="39204">
                  <c:v>54.45</c:v>
                </c:pt>
                <c:pt idx="39205">
                  <c:v>54.451388888888886</c:v>
                </c:pt>
                <c:pt idx="39206">
                  <c:v>54.452777777777776</c:v>
                </c:pt>
                <c:pt idx="39207">
                  <c:v>54.454166666666666</c:v>
                </c:pt>
                <c:pt idx="39208">
                  <c:v>54.455555555555556</c:v>
                </c:pt>
                <c:pt idx="39209">
                  <c:v>54.456944444444446</c:v>
                </c:pt>
                <c:pt idx="39210">
                  <c:v>54.458333333333336</c:v>
                </c:pt>
                <c:pt idx="39211">
                  <c:v>54.459722222222226</c:v>
                </c:pt>
                <c:pt idx="39212">
                  <c:v>54.461111111111109</c:v>
                </c:pt>
                <c:pt idx="39213">
                  <c:v>54.462499999999999</c:v>
                </c:pt>
                <c:pt idx="39214">
                  <c:v>54.463888888888889</c:v>
                </c:pt>
                <c:pt idx="39215">
                  <c:v>54.465277777777779</c:v>
                </c:pt>
                <c:pt idx="39216">
                  <c:v>54.466666666666669</c:v>
                </c:pt>
                <c:pt idx="39217">
                  <c:v>54.468055555555559</c:v>
                </c:pt>
                <c:pt idx="39218">
                  <c:v>54.469444444444441</c:v>
                </c:pt>
                <c:pt idx="39219">
                  <c:v>54.470833333333331</c:v>
                </c:pt>
                <c:pt idx="39220">
                  <c:v>54.472222222222221</c:v>
                </c:pt>
                <c:pt idx="39221">
                  <c:v>54.473611111111111</c:v>
                </c:pt>
                <c:pt idx="39222">
                  <c:v>54.475000000000001</c:v>
                </c:pt>
                <c:pt idx="39223">
                  <c:v>54.476388888888891</c:v>
                </c:pt>
                <c:pt idx="39224">
                  <c:v>54.477777777777774</c:v>
                </c:pt>
                <c:pt idx="39225">
                  <c:v>54.479166666666664</c:v>
                </c:pt>
                <c:pt idx="39226">
                  <c:v>54.480555555555554</c:v>
                </c:pt>
                <c:pt idx="39227">
                  <c:v>54.481944444444444</c:v>
                </c:pt>
                <c:pt idx="39228">
                  <c:v>54.483333333333334</c:v>
                </c:pt>
                <c:pt idx="39229">
                  <c:v>54.484722222222224</c:v>
                </c:pt>
                <c:pt idx="39230">
                  <c:v>54.486111111111114</c:v>
                </c:pt>
                <c:pt idx="39231">
                  <c:v>54.487499999999997</c:v>
                </c:pt>
                <c:pt idx="39232">
                  <c:v>54.488888888888887</c:v>
                </c:pt>
                <c:pt idx="39233">
                  <c:v>54.490277777777777</c:v>
                </c:pt>
                <c:pt idx="39234">
                  <c:v>54.491666666666667</c:v>
                </c:pt>
                <c:pt idx="39235">
                  <c:v>54.493055555555557</c:v>
                </c:pt>
                <c:pt idx="39236">
                  <c:v>54.494444444444447</c:v>
                </c:pt>
                <c:pt idx="39237">
                  <c:v>54.49583333333333</c:v>
                </c:pt>
                <c:pt idx="39238">
                  <c:v>54.49722222222222</c:v>
                </c:pt>
                <c:pt idx="39239">
                  <c:v>54.49861111111111</c:v>
                </c:pt>
                <c:pt idx="39240">
                  <c:v>54.5</c:v>
                </c:pt>
                <c:pt idx="39241">
                  <c:v>54.50138888888889</c:v>
                </c:pt>
                <c:pt idx="39242">
                  <c:v>54.50277777777778</c:v>
                </c:pt>
                <c:pt idx="39243">
                  <c:v>54.50416666666667</c:v>
                </c:pt>
                <c:pt idx="39244">
                  <c:v>54.505555555555553</c:v>
                </c:pt>
                <c:pt idx="39245">
                  <c:v>54.506944444444443</c:v>
                </c:pt>
                <c:pt idx="39246">
                  <c:v>54.508333333333333</c:v>
                </c:pt>
                <c:pt idx="39247">
                  <c:v>54.509722222222223</c:v>
                </c:pt>
                <c:pt idx="39248">
                  <c:v>54.511111111111113</c:v>
                </c:pt>
                <c:pt idx="39249">
                  <c:v>54.512500000000003</c:v>
                </c:pt>
                <c:pt idx="39250">
                  <c:v>54.513888888888886</c:v>
                </c:pt>
                <c:pt idx="39251">
                  <c:v>54.515277777777776</c:v>
                </c:pt>
                <c:pt idx="39252">
                  <c:v>54.516666666666666</c:v>
                </c:pt>
                <c:pt idx="39253">
                  <c:v>54.518055555555556</c:v>
                </c:pt>
                <c:pt idx="39254">
                  <c:v>54.519444444444446</c:v>
                </c:pt>
                <c:pt idx="39255">
                  <c:v>54.520833333333336</c:v>
                </c:pt>
                <c:pt idx="39256">
                  <c:v>54.522222222222226</c:v>
                </c:pt>
                <c:pt idx="39257">
                  <c:v>54.523611111111109</c:v>
                </c:pt>
                <c:pt idx="39258">
                  <c:v>54.524999999999999</c:v>
                </c:pt>
                <c:pt idx="39259">
                  <c:v>54.526388888888889</c:v>
                </c:pt>
                <c:pt idx="39260">
                  <c:v>54.527777777777779</c:v>
                </c:pt>
                <c:pt idx="39261">
                  <c:v>54.529166666666669</c:v>
                </c:pt>
                <c:pt idx="39262">
                  <c:v>54.530555555555559</c:v>
                </c:pt>
                <c:pt idx="39263">
                  <c:v>54.531944444444441</c:v>
                </c:pt>
                <c:pt idx="39264">
                  <c:v>54.533333333333331</c:v>
                </c:pt>
                <c:pt idx="39265">
                  <c:v>54.534722222222221</c:v>
                </c:pt>
                <c:pt idx="39266">
                  <c:v>54.536111111111111</c:v>
                </c:pt>
                <c:pt idx="39267">
                  <c:v>54.537500000000001</c:v>
                </c:pt>
                <c:pt idx="39268">
                  <c:v>54.538888888888891</c:v>
                </c:pt>
                <c:pt idx="39269">
                  <c:v>54.540277777777774</c:v>
                </c:pt>
                <c:pt idx="39270">
                  <c:v>54.541666666666664</c:v>
                </c:pt>
                <c:pt idx="39271">
                  <c:v>54.543055555555554</c:v>
                </c:pt>
                <c:pt idx="39272">
                  <c:v>54.544444444444444</c:v>
                </c:pt>
                <c:pt idx="39273">
                  <c:v>54.545833333333334</c:v>
                </c:pt>
                <c:pt idx="39274">
                  <c:v>54.547222222222224</c:v>
                </c:pt>
                <c:pt idx="39275">
                  <c:v>54.548611111111114</c:v>
                </c:pt>
                <c:pt idx="39276">
                  <c:v>54.55</c:v>
                </c:pt>
                <c:pt idx="39277">
                  <c:v>54.551388888888887</c:v>
                </c:pt>
                <c:pt idx="39278">
                  <c:v>54.552777777777777</c:v>
                </c:pt>
                <c:pt idx="39279">
                  <c:v>54.554166666666667</c:v>
                </c:pt>
                <c:pt idx="39280">
                  <c:v>54.555555555555557</c:v>
                </c:pt>
                <c:pt idx="39281">
                  <c:v>54.556944444444447</c:v>
                </c:pt>
                <c:pt idx="39282">
                  <c:v>54.55833333333333</c:v>
                </c:pt>
                <c:pt idx="39283">
                  <c:v>54.55972222222222</c:v>
                </c:pt>
                <c:pt idx="39284">
                  <c:v>54.56111111111111</c:v>
                </c:pt>
                <c:pt idx="39285">
                  <c:v>54.5625</c:v>
                </c:pt>
                <c:pt idx="39286">
                  <c:v>54.56388888888889</c:v>
                </c:pt>
                <c:pt idx="39287">
                  <c:v>54.56527777777778</c:v>
                </c:pt>
                <c:pt idx="39288">
                  <c:v>54.56666666666667</c:v>
                </c:pt>
                <c:pt idx="39289">
                  <c:v>54.568055555555553</c:v>
                </c:pt>
                <c:pt idx="39290">
                  <c:v>54.569444444444443</c:v>
                </c:pt>
                <c:pt idx="39291">
                  <c:v>54.570833333333333</c:v>
                </c:pt>
                <c:pt idx="39292">
                  <c:v>54.572222222222223</c:v>
                </c:pt>
                <c:pt idx="39293">
                  <c:v>54.573611111111113</c:v>
                </c:pt>
                <c:pt idx="39294">
                  <c:v>54.575000000000003</c:v>
                </c:pt>
                <c:pt idx="39295">
                  <c:v>54.576388888888886</c:v>
                </c:pt>
                <c:pt idx="39296">
                  <c:v>54.577777777777776</c:v>
                </c:pt>
                <c:pt idx="39297">
                  <c:v>54.579166666666666</c:v>
                </c:pt>
                <c:pt idx="39298">
                  <c:v>54.580555555555556</c:v>
                </c:pt>
                <c:pt idx="39299">
                  <c:v>54.581944444444446</c:v>
                </c:pt>
                <c:pt idx="39300">
                  <c:v>54.583333333333336</c:v>
                </c:pt>
                <c:pt idx="39301">
                  <c:v>54.584722222222226</c:v>
                </c:pt>
                <c:pt idx="39302">
                  <c:v>54.586111111111109</c:v>
                </c:pt>
                <c:pt idx="39303">
                  <c:v>54.587499999999999</c:v>
                </c:pt>
                <c:pt idx="39304">
                  <c:v>54.588888888888889</c:v>
                </c:pt>
                <c:pt idx="39305">
                  <c:v>54.590277777777779</c:v>
                </c:pt>
                <c:pt idx="39306">
                  <c:v>54.591666666666669</c:v>
                </c:pt>
                <c:pt idx="39307">
                  <c:v>54.593055555555559</c:v>
                </c:pt>
                <c:pt idx="39308">
                  <c:v>54.594444444444441</c:v>
                </c:pt>
                <c:pt idx="39309">
                  <c:v>54.595833333333331</c:v>
                </c:pt>
                <c:pt idx="39310">
                  <c:v>54.597222222222221</c:v>
                </c:pt>
                <c:pt idx="39311">
                  <c:v>54.598611111111111</c:v>
                </c:pt>
                <c:pt idx="39312">
                  <c:v>54.6</c:v>
                </c:pt>
                <c:pt idx="39313">
                  <c:v>54.601388888888891</c:v>
                </c:pt>
                <c:pt idx="39314">
                  <c:v>54.602777777777774</c:v>
                </c:pt>
                <c:pt idx="39315">
                  <c:v>54.604166666666664</c:v>
                </c:pt>
                <c:pt idx="39316">
                  <c:v>54.605555555555554</c:v>
                </c:pt>
                <c:pt idx="39317">
                  <c:v>54.606944444444444</c:v>
                </c:pt>
                <c:pt idx="39318">
                  <c:v>54.608333333333334</c:v>
                </c:pt>
                <c:pt idx="39319">
                  <c:v>54.609722222222224</c:v>
                </c:pt>
                <c:pt idx="39320">
                  <c:v>54.611111111111114</c:v>
                </c:pt>
                <c:pt idx="39321">
                  <c:v>54.612499999999997</c:v>
                </c:pt>
                <c:pt idx="39322">
                  <c:v>54.613888888888887</c:v>
                </c:pt>
                <c:pt idx="39323">
                  <c:v>54.615277777777777</c:v>
                </c:pt>
                <c:pt idx="39324">
                  <c:v>54.616666666666667</c:v>
                </c:pt>
                <c:pt idx="39325">
                  <c:v>54.618055555555557</c:v>
                </c:pt>
                <c:pt idx="39326">
                  <c:v>54.619444444444447</c:v>
                </c:pt>
                <c:pt idx="39327">
                  <c:v>54.62083333333333</c:v>
                </c:pt>
                <c:pt idx="39328">
                  <c:v>54.62222222222222</c:v>
                </c:pt>
                <c:pt idx="39329">
                  <c:v>54.62361111111111</c:v>
                </c:pt>
                <c:pt idx="39330">
                  <c:v>54.625</c:v>
                </c:pt>
                <c:pt idx="39331">
                  <c:v>54.62638888888889</c:v>
                </c:pt>
                <c:pt idx="39332">
                  <c:v>54.62777777777778</c:v>
                </c:pt>
                <c:pt idx="39333">
                  <c:v>54.62916666666667</c:v>
                </c:pt>
                <c:pt idx="39334">
                  <c:v>54.630555555555553</c:v>
                </c:pt>
                <c:pt idx="39335">
                  <c:v>54.631944444444443</c:v>
                </c:pt>
                <c:pt idx="39336">
                  <c:v>54.633333333333333</c:v>
                </c:pt>
                <c:pt idx="39337">
                  <c:v>54.634722222222223</c:v>
                </c:pt>
                <c:pt idx="39338">
                  <c:v>54.636111111111113</c:v>
                </c:pt>
                <c:pt idx="39339">
                  <c:v>54.637500000000003</c:v>
                </c:pt>
                <c:pt idx="39340">
                  <c:v>54.638888888888886</c:v>
                </c:pt>
                <c:pt idx="39341">
                  <c:v>54.640277777777776</c:v>
                </c:pt>
                <c:pt idx="39342">
                  <c:v>54.641666666666666</c:v>
                </c:pt>
                <c:pt idx="39343">
                  <c:v>54.643055555555556</c:v>
                </c:pt>
                <c:pt idx="39344">
                  <c:v>54.644444444444446</c:v>
                </c:pt>
                <c:pt idx="39345">
                  <c:v>54.645833333333336</c:v>
                </c:pt>
                <c:pt idx="39346">
                  <c:v>54.647222222222226</c:v>
                </c:pt>
                <c:pt idx="39347">
                  <c:v>54.648611111111109</c:v>
                </c:pt>
                <c:pt idx="39348">
                  <c:v>54.65</c:v>
                </c:pt>
                <c:pt idx="39349">
                  <c:v>54.651388888888889</c:v>
                </c:pt>
                <c:pt idx="39350">
                  <c:v>54.652777777777779</c:v>
                </c:pt>
                <c:pt idx="39351">
                  <c:v>54.654166666666669</c:v>
                </c:pt>
                <c:pt idx="39352">
                  <c:v>54.655555555555559</c:v>
                </c:pt>
                <c:pt idx="39353">
                  <c:v>54.656944444444441</c:v>
                </c:pt>
                <c:pt idx="39354">
                  <c:v>54.658333333333331</c:v>
                </c:pt>
                <c:pt idx="39355">
                  <c:v>54.659722222222221</c:v>
                </c:pt>
                <c:pt idx="39356">
                  <c:v>54.661111111111111</c:v>
                </c:pt>
                <c:pt idx="39357">
                  <c:v>54.662500000000001</c:v>
                </c:pt>
                <c:pt idx="39358">
                  <c:v>54.663888888888891</c:v>
                </c:pt>
                <c:pt idx="39359">
                  <c:v>54.665277777777774</c:v>
                </c:pt>
                <c:pt idx="39360">
                  <c:v>54.666666666666664</c:v>
                </c:pt>
                <c:pt idx="39361">
                  <c:v>54.668055555555554</c:v>
                </c:pt>
                <c:pt idx="39362">
                  <c:v>54.669444444444444</c:v>
                </c:pt>
                <c:pt idx="39363">
                  <c:v>54.670833333333334</c:v>
                </c:pt>
                <c:pt idx="39364">
                  <c:v>54.672222222222224</c:v>
                </c:pt>
                <c:pt idx="39365">
                  <c:v>54.673611111111114</c:v>
                </c:pt>
                <c:pt idx="39366">
                  <c:v>54.674999999999997</c:v>
                </c:pt>
                <c:pt idx="39367">
                  <c:v>54.676388888888887</c:v>
                </c:pt>
                <c:pt idx="39368">
                  <c:v>54.677777777777777</c:v>
                </c:pt>
                <c:pt idx="39369">
                  <c:v>54.679166666666667</c:v>
                </c:pt>
                <c:pt idx="39370">
                  <c:v>54.680555555555557</c:v>
                </c:pt>
                <c:pt idx="39371">
                  <c:v>54.681944444444447</c:v>
                </c:pt>
                <c:pt idx="39372">
                  <c:v>54.68333333333333</c:v>
                </c:pt>
                <c:pt idx="39373">
                  <c:v>54.68472222222222</c:v>
                </c:pt>
                <c:pt idx="39374">
                  <c:v>54.68611111111111</c:v>
                </c:pt>
                <c:pt idx="39375">
                  <c:v>54.6875</c:v>
                </c:pt>
                <c:pt idx="39376">
                  <c:v>54.68888888888889</c:v>
                </c:pt>
                <c:pt idx="39377">
                  <c:v>54.69027777777778</c:v>
                </c:pt>
                <c:pt idx="39378">
                  <c:v>54.69166666666667</c:v>
                </c:pt>
                <c:pt idx="39379">
                  <c:v>54.693055555555553</c:v>
                </c:pt>
                <c:pt idx="39380">
                  <c:v>54.694444444444443</c:v>
                </c:pt>
                <c:pt idx="39381">
                  <c:v>54.695833333333333</c:v>
                </c:pt>
                <c:pt idx="39382">
                  <c:v>54.697222222222223</c:v>
                </c:pt>
                <c:pt idx="39383">
                  <c:v>54.698611111111113</c:v>
                </c:pt>
                <c:pt idx="39384">
                  <c:v>54.7</c:v>
                </c:pt>
                <c:pt idx="39385">
                  <c:v>54.701388888888886</c:v>
                </c:pt>
                <c:pt idx="39386">
                  <c:v>54.702777777777776</c:v>
                </c:pt>
                <c:pt idx="39387">
                  <c:v>54.704166666666666</c:v>
                </c:pt>
                <c:pt idx="39388">
                  <c:v>54.705555555555556</c:v>
                </c:pt>
                <c:pt idx="39389">
                  <c:v>54.706944444444446</c:v>
                </c:pt>
                <c:pt idx="39390">
                  <c:v>54.708333333333336</c:v>
                </c:pt>
                <c:pt idx="39391">
                  <c:v>54.709722222222226</c:v>
                </c:pt>
                <c:pt idx="39392">
                  <c:v>54.711111111111109</c:v>
                </c:pt>
                <c:pt idx="39393">
                  <c:v>54.712499999999999</c:v>
                </c:pt>
                <c:pt idx="39394">
                  <c:v>54.713888888888889</c:v>
                </c:pt>
                <c:pt idx="39395">
                  <c:v>54.715277777777779</c:v>
                </c:pt>
                <c:pt idx="39396">
                  <c:v>54.716666666666669</c:v>
                </c:pt>
                <c:pt idx="39397">
                  <c:v>54.718055555555559</c:v>
                </c:pt>
                <c:pt idx="39398">
                  <c:v>54.719444444444441</c:v>
                </c:pt>
                <c:pt idx="39399">
                  <c:v>54.720833333333331</c:v>
                </c:pt>
                <c:pt idx="39400">
                  <c:v>54.722222222222221</c:v>
                </c:pt>
                <c:pt idx="39401">
                  <c:v>54.723611111111111</c:v>
                </c:pt>
                <c:pt idx="39402">
                  <c:v>54.725000000000001</c:v>
                </c:pt>
                <c:pt idx="39403">
                  <c:v>54.726388888888891</c:v>
                </c:pt>
                <c:pt idx="39404">
                  <c:v>54.727777777777774</c:v>
                </c:pt>
                <c:pt idx="39405">
                  <c:v>54.729166666666664</c:v>
                </c:pt>
                <c:pt idx="39406">
                  <c:v>54.730555555555554</c:v>
                </c:pt>
                <c:pt idx="39407">
                  <c:v>54.731944444444444</c:v>
                </c:pt>
                <c:pt idx="39408">
                  <c:v>54.733333333333334</c:v>
                </c:pt>
                <c:pt idx="39409">
                  <c:v>54.734722222222224</c:v>
                </c:pt>
                <c:pt idx="39410">
                  <c:v>54.736111111111114</c:v>
                </c:pt>
                <c:pt idx="39411">
                  <c:v>54.737499999999997</c:v>
                </c:pt>
                <c:pt idx="39412">
                  <c:v>54.738888888888887</c:v>
                </c:pt>
                <c:pt idx="39413">
                  <c:v>54.740277777777777</c:v>
                </c:pt>
                <c:pt idx="39414">
                  <c:v>54.741666666666667</c:v>
                </c:pt>
                <c:pt idx="39415">
                  <c:v>54.743055555555557</c:v>
                </c:pt>
                <c:pt idx="39416">
                  <c:v>54.744444444444447</c:v>
                </c:pt>
                <c:pt idx="39417">
                  <c:v>54.74583333333333</c:v>
                </c:pt>
                <c:pt idx="39418">
                  <c:v>54.74722222222222</c:v>
                </c:pt>
                <c:pt idx="39419">
                  <c:v>54.74861111111111</c:v>
                </c:pt>
                <c:pt idx="39420">
                  <c:v>54.75</c:v>
                </c:pt>
                <c:pt idx="39421">
                  <c:v>54.75138888888889</c:v>
                </c:pt>
                <c:pt idx="39422">
                  <c:v>54.75277777777778</c:v>
                </c:pt>
                <c:pt idx="39423">
                  <c:v>54.75416666666667</c:v>
                </c:pt>
                <c:pt idx="39424">
                  <c:v>54.755555555555553</c:v>
                </c:pt>
                <c:pt idx="39425">
                  <c:v>54.756944444444443</c:v>
                </c:pt>
                <c:pt idx="39426">
                  <c:v>54.758333333333333</c:v>
                </c:pt>
                <c:pt idx="39427">
                  <c:v>54.759722222222223</c:v>
                </c:pt>
                <c:pt idx="39428">
                  <c:v>54.761111111111113</c:v>
                </c:pt>
                <c:pt idx="39429">
                  <c:v>54.762500000000003</c:v>
                </c:pt>
                <c:pt idx="39430">
                  <c:v>54.763888888888886</c:v>
                </c:pt>
                <c:pt idx="39431">
                  <c:v>54.765277777777776</c:v>
                </c:pt>
                <c:pt idx="39432">
                  <c:v>54.766666666666666</c:v>
                </c:pt>
                <c:pt idx="39433">
                  <c:v>54.768055555555556</c:v>
                </c:pt>
                <c:pt idx="39434">
                  <c:v>54.769444444444446</c:v>
                </c:pt>
                <c:pt idx="39435">
                  <c:v>54.770833333333336</c:v>
                </c:pt>
                <c:pt idx="39436">
                  <c:v>54.772222222222226</c:v>
                </c:pt>
                <c:pt idx="39437">
                  <c:v>54.773611111111109</c:v>
                </c:pt>
                <c:pt idx="39438">
                  <c:v>54.774999999999999</c:v>
                </c:pt>
                <c:pt idx="39439">
                  <c:v>54.776388888888889</c:v>
                </c:pt>
                <c:pt idx="39440">
                  <c:v>54.777777777777779</c:v>
                </c:pt>
                <c:pt idx="39441">
                  <c:v>54.779166666666669</c:v>
                </c:pt>
                <c:pt idx="39442">
                  <c:v>54.780555555555559</c:v>
                </c:pt>
                <c:pt idx="39443">
                  <c:v>54.781944444444441</c:v>
                </c:pt>
                <c:pt idx="39444">
                  <c:v>54.783333333333331</c:v>
                </c:pt>
                <c:pt idx="39445">
                  <c:v>54.784722222222221</c:v>
                </c:pt>
                <c:pt idx="39446">
                  <c:v>54.786111111111111</c:v>
                </c:pt>
                <c:pt idx="39447">
                  <c:v>54.787500000000001</c:v>
                </c:pt>
                <c:pt idx="39448">
                  <c:v>54.788888888888891</c:v>
                </c:pt>
                <c:pt idx="39449">
                  <c:v>54.790277777777774</c:v>
                </c:pt>
                <c:pt idx="39450">
                  <c:v>54.791666666666664</c:v>
                </c:pt>
                <c:pt idx="39451">
                  <c:v>54.793055555555554</c:v>
                </c:pt>
                <c:pt idx="39452">
                  <c:v>54.794444444444444</c:v>
                </c:pt>
                <c:pt idx="39453">
                  <c:v>54.795833333333334</c:v>
                </c:pt>
                <c:pt idx="39454">
                  <c:v>54.797222222222224</c:v>
                </c:pt>
                <c:pt idx="39455">
                  <c:v>54.798611111111114</c:v>
                </c:pt>
                <c:pt idx="39456">
                  <c:v>54.8</c:v>
                </c:pt>
                <c:pt idx="39457">
                  <c:v>54.801388888888887</c:v>
                </c:pt>
                <c:pt idx="39458">
                  <c:v>54.802777777777777</c:v>
                </c:pt>
                <c:pt idx="39459">
                  <c:v>54.804166666666667</c:v>
                </c:pt>
                <c:pt idx="39460">
                  <c:v>54.805555555555557</c:v>
                </c:pt>
                <c:pt idx="39461">
                  <c:v>54.806944444444447</c:v>
                </c:pt>
                <c:pt idx="39462">
                  <c:v>54.80833333333333</c:v>
                </c:pt>
                <c:pt idx="39463">
                  <c:v>54.80972222222222</c:v>
                </c:pt>
                <c:pt idx="39464">
                  <c:v>54.81111111111111</c:v>
                </c:pt>
                <c:pt idx="39465">
                  <c:v>54.8125</c:v>
                </c:pt>
                <c:pt idx="39466">
                  <c:v>54.81388888888889</c:v>
                </c:pt>
                <c:pt idx="39467">
                  <c:v>54.81527777777778</c:v>
                </c:pt>
                <c:pt idx="39468">
                  <c:v>54.81666666666667</c:v>
                </c:pt>
                <c:pt idx="39469">
                  <c:v>54.818055555555553</c:v>
                </c:pt>
                <c:pt idx="39470">
                  <c:v>54.819444444444443</c:v>
                </c:pt>
                <c:pt idx="39471">
                  <c:v>54.820833333333333</c:v>
                </c:pt>
                <c:pt idx="39472">
                  <c:v>54.822222222222223</c:v>
                </c:pt>
                <c:pt idx="39473">
                  <c:v>54.823611111111113</c:v>
                </c:pt>
                <c:pt idx="39474">
                  <c:v>54.825000000000003</c:v>
                </c:pt>
                <c:pt idx="39475">
                  <c:v>54.826388888888886</c:v>
                </c:pt>
                <c:pt idx="39476">
                  <c:v>54.827777777777776</c:v>
                </c:pt>
                <c:pt idx="39477">
                  <c:v>54.829166666666666</c:v>
                </c:pt>
                <c:pt idx="39478">
                  <c:v>54.830555555555556</c:v>
                </c:pt>
                <c:pt idx="39479">
                  <c:v>54.831944444444446</c:v>
                </c:pt>
                <c:pt idx="39480">
                  <c:v>54.833333333333336</c:v>
                </c:pt>
                <c:pt idx="39481">
                  <c:v>54.834722222222226</c:v>
                </c:pt>
                <c:pt idx="39482">
                  <c:v>54.836111111111109</c:v>
                </c:pt>
                <c:pt idx="39483">
                  <c:v>54.837499999999999</c:v>
                </c:pt>
                <c:pt idx="39484">
                  <c:v>54.838888888888889</c:v>
                </c:pt>
                <c:pt idx="39485">
                  <c:v>54.840277777777779</c:v>
                </c:pt>
                <c:pt idx="39486">
                  <c:v>54.841666666666669</c:v>
                </c:pt>
                <c:pt idx="39487">
                  <c:v>54.843055555555559</c:v>
                </c:pt>
                <c:pt idx="39488">
                  <c:v>54.844444444444441</c:v>
                </c:pt>
                <c:pt idx="39489">
                  <c:v>54.845833333333331</c:v>
                </c:pt>
                <c:pt idx="39490">
                  <c:v>54.847222222222221</c:v>
                </c:pt>
                <c:pt idx="39491">
                  <c:v>54.848611111111111</c:v>
                </c:pt>
                <c:pt idx="39492">
                  <c:v>54.85</c:v>
                </c:pt>
                <c:pt idx="39493">
                  <c:v>54.851388888888891</c:v>
                </c:pt>
                <c:pt idx="39494">
                  <c:v>54.852777777777774</c:v>
                </c:pt>
                <c:pt idx="39495">
                  <c:v>54.854166666666664</c:v>
                </c:pt>
                <c:pt idx="39496">
                  <c:v>54.855555555555554</c:v>
                </c:pt>
                <c:pt idx="39497">
                  <c:v>54.856944444444444</c:v>
                </c:pt>
                <c:pt idx="39498">
                  <c:v>54.858333333333334</c:v>
                </c:pt>
                <c:pt idx="39499">
                  <c:v>54.859722222222224</c:v>
                </c:pt>
                <c:pt idx="39500">
                  <c:v>54.861111111111114</c:v>
                </c:pt>
                <c:pt idx="39501">
                  <c:v>54.862499999999997</c:v>
                </c:pt>
                <c:pt idx="39502">
                  <c:v>54.863888888888887</c:v>
                </c:pt>
                <c:pt idx="39503">
                  <c:v>54.865277777777777</c:v>
                </c:pt>
                <c:pt idx="39504">
                  <c:v>54.866666666666667</c:v>
                </c:pt>
                <c:pt idx="39505">
                  <c:v>54.868055555555557</c:v>
                </c:pt>
                <c:pt idx="39506">
                  <c:v>54.869444444444447</c:v>
                </c:pt>
                <c:pt idx="39507">
                  <c:v>54.87083333333333</c:v>
                </c:pt>
                <c:pt idx="39508">
                  <c:v>54.87222222222222</c:v>
                </c:pt>
                <c:pt idx="39509">
                  <c:v>54.87361111111111</c:v>
                </c:pt>
                <c:pt idx="39510">
                  <c:v>54.875</c:v>
                </c:pt>
                <c:pt idx="39511">
                  <c:v>54.87638888888889</c:v>
                </c:pt>
                <c:pt idx="39512">
                  <c:v>54.87777777777778</c:v>
                </c:pt>
                <c:pt idx="39513">
                  <c:v>54.87916666666667</c:v>
                </c:pt>
                <c:pt idx="39514">
                  <c:v>54.880555555555553</c:v>
                </c:pt>
                <c:pt idx="39515">
                  <c:v>54.881944444444443</c:v>
                </c:pt>
                <c:pt idx="39516">
                  <c:v>54.883333333333333</c:v>
                </c:pt>
                <c:pt idx="39517">
                  <c:v>54.884722222222223</c:v>
                </c:pt>
                <c:pt idx="39518">
                  <c:v>54.886111111111113</c:v>
                </c:pt>
                <c:pt idx="39519">
                  <c:v>54.887500000000003</c:v>
                </c:pt>
                <c:pt idx="39520">
                  <c:v>54.888888888888886</c:v>
                </c:pt>
                <c:pt idx="39521">
                  <c:v>54.890277777777776</c:v>
                </c:pt>
                <c:pt idx="39522">
                  <c:v>54.891666666666666</c:v>
                </c:pt>
                <c:pt idx="39523">
                  <c:v>54.893055555555556</c:v>
                </c:pt>
                <c:pt idx="39524">
                  <c:v>54.894444444444446</c:v>
                </c:pt>
                <c:pt idx="39525">
                  <c:v>54.895833333333336</c:v>
                </c:pt>
                <c:pt idx="39526">
                  <c:v>54.897222222222226</c:v>
                </c:pt>
                <c:pt idx="39527">
                  <c:v>54.898611111111109</c:v>
                </c:pt>
                <c:pt idx="39528">
                  <c:v>54.9</c:v>
                </c:pt>
                <c:pt idx="39529">
                  <c:v>54.901388888888889</c:v>
                </c:pt>
                <c:pt idx="39530">
                  <c:v>54.902777777777779</c:v>
                </c:pt>
                <c:pt idx="39531">
                  <c:v>54.904166666666669</c:v>
                </c:pt>
                <c:pt idx="39532">
                  <c:v>54.905555555555559</c:v>
                </c:pt>
                <c:pt idx="39533">
                  <c:v>54.906944444444441</c:v>
                </c:pt>
                <c:pt idx="39534">
                  <c:v>54.908333333333331</c:v>
                </c:pt>
                <c:pt idx="39535">
                  <c:v>54.909722222222221</c:v>
                </c:pt>
                <c:pt idx="39536">
                  <c:v>54.911111111111111</c:v>
                </c:pt>
                <c:pt idx="39537">
                  <c:v>54.912500000000001</c:v>
                </c:pt>
                <c:pt idx="39538">
                  <c:v>54.913888888888891</c:v>
                </c:pt>
                <c:pt idx="39539">
                  <c:v>54.915277777777774</c:v>
                </c:pt>
                <c:pt idx="39540">
                  <c:v>54.916666666666664</c:v>
                </c:pt>
                <c:pt idx="39541">
                  <c:v>54.918055555555554</c:v>
                </c:pt>
                <c:pt idx="39542">
                  <c:v>54.919444444444444</c:v>
                </c:pt>
                <c:pt idx="39543">
                  <c:v>54.920833333333334</c:v>
                </c:pt>
                <c:pt idx="39544">
                  <c:v>54.922222222222224</c:v>
                </c:pt>
                <c:pt idx="39545">
                  <c:v>54.923611111111114</c:v>
                </c:pt>
                <c:pt idx="39546">
                  <c:v>54.924999999999997</c:v>
                </c:pt>
                <c:pt idx="39547">
                  <c:v>54.926388888888887</c:v>
                </c:pt>
                <c:pt idx="39548">
                  <c:v>54.927777777777777</c:v>
                </c:pt>
                <c:pt idx="39549">
                  <c:v>54.929166666666667</c:v>
                </c:pt>
                <c:pt idx="39550">
                  <c:v>54.930555555555557</c:v>
                </c:pt>
                <c:pt idx="39551">
                  <c:v>54.931944444444447</c:v>
                </c:pt>
                <c:pt idx="39552">
                  <c:v>54.93333333333333</c:v>
                </c:pt>
                <c:pt idx="39553">
                  <c:v>54.93472222222222</c:v>
                </c:pt>
                <c:pt idx="39554">
                  <c:v>54.93611111111111</c:v>
                </c:pt>
                <c:pt idx="39555">
                  <c:v>54.9375</c:v>
                </c:pt>
                <c:pt idx="39556">
                  <c:v>54.93888888888889</c:v>
                </c:pt>
                <c:pt idx="39557">
                  <c:v>54.94027777777778</c:v>
                </c:pt>
                <c:pt idx="39558">
                  <c:v>54.94166666666667</c:v>
                </c:pt>
                <c:pt idx="39559">
                  <c:v>54.943055555555553</c:v>
                </c:pt>
                <c:pt idx="39560">
                  <c:v>54.944444444444443</c:v>
                </c:pt>
                <c:pt idx="39561">
                  <c:v>54.945833333333333</c:v>
                </c:pt>
                <c:pt idx="39562">
                  <c:v>54.947222222222223</c:v>
                </c:pt>
                <c:pt idx="39563">
                  <c:v>54.948611111111113</c:v>
                </c:pt>
                <c:pt idx="39564">
                  <c:v>54.95</c:v>
                </c:pt>
                <c:pt idx="39565">
                  <c:v>54.951388888888886</c:v>
                </c:pt>
                <c:pt idx="39566">
                  <c:v>54.952777777777776</c:v>
                </c:pt>
                <c:pt idx="39567">
                  <c:v>54.954166666666666</c:v>
                </c:pt>
                <c:pt idx="39568">
                  <c:v>54.955555555555556</c:v>
                </c:pt>
                <c:pt idx="39569">
                  <c:v>54.956944444444446</c:v>
                </c:pt>
                <c:pt idx="39570">
                  <c:v>54.958333333333336</c:v>
                </c:pt>
                <c:pt idx="39571">
                  <c:v>54.959722222222226</c:v>
                </c:pt>
                <c:pt idx="39572">
                  <c:v>54.961111111111109</c:v>
                </c:pt>
                <c:pt idx="39573">
                  <c:v>54.962499999999999</c:v>
                </c:pt>
                <c:pt idx="39574">
                  <c:v>54.963888888888889</c:v>
                </c:pt>
                <c:pt idx="39575">
                  <c:v>54.965277777777779</c:v>
                </c:pt>
                <c:pt idx="39576">
                  <c:v>54.966666666666669</c:v>
                </c:pt>
                <c:pt idx="39577">
                  <c:v>54.968055555555559</c:v>
                </c:pt>
                <c:pt idx="39578">
                  <c:v>54.969444444444441</c:v>
                </c:pt>
                <c:pt idx="39579">
                  <c:v>54.970833333333331</c:v>
                </c:pt>
                <c:pt idx="39580">
                  <c:v>54.972222222222221</c:v>
                </c:pt>
                <c:pt idx="39581">
                  <c:v>54.973611111111111</c:v>
                </c:pt>
                <c:pt idx="39582">
                  <c:v>54.975000000000001</c:v>
                </c:pt>
                <c:pt idx="39583">
                  <c:v>54.976388888888891</c:v>
                </c:pt>
                <c:pt idx="39584">
                  <c:v>54.977777777777774</c:v>
                </c:pt>
                <c:pt idx="39585">
                  <c:v>54.979166666666664</c:v>
                </c:pt>
                <c:pt idx="39586">
                  <c:v>54.980555555555554</c:v>
                </c:pt>
                <c:pt idx="39587">
                  <c:v>54.981944444444444</c:v>
                </c:pt>
                <c:pt idx="39588">
                  <c:v>54.983333333333334</c:v>
                </c:pt>
                <c:pt idx="39589">
                  <c:v>54.984722222222224</c:v>
                </c:pt>
                <c:pt idx="39590">
                  <c:v>54.986111111111114</c:v>
                </c:pt>
                <c:pt idx="39591">
                  <c:v>54.987499999999997</c:v>
                </c:pt>
                <c:pt idx="39592">
                  <c:v>54.988888888888887</c:v>
                </c:pt>
                <c:pt idx="39593">
                  <c:v>54.990277777777777</c:v>
                </c:pt>
                <c:pt idx="39594">
                  <c:v>54.991666666666667</c:v>
                </c:pt>
                <c:pt idx="39595">
                  <c:v>54.993055555555557</c:v>
                </c:pt>
                <c:pt idx="39596">
                  <c:v>54.994444444444447</c:v>
                </c:pt>
                <c:pt idx="39597">
                  <c:v>54.99583333333333</c:v>
                </c:pt>
                <c:pt idx="39598">
                  <c:v>54.99722222222222</c:v>
                </c:pt>
                <c:pt idx="39599">
                  <c:v>54.99861111111111</c:v>
                </c:pt>
                <c:pt idx="39600">
                  <c:v>55</c:v>
                </c:pt>
                <c:pt idx="39601">
                  <c:v>55.00138888888889</c:v>
                </c:pt>
                <c:pt idx="39602">
                  <c:v>55.00277777777778</c:v>
                </c:pt>
                <c:pt idx="39603">
                  <c:v>55.00416666666667</c:v>
                </c:pt>
                <c:pt idx="39604">
                  <c:v>55.005555555555553</c:v>
                </c:pt>
                <c:pt idx="39605">
                  <c:v>55.006944444444443</c:v>
                </c:pt>
                <c:pt idx="39606">
                  <c:v>55.008333333333333</c:v>
                </c:pt>
                <c:pt idx="39607">
                  <c:v>55.009722222222223</c:v>
                </c:pt>
                <c:pt idx="39608">
                  <c:v>55.011111111111113</c:v>
                </c:pt>
                <c:pt idx="39609">
                  <c:v>55.012500000000003</c:v>
                </c:pt>
                <c:pt idx="39610">
                  <c:v>55.013888888888886</c:v>
                </c:pt>
                <c:pt idx="39611">
                  <c:v>55.015277777777776</c:v>
                </c:pt>
                <c:pt idx="39612">
                  <c:v>55.016666666666666</c:v>
                </c:pt>
                <c:pt idx="39613">
                  <c:v>55.018055555555556</c:v>
                </c:pt>
                <c:pt idx="39614">
                  <c:v>55.019444444444446</c:v>
                </c:pt>
                <c:pt idx="39615">
                  <c:v>55.020833333333336</c:v>
                </c:pt>
                <c:pt idx="39616">
                  <c:v>55.022222222222226</c:v>
                </c:pt>
                <c:pt idx="39617">
                  <c:v>55.023611111111109</c:v>
                </c:pt>
                <c:pt idx="39618">
                  <c:v>55.024999999999999</c:v>
                </c:pt>
                <c:pt idx="39619">
                  <c:v>55.026388888888889</c:v>
                </c:pt>
                <c:pt idx="39620">
                  <c:v>55.027777777777779</c:v>
                </c:pt>
                <c:pt idx="39621">
                  <c:v>55.029166666666669</c:v>
                </c:pt>
                <c:pt idx="39622">
                  <c:v>55.030555555555559</c:v>
                </c:pt>
                <c:pt idx="39623">
                  <c:v>55.031944444444441</c:v>
                </c:pt>
                <c:pt idx="39624">
                  <c:v>55.033333333333331</c:v>
                </c:pt>
                <c:pt idx="39625">
                  <c:v>55.034722222222221</c:v>
                </c:pt>
                <c:pt idx="39626">
                  <c:v>55.036111111111111</c:v>
                </c:pt>
                <c:pt idx="39627">
                  <c:v>55.037500000000001</c:v>
                </c:pt>
                <c:pt idx="39628">
                  <c:v>55.038888888888891</c:v>
                </c:pt>
                <c:pt idx="39629">
                  <c:v>55.040277777777774</c:v>
                </c:pt>
                <c:pt idx="39630">
                  <c:v>55.041666666666664</c:v>
                </c:pt>
                <c:pt idx="39631">
                  <c:v>55.043055555555554</c:v>
                </c:pt>
                <c:pt idx="39632">
                  <c:v>55.044444444444444</c:v>
                </c:pt>
                <c:pt idx="39633">
                  <c:v>55.045833333333334</c:v>
                </c:pt>
                <c:pt idx="39634">
                  <c:v>55.047222222222224</c:v>
                </c:pt>
                <c:pt idx="39635">
                  <c:v>55.048611111111114</c:v>
                </c:pt>
                <c:pt idx="39636">
                  <c:v>55.05</c:v>
                </c:pt>
                <c:pt idx="39637">
                  <c:v>55.051388888888887</c:v>
                </c:pt>
                <c:pt idx="39638">
                  <c:v>55.052777777777777</c:v>
                </c:pt>
                <c:pt idx="39639">
                  <c:v>55.054166666666667</c:v>
                </c:pt>
                <c:pt idx="39640">
                  <c:v>55.055555555555557</c:v>
                </c:pt>
                <c:pt idx="39641">
                  <c:v>55.056944444444447</c:v>
                </c:pt>
                <c:pt idx="39642">
                  <c:v>55.05833333333333</c:v>
                </c:pt>
                <c:pt idx="39643">
                  <c:v>55.05972222222222</c:v>
                </c:pt>
                <c:pt idx="39644">
                  <c:v>55.06111111111111</c:v>
                </c:pt>
                <c:pt idx="39645">
                  <c:v>55.0625</c:v>
                </c:pt>
                <c:pt idx="39646">
                  <c:v>55.06388888888889</c:v>
                </c:pt>
                <c:pt idx="39647">
                  <c:v>55.06527777777778</c:v>
                </c:pt>
                <c:pt idx="39648">
                  <c:v>55.06666666666667</c:v>
                </c:pt>
                <c:pt idx="39649">
                  <c:v>55.068055555555553</c:v>
                </c:pt>
                <c:pt idx="39650">
                  <c:v>55.069444444444443</c:v>
                </c:pt>
                <c:pt idx="39651">
                  <c:v>55.070833333333333</c:v>
                </c:pt>
                <c:pt idx="39652">
                  <c:v>55.072222222222223</c:v>
                </c:pt>
                <c:pt idx="39653">
                  <c:v>55.073611111111113</c:v>
                </c:pt>
                <c:pt idx="39654">
                  <c:v>55.075000000000003</c:v>
                </c:pt>
                <c:pt idx="39655">
                  <c:v>55.076388888888886</c:v>
                </c:pt>
                <c:pt idx="39656">
                  <c:v>55.077777777777776</c:v>
                </c:pt>
                <c:pt idx="39657">
                  <c:v>55.079166666666666</c:v>
                </c:pt>
                <c:pt idx="39658">
                  <c:v>55.080555555555556</c:v>
                </c:pt>
                <c:pt idx="39659">
                  <c:v>55.081944444444446</c:v>
                </c:pt>
                <c:pt idx="39660">
                  <c:v>55.083333333333336</c:v>
                </c:pt>
                <c:pt idx="39661">
                  <c:v>55.084722222222226</c:v>
                </c:pt>
                <c:pt idx="39662">
                  <c:v>55.086111111111109</c:v>
                </c:pt>
                <c:pt idx="39663">
                  <c:v>55.087499999999999</c:v>
                </c:pt>
                <c:pt idx="39664">
                  <c:v>55.088888888888889</c:v>
                </c:pt>
                <c:pt idx="39665">
                  <c:v>55.090277777777779</c:v>
                </c:pt>
                <c:pt idx="39666">
                  <c:v>55.091666666666669</c:v>
                </c:pt>
                <c:pt idx="39667">
                  <c:v>55.093055555555559</c:v>
                </c:pt>
                <c:pt idx="39668">
                  <c:v>55.094444444444441</c:v>
                </c:pt>
                <c:pt idx="39669">
                  <c:v>55.095833333333331</c:v>
                </c:pt>
                <c:pt idx="39670">
                  <c:v>55.097222222222221</c:v>
                </c:pt>
                <c:pt idx="39671">
                  <c:v>55.098611111111111</c:v>
                </c:pt>
                <c:pt idx="39672">
                  <c:v>55.1</c:v>
                </c:pt>
                <c:pt idx="39673">
                  <c:v>55.101388888888891</c:v>
                </c:pt>
                <c:pt idx="39674">
                  <c:v>55.102777777777774</c:v>
                </c:pt>
                <c:pt idx="39675">
                  <c:v>55.104166666666664</c:v>
                </c:pt>
                <c:pt idx="39676">
                  <c:v>55.105555555555554</c:v>
                </c:pt>
                <c:pt idx="39677">
                  <c:v>55.106944444444444</c:v>
                </c:pt>
                <c:pt idx="39678">
                  <c:v>55.108333333333334</c:v>
                </c:pt>
                <c:pt idx="39679">
                  <c:v>55.109722222222224</c:v>
                </c:pt>
                <c:pt idx="39680">
                  <c:v>55.111111111111114</c:v>
                </c:pt>
                <c:pt idx="39681">
                  <c:v>55.112499999999997</c:v>
                </c:pt>
                <c:pt idx="39682">
                  <c:v>55.113888888888887</c:v>
                </c:pt>
                <c:pt idx="39683">
                  <c:v>55.115277777777777</c:v>
                </c:pt>
                <c:pt idx="39684">
                  <c:v>55.116666666666667</c:v>
                </c:pt>
                <c:pt idx="39685">
                  <c:v>55.118055555555557</c:v>
                </c:pt>
                <c:pt idx="39686">
                  <c:v>55.119444444444447</c:v>
                </c:pt>
                <c:pt idx="39687">
                  <c:v>55.12083333333333</c:v>
                </c:pt>
                <c:pt idx="39688">
                  <c:v>55.12222222222222</c:v>
                </c:pt>
                <c:pt idx="39689">
                  <c:v>55.12361111111111</c:v>
                </c:pt>
                <c:pt idx="39690">
                  <c:v>55.125</c:v>
                </c:pt>
                <c:pt idx="39691">
                  <c:v>55.12638888888889</c:v>
                </c:pt>
                <c:pt idx="39692">
                  <c:v>55.12777777777778</c:v>
                </c:pt>
                <c:pt idx="39693">
                  <c:v>55.12916666666667</c:v>
                </c:pt>
                <c:pt idx="39694">
                  <c:v>55.130555555555553</c:v>
                </c:pt>
                <c:pt idx="39695">
                  <c:v>55.131944444444443</c:v>
                </c:pt>
                <c:pt idx="39696">
                  <c:v>55.133333333333333</c:v>
                </c:pt>
                <c:pt idx="39697">
                  <c:v>55.134722222222223</c:v>
                </c:pt>
                <c:pt idx="39698">
                  <c:v>55.136111111111113</c:v>
                </c:pt>
                <c:pt idx="39699">
                  <c:v>55.137500000000003</c:v>
                </c:pt>
                <c:pt idx="39700">
                  <c:v>55.138888888888886</c:v>
                </c:pt>
                <c:pt idx="39701">
                  <c:v>55.140277777777776</c:v>
                </c:pt>
                <c:pt idx="39702">
                  <c:v>55.141666666666666</c:v>
                </c:pt>
                <c:pt idx="39703">
                  <c:v>55.143055555555556</c:v>
                </c:pt>
                <c:pt idx="39704">
                  <c:v>55.144444444444446</c:v>
                </c:pt>
                <c:pt idx="39705">
                  <c:v>55.145833333333336</c:v>
                </c:pt>
                <c:pt idx="39706">
                  <c:v>55.147222222222226</c:v>
                </c:pt>
                <c:pt idx="39707">
                  <c:v>55.148611111111109</c:v>
                </c:pt>
                <c:pt idx="39708">
                  <c:v>55.15</c:v>
                </c:pt>
                <c:pt idx="39709">
                  <c:v>55.151388888888889</c:v>
                </c:pt>
                <c:pt idx="39710">
                  <c:v>55.152777777777779</c:v>
                </c:pt>
                <c:pt idx="39711">
                  <c:v>55.154166666666669</c:v>
                </c:pt>
                <c:pt idx="39712">
                  <c:v>55.155555555555559</c:v>
                </c:pt>
                <c:pt idx="39713">
                  <c:v>55.156944444444441</c:v>
                </c:pt>
                <c:pt idx="39714">
                  <c:v>55.158333333333331</c:v>
                </c:pt>
                <c:pt idx="39715">
                  <c:v>55.159722222222221</c:v>
                </c:pt>
                <c:pt idx="39716">
                  <c:v>55.161111111111111</c:v>
                </c:pt>
                <c:pt idx="39717">
                  <c:v>55.162500000000001</c:v>
                </c:pt>
                <c:pt idx="39718">
                  <c:v>55.163888888888891</c:v>
                </c:pt>
                <c:pt idx="39719">
                  <c:v>55.165277777777774</c:v>
                </c:pt>
                <c:pt idx="39720">
                  <c:v>55.166666666666664</c:v>
                </c:pt>
                <c:pt idx="39721">
                  <c:v>55.168055555555554</c:v>
                </c:pt>
                <c:pt idx="39722">
                  <c:v>55.169444444444444</c:v>
                </c:pt>
                <c:pt idx="39723">
                  <c:v>55.170833333333334</c:v>
                </c:pt>
                <c:pt idx="39724">
                  <c:v>55.172222222222224</c:v>
                </c:pt>
                <c:pt idx="39725">
                  <c:v>55.173611111111114</c:v>
                </c:pt>
                <c:pt idx="39726">
                  <c:v>55.174999999999997</c:v>
                </c:pt>
                <c:pt idx="39727">
                  <c:v>55.176388888888887</c:v>
                </c:pt>
                <c:pt idx="39728">
                  <c:v>55.177777777777777</c:v>
                </c:pt>
                <c:pt idx="39729">
                  <c:v>55.179166666666667</c:v>
                </c:pt>
                <c:pt idx="39730">
                  <c:v>55.180555555555557</c:v>
                </c:pt>
                <c:pt idx="39731">
                  <c:v>55.181944444444447</c:v>
                </c:pt>
                <c:pt idx="39732">
                  <c:v>55.18333333333333</c:v>
                </c:pt>
                <c:pt idx="39733">
                  <c:v>55.18472222222222</c:v>
                </c:pt>
                <c:pt idx="39734">
                  <c:v>55.18611111111111</c:v>
                </c:pt>
                <c:pt idx="39735">
                  <c:v>55.1875</c:v>
                </c:pt>
                <c:pt idx="39736">
                  <c:v>55.18888888888889</c:v>
                </c:pt>
                <c:pt idx="39737">
                  <c:v>55.19027777777778</c:v>
                </c:pt>
                <c:pt idx="39738">
                  <c:v>55.19166666666667</c:v>
                </c:pt>
                <c:pt idx="39739">
                  <c:v>55.193055555555553</c:v>
                </c:pt>
                <c:pt idx="39740">
                  <c:v>55.194444444444443</c:v>
                </c:pt>
                <c:pt idx="39741">
                  <c:v>55.195833333333333</c:v>
                </c:pt>
                <c:pt idx="39742">
                  <c:v>55.197222222222223</c:v>
                </c:pt>
                <c:pt idx="39743">
                  <c:v>55.198611111111113</c:v>
                </c:pt>
                <c:pt idx="39744">
                  <c:v>55.2</c:v>
                </c:pt>
                <c:pt idx="39745">
                  <c:v>55.201388888888886</c:v>
                </c:pt>
                <c:pt idx="39746">
                  <c:v>55.202777777777776</c:v>
                </c:pt>
                <c:pt idx="39747">
                  <c:v>55.204166666666666</c:v>
                </c:pt>
                <c:pt idx="39748">
                  <c:v>55.205555555555556</c:v>
                </c:pt>
                <c:pt idx="39749">
                  <c:v>55.206944444444446</c:v>
                </c:pt>
                <c:pt idx="39750">
                  <c:v>55.208333333333336</c:v>
                </c:pt>
                <c:pt idx="39751">
                  <c:v>55.209722222222226</c:v>
                </c:pt>
                <c:pt idx="39752">
                  <c:v>55.211111111111109</c:v>
                </c:pt>
                <c:pt idx="39753">
                  <c:v>55.212499999999999</c:v>
                </c:pt>
                <c:pt idx="39754">
                  <c:v>55.213888888888889</c:v>
                </c:pt>
                <c:pt idx="39755">
                  <c:v>55.215277777777779</c:v>
                </c:pt>
                <c:pt idx="39756">
                  <c:v>55.216666666666669</c:v>
                </c:pt>
                <c:pt idx="39757">
                  <c:v>55.218055555555559</c:v>
                </c:pt>
                <c:pt idx="39758">
                  <c:v>55.219444444444441</c:v>
                </c:pt>
                <c:pt idx="39759">
                  <c:v>55.220833333333331</c:v>
                </c:pt>
                <c:pt idx="39760">
                  <c:v>55.222222222222221</c:v>
                </c:pt>
                <c:pt idx="39761">
                  <c:v>55.223611111111111</c:v>
                </c:pt>
                <c:pt idx="39762">
                  <c:v>55.225000000000001</c:v>
                </c:pt>
                <c:pt idx="39763">
                  <c:v>55.226388888888891</c:v>
                </c:pt>
                <c:pt idx="39764">
                  <c:v>55.227777777777774</c:v>
                </c:pt>
                <c:pt idx="39765">
                  <c:v>55.229166666666664</c:v>
                </c:pt>
                <c:pt idx="39766">
                  <c:v>55.230555555555554</c:v>
                </c:pt>
                <c:pt idx="39767">
                  <c:v>55.231944444444444</c:v>
                </c:pt>
                <c:pt idx="39768">
                  <c:v>55.233333333333334</c:v>
                </c:pt>
                <c:pt idx="39769">
                  <c:v>55.234722222222224</c:v>
                </c:pt>
                <c:pt idx="39770">
                  <c:v>55.236111111111114</c:v>
                </c:pt>
                <c:pt idx="39771">
                  <c:v>55.237499999999997</c:v>
                </c:pt>
                <c:pt idx="39772">
                  <c:v>55.238888888888887</c:v>
                </c:pt>
                <c:pt idx="39773">
                  <c:v>55.240277777777777</c:v>
                </c:pt>
                <c:pt idx="39774">
                  <c:v>55.241666666666667</c:v>
                </c:pt>
                <c:pt idx="39775">
                  <c:v>55.243055555555557</c:v>
                </c:pt>
                <c:pt idx="39776">
                  <c:v>55.244444444444447</c:v>
                </c:pt>
                <c:pt idx="39777">
                  <c:v>55.24583333333333</c:v>
                </c:pt>
                <c:pt idx="39778">
                  <c:v>55.24722222222222</c:v>
                </c:pt>
                <c:pt idx="39779">
                  <c:v>55.24861111111111</c:v>
                </c:pt>
                <c:pt idx="39780">
                  <c:v>55.25</c:v>
                </c:pt>
                <c:pt idx="39781">
                  <c:v>55.25138888888889</c:v>
                </c:pt>
                <c:pt idx="39782">
                  <c:v>55.25277777777778</c:v>
                </c:pt>
                <c:pt idx="39783">
                  <c:v>55.25416666666667</c:v>
                </c:pt>
                <c:pt idx="39784">
                  <c:v>55.255555555555553</c:v>
                </c:pt>
                <c:pt idx="39785">
                  <c:v>55.256944444444443</c:v>
                </c:pt>
                <c:pt idx="39786">
                  <c:v>55.258333333333333</c:v>
                </c:pt>
                <c:pt idx="39787">
                  <c:v>55.259722222222223</c:v>
                </c:pt>
                <c:pt idx="39788">
                  <c:v>55.261111111111113</c:v>
                </c:pt>
                <c:pt idx="39789">
                  <c:v>55.262500000000003</c:v>
                </c:pt>
                <c:pt idx="39790">
                  <c:v>55.263888888888886</c:v>
                </c:pt>
                <c:pt idx="39791">
                  <c:v>55.265277777777776</c:v>
                </c:pt>
                <c:pt idx="39792">
                  <c:v>55.266666666666666</c:v>
                </c:pt>
                <c:pt idx="39793">
                  <c:v>55.268055555555556</c:v>
                </c:pt>
                <c:pt idx="39794">
                  <c:v>55.269444444444446</c:v>
                </c:pt>
                <c:pt idx="39795">
                  <c:v>55.270833333333336</c:v>
                </c:pt>
                <c:pt idx="39796">
                  <c:v>55.272222222222226</c:v>
                </c:pt>
                <c:pt idx="39797">
                  <c:v>55.273611111111109</c:v>
                </c:pt>
                <c:pt idx="39798">
                  <c:v>55.274999999999999</c:v>
                </c:pt>
                <c:pt idx="39799">
                  <c:v>55.276388888888889</c:v>
                </c:pt>
                <c:pt idx="39800">
                  <c:v>55.277777777777779</c:v>
                </c:pt>
                <c:pt idx="39801">
                  <c:v>55.279166666666669</c:v>
                </c:pt>
                <c:pt idx="39802">
                  <c:v>55.280555555555559</c:v>
                </c:pt>
                <c:pt idx="39803">
                  <c:v>55.281944444444441</c:v>
                </c:pt>
                <c:pt idx="39804">
                  <c:v>55.283333333333331</c:v>
                </c:pt>
                <c:pt idx="39805">
                  <c:v>55.284722222222221</c:v>
                </c:pt>
                <c:pt idx="39806">
                  <c:v>55.286111111111111</c:v>
                </c:pt>
                <c:pt idx="39807">
                  <c:v>55.287500000000001</c:v>
                </c:pt>
                <c:pt idx="39808">
                  <c:v>55.288888888888891</c:v>
                </c:pt>
                <c:pt idx="39809">
                  <c:v>55.290277777777774</c:v>
                </c:pt>
                <c:pt idx="39810">
                  <c:v>55.291666666666664</c:v>
                </c:pt>
                <c:pt idx="39811">
                  <c:v>55.293055555555554</c:v>
                </c:pt>
                <c:pt idx="39812">
                  <c:v>55.294444444444444</c:v>
                </c:pt>
                <c:pt idx="39813">
                  <c:v>55.295833333333334</c:v>
                </c:pt>
                <c:pt idx="39814">
                  <c:v>55.297222222222224</c:v>
                </c:pt>
                <c:pt idx="39815">
                  <c:v>55.298611111111114</c:v>
                </c:pt>
                <c:pt idx="39816">
                  <c:v>55.3</c:v>
                </c:pt>
                <c:pt idx="39817">
                  <c:v>55.301388888888887</c:v>
                </c:pt>
                <c:pt idx="39818">
                  <c:v>55.302777777777777</c:v>
                </c:pt>
                <c:pt idx="39819">
                  <c:v>55.304166666666667</c:v>
                </c:pt>
                <c:pt idx="39820">
                  <c:v>55.305555555555557</c:v>
                </c:pt>
                <c:pt idx="39821">
                  <c:v>55.306944444444447</c:v>
                </c:pt>
                <c:pt idx="39822">
                  <c:v>55.30833333333333</c:v>
                </c:pt>
                <c:pt idx="39823">
                  <c:v>55.30972222222222</c:v>
                </c:pt>
                <c:pt idx="39824">
                  <c:v>55.31111111111111</c:v>
                </c:pt>
                <c:pt idx="39825">
                  <c:v>55.3125</c:v>
                </c:pt>
                <c:pt idx="39826">
                  <c:v>55.31388888888889</c:v>
                </c:pt>
                <c:pt idx="39827">
                  <c:v>55.31527777777778</c:v>
                </c:pt>
                <c:pt idx="39828">
                  <c:v>55.31666666666667</c:v>
                </c:pt>
                <c:pt idx="39829">
                  <c:v>55.318055555555553</c:v>
                </c:pt>
                <c:pt idx="39830">
                  <c:v>55.319444444444443</c:v>
                </c:pt>
                <c:pt idx="39831">
                  <c:v>55.320833333333333</c:v>
                </c:pt>
                <c:pt idx="39832">
                  <c:v>55.322222222222223</c:v>
                </c:pt>
                <c:pt idx="39833">
                  <c:v>55.323611111111113</c:v>
                </c:pt>
                <c:pt idx="39834">
                  <c:v>55.325000000000003</c:v>
                </c:pt>
                <c:pt idx="39835">
                  <c:v>55.326388888888886</c:v>
                </c:pt>
                <c:pt idx="39836">
                  <c:v>55.327777777777776</c:v>
                </c:pt>
                <c:pt idx="39837">
                  <c:v>55.329166666666666</c:v>
                </c:pt>
                <c:pt idx="39838">
                  <c:v>55.330555555555556</c:v>
                </c:pt>
                <c:pt idx="39839">
                  <c:v>55.331944444444446</c:v>
                </c:pt>
                <c:pt idx="39840">
                  <c:v>55.333333333333336</c:v>
                </c:pt>
                <c:pt idx="39841">
                  <c:v>55.334722222222226</c:v>
                </c:pt>
                <c:pt idx="39842">
                  <c:v>55.336111111111109</c:v>
                </c:pt>
                <c:pt idx="39843">
                  <c:v>55.337499999999999</c:v>
                </c:pt>
                <c:pt idx="39844">
                  <c:v>55.338888888888889</c:v>
                </c:pt>
                <c:pt idx="39845">
                  <c:v>55.340277777777779</c:v>
                </c:pt>
                <c:pt idx="39846">
                  <c:v>55.341666666666669</c:v>
                </c:pt>
                <c:pt idx="39847">
                  <c:v>55.343055555555559</c:v>
                </c:pt>
                <c:pt idx="39848">
                  <c:v>55.344444444444441</c:v>
                </c:pt>
                <c:pt idx="39849">
                  <c:v>55.345833333333331</c:v>
                </c:pt>
                <c:pt idx="39850">
                  <c:v>55.347222222222221</c:v>
                </c:pt>
                <c:pt idx="39851">
                  <c:v>55.348611111111111</c:v>
                </c:pt>
                <c:pt idx="39852">
                  <c:v>55.35</c:v>
                </c:pt>
                <c:pt idx="39853">
                  <c:v>55.351388888888891</c:v>
                </c:pt>
                <c:pt idx="39854">
                  <c:v>55.352777777777774</c:v>
                </c:pt>
                <c:pt idx="39855">
                  <c:v>55.354166666666664</c:v>
                </c:pt>
                <c:pt idx="39856">
                  <c:v>55.355555555555554</c:v>
                </c:pt>
                <c:pt idx="39857">
                  <c:v>55.356944444444444</c:v>
                </c:pt>
                <c:pt idx="39858">
                  <c:v>55.358333333333334</c:v>
                </c:pt>
                <c:pt idx="39859">
                  <c:v>55.359722222222224</c:v>
                </c:pt>
                <c:pt idx="39860">
                  <c:v>55.361111111111114</c:v>
                </c:pt>
                <c:pt idx="39861">
                  <c:v>55.362499999999997</c:v>
                </c:pt>
                <c:pt idx="39862">
                  <c:v>55.363888888888887</c:v>
                </c:pt>
                <c:pt idx="39863">
                  <c:v>55.365277777777777</c:v>
                </c:pt>
                <c:pt idx="39864">
                  <c:v>55.366666666666667</c:v>
                </c:pt>
                <c:pt idx="39865">
                  <c:v>55.368055555555557</c:v>
                </c:pt>
                <c:pt idx="39866">
                  <c:v>55.369444444444447</c:v>
                </c:pt>
                <c:pt idx="39867">
                  <c:v>55.37083333333333</c:v>
                </c:pt>
                <c:pt idx="39868">
                  <c:v>55.37222222222222</c:v>
                </c:pt>
                <c:pt idx="39869">
                  <c:v>55.37361111111111</c:v>
                </c:pt>
                <c:pt idx="39870">
                  <c:v>55.375</c:v>
                </c:pt>
                <c:pt idx="39871">
                  <c:v>55.37638888888889</c:v>
                </c:pt>
                <c:pt idx="39872">
                  <c:v>55.37777777777778</c:v>
                </c:pt>
                <c:pt idx="39873">
                  <c:v>55.37916666666667</c:v>
                </c:pt>
                <c:pt idx="39874">
                  <c:v>55.380555555555553</c:v>
                </c:pt>
                <c:pt idx="39875">
                  <c:v>55.381944444444443</c:v>
                </c:pt>
                <c:pt idx="39876">
                  <c:v>55.383333333333333</c:v>
                </c:pt>
                <c:pt idx="39877">
                  <c:v>55.384722222222223</c:v>
                </c:pt>
                <c:pt idx="39878">
                  <c:v>55.386111111111113</c:v>
                </c:pt>
                <c:pt idx="39879">
                  <c:v>55.387500000000003</c:v>
                </c:pt>
                <c:pt idx="39880">
                  <c:v>55.388888888888886</c:v>
                </c:pt>
                <c:pt idx="39881">
                  <c:v>55.390277777777776</c:v>
                </c:pt>
                <c:pt idx="39882">
                  <c:v>55.391666666666666</c:v>
                </c:pt>
                <c:pt idx="39883">
                  <c:v>55.393055555555556</c:v>
                </c:pt>
                <c:pt idx="39884">
                  <c:v>55.394444444444446</c:v>
                </c:pt>
                <c:pt idx="39885">
                  <c:v>55.395833333333336</c:v>
                </c:pt>
                <c:pt idx="39886">
                  <c:v>55.397222222222226</c:v>
                </c:pt>
                <c:pt idx="39887">
                  <c:v>55.398611111111109</c:v>
                </c:pt>
                <c:pt idx="39888">
                  <c:v>55.4</c:v>
                </c:pt>
                <c:pt idx="39889">
                  <c:v>55.401388888888889</c:v>
                </c:pt>
                <c:pt idx="39890">
                  <c:v>55.402777777777779</c:v>
                </c:pt>
                <c:pt idx="39891">
                  <c:v>55.404166666666669</c:v>
                </c:pt>
                <c:pt idx="39892">
                  <c:v>55.405555555555559</c:v>
                </c:pt>
                <c:pt idx="39893">
                  <c:v>55.406944444444441</c:v>
                </c:pt>
                <c:pt idx="39894">
                  <c:v>55.408333333333331</c:v>
                </c:pt>
                <c:pt idx="39895">
                  <c:v>55.409722222222221</c:v>
                </c:pt>
                <c:pt idx="39896">
                  <c:v>55.411111111111111</c:v>
                </c:pt>
                <c:pt idx="39897">
                  <c:v>55.412500000000001</c:v>
                </c:pt>
                <c:pt idx="39898">
                  <c:v>55.413888888888891</c:v>
                </c:pt>
                <c:pt idx="39899">
                  <c:v>55.415277777777774</c:v>
                </c:pt>
                <c:pt idx="39900">
                  <c:v>55.416666666666664</c:v>
                </c:pt>
                <c:pt idx="39901">
                  <c:v>55.418055555555554</c:v>
                </c:pt>
                <c:pt idx="39902">
                  <c:v>55.419444444444444</c:v>
                </c:pt>
                <c:pt idx="39903">
                  <c:v>55.420833333333334</c:v>
                </c:pt>
                <c:pt idx="39904">
                  <c:v>55.422222222222224</c:v>
                </c:pt>
                <c:pt idx="39905">
                  <c:v>55.423611111111114</c:v>
                </c:pt>
                <c:pt idx="39906">
                  <c:v>55.424999999999997</c:v>
                </c:pt>
                <c:pt idx="39907">
                  <c:v>55.426388888888887</c:v>
                </c:pt>
                <c:pt idx="39908">
                  <c:v>55.427777777777777</c:v>
                </c:pt>
                <c:pt idx="39909">
                  <c:v>55.429166666666667</c:v>
                </c:pt>
                <c:pt idx="39910">
                  <c:v>55.430555555555557</c:v>
                </c:pt>
                <c:pt idx="39911">
                  <c:v>55.431944444444447</c:v>
                </c:pt>
                <c:pt idx="39912">
                  <c:v>55.43333333333333</c:v>
                </c:pt>
                <c:pt idx="39913">
                  <c:v>55.43472222222222</c:v>
                </c:pt>
                <c:pt idx="39914">
                  <c:v>55.43611111111111</c:v>
                </c:pt>
                <c:pt idx="39915">
                  <c:v>55.4375</c:v>
                </c:pt>
                <c:pt idx="39916">
                  <c:v>55.43888888888889</c:v>
                </c:pt>
                <c:pt idx="39917">
                  <c:v>55.44027777777778</c:v>
                </c:pt>
                <c:pt idx="39918">
                  <c:v>55.44166666666667</c:v>
                </c:pt>
                <c:pt idx="39919">
                  <c:v>55.443055555555553</c:v>
                </c:pt>
                <c:pt idx="39920">
                  <c:v>55.444444444444443</c:v>
                </c:pt>
                <c:pt idx="39921">
                  <c:v>55.445833333333333</c:v>
                </c:pt>
                <c:pt idx="39922">
                  <c:v>55.447222222222223</c:v>
                </c:pt>
                <c:pt idx="39923">
                  <c:v>55.448611111111113</c:v>
                </c:pt>
                <c:pt idx="39924">
                  <c:v>55.45</c:v>
                </c:pt>
                <c:pt idx="39925">
                  <c:v>55.451388888888886</c:v>
                </c:pt>
                <c:pt idx="39926">
                  <c:v>55.452777777777776</c:v>
                </c:pt>
                <c:pt idx="39927">
                  <c:v>55.454166666666666</c:v>
                </c:pt>
                <c:pt idx="39928">
                  <c:v>55.455555555555556</c:v>
                </c:pt>
                <c:pt idx="39929">
                  <c:v>55.456944444444446</c:v>
                </c:pt>
                <c:pt idx="39930">
                  <c:v>55.458333333333336</c:v>
                </c:pt>
                <c:pt idx="39931">
                  <c:v>55.459722222222226</c:v>
                </c:pt>
                <c:pt idx="39932">
                  <c:v>55.461111111111109</c:v>
                </c:pt>
                <c:pt idx="39933">
                  <c:v>55.462499999999999</c:v>
                </c:pt>
                <c:pt idx="39934">
                  <c:v>55.463888888888889</c:v>
                </c:pt>
                <c:pt idx="39935">
                  <c:v>55.465277777777779</c:v>
                </c:pt>
                <c:pt idx="39936">
                  <c:v>55.466666666666669</c:v>
                </c:pt>
                <c:pt idx="39937">
                  <c:v>55.468055555555559</c:v>
                </c:pt>
                <c:pt idx="39938">
                  <c:v>55.469444444444441</c:v>
                </c:pt>
                <c:pt idx="39939">
                  <c:v>55.470833333333331</c:v>
                </c:pt>
                <c:pt idx="39940">
                  <c:v>55.472222222222221</c:v>
                </c:pt>
                <c:pt idx="39941">
                  <c:v>55.473611111111111</c:v>
                </c:pt>
                <c:pt idx="39942">
                  <c:v>55.475000000000001</c:v>
                </c:pt>
                <c:pt idx="39943">
                  <c:v>55.476388888888891</c:v>
                </c:pt>
                <c:pt idx="39944">
                  <c:v>55.477777777777774</c:v>
                </c:pt>
                <c:pt idx="39945">
                  <c:v>55.479166666666664</c:v>
                </c:pt>
                <c:pt idx="39946">
                  <c:v>55.480555555555554</c:v>
                </c:pt>
                <c:pt idx="39947">
                  <c:v>55.481944444444444</c:v>
                </c:pt>
                <c:pt idx="39948">
                  <c:v>55.483333333333334</c:v>
                </c:pt>
                <c:pt idx="39949">
                  <c:v>55.484722222222224</c:v>
                </c:pt>
                <c:pt idx="39950">
                  <c:v>55.486111111111114</c:v>
                </c:pt>
                <c:pt idx="39951">
                  <c:v>55.487499999999997</c:v>
                </c:pt>
                <c:pt idx="39952">
                  <c:v>55.488888888888887</c:v>
                </c:pt>
                <c:pt idx="39953">
                  <c:v>55.490277777777777</c:v>
                </c:pt>
                <c:pt idx="39954">
                  <c:v>55.491666666666667</c:v>
                </c:pt>
                <c:pt idx="39955">
                  <c:v>55.493055555555557</c:v>
                </c:pt>
                <c:pt idx="39956">
                  <c:v>55.494444444444447</c:v>
                </c:pt>
                <c:pt idx="39957">
                  <c:v>55.49583333333333</c:v>
                </c:pt>
                <c:pt idx="39958">
                  <c:v>55.49722222222222</c:v>
                </c:pt>
                <c:pt idx="39959">
                  <c:v>55.49861111111111</c:v>
                </c:pt>
                <c:pt idx="39960">
                  <c:v>55.5</c:v>
                </c:pt>
                <c:pt idx="39961">
                  <c:v>55.50138888888889</c:v>
                </c:pt>
                <c:pt idx="39962">
                  <c:v>55.50277777777778</c:v>
                </c:pt>
                <c:pt idx="39963">
                  <c:v>55.50416666666667</c:v>
                </c:pt>
                <c:pt idx="39964">
                  <c:v>55.505555555555553</c:v>
                </c:pt>
                <c:pt idx="39965">
                  <c:v>55.506944444444443</c:v>
                </c:pt>
                <c:pt idx="39966">
                  <c:v>55.508333333333333</c:v>
                </c:pt>
                <c:pt idx="39967">
                  <c:v>55.509722222222223</c:v>
                </c:pt>
                <c:pt idx="39968">
                  <c:v>55.511111111111113</c:v>
                </c:pt>
                <c:pt idx="39969">
                  <c:v>55.512500000000003</c:v>
                </c:pt>
                <c:pt idx="39970">
                  <c:v>55.513888888888886</c:v>
                </c:pt>
                <c:pt idx="39971">
                  <c:v>55.515277777777776</c:v>
                </c:pt>
                <c:pt idx="39972">
                  <c:v>55.516666666666666</c:v>
                </c:pt>
                <c:pt idx="39973">
                  <c:v>55.518055555555556</c:v>
                </c:pt>
                <c:pt idx="39974">
                  <c:v>55.519444444444446</c:v>
                </c:pt>
                <c:pt idx="39975">
                  <c:v>55.520833333333336</c:v>
                </c:pt>
                <c:pt idx="39976">
                  <c:v>55.522222222222226</c:v>
                </c:pt>
                <c:pt idx="39977">
                  <c:v>55.523611111111109</c:v>
                </c:pt>
                <c:pt idx="39978">
                  <c:v>55.524999999999999</c:v>
                </c:pt>
                <c:pt idx="39979">
                  <c:v>55.526388888888889</c:v>
                </c:pt>
                <c:pt idx="39980">
                  <c:v>55.527777777777779</c:v>
                </c:pt>
                <c:pt idx="39981">
                  <c:v>55.529166666666669</c:v>
                </c:pt>
                <c:pt idx="39982">
                  <c:v>55.530555555555559</c:v>
                </c:pt>
                <c:pt idx="39983">
                  <c:v>55.531944444444441</c:v>
                </c:pt>
                <c:pt idx="39984">
                  <c:v>55.533333333333331</c:v>
                </c:pt>
                <c:pt idx="39985">
                  <c:v>55.534722222222221</c:v>
                </c:pt>
                <c:pt idx="39986">
                  <c:v>55.536111111111111</c:v>
                </c:pt>
                <c:pt idx="39987">
                  <c:v>55.537500000000001</c:v>
                </c:pt>
                <c:pt idx="39988">
                  <c:v>55.538888888888891</c:v>
                </c:pt>
                <c:pt idx="39989">
                  <c:v>55.540277777777774</c:v>
                </c:pt>
                <c:pt idx="39990">
                  <c:v>55.541666666666664</c:v>
                </c:pt>
                <c:pt idx="39991">
                  <c:v>55.543055555555554</c:v>
                </c:pt>
                <c:pt idx="39992">
                  <c:v>55.544444444444444</c:v>
                </c:pt>
                <c:pt idx="39993">
                  <c:v>55.545833333333334</c:v>
                </c:pt>
                <c:pt idx="39994">
                  <c:v>55.547222222222224</c:v>
                </c:pt>
                <c:pt idx="39995">
                  <c:v>55.548611111111114</c:v>
                </c:pt>
                <c:pt idx="39996">
                  <c:v>55.55</c:v>
                </c:pt>
                <c:pt idx="39997">
                  <c:v>55.551388888888887</c:v>
                </c:pt>
                <c:pt idx="39998">
                  <c:v>55.552777777777777</c:v>
                </c:pt>
                <c:pt idx="39999">
                  <c:v>55.554166666666667</c:v>
                </c:pt>
                <c:pt idx="40000">
                  <c:v>55.555555555555557</c:v>
                </c:pt>
                <c:pt idx="40001">
                  <c:v>55.556944444444447</c:v>
                </c:pt>
                <c:pt idx="40002">
                  <c:v>55.55833333333333</c:v>
                </c:pt>
                <c:pt idx="40003">
                  <c:v>55.55972222222222</c:v>
                </c:pt>
                <c:pt idx="40004">
                  <c:v>55.56111111111111</c:v>
                </c:pt>
                <c:pt idx="40005">
                  <c:v>55.5625</c:v>
                </c:pt>
                <c:pt idx="40006">
                  <c:v>55.56388888888889</c:v>
                </c:pt>
                <c:pt idx="40007">
                  <c:v>55.56527777777778</c:v>
                </c:pt>
                <c:pt idx="40008">
                  <c:v>55.56666666666667</c:v>
                </c:pt>
                <c:pt idx="40009">
                  <c:v>55.568055555555553</c:v>
                </c:pt>
                <c:pt idx="40010">
                  <c:v>55.569444444444443</c:v>
                </c:pt>
                <c:pt idx="40011">
                  <c:v>55.570833333333333</c:v>
                </c:pt>
                <c:pt idx="40012">
                  <c:v>55.572222222222223</c:v>
                </c:pt>
                <c:pt idx="40013">
                  <c:v>55.573611111111113</c:v>
                </c:pt>
                <c:pt idx="40014">
                  <c:v>55.575000000000003</c:v>
                </c:pt>
                <c:pt idx="40015">
                  <c:v>55.576388888888886</c:v>
                </c:pt>
                <c:pt idx="40016">
                  <c:v>55.577777777777776</c:v>
                </c:pt>
                <c:pt idx="40017">
                  <c:v>55.579166666666666</c:v>
                </c:pt>
                <c:pt idx="40018">
                  <c:v>55.580555555555556</c:v>
                </c:pt>
                <c:pt idx="40019">
                  <c:v>55.581944444444446</c:v>
                </c:pt>
                <c:pt idx="40020">
                  <c:v>55.583333333333336</c:v>
                </c:pt>
                <c:pt idx="40021">
                  <c:v>55.584722222222226</c:v>
                </c:pt>
                <c:pt idx="40022">
                  <c:v>55.586111111111109</c:v>
                </c:pt>
                <c:pt idx="40023">
                  <c:v>55.587499999999999</c:v>
                </c:pt>
                <c:pt idx="40024">
                  <c:v>55.588888888888889</c:v>
                </c:pt>
                <c:pt idx="40025">
                  <c:v>55.590277777777779</c:v>
                </c:pt>
                <c:pt idx="40026">
                  <c:v>55.591666666666669</c:v>
                </c:pt>
                <c:pt idx="40027">
                  <c:v>55.593055555555559</c:v>
                </c:pt>
                <c:pt idx="40028">
                  <c:v>55.594444444444441</c:v>
                </c:pt>
                <c:pt idx="40029">
                  <c:v>55.595833333333331</c:v>
                </c:pt>
                <c:pt idx="40030">
                  <c:v>55.597222222222221</c:v>
                </c:pt>
                <c:pt idx="40031">
                  <c:v>55.598611111111111</c:v>
                </c:pt>
                <c:pt idx="40032">
                  <c:v>55.6</c:v>
                </c:pt>
                <c:pt idx="40033">
                  <c:v>55.601388888888891</c:v>
                </c:pt>
                <c:pt idx="40034">
                  <c:v>55.602777777777774</c:v>
                </c:pt>
                <c:pt idx="40035">
                  <c:v>55.604166666666664</c:v>
                </c:pt>
                <c:pt idx="40036">
                  <c:v>55.605555555555554</c:v>
                </c:pt>
                <c:pt idx="40037">
                  <c:v>55.606944444444444</c:v>
                </c:pt>
                <c:pt idx="40038">
                  <c:v>55.608333333333334</c:v>
                </c:pt>
                <c:pt idx="40039">
                  <c:v>55.609722222222224</c:v>
                </c:pt>
                <c:pt idx="40040">
                  <c:v>55.611111111111114</c:v>
                </c:pt>
                <c:pt idx="40041">
                  <c:v>55.612499999999997</c:v>
                </c:pt>
                <c:pt idx="40042">
                  <c:v>55.613888888888887</c:v>
                </c:pt>
                <c:pt idx="40043">
                  <c:v>55.615277777777777</c:v>
                </c:pt>
                <c:pt idx="40044">
                  <c:v>55.616666666666667</c:v>
                </c:pt>
                <c:pt idx="40045">
                  <c:v>55.618055555555557</c:v>
                </c:pt>
                <c:pt idx="40046">
                  <c:v>55.619444444444447</c:v>
                </c:pt>
                <c:pt idx="40047">
                  <c:v>55.62083333333333</c:v>
                </c:pt>
                <c:pt idx="40048">
                  <c:v>55.62222222222222</c:v>
                </c:pt>
                <c:pt idx="40049">
                  <c:v>55.62361111111111</c:v>
                </c:pt>
                <c:pt idx="40050">
                  <c:v>55.625</c:v>
                </c:pt>
                <c:pt idx="40051">
                  <c:v>55.62638888888889</c:v>
                </c:pt>
                <c:pt idx="40052">
                  <c:v>55.62777777777778</c:v>
                </c:pt>
                <c:pt idx="40053">
                  <c:v>55.62916666666667</c:v>
                </c:pt>
                <c:pt idx="40054">
                  <c:v>55.630555555555553</c:v>
                </c:pt>
                <c:pt idx="40055">
                  <c:v>55.631944444444443</c:v>
                </c:pt>
                <c:pt idx="40056">
                  <c:v>55.633333333333333</c:v>
                </c:pt>
                <c:pt idx="40057">
                  <c:v>55.634722222222223</c:v>
                </c:pt>
                <c:pt idx="40058">
                  <c:v>55.636111111111113</c:v>
                </c:pt>
                <c:pt idx="40059">
                  <c:v>55.637500000000003</c:v>
                </c:pt>
                <c:pt idx="40060">
                  <c:v>55.638888888888886</c:v>
                </c:pt>
                <c:pt idx="40061">
                  <c:v>55.640277777777776</c:v>
                </c:pt>
                <c:pt idx="40062">
                  <c:v>55.641666666666666</c:v>
                </c:pt>
                <c:pt idx="40063">
                  <c:v>55.643055555555556</c:v>
                </c:pt>
                <c:pt idx="40064">
                  <c:v>55.644444444444446</c:v>
                </c:pt>
                <c:pt idx="40065">
                  <c:v>55.645833333333336</c:v>
                </c:pt>
                <c:pt idx="40066">
                  <c:v>55.647222222222226</c:v>
                </c:pt>
                <c:pt idx="40067">
                  <c:v>55.648611111111109</c:v>
                </c:pt>
                <c:pt idx="40068">
                  <c:v>55.65</c:v>
                </c:pt>
                <c:pt idx="40069">
                  <c:v>55.651388888888889</c:v>
                </c:pt>
                <c:pt idx="40070">
                  <c:v>55.652777777777779</c:v>
                </c:pt>
                <c:pt idx="40071">
                  <c:v>55.654166666666669</c:v>
                </c:pt>
                <c:pt idx="40072">
                  <c:v>55.655555555555559</c:v>
                </c:pt>
                <c:pt idx="40073">
                  <c:v>55.656944444444441</c:v>
                </c:pt>
                <c:pt idx="40074">
                  <c:v>55.658333333333331</c:v>
                </c:pt>
                <c:pt idx="40075">
                  <c:v>55.659722222222221</c:v>
                </c:pt>
                <c:pt idx="40076">
                  <c:v>55.661111111111111</c:v>
                </c:pt>
                <c:pt idx="40077">
                  <c:v>55.662500000000001</c:v>
                </c:pt>
                <c:pt idx="40078">
                  <c:v>55.663888888888891</c:v>
                </c:pt>
                <c:pt idx="40079">
                  <c:v>55.665277777777774</c:v>
                </c:pt>
                <c:pt idx="40080">
                  <c:v>55.666666666666664</c:v>
                </c:pt>
                <c:pt idx="40081">
                  <c:v>55.668055555555554</c:v>
                </c:pt>
                <c:pt idx="40082">
                  <c:v>55.669444444444444</c:v>
                </c:pt>
                <c:pt idx="40083">
                  <c:v>55.670833333333334</c:v>
                </c:pt>
                <c:pt idx="40084">
                  <c:v>55.672222222222224</c:v>
                </c:pt>
                <c:pt idx="40085">
                  <c:v>55.673611111111114</c:v>
                </c:pt>
                <c:pt idx="40086">
                  <c:v>55.674999999999997</c:v>
                </c:pt>
                <c:pt idx="40087">
                  <c:v>55.676388888888887</c:v>
                </c:pt>
                <c:pt idx="40088">
                  <c:v>55.677777777777777</c:v>
                </c:pt>
                <c:pt idx="40089">
                  <c:v>55.679166666666667</c:v>
                </c:pt>
                <c:pt idx="40090">
                  <c:v>55.680555555555557</c:v>
                </c:pt>
                <c:pt idx="40091">
                  <c:v>55.681944444444447</c:v>
                </c:pt>
                <c:pt idx="40092">
                  <c:v>55.68333333333333</c:v>
                </c:pt>
                <c:pt idx="40093">
                  <c:v>55.68472222222222</c:v>
                </c:pt>
                <c:pt idx="40094">
                  <c:v>55.68611111111111</c:v>
                </c:pt>
                <c:pt idx="40095">
                  <c:v>55.6875</c:v>
                </c:pt>
                <c:pt idx="40096">
                  <c:v>55.68888888888889</c:v>
                </c:pt>
                <c:pt idx="40097">
                  <c:v>55.69027777777778</c:v>
                </c:pt>
                <c:pt idx="40098">
                  <c:v>55.69166666666667</c:v>
                </c:pt>
                <c:pt idx="40099">
                  <c:v>55.693055555555553</c:v>
                </c:pt>
                <c:pt idx="40100">
                  <c:v>55.694444444444443</c:v>
                </c:pt>
                <c:pt idx="40101">
                  <c:v>55.695833333333333</c:v>
                </c:pt>
                <c:pt idx="40102">
                  <c:v>55.697222222222223</c:v>
                </c:pt>
                <c:pt idx="40103">
                  <c:v>55.698611111111113</c:v>
                </c:pt>
                <c:pt idx="40104">
                  <c:v>55.7</c:v>
                </c:pt>
                <c:pt idx="40105">
                  <c:v>55.701388888888886</c:v>
                </c:pt>
                <c:pt idx="40106">
                  <c:v>55.702777777777776</c:v>
                </c:pt>
                <c:pt idx="40107">
                  <c:v>55.704166666666666</c:v>
                </c:pt>
                <c:pt idx="40108">
                  <c:v>55.705555555555556</c:v>
                </c:pt>
                <c:pt idx="40109">
                  <c:v>55.706944444444446</c:v>
                </c:pt>
                <c:pt idx="40110">
                  <c:v>55.708333333333336</c:v>
                </c:pt>
                <c:pt idx="40111">
                  <c:v>55.709722222222226</c:v>
                </c:pt>
                <c:pt idx="40112">
                  <c:v>55.711111111111109</c:v>
                </c:pt>
                <c:pt idx="40113">
                  <c:v>55.712499999999999</c:v>
                </c:pt>
                <c:pt idx="40114">
                  <c:v>55.713888888888889</c:v>
                </c:pt>
                <c:pt idx="40115">
                  <c:v>55.715277777777779</c:v>
                </c:pt>
                <c:pt idx="40116">
                  <c:v>55.716666666666669</c:v>
                </c:pt>
                <c:pt idx="40117">
                  <c:v>55.718055555555559</c:v>
                </c:pt>
                <c:pt idx="40118">
                  <c:v>55.719444444444441</c:v>
                </c:pt>
                <c:pt idx="40119">
                  <c:v>55.720833333333331</c:v>
                </c:pt>
                <c:pt idx="40120">
                  <c:v>55.722222222222221</c:v>
                </c:pt>
                <c:pt idx="40121">
                  <c:v>55.723611111111111</c:v>
                </c:pt>
                <c:pt idx="40122">
                  <c:v>55.725000000000001</c:v>
                </c:pt>
                <c:pt idx="40123">
                  <c:v>55.726388888888891</c:v>
                </c:pt>
                <c:pt idx="40124">
                  <c:v>55.727777777777774</c:v>
                </c:pt>
                <c:pt idx="40125">
                  <c:v>55.729166666666664</c:v>
                </c:pt>
                <c:pt idx="40126">
                  <c:v>55.730555555555554</c:v>
                </c:pt>
                <c:pt idx="40127">
                  <c:v>55.731944444444444</c:v>
                </c:pt>
                <c:pt idx="40128">
                  <c:v>55.733333333333334</c:v>
                </c:pt>
                <c:pt idx="40129">
                  <c:v>55.734722222222224</c:v>
                </c:pt>
                <c:pt idx="40130">
                  <c:v>55.736111111111114</c:v>
                </c:pt>
                <c:pt idx="40131">
                  <c:v>55.737499999999997</c:v>
                </c:pt>
                <c:pt idx="40132">
                  <c:v>55.738888888888887</c:v>
                </c:pt>
                <c:pt idx="40133">
                  <c:v>55.740277777777777</c:v>
                </c:pt>
                <c:pt idx="40134">
                  <c:v>55.741666666666667</c:v>
                </c:pt>
                <c:pt idx="40135">
                  <c:v>55.743055555555557</c:v>
                </c:pt>
                <c:pt idx="40136">
                  <c:v>55.744444444444447</c:v>
                </c:pt>
                <c:pt idx="40137">
                  <c:v>55.74583333333333</c:v>
                </c:pt>
                <c:pt idx="40138">
                  <c:v>55.74722222222222</c:v>
                </c:pt>
                <c:pt idx="40139">
                  <c:v>55.74861111111111</c:v>
                </c:pt>
                <c:pt idx="40140">
                  <c:v>55.75</c:v>
                </c:pt>
                <c:pt idx="40141">
                  <c:v>55.75138888888889</c:v>
                </c:pt>
                <c:pt idx="40142">
                  <c:v>55.75277777777778</c:v>
                </c:pt>
                <c:pt idx="40143">
                  <c:v>55.75416666666667</c:v>
                </c:pt>
                <c:pt idx="40144">
                  <c:v>55.755555555555553</c:v>
                </c:pt>
                <c:pt idx="40145">
                  <c:v>55.756944444444443</c:v>
                </c:pt>
                <c:pt idx="40146">
                  <c:v>55.758333333333333</c:v>
                </c:pt>
                <c:pt idx="40147">
                  <c:v>55.759722222222223</c:v>
                </c:pt>
                <c:pt idx="40148">
                  <c:v>55.761111111111113</c:v>
                </c:pt>
                <c:pt idx="40149">
                  <c:v>55.762500000000003</c:v>
                </c:pt>
                <c:pt idx="40150">
                  <c:v>55.763888888888886</c:v>
                </c:pt>
                <c:pt idx="40151">
                  <c:v>55.765277777777776</c:v>
                </c:pt>
                <c:pt idx="40152">
                  <c:v>55.766666666666666</c:v>
                </c:pt>
                <c:pt idx="40153">
                  <c:v>55.768055555555556</c:v>
                </c:pt>
                <c:pt idx="40154">
                  <c:v>55.769444444444446</c:v>
                </c:pt>
                <c:pt idx="40155">
                  <c:v>55.770833333333336</c:v>
                </c:pt>
                <c:pt idx="40156">
                  <c:v>55.772222222222226</c:v>
                </c:pt>
                <c:pt idx="40157">
                  <c:v>55.773611111111109</c:v>
                </c:pt>
                <c:pt idx="40158">
                  <c:v>55.774999999999999</c:v>
                </c:pt>
                <c:pt idx="40159">
                  <c:v>55.776388888888889</c:v>
                </c:pt>
                <c:pt idx="40160">
                  <c:v>55.777777777777779</c:v>
                </c:pt>
                <c:pt idx="40161">
                  <c:v>55.779166666666669</c:v>
                </c:pt>
                <c:pt idx="40162">
                  <c:v>55.780555555555559</c:v>
                </c:pt>
                <c:pt idx="40163">
                  <c:v>55.781944444444441</c:v>
                </c:pt>
                <c:pt idx="40164">
                  <c:v>55.783333333333331</c:v>
                </c:pt>
                <c:pt idx="40165">
                  <c:v>55.784722222222221</c:v>
                </c:pt>
                <c:pt idx="40166">
                  <c:v>55.786111111111111</c:v>
                </c:pt>
                <c:pt idx="40167">
                  <c:v>55.787500000000001</c:v>
                </c:pt>
                <c:pt idx="40168">
                  <c:v>55.788888888888891</c:v>
                </c:pt>
                <c:pt idx="40169">
                  <c:v>55.790277777777774</c:v>
                </c:pt>
                <c:pt idx="40170">
                  <c:v>55.791666666666664</c:v>
                </c:pt>
                <c:pt idx="40171">
                  <c:v>55.793055555555554</c:v>
                </c:pt>
                <c:pt idx="40172">
                  <c:v>55.794444444444444</c:v>
                </c:pt>
                <c:pt idx="40173">
                  <c:v>55.795833333333334</c:v>
                </c:pt>
                <c:pt idx="40174">
                  <c:v>55.797222222222224</c:v>
                </c:pt>
                <c:pt idx="40175">
                  <c:v>55.798611111111114</c:v>
                </c:pt>
                <c:pt idx="40176">
                  <c:v>55.8</c:v>
                </c:pt>
                <c:pt idx="40177">
                  <c:v>55.801388888888887</c:v>
                </c:pt>
                <c:pt idx="40178">
                  <c:v>55.802777777777777</c:v>
                </c:pt>
                <c:pt idx="40179">
                  <c:v>55.804166666666667</c:v>
                </c:pt>
                <c:pt idx="40180">
                  <c:v>55.805555555555557</c:v>
                </c:pt>
                <c:pt idx="40181">
                  <c:v>55.806944444444447</c:v>
                </c:pt>
                <c:pt idx="40182">
                  <c:v>55.80833333333333</c:v>
                </c:pt>
                <c:pt idx="40183">
                  <c:v>55.80972222222222</c:v>
                </c:pt>
                <c:pt idx="40184">
                  <c:v>55.81111111111111</c:v>
                </c:pt>
                <c:pt idx="40185">
                  <c:v>55.8125</c:v>
                </c:pt>
                <c:pt idx="40186">
                  <c:v>55.81388888888889</c:v>
                </c:pt>
                <c:pt idx="40187">
                  <c:v>55.81527777777778</c:v>
                </c:pt>
                <c:pt idx="40188">
                  <c:v>55.81666666666667</c:v>
                </c:pt>
                <c:pt idx="40189">
                  <c:v>55.818055555555553</c:v>
                </c:pt>
                <c:pt idx="40190">
                  <c:v>55.819444444444443</c:v>
                </c:pt>
                <c:pt idx="40191">
                  <c:v>55.820833333333333</c:v>
                </c:pt>
                <c:pt idx="40192">
                  <c:v>55.822222222222223</c:v>
                </c:pt>
                <c:pt idx="40193">
                  <c:v>55.823611111111113</c:v>
                </c:pt>
                <c:pt idx="40194">
                  <c:v>55.825000000000003</c:v>
                </c:pt>
                <c:pt idx="40195">
                  <c:v>55.826388888888886</c:v>
                </c:pt>
                <c:pt idx="40196">
                  <c:v>55.827777777777776</c:v>
                </c:pt>
                <c:pt idx="40197">
                  <c:v>55.829166666666666</c:v>
                </c:pt>
                <c:pt idx="40198">
                  <c:v>55.830555555555556</c:v>
                </c:pt>
                <c:pt idx="40199">
                  <c:v>55.831944444444446</c:v>
                </c:pt>
                <c:pt idx="40200">
                  <c:v>55.833333333333336</c:v>
                </c:pt>
                <c:pt idx="40201">
                  <c:v>55.834722222222226</c:v>
                </c:pt>
                <c:pt idx="40202">
                  <c:v>55.836111111111109</c:v>
                </c:pt>
                <c:pt idx="40203">
                  <c:v>55.837499999999999</c:v>
                </c:pt>
                <c:pt idx="40204">
                  <c:v>55.838888888888889</c:v>
                </c:pt>
                <c:pt idx="40205">
                  <c:v>55.840277777777779</c:v>
                </c:pt>
                <c:pt idx="40206">
                  <c:v>55.841666666666669</c:v>
                </c:pt>
                <c:pt idx="40207">
                  <c:v>55.843055555555559</c:v>
                </c:pt>
                <c:pt idx="40208">
                  <c:v>55.844444444444441</c:v>
                </c:pt>
                <c:pt idx="40209">
                  <c:v>55.845833333333331</c:v>
                </c:pt>
                <c:pt idx="40210">
                  <c:v>55.847222222222221</c:v>
                </c:pt>
                <c:pt idx="40211">
                  <c:v>55.848611111111111</c:v>
                </c:pt>
                <c:pt idx="40212">
                  <c:v>55.85</c:v>
                </c:pt>
                <c:pt idx="40213">
                  <c:v>55.851388888888891</c:v>
                </c:pt>
                <c:pt idx="40214">
                  <c:v>55.852777777777774</c:v>
                </c:pt>
                <c:pt idx="40215">
                  <c:v>55.854166666666664</c:v>
                </c:pt>
                <c:pt idx="40216">
                  <c:v>55.855555555555554</c:v>
                </c:pt>
                <c:pt idx="40217">
                  <c:v>55.856944444444444</c:v>
                </c:pt>
                <c:pt idx="40218">
                  <c:v>55.858333333333334</c:v>
                </c:pt>
                <c:pt idx="40219">
                  <c:v>55.859722222222224</c:v>
                </c:pt>
                <c:pt idx="40220">
                  <c:v>55.861111111111114</c:v>
                </c:pt>
                <c:pt idx="40221">
                  <c:v>55.862499999999997</c:v>
                </c:pt>
                <c:pt idx="40222">
                  <c:v>55.863888888888887</c:v>
                </c:pt>
                <c:pt idx="40223">
                  <c:v>55.865277777777777</c:v>
                </c:pt>
                <c:pt idx="40224">
                  <c:v>55.866666666666667</c:v>
                </c:pt>
                <c:pt idx="40225">
                  <c:v>55.868055555555557</c:v>
                </c:pt>
                <c:pt idx="40226">
                  <c:v>55.869444444444447</c:v>
                </c:pt>
                <c:pt idx="40227">
                  <c:v>55.87083333333333</c:v>
                </c:pt>
                <c:pt idx="40228">
                  <c:v>55.87222222222222</c:v>
                </c:pt>
                <c:pt idx="40229">
                  <c:v>55.87361111111111</c:v>
                </c:pt>
                <c:pt idx="40230">
                  <c:v>55.875</c:v>
                </c:pt>
                <c:pt idx="40231">
                  <c:v>55.87638888888889</c:v>
                </c:pt>
                <c:pt idx="40232">
                  <c:v>55.87777777777778</c:v>
                </c:pt>
                <c:pt idx="40233">
                  <c:v>55.87916666666667</c:v>
                </c:pt>
                <c:pt idx="40234">
                  <c:v>55.880555555555553</c:v>
                </c:pt>
                <c:pt idx="40235">
                  <c:v>55.881944444444443</c:v>
                </c:pt>
                <c:pt idx="40236">
                  <c:v>55.883333333333333</c:v>
                </c:pt>
                <c:pt idx="40237">
                  <c:v>55.884722222222223</c:v>
                </c:pt>
                <c:pt idx="40238">
                  <c:v>55.886111111111113</c:v>
                </c:pt>
                <c:pt idx="40239">
                  <c:v>55.887500000000003</c:v>
                </c:pt>
                <c:pt idx="40240">
                  <c:v>55.888888888888886</c:v>
                </c:pt>
                <c:pt idx="40241">
                  <c:v>55.890277777777776</c:v>
                </c:pt>
                <c:pt idx="40242">
                  <c:v>55.891666666666666</c:v>
                </c:pt>
                <c:pt idx="40243">
                  <c:v>55.893055555555556</c:v>
                </c:pt>
                <c:pt idx="40244">
                  <c:v>55.894444444444446</c:v>
                </c:pt>
                <c:pt idx="40245">
                  <c:v>55.895833333333336</c:v>
                </c:pt>
                <c:pt idx="40246">
                  <c:v>55.897222222222226</c:v>
                </c:pt>
                <c:pt idx="40247">
                  <c:v>55.898611111111109</c:v>
                </c:pt>
                <c:pt idx="40248">
                  <c:v>55.9</c:v>
                </c:pt>
                <c:pt idx="40249">
                  <c:v>55.901388888888889</c:v>
                </c:pt>
                <c:pt idx="40250">
                  <c:v>55.902777777777779</c:v>
                </c:pt>
                <c:pt idx="40251">
                  <c:v>55.904166666666669</c:v>
                </c:pt>
                <c:pt idx="40252">
                  <c:v>55.905555555555559</c:v>
                </c:pt>
                <c:pt idx="40253">
                  <c:v>55.906944444444441</c:v>
                </c:pt>
                <c:pt idx="40254">
                  <c:v>55.908333333333331</c:v>
                </c:pt>
                <c:pt idx="40255">
                  <c:v>55.909722222222221</c:v>
                </c:pt>
                <c:pt idx="40256">
                  <c:v>55.911111111111111</c:v>
                </c:pt>
                <c:pt idx="40257">
                  <c:v>55.912500000000001</c:v>
                </c:pt>
                <c:pt idx="40258">
                  <c:v>55.913888888888891</c:v>
                </c:pt>
                <c:pt idx="40259">
                  <c:v>55.915277777777774</c:v>
                </c:pt>
                <c:pt idx="40260">
                  <c:v>55.916666666666664</c:v>
                </c:pt>
                <c:pt idx="40261">
                  <c:v>55.918055555555554</c:v>
                </c:pt>
                <c:pt idx="40262">
                  <c:v>55.919444444444444</c:v>
                </c:pt>
                <c:pt idx="40263">
                  <c:v>55.920833333333334</c:v>
                </c:pt>
                <c:pt idx="40264">
                  <c:v>55.922222222222224</c:v>
                </c:pt>
                <c:pt idx="40265">
                  <c:v>55.923611111111114</c:v>
                </c:pt>
                <c:pt idx="40266">
                  <c:v>55.924999999999997</c:v>
                </c:pt>
                <c:pt idx="40267">
                  <c:v>55.926388888888887</c:v>
                </c:pt>
                <c:pt idx="40268">
                  <c:v>55.927777777777777</c:v>
                </c:pt>
                <c:pt idx="40269">
                  <c:v>55.929166666666667</c:v>
                </c:pt>
                <c:pt idx="40270">
                  <c:v>55.930555555555557</c:v>
                </c:pt>
                <c:pt idx="40271">
                  <c:v>55.931944444444447</c:v>
                </c:pt>
                <c:pt idx="40272">
                  <c:v>55.93333333333333</c:v>
                </c:pt>
                <c:pt idx="40273">
                  <c:v>55.93472222222222</c:v>
                </c:pt>
                <c:pt idx="40274">
                  <c:v>55.93611111111111</c:v>
                </c:pt>
                <c:pt idx="40275">
                  <c:v>55.9375</c:v>
                </c:pt>
                <c:pt idx="40276">
                  <c:v>55.93888888888889</c:v>
                </c:pt>
                <c:pt idx="40277">
                  <c:v>55.94027777777778</c:v>
                </c:pt>
                <c:pt idx="40278">
                  <c:v>55.94166666666667</c:v>
                </c:pt>
                <c:pt idx="40279">
                  <c:v>55.943055555555553</c:v>
                </c:pt>
                <c:pt idx="40280">
                  <c:v>55.944444444444443</c:v>
                </c:pt>
                <c:pt idx="40281">
                  <c:v>55.945833333333333</c:v>
                </c:pt>
                <c:pt idx="40282">
                  <c:v>55.947222222222223</c:v>
                </c:pt>
                <c:pt idx="40283">
                  <c:v>55.948611111111113</c:v>
                </c:pt>
                <c:pt idx="40284">
                  <c:v>55.95</c:v>
                </c:pt>
                <c:pt idx="40285">
                  <c:v>55.951388888888886</c:v>
                </c:pt>
                <c:pt idx="40286">
                  <c:v>55.952777777777776</c:v>
                </c:pt>
                <c:pt idx="40287">
                  <c:v>55.954166666666666</c:v>
                </c:pt>
                <c:pt idx="40288">
                  <c:v>55.955555555555556</c:v>
                </c:pt>
                <c:pt idx="40289">
                  <c:v>55.956944444444446</c:v>
                </c:pt>
                <c:pt idx="40290">
                  <c:v>55.958333333333336</c:v>
                </c:pt>
                <c:pt idx="40291">
                  <c:v>55.959722222222226</c:v>
                </c:pt>
                <c:pt idx="40292">
                  <c:v>55.961111111111109</c:v>
                </c:pt>
                <c:pt idx="40293">
                  <c:v>55.962499999999999</c:v>
                </c:pt>
                <c:pt idx="40294">
                  <c:v>55.963888888888889</c:v>
                </c:pt>
                <c:pt idx="40295">
                  <c:v>55.965277777777779</c:v>
                </c:pt>
                <c:pt idx="40296">
                  <c:v>55.966666666666669</c:v>
                </c:pt>
                <c:pt idx="40297">
                  <c:v>55.968055555555559</c:v>
                </c:pt>
                <c:pt idx="40298">
                  <c:v>55.969444444444441</c:v>
                </c:pt>
                <c:pt idx="40299">
                  <c:v>55.970833333333331</c:v>
                </c:pt>
                <c:pt idx="40300">
                  <c:v>55.972222222222221</c:v>
                </c:pt>
                <c:pt idx="40301">
                  <c:v>55.973611111111111</c:v>
                </c:pt>
                <c:pt idx="40302">
                  <c:v>55.975000000000001</c:v>
                </c:pt>
                <c:pt idx="40303">
                  <c:v>55.976388888888891</c:v>
                </c:pt>
                <c:pt idx="40304">
                  <c:v>55.977777777777774</c:v>
                </c:pt>
                <c:pt idx="40305">
                  <c:v>55.979166666666664</c:v>
                </c:pt>
                <c:pt idx="40306">
                  <c:v>55.980555555555554</c:v>
                </c:pt>
                <c:pt idx="40307">
                  <c:v>55.981944444444444</c:v>
                </c:pt>
                <c:pt idx="40308">
                  <c:v>55.983333333333334</c:v>
                </c:pt>
                <c:pt idx="40309">
                  <c:v>55.984722222222224</c:v>
                </c:pt>
                <c:pt idx="40310">
                  <c:v>55.986111111111114</c:v>
                </c:pt>
                <c:pt idx="40311">
                  <c:v>55.987499999999997</c:v>
                </c:pt>
                <c:pt idx="40312">
                  <c:v>55.988888888888887</c:v>
                </c:pt>
                <c:pt idx="40313">
                  <c:v>55.990277777777777</c:v>
                </c:pt>
                <c:pt idx="40314">
                  <c:v>55.991666666666667</c:v>
                </c:pt>
                <c:pt idx="40315">
                  <c:v>55.993055555555557</c:v>
                </c:pt>
                <c:pt idx="40316">
                  <c:v>55.994444444444447</c:v>
                </c:pt>
                <c:pt idx="40317">
                  <c:v>55.99583333333333</c:v>
                </c:pt>
                <c:pt idx="40318">
                  <c:v>55.99722222222222</c:v>
                </c:pt>
                <c:pt idx="40319">
                  <c:v>55.99861111111111</c:v>
                </c:pt>
                <c:pt idx="40320">
                  <c:v>56</c:v>
                </c:pt>
                <c:pt idx="40321">
                  <c:v>56.00138888888889</c:v>
                </c:pt>
                <c:pt idx="40322">
                  <c:v>56.00277777777778</c:v>
                </c:pt>
                <c:pt idx="40323">
                  <c:v>56.00416666666667</c:v>
                </c:pt>
                <c:pt idx="40324">
                  <c:v>56.005555555555553</c:v>
                </c:pt>
                <c:pt idx="40325">
                  <c:v>56.006944444444443</c:v>
                </c:pt>
                <c:pt idx="40326">
                  <c:v>56.008333333333333</c:v>
                </c:pt>
                <c:pt idx="40327">
                  <c:v>56.009722222222223</c:v>
                </c:pt>
                <c:pt idx="40328">
                  <c:v>56.011111111111113</c:v>
                </c:pt>
                <c:pt idx="40329">
                  <c:v>56.012500000000003</c:v>
                </c:pt>
                <c:pt idx="40330">
                  <c:v>56.013888888888886</c:v>
                </c:pt>
                <c:pt idx="40331">
                  <c:v>56.015277777777776</c:v>
                </c:pt>
                <c:pt idx="40332">
                  <c:v>56.016666666666666</c:v>
                </c:pt>
                <c:pt idx="40333">
                  <c:v>56.018055555555556</c:v>
                </c:pt>
                <c:pt idx="40334">
                  <c:v>56.019444444444446</c:v>
                </c:pt>
                <c:pt idx="40335">
                  <c:v>56.020833333333336</c:v>
                </c:pt>
                <c:pt idx="40336">
                  <c:v>56.022222222222226</c:v>
                </c:pt>
                <c:pt idx="40337">
                  <c:v>56.023611111111109</c:v>
                </c:pt>
                <c:pt idx="40338">
                  <c:v>56.024999999999999</c:v>
                </c:pt>
                <c:pt idx="40339">
                  <c:v>56.026388888888889</c:v>
                </c:pt>
                <c:pt idx="40340">
                  <c:v>56.027777777777779</c:v>
                </c:pt>
                <c:pt idx="40341">
                  <c:v>56.029166666666669</c:v>
                </c:pt>
                <c:pt idx="40342">
                  <c:v>56.030555555555559</c:v>
                </c:pt>
                <c:pt idx="40343">
                  <c:v>56.031944444444441</c:v>
                </c:pt>
                <c:pt idx="40344">
                  <c:v>56.033333333333331</c:v>
                </c:pt>
                <c:pt idx="40345">
                  <c:v>56.034722222222221</c:v>
                </c:pt>
                <c:pt idx="40346">
                  <c:v>56.036111111111111</c:v>
                </c:pt>
                <c:pt idx="40347">
                  <c:v>56.037500000000001</c:v>
                </c:pt>
                <c:pt idx="40348">
                  <c:v>56.038888888888891</c:v>
                </c:pt>
                <c:pt idx="40349">
                  <c:v>56.040277777777774</c:v>
                </c:pt>
                <c:pt idx="40350">
                  <c:v>56.041666666666664</c:v>
                </c:pt>
                <c:pt idx="40351">
                  <c:v>56.043055555555554</c:v>
                </c:pt>
                <c:pt idx="40352">
                  <c:v>56.044444444444444</c:v>
                </c:pt>
                <c:pt idx="40353">
                  <c:v>56.045833333333334</c:v>
                </c:pt>
                <c:pt idx="40354">
                  <c:v>56.047222222222224</c:v>
                </c:pt>
                <c:pt idx="40355">
                  <c:v>56.048611111111114</c:v>
                </c:pt>
                <c:pt idx="40356">
                  <c:v>56.05</c:v>
                </c:pt>
                <c:pt idx="40357">
                  <c:v>56.051388888888887</c:v>
                </c:pt>
                <c:pt idx="40358">
                  <c:v>56.052777777777777</c:v>
                </c:pt>
                <c:pt idx="40359">
                  <c:v>56.054166666666667</c:v>
                </c:pt>
                <c:pt idx="40360">
                  <c:v>56.055555555555557</c:v>
                </c:pt>
                <c:pt idx="40361">
                  <c:v>56.056944444444447</c:v>
                </c:pt>
                <c:pt idx="40362">
                  <c:v>56.05833333333333</c:v>
                </c:pt>
                <c:pt idx="40363">
                  <c:v>56.05972222222222</c:v>
                </c:pt>
                <c:pt idx="40364">
                  <c:v>56.06111111111111</c:v>
                </c:pt>
                <c:pt idx="40365">
                  <c:v>56.0625</c:v>
                </c:pt>
                <c:pt idx="40366">
                  <c:v>56.06388888888889</c:v>
                </c:pt>
                <c:pt idx="40367">
                  <c:v>56.06527777777778</c:v>
                </c:pt>
                <c:pt idx="40368">
                  <c:v>56.06666666666667</c:v>
                </c:pt>
                <c:pt idx="40369">
                  <c:v>56.068055555555553</c:v>
                </c:pt>
                <c:pt idx="40370">
                  <c:v>56.069444444444443</c:v>
                </c:pt>
                <c:pt idx="40371">
                  <c:v>56.070833333333333</c:v>
                </c:pt>
                <c:pt idx="40372">
                  <c:v>56.072222222222223</c:v>
                </c:pt>
                <c:pt idx="40373">
                  <c:v>56.073611111111113</c:v>
                </c:pt>
                <c:pt idx="40374">
                  <c:v>56.075000000000003</c:v>
                </c:pt>
                <c:pt idx="40375">
                  <c:v>56.076388888888886</c:v>
                </c:pt>
                <c:pt idx="40376">
                  <c:v>56.077777777777776</c:v>
                </c:pt>
                <c:pt idx="40377">
                  <c:v>56.079166666666666</c:v>
                </c:pt>
                <c:pt idx="40378">
                  <c:v>56.080555555555556</c:v>
                </c:pt>
                <c:pt idx="40379">
                  <c:v>56.081944444444446</c:v>
                </c:pt>
                <c:pt idx="40380">
                  <c:v>56.083333333333336</c:v>
                </c:pt>
                <c:pt idx="40381">
                  <c:v>56.084722222222226</c:v>
                </c:pt>
                <c:pt idx="40382">
                  <c:v>56.086111111111109</c:v>
                </c:pt>
                <c:pt idx="40383">
                  <c:v>56.087499999999999</c:v>
                </c:pt>
                <c:pt idx="40384">
                  <c:v>56.088888888888889</c:v>
                </c:pt>
                <c:pt idx="40385">
                  <c:v>56.090277777777779</c:v>
                </c:pt>
                <c:pt idx="40386">
                  <c:v>56.091666666666669</c:v>
                </c:pt>
                <c:pt idx="40387">
                  <c:v>56.093055555555559</c:v>
                </c:pt>
                <c:pt idx="40388">
                  <c:v>56.094444444444441</c:v>
                </c:pt>
                <c:pt idx="40389">
                  <c:v>56.095833333333331</c:v>
                </c:pt>
                <c:pt idx="40390">
                  <c:v>56.097222222222221</c:v>
                </c:pt>
                <c:pt idx="40391">
                  <c:v>56.098611111111111</c:v>
                </c:pt>
                <c:pt idx="40392">
                  <c:v>56.1</c:v>
                </c:pt>
                <c:pt idx="40393">
                  <c:v>56.101388888888891</c:v>
                </c:pt>
                <c:pt idx="40394">
                  <c:v>56.102777777777774</c:v>
                </c:pt>
                <c:pt idx="40395">
                  <c:v>56.104166666666664</c:v>
                </c:pt>
                <c:pt idx="40396">
                  <c:v>56.105555555555554</c:v>
                </c:pt>
                <c:pt idx="40397">
                  <c:v>56.106944444444444</c:v>
                </c:pt>
                <c:pt idx="40398">
                  <c:v>56.108333333333334</c:v>
                </c:pt>
                <c:pt idx="40399">
                  <c:v>56.109722222222224</c:v>
                </c:pt>
                <c:pt idx="40400">
                  <c:v>56.111111111111114</c:v>
                </c:pt>
                <c:pt idx="40401">
                  <c:v>56.112499999999997</c:v>
                </c:pt>
                <c:pt idx="40402">
                  <c:v>56.113888888888887</c:v>
                </c:pt>
                <c:pt idx="40403">
                  <c:v>56.115277777777777</c:v>
                </c:pt>
                <c:pt idx="40404">
                  <c:v>56.116666666666667</c:v>
                </c:pt>
                <c:pt idx="40405">
                  <c:v>56.118055555555557</c:v>
                </c:pt>
                <c:pt idx="40406">
                  <c:v>56.119444444444447</c:v>
                </c:pt>
                <c:pt idx="40407">
                  <c:v>56.12083333333333</c:v>
                </c:pt>
                <c:pt idx="40408">
                  <c:v>56.12222222222222</c:v>
                </c:pt>
                <c:pt idx="40409">
                  <c:v>56.12361111111111</c:v>
                </c:pt>
                <c:pt idx="40410">
                  <c:v>56.125</c:v>
                </c:pt>
                <c:pt idx="40411">
                  <c:v>56.12638888888889</c:v>
                </c:pt>
                <c:pt idx="40412">
                  <c:v>56.12777777777778</c:v>
                </c:pt>
                <c:pt idx="40413">
                  <c:v>56.12916666666667</c:v>
                </c:pt>
                <c:pt idx="40414">
                  <c:v>56.130555555555553</c:v>
                </c:pt>
                <c:pt idx="40415">
                  <c:v>56.131944444444443</c:v>
                </c:pt>
                <c:pt idx="40416">
                  <c:v>56.133333333333333</c:v>
                </c:pt>
                <c:pt idx="40417">
                  <c:v>56.134722222222223</c:v>
                </c:pt>
                <c:pt idx="40418">
                  <c:v>56.136111111111113</c:v>
                </c:pt>
                <c:pt idx="40419">
                  <c:v>56.137500000000003</c:v>
                </c:pt>
                <c:pt idx="40420">
                  <c:v>56.138888888888886</c:v>
                </c:pt>
                <c:pt idx="40421">
                  <c:v>56.140277777777776</c:v>
                </c:pt>
                <c:pt idx="40422">
                  <c:v>56.141666666666666</c:v>
                </c:pt>
                <c:pt idx="40423">
                  <c:v>56.143055555555556</c:v>
                </c:pt>
                <c:pt idx="40424">
                  <c:v>56.144444444444446</c:v>
                </c:pt>
                <c:pt idx="40425">
                  <c:v>56.145833333333336</c:v>
                </c:pt>
                <c:pt idx="40426">
                  <c:v>56.147222222222226</c:v>
                </c:pt>
                <c:pt idx="40427">
                  <c:v>56.148611111111109</c:v>
                </c:pt>
                <c:pt idx="40428">
                  <c:v>56.15</c:v>
                </c:pt>
                <c:pt idx="40429">
                  <c:v>56.151388888888889</c:v>
                </c:pt>
                <c:pt idx="40430">
                  <c:v>56.152777777777779</c:v>
                </c:pt>
                <c:pt idx="40431">
                  <c:v>56.154166666666669</c:v>
                </c:pt>
                <c:pt idx="40432">
                  <c:v>56.155555555555559</c:v>
                </c:pt>
                <c:pt idx="40433">
                  <c:v>56.156944444444441</c:v>
                </c:pt>
                <c:pt idx="40434">
                  <c:v>56.158333333333331</c:v>
                </c:pt>
                <c:pt idx="40435">
                  <c:v>56.159722222222221</c:v>
                </c:pt>
                <c:pt idx="40436">
                  <c:v>56.161111111111111</c:v>
                </c:pt>
                <c:pt idx="40437">
                  <c:v>56.162500000000001</c:v>
                </c:pt>
                <c:pt idx="40438">
                  <c:v>56.163888888888891</c:v>
                </c:pt>
                <c:pt idx="40439">
                  <c:v>56.165277777777774</c:v>
                </c:pt>
                <c:pt idx="40440">
                  <c:v>56.166666666666664</c:v>
                </c:pt>
                <c:pt idx="40441">
                  <c:v>56.168055555555554</c:v>
                </c:pt>
                <c:pt idx="40442">
                  <c:v>56.169444444444444</c:v>
                </c:pt>
                <c:pt idx="40443">
                  <c:v>56.170833333333334</c:v>
                </c:pt>
                <c:pt idx="40444">
                  <c:v>56.172222222222224</c:v>
                </c:pt>
                <c:pt idx="40445">
                  <c:v>56.173611111111114</c:v>
                </c:pt>
                <c:pt idx="40446">
                  <c:v>56.174999999999997</c:v>
                </c:pt>
                <c:pt idx="40447">
                  <c:v>56.176388888888887</c:v>
                </c:pt>
                <c:pt idx="40448">
                  <c:v>56.177777777777777</c:v>
                </c:pt>
                <c:pt idx="40449">
                  <c:v>56.179166666666667</c:v>
                </c:pt>
                <c:pt idx="40450">
                  <c:v>56.180555555555557</c:v>
                </c:pt>
                <c:pt idx="40451">
                  <c:v>56.181944444444447</c:v>
                </c:pt>
                <c:pt idx="40452">
                  <c:v>56.18333333333333</c:v>
                </c:pt>
                <c:pt idx="40453">
                  <c:v>56.18472222222222</c:v>
                </c:pt>
                <c:pt idx="40454">
                  <c:v>56.18611111111111</c:v>
                </c:pt>
                <c:pt idx="40455">
                  <c:v>56.1875</c:v>
                </c:pt>
                <c:pt idx="40456">
                  <c:v>56.18888888888889</c:v>
                </c:pt>
                <c:pt idx="40457">
                  <c:v>56.19027777777778</c:v>
                </c:pt>
                <c:pt idx="40458">
                  <c:v>56.19166666666667</c:v>
                </c:pt>
                <c:pt idx="40459">
                  <c:v>56.193055555555553</c:v>
                </c:pt>
                <c:pt idx="40460">
                  <c:v>56.194444444444443</c:v>
                </c:pt>
                <c:pt idx="40461">
                  <c:v>56.195833333333333</c:v>
                </c:pt>
                <c:pt idx="40462">
                  <c:v>56.197222222222223</c:v>
                </c:pt>
                <c:pt idx="40463">
                  <c:v>56.198611111111113</c:v>
                </c:pt>
                <c:pt idx="40464">
                  <c:v>56.2</c:v>
                </c:pt>
                <c:pt idx="40465">
                  <c:v>56.201388888888886</c:v>
                </c:pt>
                <c:pt idx="40466">
                  <c:v>56.202777777777776</c:v>
                </c:pt>
                <c:pt idx="40467">
                  <c:v>56.204166666666666</c:v>
                </c:pt>
                <c:pt idx="40468">
                  <c:v>56.205555555555556</c:v>
                </c:pt>
                <c:pt idx="40469">
                  <c:v>56.206944444444446</c:v>
                </c:pt>
                <c:pt idx="40470">
                  <c:v>56.208333333333336</c:v>
                </c:pt>
                <c:pt idx="40471">
                  <c:v>56.209722222222226</c:v>
                </c:pt>
                <c:pt idx="40472">
                  <c:v>56.211111111111109</c:v>
                </c:pt>
                <c:pt idx="40473">
                  <c:v>56.212499999999999</c:v>
                </c:pt>
                <c:pt idx="40474">
                  <c:v>56.213888888888889</c:v>
                </c:pt>
                <c:pt idx="40475">
                  <c:v>56.215277777777779</c:v>
                </c:pt>
                <c:pt idx="40476">
                  <c:v>56.216666666666669</c:v>
                </c:pt>
                <c:pt idx="40477">
                  <c:v>56.218055555555559</c:v>
                </c:pt>
                <c:pt idx="40478">
                  <c:v>56.219444444444441</c:v>
                </c:pt>
                <c:pt idx="40479">
                  <c:v>56.220833333333331</c:v>
                </c:pt>
                <c:pt idx="40480">
                  <c:v>56.222222222222221</c:v>
                </c:pt>
                <c:pt idx="40481">
                  <c:v>56.223611111111111</c:v>
                </c:pt>
                <c:pt idx="40482">
                  <c:v>56.225000000000001</c:v>
                </c:pt>
                <c:pt idx="40483">
                  <c:v>56.226388888888891</c:v>
                </c:pt>
                <c:pt idx="40484">
                  <c:v>56.227777777777774</c:v>
                </c:pt>
                <c:pt idx="40485">
                  <c:v>56.229166666666664</c:v>
                </c:pt>
                <c:pt idx="40486">
                  <c:v>56.230555555555554</c:v>
                </c:pt>
                <c:pt idx="40487">
                  <c:v>56.231944444444444</c:v>
                </c:pt>
                <c:pt idx="40488">
                  <c:v>56.233333333333334</c:v>
                </c:pt>
                <c:pt idx="40489">
                  <c:v>56.234722222222224</c:v>
                </c:pt>
                <c:pt idx="40490">
                  <c:v>56.236111111111114</c:v>
                </c:pt>
                <c:pt idx="40491">
                  <c:v>56.237499999999997</c:v>
                </c:pt>
                <c:pt idx="40492">
                  <c:v>56.238888888888887</c:v>
                </c:pt>
                <c:pt idx="40493">
                  <c:v>56.240277777777777</c:v>
                </c:pt>
                <c:pt idx="40494">
                  <c:v>56.241666666666667</c:v>
                </c:pt>
                <c:pt idx="40495">
                  <c:v>56.243055555555557</c:v>
                </c:pt>
                <c:pt idx="40496">
                  <c:v>56.244444444444447</c:v>
                </c:pt>
                <c:pt idx="40497">
                  <c:v>56.24583333333333</c:v>
                </c:pt>
                <c:pt idx="40498">
                  <c:v>56.24722222222222</c:v>
                </c:pt>
                <c:pt idx="40499">
                  <c:v>56.24861111111111</c:v>
                </c:pt>
                <c:pt idx="40500">
                  <c:v>56.25</c:v>
                </c:pt>
                <c:pt idx="40501">
                  <c:v>56.25138888888889</c:v>
                </c:pt>
                <c:pt idx="40502">
                  <c:v>56.25277777777778</c:v>
                </c:pt>
                <c:pt idx="40503">
                  <c:v>56.25416666666667</c:v>
                </c:pt>
                <c:pt idx="40504">
                  <c:v>56.255555555555553</c:v>
                </c:pt>
                <c:pt idx="40505">
                  <c:v>56.256944444444443</c:v>
                </c:pt>
                <c:pt idx="40506">
                  <c:v>56.258333333333333</c:v>
                </c:pt>
                <c:pt idx="40507">
                  <c:v>56.259722222222223</c:v>
                </c:pt>
                <c:pt idx="40508">
                  <c:v>56.261111111111113</c:v>
                </c:pt>
                <c:pt idx="40509">
                  <c:v>56.262500000000003</c:v>
                </c:pt>
                <c:pt idx="40510">
                  <c:v>56.263888888888886</c:v>
                </c:pt>
                <c:pt idx="40511">
                  <c:v>56.265277777777776</c:v>
                </c:pt>
                <c:pt idx="40512">
                  <c:v>56.266666666666666</c:v>
                </c:pt>
                <c:pt idx="40513">
                  <c:v>56.268055555555556</c:v>
                </c:pt>
                <c:pt idx="40514">
                  <c:v>56.269444444444446</c:v>
                </c:pt>
                <c:pt idx="40515">
                  <c:v>56.270833333333336</c:v>
                </c:pt>
                <c:pt idx="40516">
                  <c:v>56.272222222222226</c:v>
                </c:pt>
                <c:pt idx="40517">
                  <c:v>56.273611111111109</c:v>
                </c:pt>
                <c:pt idx="40518">
                  <c:v>56.274999999999999</c:v>
                </c:pt>
                <c:pt idx="40519">
                  <c:v>56.276388888888889</c:v>
                </c:pt>
                <c:pt idx="40520">
                  <c:v>56.277777777777779</c:v>
                </c:pt>
                <c:pt idx="40521">
                  <c:v>56.279166666666669</c:v>
                </c:pt>
                <c:pt idx="40522">
                  <c:v>56.280555555555559</c:v>
                </c:pt>
                <c:pt idx="40523">
                  <c:v>56.281944444444441</c:v>
                </c:pt>
                <c:pt idx="40524">
                  <c:v>56.283333333333331</c:v>
                </c:pt>
                <c:pt idx="40525">
                  <c:v>56.284722222222221</c:v>
                </c:pt>
                <c:pt idx="40526">
                  <c:v>56.286111111111111</c:v>
                </c:pt>
                <c:pt idx="40527">
                  <c:v>56.287500000000001</c:v>
                </c:pt>
                <c:pt idx="40528">
                  <c:v>56.288888888888891</c:v>
                </c:pt>
                <c:pt idx="40529">
                  <c:v>56.290277777777774</c:v>
                </c:pt>
                <c:pt idx="40530">
                  <c:v>56.291666666666664</c:v>
                </c:pt>
                <c:pt idx="40531">
                  <c:v>56.293055555555554</c:v>
                </c:pt>
                <c:pt idx="40532">
                  <c:v>56.294444444444444</c:v>
                </c:pt>
                <c:pt idx="40533">
                  <c:v>56.295833333333334</c:v>
                </c:pt>
                <c:pt idx="40534">
                  <c:v>56.297222222222224</c:v>
                </c:pt>
                <c:pt idx="40535">
                  <c:v>56.298611111111114</c:v>
                </c:pt>
                <c:pt idx="40536">
                  <c:v>56.3</c:v>
                </c:pt>
                <c:pt idx="40537">
                  <c:v>56.301388888888887</c:v>
                </c:pt>
                <c:pt idx="40538">
                  <c:v>56.302777777777777</c:v>
                </c:pt>
                <c:pt idx="40539">
                  <c:v>56.304166666666667</c:v>
                </c:pt>
                <c:pt idx="40540">
                  <c:v>56.305555555555557</c:v>
                </c:pt>
                <c:pt idx="40541">
                  <c:v>56.306944444444447</c:v>
                </c:pt>
                <c:pt idx="40542">
                  <c:v>56.30833333333333</c:v>
                </c:pt>
                <c:pt idx="40543">
                  <c:v>56.30972222222222</c:v>
                </c:pt>
                <c:pt idx="40544">
                  <c:v>56.31111111111111</c:v>
                </c:pt>
                <c:pt idx="40545">
                  <c:v>56.3125</c:v>
                </c:pt>
                <c:pt idx="40546">
                  <c:v>56.31388888888889</c:v>
                </c:pt>
                <c:pt idx="40547">
                  <c:v>56.31527777777778</c:v>
                </c:pt>
                <c:pt idx="40548">
                  <c:v>56.31666666666667</c:v>
                </c:pt>
                <c:pt idx="40549">
                  <c:v>56.318055555555553</c:v>
                </c:pt>
                <c:pt idx="40550">
                  <c:v>56.319444444444443</c:v>
                </c:pt>
                <c:pt idx="40551">
                  <c:v>56.320833333333333</c:v>
                </c:pt>
                <c:pt idx="40552">
                  <c:v>56.322222222222223</c:v>
                </c:pt>
                <c:pt idx="40553">
                  <c:v>56.323611111111113</c:v>
                </c:pt>
                <c:pt idx="40554">
                  <c:v>56.325000000000003</c:v>
                </c:pt>
                <c:pt idx="40555">
                  <c:v>56.326388888888886</c:v>
                </c:pt>
                <c:pt idx="40556">
                  <c:v>56.327777777777776</c:v>
                </c:pt>
                <c:pt idx="40557">
                  <c:v>56.329166666666666</c:v>
                </c:pt>
                <c:pt idx="40558">
                  <c:v>56.330555555555556</c:v>
                </c:pt>
                <c:pt idx="40559">
                  <c:v>56.331944444444446</c:v>
                </c:pt>
                <c:pt idx="40560">
                  <c:v>56.333333333333336</c:v>
                </c:pt>
                <c:pt idx="40561">
                  <c:v>56.334722222222226</c:v>
                </c:pt>
                <c:pt idx="40562">
                  <c:v>56.336111111111109</c:v>
                </c:pt>
                <c:pt idx="40563">
                  <c:v>56.337499999999999</c:v>
                </c:pt>
                <c:pt idx="40564">
                  <c:v>56.338888888888889</c:v>
                </c:pt>
                <c:pt idx="40565">
                  <c:v>56.340277777777779</c:v>
                </c:pt>
                <c:pt idx="40566">
                  <c:v>56.341666666666669</c:v>
                </c:pt>
                <c:pt idx="40567">
                  <c:v>56.343055555555559</c:v>
                </c:pt>
                <c:pt idx="40568">
                  <c:v>56.344444444444441</c:v>
                </c:pt>
                <c:pt idx="40569">
                  <c:v>56.345833333333331</c:v>
                </c:pt>
                <c:pt idx="40570">
                  <c:v>56.347222222222221</c:v>
                </c:pt>
                <c:pt idx="40571">
                  <c:v>56.348611111111111</c:v>
                </c:pt>
                <c:pt idx="40572">
                  <c:v>56.35</c:v>
                </c:pt>
                <c:pt idx="40573">
                  <c:v>56.351388888888891</c:v>
                </c:pt>
                <c:pt idx="40574">
                  <c:v>56.352777777777774</c:v>
                </c:pt>
                <c:pt idx="40575">
                  <c:v>56.354166666666664</c:v>
                </c:pt>
                <c:pt idx="40576">
                  <c:v>56.355555555555554</c:v>
                </c:pt>
                <c:pt idx="40577">
                  <c:v>56.356944444444444</c:v>
                </c:pt>
                <c:pt idx="40578">
                  <c:v>56.358333333333334</c:v>
                </c:pt>
                <c:pt idx="40579">
                  <c:v>56.359722222222224</c:v>
                </c:pt>
                <c:pt idx="40580">
                  <c:v>56.361111111111114</c:v>
                </c:pt>
                <c:pt idx="40581">
                  <c:v>56.362499999999997</c:v>
                </c:pt>
                <c:pt idx="40582">
                  <c:v>56.363888888888887</c:v>
                </c:pt>
                <c:pt idx="40583">
                  <c:v>56.365277777777777</c:v>
                </c:pt>
                <c:pt idx="40584">
                  <c:v>56.366666666666667</c:v>
                </c:pt>
                <c:pt idx="40585">
                  <c:v>56.368055555555557</c:v>
                </c:pt>
                <c:pt idx="40586">
                  <c:v>56.369444444444447</c:v>
                </c:pt>
                <c:pt idx="40587">
                  <c:v>56.37083333333333</c:v>
                </c:pt>
                <c:pt idx="40588">
                  <c:v>56.37222222222222</c:v>
                </c:pt>
                <c:pt idx="40589">
                  <c:v>56.37361111111111</c:v>
                </c:pt>
                <c:pt idx="40590">
                  <c:v>56.375</c:v>
                </c:pt>
                <c:pt idx="40591">
                  <c:v>56.37638888888889</c:v>
                </c:pt>
                <c:pt idx="40592">
                  <c:v>56.37777777777778</c:v>
                </c:pt>
                <c:pt idx="40593">
                  <c:v>56.37916666666667</c:v>
                </c:pt>
                <c:pt idx="40594">
                  <c:v>56.380555555555553</c:v>
                </c:pt>
                <c:pt idx="40595">
                  <c:v>56.381944444444443</c:v>
                </c:pt>
                <c:pt idx="40596">
                  <c:v>56.383333333333333</c:v>
                </c:pt>
                <c:pt idx="40597">
                  <c:v>56.384722222222223</c:v>
                </c:pt>
                <c:pt idx="40598">
                  <c:v>56.386111111111113</c:v>
                </c:pt>
                <c:pt idx="40599">
                  <c:v>56.387500000000003</c:v>
                </c:pt>
                <c:pt idx="40600">
                  <c:v>56.388888888888886</c:v>
                </c:pt>
                <c:pt idx="40601">
                  <c:v>56.390277777777776</c:v>
                </c:pt>
                <c:pt idx="40602">
                  <c:v>56.391666666666666</c:v>
                </c:pt>
                <c:pt idx="40603">
                  <c:v>56.393055555555556</c:v>
                </c:pt>
                <c:pt idx="40604">
                  <c:v>56.394444444444446</c:v>
                </c:pt>
                <c:pt idx="40605">
                  <c:v>56.395833333333336</c:v>
                </c:pt>
                <c:pt idx="40606">
                  <c:v>56.397222222222226</c:v>
                </c:pt>
                <c:pt idx="40607">
                  <c:v>56.398611111111109</c:v>
                </c:pt>
                <c:pt idx="40608">
                  <c:v>56.4</c:v>
                </c:pt>
                <c:pt idx="40609">
                  <c:v>56.401388888888889</c:v>
                </c:pt>
                <c:pt idx="40610">
                  <c:v>56.402777777777779</c:v>
                </c:pt>
                <c:pt idx="40611">
                  <c:v>56.404166666666669</c:v>
                </c:pt>
                <c:pt idx="40612">
                  <c:v>56.405555555555559</c:v>
                </c:pt>
                <c:pt idx="40613">
                  <c:v>56.406944444444441</c:v>
                </c:pt>
                <c:pt idx="40614">
                  <c:v>56.408333333333331</c:v>
                </c:pt>
                <c:pt idx="40615">
                  <c:v>56.409722222222221</c:v>
                </c:pt>
                <c:pt idx="40616">
                  <c:v>56.411111111111111</c:v>
                </c:pt>
                <c:pt idx="40617">
                  <c:v>56.412500000000001</c:v>
                </c:pt>
                <c:pt idx="40618">
                  <c:v>56.413888888888891</c:v>
                </c:pt>
                <c:pt idx="40619">
                  <c:v>56.415277777777774</c:v>
                </c:pt>
                <c:pt idx="40620">
                  <c:v>56.416666666666664</c:v>
                </c:pt>
                <c:pt idx="40621">
                  <c:v>56.418055555555554</c:v>
                </c:pt>
                <c:pt idx="40622">
                  <c:v>56.419444444444444</c:v>
                </c:pt>
                <c:pt idx="40623">
                  <c:v>56.420833333333334</c:v>
                </c:pt>
                <c:pt idx="40624">
                  <c:v>56.422222222222224</c:v>
                </c:pt>
                <c:pt idx="40625">
                  <c:v>56.423611111111114</c:v>
                </c:pt>
                <c:pt idx="40626">
                  <c:v>56.424999999999997</c:v>
                </c:pt>
                <c:pt idx="40627">
                  <c:v>56.426388888888887</c:v>
                </c:pt>
                <c:pt idx="40628">
                  <c:v>56.427777777777777</c:v>
                </c:pt>
                <c:pt idx="40629">
                  <c:v>56.429166666666667</c:v>
                </c:pt>
                <c:pt idx="40630">
                  <c:v>56.430555555555557</c:v>
                </c:pt>
                <c:pt idx="40631">
                  <c:v>56.431944444444447</c:v>
                </c:pt>
                <c:pt idx="40632">
                  <c:v>56.43333333333333</c:v>
                </c:pt>
                <c:pt idx="40633">
                  <c:v>56.43472222222222</c:v>
                </c:pt>
                <c:pt idx="40634">
                  <c:v>56.43611111111111</c:v>
                </c:pt>
                <c:pt idx="40635">
                  <c:v>56.4375</c:v>
                </c:pt>
                <c:pt idx="40636">
                  <c:v>56.43888888888889</c:v>
                </c:pt>
                <c:pt idx="40637">
                  <c:v>56.44027777777778</c:v>
                </c:pt>
                <c:pt idx="40638">
                  <c:v>56.44166666666667</c:v>
                </c:pt>
                <c:pt idx="40639">
                  <c:v>56.443055555555553</c:v>
                </c:pt>
                <c:pt idx="40640">
                  <c:v>56.444444444444443</c:v>
                </c:pt>
                <c:pt idx="40641">
                  <c:v>56.445833333333333</c:v>
                </c:pt>
                <c:pt idx="40642">
                  <c:v>56.447222222222223</c:v>
                </c:pt>
                <c:pt idx="40643">
                  <c:v>56.448611111111113</c:v>
                </c:pt>
                <c:pt idx="40644">
                  <c:v>56.45</c:v>
                </c:pt>
                <c:pt idx="40645">
                  <c:v>56.451388888888886</c:v>
                </c:pt>
                <c:pt idx="40646">
                  <c:v>56.452777777777776</c:v>
                </c:pt>
                <c:pt idx="40647">
                  <c:v>56.454166666666666</c:v>
                </c:pt>
                <c:pt idx="40648">
                  <c:v>56.455555555555556</c:v>
                </c:pt>
                <c:pt idx="40649">
                  <c:v>56.456944444444446</c:v>
                </c:pt>
                <c:pt idx="40650">
                  <c:v>56.458333333333336</c:v>
                </c:pt>
                <c:pt idx="40651">
                  <c:v>56.459722222222226</c:v>
                </c:pt>
                <c:pt idx="40652">
                  <c:v>56.461111111111109</c:v>
                </c:pt>
                <c:pt idx="40653">
                  <c:v>56.462499999999999</c:v>
                </c:pt>
                <c:pt idx="40654">
                  <c:v>56.463888888888889</c:v>
                </c:pt>
                <c:pt idx="40655">
                  <c:v>56.465277777777779</c:v>
                </c:pt>
                <c:pt idx="40656">
                  <c:v>56.466666666666669</c:v>
                </c:pt>
                <c:pt idx="40657">
                  <c:v>56.468055555555559</c:v>
                </c:pt>
                <c:pt idx="40658">
                  <c:v>56.469444444444441</c:v>
                </c:pt>
                <c:pt idx="40659">
                  <c:v>56.470833333333331</c:v>
                </c:pt>
                <c:pt idx="40660">
                  <c:v>56.472222222222221</c:v>
                </c:pt>
                <c:pt idx="40661">
                  <c:v>56.473611111111111</c:v>
                </c:pt>
                <c:pt idx="40662">
                  <c:v>56.475000000000001</c:v>
                </c:pt>
                <c:pt idx="40663">
                  <c:v>56.476388888888891</c:v>
                </c:pt>
                <c:pt idx="40664">
                  <c:v>56.477777777777774</c:v>
                </c:pt>
                <c:pt idx="40665">
                  <c:v>56.479166666666664</c:v>
                </c:pt>
                <c:pt idx="40666">
                  <c:v>56.480555555555554</c:v>
                </c:pt>
                <c:pt idx="40667">
                  <c:v>56.481944444444444</c:v>
                </c:pt>
                <c:pt idx="40668">
                  <c:v>56.483333333333334</c:v>
                </c:pt>
                <c:pt idx="40669">
                  <c:v>56.484722222222224</c:v>
                </c:pt>
                <c:pt idx="40670">
                  <c:v>56.486111111111114</c:v>
                </c:pt>
                <c:pt idx="40671">
                  <c:v>56.487499999999997</c:v>
                </c:pt>
                <c:pt idx="40672">
                  <c:v>56.488888888888887</c:v>
                </c:pt>
                <c:pt idx="40673">
                  <c:v>56.490277777777777</c:v>
                </c:pt>
                <c:pt idx="40674">
                  <c:v>56.491666666666667</c:v>
                </c:pt>
                <c:pt idx="40675">
                  <c:v>56.493055555555557</c:v>
                </c:pt>
                <c:pt idx="40676">
                  <c:v>56.494444444444447</c:v>
                </c:pt>
                <c:pt idx="40677">
                  <c:v>56.49583333333333</c:v>
                </c:pt>
                <c:pt idx="40678">
                  <c:v>56.49722222222222</c:v>
                </c:pt>
                <c:pt idx="40679">
                  <c:v>56.49861111111111</c:v>
                </c:pt>
                <c:pt idx="40680">
                  <c:v>56.5</c:v>
                </c:pt>
                <c:pt idx="40681">
                  <c:v>56.50138888888889</c:v>
                </c:pt>
                <c:pt idx="40682">
                  <c:v>56.50277777777778</c:v>
                </c:pt>
                <c:pt idx="40683">
                  <c:v>56.50416666666667</c:v>
                </c:pt>
                <c:pt idx="40684">
                  <c:v>56.505555555555553</c:v>
                </c:pt>
                <c:pt idx="40685">
                  <c:v>56.506944444444443</c:v>
                </c:pt>
                <c:pt idx="40686">
                  <c:v>56.508333333333333</c:v>
                </c:pt>
                <c:pt idx="40687">
                  <c:v>56.509722222222223</c:v>
                </c:pt>
                <c:pt idx="40688">
                  <c:v>56.511111111111113</c:v>
                </c:pt>
                <c:pt idx="40689">
                  <c:v>56.512500000000003</c:v>
                </c:pt>
                <c:pt idx="40690">
                  <c:v>56.513888888888886</c:v>
                </c:pt>
                <c:pt idx="40691">
                  <c:v>56.515277777777776</c:v>
                </c:pt>
                <c:pt idx="40692">
                  <c:v>56.516666666666666</c:v>
                </c:pt>
                <c:pt idx="40693">
                  <c:v>56.518055555555556</c:v>
                </c:pt>
                <c:pt idx="40694">
                  <c:v>56.519444444444446</c:v>
                </c:pt>
                <c:pt idx="40695">
                  <c:v>56.520833333333336</c:v>
                </c:pt>
                <c:pt idx="40696">
                  <c:v>56.522222222222226</c:v>
                </c:pt>
                <c:pt idx="40697">
                  <c:v>56.523611111111109</c:v>
                </c:pt>
                <c:pt idx="40698">
                  <c:v>56.524999999999999</c:v>
                </c:pt>
                <c:pt idx="40699">
                  <c:v>56.526388888888889</c:v>
                </c:pt>
                <c:pt idx="40700">
                  <c:v>56.527777777777779</c:v>
                </c:pt>
                <c:pt idx="40701">
                  <c:v>56.529166666666669</c:v>
                </c:pt>
                <c:pt idx="40702">
                  <c:v>56.530555555555559</c:v>
                </c:pt>
                <c:pt idx="40703">
                  <c:v>56.531944444444441</c:v>
                </c:pt>
                <c:pt idx="40704">
                  <c:v>56.533333333333331</c:v>
                </c:pt>
                <c:pt idx="40705">
                  <c:v>56.534722222222221</c:v>
                </c:pt>
                <c:pt idx="40706">
                  <c:v>56.536111111111111</c:v>
                </c:pt>
                <c:pt idx="40707">
                  <c:v>56.537500000000001</c:v>
                </c:pt>
                <c:pt idx="40708">
                  <c:v>56.538888888888891</c:v>
                </c:pt>
                <c:pt idx="40709">
                  <c:v>56.540277777777774</c:v>
                </c:pt>
                <c:pt idx="40710">
                  <c:v>56.541666666666664</c:v>
                </c:pt>
                <c:pt idx="40711">
                  <c:v>56.543055555555554</c:v>
                </c:pt>
                <c:pt idx="40712">
                  <c:v>56.544444444444444</c:v>
                </c:pt>
                <c:pt idx="40713">
                  <c:v>56.545833333333334</c:v>
                </c:pt>
                <c:pt idx="40714">
                  <c:v>56.547222222222224</c:v>
                </c:pt>
                <c:pt idx="40715">
                  <c:v>56.548611111111114</c:v>
                </c:pt>
                <c:pt idx="40716">
                  <c:v>56.55</c:v>
                </c:pt>
                <c:pt idx="40717">
                  <c:v>56.551388888888887</c:v>
                </c:pt>
                <c:pt idx="40718">
                  <c:v>56.552777777777777</c:v>
                </c:pt>
                <c:pt idx="40719">
                  <c:v>56.554166666666667</c:v>
                </c:pt>
                <c:pt idx="40720">
                  <c:v>56.555555555555557</c:v>
                </c:pt>
                <c:pt idx="40721">
                  <c:v>56.556944444444447</c:v>
                </c:pt>
                <c:pt idx="40722">
                  <c:v>56.55833333333333</c:v>
                </c:pt>
                <c:pt idx="40723">
                  <c:v>56.55972222222222</c:v>
                </c:pt>
                <c:pt idx="40724">
                  <c:v>56.56111111111111</c:v>
                </c:pt>
                <c:pt idx="40725">
                  <c:v>56.5625</c:v>
                </c:pt>
                <c:pt idx="40726">
                  <c:v>56.56388888888889</c:v>
                </c:pt>
                <c:pt idx="40727">
                  <c:v>56.56527777777778</c:v>
                </c:pt>
                <c:pt idx="40728">
                  <c:v>56.56666666666667</c:v>
                </c:pt>
                <c:pt idx="40729">
                  <c:v>56.568055555555553</c:v>
                </c:pt>
                <c:pt idx="40730">
                  <c:v>56.569444444444443</c:v>
                </c:pt>
                <c:pt idx="40731">
                  <c:v>56.570833333333333</c:v>
                </c:pt>
                <c:pt idx="40732">
                  <c:v>56.572222222222223</c:v>
                </c:pt>
                <c:pt idx="40733">
                  <c:v>56.573611111111113</c:v>
                </c:pt>
                <c:pt idx="40734">
                  <c:v>56.575000000000003</c:v>
                </c:pt>
                <c:pt idx="40735">
                  <c:v>56.576388888888886</c:v>
                </c:pt>
                <c:pt idx="40736">
                  <c:v>56.577777777777776</c:v>
                </c:pt>
                <c:pt idx="40737">
                  <c:v>56.579166666666666</c:v>
                </c:pt>
                <c:pt idx="40738">
                  <c:v>56.580555555555556</c:v>
                </c:pt>
                <c:pt idx="40739">
                  <c:v>56.581944444444446</c:v>
                </c:pt>
                <c:pt idx="40740">
                  <c:v>56.583333333333336</c:v>
                </c:pt>
                <c:pt idx="40741">
                  <c:v>56.584722222222226</c:v>
                </c:pt>
                <c:pt idx="40742">
                  <c:v>56.586111111111109</c:v>
                </c:pt>
                <c:pt idx="40743">
                  <c:v>56.587499999999999</c:v>
                </c:pt>
                <c:pt idx="40744">
                  <c:v>56.588888888888889</c:v>
                </c:pt>
                <c:pt idx="40745">
                  <c:v>56.590277777777779</c:v>
                </c:pt>
                <c:pt idx="40746">
                  <c:v>56.591666666666669</c:v>
                </c:pt>
                <c:pt idx="40747">
                  <c:v>56.593055555555559</c:v>
                </c:pt>
                <c:pt idx="40748">
                  <c:v>56.594444444444441</c:v>
                </c:pt>
                <c:pt idx="40749">
                  <c:v>56.595833333333331</c:v>
                </c:pt>
                <c:pt idx="40750">
                  <c:v>56.597222222222221</c:v>
                </c:pt>
                <c:pt idx="40751">
                  <c:v>56.598611111111111</c:v>
                </c:pt>
                <c:pt idx="40752">
                  <c:v>56.6</c:v>
                </c:pt>
                <c:pt idx="40753">
                  <c:v>56.601388888888891</c:v>
                </c:pt>
                <c:pt idx="40754">
                  <c:v>56.602777777777774</c:v>
                </c:pt>
                <c:pt idx="40755">
                  <c:v>56.604166666666664</c:v>
                </c:pt>
                <c:pt idx="40756">
                  <c:v>56.605555555555554</c:v>
                </c:pt>
                <c:pt idx="40757">
                  <c:v>56.606944444444444</c:v>
                </c:pt>
                <c:pt idx="40758">
                  <c:v>56.608333333333334</c:v>
                </c:pt>
                <c:pt idx="40759">
                  <c:v>56.609722222222224</c:v>
                </c:pt>
                <c:pt idx="40760">
                  <c:v>56.611111111111114</c:v>
                </c:pt>
                <c:pt idx="40761">
                  <c:v>56.612499999999997</c:v>
                </c:pt>
                <c:pt idx="40762">
                  <c:v>56.613888888888887</c:v>
                </c:pt>
                <c:pt idx="40763">
                  <c:v>56.615277777777777</c:v>
                </c:pt>
                <c:pt idx="40764">
                  <c:v>56.616666666666667</c:v>
                </c:pt>
                <c:pt idx="40765">
                  <c:v>56.618055555555557</c:v>
                </c:pt>
                <c:pt idx="40766">
                  <c:v>56.619444444444447</c:v>
                </c:pt>
                <c:pt idx="40767">
                  <c:v>56.62083333333333</c:v>
                </c:pt>
                <c:pt idx="40768">
                  <c:v>56.62222222222222</c:v>
                </c:pt>
                <c:pt idx="40769">
                  <c:v>56.62361111111111</c:v>
                </c:pt>
                <c:pt idx="40770">
                  <c:v>56.625</c:v>
                </c:pt>
                <c:pt idx="40771">
                  <c:v>56.62638888888889</c:v>
                </c:pt>
                <c:pt idx="40772">
                  <c:v>56.62777777777778</c:v>
                </c:pt>
                <c:pt idx="40773">
                  <c:v>56.62916666666667</c:v>
                </c:pt>
                <c:pt idx="40774">
                  <c:v>56.630555555555553</c:v>
                </c:pt>
                <c:pt idx="40775">
                  <c:v>56.631944444444443</c:v>
                </c:pt>
                <c:pt idx="40776">
                  <c:v>56.633333333333333</c:v>
                </c:pt>
                <c:pt idx="40777">
                  <c:v>56.634722222222223</c:v>
                </c:pt>
                <c:pt idx="40778">
                  <c:v>56.636111111111113</c:v>
                </c:pt>
                <c:pt idx="40779">
                  <c:v>56.637500000000003</c:v>
                </c:pt>
                <c:pt idx="40780">
                  <c:v>56.638888888888886</c:v>
                </c:pt>
                <c:pt idx="40781">
                  <c:v>56.640277777777776</c:v>
                </c:pt>
                <c:pt idx="40782">
                  <c:v>56.641666666666666</c:v>
                </c:pt>
                <c:pt idx="40783">
                  <c:v>56.643055555555556</c:v>
                </c:pt>
                <c:pt idx="40784">
                  <c:v>56.644444444444446</c:v>
                </c:pt>
                <c:pt idx="40785">
                  <c:v>56.645833333333336</c:v>
                </c:pt>
                <c:pt idx="40786">
                  <c:v>56.647222222222226</c:v>
                </c:pt>
                <c:pt idx="40787">
                  <c:v>56.648611111111109</c:v>
                </c:pt>
                <c:pt idx="40788">
                  <c:v>56.65</c:v>
                </c:pt>
                <c:pt idx="40789">
                  <c:v>56.651388888888889</c:v>
                </c:pt>
                <c:pt idx="40790">
                  <c:v>56.652777777777779</c:v>
                </c:pt>
                <c:pt idx="40791">
                  <c:v>56.654166666666669</c:v>
                </c:pt>
                <c:pt idx="40792">
                  <c:v>56.655555555555559</c:v>
                </c:pt>
                <c:pt idx="40793">
                  <c:v>56.656944444444441</c:v>
                </c:pt>
                <c:pt idx="40794">
                  <c:v>56.658333333333331</c:v>
                </c:pt>
                <c:pt idx="40795">
                  <c:v>56.659722222222221</c:v>
                </c:pt>
                <c:pt idx="40796">
                  <c:v>56.661111111111111</c:v>
                </c:pt>
                <c:pt idx="40797">
                  <c:v>56.662500000000001</c:v>
                </c:pt>
                <c:pt idx="40798">
                  <c:v>56.663888888888891</c:v>
                </c:pt>
                <c:pt idx="40799">
                  <c:v>56.665277777777774</c:v>
                </c:pt>
                <c:pt idx="40800">
                  <c:v>56.666666666666664</c:v>
                </c:pt>
                <c:pt idx="40801">
                  <c:v>56.668055555555554</c:v>
                </c:pt>
                <c:pt idx="40802">
                  <c:v>56.669444444444444</c:v>
                </c:pt>
                <c:pt idx="40803">
                  <c:v>56.670833333333334</c:v>
                </c:pt>
                <c:pt idx="40804">
                  <c:v>56.672222222222224</c:v>
                </c:pt>
                <c:pt idx="40805">
                  <c:v>56.673611111111114</c:v>
                </c:pt>
                <c:pt idx="40806">
                  <c:v>56.674999999999997</c:v>
                </c:pt>
                <c:pt idx="40807">
                  <c:v>56.676388888888887</c:v>
                </c:pt>
                <c:pt idx="40808">
                  <c:v>56.677777777777777</c:v>
                </c:pt>
                <c:pt idx="40809">
                  <c:v>56.679166666666667</c:v>
                </c:pt>
                <c:pt idx="40810">
                  <c:v>56.680555555555557</c:v>
                </c:pt>
                <c:pt idx="40811">
                  <c:v>56.681944444444447</c:v>
                </c:pt>
                <c:pt idx="40812">
                  <c:v>56.68333333333333</c:v>
                </c:pt>
                <c:pt idx="40813">
                  <c:v>56.68472222222222</c:v>
                </c:pt>
                <c:pt idx="40814">
                  <c:v>56.68611111111111</c:v>
                </c:pt>
                <c:pt idx="40815">
                  <c:v>56.6875</c:v>
                </c:pt>
                <c:pt idx="40816">
                  <c:v>56.68888888888889</c:v>
                </c:pt>
                <c:pt idx="40817">
                  <c:v>56.69027777777778</c:v>
                </c:pt>
                <c:pt idx="40818">
                  <c:v>56.69166666666667</c:v>
                </c:pt>
                <c:pt idx="40819">
                  <c:v>56.693055555555553</c:v>
                </c:pt>
                <c:pt idx="40820">
                  <c:v>56.694444444444443</c:v>
                </c:pt>
                <c:pt idx="40821">
                  <c:v>56.695833333333333</c:v>
                </c:pt>
                <c:pt idx="40822">
                  <c:v>56.697222222222223</c:v>
                </c:pt>
                <c:pt idx="40823">
                  <c:v>56.698611111111113</c:v>
                </c:pt>
                <c:pt idx="40824">
                  <c:v>56.7</c:v>
                </c:pt>
                <c:pt idx="40825">
                  <c:v>56.701388888888886</c:v>
                </c:pt>
                <c:pt idx="40826">
                  <c:v>56.702777777777776</c:v>
                </c:pt>
                <c:pt idx="40827">
                  <c:v>56.704166666666666</c:v>
                </c:pt>
                <c:pt idx="40828">
                  <c:v>56.705555555555556</c:v>
                </c:pt>
                <c:pt idx="40829">
                  <c:v>56.706944444444446</c:v>
                </c:pt>
                <c:pt idx="40830">
                  <c:v>56.708333333333336</c:v>
                </c:pt>
                <c:pt idx="40831">
                  <c:v>56.709722222222226</c:v>
                </c:pt>
                <c:pt idx="40832">
                  <c:v>56.711111111111109</c:v>
                </c:pt>
                <c:pt idx="40833">
                  <c:v>56.712499999999999</c:v>
                </c:pt>
                <c:pt idx="40834">
                  <c:v>56.713888888888889</c:v>
                </c:pt>
                <c:pt idx="40835">
                  <c:v>56.715277777777779</c:v>
                </c:pt>
                <c:pt idx="40836">
                  <c:v>56.716666666666669</c:v>
                </c:pt>
                <c:pt idx="40837">
                  <c:v>56.718055555555559</c:v>
                </c:pt>
                <c:pt idx="40838">
                  <c:v>56.719444444444441</c:v>
                </c:pt>
                <c:pt idx="40839">
                  <c:v>56.720833333333331</c:v>
                </c:pt>
                <c:pt idx="40840">
                  <c:v>56.722222222222221</c:v>
                </c:pt>
                <c:pt idx="40841">
                  <c:v>56.723611111111111</c:v>
                </c:pt>
                <c:pt idx="40842">
                  <c:v>56.725000000000001</c:v>
                </c:pt>
                <c:pt idx="40843">
                  <c:v>56.726388888888891</c:v>
                </c:pt>
                <c:pt idx="40844">
                  <c:v>56.727777777777774</c:v>
                </c:pt>
                <c:pt idx="40845">
                  <c:v>56.729166666666664</c:v>
                </c:pt>
                <c:pt idx="40846">
                  <c:v>56.730555555555554</c:v>
                </c:pt>
                <c:pt idx="40847">
                  <c:v>56.731944444444444</c:v>
                </c:pt>
                <c:pt idx="40848">
                  <c:v>56.733333333333334</c:v>
                </c:pt>
                <c:pt idx="40849">
                  <c:v>56.734722222222224</c:v>
                </c:pt>
                <c:pt idx="40850">
                  <c:v>56.736111111111114</c:v>
                </c:pt>
                <c:pt idx="40851">
                  <c:v>56.737499999999997</c:v>
                </c:pt>
                <c:pt idx="40852">
                  <c:v>56.738888888888887</c:v>
                </c:pt>
                <c:pt idx="40853">
                  <c:v>56.740277777777777</c:v>
                </c:pt>
                <c:pt idx="40854">
                  <c:v>56.741666666666667</c:v>
                </c:pt>
                <c:pt idx="40855">
                  <c:v>56.743055555555557</c:v>
                </c:pt>
                <c:pt idx="40856">
                  <c:v>56.744444444444447</c:v>
                </c:pt>
                <c:pt idx="40857">
                  <c:v>56.74583333333333</c:v>
                </c:pt>
                <c:pt idx="40858">
                  <c:v>56.74722222222222</c:v>
                </c:pt>
                <c:pt idx="40859">
                  <c:v>56.74861111111111</c:v>
                </c:pt>
                <c:pt idx="40860">
                  <c:v>56.75</c:v>
                </c:pt>
                <c:pt idx="40861">
                  <c:v>56.75138888888889</c:v>
                </c:pt>
                <c:pt idx="40862">
                  <c:v>56.75277777777778</c:v>
                </c:pt>
                <c:pt idx="40863">
                  <c:v>56.75416666666667</c:v>
                </c:pt>
                <c:pt idx="40864">
                  <c:v>56.755555555555553</c:v>
                </c:pt>
                <c:pt idx="40865">
                  <c:v>56.756944444444443</c:v>
                </c:pt>
                <c:pt idx="40866">
                  <c:v>56.758333333333333</c:v>
                </c:pt>
                <c:pt idx="40867">
                  <c:v>56.759722222222223</c:v>
                </c:pt>
                <c:pt idx="40868">
                  <c:v>56.761111111111113</c:v>
                </c:pt>
                <c:pt idx="40869">
                  <c:v>56.762500000000003</c:v>
                </c:pt>
                <c:pt idx="40870">
                  <c:v>56.763888888888886</c:v>
                </c:pt>
                <c:pt idx="40871">
                  <c:v>56.765277777777776</c:v>
                </c:pt>
                <c:pt idx="40872">
                  <c:v>56.766666666666666</c:v>
                </c:pt>
                <c:pt idx="40873">
                  <c:v>56.768055555555556</c:v>
                </c:pt>
                <c:pt idx="40874">
                  <c:v>56.769444444444446</c:v>
                </c:pt>
                <c:pt idx="40875">
                  <c:v>56.770833333333336</c:v>
                </c:pt>
                <c:pt idx="40876">
                  <c:v>56.772222222222226</c:v>
                </c:pt>
                <c:pt idx="40877">
                  <c:v>56.773611111111109</c:v>
                </c:pt>
                <c:pt idx="40878">
                  <c:v>56.774999999999999</c:v>
                </c:pt>
                <c:pt idx="40879">
                  <c:v>56.776388888888889</c:v>
                </c:pt>
                <c:pt idx="40880">
                  <c:v>56.777777777777779</c:v>
                </c:pt>
                <c:pt idx="40881">
                  <c:v>56.779166666666669</c:v>
                </c:pt>
                <c:pt idx="40882">
                  <c:v>56.780555555555559</c:v>
                </c:pt>
                <c:pt idx="40883">
                  <c:v>56.781944444444441</c:v>
                </c:pt>
                <c:pt idx="40884">
                  <c:v>56.783333333333331</c:v>
                </c:pt>
                <c:pt idx="40885">
                  <c:v>56.784722222222221</c:v>
                </c:pt>
                <c:pt idx="40886">
                  <c:v>56.786111111111111</c:v>
                </c:pt>
                <c:pt idx="40887">
                  <c:v>56.787500000000001</c:v>
                </c:pt>
                <c:pt idx="40888">
                  <c:v>56.788888888888891</c:v>
                </c:pt>
                <c:pt idx="40889">
                  <c:v>56.790277777777774</c:v>
                </c:pt>
                <c:pt idx="40890">
                  <c:v>56.791666666666664</c:v>
                </c:pt>
                <c:pt idx="40891">
                  <c:v>56.793055555555554</c:v>
                </c:pt>
                <c:pt idx="40892">
                  <c:v>56.794444444444444</c:v>
                </c:pt>
                <c:pt idx="40893">
                  <c:v>56.795833333333334</c:v>
                </c:pt>
                <c:pt idx="40894">
                  <c:v>56.797222222222224</c:v>
                </c:pt>
                <c:pt idx="40895">
                  <c:v>56.798611111111114</c:v>
                </c:pt>
                <c:pt idx="40896">
                  <c:v>56.8</c:v>
                </c:pt>
                <c:pt idx="40897">
                  <c:v>56.801388888888887</c:v>
                </c:pt>
                <c:pt idx="40898">
                  <c:v>56.802777777777777</c:v>
                </c:pt>
                <c:pt idx="40899">
                  <c:v>56.804166666666667</c:v>
                </c:pt>
                <c:pt idx="40900">
                  <c:v>56.805555555555557</c:v>
                </c:pt>
                <c:pt idx="40901">
                  <c:v>56.806944444444447</c:v>
                </c:pt>
                <c:pt idx="40902">
                  <c:v>56.80833333333333</c:v>
                </c:pt>
                <c:pt idx="40903">
                  <c:v>56.80972222222222</c:v>
                </c:pt>
                <c:pt idx="40904">
                  <c:v>56.81111111111111</c:v>
                </c:pt>
                <c:pt idx="40905">
                  <c:v>56.8125</c:v>
                </c:pt>
                <c:pt idx="40906">
                  <c:v>56.81388888888889</c:v>
                </c:pt>
                <c:pt idx="40907">
                  <c:v>56.81527777777778</c:v>
                </c:pt>
                <c:pt idx="40908">
                  <c:v>56.81666666666667</c:v>
                </c:pt>
                <c:pt idx="40909">
                  <c:v>56.818055555555553</c:v>
                </c:pt>
                <c:pt idx="40910">
                  <c:v>56.819444444444443</c:v>
                </c:pt>
                <c:pt idx="40911">
                  <c:v>56.820833333333333</c:v>
                </c:pt>
                <c:pt idx="40912">
                  <c:v>56.822222222222223</c:v>
                </c:pt>
                <c:pt idx="40913">
                  <c:v>56.823611111111113</c:v>
                </c:pt>
                <c:pt idx="40914">
                  <c:v>56.825000000000003</c:v>
                </c:pt>
                <c:pt idx="40915">
                  <c:v>56.826388888888886</c:v>
                </c:pt>
                <c:pt idx="40916">
                  <c:v>56.827777777777776</c:v>
                </c:pt>
                <c:pt idx="40917">
                  <c:v>56.829166666666666</c:v>
                </c:pt>
                <c:pt idx="40918">
                  <c:v>56.830555555555556</c:v>
                </c:pt>
                <c:pt idx="40919">
                  <c:v>56.831944444444446</c:v>
                </c:pt>
                <c:pt idx="40920">
                  <c:v>56.833333333333336</c:v>
                </c:pt>
                <c:pt idx="40921">
                  <c:v>56.834722222222226</c:v>
                </c:pt>
                <c:pt idx="40922">
                  <c:v>56.836111111111109</c:v>
                </c:pt>
                <c:pt idx="40923">
                  <c:v>56.837499999999999</c:v>
                </c:pt>
                <c:pt idx="40924">
                  <c:v>56.838888888888889</c:v>
                </c:pt>
                <c:pt idx="40925">
                  <c:v>56.840277777777779</c:v>
                </c:pt>
                <c:pt idx="40926">
                  <c:v>56.841666666666669</c:v>
                </c:pt>
                <c:pt idx="40927">
                  <c:v>56.843055555555559</c:v>
                </c:pt>
                <c:pt idx="40928">
                  <c:v>56.844444444444441</c:v>
                </c:pt>
                <c:pt idx="40929">
                  <c:v>56.845833333333331</c:v>
                </c:pt>
                <c:pt idx="40930">
                  <c:v>56.847222222222221</c:v>
                </c:pt>
                <c:pt idx="40931">
                  <c:v>56.848611111111111</c:v>
                </c:pt>
                <c:pt idx="40932">
                  <c:v>56.85</c:v>
                </c:pt>
                <c:pt idx="40933">
                  <c:v>56.851388888888891</c:v>
                </c:pt>
                <c:pt idx="40934">
                  <c:v>56.852777777777774</c:v>
                </c:pt>
                <c:pt idx="40935">
                  <c:v>56.854166666666664</c:v>
                </c:pt>
                <c:pt idx="40936">
                  <c:v>56.855555555555554</c:v>
                </c:pt>
                <c:pt idx="40937">
                  <c:v>56.856944444444444</c:v>
                </c:pt>
                <c:pt idx="40938">
                  <c:v>56.858333333333334</c:v>
                </c:pt>
                <c:pt idx="40939">
                  <c:v>56.859722222222224</c:v>
                </c:pt>
                <c:pt idx="40940">
                  <c:v>56.861111111111114</c:v>
                </c:pt>
                <c:pt idx="40941">
                  <c:v>56.862499999999997</c:v>
                </c:pt>
                <c:pt idx="40942">
                  <c:v>56.863888888888887</c:v>
                </c:pt>
                <c:pt idx="40943">
                  <c:v>56.865277777777777</c:v>
                </c:pt>
                <c:pt idx="40944">
                  <c:v>56.866666666666667</c:v>
                </c:pt>
                <c:pt idx="40945">
                  <c:v>56.868055555555557</c:v>
                </c:pt>
                <c:pt idx="40946">
                  <c:v>56.869444444444447</c:v>
                </c:pt>
                <c:pt idx="40947">
                  <c:v>56.87083333333333</c:v>
                </c:pt>
                <c:pt idx="40948">
                  <c:v>56.87222222222222</c:v>
                </c:pt>
                <c:pt idx="40949">
                  <c:v>56.87361111111111</c:v>
                </c:pt>
                <c:pt idx="40950">
                  <c:v>56.875</c:v>
                </c:pt>
                <c:pt idx="40951">
                  <c:v>56.87638888888889</c:v>
                </c:pt>
                <c:pt idx="40952">
                  <c:v>56.87777777777778</c:v>
                </c:pt>
                <c:pt idx="40953">
                  <c:v>56.87916666666667</c:v>
                </c:pt>
                <c:pt idx="40954">
                  <c:v>56.880555555555553</c:v>
                </c:pt>
                <c:pt idx="40955">
                  <c:v>56.881944444444443</c:v>
                </c:pt>
                <c:pt idx="40956">
                  <c:v>56.883333333333333</c:v>
                </c:pt>
                <c:pt idx="40957">
                  <c:v>56.884722222222223</c:v>
                </c:pt>
                <c:pt idx="40958">
                  <c:v>56.886111111111113</c:v>
                </c:pt>
                <c:pt idx="40959">
                  <c:v>56.887500000000003</c:v>
                </c:pt>
                <c:pt idx="40960">
                  <c:v>56.888888888888886</c:v>
                </c:pt>
                <c:pt idx="40961">
                  <c:v>56.890277777777776</c:v>
                </c:pt>
                <c:pt idx="40962">
                  <c:v>56.891666666666666</c:v>
                </c:pt>
                <c:pt idx="40963">
                  <c:v>56.893055555555556</c:v>
                </c:pt>
                <c:pt idx="40964">
                  <c:v>56.894444444444446</c:v>
                </c:pt>
                <c:pt idx="40965">
                  <c:v>56.895833333333336</c:v>
                </c:pt>
                <c:pt idx="40966">
                  <c:v>56.897222222222226</c:v>
                </c:pt>
                <c:pt idx="40967">
                  <c:v>56.898611111111109</c:v>
                </c:pt>
                <c:pt idx="40968">
                  <c:v>56.9</c:v>
                </c:pt>
                <c:pt idx="40969">
                  <c:v>56.901388888888889</c:v>
                </c:pt>
                <c:pt idx="40970">
                  <c:v>56.902777777777779</c:v>
                </c:pt>
                <c:pt idx="40971">
                  <c:v>56.904166666666669</c:v>
                </c:pt>
                <c:pt idx="40972">
                  <c:v>56.905555555555559</c:v>
                </c:pt>
                <c:pt idx="40973">
                  <c:v>56.906944444444441</c:v>
                </c:pt>
                <c:pt idx="40974">
                  <c:v>56.908333333333331</c:v>
                </c:pt>
                <c:pt idx="40975">
                  <c:v>56.909722222222221</c:v>
                </c:pt>
                <c:pt idx="40976">
                  <c:v>56.911111111111111</c:v>
                </c:pt>
                <c:pt idx="40977">
                  <c:v>56.912500000000001</c:v>
                </c:pt>
                <c:pt idx="40978">
                  <c:v>56.913888888888891</c:v>
                </c:pt>
                <c:pt idx="40979">
                  <c:v>56.915277777777774</c:v>
                </c:pt>
                <c:pt idx="40980">
                  <c:v>56.916666666666664</c:v>
                </c:pt>
                <c:pt idx="40981">
                  <c:v>56.918055555555554</c:v>
                </c:pt>
                <c:pt idx="40982">
                  <c:v>56.919444444444444</c:v>
                </c:pt>
                <c:pt idx="40983">
                  <c:v>56.920833333333334</c:v>
                </c:pt>
                <c:pt idx="40984">
                  <c:v>56.922222222222224</c:v>
                </c:pt>
                <c:pt idx="40985">
                  <c:v>56.923611111111114</c:v>
                </c:pt>
                <c:pt idx="40986">
                  <c:v>56.924999999999997</c:v>
                </c:pt>
                <c:pt idx="40987">
                  <c:v>56.926388888888887</c:v>
                </c:pt>
                <c:pt idx="40988">
                  <c:v>56.927777777777777</c:v>
                </c:pt>
                <c:pt idx="40989">
                  <c:v>56.929166666666667</c:v>
                </c:pt>
                <c:pt idx="40990">
                  <c:v>56.930555555555557</c:v>
                </c:pt>
                <c:pt idx="40991">
                  <c:v>56.931944444444447</c:v>
                </c:pt>
                <c:pt idx="40992">
                  <c:v>56.93333333333333</c:v>
                </c:pt>
                <c:pt idx="40993">
                  <c:v>56.93472222222222</c:v>
                </c:pt>
                <c:pt idx="40994">
                  <c:v>56.93611111111111</c:v>
                </c:pt>
                <c:pt idx="40995">
                  <c:v>56.9375</c:v>
                </c:pt>
                <c:pt idx="40996">
                  <c:v>56.93888888888889</c:v>
                </c:pt>
                <c:pt idx="40997">
                  <c:v>56.94027777777778</c:v>
                </c:pt>
                <c:pt idx="40998">
                  <c:v>56.94166666666667</c:v>
                </c:pt>
                <c:pt idx="40999">
                  <c:v>56.943055555555553</c:v>
                </c:pt>
                <c:pt idx="41000">
                  <c:v>56.944444444444443</c:v>
                </c:pt>
                <c:pt idx="41001">
                  <c:v>56.945833333333333</c:v>
                </c:pt>
                <c:pt idx="41002">
                  <c:v>56.947222222222223</c:v>
                </c:pt>
                <c:pt idx="41003">
                  <c:v>56.948611111111113</c:v>
                </c:pt>
                <c:pt idx="41004">
                  <c:v>56.95</c:v>
                </c:pt>
                <c:pt idx="41005">
                  <c:v>56.951388888888886</c:v>
                </c:pt>
                <c:pt idx="41006">
                  <c:v>56.952777777777776</c:v>
                </c:pt>
                <c:pt idx="41007">
                  <c:v>56.954166666666666</c:v>
                </c:pt>
                <c:pt idx="41008">
                  <c:v>56.955555555555556</c:v>
                </c:pt>
                <c:pt idx="41009">
                  <c:v>56.956944444444446</c:v>
                </c:pt>
                <c:pt idx="41010">
                  <c:v>56.958333333333336</c:v>
                </c:pt>
                <c:pt idx="41011">
                  <c:v>56.959722222222226</c:v>
                </c:pt>
                <c:pt idx="41012">
                  <c:v>56.961111111111109</c:v>
                </c:pt>
                <c:pt idx="41013">
                  <c:v>56.962499999999999</c:v>
                </c:pt>
                <c:pt idx="41014">
                  <c:v>56.963888888888889</c:v>
                </c:pt>
                <c:pt idx="41015">
                  <c:v>56.965277777777779</c:v>
                </c:pt>
                <c:pt idx="41016">
                  <c:v>56.966666666666669</c:v>
                </c:pt>
                <c:pt idx="41017">
                  <c:v>56.968055555555559</c:v>
                </c:pt>
                <c:pt idx="41018">
                  <c:v>56.969444444444441</c:v>
                </c:pt>
                <c:pt idx="41019">
                  <c:v>56.970833333333331</c:v>
                </c:pt>
                <c:pt idx="41020">
                  <c:v>56.972222222222221</c:v>
                </c:pt>
                <c:pt idx="41021">
                  <c:v>56.973611111111111</c:v>
                </c:pt>
                <c:pt idx="41022">
                  <c:v>56.975000000000001</c:v>
                </c:pt>
                <c:pt idx="41023">
                  <c:v>56.976388888888891</c:v>
                </c:pt>
                <c:pt idx="41024">
                  <c:v>56.977777777777774</c:v>
                </c:pt>
                <c:pt idx="41025">
                  <c:v>56.979166666666664</c:v>
                </c:pt>
                <c:pt idx="41026">
                  <c:v>56.980555555555554</c:v>
                </c:pt>
                <c:pt idx="41027">
                  <c:v>56.981944444444444</c:v>
                </c:pt>
                <c:pt idx="41028">
                  <c:v>56.983333333333334</c:v>
                </c:pt>
                <c:pt idx="41029">
                  <c:v>56.984722222222224</c:v>
                </c:pt>
                <c:pt idx="41030">
                  <c:v>56.986111111111114</c:v>
                </c:pt>
                <c:pt idx="41031">
                  <c:v>56.987499999999997</c:v>
                </c:pt>
                <c:pt idx="41032">
                  <c:v>56.988888888888887</c:v>
                </c:pt>
                <c:pt idx="41033">
                  <c:v>56.990277777777777</c:v>
                </c:pt>
                <c:pt idx="41034">
                  <c:v>56.991666666666667</c:v>
                </c:pt>
                <c:pt idx="41035">
                  <c:v>56.993055555555557</c:v>
                </c:pt>
                <c:pt idx="41036">
                  <c:v>56.994444444444447</c:v>
                </c:pt>
                <c:pt idx="41037">
                  <c:v>56.99583333333333</c:v>
                </c:pt>
                <c:pt idx="41038">
                  <c:v>56.99722222222222</c:v>
                </c:pt>
                <c:pt idx="41039">
                  <c:v>56.99861111111111</c:v>
                </c:pt>
                <c:pt idx="41040">
                  <c:v>57</c:v>
                </c:pt>
                <c:pt idx="41041">
                  <c:v>57.00138888888889</c:v>
                </c:pt>
                <c:pt idx="41042">
                  <c:v>57.00277777777778</c:v>
                </c:pt>
                <c:pt idx="41043">
                  <c:v>57.00416666666667</c:v>
                </c:pt>
                <c:pt idx="41044">
                  <c:v>57.005555555555553</c:v>
                </c:pt>
                <c:pt idx="41045">
                  <c:v>57.006944444444443</c:v>
                </c:pt>
                <c:pt idx="41046">
                  <c:v>57.008333333333333</c:v>
                </c:pt>
                <c:pt idx="41047">
                  <c:v>57.009722222222223</c:v>
                </c:pt>
                <c:pt idx="41048">
                  <c:v>57.011111111111113</c:v>
                </c:pt>
                <c:pt idx="41049">
                  <c:v>57.012500000000003</c:v>
                </c:pt>
                <c:pt idx="41050">
                  <c:v>57.013888888888886</c:v>
                </c:pt>
                <c:pt idx="41051">
                  <c:v>57.015277777777776</c:v>
                </c:pt>
                <c:pt idx="41052">
                  <c:v>57.016666666666666</c:v>
                </c:pt>
                <c:pt idx="41053">
                  <c:v>57.018055555555556</c:v>
                </c:pt>
                <c:pt idx="41054">
                  <c:v>57.019444444444446</c:v>
                </c:pt>
                <c:pt idx="41055">
                  <c:v>57.020833333333336</c:v>
                </c:pt>
                <c:pt idx="41056">
                  <c:v>57.022222222222226</c:v>
                </c:pt>
                <c:pt idx="41057">
                  <c:v>57.023611111111109</c:v>
                </c:pt>
                <c:pt idx="41058">
                  <c:v>57.024999999999999</c:v>
                </c:pt>
                <c:pt idx="41059">
                  <c:v>57.026388888888889</c:v>
                </c:pt>
                <c:pt idx="41060">
                  <c:v>57.027777777777779</c:v>
                </c:pt>
                <c:pt idx="41061">
                  <c:v>57.029166666666669</c:v>
                </c:pt>
                <c:pt idx="41062">
                  <c:v>57.030555555555559</c:v>
                </c:pt>
                <c:pt idx="41063">
                  <c:v>57.031944444444441</c:v>
                </c:pt>
                <c:pt idx="41064">
                  <c:v>57.033333333333331</c:v>
                </c:pt>
                <c:pt idx="41065">
                  <c:v>57.034722222222221</c:v>
                </c:pt>
                <c:pt idx="41066">
                  <c:v>57.036111111111111</c:v>
                </c:pt>
                <c:pt idx="41067">
                  <c:v>57.037500000000001</c:v>
                </c:pt>
                <c:pt idx="41068">
                  <c:v>57.038888888888891</c:v>
                </c:pt>
                <c:pt idx="41069">
                  <c:v>57.040277777777774</c:v>
                </c:pt>
                <c:pt idx="41070">
                  <c:v>57.041666666666664</c:v>
                </c:pt>
                <c:pt idx="41071">
                  <c:v>57.043055555555554</c:v>
                </c:pt>
                <c:pt idx="41072">
                  <c:v>57.044444444444444</c:v>
                </c:pt>
                <c:pt idx="41073">
                  <c:v>57.045833333333334</c:v>
                </c:pt>
                <c:pt idx="41074">
                  <c:v>57.047222222222224</c:v>
                </c:pt>
                <c:pt idx="41075">
                  <c:v>57.048611111111114</c:v>
                </c:pt>
                <c:pt idx="41076">
                  <c:v>57.05</c:v>
                </c:pt>
                <c:pt idx="41077">
                  <c:v>57.051388888888887</c:v>
                </c:pt>
                <c:pt idx="41078">
                  <c:v>57.052777777777777</c:v>
                </c:pt>
                <c:pt idx="41079">
                  <c:v>57.054166666666667</c:v>
                </c:pt>
                <c:pt idx="41080">
                  <c:v>57.055555555555557</c:v>
                </c:pt>
                <c:pt idx="41081">
                  <c:v>57.056944444444447</c:v>
                </c:pt>
                <c:pt idx="41082">
                  <c:v>57.05833333333333</c:v>
                </c:pt>
                <c:pt idx="41083">
                  <c:v>57.05972222222222</c:v>
                </c:pt>
                <c:pt idx="41084">
                  <c:v>57.06111111111111</c:v>
                </c:pt>
                <c:pt idx="41085">
                  <c:v>57.0625</c:v>
                </c:pt>
                <c:pt idx="41086">
                  <c:v>57.06388888888889</c:v>
                </c:pt>
                <c:pt idx="41087">
                  <c:v>57.06527777777778</c:v>
                </c:pt>
                <c:pt idx="41088">
                  <c:v>57.06666666666667</c:v>
                </c:pt>
                <c:pt idx="41089">
                  <c:v>57.068055555555553</c:v>
                </c:pt>
                <c:pt idx="41090">
                  <c:v>57.069444444444443</c:v>
                </c:pt>
                <c:pt idx="41091">
                  <c:v>57.070833333333333</c:v>
                </c:pt>
                <c:pt idx="41092">
                  <c:v>57.072222222222223</c:v>
                </c:pt>
                <c:pt idx="41093">
                  <c:v>57.073611111111113</c:v>
                </c:pt>
                <c:pt idx="41094">
                  <c:v>57.075000000000003</c:v>
                </c:pt>
                <c:pt idx="41095">
                  <c:v>57.076388888888886</c:v>
                </c:pt>
                <c:pt idx="41096">
                  <c:v>57.077777777777776</c:v>
                </c:pt>
                <c:pt idx="41097">
                  <c:v>57.079166666666666</c:v>
                </c:pt>
                <c:pt idx="41098">
                  <c:v>57.080555555555556</c:v>
                </c:pt>
                <c:pt idx="41099">
                  <c:v>57.081944444444446</c:v>
                </c:pt>
                <c:pt idx="41100">
                  <c:v>57.083333333333336</c:v>
                </c:pt>
                <c:pt idx="41101">
                  <c:v>57.084722222222226</c:v>
                </c:pt>
                <c:pt idx="41102">
                  <c:v>57.086111111111109</c:v>
                </c:pt>
                <c:pt idx="41103">
                  <c:v>57.087499999999999</c:v>
                </c:pt>
                <c:pt idx="41104">
                  <c:v>57.088888888888889</c:v>
                </c:pt>
                <c:pt idx="41105">
                  <c:v>57.090277777777779</c:v>
                </c:pt>
                <c:pt idx="41106">
                  <c:v>57.091666666666669</c:v>
                </c:pt>
                <c:pt idx="41107">
                  <c:v>57.093055555555559</c:v>
                </c:pt>
                <c:pt idx="41108">
                  <c:v>57.094444444444441</c:v>
                </c:pt>
                <c:pt idx="41109">
                  <c:v>57.095833333333331</c:v>
                </c:pt>
                <c:pt idx="41110">
                  <c:v>57.097222222222221</c:v>
                </c:pt>
                <c:pt idx="41111">
                  <c:v>57.098611111111111</c:v>
                </c:pt>
                <c:pt idx="41112">
                  <c:v>57.1</c:v>
                </c:pt>
                <c:pt idx="41113">
                  <c:v>57.101388888888891</c:v>
                </c:pt>
                <c:pt idx="41114">
                  <c:v>57.102777777777774</c:v>
                </c:pt>
                <c:pt idx="41115">
                  <c:v>57.104166666666664</c:v>
                </c:pt>
                <c:pt idx="41116">
                  <c:v>57.105555555555554</c:v>
                </c:pt>
                <c:pt idx="41117">
                  <c:v>57.106944444444444</c:v>
                </c:pt>
                <c:pt idx="41118">
                  <c:v>57.108333333333334</c:v>
                </c:pt>
                <c:pt idx="41119">
                  <c:v>57.109722222222224</c:v>
                </c:pt>
                <c:pt idx="41120">
                  <c:v>57.111111111111114</c:v>
                </c:pt>
                <c:pt idx="41121">
                  <c:v>57.112499999999997</c:v>
                </c:pt>
                <c:pt idx="41122">
                  <c:v>57.113888888888887</c:v>
                </c:pt>
                <c:pt idx="41123">
                  <c:v>57.115277777777777</c:v>
                </c:pt>
                <c:pt idx="41124">
                  <c:v>57.116666666666667</c:v>
                </c:pt>
                <c:pt idx="41125">
                  <c:v>57.118055555555557</c:v>
                </c:pt>
                <c:pt idx="41126">
                  <c:v>57.119444444444447</c:v>
                </c:pt>
                <c:pt idx="41127">
                  <c:v>57.12083333333333</c:v>
                </c:pt>
                <c:pt idx="41128">
                  <c:v>57.12222222222222</c:v>
                </c:pt>
                <c:pt idx="41129">
                  <c:v>57.12361111111111</c:v>
                </c:pt>
                <c:pt idx="41130">
                  <c:v>57.125</c:v>
                </c:pt>
                <c:pt idx="41131">
                  <c:v>57.12638888888889</c:v>
                </c:pt>
                <c:pt idx="41132">
                  <c:v>57.12777777777778</c:v>
                </c:pt>
                <c:pt idx="41133">
                  <c:v>57.12916666666667</c:v>
                </c:pt>
                <c:pt idx="41134">
                  <c:v>57.130555555555553</c:v>
                </c:pt>
                <c:pt idx="41135">
                  <c:v>57.131944444444443</c:v>
                </c:pt>
                <c:pt idx="41136">
                  <c:v>57.133333333333333</c:v>
                </c:pt>
                <c:pt idx="41137">
                  <c:v>57.134722222222223</c:v>
                </c:pt>
                <c:pt idx="41138">
                  <c:v>57.136111111111113</c:v>
                </c:pt>
                <c:pt idx="41139">
                  <c:v>57.137500000000003</c:v>
                </c:pt>
                <c:pt idx="41140">
                  <c:v>57.138888888888886</c:v>
                </c:pt>
                <c:pt idx="41141">
                  <c:v>57.140277777777776</c:v>
                </c:pt>
                <c:pt idx="41142">
                  <c:v>57.141666666666666</c:v>
                </c:pt>
                <c:pt idx="41143">
                  <c:v>57.143055555555556</c:v>
                </c:pt>
                <c:pt idx="41144">
                  <c:v>57.144444444444446</c:v>
                </c:pt>
                <c:pt idx="41145">
                  <c:v>57.145833333333336</c:v>
                </c:pt>
                <c:pt idx="41146">
                  <c:v>57.147222222222226</c:v>
                </c:pt>
                <c:pt idx="41147">
                  <c:v>57.148611111111109</c:v>
                </c:pt>
                <c:pt idx="41148">
                  <c:v>57.15</c:v>
                </c:pt>
                <c:pt idx="41149">
                  <c:v>57.151388888888889</c:v>
                </c:pt>
                <c:pt idx="41150">
                  <c:v>57.152777777777779</c:v>
                </c:pt>
                <c:pt idx="41151">
                  <c:v>57.154166666666669</c:v>
                </c:pt>
                <c:pt idx="41152">
                  <c:v>57.155555555555559</c:v>
                </c:pt>
                <c:pt idx="41153">
                  <c:v>57.156944444444441</c:v>
                </c:pt>
                <c:pt idx="41154">
                  <c:v>57.158333333333331</c:v>
                </c:pt>
                <c:pt idx="41155">
                  <c:v>57.159722222222221</c:v>
                </c:pt>
                <c:pt idx="41156">
                  <c:v>57.161111111111111</c:v>
                </c:pt>
                <c:pt idx="41157">
                  <c:v>57.162500000000001</c:v>
                </c:pt>
                <c:pt idx="41158">
                  <c:v>57.163888888888891</c:v>
                </c:pt>
                <c:pt idx="41159">
                  <c:v>57.165277777777774</c:v>
                </c:pt>
                <c:pt idx="41160">
                  <c:v>57.166666666666664</c:v>
                </c:pt>
                <c:pt idx="41161">
                  <c:v>57.168055555555554</c:v>
                </c:pt>
                <c:pt idx="41162">
                  <c:v>57.169444444444444</c:v>
                </c:pt>
                <c:pt idx="41163">
                  <c:v>57.170833333333334</c:v>
                </c:pt>
                <c:pt idx="41164">
                  <c:v>57.172222222222224</c:v>
                </c:pt>
                <c:pt idx="41165">
                  <c:v>57.173611111111114</c:v>
                </c:pt>
                <c:pt idx="41166">
                  <c:v>57.174999999999997</c:v>
                </c:pt>
                <c:pt idx="41167">
                  <c:v>57.176388888888887</c:v>
                </c:pt>
                <c:pt idx="41168">
                  <c:v>57.177777777777777</c:v>
                </c:pt>
                <c:pt idx="41169">
                  <c:v>57.179166666666667</c:v>
                </c:pt>
                <c:pt idx="41170">
                  <c:v>57.180555555555557</c:v>
                </c:pt>
                <c:pt idx="41171">
                  <c:v>57.181944444444447</c:v>
                </c:pt>
                <c:pt idx="41172">
                  <c:v>57.18333333333333</c:v>
                </c:pt>
                <c:pt idx="41173">
                  <c:v>57.18472222222222</c:v>
                </c:pt>
                <c:pt idx="41174">
                  <c:v>57.18611111111111</c:v>
                </c:pt>
                <c:pt idx="41175">
                  <c:v>57.1875</c:v>
                </c:pt>
                <c:pt idx="41176">
                  <c:v>57.18888888888889</c:v>
                </c:pt>
                <c:pt idx="41177">
                  <c:v>57.19027777777778</c:v>
                </c:pt>
                <c:pt idx="41178">
                  <c:v>57.19166666666667</c:v>
                </c:pt>
                <c:pt idx="41179">
                  <c:v>57.193055555555553</c:v>
                </c:pt>
                <c:pt idx="41180">
                  <c:v>57.194444444444443</c:v>
                </c:pt>
                <c:pt idx="41181">
                  <c:v>57.195833333333333</c:v>
                </c:pt>
                <c:pt idx="41182">
                  <c:v>57.197222222222223</c:v>
                </c:pt>
                <c:pt idx="41183">
                  <c:v>57.198611111111113</c:v>
                </c:pt>
                <c:pt idx="41184">
                  <c:v>57.2</c:v>
                </c:pt>
                <c:pt idx="41185">
                  <c:v>57.201388888888886</c:v>
                </c:pt>
                <c:pt idx="41186">
                  <c:v>57.202777777777776</c:v>
                </c:pt>
                <c:pt idx="41187">
                  <c:v>57.204166666666666</c:v>
                </c:pt>
                <c:pt idx="41188">
                  <c:v>57.205555555555556</c:v>
                </c:pt>
                <c:pt idx="41189">
                  <c:v>57.206944444444446</c:v>
                </c:pt>
                <c:pt idx="41190">
                  <c:v>57.208333333333336</c:v>
                </c:pt>
                <c:pt idx="41191">
                  <c:v>57.209722222222226</c:v>
                </c:pt>
                <c:pt idx="41192">
                  <c:v>57.211111111111109</c:v>
                </c:pt>
                <c:pt idx="41193">
                  <c:v>57.212499999999999</c:v>
                </c:pt>
                <c:pt idx="41194">
                  <c:v>57.213888888888889</c:v>
                </c:pt>
                <c:pt idx="41195">
                  <c:v>57.215277777777779</c:v>
                </c:pt>
                <c:pt idx="41196">
                  <c:v>57.216666666666669</c:v>
                </c:pt>
                <c:pt idx="41197">
                  <c:v>57.218055555555559</c:v>
                </c:pt>
                <c:pt idx="41198">
                  <c:v>57.219444444444441</c:v>
                </c:pt>
                <c:pt idx="41199">
                  <c:v>57.220833333333331</c:v>
                </c:pt>
                <c:pt idx="41200">
                  <c:v>57.222222222222221</c:v>
                </c:pt>
                <c:pt idx="41201">
                  <c:v>57.223611111111111</c:v>
                </c:pt>
                <c:pt idx="41202">
                  <c:v>57.225000000000001</c:v>
                </c:pt>
                <c:pt idx="41203">
                  <c:v>57.226388888888891</c:v>
                </c:pt>
                <c:pt idx="41204">
                  <c:v>57.227777777777774</c:v>
                </c:pt>
                <c:pt idx="41205">
                  <c:v>57.229166666666664</c:v>
                </c:pt>
                <c:pt idx="41206">
                  <c:v>57.230555555555554</c:v>
                </c:pt>
                <c:pt idx="41207">
                  <c:v>57.231944444444444</c:v>
                </c:pt>
                <c:pt idx="41208">
                  <c:v>57.233333333333334</c:v>
                </c:pt>
                <c:pt idx="41209">
                  <c:v>57.234722222222224</c:v>
                </c:pt>
                <c:pt idx="41210">
                  <c:v>57.236111111111114</c:v>
                </c:pt>
                <c:pt idx="41211">
                  <c:v>57.237499999999997</c:v>
                </c:pt>
                <c:pt idx="41212">
                  <c:v>57.238888888888887</c:v>
                </c:pt>
                <c:pt idx="41213">
                  <c:v>57.240277777777777</c:v>
                </c:pt>
                <c:pt idx="41214">
                  <c:v>57.241666666666667</c:v>
                </c:pt>
                <c:pt idx="41215">
                  <c:v>57.243055555555557</c:v>
                </c:pt>
                <c:pt idx="41216">
                  <c:v>57.244444444444447</c:v>
                </c:pt>
                <c:pt idx="41217">
                  <c:v>57.24583333333333</c:v>
                </c:pt>
                <c:pt idx="41218">
                  <c:v>57.24722222222222</c:v>
                </c:pt>
                <c:pt idx="41219">
                  <c:v>57.24861111111111</c:v>
                </c:pt>
                <c:pt idx="41220">
                  <c:v>57.25</c:v>
                </c:pt>
                <c:pt idx="41221">
                  <c:v>57.25138888888889</c:v>
                </c:pt>
                <c:pt idx="41222">
                  <c:v>57.25277777777778</c:v>
                </c:pt>
                <c:pt idx="41223">
                  <c:v>57.25416666666667</c:v>
                </c:pt>
                <c:pt idx="41224">
                  <c:v>57.255555555555553</c:v>
                </c:pt>
                <c:pt idx="41225">
                  <c:v>57.256944444444443</c:v>
                </c:pt>
                <c:pt idx="41226">
                  <c:v>57.258333333333333</c:v>
                </c:pt>
                <c:pt idx="41227">
                  <c:v>57.259722222222223</c:v>
                </c:pt>
                <c:pt idx="41228">
                  <c:v>57.261111111111113</c:v>
                </c:pt>
                <c:pt idx="41229">
                  <c:v>57.262500000000003</c:v>
                </c:pt>
                <c:pt idx="41230">
                  <c:v>57.263888888888886</c:v>
                </c:pt>
                <c:pt idx="41231">
                  <c:v>57.265277777777776</c:v>
                </c:pt>
                <c:pt idx="41232">
                  <c:v>57.266666666666666</c:v>
                </c:pt>
                <c:pt idx="41233">
                  <c:v>57.268055555555556</c:v>
                </c:pt>
                <c:pt idx="41234">
                  <c:v>57.269444444444446</c:v>
                </c:pt>
                <c:pt idx="41235">
                  <c:v>57.270833333333336</c:v>
                </c:pt>
                <c:pt idx="41236">
                  <c:v>57.272222222222226</c:v>
                </c:pt>
                <c:pt idx="41237">
                  <c:v>57.273611111111109</c:v>
                </c:pt>
                <c:pt idx="41238">
                  <c:v>57.274999999999999</c:v>
                </c:pt>
                <c:pt idx="41239">
                  <c:v>57.276388888888889</c:v>
                </c:pt>
                <c:pt idx="41240">
                  <c:v>57.277777777777779</c:v>
                </c:pt>
                <c:pt idx="41241">
                  <c:v>57.279166666666669</c:v>
                </c:pt>
                <c:pt idx="41242">
                  <c:v>57.280555555555559</c:v>
                </c:pt>
                <c:pt idx="41243">
                  <c:v>57.281944444444441</c:v>
                </c:pt>
                <c:pt idx="41244">
                  <c:v>57.283333333333331</c:v>
                </c:pt>
                <c:pt idx="41245">
                  <c:v>57.284722222222221</c:v>
                </c:pt>
                <c:pt idx="41246">
                  <c:v>57.286111111111111</c:v>
                </c:pt>
                <c:pt idx="41247">
                  <c:v>57.287500000000001</c:v>
                </c:pt>
                <c:pt idx="41248">
                  <c:v>57.288888888888891</c:v>
                </c:pt>
                <c:pt idx="41249">
                  <c:v>57.290277777777774</c:v>
                </c:pt>
                <c:pt idx="41250">
                  <c:v>57.291666666666664</c:v>
                </c:pt>
                <c:pt idx="41251">
                  <c:v>57.293055555555554</c:v>
                </c:pt>
                <c:pt idx="41252">
                  <c:v>57.294444444444444</c:v>
                </c:pt>
                <c:pt idx="41253">
                  <c:v>57.295833333333334</c:v>
                </c:pt>
                <c:pt idx="41254">
                  <c:v>57.297222222222224</c:v>
                </c:pt>
                <c:pt idx="41255">
                  <c:v>57.298611111111114</c:v>
                </c:pt>
                <c:pt idx="41256">
                  <c:v>57.3</c:v>
                </c:pt>
                <c:pt idx="41257">
                  <c:v>57.301388888888887</c:v>
                </c:pt>
                <c:pt idx="41258">
                  <c:v>57.302777777777777</c:v>
                </c:pt>
                <c:pt idx="41259">
                  <c:v>57.304166666666667</c:v>
                </c:pt>
                <c:pt idx="41260">
                  <c:v>57.305555555555557</c:v>
                </c:pt>
                <c:pt idx="41261">
                  <c:v>57.306944444444447</c:v>
                </c:pt>
                <c:pt idx="41262">
                  <c:v>57.30833333333333</c:v>
                </c:pt>
                <c:pt idx="41263">
                  <c:v>57.30972222222222</c:v>
                </c:pt>
                <c:pt idx="41264">
                  <c:v>57.31111111111111</c:v>
                </c:pt>
                <c:pt idx="41265">
                  <c:v>57.3125</c:v>
                </c:pt>
                <c:pt idx="41266">
                  <c:v>57.31388888888889</c:v>
                </c:pt>
                <c:pt idx="41267">
                  <c:v>57.31527777777778</c:v>
                </c:pt>
                <c:pt idx="41268">
                  <c:v>57.31666666666667</c:v>
                </c:pt>
                <c:pt idx="41269">
                  <c:v>57.318055555555553</c:v>
                </c:pt>
                <c:pt idx="41270">
                  <c:v>57.319444444444443</c:v>
                </c:pt>
                <c:pt idx="41271">
                  <c:v>57.320833333333333</c:v>
                </c:pt>
                <c:pt idx="41272">
                  <c:v>57.322222222222223</c:v>
                </c:pt>
                <c:pt idx="41273">
                  <c:v>57.323611111111113</c:v>
                </c:pt>
                <c:pt idx="41274">
                  <c:v>57.325000000000003</c:v>
                </c:pt>
                <c:pt idx="41275">
                  <c:v>57.326388888888886</c:v>
                </c:pt>
                <c:pt idx="41276">
                  <c:v>57.327777777777776</c:v>
                </c:pt>
                <c:pt idx="41277">
                  <c:v>57.329166666666666</c:v>
                </c:pt>
                <c:pt idx="41278">
                  <c:v>57.330555555555556</c:v>
                </c:pt>
                <c:pt idx="41279">
                  <c:v>57.331944444444446</c:v>
                </c:pt>
                <c:pt idx="41280">
                  <c:v>57.333333333333336</c:v>
                </c:pt>
                <c:pt idx="41281">
                  <c:v>57.334722222222226</c:v>
                </c:pt>
                <c:pt idx="41282">
                  <c:v>57.336111111111109</c:v>
                </c:pt>
                <c:pt idx="41283">
                  <c:v>57.337499999999999</c:v>
                </c:pt>
                <c:pt idx="41284">
                  <c:v>57.338888888888889</c:v>
                </c:pt>
                <c:pt idx="41285">
                  <c:v>57.340277777777779</c:v>
                </c:pt>
                <c:pt idx="41286">
                  <c:v>57.341666666666669</c:v>
                </c:pt>
                <c:pt idx="41287">
                  <c:v>57.343055555555559</c:v>
                </c:pt>
                <c:pt idx="41288">
                  <c:v>57.344444444444441</c:v>
                </c:pt>
                <c:pt idx="41289">
                  <c:v>57.345833333333331</c:v>
                </c:pt>
                <c:pt idx="41290">
                  <c:v>57.347222222222221</c:v>
                </c:pt>
                <c:pt idx="41291">
                  <c:v>57.348611111111111</c:v>
                </c:pt>
                <c:pt idx="41292">
                  <c:v>57.35</c:v>
                </c:pt>
                <c:pt idx="41293">
                  <c:v>57.351388888888891</c:v>
                </c:pt>
                <c:pt idx="41294">
                  <c:v>57.352777777777774</c:v>
                </c:pt>
                <c:pt idx="41295">
                  <c:v>57.354166666666664</c:v>
                </c:pt>
                <c:pt idx="41296">
                  <c:v>57.355555555555554</c:v>
                </c:pt>
                <c:pt idx="41297">
                  <c:v>57.356944444444444</c:v>
                </c:pt>
                <c:pt idx="41298">
                  <c:v>57.358333333333334</c:v>
                </c:pt>
                <c:pt idx="41299">
                  <c:v>57.359722222222224</c:v>
                </c:pt>
                <c:pt idx="41300">
                  <c:v>57.361111111111114</c:v>
                </c:pt>
                <c:pt idx="41301">
                  <c:v>57.362499999999997</c:v>
                </c:pt>
                <c:pt idx="41302">
                  <c:v>57.363888888888887</c:v>
                </c:pt>
                <c:pt idx="41303">
                  <c:v>57.365277777777777</c:v>
                </c:pt>
                <c:pt idx="41304">
                  <c:v>57.366666666666667</c:v>
                </c:pt>
                <c:pt idx="41305">
                  <c:v>57.368055555555557</c:v>
                </c:pt>
                <c:pt idx="41306">
                  <c:v>57.369444444444447</c:v>
                </c:pt>
                <c:pt idx="41307">
                  <c:v>57.37083333333333</c:v>
                </c:pt>
                <c:pt idx="41308">
                  <c:v>57.37222222222222</c:v>
                </c:pt>
                <c:pt idx="41309">
                  <c:v>57.37361111111111</c:v>
                </c:pt>
                <c:pt idx="41310">
                  <c:v>57.375</c:v>
                </c:pt>
                <c:pt idx="41311">
                  <c:v>57.37638888888889</c:v>
                </c:pt>
                <c:pt idx="41312">
                  <c:v>57.37777777777778</c:v>
                </c:pt>
                <c:pt idx="41313">
                  <c:v>57.37916666666667</c:v>
                </c:pt>
                <c:pt idx="41314">
                  <c:v>57.380555555555553</c:v>
                </c:pt>
                <c:pt idx="41315">
                  <c:v>57.381944444444443</c:v>
                </c:pt>
                <c:pt idx="41316">
                  <c:v>57.383333333333333</c:v>
                </c:pt>
                <c:pt idx="41317">
                  <c:v>57.384722222222223</c:v>
                </c:pt>
                <c:pt idx="41318">
                  <c:v>57.386111111111113</c:v>
                </c:pt>
                <c:pt idx="41319">
                  <c:v>57.387500000000003</c:v>
                </c:pt>
                <c:pt idx="41320">
                  <c:v>57.388888888888886</c:v>
                </c:pt>
                <c:pt idx="41321">
                  <c:v>57.390277777777776</c:v>
                </c:pt>
                <c:pt idx="41322">
                  <c:v>57.391666666666666</c:v>
                </c:pt>
                <c:pt idx="41323">
                  <c:v>57.393055555555556</c:v>
                </c:pt>
                <c:pt idx="41324">
                  <c:v>57.394444444444446</c:v>
                </c:pt>
                <c:pt idx="41325">
                  <c:v>57.395833333333336</c:v>
                </c:pt>
                <c:pt idx="41326">
                  <c:v>57.397222222222226</c:v>
                </c:pt>
                <c:pt idx="41327">
                  <c:v>57.398611111111109</c:v>
                </c:pt>
                <c:pt idx="41328">
                  <c:v>57.4</c:v>
                </c:pt>
                <c:pt idx="41329">
                  <c:v>57.401388888888889</c:v>
                </c:pt>
                <c:pt idx="41330">
                  <c:v>57.402777777777779</c:v>
                </c:pt>
                <c:pt idx="41331">
                  <c:v>57.404166666666669</c:v>
                </c:pt>
                <c:pt idx="41332">
                  <c:v>57.405555555555559</c:v>
                </c:pt>
                <c:pt idx="41333">
                  <c:v>57.406944444444441</c:v>
                </c:pt>
                <c:pt idx="41334">
                  <c:v>57.408333333333331</c:v>
                </c:pt>
                <c:pt idx="41335">
                  <c:v>57.409722222222221</c:v>
                </c:pt>
                <c:pt idx="41336">
                  <c:v>57.411111111111111</c:v>
                </c:pt>
                <c:pt idx="41337">
                  <c:v>57.412500000000001</c:v>
                </c:pt>
                <c:pt idx="41338">
                  <c:v>57.413888888888891</c:v>
                </c:pt>
                <c:pt idx="41339">
                  <c:v>57.415277777777774</c:v>
                </c:pt>
                <c:pt idx="41340">
                  <c:v>57.416666666666664</c:v>
                </c:pt>
                <c:pt idx="41341">
                  <c:v>57.418055555555554</c:v>
                </c:pt>
                <c:pt idx="41342">
                  <c:v>57.419444444444444</c:v>
                </c:pt>
                <c:pt idx="41343">
                  <c:v>57.420833333333334</c:v>
                </c:pt>
                <c:pt idx="41344">
                  <c:v>57.422222222222224</c:v>
                </c:pt>
                <c:pt idx="41345">
                  <c:v>57.423611111111114</c:v>
                </c:pt>
                <c:pt idx="41346">
                  <c:v>57.424999999999997</c:v>
                </c:pt>
                <c:pt idx="41347">
                  <c:v>57.426388888888887</c:v>
                </c:pt>
                <c:pt idx="41348">
                  <c:v>57.427777777777777</c:v>
                </c:pt>
                <c:pt idx="41349">
                  <c:v>57.429166666666667</c:v>
                </c:pt>
                <c:pt idx="41350">
                  <c:v>57.430555555555557</c:v>
                </c:pt>
                <c:pt idx="41351">
                  <c:v>57.431944444444447</c:v>
                </c:pt>
                <c:pt idx="41352">
                  <c:v>57.43333333333333</c:v>
                </c:pt>
                <c:pt idx="41353">
                  <c:v>57.43472222222222</c:v>
                </c:pt>
                <c:pt idx="41354">
                  <c:v>57.43611111111111</c:v>
                </c:pt>
                <c:pt idx="41355">
                  <c:v>57.4375</c:v>
                </c:pt>
                <c:pt idx="41356">
                  <c:v>57.43888888888889</c:v>
                </c:pt>
                <c:pt idx="41357">
                  <c:v>57.44027777777778</c:v>
                </c:pt>
                <c:pt idx="41358">
                  <c:v>57.44166666666667</c:v>
                </c:pt>
                <c:pt idx="41359">
                  <c:v>57.443055555555553</c:v>
                </c:pt>
                <c:pt idx="41360">
                  <c:v>57.444444444444443</c:v>
                </c:pt>
                <c:pt idx="41361">
                  <c:v>57.445833333333333</c:v>
                </c:pt>
                <c:pt idx="41362">
                  <c:v>57.447222222222223</c:v>
                </c:pt>
                <c:pt idx="41363">
                  <c:v>57.448611111111113</c:v>
                </c:pt>
                <c:pt idx="41364">
                  <c:v>57.45</c:v>
                </c:pt>
                <c:pt idx="41365">
                  <c:v>57.451388888888886</c:v>
                </c:pt>
                <c:pt idx="41366">
                  <c:v>57.452777777777776</c:v>
                </c:pt>
                <c:pt idx="41367">
                  <c:v>57.454166666666666</c:v>
                </c:pt>
                <c:pt idx="41368">
                  <c:v>57.455555555555556</c:v>
                </c:pt>
                <c:pt idx="41369">
                  <c:v>57.456944444444446</c:v>
                </c:pt>
                <c:pt idx="41370">
                  <c:v>57.458333333333336</c:v>
                </c:pt>
                <c:pt idx="41371">
                  <c:v>57.459722222222226</c:v>
                </c:pt>
                <c:pt idx="41372">
                  <c:v>57.461111111111109</c:v>
                </c:pt>
                <c:pt idx="41373">
                  <c:v>57.462499999999999</c:v>
                </c:pt>
                <c:pt idx="41374">
                  <c:v>57.463888888888889</c:v>
                </c:pt>
                <c:pt idx="41375">
                  <c:v>57.465277777777779</c:v>
                </c:pt>
                <c:pt idx="41376">
                  <c:v>57.466666666666669</c:v>
                </c:pt>
                <c:pt idx="41377">
                  <c:v>57.468055555555559</c:v>
                </c:pt>
                <c:pt idx="41378">
                  <c:v>57.469444444444441</c:v>
                </c:pt>
                <c:pt idx="41379">
                  <c:v>57.470833333333331</c:v>
                </c:pt>
                <c:pt idx="41380">
                  <c:v>57.472222222222221</c:v>
                </c:pt>
                <c:pt idx="41381">
                  <c:v>57.473611111111111</c:v>
                </c:pt>
                <c:pt idx="41382">
                  <c:v>57.475000000000001</c:v>
                </c:pt>
                <c:pt idx="41383">
                  <c:v>57.476388888888891</c:v>
                </c:pt>
                <c:pt idx="41384">
                  <c:v>57.477777777777774</c:v>
                </c:pt>
                <c:pt idx="41385">
                  <c:v>57.479166666666664</c:v>
                </c:pt>
                <c:pt idx="41386">
                  <c:v>57.480555555555554</c:v>
                </c:pt>
                <c:pt idx="41387">
                  <c:v>57.481944444444444</c:v>
                </c:pt>
                <c:pt idx="41388">
                  <c:v>57.483333333333334</c:v>
                </c:pt>
                <c:pt idx="41389">
                  <c:v>57.484722222222224</c:v>
                </c:pt>
                <c:pt idx="41390">
                  <c:v>57.486111111111114</c:v>
                </c:pt>
                <c:pt idx="41391">
                  <c:v>57.487499999999997</c:v>
                </c:pt>
                <c:pt idx="41392">
                  <c:v>57.488888888888887</c:v>
                </c:pt>
                <c:pt idx="41393">
                  <c:v>57.490277777777777</c:v>
                </c:pt>
                <c:pt idx="41394">
                  <c:v>57.491666666666667</c:v>
                </c:pt>
                <c:pt idx="41395">
                  <c:v>57.493055555555557</c:v>
                </c:pt>
                <c:pt idx="41396">
                  <c:v>57.494444444444447</c:v>
                </c:pt>
                <c:pt idx="41397">
                  <c:v>57.49583333333333</c:v>
                </c:pt>
                <c:pt idx="41398">
                  <c:v>57.49722222222222</c:v>
                </c:pt>
                <c:pt idx="41399">
                  <c:v>57.49861111111111</c:v>
                </c:pt>
                <c:pt idx="41400">
                  <c:v>57.5</c:v>
                </c:pt>
                <c:pt idx="41401">
                  <c:v>57.50138888888889</c:v>
                </c:pt>
                <c:pt idx="41402">
                  <c:v>57.50277777777778</c:v>
                </c:pt>
                <c:pt idx="41403">
                  <c:v>57.50416666666667</c:v>
                </c:pt>
                <c:pt idx="41404">
                  <c:v>57.505555555555553</c:v>
                </c:pt>
                <c:pt idx="41405">
                  <c:v>57.506944444444443</c:v>
                </c:pt>
                <c:pt idx="41406">
                  <c:v>57.508333333333333</c:v>
                </c:pt>
                <c:pt idx="41407">
                  <c:v>57.509722222222223</c:v>
                </c:pt>
                <c:pt idx="41408">
                  <c:v>57.511111111111113</c:v>
                </c:pt>
                <c:pt idx="41409">
                  <c:v>57.512500000000003</c:v>
                </c:pt>
                <c:pt idx="41410">
                  <c:v>57.513888888888886</c:v>
                </c:pt>
                <c:pt idx="41411">
                  <c:v>57.515277777777776</c:v>
                </c:pt>
                <c:pt idx="41412">
                  <c:v>57.516666666666666</c:v>
                </c:pt>
                <c:pt idx="41413">
                  <c:v>57.518055555555556</c:v>
                </c:pt>
                <c:pt idx="41414">
                  <c:v>57.519444444444446</c:v>
                </c:pt>
                <c:pt idx="41415">
                  <c:v>57.520833333333336</c:v>
                </c:pt>
                <c:pt idx="41416">
                  <c:v>57.522222222222226</c:v>
                </c:pt>
                <c:pt idx="41417">
                  <c:v>57.523611111111109</c:v>
                </c:pt>
                <c:pt idx="41418">
                  <c:v>57.524999999999999</c:v>
                </c:pt>
                <c:pt idx="41419">
                  <c:v>57.526388888888889</c:v>
                </c:pt>
                <c:pt idx="41420">
                  <c:v>57.527777777777779</c:v>
                </c:pt>
                <c:pt idx="41421">
                  <c:v>57.529166666666669</c:v>
                </c:pt>
                <c:pt idx="41422">
                  <c:v>57.530555555555559</c:v>
                </c:pt>
                <c:pt idx="41423">
                  <c:v>57.531944444444441</c:v>
                </c:pt>
                <c:pt idx="41424">
                  <c:v>57.533333333333331</c:v>
                </c:pt>
                <c:pt idx="41425">
                  <c:v>57.534722222222221</c:v>
                </c:pt>
                <c:pt idx="41426">
                  <c:v>57.536111111111111</c:v>
                </c:pt>
                <c:pt idx="41427">
                  <c:v>57.537500000000001</c:v>
                </c:pt>
                <c:pt idx="41428">
                  <c:v>57.538888888888891</c:v>
                </c:pt>
                <c:pt idx="41429">
                  <c:v>57.540277777777774</c:v>
                </c:pt>
                <c:pt idx="41430">
                  <c:v>57.541666666666664</c:v>
                </c:pt>
                <c:pt idx="41431">
                  <c:v>57.543055555555554</c:v>
                </c:pt>
                <c:pt idx="41432">
                  <c:v>57.544444444444444</c:v>
                </c:pt>
                <c:pt idx="41433">
                  <c:v>57.545833333333334</c:v>
                </c:pt>
                <c:pt idx="41434">
                  <c:v>57.547222222222224</c:v>
                </c:pt>
                <c:pt idx="41435">
                  <c:v>57.548611111111114</c:v>
                </c:pt>
                <c:pt idx="41436">
                  <c:v>57.55</c:v>
                </c:pt>
                <c:pt idx="41437">
                  <c:v>57.551388888888887</c:v>
                </c:pt>
                <c:pt idx="41438">
                  <c:v>57.552777777777777</c:v>
                </c:pt>
                <c:pt idx="41439">
                  <c:v>57.554166666666667</c:v>
                </c:pt>
                <c:pt idx="41440">
                  <c:v>57.555555555555557</c:v>
                </c:pt>
                <c:pt idx="41441">
                  <c:v>57.556944444444447</c:v>
                </c:pt>
                <c:pt idx="41442">
                  <c:v>57.55833333333333</c:v>
                </c:pt>
                <c:pt idx="41443">
                  <c:v>57.55972222222222</c:v>
                </c:pt>
                <c:pt idx="41444">
                  <c:v>57.56111111111111</c:v>
                </c:pt>
                <c:pt idx="41445">
                  <c:v>57.5625</c:v>
                </c:pt>
                <c:pt idx="41446">
                  <c:v>57.56388888888889</c:v>
                </c:pt>
                <c:pt idx="41447">
                  <c:v>57.56527777777778</c:v>
                </c:pt>
                <c:pt idx="41448">
                  <c:v>57.56666666666667</c:v>
                </c:pt>
                <c:pt idx="41449">
                  <c:v>57.568055555555553</c:v>
                </c:pt>
                <c:pt idx="41450">
                  <c:v>57.569444444444443</c:v>
                </c:pt>
                <c:pt idx="41451">
                  <c:v>57.570833333333333</c:v>
                </c:pt>
                <c:pt idx="41452">
                  <c:v>57.572222222222223</c:v>
                </c:pt>
                <c:pt idx="41453">
                  <c:v>57.573611111111113</c:v>
                </c:pt>
                <c:pt idx="41454">
                  <c:v>57.575000000000003</c:v>
                </c:pt>
                <c:pt idx="41455">
                  <c:v>57.576388888888886</c:v>
                </c:pt>
                <c:pt idx="41456">
                  <c:v>57.577777777777776</c:v>
                </c:pt>
                <c:pt idx="41457">
                  <c:v>57.579166666666666</c:v>
                </c:pt>
                <c:pt idx="41458">
                  <c:v>57.580555555555556</c:v>
                </c:pt>
                <c:pt idx="41459">
                  <c:v>57.581944444444446</c:v>
                </c:pt>
                <c:pt idx="41460">
                  <c:v>57.583333333333336</c:v>
                </c:pt>
                <c:pt idx="41461">
                  <c:v>57.584722222222226</c:v>
                </c:pt>
                <c:pt idx="41462">
                  <c:v>57.586111111111109</c:v>
                </c:pt>
                <c:pt idx="41463">
                  <c:v>57.587499999999999</c:v>
                </c:pt>
                <c:pt idx="41464">
                  <c:v>57.588888888888889</c:v>
                </c:pt>
                <c:pt idx="41465">
                  <c:v>57.590277777777779</c:v>
                </c:pt>
                <c:pt idx="41466">
                  <c:v>57.591666666666669</c:v>
                </c:pt>
                <c:pt idx="41467">
                  <c:v>57.593055555555559</c:v>
                </c:pt>
                <c:pt idx="41468">
                  <c:v>57.594444444444441</c:v>
                </c:pt>
                <c:pt idx="41469">
                  <c:v>57.595833333333331</c:v>
                </c:pt>
                <c:pt idx="41470">
                  <c:v>57.597222222222221</c:v>
                </c:pt>
                <c:pt idx="41471">
                  <c:v>57.598611111111111</c:v>
                </c:pt>
                <c:pt idx="41472">
                  <c:v>57.6</c:v>
                </c:pt>
                <c:pt idx="41473">
                  <c:v>57.601388888888891</c:v>
                </c:pt>
                <c:pt idx="41474">
                  <c:v>57.602777777777774</c:v>
                </c:pt>
                <c:pt idx="41475">
                  <c:v>57.604166666666664</c:v>
                </c:pt>
                <c:pt idx="41476">
                  <c:v>57.605555555555554</c:v>
                </c:pt>
                <c:pt idx="41477">
                  <c:v>57.606944444444444</c:v>
                </c:pt>
                <c:pt idx="41478">
                  <c:v>57.608333333333334</c:v>
                </c:pt>
                <c:pt idx="41479">
                  <c:v>57.609722222222224</c:v>
                </c:pt>
                <c:pt idx="41480">
                  <c:v>57.611111111111114</c:v>
                </c:pt>
                <c:pt idx="41481">
                  <c:v>57.612499999999997</c:v>
                </c:pt>
                <c:pt idx="41482">
                  <c:v>57.613888888888887</c:v>
                </c:pt>
                <c:pt idx="41483">
                  <c:v>57.615277777777777</c:v>
                </c:pt>
                <c:pt idx="41484">
                  <c:v>57.616666666666667</c:v>
                </c:pt>
                <c:pt idx="41485">
                  <c:v>57.618055555555557</c:v>
                </c:pt>
                <c:pt idx="41486">
                  <c:v>57.619444444444447</c:v>
                </c:pt>
                <c:pt idx="41487">
                  <c:v>57.62083333333333</c:v>
                </c:pt>
                <c:pt idx="41488">
                  <c:v>57.62222222222222</c:v>
                </c:pt>
                <c:pt idx="41489">
                  <c:v>57.62361111111111</c:v>
                </c:pt>
                <c:pt idx="41490">
                  <c:v>57.625</c:v>
                </c:pt>
                <c:pt idx="41491">
                  <c:v>57.62638888888889</c:v>
                </c:pt>
                <c:pt idx="41492">
                  <c:v>57.62777777777778</c:v>
                </c:pt>
                <c:pt idx="41493">
                  <c:v>57.62916666666667</c:v>
                </c:pt>
                <c:pt idx="41494">
                  <c:v>57.630555555555553</c:v>
                </c:pt>
                <c:pt idx="41495">
                  <c:v>57.631944444444443</c:v>
                </c:pt>
                <c:pt idx="41496">
                  <c:v>57.633333333333333</c:v>
                </c:pt>
                <c:pt idx="41497">
                  <c:v>57.634722222222223</c:v>
                </c:pt>
                <c:pt idx="41498">
                  <c:v>57.636111111111113</c:v>
                </c:pt>
                <c:pt idx="41499">
                  <c:v>57.637500000000003</c:v>
                </c:pt>
                <c:pt idx="41500">
                  <c:v>57.638888888888886</c:v>
                </c:pt>
                <c:pt idx="41501">
                  <c:v>57.640277777777776</c:v>
                </c:pt>
                <c:pt idx="41502">
                  <c:v>57.641666666666666</c:v>
                </c:pt>
                <c:pt idx="41503">
                  <c:v>57.643055555555556</c:v>
                </c:pt>
                <c:pt idx="41504">
                  <c:v>57.644444444444446</c:v>
                </c:pt>
                <c:pt idx="41505">
                  <c:v>57.645833333333336</c:v>
                </c:pt>
                <c:pt idx="41506">
                  <c:v>57.647222222222226</c:v>
                </c:pt>
                <c:pt idx="41507">
                  <c:v>57.648611111111109</c:v>
                </c:pt>
                <c:pt idx="41508">
                  <c:v>57.65</c:v>
                </c:pt>
                <c:pt idx="41509">
                  <c:v>57.651388888888889</c:v>
                </c:pt>
                <c:pt idx="41510">
                  <c:v>57.652777777777779</c:v>
                </c:pt>
                <c:pt idx="41511">
                  <c:v>57.654166666666669</c:v>
                </c:pt>
                <c:pt idx="41512">
                  <c:v>57.655555555555559</c:v>
                </c:pt>
                <c:pt idx="41513">
                  <c:v>57.656944444444441</c:v>
                </c:pt>
                <c:pt idx="41514">
                  <c:v>57.658333333333331</c:v>
                </c:pt>
                <c:pt idx="41515">
                  <c:v>57.659722222222221</c:v>
                </c:pt>
                <c:pt idx="41516">
                  <c:v>57.661111111111111</c:v>
                </c:pt>
                <c:pt idx="41517">
                  <c:v>57.662500000000001</c:v>
                </c:pt>
                <c:pt idx="41518">
                  <c:v>57.663888888888891</c:v>
                </c:pt>
                <c:pt idx="41519">
                  <c:v>57.665277777777774</c:v>
                </c:pt>
                <c:pt idx="41520">
                  <c:v>57.666666666666664</c:v>
                </c:pt>
                <c:pt idx="41521">
                  <c:v>57.668055555555554</c:v>
                </c:pt>
                <c:pt idx="41522">
                  <c:v>57.669444444444444</c:v>
                </c:pt>
                <c:pt idx="41523">
                  <c:v>57.670833333333334</c:v>
                </c:pt>
                <c:pt idx="41524">
                  <c:v>57.672222222222224</c:v>
                </c:pt>
                <c:pt idx="41525">
                  <c:v>57.673611111111114</c:v>
                </c:pt>
                <c:pt idx="41526">
                  <c:v>57.674999999999997</c:v>
                </c:pt>
                <c:pt idx="41527">
                  <c:v>57.676388888888887</c:v>
                </c:pt>
                <c:pt idx="41528">
                  <c:v>57.677777777777777</c:v>
                </c:pt>
                <c:pt idx="41529">
                  <c:v>57.679166666666667</c:v>
                </c:pt>
                <c:pt idx="41530">
                  <c:v>57.680555555555557</c:v>
                </c:pt>
                <c:pt idx="41531">
                  <c:v>57.681944444444447</c:v>
                </c:pt>
                <c:pt idx="41532">
                  <c:v>57.68333333333333</c:v>
                </c:pt>
                <c:pt idx="41533">
                  <c:v>57.68472222222222</c:v>
                </c:pt>
                <c:pt idx="41534">
                  <c:v>57.68611111111111</c:v>
                </c:pt>
                <c:pt idx="41535">
                  <c:v>57.6875</c:v>
                </c:pt>
                <c:pt idx="41536">
                  <c:v>57.68888888888889</c:v>
                </c:pt>
                <c:pt idx="41537">
                  <c:v>57.69027777777778</c:v>
                </c:pt>
                <c:pt idx="41538">
                  <c:v>57.69166666666667</c:v>
                </c:pt>
                <c:pt idx="41539">
                  <c:v>57.693055555555553</c:v>
                </c:pt>
                <c:pt idx="41540">
                  <c:v>57.694444444444443</c:v>
                </c:pt>
                <c:pt idx="41541">
                  <c:v>57.695833333333333</c:v>
                </c:pt>
                <c:pt idx="41542">
                  <c:v>57.697222222222223</c:v>
                </c:pt>
                <c:pt idx="41543">
                  <c:v>57.698611111111113</c:v>
                </c:pt>
                <c:pt idx="41544">
                  <c:v>57.7</c:v>
                </c:pt>
                <c:pt idx="41545">
                  <c:v>57.701388888888886</c:v>
                </c:pt>
                <c:pt idx="41546">
                  <c:v>57.702777777777776</c:v>
                </c:pt>
                <c:pt idx="41547">
                  <c:v>57.704166666666666</c:v>
                </c:pt>
                <c:pt idx="41548">
                  <c:v>57.705555555555556</c:v>
                </c:pt>
                <c:pt idx="41549">
                  <c:v>57.706944444444446</c:v>
                </c:pt>
                <c:pt idx="41550">
                  <c:v>57.708333333333336</c:v>
                </c:pt>
                <c:pt idx="41551">
                  <c:v>57.709722222222226</c:v>
                </c:pt>
                <c:pt idx="41552">
                  <c:v>57.711111111111109</c:v>
                </c:pt>
                <c:pt idx="41553">
                  <c:v>57.712499999999999</c:v>
                </c:pt>
                <c:pt idx="41554">
                  <c:v>57.713888888888889</c:v>
                </c:pt>
                <c:pt idx="41555">
                  <c:v>57.715277777777779</c:v>
                </c:pt>
                <c:pt idx="41556">
                  <c:v>57.716666666666669</c:v>
                </c:pt>
                <c:pt idx="41557">
                  <c:v>57.718055555555559</c:v>
                </c:pt>
                <c:pt idx="41558">
                  <c:v>57.719444444444441</c:v>
                </c:pt>
                <c:pt idx="41559">
                  <c:v>57.720833333333331</c:v>
                </c:pt>
                <c:pt idx="41560">
                  <c:v>57.722222222222221</c:v>
                </c:pt>
                <c:pt idx="41561">
                  <c:v>57.723611111111111</c:v>
                </c:pt>
                <c:pt idx="41562">
                  <c:v>57.725000000000001</c:v>
                </c:pt>
                <c:pt idx="41563">
                  <c:v>57.726388888888891</c:v>
                </c:pt>
                <c:pt idx="41564">
                  <c:v>57.727777777777774</c:v>
                </c:pt>
                <c:pt idx="41565">
                  <c:v>57.729166666666664</c:v>
                </c:pt>
                <c:pt idx="41566">
                  <c:v>57.730555555555554</c:v>
                </c:pt>
                <c:pt idx="41567">
                  <c:v>57.731944444444444</c:v>
                </c:pt>
                <c:pt idx="41568">
                  <c:v>57.733333333333334</c:v>
                </c:pt>
                <c:pt idx="41569">
                  <c:v>57.734722222222224</c:v>
                </c:pt>
                <c:pt idx="41570">
                  <c:v>57.736111111111114</c:v>
                </c:pt>
                <c:pt idx="41571">
                  <c:v>57.737499999999997</c:v>
                </c:pt>
                <c:pt idx="41572">
                  <c:v>57.738888888888887</c:v>
                </c:pt>
                <c:pt idx="41573">
                  <c:v>57.740277777777777</c:v>
                </c:pt>
                <c:pt idx="41574">
                  <c:v>57.741666666666667</c:v>
                </c:pt>
                <c:pt idx="41575">
                  <c:v>57.743055555555557</c:v>
                </c:pt>
                <c:pt idx="41576">
                  <c:v>57.744444444444447</c:v>
                </c:pt>
                <c:pt idx="41577">
                  <c:v>57.74583333333333</c:v>
                </c:pt>
                <c:pt idx="41578">
                  <c:v>57.74722222222222</c:v>
                </c:pt>
                <c:pt idx="41579">
                  <c:v>57.74861111111111</c:v>
                </c:pt>
                <c:pt idx="41580">
                  <c:v>57.75</c:v>
                </c:pt>
                <c:pt idx="41581">
                  <c:v>57.75138888888889</c:v>
                </c:pt>
                <c:pt idx="41582">
                  <c:v>57.75277777777778</c:v>
                </c:pt>
                <c:pt idx="41583">
                  <c:v>57.75416666666667</c:v>
                </c:pt>
                <c:pt idx="41584">
                  <c:v>57.755555555555553</c:v>
                </c:pt>
                <c:pt idx="41585">
                  <c:v>57.756944444444443</c:v>
                </c:pt>
                <c:pt idx="41586">
                  <c:v>57.758333333333333</c:v>
                </c:pt>
                <c:pt idx="41587">
                  <c:v>57.759722222222223</c:v>
                </c:pt>
                <c:pt idx="41588">
                  <c:v>57.761111111111113</c:v>
                </c:pt>
                <c:pt idx="41589">
                  <c:v>57.762500000000003</c:v>
                </c:pt>
                <c:pt idx="41590">
                  <c:v>57.763888888888886</c:v>
                </c:pt>
                <c:pt idx="41591">
                  <c:v>57.765277777777776</c:v>
                </c:pt>
                <c:pt idx="41592">
                  <c:v>57.766666666666666</c:v>
                </c:pt>
                <c:pt idx="41593">
                  <c:v>57.768055555555556</c:v>
                </c:pt>
                <c:pt idx="41594">
                  <c:v>57.769444444444446</c:v>
                </c:pt>
                <c:pt idx="41595">
                  <c:v>57.770833333333336</c:v>
                </c:pt>
                <c:pt idx="41596">
                  <c:v>57.772222222222226</c:v>
                </c:pt>
                <c:pt idx="41597">
                  <c:v>57.773611111111109</c:v>
                </c:pt>
                <c:pt idx="41598">
                  <c:v>57.774999999999999</c:v>
                </c:pt>
                <c:pt idx="41599">
                  <c:v>57.776388888888889</c:v>
                </c:pt>
                <c:pt idx="41600">
                  <c:v>57.777777777777779</c:v>
                </c:pt>
                <c:pt idx="41601">
                  <c:v>57.779166666666669</c:v>
                </c:pt>
                <c:pt idx="41602">
                  <c:v>57.780555555555559</c:v>
                </c:pt>
                <c:pt idx="41603">
                  <c:v>57.781944444444441</c:v>
                </c:pt>
                <c:pt idx="41604">
                  <c:v>57.783333333333331</c:v>
                </c:pt>
                <c:pt idx="41605">
                  <c:v>57.784722222222221</c:v>
                </c:pt>
                <c:pt idx="41606">
                  <c:v>57.786111111111111</c:v>
                </c:pt>
                <c:pt idx="41607">
                  <c:v>57.787500000000001</c:v>
                </c:pt>
                <c:pt idx="41608">
                  <c:v>57.788888888888891</c:v>
                </c:pt>
                <c:pt idx="41609">
                  <c:v>57.790277777777774</c:v>
                </c:pt>
                <c:pt idx="41610">
                  <c:v>57.791666666666664</c:v>
                </c:pt>
                <c:pt idx="41611">
                  <c:v>57.793055555555554</c:v>
                </c:pt>
                <c:pt idx="41612">
                  <c:v>57.794444444444444</c:v>
                </c:pt>
                <c:pt idx="41613">
                  <c:v>57.795833333333334</c:v>
                </c:pt>
                <c:pt idx="41614">
                  <c:v>57.797222222222224</c:v>
                </c:pt>
                <c:pt idx="41615">
                  <c:v>57.798611111111114</c:v>
                </c:pt>
                <c:pt idx="41616">
                  <c:v>57.8</c:v>
                </c:pt>
                <c:pt idx="41617">
                  <c:v>57.801388888888887</c:v>
                </c:pt>
                <c:pt idx="41618">
                  <c:v>57.802777777777777</c:v>
                </c:pt>
                <c:pt idx="41619">
                  <c:v>57.804166666666667</c:v>
                </c:pt>
                <c:pt idx="41620">
                  <c:v>57.805555555555557</c:v>
                </c:pt>
                <c:pt idx="41621">
                  <c:v>57.806944444444447</c:v>
                </c:pt>
                <c:pt idx="41622">
                  <c:v>57.80833333333333</c:v>
                </c:pt>
                <c:pt idx="41623">
                  <c:v>57.80972222222222</c:v>
                </c:pt>
                <c:pt idx="41624">
                  <c:v>57.81111111111111</c:v>
                </c:pt>
                <c:pt idx="41625">
                  <c:v>57.8125</c:v>
                </c:pt>
                <c:pt idx="41626">
                  <c:v>57.81388888888889</c:v>
                </c:pt>
                <c:pt idx="41627">
                  <c:v>57.81527777777778</c:v>
                </c:pt>
                <c:pt idx="41628">
                  <c:v>57.81666666666667</c:v>
                </c:pt>
                <c:pt idx="41629">
                  <c:v>57.818055555555553</c:v>
                </c:pt>
                <c:pt idx="41630">
                  <c:v>57.819444444444443</c:v>
                </c:pt>
                <c:pt idx="41631">
                  <c:v>57.820833333333333</c:v>
                </c:pt>
                <c:pt idx="41632">
                  <c:v>57.822222222222223</c:v>
                </c:pt>
                <c:pt idx="41633">
                  <c:v>57.823611111111113</c:v>
                </c:pt>
                <c:pt idx="41634">
                  <c:v>57.825000000000003</c:v>
                </c:pt>
                <c:pt idx="41635">
                  <c:v>57.826388888888886</c:v>
                </c:pt>
                <c:pt idx="41636">
                  <c:v>57.827777777777776</c:v>
                </c:pt>
                <c:pt idx="41637">
                  <c:v>57.829166666666666</c:v>
                </c:pt>
                <c:pt idx="41638">
                  <c:v>57.830555555555556</c:v>
                </c:pt>
                <c:pt idx="41639">
                  <c:v>57.831944444444446</c:v>
                </c:pt>
                <c:pt idx="41640">
                  <c:v>57.833333333333336</c:v>
                </c:pt>
                <c:pt idx="41641">
                  <c:v>57.834722222222226</c:v>
                </c:pt>
                <c:pt idx="41642">
                  <c:v>57.836111111111109</c:v>
                </c:pt>
                <c:pt idx="41643">
                  <c:v>57.837499999999999</c:v>
                </c:pt>
                <c:pt idx="41644">
                  <c:v>57.838888888888889</c:v>
                </c:pt>
                <c:pt idx="41645">
                  <c:v>57.840277777777779</c:v>
                </c:pt>
                <c:pt idx="41646">
                  <c:v>57.841666666666669</c:v>
                </c:pt>
                <c:pt idx="41647">
                  <c:v>57.843055555555559</c:v>
                </c:pt>
                <c:pt idx="41648">
                  <c:v>57.844444444444441</c:v>
                </c:pt>
                <c:pt idx="41649">
                  <c:v>57.845833333333331</c:v>
                </c:pt>
                <c:pt idx="41650">
                  <c:v>57.847222222222221</c:v>
                </c:pt>
                <c:pt idx="41651">
                  <c:v>57.848611111111111</c:v>
                </c:pt>
                <c:pt idx="41652">
                  <c:v>57.85</c:v>
                </c:pt>
                <c:pt idx="41653">
                  <c:v>57.851388888888891</c:v>
                </c:pt>
                <c:pt idx="41654">
                  <c:v>57.852777777777774</c:v>
                </c:pt>
                <c:pt idx="41655">
                  <c:v>57.854166666666664</c:v>
                </c:pt>
                <c:pt idx="41656">
                  <c:v>57.855555555555554</c:v>
                </c:pt>
                <c:pt idx="41657">
                  <c:v>57.856944444444444</c:v>
                </c:pt>
                <c:pt idx="41658">
                  <c:v>57.858333333333334</c:v>
                </c:pt>
                <c:pt idx="41659">
                  <c:v>57.859722222222224</c:v>
                </c:pt>
                <c:pt idx="41660">
                  <c:v>57.861111111111114</c:v>
                </c:pt>
                <c:pt idx="41661">
                  <c:v>57.862499999999997</c:v>
                </c:pt>
                <c:pt idx="41662">
                  <c:v>57.863888888888887</c:v>
                </c:pt>
                <c:pt idx="41663">
                  <c:v>57.865277777777777</c:v>
                </c:pt>
                <c:pt idx="41664">
                  <c:v>57.866666666666667</c:v>
                </c:pt>
                <c:pt idx="41665">
                  <c:v>57.868055555555557</c:v>
                </c:pt>
                <c:pt idx="41666">
                  <c:v>57.869444444444447</c:v>
                </c:pt>
                <c:pt idx="41667">
                  <c:v>57.87083333333333</c:v>
                </c:pt>
                <c:pt idx="41668">
                  <c:v>57.87222222222222</c:v>
                </c:pt>
                <c:pt idx="41669">
                  <c:v>57.87361111111111</c:v>
                </c:pt>
                <c:pt idx="41670">
                  <c:v>57.875</c:v>
                </c:pt>
                <c:pt idx="41671">
                  <c:v>57.87638888888889</c:v>
                </c:pt>
                <c:pt idx="41672">
                  <c:v>57.87777777777778</c:v>
                </c:pt>
                <c:pt idx="41673">
                  <c:v>57.87916666666667</c:v>
                </c:pt>
                <c:pt idx="41674">
                  <c:v>57.880555555555553</c:v>
                </c:pt>
                <c:pt idx="41675">
                  <c:v>57.881944444444443</c:v>
                </c:pt>
                <c:pt idx="41676">
                  <c:v>57.883333333333333</c:v>
                </c:pt>
                <c:pt idx="41677">
                  <c:v>57.884722222222223</c:v>
                </c:pt>
                <c:pt idx="41678">
                  <c:v>57.886111111111113</c:v>
                </c:pt>
                <c:pt idx="41679">
                  <c:v>57.887500000000003</c:v>
                </c:pt>
                <c:pt idx="41680">
                  <c:v>57.888888888888886</c:v>
                </c:pt>
                <c:pt idx="41681">
                  <c:v>57.890277777777776</c:v>
                </c:pt>
                <c:pt idx="41682">
                  <c:v>57.891666666666666</c:v>
                </c:pt>
                <c:pt idx="41683">
                  <c:v>57.893055555555556</c:v>
                </c:pt>
                <c:pt idx="41684">
                  <c:v>57.894444444444446</c:v>
                </c:pt>
                <c:pt idx="41685">
                  <c:v>57.895833333333336</c:v>
                </c:pt>
                <c:pt idx="41686">
                  <c:v>57.897222222222226</c:v>
                </c:pt>
                <c:pt idx="41687">
                  <c:v>57.898611111111109</c:v>
                </c:pt>
                <c:pt idx="41688">
                  <c:v>57.9</c:v>
                </c:pt>
                <c:pt idx="41689">
                  <c:v>57.901388888888889</c:v>
                </c:pt>
                <c:pt idx="41690">
                  <c:v>57.902777777777779</c:v>
                </c:pt>
                <c:pt idx="41691">
                  <c:v>57.904166666666669</c:v>
                </c:pt>
                <c:pt idx="41692">
                  <c:v>57.905555555555559</c:v>
                </c:pt>
                <c:pt idx="41693">
                  <c:v>57.906944444444441</c:v>
                </c:pt>
                <c:pt idx="41694">
                  <c:v>57.908333333333331</c:v>
                </c:pt>
                <c:pt idx="41695">
                  <c:v>57.909722222222221</c:v>
                </c:pt>
                <c:pt idx="41696">
                  <c:v>57.911111111111111</c:v>
                </c:pt>
                <c:pt idx="41697">
                  <c:v>57.912500000000001</c:v>
                </c:pt>
                <c:pt idx="41698">
                  <c:v>57.913888888888891</c:v>
                </c:pt>
                <c:pt idx="41699">
                  <c:v>57.915277777777774</c:v>
                </c:pt>
                <c:pt idx="41700">
                  <c:v>57.916666666666664</c:v>
                </c:pt>
                <c:pt idx="41701">
                  <c:v>57.918055555555554</c:v>
                </c:pt>
                <c:pt idx="41702">
                  <c:v>57.919444444444444</c:v>
                </c:pt>
                <c:pt idx="41703">
                  <c:v>57.920833333333334</c:v>
                </c:pt>
                <c:pt idx="41704">
                  <c:v>57.922222222222224</c:v>
                </c:pt>
                <c:pt idx="41705">
                  <c:v>57.923611111111114</c:v>
                </c:pt>
                <c:pt idx="41706">
                  <c:v>57.924999999999997</c:v>
                </c:pt>
                <c:pt idx="41707">
                  <c:v>57.926388888888887</c:v>
                </c:pt>
                <c:pt idx="41708">
                  <c:v>57.927777777777777</c:v>
                </c:pt>
                <c:pt idx="41709">
                  <c:v>57.929166666666667</c:v>
                </c:pt>
                <c:pt idx="41710">
                  <c:v>57.930555555555557</c:v>
                </c:pt>
                <c:pt idx="41711">
                  <c:v>57.931944444444447</c:v>
                </c:pt>
                <c:pt idx="41712">
                  <c:v>57.93333333333333</c:v>
                </c:pt>
                <c:pt idx="41713">
                  <c:v>57.93472222222222</c:v>
                </c:pt>
                <c:pt idx="41714">
                  <c:v>57.93611111111111</c:v>
                </c:pt>
                <c:pt idx="41715">
                  <c:v>57.9375</c:v>
                </c:pt>
                <c:pt idx="41716">
                  <c:v>57.93888888888889</c:v>
                </c:pt>
                <c:pt idx="41717">
                  <c:v>57.94027777777778</c:v>
                </c:pt>
                <c:pt idx="41718">
                  <c:v>57.94166666666667</c:v>
                </c:pt>
                <c:pt idx="41719">
                  <c:v>57.943055555555553</c:v>
                </c:pt>
                <c:pt idx="41720">
                  <c:v>57.944444444444443</c:v>
                </c:pt>
                <c:pt idx="41721">
                  <c:v>57.945833333333333</c:v>
                </c:pt>
                <c:pt idx="41722">
                  <c:v>57.947222222222223</c:v>
                </c:pt>
                <c:pt idx="41723">
                  <c:v>57.948611111111113</c:v>
                </c:pt>
                <c:pt idx="41724">
                  <c:v>57.95</c:v>
                </c:pt>
                <c:pt idx="41725">
                  <c:v>57.951388888888886</c:v>
                </c:pt>
                <c:pt idx="41726">
                  <c:v>57.952777777777776</c:v>
                </c:pt>
                <c:pt idx="41727">
                  <c:v>57.954166666666666</c:v>
                </c:pt>
                <c:pt idx="41728">
                  <c:v>57.955555555555556</c:v>
                </c:pt>
                <c:pt idx="41729">
                  <c:v>57.956944444444446</c:v>
                </c:pt>
                <c:pt idx="41730">
                  <c:v>57.958333333333336</c:v>
                </c:pt>
                <c:pt idx="41731">
                  <c:v>57.959722222222226</c:v>
                </c:pt>
                <c:pt idx="41732">
                  <c:v>57.961111111111109</c:v>
                </c:pt>
                <c:pt idx="41733">
                  <c:v>57.962499999999999</c:v>
                </c:pt>
                <c:pt idx="41734">
                  <c:v>57.963888888888889</c:v>
                </c:pt>
                <c:pt idx="41735">
                  <c:v>57.965277777777779</c:v>
                </c:pt>
                <c:pt idx="41736">
                  <c:v>57.966666666666669</c:v>
                </c:pt>
                <c:pt idx="41737">
                  <c:v>57.968055555555559</c:v>
                </c:pt>
                <c:pt idx="41738">
                  <c:v>57.969444444444441</c:v>
                </c:pt>
                <c:pt idx="41739">
                  <c:v>57.970833333333331</c:v>
                </c:pt>
                <c:pt idx="41740">
                  <c:v>57.972222222222221</c:v>
                </c:pt>
                <c:pt idx="41741">
                  <c:v>57.973611111111111</c:v>
                </c:pt>
                <c:pt idx="41742">
                  <c:v>57.975000000000001</c:v>
                </c:pt>
                <c:pt idx="41743">
                  <c:v>57.976388888888891</c:v>
                </c:pt>
                <c:pt idx="41744">
                  <c:v>57.977777777777774</c:v>
                </c:pt>
                <c:pt idx="41745">
                  <c:v>57.979166666666664</c:v>
                </c:pt>
                <c:pt idx="41746">
                  <c:v>57.980555555555554</c:v>
                </c:pt>
                <c:pt idx="41747">
                  <c:v>57.981944444444444</c:v>
                </c:pt>
                <c:pt idx="41748">
                  <c:v>57.983333333333334</c:v>
                </c:pt>
                <c:pt idx="41749">
                  <c:v>57.984722222222224</c:v>
                </c:pt>
                <c:pt idx="41750">
                  <c:v>57.986111111111114</c:v>
                </c:pt>
                <c:pt idx="41751">
                  <c:v>57.987499999999997</c:v>
                </c:pt>
                <c:pt idx="41752">
                  <c:v>57.988888888888887</c:v>
                </c:pt>
                <c:pt idx="41753">
                  <c:v>57.990277777777777</c:v>
                </c:pt>
                <c:pt idx="41754">
                  <c:v>57.991666666666667</c:v>
                </c:pt>
                <c:pt idx="41755">
                  <c:v>57.993055555555557</c:v>
                </c:pt>
                <c:pt idx="41756">
                  <c:v>57.994444444444447</c:v>
                </c:pt>
                <c:pt idx="41757">
                  <c:v>57.99583333333333</c:v>
                </c:pt>
                <c:pt idx="41758">
                  <c:v>57.99722222222222</c:v>
                </c:pt>
                <c:pt idx="41759">
                  <c:v>57.99861111111111</c:v>
                </c:pt>
                <c:pt idx="41760">
                  <c:v>58</c:v>
                </c:pt>
                <c:pt idx="41761">
                  <c:v>58.00138888888889</c:v>
                </c:pt>
                <c:pt idx="41762">
                  <c:v>58.00277777777778</c:v>
                </c:pt>
                <c:pt idx="41763">
                  <c:v>58.00416666666667</c:v>
                </c:pt>
                <c:pt idx="41764">
                  <c:v>58.005555555555553</c:v>
                </c:pt>
                <c:pt idx="41765">
                  <c:v>58.006944444444443</c:v>
                </c:pt>
                <c:pt idx="41766">
                  <c:v>58.008333333333333</c:v>
                </c:pt>
                <c:pt idx="41767">
                  <c:v>58.009722222222223</c:v>
                </c:pt>
                <c:pt idx="41768">
                  <c:v>58.011111111111113</c:v>
                </c:pt>
                <c:pt idx="41769">
                  <c:v>58.012500000000003</c:v>
                </c:pt>
                <c:pt idx="41770">
                  <c:v>58.013888888888886</c:v>
                </c:pt>
                <c:pt idx="41771">
                  <c:v>58.015277777777776</c:v>
                </c:pt>
                <c:pt idx="41772">
                  <c:v>58.016666666666666</c:v>
                </c:pt>
                <c:pt idx="41773">
                  <c:v>58.018055555555556</c:v>
                </c:pt>
                <c:pt idx="41774">
                  <c:v>58.019444444444446</c:v>
                </c:pt>
                <c:pt idx="41775">
                  <c:v>58.020833333333336</c:v>
                </c:pt>
                <c:pt idx="41776">
                  <c:v>58.022222222222226</c:v>
                </c:pt>
                <c:pt idx="41777">
                  <c:v>58.023611111111109</c:v>
                </c:pt>
                <c:pt idx="41778">
                  <c:v>58.024999999999999</c:v>
                </c:pt>
                <c:pt idx="41779">
                  <c:v>58.026388888888889</c:v>
                </c:pt>
                <c:pt idx="41780">
                  <c:v>58.027777777777779</c:v>
                </c:pt>
                <c:pt idx="41781">
                  <c:v>58.029166666666669</c:v>
                </c:pt>
                <c:pt idx="41782">
                  <c:v>58.030555555555559</c:v>
                </c:pt>
                <c:pt idx="41783">
                  <c:v>58.031944444444441</c:v>
                </c:pt>
                <c:pt idx="41784">
                  <c:v>58.033333333333331</c:v>
                </c:pt>
                <c:pt idx="41785">
                  <c:v>58.034722222222221</c:v>
                </c:pt>
                <c:pt idx="41786">
                  <c:v>58.036111111111111</c:v>
                </c:pt>
                <c:pt idx="41787">
                  <c:v>58.037500000000001</c:v>
                </c:pt>
                <c:pt idx="41788">
                  <c:v>58.038888888888891</c:v>
                </c:pt>
                <c:pt idx="41789">
                  <c:v>58.040277777777774</c:v>
                </c:pt>
                <c:pt idx="41790">
                  <c:v>58.041666666666664</c:v>
                </c:pt>
                <c:pt idx="41791">
                  <c:v>58.043055555555554</c:v>
                </c:pt>
                <c:pt idx="41792">
                  <c:v>58.044444444444444</c:v>
                </c:pt>
                <c:pt idx="41793">
                  <c:v>58.045833333333334</c:v>
                </c:pt>
                <c:pt idx="41794">
                  <c:v>58.047222222222224</c:v>
                </c:pt>
                <c:pt idx="41795">
                  <c:v>58.048611111111114</c:v>
                </c:pt>
                <c:pt idx="41796">
                  <c:v>58.05</c:v>
                </c:pt>
                <c:pt idx="41797">
                  <c:v>58.051388888888887</c:v>
                </c:pt>
                <c:pt idx="41798">
                  <c:v>58.052777777777777</c:v>
                </c:pt>
                <c:pt idx="41799">
                  <c:v>58.054166666666667</c:v>
                </c:pt>
                <c:pt idx="41800">
                  <c:v>58.055555555555557</c:v>
                </c:pt>
                <c:pt idx="41801">
                  <c:v>58.056944444444447</c:v>
                </c:pt>
                <c:pt idx="41802">
                  <c:v>58.05833333333333</c:v>
                </c:pt>
                <c:pt idx="41803">
                  <c:v>58.05972222222222</c:v>
                </c:pt>
                <c:pt idx="41804">
                  <c:v>58.06111111111111</c:v>
                </c:pt>
                <c:pt idx="41805">
                  <c:v>58.0625</c:v>
                </c:pt>
                <c:pt idx="41806">
                  <c:v>58.06388888888889</c:v>
                </c:pt>
                <c:pt idx="41807">
                  <c:v>58.06527777777778</c:v>
                </c:pt>
                <c:pt idx="41808">
                  <c:v>58.06666666666667</c:v>
                </c:pt>
                <c:pt idx="41809">
                  <c:v>58.068055555555553</c:v>
                </c:pt>
                <c:pt idx="41810">
                  <c:v>58.069444444444443</c:v>
                </c:pt>
                <c:pt idx="41811">
                  <c:v>58.070833333333333</c:v>
                </c:pt>
                <c:pt idx="41812">
                  <c:v>58.072222222222223</c:v>
                </c:pt>
                <c:pt idx="41813">
                  <c:v>58.073611111111113</c:v>
                </c:pt>
                <c:pt idx="41814">
                  <c:v>58.075000000000003</c:v>
                </c:pt>
                <c:pt idx="41815">
                  <c:v>58.076388888888886</c:v>
                </c:pt>
                <c:pt idx="41816">
                  <c:v>58.077777777777776</c:v>
                </c:pt>
                <c:pt idx="41817">
                  <c:v>58.079166666666666</c:v>
                </c:pt>
                <c:pt idx="41818">
                  <c:v>58.080555555555556</c:v>
                </c:pt>
                <c:pt idx="41819">
                  <c:v>58.081944444444446</c:v>
                </c:pt>
                <c:pt idx="41820">
                  <c:v>58.083333333333336</c:v>
                </c:pt>
                <c:pt idx="41821">
                  <c:v>58.084722222222226</c:v>
                </c:pt>
                <c:pt idx="41822">
                  <c:v>58.086111111111109</c:v>
                </c:pt>
                <c:pt idx="41823">
                  <c:v>58.087499999999999</c:v>
                </c:pt>
                <c:pt idx="41824">
                  <c:v>58.088888888888889</c:v>
                </c:pt>
                <c:pt idx="41825">
                  <c:v>58.090277777777779</c:v>
                </c:pt>
                <c:pt idx="41826">
                  <c:v>58.091666666666669</c:v>
                </c:pt>
                <c:pt idx="41827">
                  <c:v>58.093055555555559</c:v>
                </c:pt>
                <c:pt idx="41828">
                  <c:v>58.094444444444441</c:v>
                </c:pt>
                <c:pt idx="41829">
                  <c:v>58.095833333333331</c:v>
                </c:pt>
                <c:pt idx="41830">
                  <c:v>58.097222222222221</c:v>
                </c:pt>
                <c:pt idx="41831">
                  <c:v>58.098611111111111</c:v>
                </c:pt>
                <c:pt idx="41832">
                  <c:v>58.1</c:v>
                </c:pt>
                <c:pt idx="41833">
                  <c:v>58.101388888888891</c:v>
                </c:pt>
                <c:pt idx="41834">
                  <c:v>58.102777777777774</c:v>
                </c:pt>
                <c:pt idx="41835">
                  <c:v>58.104166666666664</c:v>
                </c:pt>
                <c:pt idx="41836">
                  <c:v>58.105555555555554</c:v>
                </c:pt>
                <c:pt idx="41837">
                  <c:v>58.106944444444444</c:v>
                </c:pt>
                <c:pt idx="41838">
                  <c:v>58.108333333333334</c:v>
                </c:pt>
                <c:pt idx="41839">
                  <c:v>58.109722222222224</c:v>
                </c:pt>
                <c:pt idx="41840">
                  <c:v>58.111111111111114</c:v>
                </c:pt>
                <c:pt idx="41841">
                  <c:v>58.112499999999997</c:v>
                </c:pt>
                <c:pt idx="41842">
                  <c:v>58.113888888888887</c:v>
                </c:pt>
                <c:pt idx="41843">
                  <c:v>58.115277777777777</c:v>
                </c:pt>
                <c:pt idx="41844">
                  <c:v>58.116666666666667</c:v>
                </c:pt>
                <c:pt idx="41845">
                  <c:v>58.118055555555557</c:v>
                </c:pt>
                <c:pt idx="41846">
                  <c:v>58.119444444444447</c:v>
                </c:pt>
                <c:pt idx="41847">
                  <c:v>58.12083333333333</c:v>
                </c:pt>
                <c:pt idx="41848">
                  <c:v>58.12222222222222</c:v>
                </c:pt>
                <c:pt idx="41849">
                  <c:v>58.12361111111111</c:v>
                </c:pt>
                <c:pt idx="41850">
                  <c:v>58.125</c:v>
                </c:pt>
                <c:pt idx="41851">
                  <c:v>58.12638888888889</c:v>
                </c:pt>
                <c:pt idx="41852">
                  <c:v>58.12777777777778</c:v>
                </c:pt>
                <c:pt idx="41853">
                  <c:v>58.12916666666667</c:v>
                </c:pt>
                <c:pt idx="41854">
                  <c:v>58.130555555555553</c:v>
                </c:pt>
                <c:pt idx="41855">
                  <c:v>58.131944444444443</c:v>
                </c:pt>
                <c:pt idx="41856">
                  <c:v>58.133333333333333</c:v>
                </c:pt>
                <c:pt idx="41857">
                  <c:v>58.134722222222223</c:v>
                </c:pt>
                <c:pt idx="41858">
                  <c:v>58.136111111111113</c:v>
                </c:pt>
                <c:pt idx="41859">
                  <c:v>58.137500000000003</c:v>
                </c:pt>
                <c:pt idx="41860">
                  <c:v>58.138888888888886</c:v>
                </c:pt>
                <c:pt idx="41861">
                  <c:v>58.140277777777776</c:v>
                </c:pt>
                <c:pt idx="41862">
                  <c:v>58.141666666666666</c:v>
                </c:pt>
                <c:pt idx="41863">
                  <c:v>58.143055555555556</c:v>
                </c:pt>
                <c:pt idx="41864">
                  <c:v>58.144444444444446</c:v>
                </c:pt>
                <c:pt idx="41865">
                  <c:v>58.145833333333336</c:v>
                </c:pt>
                <c:pt idx="41866">
                  <c:v>58.147222222222226</c:v>
                </c:pt>
                <c:pt idx="41867">
                  <c:v>58.148611111111109</c:v>
                </c:pt>
                <c:pt idx="41868">
                  <c:v>58.15</c:v>
                </c:pt>
                <c:pt idx="41869">
                  <c:v>58.151388888888889</c:v>
                </c:pt>
                <c:pt idx="41870">
                  <c:v>58.152777777777779</c:v>
                </c:pt>
                <c:pt idx="41871">
                  <c:v>58.154166666666669</c:v>
                </c:pt>
                <c:pt idx="41872">
                  <c:v>58.155555555555559</c:v>
                </c:pt>
                <c:pt idx="41873">
                  <c:v>58.156944444444441</c:v>
                </c:pt>
                <c:pt idx="41874">
                  <c:v>58.158333333333331</c:v>
                </c:pt>
                <c:pt idx="41875">
                  <c:v>58.159722222222221</c:v>
                </c:pt>
                <c:pt idx="41876">
                  <c:v>58.161111111111111</c:v>
                </c:pt>
                <c:pt idx="41877">
                  <c:v>58.162500000000001</c:v>
                </c:pt>
                <c:pt idx="41878">
                  <c:v>58.163888888888891</c:v>
                </c:pt>
                <c:pt idx="41879">
                  <c:v>58.165277777777774</c:v>
                </c:pt>
                <c:pt idx="41880">
                  <c:v>58.166666666666664</c:v>
                </c:pt>
                <c:pt idx="41881">
                  <c:v>58.168055555555554</c:v>
                </c:pt>
                <c:pt idx="41882">
                  <c:v>58.169444444444444</c:v>
                </c:pt>
                <c:pt idx="41883">
                  <c:v>58.170833333333334</c:v>
                </c:pt>
                <c:pt idx="41884">
                  <c:v>58.172222222222224</c:v>
                </c:pt>
                <c:pt idx="41885">
                  <c:v>58.173611111111114</c:v>
                </c:pt>
                <c:pt idx="41886">
                  <c:v>58.174999999999997</c:v>
                </c:pt>
                <c:pt idx="41887">
                  <c:v>58.176388888888887</c:v>
                </c:pt>
                <c:pt idx="41888">
                  <c:v>58.177777777777777</c:v>
                </c:pt>
                <c:pt idx="41889">
                  <c:v>58.179166666666667</c:v>
                </c:pt>
                <c:pt idx="41890">
                  <c:v>58.180555555555557</c:v>
                </c:pt>
                <c:pt idx="41891">
                  <c:v>58.181944444444447</c:v>
                </c:pt>
                <c:pt idx="41892">
                  <c:v>58.18333333333333</c:v>
                </c:pt>
                <c:pt idx="41893">
                  <c:v>58.18472222222222</c:v>
                </c:pt>
                <c:pt idx="41894">
                  <c:v>58.18611111111111</c:v>
                </c:pt>
                <c:pt idx="41895">
                  <c:v>58.1875</c:v>
                </c:pt>
                <c:pt idx="41896">
                  <c:v>58.18888888888889</c:v>
                </c:pt>
                <c:pt idx="41897">
                  <c:v>58.19027777777778</c:v>
                </c:pt>
                <c:pt idx="41898">
                  <c:v>58.19166666666667</c:v>
                </c:pt>
                <c:pt idx="41899">
                  <c:v>58.193055555555553</c:v>
                </c:pt>
                <c:pt idx="41900">
                  <c:v>58.194444444444443</c:v>
                </c:pt>
                <c:pt idx="41901">
                  <c:v>58.195833333333333</c:v>
                </c:pt>
                <c:pt idx="41902">
                  <c:v>58.197222222222223</c:v>
                </c:pt>
                <c:pt idx="41903">
                  <c:v>58.198611111111113</c:v>
                </c:pt>
                <c:pt idx="41904">
                  <c:v>58.2</c:v>
                </c:pt>
                <c:pt idx="41905">
                  <c:v>58.201388888888886</c:v>
                </c:pt>
                <c:pt idx="41906">
                  <c:v>58.202777777777776</c:v>
                </c:pt>
                <c:pt idx="41907">
                  <c:v>58.204166666666666</c:v>
                </c:pt>
                <c:pt idx="41908">
                  <c:v>58.205555555555556</c:v>
                </c:pt>
                <c:pt idx="41909">
                  <c:v>58.206944444444446</c:v>
                </c:pt>
                <c:pt idx="41910">
                  <c:v>58.208333333333336</c:v>
                </c:pt>
                <c:pt idx="41911">
                  <c:v>58.209722222222226</c:v>
                </c:pt>
                <c:pt idx="41912">
                  <c:v>58.211111111111109</c:v>
                </c:pt>
                <c:pt idx="41913">
                  <c:v>58.212499999999999</c:v>
                </c:pt>
                <c:pt idx="41914">
                  <c:v>58.213888888888889</c:v>
                </c:pt>
                <c:pt idx="41915">
                  <c:v>58.215277777777779</c:v>
                </c:pt>
                <c:pt idx="41916">
                  <c:v>58.216666666666669</c:v>
                </c:pt>
                <c:pt idx="41917">
                  <c:v>58.218055555555559</c:v>
                </c:pt>
                <c:pt idx="41918">
                  <c:v>58.219444444444441</c:v>
                </c:pt>
                <c:pt idx="41919">
                  <c:v>58.220833333333331</c:v>
                </c:pt>
                <c:pt idx="41920">
                  <c:v>58.222222222222221</c:v>
                </c:pt>
                <c:pt idx="41921">
                  <c:v>58.223611111111111</c:v>
                </c:pt>
                <c:pt idx="41922">
                  <c:v>58.225000000000001</c:v>
                </c:pt>
                <c:pt idx="41923">
                  <c:v>58.226388888888891</c:v>
                </c:pt>
                <c:pt idx="41924">
                  <c:v>58.227777777777774</c:v>
                </c:pt>
                <c:pt idx="41925">
                  <c:v>58.229166666666664</c:v>
                </c:pt>
                <c:pt idx="41926">
                  <c:v>58.230555555555554</c:v>
                </c:pt>
                <c:pt idx="41927">
                  <c:v>58.231944444444444</c:v>
                </c:pt>
                <c:pt idx="41928">
                  <c:v>58.233333333333334</c:v>
                </c:pt>
                <c:pt idx="41929">
                  <c:v>58.234722222222224</c:v>
                </c:pt>
                <c:pt idx="41930">
                  <c:v>58.236111111111114</c:v>
                </c:pt>
                <c:pt idx="41931">
                  <c:v>58.237499999999997</c:v>
                </c:pt>
                <c:pt idx="41932">
                  <c:v>58.238888888888887</c:v>
                </c:pt>
                <c:pt idx="41933">
                  <c:v>58.240277777777777</c:v>
                </c:pt>
                <c:pt idx="41934">
                  <c:v>58.241666666666667</c:v>
                </c:pt>
                <c:pt idx="41935">
                  <c:v>58.243055555555557</c:v>
                </c:pt>
                <c:pt idx="41936">
                  <c:v>58.244444444444447</c:v>
                </c:pt>
                <c:pt idx="41937">
                  <c:v>58.24583333333333</c:v>
                </c:pt>
                <c:pt idx="41938">
                  <c:v>58.24722222222222</c:v>
                </c:pt>
                <c:pt idx="41939">
                  <c:v>58.24861111111111</c:v>
                </c:pt>
                <c:pt idx="41940">
                  <c:v>58.25</c:v>
                </c:pt>
                <c:pt idx="41941">
                  <c:v>58.25138888888889</c:v>
                </c:pt>
                <c:pt idx="41942">
                  <c:v>58.25277777777778</c:v>
                </c:pt>
                <c:pt idx="41943">
                  <c:v>58.25416666666667</c:v>
                </c:pt>
                <c:pt idx="41944">
                  <c:v>58.255555555555553</c:v>
                </c:pt>
                <c:pt idx="41945">
                  <c:v>58.256944444444443</c:v>
                </c:pt>
                <c:pt idx="41946">
                  <c:v>58.258333333333333</c:v>
                </c:pt>
                <c:pt idx="41947">
                  <c:v>58.259722222222223</c:v>
                </c:pt>
                <c:pt idx="41948">
                  <c:v>58.261111111111113</c:v>
                </c:pt>
                <c:pt idx="41949">
                  <c:v>58.262500000000003</c:v>
                </c:pt>
                <c:pt idx="41950">
                  <c:v>58.263888888888886</c:v>
                </c:pt>
                <c:pt idx="41951">
                  <c:v>58.265277777777776</c:v>
                </c:pt>
                <c:pt idx="41952">
                  <c:v>58.266666666666666</c:v>
                </c:pt>
                <c:pt idx="41953">
                  <c:v>58.268055555555556</c:v>
                </c:pt>
                <c:pt idx="41954">
                  <c:v>58.269444444444446</c:v>
                </c:pt>
                <c:pt idx="41955">
                  <c:v>58.270833333333336</c:v>
                </c:pt>
                <c:pt idx="41956">
                  <c:v>58.272222222222226</c:v>
                </c:pt>
                <c:pt idx="41957">
                  <c:v>58.273611111111109</c:v>
                </c:pt>
                <c:pt idx="41958">
                  <c:v>58.274999999999999</c:v>
                </c:pt>
                <c:pt idx="41959">
                  <c:v>58.276388888888889</c:v>
                </c:pt>
                <c:pt idx="41960">
                  <c:v>58.277777777777779</c:v>
                </c:pt>
                <c:pt idx="41961">
                  <c:v>58.279166666666669</c:v>
                </c:pt>
                <c:pt idx="41962">
                  <c:v>58.280555555555559</c:v>
                </c:pt>
                <c:pt idx="41963">
                  <c:v>58.281944444444441</c:v>
                </c:pt>
                <c:pt idx="41964">
                  <c:v>58.283333333333331</c:v>
                </c:pt>
                <c:pt idx="41965">
                  <c:v>58.284722222222221</c:v>
                </c:pt>
                <c:pt idx="41966">
                  <c:v>58.286111111111111</c:v>
                </c:pt>
                <c:pt idx="41967">
                  <c:v>58.287500000000001</c:v>
                </c:pt>
                <c:pt idx="41968">
                  <c:v>58.288888888888891</c:v>
                </c:pt>
                <c:pt idx="41969">
                  <c:v>58.290277777777774</c:v>
                </c:pt>
                <c:pt idx="41970">
                  <c:v>58.291666666666664</c:v>
                </c:pt>
                <c:pt idx="41971">
                  <c:v>58.293055555555554</c:v>
                </c:pt>
                <c:pt idx="41972">
                  <c:v>58.294444444444444</c:v>
                </c:pt>
                <c:pt idx="41973">
                  <c:v>58.295833333333334</c:v>
                </c:pt>
                <c:pt idx="41974">
                  <c:v>58.297222222222224</c:v>
                </c:pt>
                <c:pt idx="41975">
                  <c:v>58.298611111111114</c:v>
                </c:pt>
                <c:pt idx="41976">
                  <c:v>58.3</c:v>
                </c:pt>
                <c:pt idx="41977">
                  <c:v>58.301388888888887</c:v>
                </c:pt>
                <c:pt idx="41978">
                  <c:v>58.302777777777777</c:v>
                </c:pt>
                <c:pt idx="41979">
                  <c:v>58.304166666666667</c:v>
                </c:pt>
                <c:pt idx="41980">
                  <c:v>58.305555555555557</c:v>
                </c:pt>
                <c:pt idx="41981">
                  <c:v>58.306944444444447</c:v>
                </c:pt>
                <c:pt idx="41982">
                  <c:v>58.30833333333333</c:v>
                </c:pt>
                <c:pt idx="41983">
                  <c:v>58.30972222222222</c:v>
                </c:pt>
                <c:pt idx="41984">
                  <c:v>58.31111111111111</c:v>
                </c:pt>
                <c:pt idx="41985">
                  <c:v>58.3125</c:v>
                </c:pt>
                <c:pt idx="41986">
                  <c:v>58.31388888888889</c:v>
                </c:pt>
                <c:pt idx="41987">
                  <c:v>58.31527777777778</c:v>
                </c:pt>
                <c:pt idx="41988">
                  <c:v>58.31666666666667</c:v>
                </c:pt>
                <c:pt idx="41989">
                  <c:v>58.318055555555553</c:v>
                </c:pt>
                <c:pt idx="41990">
                  <c:v>58.319444444444443</c:v>
                </c:pt>
                <c:pt idx="41991">
                  <c:v>58.320833333333333</c:v>
                </c:pt>
                <c:pt idx="41992">
                  <c:v>58.322222222222223</c:v>
                </c:pt>
                <c:pt idx="41993">
                  <c:v>58.323611111111113</c:v>
                </c:pt>
                <c:pt idx="41994">
                  <c:v>58.325000000000003</c:v>
                </c:pt>
                <c:pt idx="41995">
                  <c:v>58.326388888888886</c:v>
                </c:pt>
                <c:pt idx="41996">
                  <c:v>58.327777777777776</c:v>
                </c:pt>
                <c:pt idx="41997">
                  <c:v>58.329166666666666</c:v>
                </c:pt>
                <c:pt idx="41998">
                  <c:v>58.330555555555556</c:v>
                </c:pt>
                <c:pt idx="41999">
                  <c:v>58.331944444444446</c:v>
                </c:pt>
                <c:pt idx="42000">
                  <c:v>58.333333333333336</c:v>
                </c:pt>
                <c:pt idx="42001">
                  <c:v>58.334722222222226</c:v>
                </c:pt>
                <c:pt idx="42002">
                  <c:v>58.336111111111109</c:v>
                </c:pt>
                <c:pt idx="42003">
                  <c:v>58.337499999999999</c:v>
                </c:pt>
                <c:pt idx="42004">
                  <c:v>58.338888888888889</c:v>
                </c:pt>
                <c:pt idx="42005">
                  <c:v>58.340277777777779</c:v>
                </c:pt>
                <c:pt idx="42006">
                  <c:v>58.341666666666669</c:v>
                </c:pt>
                <c:pt idx="42007">
                  <c:v>58.343055555555559</c:v>
                </c:pt>
                <c:pt idx="42008">
                  <c:v>58.344444444444441</c:v>
                </c:pt>
                <c:pt idx="42009">
                  <c:v>58.345833333333331</c:v>
                </c:pt>
                <c:pt idx="42010">
                  <c:v>58.347222222222221</c:v>
                </c:pt>
                <c:pt idx="42011">
                  <c:v>58.348611111111111</c:v>
                </c:pt>
                <c:pt idx="42012">
                  <c:v>58.35</c:v>
                </c:pt>
                <c:pt idx="42013">
                  <c:v>58.351388888888891</c:v>
                </c:pt>
                <c:pt idx="42014">
                  <c:v>58.352777777777774</c:v>
                </c:pt>
                <c:pt idx="42015">
                  <c:v>58.354166666666664</c:v>
                </c:pt>
                <c:pt idx="42016">
                  <c:v>58.355555555555554</c:v>
                </c:pt>
                <c:pt idx="42017">
                  <c:v>58.356944444444444</c:v>
                </c:pt>
                <c:pt idx="42018">
                  <c:v>58.358333333333334</c:v>
                </c:pt>
                <c:pt idx="42019">
                  <c:v>58.359722222222224</c:v>
                </c:pt>
                <c:pt idx="42020">
                  <c:v>58.361111111111114</c:v>
                </c:pt>
                <c:pt idx="42021">
                  <c:v>58.362499999999997</c:v>
                </c:pt>
                <c:pt idx="42022">
                  <c:v>58.363888888888887</c:v>
                </c:pt>
                <c:pt idx="42023">
                  <c:v>58.365277777777777</c:v>
                </c:pt>
                <c:pt idx="42024">
                  <c:v>58.366666666666667</c:v>
                </c:pt>
                <c:pt idx="42025">
                  <c:v>58.368055555555557</c:v>
                </c:pt>
                <c:pt idx="42026">
                  <c:v>58.369444444444447</c:v>
                </c:pt>
                <c:pt idx="42027">
                  <c:v>58.37083333333333</c:v>
                </c:pt>
                <c:pt idx="42028">
                  <c:v>58.37222222222222</c:v>
                </c:pt>
                <c:pt idx="42029">
                  <c:v>58.37361111111111</c:v>
                </c:pt>
                <c:pt idx="42030">
                  <c:v>58.375</c:v>
                </c:pt>
                <c:pt idx="42031">
                  <c:v>58.37638888888889</c:v>
                </c:pt>
                <c:pt idx="42032">
                  <c:v>58.37777777777778</c:v>
                </c:pt>
                <c:pt idx="42033">
                  <c:v>58.37916666666667</c:v>
                </c:pt>
                <c:pt idx="42034">
                  <c:v>58.380555555555553</c:v>
                </c:pt>
                <c:pt idx="42035">
                  <c:v>58.381944444444443</c:v>
                </c:pt>
                <c:pt idx="42036">
                  <c:v>58.383333333333333</c:v>
                </c:pt>
                <c:pt idx="42037">
                  <c:v>58.384722222222223</c:v>
                </c:pt>
                <c:pt idx="42038">
                  <c:v>58.386111111111113</c:v>
                </c:pt>
                <c:pt idx="42039">
                  <c:v>58.387500000000003</c:v>
                </c:pt>
                <c:pt idx="42040">
                  <c:v>58.388888888888886</c:v>
                </c:pt>
                <c:pt idx="42041">
                  <c:v>58.390277777777776</c:v>
                </c:pt>
                <c:pt idx="42042">
                  <c:v>58.391666666666666</c:v>
                </c:pt>
                <c:pt idx="42043">
                  <c:v>58.393055555555556</c:v>
                </c:pt>
                <c:pt idx="42044">
                  <c:v>58.394444444444446</c:v>
                </c:pt>
                <c:pt idx="42045">
                  <c:v>58.395833333333336</c:v>
                </c:pt>
                <c:pt idx="42046">
                  <c:v>58.397222222222226</c:v>
                </c:pt>
                <c:pt idx="42047">
                  <c:v>58.398611111111109</c:v>
                </c:pt>
                <c:pt idx="42048">
                  <c:v>58.4</c:v>
                </c:pt>
                <c:pt idx="42049">
                  <c:v>58.401388888888889</c:v>
                </c:pt>
                <c:pt idx="42050">
                  <c:v>58.402777777777779</c:v>
                </c:pt>
                <c:pt idx="42051">
                  <c:v>58.404166666666669</c:v>
                </c:pt>
                <c:pt idx="42052">
                  <c:v>58.405555555555559</c:v>
                </c:pt>
                <c:pt idx="42053">
                  <c:v>58.406944444444441</c:v>
                </c:pt>
                <c:pt idx="42054">
                  <c:v>58.408333333333331</c:v>
                </c:pt>
                <c:pt idx="42055">
                  <c:v>58.409722222222221</c:v>
                </c:pt>
                <c:pt idx="42056">
                  <c:v>58.411111111111111</c:v>
                </c:pt>
                <c:pt idx="42057">
                  <c:v>58.412500000000001</c:v>
                </c:pt>
                <c:pt idx="42058">
                  <c:v>58.413888888888891</c:v>
                </c:pt>
                <c:pt idx="42059">
                  <c:v>58.415277777777774</c:v>
                </c:pt>
                <c:pt idx="42060">
                  <c:v>58.416666666666664</c:v>
                </c:pt>
                <c:pt idx="42061">
                  <c:v>58.418055555555554</c:v>
                </c:pt>
                <c:pt idx="42062">
                  <c:v>58.419444444444444</c:v>
                </c:pt>
                <c:pt idx="42063">
                  <c:v>58.420833333333334</c:v>
                </c:pt>
                <c:pt idx="42064">
                  <c:v>58.422222222222224</c:v>
                </c:pt>
                <c:pt idx="42065">
                  <c:v>58.423611111111114</c:v>
                </c:pt>
                <c:pt idx="42066">
                  <c:v>58.424999999999997</c:v>
                </c:pt>
                <c:pt idx="42067">
                  <c:v>58.426388888888887</c:v>
                </c:pt>
                <c:pt idx="42068">
                  <c:v>58.427777777777777</c:v>
                </c:pt>
                <c:pt idx="42069">
                  <c:v>58.429166666666667</c:v>
                </c:pt>
                <c:pt idx="42070">
                  <c:v>58.430555555555557</c:v>
                </c:pt>
                <c:pt idx="42071">
                  <c:v>58.431944444444447</c:v>
                </c:pt>
                <c:pt idx="42072">
                  <c:v>58.43333333333333</c:v>
                </c:pt>
                <c:pt idx="42073">
                  <c:v>58.43472222222222</c:v>
                </c:pt>
                <c:pt idx="42074">
                  <c:v>58.43611111111111</c:v>
                </c:pt>
                <c:pt idx="42075">
                  <c:v>58.4375</c:v>
                </c:pt>
                <c:pt idx="42076">
                  <c:v>58.43888888888889</c:v>
                </c:pt>
                <c:pt idx="42077">
                  <c:v>58.44027777777778</c:v>
                </c:pt>
                <c:pt idx="42078">
                  <c:v>58.44166666666667</c:v>
                </c:pt>
                <c:pt idx="42079">
                  <c:v>58.443055555555553</c:v>
                </c:pt>
                <c:pt idx="42080">
                  <c:v>58.444444444444443</c:v>
                </c:pt>
                <c:pt idx="42081">
                  <c:v>58.445833333333333</c:v>
                </c:pt>
                <c:pt idx="42082">
                  <c:v>58.447222222222223</c:v>
                </c:pt>
                <c:pt idx="42083">
                  <c:v>58.448611111111113</c:v>
                </c:pt>
                <c:pt idx="42084">
                  <c:v>58.45</c:v>
                </c:pt>
                <c:pt idx="42085">
                  <c:v>58.451388888888886</c:v>
                </c:pt>
                <c:pt idx="42086">
                  <c:v>58.452777777777776</c:v>
                </c:pt>
                <c:pt idx="42087">
                  <c:v>58.454166666666666</c:v>
                </c:pt>
                <c:pt idx="42088">
                  <c:v>58.455555555555556</c:v>
                </c:pt>
                <c:pt idx="42089">
                  <c:v>58.456944444444446</c:v>
                </c:pt>
                <c:pt idx="42090">
                  <c:v>58.458333333333336</c:v>
                </c:pt>
                <c:pt idx="42091">
                  <c:v>58.459722222222226</c:v>
                </c:pt>
                <c:pt idx="42092">
                  <c:v>58.461111111111109</c:v>
                </c:pt>
                <c:pt idx="42093">
                  <c:v>58.462499999999999</c:v>
                </c:pt>
                <c:pt idx="42094">
                  <c:v>58.463888888888889</c:v>
                </c:pt>
                <c:pt idx="42095">
                  <c:v>58.465277777777779</c:v>
                </c:pt>
                <c:pt idx="42096">
                  <c:v>58.466666666666669</c:v>
                </c:pt>
                <c:pt idx="42097">
                  <c:v>58.468055555555559</c:v>
                </c:pt>
                <c:pt idx="42098">
                  <c:v>58.469444444444441</c:v>
                </c:pt>
                <c:pt idx="42099">
                  <c:v>58.470833333333331</c:v>
                </c:pt>
                <c:pt idx="42100">
                  <c:v>58.472222222222221</c:v>
                </c:pt>
                <c:pt idx="42101">
                  <c:v>58.473611111111111</c:v>
                </c:pt>
                <c:pt idx="42102">
                  <c:v>58.475000000000001</c:v>
                </c:pt>
                <c:pt idx="42103">
                  <c:v>58.476388888888891</c:v>
                </c:pt>
                <c:pt idx="42104">
                  <c:v>58.477777777777774</c:v>
                </c:pt>
                <c:pt idx="42105">
                  <c:v>58.479166666666664</c:v>
                </c:pt>
                <c:pt idx="42106">
                  <c:v>58.480555555555554</c:v>
                </c:pt>
                <c:pt idx="42107">
                  <c:v>58.481944444444444</c:v>
                </c:pt>
                <c:pt idx="42108">
                  <c:v>58.483333333333334</c:v>
                </c:pt>
                <c:pt idx="42109">
                  <c:v>58.484722222222224</c:v>
                </c:pt>
                <c:pt idx="42110">
                  <c:v>58.486111111111114</c:v>
                </c:pt>
                <c:pt idx="42111">
                  <c:v>58.487499999999997</c:v>
                </c:pt>
                <c:pt idx="42112">
                  <c:v>58.488888888888887</c:v>
                </c:pt>
                <c:pt idx="42113">
                  <c:v>58.490277777777777</c:v>
                </c:pt>
                <c:pt idx="42114">
                  <c:v>58.491666666666667</c:v>
                </c:pt>
                <c:pt idx="42115">
                  <c:v>58.493055555555557</c:v>
                </c:pt>
                <c:pt idx="42116">
                  <c:v>58.494444444444447</c:v>
                </c:pt>
                <c:pt idx="42117">
                  <c:v>58.49583333333333</c:v>
                </c:pt>
                <c:pt idx="42118">
                  <c:v>58.49722222222222</c:v>
                </c:pt>
                <c:pt idx="42119">
                  <c:v>58.49861111111111</c:v>
                </c:pt>
                <c:pt idx="42120">
                  <c:v>58.5</c:v>
                </c:pt>
                <c:pt idx="42121">
                  <c:v>58.50138888888889</c:v>
                </c:pt>
                <c:pt idx="42122">
                  <c:v>58.50277777777778</c:v>
                </c:pt>
                <c:pt idx="42123">
                  <c:v>58.50416666666667</c:v>
                </c:pt>
                <c:pt idx="42124">
                  <c:v>58.505555555555553</c:v>
                </c:pt>
                <c:pt idx="42125">
                  <c:v>58.506944444444443</c:v>
                </c:pt>
                <c:pt idx="42126">
                  <c:v>58.508333333333333</c:v>
                </c:pt>
                <c:pt idx="42127">
                  <c:v>58.509722222222223</c:v>
                </c:pt>
                <c:pt idx="42128">
                  <c:v>58.511111111111113</c:v>
                </c:pt>
                <c:pt idx="42129">
                  <c:v>58.512500000000003</c:v>
                </c:pt>
                <c:pt idx="42130">
                  <c:v>58.513888888888886</c:v>
                </c:pt>
                <c:pt idx="42131">
                  <c:v>58.515277777777776</c:v>
                </c:pt>
                <c:pt idx="42132">
                  <c:v>58.516666666666666</c:v>
                </c:pt>
                <c:pt idx="42133">
                  <c:v>58.518055555555556</c:v>
                </c:pt>
                <c:pt idx="42134">
                  <c:v>58.519444444444446</c:v>
                </c:pt>
                <c:pt idx="42135">
                  <c:v>58.520833333333336</c:v>
                </c:pt>
                <c:pt idx="42136">
                  <c:v>58.522222222222226</c:v>
                </c:pt>
                <c:pt idx="42137">
                  <c:v>58.523611111111109</c:v>
                </c:pt>
                <c:pt idx="42138">
                  <c:v>58.524999999999999</c:v>
                </c:pt>
                <c:pt idx="42139">
                  <c:v>58.526388888888889</c:v>
                </c:pt>
                <c:pt idx="42140">
                  <c:v>58.527777777777779</c:v>
                </c:pt>
                <c:pt idx="42141">
                  <c:v>58.529166666666669</c:v>
                </c:pt>
                <c:pt idx="42142">
                  <c:v>58.530555555555559</c:v>
                </c:pt>
                <c:pt idx="42143">
                  <c:v>58.531944444444441</c:v>
                </c:pt>
                <c:pt idx="42144">
                  <c:v>58.533333333333331</c:v>
                </c:pt>
                <c:pt idx="42145">
                  <c:v>58.534722222222221</c:v>
                </c:pt>
                <c:pt idx="42146">
                  <c:v>58.536111111111111</c:v>
                </c:pt>
                <c:pt idx="42147">
                  <c:v>58.537500000000001</c:v>
                </c:pt>
                <c:pt idx="42148">
                  <c:v>58.538888888888891</c:v>
                </c:pt>
                <c:pt idx="42149">
                  <c:v>58.540277777777774</c:v>
                </c:pt>
                <c:pt idx="42150">
                  <c:v>58.541666666666664</c:v>
                </c:pt>
                <c:pt idx="42151">
                  <c:v>58.543055555555554</c:v>
                </c:pt>
                <c:pt idx="42152">
                  <c:v>58.544444444444444</c:v>
                </c:pt>
                <c:pt idx="42153">
                  <c:v>58.545833333333334</c:v>
                </c:pt>
                <c:pt idx="42154">
                  <c:v>58.547222222222224</c:v>
                </c:pt>
                <c:pt idx="42155">
                  <c:v>58.548611111111114</c:v>
                </c:pt>
                <c:pt idx="42156">
                  <c:v>58.55</c:v>
                </c:pt>
                <c:pt idx="42157">
                  <c:v>58.551388888888887</c:v>
                </c:pt>
                <c:pt idx="42158">
                  <c:v>58.552777777777777</c:v>
                </c:pt>
                <c:pt idx="42159">
                  <c:v>58.554166666666667</c:v>
                </c:pt>
                <c:pt idx="42160">
                  <c:v>58.555555555555557</c:v>
                </c:pt>
                <c:pt idx="42161">
                  <c:v>58.556944444444447</c:v>
                </c:pt>
                <c:pt idx="42162">
                  <c:v>58.55833333333333</c:v>
                </c:pt>
                <c:pt idx="42163">
                  <c:v>58.55972222222222</c:v>
                </c:pt>
                <c:pt idx="42164">
                  <c:v>58.56111111111111</c:v>
                </c:pt>
                <c:pt idx="42165">
                  <c:v>58.5625</c:v>
                </c:pt>
                <c:pt idx="42166">
                  <c:v>58.56388888888889</c:v>
                </c:pt>
                <c:pt idx="42167">
                  <c:v>58.56527777777778</c:v>
                </c:pt>
                <c:pt idx="42168">
                  <c:v>58.56666666666667</c:v>
                </c:pt>
                <c:pt idx="42169">
                  <c:v>58.568055555555553</c:v>
                </c:pt>
                <c:pt idx="42170">
                  <c:v>58.569444444444443</c:v>
                </c:pt>
                <c:pt idx="42171">
                  <c:v>58.570833333333333</c:v>
                </c:pt>
                <c:pt idx="42172">
                  <c:v>58.572222222222223</c:v>
                </c:pt>
                <c:pt idx="42173">
                  <c:v>58.573611111111113</c:v>
                </c:pt>
                <c:pt idx="42174">
                  <c:v>58.575000000000003</c:v>
                </c:pt>
                <c:pt idx="42175">
                  <c:v>58.576388888888886</c:v>
                </c:pt>
                <c:pt idx="42176">
                  <c:v>58.577777777777776</c:v>
                </c:pt>
                <c:pt idx="42177">
                  <c:v>58.579166666666666</c:v>
                </c:pt>
                <c:pt idx="42178">
                  <c:v>58.580555555555556</c:v>
                </c:pt>
                <c:pt idx="42179">
                  <c:v>58.581944444444446</c:v>
                </c:pt>
                <c:pt idx="42180">
                  <c:v>58.583333333333336</c:v>
                </c:pt>
                <c:pt idx="42181">
                  <c:v>58.584722222222226</c:v>
                </c:pt>
                <c:pt idx="42182">
                  <c:v>58.586111111111109</c:v>
                </c:pt>
                <c:pt idx="42183">
                  <c:v>58.587499999999999</c:v>
                </c:pt>
                <c:pt idx="42184">
                  <c:v>58.588888888888889</c:v>
                </c:pt>
                <c:pt idx="42185">
                  <c:v>58.590277777777779</c:v>
                </c:pt>
                <c:pt idx="42186">
                  <c:v>58.591666666666669</c:v>
                </c:pt>
                <c:pt idx="42187">
                  <c:v>58.593055555555559</c:v>
                </c:pt>
                <c:pt idx="42188">
                  <c:v>58.594444444444441</c:v>
                </c:pt>
                <c:pt idx="42189">
                  <c:v>58.595833333333331</c:v>
                </c:pt>
                <c:pt idx="42190">
                  <c:v>58.597222222222221</c:v>
                </c:pt>
                <c:pt idx="42191">
                  <c:v>58.598611111111111</c:v>
                </c:pt>
                <c:pt idx="42192">
                  <c:v>58.6</c:v>
                </c:pt>
                <c:pt idx="42193">
                  <c:v>58.601388888888891</c:v>
                </c:pt>
                <c:pt idx="42194">
                  <c:v>58.602777777777774</c:v>
                </c:pt>
                <c:pt idx="42195">
                  <c:v>58.604166666666664</c:v>
                </c:pt>
                <c:pt idx="42196">
                  <c:v>58.605555555555554</c:v>
                </c:pt>
                <c:pt idx="42197">
                  <c:v>58.606944444444444</c:v>
                </c:pt>
                <c:pt idx="42198">
                  <c:v>58.608333333333334</c:v>
                </c:pt>
                <c:pt idx="42199">
                  <c:v>58.609722222222224</c:v>
                </c:pt>
                <c:pt idx="42200">
                  <c:v>58.611111111111114</c:v>
                </c:pt>
                <c:pt idx="42201">
                  <c:v>58.612499999999997</c:v>
                </c:pt>
                <c:pt idx="42202">
                  <c:v>58.613888888888887</c:v>
                </c:pt>
                <c:pt idx="42203">
                  <c:v>58.615277777777777</c:v>
                </c:pt>
                <c:pt idx="42204">
                  <c:v>58.616666666666667</c:v>
                </c:pt>
                <c:pt idx="42205">
                  <c:v>58.618055555555557</c:v>
                </c:pt>
                <c:pt idx="42206">
                  <c:v>58.619444444444447</c:v>
                </c:pt>
                <c:pt idx="42207">
                  <c:v>58.62083333333333</c:v>
                </c:pt>
                <c:pt idx="42208">
                  <c:v>58.62222222222222</c:v>
                </c:pt>
                <c:pt idx="42209">
                  <c:v>58.62361111111111</c:v>
                </c:pt>
                <c:pt idx="42210">
                  <c:v>58.625</c:v>
                </c:pt>
                <c:pt idx="42211">
                  <c:v>58.62638888888889</c:v>
                </c:pt>
                <c:pt idx="42212">
                  <c:v>58.62777777777778</c:v>
                </c:pt>
                <c:pt idx="42213">
                  <c:v>58.62916666666667</c:v>
                </c:pt>
                <c:pt idx="42214">
                  <c:v>58.630555555555553</c:v>
                </c:pt>
                <c:pt idx="42215">
                  <c:v>58.631944444444443</c:v>
                </c:pt>
                <c:pt idx="42216">
                  <c:v>58.633333333333333</c:v>
                </c:pt>
                <c:pt idx="42217">
                  <c:v>58.634722222222223</c:v>
                </c:pt>
                <c:pt idx="42218">
                  <c:v>58.636111111111113</c:v>
                </c:pt>
                <c:pt idx="42219">
                  <c:v>58.637500000000003</c:v>
                </c:pt>
                <c:pt idx="42220">
                  <c:v>58.638888888888886</c:v>
                </c:pt>
                <c:pt idx="42221">
                  <c:v>58.640277777777776</c:v>
                </c:pt>
                <c:pt idx="42222">
                  <c:v>58.641666666666666</c:v>
                </c:pt>
                <c:pt idx="42223">
                  <c:v>58.643055555555556</c:v>
                </c:pt>
                <c:pt idx="42224">
                  <c:v>58.644444444444446</c:v>
                </c:pt>
                <c:pt idx="42225">
                  <c:v>58.645833333333336</c:v>
                </c:pt>
                <c:pt idx="42226">
                  <c:v>58.647222222222226</c:v>
                </c:pt>
                <c:pt idx="42227">
                  <c:v>58.648611111111109</c:v>
                </c:pt>
                <c:pt idx="42228">
                  <c:v>58.65</c:v>
                </c:pt>
                <c:pt idx="42229">
                  <c:v>58.651388888888889</c:v>
                </c:pt>
                <c:pt idx="42230">
                  <c:v>58.652777777777779</c:v>
                </c:pt>
                <c:pt idx="42231">
                  <c:v>58.654166666666669</c:v>
                </c:pt>
                <c:pt idx="42232">
                  <c:v>58.655555555555559</c:v>
                </c:pt>
                <c:pt idx="42233">
                  <c:v>58.656944444444441</c:v>
                </c:pt>
                <c:pt idx="42234">
                  <c:v>58.658333333333331</c:v>
                </c:pt>
                <c:pt idx="42235">
                  <c:v>58.659722222222221</c:v>
                </c:pt>
                <c:pt idx="42236">
                  <c:v>58.661111111111111</c:v>
                </c:pt>
                <c:pt idx="42237">
                  <c:v>58.662500000000001</c:v>
                </c:pt>
                <c:pt idx="42238">
                  <c:v>58.663888888888891</c:v>
                </c:pt>
                <c:pt idx="42239">
                  <c:v>58.665277777777774</c:v>
                </c:pt>
                <c:pt idx="42240">
                  <c:v>58.666666666666664</c:v>
                </c:pt>
                <c:pt idx="42241">
                  <c:v>58.668055555555554</c:v>
                </c:pt>
                <c:pt idx="42242">
                  <c:v>58.669444444444444</c:v>
                </c:pt>
                <c:pt idx="42243">
                  <c:v>58.670833333333334</c:v>
                </c:pt>
                <c:pt idx="42244">
                  <c:v>58.672222222222224</c:v>
                </c:pt>
                <c:pt idx="42245">
                  <c:v>58.673611111111114</c:v>
                </c:pt>
                <c:pt idx="42246">
                  <c:v>58.674999999999997</c:v>
                </c:pt>
                <c:pt idx="42247">
                  <c:v>58.676388888888887</c:v>
                </c:pt>
                <c:pt idx="42248">
                  <c:v>58.677777777777777</c:v>
                </c:pt>
                <c:pt idx="42249">
                  <c:v>58.679166666666667</c:v>
                </c:pt>
                <c:pt idx="42250">
                  <c:v>58.680555555555557</c:v>
                </c:pt>
                <c:pt idx="42251">
                  <c:v>58.681944444444447</c:v>
                </c:pt>
                <c:pt idx="42252">
                  <c:v>58.68333333333333</c:v>
                </c:pt>
                <c:pt idx="42253">
                  <c:v>58.68472222222222</c:v>
                </c:pt>
                <c:pt idx="42254">
                  <c:v>58.68611111111111</c:v>
                </c:pt>
                <c:pt idx="42255">
                  <c:v>58.6875</c:v>
                </c:pt>
                <c:pt idx="42256">
                  <c:v>58.68888888888889</c:v>
                </c:pt>
                <c:pt idx="42257">
                  <c:v>58.69027777777778</c:v>
                </c:pt>
                <c:pt idx="42258">
                  <c:v>58.69166666666667</c:v>
                </c:pt>
                <c:pt idx="42259">
                  <c:v>58.693055555555553</c:v>
                </c:pt>
                <c:pt idx="42260">
                  <c:v>58.694444444444443</c:v>
                </c:pt>
                <c:pt idx="42261">
                  <c:v>58.695833333333333</c:v>
                </c:pt>
                <c:pt idx="42262">
                  <c:v>58.697222222222223</c:v>
                </c:pt>
                <c:pt idx="42263">
                  <c:v>58.698611111111113</c:v>
                </c:pt>
                <c:pt idx="42264">
                  <c:v>58.7</c:v>
                </c:pt>
                <c:pt idx="42265">
                  <c:v>58.701388888888886</c:v>
                </c:pt>
                <c:pt idx="42266">
                  <c:v>58.702777777777776</c:v>
                </c:pt>
                <c:pt idx="42267">
                  <c:v>58.704166666666666</c:v>
                </c:pt>
                <c:pt idx="42268">
                  <c:v>58.705555555555556</c:v>
                </c:pt>
                <c:pt idx="42269">
                  <c:v>58.706944444444446</c:v>
                </c:pt>
                <c:pt idx="42270">
                  <c:v>58.708333333333336</c:v>
                </c:pt>
                <c:pt idx="42271">
                  <c:v>58.709722222222226</c:v>
                </c:pt>
                <c:pt idx="42272">
                  <c:v>58.711111111111109</c:v>
                </c:pt>
                <c:pt idx="42273">
                  <c:v>58.712499999999999</c:v>
                </c:pt>
                <c:pt idx="42274">
                  <c:v>58.713888888888889</c:v>
                </c:pt>
                <c:pt idx="42275">
                  <c:v>58.715277777777779</c:v>
                </c:pt>
                <c:pt idx="42276">
                  <c:v>58.716666666666669</c:v>
                </c:pt>
                <c:pt idx="42277">
                  <c:v>58.718055555555559</c:v>
                </c:pt>
                <c:pt idx="42278">
                  <c:v>58.719444444444441</c:v>
                </c:pt>
                <c:pt idx="42279">
                  <c:v>58.720833333333331</c:v>
                </c:pt>
                <c:pt idx="42280">
                  <c:v>58.722222222222221</c:v>
                </c:pt>
                <c:pt idx="42281">
                  <c:v>58.723611111111111</c:v>
                </c:pt>
                <c:pt idx="42282">
                  <c:v>58.725000000000001</c:v>
                </c:pt>
                <c:pt idx="42283">
                  <c:v>58.726388888888891</c:v>
                </c:pt>
                <c:pt idx="42284">
                  <c:v>58.727777777777774</c:v>
                </c:pt>
                <c:pt idx="42285">
                  <c:v>58.729166666666664</c:v>
                </c:pt>
                <c:pt idx="42286">
                  <c:v>58.730555555555554</c:v>
                </c:pt>
                <c:pt idx="42287">
                  <c:v>58.731944444444444</c:v>
                </c:pt>
                <c:pt idx="42288">
                  <c:v>58.733333333333334</c:v>
                </c:pt>
                <c:pt idx="42289">
                  <c:v>58.734722222222224</c:v>
                </c:pt>
                <c:pt idx="42290">
                  <c:v>58.736111111111114</c:v>
                </c:pt>
                <c:pt idx="42291">
                  <c:v>58.737499999999997</c:v>
                </c:pt>
                <c:pt idx="42292">
                  <c:v>58.738888888888887</c:v>
                </c:pt>
                <c:pt idx="42293">
                  <c:v>58.740277777777777</c:v>
                </c:pt>
                <c:pt idx="42294">
                  <c:v>58.741666666666667</c:v>
                </c:pt>
                <c:pt idx="42295">
                  <c:v>58.743055555555557</c:v>
                </c:pt>
                <c:pt idx="42296">
                  <c:v>58.744444444444447</c:v>
                </c:pt>
                <c:pt idx="42297">
                  <c:v>58.74583333333333</c:v>
                </c:pt>
                <c:pt idx="42298">
                  <c:v>58.74722222222222</c:v>
                </c:pt>
                <c:pt idx="42299">
                  <c:v>58.74861111111111</c:v>
                </c:pt>
                <c:pt idx="42300">
                  <c:v>58.75</c:v>
                </c:pt>
                <c:pt idx="42301">
                  <c:v>58.75138888888889</c:v>
                </c:pt>
                <c:pt idx="42302">
                  <c:v>58.75277777777778</c:v>
                </c:pt>
                <c:pt idx="42303">
                  <c:v>58.75416666666667</c:v>
                </c:pt>
                <c:pt idx="42304">
                  <c:v>58.755555555555553</c:v>
                </c:pt>
                <c:pt idx="42305">
                  <c:v>58.756944444444443</c:v>
                </c:pt>
                <c:pt idx="42306">
                  <c:v>58.758333333333333</c:v>
                </c:pt>
                <c:pt idx="42307">
                  <c:v>58.759722222222223</c:v>
                </c:pt>
                <c:pt idx="42308">
                  <c:v>58.761111111111113</c:v>
                </c:pt>
                <c:pt idx="42309">
                  <c:v>58.762500000000003</c:v>
                </c:pt>
                <c:pt idx="42310">
                  <c:v>58.763888888888886</c:v>
                </c:pt>
                <c:pt idx="42311">
                  <c:v>58.765277777777776</c:v>
                </c:pt>
                <c:pt idx="42312">
                  <c:v>58.766666666666666</c:v>
                </c:pt>
                <c:pt idx="42313">
                  <c:v>58.768055555555556</c:v>
                </c:pt>
                <c:pt idx="42314">
                  <c:v>58.769444444444446</c:v>
                </c:pt>
                <c:pt idx="42315">
                  <c:v>58.770833333333336</c:v>
                </c:pt>
                <c:pt idx="42316">
                  <c:v>58.772222222222226</c:v>
                </c:pt>
                <c:pt idx="42317">
                  <c:v>58.773611111111109</c:v>
                </c:pt>
                <c:pt idx="42318">
                  <c:v>58.774999999999999</c:v>
                </c:pt>
                <c:pt idx="42319">
                  <c:v>58.776388888888889</c:v>
                </c:pt>
                <c:pt idx="42320">
                  <c:v>58.777777777777779</c:v>
                </c:pt>
                <c:pt idx="42321">
                  <c:v>58.779166666666669</c:v>
                </c:pt>
                <c:pt idx="42322">
                  <c:v>58.780555555555559</c:v>
                </c:pt>
                <c:pt idx="42323">
                  <c:v>58.781944444444441</c:v>
                </c:pt>
                <c:pt idx="42324">
                  <c:v>58.783333333333331</c:v>
                </c:pt>
                <c:pt idx="42325">
                  <c:v>58.784722222222221</c:v>
                </c:pt>
                <c:pt idx="42326">
                  <c:v>58.786111111111111</c:v>
                </c:pt>
                <c:pt idx="42327">
                  <c:v>58.787500000000001</c:v>
                </c:pt>
                <c:pt idx="42328">
                  <c:v>58.788888888888891</c:v>
                </c:pt>
                <c:pt idx="42329">
                  <c:v>58.790277777777774</c:v>
                </c:pt>
                <c:pt idx="42330">
                  <c:v>58.791666666666664</c:v>
                </c:pt>
                <c:pt idx="42331">
                  <c:v>58.793055555555554</c:v>
                </c:pt>
                <c:pt idx="42332">
                  <c:v>58.794444444444444</c:v>
                </c:pt>
                <c:pt idx="42333">
                  <c:v>58.795833333333334</c:v>
                </c:pt>
                <c:pt idx="42334">
                  <c:v>58.797222222222224</c:v>
                </c:pt>
                <c:pt idx="42335">
                  <c:v>58.798611111111114</c:v>
                </c:pt>
                <c:pt idx="42336">
                  <c:v>58.8</c:v>
                </c:pt>
                <c:pt idx="42337">
                  <c:v>58.801388888888887</c:v>
                </c:pt>
                <c:pt idx="42338">
                  <c:v>58.802777777777777</c:v>
                </c:pt>
                <c:pt idx="42339">
                  <c:v>58.804166666666667</c:v>
                </c:pt>
                <c:pt idx="42340">
                  <c:v>58.805555555555557</c:v>
                </c:pt>
                <c:pt idx="42341">
                  <c:v>58.806944444444447</c:v>
                </c:pt>
                <c:pt idx="42342">
                  <c:v>58.80833333333333</c:v>
                </c:pt>
                <c:pt idx="42343">
                  <c:v>58.80972222222222</c:v>
                </c:pt>
                <c:pt idx="42344">
                  <c:v>58.81111111111111</c:v>
                </c:pt>
                <c:pt idx="42345">
                  <c:v>58.8125</c:v>
                </c:pt>
                <c:pt idx="42346">
                  <c:v>58.81388888888889</c:v>
                </c:pt>
                <c:pt idx="42347">
                  <c:v>58.81527777777778</c:v>
                </c:pt>
                <c:pt idx="42348">
                  <c:v>58.81666666666667</c:v>
                </c:pt>
                <c:pt idx="42349">
                  <c:v>58.818055555555553</c:v>
                </c:pt>
                <c:pt idx="42350">
                  <c:v>58.819444444444443</c:v>
                </c:pt>
                <c:pt idx="42351">
                  <c:v>58.820833333333333</c:v>
                </c:pt>
                <c:pt idx="42352">
                  <c:v>58.822222222222223</c:v>
                </c:pt>
                <c:pt idx="42353">
                  <c:v>58.823611111111113</c:v>
                </c:pt>
                <c:pt idx="42354">
                  <c:v>58.825000000000003</c:v>
                </c:pt>
                <c:pt idx="42355">
                  <c:v>58.826388888888886</c:v>
                </c:pt>
                <c:pt idx="42356">
                  <c:v>58.827777777777776</c:v>
                </c:pt>
                <c:pt idx="42357">
                  <c:v>58.829166666666666</c:v>
                </c:pt>
                <c:pt idx="42358">
                  <c:v>58.830555555555556</c:v>
                </c:pt>
                <c:pt idx="42359">
                  <c:v>58.831944444444446</c:v>
                </c:pt>
                <c:pt idx="42360">
                  <c:v>58.833333333333336</c:v>
                </c:pt>
                <c:pt idx="42361">
                  <c:v>58.834722222222226</c:v>
                </c:pt>
                <c:pt idx="42362">
                  <c:v>58.836111111111109</c:v>
                </c:pt>
                <c:pt idx="42363">
                  <c:v>58.837499999999999</c:v>
                </c:pt>
                <c:pt idx="42364">
                  <c:v>58.838888888888889</c:v>
                </c:pt>
                <c:pt idx="42365">
                  <c:v>58.840277777777779</c:v>
                </c:pt>
                <c:pt idx="42366">
                  <c:v>58.841666666666669</c:v>
                </c:pt>
                <c:pt idx="42367">
                  <c:v>58.843055555555559</c:v>
                </c:pt>
                <c:pt idx="42368">
                  <c:v>58.844444444444441</c:v>
                </c:pt>
                <c:pt idx="42369">
                  <c:v>58.845833333333331</c:v>
                </c:pt>
                <c:pt idx="42370">
                  <c:v>58.847222222222221</c:v>
                </c:pt>
                <c:pt idx="42371">
                  <c:v>58.848611111111111</c:v>
                </c:pt>
                <c:pt idx="42372">
                  <c:v>58.85</c:v>
                </c:pt>
                <c:pt idx="42373">
                  <c:v>58.851388888888891</c:v>
                </c:pt>
                <c:pt idx="42374">
                  <c:v>58.852777777777774</c:v>
                </c:pt>
                <c:pt idx="42375">
                  <c:v>58.854166666666664</c:v>
                </c:pt>
                <c:pt idx="42376">
                  <c:v>58.855555555555554</c:v>
                </c:pt>
                <c:pt idx="42377">
                  <c:v>58.856944444444444</c:v>
                </c:pt>
                <c:pt idx="42378">
                  <c:v>58.858333333333334</c:v>
                </c:pt>
                <c:pt idx="42379">
                  <c:v>58.859722222222224</c:v>
                </c:pt>
                <c:pt idx="42380">
                  <c:v>58.861111111111114</c:v>
                </c:pt>
                <c:pt idx="42381">
                  <c:v>58.862499999999997</c:v>
                </c:pt>
                <c:pt idx="42382">
                  <c:v>58.863888888888887</c:v>
                </c:pt>
                <c:pt idx="42383">
                  <c:v>58.865277777777777</c:v>
                </c:pt>
                <c:pt idx="42384">
                  <c:v>58.866666666666667</c:v>
                </c:pt>
                <c:pt idx="42385">
                  <c:v>58.868055555555557</c:v>
                </c:pt>
                <c:pt idx="42386">
                  <c:v>58.869444444444447</c:v>
                </c:pt>
                <c:pt idx="42387">
                  <c:v>58.87083333333333</c:v>
                </c:pt>
                <c:pt idx="42388">
                  <c:v>58.87222222222222</c:v>
                </c:pt>
                <c:pt idx="42389">
                  <c:v>58.87361111111111</c:v>
                </c:pt>
                <c:pt idx="42390">
                  <c:v>58.875</c:v>
                </c:pt>
                <c:pt idx="42391">
                  <c:v>58.87638888888889</c:v>
                </c:pt>
                <c:pt idx="42392">
                  <c:v>58.87777777777778</c:v>
                </c:pt>
                <c:pt idx="42393">
                  <c:v>58.87916666666667</c:v>
                </c:pt>
                <c:pt idx="42394">
                  <c:v>58.880555555555553</c:v>
                </c:pt>
                <c:pt idx="42395">
                  <c:v>58.881944444444443</c:v>
                </c:pt>
                <c:pt idx="42396">
                  <c:v>58.883333333333333</c:v>
                </c:pt>
                <c:pt idx="42397">
                  <c:v>58.884722222222223</c:v>
                </c:pt>
                <c:pt idx="42398">
                  <c:v>58.886111111111113</c:v>
                </c:pt>
                <c:pt idx="42399">
                  <c:v>58.887500000000003</c:v>
                </c:pt>
                <c:pt idx="42400">
                  <c:v>58.888888888888886</c:v>
                </c:pt>
                <c:pt idx="42401">
                  <c:v>58.890277777777776</c:v>
                </c:pt>
                <c:pt idx="42402">
                  <c:v>58.891666666666666</c:v>
                </c:pt>
                <c:pt idx="42403">
                  <c:v>58.893055555555556</c:v>
                </c:pt>
                <c:pt idx="42404">
                  <c:v>58.894444444444446</c:v>
                </c:pt>
                <c:pt idx="42405">
                  <c:v>58.895833333333336</c:v>
                </c:pt>
                <c:pt idx="42406">
                  <c:v>58.897222222222226</c:v>
                </c:pt>
                <c:pt idx="42407">
                  <c:v>58.898611111111109</c:v>
                </c:pt>
                <c:pt idx="42408">
                  <c:v>58.9</c:v>
                </c:pt>
                <c:pt idx="42409">
                  <c:v>58.901388888888889</c:v>
                </c:pt>
                <c:pt idx="42410">
                  <c:v>58.902777777777779</c:v>
                </c:pt>
                <c:pt idx="42411">
                  <c:v>58.904166666666669</c:v>
                </c:pt>
                <c:pt idx="42412">
                  <c:v>58.905555555555559</c:v>
                </c:pt>
                <c:pt idx="42413">
                  <c:v>58.906944444444441</c:v>
                </c:pt>
                <c:pt idx="42414">
                  <c:v>58.908333333333331</c:v>
                </c:pt>
                <c:pt idx="42415">
                  <c:v>58.909722222222221</c:v>
                </c:pt>
                <c:pt idx="42416">
                  <c:v>58.911111111111111</c:v>
                </c:pt>
                <c:pt idx="42417">
                  <c:v>58.912500000000001</c:v>
                </c:pt>
                <c:pt idx="42418">
                  <c:v>58.913888888888891</c:v>
                </c:pt>
                <c:pt idx="42419">
                  <c:v>58.915277777777774</c:v>
                </c:pt>
                <c:pt idx="42420">
                  <c:v>58.916666666666664</c:v>
                </c:pt>
                <c:pt idx="42421">
                  <c:v>58.918055555555554</c:v>
                </c:pt>
                <c:pt idx="42422">
                  <c:v>58.919444444444444</c:v>
                </c:pt>
                <c:pt idx="42423">
                  <c:v>58.920833333333334</c:v>
                </c:pt>
                <c:pt idx="42424">
                  <c:v>58.922222222222224</c:v>
                </c:pt>
                <c:pt idx="42425">
                  <c:v>58.923611111111114</c:v>
                </c:pt>
                <c:pt idx="42426">
                  <c:v>58.924999999999997</c:v>
                </c:pt>
                <c:pt idx="42427">
                  <c:v>58.926388888888887</c:v>
                </c:pt>
                <c:pt idx="42428">
                  <c:v>58.927777777777777</c:v>
                </c:pt>
                <c:pt idx="42429">
                  <c:v>58.929166666666667</c:v>
                </c:pt>
                <c:pt idx="42430">
                  <c:v>58.930555555555557</c:v>
                </c:pt>
                <c:pt idx="42431">
                  <c:v>58.931944444444447</c:v>
                </c:pt>
                <c:pt idx="42432">
                  <c:v>58.93333333333333</c:v>
                </c:pt>
                <c:pt idx="42433">
                  <c:v>58.93472222222222</c:v>
                </c:pt>
                <c:pt idx="42434">
                  <c:v>58.93611111111111</c:v>
                </c:pt>
                <c:pt idx="42435">
                  <c:v>58.9375</c:v>
                </c:pt>
                <c:pt idx="42436">
                  <c:v>58.93888888888889</c:v>
                </c:pt>
                <c:pt idx="42437">
                  <c:v>58.94027777777778</c:v>
                </c:pt>
                <c:pt idx="42438">
                  <c:v>58.94166666666667</c:v>
                </c:pt>
                <c:pt idx="42439">
                  <c:v>58.943055555555553</c:v>
                </c:pt>
                <c:pt idx="42440">
                  <c:v>58.944444444444443</c:v>
                </c:pt>
                <c:pt idx="42441">
                  <c:v>58.945833333333333</c:v>
                </c:pt>
                <c:pt idx="42442">
                  <c:v>58.947222222222223</c:v>
                </c:pt>
                <c:pt idx="42443">
                  <c:v>58.948611111111113</c:v>
                </c:pt>
                <c:pt idx="42444">
                  <c:v>58.95</c:v>
                </c:pt>
                <c:pt idx="42445">
                  <c:v>58.951388888888886</c:v>
                </c:pt>
                <c:pt idx="42446">
                  <c:v>58.952777777777776</c:v>
                </c:pt>
                <c:pt idx="42447">
                  <c:v>58.954166666666666</c:v>
                </c:pt>
                <c:pt idx="42448">
                  <c:v>58.955555555555556</c:v>
                </c:pt>
                <c:pt idx="42449">
                  <c:v>58.956944444444446</c:v>
                </c:pt>
                <c:pt idx="42450">
                  <c:v>58.958333333333336</c:v>
                </c:pt>
                <c:pt idx="42451">
                  <c:v>58.959722222222226</c:v>
                </c:pt>
                <c:pt idx="42452">
                  <c:v>58.961111111111109</c:v>
                </c:pt>
                <c:pt idx="42453">
                  <c:v>58.962499999999999</c:v>
                </c:pt>
                <c:pt idx="42454">
                  <c:v>58.963888888888889</c:v>
                </c:pt>
                <c:pt idx="42455">
                  <c:v>58.965277777777779</c:v>
                </c:pt>
                <c:pt idx="42456">
                  <c:v>58.966666666666669</c:v>
                </c:pt>
                <c:pt idx="42457">
                  <c:v>58.968055555555559</c:v>
                </c:pt>
                <c:pt idx="42458">
                  <c:v>58.969444444444441</c:v>
                </c:pt>
                <c:pt idx="42459">
                  <c:v>58.970833333333331</c:v>
                </c:pt>
                <c:pt idx="42460">
                  <c:v>58.972222222222221</c:v>
                </c:pt>
                <c:pt idx="42461">
                  <c:v>58.973611111111111</c:v>
                </c:pt>
                <c:pt idx="42462">
                  <c:v>58.975000000000001</c:v>
                </c:pt>
                <c:pt idx="42463">
                  <c:v>58.976388888888891</c:v>
                </c:pt>
                <c:pt idx="42464">
                  <c:v>58.977777777777774</c:v>
                </c:pt>
                <c:pt idx="42465">
                  <c:v>58.979166666666664</c:v>
                </c:pt>
                <c:pt idx="42466">
                  <c:v>58.980555555555554</c:v>
                </c:pt>
                <c:pt idx="42467">
                  <c:v>58.981944444444444</c:v>
                </c:pt>
                <c:pt idx="42468">
                  <c:v>58.983333333333334</c:v>
                </c:pt>
                <c:pt idx="42469">
                  <c:v>58.984722222222224</c:v>
                </c:pt>
                <c:pt idx="42470">
                  <c:v>58.986111111111114</c:v>
                </c:pt>
                <c:pt idx="42471">
                  <c:v>58.987499999999997</c:v>
                </c:pt>
                <c:pt idx="42472">
                  <c:v>58.988888888888887</c:v>
                </c:pt>
                <c:pt idx="42473">
                  <c:v>58.990277777777777</c:v>
                </c:pt>
                <c:pt idx="42474">
                  <c:v>58.991666666666667</c:v>
                </c:pt>
                <c:pt idx="42475">
                  <c:v>58.993055555555557</c:v>
                </c:pt>
                <c:pt idx="42476">
                  <c:v>58.994444444444447</c:v>
                </c:pt>
                <c:pt idx="42477">
                  <c:v>58.99583333333333</c:v>
                </c:pt>
                <c:pt idx="42478">
                  <c:v>58.99722222222222</c:v>
                </c:pt>
                <c:pt idx="42479">
                  <c:v>58.99861111111111</c:v>
                </c:pt>
                <c:pt idx="42480">
                  <c:v>59</c:v>
                </c:pt>
                <c:pt idx="42481">
                  <c:v>59.00138888888889</c:v>
                </c:pt>
                <c:pt idx="42482">
                  <c:v>59.00277777777778</c:v>
                </c:pt>
                <c:pt idx="42483">
                  <c:v>59.00416666666667</c:v>
                </c:pt>
                <c:pt idx="42484">
                  <c:v>59.005555555555553</c:v>
                </c:pt>
                <c:pt idx="42485">
                  <c:v>59.006944444444443</c:v>
                </c:pt>
                <c:pt idx="42486">
                  <c:v>59.008333333333333</c:v>
                </c:pt>
                <c:pt idx="42487">
                  <c:v>59.009722222222223</c:v>
                </c:pt>
                <c:pt idx="42488">
                  <c:v>59.011111111111113</c:v>
                </c:pt>
                <c:pt idx="42489">
                  <c:v>59.012500000000003</c:v>
                </c:pt>
                <c:pt idx="42490">
                  <c:v>59.013888888888886</c:v>
                </c:pt>
                <c:pt idx="42491">
                  <c:v>59.015277777777776</c:v>
                </c:pt>
                <c:pt idx="42492">
                  <c:v>59.016666666666666</c:v>
                </c:pt>
                <c:pt idx="42493">
                  <c:v>59.018055555555556</c:v>
                </c:pt>
                <c:pt idx="42494">
                  <c:v>59.019444444444446</c:v>
                </c:pt>
                <c:pt idx="42495">
                  <c:v>59.020833333333336</c:v>
                </c:pt>
                <c:pt idx="42496">
                  <c:v>59.022222222222226</c:v>
                </c:pt>
                <c:pt idx="42497">
                  <c:v>59.023611111111109</c:v>
                </c:pt>
                <c:pt idx="42498">
                  <c:v>59.024999999999999</c:v>
                </c:pt>
                <c:pt idx="42499">
                  <c:v>59.026388888888889</c:v>
                </c:pt>
                <c:pt idx="42500">
                  <c:v>59.027777777777779</c:v>
                </c:pt>
                <c:pt idx="42501">
                  <c:v>59.029166666666669</c:v>
                </c:pt>
                <c:pt idx="42502">
                  <c:v>59.030555555555559</c:v>
                </c:pt>
                <c:pt idx="42503">
                  <c:v>59.031944444444441</c:v>
                </c:pt>
                <c:pt idx="42504">
                  <c:v>59.033333333333331</c:v>
                </c:pt>
                <c:pt idx="42505">
                  <c:v>59.034722222222221</c:v>
                </c:pt>
                <c:pt idx="42506">
                  <c:v>59.036111111111111</c:v>
                </c:pt>
                <c:pt idx="42507">
                  <c:v>59.037500000000001</c:v>
                </c:pt>
                <c:pt idx="42508">
                  <c:v>59.038888888888891</c:v>
                </c:pt>
                <c:pt idx="42509">
                  <c:v>59.040277777777774</c:v>
                </c:pt>
                <c:pt idx="42510">
                  <c:v>59.041666666666664</c:v>
                </c:pt>
                <c:pt idx="42511">
                  <c:v>59.043055555555554</c:v>
                </c:pt>
                <c:pt idx="42512">
                  <c:v>59.044444444444444</c:v>
                </c:pt>
                <c:pt idx="42513">
                  <c:v>59.045833333333334</c:v>
                </c:pt>
                <c:pt idx="42514">
                  <c:v>59.047222222222224</c:v>
                </c:pt>
                <c:pt idx="42515">
                  <c:v>59.048611111111114</c:v>
                </c:pt>
                <c:pt idx="42516">
                  <c:v>59.05</c:v>
                </c:pt>
                <c:pt idx="42517">
                  <c:v>59.051388888888887</c:v>
                </c:pt>
                <c:pt idx="42518">
                  <c:v>59.052777777777777</c:v>
                </c:pt>
                <c:pt idx="42519">
                  <c:v>59.054166666666667</c:v>
                </c:pt>
                <c:pt idx="42520">
                  <c:v>59.055555555555557</c:v>
                </c:pt>
                <c:pt idx="42521">
                  <c:v>59.056944444444447</c:v>
                </c:pt>
                <c:pt idx="42522">
                  <c:v>59.05833333333333</c:v>
                </c:pt>
                <c:pt idx="42523">
                  <c:v>59.05972222222222</c:v>
                </c:pt>
                <c:pt idx="42524">
                  <c:v>59.06111111111111</c:v>
                </c:pt>
                <c:pt idx="42525">
                  <c:v>59.0625</c:v>
                </c:pt>
                <c:pt idx="42526">
                  <c:v>59.06388888888889</c:v>
                </c:pt>
                <c:pt idx="42527">
                  <c:v>59.06527777777778</c:v>
                </c:pt>
                <c:pt idx="42528">
                  <c:v>59.06666666666667</c:v>
                </c:pt>
                <c:pt idx="42529">
                  <c:v>59.068055555555553</c:v>
                </c:pt>
                <c:pt idx="42530">
                  <c:v>59.069444444444443</c:v>
                </c:pt>
                <c:pt idx="42531">
                  <c:v>59.070833333333333</c:v>
                </c:pt>
                <c:pt idx="42532">
                  <c:v>59.072222222222223</c:v>
                </c:pt>
                <c:pt idx="42533">
                  <c:v>59.073611111111113</c:v>
                </c:pt>
                <c:pt idx="42534">
                  <c:v>59.075000000000003</c:v>
                </c:pt>
                <c:pt idx="42535">
                  <c:v>59.076388888888886</c:v>
                </c:pt>
                <c:pt idx="42536">
                  <c:v>59.077777777777776</c:v>
                </c:pt>
                <c:pt idx="42537">
                  <c:v>59.079166666666666</c:v>
                </c:pt>
                <c:pt idx="42538">
                  <c:v>59.080555555555556</c:v>
                </c:pt>
                <c:pt idx="42539">
                  <c:v>59.081944444444446</c:v>
                </c:pt>
                <c:pt idx="42540">
                  <c:v>59.083333333333336</c:v>
                </c:pt>
                <c:pt idx="42541">
                  <c:v>59.084722222222226</c:v>
                </c:pt>
                <c:pt idx="42542">
                  <c:v>59.086111111111109</c:v>
                </c:pt>
                <c:pt idx="42543">
                  <c:v>59.087499999999999</c:v>
                </c:pt>
                <c:pt idx="42544">
                  <c:v>59.088888888888889</c:v>
                </c:pt>
                <c:pt idx="42545">
                  <c:v>59.090277777777779</c:v>
                </c:pt>
                <c:pt idx="42546">
                  <c:v>59.091666666666669</c:v>
                </c:pt>
                <c:pt idx="42547">
                  <c:v>59.093055555555559</c:v>
                </c:pt>
                <c:pt idx="42548">
                  <c:v>59.094444444444441</c:v>
                </c:pt>
                <c:pt idx="42549">
                  <c:v>59.095833333333331</c:v>
                </c:pt>
                <c:pt idx="42550">
                  <c:v>59.097222222222221</c:v>
                </c:pt>
                <c:pt idx="42551">
                  <c:v>59.098611111111111</c:v>
                </c:pt>
                <c:pt idx="42552">
                  <c:v>59.1</c:v>
                </c:pt>
                <c:pt idx="42553">
                  <c:v>59.101388888888891</c:v>
                </c:pt>
                <c:pt idx="42554">
                  <c:v>59.102777777777774</c:v>
                </c:pt>
                <c:pt idx="42555">
                  <c:v>59.104166666666664</c:v>
                </c:pt>
                <c:pt idx="42556">
                  <c:v>59.105555555555554</c:v>
                </c:pt>
                <c:pt idx="42557">
                  <c:v>59.106944444444444</c:v>
                </c:pt>
                <c:pt idx="42558">
                  <c:v>59.108333333333334</c:v>
                </c:pt>
                <c:pt idx="42559">
                  <c:v>59.109722222222224</c:v>
                </c:pt>
                <c:pt idx="42560">
                  <c:v>59.111111111111114</c:v>
                </c:pt>
                <c:pt idx="42561">
                  <c:v>59.112499999999997</c:v>
                </c:pt>
                <c:pt idx="42562">
                  <c:v>59.113888888888887</c:v>
                </c:pt>
                <c:pt idx="42563">
                  <c:v>59.115277777777777</c:v>
                </c:pt>
                <c:pt idx="42564">
                  <c:v>59.116666666666667</c:v>
                </c:pt>
                <c:pt idx="42565">
                  <c:v>59.118055555555557</c:v>
                </c:pt>
                <c:pt idx="42566">
                  <c:v>59.119444444444447</c:v>
                </c:pt>
                <c:pt idx="42567">
                  <c:v>59.12083333333333</c:v>
                </c:pt>
                <c:pt idx="42568">
                  <c:v>59.12222222222222</c:v>
                </c:pt>
                <c:pt idx="42569">
                  <c:v>59.12361111111111</c:v>
                </c:pt>
                <c:pt idx="42570">
                  <c:v>59.125</c:v>
                </c:pt>
                <c:pt idx="42571">
                  <c:v>59.12638888888889</c:v>
                </c:pt>
                <c:pt idx="42572">
                  <c:v>59.12777777777778</c:v>
                </c:pt>
                <c:pt idx="42573">
                  <c:v>59.12916666666667</c:v>
                </c:pt>
                <c:pt idx="42574">
                  <c:v>59.130555555555553</c:v>
                </c:pt>
                <c:pt idx="42575">
                  <c:v>59.131944444444443</c:v>
                </c:pt>
                <c:pt idx="42576">
                  <c:v>59.133333333333333</c:v>
                </c:pt>
                <c:pt idx="42577">
                  <c:v>59.134722222222223</c:v>
                </c:pt>
                <c:pt idx="42578">
                  <c:v>59.136111111111113</c:v>
                </c:pt>
                <c:pt idx="42579">
                  <c:v>59.137500000000003</c:v>
                </c:pt>
                <c:pt idx="42580">
                  <c:v>59.138888888888886</c:v>
                </c:pt>
                <c:pt idx="42581">
                  <c:v>59.140277777777776</c:v>
                </c:pt>
                <c:pt idx="42582">
                  <c:v>59.141666666666666</c:v>
                </c:pt>
                <c:pt idx="42583">
                  <c:v>59.143055555555556</c:v>
                </c:pt>
                <c:pt idx="42584">
                  <c:v>59.144444444444446</c:v>
                </c:pt>
                <c:pt idx="42585">
                  <c:v>59.145833333333336</c:v>
                </c:pt>
                <c:pt idx="42586">
                  <c:v>59.147222222222226</c:v>
                </c:pt>
                <c:pt idx="42587">
                  <c:v>59.148611111111109</c:v>
                </c:pt>
                <c:pt idx="42588">
                  <c:v>59.15</c:v>
                </c:pt>
                <c:pt idx="42589">
                  <c:v>59.151388888888889</c:v>
                </c:pt>
                <c:pt idx="42590">
                  <c:v>59.152777777777779</c:v>
                </c:pt>
                <c:pt idx="42591">
                  <c:v>59.154166666666669</c:v>
                </c:pt>
                <c:pt idx="42592">
                  <c:v>59.155555555555559</c:v>
                </c:pt>
                <c:pt idx="42593">
                  <c:v>59.156944444444441</c:v>
                </c:pt>
                <c:pt idx="42594">
                  <c:v>59.158333333333331</c:v>
                </c:pt>
                <c:pt idx="42595">
                  <c:v>59.159722222222221</c:v>
                </c:pt>
                <c:pt idx="42596">
                  <c:v>59.161111111111111</c:v>
                </c:pt>
                <c:pt idx="42597">
                  <c:v>59.162500000000001</c:v>
                </c:pt>
                <c:pt idx="42598">
                  <c:v>59.163888888888891</c:v>
                </c:pt>
                <c:pt idx="42599">
                  <c:v>59.165277777777774</c:v>
                </c:pt>
                <c:pt idx="42600">
                  <c:v>59.166666666666664</c:v>
                </c:pt>
                <c:pt idx="42601">
                  <c:v>59.168055555555554</c:v>
                </c:pt>
                <c:pt idx="42602">
                  <c:v>59.169444444444444</c:v>
                </c:pt>
                <c:pt idx="42603">
                  <c:v>59.170833333333334</c:v>
                </c:pt>
                <c:pt idx="42604">
                  <c:v>59.172222222222224</c:v>
                </c:pt>
                <c:pt idx="42605">
                  <c:v>59.173611111111114</c:v>
                </c:pt>
                <c:pt idx="42606">
                  <c:v>59.174999999999997</c:v>
                </c:pt>
                <c:pt idx="42607">
                  <c:v>59.176388888888887</c:v>
                </c:pt>
                <c:pt idx="42608">
                  <c:v>59.177777777777777</c:v>
                </c:pt>
                <c:pt idx="42609">
                  <c:v>59.179166666666667</c:v>
                </c:pt>
                <c:pt idx="42610">
                  <c:v>59.180555555555557</c:v>
                </c:pt>
                <c:pt idx="42611">
                  <c:v>59.181944444444447</c:v>
                </c:pt>
                <c:pt idx="42612">
                  <c:v>59.18333333333333</c:v>
                </c:pt>
                <c:pt idx="42613">
                  <c:v>59.18472222222222</c:v>
                </c:pt>
                <c:pt idx="42614">
                  <c:v>59.18611111111111</c:v>
                </c:pt>
                <c:pt idx="42615">
                  <c:v>59.1875</c:v>
                </c:pt>
                <c:pt idx="42616">
                  <c:v>59.18888888888889</c:v>
                </c:pt>
                <c:pt idx="42617">
                  <c:v>59.19027777777778</c:v>
                </c:pt>
                <c:pt idx="42618">
                  <c:v>59.19166666666667</c:v>
                </c:pt>
                <c:pt idx="42619">
                  <c:v>59.193055555555553</c:v>
                </c:pt>
                <c:pt idx="42620">
                  <c:v>59.194444444444443</c:v>
                </c:pt>
                <c:pt idx="42621">
                  <c:v>59.195833333333333</c:v>
                </c:pt>
                <c:pt idx="42622">
                  <c:v>59.197222222222223</c:v>
                </c:pt>
                <c:pt idx="42623">
                  <c:v>59.198611111111113</c:v>
                </c:pt>
                <c:pt idx="42624">
                  <c:v>59.2</c:v>
                </c:pt>
                <c:pt idx="42625">
                  <c:v>59.201388888888886</c:v>
                </c:pt>
                <c:pt idx="42626">
                  <c:v>59.202777777777776</c:v>
                </c:pt>
                <c:pt idx="42627">
                  <c:v>59.204166666666666</c:v>
                </c:pt>
                <c:pt idx="42628">
                  <c:v>59.205555555555556</c:v>
                </c:pt>
                <c:pt idx="42629">
                  <c:v>59.206944444444446</c:v>
                </c:pt>
                <c:pt idx="42630">
                  <c:v>59.208333333333336</c:v>
                </c:pt>
                <c:pt idx="42631">
                  <c:v>59.209722222222226</c:v>
                </c:pt>
                <c:pt idx="42632">
                  <c:v>59.211111111111109</c:v>
                </c:pt>
                <c:pt idx="42633">
                  <c:v>59.212499999999999</c:v>
                </c:pt>
                <c:pt idx="42634">
                  <c:v>59.213888888888889</c:v>
                </c:pt>
                <c:pt idx="42635">
                  <c:v>59.215277777777779</c:v>
                </c:pt>
                <c:pt idx="42636">
                  <c:v>59.216666666666669</c:v>
                </c:pt>
                <c:pt idx="42637">
                  <c:v>59.218055555555559</c:v>
                </c:pt>
                <c:pt idx="42638">
                  <c:v>59.219444444444441</c:v>
                </c:pt>
                <c:pt idx="42639">
                  <c:v>59.220833333333331</c:v>
                </c:pt>
                <c:pt idx="42640">
                  <c:v>59.222222222222221</c:v>
                </c:pt>
                <c:pt idx="42641">
                  <c:v>59.223611111111111</c:v>
                </c:pt>
                <c:pt idx="42642">
                  <c:v>59.225000000000001</c:v>
                </c:pt>
                <c:pt idx="42643">
                  <c:v>59.226388888888891</c:v>
                </c:pt>
                <c:pt idx="42644">
                  <c:v>59.227777777777774</c:v>
                </c:pt>
                <c:pt idx="42645">
                  <c:v>59.229166666666664</c:v>
                </c:pt>
                <c:pt idx="42646">
                  <c:v>59.230555555555554</c:v>
                </c:pt>
                <c:pt idx="42647">
                  <c:v>59.231944444444444</c:v>
                </c:pt>
                <c:pt idx="42648">
                  <c:v>59.233333333333334</c:v>
                </c:pt>
                <c:pt idx="42649">
                  <c:v>59.234722222222224</c:v>
                </c:pt>
                <c:pt idx="42650">
                  <c:v>59.236111111111114</c:v>
                </c:pt>
                <c:pt idx="42651">
                  <c:v>59.237499999999997</c:v>
                </c:pt>
                <c:pt idx="42652">
                  <c:v>59.238888888888887</c:v>
                </c:pt>
                <c:pt idx="42653">
                  <c:v>59.240277777777777</c:v>
                </c:pt>
                <c:pt idx="42654">
                  <c:v>59.241666666666667</c:v>
                </c:pt>
                <c:pt idx="42655">
                  <c:v>59.243055555555557</c:v>
                </c:pt>
                <c:pt idx="42656">
                  <c:v>59.244444444444447</c:v>
                </c:pt>
                <c:pt idx="42657">
                  <c:v>59.24583333333333</c:v>
                </c:pt>
                <c:pt idx="42658">
                  <c:v>59.24722222222222</c:v>
                </c:pt>
                <c:pt idx="42659">
                  <c:v>59.24861111111111</c:v>
                </c:pt>
                <c:pt idx="42660">
                  <c:v>59.25</c:v>
                </c:pt>
                <c:pt idx="42661">
                  <c:v>59.25138888888889</c:v>
                </c:pt>
                <c:pt idx="42662">
                  <c:v>59.25277777777778</c:v>
                </c:pt>
                <c:pt idx="42663">
                  <c:v>59.25416666666667</c:v>
                </c:pt>
                <c:pt idx="42664">
                  <c:v>59.255555555555553</c:v>
                </c:pt>
                <c:pt idx="42665">
                  <c:v>59.256944444444443</c:v>
                </c:pt>
                <c:pt idx="42666">
                  <c:v>59.258333333333333</c:v>
                </c:pt>
                <c:pt idx="42667">
                  <c:v>59.259722222222223</c:v>
                </c:pt>
                <c:pt idx="42668">
                  <c:v>59.261111111111113</c:v>
                </c:pt>
                <c:pt idx="42669">
                  <c:v>59.262500000000003</c:v>
                </c:pt>
                <c:pt idx="42670">
                  <c:v>59.263888888888886</c:v>
                </c:pt>
                <c:pt idx="42671">
                  <c:v>59.265277777777776</c:v>
                </c:pt>
                <c:pt idx="42672">
                  <c:v>59.266666666666666</c:v>
                </c:pt>
                <c:pt idx="42673">
                  <c:v>59.268055555555556</c:v>
                </c:pt>
                <c:pt idx="42674">
                  <c:v>59.269444444444446</c:v>
                </c:pt>
                <c:pt idx="42675">
                  <c:v>59.270833333333336</c:v>
                </c:pt>
                <c:pt idx="42676">
                  <c:v>59.272222222222226</c:v>
                </c:pt>
                <c:pt idx="42677">
                  <c:v>59.273611111111109</c:v>
                </c:pt>
                <c:pt idx="42678">
                  <c:v>59.274999999999999</c:v>
                </c:pt>
                <c:pt idx="42679">
                  <c:v>59.276388888888889</c:v>
                </c:pt>
                <c:pt idx="42680">
                  <c:v>59.277777777777779</c:v>
                </c:pt>
                <c:pt idx="42681">
                  <c:v>59.279166666666669</c:v>
                </c:pt>
                <c:pt idx="42682">
                  <c:v>59.280555555555559</c:v>
                </c:pt>
                <c:pt idx="42683">
                  <c:v>59.281944444444441</c:v>
                </c:pt>
                <c:pt idx="42684">
                  <c:v>59.283333333333331</c:v>
                </c:pt>
                <c:pt idx="42685">
                  <c:v>59.284722222222221</c:v>
                </c:pt>
                <c:pt idx="42686">
                  <c:v>59.286111111111111</c:v>
                </c:pt>
                <c:pt idx="42687">
                  <c:v>59.287500000000001</c:v>
                </c:pt>
                <c:pt idx="42688">
                  <c:v>59.288888888888891</c:v>
                </c:pt>
                <c:pt idx="42689">
                  <c:v>59.290277777777774</c:v>
                </c:pt>
                <c:pt idx="42690">
                  <c:v>59.291666666666664</c:v>
                </c:pt>
                <c:pt idx="42691">
                  <c:v>59.293055555555554</c:v>
                </c:pt>
                <c:pt idx="42692">
                  <c:v>59.294444444444444</c:v>
                </c:pt>
                <c:pt idx="42693">
                  <c:v>59.295833333333334</c:v>
                </c:pt>
                <c:pt idx="42694">
                  <c:v>59.297222222222224</c:v>
                </c:pt>
                <c:pt idx="42695">
                  <c:v>59.298611111111114</c:v>
                </c:pt>
                <c:pt idx="42696">
                  <c:v>59.3</c:v>
                </c:pt>
                <c:pt idx="42697">
                  <c:v>59.301388888888887</c:v>
                </c:pt>
                <c:pt idx="42698">
                  <c:v>59.302777777777777</c:v>
                </c:pt>
                <c:pt idx="42699">
                  <c:v>59.304166666666667</c:v>
                </c:pt>
                <c:pt idx="42700">
                  <c:v>59.305555555555557</c:v>
                </c:pt>
                <c:pt idx="42701">
                  <c:v>59.306944444444447</c:v>
                </c:pt>
                <c:pt idx="42702">
                  <c:v>59.30833333333333</c:v>
                </c:pt>
                <c:pt idx="42703">
                  <c:v>59.30972222222222</c:v>
                </c:pt>
                <c:pt idx="42704">
                  <c:v>59.31111111111111</c:v>
                </c:pt>
                <c:pt idx="42705">
                  <c:v>59.3125</c:v>
                </c:pt>
                <c:pt idx="42706">
                  <c:v>59.31388888888889</c:v>
                </c:pt>
                <c:pt idx="42707">
                  <c:v>59.31527777777778</c:v>
                </c:pt>
                <c:pt idx="42708">
                  <c:v>59.31666666666667</c:v>
                </c:pt>
                <c:pt idx="42709">
                  <c:v>59.318055555555553</c:v>
                </c:pt>
                <c:pt idx="42710">
                  <c:v>59.319444444444443</c:v>
                </c:pt>
                <c:pt idx="42711">
                  <c:v>59.320833333333333</c:v>
                </c:pt>
                <c:pt idx="42712">
                  <c:v>59.322222222222223</c:v>
                </c:pt>
                <c:pt idx="42713">
                  <c:v>59.323611111111113</c:v>
                </c:pt>
                <c:pt idx="42714">
                  <c:v>59.325000000000003</c:v>
                </c:pt>
                <c:pt idx="42715">
                  <c:v>59.326388888888886</c:v>
                </c:pt>
                <c:pt idx="42716">
                  <c:v>59.327777777777776</c:v>
                </c:pt>
                <c:pt idx="42717">
                  <c:v>59.329166666666666</c:v>
                </c:pt>
                <c:pt idx="42718">
                  <c:v>59.330555555555556</c:v>
                </c:pt>
                <c:pt idx="42719">
                  <c:v>59.331944444444446</c:v>
                </c:pt>
                <c:pt idx="42720">
                  <c:v>59.333333333333336</c:v>
                </c:pt>
                <c:pt idx="42721">
                  <c:v>59.334722222222226</c:v>
                </c:pt>
                <c:pt idx="42722">
                  <c:v>59.336111111111109</c:v>
                </c:pt>
                <c:pt idx="42723">
                  <c:v>59.337499999999999</c:v>
                </c:pt>
                <c:pt idx="42724">
                  <c:v>59.338888888888889</c:v>
                </c:pt>
                <c:pt idx="42725">
                  <c:v>59.340277777777779</c:v>
                </c:pt>
                <c:pt idx="42726">
                  <c:v>59.341666666666669</c:v>
                </c:pt>
                <c:pt idx="42727">
                  <c:v>59.343055555555559</c:v>
                </c:pt>
                <c:pt idx="42728">
                  <c:v>59.344444444444441</c:v>
                </c:pt>
                <c:pt idx="42729">
                  <c:v>59.345833333333331</c:v>
                </c:pt>
                <c:pt idx="42730">
                  <c:v>59.347222222222221</c:v>
                </c:pt>
                <c:pt idx="42731">
                  <c:v>59.348611111111111</c:v>
                </c:pt>
                <c:pt idx="42732">
                  <c:v>59.35</c:v>
                </c:pt>
                <c:pt idx="42733">
                  <c:v>59.351388888888891</c:v>
                </c:pt>
                <c:pt idx="42734">
                  <c:v>59.352777777777774</c:v>
                </c:pt>
                <c:pt idx="42735">
                  <c:v>59.354166666666664</c:v>
                </c:pt>
                <c:pt idx="42736">
                  <c:v>59.355555555555554</c:v>
                </c:pt>
                <c:pt idx="42737">
                  <c:v>59.356944444444444</c:v>
                </c:pt>
                <c:pt idx="42738">
                  <c:v>59.358333333333334</c:v>
                </c:pt>
                <c:pt idx="42739">
                  <c:v>59.359722222222224</c:v>
                </c:pt>
                <c:pt idx="42740">
                  <c:v>59.361111111111114</c:v>
                </c:pt>
                <c:pt idx="42741">
                  <c:v>59.362499999999997</c:v>
                </c:pt>
                <c:pt idx="42742">
                  <c:v>59.363888888888887</c:v>
                </c:pt>
                <c:pt idx="42743">
                  <c:v>59.365277777777777</c:v>
                </c:pt>
                <c:pt idx="42744">
                  <c:v>59.366666666666667</c:v>
                </c:pt>
                <c:pt idx="42745">
                  <c:v>59.368055555555557</c:v>
                </c:pt>
                <c:pt idx="42746">
                  <c:v>59.369444444444447</c:v>
                </c:pt>
                <c:pt idx="42747">
                  <c:v>59.37083333333333</c:v>
                </c:pt>
                <c:pt idx="42748">
                  <c:v>59.37222222222222</c:v>
                </c:pt>
                <c:pt idx="42749">
                  <c:v>59.37361111111111</c:v>
                </c:pt>
                <c:pt idx="42750">
                  <c:v>59.375</c:v>
                </c:pt>
                <c:pt idx="42751">
                  <c:v>59.37638888888889</c:v>
                </c:pt>
                <c:pt idx="42752">
                  <c:v>59.37777777777778</c:v>
                </c:pt>
                <c:pt idx="42753">
                  <c:v>59.37916666666667</c:v>
                </c:pt>
                <c:pt idx="42754">
                  <c:v>59.380555555555553</c:v>
                </c:pt>
                <c:pt idx="42755">
                  <c:v>59.381944444444443</c:v>
                </c:pt>
                <c:pt idx="42756">
                  <c:v>59.383333333333333</c:v>
                </c:pt>
                <c:pt idx="42757">
                  <c:v>59.384722222222223</c:v>
                </c:pt>
                <c:pt idx="42758">
                  <c:v>59.386111111111113</c:v>
                </c:pt>
                <c:pt idx="42759">
                  <c:v>59.387500000000003</c:v>
                </c:pt>
                <c:pt idx="42760">
                  <c:v>59.388888888888886</c:v>
                </c:pt>
                <c:pt idx="42761">
                  <c:v>59.390277777777776</c:v>
                </c:pt>
                <c:pt idx="42762">
                  <c:v>59.391666666666666</c:v>
                </c:pt>
                <c:pt idx="42763">
                  <c:v>59.393055555555556</c:v>
                </c:pt>
                <c:pt idx="42764">
                  <c:v>59.394444444444446</c:v>
                </c:pt>
                <c:pt idx="42765">
                  <c:v>59.395833333333336</c:v>
                </c:pt>
                <c:pt idx="42766">
                  <c:v>59.397222222222226</c:v>
                </c:pt>
                <c:pt idx="42767">
                  <c:v>59.398611111111109</c:v>
                </c:pt>
                <c:pt idx="42768">
                  <c:v>59.4</c:v>
                </c:pt>
                <c:pt idx="42769">
                  <c:v>59.401388888888889</c:v>
                </c:pt>
                <c:pt idx="42770">
                  <c:v>59.402777777777779</c:v>
                </c:pt>
                <c:pt idx="42771">
                  <c:v>59.404166666666669</c:v>
                </c:pt>
                <c:pt idx="42772">
                  <c:v>59.405555555555559</c:v>
                </c:pt>
                <c:pt idx="42773">
                  <c:v>59.406944444444441</c:v>
                </c:pt>
                <c:pt idx="42774">
                  <c:v>59.408333333333331</c:v>
                </c:pt>
                <c:pt idx="42775">
                  <c:v>59.409722222222221</c:v>
                </c:pt>
                <c:pt idx="42776">
                  <c:v>59.411111111111111</c:v>
                </c:pt>
                <c:pt idx="42777">
                  <c:v>59.412500000000001</c:v>
                </c:pt>
                <c:pt idx="42778">
                  <c:v>59.413888888888891</c:v>
                </c:pt>
                <c:pt idx="42779">
                  <c:v>59.415277777777774</c:v>
                </c:pt>
                <c:pt idx="42780">
                  <c:v>59.416666666666664</c:v>
                </c:pt>
                <c:pt idx="42781">
                  <c:v>59.418055555555554</c:v>
                </c:pt>
                <c:pt idx="42782">
                  <c:v>59.419444444444444</c:v>
                </c:pt>
                <c:pt idx="42783">
                  <c:v>59.420833333333334</c:v>
                </c:pt>
                <c:pt idx="42784">
                  <c:v>59.422222222222224</c:v>
                </c:pt>
                <c:pt idx="42785">
                  <c:v>59.423611111111114</c:v>
                </c:pt>
                <c:pt idx="42786">
                  <c:v>59.424999999999997</c:v>
                </c:pt>
                <c:pt idx="42787">
                  <c:v>59.426388888888887</c:v>
                </c:pt>
                <c:pt idx="42788">
                  <c:v>59.427777777777777</c:v>
                </c:pt>
                <c:pt idx="42789">
                  <c:v>59.429166666666667</c:v>
                </c:pt>
                <c:pt idx="42790">
                  <c:v>59.430555555555557</c:v>
                </c:pt>
                <c:pt idx="42791">
                  <c:v>59.431944444444447</c:v>
                </c:pt>
                <c:pt idx="42792">
                  <c:v>59.43333333333333</c:v>
                </c:pt>
                <c:pt idx="42793">
                  <c:v>59.43472222222222</c:v>
                </c:pt>
                <c:pt idx="42794">
                  <c:v>59.43611111111111</c:v>
                </c:pt>
                <c:pt idx="42795">
                  <c:v>59.4375</c:v>
                </c:pt>
                <c:pt idx="42796">
                  <c:v>59.43888888888889</c:v>
                </c:pt>
                <c:pt idx="42797">
                  <c:v>59.44027777777778</c:v>
                </c:pt>
                <c:pt idx="42798">
                  <c:v>59.44166666666667</c:v>
                </c:pt>
                <c:pt idx="42799">
                  <c:v>59.443055555555553</c:v>
                </c:pt>
                <c:pt idx="42800">
                  <c:v>59.444444444444443</c:v>
                </c:pt>
                <c:pt idx="42801">
                  <c:v>59.445833333333333</c:v>
                </c:pt>
                <c:pt idx="42802">
                  <c:v>59.447222222222223</c:v>
                </c:pt>
                <c:pt idx="42803">
                  <c:v>59.448611111111113</c:v>
                </c:pt>
                <c:pt idx="42804">
                  <c:v>59.45</c:v>
                </c:pt>
                <c:pt idx="42805">
                  <c:v>59.451388888888886</c:v>
                </c:pt>
                <c:pt idx="42806">
                  <c:v>59.452777777777776</c:v>
                </c:pt>
                <c:pt idx="42807">
                  <c:v>59.454166666666666</c:v>
                </c:pt>
                <c:pt idx="42808">
                  <c:v>59.455555555555556</c:v>
                </c:pt>
                <c:pt idx="42809">
                  <c:v>59.456944444444446</c:v>
                </c:pt>
                <c:pt idx="42810">
                  <c:v>59.458333333333336</c:v>
                </c:pt>
                <c:pt idx="42811">
                  <c:v>59.459722222222226</c:v>
                </c:pt>
                <c:pt idx="42812">
                  <c:v>59.461111111111109</c:v>
                </c:pt>
                <c:pt idx="42813">
                  <c:v>59.462499999999999</c:v>
                </c:pt>
                <c:pt idx="42814">
                  <c:v>59.463888888888889</c:v>
                </c:pt>
                <c:pt idx="42815">
                  <c:v>59.465277777777779</c:v>
                </c:pt>
                <c:pt idx="42816">
                  <c:v>59.466666666666669</c:v>
                </c:pt>
                <c:pt idx="42817">
                  <c:v>59.468055555555559</c:v>
                </c:pt>
                <c:pt idx="42818">
                  <c:v>59.469444444444441</c:v>
                </c:pt>
                <c:pt idx="42819">
                  <c:v>59.470833333333331</c:v>
                </c:pt>
                <c:pt idx="42820">
                  <c:v>59.472222222222221</c:v>
                </c:pt>
                <c:pt idx="42821">
                  <c:v>59.473611111111111</c:v>
                </c:pt>
                <c:pt idx="42822">
                  <c:v>59.475000000000001</c:v>
                </c:pt>
                <c:pt idx="42823">
                  <c:v>59.476388888888891</c:v>
                </c:pt>
                <c:pt idx="42824">
                  <c:v>59.477777777777774</c:v>
                </c:pt>
                <c:pt idx="42825">
                  <c:v>59.479166666666664</c:v>
                </c:pt>
                <c:pt idx="42826">
                  <c:v>59.480555555555554</c:v>
                </c:pt>
                <c:pt idx="42827">
                  <c:v>59.481944444444444</c:v>
                </c:pt>
                <c:pt idx="42828">
                  <c:v>59.483333333333334</c:v>
                </c:pt>
                <c:pt idx="42829">
                  <c:v>59.484722222222224</c:v>
                </c:pt>
                <c:pt idx="42830">
                  <c:v>59.486111111111114</c:v>
                </c:pt>
                <c:pt idx="42831">
                  <c:v>59.487499999999997</c:v>
                </c:pt>
                <c:pt idx="42832">
                  <c:v>59.488888888888887</c:v>
                </c:pt>
                <c:pt idx="42833">
                  <c:v>59.490277777777777</c:v>
                </c:pt>
                <c:pt idx="42834">
                  <c:v>59.491666666666667</c:v>
                </c:pt>
                <c:pt idx="42835">
                  <c:v>59.493055555555557</c:v>
                </c:pt>
                <c:pt idx="42836">
                  <c:v>59.494444444444447</c:v>
                </c:pt>
                <c:pt idx="42837">
                  <c:v>59.49583333333333</c:v>
                </c:pt>
                <c:pt idx="42838">
                  <c:v>59.49722222222222</c:v>
                </c:pt>
                <c:pt idx="42839">
                  <c:v>59.49861111111111</c:v>
                </c:pt>
                <c:pt idx="42840">
                  <c:v>59.5</c:v>
                </c:pt>
                <c:pt idx="42841">
                  <c:v>59.50138888888889</c:v>
                </c:pt>
                <c:pt idx="42842">
                  <c:v>59.50277777777778</c:v>
                </c:pt>
                <c:pt idx="42843">
                  <c:v>59.50416666666667</c:v>
                </c:pt>
                <c:pt idx="42844">
                  <c:v>59.505555555555553</c:v>
                </c:pt>
                <c:pt idx="42845">
                  <c:v>59.506944444444443</c:v>
                </c:pt>
                <c:pt idx="42846">
                  <c:v>59.508333333333333</c:v>
                </c:pt>
                <c:pt idx="42847">
                  <c:v>59.509722222222223</c:v>
                </c:pt>
                <c:pt idx="42848">
                  <c:v>59.511111111111113</c:v>
                </c:pt>
                <c:pt idx="42849">
                  <c:v>59.512500000000003</c:v>
                </c:pt>
                <c:pt idx="42850">
                  <c:v>59.513888888888886</c:v>
                </c:pt>
                <c:pt idx="42851">
                  <c:v>59.515277777777776</c:v>
                </c:pt>
                <c:pt idx="42852">
                  <c:v>59.516666666666666</c:v>
                </c:pt>
                <c:pt idx="42853">
                  <c:v>59.518055555555556</c:v>
                </c:pt>
                <c:pt idx="42854">
                  <c:v>59.519444444444446</c:v>
                </c:pt>
                <c:pt idx="42855">
                  <c:v>59.520833333333336</c:v>
                </c:pt>
                <c:pt idx="42856">
                  <c:v>59.522222222222226</c:v>
                </c:pt>
                <c:pt idx="42857">
                  <c:v>59.523611111111109</c:v>
                </c:pt>
                <c:pt idx="42858">
                  <c:v>59.524999999999999</c:v>
                </c:pt>
                <c:pt idx="42859">
                  <c:v>59.526388888888889</c:v>
                </c:pt>
                <c:pt idx="42860">
                  <c:v>59.527777777777779</c:v>
                </c:pt>
                <c:pt idx="42861">
                  <c:v>59.529166666666669</c:v>
                </c:pt>
                <c:pt idx="42862">
                  <c:v>59.530555555555559</c:v>
                </c:pt>
                <c:pt idx="42863">
                  <c:v>59.531944444444441</c:v>
                </c:pt>
                <c:pt idx="42864">
                  <c:v>59.533333333333331</c:v>
                </c:pt>
                <c:pt idx="42865">
                  <c:v>59.534722222222221</c:v>
                </c:pt>
                <c:pt idx="42866">
                  <c:v>59.536111111111111</c:v>
                </c:pt>
                <c:pt idx="42867">
                  <c:v>59.537500000000001</c:v>
                </c:pt>
                <c:pt idx="42868">
                  <c:v>59.538888888888891</c:v>
                </c:pt>
                <c:pt idx="42869">
                  <c:v>59.540277777777774</c:v>
                </c:pt>
                <c:pt idx="42870">
                  <c:v>59.541666666666664</c:v>
                </c:pt>
                <c:pt idx="42871">
                  <c:v>59.543055555555554</c:v>
                </c:pt>
                <c:pt idx="42872">
                  <c:v>59.544444444444444</c:v>
                </c:pt>
                <c:pt idx="42873">
                  <c:v>59.545833333333334</c:v>
                </c:pt>
                <c:pt idx="42874">
                  <c:v>59.547222222222224</c:v>
                </c:pt>
                <c:pt idx="42875">
                  <c:v>59.548611111111114</c:v>
                </c:pt>
                <c:pt idx="42876">
                  <c:v>59.55</c:v>
                </c:pt>
                <c:pt idx="42877">
                  <c:v>59.551388888888887</c:v>
                </c:pt>
                <c:pt idx="42878">
                  <c:v>59.552777777777777</c:v>
                </c:pt>
                <c:pt idx="42879">
                  <c:v>59.554166666666667</c:v>
                </c:pt>
                <c:pt idx="42880">
                  <c:v>59.555555555555557</c:v>
                </c:pt>
                <c:pt idx="42881">
                  <c:v>59.556944444444447</c:v>
                </c:pt>
                <c:pt idx="42882">
                  <c:v>59.55833333333333</c:v>
                </c:pt>
                <c:pt idx="42883">
                  <c:v>59.55972222222222</c:v>
                </c:pt>
                <c:pt idx="42884">
                  <c:v>59.56111111111111</c:v>
                </c:pt>
                <c:pt idx="42885">
                  <c:v>59.5625</c:v>
                </c:pt>
                <c:pt idx="42886">
                  <c:v>59.56388888888889</c:v>
                </c:pt>
                <c:pt idx="42887">
                  <c:v>59.56527777777778</c:v>
                </c:pt>
                <c:pt idx="42888">
                  <c:v>59.56666666666667</c:v>
                </c:pt>
                <c:pt idx="42889">
                  <c:v>59.568055555555553</c:v>
                </c:pt>
                <c:pt idx="42890">
                  <c:v>59.569444444444443</c:v>
                </c:pt>
                <c:pt idx="42891">
                  <c:v>59.570833333333333</c:v>
                </c:pt>
                <c:pt idx="42892">
                  <c:v>59.572222222222223</c:v>
                </c:pt>
                <c:pt idx="42893">
                  <c:v>59.573611111111113</c:v>
                </c:pt>
                <c:pt idx="42894">
                  <c:v>59.575000000000003</c:v>
                </c:pt>
                <c:pt idx="42895">
                  <c:v>59.576388888888886</c:v>
                </c:pt>
                <c:pt idx="42896">
                  <c:v>59.577777777777776</c:v>
                </c:pt>
                <c:pt idx="42897">
                  <c:v>59.579166666666666</c:v>
                </c:pt>
                <c:pt idx="42898">
                  <c:v>59.580555555555556</c:v>
                </c:pt>
                <c:pt idx="42899">
                  <c:v>59.581944444444446</c:v>
                </c:pt>
                <c:pt idx="42900">
                  <c:v>59.583333333333336</c:v>
                </c:pt>
                <c:pt idx="42901">
                  <c:v>59.584722222222226</c:v>
                </c:pt>
                <c:pt idx="42902">
                  <c:v>59.586111111111109</c:v>
                </c:pt>
                <c:pt idx="42903">
                  <c:v>59.587499999999999</c:v>
                </c:pt>
                <c:pt idx="42904">
                  <c:v>59.588888888888889</c:v>
                </c:pt>
                <c:pt idx="42905">
                  <c:v>59.590277777777779</c:v>
                </c:pt>
                <c:pt idx="42906">
                  <c:v>59.591666666666669</c:v>
                </c:pt>
                <c:pt idx="42907">
                  <c:v>59.593055555555559</c:v>
                </c:pt>
                <c:pt idx="42908">
                  <c:v>59.594444444444441</c:v>
                </c:pt>
                <c:pt idx="42909">
                  <c:v>59.595833333333331</c:v>
                </c:pt>
                <c:pt idx="42910">
                  <c:v>59.597222222222221</c:v>
                </c:pt>
                <c:pt idx="42911">
                  <c:v>59.598611111111111</c:v>
                </c:pt>
                <c:pt idx="42912">
                  <c:v>59.6</c:v>
                </c:pt>
                <c:pt idx="42913">
                  <c:v>59.601388888888891</c:v>
                </c:pt>
                <c:pt idx="42914">
                  <c:v>59.602777777777774</c:v>
                </c:pt>
                <c:pt idx="42915">
                  <c:v>59.604166666666664</c:v>
                </c:pt>
                <c:pt idx="42916">
                  <c:v>59.605555555555554</c:v>
                </c:pt>
                <c:pt idx="42917">
                  <c:v>59.606944444444444</c:v>
                </c:pt>
                <c:pt idx="42918">
                  <c:v>59.608333333333334</c:v>
                </c:pt>
                <c:pt idx="42919">
                  <c:v>59.609722222222224</c:v>
                </c:pt>
                <c:pt idx="42920">
                  <c:v>59.611111111111114</c:v>
                </c:pt>
                <c:pt idx="42921">
                  <c:v>59.612499999999997</c:v>
                </c:pt>
                <c:pt idx="42922">
                  <c:v>59.613888888888887</c:v>
                </c:pt>
                <c:pt idx="42923">
                  <c:v>59.615277777777777</c:v>
                </c:pt>
                <c:pt idx="42924">
                  <c:v>59.616666666666667</c:v>
                </c:pt>
                <c:pt idx="42925">
                  <c:v>59.618055555555557</c:v>
                </c:pt>
                <c:pt idx="42926">
                  <c:v>59.619444444444447</c:v>
                </c:pt>
                <c:pt idx="42927">
                  <c:v>59.62083333333333</c:v>
                </c:pt>
                <c:pt idx="42928">
                  <c:v>59.62222222222222</c:v>
                </c:pt>
                <c:pt idx="42929">
                  <c:v>59.62361111111111</c:v>
                </c:pt>
                <c:pt idx="42930">
                  <c:v>59.625</c:v>
                </c:pt>
                <c:pt idx="42931">
                  <c:v>59.62638888888889</c:v>
                </c:pt>
                <c:pt idx="42932">
                  <c:v>59.62777777777778</c:v>
                </c:pt>
                <c:pt idx="42933">
                  <c:v>59.62916666666667</c:v>
                </c:pt>
                <c:pt idx="42934">
                  <c:v>59.630555555555553</c:v>
                </c:pt>
                <c:pt idx="42935">
                  <c:v>59.631944444444443</c:v>
                </c:pt>
                <c:pt idx="42936">
                  <c:v>59.633333333333333</c:v>
                </c:pt>
                <c:pt idx="42937">
                  <c:v>59.634722222222223</c:v>
                </c:pt>
                <c:pt idx="42938">
                  <c:v>59.636111111111113</c:v>
                </c:pt>
                <c:pt idx="42939">
                  <c:v>59.637500000000003</c:v>
                </c:pt>
                <c:pt idx="42940">
                  <c:v>59.638888888888886</c:v>
                </c:pt>
                <c:pt idx="42941">
                  <c:v>59.640277777777776</c:v>
                </c:pt>
                <c:pt idx="42942">
                  <c:v>59.641666666666666</c:v>
                </c:pt>
                <c:pt idx="42943">
                  <c:v>59.643055555555556</c:v>
                </c:pt>
                <c:pt idx="42944">
                  <c:v>59.644444444444446</c:v>
                </c:pt>
                <c:pt idx="42945">
                  <c:v>59.645833333333336</c:v>
                </c:pt>
                <c:pt idx="42946">
                  <c:v>59.647222222222226</c:v>
                </c:pt>
                <c:pt idx="42947">
                  <c:v>59.648611111111109</c:v>
                </c:pt>
                <c:pt idx="42948">
                  <c:v>59.65</c:v>
                </c:pt>
                <c:pt idx="42949">
                  <c:v>59.651388888888889</c:v>
                </c:pt>
                <c:pt idx="42950">
                  <c:v>59.652777777777779</c:v>
                </c:pt>
                <c:pt idx="42951">
                  <c:v>59.654166666666669</c:v>
                </c:pt>
                <c:pt idx="42952">
                  <c:v>59.655555555555559</c:v>
                </c:pt>
                <c:pt idx="42953">
                  <c:v>59.656944444444441</c:v>
                </c:pt>
                <c:pt idx="42954">
                  <c:v>59.658333333333331</c:v>
                </c:pt>
                <c:pt idx="42955">
                  <c:v>59.659722222222221</c:v>
                </c:pt>
                <c:pt idx="42956">
                  <c:v>59.661111111111111</c:v>
                </c:pt>
                <c:pt idx="42957">
                  <c:v>59.662500000000001</c:v>
                </c:pt>
                <c:pt idx="42958">
                  <c:v>59.663888888888891</c:v>
                </c:pt>
                <c:pt idx="42959">
                  <c:v>59.665277777777774</c:v>
                </c:pt>
                <c:pt idx="42960">
                  <c:v>59.666666666666664</c:v>
                </c:pt>
                <c:pt idx="42961">
                  <c:v>59.668055555555554</c:v>
                </c:pt>
                <c:pt idx="42962">
                  <c:v>59.669444444444444</c:v>
                </c:pt>
                <c:pt idx="42963">
                  <c:v>59.670833333333334</c:v>
                </c:pt>
                <c:pt idx="42964">
                  <c:v>59.672222222222224</c:v>
                </c:pt>
                <c:pt idx="42965">
                  <c:v>59.673611111111114</c:v>
                </c:pt>
                <c:pt idx="42966">
                  <c:v>59.674999999999997</c:v>
                </c:pt>
                <c:pt idx="42967">
                  <c:v>59.676388888888887</c:v>
                </c:pt>
                <c:pt idx="42968">
                  <c:v>59.677777777777777</c:v>
                </c:pt>
                <c:pt idx="42969">
                  <c:v>59.679166666666667</c:v>
                </c:pt>
                <c:pt idx="42970">
                  <c:v>59.680555555555557</c:v>
                </c:pt>
                <c:pt idx="42971">
                  <c:v>59.681944444444447</c:v>
                </c:pt>
                <c:pt idx="42972">
                  <c:v>59.68333333333333</c:v>
                </c:pt>
                <c:pt idx="42973">
                  <c:v>59.68472222222222</c:v>
                </c:pt>
                <c:pt idx="42974">
                  <c:v>59.68611111111111</c:v>
                </c:pt>
                <c:pt idx="42975">
                  <c:v>59.6875</c:v>
                </c:pt>
                <c:pt idx="42976">
                  <c:v>59.68888888888889</c:v>
                </c:pt>
                <c:pt idx="42977">
                  <c:v>59.69027777777778</c:v>
                </c:pt>
                <c:pt idx="42978">
                  <c:v>59.69166666666667</c:v>
                </c:pt>
                <c:pt idx="42979">
                  <c:v>59.693055555555553</c:v>
                </c:pt>
                <c:pt idx="42980">
                  <c:v>59.694444444444443</c:v>
                </c:pt>
                <c:pt idx="42981">
                  <c:v>59.695833333333333</c:v>
                </c:pt>
                <c:pt idx="42982">
                  <c:v>59.697222222222223</c:v>
                </c:pt>
                <c:pt idx="42983">
                  <c:v>59.698611111111113</c:v>
                </c:pt>
                <c:pt idx="42984">
                  <c:v>59.7</c:v>
                </c:pt>
                <c:pt idx="42985">
                  <c:v>59.701388888888886</c:v>
                </c:pt>
                <c:pt idx="42986">
                  <c:v>59.702777777777776</c:v>
                </c:pt>
                <c:pt idx="42987">
                  <c:v>59.704166666666666</c:v>
                </c:pt>
                <c:pt idx="42988">
                  <c:v>59.705555555555556</c:v>
                </c:pt>
                <c:pt idx="42989">
                  <c:v>59.706944444444446</c:v>
                </c:pt>
                <c:pt idx="42990">
                  <c:v>59.708333333333336</c:v>
                </c:pt>
                <c:pt idx="42991">
                  <c:v>59.709722222222226</c:v>
                </c:pt>
                <c:pt idx="42992">
                  <c:v>59.711111111111109</c:v>
                </c:pt>
                <c:pt idx="42993">
                  <c:v>59.712499999999999</c:v>
                </c:pt>
                <c:pt idx="42994">
                  <c:v>59.713888888888889</c:v>
                </c:pt>
                <c:pt idx="42995">
                  <c:v>59.715277777777779</c:v>
                </c:pt>
                <c:pt idx="42996">
                  <c:v>59.716666666666669</c:v>
                </c:pt>
                <c:pt idx="42997">
                  <c:v>59.718055555555559</c:v>
                </c:pt>
                <c:pt idx="42998">
                  <c:v>59.719444444444441</c:v>
                </c:pt>
                <c:pt idx="42999">
                  <c:v>59.720833333333331</c:v>
                </c:pt>
                <c:pt idx="43000">
                  <c:v>59.722222222222221</c:v>
                </c:pt>
                <c:pt idx="43001">
                  <c:v>59.723611111111111</c:v>
                </c:pt>
                <c:pt idx="43002">
                  <c:v>59.725000000000001</c:v>
                </c:pt>
                <c:pt idx="43003">
                  <c:v>59.726388888888891</c:v>
                </c:pt>
                <c:pt idx="43004">
                  <c:v>59.727777777777774</c:v>
                </c:pt>
                <c:pt idx="43005">
                  <c:v>59.729166666666664</c:v>
                </c:pt>
                <c:pt idx="43006">
                  <c:v>59.730555555555554</c:v>
                </c:pt>
                <c:pt idx="43007">
                  <c:v>59.731944444444444</c:v>
                </c:pt>
                <c:pt idx="43008">
                  <c:v>59.733333333333334</c:v>
                </c:pt>
                <c:pt idx="43009">
                  <c:v>59.734722222222224</c:v>
                </c:pt>
                <c:pt idx="43010">
                  <c:v>59.736111111111114</c:v>
                </c:pt>
                <c:pt idx="43011">
                  <c:v>59.737499999999997</c:v>
                </c:pt>
                <c:pt idx="43012">
                  <c:v>59.738888888888887</c:v>
                </c:pt>
                <c:pt idx="43013">
                  <c:v>59.740277777777777</c:v>
                </c:pt>
                <c:pt idx="43014">
                  <c:v>59.741666666666667</c:v>
                </c:pt>
                <c:pt idx="43015">
                  <c:v>59.743055555555557</c:v>
                </c:pt>
                <c:pt idx="43016">
                  <c:v>59.744444444444447</c:v>
                </c:pt>
                <c:pt idx="43017">
                  <c:v>59.74583333333333</c:v>
                </c:pt>
                <c:pt idx="43018">
                  <c:v>59.74722222222222</c:v>
                </c:pt>
                <c:pt idx="43019">
                  <c:v>59.74861111111111</c:v>
                </c:pt>
                <c:pt idx="43020">
                  <c:v>59.75</c:v>
                </c:pt>
                <c:pt idx="43021">
                  <c:v>59.75138888888889</c:v>
                </c:pt>
                <c:pt idx="43022">
                  <c:v>59.75277777777778</c:v>
                </c:pt>
                <c:pt idx="43023">
                  <c:v>59.75416666666667</c:v>
                </c:pt>
                <c:pt idx="43024">
                  <c:v>59.755555555555553</c:v>
                </c:pt>
                <c:pt idx="43025">
                  <c:v>59.756944444444443</c:v>
                </c:pt>
                <c:pt idx="43026">
                  <c:v>59.758333333333333</c:v>
                </c:pt>
                <c:pt idx="43027">
                  <c:v>59.759722222222223</c:v>
                </c:pt>
                <c:pt idx="43028">
                  <c:v>59.761111111111113</c:v>
                </c:pt>
                <c:pt idx="43029">
                  <c:v>59.762500000000003</c:v>
                </c:pt>
                <c:pt idx="43030">
                  <c:v>59.763888888888886</c:v>
                </c:pt>
                <c:pt idx="43031">
                  <c:v>59.765277777777776</c:v>
                </c:pt>
                <c:pt idx="43032">
                  <c:v>59.766666666666666</c:v>
                </c:pt>
                <c:pt idx="43033">
                  <c:v>59.768055555555556</c:v>
                </c:pt>
                <c:pt idx="43034">
                  <c:v>59.769444444444446</c:v>
                </c:pt>
                <c:pt idx="43035">
                  <c:v>59.770833333333336</c:v>
                </c:pt>
                <c:pt idx="43036">
                  <c:v>59.772222222222226</c:v>
                </c:pt>
                <c:pt idx="43037">
                  <c:v>59.773611111111109</c:v>
                </c:pt>
                <c:pt idx="43038">
                  <c:v>59.774999999999999</c:v>
                </c:pt>
                <c:pt idx="43039">
                  <c:v>59.776388888888889</c:v>
                </c:pt>
                <c:pt idx="43040">
                  <c:v>59.777777777777779</c:v>
                </c:pt>
                <c:pt idx="43041">
                  <c:v>59.779166666666669</c:v>
                </c:pt>
                <c:pt idx="43042">
                  <c:v>59.780555555555559</c:v>
                </c:pt>
                <c:pt idx="43043">
                  <c:v>59.781944444444441</c:v>
                </c:pt>
                <c:pt idx="43044">
                  <c:v>59.783333333333331</c:v>
                </c:pt>
                <c:pt idx="43045">
                  <c:v>59.784722222222221</c:v>
                </c:pt>
                <c:pt idx="43046">
                  <c:v>59.786111111111111</c:v>
                </c:pt>
                <c:pt idx="43047">
                  <c:v>59.787500000000001</c:v>
                </c:pt>
                <c:pt idx="43048">
                  <c:v>59.788888888888891</c:v>
                </c:pt>
                <c:pt idx="43049">
                  <c:v>59.790277777777774</c:v>
                </c:pt>
                <c:pt idx="43050">
                  <c:v>59.791666666666664</c:v>
                </c:pt>
                <c:pt idx="43051">
                  <c:v>59.793055555555554</c:v>
                </c:pt>
                <c:pt idx="43052">
                  <c:v>59.794444444444444</c:v>
                </c:pt>
                <c:pt idx="43053">
                  <c:v>59.795833333333334</c:v>
                </c:pt>
                <c:pt idx="43054">
                  <c:v>59.797222222222224</c:v>
                </c:pt>
                <c:pt idx="43055">
                  <c:v>59.798611111111114</c:v>
                </c:pt>
                <c:pt idx="43056">
                  <c:v>59.8</c:v>
                </c:pt>
                <c:pt idx="43057">
                  <c:v>59.801388888888887</c:v>
                </c:pt>
                <c:pt idx="43058">
                  <c:v>59.802777777777777</c:v>
                </c:pt>
                <c:pt idx="43059">
                  <c:v>59.804166666666667</c:v>
                </c:pt>
                <c:pt idx="43060">
                  <c:v>59.805555555555557</c:v>
                </c:pt>
                <c:pt idx="43061">
                  <c:v>59.806944444444447</c:v>
                </c:pt>
                <c:pt idx="43062">
                  <c:v>59.80833333333333</c:v>
                </c:pt>
                <c:pt idx="43063">
                  <c:v>59.80972222222222</c:v>
                </c:pt>
                <c:pt idx="43064">
                  <c:v>59.81111111111111</c:v>
                </c:pt>
                <c:pt idx="43065">
                  <c:v>59.8125</c:v>
                </c:pt>
                <c:pt idx="43066">
                  <c:v>59.81388888888889</c:v>
                </c:pt>
                <c:pt idx="43067">
                  <c:v>59.81527777777778</c:v>
                </c:pt>
                <c:pt idx="43068">
                  <c:v>59.81666666666667</c:v>
                </c:pt>
                <c:pt idx="43069">
                  <c:v>59.818055555555553</c:v>
                </c:pt>
                <c:pt idx="43070">
                  <c:v>59.819444444444443</c:v>
                </c:pt>
                <c:pt idx="43071">
                  <c:v>59.820833333333333</c:v>
                </c:pt>
                <c:pt idx="43072">
                  <c:v>59.822222222222223</c:v>
                </c:pt>
                <c:pt idx="43073">
                  <c:v>59.823611111111113</c:v>
                </c:pt>
                <c:pt idx="43074">
                  <c:v>59.825000000000003</c:v>
                </c:pt>
                <c:pt idx="43075">
                  <c:v>59.826388888888886</c:v>
                </c:pt>
                <c:pt idx="43076">
                  <c:v>59.827777777777776</c:v>
                </c:pt>
                <c:pt idx="43077">
                  <c:v>59.829166666666666</c:v>
                </c:pt>
                <c:pt idx="43078">
                  <c:v>59.830555555555556</c:v>
                </c:pt>
                <c:pt idx="43079">
                  <c:v>59.831944444444446</c:v>
                </c:pt>
                <c:pt idx="43080">
                  <c:v>59.833333333333336</c:v>
                </c:pt>
                <c:pt idx="43081">
                  <c:v>59.834722222222226</c:v>
                </c:pt>
                <c:pt idx="43082">
                  <c:v>59.836111111111109</c:v>
                </c:pt>
                <c:pt idx="43083">
                  <c:v>59.837499999999999</c:v>
                </c:pt>
                <c:pt idx="43084">
                  <c:v>59.838888888888889</c:v>
                </c:pt>
                <c:pt idx="43085">
                  <c:v>59.840277777777779</c:v>
                </c:pt>
                <c:pt idx="43086">
                  <c:v>59.841666666666669</c:v>
                </c:pt>
                <c:pt idx="43087">
                  <c:v>59.843055555555559</c:v>
                </c:pt>
                <c:pt idx="43088">
                  <c:v>59.844444444444441</c:v>
                </c:pt>
                <c:pt idx="43089">
                  <c:v>59.845833333333331</c:v>
                </c:pt>
                <c:pt idx="43090">
                  <c:v>59.847222222222221</c:v>
                </c:pt>
                <c:pt idx="43091">
                  <c:v>59.848611111111111</c:v>
                </c:pt>
                <c:pt idx="43092">
                  <c:v>59.85</c:v>
                </c:pt>
                <c:pt idx="43093">
                  <c:v>59.851388888888891</c:v>
                </c:pt>
                <c:pt idx="43094">
                  <c:v>59.852777777777774</c:v>
                </c:pt>
                <c:pt idx="43095">
                  <c:v>59.854166666666664</c:v>
                </c:pt>
                <c:pt idx="43096">
                  <c:v>59.855555555555554</c:v>
                </c:pt>
                <c:pt idx="43097">
                  <c:v>59.856944444444444</c:v>
                </c:pt>
                <c:pt idx="43098">
                  <c:v>59.858333333333334</c:v>
                </c:pt>
                <c:pt idx="43099">
                  <c:v>59.859722222222224</c:v>
                </c:pt>
                <c:pt idx="43100">
                  <c:v>59.861111111111114</c:v>
                </c:pt>
                <c:pt idx="43101">
                  <c:v>59.862499999999997</c:v>
                </c:pt>
                <c:pt idx="43102">
                  <c:v>59.863888888888887</c:v>
                </c:pt>
                <c:pt idx="43103">
                  <c:v>59.865277777777777</c:v>
                </c:pt>
                <c:pt idx="43104">
                  <c:v>59.866666666666667</c:v>
                </c:pt>
                <c:pt idx="43105">
                  <c:v>59.868055555555557</c:v>
                </c:pt>
                <c:pt idx="43106">
                  <c:v>59.869444444444447</c:v>
                </c:pt>
                <c:pt idx="43107">
                  <c:v>59.87083333333333</c:v>
                </c:pt>
                <c:pt idx="43108">
                  <c:v>59.87222222222222</c:v>
                </c:pt>
                <c:pt idx="43109">
                  <c:v>59.87361111111111</c:v>
                </c:pt>
                <c:pt idx="43110">
                  <c:v>59.875</c:v>
                </c:pt>
                <c:pt idx="43111">
                  <c:v>59.87638888888889</c:v>
                </c:pt>
                <c:pt idx="43112">
                  <c:v>59.87777777777778</c:v>
                </c:pt>
                <c:pt idx="43113">
                  <c:v>59.87916666666667</c:v>
                </c:pt>
                <c:pt idx="43114">
                  <c:v>59.880555555555553</c:v>
                </c:pt>
                <c:pt idx="43115">
                  <c:v>59.881944444444443</c:v>
                </c:pt>
                <c:pt idx="43116">
                  <c:v>59.883333333333333</c:v>
                </c:pt>
                <c:pt idx="43117">
                  <c:v>59.884722222222223</c:v>
                </c:pt>
                <c:pt idx="43118">
                  <c:v>59.886111111111113</c:v>
                </c:pt>
                <c:pt idx="43119">
                  <c:v>59.887500000000003</c:v>
                </c:pt>
                <c:pt idx="43120">
                  <c:v>59.888888888888886</c:v>
                </c:pt>
                <c:pt idx="43121">
                  <c:v>59.890277777777776</c:v>
                </c:pt>
                <c:pt idx="43122">
                  <c:v>59.891666666666666</c:v>
                </c:pt>
                <c:pt idx="43123">
                  <c:v>59.893055555555556</c:v>
                </c:pt>
                <c:pt idx="43124">
                  <c:v>59.894444444444446</c:v>
                </c:pt>
                <c:pt idx="43125">
                  <c:v>59.895833333333336</c:v>
                </c:pt>
                <c:pt idx="43126">
                  <c:v>59.897222222222226</c:v>
                </c:pt>
                <c:pt idx="43127">
                  <c:v>59.898611111111109</c:v>
                </c:pt>
                <c:pt idx="43128">
                  <c:v>59.9</c:v>
                </c:pt>
                <c:pt idx="43129">
                  <c:v>59.901388888888889</c:v>
                </c:pt>
                <c:pt idx="43130">
                  <c:v>59.902777777777779</c:v>
                </c:pt>
                <c:pt idx="43131">
                  <c:v>59.904166666666669</c:v>
                </c:pt>
                <c:pt idx="43132">
                  <c:v>59.905555555555559</c:v>
                </c:pt>
                <c:pt idx="43133">
                  <c:v>59.906944444444441</c:v>
                </c:pt>
                <c:pt idx="43134">
                  <c:v>59.908333333333331</c:v>
                </c:pt>
                <c:pt idx="43135">
                  <c:v>59.909722222222221</c:v>
                </c:pt>
                <c:pt idx="43136">
                  <c:v>59.911111111111111</c:v>
                </c:pt>
                <c:pt idx="43137">
                  <c:v>59.912500000000001</c:v>
                </c:pt>
                <c:pt idx="43138">
                  <c:v>59.913888888888891</c:v>
                </c:pt>
                <c:pt idx="43139">
                  <c:v>59.915277777777774</c:v>
                </c:pt>
                <c:pt idx="43140">
                  <c:v>59.916666666666664</c:v>
                </c:pt>
                <c:pt idx="43141">
                  <c:v>59.918055555555554</c:v>
                </c:pt>
                <c:pt idx="43142">
                  <c:v>59.919444444444444</c:v>
                </c:pt>
                <c:pt idx="43143">
                  <c:v>59.920833333333334</c:v>
                </c:pt>
                <c:pt idx="43144">
                  <c:v>59.922222222222224</c:v>
                </c:pt>
                <c:pt idx="43145">
                  <c:v>59.923611111111114</c:v>
                </c:pt>
                <c:pt idx="43146">
                  <c:v>59.924999999999997</c:v>
                </c:pt>
                <c:pt idx="43147">
                  <c:v>59.926388888888887</c:v>
                </c:pt>
                <c:pt idx="43148">
                  <c:v>59.927777777777777</c:v>
                </c:pt>
                <c:pt idx="43149">
                  <c:v>59.929166666666667</c:v>
                </c:pt>
                <c:pt idx="43150">
                  <c:v>59.930555555555557</c:v>
                </c:pt>
                <c:pt idx="43151">
                  <c:v>59.931944444444447</c:v>
                </c:pt>
                <c:pt idx="43152">
                  <c:v>59.93333333333333</c:v>
                </c:pt>
                <c:pt idx="43153">
                  <c:v>59.93472222222222</c:v>
                </c:pt>
                <c:pt idx="43154">
                  <c:v>59.93611111111111</c:v>
                </c:pt>
                <c:pt idx="43155">
                  <c:v>59.9375</c:v>
                </c:pt>
                <c:pt idx="43156">
                  <c:v>59.93888888888889</c:v>
                </c:pt>
                <c:pt idx="43157">
                  <c:v>59.94027777777778</c:v>
                </c:pt>
                <c:pt idx="43158">
                  <c:v>59.94166666666667</c:v>
                </c:pt>
                <c:pt idx="43159">
                  <c:v>59.943055555555553</c:v>
                </c:pt>
                <c:pt idx="43160">
                  <c:v>59.944444444444443</c:v>
                </c:pt>
                <c:pt idx="43161">
                  <c:v>59.945833333333333</c:v>
                </c:pt>
                <c:pt idx="43162">
                  <c:v>59.947222222222223</c:v>
                </c:pt>
                <c:pt idx="43163">
                  <c:v>59.948611111111113</c:v>
                </c:pt>
                <c:pt idx="43164">
                  <c:v>59.95</c:v>
                </c:pt>
                <c:pt idx="43165">
                  <c:v>59.951388888888886</c:v>
                </c:pt>
                <c:pt idx="43166">
                  <c:v>59.952777777777776</c:v>
                </c:pt>
                <c:pt idx="43167">
                  <c:v>59.954166666666666</c:v>
                </c:pt>
                <c:pt idx="43168">
                  <c:v>59.955555555555556</c:v>
                </c:pt>
                <c:pt idx="43169">
                  <c:v>59.956944444444446</c:v>
                </c:pt>
                <c:pt idx="43170">
                  <c:v>59.958333333333336</c:v>
                </c:pt>
                <c:pt idx="43171">
                  <c:v>59.959722222222226</c:v>
                </c:pt>
                <c:pt idx="43172">
                  <c:v>59.961111111111109</c:v>
                </c:pt>
                <c:pt idx="43173">
                  <c:v>59.962499999999999</c:v>
                </c:pt>
                <c:pt idx="43174">
                  <c:v>59.963888888888889</c:v>
                </c:pt>
                <c:pt idx="43175">
                  <c:v>59.965277777777779</c:v>
                </c:pt>
                <c:pt idx="43176">
                  <c:v>59.966666666666669</c:v>
                </c:pt>
                <c:pt idx="43177">
                  <c:v>59.968055555555559</c:v>
                </c:pt>
                <c:pt idx="43178">
                  <c:v>59.969444444444441</c:v>
                </c:pt>
                <c:pt idx="43179">
                  <c:v>59.970833333333331</c:v>
                </c:pt>
                <c:pt idx="43180">
                  <c:v>59.972222222222221</c:v>
                </c:pt>
                <c:pt idx="43181">
                  <c:v>59.973611111111111</c:v>
                </c:pt>
                <c:pt idx="43182">
                  <c:v>59.975000000000001</c:v>
                </c:pt>
                <c:pt idx="43183">
                  <c:v>59.976388888888891</c:v>
                </c:pt>
                <c:pt idx="43184">
                  <c:v>59.977777777777774</c:v>
                </c:pt>
                <c:pt idx="43185">
                  <c:v>59.979166666666664</c:v>
                </c:pt>
                <c:pt idx="43186">
                  <c:v>59.980555555555554</c:v>
                </c:pt>
                <c:pt idx="43187">
                  <c:v>59.981944444444444</c:v>
                </c:pt>
                <c:pt idx="43188">
                  <c:v>59.983333333333334</c:v>
                </c:pt>
                <c:pt idx="43189">
                  <c:v>59.984722222222224</c:v>
                </c:pt>
                <c:pt idx="43190">
                  <c:v>59.986111111111114</c:v>
                </c:pt>
                <c:pt idx="43191">
                  <c:v>59.987499999999997</c:v>
                </c:pt>
                <c:pt idx="43192">
                  <c:v>59.988888888888887</c:v>
                </c:pt>
                <c:pt idx="43193">
                  <c:v>59.990277777777777</c:v>
                </c:pt>
                <c:pt idx="43194">
                  <c:v>59.991666666666667</c:v>
                </c:pt>
                <c:pt idx="43195">
                  <c:v>59.993055555555557</c:v>
                </c:pt>
                <c:pt idx="43196">
                  <c:v>59.994444444444447</c:v>
                </c:pt>
                <c:pt idx="43197">
                  <c:v>59.99583333333333</c:v>
                </c:pt>
                <c:pt idx="43198">
                  <c:v>59.99722222222222</c:v>
                </c:pt>
                <c:pt idx="43199">
                  <c:v>59.99861111111111</c:v>
                </c:pt>
                <c:pt idx="43200">
                  <c:v>60</c:v>
                </c:pt>
                <c:pt idx="43201">
                  <c:v>60.00138888888889</c:v>
                </c:pt>
                <c:pt idx="43202">
                  <c:v>60.00277777777778</c:v>
                </c:pt>
                <c:pt idx="43203">
                  <c:v>60.00416666666667</c:v>
                </c:pt>
                <c:pt idx="43204">
                  <c:v>60.005555555555553</c:v>
                </c:pt>
                <c:pt idx="43205">
                  <c:v>60.006944444444443</c:v>
                </c:pt>
                <c:pt idx="43206">
                  <c:v>60.008333333333333</c:v>
                </c:pt>
                <c:pt idx="43207">
                  <c:v>60.009722222222223</c:v>
                </c:pt>
                <c:pt idx="43208">
                  <c:v>60.011111111111113</c:v>
                </c:pt>
                <c:pt idx="43209">
                  <c:v>60.012500000000003</c:v>
                </c:pt>
                <c:pt idx="43210">
                  <c:v>60.013888888888886</c:v>
                </c:pt>
                <c:pt idx="43211">
                  <c:v>60.015277777777776</c:v>
                </c:pt>
                <c:pt idx="43212">
                  <c:v>60.016666666666666</c:v>
                </c:pt>
                <c:pt idx="43213">
                  <c:v>60.018055555555556</c:v>
                </c:pt>
                <c:pt idx="43214">
                  <c:v>60.019444444444446</c:v>
                </c:pt>
                <c:pt idx="43215">
                  <c:v>60.020833333333336</c:v>
                </c:pt>
                <c:pt idx="43216">
                  <c:v>60.022222222222226</c:v>
                </c:pt>
                <c:pt idx="43217">
                  <c:v>60.023611111111109</c:v>
                </c:pt>
                <c:pt idx="43218">
                  <c:v>60.024999999999999</c:v>
                </c:pt>
                <c:pt idx="43219">
                  <c:v>60.026388888888889</c:v>
                </c:pt>
                <c:pt idx="43220">
                  <c:v>60.027777777777779</c:v>
                </c:pt>
                <c:pt idx="43221">
                  <c:v>60.029166666666669</c:v>
                </c:pt>
                <c:pt idx="43222">
                  <c:v>60.030555555555559</c:v>
                </c:pt>
                <c:pt idx="43223">
                  <c:v>60.031944444444441</c:v>
                </c:pt>
                <c:pt idx="43224">
                  <c:v>60.033333333333331</c:v>
                </c:pt>
                <c:pt idx="43225">
                  <c:v>60.034722222222221</c:v>
                </c:pt>
                <c:pt idx="43226">
                  <c:v>60.036111111111111</c:v>
                </c:pt>
                <c:pt idx="43227">
                  <c:v>60.037500000000001</c:v>
                </c:pt>
                <c:pt idx="43228">
                  <c:v>60.038888888888891</c:v>
                </c:pt>
                <c:pt idx="43229">
                  <c:v>60.040277777777774</c:v>
                </c:pt>
                <c:pt idx="43230">
                  <c:v>60.041666666666664</c:v>
                </c:pt>
                <c:pt idx="43231">
                  <c:v>60.043055555555554</c:v>
                </c:pt>
                <c:pt idx="43232">
                  <c:v>60.044444444444444</c:v>
                </c:pt>
                <c:pt idx="43233">
                  <c:v>60.045833333333334</c:v>
                </c:pt>
                <c:pt idx="43234">
                  <c:v>60.047222222222224</c:v>
                </c:pt>
                <c:pt idx="43235">
                  <c:v>60.048611111111114</c:v>
                </c:pt>
                <c:pt idx="43236">
                  <c:v>60.05</c:v>
                </c:pt>
                <c:pt idx="43237">
                  <c:v>60.051388888888887</c:v>
                </c:pt>
                <c:pt idx="43238">
                  <c:v>60.052777777777777</c:v>
                </c:pt>
                <c:pt idx="43239">
                  <c:v>60.054166666666667</c:v>
                </c:pt>
                <c:pt idx="43240">
                  <c:v>60.055555555555557</c:v>
                </c:pt>
                <c:pt idx="43241">
                  <c:v>60.056944444444447</c:v>
                </c:pt>
                <c:pt idx="43242">
                  <c:v>60.05833333333333</c:v>
                </c:pt>
                <c:pt idx="43243">
                  <c:v>60.05972222222222</c:v>
                </c:pt>
                <c:pt idx="43244">
                  <c:v>60.06111111111111</c:v>
                </c:pt>
                <c:pt idx="43245">
                  <c:v>60.0625</c:v>
                </c:pt>
                <c:pt idx="43246">
                  <c:v>60.06388888888889</c:v>
                </c:pt>
                <c:pt idx="43247">
                  <c:v>60.06527777777778</c:v>
                </c:pt>
                <c:pt idx="43248">
                  <c:v>60.06666666666667</c:v>
                </c:pt>
                <c:pt idx="43249">
                  <c:v>60.068055555555553</c:v>
                </c:pt>
                <c:pt idx="43250">
                  <c:v>60.069444444444443</c:v>
                </c:pt>
                <c:pt idx="43251">
                  <c:v>60.070833333333333</c:v>
                </c:pt>
                <c:pt idx="43252">
                  <c:v>60.072222222222223</c:v>
                </c:pt>
                <c:pt idx="43253">
                  <c:v>60.073611111111113</c:v>
                </c:pt>
                <c:pt idx="43254">
                  <c:v>60.075000000000003</c:v>
                </c:pt>
                <c:pt idx="43255">
                  <c:v>60.076388888888886</c:v>
                </c:pt>
                <c:pt idx="43256">
                  <c:v>60.077777777777776</c:v>
                </c:pt>
                <c:pt idx="43257">
                  <c:v>60.079166666666666</c:v>
                </c:pt>
                <c:pt idx="43258">
                  <c:v>60.080555555555556</c:v>
                </c:pt>
                <c:pt idx="43259">
                  <c:v>60.081944444444446</c:v>
                </c:pt>
                <c:pt idx="43260">
                  <c:v>60.083333333333336</c:v>
                </c:pt>
                <c:pt idx="43261">
                  <c:v>60.084722222222226</c:v>
                </c:pt>
                <c:pt idx="43262">
                  <c:v>60.086111111111109</c:v>
                </c:pt>
                <c:pt idx="43263">
                  <c:v>60.087499999999999</c:v>
                </c:pt>
                <c:pt idx="43264">
                  <c:v>60.088888888888889</c:v>
                </c:pt>
                <c:pt idx="43265">
                  <c:v>60.090277777777779</c:v>
                </c:pt>
                <c:pt idx="43266">
                  <c:v>60.091666666666669</c:v>
                </c:pt>
                <c:pt idx="43267">
                  <c:v>60.093055555555559</c:v>
                </c:pt>
                <c:pt idx="43268">
                  <c:v>60.094444444444441</c:v>
                </c:pt>
                <c:pt idx="43269">
                  <c:v>60.095833333333331</c:v>
                </c:pt>
                <c:pt idx="43270">
                  <c:v>60.097222222222221</c:v>
                </c:pt>
                <c:pt idx="43271">
                  <c:v>60.098611111111111</c:v>
                </c:pt>
                <c:pt idx="43272">
                  <c:v>60.1</c:v>
                </c:pt>
                <c:pt idx="43273">
                  <c:v>60.101388888888891</c:v>
                </c:pt>
                <c:pt idx="43274">
                  <c:v>60.102777777777774</c:v>
                </c:pt>
                <c:pt idx="43275">
                  <c:v>60.104166666666664</c:v>
                </c:pt>
                <c:pt idx="43276">
                  <c:v>60.105555555555554</c:v>
                </c:pt>
                <c:pt idx="43277">
                  <c:v>60.106944444444444</c:v>
                </c:pt>
                <c:pt idx="43278">
                  <c:v>60.108333333333334</c:v>
                </c:pt>
                <c:pt idx="43279">
                  <c:v>60.109722222222224</c:v>
                </c:pt>
                <c:pt idx="43280">
                  <c:v>60.111111111111114</c:v>
                </c:pt>
                <c:pt idx="43281">
                  <c:v>60.112499999999997</c:v>
                </c:pt>
                <c:pt idx="43282">
                  <c:v>60.113888888888887</c:v>
                </c:pt>
                <c:pt idx="43283">
                  <c:v>60.115277777777777</c:v>
                </c:pt>
                <c:pt idx="43284">
                  <c:v>60.116666666666667</c:v>
                </c:pt>
                <c:pt idx="43285">
                  <c:v>60.118055555555557</c:v>
                </c:pt>
                <c:pt idx="43286">
                  <c:v>60.119444444444447</c:v>
                </c:pt>
                <c:pt idx="43287">
                  <c:v>60.12083333333333</c:v>
                </c:pt>
                <c:pt idx="43288">
                  <c:v>60.12222222222222</c:v>
                </c:pt>
                <c:pt idx="43289">
                  <c:v>60.12361111111111</c:v>
                </c:pt>
                <c:pt idx="43290">
                  <c:v>60.125</c:v>
                </c:pt>
                <c:pt idx="43291">
                  <c:v>60.12638888888889</c:v>
                </c:pt>
                <c:pt idx="43292">
                  <c:v>60.12777777777778</c:v>
                </c:pt>
                <c:pt idx="43293">
                  <c:v>60.12916666666667</c:v>
                </c:pt>
                <c:pt idx="43294">
                  <c:v>60.130555555555553</c:v>
                </c:pt>
                <c:pt idx="43295">
                  <c:v>60.131944444444443</c:v>
                </c:pt>
                <c:pt idx="43296">
                  <c:v>60.133333333333333</c:v>
                </c:pt>
                <c:pt idx="43297">
                  <c:v>60.134722222222223</c:v>
                </c:pt>
                <c:pt idx="43298">
                  <c:v>60.136111111111113</c:v>
                </c:pt>
                <c:pt idx="43299">
                  <c:v>60.137500000000003</c:v>
                </c:pt>
                <c:pt idx="43300">
                  <c:v>60.138888888888886</c:v>
                </c:pt>
                <c:pt idx="43301">
                  <c:v>60.140277777777776</c:v>
                </c:pt>
                <c:pt idx="43302">
                  <c:v>60.141666666666666</c:v>
                </c:pt>
                <c:pt idx="43303">
                  <c:v>60.143055555555556</c:v>
                </c:pt>
                <c:pt idx="43304">
                  <c:v>60.144444444444446</c:v>
                </c:pt>
                <c:pt idx="43305">
                  <c:v>60.145833333333336</c:v>
                </c:pt>
                <c:pt idx="43306">
                  <c:v>60.147222222222226</c:v>
                </c:pt>
                <c:pt idx="43307">
                  <c:v>60.148611111111109</c:v>
                </c:pt>
                <c:pt idx="43308">
                  <c:v>60.15</c:v>
                </c:pt>
                <c:pt idx="43309">
                  <c:v>60.151388888888889</c:v>
                </c:pt>
                <c:pt idx="43310">
                  <c:v>60.152777777777779</c:v>
                </c:pt>
                <c:pt idx="43311">
                  <c:v>60.154166666666669</c:v>
                </c:pt>
                <c:pt idx="43312">
                  <c:v>60.155555555555559</c:v>
                </c:pt>
                <c:pt idx="43313">
                  <c:v>60.156944444444441</c:v>
                </c:pt>
                <c:pt idx="43314">
                  <c:v>60.158333333333331</c:v>
                </c:pt>
                <c:pt idx="43315">
                  <c:v>60.159722222222221</c:v>
                </c:pt>
                <c:pt idx="43316">
                  <c:v>60.161111111111111</c:v>
                </c:pt>
                <c:pt idx="43317">
                  <c:v>60.162500000000001</c:v>
                </c:pt>
                <c:pt idx="43318">
                  <c:v>60.163888888888891</c:v>
                </c:pt>
                <c:pt idx="43319">
                  <c:v>60.165277777777774</c:v>
                </c:pt>
                <c:pt idx="43320">
                  <c:v>60.166666666666664</c:v>
                </c:pt>
                <c:pt idx="43321">
                  <c:v>60.168055555555554</c:v>
                </c:pt>
                <c:pt idx="43322">
                  <c:v>60.169444444444444</c:v>
                </c:pt>
                <c:pt idx="43323">
                  <c:v>60.170833333333334</c:v>
                </c:pt>
                <c:pt idx="43324">
                  <c:v>60.172222222222224</c:v>
                </c:pt>
                <c:pt idx="43325">
                  <c:v>60.173611111111114</c:v>
                </c:pt>
                <c:pt idx="43326">
                  <c:v>60.174999999999997</c:v>
                </c:pt>
                <c:pt idx="43327">
                  <c:v>60.176388888888887</c:v>
                </c:pt>
                <c:pt idx="43328">
                  <c:v>60.177777777777777</c:v>
                </c:pt>
                <c:pt idx="43329">
                  <c:v>60.179166666666667</c:v>
                </c:pt>
                <c:pt idx="43330">
                  <c:v>60.180555555555557</c:v>
                </c:pt>
                <c:pt idx="43331">
                  <c:v>60.181944444444447</c:v>
                </c:pt>
                <c:pt idx="43332">
                  <c:v>60.18333333333333</c:v>
                </c:pt>
                <c:pt idx="43333">
                  <c:v>60.18472222222222</c:v>
                </c:pt>
                <c:pt idx="43334">
                  <c:v>60.18611111111111</c:v>
                </c:pt>
                <c:pt idx="43335">
                  <c:v>60.1875</c:v>
                </c:pt>
                <c:pt idx="43336">
                  <c:v>60.18888888888889</c:v>
                </c:pt>
                <c:pt idx="43337">
                  <c:v>60.19027777777778</c:v>
                </c:pt>
                <c:pt idx="43338">
                  <c:v>60.19166666666667</c:v>
                </c:pt>
                <c:pt idx="43339">
                  <c:v>60.193055555555553</c:v>
                </c:pt>
                <c:pt idx="43340">
                  <c:v>60.194444444444443</c:v>
                </c:pt>
                <c:pt idx="43341">
                  <c:v>60.195833333333333</c:v>
                </c:pt>
                <c:pt idx="43342">
                  <c:v>60.197222222222223</c:v>
                </c:pt>
                <c:pt idx="43343">
                  <c:v>60.198611111111113</c:v>
                </c:pt>
                <c:pt idx="43344">
                  <c:v>60.2</c:v>
                </c:pt>
                <c:pt idx="43345">
                  <c:v>60.201388888888886</c:v>
                </c:pt>
                <c:pt idx="43346">
                  <c:v>60.202777777777776</c:v>
                </c:pt>
                <c:pt idx="43347">
                  <c:v>60.204166666666666</c:v>
                </c:pt>
                <c:pt idx="43348">
                  <c:v>60.205555555555556</c:v>
                </c:pt>
                <c:pt idx="43349">
                  <c:v>60.206944444444446</c:v>
                </c:pt>
                <c:pt idx="43350">
                  <c:v>60.208333333333336</c:v>
                </c:pt>
                <c:pt idx="43351">
                  <c:v>60.209722222222226</c:v>
                </c:pt>
                <c:pt idx="43352">
                  <c:v>60.211111111111109</c:v>
                </c:pt>
                <c:pt idx="43353">
                  <c:v>60.212499999999999</c:v>
                </c:pt>
                <c:pt idx="43354">
                  <c:v>60.213888888888889</c:v>
                </c:pt>
                <c:pt idx="43355">
                  <c:v>60.215277777777779</c:v>
                </c:pt>
                <c:pt idx="43356">
                  <c:v>60.216666666666669</c:v>
                </c:pt>
                <c:pt idx="43357">
                  <c:v>60.218055555555559</c:v>
                </c:pt>
                <c:pt idx="43358">
                  <c:v>60.219444444444441</c:v>
                </c:pt>
                <c:pt idx="43359">
                  <c:v>60.220833333333331</c:v>
                </c:pt>
                <c:pt idx="43360">
                  <c:v>60.222222222222221</c:v>
                </c:pt>
                <c:pt idx="43361">
                  <c:v>60.223611111111111</c:v>
                </c:pt>
                <c:pt idx="43362">
                  <c:v>60.225000000000001</c:v>
                </c:pt>
                <c:pt idx="43363">
                  <c:v>60.226388888888891</c:v>
                </c:pt>
                <c:pt idx="43364">
                  <c:v>60.227777777777774</c:v>
                </c:pt>
                <c:pt idx="43365">
                  <c:v>60.229166666666664</c:v>
                </c:pt>
                <c:pt idx="43366">
                  <c:v>60.230555555555554</c:v>
                </c:pt>
                <c:pt idx="43367">
                  <c:v>60.231944444444444</c:v>
                </c:pt>
                <c:pt idx="43368">
                  <c:v>60.233333333333334</c:v>
                </c:pt>
                <c:pt idx="43369">
                  <c:v>60.234722222222224</c:v>
                </c:pt>
                <c:pt idx="43370">
                  <c:v>60.236111111111114</c:v>
                </c:pt>
                <c:pt idx="43371">
                  <c:v>60.237499999999997</c:v>
                </c:pt>
                <c:pt idx="43372">
                  <c:v>60.238888888888887</c:v>
                </c:pt>
                <c:pt idx="43373">
                  <c:v>60.240277777777777</c:v>
                </c:pt>
                <c:pt idx="43374">
                  <c:v>60.241666666666667</c:v>
                </c:pt>
                <c:pt idx="43375">
                  <c:v>60.243055555555557</c:v>
                </c:pt>
                <c:pt idx="43376">
                  <c:v>60.244444444444447</c:v>
                </c:pt>
                <c:pt idx="43377">
                  <c:v>60.24583333333333</c:v>
                </c:pt>
                <c:pt idx="43378">
                  <c:v>60.24722222222222</c:v>
                </c:pt>
                <c:pt idx="43379">
                  <c:v>60.24861111111111</c:v>
                </c:pt>
                <c:pt idx="43380">
                  <c:v>60.25</c:v>
                </c:pt>
                <c:pt idx="43381">
                  <c:v>60.25138888888889</c:v>
                </c:pt>
                <c:pt idx="43382">
                  <c:v>60.25277777777778</c:v>
                </c:pt>
                <c:pt idx="43383">
                  <c:v>60.25416666666667</c:v>
                </c:pt>
                <c:pt idx="43384">
                  <c:v>60.255555555555553</c:v>
                </c:pt>
                <c:pt idx="43385">
                  <c:v>60.256944444444443</c:v>
                </c:pt>
                <c:pt idx="43386">
                  <c:v>60.258333333333333</c:v>
                </c:pt>
                <c:pt idx="43387">
                  <c:v>60.259722222222223</c:v>
                </c:pt>
                <c:pt idx="43388">
                  <c:v>60.261111111111113</c:v>
                </c:pt>
                <c:pt idx="43389">
                  <c:v>60.262500000000003</c:v>
                </c:pt>
                <c:pt idx="43390">
                  <c:v>60.263888888888886</c:v>
                </c:pt>
                <c:pt idx="43391">
                  <c:v>60.265277777777776</c:v>
                </c:pt>
                <c:pt idx="43392">
                  <c:v>60.266666666666666</c:v>
                </c:pt>
                <c:pt idx="43393">
                  <c:v>60.268055555555556</c:v>
                </c:pt>
                <c:pt idx="43394">
                  <c:v>60.269444444444446</c:v>
                </c:pt>
                <c:pt idx="43395">
                  <c:v>60.270833333333336</c:v>
                </c:pt>
                <c:pt idx="43396">
                  <c:v>60.272222222222226</c:v>
                </c:pt>
                <c:pt idx="43397">
                  <c:v>60.273611111111109</c:v>
                </c:pt>
                <c:pt idx="43398">
                  <c:v>60.274999999999999</c:v>
                </c:pt>
                <c:pt idx="43399">
                  <c:v>60.276388888888889</c:v>
                </c:pt>
                <c:pt idx="43400">
                  <c:v>60.277777777777779</c:v>
                </c:pt>
                <c:pt idx="43401">
                  <c:v>60.279166666666669</c:v>
                </c:pt>
                <c:pt idx="43402">
                  <c:v>60.280555555555559</c:v>
                </c:pt>
                <c:pt idx="43403">
                  <c:v>60.281944444444441</c:v>
                </c:pt>
                <c:pt idx="43404">
                  <c:v>60.283333333333331</c:v>
                </c:pt>
                <c:pt idx="43405">
                  <c:v>60.284722222222221</c:v>
                </c:pt>
                <c:pt idx="43406">
                  <c:v>60.286111111111111</c:v>
                </c:pt>
                <c:pt idx="43407">
                  <c:v>60.287500000000001</c:v>
                </c:pt>
                <c:pt idx="43408">
                  <c:v>60.288888888888891</c:v>
                </c:pt>
                <c:pt idx="43409">
                  <c:v>60.290277777777774</c:v>
                </c:pt>
                <c:pt idx="43410">
                  <c:v>60.291666666666664</c:v>
                </c:pt>
                <c:pt idx="43411">
                  <c:v>60.293055555555554</c:v>
                </c:pt>
                <c:pt idx="43412">
                  <c:v>60.294444444444444</c:v>
                </c:pt>
                <c:pt idx="43413">
                  <c:v>60.295833333333334</c:v>
                </c:pt>
                <c:pt idx="43414">
                  <c:v>60.297222222222224</c:v>
                </c:pt>
                <c:pt idx="43415">
                  <c:v>60.298611111111114</c:v>
                </c:pt>
                <c:pt idx="43416">
                  <c:v>60.3</c:v>
                </c:pt>
                <c:pt idx="43417">
                  <c:v>60.301388888888887</c:v>
                </c:pt>
                <c:pt idx="43418">
                  <c:v>60.302777777777777</c:v>
                </c:pt>
                <c:pt idx="43419">
                  <c:v>60.304166666666667</c:v>
                </c:pt>
                <c:pt idx="43420">
                  <c:v>60.305555555555557</c:v>
                </c:pt>
                <c:pt idx="43421">
                  <c:v>60.306944444444447</c:v>
                </c:pt>
                <c:pt idx="43422">
                  <c:v>60.30833333333333</c:v>
                </c:pt>
                <c:pt idx="43423">
                  <c:v>60.30972222222222</c:v>
                </c:pt>
                <c:pt idx="43424">
                  <c:v>60.31111111111111</c:v>
                </c:pt>
                <c:pt idx="43425">
                  <c:v>60.3125</c:v>
                </c:pt>
                <c:pt idx="43426">
                  <c:v>60.31388888888889</c:v>
                </c:pt>
                <c:pt idx="43427">
                  <c:v>60.31527777777778</c:v>
                </c:pt>
                <c:pt idx="43428">
                  <c:v>60.31666666666667</c:v>
                </c:pt>
                <c:pt idx="43429">
                  <c:v>60.318055555555553</c:v>
                </c:pt>
                <c:pt idx="43430">
                  <c:v>60.319444444444443</c:v>
                </c:pt>
                <c:pt idx="43431">
                  <c:v>60.320833333333333</c:v>
                </c:pt>
                <c:pt idx="43432">
                  <c:v>60.322222222222223</c:v>
                </c:pt>
                <c:pt idx="43433">
                  <c:v>60.323611111111113</c:v>
                </c:pt>
                <c:pt idx="43434">
                  <c:v>60.325000000000003</c:v>
                </c:pt>
                <c:pt idx="43435">
                  <c:v>60.326388888888886</c:v>
                </c:pt>
                <c:pt idx="43436">
                  <c:v>60.327777777777776</c:v>
                </c:pt>
                <c:pt idx="43437">
                  <c:v>60.329166666666666</c:v>
                </c:pt>
                <c:pt idx="43438">
                  <c:v>60.330555555555556</c:v>
                </c:pt>
                <c:pt idx="43439">
                  <c:v>60.331944444444446</c:v>
                </c:pt>
                <c:pt idx="43440">
                  <c:v>60.333333333333336</c:v>
                </c:pt>
                <c:pt idx="43441">
                  <c:v>60.334722222222226</c:v>
                </c:pt>
                <c:pt idx="43442">
                  <c:v>60.336111111111109</c:v>
                </c:pt>
                <c:pt idx="43443">
                  <c:v>60.337499999999999</c:v>
                </c:pt>
                <c:pt idx="43444">
                  <c:v>60.338888888888889</c:v>
                </c:pt>
                <c:pt idx="43445">
                  <c:v>60.340277777777779</c:v>
                </c:pt>
                <c:pt idx="43446">
                  <c:v>60.341666666666669</c:v>
                </c:pt>
                <c:pt idx="43447">
                  <c:v>60.343055555555559</c:v>
                </c:pt>
                <c:pt idx="43448">
                  <c:v>60.344444444444441</c:v>
                </c:pt>
                <c:pt idx="43449">
                  <c:v>60.345833333333331</c:v>
                </c:pt>
                <c:pt idx="43450">
                  <c:v>60.347222222222221</c:v>
                </c:pt>
                <c:pt idx="43451">
                  <c:v>60.348611111111111</c:v>
                </c:pt>
                <c:pt idx="43452">
                  <c:v>60.35</c:v>
                </c:pt>
                <c:pt idx="43453">
                  <c:v>60.351388888888891</c:v>
                </c:pt>
                <c:pt idx="43454">
                  <c:v>60.352777777777774</c:v>
                </c:pt>
                <c:pt idx="43455">
                  <c:v>60.354166666666664</c:v>
                </c:pt>
                <c:pt idx="43456">
                  <c:v>60.355555555555554</c:v>
                </c:pt>
                <c:pt idx="43457">
                  <c:v>60.356944444444444</c:v>
                </c:pt>
                <c:pt idx="43458">
                  <c:v>60.358333333333334</c:v>
                </c:pt>
                <c:pt idx="43459">
                  <c:v>60.359722222222224</c:v>
                </c:pt>
                <c:pt idx="43460">
                  <c:v>60.361111111111114</c:v>
                </c:pt>
                <c:pt idx="43461">
                  <c:v>60.362499999999997</c:v>
                </c:pt>
                <c:pt idx="43462">
                  <c:v>60.363888888888887</c:v>
                </c:pt>
                <c:pt idx="43463">
                  <c:v>60.365277777777777</c:v>
                </c:pt>
                <c:pt idx="43464">
                  <c:v>60.366666666666667</c:v>
                </c:pt>
                <c:pt idx="43465">
                  <c:v>60.368055555555557</c:v>
                </c:pt>
                <c:pt idx="43466">
                  <c:v>60.369444444444447</c:v>
                </c:pt>
                <c:pt idx="43467">
                  <c:v>60.37083333333333</c:v>
                </c:pt>
                <c:pt idx="43468">
                  <c:v>60.37222222222222</c:v>
                </c:pt>
                <c:pt idx="43469">
                  <c:v>60.37361111111111</c:v>
                </c:pt>
                <c:pt idx="43470">
                  <c:v>60.375</c:v>
                </c:pt>
                <c:pt idx="43471">
                  <c:v>60.37638888888889</c:v>
                </c:pt>
                <c:pt idx="43472">
                  <c:v>60.37777777777778</c:v>
                </c:pt>
                <c:pt idx="43473">
                  <c:v>60.37916666666667</c:v>
                </c:pt>
                <c:pt idx="43474">
                  <c:v>60.380555555555553</c:v>
                </c:pt>
                <c:pt idx="43475">
                  <c:v>60.381944444444443</c:v>
                </c:pt>
                <c:pt idx="43476">
                  <c:v>60.383333333333333</c:v>
                </c:pt>
                <c:pt idx="43477">
                  <c:v>60.384722222222223</c:v>
                </c:pt>
                <c:pt idx="43478">
                  <c:v>60.386111111111113</c:v>
                </c:pt>
                <c:pt idx="43479">
                  <c:v>60.387500000000003</c:v>
                </c:pt>
                <c:pt idx="43480">
                  <c:v>60.388888888888886</c:v>
                </c:pt>
                <c:pt idx="43481">
                  <c:v>60.390277777777776</c:v>
                </c:pt>
                <c:pt idx="43482">
                  <c:v>60.391666666666666</c:v>
                </c:pt>
                <c:pt idx="43483">
                  <c:v>60.393055555555556</c:v>
                </c:pt>
                <c:pt idx="43484">
                  <c:v>60.394444444444446</c:v>
                </c:pt>
                <c:pt idx="43485">
                  <c:v>60.395833333333336</c:v>
                </c:pt>
                <c:pt idx="43486">
                  <c:v>60.397222222222226</c:v>
                </c:pt>
                <c:pt idx="43487">
                  <c:v>60.398611111111109</c:v>
                </c:pt>
                <c:pt idx="43488">
                  <c:v>60.4</c:v>
                </c:pt>
                <c:pt idx="43489">
                  <c:v>60.401388888888889</c:v>
                </c:pt>
                <c:pt idx="43490">
                  <c:v>60.402777777777779</c:v>
                </c:pt>
                <c:pt idx="43491">
                  <c:v>60.404166666666669</c:v>
                </c:pt>
                <c:pt idx="43492">
                  <c:v>60.405555555555559</c:v>
                </c:pt>
                <c:pt idx="43493">
                  <c:v>60.406944444444441</c:v>
                </c:pt>
                <c:pt idx="43494">
                  <c:v>60.408333333333331</c:v>
                </c:pt>
                <c:pt idx="43495">
                  <c:v>60.409722222222221</c:v>
                </c:pt>
                <c:pt idx="43496">
                  <c:v>60.411111111111111</c:v>
                </c:pt>
                <c:pt idx="43497">
                  <c:v>60.412500000000001</c:v>
                </c:pt>
                <c:pt idx="43498">
                  <c:v>60.413888888888891</c:v>
                </c:pt>
                <c:pt idx="43499">
                  <c:v>60.415277777777774</c:v>
                </c:pt>
                <c:pt idx="43500">
                  <c:v>60.416666666666664</c:v>
                </c:pt>
                <c:pt idx="43501">
                  <c:v>60.418055555555554</c:v>
                </c:pt>
                <c:pt idx="43502">
                  <c:v>60.419444444444444</c:v>
                </c:pt>
                <c:pt idx="43503">
                  <c:v>60.420833333333334</c:v>
                </c:pt>
                <c:pt idx="43504">
                  <c:v>60.422222222222224</c:v>
                </c:pt>
                <c:pt idx="43505">
                  <c:v>60.423611111111114</c:v>
                </c:pt>
                <c:pt idx="43506">
                  <c:v>60.424999999999997</c:v>
                </c:pt>
                <c:pt idx="43507">
                  <c:v>60.426388888888887</c:v>
                </c:pt>
                <c:pt idx="43508">
                  <c:v>60.427777777777777</c:v>
                </c:pt>
                <c:pt idx="43509">
                  <c:v>60.429166666666667</c:v>
                </c:pt>
                <c:pt idx="43510">
                  <c:v>60.430555555555557</c:v>
                </c:pt>
                <c:pt idx="43511">
                  <c:v>60.431944444444447</c:v>
                </c:pt>
                <c:pt idx="43512">
                  <c:v>60.43333333333333</c:v>
                </c:pt>
                <c:pt idx="43513">
                  <c:v>60.43472222222222</c:v>
                </c:pt>
                <c:pt idx="43514">
                  <c:v>60.43611111111111</c:v>
                </c:pt>
                <c:pt idx="43515">
                  <c:v>60.4375</c:v>
                </c:pt>
                <c:pt idx="43516">
                  <c:v>60.43888888888889</c:v>
                </c:pt>
                <c:pt idx="43517">
                  <c:v>60.44027777777778</c:v>
                </c:pt>
                <c:pt idx="43518">
                  <c:v>60.44166666666667</c:v>
                </c:pt>
                <c:pt idx="43519">
                  <c:v>60.443055555555553</c:v>
                </c:pt>
                <c:pt idx="43520">
                  <c:v>60.444444444444443</c:v>
                </c:pt>
                <c:pt idx="43521">
                  <c:v>60.445833333333333</c:v>
                </c:pt>
                <c:pt idx="43522">
                  <c:v>60.447222222222223</c:v>
                </c:pt>
                <c:pt idx="43523">
                  <c:v>60.448611111111113</c:v>
                </c:pt>
                <c:pt idx="43524">
                  <c:v>60.45</c:v>
                </c:pt>
                <c:pt idx="43525">
                  <c:v>60.451388888888886</c:v>
                </c:pt>
                <c:pt idx="43526">
                  <c:v>60.452777777777776</c:v>
                </c:pt>
                <c:pt idx="43527">
                  <c:v>60.454166666666666</c:v>
                </c:pt>
                <c:pt idx="43528">
                  <c:v>60.455555555555556</c:v>
                </c:pt>
                <c:pt idx="43529">
                  <c:v>60.456944444444446</c:v>
                </c:pt>
                <c:pt idx="43530">
                  <c:v>60.458333333333336</c:v>
                </c:pt>
                <c:pt idx="43531">
                  <c:v>60.459722222222226</c:v>
                </c:pt>
                <c:pt idx="43532">
                  <c:v>60.461111111111109</c:v>
                </c:pt>
                <c:pt idx="43533">
                  <c:v>60.462499999999999</c:v>
                </c:pt>
                <c:pt idx="43534">
                  <c:v>60.463888888888889</c:v>
                </c:pt>
                <c:pt idx="43535">
                  <c:v>60.465277777777779</c:v>
                </c:pt>
                <c:pt idx="43536">
                  <c:v>60.466666666666669</c:v>
                </c:pt>
                <c:pt idx="43537">
                  <c:v>60.468055555555559</c:v>
                </c:pt>
                <c:pt idx="43538">
                  <c:v>60.469444444444441</c:v>
                </c:pt>
                <c:pt idx="43539">
                  <c:v>60.470833333333331</c:v>
                </c:pt>
                <c:pt idx="43540">
                  <c:v>60.472222222222221</c:v>
                </c:pt>
                <c:pt idx="43541">
                  <c:v>60.473611111111111</c:v>
                </c:pt>
                <c:pt idx="43542">
                  <c:v>60.475000000000001</c:v>
                </c:pt>
                <c:pt idx="43543">
                  <c:v>60.476388888888891</c:v>
                </c:pt>
                <c:pt idx="43544">
                  <c:v>60.477777777777774</c:v>
                </c:pt>
                <c:pt idx="43545">
                  <c:v>60.479166666666664</c:v>
                </c:pt>
                <c:pt idx="43546">
                  <c:v>60.480555555555554</c:v>
                </c:pt>
                <c:pt idx="43547">
                  <c:v>60.481944444444444</c:v>
                </c:pt>
                <c:pt idx="43548">
                  <c:v>60.483333333333334</c:v>
                </c:pt>
                <c:pt idx="43549">
                  <c:v>60.484722222222224</c:v>
                </c:pt>
                <c:pt idx="43550">
                  <c:v>60.486111111111114</c:v>
                </c:pt>
                <c:pt idx="43551">
                  <c:v>60.487499999999997</c:v>
                </c:pt>
                <c:pt idx="43552">
                  <c:v>60.488888888888887</c:v>
                </c:pt>
                <c:pt idx="43553">
                  <c:v>60.490277777777777</c:v>
                </c:pt>
                <c:pt idx="43554">
                  <c:v>60.491666666666667</c:v>
                </c:pt>
                <c:pt idx="43555">
                  <c:v>60.493055555555557</c:v>
                </c:pt>
                <c:pt idx="43556">
                  <c:v>60.494444444444447</c:v>
                </c:pt>
                <c:pt idx="43557">
                  <c:v>60.49583333333333</c:v>
                </c:pt>
                <c:pt idx="43558">
                  <c:v>60.49722222222222</c:v>
                </c:pt>
                <c:pt idx="43559">
                  <c:v>60.49861111111111</c:v>
                </c:pt>
                <c:pt idx="43560">
                  <c:v>60.5</c:v>
                </c:pt>
                <c:pt idx="43561">
                  <c:v>60.50138888888889</c:v>
                </c:pt>
                <c:pt idx="43562">
                  <c:v>60.50277777777778</c:v>
                </c:pt>
                <c:pt idx="43563">
                  <c:v>60.50416666666667</c:v>
                </c:pt>
                <c:pt idx="43564">
                  <c:v>60.505555555555553</c:v>
                </c:pt>
                <c:pt idx="43565">
                  <c:v>60.506944444444443</c:v>
                </c:pt>
                <c:pt idx="43566">
                  <c:v>60.508333333333333</c:v>
                </c:pt>
                <c:pt idx="43567">
                  <c:v>60.509722222222223</c:v>
                </c:pt>
                <c:pt idx="43568">
                  <c:v>60.511111111111113</c:v>
                </c:pt>
                <c:pt idx="43569">
                  <c:v>60.512500000000003</c:v>
                </c:pt>
                <c:pt idx="43570">
                  <c:v>60.513888888888886</c:v>
                </c:pt>
                <c:pt idx="43571">
                  <c:v>60.515277777777776</c:v>
                </c:pt>
                <c:pt idx="43572">
                  <c:v>60.516666666666666</c:v>
                </c:pt>
                <c:pt idx="43573">
                  <c:v>60.518055555555556</c:v>
                </c:pt>
                <c:pt idx="43574">
                  <c:v>60.519444444444446</c:v>
                </c:pt>
                <c:pt idx="43575">
                  <c:v>60.520833333333336</c:v>
                </c:pt>
                <c:pt idx="43576">
                  <c:v>60.522222222222226</c:v>
                </c:pt>
                <c:pt idx="43577">
                  <c:v>60.523611111111109</c:v>
                </c:pt>
                <c:pt idx="43578">
                  <c:v>60.524999999999999</c:v>
                </c:pt>
                <c:pt idx="43579">
                  <c:v>60.526388888888889</c:v>
                </c:pt>
                <c:pt idx="43580">
                  <c:v>60.527777777777779</c:v>
                </c:pt>
                <c:pt idx="43581">
                  <c:v>60.529166666666669</c:v>
                </c:pt>
                <c:pt idx="43582">
                  <c:v>60.530555555555559</c:v>
                </c:pt>
                <c:pt idx="43583">
                  <c:v>60.531944444444441</c:v>
                </c:pt>
                <c:pt idx="43584">
                  <c:v>60.533333333333331</c:v>
                </c:pt>
                <c:pt idx="43585">
                  <c:v>60.534722222222221</c:v>
                </c:pt>
                <c:pt idx="43586">
                  <c:v>60.536111111111111</c:v>
                </c:pt>
                <c:pt idx="43587">
                  <c:v>60.537500000000001</c:v>
                </c:pt>
                <c:pt idx="43588">
                  <c:v>60.538888888888891</c:v>
                </c:pt>
                <c:pt idx="43589">
                  <c:v>60.540277777777774</c:v>
                </c:pt>
                <c:pt idx="43590">
                  <c:v>60.541666666666664</c:v>
                </c:pt>
                <c:pt idx="43591">
                  <c:v>60.543055555555554</c:v>
                </c:pt>
                <c:pt idx="43592">
                  <c:v>60.544444444444444</c:v>
                </c:pt>
                <c:pt idx="43593">
                  <c:v>60.545833333333334</c:v>
                </c:pt>
                <c:pt idx="43594">
                  <c:v>60.547222222222224</c:v>
                </c:pt>
                <c:pt idx="43595">
                  <c:v>60.548611111111114</c:v>
                </c:pt>
                <c:pt idx="43596">
                  <c:v>60.55</c:v>
                </c:pt>
                <c:pt idx="43597">
                  <c:v>60.551388888888887</c:v>
                </c:pt>
                <c:pt idx="43598">
                  <c:v>60.552777777777777</c:v>
                </c:pt>
                <c:pt idx="43599">
                  <c:v>60.554166666666667</c:v>
                </c:pt>
                <c:pt idx="43600">
                  <c:v>60.555555555555557</c:v>
                </c:pt>
                <c:pt idx="43601">
                  <c:v>60.556944444444447</c:v>
                </c:pt>
                <c:pt idx="43602">
                  <c:v>60.55833333333333</c:v>
                </c:pt>
                <c:pt idx="43603">
                  <c:v>60.55972222222222</c:v>
                </c:pt>
                <c:pt idx="43604">
                  <c:v>60.56111111111111</c:v>
                </c:pt>
                <c:pt idx="43605">
                  <c:v>60.5625</c:v>
                </c:pt>
                <c:pt idx="43606">
                  <c:v>60.56388888888889</c:v>
                </c:pt>
                <c:pt idx="43607">
                  <c:v>60.56527777777778</c:v>
                </c:pt>
                <c:pt idx="43608">
                  <c:v>60.56666666666667</c:v>
                </c:pt>
                <c:pt idx="43609">
                  <c:v>60.568055555555553</c:v>
                </c:pt>
                <c:pt idx="43610">
                  <c:v>60.569444444444443</c:v>
                </c:pt>
                <c:pt idx="43611">
                  <c:v>60.570833333333333</c:v>
                </c:pt>
                <c:pt idx="43612">
                  <c:v>60.572222222222223</c:v>
                </c:pt>
                <c:pt idx="43613">
                  <c:v>60.573611111111113</c:v>
                </c:pt>
                <c:pt idx="43614">
                  <c:v>60.575000000000003</c:v>
                </c:pt>
                <c:pt idx="43615">
                  <c:v>60.576388888888886</c:v>
                </c:pt>
                <c:pt idx="43616">
                  <c:v>60.577777777777776</c:v>
                </c:pt>
                <c:pt idx="43617">
                  <c:v>60.579166666666666</c:v>
                </c:pt>
                <c:pt idx="43618">
                  <c:v>60.580555555555556</c:v>
                </c:pt>
                <c:pt idx="43619">
                  <c:v>60.581944444444446</c:v>
                </c:pt>
                <c:pt idx="43620">
                  <c:v>60.583333333333336</c:v>
                </c:pt>
                <c:pt idx="43621">
                  <c:v>60.584722222222226</c:v>
                </c:pt>
                <c:pt idx="43622">
                  <c:v>60.586111111111109</c:v>
                </c:pt>
                <c:pt idx="43623">
                  <c:v>60.587499999999999</c:v>
                </c:pt>
                <c:pt idx="43624">
                  <c:v>60.588888888888889</c:v>
                </c:pt>
                <c:pt idx="43625">
                  <c:v>60.590277777777779</c:v>
                </c:pt>
                <c:pt idx="43626">
                  <c:v>60.591666666666669</c:v>
                </c:pt>
                <c:pt idx="43627">
                  <c:v>60.593055555555559</c:v>
                </c:pt>
                <c:pt idx="43628">
                  <c:v>60.594444444444441</c:v>
                </c:pt>
                <c:pt idx="43629">
                  <c:v>60.595833333333331</c:v>
                </c:pt>
                <c:pt idx="43630">
                  <c:v>60.597222222222221</c:v>
                </c:pt>
                <c:pt idx="43631">
                  <c:v>60.598611111111111</c:v>
                </c:pt>
                <c:pt idx="43632">
                  <c:v>60.6</c:v>
                </c:pt>
                <c:pt idx="43633">
                  <c:v>60.601388888888891</c:v>
                </c:pt>
                <c:pt idx="43634">
                  <c:v>60.602777777777774</c:v>
                </c:pt>
                <c:pt idx="43635">
                  <c:v>60.604166666666664</c:v>
                </c:pt>
                <c:pt idx="43636">
                  <c:v>60.605555555555554</c:v>
                </c:pt>
                <c:pt idx="43637">
                  <c:v>60.606944444444444</c:v>
                </c:pt>
                <c:pt idx="43638">
                  <c:v>60.608333333333334</c:v>
                </c:pt>
                <c:pt idx="43639">
                  <c:v>60.609722222222224</c:v>
                </c:pt>
                <c:pt idx="43640">
                  <c:v>60.611111111111114</c:v>
                </c:pt>
                <c:pt idx="43641">
                  <c:v>60.612499999999997</c:v>
                </c:pt>
                <c:pt idx="43642">
                  <c:v>60.613888888888887</c:v>
                </c:pt>
                <c:pt idx="43643">
                  <c:v>60.615277777777777</c:v>
                </c:pt>
                <c:pt idx="43644">
                  <c:v>60.616666666666667</c:v>
                </c:pt>
                <c:pt idx="43645">
                  <c:v>60.618055555555557</c:v>
                </c:pt>
                <c:pt idx="43646">
                  <c:v>60.619444444444447</c:v>
                </c:pt>
                <c:pt idx="43647">
                  <c:v>60.62083333333333</c:v>
                </c:pt>
                <c:pt idx="43648">
                  <c:v>60.62222222222222</c:v>
                </c:pt>
                <c:pt idx="43649">
                  <c:v>60.62361111111111</c:v>
                </c:pt>
                <c:pt idx="43650">
                  <c:v>60.625</c:v>
                </c:pt>
                <c:pt idx="43651">
                  <c:v>60.62638888888889</c:v>
                </c:pt>
                <c:pt idx="43652">
                  <c:v>60.62777777777778</c:v>
                </c:pt>
                <c:pt idx="43653">
                  <c:v>60.62916666666667</c:v>
                </c:pt>
                <c:pt idx="43654">
                  <c:v>60.630555555555553</c:v>
                </c:pt>
                <c:pt idx="43655">
                  <c:v>60.631944444444443</c:v>
                </c:pt>
                <c:pt idx="43656">
                  <c:v>60.633333333333333</c:v>
                </c:pt>
                <c:pt idx="43657">
                  <c:v>60.634722222222223</c:v>
                </c:pt>
                <c:pt idx="43658">
                  <c:v>60.636111111111113</c:v>
                </c:pt>
                <c:pt idx="43659">
                  <c:v>60.637500000000003</c:v>
                </c:pt>
                <c:pt idx="43660">
                  <c:v>60.638888888888886</c:v>
                </c:pt>
                <c:pt idx="43661">
                  <c:v>60.640277777777776</c:v>
                </c:pt>
                <c:pt idx="43662">
                  <c:v>60.641666666666666</c:v>
                </c:pt>
                <c:pt idx="43663">
                  <c:v>60.643055555555556</c:v>
                </c:pt>
                <c:pt idx="43664">
                  <c:v>60.644444444444446</c:v>
                </c:pt>
                <c:pt idx="43665">
                  <c:v>60.645833333333336</c:v>
                </c:pt>
                <c:pt idx="43666">
                  <c:v>60.647222222222226</c:v>
                </c:pt>
                <c:pt idx="43667">
                  <c:v>60.648611111111109</c:v>
                </c:pt>
                <c:pt idx="43668">
                  <c:v>60.65</c:v>
                </c:pt>
                <c:pt idx="43669">
                  <c:v>60.651388888888889</c:v>
                </c:pt>
                <c:pt idx="43670">
                  <c:v>60.652777777777779</c:v>
                </c:pt>
                <c:pt idx="43671">
                  <c:v>60.654166666666669</c:v>
                </c:pt>
                <c:pt idx="43672">
                  <c:v>60.655555555555559</c:v>
                </c:pt>
                <c:pt idx="43673">
                  <c:v>60.656944444444441</c:v>
                </c:pt>
                <c:pt idx="43674">
                  <c:v>60.658333333333331</c:v>
                </c:pt>
                <c:pt idx="43675">
                  <c:v>60.659722222222221</c:v>
                </c:pt>
                <c:pt idx="43676">
                  <c:v>60.661111111111111</c:v>
                </c:pt>
                <c:pt idx="43677">
                  <c:v>60.662500000000001</c:v>
                </c:pt>
                <c:pt idx="43678">
                  <c:v>60.663888888888891</c:v>
                </c:pt>
                <c:pt idx="43679">
                  <c:v>60.665277777777774</c:v>
                </c:pt>
                <c:pt idx="43680">
                  <c:v>60.666666666666664</c:v>
                </c:pt>
                <c:pt idx="43681">
                  <c:v>60.668055555555554</c:v>
                </c:pt>
                <c:pt idx="43682">
                  <c:v>60.669444444444444</c:v>
                </c:pt>
                <c:pt idx="43683">
                  <c:v>60.670833333333334</c:v>
                </c:pt>
                <c:pt idx="43684">
                  <c:v>60.672222222222224</c:v>
                </c:pt>
                <c:pt idx="43685">
                  <c:v>60.673611111111114</c:v>
                </c:pt>
                <c:pt idx="43686">
                  <c:v>60.674999999999997</c:v>
                </c:pt>
                <c:pt idx="43687">
                  <c:v>60.676388888888887</c:v>
                </c:pt>
                <c:pt idx="43688">
                  <c:v>60.677777777777777</c:v>
                </c:pt>
                <c:pt idx="43689">
                  <c:v>60.679166666666667</c:v>
                </c:pt>
                <c:pt idx="43690">
                  <c:v>60.680555555555557</c:v>
                </c:pt>
                <c:pt idx="43691">
                  <c:v>60.681944444444447</c:v>
                </c:pt>
                <c:pt idx="43692">
                  <c:v>60.68333333333333</c:v>
                </c:pt>
                <c:pt idx="43693">
                  <c:v>60.68472222222222</c:v>
                </c:pt>
                <c:pt idx="43694">
                  <c:v>60.68611111111111</c:v>
                </c:pt>
                <c:pt idx="43695">
                  <c:v>60.6875</c:v>
                </c:pt>
                <c:pt idx="43696">
                  <c:v>60.68888888888889</c:v>
                </c:pt>
                <c:pt idx="43697">
                  <c:v>60.69027777777778</c:v>
                </c:pt>
                <c:pt idx="43698">
                  <c:v>60.69166666666667</c:v>
                </c:pt>
                <c:pt idx="43699">
                  <c:v>60.693055555555553</c:v>
                </c:pt>
                <c:pt idx="43700">
                  <c:v>60.694444444444443</c:v>
                </c:pt>
                <c:pt idx="43701">
                  <c:v>60.695833333333333</c:v>
                </c:pt>
                <c:pt idx="43702">
                  <c:v>60.697222222222223</c:v>
                </c:pt>
                <c:pt idx="43703">
                  <c:v>60.698611111111113</c:v>
                </c:pt>
                <c:pt idx="43704">
                  <c:v>60.7</c:v>
                </c:pt>
                <c:pt idx="43705">
                  <c:v>60.701388888888886</c:v>
                </c:pt>
                <c:pt idx="43706">
                  <c:v>60.702777777777776</c:v>
                </c:pt>
                <c:pt idx="43707">
                  <c:v>60.704166666666666</c:v>
                </c:pt>
                <c:pt idx="43708">
                  <c:v>60.705555555555556</c:v>
                </c:pt>
                <c:pt idx="43709">
                  <c:v>60.706944444444446</c:v>
                </c:pt>
                <c:pt idx="43710">
                  <c:v>60.708333333333336</c:v>
                </c:pt>
                <c:pt idx="43711">
                  <c:v>60.709722222222226</c:v>
                </c:pt>
                <c:pt idx="43712">
                  <c:v>60.711111111111109</c:v>
                </c:pt>
                <c:pt idx="43713">
                  <c:v>60.712499999999999</c:v>
                </c:pt>
                <c:pt idx="43714">
                  <c:v>60.713888888888889</c:v>
                </c:pt>
                <c:pt idx="43715">
                  <c:v>60.715277777777779</c:v>
                </c:pt>
                <c:pt idx="43716">
                  <c:v>60.716666666666669</c:v>
                </c:pt>
                <c:pt idx="43717">
                  <c:v>60.718055555555559</c:v>
                </c:pt>
                <c:pt idx="43718">
                  <c:v>60.719444444444441</c:v>
                </c:pt>
                <c:pt idx="43719">
                  <c:v>60.720833333333331</c:v>
                </c:pt>
                <c:pt idx="43720">
                  <c:v>60.722222222222221</c:v>
                </c:pt>
                <c:pt idx="43721">
                  <c:v>60.723611111111111</c:v>
                </c:pt>
                <c:pt idx="43722">
                  <c:v>60.725000000000001</c:v>
                </c:pt>
                <c:pt idx="43723">
                  <c:v>60.726388888888891</c:v>
                </c:pt>
                <c:pt idx="43724">
                  <c:v>60.727777777777774</c:v>
                </c:pt>
                <c:pt idx="43725">
                  <c:v>60.729166666666664</c:v>
                </c:pt>
                <c:pt idx="43726">
                  <c:v>60.730555555555554</c:v>
                </c:pt>
                <c:pt idx="43727">
                  <c:v>60.731944444444444</c:v>
                </c:pt>
                <c:pt idx="43728">
                  <c:v>60.733333333333334</c:v>
                </c:pt>
                <c:pt idx="43729">
                  <c:v>60.734722222222224</c:v>
                </c:pt>
                <c:pt idx="43730">
                  <c:v>60.736111111111114</c:v>
                </c:pt>
                <c:pt idx="43731">
                  <c:v>60.737499999999997</c:v>
                </c:pt>
                <c:pt idx="43732">
                  <c:v>60.738888888888887</c:v>
                </c:pt>
                <c:pt idx="43733">
                  <c:v>60.740277777777777</c:v>
                </c:pt>
                <c:pt idx="43734">
                  <c:v>60.741666666666667</c:v>
                </c:pt>
                <c:pt idx="43735">
                  <c:v>60.743055555555557</c:v>
                </c:pt>
                <c:pt idx="43736">
                  <c:v>60.744444444444447</c:v>
                </c:pt>
                <c:pt idx="43737">
                  <c:v>60.74583333333333</c:v>
                </c:pt>
                <c:pt idx="43738">
                  <c:v>60.74722222222222</c:v>
                </c:pt>
                <c:pt idx="43739">
                  <c:v>60.74861111111111</c:v>
                </c:pt>
                <c:pt idx="43740">
                  <c:v>60.75</c:v>
                </c:pt>
                <c:pt idx="43741">
                  <c:v>60.75138888888889</c:v>
                </c:pt>
                <c:pt idx="43742">
                  <c:v>60.75277777777778</c:v>
                </c:pt>
                <c:pt idx="43743">
                  <c:v>60.75416666666667</c:v>
                </c:pt>
                <c:pt idx="43744">
                  <c:v>60.755555555555553</c:v>
                </c:pt>
                <c:pt idx="43745">
                  <c:v>60.756944444444443</c:v>
                </c:pt>
                <c:pt idx="43746">
                  <c:v>60.758333333333333</c:v>
                </c:pt>
                <c:pt idx="43747">
                  <c:v>60.759722222222223</c:v>
                </c:pt>
                <c:pt idx="43748">
                  <c:v>60.761111111111113</c:v>
                </c:pt>
                <c:pt idx="43749">
                  <c:v>60.762500000000003</c:v>
                </c:pt>
                <c:pt idx="43750">
                  <c:v>60.763888888888886</c:v>
                </c:pt>
                <c:pt idx="43751">
                  <c:v>60.765277777777776</c:v>
                </c:pt>
                <c:pt idx="43752">
                  <c:v>60.766666666666666</c:v>
                </c:pt>
                <c:pt idx="43753">
                  <c:v>60.768055555555556</c:v>
                </c:pt>
                <c:pt idx="43754">
                  <c:v>60.769444444444446</c:v>
                </c:pt>
                <c:pt idx="43755">
                  <c:v>60.770833333333336</c:v>
                </c:pt>
                <c:pt idx="43756">
                  <c:v>60.772222222222226</c:v>
                </c:pt>
                <c:pt idx="43757">
                  <c:v>60.773611111111109</c:v>
                </c:pt>
                <c:pt idx="43758">
                  <c:v>60.774999999999999</c:v>
                </c:pt>
                <c:pt idx="43759">
                  <c:v>60.776388888888889</c:v>
                </c:pt>
                <c:pt idx="43760">
                  <c:v>60.777777777777779</c:v>
                </c:pt>
                <c:pt idx="43761">
                  <c:v>60.779166666666669</c:v>
                </c:pt>
                <c:pt idx="43762">
                  <c:v>60.780555555555559</c:v>
                </c:pt>
                <c:pt idx="43763">
                  <c:v>60.781944444444441</c:v>
                </c:pt>
                <c:pt idx="43764">
                  <c:v>60.783333333333331</c:v>
                </c:pt>
                <c:pt idx="43765">
                  <c:v>60.784722222222221</c:v>
                </c:pt>
                <c:pt idx="43766">
                  <c:v>60.786111111111111</c:v>
                </c:pt>
                <c:pt idx="43767">
                  <c:v>60.787500000000001</c:v>
                </c:pt>
                <c:pt idx="43768">
                  <c:v>60.788888888888891</c:v>
                </c:pt>
                <c:pt idx="43769">
                  <c:v>60.790277777777774</c:v>
                </c:pt>
                <c:pt idx="43770">
                  <c:v>60.791666666666664</c:v>
                </c:pt>
                <c:pt idx="43771">
                  <c:v>60.793055555555554</c:v>
                </c:pt>
                <c:pt idx="43772">
                  <c:v>60.794444444444444</c:v>
                </c:pt>
                <c:pt idx="43773">
                  <c:v>60.795833333333334</c:v>
                </c:pt>
                <c:pt idx="43774">
                  <c:v>60.797222222222224</c:v>
                </c:pt>
                <c:pt idx="43775">
                  <c:v>60.798611111111114</c:v>
                </c:pt>
                <c:pt idx="43776">
                  <c:v>60.8</c:v>
                </c:pt>
                <c:pt idx="43777">
                  <c:v>60.801388888888887</c:v>
                </c:pt>
                <c:pt idx="43778">
                  <c:v>60.802777777777777</c:v>
                </c:pt>
                <c:pt idx="43779">
                  <c:v>60.804166666666667</c:v>
                </c:pt>
                <c:pt idx="43780">
                  <c:v>60.805555555555557</c:v>
                </c:pt>
                <c:pt idx="43781">
                  <c:v>60.806944444444447</c:v>
                </c:pt>
                <c:pt idx="43782">
                  <c:v>60.80833333333333</c:v>
                </c:pt>
                <c:pt idx="43783">
                  <c:v>60.80972222222222</c:v>
                </c:pt>
                <c:pt idx="43784">
                  <c:v>60.81111111111111</c:v>
                </c:pt>
                <c:pt idx="43785">
                  <c:v>60.8125</c:v>
                </c:pt>
                <c:pt idx="43786">
                  <c:v>60.81388888888889</c:v>
                </c:pt>
                <c:pt idx="43787">
                  <c:v>60.81527777777778</c:v>
                </c:pt>
                <c:pt idx="43788">
                  <c:v>60.81666666666667</c:v>
                </c:pt>
                <c:pt idx="43789">
                  <c:v>60.818055555555553</c:v>
                </c:pt>
                <c:pt idx="43790">
                  <c:v>60.819444444444443</c:v>
                </c:pt>
                <c:pt idx="43791">
                  <c:v>60.820833333333333</c:v>
                </c:pt>
                <c:pt idx="43792">
                  <c:v>60.822222222222223</c:v>
                </c:pt>
                <c:pt idx="43793">
                  <c:v>60.823611111111113</c:v>
                </c:pt>
                <c:pt idx="43794">
                  <c:v>60.825000000000003</c:v>
                </c:pt>
                <c:pt idx="43795">
                  <c:v>60.826388888888886</c:v>
                </c:pt>
                <c:pt idx="43796">
                  <c:v>60.827777777777776</c:v>
                </c:pt>
                <c:pt idx="43797">
                  <c:v>60.829166666666666</c:v>
                </c:pt>
                <c:pt idx="43798">
                  <c:v>60.830555555555556</c:v>
                </c:pt>
                <c:pt idx="43799">
                  <c:v>60.831944444444446</c:v>
                </c:pt>
                <c:pt idx="43800">
                  <c:v>60.833333333333336</c:v>
                </c:pt>
                <c:pt idx="43801">
                  <c:v>60.834722222222226</c:v>
                </c:pt>
                <c:pt idx="43802">
                  <c:v>60.836111111111109</c:v>
                </c:pt>
                <c:pt idx="43803">
                  <c:v>60.837499999999999</c:v>
                </c:pt>
                <c:pt idx="43804">
                  <c:v>60.838888888888889</c:v>
                </c:pt>
                <c:pt idx="43805">
                  <c:v>60.840277777777779</c:v>
                </c:pt>
                <c:pt idx="43806">
                  <c:v>60.841666666666669</c:v>
                </c:pt>
                <c:pt idx="43807">
                  <c:v>60.843055555555559</c:v>
                </c:pt>
                <c:pt idx="43808">
                  <c:v>60.844444444444441</c:v>
                </c:pt>
                <c:pt idx="43809">
                  <c:v>60.845833333333331</c:v>
                </c:pt>
                <c:pt idx="43810">
                  <c:v>60.847222222222221</c:v>
                </c:pt>
                <c:pt idx="43811">
                  <c:v>60.848611111111111</c:v>
                </c:pt>
                <c:pt idx="43812">
                  <c:v>60.85</c:v>
                </c:pt>
                <c:pt idx="43813">
                  <c:v>60.851388888888891</c:v>
                </c:pt>
                <c:pt idx="43814">
                  <c:v>60.852777777777774</c:v>
                </c:pt>
                <c:pt idx="43815">
                  <c:v>60.854166666666664</c:v>
                </c:pt>
                <c:pt idx="43816">
                  <c:v>60.855555555555554</c:v>
                </c:pt>
                <c:pt idx="43817">
                  <c:v>60.856944444444444</c:v>
                </c:pt>
                <c:pt idx="43818">
                  <c:v>60.858333333333334</c:v>
                </c:pt>
                <c:pt idx="43819">
                  <c:v>60.859722222222224</c:v>
                </c:pt>
                <c:pt idx="43820">
                  <c:v>60.861111111111114</c:v>
                </c:pt>
                <c:pt idx="43821">
                  <c:v>60.862499999999997</c:v>
                </c:pt>
                <c:pt idx="43822">
                  <c:v>60.863888888888887</c:v>
                </c:pt>
                <c:pt idx="43823">
                  <c:v>60.865277777777777</c:v>
                </c:pt>
                <c:pt idx="43824">
                  <c:v>60.866666666666667</c:v>
                </c:pt>
                <c:pt idx="43825">
                  <c:v>60.868055555555557</c:v>
                </c:pt>
                <c:pt idx="43826">
                  <c:v>60.869444444444447</c:v>
                </c:pt>
                <c:pt idx="43827">
                  <c:v>60.87083333333333</c:v>
                </c:pt>
                <c:pt idx="43828">
                  <c:v>60.87222222222222</c:v>
                </c:pt>
                <c:pt idx="43829">
                  <c:v>60.87361111111111</c:v>
                </c:pt>
                <c:pt idx="43830">
                  <c:v>60.875</c:v>
                </c:pt>
                <c:pt idx="43831">
                  <c:v>60.87638888888889</c:v>
                </c:pt>
                <c:pt idx="43832">
                  <c:v>60.87777777777778</c:v>
                </c:pt>
                <c:pt idx="43833">
                  <c:v>60.87916666666667</c:v>
                </c:pt>
                <c:pt idx="43834">
                  <c:v>60.880555555555553</c:v>
                </c:pt>
                <c:pt idx="43835">
                  <c:v>60.881944444444443</c:v>
                </c:pt>
                <c:pt idx="43836">
                  <c:v>60.883333333333333</c:v>
                </c:pt>
                <c:pt idx="43837">
                  <c:v>60.884722222222223</c:v>
                </c:pt>
                <c:pt idx="43838">
                  <c:v>60.886111111111113</c:v>
                </c:pt>
                <c:pt idx="43839">
                  <c:v>60.887500000000003</c:v>
                </c:pt>
                <c:pt idx="43840">
                  <c:v>60.888888888888886</c:v>
                </c:pt>
                <c:pt idx="43841">
                  <c:v>60.890277777777776</c:v>
                </c:pt>
                <c:pt idx="43842">
                  <c:v>60.891666666666666</c:v>
                </c:pt>
                <c:pt idx="43843">
                  <c:v>60.893055555555556</c:v>
                </c:pt>
                <c:pt idx="43844">
                  <c:v>60.894444444444446</c:v>
                </c:pt>
                <c:pt idx="43845">
                  <c:v>60.895833333333336</c:v>
                </c:pt>
                <c:pt idx="43846">
                  <c:v>60.897222222222226</c:v>
                </c:pt>
                <c:pt idx="43847">
                  <c:v>60.898611111111109</c:v>
                </c:pt>
                <c:pt idx="43848">
                  <c:v>60.9</c:v>
                </c:pt>
                <c:pt idx="43849">
                  <c:v>60.901388888888889</c:v>
                </c:pt>
                <c:pt idx="43850">
                  <c:v>60.902777777777779</c:v>
                </c:pt>
                <c:pt idx="43851">
                  <c:v>60.904166666666669</c:v>
                </c:pt>
                <c:pt idx="43852">
                  <c:v>60.905555555555559</c:v>
                </c:pt>
                <c:pt idx="43853">
                  <c:v>60.906944444444441</c:v>
                </c:pt>
                <c:pt idx="43854">
                  <c:v>60.908333333333331</c:v>
                </c:pt>
                <c:pt idx="43855">
                  <c:v>60.909722222222221</c:v>
                </c:pt>
                <c:pt idx="43856">
                  <c:v>60.911111111111111</c:v>
                </c:pt>
                <c:pt idx="43857">
                  <c:v>60.912500000000001</c:v>
                </c:pt>
                <c:pt idx="43858">
                  <c:v>60.913888888888891</c:v>
                </c:pt>
                <c:pt idx="43859">
                  <c:v>60.915277777777774</c:v>
                </c:pt>
                <c:pt idx="43860">
                  <c:v>60.916666666666664</c:v>
                </c:pt>
                <c:pt idx="43861">
                  <c:v>60.918055555555554</c:v>
                </c:pt>
                <c:pt idx="43862">
                  <c:v>60.919444444444444</c:v>
                </c:pt>
                <c:pt idx="43863">
                  <c:v>60.920833333333334</c:v>
                </c:pt>
                <c:pt idx="43864">
                  <c:v>60.922222222222224</c:v>
                </c:pt>
                <c:pt idx="43865">
                  <c:v>60.923611111111114</c:v>
                </c:pt>
                <c:pt idx="43866">
                  <c:v>60.924999999999997</c:v>
                </c:pt>
                <c:pt idx="43867">
                  <c:v>60.926388888888887</c:v>
                </c:pt>
                <c:pt idx="43868">
                  <c:v>60.927777777777777</c:v>
                </c:pt>
                <c:pt idx="43869">
                  <c:v>60.929166666666667</c:v>
                </c:pt>
                <c:pt idx="43870">
                  <c:v>60.930555555555557</c:v>
                </c:pt>
                <c:pt idx="43871">
                  <c:v>60.931944444444447</c:v>
                </c:pt>
                <c:pt idx="43872">
                  <c:v>60.93333333333333</c:v>
                </c:pt>
                <c:pt idx="43873">
                  <c:v>60.93472222222222</c:v>
                </c:pt>
                <c:pt idx="43874">
                  <c:v>60.93611111111111</c:v>
                </c:pt>
                <c:pt idx="43875">
                  <c:v>60.9375</c:v>
                </c:pt>
                <c:pt idx="43876">
                  <c:v>60.93888888888889</c:v>
                </c:pt>
                <c:pt idx="43877">
                  <c:v>60.94027777777778</c:v>
                </c:pt>
                <c:pt idx="43878">
                  <c:v>60.94166666666667</c:v>
                </c:pt>
                <c:pt idx="43879">
                  <c:v>60.943055555555553</c:v>
                </c:pt>
                <c:pt idx="43880">
                  <c:v>60.944444444444443</c:v>
                </c:pt>
                <c:pt idx="43881">
                  <c:v>60.945833333333333</c:v>
                </c:pt>
                <c:pt idx="43882">
                  <c:v>60.947222222222223</c:v>
                </c:pt>
                <c:pt idx="43883">
                  <c:v>60.948611111111113</c:v>
                </c:pt>
                <c:pt idx="43884">
                  <c:v>60.95</c:v>
                </c:pt>
                <c:pt idx="43885">
                  <c:v>60.951388888888886</c:v>
                </c:pt>
                <c:pt idx="43886">
                  <c:v>60.952777777777776</c:v>
                </c:pt>
                <c:pt idx="43887">
                  <c:v>60.954166666666666</c:v>
                </c:pt>
                <c:pt idx="43888">
                  <c:v>60.955555555555556</c:v>
                </c:pt>
                <c:pt idx="43889">
                  <c:v>60.956944444444446</c:v>
                </c:pt>
                <c:pt idx="43890">
                  <c:v>60.958333333333336</c:v>
                </c:pt>
                <c:pt idx="43891">
                  <c:v>60.959722222222226</c:v>
                </c:pt>
                <c:pt idx="43892">
                  <c:v>60.961111111111109</c:v>
                </c:pt>
                <c:pt idx="43893">
                  <c:v>60.962499999999999</c:v>
                </c:pt>
                <c:pt idx="43894">
                  <c:v>60.963888888888889</c:v>
                </c:pt>
                <c:pt idx="43895">
                  <c:v>60.965277777777779</c:v>
                </c:pt>
                <c:pt idx="43896">
                  <c:v>60.966666666666669</c:v>
                </c:pt>
                <c:pt idx="43897">
                  <c:v>60.968055555555559</c:v>
                </c:pt>
                <c:pt idx="43898">
                  <c:v>60.969444444444441</c:v>
                </c:pt>
                <c:pt idx="43899">
                  <c:v>60.970833333333331</c:v>
                </c:pt>
                <c:pt idx="43900">
                  <c:v>60.972222222222221</c:v>
                </c:pt>
                <c:pt idx="43901">
                  <c:v>60.973611111111111</c:v>
                </c:pt>
                <c:pt idx="43902">
                  <c:v>60.975000000000001</c:v>
                </c:pt>
                <c:pt idx="43903">
                  <c:v>60.976388888888891</c:v>
                </c:pt>
                <c:pt idx="43904">
                  <c:v>60.977777777777774</c:v>
                </c:pt>
                <c:pt idx="43905">
                  <c:v>60.979166666666664</c:v>
                </c:pt>
                <c:pt idx="43906">
                  <c:v>60.980555555555554</c:v>
                </c:pt>
                <c:pt idx="43907">
                  <c:v>60.981944444444444</c:v>
                </c:pt>
                <c:pt idx="43908">
                  <c:v>60.983333333333334</c:v>
                </c:pt>
                <c:pt idx="43909">
                  <c:v>60.984722222222224</c:v>
                </c:pt>
                <c:pt idx="43910">
                  <c:v>60.986111111111114</c:v>
                </c:pt>
                <c:pt idx="43911">
                  <c:v>60.987499999999997</c:v>
                </c:pt>
                <c:pt idx="43912">
                  <c:v>60.988888888888887</c:v>
                </c:pt>
                <c:pt idx="43913">
                  <c:v>60.990277777777777</c:v>
                </c:pt>
                <c:pt idx="43914">
                  <c:v>60.991666666666667</c:v>
                </c:pt>
                <c:pt idx="43915">
                  <c:v>60.993055555555557</c:v>
                </c:pt>
                <c:pt idx="43916">
                  <c:v>60.994444444444447</c:v>
                </c:pt>
                <c:pt idx="43917">
                  <c:v>60.99583333333333</c:v>
                </c:pt>
                <c:pt idx="43918">
                  <c:v>60.99722222222222</c:v>
                </c:pt>
                <c:pt idx="43919">
                  <c:v>60.99861111111111</c:v>
                </c:pt>
                <c:pt idx="43920">
                  <c:v>61</c:v>
                </c:pt>
                <c:pt idx="43921">
                  <c:v>61.00138888888889</c:v>
                </c:pt>
                <c:pt idx="43922">
                  <c:v>61.00277777777778</c:v>
                </c:pt>
                <c:pt idx="43923">
                  <c:v>61.00416666666667</c:v>
                </c:pt>
                <c:pt idx="43924">
                  <c:v>61.005555555555553</c:v>
                </c:pt>
                <c:pt idx="43925">
                  <c:v>61.006944444444443</c:v>
                </c:pt>
                <c:pt idx="43926">
                  <c:v>61.008333333333333</c:v>
                </c:pt>
                <c:pt idx="43927">
                  <c:v>61.009722222222223</c:v>
                </c:pt>
                <c:pt idx="43928">
                  <c:v>61.011111111111113</c:v>
                </c:pt>
                <c:pt idx="43929">
                  <c:v>61.012500000000003</c:v>
                </c:pt>
                <c:pt idx="43930">
                  <c:v>61.013888888888886</c:v>
                </c:pt>
                <c:pt idx="43931">
                  <c:v>61.015277777777776</c:v>
                </c:pt>
                <c:pt idx="43932">
                  <c:v>61.016666666666666</c:v>
                </c:pt>
                <c:pt idx="43933">
                  <c:v>61.018055555555556</c:v>
                </c:pt>
                <c:pt idx="43934">
                  <c:v>61.019444444444446</c:v>
                </c:pt>
                <c:pt idx="43935">
                  <c:v>61.020833333333336</c:v>
                </c:pt>
                <c:pt idx="43936">
                  <c:v>61.022222222222226</c:v>
                </c:pt>
                <c:pt idx="43937">
                  <c:v>61.023611111111109</c:v>
                </c:pt>
                <c:pt idx="43938">
                  <c:v>61.024999999999999</c:v>
                </c:pt>
                <c:pt idx="43939">
                  <c:v>61.026388888888889</c:v>
                </c:pt>
                <c:pt idx="43940">
                  <c:v>61.027777777777779</c:v>
                </c:pt>
                <c:pt idx="43941">
                  <c:v>61.029166666666669</c:v>
                </c:pt>
                <c:pt idx="43942">
                  <c:v>61.030555555555559</c:v>
                </c:pt>
                <c:pt idx="43943">
                  <c:v>61.031944444444441</c:v>
                </c:pt>
                <c:pt idx="43944">
                  <c:v>61.033333333333331</c:v>
                </c:pt>
                <c:pt idx="43945">
                  <c:v>61.034722222222221</c:v>
                </c:pt>
                <c:pt idx="43946">
                  <c:v>61.036111111111111</c:v>
                </c:pt>
                <c:pt idx="43947">
                  <c:v>61.037500000000001</c:v>
                </c:pt>
                <c:pt idx="43948">
                  <c:v>61.038888888888891</c:v>
                </c:pt>
                <c:pt idx="43949">
                  <c:v>61.040277777777774</c:v>
                </c:pt>
                <c:pt idx="43950">
                  <c:v>61.041666666666664</c:v>
                </c:pt>
                <c:pt idx="43951">
                  <c:v>61.043055555555554</c:v>
                </c:pt>
                <c:pt idx="43952">
                  <c:v>61.044444444444444</c:v>
                </c:pt>
                <c:pt idx="43953">
                  <c:v>61.045833333333334</c:v>
                </c:pt>
                <c:pt idx="43954">
                  <c:v>61.047222222222224</c:v>
                </c:pt>
                <c:pt idx="43955">
                  <c:v>61.048611111111114</c:v>
                </c:pt>
                <c:pt idx="43956">
                  <c:v>61.05</c:v>
                </c:pt>
                <c:pt idx="43957">
                  <c:v>61.051388888888887</c:v>
                </c:pt>
                <c:pt idx="43958">
                  <c:v>61.052777777777777</c:v>
                </c:pt>
                <c:pt idx="43959">
                  <c:v>61.054166666666667</c:v>
                </c:pt>
                <c:pt idx="43960">
                  <c:v>61.055555555555557</c:v>
                </c:pt>
                <c:pt idx="43961">
                  <c:v>61.056944444444447</c:v>
                </c:pt>
                <c:pt idx="43962">
                  <c:v>61.05833333333333</c:v>
                </c:pt>
                <c:pt idx="43963">
                  <c:v>61.05972222222222</c:v>
                </c:pt>
                <c:pt idx="43964">
                  <c:v>61.06111111111111</c:v>
                </c:pt>
                <c:pt idx="43965">
                  <c:v>61.0625</c:v>
                </c:pt>
                <c:pt idx="43966">
                  <c:v>61.06388888888889</c:v>
                </c:pt>
                <c:pt idx="43967">
                  <c:v>61.06527777777778</c:v>
                </c:pt>
                <c:pt idx="43968">
                  <c:v>61.06666666666667</c:v>
                </c:pt>
                <c:pt idx="43969">
                  <c:v>61.068055555555553</c:v>
                </c:pt>
                <c:pt idx="43970">
                  <c:v>61.069444444444443</c:v>
                </c:pt>
                <c:pt idx="43971">
                  <c:v>61.070833333333333</c:v>
                </c:pt>
                <c:pt idx="43972">
                  <c:v>61.072222222222223</c:v>
                </c:pt>
                <c:pt idx="43973">
                  <c:v>61.073611111111113</c:v>
                </c:pt>
                <c:pt idx="43974">
                  <c:v>61.075000000000003</c:v>
                </c:pt>
                <c:pt idx="43975">
                  <c:v>61.076388888888886</c:v>
                </c:pt>
                <c:pt idx="43976">
                  <c:v>61.077777777777776</c:v>
                </c:pt>
                <c:pt idx="43977">
                  <c:v>61.079166666666666</c:v>
                </c:pt>
                <c:pt idx="43978">
                  <c:v>61.080555555555556</c:v>
                </c:pt>
                <c:pt idx="43979">
                  <c:v>61.081944444444446</c:v>
                </c:pt>
                <c:pt idx="43980">
                  <c:v>61.083333333333336</c:v>
                </c:pt>
                <c:pt idx="43981">
                  <c:v>61.084722222222226</c:v>
                </c:pt>
                <c:pt idx="43982">
                  <c:v>61.086111111111109</c:v>
                </c:pt>
                <c:pt idx="43983">
                  <c:v>61.087499999999999</c:v>
                </c:pt>
                <c:pt idx="43984">
                  <c:v>61.088888888888889</c:v>
                </c:pt>
                <c:pt idx="43985">
                  <c:v>61.090277777777779</c:v>
                </c:pt>
                <c:pt idx="43986">
                  <c:v>61.091666666666669</c:v>
                </c:pt>
                <c:pt idx="43987">
                  <c:v>61.093055555555559</c:v>
                </c:pt>
                <c:pt idx="43988">
                  <c:v>61.094444444444441</c:v>
                </c:pt>
                <c:pt idx="43989">
                  <c:v>61.095833333333331</c:v>
                </c:pt>
                <c:pt idx="43990">
                  <c:v>61.097222222222221</c:v>
                </c:pt>
                <c:pt idx="43991">
                  <c:v>61.098611111111111</c:v>
                </c:pt>
                <c:pt idx="43992">
                  <c:v>61.1</c:v>
                </c:pt>
                <c:pt idx="43993">
                  <c:v>61.101388888888891</c:v>
                </c:pt>
                <c:pt idx="43994">
                  <c:v>61.102777777777774</c:v>
                </c:pt>
                <c:pt idx="43995">
                  <c:v>61.104166666666664</c:v>
                </c:pt>
                <c:pt idx="43996">
                  <c:v>61.105555555555554</c:v>
                </c:pt>
                <c:pt idx="43997">
                  <c:v>61.106944444444444</c:v>
                </c:pt>
                <c:pt idx="43998">
                  <c:v>61.108333333333334</c:v>
                </c:pt>
                <c:pt idx="43999">
                  <c:v>61.109722222222224</c:v>
                </c:pt>
                <c:pt idx="44000">
                  <c:v>61.111111111111114</c:v>
                </c:pt>
                <c:pt idx="44001">
                  <c:v>61.112499999999997</c:v>
                </c:pt>
                <c:pt idx="44002">
                  <c:v>61.113888888888887</c:v>
                </c:pt>
                <c:pt idx="44003">
                  <c:v>61.115277777777777</c:v>
                </c:pt>
                <c:pt idx="44004">
                  <c:v>61.116666666666667</c:v>
                </c:pt>
                <c:pt idx="44005">
                  <c:v>61.118055555555557</c:v>
                </c:pt>
                <c:pt idx="44006">
                  <c:v>61.119444444444447</c:v>
                </c:pt>
                <c:pt idx="44007">
                  <c:v>61.12083333333333</c:v>
                </c:pt>
                <c:pt idx="44008">
                  <c:v>61.12222222222222</c:v>
                </c:pt>
                <c:pt idx="44009">
                  <c:v>61.12361111111111</c:v>
                </c:pt>
                <c:pt idx="44010">
                  <c:v>61.125</c:v>
                </c:pt>
                <c:pt idx="44011">
                  <c:v>61.12638888888889</c:v>
                </c:pt>
                <c:pt idx="44012">
                  <c:v>61.12777777777778</c:v>
                </c:pt>
                <c:pt idx="44013">
                  <c:v>61.12916666666667</c:v>
                </c:pt>
                <c:pt idx="44014">
                  <c:v>61.130555555555553</c:v>
                </c:pt>
                <c:pt idx="44015">
                  <c:v>61.131944444444443</c:v>
                </c:pt>
                <c:pt idx="44016">
                  <c:v>61.133333333333333</c:v>
                </c:pt>
                <c:pt idx="44017">
                  <c:v>61.134722222222223</c:v>
                </c:pt>
                <c:pt idx="44018">
                  <c:v>61.136111111111113</c:v>
                </c:pt>
                <c:pt idx="44019">
                  <c:v>61.137500000000003</c:v>
                </c:pt>
                <c:pt idx="44020">
                  <c:v>61.138888888888886</c:v>
                </c:pt>
                <c:pt idx="44021">
                  <c:v>61.140277777777776</c:v>
                </c:pt>
                <c:pt idx="44022">
                  <c:v>61.141666666666666</c:v>
                </c:pt>
                <c:pt idx="44023">
                  <c:v>61.143055555555556</c:v>
                </c:pt>
                <c:pt idx="44024">
                  <c:v>61.144444444444446</c:v>
                </c:pt>
                <c:pt idx="44025">
                  <c:v>61.145833333333336</c:v>
                </c:pt>
                <c:pt idx="44026">
                  <c:v>61.147222222222226</c:v>
                </c:pt>
                <c:pt idx="44027">
                  <c:v>61.148611111111109</c:v>
                </c:pt>
                <c:pt idx="44028">
                  <c:v>61.15</c:v>
                </c:pt>
                <c:pt idx="44029">
                  <c:v>61.151388888888889</c:v>
                </c:pt>
                <c:pt idx="44030">
                  <c:v>61.152777777777779</c:v>
                </c:pt>
                <c:pt idx="44031">
                  <c:v>61.154166666666669</c:v>
                </c:pt>
                <c:pt idx="44032">
                  <c:v>61.155555555555559</c:v>
                </c:pt>
                <c:pt idx="44033">
                  <c:v>61.156944444444441</c:v>
                </c:pt>
                <c:pt idx="44034">
                  <c:v>61.158333333333331</c:v>
                </c:pt>
                <c:pt idx="44035">
                  <c:v>61.159722222222221</c:v>
                </c:pt>
                <c:pt idx="44036">
                  <c:v>61.161111111111111</c:v>
                </c:pt>
                <c:pt idx="44037">
                  <c:v>61.162500000000001</c:v>
                </c:pt>
                <c:pt idx="44038">
                  <c:v>61.163888888888891</c:v>
                </c:pt>
                <c:pt idx="44039">
                  <c:v>61.165277777777774</c:v>
                </c:pt>
                <c:pt idx="44040">
                  <c:v>61.166666666666664</c:v>
                </c:pt>
                <c:pt idx="44041">
                  <c:v>61.168055555555554</c:v>
                </c:pt>
                <c:pt idx="44042">
                  <c:v>61.169444444444444</c:v>
                </c:pt>
                <c:pt idx="44043">
                  <c:v>61.170833333333334</c:v>
                </c:pt>
                <c:pt idx="44044">
                  <c:v>61.172222222222224</c:v>
                </c:pt>
                <c:pt idx="44045">
                  <c:v>61.173611111111114</c:v>
                </c:pt>
                <c:pt idx="44046">
                  <c:v>61.174999999999997</c:v>
                </c:pt>
                <c:pt idx="44047">
                  <c:v>61.176388888888887</c:v>
                </c:pt>
                <c:pt idx="44048">
                  <c:v>61.177777777777777</c:v>
                </c:pt>
                <c:pt idx="44049">
                  <c:v>61.179166666666667</c:v>
                </c:pt>
                <c:pt idx="44050">
                  <c:v>61.180555555555557</c:v>
                </c:pt>
                <c:pt idx="44051">
                  <c:v>61.181944444444447</c:v>
                </c:pt>
                <c:pt idx="44052">
                  <c:v>61.18333333333333</c:v>
                </c:pt>
                <c:pt idx="44053">
                  <c:v>61.18472222222222</c:v>
                </c:pt>
                <c:pt idx="44054">
                  <c:v>61.18611111111111</c:v>
                </c:pt>
                <c:pt idx="44055">
                  <c:v>61.1875</c:v>
                </c:pt>
                <c:pt idx="44056">
                  <c:v>61.18888888888889</c:v>
                </c:pt>
                <c:pt idx="44057">
                  <c:v>61.19027777777778</c:v>
                </c:pt>
                <c:pt idx="44058">
                  <c:v>61.19166666666667</c:v>
                </c:pt>
                <c:pt idx="44059">
                  <c:v>61.193055555555553</c:v>
                </c:pt>
                <c:pt idx="44060">
                  <c:v>61.194444444444443</c:v>
                </c:pt>
                <c:pt idx="44061">
                  <c:v>61.195833333333333</c:v>
                </c:pt>
                <c:pt idx="44062">
                  <c:v>61.197222222222223</c:v>
                </c:pt>
                <c:pt idx="44063">
                  <c:v>61.198611111111113</c:v>
                </c:pt>
                <c:pt idx="44064">
                  <c:v>61.2</c:v>
                </c:pt>
                <c:pt idx="44065">
                  <c:v>61.201388888888886</c:v>
                </c:pt>
                <c:pt idx="44066">
                  <c:v>61.202777777777776</c:v>
                </c:pt>
                <c:pt idx="44067">
                  <c:v>61.204166666666666</c:v>
                </c:pt>
                <c:pt idx="44068">
                  <c:v>61.205555555555556</c:v>
                </c:pt>
                <c:pt idx="44069">
                  <c:v>61.206944444444446</c:v>
                </c:pt>
                <c:pt idx="44070">
                  <c:v>61.208333333333336</c:v>
                </c:pt>
                <c:pt idx="44071">
                  <c:v>61.209722222222226</c:v>
                </c:pt>
                <c:pt idx="44072">
                  <c:v>61.211111111111109</c:v>
                </c:pt>
                <c:pt idx="44073">
                  <c:v>61.212499999999999</c:v>
                </c:pt>
                <c:pt idx="44074">
                  <c:v>61.213888888888889</c:v>
                </c:pt>
                <c:pt idx="44075">
                  <c:v>61.215277777777779</c:v>
                </c:pt>
                <c:pt idx="44076">
                  <c:v>61.216666666666669</c:v>
                </c:pt>
                <c:pt idx="44077">
                  <c:v>61.218055555555559</c:v>
                </c:pt>
                <c:pt idx="44078">
                  <c:v>61.219444444444441</c:v>
                </c:pt>
                <c:pt idx="44079">
                  <c:v>61.220833333333331</c:v>
                </c:pt>
                <c:pt idx="44080">
                  <c:v>61.222222222222221</c:v>
                </c:pt>
                <c:pt idx="44081">
                  <c:v>61.223611111111111</c:v>
                </c:pt>
                <c:pt idx="44082">
                  <c:v>61.225000000000001</c:v>
                </c:pt>
                <c:pt idx="44083">
                  <c:v>61.226388888888891</c:v>
                </c:pt>
                <c:pt idx="44084">
                  <c:v>61.227777777777774</c:v>
                </c:pt>
                <c:pt idx="44085">
                  <c:v>61.229166666666664</c:v>
                </c:pt>
                <c:pt idx="44086">
                  <c:v>61.230555555555554</c:v>
                </c:pt>
                <c:pt idx="44087">
                  <c:v>61.231944444444444</c:v>
                </c:pt>
                <c:pt idx="44088">
                  <c:v>61.233333333333334</c:v>
                </c:pt>
                <c:pt idx="44089">
                  <c:v>61.234722222222224</c:v>
                </c:pt>
                <c:pt idx="44090">
                  <c:v>61.236111111111114</c:v>
                </c:pt>
                <c:pt idx="44091">
                  <c:v>61.237499999999997</c:v>
                </c:pt>
                <c:pt idx="44092">
                  <c:v>61.238888888888887</c:v>
                </c:pt>
                <c:pt idx="44093">
                  <c:v>61.240277777777777</c:v>
                </c:pt>
                <c:pt idx="44094">
                  <c:v>61.241666666666667</c:v>
                </c:pt>
                <c:pt idx="44095">
                  <c:v>61.243055555555557</c:v>
                </c:pt>
                <c:pt idx="44096">
                  <c:v>61.244444444444447</c:v>
                </c:pt>
                <c:pt idx="44097">
                  <c:v>61.24583333333333</c:v>
                </c:pt>
                <c:pt idx="44098">
                  <c:v>61.24722222222222</c:v>
                </c:pt>
                <c:pt idx="44099">
                  <c:v>61.24861111111111</c:v>
                </c:pt>
                <c:pt idx="44100">
                  <c:v>61.25</c:v>
                </c:pt>
                <c:pt idx="44101">
                  <c:v>61.25138888888889</c:v>
                </c:pt>
                <c:pt idx="44102">
                  <c:v>61.25277777777778</c:v>
                </c:pt>
                <c:pt idx="44103">
                  <c:v>61.25416666666667</c:v>
                </c:pt>
                <c:pt idx="44104">
                  <c:v>61.255555555555553</c:v>
                </c:pt>
                <c:pt idx="44105">
                  <c:v>61.256944444444443</c:v>
                </c:pt>
                <c:pt idx="44106">
                  <c:v>61.258333333333333</c:v>
                </c:pt>
                <c:pt idx="44107">
                  <c:v>61.259722222222223</c:v>
                </c:pt>
                <c:pt idx="44108">
                  <c:v>61.261111111111113</c:v>
                </c:pt>
                <c:pt idx="44109">
                  <c:v>61.262500000000003</c:v>
                </c:pt>
                <c:pt idx="44110">
                  <c:v>61.263888888888886</c:v>
                </c:pt>
                <c:pt idx="44111">
                  <c:v>61.265277777777776</c:v>
                </c:pt>
                <c:pt idx="44112">
                  <c:v>61.266666666666666</c:v>
                </c:pt>
                <c:pt idx="44113">
                  <c:v>61.268055555555556</c:v>
                </c:pt>
                <c:pt idx="44114">
                  <c:v>61.269444444444446</c:v>
                </c:pt>
                <c:pt idx="44115">
                  <c:v>61.270833333333336</c:v>
                </c:pt>
                <c:pt idx="44116">
                  <c:v>61.272222222222226</c:v>
                </c:pt>
                <c:pt idx="44117">
                  <c:v>61.273611111111109</c:v>
                </c:pt>
                <c:pt idx="44118">
                  <c:v>61.274999999999999</c:v>
                </c:pt>
                <c:pt idx="44119">
                  <c:v>61.276388888888889</c:v>
                </c:pt>
                <c:pt idx="44120">
                  <c:v>61.277777777777779</c:v>
                </c:pt>
                <c:pt idx="44121">
                  <c:v>61.279166666666669</c:v>
                </c:pt>
                <c:pt idx="44122">
                  <c:v>61.280555555555559</c:v>
                </c:pt>
                <c:pt idx="44123">
                  <c:v>61.281944444444441</c:v>
                </c:pt>
                <c:pt idx="44124">
                  <c:v>61.283333333333331</c:v>
                </c:pt>
                <c:pt idx="44125">
                  <c:v>61.284722222222221</c:v>
                </c:pt>
                <c:pt idx="44126">
                  <c:v>61.286111111111111</c:v>
                </c:pt>
                <c:pt idx="44127">
                  <c:v>61.287500000000001</c:v>
                </c:pt>
                <c:pt idx="44128">
                  <c:v>61.288888888888891</c:v>
                </c:pt>
                <c:pt idx="44129">
                  <c:v>61.290277777777774</c:v>
                </c:pt>
                <c:pt idx="44130">
                  <c:v>61.291666666666664</c:v>
                </c:pt>
                <c:pt idx="44131">
                  <c:v>61.293055555555554</c:v>
                </c:pt>
                <c:pt idx="44132">
                  <c:v>61.294444444444444</c:v>
                </c:pt>
                <c:pt idx="44133">
                  <c:v>61.295833333333334</c:v>
                </c:pt>
                <c:pt idx="44134">
                  <c:v>61.297222222222224</c:v>
                </c:pt>
                <c:pt idx="44135">
                  <c:v>61.298611111111114</c:v>
                </c:pt>
                <c:pt idx="44136">
                  <c:v>61.3</c:v>
                </c:pt>
                <c:pt idx="44137">
                  <c:v>61.301388888888887</c:v>
                </c:pt>
                <c:pt idx="44138">
                  <c:v>61.302777777777777</c:v>
                </c:pt>
                <c:pt idx="44139">
                  <c:v>61.304166666666667</c:v>
                </c:pt>
                <c:pt idx="44140">
                  <c:v>61.305555555555557</c:v>
                </c:pt>
                <c:pt idx="44141">
                  <c:v>61.306944444444447</c:v>
                </c:pt>
                <c:pt idx="44142">
                  <c:v>61.30833333333333</c:v>
                </c:pt>
                <c:pt idx="44143">
                  <c:v>61.30972222222222</c:v>
                </c:pt>
                <c:pt idx="44144">
                  <c:v>61.31111111111111</c:v>
                </c:pt>
                <c:pt idx="44145">
                  <c:v>61.3125</c:v>
                </c:pt>
                <c:pt idx="44146">
                  <c:v>61.31388888888889</c:v>
                </c:pt>
                <c:pt idx="44147">
                  <c:v>61.31527777777778</c:v>
                </c:pt>
                <c:pt idx="44148">
                  <c:v>61.31666666666667</c:v>
                </c:pt>
                <c:pt idx="44149">
                  <c:v>61.318055555555553</c:v>
                </c:pt>
                <c:pt idx="44150">
                  <c:v>61.319444444444443</c:v>
                </c:pt>
                <c:pt idx="44151">
                  <c:v>61.320833333333333</c:v>
                </c:pt>
                <c:pt idx="44152">
                  <c:v>61.322222222222223</c:v>
                </c:pt>
                <c:pt idx="44153">
                  <c:v>61.323611111111113</c:v>
                </c:pt>
                <c:pt idx="44154">
                  <c:v>61.325000000000003</c:v>
                </c:pt>
                <c:pt idx="44155">
                  <c:v>61.326388888888886</c:v>
                </c:pt>
                <c:pt idx="44156">
                  <c:v>61.327777777777776</c:v>
                </c:pt>
                <c:pt idx="44157">
                  <c:v>61.329166666666666</c:v>
                </c:pt>
                <c:pt idx="44158">
                  <c:v>61.330555555555556</c:v>
                </c:pt>
                <c:pt idx="44159">
                  <c:v>61.331944444444446</c:v>
                </c:pt>
                <c:pt idx="44160">
                  <c:v>61.333333333333336</c:v>
                </c:pt>
                <c:pt idx="44161">
                  <c:v>61.334722222222226</c:v>
                </c:pt>
                <c:pt idx="44162">
                  <c:v>61.336111111111109</c:v>
                </c:pt>
                <c:pt idx="44163">
                  <c:v>61.337499999999999</c:v>
                </c:pt>
                <c:pt idx="44164">
                  <c:v>61.338888888888889</c:v>
                </c:pt>
                <c:pt idx="44165">
                  <c:v>61.340277777777779</c:v>
                </c:pt>
                <c:pt idx="44166">
                  <c:v>61.341666666666669</c:v>
                </c:pt>
                <c:pt idx="44167">
                  <c:v>61.343055555555559</c:v>
                </c:pt>
                <c:pt idx="44168">
                  <c:v>61.344444444444441</c:v>
                </c:pt>
                <c:pt idx="44169">
                  <c:v>61.345833333333331</c:v>
                </c:pt>
                <c:pt idx="44170">
                  <c:v>61.347222222222221</c:v>
                </c:pt>
                <c:pt idx="44171">
                  <c:v>61.348611111111111</c:v>
                </c:pt>
                <c:pt idx="44172">
                  <c:v>61.35</c:v>
                </c:pt>
                <c:pt idx="44173">
                  <c:v>61.351388888888891</c:v>
                </c:pt>
                <c:pt idx="44174">
                  <c:v>61.352777777777774</c:v>
                </c:pt>
                <c:pt idx="44175">
                  <c:v>61.354166666666664</c:v>
                </c:pt>
                <c:pt idx="44176">
                  <c:v>61.355555555555554</c:v>
                </c:pt>
                <c:pt idx="44177">
                  <c:v>61.356944444444444</c:v>
                </c:pt>
                <c:pt idx="44178">
                  <c:v>61.358333333333334</c:v>
                </c:pt>
                <c:pt idx="44179">
                  <c:v>61.359722222222224</c:v>
                </c:pt>
                <c:pt idx="44180">
                  <c:v>61.361111111111114</c:v>
                </c:pt>
                <c:pt idx="44181">
                  <c:v>61.362499999999997</c:v>
                </c:pt>
                <c:pt idx="44182">
                  <c:v>61.363888888888887</c:v>
                </c:pt>
                <c:pt idx="44183">
                  <c:v>61.365277777777777</c:v>
                </c:pt>
                <c:pt idx="44184">
                  <c:v>61.366666666666667</c:v>
                </c:pt>
                <c:pt idx="44185">
                  <c:v>61.368055555555557</c:v>
                </c:pt>
                <c:pt idx="44186">
                  <c:v>61.369444444444447</c:v>
                </c:pt>
                <c:pt idx="44187">
                  <c:v>61.37083333333333</c:v>
                </c:pt>
                <c:pt idx="44188">
                  <c:v>61.37222222222222</c:v>
                </c:pt>
                <c:pt idx="44189">
                  <c:v>61.37361111111111</c:v>
                </c:pt>
                <c:pt idx="44190">
                  <c:v>61.375</c:v>
                </c:pt>
                <c:pt idx="44191">
                  <c:v>61.37638888888889</c:v>
                </c:pt>
                <c:pt idx="44192">
                  <c:v>61.37777777777778</c:v>
                </c:pt>
                <c:pt idx="44193">
                  <c:v>61.37916666666667</c:v>
                </c:pt>
                <c:pt idx="44194">
                  <c:v>61.380555555555553</c:v>
                </c:pt>
                <c:pt idx="44195">
                  <c:v>61.381944444444443</c:v>
                </c:pt>
                <c:pt idx="44196">
                  <c:v>61.383333333333333</c:v>
                </c:pt>
                <c:pt idx="44197">
                  <c:v>61.384722222222223</c:v>
                </c:pt>
                <c:pt idx="44198">
                  <c:v>61.386111111111113</c:v>
                </c:pt>
                <c:pt idx="44199">
                  <c:v>61.387500000000003</c:v>
                </c:pt>
                <c:pt idx="44200">
                  <c:v>61.388888888888886</c:v>
                </c:pt>
                <c:pt idx="44201">
                  <c:v>61.390277777777776</c:v>
                </c:pt>
                <c:pt idx="44202">
                  <c:v>61.391666666666666</c:v>
                </c:pt>
                <c:pt idx="44203">
                  <c:v>61.393055555555556</c:v>
                </c:pt>
                <c:pt idx="44204">
                  <c:v>61.394444444444446</c:v>
                </c:pt>
                <c:pt idx="44205">
                  <c:v>61.395833333333336</c:v>
                </c:pt>
                <c:pt idx="44206">
                  <c:v>61.397222222222226</c:v>
                </c:pt>
                <c:pt idx="44207">
                  <c:v>61.398611111111109</c:v>
                </c:pt>
                <c:pt idx="44208">
                  <c:v>61.4</c:v>
                </c:pt>
                <c:pt idx="44209">
                  <c:v>61.401388888888889</c:v>
                </c:pt>
                <c:pt idx="44210">
                  <c:v>61.402777777777779</c:v>
                </c:pt>
                <c:pt idx="44211">
                  <c:v>61.404166666666669</c:v>
                </c:pt>
                <c:pt idx="44212">
                  <c:v>61.405555555555559</c:v>
                </c:pt>
                <c:pt idx="44213">
                  <c:v>61.406944444444441</c:v>
                </c:pt>
                <c:pt idx="44214">
                  <c:v>61.408333333333331</c:v>
                </c:pt>
                <c:pt idx="44215">
                  <c:v>61.409722222222221</c:v>
                </c:pt>
                <c:pt idx="44216">
                  <c:v>61.411111111111111</c:v>
                </c:pt>
                <c:pt idx="44217">
                  <c:v>61.412500000000001</c:v>
                </c:pt>
                <c:pt idx="44218">
                  <c:v>61.413888888888891</c:v>
                </c:pt>
                <c:pt idx="44219">
                  <c:v>61.415277777777774</c:v>
                </c:pt>
                <c:pt idx="44220">
                  <c:v>61.416666666666664</c:v>
                </c:pt>
                <c:pt idx="44221">
                  <c:v>61.418055555555554</c:v>
                </c:pt>
                <c:pt idx="44222">
                  <c:v>61.419444444444444</c:v>
                </c:pt>
                <c:pt idx="44223">
                  <c:v>61.420833333333334</c:v>
                </c:pt>
                <c:pt idx="44224">
                  <c:v>61.422222222222224</c:v>
                </c:pt>
                <c:pt idx="44225">
                  <c:v>61.423611111111114</c:v>
                </c:pt>
                <c:pt idx="44226">
                  <c:v>61.424999999999997</c:v>
                </c:pt>
                <c:pt idx="44227">
                  <c:v>61.426388888888887</c:v>
                </c:pt>
                <c:pt idx="44228">
                  <c:v>61.427777777777777</c:v>
                </c:pt>
                <c:pt idx="44229">
                  <c:v>61.429166666666667</c:v>
                </c:pt>
                <c:pt idx="44230">
                  <c:v>61.430555555555557</c:v>
                </c:pt>
                <c:pt idx="44231">
                  <c:v>61.431944444444447</c:v>
                </c:pt>
                <c:pt idx="44232">
                  <c:v>61.43333333333333</c:v>
                </c:pt>
                <c:pt idx="44233">
                  <c:v>61.43472222222222</c:v>
                </c:pt>
                <c:pt idx="44234">
                  <c:v>61.43611111111111</c:v>
                </c:pt>
                <c:pt idx="44235">
                  <c:v>61.4375</c:v>
                </c:pt>
                <c:pt idx="44236">
                  <c:v>61.43888888888889</c:v>
                </c:pt>
                <c:pt idx="44237">
                  <c:v>61.44027777777778</c:v>
                </c:pt>
                <c:pt idx="44238">
                  <c:v>61.44166666666667</c:v>
                </c:pt>
                <c:pt idx="44239">
                  <c:v>61.443055555555553</c:v>
                </c:pt>
                <c:pt idx="44240">
                  <c:v>61.444444444444443</c:v>
                </c:pt>
                <c:pt idx="44241">
                  <c:v>61.445833333333333</c:v>
                </c:pt>
                <c:pt idx="44242">
                  <c:v>61.447222222222223</c:v>
                </c:pt>
                <c:pt idx="44243">
                  <c:v>61.448611111111113</c:v>
                </c:pt>
                <c:pt idx="44244">
                  <c:v>61.45</c:v>
                </c:pt>
                <c:pt idx="44245">
                  <c:v>61.451388888888886</c:v>
                </c:pt>
                <c:pt idx="44246">
                  <c:v>61.452777777777776</c:v>
                </c:pt>
                <c:pt idx="44247">
                  <c:v>61.454166666666666</c:v>
                </c:pt>
                <c:pt idx="44248">
                  <c:v>61.455555555555556</c:v>
                </c:pt>
                <c:pt idx="44249">
                  <c:v>61.456944444444446</c:v>
                </c:pt>
                <c:pt idx="44250">
                  <c:v>61.458333333333336</c:v>
                </c:pt>
                <c:pt idx="44251">
                  <c:v>61.459722222222226</c:v>
                </c:pt>
                <c:pt idx="44252">
                  <c:v>61.461111111111109</c:v>
                </c:pt>
                <c:pt idx="44253">
                  <c:v>61.462499999999999</c:v>
                </c:pt>
                <c:pt idx="44254">
                  <c:v>61.463888888888889</c:v>
                </c:pt>
                <c:pt idx="44255">
                  <c:v>61.465277777777779</c:v>
                </c:pt>
                <c:pt idx="44256">
                  <c:v>61.466666666666669</c:v>
                </c:pt>
                <c:pt idx="44257">
                  <c:v>61.468055555555559</c:v>
                </c:pt>
                <c:pt idx="44258">
                  <c:v>61.469444444444441</c:v>
                </c:pt>
                <c:pt idx="44259">
                  <c:v>61.470833333333331</c:v>
                </c:pt>
                <c:pt idx="44260">
                  <c:v>61.472222222222221</c:v>
                </c:pt>
                <c:pt idx="44261">
                  <c:v>61.473611111111111</c:v>
                </c:pt>
                <c:pt idx="44262">
                  <c:v>61.475000000000001</c:v>
                </c:pt>
                <c:pt idx="44263">
                  <c:v>61.476388888888891</c:v>
                </c:pt>
                <c:pt idx="44264">
                  <c:v>61.477777777777774</c:v>
                </c:pt>
                <c:pt idx="44265">
                  <c:v>61.479166666666664</c:v>
                </c:pt>
                <c:pt idx="44266">
                  <c:v>61.480555555555554</c:v>
                </c:pt>
                <c:pt idx="44267">
                  <c:v>61.481944444444444</c:v>
                </c:pt>
                <c:pt idx="44268">
                  <c:v>61.483333333333334</c:v>
                </c:pt>
                <c:pt idx="44269">
                  <c:v>61.484722222222224</c:v>
                </c:pt>
                <c:pt idx="44270">
                  <c:v>61.486111111111114</c:v>
                </c:pt>
                <c:pt idx="44271">
                  <c:v>61.487499999999997</c:v>
                </c:pt>
                <c:pt idx="44272">
                  <c:v>61.488888888888887</c:v>
                </c:pt>
                <c:pt idx="44273">
                  <c:v>61.490277777777777</c:v>
                </c:pt>
                <c:pt idx="44274">
                  <c:v>61.491666666666667</c:v>
                </c:pt>
                <c:pt idx="44275">
                  <c:v>61.493055555555557</c:v>
                </c:pt>
                <c:pt idx="44276">
                  <c:v>61.494444444444447</c:v>
                </c:pt>
                <c:pt idx="44277">
                  <c:v>61.49583333333333</c:v>
                </c:pt>
                <c:pt idx="44278">
                  <c:v>61.49722222222222</c:v>
                </c:pt>
                <c:pt idx="44279">
                  <c:v>61.49861111111111</c:v>
                </c:pt>
                <c:pt idx="44280">
                  <c:v>61.5</c:v>
                </c:pt>
                <c:pt idx="44281">
                  <c:v>61.50138888888889</c:v>
                </c:pt>
                <c:pt idx="44282">
                  <c:v>61.50277777777778</c:v>
                </c:pt>
                <c:pt idx="44283">
                  <c:v>61.50416666666667</c:v>
                </c:pt>
                <c:pt idx="44284">
                  <c:v>61.505555555555553</c:v>
                </c:pt>
                <c:pt idx="44285">
                  <c:v>61.506944444444443</c:v>
                </c:pt>
                <c:pt idx="44286">
                  <c:v>61.508333333333333</c:v>
                </c:pt>
                <c:pt idx="44287">
                  <c:v>61.509722222222223</c:v>
                </c:pt>
                <c:pt idx="44288">
                  <c:v>61.511111111111113</c:v>
                </c:pt>
                <c:pt idx="44289">
                  <c:v>61.512500000000003</c:v>
                </c:pt>
                <c:pt idx="44290">
                  <c:v>61.513888888888886</c:v>
                </c:pt>
                <c:pt idx="44291">
                  <c:v>61.515277777777776</c:v>
                </c:pt>
                <c:pt idx="44292">
                  <c:v>61.516666666666666</c:v>
                </c:pt>
                <c:pt idx="44293">
                  <c:v>61.518055555555556</c:v>
                </c:pt>
                <c:pt idx="44294">
                  <c:v>61.519444444444446</c:v>
                </c:pt>
                <c:pt idx="44295">
                  <c:v>61.520833333333336</c:v>
                </c:pt>
                <c:pt idx="44296">
                  <c:v>61.522222222222226</c:v>
                </c:pt>
                <c:pt idx="44297">
                  <c:v>61.523611111111109</c:v>
                </c:pt>
                <c:pt idx="44298">
                  <c:v>61.524999999999999</c:v>
                </c:pt>
                <c:pt idx="44299">
                  <c:v>61.526388888888889</c:v>
                </c:pt>
                <c:pt idx="44300">
                  <c:v>61.527777777777779</c:v>
                </c:pt>
                <c:pt idx="44301">
                  <c:v>61.529166666666669</c:v>
                </c:pt>
                <c:pt idx="44302">
                  <c:v>61.530555555555559</c:v>
                </c:pt>
                <c:pt idx="44303">
                  <c:v>61.531944444444441</c:v>
                </c:pt>
                <c:pt idx="44304">
                  <c:v>61.533333333333331</c:v>
                </c:pt>
                <c:pt idx="44305">
                  <c:v>61.534722222222221</c:v>
                </c:pt>
                <c:pt idx="44306">
                  <c:v>61.536111111111111</c:v>
                </c:pt>
                <c:pt idx="44307">
                  <c:v>61.537500000000001</c:v>
                </c:pt>
                <c:pt idx="44308">
                  <c:v>61.538888888888891</c:v>
                </c:pt>
                <c:pt idx="44309">
                  <c:v>61.540277777777774</c:v>
                </c:pt>
                <c:pt idx="44310">
                  <c:v>61.541666666666664</c:v>
                </c:pt>
                <c:pt idx="44311">
                  <c:v>61.543055555555554</c:v>
                </c:pt>
                <c:pt idx="44312">
                  <c:v>61.544444444444444</c:v>
                </c:pt>
                <c:pt idx="44313">
                  <c:v>61.545833333333334</c:v>
                </c:pt>
                <c:pt idx="44314">
                  <c:v>61.547222222222224</c:v>
                </c:pt>
                <c:pt idx="44315">
                  <c:v>61.548611111111114</c:v>
                </c:pt>
                <c:pt idx="44316">
                  <c:v>61.55</c:v>
                </c:pt>
                <c:pt idx="44317">
                  <c:v>61.551388888888887</c:v>
                </c:pt>
                <c:pt idx="44318">
                  <c:v>61.552777777777777</c:v>
                </c:pt>
                <c:pt idx="44319">
                  <c:v>61.554166666666667</c:v>
                </c:pt>
                <c:pt idx="44320">
                  <c:v>61.555555555555557</c:v>
                </c:pt>
                <c:pt idx="44321">
                  <c:v>61.556944444444447</c:v>
                </c:pt>
                <c:pt idx="44322">
                  <c:v>61.55833333333333</c:v>
                </c:pt>
                <c:pt idx="44323">
                  <c:v>61.55972222222222</c:v>
                </c:pt>
                <c:pt idx="44324">
                  <c:v>61.56111111111111</c:v>
                </c:pt>
                <c:pt idx="44325">
                  <c:v>61.5625</c:v>
                </c:pt>
                <c:pt idx="44326">
                  <c:v>61.56388888888889</c:v>
                </c:pt>
                <c:pt idx="44327">
                  <c:v>61.56527777777778</c:v>
                </c:pt>
                <c:pt idx="44328">
                  <c:v>61.56666666666667</c:v>
                </c:pt>
                <c:pt idx="44329">
                  <c:v>61.568055555555553</c:v>
                </c:pt>
                <c:pt idx="44330">
                  <c:v>61.569444444444443</c:v>
                </c:pt>
                <c:pt idx="44331">
                  <c:v>61.570833333333333</c:v>
                </c:pt>
                <c:pt idx="44332">
                  <c:v>61.572222222222223</c:v>
                </c:pt>
                <c:pt idx="44333">
                  <c:v>61.573611111111113</c:v>
                </c:pt>
                <c:pt idx="44334">
                  <c:v>61.575000000000003</c:v>
                </c:pt>
                <c:pt idx="44335">
                  <c:v>61.576388888888886</c:v>
                </c:pt>
                <c:pt idx="44336">
                  <c:v>61.577777777777776</c:v>
                </c:pt>
                <c:pt idx="44337">
                  <c:v>61.579166666666666</c:v>
                </c:pt>
                <c:pt idx="44338">
                  <c:v>61.580555555555556</c:v>
                </c:pt>
                <c:pt idx="44339">
                  <c:v>61.581944444444446</c:v>
                </c:pt>
                <c:pt idx="44340">
                  <c:v>61.583333333333336</c:v>
                </c:pt>
                <c:pt idx="44341">
                  <c:v>61.584722222222226</c:v>
                </c:pt>
                <c:pt idx="44342">
                  <c:v>61.586111111111109</c:v>
                </c:pt>
                <c:pt idx="44343">
                  <c:v>61.587499999999999</c:v>
                </c:pt>
                <c:pt idx="44344">
                  <c:v>61.588888888888889</c:v>
                </c:pt>
                <c:pt idx="44345">
                  <c:v>61.590277777777779</c:v>
                </c:pt>
                <c:pt idx="44346">
                  <c:v>61.591666666666669</c:v>
                </c:pt>
                <c:pt idx="44347">
                  <c:v>61.593055555555559</c:v>
                </c:pt>
                <c:pt idx="44348">
                  <c:v>61.594444444444441</c:v>
                </c:pt>
                <c:pt idx="44349">
                  <c:v>61.595833333333331</c:v>
                </c:pt>
                <c:pt idx="44350">
                  <c:v>61.597222222222221</c:v>
                </c:pt>
                <c:pt idx="44351">
                  <c:v>61.598611111111111</c:v>
                </c:pt>
                <c:pt idx="44352">
                  <c:v>61.6</c:v>
                </c:pt>
                <c:pt idx="44353">
                  <c:v>61.601388888888891</c:v>
                </c:pt>
                <c:pt idx="44354">
                  <c:v>61.602777777777774</c:v>
                </c:pt>
                <c:pt idx="44355">
                  <c:v>61.604166666666664</c:v>
                </c:pt>
                <c:pt idx="44356">
                  <c:v>61.605555555555554</c:v>
                </c:pt>
                <c:pt idx="44357">
                  <c:v>61.606944444444444</c:v>
                </c:pt>
                <c:pt idx="44358">
                  <c:v>61.608333333333334</c:v>
                </c:pt>
                <c:pt idx="44359">
                  <c:v>61.609722222222224</c:v>
                </c:pt>
                <c:pt idx="44360">
                  <c:v>61.611111111111114</c:v>
                </c:pt>
                <c:pt idx="44361">
                  <c:v>61.612499999999997</c:v>
                </c:pt>
                <c:pt idx="44362">
                  <c:v>61.613888888888887</c:v>
                </c:pt>
                <c:pt idx="44363">
                  <c:v>61.615277777777777</c:v>
                </c:pt>
                <c:pt idx="44364">
                  <c:v>61.616666666666667</c:v>
                </c:pt>
                <c:pt idx="44365">
                  <c:v>61.618055555555557</c:v>
                </c:pt>
                <c:pt idx="44366">
                  <c:v>61.619444444444447</c:v>
                </c:pt>
                <c:pt idx="44367">
                  <c:v>61.62083333333333</c:v>
                </c:pt>
                <c:pt idx="44368">
                  <c:v>61.62222222222222</c:v>
                </c:pt>
                <c:pt idx="44369">
                  <c:v>61.62361111111111</c:v>
                </c:pt>
                <c:pt idx="44370">
                  <c:v>61.625</c:v>
                </c:pt>
                <c:pt idx="44371">
                  <c:v>61.62638888888889</c:v>
                </c:pt>
                <c:pt idx="44372">
                  <c:v>61.62777777777778</c:v>
                </c:pt>
                <c:pt idx="44373">
                  <c:v>61.62916666666667</c:v>
                </c:pt>
                <c:pt idx="44374">
                  <c:v>61.630555555555553</c:v>
                </c:pt>
                <c:pt idx="44375">
                  <c:v>61.631944444444443</c:v>
                </c:pt>
                <c:pt idx="44376">
                  <c:v>61.633333333333333</c:v>
                </c:pt>
                <c:pt idx="44377">
                  <c:v>61.634722222222223</c:v>
                </c:pt>
                <c:pt idx="44378">
                  <c:v>61.636111111111113</c:v>
                </c:pt>
                <c:pt idx="44379">
                  <c:v>61.637500000000003</c:v>
                </c:pt>
                <c:pt idx="44380">
                  <c:v>61.638888888888886</c:v>
                </c:pt>
                <c:pt idx="44381">
                  <c:v>61.640277777777776</c:v>
                </c:pt>
                <c:pt idx="44382">
                  <c:v>61.641666666666666</c:v>
                </c:pt>
                <c:pt idx="44383">
                  <c:v>61.643055555555556</c:v>
                </c:pt>
                <c:pt idx="44384">
                  <c:v>61.644444444444446</c:v>
                </c:pt>
                <c:pt idx="44385">
                  <c:v>61.645833333333336</c:v>
                </c:pt>
                <c:pt idx="44386">
                  <c:v>61.647222222222226</c:v>
                </c:pt>
                <c:pt idx="44387">
                  <c:v>61.648611111111109</c:v>
                </c:pt>
                <c:pt idx="44388">
                  <c:v>61.65</c:v>
                </c:pt>
                <c:pt idx="44389">
                  <c:v>61.651388888888889</c:v>
                </c:pt>
                <c:pt idx="44390">
                  <c:v>61.652777777777779</c:v>
                </c:pt>
                <c:pt idx="44391">
                  <c:v>61.654166666666669</c:v>
                </c:pt>
                <c:pt idx="44392">
                  <c:v>61.655555555555559</c:v>
                </c:pt>
                <c:pt idx="44393">
                  <c:v>61.656944444444441</c:v>
                </c:pt>
                <c:pt idx="44394">
                  <c:v>61.658333333333331</c:v>
                </c:pt>
                <c:pt idx="44395">
                  <c:v>61.659722222222221</c:v>
                </c:pt>
                <c:pt idx="44396">
                  <c:v>61.661111111111111</c:v>
                </c:pt>
                <c:pt idx="44397">
                  <c:v>61.662500000000001</c:v>
                </c:pt>
                <c:pt idx="44398">
                  <c:v>61.663888888888891</c:v>
                </c:pt>
                <c:pt idx="44399">
                  <c:v>61.665277777777774</c:v>
                </c:pt>
                <c:pt idx="44400">
                  <c:v>61.666666666666664</c:v>
                </c:pt>
                <c:pt idx="44401">
                  <c:v>61.668055555555554</c:v>
                </c:pt>
                <c:pt idx="44402">
                  <c:v>61.669444444444444</c:v>
                </c:pt>
                <c:pt idx="44403">
                  <c:v>61.670833333333334</c:v>
                </c:pt>
                <c:pt idx="44404">
                  <c:v>61.672222222222224</c:v>
                </c:pt>
                <c:pt idx="44405">
                  <c:v>61.673611111111114</c:v>
                </c:pt>
                <c:pt idx="44406">
                  <c:v>61.674999999999997</c:v>
                </c:pt>
                <c:pt idx="44407">
                  <c:v>61.676388888888887</c:v>
                </c:pt>
                <c:pt idx="44408">
                  <c:v>61.677777777777777</c:v>
                </c:pt>
                <c:pt idx="44409">
                  <c:v>61.679166666666667</c:v>
                </c:pt>
                <c:pt idx="44410">
                  <c:v>61.680555555555557</c:v>
                </c:pt>
                <c:pt idx="44411">
                  <c:v>61.681944444444447</c:v>
                </c:pt>
                <c:pt idx="44412">
                  <c:v>61.68333333333333</c:v>
                </c:pt>
                <c:pt idx="44413">
                  <c:v>61.68472222222222</c:v>
                </c:pt>
                <c:pt idx="44414">
                  <c:v>61.68611111111111</c:v>
                </c:pt>
                <c:pt idx="44415">
                  <c:v>61.6875</c:v>
                </c:pt>
                <c:pt idx="44416">
                  <c:v>61.68888888888889</c:v>
                </c:pt>
                <c:pt idx="44417">
                  <c:v>61.69027777777778</c:v>
                </c:pt>
                <c:pt idx="44418">
                  <c:v>61.69166666666667</c:v>
                </c:pt>
                <c:pt idx="44419">
                  <c:v>61.693055555555553</c:v>
                </c:pt>
                <c:pt idx="44420">
                  <c:v>61.694444444444443</c:v>
                </c:pt>
                <c:pt idx="44421">
                  <c:v>61.695833333333333</c:v>
                </c:pt>
                <c:pt idx="44422">
                  <c:v>61.697222222222223</c:v>
                </c:pt>
                <c:pt idx="44423">
                  <c:v>61.698611111111113</c:v>
                </c:pt>
                <c:pt idx="44424">
                  <c:v>61.7</c:v>
                </c:pt>
                <c:pt idx="44425">
                  <c:v>61.701388888888886</c:v>
                </c:pt>
                <c:pt idx="44426">
                  <c:v>61.702777777777776</c:v>
                </c:pt>
                <c:pt idx="44427">
                  <c:v>61.704166666666666</c:v>
                </c:pt>
                <c:pt idx="44428">
                  <c:v>61.705555555555556</c:v>
                </c:pt>
                <c:pt idx="44429">
                  <c:v>61.706944444444446</c:v>
                </c:pt>
                <c:pt idx="44430">
                  <c:v>61.708333333333336</c:v>
                </c:pt>
                <c:pt idx="44431">
                  <c:v>61.709722222222226</c:v>
                </c:pt>
                <c:pt idx="44432">
                  <c:v>61.711111111111109</c:v>
                </c:pt>
                <c:pt idx="44433">
                  <c:v>61.712499999999999</c:v>
                </c:pt>
                <c:pt idx="44434">
                  <c:v>61.713888888888889</c:v>
                </c:pt>
                <c:pt idx="44435">
                  <c:v>61.715277777777779</c:v>
                </c:pt>
                <c:pt idx="44436">
                  <c:v>61.716666666666669</c:v>
                </c:pt>
                <c:pt idx="44437">
                  <c:v>61.718055555555559</c:v>
                </c:pt>
                <c:pt idx="44438">
                  <c:v>61.719444444444441</c:v>
                </c:pt>
                <c:pt idx="44439">
                  <c:v>61.720833333333331</c:v>
                </c:pt>
                <c:pt idx="44440">
                  <c:v>61.722222222222221</c:v>
                </c:pt>
                <c:pt idx="44441">
                  <c:v>61.723611111111111</c:v>
                </c:pt>
                <c:pt idx="44442">
                  <c:v>61.725000000000001</c:v>
                </c:pt>
                <c:pt idx="44443">
                  <c:v>61.726388888888891</c:v>
                </c:pt>
                <c:pt idx="44444">
                  <c:v>61.727777777777774</c:v>
                </c:pt>
                <c:pt idx="44445">
                  <c:v>61.729166666666664</c:v>
                </c:pt>
                <c:pt idx="44446">
                  <c:v>61.730555555555554</c:v>
                </c:pt>
                <c:pt idx="44447">
                  <c:v>61.731944444444444</c:v>
                </c:pt>
                <c:pt idx="44448">
                  <c:v>61.733333333333334</c:v>
                </c:pt>
                <c:pt idx="44449">
                  <c:v>61.734722222222224</c:v>
                </c:pt>
                <c:pt idx="44450">
                  <c:v>61.736111111111114</c:v>
                </c:pt>
                <c:pt idx="44451">
                  <c:v>61.737499999999997</c:v>
                </c:pt>
                <c:pt idx="44452">
                  <c:v>61.738888888888887</c:v>
                </c:pt>
                <c:pt idx="44453">
                  <c:v>61.740277777777777</c:v>
                </c:pt>
                <c:pt idx="44454">
                  <c:v>61.741666666666667</c:v>
                </c:pt>
                <c:pt idx="44455">
                  <c:v>61.743055555555557</c:v>
                </c:pt>
                <c:pt idx="44456">
                  <c:v>61.744444444444447</c:v>
                </c:pt>
                <c:pt idx="44457">
                  <c:v>61.74583333333333</c:v>
                </c:pt>
                <c:pt idx="44458">
                  <c:v>61.74722222222222</c:v>
                </c:pt>
                <c:pt idx="44459">
                  <c:v>61.74861111111111</c:v>
                </c:pt>
                <c:pt idx="44460">
                  <c:v>61.75</c:v>
                </c:pt>
                <c:pt idx="44461">
                  <c:v>61.75138888888889</c:v>
                </c:pt>
                <c:pt idx="44462">
                  <c:v>61.75277777777778</c:v>
                </c:pt>
                <c:pt idx="44463">
                  <c:v>61.75416666666667</c:v>
                </c:pt>
                <c:pt idx="44464">
                  <c:v>61.755555555555553</c:v>
                </c:pt>
                <c:pt idx="44465">
                  <c:v>61.756944444444443</c:v>
                </c:pt>
                <c:pt idx="44466">
                  <c:v>61.758333333333333</c:v>
                </c:pt>
                <c:pt idx="44467">
                  <c:v>61.759722222222223</c:v>
                </c:pt>
                <c:pt idx="44468">
                  <c:v>61.761111111111113</c:v>
                </c:pt>
                <c:pt idx="44469">
                  <c:v>61.762500000000003</c:v>
                </c:pt>
                <c:pt idx="44470">
                  <c:v>61.763888888888886</c:v>
                </c:pt>
                <c:pt idx="44471">
                  <c:v>61.765277777777776</c:v>
                </c:pt>
                <c:pt idx="44472">
                  <c:v>61.766666666666666</c:v>
                </c:pt>
                <c:pt idx="44473">
                  <c:v>61.768055555555556</c:v>
                </c:pt>
                <c:pt idx="44474">
                  <c:v>61.769444444444446</c:v>
                </c:pt>
                <c:pt idx="44475">
                  <c:v>61.770833333333336</c:v>
                </c:pt>
                <c:pt idx="44476">
                  <c:v>61.772222222222226</c:v>
                </c:pt>
                <c:pt idx="44477">
                  <c:v>61.773611111111109</c:v>
                </c:pt>
                <c:pt idx="44478">
                  <c:v>61.774999999999999</c:v>
                </c:pt>
                <c:pt idx="44479">
                  <c:v>61.776388888888889</c:v>
                </c:pt>
                <c:pt idx="44480">
                  <c:v>61.777777777777779</c:v>
                </c:pt>
                <c:pt idx="44481">
                  <c:v>61.779166666666669</c:v>
                </c:pt>
                <c:pt idx="44482">
                  <c:v>61.780555555555559</c:v>
                </c:pt>
                <c:pt idx="44483">
                  <c:v>61.781944444444441</c:v>
                </c:pt>
                <c:pt idx="44484">
                  <c:v>61.783333333333331</c:v>
                </c:pt>
                <c:pt idx="44485">
                  <c:v>61.784722222222221</c:v>
                </c:pt>
                <c:pt idx="44486">
                  <c:v>61.786111111111111</c:v>
                </c:pt>
                <c:pt idx="44487">
                  <c:v>61.787500000000001</c:v>
                </c:pt>
                <c:pt idx="44488">
                  <c:v>61.788888888888891</c:v>
                </c:pt>
                <c:pt idx="44489">
                  <c:v>61.790277777777774</c:v>
                </c:pt>
                <c:pt idx="44490">
                  <c:v>61.791666666666664</c:v>
                </c:pt>
                <c:pt idx="44491">
                  <c:v>61.793055555555554</c:v>
                </c:pt>
                <c:pt idx="44492">
                  <c:v>61.794444444444444</c:v>
                </c:pt>
                <c:pt idx="44493">
                  <c:v>61.795833333333334</c:v>
                </c:pt>
                <c:pt idx="44494">
                  <c:v>61.797222222222224</c:v>
                </c:pt>
                <c:pt idx="44495">
                  <c:v>61.798611111111114</c:v>
                </c:pt>
                <c:pt idx="44496">
                  <c:v>61.8</c:v>
                </c:pt>
                <c:pt idx="44497">
                  <c:v>61.801388888888887</c:v>
                </c:pt>
                <c:pt idx="44498">
                  <c:v>61.802777777777777</c:v>
                </c:pt>
                <c:pt idx="44499">
                  <c:v>61.804166666666667</c:v>
                </c:pt>
                <c:pt idx="44500">
                  <c:v>61.805555555555557</c:v>
                </c:pt>
                <c:pt idx="44501">
                  <c:v>61.806944444444447</c:v>
                </c:pt>
                <c:pt idx="44502">
                  <c:v>61.80833333333333</c:v>
                </c:pt>
                <c:pt idx="44503">
                  <c:v>61.80972222222222</c:v>
                </c:pt>
                <c:pt idx="44504">
                  <c:v>61.81111111111111</c:v>
                </c:pt>
                <c:pt idx="44505">
                  <c:v>61.8125</c:v>
                </c:pt>
                <c:pt idx="44506">
                  <c:v>61.81388888888889</c:v>
                </c:pt>
                <c:pt idx="44507">
                  <c:v>61.81527777777778</c:v>
                </c:pt>
                <c:pt idx="44508">
                  <c:v>61.81666666666667</c:v>
                </c:pt>
                <c:pt idx="44509">
                  <c:v>61.818055555555553</c:v>
                </c:pt>
                <c:pt idx="44510">
                  <c:v>61.819444444444443</c:v>
                </c:pt>
                <c:pt idx="44511">
                  <c:v>61.820833333333333</c:v>
                </c:pt>
                <c:pt idx="44512">
                  <c:v>61.822222222222223</c:v>
                </c:pt>
                <c:pt idx="44513">
                  <c:v>61.823611111111113</c:v>
                </c:pt>
                <c:pt idx="44514">
                  <c:v>61.825000000000003</c:v>
                </c:pt>
                <c:pt idx="44515">
                  <c:v>61.826388888888886</c:v>
                </c:pt>
                <c:pt idx="44516">
                  <c:v>61.827777777777776</c:v>
                </c:pt>
                <c:pt idx="44517">
                  <c:v>61.829166666666666</c:v>
                </c:pt>
                <c:pt idx="44518">
                  <c:v>61.830555555555556</c:v>
                </c:pt>
                <c:pt idx="44519">
                  <c:v>61.831944444444446</c:v>
                </c:pt>
                <c:pt idx="44520">
                  <c:v>61.833333333333336</c:v>
                </c:pt>
                <c:pt idx="44521">
                  <c:v>61.834722222222226</c:v>
                </c:pt>
                <c:pt idx="44522">
                  <c:v>61.836111111111109</c:v>
                </c:pt>
                <c:pt idx="44523">
                  <c:v>61.837499999999999</c:v>
                </c:pt>
                <c:pt idx="44524">
                  <c:v>61.838888888888889</c:v>
                </c:pt>
                <c:pt idx="44525">
                  <c:v>61.840277777777779</c:v>
                </c:pt>
                <c:pt idx="44526">
                  <c:v>61.841666666666669</c:v>
                </c:pt>
                <c:pt idx="44527">
                  <c:v>61.843055555555559</c:v>
                </c:pt>
                <c:pt idx="44528">
                  <c:v>61.844444444444441</c:v>
                </c:pt>
                <c:pt idx="44529">
                  <c:v>61.845833333333331</c:v>
                </c:pt>
                <c:pt idx="44530">
                  <c:v>61.847222222222221</c:v>
                </c:pt>
                <c:pt idx="44531">
                  <c:v>61.848611111111111</c:v>
                </c:pt>
                <c:pt idx="44532">
                  <c:v>61.85</c:v>
                </c:pt>
                <c:pt idx="44533">
                  <c:v>61.851388888888891</c:v>
                </c:pt>
                <c:pt idx="44534">
                  <c:v>61.852777777777774</c:v>
                </c:pt>
                <c:pt idx="44535">
                  <c:v>61.854166666666664</c:v>
                </c:pt>
                <c:pt idx="44536">
                  <c:v>61.855555555555554</c:v>
                </c:pt>
                <c:pt idx="44537">
                  <c:v>61.856944444444444</c:v>
                </c:pt>
                <c:pt idx="44538">
                  <c:v>61.858333333333334</c:v>
                </c:pt>
                <c:pt idx="44539">
                  <c:v>61.859722222222224</c:v>
                </c:pt>
                <c:pt idx="44540">
                  <c:v>61.861111111111114</c:v>
                </c:pt>
                <c:pt idx="44541">
                  <c:v>61.862499999999997</c:v>
                </c:pt>
                <c:pt idx="44542">
                  <c:v>61.863888888888887</c:v>
                </c:pt>
                <c:pt idx="44543">
                  <c:v>61.865277777777777</c:v>
                </c:pt>
                <c:pt idx="44544">
                  <c:v>61.866666666666667</c:v>
                </c:pt>
                <c:pt idx="44545">
                  <c:v>61.868055555555557</c:v>
                </c:pt>
                <c:pt idx="44546">
                  <c:v>61.869444444444447</c:v>
                </c:pt>
                <c:pt idx="44547">
                  <c:v>61.87083333333333</c:v>
                </c:pt>
                <c:pt idx="44548">
                  <c:v>61.87222222222222</c:v>
                </c:pt>
                <c:pt idx="44549">
                  <c:v>61.87361111111111</c:v>
                </c:pt>
                <c:pt idx="44550">
                  <c:v>61.875</c:v>
                </c:pt>
                <c:pt idx="44551">
                  <c:v>61.87638888888889</c:v>
                </c:pt>
                <c:pt idx="44552">
                  <c:v>61.87777777777778</c:v>
                </c:pt>
                <c:pt idx="44553">
                  <c:v>61.87916666666667</c:v>
                </c:pt>
                <c:pt idx="44554">
                  <c:v>61.880555555555553</c:v>
                </c:pt>
                <c:pt idx="44555">
                  <c:v>61.881944444444443</c:v>
                </c:pt>
                <c:pt idx="44556">
                  <c:v>61.883333333333333</c:v>
                </c:pt>
                <c:pt idx="44557">
                  <c:v>61.884722222222223</c:v>
                </c:pt>
                <c:pt idx="44558">
                  <c:v>61.886111111111113</c:v>
                </c:pt>
                <c:pt idx="44559">
                  <c:v>61.887500000000003</c:v>
                </c:pt>
                <c:pt idx="44560">
                  <c:v>61.888888888888886</c:v>
                </c:pt>
                <c:pt idx="44561">
                  <c:v>61.890277777777776</c:v>
                </c:pt>
                <c:pt idx="44562">
                  <c:v>61.891666666666666</c:v>
                </c:pt>
                <c:pt idx="44563">
                  <c:v>61.893055555555556</c:v>
                </c:pt>
                <c:pt idx="44564">
                  <c:v>61.894444444444446</c:v>
                </c:pt>
                <c:pt idx="44565">
                  <c:v>61.895833333333336</c:v>
                </c:pt>
                <c:pt idx="44566">
                  <c:v>61.897222222222226</c:v>
                </c:pt>
                <c:pt idx="44567">
                  <c:v>61.898611111111109</c:v>
                </c:pt>
                <c:pt idx="44568">
                  <c:v>61.9</c:v>
                </c:pt>
                <c:pt idx="44569">
                  <c:v>61.901388888888889</c:v>
                </c:pt>
                <c:pt idx="44570">
                  <c:v>61.902777777777779</c:v>
                </c:pt>
                <c:pt idx="44571">
                  <c:v>61.904166666666669</c:v>
                </c:pt>
                <c:pt idx="44572">
                  <c:v>61.905555555555559</c:v>
                </c:pt>
                <c:pt idx="44573">
                  <c:v>61.906944444444441</c:v>
                </c:pt>
                <c:pt idx="44574">
                  <c:v>61.908333333333331</c:v>
                </c:pt>
                <c:pt idx="44575">
                  <c:v>61.909722222222221</c:v>
                </c:pt>
                <c:pt idx="44576">
                  <c:v>61.911111111111111</c:v>
                </c:pt>
                <c:pt idx="44577">
                  <c:v>61.912500000000001</c:v>
                </c:pt>
                <c:pt idx="44578">
                  <c:v>61.913888888888891</c:v>
                </c:pt>
                <c:pt idx="44579">
                  <c:v>61.915277777777774</c:v>
                </c:pt>
                <c:pt idx="44580">
                  <c:v>61.916666666666664</c:v>
                </c:pt>
                <c:pt idx="44581">
                  <c:v>61.918055555555554</c:v>
                </c:pt>
                <c:pt idx="44582">
                  <c:v>61.919444444444444</c:v>
                </c:pt>
                <c:pt idx="44583">
                  <c:v>61.920833333333334</c:v>
                </c:pt>
                <c:pt idx="44584">
                  <c:v>61.922222222222224</c:v>
                </c:pt>
                <c:pt idx="44585">
                  <c:v>61.923611111111114</c:v>
                </c:pt>
                <c:pt idx="44586">
                  <c:v>61.924999999999997</c:v>
                </c:pt>
                <c:pt idx="44587">
                  <c:v>61.926388888888887</c:v>
                </c:pt>
                <c:pt idx="44588">
                  <c:v>61.927777777777777</c:v>
                </c:pt>
                <c:pt idx="44589">
                  <c:v>61.929166666666667</c:v>
                </c:pt>
                <c:pt idx="44590">
                  <c:v>61.930555555555557</c:v>
                </c:pt>
                <c:pt idx="44591">
                  <c:v>61.931944444444447</c:v>
                </c:pt>
                <c:pt idx="44592">
                  <c:v>61.93333333333333</c:v>
                </c:pt>
                <c:pt idx="44593">
                  <c:v>61.93472222222222</c:v>
                </c:pt>
                <c:pt idx="44594">
                  <c:v>61.93611111111111</c:v>
                </c:pt>
                <c:pt idx="44595">
                  <c:v>61.9375</c:v>
                </c:pt>
                <c:pt idx="44596">
                  <c:v>61.93888888888889</c:v>
                </c:pt>
                <c:pt idx="44597">
                  <c:v>61.94027777777778</c:v>
                </c:pt>
                <c:pt idx="44598">
                  <c:v>61.94166666666667</c:v>
                </c:pt>
                <c:pt idx="44599">
                  <c:v>61.943055555555553</c:v>
                </c:pt>
                <c:pt idx="44600">
                  <c:v>61.944444444444443</c:v>
                </c:pt>
                <c:pt idx="44601">
                  <c:v>61.945833333333333</c:v>
                </c:pt>
                <c:pt idx="44602">
                  <c:v>61.947222222222223</c:v>
                </c:pt>
                <c:pt idx="44603">
                  <c:v>61.948611111111113</c:v>
                </c:pt>
                <c:pt idx="44604">
                  <c:v>61.95</c:v>
                </c:pt>
                <c:pt idx="44605">
                  <c:v>61.951388888888886</c:v>
                </c:pt>
                <c:pt idx="44606">
                  <c:v>61.952777777777776</c:v>
                </c:pt>
                <c:pt idx="44607">
                  <c:v>61.954166666666666</c:v>
                </c:pt>
                <c:pt idx="44608">
                  <c:v>61.955555555555556</c:v>
                </c:pt>
                <c:pt idx="44609">
                  <c:v>61.956944444444446</c:v>
                </c:pt>
                <c:pt idx="44610">
                  <c:v>61.958333333333336</c:v>
                </c:pt>
                <c:pt idx="44611">
                  <c:v>61.959722222222226</c:v>
                </c:pt>
                <c:pt idx="44612">
                  <c:v>61.961111111111109</c:v>
                </c:pt>
                <c:pt idx="44613">
                  <c:v>61.962499999999999</c:v>
                </c:pt>
                <c:pt idx="44614">
                  <c:v>61.963888888888889</c:v>
                </c:pt>
                <c:pt idx="44615">
                  <c:v>61.965277777777779</c:v>
                </c:pt>
                <c:pt idx="44616">
                  <c:v>61.966666666666669</c:v>
                </c:pt>
                <c:pt idx="44617">
                  <c:v>61.968055555555559</c:v>
                </c:pt>
                <c:pt idx="44618">
                  <c:v>61.969444444444441</c:v>
                </c:pt>
                <c:pt idx="44619">
                  <c:v>61.970833333333331</c:v>
                </c:pt>
                <c:pt idx="44620">
                  <c:v>61.972222222222221</c:v>
                </c:pt>
                <c:pt idx="44621">
                  <c:v>61.973611111111111</c:v>
                </c:pt>
                <c:pt idx="44622">
                  <c:v>61.975000000000001</c:v>
                </c:pt>
                <c:pt idx="44623">
                  <c:v>61.976388888888891</c:v>
                </c:pt>
                <c:pt idx="44624">
                  <c:v>61.977777777777774</c:v>
                </c:pt>
                <c:pt idx="44625">
                  <c:v>61.979166666666664</c:v>
                </c:pt>
                <c:pt idx="44626">
                  <c:v>61.980555555555554</c:v>
                </c:pt>
                <c:pt idx="44627">
                  <c:v>61.981944444444444</c:v>
                </c:pt>
                <c:pt idx="44628">
                  <c:v>61.983333333333334</c:v>
                </c:pt>
                <c:pt idx="44629">
                  <c:v>61.984722222222224</c:v>
                </c:pt>
                <c:pt idx="44630">
                  <c:v>61.986111111111114</c:v>
                </c:pt>
                <c:pt idx="44631">
                  <c:v>61.987499999999997</c:v>
                </c:pt>
                <c:pt idx="44632">
                  <c:v>61.988888888888887</c:v>
                </c:pt>
                <c:pt idx="44633">
                  <c:v>61.990277777777777</c:v>
                </c:pt>
                <c:pt idx="44634">
                  <c:v>61.991666666666667</c:v>
                </c:pt>
                <c:pt idx="44635">
                  <c:v>61.993055555555557</c:v>
                </c:pt>
                <c:pt idx="44636">
                  <c:v>61.994444444444447</c:v>
                </c:pt>
                <c:pt idx="44637">
                  <c:v>61.99583333333333</c:v>
                </c:pt>
                <c:pt idx="44638">
                  <c:v>61.99722222222222</c:v>
                </c:pt>
                <c:pt idx="44639">
                  <c:v>61.99861111111111</c:v>
                </c:pt>
                <c:pt idx="44640">
                  <c:v>62</c:v>
                </c:pt>
                <c:pt idx="44641">
                  <c:v>62.00138888888889</c:v>
                </c:pt>
                <c:pt idx="44642">
                  <c:v>62.00277777777778</c:v>
                </c:pt>
                <c:pt idx="44643">
                  <c:v>62.00416666666667</c:v>
                </c:pt>
                <c:pt idx="44644">
                  <c:v>62.005555555555553</c:v>
                </c:pt>
                <c:pt idx="44645">
                  <c:v>62.006944444444443</c:v>
                </c:pt>
                <c:pt idx="44646">
                  <c:v>62.008333333333333</c:v>
                </c:pt>
                <c:pt idx="44647">
                  <c:v>62.009722222222223</c:v>
                </c:pt>
                <c:pt idx="44648">
                  <c:v>62.011111111111113</c:v>
                </c:pt>
                <c:pt idx="44649">
                  <c:v>62.012500000000003</c:v>
                </c:pt>
                <c:pt idx="44650">
                  <c:v>62.013888888888886</c:v>
                </c:pt>
                <c:pt idx="44651">
                  <c:v>62.015277777777776</c:v>
                </c:pt>
                <c:pt idx="44652">
                  <c:v>62.016666666666666</c:v>
                </c:pt>
                <c:pt idx="44653">
                  <c:v>62.018055555555556</c:v>
                </c:pt>
                <c:pt idx="44654">
                  <c:v>62.019444444444446</c:v>
                </c:pt>
                <c:pt idx="44655">
                  <c:v>62.020833333333336</c:v>
                </c:pt>
                <c:pt idx="44656">
                  <c:v>62.022222222222226</c:v>
                </c:pt>
                <c:pt idx="44657">
                  <c:v>62.023611111111109</c:v>
                </c:pt>
                <c:pt idx="44658">
                  <c:v>62.024999999999999</c:v>
                </c:pt>
                <c:pt idx="44659">
                  <c:v>62.026388888888889</c:v>
                </c:pt>
                <c:pt idx="44660">
                  <c:v>62.027777777777779</c:v>
                </c:pt>
                <c:pt idx="44661">
                  <c:v>62.029166666666669</c:v>
                </c:pt>
                <c:pt idx="44662">
                  <c:v>62.030555555555559</c:v>
                </c:pt>
                <c:pt idx="44663">
                  <c:v>62.031944444444441</c:v>
                </c:pt>
                <c:pt idx="44664">
                  <c:v>62.033333333333331</c:v>
                </c:pt>
                <c:pt idx="44665">
                  <c:v>62.034722222222221</c:v>
                </c:pt>
                <c:pt idx="44666">
                  <c:v>62.036111111111111</c:v>
                </c:pt>
                <c:pt idx="44667">
                  <c:v>62.037500000000001</c:v>
                </c:pt>
                <c:pt idx="44668">
                  <c:v>62.038888888888891</c:v>
                </c:pt>
                <c:pt idx="44669">
                  <c:v>62.040277777777774</c:v>
                </c:pt>
                <c:pt idx="44670">
                  <c:v>62.041666666666664</c:v>
                </c:pt>
                <c:pt idx="44671">
                  <c:v>62.043055555555554</c:v>
                </c:pt>
                <c:pt idx="44672">
                  <c:v>62.044444444444444</c:v>
                </c:pt>
                <c:pt idx="44673">
                  <c:v>62.045833333333334</c:v>
                </c:pt>
                <c:pt idx="44674">
                  <c:v>62.047222222222224</c:v>
                </c:pt>
                <c:pt idx="44675">
                  <c:v>62.048611111111114</c:v>
                </c:pt>
                <c:pt idx="44676">
                  <c:v>62.05</c:v>
                </c:pt>
                <c:pt idx="44677">
                  <c:v>62.051388888888887</c:v>
                </c:pt>
                <c:pt idx="44678">
                  <c:v>62.052777777777777</c:v>
                </c:pt>
                <c:pt idx="44679">
                  <c:v>62.054166666666667</c:v>
                </c:pt>
                <c:pt idx="44680">
                  <c:v>62.055555555555557</c:v>
                </c:pt>
                <c:pt idx="44681">
                  <c:v>62.056944444444447</c:v>
                </c:pt>
                <c:pt idx="44682">
                  <c:v>62.05833333333333</c:v>
                </c:pt>
                <c:pt idx="44683">
                  <c:v>62.05972222222222</c:v>
                </c:pt>
                <c:pt idx="44684">
                  <c:v>62.06111111111111</c:v>
                </c:pt>
                <c:pt idx="44685">
                  <c:v>62.0625</c:v>
                </c:pt>
                <c:pt idx="44686">
                  <c:v>62.06388888888889</c:v>
                </c:pt>
                <c:pt idx="44687">
                  <c:v>62.06527777777778</c:v>
                </c:pt>
                <c:pt idx="44688">
                  <c:v>62.06666666666667</c:v>
                </c:pt>
                <c:pt idx="44689">
                  <c:v>62.068055555555553</c:v>
                </c:pt>
                <c:pt idx="44690">
                  <c:v>62.069444444444443</c:v>
                </c:pt>
                <c:pt idx="44691">
                  <c:v>62.070833333333333</c:v>
                </c:pt>
                <c:pt idx="44692">
                  <c:v>62.072222222222223</c:v>
                </c:pt>
                <c:pt idx="44693">
                  <c:v>62.073611111111113</c:v>
                </c:pt>
                <c:pt idx="44694">
                  <c:v>62.075000000000003</c:v>
                </c:pt>
                <c:pt idx="44695">
                  <c:v>62.076388888888886</c:v>
                </c:pt>
                <c:pt idx="44696">
                  <c:v>62.077777777777776</c:v>
                </c:pt>
                <c:pt idx="44697">
                  <c:v>62.079166666666666</c:v>
                </c:pt>
                <c:pt idx="44698">
                  <c:v>62.080555555555556</c:v>
                </c:pt>
                <c:pt idx="44699">
                  <c:v>62.081944444444446</c:v>
                </c:pt>
                <c:pt idx="44700">
                  <c:v>62.083333333333336</c:v>
                </c:pt>
                <c:pt idx="44701">
                  <c:v>62.084722222222226</c:v>
                </c:pt>
                <c:pt idx="44702">
                  <c:v>62.086111111111109</c:v>
                </c:pt>
                <c:pt idx="44703">
                  <c:v>62.087499999999999</c:v>
                </c:pt>
                <c:pt idx="44704">
                  <c:v>62.088888888888889</c:v>
                </c:pt>
                <c:pt idx="44705">
                  <c:v>62.090277777777779</c:v>
                </c:pt>
                <c:pt idx="44706">
                  <c:v>62.091666666666669</c:v>
                </c:pt>
                <c:pt idx="44707">
                  <c:v>62.093055555555559</c:v>
                </c:pt>
                <c:pt idx="44708">
                  <c:v>62.094444444444441</c:v>
                </c:pt>
                <c:pt idx="44709">
                  <c:v>62.095833333333331</c:v>
                </c:pt>
                <c:pt idx="44710">
                  <c:v>62.097222222222221</c:v>
                </c:pt>
                <c:pt idx="44711">
                  <c:v>62.098611111111111</c:v>
                </c:pt>
                <c:pt idx="44712">
                  <c:v>62.1</c:v>
                </c:pt>
                <c:pt idx="44713">
                  <c:v>62.101388888888891</c:v>
                </c:pt>
                <c:pt idx="44714">
                  <c:v>62.102777777777774</c:v>
                </c:pt>
                <c:pt idx="44715">
                  <c:v>62.104166666666664</c:v>
                </c:pt>
                <c:pt idx="44716">
                  <c:v>62.105555555555554</c:v>
                </c:pt>
                <c:pt idx="44717">
                  <c:v>62.106944444444444</c:v>
                </c:pt>
                <c:pt idx="44718">
                  <c:v>62.108333333333334</c:v>
                </c:pt>
                <c:pt idx="44719">
                  <c:v>62.109722222222224</c:v>
                </c:pt>
                <c:pt idx="44720">
                  <c:v>62.111111111111114</c:v>
                </c:pt>
                <c:pt idx="44721">
                  <c:v>62.112499999999997</c:v>
                </c:pt>
                <c:pt idx="44722">
                  <c:v>62.113888888888887</c:v>
                </c:pt>
                <c:pt idx="44723">
                  <c:v>62.115277777777777</c:v>
                </c:pt>
                <c:pt idx="44724">
                  <c:v>62.116666666666667</c:v>
                </c:pt>
                <c:pt idx="44725">
                  <c:v>62.118055555555557</c:v>
                </c:pt>
                <c:pt idx="44726">
                  <c:v>62.119444444444447</c:v>
                </c:pt>
                <c:pt idx="44727">
                  <c:v>62.12083333333333</c:v>
                </c:pt>
                <c:pt idx="44728">
                  <c:v>62.12222222222222</c:v>
                </c:pt>
                <c:pt idx="44729">
                  <c:v>62.12361111111111</c:v>
                </c:pt>
                <c:pt idx="44730">
                  <c:v>62.125</c:v>
                </c:pt>
                <c:pt idx="44731">
                  <c:v>62.12638888888889</c:v>
                </c:pt>
                <c:pt idx="44732">
                  <c:v>62.12777777777778</c:v>
                </c:pt>
                <c:pt idx="44733">
                  <c:v>62.12916666666667</c:v>
                </c:pt>
                <c:pt idx="44734">
                  <c:v>62.130555555555553</c:v>
                </c:pt>
                <c:pt idx="44735">
                  <c:v>62.131944444444443</c:v>
                </c:pt>
                <c:pt idx="44736">
                  <c:v>62.133333333333333</c:v>
                </c:pt>
                <c:pt idx="44737">
                  <c:v>62.134722222222223</c:v>
                </c:pt>
                <c:pt idx="44738">
                  <c:v>62.136111111111113</c:v>
                </c:pt>
                <c:pt idx="44739">
                  <c:v>62.137500000000003</c:v>
                </c:pt>
                <c:pt idx="44740">
                  <c:v>62.138888888888886</c:v>
                </c:pt>
                <c:pt idx="44741">
                  <c:v>62.140277777777776</c:v>
                </c:pt>
                <c:pt idx="44742">
                  <c:v>62.141666666666666</c:v>
                </c:pt>
                <c:pt idx="44743">
                  <c:v>62.143055555555556</c:v>
                </c:pt>
                <c:pt idx="44744">
                  <c:v>62.144444444444446</c:v>
                </c:pt>
                <c:pt idx="44745">
                  <c:v>62.145833333333336</c:v>
                </c:pt>
                <c:pt idx="44746">
                  <c:v>62.147222222222226</c:v>
                </c:pt>
                <c:pt idx="44747">
                  <c:v>62.148611111111109</c:v>
                </c:pt>
                <c:pt idx="44748">
                  <c:v>62.15</c:v>
                </c:pt>
                <c:pt idx="44749">
                  <c:v>62.151388888888889</c:v>
                </c:pt>
                <c:pt idx="44750">
                  <c:v>62.152777777777779</c:v>
                </c:pt>
                <c:pt idx="44751">
                  <c:v>62.154166666666669</c:v>
                </c:pt>
                <c:pt idx="44752">
                  <c:v>62.155555555555559</c:v>
                </c:pt>
                <c:pt idx="44753">
                  <c:v>62.156944444444441</c:v>
                </c:pt>
                <c:pt idx="44754">
                  <c:v>62.158333333333331</c:v>
                </c:pt>
                <c:pt idx="44755">
                  <c:v>62.159722222222221</c:v>
                </c:pt>
                <c:pt idx="44756">
                  <c:v>62.161111111111111</c:v>
                </c:pt>
                <c:pt idx="44757">
                  <c:v>62.162500000000001</c:v>
                </c:pt>
                <c:pt idx="44758">
                  <c:v>62.163888888888891</c:v>
                </c:pt>
                <c:pt idx="44759">
                  <c:v>62.165277777777774</c:v>
                </c:pt>
                <c:pt idx="44760">
                  <c:v>62.166666666666664</c:v>
                </c:pt>
                <c:pt idx="44761">
                  <c:v>62.168055555555554</c:v>
                </c:pt>
                <c:pt idx="44762">
                  <c:v>62.169444444444444</c:v>
                </c:pt>
                <c:pt idx="44763">
                  <c:v>62.170833333333334</c:v>
                </c:pt>
                <c:pt idx="44764">
                  <c:v>62.172222222222224</c:v>
                </c:pt>
                <c:pt idx="44765">
                  <c:v>62.173611111111114</c:v>
                </c:pt>
                <c:pt idx="44766">
                  <c:v>62.174999999999997</c:v>
                </c:pt>
                <c:pt idx="44767">
                  <c:v>62.176388888888887</c:v>
                </c:pt>
                <c:pt idx="44768">
                  <c:v>62.177777777777777</c:v>
                </c:pt>
                <c:pt idx="44769">
                  <c:v>62.179166666666667</c:v>
                </c:pt>
                <c:pt idx="44770">
                  <c:v>62.180555555555557</c:v>
                </c:pt>
                <c:pt idx="44771">
                  <c:v>62.181944444444447</c:v>
                </c:pt>
                <c:pt idx="44772">
                  <c:v>62.18333333333333</c:v>
                </c:pt>
                <c:pt idx="44773">
                  <c:v>62.18472222222222</c:v>
                </c:pt>
                <c:pt idx="44774">
                  <c:v>62.18611111111111</c:v>
                </c:pt>
                <c:pt idx="44775">
                  <c:v>62.1875</c:v>
                </c:pt>
                <c:pt idx="44776">
                  <c:v>62.18888888888889</c:v>
                </c:pt>
                <c:pt idx="44777">
                  <c:v>62.19027777777778</c:v>
                </c:pt>
                <c:pt idx="44778">
                  <c:v>62.19166666666667</c:v>
                </c:pt>
                <c:pt idx="44779">
                  <c:v>62.193055555555553</c:v>
                </c:pt>
                <c:pt idx="44780">
                  <c:v>62.194444444444443</c:v>
                </c:pt>
                <c:pt idx="44781">
                  <c:v>62.195833333333333</c:v>
                </c:pt>
                <c:pt idx="44782">
                  <c:v>62.197222222222223</c:v>
                </c:pt>
                <c:pt idx="44783">
                  <c:v>62.198611111111113</c:v>
                </c:pt>
                <c:pt idx="44784">
                  <c:v>62.2</c:v>
                </c:pt>
                <c:pt idx="44785">
                  <c:v>62.201388888888886</c:v>
                </c:pt>
                <c:pt idx="44786">
                  <c:v>62.202777777777776</c:v>
                </c:pt>
                <c:pt idx="44787">
                  <c:v>62.204166666666666</c:v>
                </c:pt>
                <c:pt idx="44788">
                  <c:v>62.205555555555556</c:v>
                </c:pt>
                <c:pt idx="44789">
                  <c:v>62.206944444444446</c:v>
                </c:pt>
                <c:pt idx="44790">
                  <c:v>62.208333333333336</c:v>
                </c:pt>
                <c:pt idx="44791">
                  <c:v>62.209722222222226</c:v>
                </c:pt>
                <c:pt idx="44792">
                  <c:v>62.211111111111109</c:v>
                </c:pt>
                <c:pt idx="44793">
                  <c:v>62.212499999999999</c:v>
                </c:pt>
                <c:pt idx="44794">
                  <c:v>62.213888888888889</c:v>
                </c:pt>
                <c:pt idx="44795">
                  <c:v>62.215277777777779</c:v>
                </c:pt>
                <c:pt idx="44796">
                  <c:v>62.216666666666669</c:v>
                </c:pt>
                <c:pt idx="44797">
                  <c:v>62.218055555555559</c:v>
                </c:pt>
                <c:pt idx="44798">
                  <c:v>62.219444444444441</c:v>
                </c:pt>
                <c:pt idx="44799">
                  <c:v>62.220833333333331</c:v>
                </c:pt>
                <c:pt idx="44800">
                  <c:v>62.222222222222221</c:v>
                </c:pt>
                <c:pt idx="44801">
                  <c:v>62.223611111111111</c:v>
                </c:pt>
                <c:pt idx="44802">
                  <c:v>62.225000000000001</c:v>
                </c:pt>
                <c:pt idx="44803">
                  <c:v>62.226388888888891</c:v>
                </c:pt>
                <c:pt idx="44804">
                  <c:v>62.227777777777774</c:v>
                </c:pt>
                <c:pt idx="44805">
                  <c:v>62.229166666666664</c:v>
                </c:pt>
                <c:pt idx="44806">
                  <c:v>62.230555555555554</c:v>
                </c:pt>
                <c:pt idx="44807">
                  <c:v>62.231944444444444</c:v>
                </c:pt>
                <c:pt idx="44808">
                  <c:v>62.233333333333334</c:v>
                </c:pt>
                <c:pt idx="44809">
                  <c:v>62.234722222222224</c:v>
                </c:pt>
                <c:pt idx="44810">
                  <c:v>62.236111111111114</c:v>
                </c:pt>
                <c:pt idx="44811">
                  <c:v>62.237499999999997</c:v>
                </c:pt>
                <c:pt idx="44812">
                  <c:v>62.238888888888887</c:v>
                </c:pt>
                <c:pt idx="44813">
                  <c:v>62.240277777777777</c:v>
                </c:pt>
                <c:pt idx="44814">
                  <c:v>62.241666666666667</c:v>
                </c:pt>
                <c:pt idx="44815">
                  <c:v>62.243055555555557</c:v>
                </c:pt>
                <c:pt idx="44816">
                  <c:v>62.244444444444447</c:v>
                </c:pt>
                <c:pt idx="44817">
                  <c:v>62.24583333333333</c:v>
                </c:pt>
                <c:pt idx="44818">
                  <c:v>62.24722222222222</c:v>
                </c:pt>
                <c:pt idx="44819">
                  <c:v>62.24861111111111</c:v>
                </c:pt>
                <c:pt idx="44820">
                  <c:v>62.25</c:v>
                </c:pt>
                <c:pt idx="44821">
                  <c:v>62.25138888888889</c:v>
                </c:pt>
                <c:pt idx="44822">
                  <c:v>62.25277777777778</c:v>
                </c:pt>
                <c:pt idx="44823">
                  <c:v>62.25416666666667</c:v>
                </c:pt>
                <c:pt idx="44824">
                  <c:v>62.255555555555553</c:v>
                </c:pt>
                <c:pt idx="44825">
                  <c:v>62.256944444444443</c:v>
                </c:pt>
                <c:pt idx="44826">
                  <c:v>62.258333333333333</c:v>
                </c:pt>
                <c:pt idx="44827">
                  <c:v>62.259722222222223</c:v>
                </c:pt>
                <c:pt idx="44828">
                  <c:v>62.261111111111113</c:v>
                </c:pt>
                <c:pt idx="44829">
                  <c:v>62.262500000000003</c:v>
                </c:pt>
                <c:pt idx="44830">
                  <c:v>62.263888888888886</c:v>
                </c:pt>
                <c:pt idx="44831">
                  <c:v>62.265277777777776</c:v>
                </c:pt>
                <c:pt idx="44832">
                  <c:v>62.266666666666666</c:v>
                </c:pt>
                <c:pt idx="44833">
                  <c:v>62.268055555555556</c:v>
                </c:pt>
                <c:pt idx="44834">
                  <c:v>62.269444444444446</c:v>
                </c:pt>
                <c:pt idx="44835">
                  <c:v>62.270833333333336</c:v>
                </c:pt>
                <c:pt idx="44836">
                  <c:v>62.272222222222226</c:v>
                </c:pt>
                <c:pt idx="44837">
                  <c:v>62.273611111111109</c:v>
                </c:pt>
                <c:pt idx="44838">
                  <c:v>62.274999999999999</c:v>
                </c:pt>
                <c:pt idx="44839">
                  <c:v>62.276388888888889</c:v>
                </c:pt>
                <c:pt idx="44840">
                  <c:v>62.277777777777779</c:v>
                </c:pt>
                <c:pt idx="44841">
                  <c:v>62.279166666666669</c:v>
                </c:pt>
                <c:pt idx="44842">
                  <c:v>62.280555555555559</c:v>
                </c:pt>
                <c:pt idx="44843">
                  <c:v>62.281944444444441</c:v>
                </c:pt>
                <c:pt idx="44844">
                  <c:v>62.283333333333331</c:v>
                </c:pt>
                <c:pt idx="44845">
                  <c:v>62.284722222222221</c:v>
                </c:pt>
                <c:pt idx="44846">
                  <c:v>62.286111111111111</c:v>
                </c:pt>
                <c:pt idx="44847">
                  <c:v>62.287500000000001</c:v>
                </c:pt>
                <c:pt idx="44848">
                  <c:v>62.288888888888891</c:v>
                </c:pt>
                <c:pt idx="44849">
                  <c:v>62.290277777777774</c:v>
                </c:pt>
                <c:pt idx="44850">
                  <c:v>62.291666666666664</c:v>
                </c:pt>
                <c:pt idx="44851">
                  <c:v>62.293055555555554</c:v>
                </c:pt>
                <c:pt idx="44852">
                  <c:v>62.294444444444444</c:v>
                </c:pt>
                <c:pt idx="44853">
                  <c:v>62.295833333333334</c:v>
                </c:pt>
                <c:pt idx="44854">
                  <c:v>62.297222222222224</c:v>
                </c:pt>
                <c:pt idx="44855">
                  <c:v>62.298611111111114</c:v>
                </c:pt>
                <c:pt idx="44856">
                  <c:v>62.3</c:v>
                </c:pt>
                <c:pt idx="44857">
                  <c:v>62.301388888888887</c:v>
                </c:pt>
                <c:pt idx="44858">
                  <c:v>62.302777777777777</c:v>
                </c:pt>
                <c:pt idx="44859">
                  <c:v>62.304166666666667</c:v>
                </c:pt>
                <c:pt idx="44860">
                  <c:v>62.305555555555557</c:v>
                </c:pt>
                <c:pt idx="44861">
                  <c:v>62.306944444444447</c:v>
                </c:pt>
                <c:pt idx="44862">
                  <c:v>62.30833333333333</c:v>
                </c:pt>
                <c:pt idx="44863">
                  <c:v>62.30972222222222</c:v>
                </c:pt>
                <c:pt idx="44864">
                  <c:v>62.31111111111111</c:v>
                </c:pt>
                <c:pt idx="44865">
                  <c:v>62.3125</c:v>
                </c:pt>
                <c:pt idx="44866">
                  <c:v>62.31388888888889</c:v>
                </c:pt>
                <c:pt idx="44867">
                  <c:v>62.31527777777778</c:v>
                </c:pt>
                <c:pt idx="44868">
                  <c:v>62.31666666666667</c:v>
                </c:pt>
                <c:pt idx="44869">
                  <c:v>62.318055555555553</c:v>
                </c:pt>
                <c:pt idx="44870">
                  <c:v>62.319444444444443</c:v>
                </c:pt>
                <c:pt idx="44871">
                  <c:v>62.320833333333333</c:v>
                </c:pt>
                <c:pt idx="44872">
                  <c:v>62.322222222222223</c:v>
                </c:pt>
                <c:pt idx="44873">
                  <c:v>62.323611111111113</c:v>
                </c:pt>
                <c:pt idx="44874">
                  <c:v>62.325000000000003</c:v>
                </c:pt>
                <c:pt idx="44875">
                  <c:v>62.326388888888886</c:v>
                </c:pt>
                <c:pt idx="44876">
                  <c:v>62.327777777777776</c:v>
                </c:pt>
                <c:pt idx="44877">
                  <c:v>62.329166666666666</c:v>
                </c:pt>
                <c:pt idx="44878">
                  <c:v>62.330555555555556</c:v>
                </c:pt>
                <c:pt idx="44879">
                  <c:v>62.331944444444446</c:v>
                </c:pt>
                <c:pt idx="44880">
                  <c:v>62.333333333333336</c:v>
                </c:pt>
                <c:pt idx="44881">
                  <c:v>62.334722222222226</c:v>
                </c:pt>
                <c:pt idx="44882">
                  <c:v>62.336111111111109</c:v>
                </c:pt>
                <c:pt idx="44883">
                  <c:v>62.337499999999999</c:v>
                </c:pt>
                <c:pt idx="44884">
                  <c:v>62.338888888888889</c:v>
                </c:pt>
                <c:pt idx="44885">
                  <c:v>62.340277777777779</c:v>
                </c:pt>
                <c:pt idx="44886">
                  <c:v>62.341666666666669</c:v>
                </c:pt>
                <c:pt idx="44887">
                  <c:v>62.343055555555559</c:v>
                </c:pt>
                <c:pt idx="44888">
                  <c:v>62.344444444444441</c:v>
                </c:pt>
                <c:pt idx="44889">
                  <c:v>62.345833333333331</c:v>
                </c:pt>
                <c:pt idx="44890">
                  <c:v>62.347222222222221</c:v>
                </c:pt>
                <c:pt idx="44891">
                  <c:v>62.348611111111111</c:v>
                </c:pt>
                <c:pt idx="44892">
                  <c:v>62.35</c:v>
                </c:pt>
                <c:pt idx="44893">
                  <c:v>62.351388888888891</c:v>
                </c:pt>
                <c:pt idx="44894">
                  <c:v>62.352777777777774</c:v>
                </c:pt>
                <c:pt idx="44895">
                  <c:v>62.354166666666664</c:v>
                </c:pt>
                <c:pt idx="44896">
                  <c:v>62.355555555555554</c:v>
                </c:pt>
                <c:pt idx="44897">
                  <c:v>62.356944444444444</c:v>
                </c:pt>
                <c:pt idx="44898">
                  <c:v>62.358333333333334</c:v>
                </c:pt>
                <c:pt idx="44899">
                  <c:v>62.359722222222224</c:v>
                </c:pt>
                <c:pt idx="44900">
                  <c:v>62.361111111111114</c:v>
                </c:pt>
                <c:pt idx="44901">
                  <c:v>62.362499999999997</c:v>
                </c:pt>
                <c:pt idx="44902">
                  <c:v>62.363888888888887</c:v>
                </c:pt>
                <c:pt idx="44903">
                  <c:v>62.365277777777777</c:v>
                </c:pt>
                <c:pt idx="44904">
                  <c:v>62.366666666666667</c:v>
                </c:pt>
                <c:pt idx="44905">
                  <c:v>62.368055555555557</c:v>
                </c:pt>
                <c:pt idx="44906">
                  <c:v>62.369444444444447</c:v>
                </c:pt>
                <c:pt idx="44907">
                  <c:v>62.37083333333333</c:v>
                </c:pt>
                <c:pt idx="44908">
                  <c:v>62.37222222222222</c:v>
                </c:pt>
                <c:pt idx="44909">
                  <c:v>62.37361111111111</c:v>
                </c:pt>
                <c:pt idx="44910">
                  <c:v>62.375</c:v>
                </c:pt>
                <c:pt idx="44911">
                  <c:v>62.37638888888889</c:v>
                </c:pt>
                <c:pt idx="44912">
                  <c:v>62.37777777777778</c:v>
                </c:pt>
                <c:pt idx="44913">
                  <c:v>62.37916666666667</c:v>
                </c:pt>
                <c:pt idx="44914">
                  <c:v>62.380555555555553</c:v>
                </c:pt>
                <c:pt idx="44915">
                  <c:v>62.381944444444443</c:v>
                </c:pt>
                <c:pt idx="44916">
                  <c:v>62.383333333333333</c:v>
                </c:pt>
                <c:pt idx="44917">
                  <c:v>62.384722222222223</c:v>
                </c:pt>
                <c:pt idx="44918">
                  <c:v>62.386111111111113</c:v>
                </c:pt>
                <c:pt idx="44919">
                  <c:v>62.387500000000003</c:v>
                </c:pt>
                <c:pt idx="44920">
                  <c:v>62.388888888888886</c:v>
                </c:pt>
                <c:pt idx="44921">
                  <c:v>62.390277777777776</c:v>
                </c:pt>
                <c:pt idx="44922">
                  <c:v>62.391666666666666</c:v>
                </c:pt>
                <c:pt idx="44923">
                  <c:v>62.393055555555556</c:v>
                </c:pt>
                <c:pt idx="44924">
                  <c:v>62.394444444444446</c:v>
                </c:pt>
                <c:pt idx="44925">
                  <c:v>62.395833333333336</c:v>
                </c:pt>
                <c:pt idx="44926">
                  <c:v>62.397222222222226</c:v>
                </c:pt>
                <c:pt idx="44927">
                  <c:v>62.398611111111109</c:v>
                </c:pt>
                <c:pt idx="44928">
                  <c:v>62.4</c:v>
                </c:pt>
                <c:pt idx="44929">
                  <c:v>62.401388888888889</c:v>
                </c:pt>
                <c:pt idx="44930">
                  <c:v>62.402777777777779</c:v>
                </c:pt>
                <c:pt idx="44931">
                  <c:v>62.404166666666669</c:v>
                </c:pt>
                <c:pt idx="44932">
                  <c:v>62.405555555555559</c:v>
                </c:pt>
                <c:pt idx="44933">
                  <c:v>62.406944444444441</c:v>
                </c:pt>
                <c:pt idx="44934">
                  <c:v>62.408333333333331</c:v>
                </c:pt>
                <c:pt idx="44935">
                  <c:v>62.409722222222221</c:v>
                </c:pt>
                <c:pt idx="44936">
                  <c:v>62.411111111111111</c:v>
                </c:pt>
                <c:pt idx="44937">
                  <c:v>62.412500000000001</c:v>
                </c:pt>
                <c:pt idx="44938">
                  <c:v>62.413888888888891</c:v>
                </c:pt>
                <c:pt idx="44939">
                  <c:v>62.415277777777774</c:v>
                </c:pt>
                <c:pt idx="44940">
                  <c:v>62.416666666666664</c:v>
                </c:pt>
                <c:pt idx="44941">
                  <c:v>62.418055555555554</c:v>
                </c:pt>
                <c:pt idx="44942">
                  <c:v>62.419444444444444</c:v>
                </c:pt>
                <c:pt idx="44943">
                  <c:v>62.420833333333334</c:v>
                </c:pt>
                <c:pt idx="44944">
                  <c:v>62.422222222222224</c:v>
                </c:pt>
                <c:pt idx="44945">
                  <c:v>62.423611111111114</c:v>
                </c:pt>
                <c:pt idx="44946">
                  <c:v>62.424999999999997</c:v>
                </c:pt>
                <c:pt idx="44947">
                  <c:v>62.426388888888887</c:v>
                </c:pt>
                <c:pt idx="44948">
                  <c:v>62.427777777777777</c:v>
                </c:pt>
                <c:pt idx="44949">
                  <c:v>62.429166666666667</c:v>
                </c:pt>
                <c:pt idx="44950">
                  <c:v>62.430555555555557</c:v>
                </c:pt>
                <c:pt idx="44951">
                  <c:v>62.431944444444447</c:v>
                </c:pt>
                <c:pt idx="44952">
                  <c:v>62.43333333333333</c:v>
                </c:pt>
                <c:pt idx="44953">
                  <c:v>62.43472222222222</c:v>
                </c:pt>
                <c:pt idx="44954">
                  <c:v>62.43611111111111</c:v>
                </c:pt>
                <c:pt idx="44955">
                  <c:v>62.4375</c:v>
                </c:pt>
                <c:pt idx="44956">
                  <c:v>62.43888888888889</c:v>
                </c:pt>
                <c:pt idx="44957">
                  <c:v>62.44027777777778</c:v>
                </c:pt>
                <c:pt idx="44958">
                  <c:v>62.44166666666667</c:v>
                </c:pt>
                <c:pt idx="44959">
                  <c:v>62.443055555555553</c:v>
                </c:pt>
                <c:pt idx="44960">
                  <c:v>62.444444444444443</c:v>
                </c:pt>
                <c:pt idx="44961">
                  <c:v>62.445833333333333</c:v>
                </c:pt>
                <c:pt idx="44962">
                  <c:v>62.447222222222223</c:v>
                </c:pt>
                <c:pt idx="44963">
                  <c:v>62.448611111111113</c:v>
                </c:pt>
                <c:pt idx="44964">
                  <c:v>62.45</c:v>
                </c:pt>
                <c:pt idx="44965">
                  <c:v>62.451388888888886</c:v>
                </c:pt>
                <c:pt idx="44966">
                  <c:v>62.452777777777776</c:v>
                </c:pt>
                <c:pt idx="44967">
                  <c:v>62.454166666666666</c:v>
                </c:pt>
                <c:pt idx="44968">
                  <c:v>62.455555555555556</c:v>
                </c:pt>
                <c:pt idx="44969">
                  <c:v>62.456944444444446</c:v>
                </c:pt>
                <c:pt idx="44970">
                  <c:v>62.458333333333336</c:v>
                </c:pt>
                <c:pt idx="44971">
                  <c:v>62.459722222222226</c:v>
                </c:pt>
                <c:pt idx="44972">
                  <c:v>62.461111111111109</c:v>
                </c:pt>
                <c:pt idx="44973">
                  <c:v>62.462499999999999</c:v>
                </c:pt>
                <c:pt idx="44974">
                  <c:v>62.463888888888889</c:v>
                </c:pt>
                <c:pt idx="44975">
                  <c:v>62.465277777777779</c:v>
                </c:pt>
                <c:pt idx="44976">
                  <c:v>62.466666666666669</c:v>
                </c:pt>
                <c:pt idx="44977">
                  <c:v>62.468055555555559</c:v>
                </c:pt>
                <c:pt idx="44978">
                  <c:v>62.469444444444441</c:v>
                </c:pt>
                <c:pt idx="44979">
                  <c:v>62.470833333333331</c:v>
                </c:pt>
                <c:pt idx="44980">
                  <c:v>62.472222222222221</c:v>
                </c:pt>
                <c:pt idx="44981">
                  <c:v>62.473611111111111</c:v>
                </c:pt>
                <c:pt idx="44982">
                  <c:v>62.475000000000001</c:v>
                </c:pt>
                <c:pt idx="44983">
                  <c:v>62.476388888888891</c:v>
                </c:pt>
                <c:pt idx="44984">
                  <c:v>62.477777777777774</c:v>
                </c:pt>
                <c:pt idx="44985">
                  <c:v>62.479166666666664</c:v>
                </c:pt>
                <c:pt idx="44986">
                  <c:v>62.480555555555554</c:v>
                </c:pt>
                <c:pt idx="44987">
                  <c:v>62.481944444444444</c:v>
                </c:pt>
                <c:pt idx="44988">
                  <c:v>62.483333333333334</c:v>
                </c:pt>
                <c:pt idx="44989">
                  <c:v>62.484722222222224</c:v>
                </c:pt>
                <c:pt idx="44990">
                  <c:v>62.486111111111114</c:v>
                </c:pt>
                <c:pt idx="44991">
                  <c:v>62.487499999999997</c:v>
                </c:pt>
                <c:pt idx="44992">
                  <c:v>62.488888888888887</c:v>
                </c:pt>
                <c:pt idx="44993">
                  <c:v>62.490277777777777</c:v>
                </c:pt>
                <c:pt idx="44994">
                  <c:v>62.491666666666667</c:v>
                </c:pt>
                <c:pt idx="44995">
                  <c:v>62.493055555555557</c:v>
                </c:pt>
                <c:pt idx="44996">
                  <c:v>62.494444444444447</c:v>
                </c:pt>
                <c:pt idx="44997">
                  <c:v>62.49583333333333</c:v>
                </c:pt>
                <c:pt idx="44998">
                  <c:v>62.49722222222222</c:v>
                </c:pt>
                <c:pt idx="44999">
                  <c:v>62.49861111111111</c:v>
                </c:pt>
                <c:pt idx="45000">
                  <c:v>62.5</c:v>
                </c:pt>
                <c:pt idx="45001">
                  <c:v>62.50138888888889</c:v>
                </c:pt>
                <c:pt idx="45002">
                  <c:v>62.50277777777778</c:v>
                </c:pt>
                <c:pt idx="45003">
                  <c:v>62.50416666666667</c:v>
                </c:pt>
                <c:pt idx="45004">
                  <c:v>62.505555555555553</c:v>
                </c:pt>
                <c:pt idx="45005">
                  <c:v>62.506944444444443</c:v>
                </c:pt>
                <c:pt idx="45006">
                  <c:v>62.508333333333333</c:v>
                </c:pt>
                <c:pt idx="45007">
                  <c:v>62.509722222222223</c:v>
                </c:pt>
                <c:pt idx="45008">
                  <c:v>62.511111111111113</c:v>
                </c:pt>
                <c:pt idx="45009">
                  <c:v>62.512500000000003</c:v>
                </c:pt>
                <c:pt idx="45010">
                  <c:v>62.513888888888886</c:v>
                </c:pt>
                <c:pt idx="45011">
                  <c:v>62.515277777777776</c:v>
                </c:pt>
                <c:pt idx="45012">
                  <c:v>62.516666666666666</c:v>
                </c:pt>
                <c:pt idx="45013">
                  <c:v>62.518055555555556</c:v>
                </c:pt>
                <c:pt idx="45014">
                  <c:v>62.519444444444446</c:v>
                </c:pt>
                <c:pt idx="45015">
                  <c:v>62.520833333333336</c:v>
                </c:pt>
                <c:pt idx="45016">
                  <c:v>62.522222222222226</c:v>
                </c:pt>
                <c:pt idx="45017">
                  <c:v>62.523611111111109</c:v>
                </c:pt>
                <c:pt idx="45018">
                  <c:v>62.524999999999999</c:v>
                </c:pt>
                <c:pt idx="45019">
                  <c:v>62.526388888888889</c:v>
                </c:pt>
                <c:pt idx="45020">
                  <c:v>62.527777777777779</c:v>
                </c:pt>
                <c:pt idx="45021">
                  <c:v>62.529166666666669</c:v>
                </c:pt>
                <c:pt idx="45022">
                  <c:v>62.530555555555559</c:v>
                </c:pt>
                <c:pt idx="45023">
                  <c:v>62.531944444444441</c:v>
                </c:pt>
                <c:pt idx="45024">
                  <c:v>62.533333333333331</c:v>
                </c:pt>
                <c:pt idx="45025">
                  <c:v>62.534722222222221</c:v>
                </c:pt>
                <c:pt idx="45026">
                  <c:v>62.536111111111111</c:v>
                </c:pt>
                <c:pt idx="45027">
                  <c:v>62.537500000000001</c:v>
                </c:pt>
                <c:pt idx="45028">
                  <c:v>62.538888888888891</c:v>
                </c:pt>
                <c:pt idx="45029">
                  <c:v>62.540277777777774</c:v>
                </c:pt>
                <c:pt idx="45030">
                  <c:v>62.541666666666664</c:v>
                </c:pt>
                <c:pt idx="45031">
                  <c:v>62.543055555555554</c:v>
                </c:pt>
                <c:pt idx="45032">
                  <c:v>62.544444444444444</c:v>
                </c:pt>
                <c:pt idx="45033">
                  <c:v>62.545833333333334</c:v>
                </c:pt>
                <c:pt idx="45034">
                  <c:v>62.547222222222224</c:v>
                </c:pt>
                <c:pt idx="45035">
                  <c:v>62.548611111111114</c:v>
                </c:pt>
                <c:pt idx="45036">
                  <c:v>62.55</c:v>
                </c:pt>
                <c:pt idx="45037">
                  <c:v>62.551388888888887</c:v>
                </c:pt>
                <c:pt idx="45038">
                  <c:v>62.552777777777777</c:v>
                </c:pt>
                <c:pt idx="45039">
                  <c:v>62.554166666666667</c:v>
                </c:pt>
                <c:pt idx="45040">
                  <c:v>62.555555555555557</c:v>
                </c:pt>
                <c:pt idx="45041">
                  <c:v>62.556944444444447</c:v>
                </c:pt>
                <c:pt idx="45042">
                  <c:v>62.55833333333333</c:v>
                </c:pt>
                <c:pt idx="45043">
                  <c:v>62.55972222222222</c:v>
                </c:pt>
                <c:pt idx="45044">
                  <c:v>62.56111111111111</c:v>
                </c:pt>
                <c:pt idx="45045">
                  <c:v>62.5625</c:v>
                </c:pt>
                <c:pt idx="45046">
                  <c:v>62.56388888888889</c:v>
                </c:pt>
                <c:pt idx="45047">
                  <c:v>62.56527777777778</c:v>
                </c:pt>
                <c:pt idx="45048">
                  <c:v>62.56666666666667</c:v>
                </c:pt>
                <c:pt idx="45049">
                  <c:v>62.568055555555553</c:v>
                </c:pt>
                <c:pt idx="45050">
                  <c:v>62.569444444444443</c:v>
                </c:pt>
                <c:pt idx="45051">
                  <c:v>62.570833333333333</c:v>
                </c:pt>
                <c:pt idx="45052">
                  <c:v>62.572222222222223</c:v>
                </c:pt>
                <c:pt idx="45053">
                  <c:v>62.573611111111113</c:v>
                </c:pt>
                <c:pt idx="45054">
                  <c:v>62.575000000000003</c:v>
                </c:pt>
                <c:pt idx="45055">
                  <c:v>62.576388888888886</c:v>
                </c:pt>
                <c:pt idx="45056">
                  <c:v>62.577777777777776</c:v>
                </c:pt>
                <c:pt idx="45057">
                  <c:v>62.579166666666666</c:v>
                </c:pt>
                <c:pt idx="45058">
                  <c:v>62.580555555555556</c:v>
                </c:pt>
                <c:pt idx="45059">
                  <c:v>62.581944444444446</c:v>
                </c:pt>
                <c:pt idx="45060">
                  <c:v>62.583333333333336</c:v>
                </c:pt>
                <c:pt idx="45061">
                  <c:v>62.584722222222226</c:v>
                </c:pt>
                <c:pt idx="45062">
                  <c:v>62.586111111111109</c:v>
                </c:pt>
                <c:pt idx="45063">
                  <c:v>62.587499999999999</c:v>
                </c:pt>
                <c:pt idx="45064">
                  <c:v>62.588888888888889</c:v>
                </c:pt>
                <c:pt idx="45065">
                  <c:v>62.590277777777779</c:v>
                </c:pt>
                <c:pt idx="45066">
                  <c:v>62.591666666666669</c:v>
                </c:pt>
                <c:pt idx="45067">
                  <c:v>62.593055555555559</c:v>
                </c:pt>
                <c:pt idx="45068">
                  <c:v>62.594444444444441</c:v>
                </c:pt>
                <c:pt idx="45069">
                  <c:v>62.595833333333331</c:v>
                </c:pt>
                <c:pt idx="45070">
                  <c:v>62.597222222222221</c:v>
                </c:pt>
                <c:pt idx="45071">
                  <c:v>62.598611111111111</c:v>
                </c:pt>
                <c:pt idx="45072">
                  <c:v>62.6</c:v>
                </c:pt>
                <c:pt idx="45073">
                  <c:v>62.601388888888891</c:v>
                </c:pt>
                <c:pt idx="45074">
                  <c:v>62.602777777777774</c:v>
                </c:pt>
                <c:pt idx="45075">
                  <c:v>62.604166666666664</c:v>
                </c:pt>
                <c:pt idx="45076">
                  <c:v>62.605555555555554</c:v>
                </c:pt>
                <c:pt idx="45077">
                  <c:v>62.606944444444444</c:v>
                </c:pt>
                <c:pt idx="45078">
                  <c:v>62.608333333333334</c:v>
                </c:pt>
                <c:pt idx="45079">
                  <c:v>62.609722222222224</c:v>
                </c:pt>
                <c:pt idx="45080">
                  <c:v>62.611111111111114</c:v>
                </c:pt>
                <c:pt idx="45081">
                  <c:v>62.612499999999997</c:v>
                </c:pt>
                <c:pt idx="45082">
                  <c:v>62.613888888888887</c:v>
                </c:pt>
                <c:pt idx="45083">
                  <c:v>62.615277777777777</c:v>
                </c:pt>
                <c:pt idx="45084">
                  <c:v>62.616666666666667</c:v>
                </c:pt>
                <c:pt idx="45085">
                  <c:v>62.618055555555557</c:v>
                </c:pt>
                <c:pt idx="45086">
                  <c:v>62.619444444444447</c:v>
                </c:pt>
                <c:pt idx="45087">
                  <c:v>62.62083333333333</c:v>
                </c:pt>
                <c:pt idx="45088">
                  <c:v>62.62222222222222</c:v>
                </c:pt>
                <c:pt idx="45089">
                  <c:v>62.62361111111111</c:v>
                </c:pt>
                <c:pt idx="45090">
                  <c:v>62.625</c:v>
                </c:pt>
                <c:pt idx="45091">
                  <c:v>62.62638888888889</c:v>
                </c:pt>
                <c:pt idx="45092">
                  <c:v>62.62777777777778</c:v>
                </c:pt>
                <c:pt idx="45093">
                  <c:v>62.62916666666667</c:v>
                </c:pt>
                <c:pt idx="45094">
                  <c:v>62.630555555555553</c:v>
                </c:pt>
                <c:pt idx="45095">
                  <c:v>62.631944444444443</c:v>
                </c:pt>
                <c:pt idx="45096">
                  <c:v>62.633333333333333</c:v>
                </c:pt>
                <c:pt idx="45097">
                  <c:v>62.634722222222223</c:v>
                </c:pt>
                <c:pt idx="45098">
                  <c:v>62.636111111111113</c:v>
                </c:pt>
                <c:pt idx="45099">
                  <c:v>62.637500000000003</c:v>
                </c:pt>
                <c:pt idx="45100">
                  <c:v>62.638888888888886</c:v>
                </c:pt>
                <c:pt idx="45101">
                  <c:v>62.640277777777776</c:v>
                </c:pt>
                <c:pt idx="45102">
                  <c:v>62.641666666666666</c:v>
                </c:pt>
                <c:pt idx="45103">
                  <c:v>62.643055555555556</c:v>
                </c:pt>
                <c:pt idx="45104">
                  <c:v>62.644444444444446</c:v>
                </c:pt>
                <c:pt idx="45105">
                  <c:v>62.645833333333336</c:v>
                </c:pt>
                <c:pt idx="45106">
                  <c:v>62.647222222222226</c:v>
                </c:pt>
                <c:pt idx="45107">
                  <c:v>62.648611111111109</c:v>
                </c:pt>
                <c:pt idx="45108">
                  <c:v>62.65</c:v>
                </c:pt>
                <c:pt idx="45109">
                  <c:v>62.651388888888889</c:v>
                </c:pt>
                <c:pt idx="45110">
                  <c:v>62.652777777777779</c:v>
                </c:pt>
                <c:pt idx="45111">
                  <c:v>62.654166666666669</c:v>
                </c:pt>
                <c:pt idx="45112">
                  <c:v>62.655555555555559</c:v>
                </c:pt>
                <c:pt idx="45113">
                  <c:v>62.656944444444441</c:v>
                </c:pt>
                <c:pt idx="45114">
                  <c:v>62.658333333333331</c:v>
                </c:pt>
                <c:pt idx="45115">
                  <c:v>62.659722222222221</c:v>
                </c:pt>
                <c:pt idx="45116">
                  <c:v>62.661111111111111</c:v>
                </c:pt>
                <c:pt idx="45117">
                  <c:v>62.662500000000001</c:v>
                </c:pt>
                <c:pt idx="45118">
                  <c:v>62.663888888888891</c:v>
                </c:pt>
                <c:pt idx="45119">
                  <c:v>62.665277777777774</c:v>
                </c:pt>
                <c:pt idx="45120">
                  <c:v>62.666666666666664</c:v>
                </c:pt>
                <c:pt idx="45121">
                  <c:v>62.668055555555554</c:v>
                </c:pt>
                <c:pt idx="45122">
                  <c:v>62.669444444444444</c:v>
                </c:pt>
                <c:pt idx="45123">
                  <c:v>62.670833333333334</c:v>
                </c:pt>
                <c:pt idx="45124">
                  <c:v>62.672222222222224</c:v>
                </c:pt>
                <c:pt idx="45125">
                  <c:v>62.673611111111114</c:v>
                </c:pt>
                <c:pt idx="45126">
                  <c:v>62.674999999999997</c:v>
                </c:pt>
                <c:pt idx="45127">
                  <c:v>62.676388888888887</c:v>
                </c:pt>
                <c:pt idx="45128">
                  <c:v>62.677777777777777</c:v>
                </c:pt>
                <c:pt idx="45129">
                  <c:v>62.679166666666667</c:v>
                </c:pt>
                <c:pt idx="45130">
                  <c:v>62.680555555555557</c:v>
                </c:pt>
                <c:pt idx="45131">
                  <c:v>62.681944444444447</c:v>
                </c:pt>
                <c:pt idx="45132">
                  <c:v>62.68333333333333</c:v>
                </c:pt>
                <c:pt idx="45133">
                  <c:v>62.68472222222222</c:v>
                </c:pt>
                <c:pt idx="45134">
                  <c:v>62.68611111111111</c:v>
                </c:pt>
                <c:pt idx="45135">
                  <c:v>62.6875</c:v>
                </c:pt>
                <c:pt idx="45136">
                  <c:v>62.68888888888889</c:v>
                </c:pt>
                <c:pt idx="45137">
                  <c:v>62.69027777777778</c:v>
                </c:pt>
                <c:pt idx="45138">
                  <c:v>62.69166666666667</c:v>
                </c:pt>
                <c:pt idx="45139">
                  <c:v>62.693055555555553</c:v>
                </c:pt>
                <c:pt idx="45140">
                  <c:v>62.694444444444443</c:v>
                </c:pt>
                <c:pt idx="45141">
                  <c:v>62.695833333333333</c:v>
                </c:pt>
                <c:pt idx="45142">
                  <c:v>62.697222222222223</c:v>
                </c:pt>
                <c:pt idx="45143">
                  <c:v>62.698611111111113</c:v>
                </c:pt>
                <c:pt idx="45144">
                  <c:v>62.7</c:v>
                </c:pt>
                <c:pt idx="45145">
                  <c:v>62.701388888888886</c:v>
                </c:pt>
                <c:pt idx="45146">
                  <c:v>62.702777777777776</c:v>
                </c:pt>
                <c:pt idx="45147">
                  <c:v>62.704166666666666</c:v>
                </c:pt>
                <c:pt idx="45148">
                  <c:v>62.705555555555556</c:v>
                </c:pt>
                <c:pt idx="45149">
                  <c:v>62.706944444444446</c:v>
                </c:pt>
                <c:pt idx="45150">
                  <c:v>62.708333333333336</c:v>
                </c:pt>
                <c:pt idx="45151">
                  <c:v>62.709722222222226</c:v>
                </c:pt>
                <c:pt idx="45152">
                  <c:v>62.711111111111109</c:v>
                </c:pt>
                <c:pt idx="45153">
                  <c:v>62.712499999999999</c:v>
                </c:pt>
                <c:pt idx="45154">
                  <c:v>62.713888888888889</c:v>
                </c:pt>
                <c:pt idx="45155">
                  <c:v>62.715277777777779</c:v>
                </c:pt>
                <c:pt idx="45156">
                  <c:v>62.716666666666669</c:v>
                </c:pt>
                <c:pt idx="45157">
                  <c:v>62.718055555555559</c:v>
                </c:pt>
                <c:pt idx="45158">
                  <c:v>62.719444444444441</c:v>
                </c:pt>
                <c:pt idx="45159">
                  <c:v>62.720833333333331</c:v>
                </c:pt>
                <c:pt idx="45160">
                  <c:v>62.722222222222221</c:v>
                </c:pt>
                <c:pt idx="45161">
                  <c:v>62.723611111111111</c:v>
                </c:pt>
                <c:pt idx="45162">
                  <c:v>62.725000000000001</c:v>
                </c:pt>
                <c:pt idx="45163">
                  <c:v>62.726388888888891</c:v>
                </c:pt>
                <c:pt idx="45164">
                  <c:v>62.727777777777774</c:v>
                </c:pt>
                <c:pt idx="45165">
                  <c:v>62.729166666666664</c:v>
                </c:pt>
                <c:pt idx="45166">
                  <c:v>62.730555555555554</c:v>
                </c:pt>
                <c:pt idx="45167">
                  <c:v>62.731944444444444</c:v>
                </c:pt>
                <c:pt idx="45168">
                  <c:v>62.733333333333334</c:v>
                </c:pt>
                <c:pt idx="45169">
                  <c:v>62.734722222222224</c:v>
                </c:pt>
                <c:pt idx="45170">
                  <c:v>62.736111111111114</c:v>
                </c:pt>
                <c:pt idx="45171">
                  <c:v>62.737499999999997</c:v>
                </c:pt>
                <c:pt idx="45172">
                  <c:v>62.738888888888887</c:v>
                </c:pt>
                <c:pt idx="45173">
                  <c:v>62.740277777777777</c:v>
                </c:pt>
                <c:pt idx="45174">
                  <c:v>62.741666666666667</c:v>
                </c:pt>
                <c:pt idx="45175">
                  <c:v>62.743055555555557</c:v>
                </c:pt>
                <c:pt idx="45176">
                  <c:v>62.744444444444447</c:v>
                </c:pt>
                <c:pt idx="45177">
                  <c:v>62.74583333333333</c:v>
                </c:pt>
                <c:pt idx="45178">
                  <c:v>62.74722222222222</c:v>
                </c:pt>
                <c:pt idx="45179">
                  <c:v>62.74861111111111</c:v>
                </c:pt>
                <c:pt idx="45180">
                  <c:v>62.75</c:v>
                </c:pt>
                <c:pt idx="45181">
                  <c:v>62.75138888888889</c:v>
                </c:pt>
                <c:pt idx="45182">
                  <c:v>62.75277777777778</c:v>
                </c:pt>
                <c:pt idx="45183">
                  <c:v>62.75416666666667</c:v>
                </c:pt>
                <c:pt idx="45184">
                  <c:v>62.755555555555553</c:v>
                </c:pt>
                <c:pt idx="45185">
                  <c:v>62.756944444444443</c:v>
                </c:pt>
                <c:pt idx="45186">
                  <c:v>62.758333333333333</c:v>
                </c:pt>
                <c:pt idx="45187">
                  <c:v>62.759722222222223</c:v>
                </c:pt>
                <c:pt idx="45188">
                  <c:v>62.761111111111113</c:v>
                </c:pt>
                <c:pt idx="45189">
                  <c:v>62.762500000000003</c:v>
                </c:pt>
                <c:pt idx="45190">
                  <c:v>62.763888888888886</c:v>
                </c:pt>
                <c:pt idx="45191">
                  <c:v>62.765277777777776</c:v>
                </c:pt>
                <c:pt idx="45192">
                  <c:v>62.766666666666666</c:v>
                </c:pt>
                <c:pt idx="45193">
                  <c:v>62.768055555555556</c:v>
                </c:pt>
                <c:pt idx="45194">
                  <c:v>62.769444444444446</c:v>
                </c:pt>
                <c:pt idx="45195">
                  <c:v>62.770833333333336</c:v>
                </c:pt>
                <c:pt idx="45196">
                  <c:v>62.772222222222226</c:v>
                </c:pt>
                <c:pt idx="45197">
                  <c:v>62.773611111111109</c:v>
                </c:pt>
                <c:pt idx="45198">
                  <c:v>62.774999999999999</c:v>
                </c:pt>
                <c:pt idx="45199">
                  <c:v>62.776388888888889</c:v>
                </c:pt>
                <c:pt idx="45200">
                  <c:v>62.777777777777779</c:v>
                </c:pt>
                <c:pt idx="45201">
                  <c:v>62.779166666666669</c:v>
                </c:pt>
                <c:pt idx="45202">
                  <c:v>62.780555555555559</c:v>
                </c:pt>
                <c:pt idx="45203">
                  <c:v>62.781944444444441</c:v>
                </c:pt>
                <c:pt idx="45204">
                  <c:v>62.783333333333331</c:v>
                </c:pt>
                <c:pt idx="45205">
                  <c:v>62.784722222222221</c:v>
                </c:pt>
                <c:pt idx="45206">
                  <c:v>62.786111111111111</c:v>
                </c:pt>
                <c:pt idx="45207">
                  <c:v>62.787500000000001</c:v>
                </c:pt>
                <c:pt idx="45208">
                  <c:v>62.788888888888891</c:v>
                </c:pt>
                <c:pt idx="45209">
                  <c:v>62.790277777777774</c:v>
                </c:pt>
                <c:pt idx="45210">
                  <c:v>62.791666666666664</c:v>
                </c:pt>
                <c:pt idx="45211">
                  <c:v>62.793055555555554</c:v>
                </c:pt>
                <c:pt idx="45212">
                  <c:v>62.794444444444444</c:v>
                </c:pt>
                <c:pt idx="45213">
                  <c:v>62.795833333333334</c:v>
                </c:pt>
                <c:pt idx="45214">
                  <c:v>62.797222222222224</c:v>
                </c:pt>
                <c:pt idx="45215">
                  <c:v>62.798611111111114</c:v>
                </c:pt>
                <c:pt idx="45216">
                  <c:v>62.8</c:v>
                </c:pt>
                <c:pt idx="45217">
                  <c:v>62.801388888888887</c:v>
                </c:pt>
                <c:pt idx="45218">
                  <c:v>62.802777777777777</c:v>
                </c:pt>
                <c:pt idx="45219">
                  <c:v>62.804166666666667</c:v>
                </c:pt>
                <c:pt idx="45220">
                  <c:v>62.805555555555557</c:v>
                </c:pt>
                <c:pt idx="45221">
                  <c:v>62.806944444444447</c:v>
                </c:pt>
                <c:pt idx="45222">
                  <c:v>62.80833333333333</c:v>
                </c:pt>
                <c:pt idx="45223">
                  <c:v>62.80972222222222</c:v>
                </c:pt>
                <c:pt idx="45224">
                  <c:v>62.81111111111111</c:v>
                </c:pt>
                <c:pt idx="45225">
                  <c:v>62.8125</c:v>
                </c:pt>
                <c:pt idx="45226">
                  <c:v>62.81388888888889</c:v>
                </c:pt>
                <c:pt idx="45227">
                  <c:v>62.81527777777778</c:v>
                </c:pt>
                <c:pt idx="45228">
                  <c:v>62.81666666666667</c:v>
                </c:pt>
                <c:pt idx="45229">
                  <c:v>62.818055555555553</c:v>
                </c:pt>
                <c:pt idx="45230">
                  <c:v>62.819444444444443</c:v>
                </c:pt>
                <c:pt idx="45231">
                  <c:v>62.820833333333333</c:v>
                </c:pt>
                <c:pt idx="45232">
                  <c:v>62.822222222222223</c:v>
                </c:pt>
                <c:pt idx="45233">
                  <c:v>62.823611111111113</c:v>
                </c:pt>
                <c:pt idx="45234">
                  <c:v>62.825000000000003</c:v>
                </c:pt>
                <c:pt idx="45235">
                  <c:v>62.826388888888886</c:v>
                </c:pt>
                <c:pt idx="45236">
                  <c:v>62.827777777777776</c:v>
                </c:pt>
                <c:pt idx="45237">
                  <c:v>62.829166666666666</c:v>
                </c:pt>
                <c:pt idx="45238">
                  <c:v>62.830555555555556</c:v>
                </c:pt>
                <c:pt idx="45239">
                  <c:v>62.831944444444446</c:v>
                </c:pt>
                <c:pt idx="45240">
                  <c:v>62.833333333333336</c:v>
                </c:pt>
                <c:pt idx="45241">
                  <c:v>62.834722222222226</c:v>
                </c:pt>
                <c:pt idx="45242">
                  <c:v>62.836111111111109</c:v>
                </c:pt>
                <c:pt idx="45243">
                  <c:v>62.837499999999999</c:v>
                </c:pt>
                <c:pt idx="45244">
                  <c:v>62.838888888888889</c:v>
                </c:pt>
                <c:pt idx="45245">
                  <c:v>62.840277777777779</c:v>
                </c:pt>
                <c:pt idx="45246">
                  <c:v>62.841666666666669</c:v>
                </c:pt>
                <c:pt idx="45247">
                  <c:v>62.843055555555559</c:v>
                </c:pt>
                <c:pt idx="45248">
                  <c:v>62.844444444444441</c:v>
                </c:pt>
                <c:pt idx="45249">
                  <c:v>62.845833333333331</c:v>
                </c:pt>
                <c:pt idx="45250">
                  <c:v>62.847222222222221</c:v>
                </c:pt>
                <c:pt idx="45251">
                  <c:v>62.848611111111111</c:v>
                </c:pt>
                <c:pt idx="45252">
                  <c:v>62.85</c:v>
                </c:pt>
                <c:pt idx="45253">
                  <c:v>62.851388888888891</c:v>
                </c:pt>
                <c:pt idx="45254">
                  <c:v>62.852777777777774</c:v>
                </c:pt>
                <c:pt idx="45255">
                  <c:v>62.854166666666664</c:v>
                </c:pt>
                <c:pt idx="45256">
                  <c:v>62.855555555555554</c:v>
                </c:pt>
                <c:pt idx="45257">
                  <c:v>62.856944444444444</c:v>
                </c:pt>
                <c:pt idx="45258">
                  <c:v>62.858333333333334</c:v>
                </c:pt>
                <c:pt idx="45259">
                  <c:v>62.859722222222224</c:v>
                </c:pt>
                <c:pt idx="45260">
                  <c:v>62.861111111111114</c:v>
                </c:pt>
                <c:pt idx="45261">
                  <c:v>62.862499999999997</c:v>
                </c:pt>
                <c:pt idx="45262">
                  <c:v>62.863888888888887</c:v>
                </c:pt>
                <c:pt idx="45263">
                  <c:v>62.865277777777777</c:v>
                </c:pt>
                <c:pt idx="45264">
                  <c:v>62.866666666666667</c:v>
                </c:pt>
                <c:pt idx="45265">
                  <c:v>62.868055555555557</c:v>
                </c:pt>
                <c:pt idx="45266">
                  <c:v>62.869444444444447</c:v>
                </c:pt>
                <c:pt idx="45267">
                  <c:v>62.87083333333333</c:v>
                </c:pt>
                <c:pt idx="45268">
                  <c:v>62.87222222222222</c:v>
                </c:pt>
                <c:pt idx="45269">
                  <c:v>62.87361111111111</c:v>
                </c:pt>
                <c:pt idx="45270">
                  <c:v>62.875</c:v>
                </c:pt>
                <c:pt idx="45271">
                  <c:v>62.87638888888889</c:v>
                </c:pt>
                <c:pt idx="45272">
                  <c:v>62.87777777777778</c:v>
                </c:pt>
                <c:pt idx="45273">
                  <c:v>62.87916666666667</c:v>
                </c:pt>
                <c:pt idx="45274">
                  <c:v>62.880555555555553</c:v>
                </c:pt>
                <c:pt idx="45275">
                  <c:v>62.881944444444443</c:v>
                </c:pt>
                <c:pt idx="45276">
                  <c:v>62.883333333333333</c:v>
                </c:pt>
                <c:pt idx="45277">
                  <c:v>62.884722222222223</c:v>
                </c:pt>
                <c:pt idx="45278">
                  <c:v>62.886111111111113</c:v>
                </c:pt>
                <c:pt idx="45279">
                  <c:v>62.887500000000003</c:v>
                </c:pt>
                <c:pt idx="45280">
                  <c:v>62.888888888888886</c:v>
                </c:pt>
                <c:pt idx="45281">
                  <c:v>62.890277777777776</c:v>
                </c:pt>
                <c:pt idx="45282">
                  <c:v>62.891666666666666</c:v>
                </c:pt>
                <c:pt idx="45283">
                  <c:v>62.893055555555556</c:v>
                </c:pt>
                <c:pt idx="45284">
                  <c:v>62.894444444444446</c:v>
                </c:pt>
                <c:pt idx="45285">
                  <c:v>62.895833333333336</c:v>
                </c:pt>
                <c:pt idx="45286">
                  <c:v>62.897222222222226</c:v>
                </c:pt>
                <c:pt idx="45287">
                  <c:v>62.898611111111109</c:v>
                </c:pt>
                <c:pt idx="45288">
                  <c:v>62.9</c:v>
                </c:pt>
                <c:pt idx="45289">
                  <c:v>62.901388888888889</c:v>
                </c:pt>
                <c:pt idx="45290">
                  <c:v>62.902777777777779</c:v>
                </c:pt>
                <c:pt idx="45291">
                  <c:v>62.904166666666669</c:v>
                </c:pt>
                <c:pt idx="45292">
                  <c:v>62.905555555555559</c:v>
                </c:pt>
                <c:pt idx="45293">
                  <c:v>62.906944444444441</c:v>
                </c:pt>
                <c:pt idx="45294">
                  <c:v>62.908333333333331</c:v>
                </c:pt>
                <c:pt idx="45295">
                  <c:v>62.909722222222221</c:v>
                </c:pt>
                <c:pt idx="45296">
                  <c:v>62.911111111111111</c:v>
                </c:pt>
                <c:pt idx="45297">
                  <c:v>62.912500000000001</c:v>
                </c:pt>
                <c:pt idx="45298">
                  <c:v>62.913888888888891</c:v>
                </c:pt>
                <c:pt idx="45299">
                  <c:v>62.915277777777774</c:v>
                </c:pt>
                <c:pt idx="45300">
                  <c:v>62.916666666666664</c:v>
                </c:pt>
                <c:pt idx="45301">
                  <c:v>62.918055555555554</c:v>
                </c:pt>
                <c:pt idx="45302">
                  <c:v>62.919444444444444</c:v>
                </c:pt>
                <c:pt idx="45303">
                  <c:v>62.920833333333334</c:v>
                </c:pt>
                <c:pt idx="45304">
                  <c:v>62.922222222222224</c:v>
                </c:pt>
                <c:pt idx="45305">
                  <c:v>62.923611111111114</c:v>
                </c:pt>
                <c:pt idx="45306">
                  <c:v>62.924999999999997</c:v>
                </c:pt>
                <c:pt idx="45307">
                  <c:v>62.926388888888887</c:v>
                </c:pt>
                <c:pt idx="45308">
                  <c:v>62.927777777777777</c:v>
                </c:pt>
                <c:pt idx="45309">
                  <c:v>62.929166666666667</c:v>
                </c:pt>
                <c:pt idx="45310">
                  <c:v>62.930555555555557</c:v>
                </c:pt>
                <c:pt idx="45311">
                  <c:v>62.931944444444447</c:v>
                </c:pt>
                <c:pt idx="45312">
                  <c:v>62.93333333333333</c:v>
                </c:pt>
                <c:pt idx="45313">
                  <c:v>62.93472222222222</c:v>
                </c:pt>
                <c:pt idx="45314">
                  <c:v>62.93611111111111</c:v>
                </c:pt>
                <c:pt idx="45315">
                  <c:v>62.9375</c:v>
                </c:pt>
                <c:pt idx="45316">
                  <c:v>62.93888888888889</c:v>
                </c:pt>
                <c:pt idx="45317">
                  <c:v>62.94027777777778</c:v>
                </c:pt>
                <c:pt idx="45318">
                  <c:v>62.94166666666667</c:v>
                </c:pt>
                <c:pt idx="45319">
                  <c:v>62.943055555555553</c:v>
                </c:pt>
                <c:pt idx="45320">
                  <c:v>62.944444444444443</c:v>
                </c:pt>
                <c:pt idx="45321">
                  <c:v>62.945833333333333</c:v>
                </c:pt>
                <c:pt idx="45322">
                  <c:v>62.947222222222223</c:v>
                </c:pt>
                <c:pt idx="45323">
                  <c:v>62.948611111111113</c:v>
                </c:pt>
                <c:pt idx="45324">
                  <c:v>62.95</c:v>
                </c:pt>
                <c:pt idx="45325">
                  <c:v>62.951388888888886</c:v>
                </c:pt>
                <c:pt idx="45326">
                  <c:v>62.952777777777776</c:v>
                </c:pt>
                <c:pt idx="45327">
                  <c:v>62.954166666666666</c:v>
                </c:pt>
                <c:pt idx="45328">
                  <c:v>62.955555555555556</c:v>
                </c:pt>
                <c:pt idx="45329">
                  <c:v>62.956944444444446</c:v>
                </c:pt>
                <c:pt idx="45330">
                  <c:v>62.958333333333336</c:v>
                </c:pt>
                <c:pt idx="45331">
                  <c:v>62.959722222222226</c:v>
                </c:pt>
                <c:pt idx="45332">
                  <c:v>62.961111111111109</c:v>
                </c:pt>
                <c:pt idx="45333">
                  <c:v>62.962499999999999</c:v>
                </c:pt>
                <c:pt idx="45334">
                  <c:v>62.963888888888889</c:v>
                </c:pt>
                <c:pt idx="45335">
                  <c:v>62.965277777777779</c:v>
                </c:pt>
                <c:pt idx="45336">
                  <c:v>62.966666666666669</c:v>
                </c:pt>
                <c:pt idx="45337">
                  <c:v>62.968055555555559</c:v>
                </c:pt>
                <c:pt idx="45338">
                  <c:v>62.969444444444441</c:v>
                </c:pt>
                <c:pt idx="45339">
                  <c:v>62.970833333333331</c:v>
                </c:pt>
                <c:pt idx="45340">
                  <c:v>62.972222222222221</c:v>
                </c:pt>
                <c:pt idx="45341">
                  <c:v>62.973611111111111</c:v>
                </c:pt>
                <c:pt idx="45342">
                  <c:v>62.975000000000001</c:v>
                </c:pt>
                <c:pt idx="45343">
                  <c:v>62.976388888888891</c:v>
                </c:pt>
                <c:pt idx="45344">
                  <c:v>62.977777777777774</c:v>
                </c:pt>
                <c:pt idx="45345">
                  <c:v>62.979166666666664</c:v>
                </c:pt>
                <c:pt idx="45346">
                  <c:v>62.980555555555554</c:v>
                </c:pt>
                <c:pt idx="45347">
                  <c:v>62.981944444444444</c:v>
                </c:pt>
                <c:pt idx="45348">
                  <c:v>62.983333333333334</c:v>
                </c:pt>
                <c:pt idx="45349">
                  <c:v>62.984722222222224</c:v>
                </c:pt>
                <c:pt idx="45350">
                  <c:v>62.986111111111114</c:v>
                </c:pt>
                <c:pt idx="45351">
                  <c:v>62.987499999999997</c:v>
                </c:pt>
                <c:pt idx="45352">
                  <c:v>62.988888888888887</c:v>
                </c:pt>
                <c:pt idx="45353">
                  <c:v>62.990277777777777</c:v>
                </c:pt>
                <c:pt idx="45354">
                  <c:v>62.991666666666667</c:v>
                </c:pt>
                <c:pt idx="45355">
                  <c:v>62.993055555555557</c:v>
                </c:pt>
                <c:pt idx="45356">
                  <c:v>62.994444444444447</c:v>
                </c:pt>
                <c:pt idx="45357">
                  <c:v>62.99583333333333</c:v>
                </c:pt>
                <c:pt idx="45358">
                  <c:v>62.99722222222222</c:v>
                </c:pt>
                <c:pt idx="45359">
                  <c:v>62.99861111111111</c:v>
                </c:pt>
                <c:pt idx="45360">
                  <c:v>63</c:v>
                </c:pt>
                <c:pt idx="45361">
                  <c:v>63.00138888888889</c:v>
                </c:pt>
                <c:pt idx="45362">
                  <c:v>63.00277777777778</c:v>
                </c:pt>
                <c:pt idx="45363">
                  <c:v>63.00416666666667</c:v>
                </c:pt>
                <c:pt idx="45364">
                  <c:v>63.005555555555553</c:v>
                </c:pt>
                <c:pt idx="45365">
                  <c:v>63.006944444444443</c:v>
                </c:pt>
                <c:pt idx="45366">
                  <c:v>63.008333333333333</c:v>
                </c:pt>
                <c:pt idx="45367">
                  <c:v>63.009722222222223</c:v>
                </c:pt>
                <c:pt idx="45368">
                  <c:v>63.011111111111113</c:v>
                </c:pt>
                <c:pt idx="45369">
                  <c:v>63.012500000000003</c:v>
                </c:pt>
                <c:pt idx="45370">
                  <c:v>63.013888888888886</c:v>
                </c:pt>
                <c:pt idx="45371">
                  <c:v>63.015277777777776</c:v>
                </c:pt>
                <c:pt idx="45372">
                  <c:v>63.016666666666666</c:v>
                </c:pt>
                <c:pt idx="45373">
                  <c:v>63.018055555555556</c:v>
                </c:pt>
                <c:pt idx="45374">
                  <c:v>63.019444444444446</c:v>
                </c:pt>
                <c:pt idx="45375">
                  <c:v>63.020833333333336</c:v>
                </c:pt>
                <c:pt idx="45376">
                  <c:v>63.022222222222226</c:v>
                </c:pt>
                <c:pt idx="45377">
                  <c:v>63.023611111111109</c:v>
                </c:pt>
                <c:pt idx="45378">
                  <c:v>63.024999999999999</c:v>
                </c:pt>
                <c:pt idx="45379">
                  <c:v>63.026388888888889</c:v>
                </c:pt>
                <c:pt idx="45380">
                  <c:v>63.027777777777779</c:v>
                </c:pt>
                <c:pt idx="45381">
                  <c:v>63.029166666666669</c:v>
                </c:pt>
                <c:pt idx="45382">
                  <c:v>63.030555555555559</c:v>
                </c:pt>
                <c:pt idx="45383">
                  <c:v>63.031944444444441</c:v>
                </c:pt>
                <c:pt idx="45384">
                  <c:v>63.033333333333331</c:v>
                </c:pt>
                <c:pt idx="45385">
                  <c:v>63.034722222222221</c:v>
                </c:pt>
                <c:pt idx="45386">
                  <c:v>63.036111111111111</c:v>
                </c:pt>
                <c:pt idx="45387">
                  <c:v>63.037500000000001</c:v>
                </c:pt>
                <c:pt idx="45388">
                  <c:v>63.038888888888891</c:v>
                </c:pt>
                <c:pt idx="45389">
                  <c:v>63.040277777777774</c:v>
                </c:pt>
                <c:pt idx="45390">
                  <c:v>63.041666666666664</c:v>
                </c:pt>
                <c:pt idx="45391">
                  <c:v>63.043055555555554</c:v>
                </c:pt>
                <c:pt idx="45392">
                  <c:v>63.044444444444444</c:v>
                </c:pt>
                <c:pt idx="45393">
                  <c:v>63.045833333333334</c:v>
                </c:pt>
                <c:pt idx="45394">
                  <c:v>63.047222222222224</c:v>
                </c:pt>
                <c:pt idx="45395">
                  <c:v>63.048611111111114</c:v>
                </c:pt>
                <c:pt idx="45396">
                  <c:v>63.05</c:v>
                </c:pt>
                <c:pt idx="45397">
                  <c:v>63.051388888888887</c:v>
                </c:pt>
                <c:pt idx="45398">
                  <c:v>63.052777777777777</c:v>
                </c:pt>
                <c:pt idx="45399">
                  <c:v>63.054166666666667</c:v>
                </c:pt>
                <c:pt idx="45400">
                  <c:v>63.055555555555557</c:v>
                </c:pt>
                <c:pt idx="45401">
                  <c:v>63.056944444444447</c:v>
                </c:pt>
                <c:pt idx="45402">
                  <c:v>63.05833333333333</c:v>
                </c:pt>
                <c:pt idx="45403">
                  <c:v>63.05972222222222</c:v>
                </c:pt>
                <c:pt idx="45404">
                  <c:v>63.06111111111111</c:v>
                </c:pt>
                <c:pt idx="45405">
                  <c:v>63.0625</c:v>
                </c:pt>
                <c:pt idx="45406">
                  <c:v>63.06388888888889</c:v>
                </c:pt>
                <c:pt idx="45407">
                  <c:v>63.06527777777778</c:v>
                </c:pt>
                <c:pt idx="45408">
                  <c:v>63.06666666666667</c:v>
                </c:pt>
                <c:pt idx="45409">
                  <c:v>63.068055555555553</c:v>
                </c:pt>
                <c:pt idx="45410">
                  <c:v>63.069444444444443</c:v>
                </c:pt>
                <c:pt idx="45411">
                  <c:v>63.070833333333333</c:v>
                </c:pt>
                <c:pt idx="45412">
                  <c:v>63.072222222222223</c:v>
                </c:pt>
                <c:pt idx="45413">
                  <c:v>63.073611111111113</c:v>
                </c:pt>
                <c:pt idx="45414">
                  <c:v>63.075000000000003</c:v>
                </c:pt>
                <c:pt idx="45415">
                  <c:v>63.076388888888886</c:v>
                </c:pt>
                <c:pt idx="45416">
                  <c:v>63.077777777777776</c:v>
                </c:pt>
                <c:pt idx="45417">
                  <c:v>63.079166666666666</c:v>
                </c:pt>
                <c:pt idx="45418">
                  <c:v>63.080555555555556</c:v>
                </c:pt>
                <c:pt idx="45419">
                  <c:v>63.081944444444446</c:v>
                </c:pt>
                <c:pt idx="45420">
                  <c:v>63.083333333333336</c:v>
                </c:pt>
                <c:pt idx="45421">
                  <c:v>63.084722222222226</c:v>
                </c:pt>
                <c:pt idx="45422">
                  <c:v>63.086111111111109</c:v>
                </c:pt>
                <c:pt idx="45423">
                  <c:v>63.087499999999999</c:v>
                </c:pt>
                <c:pt idx="45424">
                  <c:v>63.088888888888889</c:v>
                </c:pt>
                <c:pt idx="45425">
                  <c:v>63.090277777777779</c:v>
                </c:pt>
                <c:pt idx="45426">
                  <c:v>63.091666666666669</c:v>
                </c:pt>
                <c:pt idx="45427">
                  <c:v>63.093055555555559</c:v>
                </c:pt>
                <c:pt idx="45428">
                  <c:v>63.094444444444441</c:v>
                </c:pt>
                <c:pt idx="45429">
                  <c:v>63.095833333333331</c:v>
                </c:pt>
                <c:pt idx="45430">
                  <c:v>63.097222222222221</c:v>
                </c:pt>
                <c:pt idx="45431">
                  <c:v>63.098611111111111</c:v>
                </c:pt>
                <c:pt idx="45432">
                  <c:v>63.1</c:v>
                </c:pt>
                <c:pt idx="45433">
                  <c:v>63.101388888888891</c:v>
                </c:pt>
                <c:pt idx="45434">
                  <c:v>63.102777777777774</c:v>
                </c:pt>
                <c:pt idx="45435">
                  <c:v>63.104166666666664</c:v>
                </c:pt>
                <c:pt idx="45436">
                  <c:v>63.105555555555554</c:v>
                </c:pt>
                <c:pt idx="45437">
                  <c:v>63.106944444444444</c:v>
                </c:pt>
                <c:pt idx="45438">
                  <c:v>63.108333333333334</c:v>
                </c:pt>
                <c:pt idx="45439">
                  <c:v>63.109722222222224</c:v>
                </c:pt>
                <c:pt idx="45440">
                  <c:v>63.111111111111114</c:v>
                </c:pt>
                <c:pt idx="45441">
                  <c:v>63.112499999999997</c:v>
                </c:pt>
                <c:pt idx="45442">
                  <c:v>63.113888888888887</c:v>
                </c:pt>
                <c:pt idx="45443">
                  <c:v>63.115277777777777</c:v>
                </c:pt>
                <c:pt idx="45444">
                  <c:v>63.116666666666667</c:v>
                </c:pt>
                <c:pt idx="45445">
                  <c:v>63.118055555555557</c:v>
                </c:pt>
                <c:pt idx="45446">
                  <c:v>63.119444444444447</c:v>
                </c:pt>
                <c:pt idx="45447">
                  <c:v>63.12083333333333</c:v>
                </c:pt>
                <c:pt idx="45448">
                  <c:v>63.12222222222222</c:v>
                </c:pt>
                <c:pt idx="45449">
                  <c:v>63.12361111111111</c:v>
                </c:pt>
                <c:pt idx="45450">
                  <c:v>63.125</c:v>
                </c:pt>
                <c:pt idx="45451">
                  <c:v>63.12638888888889</c:v>
                </c:pt>
                <c:pt idx="45452">
                  <c:v>63.12777777777778</c:v>
                </c:pt>
                <c:pt idx="45453">
                  <c:v>63.12916666666667</c:v>
                </c:pt>
                <c:pt idx="45454">
                  <c:v>63.130555555555553</c:v>
                </c:pt>
                <c:pt idx="45455">
                  <c:v>63.131944444444443</c:v>
                </c:pt>
                <c:pt idx="45456">
                  <c:v>63.133333333333333</c:v>
                </c:pt>
                <c:pt idx="45457">
                  <c:v>63.134722222222223</c:v>
                </c:pt>
                <c:pt idx="45458">
                  <c:v>63.136111111111113</c:v>
                </c:pt>
                <c:pt idx="45459">
                  <c:v>63.137500000000003</c:v>
                </c:pt>
                <c:pt idx="45460">
                  <c:v>63.138888888888886</c:v>
                </c:pt>
                <c:pt idx="45461">
                  <c:v>63.140277777777776</c:v>
                </c:pt>
                <c:pt idx="45462">
                  <c:v>63.141666666666666</c:v>
                </c:pt>
                <c:pt idx="45463">
                  <c:v>63.143055555555556</c:v>
                </c:pt>
                <c:pt idx="45464">
                  <c:v>63.144444444444446</c:v>
                </c:pt>
                <c:pt idx="45465">
                  <c:v>63.145833333333336</c:v>
                </c:pt>
                <c:pt idx="45466">
                  <c:v>63.147222222222226</c:v>
                </c:pt>
                <c:pt idx="45467">
                  <c:v>63.148611111111109</c:v>
                </c:pt>
                <c:pt idx="45468">
                  <c:v>63.15</c:v>
                </c:pt>
                <c:pt idx="45469">
                  <c:v>63.151388888888889</c:v>
                </c:pt>
                <c:pt idx="45470">
                  <c:v>63.152777777777779</c:v>
                </c:pt>
                <c:pt idx="45471">
                  <c:v>63.154166666666669</c:v>
                </c:pt>
                <c:pt idx="45472">
                  <c:v>63.155555555555559</c:v>
                </c:pt>
                <c:pt idx="45473">
                  <c:v>63.156944444444441</c:v>
                </c:pt>
                <c:pt idx="45474">
                  <c:v>63.158333333333331</c:v>
                </c:pt>
                <c:pt idx="45475">
                  <c:v>63.159722222222221</c:v>
                </c:pt>
                <c:pt idx="45476">
                  <c:v>63.161111111111111</c:v>
                </c:pt>
                <c:pt idx="45477">
                  <c:v>63.162500000000001</c:v>
                </c:pt>
                <c:pt idx="45478">
                  <c:v>63.163888888888891</c:v>
                </c:pt>
                <c:pt idx="45479">
                  <c:v>63.165277777777774</c:v>
                </c:pt>
                <c:pt idx="45480">
                  <c:v>63.166666666666664</c:v>
                </c:pt>
                <c:pt idx="45481">
                  <c:v>63.168055555555554</c:v>
                </c:pt>
                <c:pt idx="45482">
                  <c:v>63.169444444444444</c:v>
                </c:pt>
                <c:pt idx="45483">
                  <c:v>63.170833333333334</c:v>
                </c:pt>
                <c:pt idx="45484">
                  <c:v>63.172222222222224</c:v>
                </c:pt>
                <c:pt idx="45485">
                  <c:v>63.173611111111114</c:v>
                </c:pt>
                <c:pt idx="45486">
                  <c:v>63.174999999999997</c:v>
                </c:pt>
                <c:pt idx="45487">
                  <c:v>63.176388888888887</c:v>
                </c:pt>
                <c:pt idx="45488">
                  <c:v>63.177777777777777</c:v>
                </c:pt>
                <c:pt idx="45489">
                  <c:v>63.179166666666667</c:v>
                </c:pt>
                <c:pt idx="45490">
                  <c:v>63.180555555555557</c:v>
                </c:pt>
                <c:pt idx="45491">
                  <c:v>63.181944444444447</c:v>
                </c:pt>
                <c:pt idx="45492">
                  <c:v>63.18333333333333</c:v>
                </c:pt>
                <c:pt idx="45493">
                  <c:v>63.18472222222222</c:v>
                </c:pt>
                <c:pt idx="45494">
                  <c:v>63.18611111111111</c:v>
                </c:pt>
                <c:pt idx="45495">
                  <c:v>63.1875</c:v>
                </c:pt>
                <c:pt idx="45496">
                  <c:v>63.18888888888889</c:v>
                </c:pt>
                <c:pt idx="45497">
                  <c:v>63.19027777777778</c:v>
                </c:pt>
                <c:pt idx="45498">
                  <c:v>63.19166666666667</c:v>
                </c:pt>
                <c:pt idx="45499">
                  <c:v>63.193055555555553</c:v>
                </c:pt>
                <c:pt idx="45500">
                  <c:v>63.194444444444443</c:v>
                </c:pt>
                <c:pt idx="45501">
                  <c:v>63.195833333333333</c:v>
                </c:pt>
                <c:pt idx="45502">
                  <c:v>63.197222222222223</c:v>
                </c:pt>
                <c:pt idx="45503">
                  <c:v>63.198611111111113</c:v>
                </c:pt>
                <c:pt idx="45504">
                  <c:v>63.2</c:v>
                </c:pt>
                <c:pt idx="45505">
                  <c:v>63.201388888888886</c:v>
                </c:pt>
                <c:pt idx="45506">
                  <c:v>63.202777777777776</c:v>
                </c:pt>
                <c:pt idx="45507">
                  <c:v>63.204166666666666</c:v>
                </c:pt>
                <c:pt idx="45508">
                  <c:v>63.205555555555556</c:v>
                </c:pt>
                <c:pt idx="45509">
                  <c:v>63.206944444444446</c:v>
                </c:pt>
                <c:pt idx="45510">
                  <c:v>63.208333333333336</c:v>
                </c:pt>
                <c:pt idx="45511">
                  <c:v>63.209722222222226</c:v>
                </c:pt>
                <c:pt idx="45512">
                  <c:v>63.211111111111109</c:v>
                </c:pt>
                <c:pt idx="45513">
                  <c:v>63.212499999999999</c:v>
                </c:pt>
                <c:pt idx="45514">
                  <c:v>63.213888888888889</c:v>
                </c:pt>
                <c:pt idx="45515">
                  <c:v>63.215277777777779</c:v>
                </c:pt>
                <c:pt idx="45516">
                  <c:v>63.216666666666669</c:v>
                </c:pt>
                <c:pt idx="45517">
                  <c:v>63.218055555555559</c:v>
                </c:pt>
                <c:pt idx="45518">
                  <c:v>63.219444444444441</c:v>
                </c:pt>
                <c:pt idx="45519">
                  <c:v>63.220833333333331</c:v>
                </c:pt>
                <c:pt idx="45520">
                  <c:v>63.222222222222221</c:v>
                </c:pt>
                <c:pt idx="45521">
                  <c:v>63.223611111111111</c:v>
                </c:pt>
                <c:pt idx="45522">
                  <c:v>63.225000000000001</c:v>
                </c:pt>
                <c:pt idx="45523">
                  <c:v>63.226388888888891</c:v>
                </c:pt>
                <c:pt idx="45524">
                  <c:v>63.227777777777774</c:v>
                </c:pt>
                <c:pt idx="45525">
                  <c:v>63.229166666666664</c:v>
                </c:pt>
                <c:pt idx="45526">
                  <c:v>63.230555555555554</c:v>
                </c:pt>
                <c:pt idx="45527">
                  <c:v>63.231944444444444</c:v>
                </c:pt>
                <c:pt idx="45528">
                  <c:v>63.233333333333334</c:v>
                </c:pt>
                <c:pt idx="45529">
                  <c:v>63.234722222222224</c:v>
                </c:pt>
                <c:pt idx="45530">
                  <c:v>63.236111111111114</c:v>
                </c:pt>
                <c:pt idx="45531">
                  <c:v>63.237499999999997</c:v>
                </c:pt>
                <c:pt idx="45532">
                  <c:v>63.238888888888887</c:v>
                </c:pt>
                <c:pt idx="45533">
                  <c:v>63.240277777777777</c:v>
                </c:pt>
                <c:pt idx="45534">
                  <c:v>63.241666666666667</c:v>
                </c:pt>
                <c:pt idx="45535">
                  <c:v>63.243055555555557</c:v>
                </c:pt>
                <c:pt idx="45536">
                  <c:v>63.244444444444447</c:v>
                </c:pt>
                <c:pt idx="45537">
                  <c:v>63.24583333333333</c:v>
                </c:pt>
                <c:pt idx="45538">
                  <c:v>63.24722222222222</c:v>
                </c:pt>
                <c:pt idx="45539">
                  <c:v>63.24861111111111</c:v>
                </c:pt>
                <c:pt idx="45540">
                  <c:v>63.25</c:v>
                </c:pt>
                <c:pt idx="45541">
                  <c:v>63.25138888888889</c:v>
                </c:pt>
                <c:pt idx="45542">
                  <c:v>63.25277777777778</c:v>
                </c:pt>
                <c:pt idx="45543">
                  <c:v>63.25416666666667</c:v>
                </c:pt>
                <c:pt idx="45544">
                  <c:v>63.255555555555553</c:v>
                </c:pt>
                <c:pt idx="45545">
                  <c:v>63.256944444444443</c:v>
                </c:pt>
                <c:pt idx="45546">
                  <c:v>63.258333333333333</c:v>
                </c:pt>
                <c:pt idx="45547">
                  <c:v>63.259722222222223</c:v>
                </c:pt>
                <c:pt idx="45548">
                  <c:v>63.261111111111113</c:v>
                </c:pt>
                <c:pt idx="45549">
                  <c:v>63.262500000000003</c:v>
                </c:pt>
                <c:pt idx="45550">
                  <c:v>63.263888888888886</c:v>
                </c:pt>
                <c:pt idx="45551">
                  <c:v>63.265277777777776</c:v>
                </c:pt>
                <c:pt idx="45552">
                  <c:v>63.266666666666666</c:v>
                </c:pt>
                <c:pt idx="45553">
                  <c:v>63.268055555555556</c:v>
                </c:pt>
                <c:pt idx="45554">
                  <c:v>63.269444444444446</c:v>
                </c:pt>
                <c:pt idx="45555">
                  <c:v>63.270833333333336</c:v>
                </c:pt>
                <c:pt idx="45556">
                  <c:v>63.272222222222226</c:v>
                </c:pt>
                <c:pt idx="45557">
                  <c:v>63.273611111111109</c:v>
                </c:pt>
                <c:pt idx="45558">
                  <c:v>63.274999999999999</c:v>
                </c:pt>
                <c:pt idx="45559">
                  <c:v>63.276388888888889</c:v>
                </c:pt>
                <c:pt idx="45560">
                  <c:v>63.277777777777779</c:v>
                </c:pt>
                <c:pt idx="45561">
                  <c:v>63.279166666666669</c:v>
                </c:pt>
                <c:pt idx="45562">
                  <c:v>63.280555555555559</c:v>
                </c:pt>
                <c:pt idx="45563">
                  <c:v>63.281944444444441</c:v>
                </c:pt>
                <c:pt idx="45564">
                  <c:v>63.283333333333331</c:v>
                </c:pt>
                <c:pt idx="45565">
                  <c:v>63.284722222222221</c:v>
                </c:pt>
                <c:pt idx="45566">
                  <c:v>63.286111111111111</c:v>
                </c:pt>
                <c:pt idx="45567">
                  <c:v>63.287500000000001</c:v>
                </c:pt>
                <c:pt idx="45568">
                  <c:v>63.288888888888891</c:v>
                </c:pt>
                <c:pt idx="45569">
                  <c:v>63.290277777777774</c:v>
                </c:pt>
                <c:pt idx="45570">
                  <c:v>63.291666666666664</c:v>
                </c:pt>
                <c:pt idx="45571">
                  <c:v>63.293055555555554</c:v>
                </c:pt>
                <c:pt idx="45572">
                  <c:v>63.294444444444444</c:v>
                </c:pt>
                <c:pt idx="45573">
                  <c:v>63.295833333333334</c:v>
                </c:pt>
                <c:pt idx="45574">
                  <c:v>63.297222222222224</c:v>
                </c:pt>
                <c:pt idx="45575">
                  <c:v>63.298611111111114</c:v>
                </c:pt>
                <c:pt idx="45576">
                  <c:v>63.3</c:v>
                </c:pt>
                <c:pt idx="45577">
                  <c:v>63.301388888888887</c:v>
                </c:pt>
                <c:pt idx="45578">
                  <c:v>63.302777777777777</c:v>
                </c:pt>
                <c:pt idx="45579">
                  <c:v>63.304166666666667</c:v>
                </c:pt>
                <c:pt idx="45580">
                  <c:v>63.305555555555557</c:v>
                </c:pt>
                <c:pt idx="45581">
                  <c:v>63.306944444444447</c:v>
                </c:pt>
                <c:pt idx="45582">
                  <c:v>63.30833333333333</c:v>
                </c:pt>
                <c:pt idx="45583">
                  <c:v>63.30972222222222</c:v>
                </c:pt>
                <c:pt idx="45584">
                  <c:v>63.31111111111111</c:v>
                </c:pt>
                <c:pt idx="45585">
                  <c:v>63.3125</c:v>
                </c:pt>
                <c:pt idx="45586">
                  <c:v>63.31388888888889</c:v>
                </c:pt>
                <c:pt idx="45587">
                  <c:v>63.31527777777778</c:v>
                </c:pt>
                <c:pt idx="45588">
                  <c:v>63.31666666666667</c:v>
                </c:pt>
                <c:pt idx="45589">
                  <c:v>63.318055555555553</c:v>
                </c:pt>
                <c:pt idx="45590">
                  <c:v>63.319444444444443</c:v>
                </c:pt>
                <c:pt idx="45591">
                  <c:v>63.320833333333333</c:v>
                </c:pt>
                <c:pt idx="45592">
                  <c:v>63.322222222222223</c:v>
                </c:pt>
                <c:pt idx="45593">
                  <c:v>63.323611111111113</c:v>
                </c:pt>
                <c:pt idx="45594">
                  <c:v>63.325000000000003</c:v>
                </c:pt>
                <c:pt idx="45595">
                  <c:v>63.326388888888886</c:v>
                </c:pt>
                <c:pt idx="45596">
                  <c:v>63.327777777777776</c:v>
                </c:pt>
                <c:pt idx="45597">
                  <c:v>63.329166666666666</c:v>
                </c:pt>
                <c:pt idx="45598">
                  <c:v>63.330555555555556</c:v>
                </c:pt>
                <c:pt idx="45599">
                  <c:v>63.331944444444446</c:v>
                </c:pt>
                <c:pt idx="45600">
                  <c:v>63.333333333333336</c:v>
                </c:pt>
                <c:pt idx="45601">
                  <c:v>63.334722222222226</c:v>
                </c:pt>
                <c:pt idx="45602">
                  <c:v>63.336111111111109</c:v>
                </c:pt>
                <c:pt idx="45603">
                  <c:v>63.337499999999999</c:v>
                </c:pt>
                <c:pt idx="45604">
                  <c:v>63.338888888888889</c:v>
                </c:pt>
                <c:pt idx="45605">
                  <c:v>63.340277777777779</c:v>
                </c:pt>
                <c:pt idx="45606">
                  <c:v>63.341666666666669</c:v>
                </c:pt>
                <c:pt idx="45607">
                  <c:v>63.343055555555559</c:v>
                </c:pt>
                <c:pt idx="45608">
                  <c:v>63.344444444444441</c:v>
                </c:pt>
                <c:pt idx="45609">
                  <c:v>63.345833333333331</c:v>
                </c:pt>
                <c:pt idx="45610">
                  <c:v>63.347222222222221</c:v>
                </c:pt>
                <c:pt idx="45611">
                  <c:v>63.348611111111111</c:v>
                </c:pt>
                <c:pt idx="45612">
                  <c:v>63.35</c:v>
                </c:pt>
                <c:pt idx="45613">
                  <c:v>63.351388888888891</c:v>
                </c:pt>
                <c:pt idx="45614">
                  <c:v>63.352777777777774</c:v>
                </c:pt>
                <c:pt idx="45615">
                  <c:v>63.354166666666664</c:v>
                </c:pt>
                <c:pt idx="45616">
                  <c:v>63.355555555555554</c:v>
                </c:pt>
                <c:pt idx="45617">
                  <c:v>63.356944444444444</c:v>
                </c:pt>
                <c:pt idx="45618">
                  <c:v>63.358333333333334</c:v>
                </c:pt>
                <c:pt idx="45619">
                  <c:v>63.359722222222224</c:v>
                </c:pt>
                <c:pt idx="45620">
                  <c:v>63.361111111111114</c:v>
                </c:pt>
                <c:pt idx="45621">
                  <c:v>63.362499999999997</c:v>
                </c:pt>
                <c:pt idx="45622">
                  <c:v>63.363888888888887</c:v>
                </c:pt>
                <c:pt idx="45623">
                  <c:v>63.365277777777777</c:v>
                </c:pt>
                <c:pt idx="45624">
                  <c:v>63.366666666666667</c:v>
                </c:pt>
                <c:pt idx="45625">
                  <c:v>63.368055555555557</c:v>
                </c:pt>
                <c:pt idx="45626">
                  <c:v>63.369444444444447</c:v>
                </c:pt>
                <c:pt idx="45627">
                  <c:v>63.37083333333333</c:v>
                </c:pt>
                <c:pt idx="45628">
                  <c:v>63.37222222222222</c:v>
                </c:pt>
                <c:pt idx="45629">
                  <c:v>63.37361111111111</c:v>
                </c:pt>
                <c:pt idx="45630">
                  <c:v>63.375</c:v>
                </c:pt>
                <c:pt idx="45631">
                  <c:v>63.37638888888889</c:v>
                </c:pt>
                <c:pt idx="45632">
                  <c:v>63.37777777777778</c:v>
                </c:pt>
                <c:pt idx="45633">
                  <c:v>63.37916666666667</c:v>
                </c:pt>
                <c:pt idx="45634">
                  <c:v>63.380555555555553</c:v>
                </c:pt>
                <c:pt idx="45635">
                  <c:v>63.381944444444443</c:v>
                </c:pt>
                <c:pt idx="45636">
                  <c:v>63.383333333333333</c:v>
                </c:pt>
                <c:pt idx="45637">
                  <c:v>63.384722222222223</c:v>
                </c:pt>
                <c:pt idx="45638">
                  <c:v>63.386111111111113</c:v>
                </c:pt>
                <c:pt idx="45639">
                  <c:v>63.387500000000003</c:v>
                </c:pt>
                <c:pt idx="45640">
                  <c:v>63.388888888888886</c:v>
                </c:pt>
                <c:pt idx="45641">
                  <c:v>63.390277777777776</c:v>
                </c:pt>
                <c:pt idx="45642">
                  <c:v>63.391666666666666</c:v>
                </c:pt>
                <c:pt idx="45643">
                  <c:v>63.393055555555556</c:v>
                </c:pt>
                <c:pt idx="45644">
                  <c:v>63.394444444444446</c:v>
                </c:pt>
                <c:pt idx="45645">
                  <c:v>63.395833333333336</c:v>
                </c:pt>
                <c:pt idx="45646">
                  <c:v>63.397222222222226</c:v>
                </c:pt>
                <c:pt idx="45647">
                  <c:v>63.398611111111109</c:v>
                </c:pt>
                <c:pt idx="45648">
                  <c:v>63.4</c:v>
                </c:pt>
                <c:pt idx="45649">
                  <c:v>63.401388888888889</c:v>
                </c:pt>
                <c:pt idx="45650">
                  <c:v>63.402777777777779</c:v>
                </c:pt>
                <c:pt idx="45651">
                  <c:v>63.404166666666669</c:v>
                </c:pt>
                <c:pt idx="45652">
                  <c:v>63.405555555555559</c:v>
                </c:pt>
                <c:pt idx="45653">
                  <c:v>63.406944444444441</c:v>
                </c:pt>
                <c:pt idx="45654">
                  <c:v>63.408333333333331</c:v>
                </c:pt>
                <c:pt idx="45655">
                  <c:v>63.409722222222221</c:v>
                </c:pt>
                <c:pt idx="45656">
                  <c:v>63.411111111111111</c:v>
                </c:pt>
                <c:pt idx="45657">
                  <c:v>63.412500000000001</c:v>
                </c:pt>
                <c:pt idx="45658">
                  <c:v>63.413888888888891</c:v>
                </c:pt>
                <c:pt idx="45659">
                  <c:v>63.415277777777774</c:v>
                </c:pt>
                <c:pt idx="45660">
                  <c:v>63.416666666666664</c:v>
                </c:pt>
                <c:pt idx="45661">
                  <c:v>63.418055555555554</c:v>
                </c:pt>
                <c:pt idx="45662">
                  <c:v>63.419444444444444</c:v>
                </c:pt>
                <c:pt idx="45663">
                  <c:v>63.420833333333334</c:v>
                </c:pt>
                <c:pt idx="45664">
                  <c:v>63.422222222222224</c:v>
                </c:pt>
                <c:pt idx="45665">
                  <c:v>63.423611111111114</c:v>
                </c:pt>
                <c:pt idx="45666">
                  <c:v>63.424999999999997</c:v>
                </c:pt>
                <c:pt idx="45667">
                  <c:v>63.426388888888887</c:v>
                </c:pt>
                <c:pt idx="45668">
                  <c:v>63.427777777777777</c:v>
                </c:pt>
                <c:pt idx="45669">
                  <c:v>63.429166666666667</c:v>
                </c:pt>
                <c:pt idx="45670">
                  <c:v>63.430555555555557</c:v>
                </c:pt>
                <c:pt idx="45671">
                  <c:v>63.431944444444447</c:v>
                </c:pt>
                <c:pt idx="45672">
                  <c:v>63.43333333333333</c:v>
                </c:pt>
                <c:pt idx="45673">
                  <c:v>63.43472222222222</c:v>
                </c:pt>
                <c:pt idx="45674">
                  <c:v>63.43611111111111</c:v>
                </c:pt>
                <c:pt idx="45675">
                  <c:v>63.4375</c:v>
                </c:pt>
                <c:pt idx="45676">
                  <c:v>63.43888888888889</c:v>
                </c:pt>
                <c:pt idx="45677">
                  <c:v>63.44027777777778</c:v>
                </c:pt>
                <c:pt idx="45678">
                  <c:v>63.44166666666667</c:v>
                </c:pt>
                <c:pt idx="45679">
                  <c:v>63.443055555555553</c:v>
                </c:pt>
                <c:pt idx="45680">
                  <c:v>63.444444444444443</c:v>
                </c:pt>
                <c:pt idx="45681">
                  <c:v>63.445833333333333</c:v>
                </c:pt>
                <c:pt idx="45682">
                  <c:v>63.447222222222223</c:v>
                </c:pt>
                <c:pt idx="45683">
                  <c:v>63.448611111111113</c:v>
                </c:pt>
                <c:pt idx="45684">
                  <c:v>63.45</c:v>
                </c:pt>
                <c:pt idx="45685">
                  <c:v>63.451388888888886</c:v>
                </c:pt>
                <c:pt idx="45686">
                  <c:v>63.452777777777776</c:v>
                </c:pt>
                <c:pt idx="45687">
                  <c:v>63.454166666666666</c:v>
                </c:pt>
                <c:pt idx="45688">
                  <c:v>63.455555555555556</c:v>
                </c:pt>
                <c:pt idx="45689">
                  <c:v>63.456944444444446</c:v>
                </c:pt>
                <c:pt idx="45690">
                  <c:v>63.458333333333336</c:v>
                </c:pt>
                <c:pt idx="45691">
                  <c:v>63.459722222222226</c:v>
                </c:pt>
                <c:pt idx="45692">
                  <c:v>63.461111111111109</c:v>
                </c:pt>
                <c:pt idx="45693">
                  <c:v>63.462499999999999</c:v>
                </c:pt>
                <c:pt idx="45694">
                  <c:v>63.463888888888889</c:v>
                </c:pt>
                <c:pt idx="45695">
                  <c:v>63.465277777777779</c:v>
                </c:pt>
                <c:pt idx="45696">
                  <c:v>63.466666666666669</c:v>
                </c:pt>
                <c:pt idx="45697">
                  <c:v>63.468055555555559</c:v>
                </c:pt>
                <c:pt idx="45698">
                  <c:v>63.469444444444441</c:v>
                </c:pt>
                <c:pt idx="45699">
                  <c:v>63.470833333333331</c:v>
                </c:pt>
                <c:pt idx="45700">
                  <c:v>63.472222222222221</c:v>
                </c:pt>
                <c:pt idx="45701">
                  <c:v>63.473611111111111</c:v>
                </c:pt>
                <c:pt idx="45702">
                  <c:v>63.475000000000001</c:v>
                </c:pt>
                <c:pt idx="45703">
                  <c:v>63.476388888888891</c:v>
                </c:pt>
                <c:pt idx="45704">
                  <c:v>63.477777777777774</c:v>
                </c:pt>
                <c:pt idx="45705">
                  <c:v>63.479166666666664</c:v>
                </c:pt>
                <c:pt idx="45706">
                  <c:v>63.480555555555554</c:v>
                </c:pt>
                <c:pt idx="45707">
                  <c:v>63.481944444444444</c:v>
                </c:pt>
                <c:pt idx="45708">
                  <c:v>63.483333333333334</c:v>
                </c:pt>
                <c:pt idx="45709">
                  <c:v>63.484722222222224</c:v>
                </c:pt>
                <c:pt idx="45710">
                  <c:v>63.486111111111114</c:v>
                </c:pt>
                <c:pt idx="45711">
                  <c:v>63.487499999999997</c:v>
                </c:pt>
                <c:pt idx="45712">
                  <c:v>63.488888888888887</c:v>
                </c:pt>
                <c:pt idx="45713">
                  <c:v>63.490277777777777</c:v>
                </c:pt>
                <c:pt idx="45714">
                  <c:v>63.491666666666667</c:v>
                </c:pt>
                <c:pt idx="45715">
                  <c:v>63.493055555555557</c:v>
                </c:pt>
                <c:pt idx="45716">
                  <c:v>63.494444444444447</c:v>
                </c:pt>
                <c:pt idx="45717">
                  <c:v>63.49583333333333</c:v>
                </c:pt>
                <c:pt idx="45718">
                  <c:v>63.49722222222222</c:v>
                </c:pt>
                <c:pt idx="45719">
                  <c:v>63.49861111111111</c:v>
                </c:pt>
                <c:pt idx="45720">
                  <c:v>63.5</c:v>
                </c:pt>
                <c:pt idx="45721">
                  <c:v>63.50138888888889</c:v>
                </c:pt>
                <c:pt idx="45722">
                  <c:v>63.50277777777778</c:v>
                </c:pt>
                <c:pt idx="45723">
                  <c:v>63.50416666666667</c:v>
                </c:pt>
                <c:pt idx="45724">
                  <c:v>63.505555555555553</c:v>
                </c:pt>
                <c:pt idx="45725">
                  <c:v>63.506944444444443</c:v>
                </c:pt>
                <c:pt idx="45726">
                  <c:v>63.508333333333333</c:v>
                </c:pt>
                <c:pt idx="45727">
                  <c:v>63.509722222222223</c:v>
                </c:pt>
                <c:pt idx="45728">
                  <c:v>63.511111111111113</c:v>
                </c:pt>
                <c:pt idx="45729">
                  <c:v>63.512500000000003</c:v>
                </c:pt>
                <c:pt idx="45730">
                  <c:v>63.513888888888886</c:v>
                </c:pt>
                <c:pt idx="45731">
                  <c:v>63.515277777777776</c:v>
                </c:pt>
                <c:pt idx="45732">
                  <c:v>63.516666666666666</c:v>
                </c:pt>
                <c:pt idx="45733">
                  <c:v>63.518055555555556</c:v>
                </c:pt>
                <c:pt idx="45734">
                  <c:v>63.519444444444446</c:v>
                </c:pt>
                <c:pt idx="45735">
                  <c:v>63.520833333333336</c:v>
                </c:pt>
                <c:pt idx="45736">
                  <c:v>63.522222222222226</c:v>
                </c:pt>
                <c:pt idx="45737">
                  <c:v>63.523611111111109</c:v>
                </c:pt>
                <c:pt idx="45738">
                  <c:v>63.524999999999999</c:v>
                </c:pt>
                <c:pt idx="45739">
                  <c:v>63.526388888888889</c:v>
                </c:pt>
                <c:pt idx="45740">
                  <c:v>63.527777777777779</c:v>
                </c:pt>
                <c:pt idx="45741">
                  <c:v>63.529166666666669</c:v>
                </c:pt>
                <c:pt idx="45742">
                  <c:v>63.530555555555559</c:v>
                </c:pt>
                <c:pt idx="45743">
                  <c:v>63.531944444444441</c:v>
                </c:pt>
                <c:pt idx="45744">
                  <c:v>63.533333333333331</c:v>
                </c:pt>
                <c:pt idx="45745">
                  <c:v>63.534722222222221</c:v>
                </c:pt>
                <c:pt idx="45746">
                  <c:v>63.536111111111111</c:v>
                </c:pt>
                <c:pt idx="45747">
                  <c:v>63.537500000000001</c:v>
                </c:pt>
                <c:pt idx="45748">
                  <c:v>63.538888888888891</c:v>
                </c:pt>
                <c:pt idx="45749">
                  <c:v>63.540277777777774</c:v>
                </c:pt>
                <c:pt idx="45750">
                  <c:v>63.541666666666664</c:v>
                </c:pt>
                <c:pt idx="45751">
                  <c:v>63.543055555555554</c:v>
                </c:pt>
                <c:pt idx="45752">
                  <c:v>63.544444444444444</c:v>
                </c:pt>
                <c:pt idx="45753">
                  <c:v>63.545833333333334</c:v>
                </c:pt>
                <c:pt idx="45754">
                  <c:v>63.547222222222224</c:v>
                </c:pt>
                <c:pt idx="45755">
                  <c:v>63.548611111111114</c:v>
                </c:pt>
                <c:pt idx="45756">
                  <c:v>63.55</c:v>
                </c:pt>
                <c:pt idx="45757">
                  <c:v>63.551388888888887</c:v>
                </c:pt>
                <c:pt idx="45758">
                  <c:v>63.552777777777777</c:v>
                </c:pt>
                <c:pt idx="45759">
                  <c:v>63.554166666666667</c:v>
                </c:pt>
                <c:pt idx="45760">
                  <c:v>63.555555555555557</c:v>
                </c:pt>
                <c:pt idx="45761">
                  <c:v>63.556944444444447</c:v>
                </c:pt>
                <c:pt idx="45762">
                  <c:v>63.55833333333333</c:v>
                </c:pt>
                <c:pt idx="45763">
                  <c:v>63.55972222222222</c:v>
                </c:pt>
                <c:pt idx="45764">
                  <c:v>63.56111111111111</c:v>
                </c:pt>
                <c:pt idx="45765">
                  <c:v>63.5625</c:v>
                </c:pt>
                <c:pt idx="45766">
                  <c:v>63.56388888888889</c:v>
                </c:pt>
                <c:pt idx="45767">
                  <c:v>63.56527777777778</c:v>
                </c:pt>
                <c:pt idx="45768">
                  <c:v>63.56666666666667</c:v>
                </c:pt>
                <c:pt idx="45769">
                  <c:v>63.568055555555553</c:v>
                </c:pt>
                <c:pt idx="45770">
                  <c:v>63.569444444444443</c:v>
                </c:pt>
                <c:pt idx="45771">
                  <c:v>63.570833333333333</c:v>
                </c:pt>
                <c:pt idx="45772">
                  <c:v>63.572222222222223</c:v>
                </c:pt>
                <c:pt idx="45773">
                  <c:v>63.573611111111113</c:v>
                </c:pt>
                <c:pt idx="45774">
                  <c:v>63.575000000000003</c:v>
                </c:pt>
                <c:pt idx="45775">
                  <c:v>63.576388888888886</c:v>
                </c:pt>
                <c:pt idx="45776">
                  <c:v>63.577777777777776</c:v>
                </c:pt>
                <c:pt idx="45777">
                  <c:v>63.579166666666666</c:v>
                </c:pt>
                <c:pt idx="45778">
                  <c:v>63.580555555555556</c:v>
                </c:pt>
                <c:pt idx="45779">
                  <c:v>63.581944444444446</c:v>
                </c:pt>
                <c:pt idx="45780">
                  <c:v>63.583333333333336</c:v>
                </c:pt>
                <c:pt idx="45781">
                  <c:v>63.584722222222226</c:v>
                </c:pt>
                <c:pt idx="45782">
                  <c:v>63.586111111111109</c:v>
                </c:pt>
                <c:pt idx="45783">
                  <c:v>63.587499999999999</c:v>
                </c:pt>
                <c:pt idx="45784">
                  <c:v>63.588888888888889</c:v>
                </c:pt>
                <c:pt idx="45785">
                  <c:v>63.590277777777779</c:v>
                </c:pt>
                <c:pt idx="45786">
                  <c:v>63.591666666666669</c:v>
                </c:pt>
                <c:pt idx="45787">
                  <c:v>63.593055555555559</c:v>
                </c:pt>
                <c:pt idx="45788">
                  <c:v>63.594444444444441</c:v>
                </c:pt>
                <c:pt idx="45789">
                  <c:v>63.595833333333331</c:v>
                </c:pt>
                <c:pt idx="45790">
                  <c:v>63.597222222222221</c:v>
                </c:pt>
                <c:pt idx="45791">
                  <c:v>63.598611111111111</c:v>
                </c:pt>
                <c:pt idx="45792">
                  <c:v>63.6</c:v>
                </c:pt>
                <c:pt idx="45793">
                  <c:v>63.601388888888891</c:v>
                </c:pt>
                <c:pt idx="45794">
                  <c:v>63.602777777777774</c:v>
                </c:pt>
                <c:pt idx="45795">
                  <c:v>63.604166666666664</c:v>
                </c:pt>
                <c:pt idx="45796">
                  <c:v>63.605555555555554</c:v>
                </c:pt>
                <c:pt idx="45797">
                  <c:v>63.606944444444444</c:v>
                </c:pt>
                <c:pt idx="45798">
                  <c:v>63.608333333333334</c:v>
                </c:pt>
                <c:pt idx="45799">
                  <c:v>63.609722222222224</c:v>
                </c:pt>
                <c:pt idx="45800">
                  <c:v>63.611111111111114</c:v>
                </c:pt>
                <c:pt idx="45801">
                  <c:v>63.612499999999997</c:v>
                </c:pt>
                <c:pt idx="45802">
                  <c:v>63.613888888888887</c:v>
                </c:pt>
                <c:pt idx="45803">
                  <c:v>63.615277777777777</c:v>
                </c:pt>
                <c:pt idx="45804">
                  <c:v>63.616666666666667</c:v>
                </c:pt>
                <c:pt idx="45805">
                  <c:v>63.618055555555557</c:v>
                </c:pt>
                <c:pt idx="45806">
                  <c:v>63.619444444444447</c:v>
                </c:pt>
                <c:pt idx="45807">
                  <c:v>63.62083333333333</c:v>
                </c:pt>
                <c:pt idx="45808">
                  <c:v>63.62222222222222</c:v>
                </c:pt>
                <c:pt idx="45809">
                  <c:v>63.62361111111111</c:v>
                </c:pt>
                <c:pt idx="45810">
                  <c:v>63.625</c:v>
                </c:pt>
                <c:pt idx="45811">
                  <c:v>63.62638888888889</c:v>
                </c:pt>
                <c:pt idx="45812">
                  <c:v>63.62777777777778</c:v>
                </c:pt>
                <c:pt idx="45813">
                  <c:v>63.62916666666667</c:v>
                </c:pt>
                <c:pt idx="45814">
                  <c:v>63.630555555555553</c:v>
                </c:pt>
                <c:pt idx="45815">
                  <c:v>63.631944444444443</c:v>
                </c:pt>
                <c:pt idx="45816">
                  <c:v>63.633333333333333</c:v>
                </c:pt>
                <c:pt idx="45817">
                  <c:v>63.634722222222223</c:v>
                </c:pt>
                <c:pt idx="45818">
                  <c:v>63.636111111111113</c:v>
                </c:pt>
                <c:pt idx="45819">
                  <c:v>63.637500000000003</c:v>
                </c:pt>
                <c:pt idx="45820">
                  <c:v>63.638888888888886</c:v>
                </c:pt>
                <c:pt idx="45821">
                  <c:v>63.640277777777776</c:v>
                </c:pt>
                <c:pt idx="45822">
                  <c:v>63.641666666666666</c:v>
                </c:pt>
                <c:pt idx="45823">
                  <c:v>63.643055555555556</c:v>
                </c:pt>
                <c:pt idx="45824">
                  <c:v>63.644444444444446</c:v>
                </c:pt>
                <c:pt idx="45825">
                  <c:v>63.645833333333336</c:v>
                </c:pt>
                <c:pt idx="45826">
                  <c:v>63.647222222222226</c:v>
                </c:pt>
                <c:pt idx="45827">
                  <c:v>63.648611111111109</c:v>
                </c:pt>
                <c:pt idx="45828">
                  <c:v>63.65</c:v>
                </c:pt>
                <c:pt idx="45829">
                  <c:v>63.651388888888889</c:v>
                </c:pt>
                <c:pt idx="45830">
                  <c:v>63.652777777777779</c:v>
                </c:pt>
                <c:pt idx="45831">
                  <c:v>63.654166666666669</c:v>
                </c:pt>
                <c:pt idx="45832">
                  <c:v>63.655555555555559</c:v>
                </c:pt>
                <c:pt idx="45833">
                  <c:v>63.656944444444441</c:v>
                </c:pt>
                <c:pt idx="45834">
                  <c:v>63.658333333333331</c:v>
                </c:pt>
                <c:pt idx="45835">
                  <c:v>63.659722222222221</c:v>
                </c:pt>
                <c:pt idx="45836">
                  <c:v>63.661111111111111</c:v>
                </c:pt>
                <c:pt idx="45837">
                  <c:v>63.662500000000001</c:v>
                </c:pt>
                <c:pt idx="45838">
                  <c:v>63.663888888888891</c:v>
                </c:pt>
                <c:pt idx="45839">
                  <c:v>63.665277777777774</c:v>
                </c:pt>
                <c:pt idx="45840">
                  <c:v>63.666666666666664</c:v>
                </c:pt>
                <c:pt idx="45841">
                  <c:v>63.668055555555554</c:v>
                </c:pt>
                <c:pt idx="45842">
                  <c:v>63.669444444444444</c:v>
                </c:pt>
                <c:pt idx="45843">
                  <c:v>63.670833333333334</c:v>
                </c:pt>
                <c:pt idx="45844">
                  <c:v>63.672222222222224</c:v>
                </c:pt>
                <c:pt idx="45845">
                  <c:v>63.673611111111114</c:v>
                </c:pt>
                <c:pt idx="45846">
                  <c:v>63.674999999999997</c:v>
                </c:pt>
                <c:pt idx="45847">
                  <c:v>63.676388888888887</c:v>
                </c:pt>
                <c:pt idx="45848">
                  <c:v>63.677777777777777</c:v>
                </c:pt>
                <c:pt idx="45849">
                  <c:v>63.679166666666667</c:v>
                </c:pt>
                <c:pt idx="45850">
                  <c:v>63.680555555555557</c:v>
                </c:pt>
                <c:pt idx="45851">
                  <c:v>63.681944444444447</c:v>
                </c:pt>
                <c:pt idx="45852">
                  <c:v>63.68333333333333</c:v>
                </c:pt>
                <c:pt idx="45853">
                  <c:v>63.68472222222222</c:v>
                </c:pt>
                <c:pt idx="45854">
                  <c:v>63.68611111111111</c:v>
                </c:pt>
                <c:pt idx="45855">
                  <c:v>63.6875</c:v>
                </c:pt>
                <c:pt idx="45856">
                  <c:v>63.68888888888889</c:v>
                </c:pt>
                <c:pt idx="45857">
                  <c:v>63.69027777777778</c:v>
                </c:pt>
                <c:pt idx="45858">
                  <c:v>63.69166666666667</c:v>
                </c:pt>
                <c:pt idx="45859">
                  <c:v>63.693055555555553</c:v>
                </c:pt>
                <c:pt idx="45860">
                  <c:v>63.694444444444443</c:v>
                </c:pt>
                <c:pt idx="45861">
                  <c:v>63.695833333333333</c:v>
                </c:pt>
                <c:pt idx="45862">
                  <c:v>63.697222222222223</c:v>
                </c:pt>
                <c:pt idx="45863">
                  <c:v>63.698611111111113</c:v>
                </c:pt>
                <c:pt idx="45864">
                  <c:v>63.7</c:v>
                </c:pt>
                <c:pt idx="45865">
                  <c:v>63.701388888888886</c:v>
                </c:pt>
                <c:pt idx="45866">
                  <c:v>63.702777777777776</c:v>
                </c:pt>
                <c:pt idx="45867">
                  <c:v>63.704166666666666</c:v>
                </c:pt>
                <c:pt idx="45868">
                  <c:v>63.705555555555556</c:v>
                </c:pt>
                <c:pt idx="45869">
                  <c:v>63.706944444444446</c:v>
                </c:pt>
                <c:pt idx="45870">
                  <c:v>63.708333333333336</c:v>
                </c:pt>
                <c:pt idx="45871">
                  <c:v>63.709722222222226</c:v>
                </c:pt>
                <c:pt idx="45872">
                  <c:v>63.711111111111109</c:v>
                </c:pt>
                <c:pt idx="45873">
                  <c:v>63.712499999999999</c:v>
                </c:pt>
                <c:pt idx="45874">
                  <c:v>63.713888888888889</c:v>
                </c:pt>
                <c:pt idx="45875">
                  <c:v>63.715277777777779</c:v>
                </c:pt>
                <c:pt idx="45876">
                  <c:v>63.716666666666669</c:v>
                </c:pt>
                <c:pt idx="45877">
                  <c:v>63.718055555555559</c:v>
                </c:pt>
                <c:pt idx="45878">
                  <c:v>63.719444444444441</c:v>
                </c:pt>
                <c:pt idx="45879">
                  <c:v>63.720833333333331</c:v>
                </c:pt>
                <c:pt idx="45880">
                  <c:v>63.722222222222221</c:v>
                </c:pt>
                <c:pt idx="45881">
                  <c:v>63.723611111111111</c:v>
                </c:pt>
                <c:pt idx="45882">
                  <c:v>63.725000000000001</c:v>
                </c:pt>
                <c:pt idx="45883">
                  <c:v>63.726388888888891</c:v>
                </c:pt>
                <c:pt idx="45884">
                  <c:v>63.727777777777774</c:v>
                </c:pt>
                <c:pt idx="45885">
                  <c:v>63.729166666666664</c:v>
                </c:pt>
                <c:pt idx="45886">
                  <c:v>63.730555555555554</c:v>
                </c:pt>
                <c:pt idx="45887">
                  <c:v>63.731944444444444</c:v>
                </c:pt>
                <c:pt idx="45888">
                  <c:v>63.733333333333334</c:v>
                </c:pt>
                <c:pt idx="45889">
                  <c:v>63.734722222222224</c:v>
                </c:pt>
                <c:pt idx="45890">
                  <c:v>63.736111111111114</c:v>
                </c:pt>
                <c:pt idx="45891">
                  <c:v>63.737499999999997</c:v>
                </c:pt>
                <c:pt idx="45892">
                  <c:v>63.738888888888887</c:v>
                </c:pt>
                <c:pt idx="45893">
                  <c:v>63.740277777777777</c:v>
                </c:pt>
                <c:pt idx="45894">
                  <c:v>63.741666666666667</c:v>
                </c:pt>
                <c:pt idx="45895">
                  <c:v>63.743055555555557</c:v>
                </c:pt>
                <c:pt idx="45896">
                  <c:v>63.744444444444447</c:v>
                </c:pt>
                <c:pt idx="45897">
                  <c:v>63.74583333333333</c:v>
                </c:pt>
                <c:pt idx="45898">
                  <c:v>63.74722222222222</c:v>
                </c:pt>
                <c:pt idx="45899">
                  <c:v>63.74861111111111</c:v>
                </c:pt>
                <c:pt idx="45900">
                  <c:v>63.75</c:v>
                </c:pt>
                <c:pt idx="45901">
                  <c:v>63.75138888888889</c:v>
                </c:pt>
                <c:pt idx="45902">
                  <c:v>63.75277777777778</c:v>
                </c:pt>
                <c:pt idx="45903">
                  <c:v>63.75416666666667</c:v>
                </c:pt>
                <c:pt idx="45904">
                  <c:v>63.755555555555553</c:v>
                </c:pt>
                <c:pt idx="45905">
                  <c:v>63.756944444444443</c:v>
                </c:pt>
                <c:pt idx="45906">
                  <c:v>63.758333333333333</c:v>
                </c:pt>
                <c:pt idx="45907">
                  <c:v>63.759722222222223</c:v>
                </c:pt>
                <c:pt idx="45908">
                  <c:v>63.761111111111113</c:v>
                </c:pt>
                <c:pt idx="45909">
                  <c:v>63.762500000000003</c:v>
                </c:pt>
                <c:pt idx="45910">
                  <c:v>63.763888888888886</c:v>
                </c:pt>
                <c:pt idx="45911">
                  <c:v>63.765277777777776</c:v>
                </c:pt>
                <c:pt idx="45912">
                  <c:v>63.766666666666666</c:v>
                </c:pt>
                <c:pt idx="45913">
                  <c:v>63.768055555555556</c:v>
                </c:pt>
                <c:pt idx="45914">
                  <c:v>63.769444444444446</c:v>
                </c:pt>
                <c:pt idx="45915">
                  <c:v>63.770833333333336</c:v>
                </c:pt>
                <c:pt idx="45916">
                  <c:v>63.772222222222226</c:v>
                </c:pt>
                <c:pt idx="45917">
                  <c:v>63.773611111111109</c:v>
                </c:pt>
                <c:pt idx="45918">
                  <c:v>63.774999999999999</c:v>
                </c:pt>
                <c:pt idx="45919">
                  <c:v>63.776388888888889</c:v>
                </c:pt>
                <c:pt idx="45920">
                  <c:v>63.777777777777779</c:v>
                </c:pt>
                <c:pt idx="45921">
                  <c:v>63.779166666666669</c:v>
                </c:pt>
                <c:pt idx="45922">
                  <c:v>63.780555555555559</c:v>
                </c:pt>
                <c:pt idx="45923">
                  <c:v>63.781944444444441</c:v>
                </c:pt>
                <c:pt idx="45924">
                  <c:v>63.783333333333331</c:v>
                </c:pt>
                <c:pt idx="45925">
                  <c:v>63.784722222222221</c:v>
                </c:pt>
                <c:pt idx="45926">
                  <c:v>63.786111111111111</c:v>
                </c:pt>
                <c:pt idx="45927">
                  <c:v>63.787500000000001</c:v>
                </c:pt>
                <c:pt idx="45928">
                  <c:v>63.788888888888891</c:v>
                </c:pt>
                <c:pt idx="45929">
                  <c:v>63.790277777777774</c:v>
                </c:pt>
                <c:pt idx="45930">
                  <c:v>63.791666666666664</c:v>
                </c:pt>
                <c:pt idx="45931">
                  <c:v>63.793055555555554</c:v>
                </c:pt>
                <c:pt idx="45932">
                  <c:v>63.794444444444444</c:v>
                </c:pt>
                <c:pt idx="45933">
                  <c:v>63.795833333333334</c:v>
                </c:pt>
                <c:pt idx="45934">
                  <c:v>63.797222222222224</c:v>
                </c:pt>
                <c:pt idx="45935">
                  <c:v>63.798611111111114</c:v>
                </c:pt>
                <c:pt idx="45936">
                  <c:v>63.8</c:v>
                </c:pt>
                <c:pt idx="45937">
                  <c:v>63.801388888888887</c:v>
                </c:pt>
                <c:pt idx="45938">
                  <c:v>63.802777777777777</c:v>
                </c:pt>
                <c:pt idx="45939">
                  <c:v>63.804166666666667</c:v>
                </c:pt>
                <c:pt idx="45940">
                  <c:v>63.805555555555557</c:v>
                </c:pt>
                <c:pt idx="45941">
                  <c:v>63.806944444444447</c:v>
                </c:pt>
                <c:pt idx="45942">
                  <c:v>63.80833333333333</c:v>
                </c:pt>
                <c:pt idx="45943">
                  <c:v>63.80972222222222</c:v>
                </c:pt>
                <c:pt idx="45944">
                  <c:v>63.81111111111111</c:v>
                </c:pt>
                <c:pt idx="45945">
                  <c:v>63.8125</c:v>
                </c:pt>
                <c:pt idx="45946">
                  <c:v>63.81388888888889</c:v>
                </c:pt>
                <c:pt idx="45947">
                  <c:v>63.81527777777778</c:v>
                </c:pt>
                <c:pt idx="45948">
                  <c:v>63.81666666666667</c:v>
                </c:pt>
                <c:pt idx="45949">
                  <c:v>63.818055555555553</c:v>
                </c:pt>
                <c:pt idx="45950">
                  <c:v>63.819444444444443</c:v>
                </c:pt>
                <c:pt idx="45951">
                  <c:v>63.820833333333333</c:v>
                </c:pt>
                <c:pt idx="45952">
                  <c:v>63.822222222222223</c:v>
                </c:pt>
                <c:pt idx="45953">
                  <c:v>63.823611111111113</c:v>
                </c:pt>
                <c:pt idx="45954">
                  <c:v>63.825000000000003</c:v>
                </c:pt>
                <c:pt idx="45955">
                  <c:v>63.826388888888886</c:v>
                </c:pt>
                <c:pt idx="45956">
                  <c:v>63.827777777777776</c:v>
                </c:pt>
                <c:pt idx="45957">
                  <c:v>63.829166666666666</c:v>
                </c:pt>
                <c:pt idx="45958">
                  <c:v>63.830555555555556</c:v>
                </c:pt>
                <c:pt idx="45959">
                  <c:v>63.831944444444446</c:v>
                </c:pt>
                <c:pt idx="45960">
                  <c:v>63.833333333333336</c:v>
                </c:pt>
                <c:pt idx="45961">
                  <c:v>63.834722222222226</c:v>
                </c:pt>
                <c:pt idx="45962">
                  <c:v>63.836111111111109</c:v>
                </c:pt>
                <c:pt idx="45963">
                  <c:v>63.837499999999999</c:v>
                </c:pt>
                <c:pt idx="45964">
                  <c:v>63.838888888888889</c:v>
                </c:pt>
                <c:pt idx="45965">
                  <c:v>63.840277777777779</c:v>
                </c:pt>
                <c:pt idx="45966">
                  <c:v>63.841666666666669</c:v>
                </c:pt>
                <c:pt idx="45967">
                  <c:v>63.843055555555559</c:v>
                </c:pt>
                <c:pt idx="45968">
                  <c:v>63.844444444444441</c:v>
                </c:pt>
                <c:pt idx="45969">
                  <c:v>63.845833333333331</c:v>
                </c:pt>
                <c:pt idx="45970">
                  <c:v>63.847222222222221</c:v>
                </c:pt>
                <c:pt idx="45971">
                  <c:v>63.848611111111111</c:v>
                </c:pt>
                <c:pt idx="45972">
                  <c:v>63.85</c:v>
                </c:pt>
                <c:pt idx="45973">
                  <c:v>63.851388888888891</c:v>
                </c:pt>
                <c:pt idx="45974">
                  <c:v>63.852777777777774</c:v>
                </c:pt>
                <c:pt idx="45975">
                  <c:v>63.854166666666664</c:v>
                </c:pt>
                <c:pt idx="45976">
                  <c:v>63.855555555555554</c:v>
                </c:pt>
                <c:pt idx="45977">
                  <c:v>63.856944444444444</c:v>
                </c:pt>
                <c:pt idx="45978">
                  <c:v>63.858333333333334</c:v>
                </c:pt>
                <c:pt idx="45979">
                  <c:v>63.859722222222224</c:v>
                </c:pt>
                <c:pt idx="45980">
                  <c:v>63.861111111111114</c:v>
                </c:pt>
                <c:pt idx="45981">
                  <c:v>63.862499999999997</c:v>
                </c:pt>
                <c:pt idx="45982">
                  <c:v>63.863888888888887</c:v>
                </c:pt>
                <c:pt idx="45983">
                  <c:v>63.865277777777777</c:v>
                </c:pt>
                <c:pt idx="45984">
                  <c:v>63.866666666666667</c:v>
                </c:pt>
                <c:pt idx="45985">
                  <c:v>63.868055555555557</c:v>
                </c:pt>
                <c:pt idx="45986">
                  <c:v>63.869444444444447</c:v>
                </c:pt>
                <c:pt idx="45987">
                  <c:v>63.87083333333333</c:v>
                </c:pt>
                <c:pt idx="45988">
                  <c:v>63.87222222222222</c:v>
                </c:pt>
                <c:pt idx="45989">
                  <c:v>63.87361111111111</c:v>
                </c:pt>
                <c:pt idx="45990">
                  <c:v>63.875</c:v>
                </c:pt>
                <c:pt idx="45991">
                  <c:v>63.87638888888889</c:v>
                </c:pt>
                <c:pt idx="45992">
                  <c:v>63.87777777777778</c:v>
                </c:pt>
                <c:pt idx="45993">
                  <c:v>63.87916666666667</c:v>
                </c:pt>
                <c:pt idx="45994">
                  <c:v>63.880555555555553</c:v>
                </c:pt>
                <c:pt idx="45995">
                  <c:v>63.881944444444443</c:v>
                </c:pt>
                <c:pt idx="45996">
                  <c:v>63.883333333333333</c:v>
                </c:pt>
                <c:pt idx="45997">
                  <c:v>63.884722222222223</c:v>
                </c:pt>
                <c:pt idx="45998">
                  <c:v>63.886111111111113</c:v>
                </c:pt>
                <c:pt idx="45999">
                  <c:v>63.887500000000003</c:v>
                </c:pt>
                <c:pt idx="46000">
                  <c:v>63.888888888888886</c:v>
                </c:pt>
                <c:pt idx="46001">
                  <c:v>63.890277777777776</c:v>
                </c:pt>
                <c:pt idx="46002">
                  <c:v>63.891666666666666</c:v>
                </c:pt>
                <c:pt idx="46003">
                  <c:v>63.893055555555556</c:v>
                </c:pt>
                <c:pt idx="46004">
                  <c:v>63.894444444444446</c:v>
                </c:pt>
                <c:pt idx="46005">
                  <c:v>63.895833333333336</c:v>
                </c:pt>
                <c:pt idx="46006">
                  <c:v>63.897222222222226</c:v>
                </c:pt>
                <c:pt idx="46007">
                  <c:v>63.898611111111109</c:v>
                </c:pt>
                <c:pt idx="46008">
                  <c:v>63.9</c:v>
                </c:pt>
                <c:pt idx="46009">
                  <c:v>63.901388888888889</c:v>
                </c:pt>
                <c:pt idx="46010">
                  <c:v>63.902777777777779</c:v>
                </c:pt>
                <c:pt idx="46011">
                  <c:v>63.904166666666669</c:v>
                </c:pt>
                <c:pt idx="46012">
                  <c:v>63.905555555555559</c:v>
                </c:pt>
                <c:pt idx="46013">
                  <c:v>63.906944444444441</c:v>
                </c:pt>
                <c:pt idx="46014">
                  <c:v>63.908333333333331</c:v>
                </c:pt>
                <c:pt idx="46015">
                  <c:v>63.909722222222221</c:v>
                </c:pt>
                <c:pt idx="46016">
                  <c:v>63.911111111111111</c:v>
                </c:pt>
                <c:pt idx="46017">
                  <c:v>63.912500000000001</c:v>
                </c:pt>
                <c:pt idx="46018">
                  <c:v>63.913888888888891</c:v>
                </c:pt>
                <c:pt idx="46019">
                  <c:v>63.915277777777774</c:v>
                </c:pt>
                <c:pt idx="46020">
                  <c:v>63.916666666666664</c:v>
                </c:pt>
                <c:pt idx="46021">
                  <c:v>63.918055555555554</c:v>
                </c:pt>
                <c:pt idx="46022">
                  <c:v>63.919444444444444</c:v>
                </c:pt>
                <c:pt idx="46023">
                  <c:v>63.920833333333334</c:v>
                </c:pt>
                <c:pt idx="46024">
                  <c:v>63.922222222222224</c:v>
                </c:pt>
                <c:pt idx="46025">
                  <c:v>63.923611111111114</c:v>
                </c:pt>
                <c:pt idx="46026">
                  <c:v>63.924999999999997</c:v>
                </c:pt>
                <c:pt idx="46027">
                  <c:v>63.926388888888887</c:v>
                </c:pt>
                <c:pt idx="46028">
                  <c:v>63.927777777777777</c:v>
                </c:pt>
                <c:pt idx="46029">
                  <c:v>63.929166666666667</c:v>
                </c:pt>
                <c:pt idx="46030">
                  <c:v>63.930555555555557</c:v>
                </c:pt>
                <c:pt idx="46031">
                  <c:v>63.931944444444447</c:v>
                </c:pt>
                <c:pt idx="46032">
                  <c:v>63.93333333333333</c:v>
                </c:pt>
                <c:pt idx="46033">
                  <c:v>63.93472222222222</c:v>
                </c:pt>
                <c:pt idx="46034">
                  <c:v>63.93611111111111</c:v>
                </c:pt>
                <c:pt idx="46035">
                  <c:v>63.9375</c:v>
                </c:pt>
                <c:pt idx="46036">
                  <c:v>63.93888888888889</c:v>
                </c:pt>
                <c:pt idx="46037">
                  <c:v>63.94027777777778</c:v>
                </c:pt>
                <c:pt idx="46038">
                  <c:v>63.94166666666667</c:v>
                </c:pt>
                <c:pt idx="46039">
                  <c:v>63.943055555555553</c:v>
                </c:pt>
                <c:pt idx="46040">
                  <c:v>63.944444444444443</c:v>
                </c:pt>
                <c:pt idx="46041">
                  <c:v>63.945833333333333</c:v>
                </c:pt>
                <c:pt idx="46042">
                  <c:v>63.947222222222223</c:v>
                </c:pt>
                <c:pt idx="46043">
                  <c:v>63.948611111111113</c:v>
                </c:pt>
                <c:pt idx="46044">
                  <c:v>63.95</c:v>
                </c:pt>
                <c:pt idx="46045">
                  <c:v>63.951388888888886</c:v>
                </c:pt>
                <c:pt idx="46046">
                  <c:v>63.952777777777776</c:v>
                </c:pt>
                <c:pt idx="46047">
                  <c:v>63.954166666666666</c:v>
                </c:pt>
                <c:pt idx="46048">
                  <c:v>63.955555555555556</c:v>
                </c:pt>
                <c:pt idx="46049">
                  <c:v>63.956944444444446</c:v>
                </c:pt>
                <c:pt idx="46050">
                  <c:v>63.958333333333336</c:v>
                </c:pt>
                <c:pt idx="46051">
                  <c:v>63.959722222222226</c:v>
                </c:pt>
                <c:pt idx="46052">
                  <c:v>63.961111111111109</c:v>
                </c:pt>
                <c:pt idx="46053">
                  <c:v>63.962499999999999</c:v>
                </c:pt>
                <c:pt idx="46054">
                  <c:v>63.963888888888889</c:v>
                </c:pt>
                <c:pt idx="46055">
                  <c:v>63.965277777777779</c:v>
                </c:pt>
                <c:pt idx="46056">
                  <c:v>63.966666666666669</c:v>
                </c:pt>
                <c:pt idx="46057">
                  <c:v>63.968055555555559</c:v>
                </c:pt>
                <c:pt idx="46058">
                  <c:v>63.969444444444441</c:v>
                </c:pt>
                <c:pt idx="46059">
                  <c:v>63.970833333333331</c:v>
                </c:pt>
                <c:pt idx="46060">
                  <c:v>63.972222222222221</c:v>
                </c:pt>
                <c:pt idx="46061">
                  <c:v>63.973611111111111</c:v>
                </c:pt>
                <c:pt idx="46062">
                  <c:v>63.975000000000001</c:v>
                </c:pt>
                <c:pt idx="46063">
                  <c:v>63.976388888888891</c:v>
                </c:pt>
                <c:pt idx="46064">
                  <c:v>63.977777777777774</c:v>
                </c:pt>
                <c:pt idx="46065">
                  <c:v>63.979166666666664</c:v>
                </c:pt>
                <c:pt idx="46066">
                  <c:v>63.980555555555554</c:v>
                </c:pt>
                <c:pt idx="46067">
                  <c:v>63.981944444444444</c:v>
                </c:pt>
                <c:pt idx="46068">
                  <c:v>63.983333333333334</c:v>
                </c:pt>
                <c:pt idx="46069">
                  <c:v>63.984722222222224</c:v>
                </c:pt>
                <c:pt idx="46070">
                  <c:v>63.986111111111114</c:v>
                </c:pt>
                <c:pt idx="46071">
                  <c:v>63.987499999999997</c:v>
                </c:pt>
                <c:pt idx="46072">
                  <c:v>63.988888888888887</c:v>
                </c:pt>
                <c:pt idx="46073">
                  <c:v>63.990277777777777</c:v>
                </c:pt>
                <c:pt idx="46074">
                  <c:v>63.991666666666667</c:v>
                </c:pt>
                <c:pt idx="46075">
                  <c:v>63.993055555555557</c:v>
                </c:pt>
                <c:pt idx="46076">
                  <c:v>63.994444444444447</c:v>
                </c:pt>
                <c:pt idx="46077">
                  <c:v>63.99583333333333</c:v>
                </c:pt>
                <c:pt idx="46078">
                  <c:v>63.99722222222222</c:v>
                </c:pt>
                <c:pt idx="46079">
                  <c:v>63.99861111111111</c:v>
                </c:pt>
                <c:pt idx="46080">
                  <c:v>64</c:v>
                </c:pt>
                <c:pt idx="46081">
                  <c:v>64.001388888888883</c:v>
                </c:pt>
                <c:pt idx="46082">
                  <c:v>64.00277777777778</c:v>
                </c:pt>
                <c:pt idx="46083">
                  <c:v>64.004166666666663</c:v>
                </c:pt>
                <c:pt idx="46084">
                  <c:v>64.00555555555556</c:v>
                </c:pt>
                <c:pt idx="46085">
                  <c:v>64.006944444444443</c:v>
                </c:pt>
                <c:pt idx="46086">
                  <c:v>64.00833333333334</c:v>
                </c:pt>
                <c:pt idx="46087">
                  <c:v>64.009722222222223</c:v>
                </c:pt>
                <c:pt idx="46088">
                  <c:v>64.011111111111106</c:v>
                </c:pt>
                <c:pt idx="46089">
                  <c:v>64.012500000000003</c:v>
                </c:pt>
                <c:pt idx="46090">
                  <c:v>64.013888888888886</c:v>
                </c:pt>
                <c:pt idx="46091">
                  <c:v>64.015277777777783</c:v>
                </c:pt>
                <c:pt idx="46092">
                  <c:v>64.016666666666666</c:v>
                </c:pt>
                <c:pt idx="46093">
                  <c:v>64.018055555555549</c:v>
                </c:pt>
                <c:pt idx="46094">
                  <c:v>64.019444444444446</c:v>
                </c:pt>
                <c:pt idx="46095">
                  <c:v>64.020833333333329</c:v>
                </c:pt>
                <c:pt idx="46096">
                  <c:v>64.022222222222226</c:v>
                </c:pt>
                <c:pt idx="46097">
                  <c:v>64.023611111111109</c:v>
                </c:pt>
                <c:pt idx="46098">
                  <c:v>64.025000000000006</c:v>
                </c:pt>
                <c:pt idx="46099">
                  <c:v>64.026388888888889</c:v>
                </c:pt>
                <c:pt idx="46100">
                  <c:v>64.027777777777771</c:v>
                </c:pt>
                <c:pt idx="46101">
                  <c:v>64.029166666666669</c:v>
                </c:pt>
                <c:pt idx="46102">
                  <c:v>64.030555555555551</c:v>
                </c:pt>
                <c:pt idx="46103">
                  <c:v>64.031944444444449</c:v>
                </c:pt>
                <c:pt idx="46104">
                  <c:v>64.033333333333331</c:v>
                </c:pt>
                <c:pt idx="46105">
                  <c:v>64.034722222222229</c:v>
                </c:pt>
                <c:pt idx="46106">
                  <c:v>64.036111111111111</c:v>
                </c:pt>
                <c:pt idx="46107">
                  <c:v>64.037499999999994</c:v>
                </c:pt>
                <c:pt idx="46108">
                  <c:v>64.038888888888891</c:v>
                </c:pt>
                <c:pt idx="46109">
                  <c:v>64.040277777777774</c:v>
                </c:pt>
                <c:pt idx="46110">
                  <c:v>64.041666666666671</c:v>
                </c:pt>
                <c:pt idx="46111">
                  <c:v>64.043055555555554</c:v>
                </c:pt>
                <c:pt idx="46112">
                  <c:v>64.044444444444451</c:v>
                </c:pt>
                <c:pt idx="46113">
                  <c:v>64.045833333333334</c:v>
                </c:pt>
                <c:pt idx="46114">
                  <c:v>64.047222222222217</c:v>
                </c:pt>
                <c:pt idx="46115">
                  <c:v>64.048611111111114</c:v>
                </c:pt>
                <c:pt idx="46116">
                  <c:v>64.05</c:v>
                </c:pt>
                <c:pt idx="46117">
                  <c:v>64.051388888888894</c:v>
                </c:pt>
                <c:pt idx="46118">
                  <c:v>64.052777777777777</c:v>
                </c:pt>
                <c:pt idx="46119">
                  <c:v>64.05416666666666</c:v>
                </c:pt>
                <c:pt idx="46120">
                  <c:v>64.055555555555557</c:v>
                </c:pt>
                <c:pt idx="46121">
                  <c:v>64.05694444444444</c:v>
                </c:pt>
                <c:pt idx="46122">
                  <c:v>64.058333333333337</c:v>
                </c:pt>
                <c:pt idx="46123">
                  <c:v>64.05972222222222</c:v>
                </c:pt>
                <c:pt idx="46124">
                  <c:v>64.061111111111117</c:v>
                </c:pt>
                <c:pt idx="46125">
                  <c:v>64.0625</c:v>
                </c:pt>
                <c:pt idx="46126">
                  <c:v>64.063888888888883</c:v>
                </c:pt>
                <c:pt idx="46127">
                  <c:v>64.06527777777778</c:v>
                </c:pt>
                <c:pt idx="46128">
                  <c:v>64.066666666666663</c:v>
                </c:pt>
                <c:pt idx="46129">
                  <c:v>64.06805555555556</c:v>
                </c:pt>
                <c:pt idx="46130">
                  <c:v>64.069444444444443</c:v>
                </c:pt>
                <c:pt idx="46131">
                  <c:v>64.07083333333334</c:v>
                </c:pt>
                <c:pt idx="46132">
                  <c:v>64.072222222222223</c:v>
                </c:pt>
                <c:pt idx="46133">
                  <c:v>64.073611111111106</c:v>
                </c:pt>
                <c:pt idx="46134">
                  <c:v>64.075000000000003</c:v>
                </c:pt>
                <c:pt idx="46135">
                  <c:v>64.076388888888886</c:v>
                </c:pt>
                <c:pt idx="46136">
                  <c:v>64.077777777777783</c:v>
                </c:pt>
                <c:pt idx="46137">
                  <c:v>64.079166666666666</c:v>
                </c:pt>
                <c:pt idx="46138">
                  <c:v>64.080555555555549</c:v>
                </c:pt>
                <c:pt idx="46139">
                  <c:v>64.081944444444446</c:v>
                </c:pt>
                <c:pt idx="46140">
                  <c:v>64.083333333333329</c:v>
                </c:pt>
                <c:pt idx="46141">
                  <c:v>64.084722222222226</c:v>
                </c:pt>
                <c:pt idx="46142">
                  <c:v>64.086111111111109</c:v>
                </c:pt>
                <c:pt idx="46143">
                  <c:v>64.087500000000006</c:v>
                </c:pt>
                <c:pt idx="46144">
                  <c:v>64.088888888888889</c:v>
                </c:pt>
                <c:pt idx="46145">
                  <c:v>64.090277777777771</c:v>
                </c:pt>
                <c:pt idx="46146">
                  <c:v>64.091666666666669</c:v>
                </c:pt>
                <c:pt idx="46147">
                  <c:v>64.093055555555551</c:v>
                </c:pt>
                <c:pt idx="46148">
                  <c:v>64.094444444444449</c:v>
                </c:pt>
                <c:pt idx="46149">
                  <c:v>64.095833333333331</c:v>
                </c:pt>
                <c:pt idx="46150">
                  <c:v>64.097222222222229</c:v>
                </c:pt>
                <c:pt idx="46151">
                  <c:v>64.098611111111111</c:v>
                </c:pt>
                <c:pt idx="46152">
                  <c:v>64.099999999999994</c:v>
                </c:pt>
                <c:pt idx="46153">
                  <c:v>64.101388888888891</c:v>
                </c:pt>
                <c:pt idx="46154">
                  <c:v>64.102777777777774</c:v>
                </c:pt>
                <c:pt idx="46155">
                  <c:v>64.104166666666671</c:v>
                </c:pt>
                <c:pt idx="46156">
                  <c:v>64.105555555555554</c:v>
                </c:pt>
                <c:pt idx="46157">
                  <c:v>64.106944444444451</c:v>
                </c:pt>
                <c:pt idx="46158">
                  <c:v>64.108333333333334</c:v>
                </c:pt>
                <c:pt idx="46159">
                  <c:v>64.109722222222217</c:v>
                </c:pt>
                <c:pt idx="46160">
                  <c:v>64.111111111111114</c:v>
                </c:pt>
                <c:pt idx="46161">
                  <c:v>64.112499999999997</c:v>
                </c:pt>
                <c:pt idx="46162">
                  <c:v>64.113888888888894</c:v>
                </c:pt>
                <c:pt idx="46163">
                  <c:v>64.115277777777777</c:v>
                </c:pt>
                <c:pt idx="46164">
                  <c:v>64.11666666666666</c:v>
                </c:pt>
                <c:pt idx="46165">
                  <c:v>64.118055555555557</c:v>
                </c:pt>
                <c:pt idx="46166">
                  <c:v>64.11944444444444</c:v>
                </c:pt>
                <c:pt idx="46167">
                  <c:v>64.120833333333337</c:v>
                </c:pt>
                <c:pt idx="46168">
                  <c:v>64.12222222222222</c:v>
                </c:pt>
                <c:pt idx="46169">
                  <c:v>64.123611111111117</c:v>
                </c:pt>
                <c:pt idx="46170">
                  <c:v>64.125</c:v>
                </c:pt>
                <c:pt idx="46171">
                  <c:v>64.126388888888883</c:v>
                </c:pt>
                <c:pt idx="46172">
                  <c:v>64.12777777777778</c:v>
                </c:pt>
                <c:pt idx="46173">
                  <c:v>64.129166666666663</c:v>
                </c:pt>
                <c:pt idx="46174">
                  <c:v>64.13055555555556</c:v>
                </c:pt>
                <c:pt idx="46175">
                  <c:v>64.131944444444443</c:v>
                </c:pt>
                <c:pt idx="46176">
                  <c:v>64.13333333333334</c:v>
                </c:pt>
                <c:pt idx="46177">
                  <c:v>64.134722222222223</c:v>
                </c:pt>
                <c:pt idx="46178">
                  <c:v>64.136111111111106</c:v>
                </c:pt>
                <c:pt idx="46179">
                  <c:v>64.137500000000003</c:v>
                </c:pt>
                <c:pt idx="46180">
                  <c:v>64.138888888888886</c:v>
                </c:pt>
                <c:pt idx="46181">
                  <c:v>64.140277777777783</c:v>
                </c:pt>
                <c:pt idx="46182">
                  <c:v>64.141666666666666</c:v>
                </c:pt>
                <c:pt idx="46183">
                  <c:v>64.143055555555549</c:v>
                </c:pt>
                <c:pt idx="46184">
                  <c:v>64.144444444444446</c:v>
                </c:pt>
                <c:pt idx="46185">
                  <c:v>64.145833333333329</c:v>
                </c:pt>
                <c:pt idx="46186">
                  <c:v>64.147222222222226</c:v>
                </c:pt>
                <c:pt idx="46187">
                  <c:v>64.148611111111109</c:v>
                </c:pt>
                <c:pt idx="46188">
                  <c:v>64.150000000000006</c:v>
                </c:pt>
                <c:pt idx="46189">
                  <c:v>64.151388888888889</c:v>
                </c:pt>
                <c:pt idx="46190">
                  <c:v>64.152777777777771</c:v>
                </c:pt>
                <c:pt idx="46191">
                  <c:v>64.154166666666669</c:v>
                </c:pt>
                <c:pt idx="46192">
                  <c:v>64.155555555555551</c:v>
                </c:pt>
                <c:pt idx="46193">
                  <c:v>64.156944444444449</c:v>
                </c:pt>
                <c:pt idx="46194">
                  <c:v>64.158333333333331</c:v>
                </c:pt>
                <c:pt idx="46195">
                  <c:v>64.159722222222229</c:v>
                </c:pt>
                <c:pt idx="46196">
                  <c:v>64.161111111111111</c:v>
                </c:pt>
                <c:pt idx="46197">
                  <c:v>64.162499999999994</c:v>
                </c:pt>
                <c:pt idx="46198">
                  <c:v>64.163888888888891</c:v>
                </c:pt>
                <c:pt idx="46199">
                  <c:v>64.165277777777774</c:v>
                </c:pt>
                <c:pt idx="46200">
                  <c:v>64.166666666666671</c:v>
                </c:pt>
                <c:pt idx="46201">
                  <c:v>64.168055555555554</c:v>
                </c:pt>
                <c:pt idx="46202">
                  <c:v>64.169444444444451</c:v>
                </c:pt>
                <c:pt idx="46203">
                  <c:v>64.170833333333334</c:v>
                </c:pt>
                <c:pt idx="46204">
                  <c:v>64.172222222222217</c:v>
                </c:pt>
                <c:pt idx="46205">
                  <c:v>64.173611111111114</c:v>
                </c:pt>
                <c:pt idx="46206">
                  <c:v>64.174999999999997</c:v>
                </c:pt>
                <c:pt idx="46207">
                  <c:v>64.176388888888894</c:v>
                </c:pt>
                <c:pt idx="46208">
                  <c:v>64.177777777777777</c:v>
                </c:pt>
                <c:pt idx="46209">
                  <c:v>64.17916666666666</c:v>
                </c:pt>
                <c:pt idx="46210">
                  <c:v>64.180555555555557</c:v>
                </c:pt>
                <c:pt idx="46211">
                  <c:v>64.18194444444444</c:v>
                </c:pt>
                <c:pt idx="46212">
                  <c:v>64.183333333333337</c:v>
                </c:pt>
                <c:pt idx="46213">
                  <c:v>64.18472222222222</c:v>
                </c:pt>
                <c:pt idx="46214">
                  <c:v>64.186111111111117</c:v>
                </c:pt>
                <c:pt idx="46215">
                  <c:v>64.1875</c:v>
                </c:pt>
                <c:pt idx="46216">
                  <c:v>64.188888888888883</c:v>
                </c:pt>
                <c:pt idx="46217">
                  <c:v>64.19027777777778</c:v>
                </c:pt>
                <c:pt idx="46218">
                  <c:v>64.191666666666663</c:v>
                </c:pt>
                <c:pt idx="46219">
                  <c:v>64.19305555555556</c:v>
                </c:pt>
                <c:pt idx="46220">
                  <c:v>64.194444444444443</c:v>
                </c:pt>
                <c:pt idx="46221">
                  <c:v>64.19583333333334</c:v>
                </c:pt>
                <c:pt idx="46222">
                  <c:v>64.197222222222223</c:v>
                </c:pt>
                <c:pt idx="46223">
                  <c:v>64.198611111111106</c:v>
                </c:pt>
                <c:pt idx="46224">
                  <c:v>64.2</c:v>
                </c:pt>
                <c:pt idx="46225">
                  <c:v>64.201388888888886</c:v>
                </c:pt>
                <c:pt idx="46226">
                  <c:v>64.202777777777783</c:v>
                </c:pt>
                <c:pt idx="46227">
                  <c:v>64.204166666666666</c:v>
                </c:pt>
                <c:pt idx="46228">
                  <c:v>64.205555555555549</c:v>
                </c:pt>
                <c:pt idx="46229">
                  <c:v>64.206944444444446</c:v>
                </c:pt>
                <c:pt idx="46230">
                  <c:v>64.208333333333329</c:v>
                </c:pt>
                <c:pt idx="46231">
                  <c:v>64.209722222222226</c:v>
                </c:pt>
                <c:pt idx="46232">
                  <c:v>64.211111111111109</c:v>
                </c:pt>
                <c:pt idx="46233">
                  <c:v>64.212500000000006</c:v>
                </c:pt>
                <c:pt idx="46234">
                  <c:v>64.213888888888889</c:v>
                </c:pt>
                <c:pt idx="46235">
                  <c:v>64.215277777777771</c:v>
                </c:pt>
                <c:pt idx="46236">
                  <c:v>64.216666666666669</c:v>
                </c:pt>
                <c:pt idx="46237">
                  <c:v>64.218055555555551</c:v>
                </c:pt>
                <c:pt idx="46238">
                  <c:v>64.219444444444449</c:v>
                </c:pt>
                <c:pt idx="46239">
                  <c:v>64.220833333333331</c:v>
                </c:pt>
                <c:pt idx="46240">
                  <c:v>64.222222222222229</c:v>
                </c:pt>
                <c:pt idx="46241">
                  <c:v>64.223611111111111</c:v>
                </c:pt>
                <c:pt idx="46242">
                  <c:v>64.224999999999994</c:v>
                </c:pt>
                <c:pt idx="46243">
                  <c:v>64.226388888888891</c:v>
                </c:pt>
                <c:pt idx="46244">
                  <c:v>64.227777777777774</c:v>
                </c:pt>
                <c:pt idx="46245">
                  <c:v>64.229166666666671</c:v>
                </c:pt>
                <c:pt idx="46246">
                  <c:v>64.230555555555554</c:v>
                </c:pt>
                <c:pt idx="46247">
                  <c:v>64.231944444444451</c:v>
                </c:pt>
                <c:pt idx="46248">
                  <c:v>64.233333333333334</c:v>
                </c:pt>
                <c:pt idx="46249">
                  <c:v>64.234722222222217</c:v>
                </c:pt>
                <c:pt idx="46250">
                  <c:v>64.236111111111114</c:v>
                </c:pt>
                <c:pt idx="46251">
                  <c:v>64.237499999999997</c:v>
                </c:pt>
                <c:pt idx="46252">
                  <c:v>64.238888888888894</c:v>
                </c:pt>
                <c:pt idx="46253">
                  <c:v>64.240277777777777</c:v>
                </c:pt>
                <c:pt idx="46254">
                  <c:v>64.24166666666666</c:v>
                </c:pt>
                <c:pt idx="46255">
                  <c:v>64.243055555555557</c:v>
                </c:pt>
                <c:pt idx="46256">
                  <c:v>64.24444444444444</c:v>
                </c:pt>
                <c:pt idx="46257">
                  <c:v>64.245833333333337</c:v>
                </c:pt>
                <c:pt idx="46258">
                  <c:v>64.24722222222222</c:v>
                </c:pt>
                <c:pt idx="46259">
                  <c:v>64.248611111111117</c:v>
                </c:pt>
                <c:pt idx="46260">
                  <c:v>64.25</c:v>
                </c:pt>
                <c:pt idx="46261">
                  <c:v>64.251388888888883</c:v>
                </c:pt>
                <c:pt idx="46262">
                  <c:v>64.25277777777778</c:v>
                </c:pt>
                <c:pt idx="46263">
                  <c:v>64.254166666666663</c:v>
                </c:pt>
                <c:pt idx="46264">
                  <c:v>64.25555555555556</c:v>
                </c:pt>
                <c:pt idx="46265">
                  <c:v>64.256944444444443</c:v>
                </c:pt>
                <c:pt idx="46266">
                  <c:v>64.25833333333334</c:v>
                </c:pt>
                <c:pt idx="46267">
                  <c:v>64.259722222222223</c:v>
                </c:pt>
                <c:pt idx="46268">
                  <c:v>64.261111111111106</c:v>
                </c:pt>
                <c:pt idx="46269">
                  <c:v>64.262500000000003</c:v>
                </c:pt>
                <c:pt idx="46270">
                  <c:v>64.263888888888886</c:v>
                </c:pt>
                <c:pt idx="46271">
                  <c:v>64.265277777777783</c:v>
                </c:pt>
                <c:pt idx="46272">
                  <c:v>64.266666666666666</c:v>
                </c:pt>
                <c:pt idx="46273">
                  <c:v>64.268055555555549</c:v>
                </c:pt>
                <c:pt idx="46274">
                  <c:v>64.269444444444446</c:v>
                </c:pt>
                <c:pt idx="46275">
                  <c:v>64.270833333333329</c:v>
                </c:pt>
                <c:pt idx="46276">
                  <c:v>64.272222222222226</c:v>
                </c:pt>
                <c:pt idx="46277">
                  <c:v>64.273611111111109</c:v>
                </c:pt>
                <c:pt idx="46278">
                  <c:v>64.275000000000006</c:v>
                </c:pt>
                <c:pt idx="46279">
                  <c:v>64.276388888888889</c:v>
                </c:pt>
                <c:pt idx="46280">
                  <c:v>64.277777777777771</c:v>
                </c:pt>
                <c:pt idx="46281">
                  <c:v>64.279166666666669</c:v>
                </c:pt>
                <c:pt idx="46282">
                  <c:v>64.280555555555551</c:v>
                </c:pt>
                <c:pt idx="46283">
                  <c:v>64.281944444444449</c:v>
                </c:pt>
                <c:pt idx="46284">
                  <c:v>64.283333333333331</c:v>
                </c:pt>
                <c:pt idx="46285">
                  <c:v>64.284722222222229</c:v>
                </c:pt>
                <c:pt idx="46286">
                  <c:v>64.286111111111111</c:v>
                </c:pt>
                <c:pt idx="46287">
                  <c:v>64.287499999999994</c:v>
                </c:pt>
                <c:pt idx="46288">
                  <c:v>64.288888888888891</c:v>
                </c:pt>
                <c:pt idx="46289">
                  <c:v>64.290277777777774</c:v>
                </c:pt>
                <c:pt idx="46290">
                  <c:v>64.291666666666671</c:v>
                </c:pt>
                <c:pt idx="46291">
                  <c:v>64.293055555555554</c:v>
                </c:pt>
                <c:pt idx="46292">
                  <c:v>64.294444444444451</c:v>
                </c:pt>
                <c:pt idx="46293">
                  <c:v>64.295833333333334</c:v>
                </c:pt>
                <c:pt idx="46294">
                  <c:v>64.297222222222217</c:v>
                </c:pt>
                <c:pt idx="46295">
                  <c:v>64.298611111111114</c:v>
                </c:pt>
                <c:pt idx="46296">
                  <c:v>64.3</c:v>
                </c:pt>
                <c:pt idx="46297">
                  <c:v>64.301388888888894</c:v>
                </c:pt>
                <c:pt idx="46298">
                  <c:v>64.302777777777777</c:v>
                </c:pt>
                <c:pt idx="46299">
                  <c:v>64.30416666666666</c:v>
                </c:pt>
                <c:pt idx="46300">
                  <c:v>64.305555555555557</c:v>
                </c:pt>
                <c:pt idx="46301">
                  <c:v>64.30694444444444</c:v>
                </c:pt>
                <c:pt idx="46302">
                  <c:v>64.308333333333337</c:v>
                </c:pt>
                <c:pt idx="46303">
                  <c:v>64.30972222222222</c:v>
                </c:pt>
                <c:pt idx="46304">
                  <c:v>64.311111111111117</c:v>
                </c:pt>
                <c:pt idx="46305">
                  <c:v>64.3125</c:v>
                </c:pt>
                <c:pt idx="46306">
                  <c:v>64.313888888888883</c:v>
                </c:pt>
                <c:pt idx="46307">
                  <c:v>64.31527777777778</c:v>
                </c:pt>
                <c:pt idx="46308">
                  <c:v>64.316666666666663</c:v>
                </c:pt>
                <c:pt idx="46309">
                  <c:v>64.31805555555556</c:v>
                </c:pt>
                <c:pt idx="46310">
                  <c:v>64.319444444444443</c:v>
                </c:pt>
                <c:pt idx="46311">
                  <c:v>64.32083333333334</c:v>
                </c:pt>
                <c:pt idx="46312">
                  <c:v>64.322222222222223</c:v>
                </c:pt>
                <c:pt idx="46313">
                  <c:v>64.323611111111106</c:v>
                </c:pt>
                <c:pt idx="46314">
                  <c:v>64.325000000000003</c:v>
                </c:pt>
                <c:pt idx="46315">
                  <c:v>64.326388888888886</c:v>
                </c:pt>
                <c:pt idx="46316">
                  <c:v>64.327777777777783</c:v>
                </c:pt>
                <c:pt idx="46317">
                  <c:v>64.329166666666666</c:v>
                </c:pt>
                <c:pt idx="46318">
                  <c:v>64.330555555555549</c:v>
                </c:pt>
                <c:pt idx="46319">
                  <c:v>64.331944444444446</c:v>
                </c:pt>
                <c:pt idx="46320">
                  <c:v>64.333333333333329</c:v>
                </c:pt>
                <c:pt idx="46321">
                  <c:v>64.334722222222226</c:v>
                </c:pt>
                <c:pt idx="46322">
                  <c:v>64.336111111111109</c:v>
                </c:pt>
                <c:pt idx="46323">
                  <c:v>64.337500000000006</c:v>
                </c:pt>
                <c:pt idx="46324">
                  <c:v>64.338888888888889</c:v>
                </c:pt>
                <c:pt idx="46325">
                  <c:v>64.340277777777771</c:v>
                </c:pt>
                <c:pt idx="46326">
                  <c:v>64.341666666666669</c:v>
                </c:pt>
                <c:pt idx="46327">
                  <c:v>64.343055555555551</c:v>
                </c:pt>
                <c:pt idx="46328">
                  <c:v>64.344444444444449</c:v>
                </c:pt>
                <c:pt idx="46329">
                  <c:v>64.345833333333331</c:v>
                </c:pt>
                <c:pt idx="46330">
                  <c:v>64.347222222222229</c:v>
                </c:pt>
                <c:pt idx="46331">
                  <c:v>64.348611111111111</c:v>
                </c:pt>
                <c:pt idx="46332">
                  <c:v>64.349999999999994</c:v>
                </c:pt>
                <c:pt idx="46333">
                  <c:v>64.351388888888891</c:v>
                </c:pt>
                <c:pt idx="46334">
                  <c:v>64.352777777777774</c:v>
                </c:pt>
                <c:pt idx="46335">
                  <c:v>64.354166666666671</c:v>
                </c:pt>
                <c:pt idx="46336">
                  <c:v>64.355555555555554</c:v>
                </c:pt>
                <c:pt idx="46337">
                  <c:v>64.356944444444451</c:v>
                </c:pt>
                <c:pt idx="46338">
                  <c:v>64.358333333333334</c:v>
                </c:pt>
                <c:pt idx="46339">
                  <c:v>64.359722222222217</c:v>
                </c:pt>
                <c:pt idx="46340">
                  <c:v>64.361111111111114</c:v>
                </c:pt>
                <c:pt idx="46341">
                  <c:v>64.362499999999997</c:v>
                </c:pt>
                <c:pt idx="46342">
                  <c:v>64.363888888888894</c:v>
                </c:pt>
                <c:pt idx="46343">
                  <c:v>64.365277777777777</c:v>
                </c:pt>
                <c:pt idx="46344">
                  <c:v>64.36666666666666</c:v>
                </c:pt>
                <c:pt idx="46345">
                  <c:v>64.368055555555557</c:v>
                </c:pt>
                <c:pt idx="46346">
                  <c:v>64.36944444444444</c:v>
                </c:pt>
                <c:pt idx="46347">
                  <c:v>64.370833333333337</c:v>
                </c:pt>
                <c:pt idx="46348">
                  <c:v>64.37222222222222</c:v>
                </c:pt>
                <c:pt idx="46349">
                  <c:v>64.373611111111117</c:v>
                </c:pt>
                <c:pt idx="46350">
                  <c:v>64.375</c:v>
                </c:pt>
                <c:pt idx="46351">
                  <c:v>64.376388888888883</c:v>
                </c:pt>
                <c:pt idx="46352">
                  <c:v>64.37777777777778</c:v>
                </c:pt>
                <c:pt idx="46353">
                  <c:v>64.379166666666663</c:v>
                </c:pt>
                <c:pt idx="46354">
                  <c:v>64.38055555555556</c:v>
                </c:pt>
                <c:pt idx="46355">
                  <c:v>64.381944444444443</c:v>
                </c:pt>
                <c:pt idx="46356">
                  <c:v>64.38333333333334</c:v>
                </c:pt>
                <c:pt idx="46357">
                  <c:v>64.384722222222223</c:v>
                </c:pt>
                <c:pt idx="46358">
                  <c:v>64.386111111111106</c:v>
                </c:pt>
                <c:pt idx="46359">
                  <c:v>64.387500000000003</c:v>
                </c:pt>
                <c:pt idx="46360">
                  <c:v>64.388888888888886</c:v>
                </c:pt>
                <c:pt idx="46361">
                  <c:v>64.390277777777783</c:v>
                </c:pt>
                <c:pt idx="46362">
                  <c:v>64.391666666666666</c:v>
                </c:pt>
                <c:pt idx="46363">
                  <c:v>64.393055555555549</c:v>
                </c:pt>
                <c:pt idx="46364">
                  <c:v>64.394444444444446</c:v>
                </c:pt>
                <c:pt idx="46365">
                  <c:v>64.395833333333329</c:v>
                </c:pt>
                <c:pt idx="46366">
                  <c:v>64.397222222222226</c:v>
                </c:pt>
                <c:pt idx="46367">
                  <c:v>64.398611111111109</c:v>
                </c:pt>
                <c:pt idx="46368">
                  <c:v>64.400000000000006</c:v>
                </c:pt>
                <c:pt idx="46369">
                  <c:v>64.401388888888889</c:v>
                </c:pt>
                <c:pt idx="46370">
                  <c:v>64.402777777777771</c:v>
                </c:pt>
                <c:pt idx="46371">
                  <c:v>64.404166666666669</c:v>
                </c:pt>
                <c:pt idx="46372">
                  <c:v>64.405555555555551</c:v>
                </c:pt>
                <c:pt idx="46373">
                  <c:v>64.406944444444449</c:v>
                </c:pt>
                <c:pt idx="46374">
                  <c:v>64.408333333333331</c:v>
                </c:pt>
                <c:pt idx="46375">
                  <c:v>64.409722222222229</c:v>
                </c:pt>
                <c:pt idx="46376">
                  <c:v>64.411111111111111</c:v>
                </c:pt>
                <c:pt idx="46377">
                  <c:v>64.412499999999994</c:v>
                </c:pt>
                <c:pt idx="46378">
                  <c:v>64.413888888888891</c:v>
                </c:pt>
                <c:pt idx="46379">
                  <c:v>64.415277777777774</c:v>
                </c:pt>
                <c:pt idx="46380">
                  <c:v>64.416666666666671</c:v>
                </c:pt>
                <c:pt idx="46381">
                  <c:v>64.418055555555554</c:v>
                </c:pt>
                <c:pt idx="46382">
                  <c:v>64.419444444444451</c:v>
                </c:pt>
                <c:pt idx="46383">
                  <c:v>64.420833333333334</c:v>
                </c:pt>
                <c:pt idx="46384">
                  <c:v>64.422222222222217</c:v>
                </c:pt>
                <c:pt idx="46385">
                  <c:v>64.423611111111114</c:v>
                </c:pt>
                <c:pt idx="46386">
                  <c:v>64.424999999999997</c:v>
                </c:pt>
                <c:pt idx="46387">
                  <c:v>64.426388888888894</c:v>
                </c:pt>
                <c:pt idx="46388">
                  <c:v>64.427777777777777</c:v>
                </c:pt>
                <c:pt idx="46389">
                  <c:v>64.42916666666666</c:v>
                </c:pt>
                <c:pt idx="46390">
                  <c:v>64.430555555555557</c:v>
                </c:pt>
                <c:pt idx="46391">
                  <c:v>64.43194444444444</c:v>
                </c:pt>
                <c:pt idx="46392">
                  <c:v>64.433333333333337</c:v>
                </c:pt>
                <c:pt idx="46393">
                  <c:v>64.43472222222222</c:v>
                </c:pt>
                <c:pt idx="46394">
                  <c:v>64.436111111111117</c:v>
                </c:pt>
                <c:pt idx="46395">
                  <c:v>64.4375</c:v>
                </c:pt>
                <c:pt idx="46396">
                  <c:v>64.438888888888883</c:v>
                </c:pt>
                <c:pt idx="46397">
                  <c:v>64.44027777777778</c:v>
                </c:pt>
                <c:pt idx="46398">
                  <c:v>64.441666666666663</c:v>
                </c:pt>
                <c:pt idx="46399">
                  <c:v>64.44305555555556</c:v>
                </c:pt>
                <c:pt idx="46400">
                  <c:v>64.444444444444443</c:v>
                </c:pt>
                <c:pt idx="46401">
                  <c:v>64.44583333333334</c:v>
                </c:pt>
                <c:pt idx="46402">
                  <c:v>64.447222222222223</c:v>
                </c:pt>
                <c:pt idx="46403">
                  <c:v>64.448611111111106</c:v>
                </c:pt>
                <c:pt idx="46404">
                  <c:v>64.45</c:v>
                </c:pt>
                <c:pt idx="46405">
                  <c:v>64.451388888888886</c:v>
                </c:pt>
                <c:pt idx="46406">
                  <c:v>64.452777777777783</c:v>
                </c:pt>
                <c:pt idx="46407">
                  <c:v>64.454166666666666</c:v>
                </c:pt>
                <c:pt idx="46408">
                  <c:v>64.455555555555549</c:v>
                </c:pt>
                <c:pt idx="46409">
                  <c:v>64.456944444444446</c:v>
                </c:pt>
                <c:pt idx="46410">
                  <c:v>64.458333333333329</c:v>
                </c:pt>
                <c:pt idx="46411">
                  <c:v>64.459722222222226</c:v>
                </c:pt>
                <c:pt idx="46412">
                  <c:v>64.461111111111109</c:v>
                </c:pt>
                <c:pt idx="46413">
                  <c:v>64.462500000000006</c:v>
                </c:pt>
                <c:pt idx="46414">
                  <c:v>64.463888888888889</c:v>
                </c:pt>
                <c:pt idx="46415">
                  <c:v>64.465277777777771</c:v>
                </c:pt>
                <c:pt idx="46416">
                  <c:v>64.466666666666669</c:v>
                </c:pt>
                <c:pt idx="46417">
                  <c:v>64.468055555555551</c:v>
                </c:pt>
                <c:pt idx="46418">
                  <c:v>64.469444444444449</c:v>
                </c:pt>
                <c:pt idx="46419">
                  <c:v>64.470833333333331</c:v>
                </c:pt>
                <c:pt idx="46420">
                  <c:v>64.472222222222229</c:v>
                </c:pt>
                <c:pt idx="46421">
                  <c:v>64.473611111111111</c:v>
                </c:pt>
                <c:pt idx="46422">
                  <c:v>64.474999999999994</c:v>
                </c:pt>
                <c:pt idx="46423">
                  <c:v>64.476388888888891</c:v>
                </c:pt>
                <c:pt idx="46424">
                  <c:v>64.477777777777774</c:v>
                </c:pt>
                <c:pt idx="46425">
                  <c:v>64.479166666666671</c:v>
                </c:pt>
                <c:pt idx="46426">
                  <c:v>64.480555555555554</c:v>
                </c:pt>
                <c:pt idx="46427">
                  <c:v>64.481944444444451</c:v>
                </c:pt>
                <c:pt idx="46428">
                  <c:v>64.483333333333334</c:v>
                </c:pt>
                <c:pt idx="46429">
                  <c:v>64.484722222222217</c:v>
                </c:pt>
                <c:pt idx="46430">
                  <c:v>64.486111111111114</c:v>
                </c:pt>
                <c:pt idx="46431">
                  <c:v>64.487499999999997</c:v>
                </c:pt>
                <c:pt idx="46432">
                  <c:v>64.488888888888894</c:v>
                </c:pt>
                <c:pt idx="46433">
                  <c:v>64.490277777777777</c:v>
                </c:pt>
                <c:pt idx="46434">
                  <c:v>64.49166666666666</c:v>
                </c:pt>
                <c:pt idx="46435">
                  <c:v>64.493055555555557</c:v>
                </c:pt>
                <c:pt idx="46436">
                  <c:v>64.49444444444444</c:v>
                </c:pt>
                <c:pt idx="46437">
                  <c:v>64.495833333333337</c:v>
                </c:pt>
                <c:pt idx="46438">
                  <c:v>64.49722222222222</c:v>
                </c:pt>
                <c:pt idx="46439">
                  <c:v>64.498611111111117</c:v>
                </c:pt>
                <c:pt idx="46440">
                  <c:v>64.5</c:v>
                </c:pt>
                <c:pt idx="46441">
                  <c:v>64.501388888888883</c:v>
                </c:pt>
                <c:pt idx="46442">
                  <c:v>64.50277777777778</c:v>
                </c:pt>
                <c:pt idx="46443">
                  <c:v>64.504166666666663</c:v>
                </c:pt>
                <c:pt idx="46444">
                  <c:v>64.50555555555556</c:v>
                </c:pt>
                <c:pt idx="46445">
                  <c:v>64.506944444444443</c:v>
                </c:pt>
                <c:pt idx="46446">
                  <c:v>64.50833333333334</c:v>
                </c:pt>
                <c:pt idx="46447">
                  <c:v>64.509722222222223</c:v>
                </c:pt>
                <c:pt idx="46448">
                  <c:v>64.511111111111106</c:v>
                </c:pt>
                <c:pt idx="46449">
                  <c:v>64.512500000000003</c:v>
                </c:pt>
                <c:pt idx="46450">
                  <c:v>64.513888888888886</c:v>
                </c:pt>
                <c:pt idx="46451">
                  <c:v>64.515277777777783</c:v>
                </c:pt>
                <c:pt idx="46452">
                  <c:v>64.516666666666666</c:v>
                </c:pt>
                <c:pt idx="46453">
                  <c:v>64.518055555555549</c:v>
                </c:pt>
                <c:pt idx="46454">
                  <c:v>64.519444444444446</c:v>
                </c:pt>
                <c:pt idx="46455">
                  <c:v>64.520833333333329</c:v>
                </c:pt>
                <c:pt idx="46456">
                  <c:v>64.522222222222226</c:v>
                </c:pt>
                <c:pt idx="46457">
                  <c:v>64.523611111111109</c:v>
                </c:pt>
                <c:pt idx="46458">
                  <c:v>64.525000000000006</c:v>
                </c:pt>
                <c:pt idx="46459">
                  <c:v>64.526388888888889</c:v>
                </c:pt>
                <c:pt idx="46460">
                  <c:v>64.527777777777771</c:v>
                </c:pt>
                <c:pt idx="46461">
                  <c:v>64.529166666666669</c:v>
                </c:pt>
                <c:pt idx="46462">
                  <c:v>64.530555555555551</c:v>
                </c:pt>
                <c:pt idx="46463">
                  <c:v>64.531944444444449</c:v>
                </c:pt>
                <c:pt idx="46464">
                  <c:v>64.533333333333331</c:v>
                </c:pt>
                <c:pt idx="46465">
                  <c:v>64.534722222222229</c:v>
                </c:pt>
                <c:pt idx="46466">
                  <c:v>64.536111111111111</c:v>
                </c:pt>
                <c:pt idx="46467">
                  <c:v>64.537499999999994</c:v>
                </c:pt>
                <c:pt idx="46468">
                  <c:v>64.538888888888891</c:v>
                </c:pt>
                <c:pt idx="46469">
                  <c:v>64.540277777777774</c:v>
                </c:pt>
                <c:pt idx="46470">
                  <c:v>64.541666666666671</c:v>
                </c:pt>
                <c:pt idx="46471">
                  <c:v>64.543055555555554</c:v>
                </c:pt>
                <c:pt idx="46472">
                  <c:v>64.544444444444451</c:v>
                </c:pt>
                <c:pt idx="46473">
                  <c:v>64.545833333333334</c:v>
                </c:pt>
                <c:pt idx="46474">
                  <c:v>64.547222222222217</c:v>
                </c:pt>
                <c:pt idx="46475">
                  <c:v>64.548611111111114</c:v>
                </c:pt>
                <c:pt idx="46476">
                  <c:v>64.55</c:v>
                </c:pt>
                <c:pt idx="46477">
                  <c:v>64.551388888888894</c:v>
                </c:pt>
                <c:pt idx="46478">
                  <c:v>64.552777777777777</c:v>
                </c:pt>
                <c:pt idx="46479">
                  <c:v>64.55416666666666</c:v>
                </c:pt>
                <c:pt idx="46480">
                  <c:v>64.555555555555557</c:v>
                </c:pt>
                <c:pt idx="46481">
                  <c:v>64.55694444444444</c:v>
                </c:pt>
                <c:pt idx="46482">
                  <c:v>64.558333333333337</c:v>
                </c:pt>
                <c:pt idx="46483">
                  <c:v>64.55972222222222</c:v>
                </c:pt>
                <c:pt idx="46484">
                  <c:v>64.561111111111117</c:v>
                </c:pt>
                <c:pt idx="46485">
                  <c:v>64.5625</c:v>
                </c:pt>
                <c:pt idx="46486">
                  <c:v>64.563888888888883</c:v>
                </c:pt>
                <c:pt idx="46487">
                  <c:v>64.56527777777778</c:v>
                </c:pt>
                <c:pt idx="46488">
                  <c:v>64.566666666666663</c:v>
                </c:pt>
                <c:pt idx="46489">
                  <c:v>64.56805555555556</c:v>
                </c:pt>
                <c:pt idx="46490">
                  <c:v>64.569444444444443</c:v>
                </c:pt>
                <c:pt idx="46491">
                  <c:v>64.57083333333334</c:v>
                </c:pt>
                <c:pt idx="46492">
                  <c:v>64.572222222222223</c:v>
                </c:pt>
                <c:pt idx="46493">
                  <c:v>64.573611111111106</c:v>
                </c:pt>
                <c:pt idx="46494">
                  <c:v>64.575000000000003</c:v>
                </c:pt>
                <c:pt idx="46495">
                  <c:v>64.576388888888886</c:v>
                </c:pt>
                <c:pt idx="46496">
                  <c:v>64.577777777777783</c:v>
                </c:pt>
                <c:pt idx="46497">
                  <c:v>64.579166666666666</c:v>
                </c:pt>
                <c:pt idx="46498">
                  <c:v>64.580555555555549</c:v>
                </c:pt>
                <c:pt idx="46499">
                  <c:v>64.581944444444446</c:v>
                </c:pt>
                <c:pt idx="46500">
                  <c:v>64.583333333333329</c:v>
                </c:pt>
                <c:pt idx="46501">
                  <c:v>64.584722222222226</c:v>
                </c:pt>
                <c:pt idx="46502">
                  <c:v>64.586111111111109</c:v>
                </c:pt>
                <c:pt idx="46503">
                  <c:v>64.587500000000006</c:v>
                </c:pt>
                <c:pt idx="46504">
                  <c:v>64.588888888888889</c:v>
                </c:pt>
                <c:pt idx="46505">
                  <c:v>64.590277777777771</c:v>
                </c:pt>
                <c:pt idx="46506">
                  <c:v>64.591666666666669</c:v>
                </c:pt>
                <c:pt idx="46507">
                  <c:v>64.593055555555551</c:v>
                </c:pt>
                <c:pt idx="46508">
                  <c:v>64.594444444444449</c:v>
                </c:pt>
                <c:pt idx="46509">
                  <c:v>64.595833333333331</c:v>
                </c:pt>
                <c:pt idx="46510">
                  <c:v>64.597222222222229</c:v>
                </c:pt>
                <c:pt idx="46511">
                  <c:v>64.598611111111111</c:v>
                </c:pt>
                <c:pt idx="46512">
                  <c:v>64.599999999999994</c:v>
                </c:pt>
                <c:pt idx="46513">
                  <c:v>64.601388888888891</c:v>
                </c:pt>
                <c:pt idx="46514">
                  <c:v>64.602777777777774</c:v>
                </c:pt>
                <c:pt idx="46515">
                  <c:v>64.604166666666671</c:v>
                </c:pt>
                <c:pt idx="46516">
                  <c:v>64.605555555555554</c:v>
                </c:pt>
                <c:pt idx="46517">
                  <c:v>64.606944444444451</c:v>
                </c:pt>
                <c:pt idx="46518">
                  <c:v>64.608333333333334</c:v>
                </c:pt>
                <c:pt idx="46519">
                  <c:v>64.609722222222217</c:v>
                </c:pt>
                <c:pt idx="46520">
                  <c:v>64.611111111111114</c:v>
                </c:pt>
                <c:pt idx="46521">
                  <c:v>64.612499999999997</c:v>
                </c:pt>
                <c:pt idx="46522">
                  <c:v>64.613888888888894</c:v>
                </c:pt>
                <c:pt idx="46523">
                  <c:v>64.615277777777777</c:v>
                </c:pt>
                <c:pt idx="46524">
                  <c:v>64.61666666666666</c:v>
                </c:pt>
                <c:pt idx="46525">
                  <c:v>64.618055555555557</c:v>
                </c:pt>
                <c:pt idx="46526">
                  <c:v>64.61944444444444</c:v>
                </c:pt>
                <c:pt idx="46527">
                  <c:v>64.620833333333337</c:v>
                </c:pt>
                <c:pt idx="46528">
                  <c:v>64.62222222222222</c:v>
                </c:pt>
                <c:pt idx="46529">
                  <c:v>64.623611111111117</c:v>
                </c:pt>
                <c:pt idx="46530">
                  <c:v>64.625</c:v>
                </c:pt>
                <c:pt idx="46531">
                  <c:v>64.626388888888883</c:v>
                </c:pt>
                <c:pt idx="46532">
                  <c:v>64.62777777777778</c:v>
                </c:pt>
                <c:pt idx="46533">
                  <c:v>64.629166666666663</c:v>
                </c:pt>
                <c:pt idx="46534">
                  <c:v>64.63055555555556</c:v>
                </c:pt>
                <c:pt idx="46535">
                  <c:v>64.631944444444443</c:v>
                </c:pt>
                <c:pt idx="46536">
                  <c:v>64.63333333333334</c:v>
                </c:pt>
                <c:pt idx="46537">
                  <c:v>64.634722222222223</c:v>
                </c:pt>
                <c:pt idx="46538">
                  <c:v>64.636111111111106</c:v>
                </c:pt>
                <c:pt idx="46539">
                  <c:v>64.637500000000003</c:v>
                </c:pt>
                <c:pt idx="46540">
                  <c:v>64.638888888888886</c:v>
                </c:pt>
                <c:pt idx="46541">
                  <c:v>64.640277777777783</c:v>
                </c:pt>
                <c:pt idx="46542">
                  <c:v>64.641666666666666</c:v>
                </c:pt>
                <c:pt idx="46543">
                  <c:v>64.643055555555549</c:v>
                </c:pt>
                <c:pt idx="46544">
                  <c:v>64.644444444444446</c:v>
                </c:pt>
                <c:pt idx="46545">
                  <c:v>64.645833333333329</c:v>
                </c:pt>
                <c:pt idx="46546">
                  <c:v>64.647222222222226</c:v>
                </c:pt>
                <c:pt idx="46547">
                  <c:v>64.648611111111109</c:v>
                </c:pt>
                <c:pt idx="46548">
                  <c:v>64.650000000000006</c:v>
                </c:pt>
                <c:pt idx="46549">
                  <c:v>64.651388888888889</c:v>
                </c:pt>
                <c:pt idx="46550">
                  <c:v>64.652777777777771</c:v>
                </c:pt>
                <c:pt idx="46551">
                  <c:v>64.654166666666669</c:v>
                </c:pt>
                <c:pt idx="46552">
                  <c:v>64.655555555555551</c:v>
                </c:pt>
                <c:pt idx="46553">
                  <c:v>64.656944444444449</c:v>
                </c:pt>
                <c:pt idx="46554">
                  <c:v>64.658333333333331</c:v>
                </c:pt>
                <c:pt idx="46555">
                  <c:v>64.659722222222229</c:v>
                </c:pt>
                <c:pt idx="46556">
                  <c:v>64.661111111111111</c:v>
                </c:pt>
                <c:pt idx="46557">
                  <c:v>64.662499999999994</c:v>
                </c:pt>
                <c:pt idx="46558">
                  <c:v>64.663888888888891</c:v>
                </c:pt>
                <c:pt idx="46559">
                  <c:v>64.665277777777774</c:v>
                </c:pt>
                <c:pt idx="46560">
                  <c:v>64.666666666666671</c:v>
                </c:pt>
                <c:pt idx="46561">
                  <c:v>64.668055555555554</c:v>
                </c:pt>
                <c:pt idx="46562">
                  <c:v>64.669444444444451</c:v>
                </c:pt>
                <c:pt idx="46563">
                  <c:v>64.670833333333334</c:v>
                </c:pt>
                <c:pt idx="46564">
                  <c:v>64.672222222222217</c:v>
                </c:pt>
                <c:pt idx="46565">
                  <c:v>64.673611111111114</c:v>
                </c:pt>
                <c:pt idx="46566">
                  <c:v>64.674999999999997</c:v>
                </c:pt>
                <c:pt idx="46567">
                  <c:v>64.676388888888894</c:v>
                </c:pt>
                <c:pt idx="46568">
                  <c:v>64.677777777777777</c:v>
                </c:pt>
                <c:pt idx="46569">
                  <c:v>64.67916666666666</c:v>
                </c:pt>
                <c:pt idx="46570">
                  <c:v>64.680555555555557</c:v>
                </c:pt>
                <c:pt idx="46571">
                  <c:v>64.68194444444444</c:v>
                </c:pt>
                <c:pt idx="46572">
                  <c:v>64.683333333333337</c:v>
                </c:pt>
                <c:pt idx="46573">
                  <c:v>64.68472222222222</c:v>
                </c:pt>
                <c:pt idx="46574">
                  <c:v>64.686111111111117</c:v>
                </c:pt>
                <c:pt idx="46575">
                  <c:v>64.6875</c:v>
                </c:pt>
                <c:pt idx="46576">
                  <c:v>64.688888888888883</c:v>
                </c:pt>
                <c:pt idx="46577">
                  <c:v>64.69027777777778</c:v>
                </c:pt>
                <c:pt idx="46578">
                  <c:v>64.691666666666663</c:v>
                </c:pt>
                <c:pt idx="46579">
                  <c:v>64.69305555555556</c:v>
                </c:pt>
                <c:pt idx="46580">
                  <c:v>64.694444444444443</c:v>
                </c:pt>
                <c:pt idx="46581">
                  <c:v>64.69583333333334</c:v>
                </c:pt>
                <c:pt idx="46582">
                  <c:v>64.697222222222223</c:v>
                </c:pt>
                <c:pt idx="46583">
                  <c:v>64.698611111111106</c:v>
                </c:pt>
                <c:pt idx="46584">
                  <c:v>64.7</c:v>
                </c:pt>
                <c:pt idx="46585">
                  <c:v>64.701388888888886</c:v>
                </c:pt>
                <c:pt idx="46586">
                  <c:v>64.702777777777783</c:v>
                </c:pt>
                <c:pt idx="46587">
                  <c:v>64.704166666666666</c:v>
                </c:pt>
                <c:pt idx="46588">
                  <c:v>64.705555555555549</c:v>
                </c:pt>
                <c:pt idx="46589">
                  <c:v>64.706944444444446</c:v>
                </c:pt>
                <c:pt idx="46590">
                  <c:v>64.708333333333329</c:v>
                </c:pt>
                <c:pt idx="46591">
                  <c:v>64.709722222222226</c:v>
                </c:pt>
                <c:pt idx="46592">
                  <c:v>64.711111111111109</c:v>
                </c:pt>
                <c:pt idx="46593">
                  <c:v>64.712500000000006</c:v>
                </c:pt>
                <c:pt idx="46594">
                  <c:v>64.713888888888889</c:v>
                </c:pt>
                <c:pt idx="46595">
                  <c:v>64.715277777777771</c:v>
                </c:pt>
                <c:pt idx="46596">
                  <c:v>64.716666666666669</c:v>
                </c:pt>
                <c:pt idx="46597">
                  <c:v>64.718055555555551</c:v>
                </c:pt>
                <c:pt idx="46598">
                  <c:v>64.719444444444449</c:v>
                </c:pt>
                <c:pt idx="46599">
                  <c:v>64.720833333333331</c:v>
                </c:pt>
                <c:pt idx="46600">
                  <c:v>64.722222222222229</c:v>
                </c:pt>
                <c:pt idx="46601">
                  <c:v>64.723611111111111</c:v>
                </c:pt>
                <c:pt idx="46602">
                  <c:v>64.724999999999994</c:v>
                </c:pt>
                <c:pt idx="46603">
                  <c:v>64.726388888888891</c:v>
                </c:pt>
                <c:pt idx="46604">
                  <c:v>64.727777777777774</c:v>
                </c:pt>
                <c:pt idx="46605">
                  <c:v>64.729166666666671</c:v>
                </c:pt>
                <c:pt idx="46606">
                  <c:v>64.730555555555554</c:v>
                </c:pt>
                <c:pt idx="46607">
                  <c:v>64.731944444444451</c:v>
                </c:pt>
                <c:pt idx="46608">
                  <c:v>64.733333333333334</c:v>
                </c:pt>
                <c:pt idx="46609">
                  <c:v>64.734722222222217</c:v>
                </c:pt>
                <c:pt idx="46610">
                  <c:v>64.736111111111114</c:v>
                </c:pt>
                <c:pt idx="46611">
                  <c:v>64.737499999999997</c:v>
                </c:pt>
                <c:pt idx="46612">
                  <c:v>64.738888888888894</c:v>
                </c:pt>
                <c:pt idx="46613">
                  <c:v>64.740277777777777</c:v>
                </c:pt>
                <c:pt idx="46614">
                  <c:v>64.74166666666666</c:v>
                </c:pt>
                <c:pt idx="46615">
                  <c:v>64.743055555555557</c:v>
                </c:pt>
                <c:pt idx="46616">
                  <c:v>64.74444444444444</c:v>
                </c:pt>
                <c:pt idx="46617">
                  <c:v>64.745833333333337</c:v>
                </c:pt>
                <c:pt idx="46618">
                  <c:v>64.74722222222222</c:v>
                </c:pt>
                <c:pt idx="46619">
                  <c:v>64.748611111111117</c:v>
                </c:pt>
                <c:pt idx="46620">
                  <c:v>64.75</c:v>
                </c:pt>
                <c:pt idx="46621">
                  <c:v>64.751388888888883</c:v>
                </c:pt>
                <c:pt idx="46622">
                  <c:v>64.75277777777778</c:v>
                </c:pt>
                <c:pt idx="46623">
                  <c:v>64.754166666666663</c:v>
                </c:pt>
                <c:pt idx="46624">
                  <c:v>64.75555555555556</c:v>
                </c:pt>
                <c:pt idx="46625">
                  <c:v>64.756944444444443</c:v>
                </c:pt>
                <c:pt idx="46626">
                  <c:v>64.75833333333334</c:v>
                </c:pt>
                <c:pt idx="46627">
                  <c:v>64.759722222222223</c:v>
                </c:pt>
                <c:pt idx="46628">
                  <c:v>64.761111111111106</c:v>
                </c:pt>
                <c:pt idx="46629">
                  <c:v>64.762500000000003</c:v>
                </c:pt>
                <c:pt idx="46630">
                  <c:v>64.763888888888886</c:v>
                </c:pt>
                <c:pt idx="46631">
                  <c:v>64.765277777777783</c:v>
                </c:pt>
                <c:pt idx="46632">
                  <c:v>64.766666666666666</c:v>
                </c:pt>
                <c:pt idx="46633">
                  <c:v>64.768055555555549</c:v>
                </c:pt>
                <c:pt idx="46634">
                  <c:v>64.769444444444446</c:v>
                </c:pt>
                <c:pt idx="46635">
                  <c:v>64.770833333333329</c:v>
                </c:pt>
                <c:pt idx="46636">
                  <c:v>64.772222222222226</c:v>
                </c:pt>
                <c:pt idx="46637">
                  <c:v>64.773611111111109</c:v>
                </c:pt>
                <c:pt idx="46638">
                  <c:v>64.775000000000006</c:v>
                </c:pt>
                <c:pt idx="46639">
                  <c:v>64.776388888888889</c:v>
                </c:pt>
                <c:pt idx="46640">
                  <c:v>64.777777777777771</c:v>
                </c:pt>
                <c:pt idx="46641">
                  <c:v>64.779166666666669</c:v>
                </c:pt>
                <c:pt idx="46642">
                  <c:v>64.780555555555551</c:v>
                </c:pt>
                <c:pt idx="46643">
                  <c:v>64.781944444444449</c:v>
                </c:pt>
                <c:pt idx="46644">
                  <c:v>64.783333333333331</c:v>
                </c:pt>
                <c:pt idx="46645">
                  <c:v>64.784722222222229</c:v>
                </c:pt>
                <c:pt idx="46646">
                  <c:v>64.786111111111111</c:v>
                </c:pt>
                <c:pt idx="46647">
                  <c:v>64.787499999999994</c:v>
                </c:pt>
                <c:pt idx="46648">
                  <c:v>64.788888888888891</c:v>
                </c:pt>
                <c:pt idx="46649">
                  <c:v>64.790277777777774</c:v>
                </c:pt>
                <c:pt idx="46650">
                  <c:v>64.791666666666671</c:v>
                </c:pt>
                <c:pt idx="46651">
                  <c:v>64.793055555555554</c:v>
                </c:pt>
                <c:pt idx="46652">
                  <c:v>64.794444444444451</c:v>
                </c:pt>
                <c:pt idx="46653">
                  <c:v>64.795833333333334</c:v>
                </c:pt>
                <c:pt idx="46654">
                  <c:v>64.797222222222217</c:v>
                </c:pt>
                <c:pt idx="46655">
                  <c:v>64.798611111111114</c:v>
                </c:pt>
                <c:pt idx="46656">
                  <c:v>64.8</c:v>
                </c:pt>
                <c:pt idx="46657">
                  <c:v>64.801388888888894</c:v>
                </c:pt>
                <c:pt idx="46658">
                  <c:v>64.802777777777777</c:v>
                </c:pt>
                <c:pt idx="46659">
                  <c:v>64.80416666666666</c:v>
                </c:pt>
                <c:pt idx="46660">
                  <c:v>64.805555555555557</c:v>
                </c:pt>
                <c:pt idx="46661">
                  <c:v>64.80694444444444</c:v>
                </c:pt>
                <c:pt idx="46662">
                  <c:v>64.808333333333337</c:v>
                </c:pt>
                <c:pt idx="46663">
                  <c:v>64.80972222222222</c:v>
                </c:pt>
                <c:pt idx="46664">
                  <c:v>64.811111111111117</c:v>
                </c:pt>
                <c:pt idx="46665">
                  <c:v>64.8125</c:v>
                </c:pt>
                <c:pt idx="46666">
                  <c:v>64.813888888888883</c:v>
                </c:pt>
                <c:pt idx="46667">
                  <c:v>64.81527777777778</c:v>
                </c:pt>
                <c:pt idx="46668">
                  <c:v>64.816666666666663</c:v>
                </c:pt>
                <c:pt idx="46669">
                  <c:v>64.81805555555556</c:v>
                </c:pt>
                <c:pt idx="46670">
                  <c:v>64.819444444444443</c:v>
                </c:pt>
                <c:pt idx="46671">
                  <c:v>64.82083333333334</c:v>
                </c:pt>
                <c:pt idx="46672">
                  <c:v>64.822222222222223</c:v>
                </c:pt>
                <c:pt idx="46673">
                  <c:v>64.823611111111106</c:v>
                </c:pt>
                <c:pt idx="46674">
                  <c:v>64.825000000000003</c:v>
                </c:pt>
                <c:pt idx="46675">
                  <c:v>64.826388888888886</c:v>
                </c:pt>
                <c:pt idx="46676">
                  <c:v>64.827777777777783</c:v>
                </c:pt>
                <c:pt idx="46677">
                  <c:v>64.829166666666666</c:v>
                </c:pt>
                <c:pt idx="46678">
                  <c:v>64.830555555555549</c:v>
                </c:pt>
                <c:pt idx="46679">
                  <c:v>64.831944444444446</c:v>
                </c:pt>
                <c:pt idx="46680">
                  <c:v>64.833333333333329</c:v>
                </c:pt>
                <c:pt idx="46681">
                  <c:v>64.834722222222226</c:v>
                </c:pt>
                <c:pt idx="46682">
                  <c:v>64.836111111111109</c:v>
                </c:pt>
                <c:pt idx="46683">
                  <c:v>64.837500000000006</c:v>
                </c:pt>
                <c:pt idx="46684">
                  <c:v>64.838888888888889</c:v>
                </c:pt>
                <c:pt idx="46685">
                  <c:v>64.840277777777771</c:v>
                </c:pt>
                <c:pt idx="46686">
                  <c:v>64.841666666666669</c:v>
                </c:pt>
                <c:pt idx="46687">
                  <c:v>64.843055555555551</c:v>
                </c:pt>
                <c:pt idx="46688">
                  <c:v>64.844444444444449</c:v>
                </c:pt>
                <c:pt idx="46689">
                  <c:v>64.845833333333331</c:v>
                </c:pt>
                <c:pt idx="46690">
                  <c:v>64.847222222222229</c:v>
                </c:pt>
                <c:pt idx="46691">
                  <c:v>64.848611111111111</c:v>
                </c:pt>
                <c:pt idx="46692">
                  <c:v>64.849999999999994</c:v>
                </c:pt>
                <c:pt idx="46693">
                  <c:v>64.851388888888891</c:v>
                </c:pt>
                <c:pt idx="46694">
                  <c:v>64.852777777777774</c:v>
                </c:pt>
                <c:pt idx="46695">
                  <c:v>64.854166666666671</c:v>
                </c:pt>
                <c:pt idx="46696">
                  <c:v>64.855555555555554</c:v>
                </c:pt>
                <c:pt idx="46697">
                  <c:v>64.856944444444451</c:v>
                </c:pt>
                <c:pt idx="46698">
                  <c:v>64.858333333333334</c:v>
                </c:pt>
                <c:pt idx="46699">
                  <c:v>64.859722222222217</c:v>
                </c:pt>
                <c:pt idx="46700">
                  <c:v>64.861111111111114</c:v>
                </c:pt>
                <c:pt idx="46701">
                  <c:v>64.862499999999997</c:v>
                </c:pt>
                <c:pt idx="46702">
                  <c:v>64.863888888888894</c:v>
                </c:pt>
                <c:pt idx="46703">
                  <c:v>64.865277777777777</c:v>
                </c:pt>
                <c:pt idx="46704">
                  <c:v>64.86666666666666</c:v>
                </c:pt>
                <c:pt idx="46705">
                  <c:v>64.868055555555557</c:v>
                </c:pt>
                <c:pt idx="46706">
                  <c:v>64.86944444444444</c:v>
                </c:pt>
                <c:pt idx="46707">
                  <c:v>64.870833333333337</c:v>
                </c:pt>
                <c:pt idx="46708">
                  <c:v>64.87222222222222</c:v>
                </c:pt>
                <c:pt idx="46709">
                  <c:v>64.873611111111117</c:v>
                </c:pt>
                <c:pt idx="46710">
                  <c:v>64.875</c:v>
                </c:pt>
                <c:pt idx="46711">
                  <c:v>64.876388888888883</c:v>
                </c:pt>
                <c:pt idx="46712">
                  <c:v>64.87777777777778</c:v>
                </c:pt>
                <c:pt idx="46713">
                  <c:v>64.879166666666663</c:v>
                </c:pt>
                <c:pt idx="46714">
                  <c:v>64.88055555555556</c:v>
                </c:pt>
                <c:pt idx="46715">
                  <c:v>64.881944444444443</c:v>
                </c:pt>
                <c:pt idx="46716">
                  <c:v>64.88333333333334</c:v>
                </c:pt>
                <c:pt idx="46717">
                  <c:v>64.884722222222223</c:v>
                </c:pt>
                <c:pt idx="46718">
                  <c:v>64.886111111111106</c:v>
                </c:pt>
                <c:pt idx="46719">
                  <c:v>64.887500000000003</c:v>
                </c:pt>
                <c:pt idx="46720">
                  <c:v>64.888888888888886</c:v>
                </c:pt>
                <c:pt idx="46721">
                  <c:v>64.890277777777783</c:v>
                </c:pt>
                <c:pt idx="46722">
                  <c:v>64.891666666666666</c:v>
                </c:pt>
                <c:pt idx="46723">
                  <c:v>64.893055555555549</c:v>
                </c:pt>
                <c:pt idx="46724">
                  <c:v>64.894444444444446</c:v>
                </c:pt>
                <c:pt idx="46725">
                  <c:v>64.895833333333329</c:v>
                </c:pt>
                <c:pt idx="46726">
                  <c:v>64.897222222222226</c:v>
                </c:pt>
                <c:pt idx="46727">
                  <c:v>64.898611111111109</c:v>
                </c:pt>
                <c:pt idx="46728">
                  <c:v>64.900000000000006</c:v>
                </c:pt>
                <c:pt idx="46729">
                  <c:v>64.901388888888889</c:v>
                </c:pt>
                <c:pt idx="46730">
                  <c:v>64.902777777777771</c:v>
                </c:pt>
                <c:pt idx="46731">
                  <c:v>64.904166666666669</c:v>
                </c:pt>
                <c:pt idx="46732">
                  <c:v>64.905555555555551</c:v>
                </c:pt>
                <c:pt idx="46733">
                  <c:v>64.906944444444449</c:v>
                </c:pt>
                <c:pt idx="46734">
                  <c:v>64.908333333333331</c:v>
                </c:pt>
                <c:pt idx="46735">
                  <c:v>64.909722222222229</c:v>
                </c:pt>
                <c:pt idx="46736">
                  <c:v>64.911111111111111</c:v>
                </c:pt>
                <c:pt idx="46737">
                  <c:v>64.912499999999994</c:v>
                </c:pt>
                <c:pt idx="46738">
                  <c:v>64.913888888888891</c:v>
                </c:pt>
                <c:pt idx="46739">
                  <c:v>64.915277777777774</c:v>
                </c:pt>
                <c:pt idx="46740">
                  <c:v>64.916666666666671</c:v>
                </c:pt>
                <c:pt idx="46741">
                  <c:v>64.918055555555554</c:v>
                </c:pt>
                <c:pt idx="46742">
                  <c:v>64.919444444444451</c:v>
                </c:pt>
                <c:pt idx="46743">
                  <c:v>64.920833333333334</c:v>
                </c:pt>
                <c:pt idx="46744">
                  <c:v>64.922222222222217</c:v>
                </c:pt>
                <c:pt idx="46745">
                  <c:v>64.923611111111114</c:v>
                </c:pt>
                <c:pt idx="46746">
                  <c:v>64.924999999999997</c:v>
                </c:pt>
                <c:pt idx="46747">
                  <c:v>64.926388888888894</c:v>
                </c:pt>
                <c:pt idx="46748">
                  <c:v>64.927777777777777</c:v>
                </c:pt>
                <c:pt idx="46749">
                  <c:v>64.92916666666666</c:v>
                </c:pt>
                <c:pt idx="46750">
                  <c:v>64.930555555555557</c:v>
                </c:pt>
                <c:pt idx="46751">
                  <c:v>64.93194444444444</c:v>
                </c:pt>
                <c:pt idx="46752">
                  <c:v>64.933333333333337</c:v>
                </c:pt>
                <c:pt idx="46753">
                  <c:v>64.93472222222222</c:v>
                </c:pt>
                <c:pt idx="46754">
                  <c:v>64.936111111111117</c:v>
                </c:pt>
                <c:pt idx="46755">
                  <c:v>64.9375</c:v>
                </c:pt>
                <c:pt idx="46756">
                  <c:v>64.938888888888883</c:v>
                </c:pt>
                <c:pt idx="46757">
                  <c:v>64.94027777777778</c:v>
                </c:pt>
                <c:pt idx="46758">
                  <c:v>64.941666666666663</c:v>
                </c:pt>
                <c:pt idx="46759">
                  <c:v>64.94305555555556</c:v>
                </c:pt>
                <c:pt idx="46760">
                  <c:v>64.944444444444443</c:v>
                </c:pt>
                <c:pt idx="46761">
                  <c:v>64.94583333333334</c:v>
                </c:pt>
                <c:pt idx="46762">
                  <c:v>64.947222222222223</c:v>
                </c:pt>
                <c:pt idx="46763">
                  <c:v>64.948611111111106</c:v>
                </c:pt>
                <c:pt idx="46764">
                  <c:v>64.95</c:v>
                </c:pt>
                <c:pt idx="46765">
                  <c:v>64.951388888888886</c:v>
                </c:pt>
                <c:pt idx="46766">
                  <c:v>64.952777777777783</c:v>
                </c:pt>
                <c:pt idx="46767">
                  <c:v>64.954166666666666</c:v>
                </c:pt>
                <c:pt idx="46768">
                  <c:v>64.955555555555549</c:v>
                </c:pt>
                <c:pt idx="46769">
                  <c:v>64.956944444444446</c:v>
                </c:pt>
                <c:pt idx="46770">
                  <c:v>64.958333333333329</c:v>
                </c:pt>
                <c:pt idx="46771">
                  <c:v>64.959722222222226</c:v>
                </c:pt>
                <c:pt idx="46772">
                  <c:v>64.961111111111109</c:v>
                </c:pt>
                <c:pt idx="46773">
                  <c:v>64.962500000000006</c:v>
                </c:pt>
                <c:pt idx="46774">
                  <c:v>64.963888888888889</c:v>
                </c:pt>
                <c:pt idx="46775">
                  <c:v>64.965277777777771</c:v>
                </c:pt>
                <c:pt idx="46776">
                  <c:v>64.966666666666669</c:v>
                </c:pt>
                <c:pt idx="46777">
                  <c:v>64.968055555555551</c:v>
                </c:pt>
                <c:pt idx="46778">
                  <c:v>64.969444444444449</c:v>
                </c:pt>
                <c:pt idx="46779">
                  <c:v>64.970833333333331</c:v>
                </c:pt>
                <c:pt idx="46780">
                  <c:v>64.972222222222229</c:v>
                </c:pt>
                <c:pt idx="46781">
                  <c:v>64.973611111111111</c:v>
                </c:pt>
                <c:pt idx="46782">
                  <c:v>64.974999999999994</c:v>
                </c:pt>
                <c:pt idx="46783">
                  <c:v>64.976388888888891</c:v>
                </c:pt>
                <c:pt idx="46784">
                  <c:v>64.977777777777774</c:v>
                </c:pt>
                <c:pt idx="46785">
                  <c:v>64.979166666666671</c:v>
                </c:pt>
                <c:pt idx="46786">
                  <c:v>64.980555555555554</c:v>
                </c:pt>
                <c:pt idx="46787">
                  <c:v>64.981944444444451</c:v>
                </c:pt>
                <c:pt idx="46788">
                  <c:v>64.983333333333334</c:v>
                </c:pt>
                <c:pt idx="46789">
                  <c:v>64.984722222222217</c:v>
                </c:pt>
                <c:pt idx="46790">
                  <c:v>64.986111111111114</c:v>
                </c:pt>
                <c:pt idx="46791">
                  <c:v>64.987499999999997</c:v>
                </c:pt>
                <c:pt idx="46792">
                  <c:v>64.988888888888894</c:v>
                </c:pt>
                <c:pt idx="46793">
                  <c:v>64.990277777777777</c:v>
                </c:pt>
                <c:pt idx="46794">
                  <c:v>64.99166666666666</c:v>
                </c:pt>
                <c:pt idx="46795">
                  <c:v>64.993055555555557</c:v>
                </c:pt>
                <c:pt idx="46796">
                  <c:v>64.99444444444444</c:v>
                </c:pt>
                <c:pt idx="46797">
                  <c:v>64.995833333333337</c:v>
                </c:pt>
                <c:pt idx="46798">
                  <c:v>64.99722222222222</c:v>
                </c:pt>
                <c:pt idx="46799">
                  <c:v>64.998611111111117</c:v>
                </c:pt>
                <c:pt idx="46800">
                  <c:v>65</c:v>
                </c:pt>
                <c:pt idx="46801">
                  <c:v>65.001388888888883</c:v>
                </c:pt>
                <c:pt idx="46802">
                  <c:v>65.00277777777778</c:v>
                </c:pt>
                <c:pt idx="46803">
                  <c:v>65.004166666666663</c:v>
                </c:pt>
                <c:pt idx="46804">
                  <c:v>65.00555555555556</c:v>
                </c:pt>
                <c:pt idx="46805">
                  <c:v>65.006944444444443</c:v>
                </c:pt>
                <c:pt idx="46806">
                  <c:v>65.00833333333334</c:v>
                </c:pt>
                <c:pt idx="46807">
                  <c:v>65.009722222222223</c:v>
                </c:pt>
                <c:pt idx="46808">
                  <c:v>65.011111111111106</c:v>
                </c:pt>
                <c:pt idx="46809">
                  <c:v>65.012500000000003</c:v>
                </c:pt>
                <c:pt idx="46810">
                  <c:v>65.013888888888886</c:v>
                </c:pt>
                <c:pt idx="46811">
                  <c:v>65.015277777777783</c:v>
                </c:pt>
                <c:pt idx="46812">
                  <c:v>65.016666666666666</c:v>
                </c:pt>
                <c:pt idx="46813">
                  <c:v>65.018055555555549</c:v>
                </c:pt>
                <c:pt idx="46814">
                  <c:v>65.019444444444446</c:v>
                </c:pt>
                <c:pt idx="46815">
                  <c:v>65.020833333333329</c:v>
                </c:pt>
                <c:pt idx="46816">
                  <c:v>65.022222222222226</c:v>
                </c:pt>
                <c:pt idx="46817">
                  <c:v>65.023611111111109</c:v>
                </c:pt>
                <c:pt idx="46818">
                  <c:v>65.025000000000006</c:v>
                </c:pt>
                <c:pt idx="46819">
                  <c:v>65.026388888888889</c:v>
                </c:pt>
                <c:pt idx="46820">
                  <c:v>65.027777777777771</c:v>
                </c:pt>
                <c:pt idx="46821">
                  <c:v>65.029166666666669</c:v>
                </c:pt>
                <c:pt idx="46822">
                  <c:v>65.030555555555551</c:v>
                </c:pt>
                <c:pt idx="46823">
                  <c:v>65.031944444444449</c:v>
                </c:pt>
                <c:pt idx="46824">
                  <c:v>65.033333333333331</c:v>
                </c:pt>
                <c:pt idx="46825">
                  <c:v>65.034722222222229</c:v>
                </c:pt>
                <c:pt idx="46826">
                  <c:v>65.036111111111111</c:v>
                </c:pt>
                <c:pt idx="46827">
                  <c:v>65.037499999999994</c:v>
                </c:pt>
                <c:pt idx="46828">
                  <c:v>65.038888888888891</c:v>
                </c:pt>
                <c:pt idx="46829">
                  <c:v>65.040277777777774</c:v>
                </c:pt>
                <c:pt idx="46830">
                  <c:v>65.041666666666671</c:v>
                </c:pt>
                <c:pt idx="46831">
                  <c:v>65.043055555555554</c:v>
                </c:pt>
                <c:pt idx="46832">
                  <c:v>65.044444444444451</c:v>
                </c:pt>
                <c:pt idx="46833">
                  <c:v>65.045833333333334</c:v>
                </c:pt>
                <c:pt idx="46834">
                  <c:v>65.047222222222217</c:v>
                </c:pt>
                <c:pt idx="46835">
                  <c:v>65.048611111111114</c:v>
                </c:pt>
                <c:pt idx="46836">
                  <c:v>65.05</c:v>
                </c:pt>
                <c:pt idx="46837">
                  <c:v>65.051388888888894</c:v>
                </c:pt>
                <c:pt idx="46838">
                  <c:v>65.052777777777777</c:v>
                </c:pt>
                <c:pt idx="46839">
                  <c:v>65.05416666666666</c:v>
                </c:pt>
                <c:pt idx="46840">
                  <c:v>65.055555555555557</c:v>
                </c:pt>
                <c:pt idx="46841">
                  <c:v>65.05694444444444</c:v>
                </c:pt>
                <c:pt idx="46842">
                  <c:v>65.058333333333337</c:v>
                </c:pt>
                <c:pt idx="46843">
                  <c:v>65.05972222222222</c:v>
                </c:pt>
                <c:pt idx="46844">
                  <c:v>65.061111111111117</c:v>
                </c:pt>
                <c:pt idx="46845">
                  <c:v>65.0625</c:v>
                </c:pt>
                <c:pt idx="46846">
                  <c:v>65.063888888888883</c:v>
                </c:pt>
                <c:pt idx="46847">
                  <c:v>65.06527777777778</c:v>
                </c:pt>
                <c:pt idx="46848">
                  <c:v>65.066666666666663</c:v>
                </c:pt>
                <c:pt idx="46849">
                  <c:v>65.06805555555556</c:v>
                </c:pt>
                <c:pt idx="46850">
                  <c:v>65.069444444444443</c:v>
                </c:pt>
                <c:pt idx="46851">
                  <c:v>65.07083333333334</c:v>
                </c:pt>
                <c:pt idx="46852">
                  <c:v>65.072222222222223</c:v>
                </c:pt>
                <c:pt idx="46853">
                  <c:v>65.073611111111106</c:v>
                </c:pt>
                <c:pt idx="46854">
                  <c:v>65.075000000000003</c:v>
                </c:pt>
                <c:pt idx="46855">
                  <c:v>65.076388888888886</c:v>
                </c:pt>
                <c:pt idx="46856">
                  <c:v>65.077777777777783</c:v>
                </c:pt>
                <c:pt idx="46857">
                  <c:v>65.079166666666666</c:v>
                </c:pt>
                <c:pt idx="46858">
                  <c:v>65.080555555555549</c:v>
                </c:pt>
                <c:pt idx="46859">
                  <c:v>65.081944444444446</c:v>
                </c:pt>
                <c:pt idx="46860">
                  <c:v>65.083333333333329</c:v>
                </c:pt>
                <c:pt idx="46861">
                  <c:v>65.084722222222226</c:v>
                </c:pt>
                <c:pt idx="46862">
                  <c:v>65.086111111111109</c:v>
                </c:pt>
                <c:pt idx="46863">
                  <c:v>65.087500000000006</c:v>
                </c:pt>
                <c:pt idx="46864">
                  <c:v>65.088888888888889</c:v>
                </c:pt>
                <c:pt idx="46865">
                  <c:v>65.090277777777771</c:v>
                </c:pt>
                <c:pt idx="46866">
                  <c:v>65.091666666666669</c:v>
                </c:pt>
                <c:pt idx="46867">
                  <c:v>65.093055555555551</c:v>
                </c:pt>
                <c:pt idx="46868">
                  <c:v>65.094444444444449</c:v>
                </c:pt>
                <c:pt idx="46869">
                  <c:v>65.095833333333331</c:v>
                </c:pt>
                <c:pt idx="46870">
                  <c:v>65.097222222222229</c:v>
                </c:pt>
                <c:pt idx="46871">
                  <c:v>65.098611111111111</c:v>
                </c:pt>
                <c:pt idx="46872">
                  <c:v>65.099999999999994</c:v>
                </c:pt>
                <c:pt idx="46873">
                  <c:v>65.101388888888891</c:v>
                </c:pt>
                <c:pt idx="46874">
                  <c:v>65.102777777777774</c:v>
                </c:pt>
                <c:pt idx="46875">
                  <c:v>65.104166666666671</c:v>
                </c:pt>
                <c:pt idx="46876">
                  <c:v>65.105555555555554</c:v>
                </c:pt>
                <c:pt idx="46877">
                  <c:v>65.106944444444451</c:v>
                </c:pt>
                <c:pt idx="46878">
                  <c:v>65.108333333333334</c:v>
                </c:pt>
                <c:pt idx="46879">
                  <c:v>65.109722222222217</c:v>
                </c:pt>
                <c:pt idx="46880">
                  <c:v>65.111111111111114</c:v>
                </c:pt>
                <c:pt idx="46881">
                  <c:v>65.112499999999997</c:v>
                </c:pt>
                <c:pt idx="46882">
                  <c:v>65.113888888888894</c:v>
                </c:pt>
                <c:pt idx="46883">
                  <c:v>65.115277777777777</c:v>
                </c:pt>
                <c:pt idx="46884">
                  <c:v>65.11666666666666</c:v>
                </c:pt>
                <c:pt idx="46885">
                  <c:v>65.118055555555557</c:v>
                </c:pt>
                <c:pt idx="46886">
                  <c:v>65.11944444444444</c:v>
                </c:pt>
                <c:pt idx="46887">
                  <c:v>65.120833333333337</c:v>
                </c:pt>
                <c:pt idx="46888">
                  <c:v>65.12222222222222</c:v>
                </c:pt>
                <c:pt idx="46889">
                  <c:v>65.123611111111117</c:v>
                </c:pt>
                <c:pt idx="46890">
                  <c:v>65.125</c:v>
                </c:pt>
                <c:pt idx="46891">
                  <c:v>65.126388888888883</c:v>
                </c:pt>
                <c:pt idx="46892">
                  <c:v>65.12777777777778</c:v>
                </c:pt>
                <c:pt idx="46893">
                  <c:v>65.129166666666663</c:v>
                </c:pt>
                <c:pt idx="46894">
                  <c:v>65.13055555555556</c:v>
                </c:pt>
                <c:pt idx="46895">
                  <c:v>65.131944444444443</c:v>
                </c:pt>
                <c:pt idx="46896">
                  <c:v>65.13333333333334</c:v>
                </c:pt>
                <c:pt idx="46897">
                  <c:v>65.134722222222223</c:v>
                </c:pt>
                <c:pt idx="46898">
                  <c:v>65.136111111111106</c:v>
                </c:pt>
                <c:pt idx="46899">
                  <c:v>65.137500000000003</c:v>
                </c:pt>
                <c:pt idx="46900">
                  <c:v>65.138888888888886</c:v>
                </c:pt>
                <c:pt idx="46901">
                  <c:v>65.140277777777783</c:v>
                </c:pt>
                <c:pt idx="46902">
                  <c:v>65.141666666666666</c:v>
                </c:pt>
                <c:pt idx="46903">
                  <c:v>65.143055555555549</c:v>
                </c:pt>
                <c:pt idx="46904">
                  <c:v>65.144444444444446</c:v>
                </c:pt>
                <c:pt idx="46905">
                  <c:v>65.145833333333329</c:v>
                </c:pt>
                <c:pt idx="46906">
                  <c:v>65.147222222222226</c:v>
                </c:pt>
                <c:pt idx="46907">
                  <c:v>65.148611111111109</c:v>
                </c:pt>
                <c:pt idx="46908">
                  <c:v>65.150000000000006</c:v>
                </c:pt>
                <c:pt idx="46909">
                  <c:v>65.151388888888889</c:v>
                </c:pt>
                <c:pt idx="46910">
                  <c:v>65.152777777777771</c:v>
                </c:pt>
                <c:pt idx="46911">
                  <c:v>65.154166666666669</c:v>
                </c:pt>
                <c:pt idx="46912">
                  <c:v>65.155555555555551</c:v>
                </c:pt>
                <c:pt idx="46913">
                  <c:v>65.156944444444449</c:v>
                </c:pt>
                <c:pt idx="46914">
                  <c:v>65.158333333333331</c:v>
                </c:pt>
                <c:pt idx="46915">
                  <c:v>65.159722222222229</c:v>
                </c:pt>
                <c:pt idx="46916">
                  <c:v>65.161111111111111</c:v>
                </c:pt>
                <c:pt idx="46917">
                  <c:v>65.162499999999994</c:v>
                </c:pt>
                <c:pt idx="46918">
                  <c:v>65.163888888888891</c:v>
                </c:pt>
                <c:pt idx="46919">
                  <c:v>65.165277777777774</c:v>
                </c:pt>
                <c:pt idx="46920">
                  <c:v>65.166666666666671</c:v>
                </c:pt>
                <c:pt idx="46921">
                  <c:v>65.168055555555554</c:v>
                </c:pt>
                <c:pt idx="46922">
                  <c:v>65.169444444444451</c:v>
                </c:pt>
                <c:pt idx="46923">
                  <c:v>65.170833333333334</c:v>
                </c:pt>
                <c:pt idx="46924">
                  <c:v>65.172222222222217</c:v>
                </c:pt>
                <c:pt idx="46925">
                  <c:v>65.173611111111114</c:v>
                </c:pt>
                <c:pt idx="46926">
                  <c:v>65.174999999999997</c:v>
                </c:pt>
                <c:pt idx="46927">
                  <c:v>65.176388888888894</c:v>
                </c:pt>
                <c:pt idx="46928">
                  <c:v>65.177777777777777</c:v>
                </c:pt>
                <c:pt idx="46929">
                  <c:v>65.17916666666666</c:v>
                </c:pt>
                <c:pt idx="46930">
                  <c:v>65.180555555555557</c:v>
                </c:pt>
                <c:pt idx="46931">
                  <c:v>65.18194444444444</c:v>
                </c:pt>
                <c:pt idx="46932">
                  <c:v>65.183333333333337</c:v>
                </c:pt>
                <c:pt idx="46933">
                  <c:v>65.18472222222222</c:v>
                </c:pt>
                <c:pt idx="46934">
                  <c:v>65.186111111111117</c:v>
                </c:pt>
                <c:pt idx="46935">
                  <c:v>65.1875</c:v>
                </c:pt>
                <c:pt idx="46936">
                  <c:v>65.188888888888883</c:v>
                </c:pt>
                <c:pt idx="46937">
                  <c:v>65.19027777777778</c:v>
                </c:pt>
                <c:pt idx="46938">
                  <c:v>65.191666666666663</c:v>
                </c:pt>
                <c:pt idx="46939">
                  <c:v>65.19305555555556</c:v>
                </c:pt>
                <c:pt idx="46940">
                  <c:v>65.194444444444443</c:v>
                </c:pt>
                <c:pt idx="46941">
                  <c:v>65.19583333333334</c:v>
                </c:pt>
                <c:pt idx="46942">
                  <c:v>65.197222222222223</c:v>
                </c:pt>
                <c:pt idx="46943">
                  <c:v>65.198611111111106</c:v>
                </c:pt>
                <c:pt idx="46944">
                  <c:v>65.2</c:v>
                </c:pt>
                <c:pt idx="46945">
                  <c:v>65.201388888888886</c:v>
                </c:pt>
                <c:pt idx="46946">
                  <c:v>65.202777777777783</c:v>
                </c:pt>
                <c:pt idx="46947">
                  <c:v>65.204166666666666</c:v>
                </c:pt>
                <c:pt idx="46948">
                  <c:v>65.205555555555549</c:v>
                </c:pt>
                <c:pt idx="46949">
                  <c:v>65.206944444444446</c:v>
                </c:pt>
                <c:pt idx="46950">
                  <c:v>65.208333333333329</c:v>
                </c:pt>
                <c:pt idx="46951">
                  <c:v>65.209722222222226</c:v>
                </c:pt>
                <c:pt idx="46952">
                  <c:v>65.211111111111109</c:v>
                </c:pt>
                <c:pt idx="46953">
                  <c:v>65.212500000000006</c:v>
                </c:pt>
                <c:pt idx="46954">
                  <c:v>65.213888888888889</c:v>
                </c:pt>
                <c:pt idx="46955">
                  <c:v>65.215277777777771</c:v>
                </c:pt>
                <c:pt idx="46956">
                  <c:v>65.216666666666669</c:v>
                </c:pt>
                <c:pt idx="46957">
                  <c:v>65.218055555555551</c:v>
                </c:pt>
                <c:pt idx="46958">
                  <c:v>65.219444444444449</c:v>
                </c:pt>
                <c:pt idx="46959">
                  <c:v>65.220833333333331</c:v>
                </c:pt>
                <c:pt idx="46960">
                  <c:v>65.222222222222229</c:v>
                </c:pt>
                <c:pt idx="46961">
                  <c:v>65.223611111111111</c:v>
                </c:pt>
                <c:pt idx="46962">
                  <c:v>65.224999999999994</c:v>
                </c:pt>
                <c:pt idx="46963">
                  <c:v>65.226388888888891</c:v>
                </c:pt>
                <c:pt idx="46964">
                  <c:v>65.227777777777774</c:v>
                </c:pt>
                <c:pt idx="46965">
                  <c:v>65.229166666666671</c:v>
                </c:pt>
                <c:pt idx="46966">
                  <c:v>65.230555555555554</c:v>
                </c:pt>
                <c:pt idx="46967">
                  <c:v>65.231944444444451</c:v>
                </c:pt>
                <c:pt idx="46968">
                  <c:v>65.233333333333334</c:v>
                </c:pt>
                <c:pt idx="46969">
                  <c:v>65.234722222222217</c:v>
                </c:pt>
                <c:pt idx="46970">
                  <c:v>65.236111111111114</c:v>
                </c:pt>
                <c:pt idx="46971">
                  <c:v>65.237499999999997</c:v>
                </c:pt>
                <c:pt idx="46972">
                  <c:v>65.238888888888894</c:v>
                </c:pt>
                <c:pt idx="46973">
                  <c:v>65.240277777777777</c:v>
                </c:pt>
                <c:pt idx="46974">
                  <c:v>65.24166666666666</c:v>
                </c:pt>
                <c:pt idx="46975">
                  <c:v>65.243055555555557</c:v>
                </c:pt>
                <c:pt idx="46976">
                  <c:v>65.24444444444444</c:v>
                </c:pt>
                <c:pt idx="46977">
                  <c:v>65.245833333333337</c:v>
                </c:pt>
                <c:pt idx="46978">
                  <c:v>65.24722222222222</c:v>
                </c:pt>
                <c:pt idx="46979">
                  <c:v>65.248611111111117</c:v>
                </c:pt>
                <c:pt idx="46980">
                  <c:v>65.25</c:v>
                </c:pt>
                <c:pt idx="46981">
                  <c:v>65.251388888888883</c:v>
                </c:pt>
                <c:pt idx="46982">
                  <c:v>65.25277777777778</c:v>
                </c:pt>
                <c:pt idx="46983">
                  <c:v>65.254166666666663</c:v>
                </c:pt>
                <c:pt idx="46984">
                  <c:v>65.25555555555556</c:v>
                </c:pt>
                <c:pt idx="46985">
                  <c:v>65.256944444444443</c:v>
                </c:pt>
                <c:pt idx="46986">
                  <c:v>65.25833333333334</c:v>
                </c:pt>
                <c:pt idx="46987">
                  <c:v>65.259722222222223</c:v>
                </c:pt>
                <c:pt idx="46988">
                  <c:v>65.261111111111106</c:v>
                </c:pt>
                <c:pt idx="46989">
                  <c:v>65.262500000000003</c:v>
                </c:pt>
                <c:pt idx="46990">
                  <c:v>65.263888888888886</c:v>
                </c:pt>
                <c:pt idx="46991">
                  <c:v>65.265277777777783</c:v>
                </c:pt>
                <c:pt idx="46992">
                  <c:v>65.266666666666666</c:v>
                </c:pt>
                <c:pt idx="46993">
                  <c:v>65.268055555555549</c:v>
                </c:pt>
                <c:pt idx="46994">
                  <c:v>65.269444444444446</c:v>
                </c:pt>
                <c:pt idx="46995">
                  <c:v>65.270833333333329</c:v>
                </c:pt>
                <c:pt idx="46996">
                  <c:v>65.272222222222226</c:v>
                </c:pt>
                <c:pt idx="46997">
                  <c:v>65.273611111111109</c:v>
                </c:pt>
                <c:pt idx="46998">
                  <c:v>65.275000000000006</c:v>
                </c:pt>
                <c:pt idx="46999">
                  <c:v>65.276388888888889</c:v>
                </c:pt>
                <c:pt idx="47000">
                  <c:v>65.277777777777771</c:v>
                </c:pt>
                <c:pt idx="47001">
                  <c:v>65.279166666666669</c:v>
                </c:pt>
                <c:pt idx="47002">
                  <c:v>65.280555555555551</c:v>
                </c:pt>
                <c:pt idx="47003">
                  <c:v>65.281944444444449</c:v>
                </c:pt>
                <c:pt idx="47004">
                  <c:v>65.283333333333331</c:v>
                </c:pt>
                <c:pt idx="47005">
                  <c:v>65.284722222222229</c:v>
                </c:pt>
                <c:pt idx="47006">
                  <c:v>65.286111111111111</c:v>
                </c:pt>
                <c:pt idx="47007">
                  <c:v>65.287499999999994</c:v>
                </c:pt>
                <c:pt idx="47008">
                  <c:v>65.288888888888891</c:v>
                </c:pt>
                <c:pt idx="47009">
                  <c:v>65.290277777777774</c:v>
                </c:pt>
                <c:pt idx="47010">
                  <c:v>65.291666666666671</c:v>
                </c:pt>
                <c:pt idx="47011">
                  <c:v>65.293055555555554</c:v>
                </c:pt>
                <c:pt idx="47012">
                  <c:v>65.294444444444451</c:v>
                </c:pt>
                <c:pt idx="47013">
                  <c:v>65.295833333333334</c:v>
                </c:pt>
                <c:pt idx="47014">
                  <c:v>65.297222222222217</c:v>
                </c:pt>
                <c:pt idx="47015">
                  <c:v>65.298611111111114</c:v>
                </c:pt>
                <c:pt idx="47016">
                  <c:v>65.3</c:v>
                </c:pt>
                <c:pt idx="47017">
                  <c:v>65.301388888888894</c:v>
                </c:pt>
                <c:pt idx="47018">
                  <c:v>65.302777777777777</c:v>
                </c:pt>
                <c:pt idx="47019">
                  <c:v>65.30416666666666</c:v>
                </c:pt>
                <c:pt idx="47020">
                  <c:v>65.305555555555557</c:v>
                </c:pt>
                <c:pt idx="47021">
                  <c:v>65.30694444444444</c:v>
                </c:pt>
                <c:pt idx="47022">
                  <c:v>65.308333333333337</c:v>
                </c:pt>
                <c:pt idx="47023">
                  <c:v>65.30972222222222</c:v>
                </c:pt>
                <c:pt idx="47024">
                  <c:v>65.311111111111117</c:v>
                </c:pt>
                <c:pt idx="47025">
                  <c:v>65.3125</c:v>
                </c:pt>
                <c:pt idx="47026">
                  <c:v>65.313888888888883</c:v>
                </c:pt>
                <c:pt idx="47027">
                  <c:v>65.31527777777778</c:v>
                </c:pt>
                <c:pt idx="47028">
                  <c:v>65.316666666666663</c:v>
                </c:pt>
                <c:pt idx="47029">
                  <c:v>65.31805555555556</c:v>
                </c:pt>
                <c:pt idx="47030">
                  <c:v>65.319444444444443</c:v>
                </c:pt>
                <c:pt idx="47031">
                  <c:v>65.32083333333334</c:v>
                </c:pt>
                <c:pt idx="47032">
                  <c:v>65.322222222222223</c:v>
                </c:pt>
                <c:pt idx="47033">
                  <c:v>65.323611111111106</c:v>
                </c:pt>
                <c:pt idx="47034">
                  <c:v>65.325000000000003</c:v>
                </c:pt>
                <c:pt idx="47035">
                  <c:v>65.326388888888886</c:v>
                </c:pt>
                <c:pt idx="47036">
                  <c:v>65.327777777777783</c:v>
                </c:pt>
                <c:pt idx="47037">
                  <c:v>65.329166666666666</c:v>
                </c:pt>
                <c:pt idx="47038">
                  <c:v>65.330555555555549</c:v>
                </c:pt>
                <c:pt idx="47039">
                  <c:v>65.331944444444446</c:v>
                </c:pt>
                <c:pt idx="47040">
                  <c:v>65.333333333333329</c:v>
                </c:pt>
                <c:pt idx="47041">
                  <c:v>65.334722222222226</c:v>
                </c:pt>
                <c:pt idx="47042">
                  <c:v>65.336111111111109</c:v>
                </c:pt>
                <c:pt idx="47043">
                  <c:v>65.337500000000006</c:v>
                </c:pt>
                <c:pt idx="47044">
                  <c:v>65.338888888888889</c:v>
                </c:pt>
                <c:pt idx="47045">
                  <c:v>65.340277777777771</c:v>
                </c:pt>
                <c:pt idx="47046">
                  <c:v>65.341666666666669</c:v>
                </c:pt>
                <c:pt idx="47047">
                  <c:v>65.343055555555551</c:v>
                </c:pt>
                <c:pt idx="47048">
                  <c:v>65.344444444444449</c:v>
                </c:pt>
                <c:pt idx="47049">
                  <c:v>65.345833333333331</c:v>
                </c:pt>
                <c:pt idx="47050">
                  <c:v>65.347222222222229</c:v>
                </c:pt>
                <c:pt idx="47051">
                  <c:v>65.348611111111111</c:v>
                </c:pt>
                <c:pt idx="47052">
                  <c:v>65.349999999999994</c:v>
                </c:pt>
                <c:pt idx="47053">
                  <c:v>65.351388888888891</c:v>
                </c:pt>
                <c:pt idx="47054">
                  <c:v>65.352777777777774</c:v>
                </c:pt>
                <c:pt idx="47055">
                  <c:v>65.354166666666671</c:v>
                </c:pt>
                <c:pt idx="47056">
                  <c:v>65.355555555555554</c:v>
                </c:pt>
                <c:pt idx="47057">
                  <c:v>65.356944444444451</c:v>
                </c:pt>
                <c:pt idx="47058">
                  <c:v>65.358333333333334</c:v>
                </c:pt>
                <c:pt idx="47059">
                  <c:v>65.359722222222217</c:v>
                </c:pt>
                <c:pt idx="47060">
                  <c:v>65.361111111111114</c:v>
                </c:pt>
                <c:pt idx="47061">
                  <c:v>65.362499999999997</c:v>
                </c:pt>
                <c:pt idx="47062">
                  <c:v>65.363888888888894</c:v>
                </c:pt>
                <c:pt idx="47063">
                  <c:v>65.365277777777777</c:v>
                </c:pt>
                <c:pt idx="47064">
                  <c:v>65.36666666666666</c:v>
                </c:pt>
                <c:pt idx="47065">
                  <c:v>65.368055555555557</c:v>
                </c:pt>
                <c:pt idx="47066">
                  <c:v>65.36944444444444</c:v>
                </c:pt>
                <c:pt idx="47067">
                  <c:v>65.370833333333337</c:v>
                </c:pt>
                <c:pt idx="47068">
                  <c:v>65.37222222222222</c:v>
                </c:pt>
                <c:pt idx="47069">
                  <c:v>65.373611111111117</c:v>
                </c:pt>
                <c:pt idx="47070">
                  <c:v>65.375</c:v>
                </c:pt>
                <c:pt idx="47071">
                  <c:v>65.376388888888883</c:v>
                </c:pt>
                <c:pt idx="47072">
                  <c:v>65.37777777777778</c:v>
                </c:pt>
                <c:pt idx="47073">
                  <c:v>65.379166666666663</c:v>
                </c:pt>
                <c:pt idx="47074">
                  <c:v>65.38055555555556</c:v>
                </c:pt>
                <c:pt idx="47075">
                  <c:v>65.381944444444443</c:v>
                </c:pt>
                <c:pt idx="47076">
                  <c:v>65.38333333333334</c:v>
                </c:pt>
                <c:pt idx="47077">
                  <c:v>65.384722222222223</c:v>
                </c:pt>
                <c:pt idx="47078">
                  <c:v>65.386111111111106</c:v>
                </c:pt>
                <c:pt idx="47079">
                  <c:v>65.387500000000003</c:v>
                </c:pt>
                <c:pt idx="47080">
                  <c:v>65.388888888888886</c:v>
                </c:pt>
                <c:pt idx="47081">
                  <c:v>65.390277777777783</c:v>
                </c:pt>
                <c:pt idx="47082">
                  <c:v>65.391666666666666</c:v>
                </c:pt>
                <c:pt idx="47083">
                  <c:v>65.393055555555549</c:v>
                </c:pt>
                <c:pt idx="47084">
                  <c:v>65.394444444444446</c:v>
                </c:pt>
                <c:pt idx="47085">
                  <c:v>65.395833333333329</c:v>
                </c:pt>
                <c:pt idx="47086">
                  <c:v>65.397222222222226</c:v>
                </c:pt>
                <c:pt idx="47087">
                  <c:v>65.398611111111109</c:v>
                </c:pt>
                <c:pt idx="47088">
                  <c:v>65.400000000000006</c:v>
                </c:pt>
                <c:pt idx="47089">
                  <c:v>65.401388888888889</c:v>
                </c:pt>
                <c:pt idx="47090">
                  <c:v>65.402777777777771</c:v>
                </c:pt>
                <c:pt idx="47091">
                  <c:v>65.404166666666669</c:v>
                </c:pt>
                <c:pt idx="47092">
                  <c:v>65.405555555555551</c:v>
                </c:pt>
                <c:pt idx="47093">
                  <c:v>65.406944444444449</c:v>
                </c:pt>
                <c:pt idx="47094">
                  <c:v>65.408333333333331</c:v>
                </c:pt>
                <c:pt idx="47095">
                  <c:v>65.409722222222229</c:v>
                </c:pt>
                <c:pt idx="47096">
                  <c:v>65.411111111111111</c:v>
                </c:pt>
                <c:pt idx="47097">
                  <c:v>65.412499999999994</c:v>
                </c:pt>
                <c:pt idx="47098">
                  <c:v>65.413888888888891</c:v>
                </c:pt>
                <c:pt idx="47099">
                  <c:v>65.415277777777774</c:v>
                </c:pt>
                <c:pt idx="47100">
                  <c:v>65.416666666666671</c:v>
                </c:pt>
                <c:pt idx="47101">
                  <c:v>65.418055555555554</c:v>
                </c:pt>
                <c:pt idx="47102">
                  <c:v>65.419444444444451</c:v>
                </c:pt>
                <c:pt idx="47103">
                  <c:v>65.420833333333334</c:v>
                </c:pt>
                <c:pt idx="47104">
                  <c:v>65.422222222222217</c:v>
                </c:pt>
                <c:pt idx="47105">
                  <c:v>65.423611111111114</c:v>
                </c:pt>
                <c:pt idx="47106">
                  <c:v>65.424999999999997</c:v>
                </c:pt>
                <c:pt idx="47107">
                  <c:v>65.426388888888894</c:v>
                </c:pt>
                <c:pt idx="47108">
                  <c:v>65.427777777777777</c:v>
                </c:pt>
                <c:pt idx="47109">
                  <c:v>65.42916666666666</c:v>
                </c:pt>
                <c:pt idx="47110">
                  <c:v>65.430555555555557</c:v>
                </c:pt>
                <c:pt idx="47111">
                  <c:v>65.43194444444444</c:v>
                </c:pt>
                <c:pt idx="47112">
                  <c:v>65.433333333333337</c:v>
                </c:pt>
                <c:pt idx="47113">
                  <c:v>65.43472222222222</c:v>
                </c:pt>
                <c:pt idx="47114">
                  <c:v>65.436111111111117</c:v>
                </c:pt>
                <c:pt idx="47115">
                  <c:v>65.4375</c:v>
                </c:pt>
                <c:pt idx="47116">
                  <c:v>65.438888888888883</c:v>
                </c:pt>
                <c:pt idx="47117">
                  <c:v>65.44027777777778</c:v>
                </c:pt>
                <c:pt idx="47118">
                  <c:v>65.441666666666663</c:v>
                </c:pt>
                <c:pt idx="47119">
                  <c:v>65.44305555555556</c:v>
                </c:pt>
                <c:pt idx="47120">
                  <c:v>65.444444444444443</c:v>
                </c:pt>
                <c:pt idx="47121">
                  <c:v>65.44583333333334</c:v>
                </c:pt>
                <c:pt idx="47122">
                  <c:v>65.447222222222223</c:v>
                </c:pt>
                <c:pt idx="47123">
                  <c:v>65.448611111111106</c:v>
                </c:pt>
                <c:pt idx="47124">
                  <c:v>65.45</c:v>
                </c:pt>
                <c:pt idx="47125">
                  <c:v>65.451388888888886</c:v>
                </c:pt>
                <c:pt idx="47126">
                  <c:v>65.452777777777783</c:v>
                </c:pt>
                <c:pt idx="47127">
                  <c:v>65.454166666666666</c:v>
                </c:pt>
                <c:pt idx="47128">
                  <c:v>65.455555555555549</c:v>
                </c:pt>
                <c:pt idx="47129">
                  <c:v>65.456944444444446</c:v>
                </c:pt>
                <c:pt idx="47130">
                  <c:v>65.458333333333329</c:v>
                </c:pt>
                <c:pt idx="47131">
                  <c:v>65.459722222222226</c:v>
                </c:pt>
                <c:pt idx="47132">
                  <c:v>65.461111111111109</c:v>
                </c:pt>
                <c:pt idx="47133">
                  <c:v>65.462500000000006</c:v>
                </c:pt>
                <c:pt idx="47134">
                  <c:v>65.463888888888889</c:v>
                </c:pt>
                <c:pt idx="47135">
                  <c:v>65.465277777777771</c:v>
                </c:pt>
                <c:pt idx="47136">
                  <c:v>65.466666666666669</c:v>
                </c:pt>
                <c:pt idx="47137">
                  <c:v>65.468055555555551</c:v>
                </c:pt>
                <c:pt idx="47138">
                  <c:v>65.469444444444449</c:v>
                </c:pt>
                <c:pt idx="47139">
                  <c:v>65.470833333333331</c:v>
                </c:pt>
                <c:pt idx="47140">
                  <c:v>65.472222222222229</c:v>
                </c:pt>
                <c:pt idx="47141">
                  <c:v>65.473611111111111</c:v>
                </c:pt>
                <c:pt idx="47142">
                  <c:v>65.474999999999994</c:v>
                </c:pt>
                <c:pt idx="47143">
                  <c:v>65.476388888888891</c:v>
                </c:pt>
                <c:pt idx="47144">
                  <c:v>65.477777777777774</c:v>
                </c:pt>
                <c:pt idx="47145">
                  <c:v>65.479166666666671</c:v>
                </c:pt>
                <c:pt idx="47146">
                  <c:v>65.480555555555554</c:v>
                </c:pt>
                <c:pt idx="47147">
                  <c:v>65.481944444444451</c:v>
                </c:pt>
                <c:pt idx="47148">
                  <c:v>65.483333333333334</c:v>
                </c:pt>
                <c:pt idx="47149">
                  <c:v>65.484722222222217</c:v>
                </c:pt>
                <c:pt idx="47150">
                  <c:v>65.486111111111114</c:v>
                </c:pt>
                <c:pt idx="47151">
                  <c:v>65.487499999999997</c:v>
                </c:pt>
                <c:pt idx="47152">
                  <c:v>65.488888888888894</c:v>
                </c:pt>
                <c:pt idx="47153">
                  <c:v>65.490277777777777</c:v>
                </c:pt>
                <c:pt idx="47154">
                  <c:v>65.49166666666666</c:v>
                </c:pt>
                <c:pt idx="47155">
                  <c:v>65.493055555555557</c:v>
                </c:pt>
                <c:pt idx="47156">
                  <c:v>65.49444444444444</c:v>
                </c:pt>
                <c:pt idx="47157">
                  <c:v>65.495833333333337</c:v>
                </c:pt>
                <c:pt idx="47158">
                  <c:v>65.49722222222222</c:v>
                </c:pt>
                <c:pt idx="47159">
                  <c:v>65.498611111111117</c:v>
                </c:pt>
                <c:pt idx="47160">
                  <c:v>65.5</c:v>
                </c:pt>
                <c:pt idx="47161">
                  <c:v>65.501388888888883</c:v>
                </c:pt>
                <c:pt idx="47162">
                  <c:v>65.50277777777778</c:v>
                </c:pt>
                <c:pt idx="47163">
                  <c:v>65.504166666666663</c:v>
                </c:pt>
                <c:pt idx="47164">
                  <c:v>65.50555555555556</c:v>
                </c:pt>
                <c:pt idx="47165">
                  <c:v>65.506944444444443</c:v>
                </c:pt>
                <c:pt idx="47166">
                  <c:v>65.50833333333334</c:v>
                </c:pt>
                <c:pt idx="47167">
                  <c:v>65.509722222222223</c:v>
                </c:pt>
                <c:pt idx="47168">
                  <c:v>65.511111111111106</c:v>
                </c:pt>
                <c:pt idx="47169">
                  <c:v>65.512500000000003</c:v>
                </c:pt>
                <c:pt idx="47170">
                  <c:v>65.513888888888886</c:v>
                </c:pt>
                <c:pt idx="47171">
                  <c:v>65.515277777777783</c:v>
                </c:pt>
                <c:pt idx="47172">
                  <c:v>65.516666666666666</c:v>
                </c:pt>
                <c:pt idx="47173">
                  <c:v>65.518055555555549</c:v>
                </c:pt>
                <c:pt idx="47174">
                  <c:v>65.519444444444446</c:v>
                </c:pt>
                <c:pt idx="47175">
                  <c:v>65.520833333333329</c:v>
                </c:pt>
                <c:pt idx="47176">
                  <c:v>65.522222222222226</c:v>
                </c:pt>
                <c:pt idx="47177">
                  <c:v>65.523611111111109</c:v>
                </c:pt>
                <c:pt idx="47178">
                  <c:v>65.525000000000006</c:v>
                </c:pt>
                <c:pt idx="47179">
                  <c:v>65.526388888888889</c:v>
                </c:pt>
                <c:pt idx="47180">
                  <c:v>65.527777777777771</c:v>
                </c:pt>
                <c:pt idx="47181">
                  <c:v>65.529166666666669</c:v>
                </c:pt>
                <c:pt idx="47182">
                  <c:v>65.530555555555551</c:v>
                </c:pt>
                <c:pt idx="47183">
                  <c:v>65.531944444444449</c:v>
                </c:pt>
                <c:pt idx="47184">
                  <c:v>65.533333333333331</c:v>
                </c:pt>
                <c:pt idx="47185">
                  <c:v>65.534722222222229</c:v>
                </c:pt>
                <c:pt idx="47186">
                  <c:v>65.536111111111111</c:v>
                </c:pt>
                <c:pt idx="47187">
                  <c:v>65.537499999999994</c:v>
                </c:pt>
                <c:pt idx="47188">
                  <c:v>65.538888888888891</c:v>
                </c:pt>
                <c:pt idx="47189">
                  <c:v>65.540277777777774</c:v>
                </c:pt>
                <c:pt idx="47190">
                  <c:v>65.541666666666671</c:v>
                </c:pt>
                <c:pt idx="47191">
                  <c:v>65.543055555555554</c:v>
                </c:pt>
                <c:pt idx="47192">
                  <c:v>65.544444444444451</c:v>
                </c:pt>
                <c:pt idx="47193">
                  <c:v>65.545833333333334</c:v>
                </c:pt>
                <c:pt idx="47194">
                  <c:v>65.547222222222217</c:v>
                </c:pt>
                <c:pt idx="47195">
                  <c:v>65.548611111111114</c:v>
                </c:pt>
                <c:pt idx="47196">
                  <c:v>65.55</c:v>
                </c:pt>
                <c:pt idx="47197">
                  <c:v>65.551388888888894</c:v>
                </c:pt>
                <c:pt idx="47198">
                  <c:v>65.552777777777777</c:v>
                </c:pt>
                <c:pt idx="47199">
                  <c:v>65.55416666666666</c:v>
                </c:pt>
                <c:pt idx="47200">
                  <c:v>65.555555555555557</c:v>
                </c:pt>
                <c:pt idx="47201">
                  <c:v>65.55694444444444</c:v>
                </c:pt>
                <c:pt idx="47202">
                  <c:v>65.558333333333337</c:v>
                </c:pt>
                <c:pt idx="47203">
                  <c:v>65.55972222222222</c:v>
                </c:pt>
                <c:pt idx="47204">
                  <c:v>65.561111111111117</c:v>
                </c:pt>
                <c:pt idx="47205">
                  <c:v>65.5625</c:v>
                </c:pt>
                <c:pt idx="47206">
                  <c:v>65.563888888888883</c:v>
                </c:pt>
                <c:pt idx="47207">
                  <c:v>65.56527777777778</c:v>
                </c:pt>
                <c:pt idx="47208">
                  <c:v>65.566666666666663</c:v>
                </c:pt>
                <c:pt idx="47209">
                  <c:v>65.56805555555556</c:v>
                </c:pt>
                <c:pt idx="47210">
                  <c:v>65.569444444444443</c:v>
                </c:pt>
                <c:pt idx="47211">
                  <c:v>65.57083333333334</c:v>
                </c:pt>
                <c:pt idx="47212">
                  <c:v>65.572222222222223</c:v>
                </c:pt>
                <c:pt idx="47213">
                  <c:v>65.573611111111106</c:v>
                </c:pt>
                <c:pt idx="47214">
                  <c:v>65.575000000000003</c:v>
                </c:pt>
                <c:pt idx="47215">
                  <c:v>65.576388888888886</c:v>
                </c:pt>
                <c:pt idx="47216">
                  <c:v>65.577777777777783</c:v>
                </c:pt>
                <c:pt idx="47217">
                  <c:v>65.579166666666666</c:v>
                </c:pt>
                <c:pt idx="47218">
                  <c:v>65.580555555555549</c:v>
                </c:pt>
                <c:pt idx="47219">
                  <c:v>65.581944444444446</c:v>
                </c:pt>
                <c:pt idx="47220">
                  <c:v>65.583333333333329</c:v>
                </c:pt>
                <c:pt idx="47221">
                  <c:v>65.584722222222226</c:v>
                </c:pt>
                <c:pt idx="47222">
                  <c:v>65.586111111111109</c:v>
                </c:pt>
                <c:pt idx="47223">
                  <c:v>65.587500000000006</c:v>
                </c:pt>
                <c:pt idx="47224">
                  <c:v>65.588888888888889</c:v>
                </c:pt>
                <c:pt idx="47225">
                  <c:v>65.590277777777771</c:v>
                </c:pt>
                <c:pt idx="47226">
                  <c:v>65.591666666666669</c:v>
                </c:pt>
                <c:pt idx="47227">
                  <c:v>65.593055555555551</c:v>
                </c:pt>
                <c:pt idx="47228">
                  <c:v>65.594444444444449</c:v>
                </c:pt>
                <c:pt idx="47229">
                  <c:v>65.595833333333331</c:v>
                </c:pt>
                <c:pt idx="47230">
                  <c:v>65.597222222222229</c:v>
                </c:pt>
                <c:pt idx="47231">
                  <c:v>65.598611111111111</c:v>
                </c:pt>
                <c:pt idx="47232">
                  <c:v>65.599999999999994</c:v>
                </c:pt>
                <c:pt idx="47233">
                  <c:v>65.601388888888891</c:v>
                </c:pt>
                <c:pt idx="47234">
                  <c:v>65.602777777777774</c:v>
                </c:pt>
                <c:pt idx="47235">
                  <c:v>65.604166666666671</c:v>
                </c:pt>
                <c:pt idx="47236">
                  <c:v>65.605555555555554</c:v>
                </c:pt>
                <c:pt idx="47237">
                  <c:v>65.606944444444451</c:v>
                </c:pt>
                <c:pt idx="47238">
                  <c:v>65.608333333333334</c:v>
                </c:pt>
                <c:pt idx="47239">
                  <c:v>65.609722222222217</c:v>
                </c:pt>
                <c:pt idx="47240">
                  <c:v>65.611111111111114</c:v>
                </c:pt>
                <c:pt idx="47241">
                  <c:v>65.612499999999997</c:v>
                </c:pt>
                <c:pt idx="47242">
                  <c:v>65.613888888888894</c:v>
                </c:pt>
                <c:pt idx="47243">
                  <c:v>65.615277777777777</c:v>
                </c:pt>
                <c:pt idx="47244">
                  <c:v>65.61666666666666</c:v>
                </c:pt>
                <c:pt idx="47245">
                  <c:v>65.618055555555557</c:v>
                </c:pt>
                <c:pt idx="47246">
                  <c:v>65.61944444444444</c:v>
                </c:pt>
                <c:pt idx="47247">
                  <c:v>65.620833333333337</c:v>
                </c:pt>
                <c:pt idx="47248">
                  <c:v>65.62222222222222</c:v>
                </c:pt>
                <c:pt idx="47249">
                  <c:v>65.623611111111117</c:v>
                </c:pt>
                <c:pt idx="47250">
                  <c:v>65.625</c:v>
                </c:pt>
                <c:pt idx="47251">
                  <c:v>65.626388888888883</c:v>
                </c:pt>
                <c:pt idx="47252">
                  <c:v>65.62777777777778</c:v>
                </c:pt>
                <c:pt idx="47253">
                  <c:v>65.629166666666663</c:v>
                </c:pt>
                <c:pt idx="47254">
                  <c:v>65.63055555555556</c:v>
                </c:pt>
                <c:pt idx="47255">
                  <c:v>65.631944444444443</c:v>
                </c:pt>
                <c:pt idx="47256">
                  <c:v>65.63333333333334</c:v>
                </c:pt>
                <c:pt idx="47257">
                  <c:v>65.634722222222223</c:v>
                </c:pt>
                <c:pt idx="47258">
                  <c:v>65.636111111111106</c:v>
                </c:pt>
                <c:pt idx="47259">
                  <c:v>65.637500000000003</c:v>
                </c:pt>
                <c:pt idx="47260">
                  <c:v>65.638888888888886</c:v>
                </c:pt>
                <c:pt idx="47261">
                  <c:v>65.640277777777783</c:v>
                </c:pt>
                <c:pt idx="47262">
                  <c:v>65.641666666666666</c:v>
                </c:pt>
                <c:pt idx="47263">
                  <c:v>65.643055555555549</c:v>
                </c:pt>
                <c:pt idx="47264">
                  <c:v>65.644444444444446</c:v>
                </c:pt>
                <c:pt idx="47265">
                  <c:v>65.645833333333329</c:v>
                </c:pt>
                <c:pt idx="47266">
                  <c:v>65.647222222222226</c:v>
                </c:pt>
                <c:pt idx="47267">
                  <c:v>65.648611111111109</c:v>
                </c:pt>
                <c:pt idx="47268">
                  <c:v>65.650000000000006</c:v>
                </c:pt>
                <c:pt idx="47269">
                  <c:v>65.651388888888889</c:v>
                </c:pt>
                <c:pt idx="47270">
                  <c:v>65.652777777777771</c:v>
                </c:pt>
                <c:pt idx="47271">
                  <c:v>65.654166666666669</c:v>
                </c:pt>
                <c:pt idx="47272">
                  <c:v>65.655555555555551</c:v>
                </c:pt>
                <c:pt idx="47273">
                  <c:v>65.656944444444449</c:v>
                </c:pt>
                <c:pt idx="47274">
                  <c:v>65.658333333333331</c:v>
                </c:pt>
                <c:pt idx="47275">
                  <c:v>65.659722222222229</c:v>
                </c:pt>
                <c:pt idx="47276">
                  <c:v>65.661111111111111</c:v>
                </c:pt>
                <c:pt idx="47277">
                  <c:v>65.662499999999994</c:v>
                </c:pt>
                <c:pt idx="47278">
                  <c:v>65.663888888888891</c:v>
                </c:pt>
                <c:pt idx="47279">
                  <c:v>65.665277777777774</c:v>
                </c:pt>
                <c:pt idx="47280">
                  <c:v>65.666666666666671</c:v>
                </c:pt>
                <c:pt idx="47281">
                  <c:v>65.668055555555554</c:v>
                </c:pt>
                <c:pt idx="47282">
                  <c:v>65.669444444444451</c:v>
                </c:pt>
                <c:pt idx="47283">
                  <c:v>65.670833333333334</c:v>
                </c:pt>
                <c:pt idx="47284">
                  <c:v>65.672222222222217</c:v>
                </c:pt>
                <c:pt idx="47285">
                  <c:v>65.673611111111114</c:v>
                </c:pt>
                <c:pt idx="47286">
                  <c:v>65.674999999999997</c:v>
                </c:pt>
                <c:pt idx="47287">
                  <c:v>65.676388888888894</c:v>
                </c:pt>
                <c:pt idx="47288">
                  <c:v>65.677777777777777</c:v>
                </c:pt>
                <c:pt idx="47289">
                  <c:v>65.67916666666666</c:v>
                </c:pt>
                <c:pt idx="47290">
                  <c:v>65.680555555555557</c:v>
                </c:pt>
                <c:pt idx="47291">
                  <c:v>65.68194444444444</c:v>
                </c:pt>
                <c:pt idx="47292">
                  <c:v>65.683333333333337</c:v>
                </c:pt>
                <c:pt idx="47293">
                  <c:v>65.68472222222222</c:v>
                </c:pt>
                <c:pt idx="47294">
                  <c:v>65.686111111111117</c:v>
                </c:pt>
                <c:pt idx="47295">
                  <c:v>65.6875</c:v>
                </c:pt>
                <c:pt idx="47296">
                  <c:v>65.688888888888883</c:v>
                </c:pt>
                <c:pt idx="47297">
                  <c:v>65.69027777777778</c:v>
                </c:pt>
                <c:pt idx="47298">
                  <c:v>65.691666666666663</c:v>
                </c:pt>
                <c:pt idx="47299">
                  <c:v>65.69305555555556</c:v>
                </c:pt>
                <c:pt idx="47300">
                  <c:v>65.694444444444443</c:v>
                </c:pt>
                <c:pt idx="47301">
                  <c:v>65.69583333333334</c:v>
                </c:pt>
                <c:pt idx="47302">
                  <c:v>65.697222222222223</c:v>
                </c:pt>
                <c:pt idx="47303">
                  <c:v>65.698611111111106</c:v>
                </c:pt>
                <c:pt idx="47304">
                  <c:v>65.7</c:v>
                </c:pt>
                <c:pt idx="47305">
                  <c:v>65.701388888888886</c:v>
                </c:pt>
                <c:pt idx="47306">
                  <c:v>65.702777777777783</c:v>
                </c:pt>
                <c:pt idx="47307">
                  <c:v>65.704166666666666</c:v>
                </c:pt>
                <c:pt idx="47308">
                  <c:v>65.705555555555549</c:v>
                </c:pt>
                <c:pt idx="47309">
                  <c:v>65.706944444444446</c:v>
                </c:pt>
                <c:pt idx="47310">
                  <c:v>65.708333333333329</c:v>
                </c:pt>
                <c:pt idx="47311">
                  <c:v>65.709722222222226</c:v>
                </c:pt>
                <c:pt idx="47312">
                  <c:v>65.711111111111109</c:v>
                </c:pt>
                <c:pt idx="47313">
                  <c:v>65.712500000000006</c:v>
                </c:pt>
                <c:pt idx="47314">
                  <c:v>65.713888888888889</c:v>
                </c:pt>
                <c:pt idx="47315">
                  <c:v>65.715277777777771</c:v>
                </c:pt>
                <c:pt idx="47316">
                  <c:v>65.716666666666669</c:v>
                </c:pt>
                <c:pt idx="47317">
                  <c:v>65.718055555555551</c:v>
                </c:pt>
                <c:pt idx="47318">
                  <c:v>65.719444444444449</c:v>
                </c:pt>
                <c:pt idx="47319">
                  <c:v>65.720833333333331</c:v>
                </c:pt>
                <c:pt idx="47320">
                  <c:v>65.722222222222229</c:v>
                </c:pt>
                <c:pt idx="47321">
                  <c:v>65.723611111111111</c:v>
                </c:pt>
                <c:pt idx="47322">
                  <c:v>65.724999999999994</c:v>
                </c:pt>
                <c:pt idx="47323">
                  <c:v>65.726388888888891</c:v>
                </c:pt>
                <c:pt idx="47324">
                  <c:v>65.727777777777774</c:v>
                </c:pt>
                <c:pt idx="47325">
                  <c:v>65.729166666666671</c:v>
                </c:pt>
                <c:pt idx="47326">
                  <c:v>65.730555555555554</c:v>
                </c:pt>
                <c:pt idx="47327">
                  <c:v>65.731944444444451</c:v>
                </c:pt>
                <c:pt idx="47328">
                  <c:v>65.733333333333334</c:v>
                </c:pt>
                <c:pt idx="47329">
                  <c:v>65.734722222222217</c:v>
                </c:pt>
                <c:pt idx="47330">
                  <c:v>65.736111111111114</c:v>
                </c:pt>
                <c:pt idx="47331">
                  <c:v>65.737499999999997</c:v>
                </c:pt>
                <c:pt idx="47332">
                  <c:v>65.738888888888894</c:v>
                </c:pt>
                <c:pt idx="47333">
                  <c:v>65.740277777777777</c:v>
                </c:pt>
                <c:pt idx="47334">
                  <c:v>65.74166666666666</c:v>
                </c:pt>
                <c:pt idx="47335">
                  <c:v>65.743055555555557</c:v>
                </c:pt>
                <c:pt idx="47336">
                  <c:v>65.74444444444444</c:v>
                </c:pt>
                <c:pt idx="47337">
                  <c:v>65.745833333333337</c:v>
                </c:pt>
                <c:pt idx="47338">
                  <c:v>65.74722222222222</c:v>
                </c:pt>
                <c:pt idx="47339">
                  <c:v>65.748611111111117</c:v>
                </c:pt>
                <c:pt idx="47340">
                  <c:v>65.75</c:v>
                </c:pt>
                <c:pt idx="47341">
                  <c:v>65.751388888888883</c:v>
                </c:pt>
                <c:pt idx="47342">
                  <c:v>65.75277777777778</c:v>
                </c:pt>
                <c:pt idx="47343">
                  <c:v>65.754166666666663</c:v>
                </c:pt>
                <c:pt idx="47344">
                  <c:v>65.75555555555556</c:v>
                </c:pt>
                <c:pt idx="47345">
                  <c:v>65.756944444444443</c:v>
                </c:pt>
                <c:pt idx="47346">
                  <c:v>65.75833333333334</c:v>
                </c:pt>
                <c:pt idx="47347">
                  <c:v>65.759722222222223</c:v>
                </c:pt>
                <c:pt idx="47348">
                  <c:v>65.761111111111106</c:v>
                </c:pt>
                <c:pt idx="47349">
                  <c:v>65.762500000000003</c:v>
                </c:pt>
                <c:pt idx="47350">
                  <c:v>65.763888888888886</c:v>
                </c:pt>
                <c:pt idx="47351">
                  <c:v>65.765277777777783</c:v>
                </c:pt>
                <c:pt idx="47352">
                  <c:v>65.766666666666666</c:v>
                </c:pt>
                <c:pt idx="47353">
                  <c:v>65.768055555555549</c:v>
                </c:pt>
                <c:pt idx="47354">
                  <c:v>65.769444444444446</c:v>
                </c:pt>
                <c:pt idx="47355">
                  <c:v>65.770833333333329</c:v>
                </c:pt>
                <c:pt idx="47356">
                  <c:v>65.772222222222226</c:v>
                </c:pt>
                <c:pt idx="47357">
                  <c:v>65.773611111111109</c:v>
                </c:pt>
                <c:pt idx="47358">
                  <c:v>65.775000000000006</c:v>
                </c:pt>
                <c:pt idx="47359">
                  <c:v>65.776388888888889</c:v>
                </c:pt>
                <c:pt idx="47360">
                  <c:v>65.777777777777771</c:v>
                </c:pt>
                <c:pt idx="47361">
                  <c:v>65.779166666666669</c:v>
                </c:pt>
                <c:pt idx="47362">
                  <c:v>65.780555555555551</c:v>
                </c:pt>
                <c:pt idx="47363">
                  <c:v>65.781944444444449</c:v>
                </c:pt>
                <c:pt idx="47364">
                  <c:v>65.783333333333331</c:v>
                </c:pt>
                <c:pt idx="47365">
                  <c:v>65.784722222222229</c:v>
                </c:pt>
                <c:pt idx="47366">
                  <c:v>65.786111111111111</c:v>
                </c:pt>
                <c:pt idx="47367">
                  <c:v>65.787499999999994</c:v>
                </c:pt>
                <c:pt idx="47368">
                  <c:v>65.788888888888891</c:v>
                </c:pt>
                <c:pt idx="47369">
                  <c:v>65.790277777777774</c:v>
                </c:pt>
                <c:pt idx="47370">
                  <c:v>65.791666666666671</c:v>
                </c:pt>
                <c:pt idx="47371">
                  <c:v>65.793055555555554</c:v>
                </c:pt>
                <c:pt idx="47372">
                  <c:v>65.794444444444451</c:v>
                </c:pt>
                <c:pt idx="47373">
                  <c:v>65.795833333333334</c:v>
                </c:pt>
                <c:pt idx="47374">
                  <c:v>65.797222222222217</c:v>
                </c:pt>
                <c:pt idx="47375">
                  <c:v>65.798611111111114</c:v>
                </c:pt>
                <c:pt idx="47376">
                  <c:v>65.8</c:v>
                </c:pt>
                <c:pt idx="47377">
                  <c:v>65.801388888888894</c:v>
                </c:pt>
                <c:pt idx="47378">
                  <c:v>65.802777777777777</c:v>
                </c:pt>
                <c:pt idx="47379">
                  <c:v>65.80416666666666</c:v>
                </c:pt>
                <c:pt idx="47380">
                  <c:v>65.805555555555557</c:v>
                </c:pt>
                <c:pt idx="47381">
                  <c:v>65.80694444444444</c:v>
                </c:pt>
                <c:pt idx="47382">
                  <c:v>65.808333333333337</c:v>
                </c:pt>
                <c:pt idx="47383">
                  <c:v>65.80972222222222</c:v>
                </c:pt>
                <c:pt idx="47384">
                  <c:v>65.811111111111117</c:v>
                </c:pt>
                <c:pt idx="47385">
                  <c:v>65.8125</c:v>
                </c:pt>
                <c:pt idx="47386">
                  <c:v>65.813888888888883</c:v>
                </c:pt>
                <c:pt idx="47387">
                  <c:v>65.81527777777778</c:v>
                </c:pt>
                <c:pt idx="47388">
                  <c:v>65.816666666666663</c:v>
                </c:pt>
                <c:pt idx="47389">
                  <c:v>65.81805555555556</c:v>
                </c:pt>
                <c:pt idx="47390">
                  <c:v>65.819444444444443</c:v>
                </c:pt>
                <c:pt idx="47391">
                  <c:v>65.82083333333334</c:v>
                </c:pt>
                <c:pt idx="47392">
                  <c:v>65.822222222222223</c:v>
                </c:pt>
                <c:pt idx="47393">
                  <c:v>65.823611111111106</c:v>
                </c:pt>
                <c:pt idx="47394">
                  <c:v>65.825000000000003</c:v>
                </c:pt>
                <c:pt idx="47395">
                  <c:v>65.826388888888886</c:v>
                </c:pt>
                <c:pt idx="47396">
                  <c:v>65.827777777777783</c:v>
                </c:pt>
                <c:pt idx="47397">
                  <c:v>65.829166666666666</c:v>
                </c:pt>
                <c:pt idx="47398">
                  <c:v>65.830555555555549</c:v>
                </c:pt>
                <c:pt idx="47399">
                  <c:v>65.831944444444446</c:v>
                </c:pt>
                <c:pt idx="47400">
                  <c:v>65.833333333333329</c:v>
                </c:pt>
                <c:pt idx="47401">
                  <c:v>65.834722222222226</c:v>
                </c:pt>
                <c:pt idx="47402">
                  <c:v>65.836111111111109</c:v>
                </c:pt>
                <c:pt idx="47403">
                  <c:v>65.837500000000006</c:v>
                </c:pt>
                <c:pt idx="47404">
                  <c:v>65.838888888888889</c:v>
                </c:pt>
                <c:pt idx="47405">
                  <c:v>65.840277777777771</c:v>
                </c:pt>
                <c:pt idx="47406">
                  <c:v>65.841666666666669</c:v>
                </c:pt>
                <c:pt idx="47407">
                  <c:v>65.843055555555551</c:v>
                </c:pt>
                <c:pt idx="47408">
                  <c:v>65.844444444444449</c:v>
                </c:pt>
                <c:pt idx="47409">
                  <c:v>65.845833333333331</c:v>
                </c:pt>
                <c:pt idx="47410">
                  <c:v>65.847222222222229</c:v>
                </c:pt>
                <c:pt idx="47411">
                  <c:v>65.848611111111111</c:v>
                </c:pt>
                <c:pt idx="47412">
                  <c:v>65.849999999999994</c:v>
                </c:pt>
                <c:pt idx="47413">
                  <c:v>65.851388888888891</c:v>
                </c:pt>
                <c:pt idx="47414">
                  <c:v>65.852777777777774</c:v>
                </c:pt>
                <c:pt idx="47415">
                  <c:v>65.854166666666671</c:v>
                </c:pt>
                <c:pt idx="47416">
                  <c:v>65.855555555555554</c:v>
                </c:pt>
                <c:pt idx="47417">
                  <c:v>65.856944444444451</c:v>
                </c:pt>
                <c:pt idx="47418">
                  <c:v>65.858333333333334</c:v>
                </c:pt>
                <c:pt idx="47419">
                  <c:v>65.859722222222217</c:v>
                </c:pt>
                <c:pt idx="47420">
                  <c:v>65.861111111111114</c:v>
                </c:pt>
                <c:pt idx="47421">
                  <c:v>65.862499999999997</c:v>
                </c:pt>
                <c:pt idx="47422">
                  <c:v>65.863888888888894</c:v>
                </c:pt>
                <c:pt idx="47423">
                  <c:v>65.865277777777777</c:v>
                </c:pt>
                <c:pt idx="47424">
                  <c:v>65.86666666666666</c:v>
                </c:pt>
                <c:pt idx="47425">
                  <c:v>65.868055555555557</c:v>
                </c:pt>
                <c:pt idx="47426">
                  <c:v>65.86944444444444</c:v>
                </c:pt>
                <c:pt idx="47427">
                  <c:v>65.870833333333337</c:v>
                </c:pt>
                <c:pt idx="47428">
                  <c:v>65.87222222222222</c:v>
                </c:pt>
                <c:pt idx="47429">
                  <c:v>65.873611111111117</c:v>
                </c:pt>
                <c:pt idx="47430">
                  <c:v>65.875</c:v>
                </c:pt>
                <c:pt idx="47431">
                  <c:v>65.876388888888883</c:v>
                </c:pt>
                <c:pt idx="47432">
                  <c:v>65.87777777777778</c:v>
                </c:pt>
                <c:pt idx="47433">
                  <c:v>65.879166666666663</c:v>
                </c:pt>
                <c:pt idx="47434">
                  <c:v>65.88055555555556</c:v>
                </c:pt>
                <c:pt idx="47435">
                  <c:v>65.881944444444443</c:v>
                </c:pt>
                <c:pt idx="47436">
                  <c:v>65.88333333333334</c:v>
                </c:pt>
                <c:pt idx="47437">
                  <c:v>65.884722222222223</c:v>
                </c:pt>
                <c:pt idx="47438">
                  <c:v>65.886111111111106</c:v>
                </c:pt>
                <c:pt idx="47439">
                  <c:v>65.887500000000003</c:v>
                </c:pt>
                <c:pt idx="47440">
                  <c:v>65.888888888888886</c:v>
                </c:pt>
                <c:pt idx="47441">
                  <c:v>65.890277777777783</c:v>
                </c:pt>
                <c:pt idx="47442">
                  <c:v>65.891666666666666</c:v>
                </c:pt>
                <c:pt idx="47443">
                  <c:v>65.893055555555549</c:v>
                </c:pt>
                <c:pt idx="47444">
                  <c:v>65.894444444444446</c:v>
                </c:pt>
                <c:pt idx="47445">
                  <c:v>65.895833333333329</c:v>
                </c:pt>
                <c:pt idx="47446">
                  <c:v>65.897222222222226</c:v>
                </c:pt>
                <c:pt idx="47447">
                  <c:v>65.898611111111109</c:v>
                </c:pt>
                <c:pt idx="47448">
                  <c:v>65.900000000000006</c:v>
                </c:pt>
                <c:pt idx="47449">
                  <c:v>65.901388888888889</c:v>
                </c:pt>
                <c:pt idx="47450">
                  <c:v>65.902777777777771</c:v>
                </c:pt>
                <c:pt idx="47451">
                  <c:v>65.904166666666669</c:v>
                </c:pt>
                <c:pt idx="47452">
                  <c:v>65.905555555555551</c:v>
                </c:pt>
                <c:pt idx="47453">
                  <c:v>65.906944444444449</c:v>
                </c:pt>
                <c:pt idx="47454">
                  <c:v>65.908333333333331</c:v>
                </c:pt>
                <c:pt idx="47455">
                  <c:v>65.909722222222229</c:v>
                </c:pt>
                <c:pt idx="47456">
                  <c:v>65.911111111111111</c:v>
                </c:pt>
                <c:pt idx="47457">
                  <c:v>65.912499999999994</c:v>
                </c:pt>
                <c:pt idx="47458">
                  <c:v>65.913888888888891</c:v>
                </c:pt>
                <c:pt idx="47459">
                  <c:v>65.915277777777774</c:v>
                </c:pt>
                <c:pt idx="47460">
                  <c:v>65.916666666666671</c:v>
                </c:pt>
                <c:pt idx="47461">
                  <c:v>65.918055555555554</c:v>
                </c:pt>
                <c:pt idx="47462">
                  <c:v>65.919444444444451</c:v>
                </c:pt>
                <c:pt idx="47463">
                  <c:v>65.920833333333334</c:v>
                </c:pt>
                <c:pt idx="47464">
                  <c:v>65.922222222222217</c:v>
                </c:pt>
                <c:pt idx="47465">
                  <c:v>65.923611111111114</c:v>
                </c:pt>
                <c:pt idx="47466">
                  <c:v>65.924999999999997</c:v>
                </c:pt>
                <c:pt idx="47467">
                  <c:v>65.926388888888894</c:v>
                </c:pt>
                <c:pt idx="47468">
                  <c:v>65.927777777777777</c:v>
                </c:pt>
                <c:pt idx="47469">
                  <c:v>65.92916666666666</c:v>
                </c:pt>
                <c:pt idx="47470">
                  <c:v>65.930555555555557</c:v>
                </c:pt>
                <c:pt idx="47471">
                  <c:v>65.93194444444444</c:v>
                </c:pt>
                <c:pt idx="47472">
                  <c:v>65.933333333333337</c:v>
                </c:pt>
                <c:pt idx="47473">
                  <c:v>65.93472222222222</c:v>
                </c:pt>
                <c:pt idx="47474">
                  <c:v>65.936111111111117</c:v>
                </c:pt>
                <c:pt idx="47475">
                  <c:v>65.9375</c:v>
                </c:pt>
                <c:pt idx="47476">
                  <c:v>65.938888888888883</c:v>
                </c:pt>
                <c:pt idx="47477">
                  <c:v>65.94027777777778</c:v>
                </c:pt>
                <c:pt idx="47478">
                  <c:v>65.941666666666663</c:v>
                </c:pt>
                <c:pt idx="47479">
                  <c:v>65.94305555555556</c:v>
                </c:pt>
                <c:pt idx="47480">
                  <c:v>65.944444444444443</c:v>
                </c:pt>
                <c:pt idx="47481">
                  <c:v>65.94583333333334</c:v>
                </c:pt>
                <c:pt idx="47482">
                  <c:v>65.947222222222223</c:v>
                </c:pt>
                <c:pt idx="47483">
                  <c:v>65.948611111111106</c:v>
                </c:pt>
                <c:pt idx="47484">
                  <c:v>65.95</c:v>
                </c:pt>
                <c:pt idx="47485">
                  <c:v>65.951388888888886</c:v>
                </c:pt>
                <c:pt idx="47486">
                  <c:v>65.952777777777783</c:v>
                </c:pt>
                <c:pt idx="47487">
                  <c:v>65.954166666666666</c:v>
                </c:pt>
                <c:pt idx="47488">
                  <c:v>65.955555555555549</c:v>
                </c:pt>
                <c:pt idx="47489">
                  <c:v>65.956944444444446</c:v>
                </c:pt>
                <c:pt idx="47490">
                  <c:v>65.958333333333329</c:v>
                </c:pt>
                <c:pt idx="47491">
                  <c:v>65.959722222222226</c:v>
                </c:pt>
                <c:pt idx="47492">
                  <c:v>65.961111111111109</c:v>
                </c:pt>
                <c:pt idx="47493">
                  <c:v>65.962500000000006</c:v>
                </c:pt>
                <c:pt idx="47494">
                  <c:v>65.963888888888889</c:v>
                </c:pt>
                <c:pt idx="47495">
                  <c:v>65.965277777777771</c:v>
                </c:pt>
                <c:pt idx="47496">
                  <c:v>65.966666666666669</c:v>
                </c:pt>
                <c:pt idx="47497">
                  <c:v>65.968055555555551</c:v>
                </c:pt>
                <c:pt idx="47498">
                  <c:v>65.969444444444449</c:v>
                </c:pt>
                <c:pt idx="47499">
                  <c:v>65.970833333333331</c:v>
                </c:pt>
                <c:pt idx="47500">
                  <c:v>65.972222222222229</c:v>
                </c:pt>
                <c:pt idx="47501">
                  <c:v>65.973611111111111</c:v>
                </c:pt>
                <c:pt idx="47502">
                  <c:v>65.974999999999994</c:v>
                </c:pt>
                <c:pt idx="47503">
                  <c:v>65.976388888888891</c:v>
                </c:pt>
                <c:pt idx="47504">
                  <c:v>65.977777777777774</c:v>
                </c:pt>
                <c:pt idx="47505">
                  <c:v>65.979166666666671</c:v>
                </c:pt>
                <c:pt idx="47506">
                  <c:v>65.980555555555554</c:v>
                </c:pt>
                <c:pt idx="47507">
                  <c:v>65.981944444444451</c:v>
                </c:pt>
                <c:pt idx="47508">
                  <c:v>65.983333333333334</c:v>
                </c:pt>
                <c:pt idx="47509">
                  <c:v>65.984722222222217</c:v>
                </c:pt>
                <c:pt idx="47510">
                  <c:v>65.986111111111114</c:v>
                </c:pt>
                <c:pt idx="47511">
                  <c:v>65.987499999999997</c:v>
                </c:pt>
                <c:pt idx="47512">
                  <c:v>65.988888888888894</c:v>
                </c:pt>
                <c:pt idx="47513">
                  <c:v>65.990277777777777</c:v>
                </c:pt>
                <c:pt idx="47514">
                  <c:v>65.99166666666666</c:v>
                </c:pt>
                <c:pt idx="47515">
                  <c:v>65.993055555555557</c:v>
                </c:pt>
                <c:pt idx="47516">
                  <c:v>65.99444444444444</c:v>
                </c:pt>
                <c:pt idx="47517">
                  <c:v>65.995833333333337</c:v>
                </c:pt>
                <c:pt idx="47518">
                  <c:v>65.99722222222222</c:v>
                </c:pt>
                <c:pt idx="47519">
                  <c:v>65.998611111111117</c:v>
                </c:pt>
                <c:pt idx="47520">
                  <c:v>66</c:v>
                </c:pt>
                <c:pt idx="47521">
                  <c:v>66.001388888888883</c:v>
                </c:pt>
                <c:pt idx="47522">
                  <c:v>66.00277777777778</c:v>
                </c:pt>
                <c:pt idx="47523">
                  <c:v>66.004166666666663</c:v>
                </c:pt>
                <c:pt idx="47524">
                  <c:v>66.00555555555556</c:v>
                </c:pt>
                <c:pt idx="47525">
                  <c:v>66.006944444444443</c:v>
                </c:pt>
                <c:pt idx="47526">
                  <c:v>66.00833333333334</c:v>
                </c:pt>
                <c:pt idx="47527">
                  <c:v>66.009722222222223</c:v>
                </c:pt>
                <c:pt idx="47528">
                  <c:v>66.011111111111106</c:v>
                </c:pt>
                <c:pt idx="47529">
                  <c:v>66.012500000000003</c:v>
                </c:pt>
                <c:pt idx="47530">
                  <c:v>66.013888888888886</c:v>
                </c:pt>
                <c:pt idx="47531">
                  <c:v>66.015277777777783</c:v>
                </c:pt>
                <c:pt idx="47532">
                  <c:v>66.016666666666666</c:v>
                </c:pt>
                <c:pt idx="47533">
                  <c:v>66.018055555555549</c:v>
                </c:pt>
                <c:pt idx="47534">
                  <c:v>66.019444444444446</c:v>
                </c:pt>
                <c:pt idx="47535">
                  <c:v>66.020833333333329</c:v>
                </c:pt>
                <c:pt idx="47536">
                  <c:v>66.022222222222226</c:v>
                </c:pt>
                <c:pt idx="47537">
                  <c:v>66.023611111111109</c:v>
                </c:pt>
                <c:pt idx="47538">
                  <c:v>66.025000000000006</c:v>
                </c:pt>
                <c:pt idx="47539">
                  <c:v>66.026388888888889</c:v>
                </c:pt>
                <c:pt idx="47540">
                  <c:v>66.027777777777771</c:v>
                </c:pt>
                <c:pt idx="47541">
                  <c:v>66.029166666666669</c:v>
                </c:pt>
                <c:pt idx="47542">
                  <c:v>66.030555555555551</c:v>
                </c:pt>
                <c:pt idx="47543">
                  <c:v>66.031944444444449</c:v>
                </c:pt>
                <c:pt idx="47544">
                  <c:v>66.033333333333331</c:v>
                </c:pt>
                <c:pt idx="47545">
                  <c:v>66.034722222222229</c:v>
                </c:pt>
                <c:pt idx="47546">
                  <c:v>66.036111111111111</c:v>
                </c:pt>
                <c:pt idx="47547">
                  <c:v>66.037499999999994</c:v>
                </c:pt>
                <c:pt idx="47548">
                  <c:v>66.038888888888891</c:v>
                </c:pt>
                <c:pt idx="47549">
                  <c:v>66.040277777777774</c:v>
                </c:pt>
                <c:pt idx="47550">
                  <c:v>66.041666666666671</c:v>
                </c:pt>
                <c:pt idx="47551">
                  <c:v>66.043055555555554</c:v>
                </c:pt>
                <c:pt idx="47552">
                  <c:v>66.044444444444451</c:v>
                </c:pt>
                <c:pt idx="47553">
                  <c:v>66.045833333333334</c:v>
                </c:pt>
                <c:pt idx="47554">
                  <c:v>66.047222222222217</c:v>
                </c:pt>
                <c:pt idx="47555">
                  <c:v>66.048611111111114</c:v>
                </c:pt>
                <c:pt idx="47556">
                  <c:v>66.05</c:v>
                </c:pt>
                <c:pt idx="47557">
                  <c:v>66.051388888888894</c:v>
                </c:pt>
                <c:pt idx="47558">
                  <c:v>66.052777777777777</c:v>
                </c:pt>
                <c:pt idx="47559">
                  <c:v>66.05416666666666</c:v>
                </c:pt>
                <c:pt idx="47560">
                  <c:v>66.055555555555557</c:v>
                </c:pt>
                <c:pt idx="47561">
                  <c:v>66.05694444444444</c:v>
                </c:pt>
                <c:pt idx="47562">
                  <c:v>66.058333333333337</c:v>
                </c:pt>
                <c:pt idx="47563">
                  <c:v>66.05972222222222</c:v>
                </c:pt>
                <c:pt idx="47564">
                  <c:v>66.061111111111117</c:v>
                </c:pt>
                <c:pt idx="47565">
                  <c:v>66.0625</c:v>
                </c:pt>
                <c:pt idx="47566">
                  <c:v>66.063888888888883</c:v>
                </c:pt>
                <c:pt idx="47567">
                  <c:v>66.06527777777778</c:v>
                </c:pt>
                <c:pt idx="47568">
                  <c:v>66.066666666666663</c:v>
                </c:pt>
                <c:pt idx="47569">
                  <c:v>66.06805555555556</c:v>
                </c:pt>
                <c:pt idx="47570">
                  <c:v>66.069444444444443</c:v>
                </c:pt>
                <c:pt idx="47571">
                  <c:v>66.07083333333334</c:v>
                </c:pt>
                <c:pt idx="47572">
                  <c:v>66.072222222222223</c:v>
                </c:pt>
                <c:pt idx="47573">
                  <c:v>66.073611111111106</c:v>
                </c:pt>
                <c:pt idx="47574">
                  <c:v>66.075000000000003</c:v>
                </c:pt>
                <c:pt idx="47575">
                  <c:v>66.076388888888886</c:v>
                </c:pt>
                <c:pt idx="47576">
                  <c:v>66.077777777777783</c:v>
                </c:pt>
                <c:pt idx="47577">
                  <c:v>66.079166666666666</c:v>
                </c:pt>
                <c:pt idx="47578">
                  <c:v>66.080555555555549</c:v>
                </c:pt>
                <c:pt idx="47579">
                  <c:v>66.081944444444446</c:v>
                </c:pt>
                <c:pt idx="47580">
                  <c:v>66.083333333333329</c:v>
                </c:pt>
                <c:pt idx="47581">
                  <c:v>66.084722222222226</c:v>
                </c:pt>
                <c:pt idx="47582">
                  <c:v>66.086111111111109</c:v>
                </c:pt>
                <c:pt idx="47583">
                  <c:v>66.087500000000006</c:v>
                </c:pt>
                <c:pt idx="47584">
                  <c:v>66.088888888888889</c:v>
                </c:pt>
                <c:pt idx="47585">
                  <c:v>66.090277777777771</c:v>
                </c:pt>
                <c:pt idx="47586">
                  <c:v>66.091666666666669</c:v>
                </c:pt>
                <c:pt idx="47587">
                  <c:v>66.093055555555551</c:v>
                </c:pt>
                <c:pt idx="47588">
                  <c:v>66.094444444444449</c:v>
                </c:pt>
                <c:pt idx="47589">
                  <c:v>66.095833333333331</c:v>
                </c:pt>
                <c:pt idx="47590">
                  <c:v>66.097222222222229</c:v>
                </c:pt>
                <c:pt idx="47591">
                  <c:v>66.098611111111111</c:v>
                </c:pt>
                <c:pt idx="47592">
                  <c:v>66.099999999999994</c:v>
                </c:pt>
                <c:pt idx="47593">
                  <c:v>66.101388888888891</c:v>
                </c:pt>
                <c:pt idx="47594">
                  <c:v>66.102777777777774</c:v>
                </c:pt>
                <c:pt idx="47595">
                  <c:v>66.104166666666671</c:v>
                </c:pt>
                <c:pt idx="47596">
                  <c:v>66.105555555555554</c:v>
                </c:pt>
                <c:pt idx="47597">
                  <c:v>66.106944444444451</c:v>
                </c:pt>
                <c:pt idx="47598">
                  <c:v>66.108333333333334</c:v>
                </c:pt>
                <c:pt idx="47599">
                  <c:v>66.109722222222217</c:v>
                </c:pt>
                <c:pt idx="47600">
                  <c:v>66.111111111111114</c:v>
                </c:pt>
                <c:pt idx="47601">
                  <c:v>66.112499999999997</c:v>
                </c:pt>
                <c:pt idx="47602">
                  <c:v>66.113888888888894</c:v>
                </c:pt>
                <c:pt idx="47603">
                  <c:v>66.115277777777777</c:v>
                </c:pt>
                <c:pt idx="47604">
                  <c:v>66.11666666666666</c:v>
                </c:pt>
                <c:pt idx="47605">
                  <c:v>66.118055555555557</c:v>
                </c:pt>
                <c:pt idx="47606">
                  <c:v>66.11944444444444</c:v>
                </c:pt>
                <c:pt idx="47607">
                  <c:v>66.120833333333337</c:v>
                </c:pt>
                <c:pt idx="47608">
                  <c:v>66.12222222222222</c:v>
                </c:pt>
                <c:pt idx="47609">
                  <c:v>66.123611111111117</c:v>
                </c:pt>
                <c:pt idx="47610">
                  <c:v>66.125</c:v>
                </c:pt>
                <c:pt idx="47611">
                  <c:v>66.126388888888883</c:v>
                </c:pt>
                <c:pt idx="47612">
                  <c:v>66.12777777777778</c:v>
                </c:pt>
                <c:pt idx="47613">
                  <c:v>66.129166666666663</c:v>
                </c:pt>
                <c:pt idx="47614">
                  <c:v>66.13055555555556</c:v>
                </c:pt>
                <c:pt idx="47615">
                  <c:v>66.131944444444443</c:v>
                </c:pt>
                <c:pt idx="47616">
                  <c:v>66.13333333333334</c:v>
                </c:pt>
                <c:pt idx="47617">
                  <c:v>66.134722222222223</c:v>
                </c:pt>
                <c:pt idx="47618">
                  <c:v>66.136111111111106</c:v>
                </c:pt>
                <c:pt idx="47619">
                  <c:v>66.137500000000003</c:v>
                </c:pt>
                <c:pt idx="47620">
                  <c:v>66.138888888888886</c:v>
                </c:pt>
                <c:pt idx="47621">
                  <c:v>66.140277777777783</c:v>
                </c:pt>
                <c:pt idx="47622">
                  <c:v>66.141666666666666</c:v>
                </c:pt>
                <c:pt idx="47623">
                  <c:v>66.143055555555549</c:v>
                </c:pt>
                <c:pt idx="47624">
                  <c:v>66.144444444444446</c:v>
                </c:pt>
                <c:pt idx="47625">
                  <c:v>66.145833333333329</c:v>
                </c:pt>
                <c:pt idx="47626">
                  <c:v>66.147222222222226</c:v>
                </c:pt>
                <c:pt idx="47627">
                  <c:v>66.148611111111109</c:v>
                </c:pt>
                <c:pt idx="47628">
                  <c:v>66.150000000000006</c:v>
                </c:pt>
                <c:pt idx="47629">
                  <c:v>66.151388888888889</c:v>
                </c:pt>
                <c:pt idx="47630">
                  <c:v>66.152777777777771</c:v>
                </c:pt>
                <c:pt idx="47631">
                  <c:v>66.154166666666669</c:v>
                </c:pt>
                <c:pt idx="47632">
                  <c:v>66.155555555555551</c:v>
                </c:pt>
                <c:pt idx="47633">
                  <c:v>66.156944444444449</c:v>
                </c:pt>
                <c:pt idx="47634">
                  <c:v>66.158333333333331</c:v>
                </c:pt>
                <c:pt idx="47635">
                  <c:v>66.159722222222229</c:v>
                </c:pt>
                <c:pt idx="47636">
                  <c:v>66.161111111111111</c:v>
                </c:pt>
                <c:pt idx="47637">
                  <c:v>66.162499999999994</c:v>
                </c:pt>
                <c:pt idx="47638">
                  <c:v>66.163888888888891</c:v>
                </c:pt>
                <c:pt idx="47639">
                  <c:v>66.165277777777774</c:v>
                </c:pt>
                <c:pt idx="47640">
                  <c:v>66.166666666666671</c:v>
                </c:pt>
                <c:pt idx="47641">
                  <c:v>66.168055555555554</c:v>
                </c:pt>
                <c:pt idx="47642">
                  <c:v>66.169444444444451</c:v>
                </c:pt>
                <c:pt idx="47643">
                  <c:v>66.170833333333334</c:v>
                </c:pt>
                <c:pt idx="47644">
                  <c:v>66.172222222222217</c:v>
                </c:pt>
                <c:pt idx="47645">
                  <c:v>66.173611111111114</c:v>
                </c:pt>
                <c:pt idx="47646">
                  <c:v>66.174999999999997</c:v>
                </c:pt>
                <c:pt idx="47647">
                  <c:v>66.176388888888894</c:v>
                </c:pt>
                <c:pt idx="47648">
                  <c:v>66.177777777777777</c:v>
                </c:pt>
                <c:pt idx="47649">
                  <c:v>66.17916666666666</c:v>
                </c:pt>
                <c:pt idx="47650">
                  <c:v>66.180555555555557</c:v>
                </c:pt>
                <c:pt idx="47651">
                  <c:v>66.18194444444444</c:v>
                </c:pt>
                <c:pt idx="47652">
                  <c:v>66.183333333333337</c:v>
                </c:pt>
                <c:pt idx="47653">
                  <c:v>66.18472222222222</c:v>
                </c:pt>
                <c:pt idx="47654">
                  <c:v>66.186111111111117</c:v>
                </c:pt>
                <c:pt idx="47655">
                  <c:v>66.1875</c:v>
                </c:pt>
                <c:pt idx="47656">
                  <c:v>66.188888888888883</c:v>
                </c:pt>
                <c:pt idx="47657">
                  <c:v>66.19027777777778</c:v>
                </c:pt>
                <c:pt idx="47658">
                  <c:v>66.191666666666663</c:v>
                </c:pt>
                <c:pt idx="47659">
                  <c:v>66.19305555555556</c:v>
                </c:pt>
                <c:pt idx="47660">
                  <c:v>66.194444444444443</c:v>
                </c:pt>
                <c:pt idx="47661">
                  <c:v>66.19583333333334</c:v>
                </c:pt>
                <c:pt idx="47662">
                  <c:v>66.197222222222223</c:v>
                </c:pt>
                <c:pt idx="47663">
                  <c:v>66.198611111111106</c:v>
                </c:pt>
                <c:pt idx="47664">
                  <c:v>66.2</c:v>
                </c:pt>
                <c:pt idx="47665">
                  <c:v>66.201388888888886</c:v>
                </c:pt>
                <c:pt idx="47666">
                  <c:v>66.202777777777783</c:v>
                </c:pt>
                <c:pt idx="47667">
                  <c:v>66.204166666666666</c:v>
                </c:pt>
                <c:pt idx="47668">
                  <c:v>66.205555555555549</c:v>
                </c:pt>
                <c:pt idx="47669">
                  <c:v>66.206944444444446</c:v>
                </c:pt>
                <c:pt idx="47670">
                  <c:v>66.208333333333329</c:v>
                </c:pt>
                <c:pt idx="47671">
                  <c:v>66.209722222222226</c:v>
                </c:pt>
                <c:pt idx="47672">
                  <c:v>66.211111111111109</c:v>
                </c:pt>
                <c:pt idx="47673">
                  <c:v>66.212500000000006</c:v>
                </c:pt>
                <c:pt idx="47674">
                  <c:v>66.213888888888889</c:v>
                </c:pt>
                <c:pt idx="47675">
                  <c:v>66.215277777777771</c:v>
                </c:pt>
                <c:pt idx="47676">
                  <c:v>66.216666666666669</c:v>
                </c:pt>
                <c:pt idx="47677">
                  <c:v>66.218055555555551</c:v>
                </c:pt>
                <c:pt idx="47678">
                  <c:v>66.219444444444449</c:v>
                </c:pt>
                <c:pt idx="47679">
                  <c:v>66.220833333333331</c:v>
                </c:pt>
                <c:pt idx="47680">
                  <c:v>66.222222222222229</c:v>
                </c:pt>
                <c:pt idx="47681">
                  <c:v>66.223611111111111</c:v>
                </c:pt>
                <c:pt idx="47682">
                  <c:v>66.224999999999994</c:v>
                </c:pt>
                <c:pt idx="47683">
                  <c:v>66.226388888888891</c:v>
                </c:pt>
                <c:pt idx="47684">
                  <c:v>66.227777777777774</c:v>
                </c:pt>
                <c:pt idx="47685">
                  <c:v>66.229166666666671</c:v>
                </c:pt>
                <c:pt idx="47686">
                  <c:v>66.230555555555554</c:v>
                </c:pt>
                <c:pt idx="47687">
                  <c:v>66.231944444444451</c:v>
                </c:pt>
                <c:pt idx="47688">
                  <c:v>66.233333333333334</c:v>
                </c:pt>
                <c:pt idx="47689">
                  <c:v>66.234722222222217</c:v>
                </c:pt>
                <c:pt idx="47690">
                  <c:v>66.236111111111114</c:v>
                </c:pt>
                <c:pt idx="47691">
                  <c:v>66.237499999999997</c:v>
                </c:pt>
                <c:pt idx="47692">
                  <c:v>66.238888888888894</c:v>
                </c:pt>
                <c:pt idx="47693">
                  <c:v>66.240277777777777</c:v>
                </c:pt>
                <c:pt idx="47694">
                  <c:v>66.24166666666666</c:v>
                </c:pt>
                <c:pt idx="47695">
                  <c:v>66.243055555555557</c:v>
                </c:pt>
                <c:pt idx="47696">
                  <c:v>66.24444444444444</c:v>
                </c:pt>
                <c:pt idx="47697">
                  <c:v>66.245833333333337</c:v>
                </c:pt>
                <c:pt idx="47698">
                  <c:v>66.24722222222222</c:v>
                </c:pt>
                <c:pt idx="47699">
                  <c:v>66.248611111111117</c:v>
                </c:pt>
                <c:pt idx="47700">
                  <c:v>66.25</c:v>
                </c:pt>
                <c:pt idx="47701">
                  <c:v>66.251388888888883</c:v>
                </c:pt>
                <c:pt idx="47702">
                  <c:v>66.25277777777778</c:v>
                </c:pt>
                <c:pt idx="47703">
                  <c:v>66.254166666666663</c:v>
                </c:pt>
                <c:pt idx="47704">
                  <c:v>66.25555555555556</c:v>
                </c:pt>
                <c:pt idx="47705">
                  <c:v>66.256944444444443</c:v>
                </c:pt>
                <c:pt idx="47706">
                  <c:v>66.25833333333334</c:v>
                </c:pt>
                <c:pt idx="47707">
                  <c:v>66.259722222222223</c:v>
                </c:pt>
                <c:pt idx="47708">
                  <c:v>66.261111111111106</c:v>
                </c:pt>
                <c:pt idx="47709">
                  <c:v>66.262500000000003</c:v>
                </c:pt>
                <c:pt idx="47710">
                  <c:v>66.263888888888886</c:v>
                </c:pt>
                <c:pt idx="47711">
                  <c:v>66.265277777777783</c:v>
                </c:pt>
                <c:pt idx="47712">
                  <c:v>66.266666666666666</c:v>
                </c:pt>
                <c:pt idx="47713">
                  <c:v>66.268055555555549</c:v>
                </c:pt>
                <c:pt idx="47714">
                  <c:v>66.269444444444446</c:v>
                </c:pt>
                <c:pt idx="47715">
                  <c:v>66.270833333333329</c:v>
                </c:pt>
                <c:pt idx="47716">
                  <c:v>66.272222222222226</c:v>
                </c:pt>
                <c:pt idx="47717">
                  <c:v>66.273611111111109</c:v>
                </c:pt>
                <c:pt idx="47718">
                  <c:v>66.275000000000006</c:v>
                </c:pt>
                <c:pt idx="47719">
                  <c:v>66.276388888888889</c:v>
                </c:pt>
                <c:pt idx="47720">
                  <c:v>66.277777777777771</c:v>
                </c:pt>
                <c:pt idx="47721">
                  <c:v>66.279166666666669</c:v>
                </c:pt>
                <c:pt idx="47722">
                  <c:v>66.280555555555551</c:v>
                </c:pt>
                <c:pt idx="47723">
                  <c:v>66.281944444444449</c:v>
                </c:pt>
                <c:pt idx="47724">
                  <c:v>66.283333333333331</c:v>
                </c:pt>
                <c:pt idx="47725">
                  <c:v>66.284722222222229</c:v>
                </c:pt>
                <c:pt idx="47726">
                  <c:v>66.286111111111111</c:v>
                </c:pt>
                <c:pt idx="47727">
                  <c:v>66.287499999999994</c:v>
                </c:pt>
                <c:pt idx="47728">
                  <c:v>66.288888888888891</c:v>
                </c:pt>
                <c:pt idx="47729">
                  <c:v>66.290277777777774</c:v>
                </c:pt>
                <c:pt idx="47730">
                  <c:v>66.291666666666671</c:v>
                </c:pt>
                <c:pt idx="47731">
                  <c:v>66.293055555555554</c:v>
                </c:pt>
                <c:pt idx="47732">
                  <c:v>66.294444444444451</c:v>
                </c:pt>
                <c:pt idx="47733">
                  <c:v>66.295833333333334</c:v>
                </c:pt>
                <c:pt idx="47734">
                  <c:v>66.297222222222217</c:v>
                </c:pt>
                <c:pt idx="47735">
                  <c:v>66.298611111111114</c:v>
                </c:pt>
                <c:pt idx="47736">
                  <c:v>66.3</c:v>
                </c:pt>
                <c:pt idx="47737">
                  <c:v>66.301388888888894</c:v>
                </c:pt>
                <c:pt idx="47738">
                  <c:v>66.302777777777777</c:v>
                </c:pt>
                <c:pt idx="47739">
                  <c:v>66.30416666666666</c:v>
                </c:pt>
                <c:pt idx="47740">
                  <c:v>66.305555555555557</c:v>
                </c:pt>
                <c:pt idx="47741">
                  <c:v>66.30694444444444</c:v>
                </c:pt>
                <c:pt idx="47742">
                  <c:v>66.308333333333337</c:v>
                </c:pt>
                <c:pt idx="47743">
                  <c:v>66.30972222222222</c:v>
                </c:pt>
                <c:pt idx="47744">
                  <c:v>66.311111111111117</c:v>
                </c:pt>
                <c:pt idx="47745">
                  <c:v>66.3125</c:v>
                </c:pt>
                <c:pt idx="47746">
                  <c:v>66.313888888888883</c:v>
                </c:pt>
                <c:pt idx="47747">
                  <c:v>66.31527777777778</c:v>
                </c:pt>
                <c:pt idx="47748">
                  <c:v>66.316666666666663</c:v>
                </c:pt>
                <c:pt idx="47749">
                  <c:v>66.31805555555556</c:v>
                </c:pt>
                <c:pt idx="47750">
                  <c:v>66.319444444444443</c:v>
                </c:pt>
                <c:pt idx="47751">
                  <c:v>66.32083333333334</c:v>
                </c:pt>
                <c:pt idx="47752">
                  <c:v>66.322222222222223</c:v>
                </c:pt>
                <c:pt idx="47753">
                  <c:v>66.323611111111106</c:v>
                </c:pt>
                <c:pt idx="47754">
                  <c:v>66.325000000000003</c:v>
                </c:pt>
                <c:pt idx="47755">
                  <c:v>66.326388888888886</c:v>
                </c:pt>
                <c:pt idx="47756">
                  <c:v>66.327777777777783</c:v>
                </c:pt>
                <c:pt idx="47757">
                  <c:v>66.329166666666666</c:v>
                </c:pt>
                <c:pt idx="47758">
                  <c:v>66.330555555555549</c:v>
                </c:pt>
                <c:pt idx="47759">
                  <c:v>66.331944444444446</c:v>
                </c:pt>
                <c:pt idx="47760">
                  <c:v>66.333333333333329</c:v>
                </c:pt>
                <c:pt idx="47761">
                  <c:v>66.334722222222226</c:v>
                </c:pt>
                <c:pt idx="47762">
                  <c:v>66.336111111111109</c:v>
                </c:pt>
                <c:pt idx="47763">
                  <c:v>66.337500000000006</c:v>
                </c:pt>
                <c:pt idx="47764">
                  <c:v>66.338888888888889</c:v>
                </c:pt>
                <c:pt idx="47765">
                  <c:v>66.340277777777771</c:v>
                </c:pt>
                <c:pt idx="47766">
                  <c:v>66.341666666666669</c:v>
                </c:pt>
                <c:pt idx="47767">
                  <c:v>66.343055555555551</c:v>
                </c:pt>
                <c:pt idx="47768">
                  <c:v>66.344444444444449</c:v>
                </c:pt>
                <c:pt idx="47769">
                  <c:v>66.345833333333331</c:v>
                </c:pt>
                <c:pt idx="47770">
                  <c:v>66.347222222222229</c:v>
                </c:pt>
                <c:pt idx="47771">
                  <c:v>66.348611111111111</c:v>
                </c:pt>
                <c:pt idx="47772">
                  <c:v>66.349999999999994</c:v>
                </c:pt>
                <c:pt idx="47773">
                  <c:v>66.351388888888891</c:v>
                </c:pt>
                <c:pt idx="47774">
                  <c:v>66.352777777777774</c:v>
                </c:pt>
                <c:pt idx="47775">
                  <c:v>66.354166666666671</c:v>
                </c:pt>
                <c:pt idx="47776">
                  <c:v>66.355555555555554</c:v>
                </c:pt>
                <c:pt idx="47777">
                  <c:v>66.356944444444451</c:v>
                </c:pt>
                <c:pt idx="47778">
                  <c:v>66.358333333333334</c:v>
                </c:pt>
                <c:pt idx="47779">
                  <c:v>66.359722222222217</c:v>
                </c:pt>
                <c:pt idx="47780">
                  <c:v>66.361111111111114</c:v>
                </c:pt>
                <c:pt idx="47781">
                  <c:v>66.362499999999997</c:v>
                </c:pt>
                <c:pt idx="47782">
                  <c:v>66.363888888888894</c:v>
                </c:pt>
                <c:pt idx="47783">
                  <c:v>66.365277777777777</c:v>
                </c:pt>
                <c:pt idx="47784">
                  <c:v>66.36666666666666</c:v>
                </c:pt>
                <c:pt idx="47785">
                  <c:v>66.368055555555557</c:v>
                </c:pt>
                <c:pt idx="47786">
                  <c:v>66.36944444444444</c:v>
                </c:pt>
                <c:pt idx="47787">
                  <c:v>66.370833333333337</c:v>
                </c:pt>
                <c:pt idx="47788">
                  <c:v>66.37222222222222</c:v>
                </c:pt>
                <c:pt idx="47789">
                  <c:v>66.373611111111117</c:v>
                </c:pt>
                <c:pt idx="47790">
                  <c:v>66.375</c:v>
                </c:pt>
                <c:pt idx="47791">
                  <c:v>66.376388888888883</c:v>
                </c:pt>
                <c:pt idx="47792">
                  <c:v>66.37777777777778</c:v>
                </c:pt>
                <c:pt idx="47793">
                  <c:v>66.379166666666663</c:v>
                </c:pt>
                <c:pt idx="47794">
                  <c:v>66.38055555555556</c:v>
                </c:pt>
                <c:pt idx="47795">
                  <c:v>66.381944444444443</c:v>
                </c:pt>
                <c:pt idx="47796">
                  <c:v>66.38333333333334</c:v>
                </c:pt>
                <c:pt idx="47797">
                  <c:v>66.384722222222223</c:v>
                </c:pt>
                <c:pt idx="47798">
                  <c:v>66.386111111111106</c:v>
                </c:pt>
                <c:pt idx="47799">
                  <c:v>66.387500000000003</c:v>
                </c:pt>
                <c:pt idx="47800">
                  <c:v>66.388888888888886</c:v>
                </c:pt>
                <c:pt idx="47801">
                  <c:v>66.390277777777783</c:v>
                </c:pt>
                <c:pt idx="47802">
                  <c:v>66.391666666666666</c:v>
                </c:pt>
                <c:pt idx="47803">
                  <c:v>66.393055555555549</c:v>
                </c:pt>
                <c:pt idx="47804">
                  <c:v>66.394444444444446</c:v>
                </c:pt>
                <c:pt idx="47805">
                  <c:v>66.395833333333329</c:v>
                </c:pt>
                <c:pt idx="47806">
                  <c:v>66.397222222222226</c:v>
                </c:pt>
                <c:pt idx="47807">
                  <c:v>66.398611111111109</c:v>
                </c:pt>
                <c:pt idx="47808">
                  <c:v>66.400000000000006</c:v>
                </c:pt>
                <c:pt idx="47809">
                  <c:v>66.401388888888889</c:v>
                </c:pt>
                <c:pt idx="47810">
                  <c:v>66.402777777777771</c:v>
                </c:pt>
                <c:pt idx="47811">
                  <c:v>66.404166666666669</c:v>
                </c:pt>
                <c:pt idx="47812">
                  <c:v>66.405555555555551</c:v>
                </c:pt>
                <c:pt idx="47813">
                  <c:v>66.406944444444449</c:v>
                </c:pt>
                <c:pt idx="47814">
                  <c:v>66.408333333333331</c:v>
                </c:pt>
                <c:pt idx="47815">
                  <c:v>66.409722222222229</c:v>
                </c:pt>
                <c:pt idx="47816">
                  <c:v>66.411111111111111</c:v>
                </c:pt>
                <c:pt idx="47817">
                  <c:v>66.412499999999994</c:v>
                </c:pt>
                <c:pt idx="47818">
                  <c:v>66.413888888888891</c:v>
                </c:pt>
                <c:pt idx="47819">
                  <c:v>66.415277777777774</c:v>
                </c:pt>
                <c:pt idx="47820">
                  <c:v>66.416666666666671</c:v>
                </c:pt>
                <c:pt idx="47821">
                  <c:v>66.418055555555554</c:v>
                </c:pt>
                <c:pt idx="47822">
                  <c:v>66.419444444444451</c:v>
                </c:pt>
                <c:pt idx="47823">
                  <c:v>66.420833333333334</c:v>
                </c:pt>
                <c:pt idx="47824">
                  <c:v>66.422222222222217</c:v>
                </c:pt>
                <c:pt idx="47825">
                  <c:v>66.423611111111114</c:v>
                </c:pt>
                <c:pt idx="47826">
                  <c:v>66.424999999999997</c:v>
                </c:pt>
                <c:pt idx="47827">
                  <c:v>66.426388888888894</c:v>
                </c:pt>
                <c:pt idx="47828">
                  <c:v>66.427777777777777</c:v>
                </c:pt>
                <c:pt idx="47829">
                  <c:v>66.42916666666666</c:v>
                </c:pt>
                <c:pt idx="47830">
                  <c:v>66.430555555555557</c:v>
                </c:pt>
                <c:pt idx="47831">
                  <c:v>66.43194444444444</c:v>
                </c:pt>
                <c:pt idx="47832">
                  <c:v>66.433333333333337</c:v>
                </c:pt>
                <c:pt idx="47833">
                  <c:v>66.43472222222222</c:v>
                </c:pt>
                <c:pt idx="47834">
                  <c:v>66.436111111111117</c:v>
                </c:pt>
                <c:pt idx="47835">
                  <c:v>66.4375</c:v>
                </c:pt>
                <c:pt idx="47836">
                  <c:v>66.438888888888883</c:v>
                </c:pt>
                <c:pt idx="47837">
                  <c:v>66.44027777777778</c:v>
                </c:pt>
                <c:pt idx="47838">
                  <c:v>66.441666666666663</c:v>
                </c:pt>
                <c:pt idx="47839">
                  <c:v>66.44305555555556</c:v>
                </c:pt>
                <c:pt idx="47840">
                  <c:v>66.444444444444443</c:v>
                </c:pt>
                <c:pt idx="47841">
                  <c:v>66.44583333333334</c:v>
                </c:pt>
                <c:pt idx="47842">
                  <c:v>66.447222222222223</c:v>
                </c:pt>
                <c:pt idx="47843">
                  <c:v>66.448611111111106</c:v>
                </c:pt>
                <c:pt idx="47844">
                  <c:v>66.45</c:v>
                </c:pt>
                <c:pt idx="47845">
                  <c:v>66.451388888888886</c:v>
                </c:pt>
                <c:pt idx="47846">
                  <c:v>66.452777777777783</c:v>
                </c:pt>
                <c:pt idx="47847">
                  <c:v>66.454166666666666</c:v>
                </c:pt>
                <c:pt idx="47848">
                  <c:v>66.455555555555549</c:v>
                </c:pt>
                <c:pt idx="47849">
                  <c:v>66.456944444444446</c:v>
                </c:pt>
                <c:pt idx="47850">
                  <c:v>66.458333333333329</c:v>
                </c:pt>
                <c:pt idx="47851">
                  <c:v>66.459722222222226</c:v>
                </c:pt>
                <c:pt idx="47852">
                  <c:v>66.461111111111109</c:v>
                </c:pt>
                <c:pt idx="47853">
                  <c:v>66.462500000000006</c:v>
                </c:pt>
                <c:pt idx="47854">
                  <c:v>66.463888888888889</c:v>
                </c:pt>
                <c:pt idx="47855">
                  <c:v>66.465277777777771</c:v>
                </c:pt>
                <c:pt idx="47856">
                  <c:v>66.466666666666669</c:v>
                </c:pt>
                <c:pt idx="47857">
                  <c:v>66.468055555555551</c:v>
                </c:pt>
                <c:pt idx="47858">
                  <c:v>66.469444444444449</c:v>
                </c:pt>
                <c:pt idx="47859">
                  <c:v>66.470833333333331</c:v>
                </c:pt>
                <c:pt idx="47860">
                  <c:v>66.472222222222229</c:v>
                </c:pt>
                <c:pt idx="47861">
                  <c:v>66.473611111111111</c:v>
                </c:pt>
                <c:pt idx="47862">
                  <c:v>66.474999999999994</c:v>
                </c:pt>
                <c:pt idx="47863">
                  <c:v>66.476388888888891</c:v>
                </c:pt>
                <c:pt idx="47864">
                  <c:v>66.477777777777774</c:v>
                </c:pt>
                <c:pt idx="47865">
                  <c:v>66.479166666666671</c:v>
                </c:pt>
                <c:pt idx="47866">
                  <c:v>66.480555555555554</c:v>
                </c:pt>
                <c:pt idx="47867">
                  <c:v>66.481944444444451</c:v>
                </c:pt>
                <c:pt idx="47868">
                  <c:v>66.483333333333334</c:v>
                </c:pt>
                <c:pt idx="47869">
                  <c:v>66.484722222222217</c:v>
                </c:pt>
                <c:pt idx="47870">
                  <c:v>66.486111111111114</c:v>
                </c:pt>
                <c:pt idx="47871">
                  <c:v>66.487499999999997</c:v>
                </c:pt>
                <c:pt idx="47872">
                  <c:v>66.488888888888894</c:v>
                </c:pt>
                <c:pt idx="47873">
                  <c:v>66.490277777777777</c:v>
                </c:pt>
                <c:pt idx="47874">
                  <c:v>66.49166666666666</c:v>
                </c:pt>
                <c:pt idx="47875">
                  <c:v>66.493055555555557</c:v>
                </c:pt>
                <c:pt idx="47876">
                  <c:v>66.49444444444444</c:v>
                </c:pt>
                <c:pt idx="47877">
                  <c:v>66.495833333333337</c:v>
                </c:pt>
                <c:pt idx="47878">
                  <c:v>66.49722222222222</c:v>
                </c:pt>
                <c:pt idx="47879">
                  <c:v>66.498611111111117</c:v>
                </c:pt>
                <c:pt idx="47880">
                  <c:v>66.5</c:v>
                </c:pt>
                <c:pt idx="47881">
                  <c:v>66.501388888888883</c:v>
                </c:pt>
                <c:pt idx="47882">
                  <c:v>66.50277777777778</c:v>
                </c:pt>
                <c:pt idx="47883">
                  <c:v>66.504166666666663</c:v>
                </c:pt>
                <c:pt idx="47884">
                  <c:v>66.50555555555556</c:v>
                </c:pt>
                <c:pt idx="47885">
                  <c:v>66.506944444444443</c:v>
                </c:pt>
                <c:pt idx="47886">
                  <c:v>66.50833333333334</c:v>
                </c:pt>
                <c:pt idx="47887">
                  <c:v>66.509722222222223</c:v>
                </c:pt>
                <c:pt idx="47888">
                  <c:v>66.511111111111106</c:v>
                </c:pt>
                <c:pt idx="47889">
                  <c:v>66.512500000000003</c:v>
                </c:pt>
                <c:pt idx="47890">
                  <c:v>66.513888888888886</c:v>
                </c:pt>
                <c:pt idx="47891">
                  <c:v>66.515277777777783</c:v>
                </c:pt>
                <c:pt idx="47892">
                  <c:v>66.516666666666666</c:v>
                </c:pt>
                <c:pt idx="47893">
                  <c:v>66.518055555555549</c:v>
                </c:pt>
                <c:pt idx="47894">
                  <c:v>66.519444444444446</c:v>
                </c:pt>
                <c:pt idx="47895">
                  <c:v>66.520833333333329</c:v>
                </c:pt>
                <c:pt idx="47896">
                  <c:v>66.522222222222226</c:v>
                </c:pt>
                <c:pt idx="47897">
                  <c:v>66.523611111111109</c:v>
                </c:pt>
                <c:pt idx="47898">
                  <c:v>66.525000000000006</c:v>
                </c:pt>
                <c:pt idx="47899">
                  <c:v>66.526388888888889</c:v>
                </c:pt>
                <c:pt idx="47900">
                  <c:v>66.527777777777771</c:v>
                </c:pt>
                <c:pt idx="47901">
                  <c:v>66.529166666666669</c:v>
                </c:pt>
                <c:pt idx="47902">
                  <c:v>66.530555555555551</c:v>
                </c:pt>
                <c:pt idx="47903">
                  <c:v>66.531944444444449</c:v>
                </c:pt>
                <c:pt idx="47904">
                  <c:v>66.533333333333331</c:v>
                </c:pt>
                <c:pt idx="47905">
                  <c:v>66.534722222222229</c:v>
                </c:pt>
                <c:pt idx="47906">
                  <c:v>66.536111111111111</c:v>
                </c:pt>
                <c:pt idx="47907">
                  <c:v>66.537499999999994</c:v>
                </c:pt>
                <c:pt idx="47908">
                  <c:v>66.538888888888891</c:v>
                </c:pt>
                <c:pt idx="47909">
                  <c:v>66.540277777777774</c:v>
                </c:pt>
                <c:pt idx="47910">
                  <c:v>66.541666666666671</c:v>
                </c:pt>
                <c:pt idx="47911">
                  <c:v>66.543055555555554</c:v>
                </c:pt>
                <c:pt idx="47912">
                  <c:v>66.544444444444451</c:v>
                </c:pt>
                <c:pt idx="47913">
                  <c:v>66.545833333333334</c:v>
                </c:pt>
                <c:pt idx="47914">
                  <c:v>66.547222222222217</c:v>
                </c:pt>
                <c:pt idx="47915">
                  <c:v>66.548611111111114</c:v>
                </c:pt>
                <c:pt idx="47916">
                  <c:v>66.55</c:v>
                </c:pt>
                <c:pt idx="47917">
                  <c:v>66.551388888888894</c:v>
                </c:pt>
                <c:pt idx="47918">
                  <c:v>66.552777777777777</c:v>
                </c:pt>
                <c:pt idx="47919">
                  <c:v>66.55416666666666</c:v>
                </c:pt>
                <c:pt idx="47920">
                  <c:v>66.555555555555557</c:v>
                </c:pt>
                <c:pt idx="47921">
                  <c:v>66.55694444444444</c:v>
                </c:pt>
                <c:pt idx="47922">
                  <c:v>66.558333333333337</c:v>
                </c:pt>
                <c:pt idx="47923">
                  <c:v>66.55972222222222</c:v>
                </c:pt>
                <c:pt idx="47924">
                  <c:v>66.561111111111117</c:v>
                </c:pt>
                <c:pt idx="47925">
                  <c:v>66.5625</c:v>
                </c:pt>
                <c:pt idx="47926">
                  <c:v>66.563888888888883</c:v>
                </c:pt>
                <c:pt idx="47927">
                  <c:v>66.56527777777778</c:v>
                </c:pt>
                <c:pt idx="47928">
                  <c:v>66.566666666666663</c:v>
                </c:pt>
                <c:pt idx="47929">
                  <c:v>66.56805555555556</c:v>
                </c:pt>
                <c:pt idx="47930">
                  <c:v>66.569444444444443</c:v>
                </c:pt>
                <c:pt idx="47931">
                  <c:v>66.57083333333334</c:v>
                </c:pt>
                <c:pt idx="47932">
                  <c:v>66.572222222222223</c:v>
                </c:pt>
                <c:pt idx="47933">
                  <c:v>66.573611111111106</c:v>
                </c:pt>
                <c:pt idx="47934">
                  <c:v>66.575000000000003</c:v>
                </c:pt>
                <c:pt idx="47935">
                  <c:v>66.576388888888886</c:v>
                </c:pt>
                <c:pt idx="47936">
                  <c:v>66.577777777777783</c:v>
                </c:pt>
                <c:pt idx="47937">
                  <c:v>66.579166666666666</c:v>
                </c:pt>
                <c:pt idx="47938">
                  <c:v>66.580555555555549</c:v>
                </c:pt>
                <c:pt idx="47939">
                  <c:v>66.581944444444446</c:v>
                </c:pt>
                <c:pt idx="47940">
                  <c:v>66.583333333333329</c:v>
                </c:pt>
                <c:pt idx="47941">
                  <c:v>66.584722222222226</c:v>
                </c:pt>
                <c:pt idx="47942">
                  <c:v>66.586111111111109</c:v>
                </c:pt>
                <c:pt idx="47943">
                  <c:v>66.587500000000006</c:v>
                </c:pt>
                <c:pt idx="47944">
                  <c:v>66.588888888888889</c:v>
                </c:pt>
                <c:pt idx="47945">
                  <c:v>66.590277777777771</c:v>
                </c:pt>
                <c:pt idx="47946">
                  <c:v>66.591666666666669</c:v>
                </c:pt>
                <c:pt idx="47947">
                  <c:v>66.593055555555551</c:v>
                </c:pt>
                <c:pt idx="47948">
                  <c:v>66.594444444444449</c:v>
                </c:pt>
                <c:pt idx="47949">
                  <c:v>66.595833333333331</c:v>
                </c:pt>
                <c:pt idx="47950">
                  <c:v>66.597222222222229</c:v>
                </c:pt>
                <c:pt idx="47951">
                  <c:v>66.598611111111111</c:v>
                </c:pt>
                <c:pt idx="47952">
                  <c:v>66.599999999999994</c:v>
                </c:pt>
                <c:pt idx="47953">
                  <c:v>66.601388888888891</c:v>
                </c:pt>
                <c:pt idx="47954">
                  <c:v>66.602777777777774</c:v>
                </c:pt>
                <c:pt idx="47955">
                  <c:v>66.604166666666671</c:v>
                </c:pt>
                <c:pt idx="47956">
                  <c:v>66.605555555555554</c:v>
                </c:pt>
                <c:pt idx="47957">
                  <c:v>66.606944444444451</c:v>
                </c:pt>
                <c:pt idx="47958">
                  <c:v>66.608333333333334</c:v>
                </c:pt>
                <c:pt idx="47959">
                  <c:v>66.609722222222217</c:v>
                </c:pt>
                <c:pt idx="47960">
                  <c:v>66.611111111111114</c:v>
                </c:pt>
                <c:pt idx="47961">
                  <c:v>66.612499999999997</c:v>
                </c:pt>
                <c:pt idx="47962">
                  <c:v>66.613888888888894</c:v>
                </c:pt>
                <c:pt idx="47963">
                  <c:v>66.615277777777777</c:v>
                </c:pt>
                <c:pt idx="47964">
                  <c:v>66.61666666666666</c:v>
                </c:pt>
                <c:pt idx="47965">
                  <c:v>66.618055555555557</c:v>
                </c:pt>
                <c:pt idx="47966">
                  <c:v>66.61944444444444</c:v>
                </c:pt>
                <c:pt idx="47967">
                  <c:v>66.620833333333337</c:v>
                </c:pt>
                <c:pt idx="47968">
                  <c:v>66.62222222222222</c:v>
                </c:pt>
                <c:pt idx="47969">
                  <c:v>66.623611111111117</c:v>
                </c:pt>
                <c:pt idx="47970">
                  <c:v>66.625</c:v>
                </c:pt>
                <c:pt idx="47971">
                  <c:v>66.626388888888883</c:v>
                </c:pt>
                <c:pt idx="47972">
                  <c:v>66.62777777777778</c:v>
                </c:pt>
                <c:pt idx="47973">
                  <c:v>66.629166666666663</c:v>
                </c:pt>
                <c:pt idx="47974">
                  <c:v>66.63055555555556</c:v>
                </c:pt>
                <c:pt idx="47975">
                  <c:v>66.631944444444443</c:v>
                </c:pt>
                <c:pt idx="47976">
                  <c:v>66.63333333333334</c:v>
                </c:pt>
                <c:pt idx="47977">
                  <c:v>66.634722222222223</c:v>
                </c:pt>
                <c:pt idx="47978">
                  <c:v>66.636111111111106</c:v>
                </c:pt>
                <c:pt idx="47979">
                  <c:v>66.637500000000003</c:v>
                </c:pt>
                <c:pt idx="47980">
                  <c:v>66.638888888888886</c:v>
                </c:pt>
                <c:pt idx="47981">
                  <c:v>66.640277777777783</c:v>
                </c:pt>
                <c:pt idx="47982">
                  <c:v>66.641666666666666</c:v>
                </c:pt>
                <c:pt idx="47983">
                  <c:v>66.643055555555549</c:v>
                </c:pt>
                <c:pt idx="47984">
                  <c:v>66.644444444444446</c:v>
                </c:pt>
                <c:pt idx="47985">
                  <c:v>66.645833333333329</c:v>
                </c:pt>
                <c:pt idx="47986">
                  <c:v>66.647222222222226</c:v>
                </c:pt>
                <c:pt idx="47987">
                  <c:v>66.648611111111109</c:v>
                </c:pt>
                <c:pt idx="47988">
                  <c:v>66.650000000000006</c:v>
                </c:pt>
                <c:pt idx="47989">
                  <c:v>66.651388888888889</c:v>
                </c:pt>
                <c:pt idx="47990">
                  <c:v>66.652777777777771</c:v>
                </c:pt>
                <c:pt idx="47991">
                  <c:v>66.654166666666669</c:v>
                </c:pt>
                <c:pt idx="47992">
                  <c:v>66.655555555555551</c:v>
                </c:pt>
                <c:pt idx="47993">
                  <c:v>66.656944444444449</c:v>
                </c:pt>
                <c:pt idx="47994">
                  <c:v>66.658333333333331</c:v>
                </c:pt>
                <c:pt idx="47995">
                  <c:v>66.659722222222229</c:v>
                </c:pt>
                <c:pt idx="47996">
                  <c:v>66.661111111111111</c:v>
                </c:pt>
                <c:pt idx="47997">
                  <c:v>66.662499999999994</c:v>
                </c:pt>
                <c:pt idx="47998">
                  <c:v>66.663888888888891</c:v>
                </c:pt>
                <c:pt idx="47999">
                  <c:v>66.665277777777774</c:v>
                </c:pt>
                <c:pt idx="48000">
                  <c:v>66.666666666666671</c:v>
                </c:pt>
                <c:pt idx="48001">
                  <c:v>66.668055555555554</c:v>
                </c:pt>
                <c:pt idx="48002">
                  <c:v>66.669444444444451</c:v>
                </c:pt>
                <c:pt idx="48003">
                  <c:v>66.670833333333334</c:v>
                </c:pt>
                <c:pt idx="48004">
                  <c:v>66.672222222222217</c:v>
                </c:pt>
                <c:pt idx="48005">
                  <c:v>66.673611111111114</c:v>
                </c:pt>
                <c:pt idx="48006">
                  <c:v>66.674999999999997</c:v>
                </c:pt>
                <c:pt idx="48007">
                  <c:v>66.676388888888894</c:v>
                </c:pt>
                <c:pt idx="48008">
                  <c:v>66.677777777777777</c:v>
                </c:pt>
                <c:pt idx="48009">
                  <c:v>66.67916666666666</c:v>
                </c:pt>
                <c:pt idx="48010">
                  <c:v>66.680555555555557</c:v>
                </c:pt>
                <c:pt idx="48011">
                  <c:v>66.68194444444444</c:v>
                </c:pt>
                <c:pt idx="48012">
                  <c:v>66.683333333333337</c:v>
                </c:pt>
                <c:pt idx="48013">
                  <c:v>66.68472222222222</c:v>
                </c:pt>
                <c:pt idx="48014">
                  <c:v>66.686111111111117</c:v>
                </c:pt>
                <c:pt idx="48015">
                  <c:v>66.6875</c:v>
                </c:pt>
                <c:pt idx="48016">
                  <c:v>66.688888888888883</c:v>
                </c:pt>
                <c:pt idx="48017">
                  <c:v>66.69027777777778</c:v>
                </c:pt>
                <c:pt idx="48018">
                  <c:v>66.691666666666663</c:v>
                </c:pt>
                <c:pt idx="48019">
                  <c:v>66.69305555555556</c:v>
                </c:pt>
                <c:pt idx="48020">
                  <c:v>66.694444444444443</c:v>
                </c:pt>
                <c:pt idx="48021">
                  <c:v>66.69583333333334</c:v>
                </c:pt>
                <c:pt idx="48022">
                  <c:v>66.697222222222223</c:v>
                </c:pt>
                <c:pt idx="48023">
                  <c:v>66.698611111111106</c:v>
                </c:pt>
                <c:pt idx="48024">
                  <c:v>66.7</c:v>
                </c:pt>
                <c:pt idx="48025">
                  <c:v>66.701388888888886</c:v>
                </c:pt>
                <c:pt idx="48026">
                  <c:v>66.702777777777783</c:v>
                </c:pt>
                <c:pt idx="48027">
                  <c:v>66.704166666666666</c:v>
                </c:pt>
                <c:pt idx="48028">
                  <c:v>66.705555555555549</c:v>
                </c:pt>
                <c:pt idx="48029">
                  <c:v>66.706944444444446</c:v>
                </c:pt>
                <c:pt idx="48030">
                  <c:v>66.708333333333329</c:v>
                </c:pt>
                <c:pt idx="48031">
                  <c:v>66.709722222222226</c:v>
                </c:pt>
                <c:pt idx="48032">
                  <c:v>66.711111111111109</c:v>
                </c:pt>
                <c:pt idx="48033">
                  <c:v>66.712500000000006</c:v>
                </c:pt>
                <c:pt idx="48034">
                  <c:v>66.713888888888889</c:v>
                </c:pt>
                <c:pt idx="48035">
                  <c:v>66.715277777777771</c:v>
                </c:pt>
                <c:pt idx="48036">
                  <c:v>66.716666666666669</c:v>
                </c:pt>
                <c:pt idx="48037">
                  <c:v>66.718055555555551</c:v>
                </c:pt>
                <c:pt idx="48038">
                  <c:v>66.719444444444449</c:v>
                </c:pt>
                <c:pt idx="48039">
                  <c:v>66.720833333333331</c:v>
                </c:pt>
                <c:pt idx="48040">
                  <c:v>66.722222222222229</c:v>
                </c:pt>
                <c:pt idx="48041">
                  <c:v>66.723611111111111</c:v>
                </c:pt>
                <c:pt idx="48042">
                  <c:v>66.724999999999994</c:v>
                </c:pt>
                <c:pt idx="48043">
                  <c:v>66.726388888888891</c:v>
                </c:pt>
                <c:pt idx="48044">
                  <c:v>66.727777777777774</c:v>
                </c:pt>
                <c:pt idx="48045">
                  <c:v>66.729166666666671</c:v>
                </c:pt>
                <c:pt idx="48046">
                  <c:v>66.730555555555554</c:v>
                </c:pt>
                <c:pt idx="48047">
                  <c:v>66.731944444444451</c:v>
                </c:pt>
                <c:pt idx="48048">
                  <c:v>66.733333333333334</c:v>
                </c:pt>
                <c:pt idx="48049">
                  <c:v>66.734722222222217</c:v>
                </c:pt>
                <c:pt idx="48050">
                  <c:v>66.736111111111114</c:v>
                </c:pt>
                <c:pt idx="48051">
                  <c:v>66.737499999999997</c:v>
                </c:pt>
                <c:pt idx="48052">
                  <c:v>66.738888888888894</c:v>
                </c:pt>
                <c:pt idx="48053">
                  <c:v>66.740277777777777</c:v>
                </c:pt>
                <c:pt idx="48054">
                  <c:v>66.74166666666666</c:v>
                </c:pt>
                <c:pt idx="48055">
                  <c:v>66.743055555555557</c:v>
                </c:pt>
                <c:pt idx="48056">
                  <c:v>66.74444444444444</c:v>
                </c:pt>
                <c:pt idx="48057">
                  <c:v>66.745833333333337</c:v>
                </c:pt>
                <c:pt idx="48058">
                  <c:v>66.74722222222222</c:v>
                </c:pt>
                <c:pt idx="48059">
                  <c:v>66.748611111111117</c:v>
                </c:pt>
                <c:pt idx="48060">
                  <c:v>66.75</c:v>
                </c:pt>
                <c:pt idx="48061">
                  <c:v>66.751388888888883</c:v>
                </c:pt>
                <c:pt idx="48062">
                  <c:v>66.75277777777778</c:v>
                </c:pt>
                <c:pt idx="48063">
                  <c:v>66.754166666666663</c:v>
                </c:pt>
                <c:pt idx="48064">
                  <c:v>66.75555555555556</c:v>
                </c:pt>
                <c:pt idx="48065">
                  <c:v>66.756944444444443</c:v>
                </c:pt>
                <c:pt idx="48066">
                  <c:v>66.75833333333334</c:v>
                </c:pt>
                <c:pt idx="48067">
                  <c:v>66.759722222222223</c:v>
                </c:pt>
                <c:pt idx="48068">
                  <c:v>66.761111111111106</c:v>
                </c:pt>
                <c:pt idx="48069">
                  <c:v>66.762500000000003</c:v>
                </c:pt>
                <c:pt idx="48070">
                  <c:v>66.763888888888886</c:v>
                </c:pt>
                <c:pt idx="48071">
                  <c:v>66.765277777777783</c:v>
                </c:pt>
                <c:pt idx="48072">
                  <c:v>66.766666666666666</c:v>
                </c:pt>
                <c:pt idx="48073">
                  <c:v>66.768055555555549</c:v>
                </c:pt>
                <c:pt idx="48074">
                  <c:v>66.769444444444446</c:v>
                </c:pt>
                <c:pt idx="48075">
                  <c:v>66.770833333333329</c:v>
                </c:pt>
                <c:pt idx="48076">
                  <c:v>66.772222222222226</c:v>
                </c:pt>
                <c:pt idx="48077">
                  <c:v>66.773611111111109</c:v>
                </c:pt>
                <c:pt idx="48078">
                  <c:v>66.775000000000006</c:v>
                </c:pt>
                <c:pt idx="48079">
                  <c:v>66.776388888888889</c:v>
                </c:pt>
                <c:pt idx="48080">
                  <c:v>66.777777777777771</c:v>
                </c:pt>
                <c:pt idx="48081">
                  <c:v>66.779166666666669</c:v>
                </c:pt>
                <c:pt idx="48082">
                  <c:v>66.780555555555551</c:v>
                </c:pt>
                <c:pt idx="48083">
                  <c:v>66.781944444444449</c:v>
                </c:pt>
                <c:pt idx="48084">
                  <c:v>66.783333333333331</c:v>
                </c:pt>
                <c:pt idx="48085">
                  <c:v>66.784722222222229</c:v>
                </c:pt>
                <c:pt idx="48086">
                  <c:v>66.786111111111111</c:v>
                </c:pt>
                <c:pt idx="48087">
                  <c:v>66.787499999999994</c:v>
                </c:pt>
                <c:pt idx="48088">
                  <c:v>66.788888888888891</c:v>
                </c:pt>
                <c:pt idx="48089">
                  <c:v>66.790277777777774</c:v>
                </c:pt>
                <c:pt idx="48090">
                  <c:v>66.791666666666671</c:v>
                </c:pt>
                <c:pt idx="48091">
                  <c:v>66.793055555555554</c:v>
                </c:pt>
                <c:pt idx="48092">
                  <c:v>66.794444444444451</c:v>
                </c:pt>
                <c:pt idx="48093">
                  <c:v>66.795833333333334</c:v>
                </c:pt>
                <c:pt idx="48094">
                  <c:v>66.797222222222217</c:v>
                </c:pt>
                <c:pt idx="48095">
                  <c:v>66.798611111111114</c:v>
                </c:pt>
                <c:pt idx="48096">
                  <c:v>66.8</c:v>
                </c:pt>
                <c:pt idx="48097">
                  <c:v>66.801388888888894</c:v>
                </c:pt>
                <c:pt idx="48098">
                  <c:v>66.802777777777777</c:v>
                </c:pt>
                <c:pt idx="48099">
                  <c:v>66.80416666666666</c:v>
                </c:pt>
                <c:pt idx="48100">
                  <c:v>66.805555555555557</c:v>
                </c:pt>
                <c:pt idx="48101">
                  <c:v>66.80694444444444</c:v>
                </c:pt>
                <c:pt idx="48102">
                  <c:v>66.808333333333337</c:v>
                </c:pt>
                <c:pt idx="48103">
                  <c:v>66.80972222222222</c:v>
                </c:pt>
                <c:pt idx="48104">
                  <c:v>66.811111111111117</c:v>
                </c:pt>
                <c:pt idx="48105">
                  <c:v>66.8125</c:v>
                </c:pt>
                <c:pt idx="48106">
                  <c:v>66.813888888888883</c:v>
                </c:pt>
                <c:pt idx="48107">
                  <c:v>66.81527777777778</c:v>
                </c:pt>
                <c:pt idx="48108">
                  <c:v>66.816666666666663</c:v>
                </c:pt>
                <c:pt idx="48109">
                  <c:v>66.81805555555556</c:v>
                </c:pt>
                <c:pt idx="48110">
                  <c:v>66.819444444444443</c:v>
                </c:pt>
                <c:pt idx="48111">
                  <c:v>66.82083333333334</c:v>
                </c:pt>
                <c:pt idx="48112">
                  <c:v>66.822222222222223</c:v>
                </c:pt>
                <c:pt idx="48113">
                  <c:v>66.823611111111106</c:v>
                </c:pt>
                <c:pt idx="48114">
                  <c:v>66.825000000000003</c:v>
                </c:pt>
                <c:pt idx="48115">
                  <c:v>66.826388888888886</c:v>
                </c:pt>
                <c:pt idx="48116">
                  <c:v>66.827777777777783</c:v>
                </c:pt>
                <c:pt idx="48117">
                  <c:v>66.829166666666666</c:v>
                </c:pt>
                <c:pt idx="48118">
                  <c:v>66.830555555555549</c:v>
                </c:pt>
                <c:pt idx="48119">
                  <c:v>66.831944444444446</c:v>
                </c:pt>
                <c:pt idx="48120">
                  <c:v>66.833333333333329</c:v>
                </c:pt>
                <c:pt idx="48121">
                  <c:v>66.834722222222226</c:v>
                </c:pt>
                <c:pt idx="48122">
                  <c:v>66.836111111111109</c:v>
                </c:pt>
                <c:pt idx="48123">
                  <c:v>66.837500000000006</c:v>
                </c:pt>
                <c:pt idx="48124">
                  <c:v>66.838888888888889</c:v>
                </c:pt>
                <c:pt idx="48125">
                  <c:v>66.840277777777771</c:v>
                </c:pt>
                <c:pt idx="48126">
                  <c:v>66.841666666666669</c:v>
                </c:pt>
                <c:pt idx="48127">
                  <c:v>66.843055555555551</c:v>
                </c:pt>
                <c:pt idx="48128">
                  <c:v>66.844444444444449</c:v>
                </c:pt>
                <c:pt idx="48129">
                  <c:v>66.845833333333331</c:v>
                </c:pt>
                <c:pt idx="48130">
                  <c:v>66.847222222222229</c:v>
                </c:pt>
                <c:pt idx="48131">
                  <c:v>66.848611111111111</c:v>
                </c:pt>
                <c:pt idx="48132">
                  <c:v>66.849999999999994</c:v>
                </c:pt>
                <c:pt idx="48133">
                  <c:v>66.851388888888891</c:v>
                </c:pt>
                <c:pt idx="48134">
                  <c:v>66.852777777777774</c:v>
                </c:pt>
                <c:pt idx="48135">
                  <c:v>66.854166666666671</c:v>
                </c:pt>
                <c:pt idx="48136">
                  <c:v>66.855555555555554</c:v>
                </c:pt>
                <c:pt idx="48137">
                  <c:v>66.856944444444451</c:v>
                </c:pt>
                <c:pt idx="48138">
                  <c:v>66.858333333333334</c:v>
                </c:pt>
                <c:pt idx="48139">
                  <c:v>66.859722222222217</c:v>
                </c:pt>
                <c:pt idx="48140">
                  <c:v>66.861111111111114</c:v>
                </c:pt>
                <c:pt idx="48141">
                  <c:v>66.862499999999997</c:v>
                </c:pt>
                <c:pt idx="48142">
                  <c:v>66.863888888888894</c:v>
                </c:pt>
                <c:pt idx="48143">
                  <c:v>66.865277777777777</c:v>
                </c:pt>
                <c:pt idx="48144">
                  <c:v>66.86666666666666</c:v>
                </c:pt>
                <c:pt idx="48145">
                  <c:v>66.868055555555557</c:v>
                </c:pt>
                <c:pt idx="48146">
                  <c:v>66.86944444444444</c:v>
                </c:pt>
                <c:pt idx="48147">
                  <c:v>66.870833333333337</c:v>
                </c:pt>
                <c:pt idx="48148">
                  <c:v>66.87222222222222</c:v>
                </c:pt>
                <c:pt idx="48149">
                  <c:v>66.873611111111117</c:v>
                </c:pt>
                <c:pt idx="48150">
                  <c:v>66.875</c:v>
                </c:pt>
                <c:pt idx="48151">
                  <c:v>66.876388888888883</c:v>
                </c:pt>
                <c:pt idx="48152">
                  <c:v>66.87777777777778</c:v>
                </c:pt>
                <c:pt idx="48153">
                  <c:v>66.879166666666663</c:v>
                </c:pt>
                <c:pt idx="48154">
                  <c:v>66.88055555555556</c:v>
                </c:pt>
                <c:pt idx="48155">
                  <c:v>66.881944444444443</c:v>
                </c:pt>
                <c:pt idx="48156">
                  <c:v>66.88333333333334</c:v>
                </c:pt>
                <c:pt idx="48157">
                  <c:v>66.884722222222223</c:v>
                </c:pt>
                <c:pt idx="48158">
                  <c:v>66.886111111111106</c:v>
                </c:pt>
                <c:pt idx="48159">
                  <c:v>66.887500000000003</c:v>
                </c:pt>
                <c:pt idx="48160">
                  <c:v>66.888888888888886</c:v>
                </c:pt>
                <c:pt idx="48161">
                  <c:v>66.890277777777783</c:v>
                </c:pt>
                <c:pt idx="48162">
                  <c:v>66.891666666666666</c:v>
                </c:pt>
                <c:pt idx="48163">
                  <c:v>66.893055555555549</c:v>
                </c:pt>
                <c:pt idx="48164">
                  <c:v>66.894444444444446</c:v>
                </c:pt>
                <c:pt idx="48165">
                  <c:v>66.895833333333329</c:v>
                </c:pt>
                <c:pt idx="48166">
                  <c:v>66.897222222222226</c:v>
                </c:pt>
                <c:pt idx="48167">
                  <c:v>66.898611111111109</c:v>
                </c:pt>
                <c:pt idx="48168">
                  <c:v>66.900000000000006</c:v>
                </c:pt>
                <c:pt idx="48169">
                  <c:v>66.901388888888889</c:v>
                </c:pt>
                <c:pt idx="48170">
                  <c:v>66.902777777777771</c:v>
                </c:pt>
                <c:pt idx="48171">
                  <c:v>66.904166666666669</c:v>
                </c:pt>
                <c:pt idx="48172">
                  <c:v>66.905555555555551</c:v>
                </c:pt>
                <c:pt idx="48173">
                  <c:v>66.906944444444449</c:v>
                </c:pt>
                <c:pt idx="48174">
                  <c:v>66.908333333333331</c:v>
                </c:pt>
                <c:pt idx="48175">
                  <c:v>66.909722222222229</c:v>
                </c:pt>
                <c:pt idx="48176">
                  <c:v>66.911111111111111</c:v>
                </c:pt>
                <c:pt idx="48177">
                  <c:v>66.912499999999994</c:v>
                </c:pt>
                <c:pt idx="48178">
                  <c:v>66.913888888888891</c:v>
                </c:pt>
                <c:pt idx="48179">
                  <c:v>66.915277777777774</c:v>
                </c:pt>
                <c:pt idx="48180">
                  <c:v>66.916666666666671</c:v>
                </c:pt>
                <c:pt idx="48181">
                  <c:v>66.918055555555554</c:v>
                </c:pt>
                <c:pt idx="48182">
                  <c:v>66.919444444444451</c:v>
                </c:pt>
                <c:pt idx="48183">
                  <c:v>66.920833333333334</c:v>
                </c:pt>
                <c:pt idx="48184">
                  <c:v>66.922222222222217</c:v>
                </c:pt>
                <c:pt idx="48185">
                  <c:v>66.923611111111114</c:v>
                </c:pt>
                <c:pt idx="48186">
                  <c:v>66.924999999999997</c:v>
                </c:pt>
                <c:pt idx="48187">
                  <c:v>66.926388888888894</c:v>
                </c:pt>
                <c:pt idx="48188">
                  <c:v>66.927777777777777</c:v>
                </c:pt>
                <c:pt idx="48189">
                  <c:v>66.92916666666666</c:v>
                </c:pt>
                <c:pt idx="48190">
                  <c:v>66.930555555555557</c:v>
                </c:pt>
                <c:pt idx="48191">
                  <c:v>66.93194444444444</c:v>
                </c:pt>
                <c:pt idx="48192">
                  <c:v>66.933333333333337</c:v>
                </c:pt>
                <c:pt idx="48193">
                  <c:v>66.93472222222222</c:v>
                </c:pt>
                <c:pt idx="48194">
                  <c:v>66.936111111111117</c:v>
                </c:pt>
                <c:pt idx="48195">
                  <c:v>66.9375</c:v>
                </c:pt>
                <c:pt idx="48196">
                  <c:v>66.938888888888883</c:v>
                </c:pt>
                <c:pt idx="48197">
                  <c:v>66.94027777777778</c:v>
                </c:pt>
                <c:pt idx="48198">
                  <c:v>66.941666666666663</c:v>
                </c:pt>
                <c:pt idx="48199">
                  <c:v>66.94305555555556</c:v>
                </c:pt>
                <c:pt idx="48200">
                  <c:v>66.944444444444443</c:v>
                </c:pt>
                <c:pt idx="48201">
                  <c:v>66.94583333333334</c:v>
                </c:pt>
                <c:pt idx="48202">
                  <c:v>66.947222222222223</c:v>
                </c:pt>
                <c:pt idx="48203">
                  <c:v>66.948611111111106</c:v>
                </c:pt>
                <c:pt idx="48204">
                  <c:v>66.95</c:v>
                </c:pt>
                <c:pt idx="48205">
                  <c:v>66.951388888888886</c:v>
                </c:pt>
                <c:pt idx="48206">
                  <c:v>66.952777777777783</c:v>
                </c:pt>
                <c:pt idx="48207">
                  <c:v>66.954166666666666</c:v>
                </c:pt>
                <c:pt idx="48208">
                  <c:v>66.955555555555549</c:v>
                </c:pt>
                <c:pt idx="48209">
                  <c:v>66.956944444444446</c:v>
                </c:pt>
                <c:pt idx="48210">
                  <c:v>66.958333333333329</c:v>
                </c:pt>
                <c:pt idx="48211">
                  <c:v>66.959722222222226</c:v>
                </c:pt>
                <c:pt idx="48212">
                  <c:v>66.961111111111109</c:v>
                </c:pt>
                <c:pt idx="48213">
                  <c:v>66.962500000000006</c:v>
                </c:pt>
                <c:pt idx="48214">
                  <c:v>66.963888888888889</c:v>
                </c:pt>
                <c:pt idx="48215">
                  <c:v>66.965277777777771</c:v>
                </c:pt>
                <c:pt idx="48216">
                  <c:v>66.966666666666669</c:v>
                </c:pt>
                <c:pt idx="48217">
                  <c:v>66.968055555555551</c:v>
                </c:pt>
                <c:pt idx="48218">
                  <c:v>66.969444444444449</c:v>
                </c:pt>
                <c:pt idx="48219">
                  <c:v>66.970833333333331</c:v>
                </c:pt>
                <c:pt idx="48220">
                  <c:v>66.972222222222229</c:v>
                </c:pt>
                <c:pt idx="48221">
                  <c:v>66.973611111111111</c:v>
                </c:pt>
                <c:pt idx="48222">
                  <c:v>66.974999999999994</c:v>
                </c:pt>
                <c:pt idx="48223">
                  <c:v>66.976388888888891</c:v>
                </c:pt>
                <c:pt idx="48224">
                  <c:v>66.977777777777774</c:v>
                </c:pt>
                <c:pt idx="48225">
                  <c:v>66.979166666666671</c:v>
                </c:pt>
                <c:pt idx="48226">
                  <c:v>66.980555555555554</c:v>
                </c:pt>
                <c:pt idx="48227">
                  <c:v>66.981944444444451</c:v>
                </c:pt>
                <c:pt idx="48228">
                  <c:v>66.983333333333334</c:v>
                </c:pt>
                <c:pt idx="48229">
                  <c:v>66.984722222222217</c:v>
                </c:pt>
                <c:pt idx="48230">
                  <c:v>66.986111111111114</c:v>
                </c:pt>
                <c:pt idx="48231">
                  <c:v>66.987499999999997</c:v>
                </c:pt>
                <c:pt idx="48232">
                  <c:v>66.988888888888894</c:v>
                </c:pt>
                <c:pt idx="48233">
                  <c:v>66.990277777777777</c:v>
                </c:pt>
                <c:pt idx="48234">
                  <c:v>66.99166666666666</c:v>
                </c:pt>
                <c:pt idx="48235">
                  <c:v>66.993055555555557</c:v>
                </c:pt>
                <c:pt idx="48236">
                  <c:v>66.99444444444444</c:v>
                </c:pt>
                <c:pt idx="48237">
                  <c:v>66.995833333333337</c:v>
                </c:pt>
                <c:pt idx="48238">
                  <c:v>66.99722222222222</c:v>
                </c:pt>
                <c:pt idx="48239">
                  <c:v>66.998611111111117</c:v>
                </c:pt>
                <c:pt idx="48240">
                  <c:v>67</c:v>
                </c:pt>
                <c:pt idx="48241">
                  <c:v>67.001388888888883</c:v>
                </c:pt>
                <c:pt idx="48242">
                  <c:v>67.00277777777778</c:v>
                </c:pt>
                <c:pt idx="48243">
                  <c:v>67.004166666666663</c:v>
                </c:pt>
                <c:pt idx="48244">
                  <c:v>67.00555555555556</c:v>
                </c:pt>
                <c:pt idx="48245">
                  <c:v>67.006944444444443</c:v>
                </c:pt>
                <c:pt idx="48246">
                  <c:v>67.00833333333334</c:v>
                </c:pt>
                <c:pt idx="48247">
                  <c:v>67.009722222222223</c:v>
                </c:pt>
                <c:pt idx="48248">
                  <c:v>67.011111111111106</c:v>
                </c:pt>
                <c:pt idx="48249">
                  <c:v>67.012500000000003</c:v>
                </c:pt>
                <c:pt idx="48250">
                  <c:v>67.013888888888886</c:v>
                </c:pt>
                <c:pt idx="48251">
                  <c:v>67.015277777777783</c:v>
                </c:pt>
                <c:pt idx="48252">
                  <c:v>67.016666666666666</c:v>
                </c:pt>
                <c:pt idx="48253">
                  <c:v>67.018055555555549</c:v>
                </c:pt>
                <c:pt idx="48254">
                  <c:v>67.019444444444446</c:v>
                </c:pt>
                <c:pt idx="48255">
                  <c:v>67.020833333333329</c:v>
                </c:pt>
                <c:pt idx="48256">
                  <c:v>67.022222222222226</c:v>
                </c:pt>
                <c:pt idx="48257">
                  <c:v>67.023611111111109</c:v>
                </c:pt>
                <c:pt idx="48258">
                  <c:v>67.025000000000006</c:v>
                </c:pt>
                <c:pt idx="48259">
                  <c:v>67.026388888888889</c:v>
                </c:pt>
                <c:pt idx="48260">
                  <c:v>67.027777777777771</c:v>
                </c:pt>
                <c:pt idx="48261">
                  <c:v>67.029166666666669</c:v>
                </c:pt>
                <c:pt idx="48262">
                  <c:v>67.030555555555551</c:v>
                </c:pt>
                <c:pt idx="48263">
                  <c:v>67.031944444444449</c:v>
                </c:pt>
                <c:pt idx="48264">
                  <c:v>67.033333333333331</c:v>
                </c:pt>
                <c:pt idx="48265">
                  <c:v>67.034722222222229</c:v>
                </c:pt>
                <c:pt idx="48266">
                  <c:v>67.036111111111111</c:v>
                </c:pt>
                <c:pt idx="48267">
                  <c:v>67.037499999999994</c:v>
                </c:pt>
                <c:pt idx="48268">
                  <c:v>67.038888888888891</c:v>
                </c:pt>
                <c:pt idx="48269">
                  <c:v>67.040277777777774</c:v>
                </c:pt>
                <c:pt idx="48270">
                  <c:v>67.041666666666671</c:v>
                </c:pt>
                <c:pt idx="48271">
                  <c:v>67.043055555555554</c:v>
                </c:pt>
                <c:pt idx="48272">
                  <c:v>67.044444444444451</c:v>
                </c:pt>
                <c:pt idx="48273">
                  <c:v>67.045833333333334</c:v>
                </c:pt>
                <c:pt idx="48274">
                  <c:v>67.047222222222217</c:v>
                </c:pt>
                <c:pt idx="48275">
                  <c:v>67.048611111111114</c:v>
                </c:pt>
                <c:pt idx="48276">
                  <c:v>67.05</c:v>
                </c:pt>
                <c:pt idx="48277">
                  <c:v>67.051388888888894</c:v>
                </c:pt>
                <c:pt idx="48278">
                  <c:v>67.052777777777777</c:v>
                </c:pt>
                <c:pt idx="48279">
                  <c:v>67.05416666666666</c:v>
                </c:pt>
                <c:pt idx="48280">
                  <c:v>67.055555555555557</c:v>
                </c:pt>
                <c:pt idx="48281">
                  <c:v>67.05694444444444</c:v>
                </c:pt>
                <c:pt idx="48282">
                  <c:v>67.058333333333337</c:v>
                </c:pt>
                <c:pt idx="48283">
                  <c:v>67.05972222222222</c:v>
                </c:pt>
                <c:pt idx="48284">
                  <c:v>67.061111111111117</c:v>
                </c:pt>
                <c:pt idx="48285">
                  <c:v>67.0625</c:v>
                </c:pt>
                <c:pt idx="48286">
                  <c:v>67.063888888888883</c:v>
                </c:pt>
                <c:pt idx="48287">
                  <c:v>67.06527777777778</c:v>
                </c:pt>
                <c:pt idx="48288">
                  <c:v>67.066666666666663</c:v>
                </c:pt>
                <c:pt idx="48289">
                  <c:v>67.06805555555556</c:v>
                </c:pt>
                <c:pt idx="48290">
                  <c:v>67.069444444444443</c:v>
                </c:pt>
                <c:pt idx="48291">
                  <c:v>67.07083333333334</c:v>
                </c:pt>
                <c:pt idx="48292">
                  <c:v>67.072222222222223</c:v>
                </c:pt>
                <c:pt idx="48293">
                  <c:v>67.073611111111106</c:v>
                </c:pt>
                <c:pt idx="48294">
                  <c:v>67.075000000000003</c:v>
                </c:pt>
                <c:pt idx="48295">
                  <c:v>67.076388888888886</c:v>
                </c:pt>
                <c:pt idx="48296">
                  <c:v>67.077777777777783</c:v>
                </c:pt>
                <c:pt idx="48297">
                  <c:v>67.079166666666666</c:v>
                </c:pt>
                <c:pt idx="48298">
                  <c:v>67.080555555555549</c:v>
                </c:pt>
                <c:pt idx="48299">
                  <c:v>67.081944444444446</c:v>
                </c:pt>
                <c:pt idx="48300">
                  <c:v>67.083333333333329</c:v>
                </c:pt>
                <c:pt idx="48301">
                  <c:v>67.084722222222226</c:v>
                </c:pt>
                <c:pt idx="48302">
                  <c:v>67.086111111111109</c:v>
                </c:pt>
                <c:pt idx="48303">
                  <c:v>67.087500000000006</c:v>
                </c:pt>
                <c:pt idx="48304">
                  <c:v>67.088888888888889</c:v>
                </c:pt>
                <c:pt idx="48305">
                  <c:v>67.090277777777771</c:v>
                </c:pt>
                <c:pt idx="48306">
                  <c:v>67.091666666666669</c:v>
                </c:pt>
                <c:pt idx="48307">
                  <c:v>67.093055555555551</c:v>
                </c:pt>
                <c:pt idx="48308">
                  <c:v>67.094444444444449</c:v>
                </c:pt>
                <c:pt idx="48309">
                  <c:v>67.095833333333331</c:v>
                </c:pt>
                <c:pt idx="48310">
                  <c:v>67.097222222222229</c:v>
                </c:pt>
                <c:pt idx="48311">
                  <c:v>67.098611111111111</c:v>
                </c:pt>
                <c:pt idx="48312">
                  <c:v>67.099999999999994</c:v>
                </c:pt>
                <c:pt idx="48313">
                  <c:v>67.101388888888891</c:v>
                </c:pt>
                <c:pt idx="48314">
                  <c:v>67.102777777777774</c:v>
                </c:pt>
                <c:pt idx="48315">
                  <c:v>67.104166666666671</c:v>
                </c:pt>
                <c:pt idx="48316">
                  <c:v>67.105555555555554</c:v>
                </c:pt>
                <c:pt idx="48317">
                  <c:v>67.106944444444451</c:v>
                </c:pt>
                <c:pt idx="48318">
                  <c:v>67.108333333333334</c:v>
                </c:pt>
                <c:pt idx="48319">
                  <c:v>67.109722222222217</c:v>
                </c:pt>
                <c:pt idx="48320">
                  <c:v>67.111111111111114</c:v>
                </c:pt>
                <c:pt idx="48321">
                  <c:v>67.112499999999997</c:v>
                </c:pt>
                <c:pt idx="48322">
                  <c:v>67.113888888888894</c:v>
                </c:pt>
                <c:pt idx="48323">
                  <c:v>67.115277777777777</c:v>
                </c:pt>
                <c:pt idx="48324">
                  <c:v>67.11666666666666</c:v>
                </c:pt>
                <c:pt idx="48325">
                  <c:v>67.118055555555557</c:v>
                </c:pt>
                <c:pt idx="48326">
                  <c:v>67.11944444444444</c:v>
                </c:pt>
                <c:pt idx="48327">
                  <c:v>67.120833333333337</c:v>
                </c:pt>
                <c:pt idx="48328">
                  <c:v>67.12222222222222</c:v>
                </c:pt>
                <c:pt idx="48329">
                  <c:v>67.123611111111117</c:v>
                </c:pt>
                <c:pt idx="48330">
                  <c:v>67.125</c:v>
                </c:pt>
                <c:pt idx="48331">
                  <c:v>67.126388888888883</c:v>
                </c:pt>
                <c:pt idx="48332">
                  <c:v>67.12777777777778</c:v>
                </c:pt>
                <c:pt idx="48333">
                  <c:v>67.129166666666663</c:v>
                </c:pt>
                <c:pt idx="48334">
                  <c:v>67.13055555555556</c:v>
                </c:pt>
                <c:pt idx="48335">
                  <c:v>67.131944444444443</c:v>
                </c:pt>
                <c:pt idx="48336">
                  <c:v>67.13333333333334</c:v>
                </c:pt>
                <c:pt idx="48337">
                  <c:v>67.134722222222223</c:v>
                </c:pt>
                <c:pt idx="48338">
                  <c:v>67.136111111111106</c:v>
                </c:pt>
                <c:pt idx="48339">
                  <c:v>67.137500000000003</c:v>
                </c:pt>
                <c:pt idx="48340">
                  <c:v>67.138888888888886</c:v>
                </c:pt>
                <c:pt idx="48341">
                  <c:v>67.140277777777783</c:v>
                </c:pt>
                <c:pt idx="48342">
                  <c:v>67.141666666666666</c:v>
                </c:pt>
                <c:pt idx="48343">
                  <c:v>67.143055555555549</c:v>
                </c:pt>
                <c:pt idx="48344">
                  <c:v>67.144444444444446</c:v>
                </c:pt>
                <c:pt idx="48345">
                  <c:v>67.145833333333329</c:v>
                </c:pt>
                <c:pt idx="48346">
                  <c:v>67.147222222222226</c:v>
                </c:pt>
                <c:pt idx="48347">
                  <c:v>67.148611111111109</c:v>
                </c:pt>
                <c:pt idx="48348">
                  <c:v>67.150000000000006</c:v>
                </c:pt>
                <c:pt idx="48349">
                  <c:v>67.151388888888889</c:v>
                </c:pt>
                <c:pt idx="48350">
                  <c:v>67.152777777777771</c:v>
                </c:pt>
                <c:pt idx="48351">
                  <c:v>67.154166666666669</c:v>
                </c:pt>
                <c:pt idx="48352">
                  <c:v>67.155555555555551</c:v>
                </c:pt>
                <c:pt idx="48353">
                  <c:v>67.156944444444449</c:v>
                </c:pt>
                <c:pt idx="48354">
                  <c:v>67.158333333333331</c:v>
                </c:pt>
                <c:pt idx="48355">
                  <c:v>67.159722222222229</c:v>
                </c:pt>
                <c:pt idx="48356">
                  <c:v>67.161111111111111</c:v>
                </c:pt>
                <c:pt idx="48357">
                  <c:v>67.162499999999994</c:v>
                </c:pt>
                <c:pt idx="48358">
                  <c:v>67.163888888888891</c:v>
                </c:pt>
                <c:pt idx="48359">
                  <c:v>67.165277777777774</c:v>
                </c:pt>
                <c:pt idx="48360">
                  <c:v>67.166666666666671</c:v>
                </c:pt>
                <c:pt idx="48361">
                  <c:v>67.168055555555554</c:v>
                </c:pt>
                <c:pt idx="48362">
                  <c:v>67.169444444444451</c:v>
                </c:pt>
                <c:pt idx="48363">
                  <c:v>67.170833333333334</c:v>
                </c:pt>
                <c:pt idx="48364">
                  <c:v>67.172222222222217</c:v>
                </c:pt>
                <c:pt idx="48365">
                  <c:v>67.173611111111114</c:v>
                </c:pt>
                <c:pt idx="48366">
                  <c:v>67.174999999999997</c:v>
                </c:pt>
                <c:pt idx="48367">
                  <c:v>67.176388888888894</c:v>
                </c:pt>
                <c:pt idx="48368">
                  <c:v>67.177777777777777</c:v>
                </c:pt>
                <c:pt idx="48369">
                  <c:v>67.17916666666666</c:v>
                </c:pt>
                <c:pt idx="48370">
                  <c:v>67.180555555555557</c:v>
                </c:pt>
                <c:pt idx="48371">
                  <c:v>67.18194444444444</c:v>
                </c:pt>
                <c:pt idx="48372">
                  <c:v>67.183333333333337</c:v>
                </c:pt>
                <c:pt idx="48373">
                  <c:v>67.18472222222222</c:v>
                </c:pt>
                <c:pt idx="48374">
                  <c:v>67.186111111111117</c:v>
                </c:pt>
                <c:pt idx="48375">
                  <c:v>67.1875</c:v>
                </c:pt>
                <c:pt idx="48376">
                  <c:v>67.188888888888883</c:v>
                </c:pt>
                <c:pt idx="48377">
                  <c:v>67.19027777777778</c:v>
                </c:pt>
                <c:pt idx="48378">
                  <c:v>67.191666666666663</c:v>
                </c:pt>
                <c:pt idx="48379">
                  <c:v>67.19305555555556</c:v>
                </c:pt>
                <c:pt idx="48380">
                  <c:v>67.194444444444443</c:v>
                </c:pt>
                <c:pt idx="48381">
                  <c:v>67.19583333333334</c:v>
                </c:pt>
                <c:pt idx="48382">
                  <c:v>67.197222222222223</c:v>
                </c:pt>
                <c:pt idx="48383">
                  <c:v>67.198611111111106</c:v>
                </c:pt>
                <c:pt idx="48384">
                  <c:v>67.2</c:v>
                </c:pt>
                <c:pt idx="48385">
                  <c:v>67.201388888888886</c:v>
                </c:pt>
                <c:pt idx="48386">
                  <c:v>67.202777777777783</c:v>
                </c:pt>
                <c:pt idx="48387">
                  <c:v>67.204166666666666</c:v>
                </c:pt>
                <c:pt idx="48388">
                  <c:v>67.205555555555549</c:v>
                </c:pt>
                <c:pt idx="48389">
                  <c:v>67.206944444444446</c:v>
                </c:pt>
                <c:pt idx="48390">
                  <c:v>67.208333333333329</c:v>
                </c:pt>
                <c:pt idx="48391">
                  <c:v>67.209722222222226</c:v>
                </c:pt>
                <c:pt idx="48392">
                  <c:v>67.211111111111109</c:v>
                </c:pt>
                <c:pt idx="48393">
                  <c:v>67.212500000000006</c:v>
                </c:pt>
                <c:pt idx="48394">
                  <c:v>67.213888888888889</c:v>
                </c:pt>
                <c:pt idx="48395">
                  <c:v>67.215277777777771</c:v>
                </c:pt>
                <c:pt idx="48396">
                  <c:v>67.216666666666669</c:v>
                </c:pt>
                <c:pt idx="48397">
                  <c:v>67.218055555555551</c:v>
                </c:pt>
                <c:pt idx="48398">
                  <c:v>67.219444444444449</c:v>
                </c:pt>
                <c:pt idx="48399">
                  <c:v>67.220833333333331</c:v>
                </c:pt>
                <c:pt idx="48400">
                  <c:v>67.222222222222229</c:v>
                </c:pt>
                <c:pt idx="48401">
                  <c:v>67.223611111111111</c:v>
                </c:pt>
                <c:pt idx="48402">
                  <c:v>67.224999999999994</c:v>
                </c:pt>
                <c:pt idx="48403">
                  <c:v>67.226388888888891</c:v>
                </c:pt>
                <c:pt idx="48404">
                  <c:v>67.227777777777774</c:v>
                </c:pt>
                <c:pt idx="48405">
                  <c:v>67.229166666666671</c:v>
                </c:pt>
                <c:pt idx="48406">
                  <c:v>67.230555555555554</c:v>
                </c:pt>
                <c:pt idx="48407">
                  <c:v>67.231944444444451</c:v>
                </c:pt>
                <c:pt idx="48408">
                  <c:v>67.233333333333334</c:v>
                </c:pt>
                <c:pt idx="48409">
                  <c:v>67.234722222222217</c:v>
                </c:pt>
                <c:pt idx="48410">
                  <c:v>67.236111111111114</c:v>
                </c:pt>
                <c:pt idx="48411">
                  <c:v>67.237499999999997</c:v>
                </c:pt>
                <c:pt idx="48412">
                  <c:v>67.238888888888894</c:v>
                </c:pt>
                <c:pt idx="48413">
                  <c:v>67.240277777777777</c:v>
                </c:pt>
                <c:pt idx="48414">
                  <c:v>67.24166666666666</c:v>
                </c:pt>
                <c:pt idx="48415">
                  <c:v>67.243055555555557</c:v>
                </c:pt>
                <c:pt idx="48416">
                  <c:v>67.24444444444444</c:v>
                </c:pt>
                <c:pt idx="48417">
                  <c:v>67.245833333333337</c:v>
                </c:pt>
                <c:pt idx="48418">
                  <c:v>67.24722222222222</c:v>
                </c:pt>
                <c:pt idx="48419">
                  <c:v>67.248611111111117</c:v>
                </c:pt>
                <c:pt idx="48420">
                  <c:v>67.25</c:v>
                </c:pt>
                <c:pt idx="48421">
                  <c:v>67.251388888888883</c:v>
                </c:pt>
                <c:pt idx="48422">
                  <c:v>67.25277777777778</c:v>
                </c:pt>
                <c:pt idx="48423">
                  <c:v>67.254166666666663</c:v>
                </c:pt>
                <c:pt idx="48424">
                  <c:v>67.25555555555556</c:v>
                </c:pt>
                <c:pt idx="48425">
                  <c:v>67.256944444444443</c:v>
                </c:pt>
                <c:pt idx="48426">
                  <c:v>67.25833333333334</c:v>
                </c:pt>
                <c:pt idx="48427">
                  <c:v>67.259722222222223</c:v>
                </c:pt>
                <c:pt idx="48428">
                  <c:v>67.261111111111106</c:v>
                </c:pt>
                <c:pt idx="48429">
                  <c:v>67.262500000000003</c:v>
                </c:pt>
                <c:pt idx="48430">
                  <c:v>67.263888888888886</c:v>
                </c:pt>
                <c:pt idx="48431">
                  <c:v>67.265277777777783</c:v>
                </c:pt>
                <c:pt idx="48432">
                  <c:v>67.266666666666666</c:v>
                </c:pt>
                <c:pt idx="48433">
                  <c:v>67.268055555555549</c:v>
                </c:pt>
                <c:pt idx="48434">
                  <c:v>67.269444444444446</c:v>
                </c:pt>
                <c:pt idx="48435">
                  <c:v>67.270833333333329</c:v>
                </c:pt>
                <c:pt idx="48436">
                  <c:v>67.272222222222226</c:v>
                </c:pt>
                <c:pt idx="48437">
                  <c:v>67.273611111111109</c:v>
                </c:pt>
                <c:pt idx="48438">
                  <c:v>67.275000000000006</c:v>
                </c:pt>
                <c:pt idx="48439">
                  <c:v>67.276388888888889</c:v>
                </c:pt>
                <c:pt idx="48440">
                  <c:v>67.277777777777771</c:v>
                </c:pt>
                <c:pt idx="48441">
                  <c:v>67.279166666666669</c:v>
                </c:pt>
                <c:pt idx="48442">
                  <c:v>67.280555555555551</c:v>
                </c:pt>
                <c:pt idx="48443">
                  <c:v>67.281944444444449</c:v>
                </c:pt>
                <c:pt idx="48444">
                  <c:v>67.283333333333331</c:v>
                </c:pt>
                <c:pt idx="48445">
                  <c:v>67.284722222222229</c:v>
                </c:pt>
                <c:pt idx="48446">
                  <c:v>67.286111111111111</c:v>
                </c:pt>
                <c:pt idx="48447">
                  <c:v>67.287499999999994</c:v>
                </c:pt>
                <c:pt idx="48448">
                  <c:v>67.288888888888891</c:v>
                </c:pt>
                <c:pt idx="48449">
                  <c:v>67.290277777777774</c:v>
                </c:pt>
                <c:pt idx="48450">
                  <c:v>67.291666666666671</c:v>
                </c:pt>
                <c:pt idx="48451">
                  <c:v>67.293055555555554</c:v>
                </c:pt>
                <c:pt idx="48452">
                  <c:v>67.294444444444451</c:v>
                </c:pt>
                <c:pt idx="48453">
                  <c:v>67.295833333333334</c:v>
                </c:pt>
                <c:pt idx="48454">
                  <c:v>67.297222222222217</c:v>
                </c:pt>
                <c:pt idx="48455">
                  <c:v>67.298611111111114</c:v>
                </c:pt>
                <c:pt idx="48456">
                  <c:v>67.3</c:v>
                </c:pt>
                <c:pt idx="48457">
                  <c:v>67.301388888888894</c:v>
                </c:pt>
                <c:pt idx="48458">
                  <c:v>67.302777777777777</c:v>
                </c:pt>
                <c:pt idx="48459">
                  <c:v>67.30416666666666</c:v>
                </c:pt>
                <c:pt idx="48460">
                  <c:v>67.305555555555557</c:v>
                </c:pt>
                <c:pt idx="48461">
                  <c:v>67.30694444444444</c:v>
                </c:pt>
                <c:pt idx="48462">
                  <c:v>67.308333333333337</c:v>
                </c:pt>
                <c:pt idx="48463">
                  <c:v>67.30972222222222</c:v>
                </c:pt>
                <c:pt idx="48464">
                  <c:v>67.311111111111117</c:v>
                </c:pt>
                <c:pt idx="48465">
                  <c:v>67.3125</c:v>
                </c:pt>
                <c:pt idx="48466">
                  <c:v>67.313888888888883</c:v>
                </c:pt>
                <c:pt idx="48467">
                  <c:v>67.31527777777778</c:v>
                </c:pt>
                <c:pt idx="48468">
                  <c:v>67.316666666666663</c:v>
                </c:pt>
                <c:pt idx="48469">
                  <c:v>67.31805555555556</c:v>
                </c:pt>
                <c:pt idx="48470">
                  <c:v>67.319444444444443</c:v>
                </c:pt>
                <c:pt idx="48471">
                  <c:v>67.32083333333334</c:v>
                </c:pt>
                <c:pt idx="48472">
                  <c:v>67.322222222222223</c:v>
                </c:pt>
                <c:pt idx="48473">
                  <c:v>67.323611111111106</c:v>
                </c:pt>
                <c:pt idx="48474">
                  <c:v>67.325000000000003</c:v>
                </c:pt>
                <c:pt idx="48475">
                  <c:v>67.326388888888886</c:v>
                </c:pt>
                <c:pt idx="48476">
                  <c:v>67.327777777777783</c:v>
                </c:pt>
                <c:pt idx="48477">
                  <c:v>67.329166666666666</c:v>
                </c:pt>
                <c:pt idx="48478">
                  <c:v>67.330555555555549</c:v>
                </c:pt>
                <c:pt idx="48479">
                  <c:v>67.331944444444446</c:v>
                </c:pt>
                <c:pt idx="48480">
                  <c:v>67.333333333333329</c:v>
                </c:pt>
                <c:pt idx="48481">
                  <c:v>67.334722222222226</c:v>
                </c:pt>
                <c:pt idx="48482">
                  <c:v>67.336111111111109</c:v>
                </c:pt>
                <c:pt idx="48483">
                  <c:v>67.337500000000006</c:v>
                </c:pt>
                <c:pt idx="48484">
                  <c:v>67.338888888888889</c:v>
                </c:pt>
                <c:pt idx="48485">
                  <c:v>67.340277777777771</c:v>
                </c:pt>
                <c:pt idx="48486">
                  <c:v>67.341666666666669</c:v>
                </c:pt>
                <c:pt idx="48487">
                  <c:v>67.343055555555551</c:v>
                </c:pt>
                <c:pt idx="48488">
                  <c:v>67.344444444444449</c:v>
                </c:pt>
                <c:pt idx="48489">
                  <c:v>67.345833333333331</c:v>
                </c:pt>
                <c:pt idx="48490">
                  <c:v>67.347222222222229</c:v>
                </c:pt>
                <c:pt idx="48491">
                  <c:v>67.348611111111111</c:v>
                </c:pt>
                <c:pt idx="48492">
                  <c:v>67.349999999999994</c:v>
                </c:pt>
                <c:pt idx="48493">
                  <c:v>67.351388888888891</c:v>
                </c:pt>
                <c:pt idx="48494">
                  <c:v>67.352777777777774</c:v>
                </c:pt>
                <c:pt idx="48495">
                  <c:v>67.354166666666671</c:v>
                </c:pt>
                <c:pt idx="48496">
                  <c:v>67.355555555555554</c:v>
                </c:pt>
                <c:pt idx="48497">
                  <c:v>67.356944444444451</c:v>
                </c:pt>
                <c:pt idx="48498">
                  <c:v>67.358333333333334</c:v>
                </c:pt>
                <c:pt idx="48499">
                  <c:v>67.359722222222217</c:v>
                </c:pt>
                <c:pt idx="48500">
                  <c:v>67.361111111111114</c:v>
                </c:pt>
                <c:pt idx="48501">
                  <c:v>67.362499999999997</c:v>
                </c:pt>
                <c:pt idx="48502">
                  <c:v>67.363888888888894</c:v>
                </c:pt>
                <c:pt idx="48503">
                  <c:v>67.365277777777777</c:v>
                </c:pt>
                <c:pt idx="48504">
                  <c:v>67.36666666666666</c:v>
                </c:pt>
                <c:pt idx="48505">
                  <c:v>67.368055555555557</c:v>
                </c:pt>
                <c:pt idx="48506">
                  <c:v>67.36944444444444</c:v>
                </c:pt>
                <c:pt idx="48507">
                  <c:v>67.370833333333337</c:v>
                </c:pt>
                <c:pt idx="48508">
                  <c:v>67.37222222222222</c:v>
                </c:pt>
                <c:pt idx="48509">
                  <c:v>67.373611111111117</c:v>
                </c:pt>
                <c:pt idx="48510">
                  <c:v>67.375</c:v>
                </c:pt>
                <c:pt idx="48511">
                  <c:v>67.376388888888883</c:v>
                </c:pt>
                <c:pt idx="48512">
                  <c:v>67.37777777777778</c:v>
                </c:pt>
                <c:pt idx="48513">
                  <c:v>67.379166666666663</c:v>
                </c:pt>
                <c:pt idx="48514">
                  <c:v>67.38055555555556</c:v>
                </c:pt>
                <c:pt idx="48515">
                  <c:v>67.381944444444443</c:v>
                </c:pt>
                <c:pt idx="48516">
                  <c:v>67.38333333333334</c:v>
                </c:pt>
                <c:pt idx="48517">
                  <c:v>67.384722222222223</c:v>
                </c:pt>
                <c:pt idx="48518">
                  <c:v>67.386111111111106</c:v>
                </c:pt>
                <c:pt idx="48519">
                  <c:v>67.387500000000003</c:v>
                </c:pt>
                <c:pt idx="48520">
                  <c:v>67.388888888888886</c:v>
                </c:pt>
                <c:pt idx="48521">
                  <c:v>67.390277777777783</c:v>
                </c:pt>
                <c:pt idx="48522">
                  <c:v>67.391666666666666</c:v>
                </c:pt>
                <c:pt idx="48523">
                  <c:v>67.393055555555549</c:v>
                </c:pt>
                <c:pt idx="48524">
                  <c:v>67.394444444444446</c:v>
                </c:pt>
                <c:pt idx="48525">
                  <c:v>67.395833333333329</c:v>
                </c:pt>
                <c:pt idx="48526">
                  <c:v>67.397222222222226</c:v>
                </c:pt>
                <c:pt idx="48527">
                  <c:v>67.398611111111109</c:v>
                </c:pt>
                <c:pt idx="48528">
                  <c:v>67.400000000000006</c:v>
                </c:pt>
                <c:pt idx="48529">
                  <c:v>67.401388888888889</c:v>
                </c:pt>
                <c:pt idx="48530">
                  <c:v>67.402777777777771</c:v>
                </c:pt>
                <c:pt idx="48531">
                  <c:v>67.404166666666669</c:v>
                </c:pt>
                <c:pt idx="48532">
                  <c:v>67.405555555555551</c:v>
                </c:pt>
                <c:pt idx="48533">
                  <c:v>67.406944444444449</c:v>
                </c:pt>
                <c:pt idx="48534">
                  <c:v>67.408333333333331</c:v>
                </c:pt>
                <c:pt idx="48535">
                  <c:v>67.409722222222229</c:v>
                </c:pt>
                <c:pt idx="48536">
                  <c:v>67.411111111111111</c:v>
                </c:pt>
                <c:pt idx="48537">
                  <c:v>67.412499999999994</c:v>
                </c:pt>
                <c:pt idx="48538">
                  <c:v>67.413888888888891</c:v>
                </c:pt>
                <c:pt idx="48539">
                  <c:v>67.415277777777774</c:v>
                </c:pt>
                <c:pt idx="48540">
                  <c:v>67.416666666666671</c:v>
                </c:pt>
                <c:pt idx="48541">
                  <c:v>67.418055555555554</c:v>
                </c:pt>
                <c:pt idx="48542">
                  <c:v>67.419444444444451</c:v>
                </c:pt>
                <c:pt idx="48543">
                  <c:v>67.420833333333334</c:v>
                </c:pt>
                <c:pt idx="48544">
                  <c:v>67.422222222222217</c:v>
                </c:pt>
                <c:pt idx="48545">
                  <c:v>67.423611111111114</c:v>
                </c:pt>
                <c:pt idx="48546">
                  <c:v>67.424999999999997</c:v>
                </c:pt>
                <c:pt idx="48547">
                  <c:v>67.426388888888894</c:v>
                </c:pt>
                <c:pt idx="48548">
                  <c:v>67.427777777777777</c:v>
                </c:pt>
                <c:pt idx="48549">
                  <c:v>67.42916666666666</c:v>
                </c:pt>
                <c:pt idx="48550">
                  <c:v>67.430555555555557</c:v>
                </c:pt>
                <c:pt idx="48551">
                  <c:v>67.43194444444444</c:v>
                </c:pt>
                <c:pt idx="48552">
                  <c:v>67.433333333333337</c:v>
                </c:pt>
                <c:pt idx="48553">
                  <c:v>67.43472222222222</c:v>
                </c:pt>
                <c:pt idx="48554">
                  <c:v>67.436111111111117</c:v>
                </c:pt>
                <c:pt idx="48555">
                  <c:v>67.4375</c:v>
                </c:pt>
                <c:pt idx="48556">
                  <c:v>67.438888888888883</c:v>
                </c:pt>
                <c:pt idx="48557">
                  <c:v>67.44027777777778</c:v>
                </c:pt>
                <c:pt idx="48558">
                  <c:v>67.441666666666663</c:v>
                </c:pt>
                <c:pt idx="48559">
                  <c:v>67.44305555555556</c:v>
                </c:pt>
                <c:pt idx="48560">
                  <c:v>67.444444444444443</c:v>
                </c:pt>
                <c:pt idx="48561">
                  <c:v>67.44583333333334</c:v>
                </c:pt>
                <c:pt idx="48562">
                  <c:v>67.447222222222223</c:v>
                </c:pt>
                <c:pt idx="48563">
                  <c:v>67.448611111111106</c:v>
                </c:pt>
                <c:pt idx="48564">
                  <c:v>67.45</c:v>
                </c:pt>
                <c:pt idx="48565">
                  <c:v>67.451388888888886</c:v>
                </c:pt>
                <c:pt idx="48566">
                  <c:v>67.452777777777783</c:v>
                </c:pt>
                <c:pt idx="48567">
                  <c:v>67.454166666666666</c:v>
                </c:pt>
                <c:pt idx="48568">
                  <c:v>67.455555555555549</c:v>
                </c:pt>
                <c:pt idx="48569">
                  <c:v>67.456944444444446</c:v>
                </c:pt>
                <c:pt idx="48570">
                  <c:v>67.458333333333329</c:v>
                </c:pt>
                <c:pt idx="48571">
                  <c:v>67.459722222222226</c:v>
                </c:pt>
                <c:pt idx="48572">
                  <c:v>67.461111111111109</c:v>
                </c:pt>
                <c:pt idx="48573">
                  <c:v>67.462500000000006</c:v>
                </c:pt>
                <c:pt idx="48574">
                  <c:v>67.463888888888889</c:v>
                </c:pt>
                <c:pt idx="48575">
                  <c:v>67.465277777777771</c:v>
                </c:pt>
                <c:pt idx="48576">
                  <c:v>67.466666666666669</c:v>
                </c:pt>
                <c:pt idx="48577">
                  <c:v>67.468055555555551</c:v>
                </c:pt>
                <c:pt idx="48578">
                  <c:v>67.469444444444449</c:v>
                </c:pt>
                <c:pt idx="48579">
                  <c:v>67.470833333333331</c:v>
                </c:pt>
                <c:pt idx="48580">
                  <c:v>67.472222222222229</c:v>
                </c:pt>
                <c:pt idx="48581">
                  <c:v>67.473611111111111</c:v>
                </c:pt>
                <c:pt idx="48582">
                  <c:v>67.474999999999994</c:v>
                </c:pt>
                <c:pt idx="48583">
                  <c:v>67.476388888888891</c:v>
                </c:pt>
                <c:pt idx="48584">
                  <c:v>67.477777777777774</c:v>
                </c:pt>
                <c:pt idx="48585">
                  <c:v>67.479166666666671</c:v>
                </c:pt>
                <c:pt idx="48586">
                  <c:v>67.480555555555554</c:v>
                </c:pt>
                <c:pt idx="48587">
                  <c:v>67.481944444444451</c:v>
                </c:pt>
                <c:pt idx="48588">
                  <c:v>67.483333333333334</c:v>
                </c:pt>
                <c:pt idx="48589">
                  <c:v>67.484722222222217</c:v>
                </c:pt>
                <c:pt idx="48590">
                  <c:v>67.486111111111114</c:v>
                </c:pt>
                <c:pt idx="48591">
                  <c:v>67.487499999999997</c:v>
                </c:pt>
                <c:pt idx="48592">
                  <c:v>67.488888888888894</c:v>
                </c:pt>
                <c:pt idx="48593">
                  <c:v>67.490277777777777</c:v>
                </c:pt>
                <c:pt idx="48594">
                  <c:v>67.49166666666666</c:v>
                </c:pt>
                <c:pt idx="48595">
                  <c:v>67.493055555555557</c:v>
                </c:pt>
                <c:pt idx="48596">
                  <c:v>67.49444444444444</c:v>
                </c:pt>
                <c:pt idx="48597">
                  <c:v>67.495833333333337</c:v>
                </c:pt>
                <c:pt idx="48598">
                  <c:v>67.49722222222222</c:v>
                </c:pt>
                <c:pt idx="48599">
                  <c:v>67.498611111111117</c:v>
                </c:pt>
                <c:pt idx="48600">
                  <c:v>67.5</c:v>
                </c:pt>
                <c:pt idx="48601">
                  <c:v>67.501388888888883</c:v>
                </c:pt>
                <c:pt idx="48602">
                  <c:v>67.50277777777778</c:v>
                </c:pt>
                <c:pt idx="48603">
                  <c:v>67.504166666666663</c:v>
                </c:pt>
                <c:pt idx="48604">
                  <c:v>67.50555555555556</c:v>
                </c:pt>
                <c:pt idx="48605">
                  <c:v>67.506944444444443</c:v>
                </c:pt>
                <c:pt idx="48606">
                  <c:v>67.50833333333334</c:v>
                </c:pt>
                <c:pt idx="48607">
                  <c:v>67.509722222222223</c:v>
                </c:pt>
                <c:pt idx="48608">
                  <c:v>67.511111111111106</c:v>
                </c:pt>
                <c:pt idx="48609">
                  <c:v>67.512500000000003</c:v>
                </c:pt>
                <c:pt idx="48610">
                  <c:v>67.513888888888886</c:v>
                </c:pt>
                <c:pt idx="48611">
                  <c:v>67.515277777777783</c:v>
                </c:pt>
                <c:pt idx="48612">
                  <c:v>67.516666666666666</c:v>
                </c:pt>
                <c:pt idx="48613">
                  <c:v>67.518055555555549</c:v>
                </c:pt>
                <c:pt idx="48614">
                  <c:v>67.519444444444446</c:v>
                </c:pt>
                <c:pt idx="48615">
                  <c:v>67.520833333333329</c:v>
                </c:pt>
                <c:pt idx="48616">
                  <c:v>67.522222222222226</c:v>
                </c:pt>
                <c:pt idx="48617">
                  <c:v>67.523611111111109</c:v>
                </c:pt>
                <c:pt idx="48618">
                  <c:v>67.525000000000006</c:v>
                </c:pt>
                <c:pt idx="48619">
                  <c:v>67.526388888888889</c:v>
                </c:pt>
                <c:pt idx="48620">
                  <c:v>67.527777777777771</c:v>
                </c:pt>
                <c:pt idx="48621">
                  <c:v>67.529166666666669</c:v>
                </c:pt>
                <c:pt idx="48622">
                  <c:v>67.530555555555551</c:v>
                </c:pt>
                <c:pt idx="48623">
                  <c:v>67.531944444444449</c:v>
                </c:pt>
                <c:pt idx="48624">
                  <c:v>67.533333333333331</c:v>
                </c:pt>
                <c:pt idx="48625">
                  <c:v>67.534722222222229</c:v>
                </c:pt>
                <c:pt idx="48626">
                  <c:v>67.536111111111111</c:v>
                </c:pt>
                <c:pt idx="48627">
                  <c:v>67.537499999999994</c:v>
                </c:pt>
                <c:pt idx="48628">
                  <c:v>67.538888888888891</c:v>
                </c:pt>
                <c:pt idx="48629">
                  <c:v>67.540277777777774</c:v>
                </c:pt>
                <c:pt idx="48630">
                  <c:v>67.541666666666671</c:v>
                </c:pt>
                <c:pt idx="48631">
                  <c:v>67.543055555555554</c:v>
                </c:pt>
                <c:pt idx="48632">
                  <c:v>67.544444444444451</c:v>
                </c:pt>
                <c:pt idx="48633">
                  <c:v>67.545833333333334</c:v>
                </c:pt>
                <c:pt idx="48634">
                  <c:v>67.547222222222217</c:v>
                </c:pt>
                <c:pt idx="48635">
                  <c:v>67.548611111111114</c:v>
                </c:pt>
                <c:pt idx="48636">
                  <c:v>67.55</c:v>
                </c:pt>
                <c:pt idx="48637">
                  <c:v>67.551388888888894</c:v>
                </c:pt>
                <c:pt idx="48638">
                  <c:v>67.552777777777777</c:v>
                </c:pt>
                <c:pt idx="48639">
                  <c:v>67.55416666666666</c:v>
                </c:pt>
                <c:pt idx="48640">
                  <c:v>67.555555555555557</c:v>
                </c:pt>
                <c:pt idx="48641">
                  <c:v>67.55694444444444</c:v>
                </c:pt>
                <c:pt idx="48642">
                  <c:v>67.558333333333337</c:v>
                </c:pt>
                <c:pt idx="48643">
                  <c:v>67.55972222222222</c:v>
                </c:pt>
                <c:pt idx="48644">
                  <c:v>67.561111111111117</c:v>
                </c:pt>
                <c:pt idx="48645">
                  <c:v>67.5625</c:v>
                </c:pt>
                <c:pt idx="48646">
                  <c:v>67.563888888888883</c:v>
                </c:pt>
                <c:pt idx="48647">
                  <c:v>67.56527777777778</c:v>
                </c:pt>
                <c:pt idx="48648">
                  <c:v>67.566666666666663</c:v>
                </c:pt>
                <c:pt idx="48649">
                  <c:v>67.56805555555556</c:v>
                </c:pt>
                <c:pt idx="48650">
                  <c:v>67.569444444444443</c:v>
                </c:pt>
                <c:pt idx="48651">
                  <c:v>67.57083333333334</c:v>
                </c:pt>
                <c:pt idx="48652">
                  <c:v>67.572222222222223</c:v>
                </c:pt>
                <c:pt idx="48653">
                  <c:v>67.573611111111106</c:v>
                </c:pt>
                <c:pt idx="48654">
                  <c:v>67.575000000000003</c:v>
                </c:pt>
                <c:pt idx="48655">
                  <c:v>67.576388888888886</c:v>
                </c:pt>
                <c:pt idx="48656">
                  <c:v>67.577777777777783</c:v>
                </c:pt>
                <c:pt idx="48657">
                  <c:v>67.579166666666666</c:v>
                </c:pt>
                <c:pt idx="48658">
                  <c:v>67.580555555555549</c:v>
                </c:pt>
                <c:pt idx="48659">
                  <c:v>67.581944444444446</c:v>
                </c:pt>
                <c:pt idx="48660">
                  <c:v>67.583333333333329</c:v>
                </c:pt>
                <c:pt idx="48661">
                  <c:v>67.584722222222226</c:v>
                </c:pt>
                <c:pt idx="48662">
                  <c:v>67.586111111111109</c:v>
                </c:pt>
                <c:pt idx="48663">
                  <c:v>67.587500000000006</c:v>
                </c:pt>
                <c:pt idx="48664">
                  <c:v>67.588888888888889</c:v>
                </c:pt>
                <c:pt idx="48665">
                  <c:v>67.590277777777771</c:v>
                </c:pt>
                <c:pt idx="48666">
                  <c:v>67.591666666666669</c:v>
                </c:pt>
                <c:pt idx="48667">
                  <c:v>67.593055555555551</c:v>
                </c:pt>
                <c:pt idx="48668">
                  <c:v>67.594444444444449</c:v>
                </c:pt>
                <c:pt idx="48669">
                  <c:v>67.595833333333331</c:v>
                </c:pt>
                <c:pt idx="48670">
                  <c:v>67.597222222222229</c:v>
                </c:pt>
                <c:pt idx="48671">
                  <c:v>67.598611111111111</c:v>
                </c:pt>
                <c:pt idx="48672">
                  <c:v>67.599999999999994</c:v>
                </c:pt>
                <c:pt idx="48673">
                  <c:v>67.601388888888891</c:v>
                </c:pt>
                <c:pt idx="48674">
                  <c:v>67.602777777777774</c:v>
                </c:pt>
                <c:pt idx="48675">
                  <c:v>67.604166666666671</c:v>
                </c:pt>
                <c:pt idx="48676">
                  <c:v>67.605555555555554</c:v>
                </c:pt>
                <c:pt idx="48677">
                  <c:v>67.606944444444451</c:v>
                </c:pt>
                <c:pt idx="48678">
                  <c:v>67.608333333333334</c:v>
                </c:pt>
                <c:pt idx="48679">
                  <c:v>67.609722222222217</c:v>
                </c:pt>
                <c:pt idx="48680">
                  <c:v>67.611111111111114</c:v>
                </c:pt>
                <c:pt idx="48681">
                  <c:v>67.612499999999997</c:v>
                </c:pt>
                <c:pt idx="48682">
                  <c:v>67.613888888888894</c:v>
                </c:pt>
                <c:pt idx="48683">
                  <c:v>67.615277777777777</c:v>
                </c:pt>
                <c:pt idx="48684">
                  <c:v>67.61666666666666</c:v>
                </c:pt>
                <c:pt idx="48685">
                  <c:v>67.618055555555557</c:v>
                </c:pt>
                <c:pt idx="48686">
                  <c:v>67.61944444444444</c:v>
                </c:pt>
                <c:pt idx="48687">
                  <c:v>67.620833333333337</c:v>
                </c:pt>
                <c:pt idx="48688">
                  <c:v>67.62222222222222</c:v>
                </c:pt>
                <c:pt idx="48689">
                  <c:v>67.623611111111117</c:v>
                </c:pt>
                <c:pt idx="48690">
                  <c:v>67.625</c:v>
                </c:pt>
                <c:pt idx="48691">
                  <c:v>67.626388888888883</c:v>
                </c:pt>
                <c:pt idx="48692">
                  <c:v>67.62777777777778</c:v>
                </c:pt>
                <c:pt idx="48693">
                  <c:v>67.629166666666663</c:v>
                </c:pt>
                <c:pt idx="48694">
                  <c:v>67.63055555555556</c:v>
                </c:pt>
                <c:pt idx="48695">
                  <c:v>67.631944444444443</c:v>
                </c:pt>
                <c:pt idx="48696">
                  <c:v>67.63333333333334</c:v>
                </c:pt>
                <c:pt idx="48697">
                  <c:v>67.634722222222223</c:v>
                </c:pt>
                <c:pt idx="48698">
                  <c:v>67.636111111111106</c:v>
                </c:pt>
                <c:pt idx="48699">
                  <c:v>67.637500000000003</c:v>
                </c:pt>
                <c:pt idx="48700">
                  <c:v>67.638888888888886</c:v>
                </c:pt>
                <c:pt idx="48701">
                  <c:v>67.640277777777783</c:v>
                </c:pt>
                <c:pt idx="48702">
                  <c:v>67.641666666666666</c:v>
                </c:pt>
                <c:pt idx="48703">
                  <c:v>67.643055555555549</c:v>
                </c:pt>
                <c:pt idx="48704">
                  <c:v>67.644444444444446</c:v>
                </c:pt>
                <c:pt idx="48705">
                  <c:v>67.645833333333329</c:v>
                </c:pt>
                <c:pt idx="48706">
                  <c:v>67.647222222222226</c:v>
                </c:pt>
                <c:pt idx="48707">
                  <c:v>67.648611111111109</c:v>
                </c:pt>
                <c:pt idx="48708">
                  <c:v>67.650000000000006</c:v>
                </c:pt>
                <c:pt idx="48709">
                  <c:v>67.651388888888889</c:v>
                </c:pt>
                <c:pt idx="48710">
                  <c:v>67.652777777777771</c:v>
                </c:pt>
                <c:pt idx="48711">
                  <c:v>67.654166666666669</c:v>
                </c:pt>
                <c:pt idx="48712">
                  <c:v>67.655555555555551</c:v>
                </c:pt>
                <c:pt idx="48713">
                  <c:v>67.656944444444449</c:v>
                </c:pt>
                <c:pt idx="48714">
                  <c:v>67.658333333333331</c:v>
                </c:pt>
                <c:pt idx="48715">
                  <c:v>67.659722222222229</c:v>
                </c:pt>
                <c:pt idx="48716">
                  <c:v>67.661111111111111</c:v>
                </c:pt>
                <c:pt idx="48717">
                  <c:v>67.662499999999994</c:v>
                </c:pt>
                <c:pt idx="48718">
                  <c:v>67.663888888888891</c:v>
                </c:pt>
                <c:pt idx="48719">
                  <c:v>67.665277777777774</c:v>
                </c:pt>
                <c:pt idx="48720">
                  <c:v>67.666666666666671</c:v>
                </c:pt>
                <c:pt idx="48721">
                  <c:v>67.668055555555554</c:v>
                </c:pt>
                <c:pt idx="48722">
                  <c:v>67.669444444444451</c:v>
                </c:pt>
                <c:pt idx="48723">
                  <c:v>67.670833333333334</c:v>
                </c:pt>
                <c:pt idx="48724">
                  <c:v>67.672222222222217</c:v>
                </c:pt>
                <c:pt idx="48725">
                  <c:v>67.673611111111114</c:v>
                </c:pt>
                <c:pt idx="48726">
                  <c:v>67.674999999999997</c:v>
                </c:pt>
                <c:pt idx="48727">
                  <c:v>67.676388888888894</c:v>
                </c:pt>
                <c:pt idx="48728">
                  <c:v>67.677777777777777</c:v>
                </c:pt>
                <c:pt idx="48729">
                  <c:v>67.67916666666666</c:v>
                </c:pt>
                <c:pt idx="48730">
                  <c:v>67.680555555555557</c:v>
                </c:pt>
                <c:pt idx="48731">
                  <c:v>67.68194444444444</c:v>
                </c:pt>
                <c:pt idx="48732">
                  <c:v>67.683333333333337</c:v>
                </c:pt>
                <c:pt idx="48733">
                  <c:v>67.68472222222222</c:v>
                </c:pt>
                <c:pt idx="48734">
                  <c:v>67.686111111111117</c:v>
                </c:pt>
                <c:pt idx="48735">
                  <c:v>67.6875</c:v>
                </c:pt>
                <c:pt idx="48736">
                  <c:v>67.688888888888883</c:v>
                </c:pt>
                <c:pt idx="48737">
                  <c:v>67.69027777777778</c:v>
                </c:pt>
                <c:pt idx="48738">
                  <c:v>67.691666666666663</c:v>
                </c:pt>
                <c:pt idx="48739">
                  <c:v>67.69305555555556</c:v>
                </c:pt>
                <c:pt idx="48740">
                  <c:v>67.694444444444443</c:v>
                </c:pt>
                <c:pt idx="48741">
                  <c:v>67.69583333333334</c:v>
                </c:pt>
                <c:pt idx="48742">
                  <c:v>67.697222222222223</c:v>
                </c:pt>
                <c:pt idx="48743">
                  <c:v>67.698611111111106</c:v>
                </c:pt>
                <c:pt idx="48744">
                  <c:v>67.7</c:v>
                </c:pt>
                <c:pt idx="48745">
                  <c:v>67.701388888888886</c:v>
                </c:pt>
                <c:pt idx="48746">
                  <c:v>67.702777777777783</c:v>
                </c:pt>
                <c:pt idx="48747">
                  <c:v>67.704166666666666</c:v>
                </c:pt>
                <c:pt idx="48748">
                  <c:v>67.705555555555549</c:v>
                </c:pt>
                <c:pt idx="48749">
                  <c:v>67.706944444444446</c:v>
                </c:pt>
                <c:pt idx="48750">
                  <c:v>67.708333333333329</c:v>
                </c:pt>
                <c:pt idx="48751">
                  <c:v>67.709722222222226</c:v>
                </c:pt>
                <c:pt idx="48752">
                  <c:v>67.711111111111109</c:v>
                </c:pt>
                <c:pt idx="48753">
                  <c:v>67.712500000000006</c:v>
                </c:pt>
                <c:pt idx="48754">
                  <c:v>67.713888888888889</c:v>
                </c:pt>
                <c:pt idx="48755">
                  <c:v>67.715277777777771</c:v>
                </c:pt>
                <c:pt idx="48756">
                  <c:v>67.716666666666669</c:v>
                </c:pt>
                <c:pt idx="48757">
                  <c:v>67.718055555555551</c:v>
                </c:pt>
                <c:pt idx="48758">
                  <c:v>67.719444444444449</c:v>
                </c:pt>
                <c:pt idx="48759">
                  <c:v>67.720833333333331</c:v>
                </c:pt>
                <c:pt idx="48760">
                  <c:v>67.722222222222229</c:v>
                </c:pt>
                <c:pt idx="48761">
                  <c:v>67.723611111111111</c:v>
                </c:pt>
                <c:pt idx="48762">
                  <c:v>67.724999999999994</c:v>
                </c:pt>
                <c:pt idx="48763">
                  <c:v>67.726388888888891</c:v>
                </c:pt>
                <c:pt idx="48764">
                  <c:v>67.727777777777774</c:v>
                </c:pt>
                <c:pt idx="48765">
                  <c:v>67.729166666666671</c:v>
                </c:pt>
                <c:pt idx="48766">
                  <c:v>67.730555555555554</c:v>
                </c:pt>
                <c:pt idx="48767">
                  <c:v>67.731944444444451</c:v>
                </c:pt>
                <c:pt idx="48768">
                  <c:v>67.733333333333334</c:v>
                </c:pt>
                <c:pt idx="48769">
                  <c:v>67.734722222222217</c:v>
                </c:pt>
                <c:pt idx="48770">
                  <c:v>67.736111111111114</c:v>
                </c:pt>
                <c:pt idx="48771">
                  <c:v>67.737499999999997</c:v>
                </c:pt>
                <c:pt idx="48772">
                  <c:v>67.738888888888894</c:v>
                </c:pt>
                <c:pt idx="48773">
                  <c:v>67.740277777777777</c:v>
                </c:pt>
                <c:pt idx="48774">
                  <c:v>67.74166666666666</c:v>
                </c:pt>
                <c:pt idx="48775">
                  <c:v>67.743055555555557</c:v>
                </c:pt>
                <c:pt idx="48776">
                  <c:v>67.74444444444444</c:v>
                </c:pt>
                <c:pt idx="48777">
                  <c:v>67.745833333333337</c:v>
                </c:pt>
                <c:pt idx="48778">
                  <c:v>67.74722222222222</c:v>
                </c:pt>
                <c:pt idx="48779">
                  <c:v>67.748611111111117</c:v>
                </c:pt>
                <c:pt idx="48780">
                  <c:v>67.75</c:v>
                </c:pt>
                <c:pt idx="48781">
                  <c:v>67.751388888888883</c:v>
                </c:pt>
                <c:pt idx="48782">
                  <c:v>67.75277777777778</c:v>
                </c:pt>
                <c:pt idx="48783">
                  <c:v>67.754166666666663</c:v>
                </c:pt>
                <c:pt idx="48784">
                  <c:v>67.75555555555556</c:v>
                </c:pt>
                <c:pt idx="48785">
                  <c:v>67.756944444444443</c:v>
                </c:pt>
                <c:pt idx="48786">
                  <c:v>67.75833333333334</c:v>
                </c:pt>
                <c:pt idx="48787">
                  <c:v>67.759722222222223</c:v>
                </c:pt>
                <c:pt idx="48788">
                  <c:v>67.761111111111106</c:v>
                </c:pt>
                <c:pt idx="48789">
                  <c:v>67.762500000000003</c:v>
                </c:pt>
                <c:pt idx="48790">
                  <c:v>67.763888888888886</c:v>
                </c:pt>
                <c:pt idx="48791">
                  <c:v>67.765277777777783</c:v>
                </c:pt>
                <c:pt idx="48792">
                  <c:v>67.766666666666666</c:v>
                </c:pt>
                <c:pt idx="48793">
                  <c:v>67.768055555555549</c:v>
                </c:pt>
                <c:pt idx="48794">
                  <c:v>67.769444444444446</c:v>
                </c:pt>
                <c:pt idx="48795">
                  <c:v>67.770833333333329</c:v>
                </c:pt>
                <c:pt idx="48796">
                  <c:v>67.772222222222226</c:v>
                </c:pt>
                <c:pt idx="48797">
                  <c:v>67.773611111111109</c:v>
                </c:pt>
                <c:pt idx="48798">
                  <c:v>67.775000000000006</c:v>
                </c:pt>
                <c:pt idx="48799">
                  <c:v>67.776388888888889</c:v>
                </c:pt>
                <c:pt idx="48800">
                  <c:v>67.777777777777771</c:v>
                </c:pt>
                <c:pt idx="48801">
                  <c:v>67.779166666666669</c:v>
                </c:pt>
                <c:pt idx="48802">
                  <c:v>67.780555555555551</c:v>
                </c:pt>
                <c:pt idx="48803">
                  <c:v>67.781944444444449</c:v>
                </c:pt>
                <c:pt idx="48804">
                  <c:v>67.783333333333331</c:v>
                </c:pt>
                <c:pt idx="48805">
                  <c:v>67.784722222222229</c:v>
                </c:pt>
                <c:pt idx="48806">
                  <c:v>67.786111111111111</c:v>
                </c:pt>
                <c:pt idx="48807">
                  <c:v>67.787499999999994</c:v>
                </c:pt>
                <c:pt idx="48808">
                  <c:v>67.788888888888891</c:v>
                </c:pt>
                <c:pt idx="48809">
                  <c:v>67.790277777777774</c:v>
                </c:pt>
                <c:pt idx="48810">
                  <c:v>67.791666666666671</c:v>
                </c:pt>
                <c:pt idx="48811">
                  <c:v>67.793055555555554</c:v>
                </c:pt>
                <c:pt idx="48812">
                  <c:v>67.794444444444451</c:v>
                </c:pt>
                <c:pt idx="48813">
                  <c:v>67.795833333333334</c:v>
                </c:pt>
                <c:pt idx="48814">
                  <c:v>67.797222222222217</c:v>
                </c:pt>
                <c:pt idx="48815">
                  <c:v>67.798611111111114</c:v>
                </c:pt>
                <c:pt idx="48816">
                  <c:v>67.8</c:v>
                </c:pt>
                <c:pt idx="48817">
                  <c:v>67.801388888888894</c:v>
                </c:pt>
                <c:pt idx="48818">
                  <c:v>67.802777777777777</c:v>
                </c:pt>
                <c:pt idx="48819">
                  <c:v>67.80416666666666</c:v>
                </c:pt>
                <c:pt idx="48820">
                  <c:v>67.805555555555557</c:v>
                </c:pt>
                <c:pt idx="48821">
                  <c:v>67.80694444444444</c:v>
                </c:pt>
                <c:pt idx="48822">
                  <c:v>67.808333333333337</c:v>
                </c:pt>
                <c:pt idx="48823">
                  <c:v>67.80972222222222</c:v>
                </c:pt>
                <c:pt idx="48824">
                  <c:v>67.811111111111117</c:v>
                </c:pt>
                <c:pt idx="48825">
                  <c:v>67.8125</c:v>
                </c:pt>
                <c:pt idx="48826">
                  <c:v>67.813888888888883</c:v>
                </c:pt>
                <c:pt idx="48827">
                  <c:v>67.81527777777778</c:v>
                </c:pt>
                <c:pt idx="48828">
                  <c:v>67.816666666666663</c:v>
                </c:pt>
                <c:pt idx="48829">
                  <c:v>67.81805555555556</c:v>
                </c:pt>
                <c:pt idx="48830">
                  <c:v>67.819444444444443</c:v>
                </c:pt>
                <c:pt idx="48831">
                  <c:v>67.82083333333334</c:v>
                </c:pt>
                <c:pt idx="48832">
                  <c:v>67.822222222222223</c:v>
                </c:pt>
                <c:pt idx="48833">
                  <c:v>67.823611111111106</c:v>
                </c:pt>
                <c:pt idx="48834">
                  <c:v>67.825000000000003</c:v>
                </c:pt>
                <c:pt idx="48835">
                  <c:v>67.826388888888886</c:v>
                </c:pt>
                <c:pt idx="48836">
                  <c:v>67.827777777777783</c:v>
                </c:pt>
                <c:pt idx="48837">
                  <c:v>67.829166666666666</c:v>
                </c:pt>
                <c:pt idx="48838">
                  <c:v>67.830555555555549</c:v>
                </c:pt>
                <c:pt idx="48839">
                  <c:v>67.831944444444446</c:v>
                </c:pt>
                <c:pt idx="48840">
                  <c:v>67.833333333333329</c:v>
                </c:pt>
                <c:pt idx="48841">
                  <c:v>67.834722222222226</c:v>
                </c:pt>
                <c:pt idx="48842">
                  <c:v>67.836111111111109</c:v>
                </c:pt>
                <c:pt idx="48843">
                  <c:v>67.837500000000006</c:v>
                </c:pt>
                <c:pt idx="48844">
                  <c:v>67.838888888888889</c:v>
                </c:pt>
                <c:pt idx="48845">
                  <c:v>67.840277777777771</c:v>
                </c:pt>
                <c:pt idx="48846">
                  <c:v>67.841666666666669</c:v>
                </c:pt>
                <c:pt idx="48847">
                  <c:v>67.843055555555551</c:v>
                </c:pt>
                <c:pt idx="48848">
                  <c:v>67.844444444444449</c:v>
                </c:pt>
                <c:pt idx="48849">
                  <c:v>67.845833333333331</c:v>
                </c:pt>
                <c:pt idx="48850">
                  <c:v>67.847222222222229</c:v>
                </c:pt>
                <c:pt idx="48851">
                  <c:v>67.848611111111111</c:v>
                </c:pt>
                <c:pt idx="48852">
                  <c:v>67.849999999999994</c:v>
                </c:pt>
                <c:pt idx="48853">
                  <c:v>67.851388888888891</c:v>
                </c:pt>
                <c:pt idx="48854">
                  <c:v>67.852777777777774</c:v>
                </c:pt>
                <c:pt idx="48855">
                  <c:v>67.854166666666671</c:v>
                </c:pt>
                <c:pt idx="48856">
                  <c:v>67.855555555555554</c:v>
                </c:pt>
                <c:pt idx="48857">
                  <c:v>67.856944444444451</c:v>
                </c:pt>
                <c:pt idx="48858">
                  <c:v>67.858333333333334</c:v>
                </c:pt>
                <c:pt idx="48859">
                  <c:v>67.859722222222217</c:v>
                </c:pt>
                <c:pt idx="48860">
                  <c:v>67.861111111111114</c:v>
                </c:pt>
                <c:pt idx="48861">
                  <c:v>67.862499999999997</c:v>
                </c:pt>
                <c:pt idx="48862">
                  <c:v>67.863888888888894</c:v>
                </c:pt>
                <c:pt idx="48863">
                  <c:v>67.865277777777777</c:v>
                </c:pt>
                <c:pt idx="48864">
                  <c:v>67.86666666666666</c:v>
                </c:pt>
                <c:pt idx="48865">
                  <c:v>67.868055555555557</c:v>
                </c:pt>
                <c:pt idx="48866">
                  <c:v>67.86944444444444</c:v>
                </c:pt>
                <c:pt idx="48867">
                  <c:v>67.870833333333337</c:v>
                </c:pt>
                <c:pt idx="48868">
                  <c:v>67.87222222222222</c:v>
                </c:pt>
                <c:pt idx="48869">
                  <c:v>67.873611111111117</c:v>
                </c:pt>
                <c:pt idx="48870">
                  <c:v>67.875</c:v>
                </c:pt>
                <c:pt idx="48871">
                  <c:v>67.876388888888883</c:v>
                </c:pt>
                <c:pt idx="48872">
                  <c:v>67.87777777777778</c:v>
                </c:pt>
                <c:pt idx="48873">
                  <c:v>67.879166666666663</c:v>
                </c:pt>
                <c:pt idx="48874">
                  <c:v>67.88055555555556</c:v>
                </c:pt>
                <c:pt idx="48875">
                  <c:v>67.881944444444443</c:v>
                </c:pt>
                <c:pt idx="48876">
                  <c:v>67.88333333333334</c:v>
                </c:pt>
                <c:pt idx="48877">
                  <c:v>67.884722222222223</c:v>
                </c:pt>
                <c:pt idx="48878">
                  <c:v>67.886111111111106</c:v>
                </c:pt>
                <c:pt idx="48879">
                  <c:v>67.887500000000003</c:v>
                </c:pt>
                <c:pt idx="48880">
                  <c:v>67.888888888888886</c:v>
                </c:pt>
                <c:pt idx="48881">
                  <c:v>67.890277777777783</c:v>
                </c:pt>
                <c:pt idx="48882">
                  <c:v>67.891666666666666</c:v>
                </c:pt>
                <c:pt idx="48883">
                  <c:v>67.893055555555549</c:v>
                </c:pt>
                <c:pt idx="48884">
                  <c:v>67.894444444444446</c:v>
                </c:pt>
                <c:pt idx="48885">
                  <c:v>67.895833333333329</c:v>
                </c:pt>
                <c:pt idx="48886">
                  <c:v>67.897222222222226</c:v>
                </c:pt>
                <c:pt idx="48887">
                  <c:v>67.898611111111109</c:v>
                </c:pt>
                <c:pt idx="48888">
                  <c:v>67.900000000000006</c:v>
                </c:pt>
                <c:pt idx="48889">
                  <c:v>67.901388888888889</c:v>
                </c:pt>
                <c:pt idx="48890">
                  <c:v>67.902777777777771</c:v>
                </c:pt>
                <c:pt idx="48891">
                  <c:v>67.904166666666669</c:v>
                </c:pt>
                <c:pt idx="48892">
                  <c:v>67.905555555555551</c:v>
                </c:pt>
                <c:pt idx="48893">
                  <c:v>67.906944444444449</c:v>
                </c:pt>
                <c:pt idx="48894">
                  <c:v>67.908333333333331</c:v>
                </c:pt>
                <c:pt idx="48895">
                  <c:v>67.909722222222229</c:v>
                </c:pt>
                <c:pt idx="48896">
                  <c:v>67.911111111111111</c:v>
                </c:pt>
                <c:pt idx="48897">
                  <c:v>67.912499999999994</c:v>
                </c:pt>
                <c:pt idx="48898">
                  <c:v>67.913888888888891</c:v>
                </c:pt>
                <c:pt idx="48899">
                  <c:v>67.915277777777774</c:v>
                </c:pt>
                <c:pt idx="48900">
                  <c:v>67.916666666666671</c:v>
                </c:pt>
                <c:pt idx="48901">
                  <c:v>67.918055555555554</c:v>
                </c:pt>
                <c:pt idx="48902">
                  <c:v>67.919444444444451</c:v>
                </c:pt>
                <c:pt idx="48903">
                  <c:v>67.920833333333334</c:v>
                </c:pt>
                <c:pt idx="48904">
                  <c:v>67.922222222222217</c:v>
                </c:pt>
                <c:pt idx="48905">
                  <c:v>67.923611111111114</c:v>
                </c:pt>
                <c:pt idx="48906">
                  <c:v>67.924999999999997</c:v>
                </c:pt>
                <c:pt idx="48907">
                  <c:v>67.926388888888894</c:v>
                </c:pt>
                <c:pt idx="48908">
                  <c:v>67.927777777777777</c:v>
                </c:pt>
                <c:pt idx="48909">
                  <c:v>67.92916666666666</c:v>
                </c:pt>
                <c:pt idx="48910">
                  <c:v>67.930555555555557</c:v>
                </c:pt>
                <c:pt idx="48911">
                  <c:v>67.93194444444444</c:v>
                </c:pt>
                <c:pt idx="48912">
                  <c:v>67.933333333333337</c:v>
                </c:pt>
                <c:pt idx="48913">
                  <c:v>67.93472222222222</c:v>
                </c:pt>
                <c:pt idx="48914">
                  <c:v>67.936111111111117</c:v>
                </c:pt>
                <c:pt idx="48915">
                  <c:v>67.9375</c:v>
                </c:pt>
                <c:pt idx="48916">
                  <c:v>67.938888888888883</c:v>
                </c:pt>
                <c:pt idx="48917">
                  <c:v>67.94027777777778</c:v>
                </c:pt>
                <c:pt idx="48918">
                  <c:v>67.941666666666663</c:v>
                </c:pt>
                <c:pt idx="48919">
                  <c:v>67.94305555555556</c:v>
                </c:pt>
                <c:pt idx="48920">
                  <c:v>67.944444444444443</c:v>
                </c:pt>
                <c:pt idx="48921">
                  <c:v>67.94583333333334</c:v>
                </c:pt>
                <c:pt idx="48922">
                  <c:v>67.947222222222223</c:v>
                </c:pt>
                <c:pt idx="48923">
                  <c:v>67.948611111111106</c:v>
                </c:pt>
                <c:pt idx="48924">
                  <c:v>67.95</c:v>
                </c:pt>
                <c:pt idx="48925">
                  <c:v>67.951388888888886</c:v>
                </c:pt>
                <c:pt idx="48926">
                  <c:v>67.952777777777783</c:v>
                </c:pt>
                <c:pt idx="48927">
                  <c:v>67.954166666666666</c:v>
                </c:pt>
                <c:pt idx="48928">
                  <c:v>67.955555555555549</c:v>
                </c:pt>
                <c:pt idx="48929">
                  <c:v>67.956944444444446</c:v>
                </c:pt>
                <c:pt idx="48930">
                  <c:v>67.958333333333329</c:v>
                </c:pt>
                <c:pt idx="48931">
                  <c:v>67.959722222222226</c:v>
                </c:pt>
                <c:pt idx="48932">
                  <c:v>67.961111111111109</c:v>
                </c:pt>
                <c:pt idx="48933">
                  <c:v>67.962500000000006</c:v>
                </c:pt>
                <c:pt idx="48934">
                  <c:v>67.963888888888889</c:v>
                </c:pt>
                <c:pt idx="48935">
                  <c:v>67.965277777777771</c:v>
                </c:pt>
                <c:pt idx="48936">
                  <c:v>67.966666666666669</c:v>
                </c:pt>
                <c:pt idx="48937">
                  <c:v>67.968055555555551</c:v>
                </c:pt>
                <c:pt idx="48938">
                  <c:v>67.969444444444449</c:v>
                </c:pt>
                <c:pt idx="48939">
                  <c:v>67.970833333333331</c:v>
                </c:pt>
                <c:pt idx="48940">
                  <c:v>67.972222222222229</c:v>
                </c:pt>
                <c:pt idx="48941">
                  <c:v>67.973611111111111</c:v>
                </c:pt>
                <c:pt idx="48942">
                  <c:v>67.974999999999994</c:v>
                </c:pt>
                <c:pt idx="48943">
                  <c:v>67.976388888888891</c:v>
                </c:pt>
                <c:pt idx="48944">
                  <c:v>67.977777777777774</c:v>
                </c:pt>
                <c:pt idx="48945">
                  <c:v>67.979166666666671</c:v>
                </c:pt>
                <c:pt idx="48946">
                  <c:v>67.980555555555554</c:v>
                </c:pt>
                <c:pt idx="48947">
                  <c:v>67.981944444444451</c:v>
                </c:pt>
                <c:pt idx="48948">
                  <c:v>67.983333333333334</c:v>
                </c:pt>
                <c:pt idx="48949">
                  <c:v>67.984722222222217</c:v>
                </c:pt>
                <c:pt idx="48950">
                  <c:v>67.986111111111114</c:v>
                </c:pt>
                <c:pt idx="48951">
                  <c:v>67.987499999999997</c:v>
                </c:pt>
                <c:pt idx="48952">
                  <c:v>67.988888888888894</c:v>
                </c:pt>
                <c:pt idx="48953">
                  <c:v>67.990277777777777</c:v>
                </c:pt>
                <c:pt idx="48954">
                  <c:v>67.99166666666666</c:v>
                </c:pt>
                <c:pt idx="48955">
                  <c:v>67.993055555555557</c:v>
                </c:pt>
                <c:pt idx="48956">
                  <c:v>67.99444444444444</c:v>
                </c:pt>
                <c:pt idx="48957">
                  <c:v>67.995833333333337</c:v>
                </c:pt>
                <c:pt idx="48958">
                  <c:v>67.99722222222222</c:v>
                </c:pt>
                <c:pt idx="48959">
                  <c:v>67.998611111111117</c:v>
                </c:pt>
                <c:pt idx="48960">
                  <c:v>68</c:v>
                </c:pt>
                <c:pt idx="48961">
                  <c:v>68.001388888888883</c:v>
                </c:pt>
                <c:pt idx="48962">
                  <c:v>68.00277777777778</c:v>
                </c:pt>
                <c:pt idx="48963">
                  <c:v>68.004166666666663</c:v>
                </c:pt>
                <c:pt idx="48964">
                  <c:v>68.00555555555556</c:v>
                </c:pt>
                <c:pt idx="48965">
                  <c:v>68.006944444444443</c:v>
                </c:pt>
                <c:pt idx="48966">
                  <c:v>68.00833333333334</c:v>
                </c:pt>
                <c:pt idx="48967">
                  <c:v>68.009722222222223</c:v>
                </c:pt>
                <c:pt idx="48968">
                  <c:v>68.011111111111106</c:v>
                </c:pt>
                <c:pt idx="48969">
                  <c:v>68.012500000000003</c:v>
                </c:pt>
                <c:pt idx="48970">
                  <c:v>68.013888888888886</c:v>
                </c:pt>
                <c:pt idx="48971">
                  <c:v>68.015277777777783</c:v>
                </c:pt>
                <c:pt idx="48972">
                  <c:v>68.016666666666666</c:v>
                </c:pt>
                <c:pt idx="48973">
                  <c:v>68.018055555555549</c:v>
                </c:pt>
                <c:pt idx="48974">
                  <c:v>68.019444444444446</c:v>
                </c:pt>
                <c:pt idx="48975">
                  <c:v>68.020833333333329</c:v>
                </c:pt>
                <c:pt idx="48976">
                  <c:v>68.022222222222226</c:v>
                </c:pt>
                <c:pt idx="48977">
                  <c:v>68.023611111111109</c:v>
                </c:pt>
                <c:pt idx="48978">
                  <c:v>68.025000000000006</c:v>
                </c:pt>
                <c:pt idx="48979">
                  <c:v>68.026388888888889</c:v>
                </c:pt>
                <c:pt idx="48980">
                  <c:v>68.027777777777771</c:v>
                </c:pt>
                <c:pt idx="48981">
                  <c:v>68.029166666666669</c:v>
                </c:pt>
                <c:pt idx="48982">
                  <c:v>68.030555555555551</c:v>
                </c:pt>
                <c:pt idx="48983">
                  <c:v>68.031944444444449</c:v>
                </c:pt>
                <c:pt idx="48984">
                  <c:v>68.033333333333331</c:v>
                </c:pt>
                <c:pt idx="48985">
                  <c:v>68.034722222222229</c:v>
                </c:pt>
                <c:pt idx="48986">
                  <c:v>68.036111111111111</c:v>
                </c:pt>
                <c:pt idx="48987">
                  <c:v>68.037499999999994</c:v>
                </c:pt>
                <c:pt idx="48988">
                  <c:v>68.038888888888891</c:v>
                </c:pt>
                <c:pt idx="48989">
                  <c:v>68.040277777777774</c:v>
                </c:pt>
                <c:pt idx="48990">
                  <c:v>68.041666666666671</c:v>
                </c:pt>
                <c:pt idx="48991">
                  <c:v>68.043055555555554</c:v>
                </c:pt>
                <c:pt idx="48992">
                  <c:v>68.044444444444451</c:v>
                </c:pt>
                <c:pt idx="48993">
                  <c:v>68.045833333333334</c:v>
                </c:pt>
                <c:pt idx="48994">
                  <c:v>68.047222222222217</c:v>
                </c:pt>
                <c:pt idx="48995">
                  <c:v>68.048611111111114</c:v>
                </c:pt>
                <c:pt idx="48996">
                  <c:v>68.05</c:v>
                </c:pt>
                <c:pt idx="48997">
                  <c:v>68.051388888888894</c:v>
                </c:pt>
                <c:pt idx="48998">
                  <c:v>68.052777777777777</c:v>
                </c:pt>
                <c:pt idx="48999">
                  <c:v>68.05416666666666</c:v>
                </c:pt>
                <c:pt idx="49000">
                  <c:v>68.055555555555557</c:v>
                </c:pt>
                <c:pt idx="49001">
                  <c:v>68.05694444444444</c:v>
                </c:pt>
                <c:pt idx="49002">
                  <c:v>68.058333333333337</c:v>
                </c:pt>
                <c:pt idx="49003">
                  <c:v>68.05972222222222</c:v>
                </c:pt>
                <c:pt idx="49004">
                  <c:v>68.061111111111117</c:v>
                </c:pt>
                <c:pt idx="49005">
                  <c:v>68.0625</c:v>
                </c:pt>
                <c:pt idx="49006">
                  <c:v>68.063888888888883</c:v>
                </c:pt>
                <c:pt idx="49007">
                  <c:v>68.06527777777778</c:v>
                </c:pt>
                <c:pt idx="49008">
                  <c:v>68.066666666666663</c:v>
                </c:pt>
                <c:pt idx="49009">
                  <c:v>68.06805555555556</c:v>
                </c:pt>
                <c:pt idx="49010">
                  <c:v>68.069444444444443</c:v>
                </c:pt>
                <c:pt idx="49011">
                  <c:v>68.07083333333334</c:v>
                </c:pt>
                <c:pt idx="49012">
                  <c:v>68.072222222222223</c:v>
                </c:pt>
                <c:pt idx="49013">
                  <c:v>68.073611111111106</c:v>
                </c:pt>
                <c:pt idx="49014">
                  <c:v>68.075000000000003</c:v>
                </c:pt>
                <c:pt idx="49015">
                  <c:v>68.076388888888886</c:v>
                </c:pt>
                <c:pt idx="49016">
                  <c:v>68.077777777777783</c:v>
                </c:pt>
                <c:pt idx="49017">
                  <c:v>68.079166666666666</c:v>
                </c:pt>
                <c:pt idx="49018">
                  <c:v>68.080555555555549</c:v>
                </c:pt>
                <c:pt idx="49019">
                  <c:v>68.081944444444446</c:v>
                </c:pt>
                <c:pt idx="49020">
                  <c:v>68.083333333333329</c:v>
                </c:pt>
                <c:pt idx="49021">
                  <c:v>68.084722222222226</c:v>
                </c:pt>
                <c:pt idx="49022">
                  <c:v>68.086111111111109</c:v>
                </c:pt>
                <c:pt idx="49023">
                  <c:v>68.087500000000006</c:v>
                </c:pt>
                <c:pt idx="49024">
                  <c:v>68.088888888888889</c:v>
                </c:pt>
                <c:pt idx="49025">
                  <c:v>68.090277777777771</c:v>
                </c:pt>
                <c:pt idx="49026">
                  <c:v>68.091666666666669</c:v>
                </c:pt>
                <c:pt idx="49027">
                  <c:v>68.093055555555551</c:v>
                </c:pt>
                <c:pt idx="49028">
                  <c:v>68.094444444444449</c:v>
                </c:pt>
                <c:pt idx="49029">
                  <c:v>68.095833333333331</c:v>
                </c:pt>
                <c:pt idx="49030">
                  <c:v>68.097222222222229</c:v>
                </c:pt>
                <c:pt idx="49031">
                  <c:v>68.098611111111111</c:v>
                </c:pt>
                <c:pt idx="49032">
                  <c:v>68.099999999999994</c:v>
                </c:pt>
                <c:pt idx="49033">
                  <c:v>68.101388888888891</c:v>
                </c:pt>
                <c:pt idx="49034">
                  <c:v>68.102777777777774</c:v>
                </c:pt>
                <c:pt idx="49035">
                  <c:v>68.104166666666671</c:v>
                </c:pt>
                <c:pt idx="49036">
                  <c:v>68.105555555555554</c:v>
                </c:pt>
                <c:pt idx="49037">
                  <c:v>68.106944444444451</c:v>
                </c:pt>
                <c:pt idx="49038">
                  <c:v>68.108333333333334</c:v>
                </c:pt>
                <c:pt idx="49039">
                  <c:v>68.109722222222217</c:v>
                </c:pt>
                <c:pt idx="49040">
                  <c:v>68.111111111111114</c:v>
                </c:pt>
                <c:pt idx="49041">
                  <c:v>68.112499999999997</c:v>
                </c:pt>
                <c:pt idx="49042">
                  <c:v>68.113888888888894</c:v>
                </c:pt>
                <c:pt idx="49043">
                  <c:v>68.115277777777777</c:v>
                </c:pt>
                <c:pt idx="49044">
                  <c:v>68.11666666666666</c:v>
                </c:pt>
                <c:pt idx="49045">
                  <c:v>68.118055555555557</c:v>
                </c:pt>
                <c:pt idx="49046">
                  <c:v>68.11944444444444</c:v>
                </c:pt>
                <c:pt idx="49047">
                  <c:v>68.120833333333337</c:v>
                </c:pt>
                <c:pt idx="49048">
                  <c:v>68.12222222222222</c:v>
                </c:pt>
                <c:pt idx="49049">
                  <c:v>68.123611111111117</c:v>
                </c:pt>
                <c:pt idx="49050">
                  <c:v>68.125</c:v>
                </c:pt>
                <c:pt idx="49051">
                  <c:v>68.126388888888883</c:v>
                </c:pt>
                <c:pt idx="49052">
                  <c:v>68.12777777777778</c:v>
                </c:pt>
                <c:pt idx="49053">
                  <c:v>68.129166666666663</c:v>
                </c:pt>
                <c:pt idx="49054">
                  <c:v>68.13055555555556</c:v>
                </c:pt>
                <c:pt idx="49055">
                  <c:v>68.131944444444443</c:v>
                </c:pt>
                <c:pt idx="49056">
                  <c:v>68.13333333333334</c:v>
                </c:pt>
                <c:pt idx="49057">
                  <c:v>68.134722222222223</c:v>
                </c:pt>
                <c:pt idx="49058">
                  <c:v>68.136111111111106</c:v>
                </c:pt>
                <c:pt idx="49059">
                  <c:v>68.137500000000003</c:v>
                </c:pt>
                <c:pt idx="49060">
                  <c:v>68.138888888888886</c:v>
                </c:pt>
                <c:pt idx="49061">
                  <c:v>68.140277777777783</c:v>
                </c:pt>
                <c:pt idx="49062">
                  <c:v>68.141666666666666</c:v>
                </c:pt>
                <c:pt idx="49063">
                  <c:v>68.143055555555549</c:v>
                </c:pt>
                <c:pt idx="49064">
                  <c:v>68.144444444444446</c:v>
                </c:pt>
                <c:pt idx="49065">
                  <c:v>68.145833333333329</c:v>
                </c:pt>
                <c:pt idx="49066">
                  <c:v>68.147222222222226</c:v>
                </c:pt>
                <c:pt idx="49067">
                  <c:v>68.148611111111109</c:v>
                </c:pt>
                <c:pt idx="49068">
                  <c:v>68.150000000000006</c:v>
                </c:pt>
                <c:pt idx="49069">
                  <c:v>68.151388888888889</c:v>
                </c:pt>
                <c:pt idx="49070">
                  <c:v>68.152777777777771</c:v>
                </c:pt>
                <c:pt idx="49071">
                  <c:v>68.154166666666669</c:v>
                </c:pt>
                <c:pt idx="49072">
                  <c:v>68.155555555555551</c:v>
                </c:pt>
                <c:pt idx="49073">
                  <c:v>68.156944444444449</c:v>
                </c:pt>
                <c:pt idx="49074">
                  <c:v>68.158333333333331</c:v>
                </c:pt>
                <c:pt idx="49075">
                  <c:v>68.159722222222229</c:v>
                </c:pt>
                <c:pt idx="49076">
                  <c:v>68.161111111111111</c:v>
                </c:pt>
                <c:pt idx="49077">
                  <c:v>68.162499999999994</c:v>
                </c:pt>
                <c:pt idx="49078">
                  <c:v>68.163888888888891</c:v>
                </c:pt>
                <c:pt idx="49079">
                  <c:v>68.165277777777774</c:v>
                </c:pt>
                <c:pt idx="49080">
                  <c:v>68.166666666666671</c:v>
                </c:pt>
                <c:pt idx="49081">
                  <c:v>68.168055555555554</c:v>
                </c:pt>
                <c:pt idx="49082">
                  <c:v>68.169444444444451</c:v>
                </c:pt>
                <c:pt idx="49083">
                  <c:v>68.170833333333334</c:v>
                </c:pt>
                <c:pt idx="49084">
                  <c:v>68.172222222222217</c:v>
                </c:pt>
                <c:pt idx="49085">
                  <c:v>68.173611111111114</c:v>
                </c:pt>
                <c:pt idx="49086">
                  <c:v>68.174999999999997</c:v>
                </c:pt>
                <c:pt idx="49087">
                  <c:v>68.176388888888894</c:v>
                </c:pt>
                <c:pt idx="49088">
                  <c:v>68.177777777777777</c:v>
                </c:pt>
                <c:pt idx="49089">
                  <c:v>68.17916666666666</c:v>
                </c:pt>
                <c:pt idx="49090">
                  <c:v>68.180555555555557</c:v>
                </c:pt>
                <c:pt idx="49091">
                  <c:v>68.18194444444444</c:v>
                </c:pt>
                <c:pt idx="49092">
                  <c:v>68.183333333333337</c:v>
                </c:pt>
                <c:pt idx="49093">
                  <c:v>68.18472222222222</c:v>
                </c:pt>
                <c:pt idx="49094">
                  <c:v>68.186111111111117</c:v>
                </c:pt>
                <c:pt idx="49095">
                  <c:v>68.1875</c:v>
                </c:pt>
                <c:pt idx="49096">
                  <c:v>68.188888888888883</c:v>
                </c:pt>
                <c:pt idx="49097">
                  <c:v>68.19027777777778</c:v>
                </c:pt>
                <c:pt idx="49098">
                  <c:v>68.191666666666663</c:v>
                </c:pt>
                <c:pt idx="49099">
                  <c:v>68.19305555555556</c:v>
                </c:pt>
                <c:pt idx="49100">
                  <c:v>68.194444444444443</c:v>
                </c:pt>
                <c:pt idx="49101">
                  <c:v>68.19583333333334</c:v>
                </c:pt>
                <c:pt idx="49102">
                  <c:v>68.197222222222223</c:v>
                </c:pt>
                <c:pt idx="49103">
                  <c:v>68.198611111111106</c:v>
                </c:pt>
                <c:pt idx="49104">
                  <c:v>68.2</c:v>
                </c:pt>
                <c:pt idx="49105">
                  <c:v>68.201388888888886</c:v>
                </c:pt>
                <c:pt idx="49106">
                  <c:v>68.202777777777783</c:v>
                </c:pt>
                <c:pt idx="49107">
                  <c:v>68.204166666666666</c:v>
                </c:pt>
                <c:pt idx="49108">
                  <c:v>68.205555555555549</c:v>
                </c:pt>
                <c:pt idx="49109">
                  <c:v>68.206944444444446</c:v>
                </c:pt>
                <c:pt idx="49110">
                  <c:v>68.208333333333329</c:v>
                </c:pt>
                <c:pt idx="49111">
                  <c:v>68.209722222222226</c:v>
                </c:pt>
                <c:pt idx="49112">
                  <c:v>68.211111111111109</c:v>
                </c:pt>
                <c:pt idx="49113">
                  <c:v>68.212500000000006</c:v>
                </c:pt>
                <c:pt idx="49114">
                  <c:v>68.213888888888889</c:v>
                </c:pt>
                <c:pt idx="49115">
                  <c:v>68.215277777777771</c:v>
                </c:pt>
                <c:pt idx="49116">
                  <c:v>68.216666666666669</c:v>
                </c:pt>
                <c:pt idx="49117">
                  <c:v>68.218055555555551</c:v>
                </c:pt>
                <c:pt idx="49118">
                  <c:v>68.219444444444449</c:v>
                </c:pt>
                <c:pt idx="49119">
                  <c:v>68.220833333333331</c:v>
                </c:pt>
                <c:pt idx="49120">
                  <c:v>68.222222222222229</c:v>
                </c:pt>
                <c:pt idx="49121">
                  <c:v>68.223611111111111</c:v>
                </c:pt>
                <c:pt idx="49122">
                  <c:v>68.224999999999994</c:v>
                </c:pt>
                <c:pt idx="49123">
                  <c:v>68.226388888888891</c:v>
                </c:pt>
                <c:pt idx="49124">
                  <c:v>68.227777777777774</c:v>
                </c:pt>
                <c:pt idx="49125">
                  <c:v>68.229166666666671</c:v>
                </c:pt>
                <c:pt idx="49126">
                  <c:v>68.230555555555554</c:v>
                </c:pt>
                <c:pt idx="49127">
                  <c:v>68.231944444444451</c:v>
                </c:pt>
                <c:pt idx="49128">
                  <c:v>68.233333333333334</c:v>
                </c:pt>
                <c:pt idx="49129">
                  <c:v>68.234722222222217</c:v>
                </c:pt>
                <c:pt idx="49130">
                  <c:v>68.236111111111114</c:v>
                </c:pt>
                <c:pt idx="49131">
                  <c:v>68.237499999999997</c:v>
                </c:pt>
                <c:pt idx="49132">
                  <c:v>68.238888888888894</c:v>
                </c:pt>
                <c:pt idx="49133">
                  <c:v>68.240277777777777</c:v>
                </c:pt>
                <c:pt idx="49134">
                  <c:v>68.24166666666666</c:v>
                </c:pt>
                <c:pt idx="49135">
                  <c:v>68.243055555555557</c:v>
                </c:pt>
                <c:pt idx="49136">
                  <c:v>68.24444444444444</c:v>
                </c:pt>
                <c:pt idx="49137">
                  <c:v>68.245833333333337</c:v>
                </c:pt>
                <c:pt idx="49138">
                  <c:v>68.24722222222222</c:v>
                </c:pt>
                <c:pt idx="49139">
                  <c:v>68.248611111111117</c:v>
                </c:pt>
                <c:pt idx="49140">
                  <c:v>68.25</c:v>
                </c:pt>
                <c:pt idx="49141">
                  <c:v>68.251388888888883</c:v>
                </c:pt>
                <c:pt idx="49142">
                  <c:v>68.25277777777778</c:v>
                </c:pt>
                <c:pt idx="49143">
                  <c:v>68.254166666666663</c:v>
                </c:pt>
                <c:pt idx="49144">
                  <c:v>68.25555555555556</c:v>
                </c:pt>
                <c:pt idx="49145">
                  <c:v>68.256944444444443</c:v>
                </c:pt>
                <c:pt idx="49146">
                  <c:v>68.25833333333334</c:v>
                </c:pt>
                <c:pt idx="49147">
                  <c:v>68.259722222222223</c:v>
                </c:pt>
                <c:pt idx="49148">
                  <c:v>68.261111111111106</c:v>
                </c:pt>
                <c:pt idx="49149">
                  <c:v>68.262500000000003</c:v>
                </c:pt>
                <c:pt idx="49150">
                  <c:v>68.263888888888886</c:v>
                </c:pt>
                <c:pt idx="49151">
                  <c:v>68.265277777777783</c:v>
                </c:pt>
                <c:pt idx="49152">
                  <c:v>68.266666666666666</c:v>
                </c:pt>
                <c:pt idx="49153">
                  <c:v>68.268055555555549</c:v>
                </c:pt>
                <c:pt idx="49154">
                  <c:v>68.269444444444446</c:v>
                </c:pt>
                <c:pt idx="49155">
                  <c:v>68.270833333333329</c:v>
                </c:pt>
                <c:pt idx="49156">
                  <c:v>68.272222222222226</c:v>
                </c:pt>
                <c:pt idx="49157">
                  <c:v>68.273611111111109</c:v>
                </c:pt>
                <c:pt idx="49158">
                  <c:v>68.275000000000006</c:v>
                </c:pt>
                <c:pt idx="49159">
                  <c:v>68.276388888888889</c:v>
                </c:pt>
                <c:pt idx="49160">
                  <c:v>68.277777777777771</c:v>
                </c:pt>
                <c:pt idx="49161">
                  <c:v>68.279166666666669</c:v>
                </c:pt>
                <c:pt idx="49162">
                  <c:v>68.280555555555551</c:v>
                </c:pt>
                <c:pt idx="49163">
                  <c:v>68.281944444444449</c:v>
                </c:pt>
                <c:pt idx="49164">
                  <c:v>68.283333333333331</c:v>
                </c:pt>
                <c:pt idx="49165">
                  <c:v>68.284722222222229</c:v>
                </c:pt>
                <c:pt idx="49166">
                  <c:v>68.286111111111111</c:v>
                </c:pt>
                <c:pt idx="49167">
                  <c:v>68.287499999999994</c:v>
                </c:pt>
                <c:pt idx="49168">
                  <c:v>68.288888888888891</c:v>
                </c:pt>
                <c:pt idx="49169">
                  <c:v>68.290277777777774</c:v>
                </c:pt>
                <c:pt idx="49170">
                  <c:v>68.291666666666671</c:v>
                </c:pt>
                <c:pt idx="49171">
                  <c:v>68.293055555555554</c:v>
                </c:pt>
                <c:pt idx="49172">
                  <c:v>68.294444444444451</c:v>
                </c:pt>
                <c:pt idx="49173">
                  <c:v>68.295833333333334</c:v>
                </c:pt>
                <c:pt idx="49174">
                  <c:v>68.297222222222217</c:v>
                </c:pt>
                <c:pt idx="49175">
                  <c:v>68.298611111111114</c:v>
                </c:pt>
                <c:pt idx="49176">
                  <c:v>68.3</c:v>
                </c:pt>
                <c:pt idx="49177">
                  <c:v>68.301388888888894</c:v>
                </c:pt>
                <c:pt idx="49178">
                  <c:v>68.302777777777777</c:v>
                </c:pt>
                <c:pt idx="49179">
                  <c:v>68.30416666666666</c:v>
                </c:pt>
                <c:pt idx="49180">
                  <c:v>68.305555555555557</c:v>
                </c:pt>
                <c:pt idx="49181">
                  <c:v>68.30694444444444</c:v>
                </c:pt>
                <c:pt idx="49182">
                  <c:v>68.308333333333337</c:v>
                </c:pt>
                <c:pt idx="49183">
                  <c:v>68.30972222222222</c:v>
                </c:pt>
                <c:pt idx="49184">
                  <c:v>68.311111111111117</c:v>
                </c:pt>
                <c:pt idx="49185">
                  <c:v>68.3125</c:v>
                </c:pt>
                <c:pt idx="49186">
                  <c:v>68.313888888888883</c:v>
                </c:pt>
                <c:pt idx="49187">
                  <c:v>68.31527777777778</c:v>
                </c:pt>
                <c:pt idx="49188">
                  <c:v>68.316666666666663</c:v>
                </c:pt>
                <c:pt idx="49189">
                  <c:v>68.31805555555556</c:v>
                </c:pt>
                <c:pt idx="49190">
                  <c:v>68.319444444444443</c:v>
                </c:pt>
                <c:pt idx="49191">
                  <c:v>68.32083333333334</c:v>
                </c:pt>
                <c:pt idx="49192">
                  <c:v>68.322222222222223</c:v>
                </c:pt>
                <c:pt idx="49193">
                  <c:v>68.323611111111106</c:v>
                </c:pt>
                <c:pt idx="49194">
                  <c:v>68.325000000000003</c:v>
                </c:pt>
                <c:pt idx="49195">
                  <c:v>68.326388888888886</c:v>
                </c:pt>
                <c:pt idx="49196">
                  <c:v>68.327777777777783</c:v>
                </c:pt>
                <c:pt idx="49197">
                  <c:v>68.329166666666666</c:v>
                </c:pt>
                <c:pt idx="49198">
                  <c:v>68.330555555555549</c:v>
                </c:pt>
                <c:pt idx="49199">
                  <c:v>68.331944444444446</c:v>
                </c:pt>
                <c:pt idx="49200">
                  <c:v>68.333333333333329</c:v>
                </c:pt>
                <c:pt idx="49201">
                  <c:v>68.334722222222226</c:v>
                </c:pt>
                <c:pt idx="49202">
                  <c:v>68.336111111111109</c:v>
                </c:pt>
                <c:pt idx="49203">
                  <c:v>68.337500000000006</c:v>
                </c:pt>
                <c:pt idx="49204">
                  <c:v>68.338888888888889</c:v>
                </c:pt>
                <c:pt idx="49205">
                  <c:v>68.340277777777771</c:v>
                </c:pt>
                <c:pt idx="49206">
                  <c:v>68.341666666666669</c:v>
                </c:pt>
                <c:pt idx="49207">
                  <c:v>68.343055555555551</c:v>
                </c:pt>
                <c:pt idx="49208">
                  <c:v>68.344444444444449</c:v>
                </c:pt>
                <c:pt idx="49209">
                  <c:v>68.345833333333331</c:v>
                </c:pt>
                <c:pt idx="49210">
                  <c:v>68.347222222222229</c:v>
                </c:pt>
                <c:pt idx="49211">
                  <c:v>68.348611111111111</c:v>
                </c:pt>
                <c:pt idx="49212">
                  <c:v>68.349999999999994</c:v>
                </c:pt>
                <c:pt idx="49213">
                  <c:v>68.351388888888891</c:v>
                </c:pt>
                <c:pt idx="49214">
                  <c:v>68.352777777777774</c:v>
                </c:pt>
                <c:pt idx="49215">
                  <c:v>68.354166666666671</c:v>
                </c:pt>
                <c:pt idx="49216">
                  <c:v>68.355555555555554</c:v>
                </c:pt>
                <c:pt idx="49217">
                  <c:v>68.356944444444451</c:v>
                </c:pt>
                <c:pt idx="49218">
                  <c:v>68.358333333333334</c:v>
                </c:pt>
                <c:pt idx="49219">
                  <c:v>68.359722222222217</c:v>
                </c:pt>
                <c:pt idx="49220">
                  <c:v>68.361111111111114</c:v>
                </c:pt>
                <c:pt idx="49221">
                  <c:v>68.362499999999997</c:v>
                </c:pt>
                <c:pt idx="49222">
                  <c:v>68.363888888888894</c:v>
                </c:pt>
                <c:pt idx="49223">
                  <c:v>68.365277777777777</c:v>
                </c:pt>
                <c:pt idx="49224">
                  <c:v>68.36666666666666</c:v>
                </c:pt>
                <c:pt idx="49225">
                  <c:v>68.368055555555557</c:v>
                </c:pt>
                <c:pt idx="49226">
                  <c:v>68.36944444444444</c:v>
                </c:pt>
                <c:pt idx="49227">
                  <c:v>68.370833333333337</c:v>
                </c:pt>
                <c:pt idx="49228">
                  <c:v>68.37222222222222</c:v>
                </c:pt>
                <c:pt idx="49229">
                  <c:v>68.373611111111117</c:v>
                </c:pt>
                <c:pt idx="49230">
                  <c:v>68.375</c:v>
                </c:pt>
                <c:pt idx="49231">
                  <c:v>68.376388888888883</c:v>
                </c:pt>
                <c:pt idx="49232">
                  <c:v>68.37777777777778</c:v>
                </c:pt>
                <c:pt idx="49233">
                  <c:v>68.379166666666663</c:v>
                </c:pt>
                <c:pt idx="49234">
                  <c:v>68.38055555555556</c:v>
                </c:pt>
                <c:pt idx="49235">
                  <c:v>68.381944444444443</c:v>
                </c:pt>
                <c:pt idx="49236">
                  <c:v>68.38333333333334</c:v>
                </c:pt>
                <c:pt idx="49237">
                  <c:v>68.384722222222223</c:v>
                </c:pt>
                <c:pt idx="49238">
                  <c:v>68.386111111111106</c:v>
                </c:pt>
                <c:pt idx="49239">
                  <c:v>68.387500000000003</c:v>
                </c:pt>
                <c:pt idx="49240">
                  <c:v>68.388888888888886</c:v>
                </c:pt>
                <c:pt idx="49241">
                  <c:v>68.390277777777783</c:v>
                </c:pt>
                <c:pt idx="49242">
                  <c:v>68.391666666666666</c:v>
                </c:pt>
                <c:pt idx="49243">
                  <c:v>68.393055555555549</c:v>
                </c:pt>
                <c:pt idx="49244">
                  <c:v>68.394444444444446</c:v>
                </c:pt>
                <c:pt idx="49245">
                  <c:v>68.395833333333329</c:v>
                </c:pt>
                <c:pt idx="49246">
                  <c:v>68.397222222222226</c:v>
                </c:pt>
                <c:pt idx="49247">
                  <c:v>68.398611111111109</c:v>
                </c:pt>
                <c:pt idx="49248">
                  <c:v>68.400000000000006</c:v>
                </c:pt>
                <c:pt idx="49249">
                  <c:v>68.401388888888889</c:v>
                </c:pt>
                <c:pt idx="49250">
                  <c:v>68.402777777777771</c:v>
                </c:pt>
                <c:pt idx="49251">
                  <c:v>68.404166666666669</c:v>
                </c:pt>
                <c:pt idx="49252">
                  <c:v>68.405555555555551</c:v>
                </c:pt>
                <c:pt idx="49253">
                  <c:v>68.406944444444449</c:v>
                </c:pt>
                <c:pt idx="49254">
                  <c:v>68.408333333333331</c:v>
                </c:pt>
                <c:pt idx="49255">
                  <c:v>68.409722222222229</c:v>
                </c:pt>
                <c:pt idx="49256">
                  <c:v>68.411111111111111</c:v>
                </c:pt>
                <c:pt idx="49257">
                  <c:v>68.412499999999994</c:v>
                </c:pt>
                <c:pt idx="49258">
                  <c:v>68.413888888888891</c:v>
                </c:pt>
                <c:pt idx="49259">
                  <c:v>68.415277777777774</c:v>
                </c:pt>
                <c:pt idx="49260">
                  <c:v>68.416666666666671</c:v>
                </c:pt>
                <c:pt idx="49261">
                  <c:v>68.418055555555554</c:v>
                </c:pt>
                <c:pt idx="49262">
                  <c:v>68.419444444444451</c:v>
                </c:pt>
                <c:pt idx="49263">
                  <c:v>68.420833333333334</c:v>
                </c:pt>
                <c:pt idx="49264">
                  <c:v>68.422222222222217</c:v>
                </c:pt>
                <c:pt idx="49265">
                  <c:v>68.423611111111114</c:v>
                </c:pt>
                <c:pt idx="49266">
                  <c:v>68.424999999999997</c:v>
                </c:pt>
                <c:pt idx="49267">
                  <c:v>68.426388888888894</c:v>
                </c:pt>
                <c:pt idx="49268">
                  <c:v>68.427777777777777</c:v>
                </c:pt>
                <c:pt idx="49269">
                  <c:v>68.42916666666666</c:v>
                </c:pt>
                <c:pt idx="49270">
                  <c:v>68.430555555555557</c:v>
                </c:pt>
                <c:pt idx="49271">
                  <c:v>68.43194444444444</c:v>
                </c:pt>
                <c:pt idx="49272">
                  <c:v>68.433333333333337</c:v>
                </c:pt>
                <c:pt idx="49273">
                  <c:v>68.43472222222222</c:v>
                </c:pt>
                <c:pt idx="49274">
                  <c:v>68.436111111111117</c:v>
                </c:pt>
                <c:pt idx="49275">
                  <c:v>68.4375</c:v>
                </c:pt>
                <c:pt idx="49276">
                  <c:v>68.438888888888883</c:v>
                </c:pt>
                <c:pt idx="49277">
                  <c:v>68.44027777777778</c:v>
                </c:pt>
                <c:pt idx="49278">
                  <c:v>68.441666666666663</c:v>
                </c:pt>
                <c:pt idx="49279">
                  <c:v>68.44305555555556</c:v>
                </c:pt>
                <c:pt idx="49280">
                  <c:v>68.444444444444443</c:v>
                </c:pt>
                <c:pt idx="49281">
                  <c:v>68.44583333333334</c:v>
                </c:pt>
                <c:pt idx="49282">
                  <c:v>68.447222222222223</c:v>
                </c:pt>
                <c:pt idx="49283">
                  <c:v>68.448611111111106</c:v>
                </c:pt>
                <c:pt idx="49284">
                  <c:v>68.45</c:v>
                </c:pt>
                <c:pt idx="49285">
                  <c:v>68.451388888888886</c:v>
                </c:pt>
                <c:pt idx="49286">
                  <c:v>68.452777777777783</c:v>
                </c:pt>
                <c:pt idx="49287">
                  <c:v>68.454166666666666</c:v>
                </c:pt>
                <c:pt idx="49288">
                  <c:v>68.455555555555549</c:v>
                </c:pt>
                <c:pt idx="49289">
                  <c:v>68.456944444444446</c:v>
                </c:pt>
                <c:pt idx="49290">
                  <c:v>68.458333333333329</c:v>
                </c:pt>
                <c:pt idx="49291">
                  <c:v>68.459722222222226</c:v>
                </c:pt>
                <c:pt idx="49292">
                  <c:v>68.461111111111109</c:v>
                </c:pt>
                <c:pt idx="49293">
                  <c:v>68.462500000000006</c:v>
                </c:pt>
                <c:pt idx="49294">
                  <c:v>68.463888888888889</c:v>
                </c:pt>
                <c:pt idx="49295">
                  <c:v>68.465277777777771</c:v>
                </c:pt>
                <c:pt idx="49296">
                  <c:v>68.466666666666669</c:v>
                </c:pt>
                <c:pt idx="49297">
                  <c:v>68.468055555555551</c:v>
                </c:pt>
                <c:pt idx="49298">
                  <c:v>68.469444444444449</c:v>
                </c:pt>
                <c:pt idx="49299">
                  <c:v>68.470833333333331</c:v>
                </c:pt>
                <c:pt idx="49300">
                  <c:v>68.472222222222229</c:v>
                </c:pt>
                <c:pt idx="49301">
                  <c:v>68.473611111111111</c:v>
                </c:pt>
                <c:pt idx="49302">
                  <c:v>68.474999999999994</c:v>
                </c:pt>
                <c:pt idx="49303">
                  <c:v>68.476388888888891</c:v>
                </c:pt>
                <c:pt idx="49304">
                  <c:v>68.477777777777774</c:v>
                </c:pt>
                <c:pt idx="49305">
                  <c:v>68.479166666666671</c:v>
                </c:pt>
                <c:pt idx="49306">
                  <c:v>68.480555555555554</c:v>
                </c:pt>
                <c:pt idx="49307">
                  <c:v>68.481944444444451</c:v>
                </c:pt>
                <c:pt idx="49308">
                  <c:v>68.483333333333334</c:v>
                </c:pt>
                <c:pt idx="49309">
                  <c:v>68.484722222222217</c:v>
                </c:pt>
                <c:pt idx="49310">
                  <c:v>68.486111111111114</c:v>
                </c:pt>
                <c:pt idx="49311">
                  <c:v>68.487499999999997</c:v>
                </c:pt>
                <c:pt idx="49312">
                  <c:v>68.488888888888894</c:v>
                </c:pt>
                <c:pt idx="49313">
                  <c:v>68.490277777777777</c:v>
                </c:pt>
                <c:pt idx="49314">
                  <c:v>68.49166666666666</c:v>
                </c:pt>
                <c:pt idx="49315">
                  <c:v>68.493055555555557</c:v>
                </c:pt>
                <c:pt idx="49316">
                  <c:v>68.49444444444444</c:v>
                </c:pt>
                <c:pt idx="49317">
                  <c:v>68.495833333333337</c:v>
                </c:pt>
                <c:pt idx="49318">
                  <c:v>68.49722222222222</c:v>
                </c:pt>
                <c:pt idx="49319">
                  <c:v>68.498611111111117</c:v>
                </c:pt>
                <c:pt idx="49320">
                  <c:v>68.5</c:v>
                </c:pt>
                <c:pt idx="49321">
                  <c:v>68.501388888888883</c:v>
                </c:pt>
                <c:pt idx="49322">
                  <c:v>68.50277777777778</c:v>
                </c:pt>
                <c:pt idx="49323">
                  <c:v>68.504166666666663</c:v>
                </c:pt>
                <c:pt idx="49324">
                  <c:v>68.50555555555556</c:v>
                </c:pt>
                <c:pt idx="49325">
                  <c:v>68.506944444444443</c:v>
                </c:pt>
                <c:pt idx="49326">
                  <c:v>68.50833333333334</c:v>
                </c:pt>
                <c:pt idx="49327">
                  <c:v>68.509722222222223</c:v>
                </c:pt>
                <c:pt idx="49328">
                  <c:v>68.511111111111106</c:v>
                </c:pt>
                <c:pt idx="49329">
                  <c:v>68.512500000000003</c:v>
                </c:pt>
                <c:pt idx="49330">
                  <c:v>68.513888888888886</c:v>
                </c:pt>
                <c:pt idx="49331">
                  <c:v>68.515277777777783</c:v>
                </c:pt>
                <c:pt idx="49332">
                  <c:v>68.516666666666666</c:v>
                </c:pt>
                <c:pt idx="49333">
                  <c:v>68.518055555555549</c:v>
                </c:pt>
                <c:pt idx="49334">
                  <c:v>68.519444444444446</c:v>
                </c:pt>
                <c:pt idx="49335">
                  <c:v>68.520833333333329</c:v>
                </c:pt>
                <c:pt idx="49336">
                  <c:v>68.522222222222226</c:v>
                </c:pt>
                <c:pt idx="49337">
                  <c:v>68.523611111111109</c:v>
                </c:pt>
                <c:pt idx="49338">
                  <c:v>68.525000000000006</c:v>
                </c:pt>
                <c:pt idx="49339">
                  <c:v>68.526388888888889</c:v>
                </c:pt>
                <c:pt idx="49340">
                  <c:v>68.527777777777771</c:v>
                </c:pt>
                <c:pt idx="49341">
                  <c:v>68.529166666666669</c:v>
                </c:pt>
                <c:pt idx="49342">
                  <c:v>68.530555555555551</c:v>
                </c:pt>
                <c:pt idx="49343">
                  <c:v>68.531944444444449</c:v>
                </c:pt>
                <c:pt idx="49344">
                  <c:v>68.533333333333331</c:v>
                </c:pt>
                <c:pt idx="49345">
                  <c:v>68.534722222222229</c:v>
                </c:pt>
                <c:pt idx="49346">
                  <c:v>68.536111111111111</c:v>
                </c:pt>
                <c:pt idx="49347">
                  <c:v>68.537499999999994</c:v>
                </c:pt>
                <c:pt idx="49348">
                  <c:v>68.538888888888891</c:v>
                </c:pt>
                <c:pt idx="49349">
                  <c:v>68.540277777777774</c:v>
                </c:pt>
                <c:pt idx="49350">
                  <c:v>68.541666666666671</c:v>
                </c:pt>
                <c:pt idx="49351">
                  <c:v>68.543055555555554</c:v>
                </c:pt>
                <c:pt idx="49352">
                  <c:v>68.544444444444451</c:v>
                </c:pt>
                <c:pt idx="49353">
                  <c:v>68.545833333333334</c:v>
                </c:pt>
                <c:pt idx="49354">
                  <c:v>68.547222222222217</c:v>
                </c:pt>
                <c:pt idx="49355">
                  <c:v>68.548611111111114</c:v>
                </c:pt>
                <c:pt idx="49356">
                  <c:v>68.55</c:v>
                </c:pt>
                <c:pt idx="49357">
                  <c:v>68.551388888888894</c:v>
                </c:pt>
                <c:pt idx="49358">
                  <c:v>68.552777777777777</c:v>
                </c:pt>
                <c:pt idx="49359">
                  <c:v>68.55416666666666</c:v>
                </c:pt>
                <c:pt idx="49360">
                  <c:v>68.555555555555557</c:v>
                </c:pt>
                <c:pt idx="49361">
                  <c:v>68.55694444444444</c:v>
                </c:pt>
                <c:pt idx="49362">
                  <c:v>68.558333333333337</c:v>
                </c:pt>
                <c:pt idx="49363">
                  <c:v>68.55972222222222</c:v>
                </c:pt>
                <c:pt idx="49364">
                  <c:v>68.561111111111117</c:v>
                </c:pt>
                <c:pt idx="49365">
                  <c:v>68.5625</c:v>
                </c:pt>
                <c:pt idx="49366">
                  <c:v>68.563888888888883</c:v>
                </c:pt>
                <c:pt idx="49367">
                  <c:v>68.56527777777778</c:v>
                </c:pt>
                <c:pt idx="49368">
                  <c:v>68.566666666666663</c:v>
                </c:pt>
                <c:pt idx="49369">
                  <c:v>68.56805555555556</c:v>
                </c:pt>
                <c:pt idx="49370">
                  <c:v>68.569444444444443</c:v>
                </c:pt>
                <c:pt idx="49371">
                  <c:v>68.57083333333334</c:v>
                </c:pt>
                <c:pt idx="49372">
                  <c:v>68.572222222222223</c:v>
                </c:pt>
                <c:pt idx="49373">
                  <c:v>68.573611111111106</c:v>
                </c:pt>
                <c:pt idx="49374">
                  <c:v>68.575000000000003</c:v>
                </c:pt>
                <c:pt idx="49375">
                  <c:v>68.576388888888886</c:v>
                </c:pt>
                <c:pt idx="49376">
                  <c:v>68.577777777777783</c:v>
                </c:pt>
                <c:pt idx="49377">
                  <c:v>68.579166666666666</c:v>
                </c:pt>
                <c:pt idx="49378">
                  <c:v>68.580555555555549</c:v>
                </c:pt>
                <c:pt idx="49379">
                  <c:v>68.581944444444446</c:v>
                </c:pt>
                <c:pt idx="49380">
                  <c:v>68.583333333333329</c:v>
                </c:pt>
                <c:pt idx="49381">
                  <c:v>68.584722222222226</c:v>
                </c:pt>
                <c:pt idx="49382">
                  <c:v>68.586111111111109</c:v>
                </c:pt>
                <c:pt idx="49383">
                  <c:v>68.587500000000006</c:v>
                </c:pt>
                <c:pt idx="49384">
                  <c:v>68.588888888888889</c:v>
                </c:pt>
                <c:pt idx="49385">
                  <c:v>68.590277777777771</c:v>
                </c:pt>
                <c:pt idx="49386">
                  <c:v>68.591666666666669</c:v>
                </c:pt>
                <c:pt idx="49387">
                  <c:v>68.593055555555551</c:v>
                </c:pt>
                <c:pt idx="49388">
                  <c:v>68.594444444444449</c:v>
                </c:pt>
                <c:pt idx="49389">
                  <c:v>68.595833333333331</c:v>
                </c:pt>
                <c:pt idx="49390">
                  <c:v>68.597222222222229</c:v>
                </c:pt>
                <c:pt idx="49391">
                  <c:v>68.598611111111111</c:v>
                </c:pt>
                <c:pt idx="49392">
                  <c:v>68.599999999999994</c:v>
                </c:pt>
                <c:pt idx="49393">
                  <c:v>68.601388888888891</c:v>
                </c:pt>
                <c:pt idx="49394">
                  <c:v>68.602777777777774</c:v>
                </c:pt>
                <c:pt idx="49395">
                  <c:v>68.604166666666671</c:v>
                </c:pt>
                <c:pt idx="49396">
                  <c:v>68.605555555555554</c:v>
                </c:pt>
                <c:pt idx="49397">
                  <c:v>68.606944444444451</c:v>
                </c:pt>
                <c:pt idx="49398">
                  <c:v>68.608333333333334</c:v>
                </c:pt>
                <c:pt idx="49399">
                  <c:v>68.609722222222217</c:v>
                </c:pt>
                <c:pt idx="49400">
                  <c:v>68.611111111111114</c:v>
                </c:pt>
                <c:pt idx="49401">
                  <c:v>68.612499999999997</c:v>
                </c:pt>
                <c:pt idx="49402">
                  <c:v>68.613888888888894</c:v>
                </c:pt>
                <c:pt idx="49403">
                  <c:v>68.615277777777777</c:v>
                </c:pt>
                <c:pt idx="49404">
                  <c:v>68.61666666666666</c:v>
                </c:pt>
                <c:pt idx="49405">
                  <c:v>68.618055555555557</c:v>
                </c:pt>
                <c:pt idx="49406">
                  <c:v>68.61944444444444</c:v>
                </c:pt>
                <c:pt idx="49407">
                  <c:v>68.620833333333337</c:v>
                </c:pt>
                <c:pt idx="49408">
                  <c:v>68.62222222222222</c:v>
                </c:pt>
                <c:pt idx="49409">
                  <c:v>68.623611111111117</c:v>
                </c:pt>
                <c:pt idx="49410">
                  <c:v>68.625</c:v>
                </c:pt>
                <c:pt idx="49411">
                  <c:v>68.626388888888883</c:v>
                </c:pt>
                <c:pt idx="49412">
                  <c:v>68.62777777777778</c:v>
                </c:pt>
                <c:pt idx="49413">
                  <c:v>68.629166666666663</c:v>
                </c:pt>
                <c:pt idx="49414">
                  <c:v>68.63055555555556</c:v>
                </c:pt>
                <c:pt idx="49415">
                  <c:v>68.631944444444443</c:v>
                </c:pt>
                <c:pt idx="49416">
                  <c:v>68.63333333333334</c:v>
                </c:pt>
                <c:pt idx="49417">
                  <c:v>68.634722222222223</c:v>
                </c:pt>
                <c:pt idx="49418">
                  <c:v>68.636111111111106</c:v>
                </c:pt>
                <c:pt idx="49419">
                  <c:v>68.637500000000003</c:v>
                </c:pt>
                <c:pt idx="49420">
                  <c:v>68.638888888888886</c:v>
                </c:pt>
                <c:pt idx="49421">
                  <c:v>68.640277777777783</c:v>
                </c:pt>
                <c:pt idx="49422">
                  <c:v>68.641666666666666</c:v>
                </c:pt>
                <c:pt idx="49423">
                  <c:v>68.643055555555549</c:v>
                </c:pt>
                <c:pt idx="49424">
                  <c:v>68.644444444444446</c:v>
                </c:pt>
                <c:pt idx="49425">
                  <c:v>68.645833333333329</c:v>
                </c:pt>
                <c:pt idx="49426">
                  <c:v>68.647222222222226</c:v>
                </c:pt>
                <c:pt idx="49427">
                  <c:v>68.648611111111109</c:v>
                </c:pt>
                <c:pt idx="49428">
                  <c:v>68.650000000000006</c:v>
                </c:pt>
                <c:pt idx="49429">
                  <c:v>68.651388888888889</c:v>
                </c:pt>
                <c:pt idx="49430">
                  <c:v>68.652777777777771</c:v>
                </c:pt>
                <c:pt idx="49431">
                  <c:v>68.654166666666669</c:v>
                </c:pt>
                <c:pt idx="49432">
                  <c:v>68.655555555555551</c:v>
                </c:pt>
                <c:pt idx="49433">
                  <c:v>68.656944444444449</c:v>
                </c:pt>
                <c:pt idx="49434">
                  <c:v>68.658333333333331</c:v>
                </c:pt>
                <c:pt idx="49435">
                  <c:v>68.659722222222229</c:v>
                </c:pt>
                <c:pt idx="49436">
                  <c:v>68.661111111111111</c:v>
                </c:pt>
                <c:pt idx="49437">
                  <c:v>68.662499999999994</c:v>
                </c:pt>
                <c:pt idx="49438">
                  <c:v>68.663888888888891</c:v>
                </c:pt>
                <c:pt idx="49439">
                  <c:v>68.665277777777774</c:v>
                </c:pt>
                <c:pt idx="49440">
                  <c:v>68.666666666666671</c:v>
                </c:pt>
                <c:pt idx="49441">
                  <c:v>68.668055555555554</c:v>
                </c:pt>
                <c:pt idx="49442">
                  <c:v>68.669444444444451</c:v>
                </c:pt>
                <c:pt idx="49443">
                  <c:v>68.670833333333334</c:v>
                </c:pt>
                <c:pt idx="49444">
                  <c:v>68.672222222222217</c:v>
                </c:pt>
                <c:pt idx="49445">
                  <c:v>68.673611111111114</c:v>
                </c:pt>
                <c:pt idx="49446">
                  <c:v>68.674999999999997</c:v>
                </c:pt>
                <c:pt idx="49447">
                  <c:v>68.676388888888894</c:v>
                </c:pt>
                <c:pt idx="49448">
                  <c:v>68.677777777777777</c:v>
                </c:pt>
                <c:pt idx="49449">
                  <c:v>68.67916666666666</c:v>
                </c:pt>
                <c:pt idx="49450">
                  <c:v>68.680555555555557</c:v>
                </c:pt>
                <c:pt idx="49451">
                  <c:v>68.68194444444444</c:v>
                </c:pt>
                <c:pt idx="49452">
                  <c:v>68.683333333333337</c:v>
                </c:pt>
                <c:pt idx="49453">
                  <c:v>68.68472222222222</c:v>
                </c:pt>
                <c:pt idx="49454">
                  <c:v>68.686111111111117</c:v>
                </c:pt>
                <c:pt idx="49455">
                  <c:v>68.6875</c:v>
                </c:pt>
                <c:pt idx="49456">
                  <c:v>68.688888888888883</c:v>
                </c:pt>
                <c:pt idx="49457">
                  <c:v>68.69027777777778</c:v>
                </c:pt>
                <c:pt idx="49458">
                  <c:v>68.691666666666663</c:v>
                </c:pt>
                <c:pt idx="49459">
                  <c:v>68.69305555555556</c:v>
                </c:pt>
                <c:pt idx="49460">
                  <c:v>68.694444444444443</c:v>
                </c:pt>
                <c:pt idx="49461">
                  <c:v>68.69583333333334</c:v>
                </c:pt>
                <c:pt idx="49462">
                  <c:v>68.697222222222223</c:v>
                </c:pt>
                <c:pt idx="49463">
                  <c:v>68.698611111111106</c:v>
                </c:pt>
                <c:pt idx="49464">
                  <c:v>68.7</c:v>
                </c:pt>
                <c:pt idx="49465">
                  <c:v>68.701388888888886</c:v>
                </c:pt>
                <c:pt idx="49466">
                  <c:v>68.702777777777783</c:v>
                </c:pt>
                <c:pt idx="49467">
                  <c:v>68.704166666666666</c:v>
                </c:pt>
                <c:pt idx="49468">
                  <c:v>68.705555555555549</c:v>
                </c:pt>
                <c:pt idx="49469">
                  <c:v>68.706944444444446</c:v>
                </c:pt>
                <c:pt idx="49470">
                  <c:v>68.708333333333329</c:v>
                </c:pt>
                <c:pt idx="49471">
                  <c:v>68.709722222222226</c:v>
                </c:pt>
                <c:pt idx="49472">
                  <c:v>68.711111111111109</c:v>
                </c:pt>
                <c:pt idx="49473">
                  <c:v>68.712500000000006</c:v>
                </c:pt>
                <c:pt idx="49474">
                  <c:v>68.713888888888889</c:v>
                </c:pt>
                <c:pt idx="49475">
                  <c:v>68.715277777777771</c:v>
                </c:pt>
                <c:pt idx="49476">
                  <c:v>68.716666666666669</c:v>
                </c:pt>
                <c:pt idx="49477">
                  <c:v>68.718055555555551</c:v>
                </c:pt>
                <c:pt idx="49478">
                  <c:v>68.719444444444449</c:v>
                </c:pt>
                <c:pt idx="49479">
                  <c:v>68.720833333333331</c:v>
                </c:pt>
                <c:pt idx="49480">
                  <c:v>68.722222222222229</c:v>
                </c:pt>
                <c:pt idx="49481">
                  <c:v>68.723611111111111</c:v>
                </c:pt>
                <c:pt idx="49482">
                  <c:v>68.724999999999994</c:v>
                </c:pt>
                <c:pt idx="49483">
                  <c:v>68.726388888888891</c:v>
                </c:pt>
                <c:pt idx="49484">
                  <c:v>68.727777777777774</c:v>
                </c:pt>
                <c:pt idx="49485">
                  <c:v>68.729166666666671</c:v>
                </c:pt>
                <c:pt idx="49486">
                  <c:v>68.730555555555554</c:v>
                </c:pt>
                <c:pt idx="49487">
                  <c:v>68.731944444444451</c:v>
                </c:pt>
                <c:pt idx="49488">
                  <c:v>68.733333333333334</c:v>
                </c:pt>
                <c:pt idx="49489">
                  <c:v>68.734722222222217</c:v>
                </c:pt>
                <c:pt idx="49490">
                  <c:v>68.736111111111114</c:v>
                </c:pt>
                <c:pt idx="49491">
                  <c:v>68.737499999999997</c:v>
                </c:pt>
                <c:pt idx="49492">
                  <c:v>68.738888888888894</c:v>
                </c:pt>
                <c:pt idx="49493">
                  <c:v>68.740277777777777</c:v>
                </c:pt>
                <c:pt idx="49494">
                  <c:v>68.74166666666666</c:v>
                </c:pt>
                <c:pt idx="49495">
                  <c:v>68.743055555555557</c:v>
                </c:pt>
                <c:pt idx="49496">
                  <c:v>68.74444444444444</c:v>
                </c:pt>
                <c:pt idx="49497">
                  <c:v>68.745833333333337</c:v>
                </c:pt>
                <c:pt idx="49498">
                  <c:v>68.74722222222222</c:v>
                </c:pt>
                <c:pt idx="49499">
                  <c:v>68.748611111111117</c:v>
                </c:pt>
                <c:pt idx="49500">
                  <c:v>68.75</c:v>
                </c:pt>
                <c:pt idx="49501">
                  <c:v>68.751388888888883</c:v>
                </c:pt>
                <c:pt idx="49502">
                  <c:v>68.75277777777778</c:v>
                </c:pt>
                <c:pt idx="49503">
                  <c:v>68.754166666666663</c:v>
                </c:pt>
                <c:pt idx="49504">
                  <c:v>68.75555555555556</c:v>
                </c:pt>
                <c:pt idx="49505">
                  <c:v>68.756944444444443</c:v>
                </c:pt>
                <c:pt idx="49506">
                  <c:v>68.75833333333334</c:v>
                </c:pt>
                <c:pt idx="49507">
                  <c:v>68.759722222222223</c:v>
                </c:pt>
                <c:pt idx="49508">
                  <c:v>68.761111111111106</c:v>
                </c:pt>
                <c:pt idx="49509">
                  <c:v>68.762500000000003</c:v>
                </c:pt>
                <c:pt idx="49510">
                  <c:v>68.763888888888886</c:v>
                </c:pt>
                <c:pt idx="49511">
                  <c:v>68.765277777777783</c:v>
                </c:pt>
                <c:pt idx="49512">
                  <c:v>68.766666666666666</c:v>
                </c:pt>
                <c:pt idx="49513">
                  <c:v>68.768055555555549</c:v>
                </c:pt>
                <c:pt idx="49514">
                  <c:v>68.769444444444446</c:v>
                </c:pt>
                <c:pt idx="49515">
                  <c:v>68.770833333333329</c:v>
                </c:pt>
                <c:pt idx="49516">
                  <c:v>68.772222222222226</c:v>
                </c:pt>
                <c:pt idx="49517">
                  <c:v>68.773611111111109</c:v>
                </c:pt>
                <c:pt idx="49518">
                  <c:v>68.775000000000006</c:v>
                </c:pt>
                <c:pt idx="49519">
                  <c:v>68.776388888888889</c:v>
                </c:pt>
                <c:pt idx="49520">
                  <c:v>68.777777777777771</c:v>
                </c:pt>
                <c:pt idx="49521">
                  <c:v>68.779166666666669</c:v>
                </c:pt>
                <c:pt idx="49522">
                  <c:v>68.780555555555551</c:v>
                </c:pt>
                <c:pt idx="49523">
                  <c:v>68.781944444444449</c:v>
                </c:pt>
                <c:pt idx="49524">
                  <c:v>68.783333333333331</c:v>
                </c:pt>
                <c:pt idx="49525">
                  <c:v>68.784722222222229</c:v>
                </c:pt>
                <c:pt idx="49526">
                  <c:v>68.786111111111111</c:v>
                </c:pt>
                <c:pt idx="49527">
                  <c:v>68.787499999999994</c:v>
                </c:pt>
                <c:pt idx="49528">
                  <c:v>68.788888888888891</c:v>
                </c:pt>
                <c:pt idx="49529">
                  <c:v>68.790277777777774</c:v>
                </c:pt>
                <c:pt idx="49530">
                  <c:v>68.791666666666671</c:v>
                </c:pt>
                <c:pt idx="49531">
                  <c:v>68.793055555555554</c:v>
                </c:pt>
                <c:pt idx="49532">
                  <c:v>68.794444444444451</c:v>
                </c:pt>
                <c:pt idx="49533">
                  <c:v>68.795833333333334</c:v>
                </c:pt>
                <c:pt idx="49534">
                  <c:v>68.797222222222217</c:v>
                </c:pt>
                <c:pt idx="49535">
                  <c:v>68.798611111111114</c:v>
                </c:pt>
                <c:pt idx="49536">
                  <c:v>68.8</c:v>
                </c:pt>
                <c:pt idx="49537">
                  <c:v>68.801388888888894</c:v>
                </c:pt>
                <c:pt idx="49538">
                  <c:v>68.802777777777777</c:v>
                </c:pt>
                <c:pt idx="49539">
                  <c:v>68.80416666666666</c:v>
                </c:pt>
                <c:pt idx="49540">
                  <c:v>68.805555555555557</c:v>
                </c:pt>
                <c:pt idx="49541">
                  <c:v>68.80694444444444</c:v>
                </c:pt>
                <c:pt idx="49542">
                  <c:v>68.808333333333337</c:v>
                </c:pt>
                <c:pt idx="49543">
                  <c:v>68.80972222222222</c:v>
                </c:pt>
                <c:pt idx="49544">
                  <c:v>68.811111111111117</c:v>
                </c:pt>
                <c:pt idx="49545">
                  <c:v>68.8125</c:v>
                </c:pt>
                <c:pt idx="49546">
                  <c:v>68.813888888888883</c:v>
                </c:pt>
                <c:pt idx="49547">
                  <c:v>68.81527777777778</c:v>
                </c:pt>
                <c:pt idx="49548">
                  <c:v>68.816666666666663</c:v>
                </c:pt>
                <c:pt idx="49549">
                  <c:v>68.81805555555556</c:v>
                </c:pt>
                <c:pt idx="49550">
                  <c:v>68.819444444444443</c:v>
                </c:pt>
                <c:pt idx="49551">
                  <c:v>68.82083333333334</c:v>
                </c:pt>
                <c:pt idx="49552">
                  <c:v>68.822222222222223</c:v>
                </c:pt>
                <c:pt idx="49553">
                  <c:v>68.823611111111106</c:v>
                </c:pt>
                <c:pt idx="49554">
                  <c:v>68.825000000000003</c:v>
                </c:pt>
                <c:pt idx="49555">
                  <c:v>68.826388888888886</c:v>
                </c:pt>
                <c:pt idx="49556">
                  <c:v>68.827777777777783</c:v>
                </c:pt>
                <c:pt idx="49557">
                  <c:v>68.829166666666666</c:v>
                </c:pt>
                <c:pt idx="49558">
                  <c:v>68.830555555555549</c:v>
                </c:pt>
                <c:pt idx="49559">
                  <c:v>68.831944444444446</c:v>
                </c:pt>
                <c:pt idx="49560">
                  <c:v>68.833333333333329</c:v>
                </c:pt>
                <c:pt idx="49561">
                  <c:v>68.834722222222226</c:v>
                </c:pt>
                <c:pt idx="49562">
                  <c:v>68.836111111111109</c:v>
                </c:pt>
                <c:pt idx="49563">
                  <c:v>68.837500000000006</c:v>
                </c:pt>
                <c:pt idx="49564">
                  <c:v>68.838888888888889</c:v>
                </c:pt>
                <c:pt idx="49565">
                  <c:v>68.840277777777771</c:v>
                </c:pt>
                <c:pt idx="49566">
                  <c:v>68.841666666666669</c:v>
                </c:pt>
                <c:pt idx="49567">
                  <c:v>68.843055555555551</c:v>
                </c:pt>
                <c:pt idx="49568">
                  <c:v>68.844444444444449</c:v>
                </c:pt>
                <c:pt idx="49569">
                  <c:v>68.845833333333331</c:v>
                </c:pt>
                <c:pt idx="49570">
                  <c:v>68.847222222222229</c:v>
                </c:pt>
                <c:pt idx="49571">
                  <c:v>68.848611111111111</c:v>
                </c:pt>
                <c:pt idx="49572">
                  <c:v>68.849999999999994</c:v>
                </c:pt>
                <c:pt idx="49573">
                  <c:v>68.851388888888891</c:v>
                </c:pt>
                <c:pt idx="49574">
                  <c:v>68.852777777777774</c:v>
                </c:pt>
                <c:pt idx="49575">
                  <c:v>68.854166666666671</c:v>
                </c:pt>
                <c:pt idx="49576">
                  <c:v>68.855555555555554</c:v>
                </c:pt>
                <c:pt idx="49577">
                  <c:v>68.856944444444451</c:v>
                </c:pt>
                <c:pt idx="49578">
                  <c:v>68.858333333333334</c:v>
                </c:pt>
                <c:pt idx="49579">
                  <c:v>68.859722222222217</c:v>
                </c:pt>
                <c:pt idx="49580">
                  <c:v>68.861111111111114</c:v>
                </c:pt>
                <c:pt idx="49581">
                  <c:v>68.862499999999997</c:v>
                </c:pt>
                <c:pt idx="49582">
                  <c:v>68.863888888888894</c:v>
                </c:pt>
                <c:pt idx="49583">
                  <c:v>68.865277777777777</c:v>
                </c:pt>
                <c:pt idx="49584">
                  <c:v>68.86666666666666</c:v>
                </c:pt>
                <c:pt idx="49585">
                  <c:v>68.868055555555557</c:v>
                </c:pt>
                <c:pt idx="49586">
                  <c:v>68.86944444444444</c:v>
                </c:pt>
                <c:pt idx="49587">
                  <c:v>68.870833333333337</c:v>
                </c:pt>
                <c:pt idx="49588">
                  <c:v>68.87222222222222</c:v>
                </c:pt>
                <c:pt idx="49589">
                  <c:v>68.873611111111117</c:v>
                </c:pt>
                <c:pt idx="49590">
                  <c:v>68.875</c:v>
                </c:pt>
                <c:pt idx="49591">
                  <c:v>68.876388888888883</c:v>
                </c:pt>
                <c:pt idx="49592">
                  <c:v>68.87777777777778</c:v>
                </c:pt>
                <c:pt idx="49593">
                  <c:v>68.879166666666663</c:v>
                </c:pt>
                <c:pt idx="49594">
                  <c:v>68.88055555555556</c:v>
                </c:pt>
                <c:pt idx="49595">
                  <c:v>68.881944444444443</c:v>
                </c:pt>
                <c:pt idx="49596">
                  <c:v>68.88333333333334</c:v>
                </c:pt>
                <c:pt idx="49597">
                  <c:v>68.884722222222223</c:v>
                </c:pt>
                <c:pt idx="49598">
                  <c:v>68.886111111111106</c:v>
                </c:pt>
                <c:pt idx="49599">
                  <c:v>68.887500000000003</c:v>
                </c:pt>
                <c:pt idx="49600">
                  <c:v>68.888888888888886</c:v>
                </c:pt>
                <c:pt idx="49601">
                  <c:v>68.890277777777783</c:v>
                </c:pt>
                <c:pt idx="49602">
                  <c:v>68.891666666666666</c:v>
                </c:pt>
                <c:pt idx="49603">
                  <c:v>68.893055555555549</c:v>
                </c:pt>
                <c:pt idx="49604">
                  <c:v>68.894444444444446</c:v>
                </c:pt>
                <c:pt idx="49605">
                  <c:v>68.895833333333329</c:v>
                </c:pt>
                <c:pt idx="49606">
                  <c:v>68.897222222222226</c:v>
                </c:pt>
                <c:pt idx="49607">
                  <c:v>68.898611111111109</c:v>
                </c:pt>
                <c:pt idx="49608">
                  <c:v>68.900000000000006</c:v>
                </c:pt>
                <c:pt idx="49609">
                  <c:v>68.901388888888889</c:v>
                </c:pt>
                <c:pt idx="49610">
                  <c:v>68.902777777777771</c:v>
                </c:pt>
                <c:pt idx="49611">
                  <c:v>68.904166666666669</c:v>
                </c:pt>
                <c:pt idx="49612">
                  <c:v>68.905555555555551</c:v>
                </c:pt>
                <c:pt idx="49613">
                  <c:v>68.906944444444449</c:v>
                </c:pt>
                <c:pt idx="49614">
                  <c:v>68.908333333333331</c:v>
                </c:pt>
                <c:pt idx="49615">
                  <c:v>68.909722222222229</c:v>
                </c:pt>
                <c:pt idx="49616">
                  <c:v>68.911111111111111</c:v>
                </c:pt>
                <c:pt idx="49617">
                  <c:v>68.912499999999994</c:v>
                </c:pt>
                <c:pt idx="49618">
                  <c:v>68.913888888888891</c:v>
                </c:pt>
                <c:pt idx="49619">
                  <c:v>68.915277777777774</c:v>
                </c:pt>
                <c:pt idx="49620">
                  <c:v>68.916666666666671</c:v>
                </c:pt>
                <c:pt idx="49621">
                  <c:v>68.918055555555554</c:v>
                </c:pt>
                <c:pt idx="49622">
                  <c:v>68.919444444444451</c:v>
                </c:pt>
                <c:pt idx="49623">
                  <c:v>68.920833333333334</c:v>
                </c:pt>
                <c:pt idx="49624">
                  <c:v>68.922222222222217</c:v>
                </c:pt>
                <c:pt idx="49625">
                  <c:v>68.923611111111114</c:v>
                </c:pt>
                <c:pt idx="49626">
                  <c:v>68.924999999999997</c:v>
                </c:pt>
                <c:pt idx="49627">
                  <c:v>68.926388888888894</c:v>
                </c:pt>
                <c:pt idx="49628">
                  <c:v>68.927777777777777</c:v>
                </c:pt>
                <c:pt idx="49629">
                  <c:v>68.92916666666666</c:v>
                </c:pt>
                <c:pt idx="49630">
                  <c:v>68.930555555555557</c:v>
                </c:pt>
                <c:pt idx="49631">
                  <c:v>68.93194444444444</c:v>
                </c:pt>
                <c:pt idx="49632">
                  <c:v>68.933333333333337</c:v>
                </c:pt>
                <c:pt idx="49633">
                  <c:v>68.93472222222222</c:v>
                </c:pt>
                <c:pt idx="49634">
                  <c:v>68.936111111111117</c:v>
                </c:pt>
                <c:pt idx="49635">
                  <c:v>68.9375</c:v>
                </c:pt>
                <c:pt idx="49636">
                  <c:v>68.938888888888883</c:v>
                </c:pt>
                <c:pt idx="49637">
                  <c:v>68.94027777777778</c:v>
                </c:pt>
                <c:pt idx="49638">
                  <c:v>68.941666666666663</c:v>
                </c:pt>
                <c:pt idx="49639">
                  <c:v>68.94305555555556</c:v>
                </c:pt>
                <c:pt idx="49640">
                  <c:v>68.944444444444443</c:v>
                </c:pt>
                <c:pt idx="49641">
                  <c:v>68.94583333333334</c:v>
                </c:pt>
                <c:pt idx="49642">
                  <c:v>68.947222222222223</c:v>
                </c:pt>
                <c:pt idx="49643">
                  <c:v>68.948611111111106</c:v>
                </c:pt>
                <c:pt idx="49644">
                  <c:v>68.95</c:v>
                </c:pt>
                <c:pt idx="49645">
                  <c:v>68.951388888888886</c:v>
                </c:pt>
                <c:pt idx="49646">
                  <c:v>68.952777777777783</c:v>
                </c:pt>
                <c:pt idx="49647">
                  <c:v>68.954166666666666</c:v>
                </c:pt>
                <c:pt idx="49648">
                  <c:v>68.955555555555549</c:v>
                </c:pt>
                <c:pt idx="49649">
                  <c:v>68.956944444444446</c:v>
                </c:pt>
                <c:pt idx="49650">
                  <c:v>68.958333333333329</c:v>
                </c:pt>
                <c:pt idx="49651">
                  <c:v>68.959722222222226</c:v>
                </c:pt>
                <c:pt idx="49652">
                  <c:v>68.961111111111109</c:v>
                </c:pt>
                <c:pt idx="49653">
                  <c:v>68.962500000000006</c:v>
                </c:pt>
                <c:pt idx="49654">
                  <c:v>68.963888888888889</c:v>
                </c:pt>
                <c:pt idx="49655">
                  <c:v>68.965277777777771</c:v>
                </c:pt>
                <c:pt idx="49656">
                  <c:v>68.966666666666669</c:v>
                </c:pt>
                <c:pt idx="49657">
                  <c:v>68.968055555555551</c:v>
                </c:pt>
                <c:pt idx="49658">
                  <c:v>68.969444444444449</c:v>
                </c:pt>
                <c:pt idx="49659">
                  <c:v>68.970833333333331</c:v>
                </c:pt>
                <c:pt idx="49660">
                  <c:v>68.972222222222229</c:v>
                </c:pt>
                <c:pt idx="49661">
                  <c:v>68.973611111111111</c:v>
                </c:pt>
                <c:pt idx="49662">
                  <c:v>68.974999999999994</c:v>
                </c:pt>
                <c:pt idx="49663">
                  <c:v>68.976388888888891</c:v>
                </c:pt>
                <c:pt idx="49664">
                  <c:v>68.977777777777774</c:v>
                </c:pt>
                <c:pt idx="49665">
                  <c:v>68.979166666666671</c:v>
                </c:pt>
                <c:pt idx="49666">
                  <c:v>68.980555555555554</c:v>
                </c:pt>
                <c:pt idx="49667">
                  <c:v>68.981944444444451</c:v>
                </c:pt>
                <c:pt idx="49668">
                  <c:v>68.983333333333334</c:v>
                </c:pt>
                <c:pt idx="49669">
                  <c:v>68.984722222222217</c:v>
                </c:pt>
                <c:pt idx="49670">
                  <c:v>68.986111111111114</c:v>
                </c:pt>
                <c:pt idx="49671">
                  <c:v>68.987499999999997</c:v>
                </c:pt>
                <c:pt idx="49672">
                  <c:v>68.988888888888894</c:v>
                </c:pt>
                <c:pt idx="49673">
                  <c:v>68.990277777777777</c:v>
                </c:pt>
                <c:pt idx="49674">
                  <c:v>68.99166666666666</c:v>
                </c:pt>
                <c:pt idx="49675">
                  <c:v>68.993055555555557</c:v>
                </c:pt>
                <c:pt idx="49676">
                  <c:v>68.99444444444444</c:v>
                </c:pt>
                <c:pt idx="49677">
                  <c:v>68.995833333333337</c:v>
                </c:pt>
                <c:pt idx="49678">
                  <c:v>68.99722222222222</c:v>
                </c:pt>
                <c:pt idx="49679">
                  <c:v>68.998611111111117</c:v>
                </c:pt>
                <c:pt idx="49680">
                  <c:v>69</c:v>
                </c:pt>
                <c:pt idx="49681">
                  <c:v>69.001388888888883</c:v>
                </c:pt>
                <c:pt idx="49682">
                  <c:v>69.00277777777778</c:v>
                </c:pt>
                <c:pt idx="49683">
                  <c:v>69.004166666666663</c:v>
                </c:pt>
                <c:pt idx="49684">
                  <c:v>69.00555555555556</c:v>
                </c:pt>
                <c:pt idx="49685">
                  <c:v>69.006944444444443</c:v>
                </c:pt>
                <c:pt idx="49686">
                  <c:v>69.00833333333334</c:v>
                </c:pt>
                <c:pt idx="49687">
                  <c:v>69.009722222222223</c:v>
                </c:pt>
                <c:pt idx="49688">
                  <c:v>69.011111111111106</c:v>
                </c:pt>
                <c:pt idx="49689">
                  <c:v>69.012500000000003</c:v>
                </c:pt>
                <c:pt idx="49690">
                  <c:v>69.013888888888886</c:v>
                </c:pt>
                <c:pt idx="49691">
                  <c:v>69.015277777777783</c:v>
                </c:pt>
                <c:pt idx="49692">
                  <c:v>69.016666666666666</c:v>
                </c:pt>
                <c:pt idx="49693">
                  <c:v>69.018055555555549</c:v>
                </c:pt>
                <c:pt idx="49694">
                  <c:v>69.019444444444446</c:v>
                </c:pt>
                <c:pt idx="49695">
                  <c:v>69.020833333333329</c:v>
                </c:pt>
                <c:pt idx="49696">
                  <c:v>69.022222222222226</c:v>
                </c:pt>
                <c:pt idx="49697">
                  <c:v>69.023611111111109</c:v>
                </c:pt>
                <c:pt idx="49698">
                  <c:v>69.025000000000006</c:v>
                </c:pt>
                <c:pt idx="49699">
                  <c:v>69.026388888888889</c:v>
                </c:pt>
                <c:pt idx="49700">
                  <c:v>69.027777777777771</c:v>
                </c:pt>
                <c:pt idx="49701">
                  <c:v>69.029166666666669</c:v>
                </c:pt>
                <c:pt idx="49702">
                  <c:v>69.030555555555551</c:v>
                </c:pt>
                <c:pt idx="49703">
                  <c:v>69.031944444444449</c:v>
                </c:pt>
                <c:pt idx="49704">
                  <c:v>69.033333333333331</c:v>
                </c:pt>
                <c:pt idx="49705">
                  <c:v>69.034722222222229</c:v>
                </c:pt>
                <c:pt idx="49706">
                  <c:v>69.036111111111111</c:v>
                </c:pt>
                <c:pt idx="49707">
                  <c:v>69.037499999999994</c:v>
                </c:pt>
                <c:pt idx="49708">
                  <c:v>69.038888888888891</c:v>
                </c:pt>
                <c:pt idx="49709">
                  <c:v>69.040277777777774</c:v>
                </c:pt>
                <c:pt idx="49710">
                  <c:v>69.041666666666671</c:v>
                </c:pt>
                <c:pt idx="49711">
                  <c:v>69.043055555555554</c:v>
                </c:pt>
                <c:pt idx="49712">
                  <c:v>69.044444444444451</c:v>
                </c:pt>
                <c:pt idx="49713">
                  <c:v>69.045833333333334</c:v>
                </c:pt>
                <c:pt idx="49714">
                  <c:v>69.047222222222217</c:v>
                </c:pt>
                <c:pt idx="49715">
                  <c:v>69.048611111111114</c:v>
                </c:pt>
                <c:pt idx="49716">
                  <c:v>69.05</c:v>
                </c:pt>
                <c:pt idx="49717">
                  <c:v>69.051388888888894</c:v>
                </c:pt>
                <c:pt idx="49718">
                  <c:v>69.052777777777777</c:v>
                </c:pt>
                <c:pt idx="49719">
                  <c:v>69.05416666666666</c:v>
                </c:pt>
                <c:pt idx="49720">
                  <c:v>69.055555555555557</c:v>
                </c:pt>
                <c:pt idx="49721">
                  <c:v>69.05694444444444</c:v>
                </c:pt>
                <c:pt idx="49722">
                  <c:v>69.058333333333337</c:v>
                </c:pt>
                <c:pt idx="49723">
                  <c:v>69.05972222222222</c:v>
                </c:pt>
                <c:pt idx="49724">
                  <c:v>69.061111111111117</c:v>
                </c:pt>
                <c:pt idx="49725">
                  <c:v>69.0625</c:v>
                </c:pt>
                <c:pt idx="49726">
                  <c:v>69.063888888888883</c:v>
                </c:pt>
                <c:pt idx="49727">
                  <c:v>69.06527777777778</c:v>
                </c:pt>
                <c:pt idx="49728">
                  <c:v>69.066666666666663</c:v>
                </c:pt>
                <c:pt idx="49729">
                  <c:v>69.06805555555556</c:v>
                </c:pt>
                <c:pt idx="49730">
                  <c:v>69.069444444444443</c:v>
                </c:pt>
                <c:pt idx="49731">
                  <c:v>69.07083333333334</c:v>
                </c:pt>
                <c:pt idx="49732">
                  <c:v>69.072222222222223</c:v>
                </c:pt>
                <c:pt idx="49733">
                  <c:v>69.073611111111106</c:v>
                </c:pt>
                <c:pt idx="49734">
                  <c:v>69.075000000000003</c:v>
                </c:pt>
                <c:pt idx="49735">
                  <c:v>69.076388888888886</c:v>
                </c:pt>
                <c:pt idx="49736">
                  <c:v>69.077777777777783</c:v>
                </c:pt>
                <c:pt idx="49737">
                  <c:v>69.079166666666666</c:v>
                </c:pt>
                <c:pt idx="49738">
                  <c:v>69.080555555555549</c:v>
                </c:pt>
                <c:pt idx="49739">
                  <c:v>69.081944444444446</c:v>
                </c:pt>
                <c:pt idx="49740">
                  <c:v>69.083333333333329</c:v>
                </c:pt>
                <c:pt idx="49741">
                  <c:v>69.084722222222226</c:v>
                </c:pt>
                <c:pt idx="49742">
                  <c:v>69.086111111111109</c:v>
                </c:pt>
                <c:pt idx="49743">
                  <c:v>69.087500000000006</c:v>
                </c:pt>
                <c:pt idx="49744">
                  <c:v>69.088888888888889</c:v>
                </c:pt>
                <c:pt idx="49745">
                  <c:v>69.090277777777771</c:v>
                </c:pt>
                <c:pt idx="49746">
                  <c:v>69.091666666666669</c:v>
                </c:pt>
                <c:pt idx="49747">
                  <c:v>69.093055555555551</c:v>
                </c:pt>
                <c:pt idx="49748">
                  <c:v>69.094444444444449</c:v>
                </c:pt>
                <c:pt idx="49749">
                  <c:v>69.095833333333331</c:v>
                </c:pt>
                <c:pt idx="49750">
                  <c:v>69.097222222222229</c:v>
                </c:pt>
                <c:pt idx="49751">
                  <c:v>69.098611111111111</c:v>
                </c:pt>
                <c:pt idx="49752">
                  <c:v>69.099999999999994</c:v>
                </c:pt>
                <c:pt idx="49753">
                  <c:v>69.101388888888891</c:v>
                </c:pt>
                <c:pt idx="49754">
                  <c:v>69.102777777777774</c:v>
                </c:pt>
                <c:pt idx="49755">
                  <c:v>69.104166666666671</c:v>
                </c:pt>
                <c:pt idx="49756">
                  <c:v>69.105555555555554</c:v>
                </c:pt>
                <c:pt idx="49757">
                  <c:v>69.106944444444451</c:v>
                </c:pt>
                <c:pt idx="49758">
                  <c:v>69.108333333333334</c:v>
                </c:pt>
                <c:pt idx="49759">
                  <c:v>69.109722222222217</c:v>
                </c:pt>
                <c:pt idx="49760">
                  <c:v>69.111111111111114</c:v>
                </c:pt>
                <c:pt idx="49761">
                  <c:v>69.112499999999997</c:v>
                </c:pt>
                <c:pt idx="49762">
                  <c:v>69.113888888888894</c:v>
                </c:pt>
                <c:pt idx="49763">
                  <c:v>69.115277777777777</c:v>
                </c:pt>
                <c:pt idx="49764">
                  <c:v>69.11666666666666</c:v>
                </c:pt>
                <c:pt idx="49765">
                  <c:v>69.118055555555557</c:v>
                </c:pt>
                <c:pt idx="49766">
                  <c:v>69.11944444444444</c:v>
                </c:pt>
                <c:pt idx="49767">
                  <c:v>69.120833333333337</c:v>
                </c:pt>
                <c:pt idx="49768">
                  <c:v>69.12222222222222</c:v>
                </c:pt>
                <c:pt idx="49769">
                  <c:v>69.123611111111117</c:v>
                </c:pt>
                <c:pt idx="49770">
                  <c:v>69.125</c:v>
                </c:pt>
                <c:pt idx="49771">
                  <c:v>69.126388888888883</c:v>
                </c:pt>
                <c:pt idx="49772">
                  <c:v>69.12777777777778</c:v>
                </c:pt>
                <c:pt idx="49773">
                  <c:v>69.129166666666663</c:v>
                </c:pt>
                <c:pt idx="49774">
                  <c:v>69.13055555555556</c:v>
                </c:pt>
                <c:pt idx="49775">
                  <c:v>69.131944444444443</c:v>
                </c:pt>
                <c:pt idx="49776">
                  <c:v>69.13333333333334</c:v>
                </c:pt>
                <c:pt idx="49777">
                  <c:v>69.134722222222223</c:v>
                </c:pt>
                <c:pt idx="49778">
                  <c:v>69.136111111111106</c:v>
                </c:pt>
                <c:pt idx="49779">
                  <c:v>69.137500000000003</c:v>
                </c:pt>
                <c:pt idx="49780">
                  <c:v>69.138888888888886</c:v>
                </c:pt>
                <c:pt idx="49781">
                  <c:v>69.140277777777783</c:v>
                </c:pt>
                <c:pt idx="49782">
                  <c:v>69.141666666666666</c:v>
                </c:pt>
                <c:pt idx="49783">
                  <c:v>69.143055555555549</c:v>
                </c:pt>
                <c:pt idx="49784">
                  <c:v>69.144444444444446</c:v>
                </c:pt>
                <c:pt idx="49785">
                  <c:v>69.145833333333329</c:v>
                </c:pt>
                <c:pt idx="49786">
                  <c:v>69.147222222222226</c:v>
                </c:pt>
                <c:pt idx="49787">
                  <c:v>69.148611111111109</c:v>
                </c:pt>
                <c:pt idx="49788">
                  <c:v>69.150000000000006</c:v>
                </c:pt>
                <c:pt idx="49789">
                  <c:v>69.151388888888889</c:v>
                </c:pt>
                <c:pt idx="49790">
                  <c:v>69.152777777777771</c:v>
                </c:pt>
                <c:pt idx="49791">
                  <c:v>69.154166666666669</c:v>
                </c:pt>
                <c:pt idx="49792">
                  <c:v>69.155555555555551</c:v>
                </c:pt>
                <c:pt idx="49793">
                  <c:v>69.156944444444449</c:v>
                </c:pt>
                <c:pt idx="49794">
                  <c:v>69.158333333333331</c:v>
                </c:pt>
                <c:pt idx="49795">
                  <c:v>69.159722222222229</c:v>
                </c:pt>
                <c:pt idx="49796">
                  <c:v>69.161111111111111</c:v>
                </c:pt>
                <c:pt idx="49797">
                  <c:v>69.162499999999994</c:v>
                </c:pt>
                <c:pt idx="49798">
                  <c:v>69.163888888888891</c:v>
                </c:pt>
                <c:pt idx="49799">
                  <c:v>69.165277777777774</c:v>
                </c:pt>
                <c:pt idx="49800">
                  <c:v>69.166666666666671</c:v>
                </c:pt>
                <c:pt idx="49801">
                  <c:v>69.168055555555554</c:v>
                </c:pt>
                <c:pt idx="49802">
                  <c:v>69.169444444444451</c:v>
                </c:pt>
                <c:pt idx="49803">
                  <c:v>69.170833333333334</c:v>
                </c:pt>
                <c:pt idx="49804">
                  <c:v>69.172222222222217</c:v>
                </c:pt>
                <c:pt idx="49805">
                  <c:v>69.173611111111114</c:v>
                </c:pt>
                <c:pt idx="49806">
                  <c:v>69.174999999999997</c:v>
                </c:pt>
                <c:pt idx="49807">
                  <c:v>69.176388888888894</c:v>
                </c:pt>
                <c:pt idx="49808">
                  <c:v>69.177777777777777</c:v>
                </c:pt>
                <c:pt idx="49809">
                  <c:v>69.17916666666666</c:v>
                </c:pt>
                <c:pt idx="49810">
                  <c:v>69.180555555555557</c:v>
                </c:pt>
                <c:pt idx="49811">
                  <c:v>69.18194444444444</c:v>
                </c:pt>
                <c:pt idx="49812">
                  <c:v>69.183333333333337</c:v>
                </c:pt>
                <c:pt idx="49813">
                  <c:v>69.18472222222222</c:v>
                </c:pt>
                <c:pt idx="49814">
                  <c:v>69.186111111111117</c:v>
                </c:pt>
                <c:pt idx="49815">
                  <c:v>69.1875</c:v>
                </c:pt>
                <c:pt idx="49816">
                  <c:v>69.188888888888883</c:v>
                </c:pt>
                <c:pt idx="49817">
                  <c:v>69.19027777777778</c:v>
                </c:pt>
                <c:pt idx="49818">
                  <c:v>69.191666666666663</c:v>
                </c:pt>
                <c:pt idx="49819">
                  <c:v>69.19305555555556</c:v>
                </c:pt>
                <c:pt idx="49820">
                  <c:v>69.194444444444443</c:v>
                </c:pt>
                <c:pt idx="49821">
                  <c:v>69.19583333333334</c:v>
                </c:pt>
                <c:pt idx="49822">
                  <c:v>69.197222222222223</c:v>
                </c:pt>
                <c:pt idx="49823">
                  <c:v>69.198611111111106</c:v>
                </c:pt>
                <c:pt idx="49824">
                  <c:v>69.2</c:v>
                </c:pt>
                <c:pt idx="49825">
                  <c:v>69.201388888888886</c:v>
                </c:pt>
                <c:pt idx="49826">
                  <c:v>69.202777777777783</c:v>
                </c:pt>
                <c:pt idx="49827">
                  <c:v>69.204166666666666</c:v>
                </c:pt>
                <c:pt idx="49828">
                  <c:v>69.205555555555549</c:v>
                </c:pt>
                <c:pt idx="49829">
                  <c:v>69.206944444444446</c:v>
                </c:pt>
                <c:pt idx="49830">
                  <c:v>69.208333333333329</c:v>
                </c:pt>
                <c:pt idx="49831">
                  <c:v>69.209722222222226</c:v>
                </c:pt>
                <c:pt idx="49832">
                  <c:v>69.211111111111109</c:v>
                </c:pt>
                <c:pt idx="49833">
                  <c:v>69.212500000000006</c:v>
                </c:pt>
                <c:pt idx="49834">
                  <c:v>69.213888888888889</c:v>
                </c:pt>
                <c:pt idx="49835">
                  <c:v>69.215277777777771</c:v>
                </c:pt>
                <c:pt idx="49836">
                  <c:v>69.216666666666669</c:v>
                </c:pt>
                <c:pt idx="49837">
                  <c:v>69.218055555555551</c:v>
                </c:pt>
                <c:pt idx="49838">
                  <c:v>69.219444444444449</c:v>
                </c:pt>
                <c:pt idx="49839">
                  <c:v>69.220833333333331</c:v>
                </c:pt>
                <c:pt idx="49840">
                  <c:v>69.222222222222229</c:v>
                </c:pt>
                <c:pt idx="49841">
                  <c:v>69.223611111111111</c:v>
                </c:pt>
                <c:pt idx="49842">
                  <c:v>69.224999999999994</c:v>
                </c:pt>
                <c:pt idx="49843">
                  <c:v>69.226388888888891</c:v>
                </c:pt>
                <c:pt idx="49844">
                  <c:v>69.227777777777774</c:v>
                </c:pt>
                <c:pt idx="49845">
                  <c:v>69.229166666666671</c:v>
                </c:pt>
                <c:pt idx="49846">
                  <c:v>69.230555555555554</c:v>
                </c:pt>
                <c:pt idx="49847">
                  <c:v>69.231944444444451</c:v>
                </c:pt>
                <c:pt idx="49848">
                  <c:v>69.233333333333334</c:v>
                </c:pt>
                <c:pt idx="49849">
                  <c:v>69.234722222222217</c:v>
                </c:pt>
                <c:pt idx="49850">
                  <c:v>69.236111111111114</c:v>
                </c:pt>
                <c:pt idx="49851">
                  <c:v>69.237499999999997</c:v>
                </c:pt>
                <c:pt idx="49852">
                  <c:v>69.238888888888894</c:v>
                </c:pt>
                <c:pt idx="49853">
                  <c:v>69.240277777777777</c:v>
                </c:pt>
                <c:pt idx="49854">
                  <c:v>69.24166666666666</c:v>
                </c:pt>
                <c:pt idx="49855">
                  <c:v>69.243055555555557</c:v>
                </c:pt>
                <c:pt idx="49856">
                  <c:v>69.24444444444444</c:v>
                </c:pt>
                <c:pt idx="49857">
                  <c:v>69.245833333333337</c:v>
                </c:pt>
                <c:pt idx="49858">
                  <c:v>69.24722222222222</c:v>
                </c:pt>
                <c:pt idx="49859">
                  <c:v>69.248611111111117</c:v>
                </c:pt>
                <c:pt idx="49860">
                  <c:v>69.25</c:v>
                </c:pt>
                <c:pt idx="49861">
                  <c:v>69.251388888888883</c:v>
                </c:pt>
                <c:pt idx="49862">
                  <c:v>69.25277777777778</c:v>
                </c:pt>
                <c:pt idx="49863">
                  <c:v>69.254166666666663</c:v>
                </c:pt>
                <c:pt idx="49864">
                  <c:v>69.25555555555556</c:v>
                </c:pt>
                <c:pt idx="49865">
                  <c:v>69.256944444444443</c:v>
                </c:pt>
                <c:pt idx="49866">
                  <c:v>69.25833333333334</c:v>
                </c:pt>
                <c:pt idx="49867">
                  <c:v>69.259722222222223</c:v>
                </c:pt>
                <c:pt idx="49868">
                  <c:v>69.261111111111106</c:v>
                </c:pt>
                <c:pt idx="49869">
                  <c:v>69.262500000000003</c:v>
                </c:pt>
                <c:pt idx="49870">
                  <c:v>69.263888888888886</c:v>
                </c:pt>
                <c:pt idx="49871">
                  <c:v>69.265277777777783</c:v>
                </c:pt>
                <c:pt idx="49872">
                  <c:v>69.266666666666666</c:v>
                </c:pt>
                <c:pt idx="49873">
                  <c:v>69.268055555555549</c:v>
                </c:pt>
                <c:pt idx="49874">
                  <c:v>69.269444444444446</c:v>
                </c:pt>
                <c:pt idx="49875">
                  <c:v>69.270833333333329</c:v>
                </c:pt>
                <c:pt idx="49876">
                  <c:v>69.272222222222226</c:v>
                </c:pt>
                <c:pt idx="49877">
                  <c:v>69.273611111111109</c:v>
                </c:pt>
                <c:pt idx="49878">
                  <c:v>69.275000000000006</c:v>
                </c:pt>
                <c:pt idx="49879">
                  <c:v>69.276388888888889</c:v>
                </c:pt>
                <c:pt idx="49880">
                  <c:v>69.277777777777771</c:v>
                </c:pt>
                <c:pt idx="49881">
                  <c:v>69.279166666666669</c:v>
                </c:pt>
                <c:pt idx="49882">
                  <c:v>69.280555555555551</c:v>
                </c:pt>
                <c:pt idx="49883">
                  <c:v>69.281944444444449</c:v>
                </c:pt>
                <c:pt idx="49884">
                  <c:v>69.283333333333331</c:v>
                </c:pt>
                <c:pt idx="49885">
                  <c:v>69.284722222222229</c:v>
                </c:pt>
                <c:pt idx="49886">
                  <c:v>69.286111111111111</c:v>
                </c:pt>
                <c:pt idx="49887">
                  <c:v>69.287499999999994</c:v>
                </c:pt>
                <c:pt idx="49888">
                  <c:v>69.288888888888891</c:v>
                </c:pt>
                <c:pt idx="49889">
                  <c:v>69.290277777777774</c:v>
                </c:pt>
                <c:pt idx="49890">
                  <c:v>69.291666666666671</c:v>
                </c:pt>
                <c:pt idx="49891">
                  <c:v>69.293055555555554</c:v>
                </c:pt>
                <c:pt idx="49892">
                  <c:v>69.294444444444451</c:v>
                </c:pt>
                <c:pt idx="49893">
                  <c:v>69.295833333333334</c:v>
                </c:pt>
                <c:pt idx="49894">
                  <c:v>69.297222222222217</c:v>
                </c:pt>
                <c:pt idx="49895">
                  <c:v>69.298611111111114</c:v>
                </c:pt>
                <c:pt idx="49896">
                  <c:v>69.3</c:v>
                </c:pt>
                <c:pt idx="49897">
                  <c:v>69.301388888888894</c:v>
                </c:pt>
                <c:pt idx="49898">
                  <c:v>69.302777777777777</c:v>
                </c:pt>
                <c:pt idx="49899">
                  <c:v>69.30416666666666</c:v>
                </c:pt>
                <c:pt idx="49900">
                  <c:v>69.305555555555557</c:v>
                </c:pt>
                <c:pt idx="49901">
                  <c:v>69.30694444444444</c:v>
                </c:pt>
                <c:pt idx="49902">
                  <c:v>69.308333333333337</c:v>
                </c:pt>
                <c:pt idx="49903">
                  <c:v>69.30972222222222</c:v>
                </c:pt>
                <c:pt idx="49904">
                  <c:v>69.311111111111117</c:v>
                </c:pt>
                <c:pt idx="49905">
                  <c:v>69.3125</c:v>
                </c:pt>
                <c:pt idx="49906">
                  <c:v>69.313888888888883</c:v>
                </c:pt>
                <c:pt idx="49907">
                  <c:v>69.31527777777778</c:v>
                </c:pt>
                <c:pt idx="49908">
                  <c:v>69.316666666666663</c:v>
                </c:pt>
                <c:pt idx="49909">
                  <c:v>69.31805555555556</c:v>
                </c:pt>
                <c:pt idx="49910">
                  <c:v>69.319444444444443</c:v>
                </c:pt>
                <c:pt idx="49911">
                  <c:v>69.32083333333334</c:v>
                </c:pt>
                <c:pt idx="49912">
                  <c:v>69.322222222222223</c:v>
                </c:pt>
                <c:pt idx="49913">
                  <c:v>69.323611111111106</c:v>
                </c:pt>
                <c:pt idx="49914">
                  <c:v>69.325000000000003</c:v>
                </c:pt>
                <c:pt idx="49915">
                  <c:v>69.326388888888886</c:v>
                </c:pt>
                <c:pt idx="49916">
                  <c:v>69.327777777777783</c:v>
                </c:pt>
                <c:pt idx="49917">
                  <c:v>69.329166666666666</c:v>
                </c:pt>
                <c:pt idx="49918">
                  <c:v>69.330555555555549</c:v>
                </c:pt>
                <c:pt idx="49919">
                  <c:v>69.331944444444446</c:v>
                </c:pt>
                <c:pt idx="49920">
                  <c:v>69.333333333333329</c:v>
                </c:pt>
                <c:pt idx="49921">
                  <c:v>69.334722222222226</c:v>
                </c:pt>
                <c:pt idx="49922">
                  <c:v>69.336111111111109</c:v>
                </c:pt>
                <c:pt idx="49923">
                  <c:v>69.337500000000006</c:v>
                </c:pt>
                <c:pt idx="49924">
                  <c:v>69.338888888888889</c:v>
                </c:pt>
                <c:pt idx="49925">
                  <c:v>69.340277777777771</c:v>
                </c:pt>
                <c:pt idx="49926">
                  <c:v>69.341666666666669</c:v>
                </c:pt>
                <c:pt idx="49927">
                  <c:v>69.343055555555551</c:v>
                </c:pt>
                <c:pt idx="49928">
                  <c:v>69.344444444444449</c:v>
                </c:pt>
                <c:pt idx="49929">
                  <c:v>69.345833333333331</c:v>
                </c:pt>
                <c:pt idx="49930">
                  <c:v>69.347222222222229</c:v>
                </c:pt>
                <c:pt idx="49931">
                  <c:v>69.348611111111111</c:v>
                </c:pt>
                <c:pt idx="49932">
                  <c:v>69.349999999999994</c:v>
                </c:pt>
                <c:pt idx="49933">
                  <c:v>69.351388888888891</c:v>
                </c:pt>
                <c:pt idx="49934">
                  <c:v>69.352777777777774</c:v>
                </c:pt>
                <c:pt idx="49935">
                  <c:v>69.354166666666671</c:v>
                </c:pt>
                <c:pt idx="49936">
                  <c:v>69.355555555555554</c:v>
                </c:pt>
                <c:pt idx="49937">
                  <c:v>69.356944444444451</c:v>
                </c:pt>
                <c:pt idx="49938">
                  <c:v>69.358333333333334</c:v>
                </c:pt>
                <c:pt idx="49939">
                  <c:v>69.359722222222217</c:v>
                </c:pt>
                <c:pt idx="49940">
                  <c:v>69.361111111111114</c:v>
                </c:pt>
                <c:pt idx="49941">
                  <c:v>69.362499999999997</c:v>
                </c:pt>
                <c:pt idx="49942">
                  <c:v>69.363888888888894</c:v>
                </c:pt>
                <c:pt idx="49943">
                  <c:v>69.365277777777777</c:v>
                </c:pt>
                <c:pt idx="49944">
                  <c:v>69.36666666666666</c:v>
                </c:pt>
                <c:pt idx="49945">
                  <c:v>69.368055555555557</c:v>
                </c:pt>
                <c:pt idx="49946">
                  <c:v>69.36944444444444</c:v>
                </c:pt>
                <c:pt idx="49947">
                  <c:v>69.370833333333337</c:v>
                </c:pt>
                <c:pt idx="49948">
                  <c:v>69.37222222222222</c:v>
                </c:pt>
                <c:pt idx="49949">
                  <c:v>69.373611111111117</c:v>
                </c:pt>
                <c:pt idx="49950">
                  <c:v>69.375</c:v>
                </c:pt>
                <c:pt idx="49951">
                  <c:v>69.376388888888883</c:v>
                </c:pt>
                <c:pt idx="49952">
                  <c:v>69.37777777777778</c:v>
                </c:pt>
                <c:pt idx="49953">
                  <c:v>69.379166666666663</c:v>
                </c:pt>
                <c:pt idx="49954">
                  <c:v>69.38055555555556</c:v>
                </c:pt>
                <c:pt idx="49955">
                  <c:v>69.381944444444443</c:v>
                </c:pt>
                <c:pt idx="49956">
                  <c:v>69.38333333333334</c:v>
                </c:pt>
                <c:pt idx="49957">
                  <c:v>69.384722222222223</c:v>
                </c:pt>
                <c:pt idx="49958">
                  <c:v>69.386111111111106</c:v>
                </c:pt>
                <c:pt idx="49959">
                  <c:v>69.387500000000003</c:v>
                </c:pt>
                <c:pt idx="49960">
                  <c:v>69.388888888888886</c:v>
                </c:pt>
                <c:pt idx="49961">
                  <c:v>69.390277777777783</c:v>
                </c:pt>
                <c:pt idx="49962">
                  <c:v>69.391666666666666</c:v>
                </c:pt>
                <c:pt idx="49963">
                  <c:v>69.393055555555549</c:v>
                </c:pt>
                <c:pt idx="49964">
                  <c:v>69.394444444444446</c:v>
                </c:pt>
                <c:pt idx="49965">
                  <c:v>69.395833333333329</c:v>
                </c:pt>
                <c:pt idx="49966">
                  <c:v>69.397222222222226</c:v>
                </c:pt>
                <c:pt idx="49967">
                  <c:v>69.398611111111109</c:v>
                </c:pt>
                <c:pt idx="49968">
                  <c:v>69.400000000000006</c:v>
                </c:pt>
                <c:pt idx="49969">
                  <c:v>69.401388888888889</c:v>
                </c:pt>
                <c:pt idx="49970">
                  <c:v>69.402777777777771</c:v>
                </c:pt>
                <c:pt idx="49971">
                  <c:v>69.404166666666669</c:v>
                </c:pt>
                <c:pt idx="49972">
                  <c:v>69.405555555555551</c:v>
                </c:pt>
                <c:pt idx="49973">
                  <c:v>69.406944444444449</c:v>
                </c:pt>
                <c:pt idx="49974">
                  <c:v>69.408333333333331</c:v>
                </c:pt>
                <c:pt idx="49975">
                  <c:v>69.409722222222229</c:v>
                </c:pt>
                <c:pt idx="49976">
                  <c:v>69.411111111111111</c:v>
                </c:pt>
                <c:pt idx="49977">
                  <c:v>69.412499999999994</c:v>
                </c:pt>
                <c:pt idx="49978">
                  <c:v>69.413888888888891</c:v>
                </c:pt>
                <c:pt idx="49979">
                  <c:v>69.415277777777774</c:v>
                </c:pt>
                <c:pt idx="49980">
                  <c:v>69.416666666666671</c:v>
                </c:pt>
                <c:pt idx="49981">
                  <c:v>69.418055555555554</c:v>
                </c:pt>
                <c:pt idx="49982">
                  <c:v>69.419444444444451</c:v>
                </c:pt>
                <c:pt idx="49983">
                  <c:v>69.420833333333334</c:v>
                </c:pt>
                <c:pt idx="49984">
                  <c:v>69.422222222222217</c:v>
                </c:pt>
                <c:pt idx="49985">
                  <c:v>69.423611111111114</c:v>
                </c:pt>
                <c:pt idx="49986">
                  <c:v>69.424999999999997</c:v>
                </c:pt>
                <c:pt idx="49987">
                  <c:v>69.426388888888894</c:v>
                </c:pt>
                <c:pt idx="49988">
                  <c:v>69.427777777777777</c:v>
                </c:pt>
                <c:pt idx="49989">
                  <c:v>69.42916666666666</c:v>
                </c:pt>
                <c:pt idx="49990">
                  <c:v>69.430555555555557</c:v>
                </c:pt>
                <c:pt idx="49991">
                  <c:v>69.43194444444444</c:v>
                </c:pt>
                <c:pt idx="49992">
                  <c:v>69.433333333333337</c:v>
                </c:pt>
                <c:pt idx="49993">
                  <c:v>69.43472222222222</c:v>
                </c:pt>
                <c:pt idx="49994">
                  <c:v>69.436111111111117</c:v>
                </c:pt>
                <c:pt idx="49995">
                  <c:v>69.4375</c:v>
                </c:pt>
                <c:pt idx="49996">
                  <c:v>69.438888888888883</c:v>
                </c:pt>
                <c:pt idx="49997">
                  <c:v>69.44027777777778</c:v>
                </c:pt>
                <c:pt idx="49998">
                  <c:v>69.441666666666663</c:v>
                </c:pt>
                <c:pt idx="49999">
                  <c:v>69.44305555555556</c:v>
                </c:pt>
                <c:pt idx="50000">
                  <c:v>69.444444444444443</c:v>
                </c:pt>
                <c:pt idx="50001">
                  <c:v>69.44583333333334</c:v>
                </c:pt>
                <c:pt idx="50002">
                  <c:v>69.447222222222223</c:v>
                </c:pt>
                <c:pt idx="50003">
                  <c:v>69.448611111111106</c:v>
                </c:pt>
                <c:pt idx="50004">
                  <c:v>69.45</c:v>
                </c:pt>
                <c:pt idx="50005">
                  <c:v>69.451388888888886</c:v>
                </c:pt>
                <c:pt idx="50006">
                  <c:v>69.452777777777783</c:v>
                </c:pt>
                <c:pt idx="50007">
                  <c:v>69.454166666666666</c:v>
                </c:pt>
                <c:pt idx="50008">
                  <c:v>69.455555555555549</c:v>
                </c:pt>
                <c:pt idx="50009">
                  <c:v>69.456944444444446</c:v>
                </c:pt>
                <c:pt idx="50010">
                  <c:v>69.458333333333329</c:v>
                </c:pt>
                <c:pt idx="50011">
                  <c:v>69.459722222222226</c:v>
                </c:pt>
                <c:pt idx="50012">
                  <c:v>69.461111111111109</c:v>
                </c:pt>
                <c:pt idx="50013">
                  <c:v>69.462500000000006</c:v>
                </c:pt>
                <c:pt idx="50014">
                  <c:v>69.463888888888889</c:v>
                </c:pt>
                <c:pt idx="50015">
                  <c:v>69.465277777777771</c:v>
                </c:pt>
                <c:pt idx="50016">
                  <c:v>69.466666666666669</c:v>
                </c:pt>
                <c:pt idx="50017">
                  <c:v>69.468055555555551</c:v>
                </c:pt>
                <c:pt idx="50018">
                  <c:v>69.469444444444449</c:v>
                </c:pt>
                <c:pt idx="50019">
                  <c:v>69.470833333333331</c:v>
                </c:pt>
                <c:pt idx="50020">
                  <c:v>69.472222222222229</c:v>
                </c:pt>
                <c:pt idx="50021">
                  <c:v>69.473611111111111</c:v>
                </c:pt>
                <c:pt idx="50022">
                  <c:v>69.474999999999994</c:v>
                </c:pt>
                <c:pt idx="50023">
                  <c:v>69.476388888888891</c:v>
                </c:pt>
                <c:pt idx="50024">
                  <c:v>69.477777777777774</c:v>
                </c:pt>
                <c:pt idx="50025">
                  <c:v>69.479166666666671</c:v>
                </c:pt>
                <c:pt idx="50026">
                  <c:v>69.480555555555554</c:v>
                </c:pt>
                <c:pt idx="50027">
                  <c:v>69.481944444444451</c:v>
                </c:pt>
                <c:pt idx="50028">
                  <c:v>69.483333333333334</c:v>
                </c:pt>
                <c:pt idx="50029">
                  <c:v>69.484722222222217</c:v>
                </c:pt>
                <c:pt idx="50030">
                  <c:v>69.486111111111114</c:v>
                </c:pt>
                <c:pt idx="50031">
                  <c:v>69.487499999999997</c:v>
                </c:pt>
                <c:pt idx="50032">
                  <c:v>69.488888888888894</c:v>
                </c:pt>
                <c:pt idx="50033">
                  <c:v>69.490277777777777</c:v>
                </c:pt>
                <c:pt idx="50034">
                  <c:v>69.49166666666666</c:v>
                </c:pt>
                <c:pt idx="50035">
                  <c:v>69.493055555555557</c:v>
                </c:pt>
                <c:pt idx="50036">
                  <c:v>69.49444444444444</c:v>
                </c:pt>
                <c:pt idx="50037">
                  <c:v>69.495833333333337</c:v>
                </c:pt>
                <c:pt idx="50038">
                  <c:v>69.49722222222222</c:v>
                </c:pt>
                <c:pt idx="50039">
                  <c:v>69.498611111111117</c:v>
                </c:pt>
                <c:pt idx="50040">
                  <c:v>69.5</c:v>
                </c:pt>
                <c:pt idx="50041">
                  <c:v>69.501388888888883</c:v>
                </c:pt>
                <c:pt idx="50042">
                  <c:v>69.50277777777778</c:v>
                </c:pt>
                <c:pt idx="50043">
                  <c:v>69.504166666666663</c:v>
                </c:pt>
                <c:pt idx="50044">
                  <c:v>69.50555555555556</c:v>
                </c:pt>
                <c:pt idx="50045">
                  <c:v>69.506944444444443</c:v>
                </c:pt>
                <c:pt idx="50046">
                  <c:v>69.50833333333334</c:v>
                </c:pt>
                <c:pt idx="50047">
                  <c:v>69.509722222222223</c:v>
                </c:pt>
                <c:pt idx="50048">
                  <c:v>69.511111111111106</c:v>
                </c:pt>
                <c:pt idx="50049">
                  <c:v>69.512500000000003</c:v>
                </c:pt>
                <c:pt idx="50050">
                  <c:v>69.513888888888886</c:v>
                </c:pt>
                <c:pt idx="50051">
                  <c:v>69.515277777777783</c:v>
                </c:pt>
                <c:pt idx="50052">
                  <c:v>69.516666666666666</c:v>
                </c:pt>
                <c:pt idx="50053">
                  <c:v>69.518055555555549</c:v>
                </c:pt>
                <c:pt idx="50054">
                  <c:v>69.519444444444446</c:v>
                </c:pt>
                <c:pt idx="50055">
                  <c:v>69.520833333333329</c:v>
                </c:pt>
                <c:pt idx="50056">
                  <c:v>69.522222222222226</c:v>
                </c:pt>
                <c:pt idx="50057">
                  <c:v>69.523611111111109</c:v>
                </c:pt>
                <c:pt idx="50058">
                  <c:v>69.525000000000006</c:v>
                </c:pt>
                <c:pt idx="50059">
                  <c:v>69.526388888888889</c:v>
                </c:pt>
                <c:pt idx="50060">
                  <c:v>69.527777777777771</c:v>
                </c:pt>
                <c:pt idx="50061">
                  <c:v>69.529166666666669</c:v>
                </c:pt>
                <c:pt idx="50062">
                  <c:v>69.530555555555551</c:v>
                </c:pt>
                <c:pt idx="50063">
                  <c:v>69.531944444444449</c:v>
                </c:pt>
                <c:pt idx="50064">
                  <c:v>69.533333333333331</c:v>
                </c:pt>
                <c:pt idx="50065">
                  <c:v>69.534722222222229</c:v>
                </c:pt>
                <c:pt idx="50066">
                  <c:v>69.536111111111111</c:v>
                </c:pt>
                <c:pt idx="50067">
                  <c:v>69.537499999999994</c:v>
                </c:pt>
                <c:pt idx="50068">
                  <c:v>69.538888888888891</c:v>
                </c:pt>
                <c:pt idx="50069">
                  <c:v>69.540277777777774</c:v>
                </c:pt>
                <c:pt idx="50070">
                  <c:v>69.541666666666671</c:v>
                </c:pt>
                <c:pt idx="50071">
                  <c:v>69.543055555555554</c:v>
                </c:pt>
                <c:pt idx="50072">
                  <c:v>69.544444444444451</c:v>
                </c:pt>
                <c:pt idx="50073">
                  <c:v>69.545833333333334</c:v>
                </c:pt>
                <c:pt idx="50074">
                  <c:v>69.547222222222217</c:v>
                </c:pt>
                <c:pt idx="50075">
                  <c:v>69.548611111111114</c:v>
                </c:pt>
                <c:pt idx="50076">
                  <c:v>69.55</c:v>
                </c:pt>
                <c:pt idx="50077">
                  <c:v>69.551388888888894</c:v>
                </c:pt>
                <c:pt idx="50078">
                  <c:v>69.552777777777777</c:v>
                </c:pt>
                <c:pt idx="50079">
                  <c:v>69.55416666666666</c:v>
                </c:pt>
                <c:pt idx="50080">
                  <c:v>69.555555555555557</c:v>
                </c:pt>
                <c:pt idx="50081">
                  <c:v>69.55694444444444</c:v>
                </c:pt>
                <c:pt idx="50082">
                  <c:v>69.558333333333337</c:v>
                </c:pt>
                <c:pt idx="50083">
                  <c:v>69.55972222222222</c:v>
                </c:pt>
                <c:pt idx="50084">
                  <c:v>69.561111111111117</c:v>
                </c:pt>
                <c:pt idx="50085">
                  <c:v>69.5625</c:v>
                </c:pt>
                <c:pt idx="50086">
                  <c:v>69.563888888888883</c:v>
                </c:pt>
                <c:pt idx="50087">
                  <c:v>69.56527777777778</c:v>
                </c:pt>
                <c:pt idx="50088">
                  <c:v>69.566666666666663</c:v>
                </c:pt>
                <c:pt idx="50089">
                  <c:v>69.56805555555556</c:v>
                </c:pt>
                <c:pt idx="50090">
                  <c:v>69.569444444444443</c:v>
                </c:pt>
                <c:pt idx="50091">
                  <c:v>69.57083333333334</c:v>
                </c:pt>
                <c:pt idx="50092">
                  <c:v>69.572222222222223</c:v>
                </c:pt>
                <c:pt idx="50093">
                  <c:v>69.573611111111106</c:v>
                </c:pt>
                <c:pt idx="50094">
                  <c:v>69.575000000000003</c:v>
                </c:pt>
                <c:pt idx="50095">
                  <c:v>69.576388888888886</c:v>
                </c:pt>
                <c:pt idx="50096">
                  <c:v>69.577777777777783</c:v>
                </c:pt>
                <c:pt idx="50097">
                  <c:v>69.579166666666666</c:v>
                </c:pt>
                <c:pt idx="50098">
                  <c:v>69.580555555555549</c:v>
                </c:pt>
                <c:pt idx="50099">
                  <c:v>69.581944444444446</c:v>
                </c:pt>
                <c:pt idx="50100">
                  <c:v>69.583333333333329</c:v>
                </c:pt>
                <c:pt idx="50101">
                  <c:v>69.584722222222226</c:v>
                </c:pt>
                <c:pt idx="50102">
                  <c:v>69.586111111111109</c:v>
                </c:pt>
                <c:pt idx="50103">
                  <c:v>69.587500000000006</c:v>
                </c:pt>
                <c:pt idx="50104">
                  <c:v>69.588888888888889</c:v>
                </c:pt>
                <c:pt idx="50105">
                  <c:v>69.590277777777771</c:v>
                </c:pt>
                <c:pt idx="50106">
                  <c:v>69.591666666666669</c:v>
                </c:pt>
                <c:pt idx="50107">
                  <c:v>69.593055555555551</c:v>
                </c:pt>
                <c:pt idx="50108">
                  <c:v>69.594444444444449</c:v>
                </c:pt>
                <c:pt idx="50109">
                  <c:v>69.595833333333331</c:v>
                </c:pt>
                <c:pt idx="50110">
                  <c:v>69.597222222222229</c:v>
                </c:pt>
                <c:pt idx="50111">
                  <c:v>69.598611111111111</c:v>
                </c:pt>
                <c:pt idx="50112">
                  <c:v>69.599999999999994</c:v>
                </c:pt>
                <c:pt idx="50113">
                  <c:v>69.601388888888891</c:v>
                </c:pt>
                <c:pt idx="50114">
                  <c:v>69.602777777777774</c:v>
                </c:pt>
                <c:pt idx="50115">
                  <c:v>69.604166666666671</c:v>
                </c:pt>
                <c:pt idx="50116">
                  <c:v>69.605555555555554</c:v>
                </c:pt>
                <c:pt idx="50117">
                  <c:v>69.606944444444451</c:v>
                </c:pt>
                <c:pt idx="50118">
                  <c:v>69.608333333333334</c:v>
                </c:pt>
                <c:pt idx="50119">
                  <c:v>69.609722222222217</c:v>
                </c:pt>
                <c:pt idx="50120">
                  <c:v>69.611111111111114</c:v>
                </c:pt>
                <c:pt idx="50121">
                  <c:v>69.612499999999997</c:v>
                </c:pt>
                <c:pt idx="50122">
                  <c:v>69.613888888888894</c:v>
                </c:pt>
                <c:pt idx="50123">
                  <c:v>69.615277777777777</c:v>
                </c:pt>
                <c:pt idx="50124">
                  <c:v>69.61666666666666</c:v>
                </c:pt>
                <c:pt idx="50125">
                  <c:v>69.618055555555557</c:v>
                </c:pt>
                <c:pt idx="50126">
                  <c:v>69.61944444444444</c:v>
                </c:pt>
                <c:pt idx="50127">
                  <c:v>69.620833333333337</c:v>
                </c:pt>
                <c:pt idx="50128">
                  <c:v>69.62222222222222</c:v>
                </c:pt>
                <c:pt idx="50129">
                  <c:v>69.623611111111117</c:v>
                </c:pt>
                <c:pt idx="50130">
                  <c:v>69.625</c:v>
                </c:pt>
                <c:pt idx="50131">
                  <c:v>69.626388888888883</c:v>
                </c:pt>
                <c:pt idx="50132">
                  <c:v>69.62777777777778</c:v>
                </c:pt>
                <c:pt idx="50133">
                  <c:v>69.629166666666663</c:v>
                </c:pt>
                <c:pt idx="50134">
                  <c:v>69.63055555555556</c:v>
                </c:pt>
                <c:pt idx="50135">
                  <c:v>69.631944444444443</c:v>
                </c:pt>
                <c:pt idx="50136">
                  <c:v>69.63333333333334</c:v>
                </c:pt>
                <c:pt idx="50137">
                  <c:v>69.634722222222223</c:v>
                </c:pt>
                <c:pt idx="50138">
                  <c:v>69.636111111111106</c:v>
                </c:pt>
                <c:pt idx="50139">
                  <c:v>69.637500000000003</c:v>
                </c:pt>
                <c:pt idx="50140">
                  <c:v>69.638888888888886</c:v>
                </c:pt>
                <c:pt idx="50141">
                  <c:v>69.640277777777783</c:v>
                </c:pt>
                <c:pt idx="50142">
                  <c:v>69.641666666666666</c:v>
                </c:pt>
                <c:pt idx="50143">
                  <c:v>69.643055555555549</c:v>
                </c:pt>
                <c:pt idx="50144">
                  <c:v>69.644444444444446</c:v>
                </c:pt>
                <c:pt idx="50145">
                  <c:v>69.645833333333329</c:v>
                </c:pt>
                <c:pt idx="50146">
                  <c:v>69.647222222222226</c:v>
                </c:pt>
                <c:pt idx="50147">
                  <c:v>69.648611111111109</c:v>
                </c:pt>
                <c:pt idx="50148">
                  <c:v>69.650000000000006</c:v>
                </c:pt>
                <c:pt idx="50149">
                  <c:v>69.651388888888889</c:v>
                </c:pt>
                <c:pt idx="50150">
                  <c:v>69.652777777777771</c:v>
                </c:pt>
                <c:pt idx="50151">
                  <c:v>69.654166666666669</c:v>
                </c:pt>
                <c:pt idx="50152">
                  <c:v>69.655555555555551</c:v>
                </c:pt>
                <c:pt idx="50153">
                  <c:v>69.656944444444449</c:v>
                </c:pt>
                <c:pt idx="50154">
                  <c:v>69.658333333333331</c:v>
                </c:pt>
                <c:pt idx="50155">
                  <c:v>69.659722222222229</c:v>
                </c:pt>
                <c:pt idx="50156">
                  <c:v>69.661111111111111</c:v>
                </c:pt>
                <c:pt idx="50157">
                  <c:v>69.662499999999994</c:v>
                </c:pt>
                <c:pt idx="50158">
                  <c:v>69.663888888888891</c:v>
                </c:pt>
                <c:pt idx="50159">
                  <c:v>69.665277777777774</c:v>
                </c:pt>
                <c:pt idx="50160">
                  <c:v>69.666666666666671</c:v>
                </c:pt>
                <c:pt idx="50161">
                  <c:v>69.668055555555554</c:v>
                </c:pt>
                <c:pt idx="50162">
                  <c:v>69.669444444444451</c:v>
                </c:pt>
                <c:pt idx="50163">
                  <c:v>69.670833333333334</c:v>
                </c:pt>
                <c:pt idx="50164">
                  <c:v>69.672222222222217</c:v>
                </c:pt>
                <c:pt idx="50165">
                  <c:v>69.673611111111114</c:v>
                </c:pt>
                <c:pt idx="50166">
                  <c:v>69.674999999999997</c:v>
                </c:pt>
                <c:pt idx="50167">
                  <c:v>69.676388888888894</c:v>
                </c:pt>
                <c:pt idx="50168">
                  <c:v>69.677777777777777</c:v>
                </c:pt>
                <c:pt idx="50169">
                  <c:v>69.67916666666666</c:v>
                </c:pt>
                <c:pt idx="50170">
                  <c:v>69.680555555555557</c:v>
                </c:pt>
                <c:pt idx="50171">
                  <c:v>69.68194444444444</c:v>
                </c:pt>
                <c:pt idx="50172">
                  <c:v>69.683333333333337</c:v>
                </c:pt>
                <c:pt idx="50173">
                  <c:v>69.68472222222222</c:v>
                </c:pt>
                <c:pt idx="50174">
                  <c:v>69.686111111111117</c:v>
                </c:pt>
                <c:pt idx="50175">
                  <c:v>69.6875</c:v>
                </c:pt>
                <c:pt idx="50176">
                  <c:v>69.688888888888883</c:v>
                </c:pt>
                <c:pt idx="50177">
                  <c:v>69.69027777777778</c:v>
                </c:pt>
                <c:pt idx="50178">
                  <c:v>69.691666666666663</c:v>
                </c:pt>
                <c:pt idx="50179">
                  <c:v>69.69305555555556</c:v>
                </c:pt>
                <c:pt idx="50180">
                  <c:v>69.694444444444443</c:v>
                </c:pt>
                <c:pt idx="50181">
                  <c:v>69.69583333333334</c:v>
                </c:pt>
                <c:pt idx="50182">
                  <c:v>69.697222222222223</c:v>
                </c:pt>
                <c:pt idx="50183">
                  <c:v>69.698611111111106</c:v>
                </c:pt>
                <c:pt idx="50184">
                  <c:v>69.7</c:v>
                </c:pt>
                <c:pt idx="50185">
                  <c:v>69.701388888888886</c:v>
                </c:pt>
                <c:pt idx="50186">
                  <c:v>69.702777777777783</c:v>
                </c:pt>
                <c:pt idx="50187">
                  <c:v>69.704166666666666</c:v>
                </c:pt>
                <c:pt idx="50188">
                  <c:v>69.705555555555549</c:v>
                </c:pt>
                <c:pt idx="50189">
                  <c:v>69.706944444444446</c:v>
                </c:pt>
                <c:pt idx="50190">
                  <c:v>69.708333333333329</c:v>
                </c:pt>
                <c:pt idx="50191">
                  <c:v>69.709722222222226</c:v>
                </c:pt>
                <c:pt idx="50192">
                  <c:v>69.711111111111109</c:v>
                </c:pt>
                <c:pt idx="50193">
                  <c:v>69.712500000000006</c:v>
                </c:pt>
                <c:pt idx="50194">
                  <c:v>69.713888888888889</c:v>
                </c:pt>
                <c:pt idx="50195">
                  <c:v>69.715277777777771</c:v>
                </c:pt>
                <c:pt idx="50196">
                  <c:v>69.716666666666669</c:v>
                </c:pt>
                <c:pt idx="50197">
                  <c:v>69.718055555555551</c:v>
                </c:pt>
                <c:pt idx="50198">
                  <c:v>69.719444444444449</c:v>
                </c:pt>
                <c:pt idx="50199">
                  <c:v>69.720833333333331</c:v>
                </c:pt>
                <c:pt idx="50200">
                  <c:v>69.722222222222229</c:v>
                </c:pt>
                <c:pt idx="50201">
                  <c:v>69.723611111111111</c:v>
                </c:pt>
                <c:pt idx="50202">
                  <c:v>69.724999999999994</c:v>
                </c:pt>
                <c:pt idx="50203">
                  <c:v>69.726388888888891</c:v>
                </c:pt>
                <c:pt idx="50204">
                  <c:v>69.727777777777774</c:v>
                </c:pt>
                <c:pt idx="50205">
                  <c:v>69.729166666666671</c:v>
                </c:pt>
                <c:pt idx="50206">
                  <c:v>69.730555555555554</c:v>
                </c:pt>
                <c:pt idx="50207">
                  <c:v>69.731944444444451</c:v>
                </c:pt>
                <c:pt idx="50208">
                  <c:v>69.733333333333334</c:v>
                </c:pt>
                <c:pt idx="50209">
                  <c:v>69.734722222222217</c:v>
                </c:pt>
                <c:pt idx="50210">
                  <c:v>69.736111111111114</c:v>
                </c:pt>
                <c:pt idx="50211">
                  <c:v>69.737499999999997</c:v>
                </c:pt>
                <c:pt idx="50212">
                  <c:v>69.738888888888894</c:v>
                </c:pt>
                <c:pt idx="50213">
                  <c:v>69.740277777777777</c:v>
                </c:pt>
                <c:pt idx="50214">
                  <c:v>69.74166666666666</c:v>
                </c:pt>
                <c:pt idx="50215">
                  <c:v>69.743055555555557</c:v>
                </c:pt>
                <c:pt idx="50216">
                  <c:v>69.74444444444444</c:v>
                </c:pt>
                <c:pt idx="50217">
                  <c:v>69.745833333333337</c:v>
                </c:pt>
                <c:pt idx="50218">
                  <c:v>69.74722222222222</c:v>
                </c:pt>
                <c:pt idx="50219">
                  <c:v>69.748611111111117</c:v>
                </c:pt>
                <c:pt idx="50220">
                  <c:v>69.75</c:v>
                </c:pt>
                <c:pt idx="50221">
                  <c:v>69.751388888888883</c:v>
                </c:pt>
                <c:pt idx="50222">
                  <c:v>69.75277777777778</c:v>
                </c:pt>
                <c:pt idx="50223">
                  <c:v>69.754166666666663</c:v>
                </c:pt>
                <c:pt idx="50224">
                  <c:v>69.75555555555556</c:v>
                </c:pt>
                <c:pt idx="50225">
                  <c:v>69.756944444444443</c:v>
                </c:pt>
                <c:pt idx="50226">
                  <c:v>69.75833333333334</c:v>
                </c:pt>
                <c:pt idx="50227">
                  <c:v>69.759722222222223</c:v>
                </c:pt>
                <c:pt idx="50228">
                  <c:v>69.761111111111106</c:v>
                </c:pt>
                <c:pt idx="50229">
                  <c:v>69.762500000000003</c:v>
                </c:pt>
                <c:pt idx="50230">
                  <c:v>69.763888888888886</c:v>
                </c:pt>
                <c:pt idx="50231">
                  <c:v>69.765277777777783</c:v>
                </c:pt>
                <c:pt idx="50232">
                  <c:v>69.766666666666666</c:v>
                </c:pt>
                <c:pt idx="50233">
                  <c:v>69.768055555555549</c:v>
                </c:pt>
                <c:pt idx="50234">
                  <c:v>69.769444444444446</c:v>
                </c:pt>
                <c:pt idx="50235">
                  <c:v>69.770833333333329</c:v>
                </c:pt>
                <c:pt idx="50236">
                  <c:v>69.772222222222226</c:v>
                </c:pt>
                <c:pt idx="50237">
                  <c:v>69.773611111111109</c:v>
                </c:pt>
                <c:pt idx="50238">
                  <c:v>69.775000000000006</c:v>
                </c:pt>
                <c:pt idx="50239">
                  <c:v>69.776388888888889</c:v>
                </c:pt>
                <c:pt idx="50240">
                  <c:v>69.777777777777771</c:v>
                </c:pt>
                <c:pt idx="50241">
                  <c:v>69.779166666666669</c:v>
                </c:pt>
                <c:pt idx="50242">
                  <c:v>69.780555555555551</c:v>
                </c:pt>
                <c:pt idx="50243">
                  <c:v>69.781944444444449</c:v>
                </c:pt>
                <c:pt idx="50244">
                  <c:v>69.783333333333331</c:v>
                </c:pt>
                <c:pt idx="50245">
                  <c:v>69.784722222222229</c:v>
                </c:pt>
                <c:pt idx="50246">
                  <c:v>69.786111111111111</c:v>
                </c:pt>
                <c:pt idx="50247">
                  <c:v>69.787499999999994</c:v>
                </c:pt>
                <c:pt idx="50248">
                  <c:v>69.788888888888891</c:v>
                </c:pt>
                <c:pt idx="50249">
                  <c:v>69.790277777777774</c:v>
                </c:pt>
                <c:pt idx="50250">
                  <c:v>69.791666666666671</c:v>
                </c:pt>
                <c:pt idx="50251">
                  <c:v>69.793055555555554</c:v>
                </c:pt>
                <c:pt idx="50252">
                  <c:v>69.794444444444451</c:v>
                </c:pt>
                <c:pt idx="50253">
                  <c:v>69.795833333333334</c:v>
                </c:pt>
                <c:pt idx="50254">
                  <c:v>69.797222222222217</c:v>
                </c:pt>
                <c:pt idx="50255">
                  <c:v>69.798611111111114</c:v>
                </c:pt>
                <c:pt idx="50256">
                  <c:v>69.8</c:v>
                </c:pt>
                <c:pt idx="50257">
                  <c:v>69.801388888888894</c:v>
                </c:pt>
                <c:pt idx="50258">
                  <c:v>69.802777777777777</c:v>
                </c:pt>
                <c:pt idx="50259">
                  <c:v>69.80416666666666</c:v>
                </c:pt>
                <c:pt idx="50260">
                  <c:v>69.805555555555557</c:v>
                </c:pt>
                <c:pt idx="50261">
                  <c:v>69.80694444444444</c:v>
                </c:pt>
                <c:pt idx="50262">
                  <c:v>69.808333333333337</c:v>
                </c:pt>
                <c:pt idx="50263">
                  <c:v>69.80972222222222</c:v>
                </c:pt>
                <c:pt idx="50264">
                  <c:v>69.811111111111117</c:v>
                </c:pt>
                <c:pt idx="50265">
                  <c:v>69.8125</c:v>
                </c:pt>
                <c:pt idx="50266">
                  <c:v>69.813888888888883</c:v>
                </c:pt>
                <c:pt idx="50267">
                  <c:v>69.81527777777778</c:v>
                </c:pt>
                <c:pt idx="50268">
                  <c:v>69.816666666666663</c:v>
                </c:pt>
                <c:pt idx="50269">
                  <c:v>69.81805555555556</c:v>
                </c:pt>
                <c:pt idx="50270">
                  <c:v>69.819444444444443</c:v>
                </c:pt>
                <c:pt idx="50271">
                  <c:v>69.82083333333334</c:v>
                </c:pt>
                <c:pt idx="50272">
                  <c:v>69.822222222222223</c:v>
                </c:pt>
                <c:pt idx="50273">
                  <c:v>69.823611111111106</c:v>
                </c:pt>
                <c:pt idx="50274">
                  <c:v>69.825000000000003</c:v>
                </c:pt>
                <c:pt idx="50275">
                  <c:v>69.826388888888886</c:v>
                </c:pt>
                <c:pt idx="50276">
                  <c:v>69.827777777777783</c:v>
                </c:pt>
                <c:pt idx="50277">
                  <c:v>69.829166666666666</c:v>
                </c:pt>
                <c:pt idx="50278">
                  <c:v>69.830555555555549</c:v>
                </c:pt>
                <c:pt idx="50279">
                  <c:v>69.831944444444446</c:v>
                </c:pt>
                <c:pt idx="50280">
                  <c:v>69.833333333333329</c:v>
                </c:pt>
                <c:pt idx="50281">
                  <c:v>69.834722222222226</c:v>
                </c:pt>
                <c:pt idx="50282">
                  <c:v>69.836111111111109</c:v>
                </c:pt>
                <c:pt idx="50283">
                  <c:v>69.837500000000006</c:v>
                </c:pt>
                <c:pt idx="50284">
                  <c:v>69.838888888888889</c:v>
                </c:pt>
                <c:pt idx="50285">
                  <c:v>69.840277777777771</c:v>
                </c:pt>
                <c:pt idx="50286">
                  <c:v>69.841666666666669</c:v>
                </c:pt>
                <c:pt idx="50287">
                  <c:v>69.843055555555551</c:v>
                </c:pt>
                <c:pt idx="50288">
                  <c:v>69.844444444444449</c:v>
                </c:pt>
                <c:pt idx="50289">
                  <c:v>69.845833333333331</c:v>
                </c:pt>
                <c:pt idx="50290">
                  <c:v>69.847222222222229</c:v>
                </c:pt>
                <c:pt idx="50291">
                  <c:v>69.848611111111111</c:v>
                </c:pt>
                <c:pt idx="50292">
                  <c:v>69.849999999999994</c:v>
                </c:pt>
                <c:pt idx="50293">
                  <c:v>69.851388888888891</c:v>
                </c:pt>
                <c:pt idx="50294">
                  <c:v>69.852777777777774</c:v>
                </c:pt>
                <c:pt idx="50295">
                  <c:v>69.854166666666671</c:v>
                </c:pt>
                <c:pt idx="50296">
                  <c:v>69.855555555555554</c:v>
                </c:pt>
                <c:pt idx="50297">
                  <c:v>69.856944444444451</c:v>
                </c:pt>
                <c:pt idx="50298">
                  <c:v>69.858333333333334</c:v>
                </c:pt>
                <c:pt idx="50299">
                  <c:v>69.859722222222217</c:v>
                </c:pt>
                <c:pt idx="50300">
                  <c:v>69.861111111111114</c:v>
                </c:pt>
                <c:pt idx="50301">
                  <c:v>69.862499999999997</c:v>
                </c:pt>
                <c:pt idx="50302">
                  <c:v>69.863888888888894</c:v>
                </c:pt>
                <c:pt idx="50303">
                  <c:v>69.865277777777777</c:v>
                </c:pt>
                <c:pt idx="50304">
                  <c:v>69.86666666666666</c:v>
                </c:pt>
                <c:pt idx="50305">
                  <c:v>69.868055555555557</c:v>
                </c:pt>
                <c:pt idx="50306">
                  <c:v>69.86944444444444</c:v>
                </c:pt>
                <c:pt idx="50307">
                  <c:v>69.870833333333337</c:v>
                </c:pt>
                <c:pt idx="50308">
                  <c:v>69.87222222222222</c:v>
                </c:pt>
                <c:pt idx="50309">
                  <c:v>69.873611111111117</c:v>
                </c:pt>
                <c:pt idx="50310">
                  <c:v>69.875</c:v>
                </c:pt>
                <c:pt idx="50311">
                  <c:v>69.876388888888883</c:v>
                </c:pt>
                <c:pt idx="50312">
                  <c:v>69.87777777777778</c:v>
                </c:pt>
                <c:pt idx="50313">
                  <c:v>69.879166666666663</c:v>
                </c:pt>
                <c:pt idx="50314">
                  <c:v>69.88055555555556</c:v>
                </c:pt>
                <c:pt idx="50315">
                  <c:v>69.881944444444443</c:v>
                </c:pt>
                <c:pt idx="50316">
                  <c:v>69.88333333333334</c:v>
                </c:pt>
                <c:pt idx="50317">
                  <c:v>69.884722222222223</c:v>
                </c:pt>
                <c:pt idx="50318">
                  <c:v>69.886111111111106</c:v>
                </c:pt>
                <c:pt idx="50319">
                  <c:v>69.887500000000003</c:v>
                </c:pt>
                <c:pt idx="50320">
                  <c:v>69.888888888888886</c:v>
                </c:pt>
                <c:pt idx="50321">
                  <c:v>69.890277777777783</c:v>
                </c:pt>
                <c:pt idx="50322">
                  <c:v>69.891666666666666</c:v>
                </c:pt>
                <c:pt idx="50323">
                  <c:v>69.893055555555549</c:v>
                </c:pt>
                <c:pt idx="50324">
                  <c:v>69.894444444444446</c:v>
                </c:pt>
                <c:pt idx="50325">
                  <c:v>69.895833333333329</c:v>
                </c:pt>
                <c:pt idx="50326">
                  <c:v>69.897222222222226</c:v>
                </c:pt>
                <c:pt idx="50327">
                  <c:v>69.898611111111109</c:v>
                </c:pt>
                <c:pt idx="50328">
                  <c:v>69.900000000000006</c:v>
                </c:pt>
                <c:pt idx="50329">
                  <c:v>69.901388888888889</c:v>
                </c:pt>
                <c:pt idx="50330">
                  <c:v>69.902777777777771</c:v>
                </c:pt>
                <c:pt idx="50331">
                  <c:v>69.904166666666669</c:v>
                </c:pt>
                <c:pt idx="50332">
                  <c:v>69.905555555555551</c:v>
                </c:pt>
                <c:pt idx="50333">
                  <c:v>69.906944444444449</c:v>
                </c:pt>
                <c:pt idx="50334">
                  <c:v>69.908333333333331</c:v>
                </c:pt>
                <c:pt idx="50335">
                  <c:v>69.909722222222229</c:v>
                </c:pt>
                <c:pt idx="50336">
                  <c:v>69.911111111111111</c:v>
                </c:pt>
                <c:pt idx="50337">
                  <c:v>69.912499999999994</c:v>
                </c:pt>
                <c:pt idx="50338">
                  <c:v>69.913888888888891</c:v>
                </c:pt>
                <c:pt idx="50339">
                  <c:v>69.915277777777774</c:v>
                </c:pt>
                <c:pt idx="50340">
                  <c:v>69.916666666666671</c:v>
                </c:pt>
                <c:pt idx="50341">
                  <c:v>69.918055555555554</c:v>
                </c:pt>
                <c:pt idx="50342">
                  <c:v>69.919444444444451</c:v>
                </c:pt>
                <c:pt idx="50343">
                  <c:v>69.920833333333334</c:v>
                </c:pt>
                <c:pt idx="50344">
                  <c:v>69.922222222222217</c:v>
                </c:pt>
                <c:pt idx="50345">
                  <c:v>69.923611111111114</c:v>
                </c:pt>
                <c:pt idx="50346">
                  <c:v>69.924999999999997</c:v>
                </c:pt>
                <c:pt idx="50347">
                  <c:v>69.926388888888894</c:v>
                </c:pt>
                <c:pt idx="50348">
                  <c:v>69.927777777777777</c:v>
                </c:pt>
                <c:pt idx="50349">
                  <c:v>69.92916666666666</c:v>
                </c:pt>
                <c:pt idx="50350">
                  <c:v>69.930555555555557</c:v>
                </c:pt>
                <c:pt idx="50351">
                  <c:v>69.93194444444444</c:v>
                </c:pt>
                <c:pt idx="50352">
                  <c:v>69.933333333333337</c:v>
                </c:pt>
                <c:pt idx="50353">
                  <c:v>69.93472222222222</c:v>
                </c:pt>
                <c:pt idx="50354">
                  <c:v>69.936111111111117</c:v>
                </c:pt>
                <c:pt idx="50355">
                  <c:v>69.9375</c:v>
                </c:pt>
                <c:pt idx="50356">
                  <c:v>69.938888888888883</c:v>
                </c:pt>
                <c:pt idx="50357">
                  <c:v>69.94027777777778</c:v>
                </c:pt>
                <c:pt idx="50358">
                  <c:v>69.941666666666663</c:v>
                </c:pt>
                <c:pt idx="50359">
                  <c:v>69.94305555555556</c:v>
                </c:pt>
                <c:pt idx="50360">
                  <c:v>69.944444444444443</c:v>
                </c:pt>
                <c:pt idx="50361">
                  <c:v>69.94583333333334</c:v>
                </c:pt>
                <c:pt idx="50362">
                  <c:v>69.947222222222223</c:v>
                </c:pt>
                <c:pt idx="50363">
                  <c:v>69.948611111111106</c:v>
                </c:pt>
                <c:pt idx="50364">
                  <c:v>69.95</c:v>
                </c:pt>
                <c:pt idx="50365">
                  <c:v>69.951388888888886</c:v>
                </c:pt>
                <c:pt idx="50366">
                  <c:v>69.952777777777783</c:v>
                </c:pt>
                <c:pt idx="50367">
                  <c:v>69.954166666666666</c:v>
                </c:pt>
                <c:pt idx="50368">
                  <c:v>69.955555555555549</c:v>
                </c:pt>
                <c:pt idx="50369">
                  <c:v>69.956944444444446</c:v>
                </c:pt>
                <c:pt idx="50370">
                  <c:v>69.958333333333329</c:v>
                </c:pt>
                <c:pt idx="50371">
                  <c:v>69.959722222222226</c:v>
                </c:pt>
                <c:pt idx="50372">
                  <c:v>69.961111111111109</c:v>
                </c:pt>
                <c:pt idx="50373">
                  <c:v>69.962500000000006</c:v>
                </c:pt>
                <c:pt idx="50374">
                  <c:v>69.963888888888889</c:v>
                </c:pt>
                <c:pt idx="50375">
                  <c:v>69.965277777777771</c:v>
                </c:pt>
                <c:pt idx="50376">
                  <c:v>69.966666666666669</c:v>
                </c:pt>
                <c:pt idx="50377">
                  <c:v>69.968055555555551</c:v>
                </c:pt>
                <c:pt idx="50378">
                  <c:v>69.969444444444449</c:v>
                </c:pt>
                <c:pt idx="50379">
                  <c:v>69.970833333333331</c:v>
                </c:pt>
                <c:pt idx="50380">
                  <c:v>69.972222222222229</c:v>
                </c:pt>
                <c:pt idx="50381">
                  <c:v>69.973611111111111</c:v>
                </c:pt>
                <c:pt idx="50382">
                  <c:v>69.974999999999994</c:v>
                </c:pt>
                <c:pt idx="50383">
                  <c:v>69.976388888888891</c:v>
                </c:pt>
                <c:pt idx="50384">
                  <c:v>69.977777777777774</c:v>
                </c:pt>
                <c:pt idx="50385">
                  <c:v>69.979166666666671</c:v>
                </c:pt>
                <c:pt idx="50386">
                  <c:v>69.980555555555554</c:v>
                </c:pt>
                <c:pt idx="50387">
                  <c:v>69.981944444444451</c:v>
                </c:pt>
                <c:pt idx="50388">
                  <c:v>69.983333333333334</c:v>
                </c:pt>
                <c:pt idx="50389">
                  <c:v>69.984722222222217</c:v>
                </c:pt>
                <c:pt idx="50390">
                  <c:v>69.986111111111114</c:v>
                </c:pt>
                <c:pt idx="50391">
                  <c:v>69.987499999999997</c:v>
                </c:pt>
                <c:pt idx="50392">
                  <c:v>69.988888888888894</c:v>
                </c:pt>
                <c:pt idx="50393">
                  <c:v>69.990277777777777</c:v>
                </c:pt>
                <c:pt idx="50394">
                  <c:v>69.99166666666666</c:v>
                </c:pt>
                <c:pt idx="50395">
                  <c:v>69.993055555555557</c:v>
                </c:pt>
                <c:pt idx="50396">
                  <c:v>69.99444444444444</c:v>
                </c:pt>
                <c:pt idx="50397">
                  <c:v>69.995833333333337</c:v>
                </c:pt>
                <c:pt idx="50398">
                  <c:v>69.99722222222222</c:v>
                </c:pt>
                <c:pt idx="50399">
                  <c:v>69.998611111111117</c:v>
                </c:pt>
                <c:pt idx="50400">
                  <c:v>70</c:v>
                </c:pt>
                <c:pt idx="50401">
                  <c:v>70.001388888888883</c:v>
                </c:pt>
                <c:pt idx="50402">
                  <c:v>70.00277777777778</c:v>
                </c:pt>
                <c:pt idx="50403">
                  <c:v>70.004166666666663</c:v>
                </c:pt>
                <c:pt idx="50404">
                  <c:v>70.00555555555556</c:v>
                </c:pt>
                <c:pt idx="50405">
                  <c:v>70.006944444444443</c:v>
                </c:pt>
                <c:pt idx="50406">
                  <c:v>70.00833333333334</c:v>
                </c:pt>
                <c:pt idx="50407">
                  <c:v>70.009722222222223</c:v>
                </c:pt>
                <c:pt idx="50408">
                  <c:v>70.011111111111106</c:v>
                </c:pt>
                <c:pt idx="50409">
                  <c:v>70.012500000000003</c:v>
                </c:pt>
                <c:pt idx="50410">
                  <c:v>70.013888888888886</c:v>
                </c:pt>
                <c:pt idx="50411">
                  <c:v>70.015277777777783</c:v>
                </c:pt>
                <c:pt idx="50412">
                  <c:v>70.016666666666666</c:v>
                </c:pt>
                <c:pt idx="50413">
                  <c:v>70.018055555555549</c:v>
                </c:pt>
                <c:pt idx="50414">
                  <c:v>70.019444444444446</c:v>
                </c:pt>
                <c:pt idx="50415">
                  <c:v>70.020833333333329</c:v>
                </c:pt>
                <c:pt idx="50416">
                  <c:v>70.022222222222226</c:v>
                </c:pt>
                <c:pt idx="50417">
                  <c:v>70.023611111111109</c:v>
                </c:pt>
                <c:pt idx="50418">
                  <c:v>70.025000000000006</c:v>
                </c:pt>
                <c:pt idx="50419">
                  <c:v>70.026388888888889</c:v>
                </c:pt>
                <c:pt idx="50420">
                  <c:v>70.027777777777771</c:v>
                </c:pt>
                <c:pt idx="50421">
                  <c:v>70.029166666666669</c:v>
                </c:pt>
                <c:pt idx="50422">
                  <c:v>70.030555555555551</c:v>
                </c:pt>
                <c:pt idx="50423">
                  <c:v>70.031944444444449</c:v>
                </c:pt>
                <c:pt idx="50424">
                  <c:v>70.033333333333331</c:v>
                </c:pt>
                <c:pt idx="50425">
                  <c:v>70.034722222222229</c:v>
                </c:pt>
                <c:pt idx="50426">
                  <c:v>70.036111111111111</c:v>
                </c:pt>
                <c:pt idx="50427">
                  <c:v>70.037499999999994</c:v>
                </c:pt>
                <c:pt idx="50428">
                  <c:v>70.038888888888891</c:v>
                </c:pt>
                <c:pt idx="50429">
                  <c:v>70.040277777777774</c:v>
                </c:pt>
                <c:pt idx="50430">
                  <c:v>70.041666666666671</c:v>
                </c:pt>
                <c:pt idx="50431">
                  <c:v>70.043055555555554</c:v>
                </c:pt>
                <c:pt idx="50432">
                  <c:v>70.044444444444451</c:v>
                </c:pt>
                <c:pt idx="50433">
                  <c:v>70.045833333333334</c:v>
                </c:pt>
                <c:pt idx="50434">
                  <c:v>70.047222222222217</c:v>
                </c:pt>
                <c:pt idx="50435">
                  <c:v>70.048611111111114</c:v>
                </c:pt>
                <c:pt idx="50436">
                  <c:v>70.05</c:v>
                </c:pt>
                <c:pt idx="50437">
                  <c:v>70.051388888888894</c:v>
                </c:pt>
                <c:pt idx="50438">
                  <c:v>70.052777777777777</c:v>
                </c:pt>
                <c:pt idx="50439">
                  <c:v>70.05416666666666</c:v>
                </c:pt>
                <c:pt idx="50440">
                  <c:v>70.055555555555557</c:v>
                </c:pt>
                <c:pt idx="50441">
                  <c:v>70.05694444444444</c:v>
                </c:pt>
                <c:pt idx="50442">
                  <c:v>70.058333333333337</c:v>
                </c:pt>
                <c:pt idx="50443">
                  <c:v>70.05972222222222</c:v>
                </c:pt>
                <c:pt idx="50444">
                  <c:v>70.061111111111117</c:v>
                </c:pt>
                <c:pt idx="50445">
                  <c:v>70.0625</c:v>
                </c:pt>
                <c:pt idx="50446">
                  <c:v>70.063888888888883</c:v>
                </c:pt>
                <c:pt idx="50447">
                  <c:v>70.06527777777778</c:v>
                </c:pt>
                <c:pt idx="50448">
                  <c:v>70.066666666666663</c:v>
                </c:pt>
                <c:pt idx="50449">
                  <c:v>70.06805555555556</c:v>
                </c:pt>
                <c:pt idx="50450">
                  <c:v>70.069444444444443</c:v>
                </c:pt>
                <c:pt idx="50451">
                  <c:v>70.07083333333334</c:v>
                </c:pt>
                <c:pt idx="50452">
                  <c:v>70.072222222222223</c:v>
                </c:pt>
                <c:pt idx="50453">
                  <c:v>70.073611111111106</c:v>
                </c:pt>
                <c:pt idx="50454">
                  <c:v>70.075000000000003</c:v>
                </c:pt>
                <c:pt idx="50455">
                  <c:v>70.076388888888886</c:v>
                </c:pt>
                <c:pt idx="50456">
                  <c:v>70.077777777777783</c:v>
                </c:pt>
                <c:pt idx="50457">
                  <c:v>70.079166666666666</c:v>
                </c:pt>
                <c:pt idx="50458">
                  <c:v>70.080555555555549</c:v>
                </c:pt>
                <c:pt idx="50459">
                  <c:v>70.081944444444446</c:v>
                </c:pt>
                <c:pt idx="50460">
                  <c:v>70.083333333333329</c:v>
                </c:pt>
                <c:pt idx="50461">
                  <c:v>70.084722222222226</c:v>
                </c:pt>
                <c:pt idx="50462">
                  <c:v>70.086111111111109</c:v>
                </c:pt>
                <c:pt idx="50463">
                  <c:v>70.087500000000006</c:v>
                </c:pt>
                <c:pt idx="50464">
                  <c:v>70.088888888888889</c:v>
                </c:pt>
                <c:pt idx="50465">
                  <c:v>70.090277777777771</c:v>
                </c:pt>
                <c:pt idx="50466">
                  <c:v>70.091666666666669</c:v>
                </c:pt>
                <c:pt idx="50467">
                  <c:v>70.093055555555551</c:v>
                </c:pt>
                <c:pt idx="50468">
                  <c:v>70.094444444444449</c:v>
                </c:pt>
                <c:pt idx="50469">
                  <c:v>70.095833333333331</c:v>
                </c:pt>
                <c:pt idx="50470">
                  <c:v>70.097222222222229</c:v>
                </c:pt>
                <c:pt idx="50471">
                  <c:v>70.098611111111111</c:v>
                </c:pt>
                <c:pt idx="50472">
                  <c:v>70.099999999999994</c:v>
                </c:pt>
                <c:pt idx="50473">
                  <c:v>70.101388888888891</c:v>
                </c:pt>
                <c:pt idx="50474">
                  <c:v>70.102777777777774</c:v>
                </c:pt>
                <c:pt idx="50475">
                  <c:v>70.104166666666671</c:v>
                </c:pt>
                <c:pt idx="50476">
                  <c:v>70.105555555555554</c:v>
                </c:pt>
                <c:pt idx="50477">
                  <c:v>70.106944444444451</c:v>
                </c:pt>
                <c:pt idx="50478">
                  <c:v>70.108333333333334</c:v>
                </c:pt>
                <c:pt idx="50479">
                  <c:v>70.109722222222217</c:v>
                </c:pt>
                <c:pt idx="50480">
                  <c:v>70.111111111111114</c:v>
                </c:pt>
                <c:pt idx="50481">
                  <c:v>70.112499999999997</c:v>
                </c:pt>
                <c:pt idx="50482">
                  <c:v>70.113888888888894</c:v>
                </c:pt>
                <c:pt idx="50483">
                  <c:v>70.115277777777777</c:v>
                </c:pt>
                <c:pt idx="50484">
                  <c:v>70.11666666666666</c:v>
                </c:pt>
                <c:pt idx="50485">
                  <c:v>70.118055555555557</c:v>
                </c:pt>
                <c:pt idx="50486">
                  <c:v>70.11944444444444</c:v>
                </c:pt>
                <c:pt idx="50487">
                  <c:v>70.120833333333337</c:v>
                </c:pt>
                <c:pt idx="50488">
                  <c:v>70.12222222222222</c:v>
                </c:pt>
                <c:pt idx="50489">
                  <c:v>70.123611111111117</c:v>
                </c:pt>
                <c:pt idx="50490">
                  <c:v>70.125</c:v>
                </c:pt>
                <c:pt idx="50491">
                  <c:v>70.126388888888883</c:v>
                </c:pt>
                <c:pt idx="50492">
                  <c:v>70.12777777777778</c:v>
                </c:pt>
                <c:pt idx="50493">
                  <c:v>70.129166666666663</c:v>
                </c:pt>
                <c:pt idx="50494">
                  <c:v>70.13055555555556</c:v>
                </c:pt>
                <c:pt idx="50495">
                  <c:v>70.131944444444443</c:v>
                </c:pt>
                <c:pt idx="50496">
                  <c:v>70.13333333333334</c:v>
                </c:pt>
                <c:pt idx="50497">
                  <c:v>70.134722222222223</c:v>
                </c:pt>
                <c:pt idx="50498">
                  <c:v>70.136111111111106</c:v>
                </c:pt>
                <c:pt idx="50499">
                  <c:v>70.137500000000003</c:v>
                </c:pt>
                <c:pt idx="50500">
                  <c:v>70.138888888888886</c:v>
                </c:pt>
                <c:pt idx="50501">
                  <c:v>70.140277777777783</c:v>
                </c:pt>
                <c:pt idx="50502">
                  <c:v>70.141666666666666</c:v>
                </c:pt>
                <c:pt idx="50503">
                  <c:v>70.143055555555549</c:v>
                </c:pt>
                <c:pt idx="50504">
                  <c:v>70.144444444444446</c:v>
                </c:pt>
                <c:pt idx="50505">
                  <c:v>70.145833333333329</c:v>
                </c:pt>
                <c:pt idx="50506">
                  <c:v>70.147222222222226</c:v>
                </c:pt>
                <c:pt idx="50507">
                  <c:v>70.148611111111109</c:v>
                </c:pt>
                <c:pt idx="50508">
                  <c:v>70.150000000000006</c:v>
                </c:pt>
                <c:pt idx="50509">
                  <c:v>70.151388888888889</c:v>
                </c:pt>
                <c:pt idx="50510">
                  <c:v>70.152777777777771</c:v>
                </c:pt>
                <c:pt idx="50511">
                  <c:v>70.154166666666669</c:v>
                </c:pt>
                <c:pt idx="50512">
                  <c:v>70.155555555555551</c:v>
                </c:pt>
                <c:pt idx="50513">
                  <c:v>70.156944444444449</c:v>
                </c:pt>
                <c:pt idx="50514">
                  <c:v>70.158333333333331</c:v>
                </c:pt>
                <c:pt idx="50515">
                  <c:v>70.159722222222229</c:v>
                </c:pt>
                <c:pt idx="50516">
                  <c:v>70.161111111111111</c:v>
                </c:pt>
                <c:pt idx="50517">
                  <c:v>70.162499999999994</c:v>
                </c:pt>
                <c:pt idx="50518">
                  <c:v>70.163888888888891</c:v>
                </c:pt>
                <c:pt idx="50519">
                  <c:v>70.165277777777774</c:v>
                </c:pt>
                <c:pt idx="50520">
                  <c:v>70.166666666666671</c:v>
                </c:pt>
                <c:pt idx="50521">
                  <c:v>70.168055555555554</c:v>
                </c:pt>
                <c:pt idx="50522">
                  <c:v>70.169444444444451</c:v>
                </c:pt>
                <c:pt idx="50523">
                  <c:v>70.170833333333334</c:v>
                </c:pt>
                <c:pt idx="50524">
                  <c:v>70.172222222222217</c:v>
                </c:pt>
                <c:pt idx="50525">
                  <c:v>70.173611111111114</c:v>
                </c:pt>
                <c:pt idx="50526">
                  <c:v>70.174999999999997</c:v>
                </c:pt>
                <c:pt idx="50527">
                  <c:v>70.176388888888894</c:v>
                </c:pt>
                <c:pt idx="50528">
                  <c:v>70.177777777777777</c:v>
                </c:pt>
                <c:pt idx="50529">
                  <c:v>70.17916666666666</c:v>
                </c:pt>
                <c:pt idx="50530">
                  <c:v>70.180555555555557</c:v>
                </c:pt>
                <c:pt idx="50531">
                  <c:v>70.18194444444444</c:v>
                </c:pt>
                <c:pt idx="50532">
                  <c:v>70.183333333333337</c:v>
                </c:pt>
                <c:pt idx="50533">
                  <c:v>70.18472222222222</c:v>
                </c:pt>
                <c:pt idx="50534">
                  <c:v>70.186111111111117</c:v>
                </c:pt>
                <c:pt idx="50535">
                  <c:v>70.1875</c:v>
                </c:pt>
                <c:pt idx="50536">
                  <c:v>70.188888888888883</c:v>
                </c:pt>
                <c:pt idx="50537">
                  <c:v>70.19027777777778</c:v>
                </c:pt>
                <c:pt idx="50538">
                  <c:v>70.191666666666663</c:v>
                </c:pt>
                <c:pt idx="50539">
                  <c:v>70.19305555555556</c:v>
                </c:pt>
                <c:pt idx="50540">
                  <c:v>70.194444444444443</c:v>
                </c:pt>
                <c:pt idx="50541">
                  <c:v>70.19583333333334</c:v>
                </c:pt>
                <c:pt idx="50542">
                  <c:v>70.197222222222223</c:v>
                </c:pt>
                <c:pt idx="50543">
                  <c:v>70.198611111111106</c:v>
                </c:pt>
                <c:pt idx="50544">
                  <c:v>70.2</c:v>
                </c:pt>
                <c:pt idx="50545">
                  <c:v>70.201388888888886</c:v>
                </c:pt>
                <c:pt idx="50546">
                  <c:v>70.202777777777783</c:v>
                </c:pt>
                <c:pt idx="50547">
                  <c:v>70.204166666666666</c:v>
                </c:pt>
                <c:pt idx="50548">
                  <c:v>70.205555555555549</c:v>
                </c:pt>
                <c:pt idx="50549">
                  <c:v>70.206944444444446</c:v>
                </c:pt>
                <c:pt idx="50550">
                  <c:v>70.208333333333329</c:v>
                </c:pt>
                <c:pt idx="50551">
                  <c:v>70.209722222222226</c:v>
                </c:pt>
                <c:pt idx="50552">
                  <c:v>70.211111111111109</c:v>
                </c:pt>
                <c:pt idx="50553">
                  <c:v>70.212500000000006</c:v>
                </c:pt>
                <c:pt idx="50554">
                  <c:v>70.213888888888889</c:v>
                </c:pt>
                <c:pt idx="50555">
                  <c:v>70.215277777777771</c:v>
                </c:pt>
                <c:pt idx="50556">
                  <c:v>70.216666666666669</c:v>
                </c:pt>
                <c:pt idx="50557">
                  <c:v>70.218055555555551</c:v>
                </c:pt>
                <c:pt idx="50558">
                  <c:v>70.219444444444449</c:v>
                </c:pt>
                <c:pt idx="50559">
                  <c:v>70.220833333333331</c:v>
                </c:pt>
                <c:pt idx="50560">
                  <c:v>70.222222222222229</c:v>
                </c:pt>
                <c:pt idx="50561">
                  <c:v>70.223611111111111</c:v>
                </c:pt>
                <c:pt idx="50562">
                  <c:v>70.224999999999994</c:v>
                </c:pt>
                <c:pt idx="50563">
                  <c:v>70.226388888888891</c:v>
                </c:pt>
                <c:pt idx="50564">
                  <c:v>70.227777777777774</c:v>
                </c:pt>
                <c:pt idx="50565">
                  <c:v>70.229166666666671</c:v>
                </c:pt>
                <c:pt idx="50566">
                  <c:v>70.230555555555554</c:v>
                </c:pt>
                <c:pt idx="50567">
                  <c:v>70.231944444444451</c:v>
                </c:pt>
                <c:pt idx="50568">
                  <c:v>70.233333333333334</c:v>
                </c:pt>
                <c:pt idx="50569">
                  <c:v>70.234722222222217</c:v>
                </c:pt>
                <c:pt idx="50570">
                  <c:v>70.236111111111114</c:v>
                </c:pt>
                <c:pt idx="50571">
                  <c:v>70.237499999999997</c:v>
                </c:pt>
                <c:pt idx="50572">
                  <c:v>70.238888888888894</c:v>
                </c:pt>
                <c:pt idx="50573">
                  <c:v>70.240277777777777</c:v>
                </c:pt>
                <c:pt idx="50574">
                  <c:v>70.24166666666666</c:v>
                </c:pt>
                <c:pt idx="50575">
                  <c:v>70.243055555555557</c:v>
                </c:pt>
                <c:pt idx="50576">
                  <c:v>70.24444444444444</c:v>
                </c:pt>
                <c:pt idx="50577">
                  <c:v>70.245833333333337</c:v>
                </c:pt>
                <c:pt idx="50578">
                  <c:v>70.24722222222222</c:v>
                </c:pt>
                <c:pt idx="50579">
                  <c:v>70.248611111111117</c:v>
                </c:pt>
                <c:pt idx="50580">
                  <c:v>70.25</c:v>
                </c:pt>
                <c:pt idx="50581">
                  <c:v>70.251388888888883</c:v>
                </c:pt>
                <c:pt idx="50582">
                  <c:v>70.25277777777778</c:v>
                </c:pt>
                <c:pt idx="50583">
                  <c:v>70.254166666666663</c:v>
                </c:pt>
                <c:pt idx="50584">
                  <c:v>70.25555555555556</c:v>
                </c:pt>
                <c:pt idx="50585">
                  <c:v>70.256944444444443</c:v>
                </c:pt>
                <c:pt idx="50586">
                  <c:v>70.25833333333334</c:v>
                </c:pt>
                <c:pt idx="50587">
                  <c:v>70.259722222222223</c:v>
                </c:pt>
                <c:pt idx="50588">
                  <c:v>70.261111111111106</c:v>
                </c:pt>
                <c:pt idx="50589">
                  <c:v>70.262500000000003</c:v>
                </c:pt>
                <c:pt idx="50590">
                  <c:v>70.263888888888886</c:v>
                </c:pt>
                <c:pt idx="50591">
                  <c:v>70.265277777777783</c:v>
                </c:pt>
                <c:pt idx="50592">
                  <c:v>70.266666666666666</c:v>
                </c:pt>
                <c:pt idx="50593">
                  <c:v>70.268055555555549</c:v>
                </c:pt>
                <c:pt idx="50594">
                  <c:v>70.269444444444446</c:v>
                </c:pt>
                <c:pt idx="50595">
                  <c:v>70.270833333333329</c:v>
                </c:pt>
                <c:pt idx="50596">
                  <c:v>70.272222222222226</c:v>
                </c:pt>
                <c:pt idx="50597">
                  <c:v>70.273611111111109</c:v>
                </c:pt>
                <c:pt idx="50598">
                  <c:v>70.275000000000006</c:v>
                </c:pt>
                <c:pt idx="50599">
                  <c:v>70.276388888888889</c:v>
                </c:pt>
                <c:pt idx="50600">
                  <c:v>70.277777777777771</c:v>
                </c:pt>
                <c:pt idx="50601">
                  <c:v>70.279166666666669</c:v>
                </c:pt>
                <c:pt idx="50602">
                  <c:v>70.280555555555551</c:v>
                </c:pt>
                <c:pt idx="50603">
                  <c:v>70.281944444444449</c:v>
                </c:pt>
                <c:pt idx="50604">
                  <c:v>70.283333333333331</c:v>
                </c:pt>
                <c:pt idx="50605">
                  <c:v>70.284722222222229</c:v>
                </c:pt>
                <c:pt idx="50606">
                  <c:v>70.286111111111111</c:v>
                </c:pt>
                <c:pt idx="50607">
                  <c:v>70.287499999999994</c:v>
                </c:pt>
                <c:pt idx="50608">
                  <c:v>70.288888888888891</c:v>
                </c:pt>
                <c:pt idx="50609">
                  <c:v>70.290277777777774</c:v>
                </c:pt>
                <c:pt idx="50610">
                  <c:v>70.291666666666671</c:v>
                </c:pt>
                <c:pt idx="50611">
                  <c:v>70.293055555555554</c:v>
                </c:pt>
                <c:pt idx="50612">
                  <c:v>70.294444444444451</c:v>
                </c:pt>
                <c:pt idx="50613">
                  <c:v>70.295833333333334</c:v>
                </c:pt>
                <c:pt idx="50614">
                  <c:v>70.297222222222217</c:v>
                </c:pt>
                <c:pt idx="50615">
                  <c:v>70.298611111111114</c:v>
                </c:pt>
                <c:pt idx="50616">
                  <c:v>70.3</c:v>
                </c:pt>
                <c:pt idx="50617">
                  <c:v>70.301388888888894</c:v>
                </c:pt>
                <c:pt idx="50618">
                  <c:v>70.302777777777777</c:v>
                </c:pt>
                <c:pt idx="50619">
                  <c:v>70.30416666666666</c:v>
                </c:pt>
                <c:pt idx="50620">
                  <c:v>70.305555555555557</c:v>
                </c:pt>
                <c:pt idx="50621">
                  <c:v>70.30694444444444</c:v>
                </c:pt>
                <c:pt idx="50622">
                  <c:v>70.308333333333337</c:v>
                </c:pt>
                <c:pt idx="50623">
                  <c:v>70.30972222222222</c:v>
                </c:pt>
                <c:pt idx="50624">
                  <c:v>70.311111111111117</c:v>
                </c:pt>
                <c:pt idx="50625">
                  <c:v>70.3125</c:v>
                </c:pt>
                <c:pt idx="50626">
                  <c:v>70.313888888888883</c:v>
                </c:pt>
                <c:pt idx="50627">
                  <c:v>70.31527777777778</c:v>
                </c:pt>
                <c:pt idx="50628">
                  <c:v>70.316666666666663</c:v>
                </c:pt>
                <c:pt idx="50629">
                  <c:v>70.31805555555556</c:v>
                </c:pt>
                <c:pt idx="50630">
                  <c:v>70.319444444444443</c:v>
                </c:pt>
                <c:pt idx="50631">
                  <c:v>70.32083333333334</c:v>
                </c:pt>
                <c:pt idx="50632">
                  <c:v>70.322222222222223</c:v>
                </c:pt>
                <c:pt idx="50633">
                  <c:v>70.323611111111106</c:v>
                </c:pt>
                <c:pt idx="50634">
                  <c:v>70.325000000000003</c:v>
                </c:pt>
                <c:pt idx="50635">
                  <c:v>70.326388888888886</c:v>
                </c:pt>
                <c:pt idx="50636">
                  <c:v>70.327777777777783</c:v>
                </c:pt>
                <c:pt idx="50637">
                  <c:v>70.329166666666666</c:v>
                </c:pt>
                <c:pt idx="50638">
                  <c:v>70.330555555555549</c:v>
                </c:pt>
                <c:pt idx="50639">
                  <c:v>70.331944444444446</c:v>
                </c:pt>
                <c:pt idx="50640">
                  <c:v>70.333333333333329</c:v>
                </c:pt>
                <c:pt idx="50641">
                  <c:v>70.334722222222226</c:v>
                </c:pt>
                <c:pt idx="50642">
                  <c:v>70.336111111111109</c:v>
                </c:pt>
                <c:pt idx="50643">
                  <c:v>70.337500000000006</c:v>
                </c:pt>
                <c:pt idx="50644">
                  <c:v>70.338888888888889</c:v>
                </c:pt>
                <c:pt idx="50645">
                  <c:v>70.340277777777771</c:v>
                </c:pt>
                <c:pt idx="50646">
                  <c:v>70.341666666666669</c:v>
                </c:pt>
                <c:pt idx="50647">
                  <c:v>70.343055555555551</c:v>
                </c:pt>
                <c:pt idx="50648">
                  <c:v>70.344444444444449</c:v>
                </c:pt>
                <c:pt idx="50649">
                  <c:v>70.345833333333331</c:v>
                </c:pt>
                <c:pt idx="50650">
                  <c:v>70.347222222222229</c:v>
                </c:pt>
                <c:pt idx="50651">
                  <c:v>70.348611111111111</c:v>
                </c:pt>
                <c:pt idx="50652">
                  <c:v>70.349999999999994</c:v>
                </c:pt>
                <c:pt idx="50653">
                  <c:v>70.351388888888891</c:v>
                </c:pt>
                <c:pt idx="50654">
                  <c:v>70.352777777777774</c:v>
                </c:pt>
                <c:pt idx="50655">
                  <c:v>70.354166666666671</c:v>
                </c:pt>
                <c:pt idx="50656">
                  <c:v>70.355555555555554</c:v>
                </c:pt>
                <c:pt idx="50657">
                  <c:v>70.356944444444451</c:v>
                </c:pt>
                <c:pt idx="50658">
                  <c:v>70.358333333333334</c:v>
                </c:pt>
                <c:pt idx="50659">
                  <c:v>70.359722222222217</c:v>
                </c:pt>
                <c:pt idx="50660">
                  <c:v>70.361111111111114</c:v>
                </c:pt>
                <c:pt idx="50661">
                  <c:v>70.362499999999997</c:v>
                </c:pt>
                <c:pt idx="50662">
                  <c:v>70.363888888888894</c:v>
                </c:pt>
                <c:pt idx="50663">
                  <c:v>70.365277777777777</c:v>
                </c:pt>
                <c:pt idx="50664">
                  <c:v>70.36666666666666</c:v>
                </c:pt>
                <c:pt idx="50665">
                  <c:v>70.368055555555557</c:v>
                </c:pt>
                <c:pt idx="50666">
                  <c:v>70.36944444444444</c:v>
                </c:pt>
                <c:pt idx="50667">
                  <c:v>70.370833333333337</c:v>
                </c:pt>
                <c:pt idx="50668">
                  <c:v>70.37222222222222</c:v>
                </c:pt>
                <c:pt idx="50669">
                  <c:v>70.373611111111117</c:v>
                </c:pt>
                <c:pt idx="50670">
                  <c:v>70.375</c:v>
                </c:pt>
                <c:pt idx="50671">
                  <c:v>70.376388888888883</c:v>
                </c:pt>
                <c:pt idx="50672">
                  <c:v>70.37777777777778</c:v>
                </c:pt>
                <c:pt idx="50673">
                  <c:v>70.379166666666663</c:v>
                </c:pt>
                <c:pt idx="50674">
                  <c:v>70.38055555555556</c:v>
                </c:pt>
                <c:pt idx="50675">
                  <c:v>70.381944444444443</c:v>
                </c:pt>
                <c:pt idx="50676">
                  <c:v>70.38333333333334</c:v>
                </c:pt>
                <c:pt idx="50677">
                  <c:v>70.384722222222223</c:v>
                </c:pt>
                <c:pt idx="50678">
                  <c:v>70.386111111111106</c:v>
                </c:pt>
                <c:pt idx="50679">
                  <c:v>70.387500000000003</c:v>
                </c:pt>
                <c:pt idx="50680">
                  <c:v>70.388888888888886</c:v>
                </c:pt>
                <c:pt idx="50681">
                  <c:v>70.390277777777783</c:v>
                </c:pt>
                <c:pt idx="50682">
                  <c:v>70.391666666666666</c:v>
                </c:pt>
                <c:pt idx="50683">
                  <c:v>70.393055555555549</c:v>
                </c:pt>
                <c:pt idx="50684">
                  <c:v>70.394444444444446</c:v>
                </c:pt>
                <c:pt idx="50685">
                  <c:v>70.395833333333329</c:v>
                </c:pt>
                <c:pt idx="50686">
                  <c:v>70.397222222222226</c:v>
                </c:pt>
                <c:pt idx="50687">
                  <c:v>70.398611111111109</c:v>
                </c:pt>
                <c:pt idx="50688">
                  <c:v>70.400000000000006</c:v>
                </c:pt>
                <c:pt idx="50689">
                  <c:v>70.401388888888889</c:v>
                </c:pt>
                <c:pt idx="50690">
                  <c:v>70.402777777777771</c:v>
                </c:pt>
                <c:pt idx="50691">
                  <c:v>70.404166666666669</c:v>
                </c:pt>
                <c:pt idx="50692">
                  <c:v>70.405555555555551</c:v>
                </c:pt>
                <c:pt idx="50693">
                  <c:v>70.406944444444449</c:v>
                </c:pt>
                <c:pt idx="50694">
                  <c:v>70.408333333333331</c:v>
                </c:pt>
                <c:pt idx="50695">
                  <c:v>70.409722222222229</c:v>
                </c:pt>
                <c:pt idx="50696">
                  <c:v>70.411111111111111</c:v>
                </c:pt>
                <c:pt idx="50697">
                  <c:v>70.412499999999994</c:v>
                </c:pt>
                <c:pt idx="50698">
                  <c:v>70.413888888888891</c:v>
                </c:pt>
                <c:pt idx="50699">
                  <c:v>70.415277777777774</c:v>
                </c:pt>
                <c:pt idx="50700">
                  <c:v>70.416666666666671</c:v>
                </c:pt>
                <c:pt idx="50701">
                  <c:v>70.418055555555554</c:v>
                </c:pt>
                <c:pt idx="50702">
                  <c:v>70.419444444444451</c:v>
                </c:pt>
                <c:pt idx="50703">
                  <c:v>70.420833333333334</c:v>
                </c:pt>
                <c:pt idx="50704">
                  <c:v>70.422222222222217</c:v>
                </c:pt>
                <c:pt idx="50705">
                  <c:v>70.423611111111114</c:v>
                </c:pt>
                <c:pt idx="50706">
                  <c:v>70.424999999999997</c:v>
                </c:pt>
                <c:pt idx="50707">
                  <c:v>70.426388888888894</c:v>
                </c:pt>
                <c:pt idx="50708">
                  <c:v>70.427777777777777</c:v>
                </c:pt>
                <c:pt idx="50709">
                  <c:v>70.42916666666666</c:v>
                </c:pt>
                <c:pt idx="50710">
                  <c:v>70.430555555555557</c:v>
                </c:pt>
                <c:pt idx="50711">
                  <c:v>70.43194444444444</c:v>
                </c:pt>
                <c:pt idx="50712">
                  <c:v>70.433333333333337</c:v>
                </c:pt>
                <c:pt idx="50713">
                  <c:v>70.43472222222222</c:v>
                </c:pt>
                <c:pt idx="50714">
                  <c:v>70.436111111111117</c:v>
                </c:pt>
                <c:pt idx="50715">
                  <c:v>70.4375</c:v>
                </c:pt>
                <c:pt idx="50716">
                  <c:v>70.438888888888883</c:v>
                </c:pt>
                <c:pt idx="50717">
                  <c:v>70.44027777777778</c:v>
                </c:pt>
                <c:pt idx="50718">
                  <c:v>70.441666666666663</c:v>
                </c:pt>
                <c:pt idx="50719">
                  <c:v>70.44305555555556</c:v>
                </c:pt>
                <c:pt idx="50720">
                  <c:v>70.444444444444443</c:v>
                </c:pt>
                <c:pt idx="50721">
                  <c:v>70.44583333333334</c:v>
                </c:pt>
                <c:pt idx="50722">
                  <c:v>70.447222222222223</c:v>
                </c:pt>
                <c:pt idx="50723">
                  <c:v>70.448611111111106</c:v>
                </c:pt>
                <c:pt idx="50724">
                  <c:v>70.45</c:v>
                </c:pt>
                <c:pt idx="50725">
                  <c:v>70.451388888888886</c:v>
                </c:pt>
                <c:pt idx="50726">
                  <c:v>70.452777777777783</c:v>
                </c:pt>
                <c:pt idx="50727">
                  <c:v>70.454166666666666</c:v>
                </c:pt>
                <c:pt idx="50728">
                  <c:v>70.455555555555549</c:v>
                </c:pt>
                <c:pt idx="50729">
                  <c:v>70.456944444444446</c:v>
                </c:pt>
                <c:pt idx="50730">
                  <c:v>70.458333333333329</c:v>
                </c:pt>
                <c:pt idx="50731">
                  <c:v>70.459722222222226</c:v>
                </c:pt>
                <c:pt idx="50732">
                  <c:v>70.461111111111109</c:v>
                </c:pt>
                <c:pt idx="50733">
                  <c:v>70.462500000000006</c:v>
                </c:pt>
                <c:pt idx="50734">
                  <c:v>70.463888888888889</c:v>
                </c:pt>
                <c:pt idx="50735">
                  <c:v>70.465277777777771</c:v>
                </c:pt>
                <c:pt idx="50736">
                  <c:v>70.466666666666669</c:v>
                </c:pt>
                <c:pt idx="50737">
                  <c:v>70.468055555555551</c:v>
                </c:pt>
                <c:pt idx="50738">
                  <c:v>70.469444444444449</c:v>
                </c:pt>
                <c:pt idx="50739">
                  <c:v>70.470833333333331</c:v>
                </c:pt>
                <c:pt idx="50740">
                  <c:v>70.472222222222229</c:v>
                </c:pt>
                <c:pt idx="50741">
                  <c:v>70.473611111111111</c:v>
                </c:pt>
                <c:pt idx="50742">
                  <c:v>70.474999999999994</c:v>
                </c:pt>
                <c:pt idx="50743">
                  <c:v>70.476388888888891</c:v>
                </c:pt>
                <c:pt idx="50744">
                  <c:v>70.477777777777774</c:v>
                </c:pt>
                <c:pt idx="50745">
                  <c:v>70.479166666666671</c:v>
                </c:pt>
                <c:pt idx="50746">
                  <c:v>70.480555555555554</c:v>
                </c:pt>
                <c:pt idx="50747">
                  <c:v>70.481944444444451</c:v>
                </c:pt>
                <c:pt idx="50748">
                  <c:v>70.483333333333334</c:v>
                </c:pt>
                <c:pt idx="50749">
                  <c:v>70.484722222222217</c:v>
                </c:pt>
                <c:pt idx="50750">
                  <c:v>70.486111111111114</c:v>
                </c:pt>
                <c:pt idx="50751">
                  <c:v>70.487499999999997</c:v>
                </c:pt>
                <c:pt idx="50752">
                  <c:v>70.488888888888894</c:v>
                </c:pt>
                <c:pt idx="50753">
                  <c:v>70.490277777777777</c:v>
                </c:pt>
                <c:pt idx="50754">
                  <c:v>70.49166666666666</c:v>
                </c:pt>
                <c:pt idx="50755">
                  <c:v>70.493055555555557</c:v>
                </c:pt>
                <c:pt idx="50756">
                  <c:v>70.49444444444444</c:v>
                </c:pt>
                <c:pt idx="50757">
                  <c:v>70.495833333333337</c:v>
                </c:pt>
                <c:pt idx="50758">
                  <c:v>70.49722222222222</c:v>
                </c:pt>
                <c:pt idx="50759">
                  <c:v>70.498611111111117</c:v>
                </c:pt>
                <c:pt idx="50760">
                  <c:v>70.5</c:v>
                </c:pt>
                <c:pt idx="50761">
                  <c:v>70.501388888888883</c:v>
                </c:pt>
                <c:pt idx="50762">
                  <c:v>70.50277777777778</c:v>
                </c:pt>
                <c:pt idx="50763">
                  <c:v>70.504166666666663</c:v>
                </c:pt>
                <c:pt idx="50764">
                  <c:v>70.50555555555556</c:v>
                </c:pt>
                <c:pt idx="50765">
                  <c:v>70.506944444444443</c:v>
                </c:pt>
                <c:pt idx="50766">
                  <c:v>70.50833333333334</c:v>
                </c:pt>
                <c:pt idx="50767">
                  <c:v>70.509722222222223</c:v>
                </c:pt>
                <c:pt idx="50768">
                  <c:v>70.511111111111106</c:v>
                </c:pt>
                <c:pt idx="50769">
                  <c:v>70.512500000000003</c:v>
                </c:pt>
                <c:pt idx="50770">
                  <c:v>70.513888888888886</c:v>
                </c:pt>
                <c:pt idx="50771">
                  <c:v>70.515277777777783</c:v>
                </c:pt>
                <c:pt idx="50772">
                  <c:v>70.516666666666666</c:v>
                </c:pt>
                <c:pt idx="50773">
                  <c:v>70.518055555555549</c:v>
                </c:pt>
                <c:pt idx="50774">
                  <c:v>70.519444444444446</c:v>
                </c:pt>
                <c:pt idx="50775">
                  <c:v>70.520833333333329</c:v>
                </c:pt>
                <c:pt idx="50776">
                  <c:v>70.522222222222226</c:v>
                </c:pt>
                <c:pt idx="50777">
                  <c:v>70.523611111111109</c:v>
                </c:pt>
                <c:pt idx="50778">
                  <c:v>70.525000000000006</c:v>
                </c:pt>
                <c:pt idx="50779">
                  <c:v>70.526388888888889</c:v>
                </c:pt>
                <c:pt idx="50780">
                  <c:v>70.527777777777771</c:v>
                </c:pt>
                <c:pt idx="50781">
                  <c:v>70.529166666666669</c:v>
                </c:pt>
                <c:pt idx="50782">
                  <c:v>70.530555555555551</c:v>
                </c:pt>
                <c:pt idx="50783">
                  <c:v>70.531944444444449</c:v>
                </c:pt>
                <c:pt idx="50784">
                  <c:v>70.533333333333331</c:v>
                </c:pt>
                <c:pt idx="50785">
                  <c:v>70.534722222222229</c:v>
                </c:pt>
                <c:pt idx="50786">
                  <c:v>70.536111111111111</c:v>
                </c:pt>
                <c:pt idx="50787">
                  <c:v>70.537499999999994</c:v>
                </c:pt>
                <c:pt idx="50788">
                  <c:v>70.538888888888891</c:v>
                </c:pt>
                <c:pt idx="50789">
                  <c:v>70.540277777777774</c:v>
                </c:pt>
                <c:pt idx="50790">
                  <c:v>70.541666666666671</c:v>
                </c:pt>
                <c:pt idx="50791">
                  <c:v>70.543055555555554</c:v>
                </c:pt>
                <c:pt idx="50792">
                  <c:v>70.544444444444451</c:v>
                </c:pt>
                <c:pt idx="50793">
                  <c:v>70.545833333333334</c:v>
                </c:pt>
                <c:pt idx="50794">
                  <c:v>70.547222222222217</c:v>
                </c:pt>
                <c:pt idx="50795">
                  <c:v>70.548611111111114</c:v>
                </c:pt>
                <c:pt idx="50796">
                  <c:v>70.55</c:v>
                </c:pt>
                <c:pt idx="50797">
                  <c:v>70.551388888888894</c:v>
                </c:pt>
                <c:pt idx="50798">
                  <c:v>70.552777777777777</c:v>
                </c:pt>
                <c:pt idx="50799">
                  <c:v>70.55416666666666</c:v>
                </c:pt>
                <c:pt idx="50800">
                  <c:v>70.555555555555557</c:v>
                </c:pt>
                <c:pt idx="50801">
                  <c:v>70.55694444444444</c:v>
                </c:pt>
                <c:pt idx="50802">
                  <c:v>70.558333333333337</c:v>
                </c:pt>
                <c:pt idx="50803">
                  <c:v>70.55972222222222</c:v>
                </c:pt>
                <c:pt idx="50804">
                  <c:v>70.561111111111117</c:v>
                </c:pt>
                <c:pt idx="50805">
                  <c:v>70.5625</c:v>
                </c:pt>
                <c:pt idx="50806">
                  <c:v>70.563888888888883</c:v>
                </c:pt>
                <c:pt idx="50807">
                  <c:v>70.56527777777778</c:v>
                </c:pt>
                <c:pt idx="50808">
                  <c:v>70.566666666666663</c:v>
                </c:pt>
                <c:pt idx="50809">
                  <c:v>70.56805555555556</c:v>
                </c:pt>
                <c:pt idx="50810">
                  <c:v>70.569444444444443</c:v>
                </c:pt>
                <c:pt idx="50811">
                  <c:v>70.57083333333334</c:v>
                </c:pt>
                <c:pt idx="50812">
                  <c:v>70.572222222222223</c:v>
                </c:pt>
                <c:pt idx="50813">
                  <c:v>70.573611111111106</c:v>
                </c:pt>
                <c:pt idx="50814">
                  <c:v>70.575000000000003</c:v>
                </c:pt>
                <c:pt idx="50815">
                  <c:v>70.576388888888886</c:v>
                </c:pt>
                <c:pt idx="50816">
                  <c:v>70.577777777777783</c:v>
                </c:pt>
                <c:pt idx="50817">
                  <c:v>70.579166666666666</c:v>
                </c:pt>
                <c:pt idx="50818">
                  <c:v>70.580555555555549</c:v>
                </c:pt>
                <c:pt idx="50819">
                  <c:v>70.581944444444446</c:v>
                </c:pt>
                <c:pt idx="50820">
                  <c:v>70.583333333333329</c:v>
                </c:pt>
                <c:pt idx="50821">
                  <c:v>70.584722222222226</c:v>
                </c:pt>
                <c:pt idx="50822">
                  <c:v>70.586111111111109</c:v>
                </c:pt>
                <c:pt idx="50823">
                  <c:v>70.587500000000006</c:v>
                </c:pt>
                <c:pt idx="50824">
                  <c:v>70.588888888888889</c:v>
                </c:pt>
                <c:pt idx="50825">
                  <c:v>70.590277777777771</c:v>
                </c:pt>
                <c:pt idx="50826">
                  <c:v>70.591666666666669</c:v>
                </c:pt>
                <c:pt idx="50827">
                  <c:v>70.593055555555551</c:v>
                </c:pt>
                <c:pt idx="50828">
                  <c:v>70.594444444444449</c:v>
                </c:pt>
                <c:pt idx="50829">
                  <c:v>70.595833333333331</c:v>
                </c:pt>
                <c:pt idx="50830">
                  <c:v>70.597222222222229</c:v>
                </c:pt>
                <c:pt idx="50831">
                  <c:v>70.598611111111111</c:v>
                </c:pt>
                <c:pt idx="50832">
                  <c:v>70.599999999999994</c:v>
                </c:pt>
                <c:pt idx="50833">
                  <c:v>70.601388888888891</c:v>
                </c:pt>
                <c:pt idx="50834">
                  <c:v>70.602777777777774</c:v>
                </c:pt>
                <c:pt idx="50835">
                  <c:v>70.604166666666671</c:v>
                </c:pt>
                <c:pt idx="50836">
                  <c:v>70.605555555555554</c:v>
                </c:pt>
                <c:pt idx="50837">
                  <c:v>70.606944444444451</c:v>
                </c:pt>
                <c:pt idx="50838">
                  <c:v>70.608333333333334</c:v>
                </c:pt>
                <c:pt idx="50839">
                  <c:v>70.609722222222217</c:v>
                </c:pt>
                <c:pt idx="50840">
                  <c:v>70.611111111111114</c:v>
                </c:pt>
                <c:pt idx="50841">
                  <c:v>70.612499999999997</c:v>
                </c:pt>
                <c:pt idx="50842">
                  <c:v>70.613888888888894</c:v>
                </c:pt>
                <c:pt idx="50843">
                  <c:v>70.615277777777777</c:v>
                </c:pt>
                <c:pt idx="50844">
                  <c:v>70.61666666666666</c:v>
                </c:pt>
                <c:pt idx="50845">
                  <c:v>70.618055555555557</c:v>
                </c:pt>
                <c:pt idx="50846">
                  <c:v>70.61944444444444</c:v>
                </c:pt>
                <c:pt idx="50847">
                  <c:v>70.620833333333337</c:v>
                </c:pt>
                <c:pt idx="50848">
                  <c:v>70.62222222222222</c:v>
                </c:pt>
                <c:pt idx="50849">
                  <c:v>70.623611111111117</c:v>
                </c:pt>
                <c:pt idx="50850">
                  <c:v>70.625</c:v>
                </c:pt>
                <c:pt idx="50851">
                  <c:v>70.626388888888883</c:v>
                </c:pt>
                <c:pt idx="50852">
                  <c:v>70.62777777777778</c:v>
                </c:pt>
                <c:pt idx="50853">
                  <c:v>70.629166666666663</c:v>
                </c:pt>
                <c:pt idx="50854">
                  <c:v>70.63055555555556</c:v>
                </c:pt>
                <c:pt idx="50855">
                  <c:v>70.631944444444443</c:v>
                </c:pt>
                <c:pt idx="50856">
                  <c:v>70.63333333333334</c:v>
                </c:pt>
                <c:pt idx="50857">
                  <c:v>70.634722222222223</c:v>
                </c:pt>
                <c:pt idx="50858">
                  <c:v>70.636111111111106</c:v>
                </c:pt>
                <c:pt idx="50859">
                  <c:v>70.637500000000003</c:v>
                </c:pt>
                <c:pt idx="50860">
                  <c:v>70.638888888888886</c:v>
                </c:pt>
                <c:pt idx="50861">
                  <c:v>70.640277777777783</c:v>
                </c:pt>
                <c:pt idx="50862">
                  <c:v>70.641666666666666</c:v>
                </c:pt>
                <c:pt idx="50863">
                  <c:v>70.643055555555549</c:v>
                </c:pt>
                <c:pt idx="50864">
                  <c:v>70.644444444444446</c:v>
                </c:pt>
                <c:pt idx="50865">
                  <c:v>70.645833333333329</c:v>
                </c:pt>
                <c:pt idx="50866">
                  <c:v>70.647222222222226</c:v>
                </c:pt>
                <c:pt idx="50867">
                  <c:v>70.648611111111109</c:v>
                </c:pt>
                <c:pt idx="50868">
                  <c:v>70.650000000000006</c:v>
                </c:pt>
                <c:pt idx="50869">
                  <c:v>70.651388888888889</c:v>
                </c:pt>
                <c:pt idx="50870">
                  <c:v>70.652777777777771</c:v>
                </c:pt>
                <c:pt idx="50871">
                  <c:v>70.654166666666669</c:v>
                </c:pt>
                <c:pt idx="50872">
                  <c:v>70.655555555555551</c:v>
                </c:pt>
                <c:pt idx="50873">
                  <c:v>70.656944444444449</c:v>
                </c:pt>
                <c:pt idx="50874">
                  <c:v>70.658333333333331</c:v>
                </c:pt>
                <c:pt idx="50875">
                  <c:v>70.659722222222229</c:v>
                </c:pt>
                <c:pt idx="50876">
                  <c:v>70.661111111111111</c:v>
                </c:pt>
                <c:pt idx="50877">
                  <c:v>70.662499999999994</c:v>
                </c:pt>
                <c:pt idx="50878">
                  <c:v>70.663888888888891</c:v>
                </c:pt>
                <c:pt idx="50879">
                  <c:v>70.665277777777774</c:v>
                </c:pt>
                <c:pt idx="50880">
                  <c:v>70.666666666666671</c:v>
                </c:pt>
                <c:pt idx="50881">
                  <c:v>70.668055555555554</c:v>
                </c:pt>
                <c:pt idx="50882">
                  <c:v>70.669444444444451</c:v>
                </c:pt>
                <c:pt idx="50883">
                  <c:v>70.670833333333334</c:v>
                </c:pt>
                <c:pt idx="50884">
                  <c:v>70.672222222222217</c:v>
                </c:pt>
                <c:pt idx="50885">
                  <c:v>70.673611111111114</c:v>
                </c:pt>
                <c:pt idx="50886">
                  <c:v>70.674999999999997</c:v>
                </c:pt>
                <c:pt idx="50887">
                  <c:v>70.676388888888894</c:v>
                </c:pt>
                <c:pt idx="50888">
                  <c:v>70.677777777777777</c:v>
                </c:pt>
                <c:pt idx="50889">
                  <c:v>70.67916666666666</c:v>
                </c:pt>
                <c:pt idx="50890">
                  <c:v>70.680555555555557</c:v>
                </c:pt>
                <c:pt idx="50891">
                  <c:v>70.68194444444444</c:v>
                </c:pt>
                <c:pt idx="50892">
                  <c:v>70.683333333333337</c:v>
                </c:pt>
                <c:pt idx="50893">
                  <c:v>70.68472222222222</c:v>
                </c:pt>
                <c:pt idx="50894">
                  <c:v>70.686111111111117</c:v>
                </c:pt>
                <c:pt idx="50895">
                  <c:v>70.6875</c:v>
                </c:pt>
                <c:pt idx="50896">
                  <c:v>70.688888888888883</c:v>
                </c:pt>
                <c:pt idx="50897">
                  <c:v>70.69027777777778</c:v>
                </c:pt>
                <c:pt idx="50898">
                  <c:v>70.691666666666663</c:v>
                </c:pt>
                <c:pt idx="50899">
                  <c:v>70.69305555555556</c:v>
                </c:pt>
                <c:pt idx="50900">
                  <c:v>70.694444444444443</c:v>
                </c:pt>
                <c:pt idx="50901">
                  <c:v>70.69583333333334</c:v>
                </c:pt>
                <c:pt idx="50902">
                  <c:v>70.697222222222223</c:v>
                </c:pt>
                <c:pt idx="50903">
                  <c:v>70.698611111111106</c:v>
                </c:pt>
                <c:pt idx="50904">
                  <c:v>70.7</c:v>
                </c:pt>
                <c:pt idx="50905">
                  <c:v>70.701388888888886</c:v>
                </c:pt>
                <c:pt idx="50906">
                  <c:v>70.702777777777783</c:v>
                </c:pt>
                <c:pt idx="50907">
                  <c:v>70.704166666666666</c:v>
                </c:pt>
                <c:pt idx="50908">
                  <c:v>70.705555555555549</c:v>
                </c:pt>
                <c:pt idx="50909">
                  <c:v>70.706944444444446</c:v>
                </c:pt>
                <c:pt idx="50910">
                  <c:v>70.708333333333329</c:v>
                </c:pt>
                <c:pt idx="50911">
                  <c:v>70.709722222222226</c:v>
                </c:pt>
                <c:pt idx="50912">
                  <c:v>70.711111111111109</c:v>
                </c:pt>
                <c:pt idx="50913">
                  <c:v>70.712500000000006</c:v>
                </c:pt>
                <c:pt idx="50914">
                  <c:v>70.713888888888889</c:v>
                </c:pt>
                <c:pt idx="50915">
                  <c:v>70.715277777777771</c:v>
                </c:pt>
                <c:pt idx="50916">
                  <c:v>70.716666666666669</c:v>
                </c:pt>
                <c:pt idx="50917">
                  <c:v>70.718055555555551</c:v>
                </c:pt>
                <c:pt idx="50918">
                  <c:v>70.719444444444449</c:v>
                </c:pt>
                <c:pt idx="50919">
                  <c:v>70.720833333333331</c:v>
                </c:pt>
                <c:pt idx="50920">
                  <c:v>70.722222222222229</c:v>
                </c:pt>
                <c:pt idx="50921">
                  <c:v>70.723611111111111</c:v>
                </c:pt>
                <c:pt idx="50922">
                  <c:v>70.724999999999994</c:v>
                </c:pt>
                <c:pt idx="50923">
                  <c:v>70.726388888888891</c:v>
                </c:pt>
                <c:pt idx="50924">
                  <c:v>70.727777777777774</c:v>
                </c:pt>
                <c:pt idx="50925">
                  <c:v>70.729166666666671</c:v>
                </c:pt>
                <c:pt idx="50926">
                  <c:v>70.730555555555554</c:v>
                </c:pt>
                <c:pt idx="50927">
                  <c:v>70.731944444444451</c:v>
                </c:pt>
                <c:pt idx="50928">
                  <c:v>70.733333333333334</c:v>
                </c:pt>
                <c:pt idx="50929">
                  <c:v>70.734722222222217</c:v>
                </c:pt>
                <c:pt idx="50930">
                  <c:v>70.736111111111114</c:v>
                </c:pt>
                <c:pt idx="50931">
                  <c:v>70.737499999999997</c:v>
                </c:pt>
                <c:pt idx="50932">
                  <c:v>70.738888888888894</c:v>
                </c:pt>
                <c:pt idx="50933">
                  <c:v>70.740277777777777</c:v>
                </c:pt>
                <c:pt idx="50934">
                  <c:v>70.74166666666666</c:v>
                </c:pt>
                <c:pt idx="50935">
                  <c:v>70.743055555555557</c:v>
                </c:pt>
                <c:pt idx="50936">
                  <c:v>70.74444444444444</c:v>
                </c:pt>
                <c:pt idx="50937">
                  <c:v>70.745833333333337</c:v>
                </c:pt>
                <c:pt idx="50938">
                  <c:v>70.74722222222222</c:v>
                </c:pt>
                <c:pt idx="50939">
                  <c:v>70.748611111111117</c:v>
                </c:pt>
                <c:pt idx="50940">
                  <c:v>70.75</c:v>
                </c:pt>
                <c:pt idx="50941">
                  <c:v>70.751388888888883</c:v>
                </c:pt>
                <c:pt idx="50942">
                  <c:v>70.75277777777778</c:v>
                </c:pt>
                <c:pt idx="50943">
                  <c:v>70.754166666666663</c:v>
                </c:pt>
                <c:pt idx="50944">
                  <c:v>70.75555555555556</c:v>
                </c:pt>
                <c:pt idx="50945">
                  <c:v>70.756944444444443</c:v>
                </c:pt>
                <c:pt idx="50946">
                  <c:v>70.75833333333334</c:v>
                </c:pt>
                <c:pt idx="50947">
                  <c:v>70.759722222222223</c:v>
                </c:pt>
                <c:pt idx="50948">
                  <c:v>70.761111111111106</c:v>
                </c:pt>
                <c:pt idx="50949">
                  <c:v>70.762500000000003</c:v>
                </c:pt>
                <c:pt idx="50950">
                  <c:v>70.763888888888886</c:v>
                </c:pt>
                <c:pt idx="50951">
                  <c:v>70.765277777777783</c:v>
                </c:pt>
                <c:pt idx="50952">
                  <c:v>70.766666666666666</c:v>
                </c:pt>
                <c:pt idx="50953">
                  <c:v>70.768055555555549</c:v>
                </c:pt>
                <c:pt idx="50954">
                  <c:v>70.769444444444446</c:v>
                </c:pt>
                <c:pt idx="50955">
                  <c:v>70.770833333333329</c:v>
                </c:pt>
                <c:pt idx="50956">
                  <c:v>70.772222222222226</c:v>
                </c:pt>
                <c:pt idx="50957">
                  <c:v>70.773611111111109</c:v>
                </c:pt>
                <c:pt idx="50958">
                  <c:v>70.775000000000006</c:v>
                </c:pt>
                <c:pt idx="50959">
                  <c:v>70.776388888888889</c:v>
                </c:pt>
                <c:pt idx="50960">
                  <c:v>70.777777777777771</c:v>
                </c:pt>
                <c:pt idx="50961">
                  <c:v>70.779166666666669</c:v>
                </c:pt>
                <c:pt idx="50962">
                  <c:v>70.780555555555551</c:v>
                </c:pt>
                <c:pt idx="50963">
                  <c:v>70.781944444444449</c:v>
                </c:pt>
                <c:pt idx="50964">
                  <c:v>70.783333333333331</c:v>
                </c:pt>
                <c:pt idx="50965">
                  <c:v>70.784722222222229</c:v>
                </c:pt>
                <c:pt idx="50966">
                  <c:v>70.786111111111111</c:v>
                </c:pt>
                <c:pt idx="50967">
                  <c:v>70.787499999999994</c:v>
                </c:pt>
                <c:pt idx="50968">
                  <c:v>70.788888888888891</c:v>
                </c:pt>
                <c:pt idx="50969">
                  <c:v>70.790277777777774</c:v>
                </c:pt>
                <c:pt idx="50970">
                  <c:v>70.791666666666671</c:v>
                </c:pt>
                <c:pt idx="50971">
                  <c:v>70.793055555555554</c:v>
                </c:pt>
                <c:pt idx="50972">
                  <c:v>70.794444444444451</c:v>
                </c:pt>
                <c:pt idx="50973">
                  <c:v>70.795833333333334</c:v>
                </c:pt>
                <c:pt idx="50974">
                  <c:v>70.797222222222217</c:v>
                </c:pt>
                <c:pt idx="50975">
                  <c:v>70.798611111111114</c:v>
                </c:pt>
                <c:pt idx="50976">
                  <c:v>70.8</c:v>
                </c:pt>
                <c:pt idx="50977">
                  <c:v>70.801388888888894</c:v>
                </c:pt>
                <c:pt idx="50978">
                  <c:v>70.802777777777777</c:v>
                </c:pt>
                <c:pt idx="50979">
                  <c:v>70.80416666666666</c:v>
                </c:pt>
                <c:pt idx="50980">
                  <c:v>70.805555555555557</c:v>
                </c:pt>
                <c:pt idx="50981">
                  <c:v>70.80694444444444</c:v>
                </c:pt>
                <c:pt idx="50982">
                  <c:v>70.808333333333337</c:v>
                </c:pt>
                <c:pt idx="50983">
                  <c:v>70.80972222222222</c:v>
                </c:pt>
                <c:pt idx="50984">
                  <c:v>70.811111111111117</c:v>
                </c:pt>
                <c:pt idx="50985">
                  <c:v>70.8125</c:v>
                </c:pt>
                <c:pt idx="50986">
                  <c:v>70.813888888888883</c:v>
                </c:pt>
                <c:pt idx="50987">
                  <c:v>70.81527777777778</c:v>
                </c:pt>
                <c:pt idx="50988">
                  <c:v>70.816666666666663</c:v>
                </c:pt>
                <c:pt idx="50989">
                  <c:v>70.81805555555556</c:v>
                </c:pt>
                <c:pt idx="50990">
                  <c:v>70.819444444444443</c:v>
                </c:pt>
                <c:pt idx="50991">
                  <c:v>70.82083333333334</c:v>
                </c:pt>
                <c:pt idx="50992">
                  <c:v>70.822222222222223</c:v>
                </c:pt>
                <c:pt idx="50993">
                  <c:v>70.823611111111106</c:v>
                </c:pt>
                <c:pt idx="50994">
                  <c:v>70.825000000000003</c:v>
                </c:pt>
                <c:pt idx="50995">
                  <c:v>70.826388888888886</c:v>
                </c:pt>
                <c:pt idx="50996">
                  <c:v>70.827777777777783</c:v>
                </c:pt>
                <c:pt idx="50997">
                  <c:v>70.829166666666666</c:v>
                </c:pt>
                <c:pt idx="50998">
                  <c:v>70.830555555555549</c:v>
                </c:pt>
                <c:pt idx="50999">
                  <c:v>70.831944444444446</c:v>
                </c:pt>
                <c:pt idx="51000">
                  <c:v>70.833333333333329</c:v>
                </c:pt>
                <c:pt idx="51001">
                  <c:v>70.834722222222226</c:v>
                </c:pt>
                <c:pt idx="51002">
                  <c:v>70.836111111111109</c:v>
                </c:pt>
                <c:pt idx="51003">
                  <c:v>70.837500000000006</c:v>
                </c:pt>
                <c:pt idx="51004">
                  <c:v>70.838888888888889</c:v>
                </c:pt>
                <c:pt idx="51005">
                  <c:v>70.840277777777771</c:v>
                </c:pt>
                <c:pt idx="51006">
                  <c:v>70.841666666666669</c:v>
                </c:pt>
                <c:pt idx="51007">
                  <c:v>70.843055555555551</c:v>
                </c:pt>
                <c:pt idx="51008">
                  <c:v>70.844444444444449</c:v>
                </c:pt>
                <c:pt idx="51009">
                  <c:v>70.845833333333331</c:v>
                </c:pt>
                <c:pt idx="51010">
                  <c:v>70.847222222222229</c:v>
                </c:pt>
                <c:pt idx="51011">
                  <c:v>70.848611111111111</c:v>
                </c:pt>
                <c:pt idx="51012">
                  <c:v>70.849999999999994</c:v>
                </c:pt>
                <c:pt idx="51013">
                  <c:v>70.851388888888891</c:v>
                </c:pt>
                <c:pt idx="51014">
                  <c:v>70.852777777777774</c:v>
                </c:pt>
                <c:pt idx="51015">
                  <c:v>70.854166666666671</c:v>
                </c:pt>
                <c:pt idx="51016">
                  <c:v>70.855555555555554</c:v>
                </c:pt>
                <c:pt idx="51017">
                  <c:v>70.856944444444451</c:v>
                </c:pt>
                <c:pt idx="51018">
                  <c:v>70.858333333333334</c:v>
                </c:pt>
                <c:pt idx="51019">
                  <c:v>70.859722222222217</c:v>
                </c:pt>
                <c:pt idx="51020">
                  <c:v>70.861111111111114</c:v>
                </c:pt>
                <c:pt idx="51021">
                  <c:v>70.862499999999997</c:v>
                </c:pt>
                <c:pt idx="51022">
                  <c:v>70.863888888888894</c:v>
                </c:pt>
                <c:pt idx="51023">
                  <c:v>70.865277777777777</c:v>
                </c:pt>
                <c:pt idx="51024">
                  <c:v>70.86666666666666</c:v>
                </c:pt>
                <c:pt idx="51025">
                  <c:v>70.868055555555557</c:v>
                </c:pt>
                <c:pt idx="51026">
                  <c:v>70.86944444444444</c:v>
                </c:pt>
                <c:pt idx="51027">
                  <c:v>70.870833333333337</c:v>
                </c:pt>
                <c:pt idx="51028">
                  <c:v>70.87222222222222</c:v>
                </c:pt>
                <c:pt idx="51029">
                  <c:v>70.873611111111117</c:v>
                </c:pt>
                <c:pt idx="51030">
                  <c:v>70.875</c:v>
                </c:pt>
                <c:pt idx="51031">
                  <c:v>70.876388888888883</c:v>
                </c:pt>
                <c:pt idx="51032">
                  <c:v>70.87777777777778</c:v>
                </c:pt>
                <c:pt idx="51033">
                  <c:v>70.879166666666663</c:v>
                </c:pt>
                <c:pt idx="51034">
                  <c:v>70.88055555555556</c:v>
                </c:pt>
                <c:pt idx="51035">
                  <c:v>70.881944444444443</c:v>
                </c:pt>
                <c:pt idx="51036">
                  <c:v>70.88333333333334</c:v>
                </c:pt>
                <c:pt idx="51037">
                  <c:v>70.884722222222223</c:v>
                </c:pt>
                <c:pt idx="51038">
                  <c:v>70.886111111111106</c:v>
                </c:pt>
                <c:pt idx="51039">
                  <c:v>70.887500000000003</c:v>
                </c:pt>
                <c:pt idx="51040">
                  <c:v>70.888888888888886</c:v>
                </c:pt>
                <c:pt idx="51041">
                  <c:v>70.890277777777783</c:v>
                </c:pt>
                <c:pt idx="51042">
                  <c:v>70.891666666666666</c:v>
                </c:pt>
                <c:pt idx="51043">
                  <c:v>70.893055555555549</c:v>
                </c:pt>
                <c:pt idx="51044">
                  <c:v>70.894444444444446</c:v>
                </c:pt>
                <c:pt idx="51045">
                  <c:v>70.895833333333329</c:v>
                </c:pt>
                <c:pt idx="51046">
                  <c:v>70.897222222222226</c:v>
                </c:pt>
                <c:pt idx="51047">
                  <c:v>70.898611111111109</c:v>
                </c:pt>
                <c:pt idx="51048">
                  <c:v>70.900000000000006</c:v>
                </c:pt>
                <c:pt idx="51049">
                  <c:v>70.901388888888889</c:v>
                </c:pt>
                <c:pt idx="51050">
                  <c:v>70.902777777777771</c:v>
                </c:pt>
                <c:pt idx="51051">
                  <c:v>70.904166666666669</c:v>
                </c:pt>
                <c:pt idx="51052">
                  <c:v>70.905555555555551</c:v>
                </c:pt>
                <c:pt idx="51053">
                  <c:v>70.906944444444449</c:v>
                </c:pt>
                <c:pt idx="51054">
                  <c:v>70.908333333333331</c:v>
                </c:pt>
                <c:pt idx="51055">
                  <c:v>70.909722222222229</c:v>
                </c:pt>
                <c:pt idx="51056">
                  <c:v>70.911111111111111</c:v>
                </c:pt>
                <c:pt idx="51057">
                  <c:v>70.912499999999994</c:v>
                </c:pt>
                <c:pt idx="51058">
                  <c:v>70.913888888888891</c:v>
                </c:pt>
                <c:pt idx="51059">
                  <c:v>70.915277777777774</c:v>
                </c:pt>
                <c:pt idx="51060">
                  <c:v>70.916666666666671</c:v>
                </c:pt>
                <c:pt idx="51061">
                  <c:v>70.918055555555554</c:v>
                </c:pt>
                <c:pt idx="51062">
                  <c:v>70.919444444444451</c:v>
                </c:pt>
                <c:pt idx="51063">
                  <c:v>70.920833333333334</c:v>
                </c:pt>
                <c:pt idx="51064">
                  <c:v>70.922222222222217</c:v>
                </c:pt>
                <c:pt idx="51065">
                  <c:v>70.923611111111114</c:v>
                </c:pt>
                <c:pt idx="51066">
                  <c:v>70.924999999999997</c:v>
                </c:pt>
                <c:pt idx="51067">
                  <c:v>70.926388888888894</c:v>
                </c:pt>
                <c:pt idx="51068">
                  <c:v>70.927777777777777</c:v>
                </c:pt>
                <c:pt idx="51069">
                  <c:v>70.92916666666666</c:v>
                </c:pt>
                <c:pt idx="51070">
                  <c:v>70.930555555555557</c:v>
                </c:pt>
                <c:pt idx="51071">
                  <c:v>70.93194444444444</c:v>
                </c:pt>
                <c:pt idx="51072">
                  <c:v>70.933333333333337</c:v>
                </c:pt>
                <c:pt idx="51073">
                  <c:v>70.93472222222222</c:v>
                </c:pt>
                <c:pt idx="51074">
                  <c:v>70.936111111111117</c:v>
                </c:pt>
                <c:pt idx="51075">
                  <c:v>70.9375</c:v>
                </c:pt>
                <c:pt idx="51076">
                  <c:v>70.938888888888883</c:v>
                </c:pt>
                <c:pt idx="51077">
                  <c:v>70.94027777777778</c:v>
                </c:pt>
                <c:pt idx="51078">
                  <c:v>70.941666666666663</c:v>
                </c:pt>
                <c:pt idx="51079">
                  <c:v>70.94305555555556</c:v>
                </c:pt>
                <c:pt idx="51080">
                  <c:v>70.944444444444443</c:v>
                </c:pt>
                <c:pt idx="51081">
                  <c:v>70.94583333333334</c:v>
                </c:pt>
                <c:pt idx="51082">
                  <c:v>70.947222222222223</c:v>
                </c:pt>
                <c:pt idx="51083">
                  <c:v>70.948611111111106</c:v>
                </c:pt>
                <c:pt idx="51084">
                  <c:v>70.95</c:v>
                </c:pt>
                <c:pt idx="51085">
                  <c:v>70.951388888888886</c:v>
                </c:pt>
                <c:pt idx="51086">
                  <c:v>70.952777777777783</c:v>
                </c:pt>
                <c:pt idx="51087">
                  <c:v>70.954166666666666</c:v>
                </c:pt>
                <c:pt idx="51088">
                  <c:v>70.955555555555549</c:v>
                </c:pt>
                <c:pt idx="51089">
                  <c:v>70.956944444444446</c:v>
                </c:pt>
                <c:pt idx="51090">
                  <c:v>70.958333333333329</c:v>
                </c:pt>
                <c:pt idx="51091">
                  <c:v>70.959722222222226</c:v>
                </c:pt>
                <c:pt idx="51092">
                  <c:v>70.961111111111109</c:v>
                </c:pt>
                <c:pt idx="51093">
                  <c:v>70.962500000000006</c:v>
                </c:pt>
                <c:pt idx="51094">
                  <c:v>70.963888888888889</c:v>
                </c:pt>
                <c:pt idx="51095">
                  <c:v>70.965277777777771</c:v>
                </c:pt>
                <c:pt idx="51096">
                  <c:v>70.966666666666669</c:v>
                </c:pt>
                <c:pt idx="51097">
                  <c:v>70.968055555555551</c:v>
                </c:pt>
                <c:pt idx="51098">
                  <c:v>70.969444444444449</c:v>
                </c:pt>
                <c:pt idx="51099">
                  <c:v>70.970833333333331</c:v>
                </c:pt>
                <c:pt idx="51100">
                  <c:v>70.972222222222229</c:v>
                </c:pt>
                <c:pt idx="51101">
                  <c:v>70.973611111111111</c:v>
                </c:pt>
                <c:pt idx="51102">
                  <c:v>70.974999999999994</c:v>
                </c:pt>
                <c:pt idx="51103">
                  <c:v>70.976388888888891</c:v>
                </c:pt>
                <c:pt idx="51104">
                  <c:v>70.977777777777774</c:v>
                </c:pt>
                <c:pt idx="51105">
                  <c:v>70.979166666666671</c:v>
                </c:pt>
                <c:pt idx="51106">
                  <c:v>70.980555555555554</c:v>
                </c:pt>
                <c:pt idx="51107">
                  <c:v>70.981944444444451</c:v>
                </c:pt>
                <c:pt idx="51108">
                  <c:v>70.983333333333334</c:v>
                </c:pt>
                <c:pt idx="51109">
                  <c:v>70.984722222222217</c:v>
                </c:pt>
                <c:pt idx="51110">
                  <c:v>70.986111111111114</c:v>
                </c:pt>
                <c:pt idx="51111">
                  <c:v>70.987499999999997</c:v>
                </c:pt>
                <c:pt idx="51112">
                  <c:v>70.988888888888894</c:v>
                </c:pt>
                <c:pt idx="51113">
                  <c:v>70.990277777777777</c:v>
                </c:pt>
                <c:pt idx="51114">
                  <c:v>70.99166666666666</c:v>
                </c:pt>
                <c:pt idx="51115">
                  <c:v>70.993055555555557</c:v>
                </c:pt>
                <c:pt idx="51116">
                  <c:v>70.99444444444444</c:v>
                </c:pt>
                <c:pt idx="51117">
                  <c:v>70.995833333333337</c:v>
                </c:pt>
                <c:pt idx="51118">
                  <c:v>70.99722222222222</c:v>
                </c:pt>
                <c:pt idx="51119">
                  <c:v>70.998611111111117</c:v>
                </c:pt>
                <c:pt idx="51120">
                  <c:v>71</c:v>
                </c:pt>
                <c:pt idx="51121">
                  <c:v>71.001388888888883</c:v>
                </c:pt>
                <c:pt idx="51122">
                  <c:v>71.00277777777778</c:v>
                </c:pt>
                <c:pt idx="51123">
                  <c:v>71.004166666666663</c:v>
                </c:pt>
                <c:pt idx="51124">
                  <c:v>71.00555555555556</c:v>
                </c:pt>
                <c:pt idx="51125">
                  <c:v>71.006944444444443</c:v>
                </c:pt>
                <c:pt idx="51126">
                  <c:v>71.00833333333334</c:v>
                </c:pt>
                <c:pt idx="51127">
                  <c:v>71.009722222222223</c:v>
                </c:pt>
                <c:pt idx="51128">
                  <c:v>71.011111111111106</c:v>
                </c:pt>
                <c:pt idx="51129">
                  <c:v>71.012500000000003</c:v>
                </c:pt>
                <c:pt idx="51130">
                  <c:v>71.013888888888886</c:v>
                </c:pt>
                <c:pt idx="51131">
                  <c:v>71.015277777777783</c:v>
                </c:pt>
                <c:pt idx="51132">
                  <c:v>71.016666666666666</c:v>
                </c:pt>
                <c:pt idx="51133">
                  <c:v>71.018055555555549</c:v>
                </c:pt>
                <c:pt idx="51134">
                  <c:v>71.019444444444446</c:v>
                </c:pt>
                <c:pt idx="51135">
                  <c:v>71.020833333333329</c:v>
                </c:pt>
                <c:pt idx="51136">
                  <c:v>71.022222222222226</c:v>
                </c:pt>
                <c:pt idx="51137">
                  <c:v>71.023611111111109</c:v>
                </c:pt>
                <c:pt idx="51138">
                  <c:v>71.025000000000006</c:v>
                </c:pt>
                <c:pt idx="51139">
                  <c:v>71.026388888888889</c:v>
                </c:pt>
                <c:pt idx="51140">
                  <c:v>71.027777777777771</c:v>
                </c:pt>
                <c:pt idx="51141">
                  <c:v>71.029166666666669</c:v>
                </c:pt>
                <c:pt idx="51142">
                  <c:v>71.030555555555551</c:v>
                </c:pt>
                <c:pt idx="51143">
                  <c:v>71.031944444444449</c:v>
                </c:pt>
                <c:pt idx="51144">
                  <c:v>71.033333333333331</c:v>
                </c:pt>
                <c:pt idx="51145">
                  <c:v>71.034722222222229</c:v>
                </c:pt>
                <c:pt idx="51146">
                  <c:v>71.036111111111111</c:v>
                </c:pt>
                <c:pt idx="51147">
                  <c:v>71.037499999999994</c:v>
                </c:pt>
                <c:pt idx="51148">
                  <c:v>71.038888888888891</c:v>
                </c:pt>
                <c:pt idx="51149">
                  <c:v>71.040277777777774</c:v>
                </c:pt>
                <c:pt idx="51150">
                  <c:v>71.041666666666671</c:v>
                </c:pt>
                <c:pt idx="51151">
                  <c:v>71.043055555555554</c:v>
                </c:pt>
                <c:pt idx="51152">
                  <c:v>71.044444444444451</c:v>
                </c:pt>
                <c:pt idx="51153">
                  <c:v>71.045833333333334</c:v>
                </c:pt>
                <c:pt idx="51154">
                  <c:v>71.047222222222217</c:v>
                </c:pt>
                <c:pt idx="51155">
                  <c:v>71.048611111111114</c:v>
                </c:pt>
                <c:pt idx="51156">
                  <c:v>71.05</c:v>
                </c:pt>
                <c:pt idx="51157">
                  <c:v>71.051388888888894</c:v>
                </c:pt>
                <c:pt idx="51158">
                  <c:v>71.052777777777777</c:v>
                </c:pt>
                <c:pt idx="51159">
                  <c:v>71.05416666666666</c:v>
                </c:pt>
                <c:pt idx="51160">
                  <c:v>71.055555555555557</c:v>
                </c:pt>
                <c:pt idx="51161">
                  <c:v>71.05694444444444</c:v>
                </c:pt>
                <c:pt idx="51162">
                  <c:v>71.058333333333337</c:v>
                </c:pt>
                <c:pt idx="51163">
                  <c:v>71.05972222222222</c:v>
                </c:pt>
                <c:pt idx="51164">
                  <c:v>71.061111111111117</c:v>
                </c:pt>
                <c:pt idx="51165">
                  <c:v>71.0625</c:v>
                </c:pt>
                <c:pt idx="51166">
                  <c:v>71.063888888888883</c:v>
                </c:pt>
                <c:pt idx="51167">
                  <c:v>71.06527777777778</c:v>
                </c:pt>
                <c:pt idx="51168">
                  <c:v>71.066666666666663</c:v>
                </c:pt>
                <c:pt idx="51169">
                  <c:v>71.06805555555556</c:v>
                </c:pt>
                <c:pt idx="51170">
                  <c:v>71.069444444444443</c:v>
                </c:pt>
                <c:pt idx="51171">
                  <c:v>71.07083333333334</c:v>
                </c:pt>
                <c:pt idx="51172">
                  <c:v>71.072222222222223</c:v>
                </c:pt>
                <c:pt idx="51173">
                  <c:v>71.073611111111106</c:v>
                </c:pt>
                <c:pt idx="51174">
                  <c:v>71.075000000000003</c:v>
                </c:pt>
                <c:pt idx="51175">
                  <c:v>71.076388888888886</c:v>
                </c:pt>
                <c:pt idx="51176">
                  <c:v>71.077777777777783</c:v>
                </c:pt>
                <c:pt idx="51177">
                  <c:v>71.079166666666666</c:v>
                </c:pt>
                <c:pt idx="51178">
                  <c:v>71.080555555555549</c:v>
                </c:pt>
                <c:pt idx="51179">
                  <c:v>71.081944444444446</c:v>
                </c:pt>
                <c:pt idx="51180">
                  <c:v>71.083333333333329</c:v>
                </c:pt>
                <c:pt idx="51181">
                  <c:v>71.084722222222226</c:v>
                </c:pt>
                <c:pt idx="51182">
                  <c:v>71.086111111111109</c:v>
                </c:pt>
                <c:pt idx="51183">
                  <c:v>71.087500000000006</c:v>
                </c:pt>
                <c:pt idx="51184">
                  <c:v>71.088888888888889</c:v>
                </c:pt>
                <c:pt idx="51185">
                  <c:v>71.090277777777771</c:v>
                </c:pt>
                <c:pt idx="51186">
                  <c:v>71.091666666666669</c:v>
                </c:pt>
                <c:pt idx="51187">
                  <c:v>71.093055555555551</c:v>
                </c:pt>
                <c:pt idx="51188">
                  <c:v>71.094444444444449</c:v>
                </c:pt>
                <c:pt idx="51189">
                  <c:v>71.095833333333331</c:v>
                </c:pt>
                <c:pt idx="51190">
                  <c:v>71.097222222222229</c:v>
                </c:pt>
                <c:pt idx="51191">
                  <c:v>71.098611111111111</c:v>
                </c:pt>
                <c:pt idx="51192">
                  <c:v>71.099999999999994</c:v>
                </c:pt>
                <c:pt idx="51193">
                  <c:v>71.101388888888891</c:v>
                </c:pt>
                <c:pt idx="51194">
                  <c:v>71.102777777777774</c:v>
                </c:pt>
                <c:pt idx="51195">
                  <c:v>71.104166666666671</c:v>
                </c:pt>
                <c:pt idx="51196">
                  <c:v>71.105555555555554</c:v>
                </c:pt>
                <c:pt idx="51197">
                  <c:v>71.106944444444451</c:v>
                </c:pt>
                <c:pt idx="51198">
                  <c:v>71.108333333333334</c:v>
                </c:pt>
                <c:pt idx="51199">
                  <c:v>71.109722222222217</c:v>
                </c:pt>
                <c:pt idx="51200">
                  <c:v>71.111111111111114</c:v>
                </c:pt>
                <c:pt idx="51201">
                  <c:v>71.112499999999997</c:v>
                </c:pt>
                <c:pt idx="51202">
                  <c:v>71.113888888888894</c:v>
                </c:pt>
                <c:pt idx="51203">
                  <c:v>71.115277777777777</c:v>
                </c:pt>
                <c:pt idx="51204">
                  <c:v>71.11666666666666</c:v>
                </c:pt>
                <c:pt idx="51205">
                  <c:v>71.118055555555557</c:v>
                </c:pt>
                <c:pt idx="51206">
                  <c:v>71.11944444444444</c:v>
                </c:pt>
                <c:pt idx="51207">
                  <c:v>71.120833333333337</c:v>
                </c:pt>
                <c:pt idx="51208">
                  <c:v>71.12222222222222</c:v>
                </c:pt>
                <c:pt idx="51209">
                  <c:v>71.123611111111117</c:v>
                </c:pt>
                <c:pt idx="51210">
                  <c:v>71.125</c:v>
                </c:pt>
                <c:pt idx="51211">
                  <c:v>71.126388888888883</c:v>
                </c:pt>
                <c:pt idx="51212">
                  <c:v>71.12777777777778</c:v>
                </c:pt>
                <c:pt idx="51213">
                  <c:v>71.129166666666663</c:v>
                </c:pt>
                <c:pt idx="51214">
                  <c:v>71.13055555555556</c:v>
                </c:pt>
                <c:pt idx="51215">
                  <c:v>71.131944444444443</c:v>
                </c:pt>
                <c:pt idx="51216">
                  <c:v>71.13333333333334</c:v>
                </c:pt>
                <c:pt idx="51217">
                  <c:v>71.134722222222223</c:v>
                </c:pt>
                <c:pt idx="51218">
                  <c:v>71.136111111111106</c:v>
                </c:pt>
                <c:pt idx="51219">
                  <c:v>71.137500000000003</c:v>
                </c:pt>
                <c:pt idx="51220">
                  <c:v>71.138888888888886</c:v>
                </c:pt>
                <c:pt idx="51221">
                  <c:v>71.140277777777783</c:v>
                </c:pt>
                <c:pt idx="51222">
                  <c:v>71.141666666666666</c:v>
                </c:pt>
                <c:pt idx="51223">
                  <c:v>71.143055555555549</c:v>
                </c:pt>
                <c:pt idx="51224">
                  <c:v>71.144444444444446</c:v>
                </c:pt>
                <c:pt idx="51225">
                  <c:v>71.145833333333329</c:v>
                </c:pt>
                <c:pt idx="51226">
                  <c:v>71.147222222222226</c:v>
                </c:pt>
                <c:pt idx="51227">
                  <c:v>71.148611111111109</c:v>
                </c:pt>
                <c:pt idx="51228">
                  <c:v>71.150000000000006</c:v>
                </c:pt>
                <c:pt idx="51229">
                  <c:v>71.151388888888889</c:v>
                </c:pt>
                <c:pt idx="51230">
                  <c:v>71.152777777777771</c:v>
                </c:pt>
                <c:pt idx="51231">
                  <c:v>71.154166666666669</c:v>
                </c:pt>
                <c:pt idx="51232">
                  <c:v>71.155555555555551</c:v>
                </c:pt>
                <c:pt idx="51233">
                  <c:v>71.156944444444449</c:v>
                </c:pt>
                <c:pt idx="51234">
                  <c:v>71.158333333333331</c:v>
                </c:pt>
                <c:pt idx="51235">
                  <c:v>71.159722222222229</c:v>
                </c:pt>
                <c:pt idx="51236">
                  <c:v>71.161111111111111</c:v>
                </c:pt>
                <c:pt idx="51237">
                  <c:v>71.162499999999994</c:v>
                </c:pt>
                <c:pt idx="51238">
                  <c:v>71.163888888888891</c:v>
                </c:pt>
                <c:pt idx="51239">
                  <c:v>71.165277777777774</c:v>
                </c:pt>
                <c:pt idx="51240">
                  <c:v>71.166666666666671</c:v>
                </c:pt>
                <c:pt idx="51241">
                  <c:v>71.168055555555554</c:v>
                </c:pt>
                <c:pt idx="51242">
                  <c:v>71.169444444444451</c:v>
                </c:pt>
                <c:pt idx="51243">
                  <c:v>71.170833333333334</c:v>
                </c:pt>
                <c:pt idx="51244">
                  <c:v>71.172222222222217</c:v>
                </c:pt>
                <c:pt idx="51245">
                  <c:v>71.173611111111114</c:v>
                </c:pt>
                <c:pt idx="51246">
                  <c:v>71.174999999999997</c:v>
                </c:pt>
                <c:pt idx="51247">
                  <c:v>71.176388888888894</c:v>
                </c:pt>
                <c:pt idx="51248">
                  <c:v>71.177777777777777</c:v>
                </c:pt>
                <c:pt idx="51249">
                  <c:v>71.17916666666666</c:v>
                </c:pt>
                <c:pt idx="51250">
                  <c:v>71.180555555555557</c:v>
                </c:pt>
                <c:pt idx="51251">
                  <c:v>71.18194444444444</c:v>
                </c:pt>
                <c:pt idx="51252">
                  <c:v>71.183333333333337</c:v>
                </c:pt>
                <c:pt idx="51253">
                  <c:v>71.18472222222222</c:v>
                </c:pt>
                <c:pt idx="51254">
                  <c:v>71.186111111111117</c:v>
                </c:pt>
                <c:pt idx="51255">
                  <c:v>71.1875</c:v>
                </c:pt>
                <c:pt idx="51256">
                  <c:v>71.188888888888883</c:v>
                </c:pt>
                <c:pt idx="51257">
                  <c:v>71.19027777777778</c:v>
                </c:pt>
                <c:pt idx="51258">
                  <c:v>71.191666666666663</c:v>
                </c:pt>
                <c:pt idx="51259">
                  <c:v>71.19305555555556</c:v>
                </c:pt>
                <c:pt idx="51260">
                  <c:v>71.194444444444443</c:v>
                </c:pt>
                <c:pt idx="51261">
                  <c:v>71.19583333333334</c:v>
                </c:pt>
                <c:pt idx="51262">
                  <c:v>71.197222222222223</c:v>
                </c:pt>
                <c:pt idx="51263">
                  <c:v>71.198611111111106</c:v>
                </c:pt>
                <c:pt idx="51264">
                  <c:v>71.2</c:v>
                </c:pt>
                <c:pt idx="51265">
                  <c:v>71.201388888888886</c:v>
                </c:pt>
                <c:pt idx="51266">
                  <c:v>71.202777777777783</c:v>
                </c:pt>
                <c:pt idx="51267">
                  <c:v>71.204166666666666</c:v>
                </c:pt>
                <c:pt idx="51268">
                  <c:v>71.205555555555549</c:v>
                </c:pt>
                <c:pt idx="51269">
                  <c:v>71.206944444444446</c:v>
                </c:pt>
                <c:pt idx="51270">
                  <c:v>71.208333333333329</c:v>
                </c:pt>
                <c:pt idx="51271">
                  <c:v>71.209722222222226</c:v>
                </c:pt>
                <c:pt idx="51272">
                  <c:v>71.211111111111109</c:v>
                </c:pt>
                <c:pt idx="51273">
                  <c:v>71.212500000000006</c:v>
                </c:pt>
                <c:pt idx="51274">
                  <c:v>71.213888888888889</c:v>
                </c:pt>
                <c:pt idx="51275">
                  <c:v>71.215277777777771</c:v>
                </c:pt>
                <c:pt idx="51276">
                  <c:v>71.216666666666669</c:v>
                </c:pt>
                <c:pt idx="51277">
                  <c:v>71.218055555555551</c:v>
                </c:pt>
                <c:pt idx="51278">
                  <c:v>71.219444444444449</c:v>
                </c:pt>
                <c:pt idx="51279">
                  <c:v>71.220833333333331</c:v>
                </c:pt>
                <c:pt idx="51280">
                  <c:v>71.222222222222229</c:v>
                </c:pt>
                <c:pt idx="51281">
                  <c:v>71.223611111111111</c:v>
                </c:pt>
                <c:pt idx="51282">
                  <c:v>71.224999999999994</c:v>
                </c:pt>
                <c:pt idx="51283">
                  <c:v>71.226388888888891</c:v>
                </c:pt>
                <c:pt idx="51284">
                  <c:v>71.227777777777774</c:v>
                </c:pt>
                <c:pt idx="51285">
                  <c:v>71.229166666666671</c:v>
                </c:pt>
                <c:pt idx="51286">
                  <c:v>71.230555555555554</c:v>
                </c:pt>
                <c:pt idx="51287">
                  <c:v>71.231944444444451</c:v>
                </c:pt>
                <c:pt idx="51288">
                  <c:v>71.233333333333334</c:v>
                </c:pt>
                <c:pt idx="51289">
                  <c:v>71.234722222222217</c:v>
                </c:pt>
                <c:pt idx="51290">
                  <c:v>71.236111111111114</c:v>
                </c:pt>
                <c:pt idx="51291">
                  <c:v>71.237499999999997</c:v>
                </c:pt>
                <c:pt idx="51292">
                  <c:v>71.238888888888894</c:v>
                </c:pt>
                <c:pt idx="51293">
                  <c:v>71.240277777777777</c:v>
                </c:pt>
                <c:pt idx="51294">
                  <c:v>71.24166666666666</c:v>
                </c:pt>
                <c:pt idx="51295">
                  <c:v>71.243055555555557</c:v>
                </c:pt>
                <c:pt idx="51296">
                  <c:v>71.24444444444444</c:v>
                </c:pt>
                <c:pt idx="51297">
                  <c:v>71.245833333333337</c:v>
                </c:pt>
                <c:pt idx="51298">
                  <c:v>71.24722222222222</c:v>
                </c:pt>
                <c:pt idx="51299">
                  <c:v>71.248611111111117</c:v>
                </c:pt>
                <c:pt idx="51300">
                  <c:v>71.25</c:v>
                </c:pt>
                <c:pt idx="51301">
                  <c:v>71.251388888888883</c:v>
                </c:pt>
                <c:pt idx="51302">
                  <c:v>71.25277777777778</c:v>
                </c:pt>
                <c:pt idx="51303">
                  <c:v>71.254166666666663</c:v>
                </c:pt>
                <c:pt idx="51304">
                  <c:v>71.25555555555556</c:v>
                </c:pt>
                <c:pt idx="51305">
                  <c:v>71.256944444444443</c:v>
                </c:pt>
                <c:pt idx="51306">
                  <c:v>71.25833333333334</c:v>
                </c:pt>
                <c:pt idx="51307">
                  <c:v>71.259722222222223</c:v>
                </c:pt>
                <c:pt idx="51308">
                  <c:v>71.261111111111106</c:v>
                </c:pt>
                <c:pt idx="51309">
                  <c:v>71.262500000000003</c:v>
                </c:pt>
                <c:pt idx="51310">
                  <c:v>71.263888888888886</c:v>
                </c:pt>
                <c:pt idx="51311">
                  <c:v>71.265277777777783</c:v>
                </c:pt>
                <c:pt idx="51312">
                  <c:v>71.266666666666666</c:v>
                </c:pt>
                <c:pt idx="51313">
                  <c:v>71.268055555555549</c:v>
                </c:pt>
                <c:pt idx="51314">
                  <c:v>71.269444444444446</c:v>
                </c:pt>
                <c:pt idx="51315">
                  <c:v>71.270833333333329</c:v>
                </c:pt>
                <c:pt idx="51316">
                  <c:v>71.272222222222226</c:v>
                </c:pt>
                <c:pt idx="51317">
                  <c:v>71.273611111111109</c:v>
                </c:pt>
                <c:pt idx="51318">
                  <c:v>71.275000000000006</c:v>
                </c:pt>
                <c:pt idx="51319">
                  <c:v>71.276388888888889</c:v>
                </c:pt>
                <c:pt idx="51320">
                  <c:v>71.277777777777771</c:v>
                </c:pt>
                <c:pt idx="51321">
                  <c:v>71.279166666666669</c:v>
                </c:pt>
                <c:pt idx="51322">
                  <c:v>71.280555555555551</c:v>
                </c:pt>
                <c:pt idx="51323">
                  <c:v>71.281944444444449</c:v>
                </c:pt>
                <c:pt idx="51324">
                  <c:v>71.283333333333331</c:v>
                </c:pt>
                <c:pt idx="51325">
                  <c:v>71.284722222222229</c:v>
                </c:pt>
                <c:pt idx="51326">
                  <c:v>71.286111111111111</c:v>
                </c:pt>
                <c:pt idx="51327">
                  <c:v>71.287499999999994</c:v>
                </c:pt>
                <c:pt idx="51328">
                  <c:v>71.288888888888891</c:v>
                </c:pt>
                <c:pt idx="51329">
                  <c:v>71.290277777777774</c:v>
                </c:pt>
                <c:pt idx="51330">
                  <c:v>71.291666666666671</c:v>
                </c:pt>
                <c:pt idx="51331">
                  <c:v>71.293055555555554</c:v>
                </c:pt>
                <c:pt idx="51332">
                  <c:v>71.294444444444451</c:v>
                </c:pt>
                <c:pt idx="51333">
                  <c:v>71.295833333333334</c:v>
                </c:pt>
                <c:pt idx="51334">
                  <c:v>71.297222222222217</c:v>
                </c:pt>
                <c:pt idx="51335">
                  <c:v>71.298611111111114</c:v>
                </c:pt>
                <c:pt idx="51336">
                  <c:v>71.3</c:v>
                </c:pt>
                <c:pt idx="51337">
                  <c:v>71.301388888888894</c:v>
                </c:pt>
                <c:pt idx="51338">
                  <c:v>71.302777777777777</c:v>
                </c:pt>
                <c:pt idx="51339">
                  <c:v>71.30416666666666</c:v>
                </c:pt>
                <c:pt idx="51340">
                  <c:v>71.305555555555557</c:v>
                </c:pt>
                <c:pt idx="51341">
                  <c:v>71.30694444444444</c:v>
                </c:pt>
                <c:pt idx="51342">
                  <c:v>71.308333333333337</c:v>
                </c:pt>
                <c:pt idx="51343">
                  <c:v>71.30972222222222</c:v>
                </c:pt>
                <c:pt idx="51344">
                  <c:v>71.311111111111117</c:v>
                </c:pt>
                <c:pt idx="51345">
                  <c:v>71.3125</c:v>
                </c:pt>
                <c:pt idx="51346">
                  <c:v>71.313888888888883</c:v>
                </c:pt>
                <c:pt idx="51347">
                  <c:v>71.31527777777778</c:v>
                </c:pt>
                <c:pt idx="51348">
                  <c:v>71.316666666666663</c:v>
                </c:pt>
                <c:pt idx="51349">
                  <c:v>71.31805555555556</c:v>
                </c:pt>
                <c:pt idx="51350">
                  <c:v>71.319444444444443</c:v>
                </c:pt>
                <c:pt idx="51351">
                  <c:v>71.32083333333334</c:v>
                </c:pt>
                <c:pt idx="51352">
                  <c:v>71.322222222222223</c:v>
                </c:pt>
                <c:pt idx="51353">
                  <c:v>71.323611111111106</c:v>
                </c:pt>
                <c:pt idx="51354">
                  <c:v>71.325000000000003</c:v>
                </c:pt>
                <c:pt idx="51355">
                  <c:v>71.326388888888886</c:v>
                </c:pt>
                <c:pt idx="51356">
                  <c:v>71.327777777777783</c:v>
                </c:pt>
                <c:pt idx="51357">
                  <c:v>71.329166666666666</c:v>
                </c:pt>
                <c:pt idx="51358">
                  <c:v>71.330555555555549</c:v>
                </c:pt>
                <c:pt idx="51359">
                  <c:v>71.331944444444446</c:v>
                </c:pt>
                <c:pt idx="51360">
                  <c:v>71.333333333333329</c:v>
                </c:pt>
                <c:pt idx="51361">
                  <c:v>71.334722222222226</c:v>
                </c:pt>
                <c:pt idx="51362">
                  <c:v>71.336111111111109</c:v>
                </c:pt>
                <c:pt idx="51363">
                  <c:v>71.337500000000006</c:v>
                </c:pt>
                <c:pt idx="51364">
                  <c:v>71.338888888888889</c:v>
                </c:pt>
                <c:pt idx="51365">
                  <c:v>71.340277777777771</c:v>
                </c:pt>
                <c:pt idx="51366">
                  <c:v>71.341666666666669</c:v>
                </c:pt>
                <c:pt idx="51367">
                  <c:v>71.343055555555551</c:v>
                </c:pt>
                <c:pt idx="51368">
                  <c:v>71.344444444444449</c:v>
                </c:pt>
                <c:pt idx="51369">
                  <c:v>71.345833333333331</c:v>
                </c:pt>
                <c:pt idx="51370">
                  <c:v>71.347222222222229</c:v>
                </c:pt>
                <c:pt idx="51371">
                  <c:v>71.348611111111111</c:v>
                </c:pt>
                <c:pt idx="51372">
                  <c:v>71.349999999999994</c:v>
                </c:pt>
                <c:pt idx="51373">
                  <c:v>71.351388888888891</c:v>
                </c:pt>
                <c:pt idx="51374">
                  <c:v>71.352777777777774</c:v>
                </c:pt>
                <c:pt idx="51375">
                  <c:v>71.354166666666671</c:v>
                </c:pt>
                <c:pt idx="51376">
                  <c:v>71.355555555555554</c:v>
                </c:pt>
                <c:pt idx="51377">
                  <c:v>71.356944444444451</c:v>
                </c:pt>
                <c:pt idx="51378">
                  <c:v>71.358333333333334</c:v>
                </c:pt>
                <c:pt idx="51379">
                  <c:v>71.359722222222217</c:v>
                </c:pt>
                <c:pt idx="51380">
                  <c:v>71.361111111111114</c:v>
                </c:pt>
                <c:pt idx="51381">
                  <c:v>71.362499999999997</c:v>
                </c:pt>
                <c:pt idx="51382">
                  <c:v>71.363888888888894</c:v>
                </c:pt>
                <c:pt idx="51383">
                  <c:v>71.365277777777777</c:v>
                </c:pt>
                <c:pt idx="51384">
                  <c:v>71.36666666666666</c:v>
                </c:pt>
                <c:pt idx="51385">
                  <c:v>71.368055555555557</c:v>
                </c:pt>
                <c:pt idx="51386">
                  <c:v>71.36944444444444</c:v>
                </c:pt>
                <c:pt idx="51387">
                  <c:v>71.370833333333337</c:v>
                </c:pt>
                <c:pt idx="51388">
                  <c:v>71.37222222222222</c:v>
                </c:pt>
                <c:pt idx="51389">
                  <c:v>71.373611111111117</c:v>
                </c:pt>
                <c:pt idx="51390">
                  <c:v>71.375</c:v>
                </c:pt>
                <c:pt idx="51391">
                  <c:v>71.376388888888883</c:v>
                </c:pt>
                <c:pt idx="51392">
                  <c:v>71.37777777777778</c:v>
                </c:pt>
                <c:pt idx="51393">
                  <c:v>71.379166666666663</c:v>
                </c:pt>
                <c:pt idx="51394">
                  <c:v>71.38055555555556</c:v>
                </c:pt>
                <c:pt idx="51395">
                  <c:v>71.381944444444443</c:v>
                </c:pt>
                <c:pt idx="51396">
                  <c:v>71.38333333333334</c:v>
                </c:pt>
                <c:pt idx="51397">
                  <c:v>71.384722222222223</c:v>
                </c:pt>
                <c:pt idx="51398">
                  <c:v>71.386111111111106</c:v>
                </c:pt>
                <c:pt idx="51399">
                  <c:v>71.387500000000003</c:v>
                </c:pt>
                <c:pt idx="51400">
                  <c:v>71.388888888888886</c:v>
                </c:pt>
                <c:pt idx="51401">
                  <c:v>71.390277777777783</c:v>
                </c:pt>
                <c:pt idx="51402">
                  <c:v>71.391666666666666</c:v>
                </c:pt>
                <c:pt idx="51403">
                  <c:v>71.393055555555549</c:v>
                </c:pt>
                <c:pt idx="51404">
                  <c:v>71.394444444444446</c:v>
                </c:pt>
                <c:pt idx="51405">
                  <c:v>71.395833333333329</c:v>
                </c:pt>
                <c:pt idx="51406">
                  <c:v>71.397222222222226</c:v>
                </c:pt>
                <c:pt idx="51407">
                  <c:v>71.398611111111109</c:v>
                </c:pt>
                <c:pt idx="51408">
                  <c:v>71.400000000000006</c:v>
                </c:pt>
                <c:pt idx="51409">
                  <c:v>71.401388888888889</c:v>
                </c:pt>
                <c:pt idx="51410">
                  <c:v>71.402777777777771</c:v>
                </c:pt>
                <c:pt idx="51411">
                  <c:v>71.404166666666669</c:v>
                </c:pt>
                <c:pt idx="51412">
                  <c:v>71.405555555555551</c:v>
                </c:pt>
                <c:pt idx="51413">
                  <c:v>71.406944444444449</c:v>
                </c:pt>
                <c:pt idx="51414">
                  <c:v>71.408333333333331</c:v>
                </c:pt>
                <c:pt idx="51415">
                  <c:v>71.409722222222229</c:v>
                </c:pt>
                <c:pt idx="51416">
                  <c:v>71.411111111111111</c:v>
                </c:pt>
                <c:pt idx="51417">
                  <c:v>71.412499999999994</c:v>
                </c:pt>
                <c:pt idx="51418">
                  <c:v>71.413888888888891</c:v>
                </c:pt>
                <c:pt idx="51419">
                  <c:v>71.415277777777774</c:v>
                </c:pt>
                <c:pt idx="51420">
                  <c:v>71.416666666666671</c:v>
                </c:pt>
                <c:pt idx="51421">
                  <c:v>71.418055555555554</c:v>
                </c:pt>
                <c:pt idx="51422">
                  <c:v>71.419444444444451</c:v>
                </c:pt>
                <c:pt idx="51423">
                  <c:v>71.420833333333334</c:v>
                </c:pt>
                <c:pt idx="51424">
                  <c:v>71.422222222222217</c:v>
                </c:pt>
                <c:pt idx="51425">
                  <c:v>71.423611111111114</c:v>
                </c:pt>
                <c:pt idx="51426">
                  <c:v>71.424999999999997</c:v>
                </c:pt>
                <c:pt idx="51427">
                  <c:v>71.426388888888894</c:v>
                </c:pt>
                <c:pt idx="51428">
                  <c:v>71.427777777777777</c:v>
                </c:pt>
                <c:pt idx="51429">
                  <c:v>71.42916666666666</c:v>
                </c:pt>
                <c:pt idx="51430">
                  <c:v>71.430555555555557</c:v>
                </c:pt>
                <c:pt idx="51431">
                  <c:v>71.43194444444444</c:v>
                </c:pt>
                <c:pt idx="51432">
                  <c:v>71.433333333333337</c:v>
                </c:pt>
                <c:pt idx="51433">
                  <c:v>71.43472222222222</c:v>
                </c:pt>
                <c:pt idx="51434">
                  <c:v>71.436111111111117</c:v>
                </c:pt>
                <c:pt idx="51435">
                  <c:v>71.4375</c:v>
                </c:pt>
                <c:pt idx="51436">
                  <c:v>71.438888888888883</c:v>
                </c:pt>
                <c:pt idx="51437">
                  <c:v>71.44027777777778</c:v>
                </c:pt>
                <c:pt idx="51438">
                  <c:v>71.441666666666663</c:v>
                </c:pt>
                <c:pt idx="51439">
                  <c:v>71.44305555555556</c:v>
                </c:pt>
                <c:pt idx="51440">
                  <c:v>71.444444444444443</c:v>
                </c:pt>
                <c:pt idx="51441">
                  <c:v>71.44583333333334</c:v>
                </c:pt>
                <c:pt idx="51442">
                  <c:v>71.447222222222223</c:v>
                </c:pt>
                <c:pt idx="51443">
                  <c:v>71.448611111111106</c:v>
                </c:pt>
                <c:pt idx="51444">
                  <c:v>71.45</c:v>
                </c:pt>
                <c:pt idx="51445">
                  <c:v>71.451388888888886</c:v>
                </c:pt>
                <c:pt idx="51446">
                  <c:v>71.452777777777783</c:v>
                </c:pt>
                <c:pt idx="51447">
                  <c:v>71.454166666666666</c:v>
                </c:pt>
                <c:pt idx="51448">
                  <c:v>71.455555555555549</c:v>
                </c:pt>
                <c:pt idx="51449">
                  <c:v>71.456944444444446</c:v>
                </c:pt>
                <c:pt idx="51450">
                  <c:v>71.458333333333329</c:v>
                </c:pt>
                <c:pt idx="51451">
                  <c:v>71.459722222222226</c:v>
                </c:pt>
                <c:pt idx="51452">
                  <c:v>71.461111111111109</c:v>
                </c:pt>
                <c:pt idx="51453">
                  <c:v>71.462500000000006</c:v>
                </c:pt>
                <c:pt idx="51454">
                  <c:v>71.463888888888889</c:v>
                </c:pt>
                <c:pt idx="51455">
                  <c:v>71.465277777777771</c:v>
                </c:pt>
                <c:pt idx="51456">
                  <c:v>71.466666666666669</c:v>
                </c:pt>
                <c:pt idx="51457">
                  <c:v>71.468055555555551</c:v>
                </c:pt>
                <c:pt idx="51458">
                  <c:v>71.469444444444449</c:v>
                </c:pt>
                <c:pt idx="51459">
                  <c:v>71.470833333333331</c:v>
                </c:pt>
                <c:pt idx="51460">
                  <c:v>71.472222222222229</c:v>
                </c:pt>
                <c:pt idx="51461">
                  <c:v>71.473611111111111</c:v>
                </c:pt>
                <c:pt idx="51462">
                  <c:v>71.474999999999994</c:v>
                </c:pt>
                <c:pt idx="51463">
                  <c:v>71.476388888888891</c:v>
                </c:pt>
                <c:pt idx="51464">
                  <c:v>71.477777777777774</c:v>
                </c:pt>
                <c:pt idx="51465">
                  <c:v>71.479166666666671</c:v>
                </c:pt>
                <c:pt idx="51466">
                  <c:v>71.480555555555554</c:v>
                </c:pt>
                <c:pt idx="51467">
                  <c:v>71.481944444444451</c:v>
                </c:pt>
                <c:pt idx="51468">
                  <c:v>71.483333333333334</c:v>
                </c:pt>
                <c:pt idx="51469">
                  <c:v>71.484722222222217</c:v>
                </c:pt>
                <c:pt idx="51470">
                  <c:v>71.486111111111114</c:v>
                </c:pt>
                <c:pt idx="51471">
                  <c:v>71.487499999999997</c:v>
                </c:pt>
                <c:pt idx="51472">
                  <c:v>71.488888888888894</c:v>
                </c:pt>
                <c:pt idx="51473">
                  <c:v>71.490277777777777</c:v>
                </c:pt>
                <c:pt idx="51474">
                  <c:v>71.49166666666666</c:v>
                </c:pt>
                <c:pt idx="51475">
                  <c:v>71.493055555555557</c:v>
                </c:pt>
                <c:pt idx="51476">
                  <c:v>71.49444444444444</c:v>
                </c:pt>
                <c:pt idx="51477">
                  <c:v>71.495833333333337</c:v>
                </c:pt>
                <c:pt idx="51478">
                  <c:v>71.49722222222222</c:v>
                </c:pt>
                <c:pt idx="51479">
                  <c:v>71.498611111111117</c:v>
                </c:pt>
                <c:pt idx="51480">
                  <c:v>71.5</c:v>
                </c:pt>
                <c:pt idx="51481">
                  <c:v>71.501388888888883</c:v>
                </c:pt>
                <c:pt idx="51482">
                  <c:v>71.50277777777778</c:v>
                </c:pt>
                <c:pt idx="51483">
                  <c:v>71.504166666666663</c:v>
                </c:pt>
                <c:pt idx="51484">
                  <c:v>71.50555555555556</c:v>
                </c:pt>
                <c:pt idx="51485">
                  <c:v>71.506944444444443</c:v>
                </c:pt>
                <c:pt idx="51486">
                  <c:v>71.50833333333334</c:v>
                </c:pt>
                <c:pt idx="51487">
                  <c:v>71.509722222222223</c:v>
                </c:pt>
                <c:pt idx="51488">
                  <c:v>71.511111111111106</c:v>
                </c:pt>
                <c:pt idx="51489">
                  <c:v>71.512500000000003</c:v>
                </c:pt>
                <c:pt idx="51490">
                  <c:v>71.513888888888886</c:v>
                </c:pt>
                <c:pt idx="51491">
                  <c:v>71.515277777777783</c:v>
                </c:pt>
                <c:pt idx="51492">
                  <c:v>71.516666666666666</c:v>
                </c:pt>
                <c:pt idx="51493">
                  <c:v>71.518055555555549</c:v>
                </c:pt>
                <c:pt idx="51494">
                  <c:v>71.519444444444446</c:v>
                </c:pt>
                <c:pt idx="51495">
                  <c:v>71.520833333333329</c:v>
                </c:pt>
                <c:pt idx="51496">
                  <c:v>71.522222222222226</c:v>
                </c:pt>
                <c:pt idx="51497">
                  <c:v>71.523611111111109</c:v>
                </c:pt>
                <c:pt idx="51498">
                  <c:v>71.525000000000006</c:v>
                </c:pt>
                <c:pt idx="51499">
                  <c:v>71.526388888888889</c:v>
                </c:pt>
                <c:pt idx="51500">
                  <c:v>71.527777777777771</c:v>
                </c:pt>
                <c:pt idx="51501">
                  <c:v>71.529166666666669</c:v>
                </c:pt>
                <c:pt idx="51502">
                  <c:v>71.530555555555551</c:v>
                </c:pt>
                <c:pt idx="51503">
                  <c:v>71.531944444444449</c:v>
                </c:pt>
                <c:pt idx="51504">
                  <c:v>71.533333333333331</c:v>
                </c:pt>
                <c:pt idx="51505">
                  <c:v>71.534722222222229</c:v>
                </c:pt>
                <c:pt idx="51506">
                  <c:v>71.536111111111111</c:v>
                </c:pt>
                <c:pt idx="51507">
                  <c:v>71.537499999999994</c:v>
                </c:pt>
                <c:pt idx="51508">
                  <c:v>71.538888888888891</c:v>
                </c:pt>
                <c:pt idx="51509">
                  <c:v>71.540277777777774</c:v>
                </c:pt>
                <c:pt idx="51510">
                  <c:v>71.541666666666671</c:v>
                </c:pt>
                <c:pt idx="51511">
                  <c:v>71.543055555555554</c:v>
                </c:pt>
                <c:pt idx="51512">
                  <c:v>71.544444444444451</c:v>
                </c:pt>
                <c:pt idx="51513">
                  <c:v>71.545833333333334</c:v>
                </c:pt>
                <c:pt idx="51514">
                  <c:v>71.547222222222217</c:v>
                </c:pt>
                <c:pt idx="51515">
                  <c:v>71.548611111111114</c:v>
                </c:pt>
                <c:pt idx="51516">
                  <c:v>71.55</c:v>
                </c:pt>
                <c:pt idx="51517">
                  <c:v>71.551388888888894</c:v>
                </c:pt>
                <c:pt idx="51518">
                  <c:v>71.552777777777777</c:v>
                </c:pt>
                <c:pt idx="51519">
                  <c:v>71.55416666666666</c:v>
                </c:pt>
                <c:pt idx="51520">
                  <c:v>71.555555555555557</c:v>
                </c:pt>
                <c:pt idx="51521">
                  <c:v>71.55694444444444</c:v>
                </c:pt>
                <c:pt idx="51522">
                  <c:v>71.558333333333337</c:v>
                </c:pt>
                <c:pt idx="51523">
                  <c:v>71.55972222222222</c:v>
                </c:pt>
                <c:pt idx="51524">
                  <c:v>71.561111111111117</c:v>
                </c:pt>
                <c:pt idx="51525">
                  <c:v>71.5625</c:v>
                </c:pt>
                <c:pt idx="51526">
                  <c:v>71.563888888888883</c:v>
                </c:pt>
                <c:pt idx="51527">
                  <c:v>71.56527777777778</c:v>
                </c:pt>
                <c:pt idx="51528">
                  <c:v>71.566666666666663</c:v>
                </c:pt>
                <c:pt idx="51529">
                  <c:v>71.56805555555556</c:v>
                </c:pt>
                <c:pt idx="51530">
                  <c:v>71.569444444444443</c:v>
                </c:pt>
                <c:pt idx="51531">
                  <c:v>71.57083333333334</c:v>
                </c:pt>
                <c:pt idx="51532">
                  <c:v>71.572222222222223</c:v>
                </c:pt>
                <c:pt idx="51533">
                  <c:v>71.573611111111106</c:v>
                </c:pt>
                <c:pt idx="51534">
                  <c:v>71.575000000000003</c:v>
                </c:pt>
                <c:pt idx="51535">
                  <c:v>71.576388888888886</c:v>
                </c:pt>
                <c:pt idx="51536">
                  <c:v>71.577777777777783</c:v>
                </c:pt>
                <c:pt idx="51537">
                  <c:v>71.579166666666666</c:v>
                </c:pt>
                <c:pt idx="51538">
                  <c:v>71.580555555555549</c:v>
                </c:pt>
                <c:pt idx="51539">
                  <c:v>71.581944444444446</c:v>
                </c:pt>
                <c:pt idx="51540">
                  <c:v>71.583333333333329</c:v>
                </c:pt>
                <c:pt idx="51541">
                  <c:v>71.584722222222226</c:v>
                </c:pt>
                <c:pt idx="51542">
                  <c:v>71.586111111111109</c:v>
                </c:pt>
                <c:pt idx="51543">
                  <c:v>71.587500000000006</c:v>
                </c:pt>
                <c:pt idx="51544">
                  <c:v>71.588888888888889</c:v>
                </c:pt>
                <c:pt idx="51545">
                  <c:v>71.590277777777771</c:v>
                </c:pt>
                <c:pt idx="51546">
                  <c:v>71.591666666666669</c:v>
                </c:pt>
                <c:pt idx="51547">
                  <c:v>71.593055555555551</c:v>
                </c:pt>
                <c:pt idx="51548">
                  <c:v>71.594444444444449</c:v>
                </c:pt>
                <c:pt idx="51549">
                  <c:v>71.595833333333331</c:v>
                </c:pt>
                <c:pt idx="51550">
                  <c:v>71.597222222222229</c:v>
                </c:pt>
                <c:pt idx="51551">
                  <c:v>71.598611111111111</c:v>
                </c:pt>
                <c:pt idx="51552">
                  <c:v>71.599999999999994</c:v>
                </c:pt>
                <c:pt idx="51553">
                  <c:v>71.601388888888891</c:v>
                </c:pt>
                <c:pt idx="51554">
                  <c:v>71.602777777777774</c:v>
                </c:pt>
                <c:pt idx="51555">
                  <c:v>71.604166666666671</c:v>
                </c:pt>
                <c:pt idx="51556">
                  <c:v>71.605555555555554</c:v>
                </c:pt>
                <c:pt idx="51557">
                  <c:v>71.606944444444451</c:v>
                </c:pt>
                <c:pt idx="51558">
                  <c:v>71.608333333333334</c:v>
                </c:pt>
                <c:pt idx="51559">
                  <c:v>71.609722222222217</c:v>
                </c:pt>
                <c:pt idx="51560">
                  <c:v>71.611111111111114</c:v>
                </c:pt>
                <c:pt idx="51561">
                  <c:v>71.612499999999997</c:v>
                </c:pt>
                <c:pt idx="51562">
                  <c:v>71.613888888888894</c:v>
                </c:pt>
                <c:pt idx="51563">
                  <c:v>71.615277777777777</c:v>
                </c:pt>
                <c:pt idx="51564">
                  <c:v>71.61666666666666</c:v>
                </c:pt>
                <c:pt idx="51565">
                  <c:v>71.618055555555557</c:v>
                </c:pt>
                <c:pt idx="51566">
                  <c:v>71.61944444444444</c:v>
                </c:pt>
                <c:pt idx="51567">
                  <c:v>71.620833333333337</c:v>
                </c:pt>
                <c:pt idx="51568">
                  <c:v>71.62222222222222</c:v>
                </c:pt>
                <c:pt idx="51569">
                  <c:v>71.623611111111117</c:v>
                </c:pt>
                <c:pt idx="51570">
                  <c:v>71.625</c:v>
                </c:pt>
                <c:pt idx="51571">
                  <c:v>71.626388888888883</c:v>
                </c:pt>
                <c:pt idx="51572">
                  <c:v>71.62777777777778</c:v>
                </c:pt>
                <c:pt idx="51573">
                  <c:v>71.629166666666663</c:v>
                </c:pt>
                <c:pt idx="51574">
                  <c:v>71.63055555555556</c:v>
                </c:pt>
                <c:pt idx="51575">
                  <c:v>71.631944444444443</c:v>
                </c:pt>
                <c:pt idx="51576">
                  <c:v>71.63333333333334</c:v>
                </c:pt>
                <c:pt idx="51577">
                  <c:v>71.634722222222223</c:v>
                </c:pt>
                <c:pt idx="51578">
                  <c:v>71.636111111111106</c:v>
                </c:pt>
                <c:pt idx="51579">
                  <c:v>71.637500000000003</c:v>
                </c:pt>
                <c:pt idx="51580">
                  <c:v>71.638888888888886</c:v>
                </c:pt>
                <c:pt idx="51581">
                  <c:v>71.640277777777783</c:v>
                </c:pt>
                <c:pt idx="51582">
                  <c:v>71.641666666666666</c:v>
                </c:pt>
                <c:pt idx="51583">
                  <c:v>71.643055555555549</c:v>
                </c:pt>
                <c:pt idx="51584">
                  <c:v>71.644444444444446</c:v>
                </c:pt>
                <c:pt idx="51585">
                  <c:v>71.645833333333329</c:v>
                </c:pt>
                <c:pt idx="51586">
                  <c:v>71.647222222222226</c:v>
                </c:pt>
                <c:pt idx="51587">
                  <c:v>71.648611111111109</c:v>
                </c:pt>
                <c:pt idx="51588">
                  <c:v>71.650000000000006</c:v>
                </c:pt>
                <c:pt idx="51589">
                  <c:v>71.651388888888889</c:v>
                </c:pt>
                <c:pt idx="51590">
                  <c:v>71.652777777777771</c:v>
                </c:pt>
                <c:pt idx="51591">
                  <c:v>71.654166666666669</c:v>
                </c:pt>
                <c:pt idx="51592">
                  <c:v>71.655555555555551</c:v>
                </c:pt>
                <c:pt idx="51593">
                  <c:v>71.656944444444449</c:v>
                </c:pt>
                <c:pt idx="51594">
                  <c:v>71.658333333333331</c:v>
                </c:pt>
                <c:pt idx="51595">
                  <c:v>71.659722222222229</c:v>
                </c:pt>
                <c:pt idx="51596">
                  <c:v>71.661111111111111</c:v>
                </c:pt>
                <c:pt idx="51597">
                  <c:v>71.662499999999994</c:v>
                </c:pt>
                <c:pt idx="51598">
                  <c:v>71.663888888888891</c:v>
                </c:pt>
                <c:pt idx="51599">
                  <c:v>71.665277777777774</c:v>
                </c:pt>
                <c:pt idx="51600">
                  <c:v>71.666666666666671</c:v>
                </c:pt>
                <c:pt idx="51601">
                  <c:v>71.668055555555554</c:v>
                </c:pt>
                <c:pt idx="51602">
                  <c:v>71.669444444444451</c:v>
                </c:pt>
                <c:pt idx="51603">
                  <c:v>71.670833333333334</c:v>
                </c:pt>
                <c:pt idx="51604">
                  <c:v>71.672222222222217</c:v>
                </c:pt>
                <c:pt idx="51605">
                  <c:v>71.673611111111114</c:v>
                </c:pt>
                <c:pt idx="51606">
                  <c:v>71.674999999999997</c:v>
                </c:pt>
                <c:pt idx="51607">
                  <c:v>71.676388888888894</c:v>
                </c:pt>
                <c:pt idx="51608">
                  <c:v>71.677777777777777</c:v>
                </c:pt>
                <c:pt idx="51609">
                  <c:v>71.67916666666666</c:v>
                </c:pt>
                <c:pt idx="51610">
                  <c:v>71.680555555555557</c:v>
                </c:pt>
                <c:pt idx="51611">
                  <c:v>71.68194444444444</c:v>
                </c:pt>
                <c:pt idx="51612">
                  <c:v>71.683333333333337</c:v>
                </c:pt>
                <c:pt idx="51613">
                  <c:v>71.68472222222222</c:v>
                </c:pt>
                <c:pt idx="51614">
                  <c:v>71.686111111111117</c:v>
                </c:pt>
                <c:pt idx="51615">
                  <c:v>71.6875</c:v>
                </c:pt>
                <c:pt idx="51616">
                  <c:v>71.688888888888883</c:v>
                </c:pt>
                <c:pt idx="51617">
                  <c:v>71.69027777777778</c:v>
                </c:pt>
                <c:pt idx="51618">
                  <c:v>71.691666666666663</c:v>
                </c:pt>
                <c:pt idx="51619">
                  <c:v>71.69305555555556</c:v>
                </c:pt>
                <c:pt idx="51620">
                  <c:v>71.694444444444443</c:v>
                </c:pt>
                <c:pt idx="51621">
                  <c:v>71.69583333333334</c:v>
                </c:pt>
                <c:pt idx="51622">
                  <c:v>71.697222222222223</c:v>
                </c:pt>
                <c:pt idx="51623">
                  <c:v>71.698611111111106</c:v>
                </c:pt>
                <c:pt idx="51624">
                  <c:v>71.7</c:v>
                </c:pt>
                <c:pt idx="51625">
                  <c:v>71.701388888888886</c:v>
                </c:pt>
                <c:pt idx="51626">
                  <c:v>71.702777777777783</c:v>
                </c:pt>
                <c:pt idx="51627">
                  <c:v>71.704166666666666</c:v>
                </c:pt>
                <c:pt idx="51628">
                  <c:v>71.705555555555549</c:v>
                </c:pt>
                <c:pt idx="51629">
                  <c:v>71.706944444444446</c:v>
                </c:pt>
                <c:pt idx="51630">
                  <c:v>71.708333333333329</c:v>
                </c:pt>
                <c:pt idx="51631">
                  <c:v>71.709722222222226</c:v>
                </c:pt>
                <c:pt idx="51632">
                  <c:v>71.711111111111109</c:v>
                </c:pt>
                <c:pt idx="51633">
                  <c:v>71.712500000000006</c:v>
                </c:pt>
                <c:pt idx="51634">
                  <c:v>71.713888888888889</c:v>
                </c:pt>
                <c:pt idx="51635">
                  <c:v>71.715277777777771</c:v>
                </c:pt>
                <c:pt idx="51636">
                  <c:v>71.716666666666669</c:v>
                </c:pt>
                <c:pt idx="51637">
                  <c:v>71.718055555555551</c:v>
                </c:pt>
                <c:pt idx="51638">
                  <c:v>71.719444444444449</c:v>
                </c:pt>
                <c:pt idx="51639">
                  <c:v>71.720833333333331</c:v>
                </c:pt>
                <c:pt idx="51640">
                  <c:v>71.722222222222229</c:v>
                </c:pt>
                <c:pt idx="51641">
                  <c:v>71.723611111111111</c:v>
                </c:pt>
                <c:pt idx="51642">
                  <c:v>71.724999999999994</c:v>
                </c:pt>
                <c:pt idx="51643">
                  <c:v>71.726388888888891</c:v>
                </c:pt>
                <c:pt idx="51644">
                  <c:v>71.727777777777774</c:v>
                </c:pt>
                <c:pt idx="51645">
                  <c:v>71.729166666666671</c:v>
                </c:pt>
                <c:pt idx="51646">
                  <c:v>71.730555555555554</c:v>
                </c:pt>
                <c:pt idx="51647">
                  <c:v>71.731944444444451</c:v>
                </c:pt>
                <c:pt idx="51648">
                  <c:v>71.733333333333334</c:v>
                </c:pt>
                <c:pt idx="51649">
                  <c:v>71.734722222222217</c:v>
                </c:pt>
                <c:pt idx="51650">
                  <c:v>71.736111111111114</c:v>
                </c:pt>
                <c:pt idx="51651">
                  <c:v>71.737499999999997</c:v>
                </c:pt>
                <c:pt idx="51652">
                  <c:v>71.738888888888894</c:v>
                </c:pt>
                <c:pt idx="51653">
                  <c:v>71.740277777777777</c:v>
                </c:pt>
                <c:pt idx="51654">
                  <c:v>71.74166666666666</c:v>
                </c:pt>
                <c:pt idx="51655">
                  <c:v>71.743055555555557</c:v>
                </c:pt>
                <c:pt idx="51656">
                  <c:v>71.74444444444444</c:v>
                </c:pt>
                <c:pt idx="51657">
                  <c:v>71.745833333333337</c:v>
                </c:pt>
                <c:pt idx="51658">
                  <c:v>71.74722222222222</c:v>
                </c:pt>
                <c:pt idx="51659">
                  <c:v>71.748611111111117</c:v>
                </c:pt>
                <c:pt idx="51660">
                  <c:v>71.75</c:v>
                </c:pt>
                <c:pt idx="51661">
                  <c:v>71.751388888888883</c:v>
                </c:pt>
                <c:pt idx="51662">
                  <c:v>71.75277777777778</c:v>
                </c:pt>
                <c:pt idx="51663">
                  <c:v>71.754166666666663</c:v>
                </c:pt>
                <c:pt idx="51664">
                  <c:v>71.75555555555556</c:v>
                </c:pt>
                <c:pt idx="51665">
                  <c:v>71.756944444444443</c:v>
                </c:pt>
                <c:pt idx="51666">
                  <c:v>71.75833333333334</c:v>
                </c:pt>
                <c:pt idx="51667">
                  <c:v>71.759722222222223</c:v>
                </c:pt>
                <c:pt idx="51668">
                  <c:v>71.761111111111106</c:v>
                </c:pt>
                <c:pt idx="51669">
                  <c:v>71.762500000000003</c:v>
                </c:pt>
                <c:pt idx="51670">
                  <c:v>71.763888888888886</c:v>
                </c:pt>
                <c:pt idx="51671">
                  <c:v>71.765277777777783</c:v>
                </c:pt>
                <c:pt idx="51672">
                  <c:v>71.766666666666666</c:v>
                </c:pt>
                <c:pt idx="51673">
                  <c:v>71.768055555555549</c:v>
                </c:pt>
                <c:pt idx="51674">
                  <c:v>71.769444444444446</c:v>
                </c:pt>
                <c:pt idx="51675">
                  <c:v>71.770833333333329</c:v>
                </c:pt>
                <c:pt idx="51676">
                  <c:v>71.772222222222226</c:v>
                </c:pt>
                <c:pt idx="51677">
                  <c:v>71.773611111111109</c:v>
                </c:pt>
                <c:pt idx="51678">
                  <c:v>71.775000000000006</c:v>
                </c:pt>
                <c:pt idx="51679">
                  <c:v>71.776388888888889</c:v>
                </c:pt>
                <c:pt idx="51680">
                  <c:v>71.777777777777771</c:v>
                </c:pt>
                <c:pt idx="51681">
                  <c:v>71.779166666666669</c:v>
                </c:pt>
                <c:pt idx="51682">
                  <c:v>71.780555555555551</c:v>
                </c:pt>
                <c:pt idx="51683">
                  <c:v>71.781944444444449</c:v>
                </c:pt>
                <c:pt idx="51684">
                  <c:v>71.783333333333331</c:v>
                </c:pt>
                <c:pt idx="51685">
                  <c:v>71.784722222222229</c:v>
                </c:pt>
                <c:pt idx="51686">
                  <c:v>71.786111111111111</c:v>
                </c:pt>
                <c:pt idx="51687">
                  <c:v>71.787499999999994</c:v>
                </c:pt>
                <c:pt idx="51688">
                  <c:v>71.788888888888891</c:v>
                </c:pt>
                <c:pt idx="51689">
                  <c:v>71.790277777777774</c:v>
                </c:pt>
                <c:pt idx="51690">
                  <c:v>71.791666666666671</c:v>
                </c:pt>
                <c:pt idx="51691">
                  <c:v>71.793055555555554</c:v>
                </c:pt>
                <c:pt idx="51692">
                  <c:v>71.794444444444451</c:v>
                </c:pt>
                <c:pt idx="51693">
                  <c:v>71.795833333333334</c:v>
                </c:pt>
                <c:pt idx="51694">
                  <c:v>71.797222222222217</c:v>
                </c:pt>
                <c:pt idx="51695">
                  <c:v>71.798611111111114</c:v>
                </c:pt>
                <c:pt idx="51696">
                  <c:v>71.8</c:v>
                </c:pt>
                <c:pt idx="51697">
                  <c:v>71.801388888888894</c:v>
                </c:pt>
                <c:pt idx="51698">
                  <c:v>71.802777777777777</c:v>
                </c:pt>
                <c:pt idx="51699">
                  <c:v>71.80416666666666</c:v>
                </c:pt>
                <c:pt idx="51700">
                  <c:v>71.805555555555557</c:v>
                </c:pt>
                <c:pt idx="51701">
                  <c:v>71.80694444444444</c:v>
                </c:pt>
                <c:pt idx="51702">
                  <c:v>71.808333333333337</c:v>
                </c:pt>
                <c:pt idx="51703">
                  <c:v>71.80972222222222</c:v>
                </c:pt>
                <c:pt idx="51704">
                  <c:v>71.811111111111117</c:v>
                </c:pt>
                <c:pt idx="51705">
                  <c:v>71.8125</c:v>
                </c:pt>
                <c:pt idx="51706">
                  <c:v>71.813888888888883</c:v>
                </c:pt>
                <c:pt idx="51707">
                  <c:v>71.81527777777778</c:v>
                </c:pt>
                <c:pt idx="51708">
                  <c:v>71.816666666666663</c:v>
                </c:pt>
                <c:pt idx="51709">
                  <c:v>71.81805555555556</c:v>
                </c:pt>
                <c:pt idx="51710">
                  <c:v>71.819444444444443</c:v>
                </c:pt>
                <c:pt idx="51711">
                  <c:v>71.82083333333334</c:v>
                </c:pt>
                <c:pt idx="51712">
                  <c:v>71.822222222222223</c:v>
                </c:pt>
                <c:pt idx="51713">
                  <c:v>71.823611111111106</c:v>
                </c:pt>
                <c:pt idx="51714">
                  <c:v>71.825000000000003</c:v>
                </c:pt>
                <c:pt idx="51715">
                  <c:v>71.826388888888886</c:v>
                </c:pt>
                <c:pt idx="51716">
                  <c:v>71.827777777777783</c:v>
                </c:pt>
                <c:pt idx="51717">
                  <c:v>71.829166666666666</c:v>
                </c:pt>
                <c:pt idx="51718">
                  <c:v>71.830555555555549</c:v>
                </c:pt>
                <c:pt idx="51719">
                  <c:v>71.831944444444446</c:v>
                </c:pt>
                <c:pt idx="51720">
                  <c:v>71.833333333333329</c:v>
                </c:pt>
                <c:pt idx="51721">
                  <c:v>71.834722222222226</c:v>
                </c:pt>
                <c:pt idx="51722">
                  <c:v>71.836111111111109</c:v>
                </c:pt>
                <c:pt idx="51723">
                  <c:v>71.837500000000006</c:v>
                </c:pt>
                <c:pt idx="51724">
                  <c:v>71.838888888888889</c:v>
                </c:pt>
                <c:pt idx="51725">
                  <c:v>71.840277777777771</c:v>
                </c:pt>
                <c:pt idx="51726">
                  <c:v>71.841666666666669</c:v>
                </c:pt>
                <c:pt idx="51727">
                  <c:v>71.843055555555551</c:v>
                </c:pt>
                <c:pt idx="51728">
                  <c:v>71.844444444444449</c:v>
                </c:pt>
                <c:pt idx="51729">
                  <c:v>71.845833333333331</c:v>
                </c:pt>
                <c:pt idx="51730">
                  <c:v>71.847222222222229</c:v>
                </c:pt>
                <c:pt idx="51731">
                  <c:v>71.848611111111111</c:v>
                </c:pt>
                <c:pt idx="51732">
                  <c:v>71.849999999999994</c:v>
                </c:pt>
                <c:pt idx="51733">
                  <c:v>71.851388888888891</c:v>
                </c:pt>
                <c:pt idx="51734">
                  <c:v>71.852777777777774</c:v>
                </c:pt>
                <c:pt idx="51735">
                  <c:v>71.854166666666671</c:v>
                </c:pt>
                <c:pt idx="51736">
                  <c:v>71.855555555555554</c:v>
                </c:pt>
                <c:pt idx="51737">
                  <c:v>71.856944444444451</c:v>
                </c:pt>
                <c:pt idx="51738">
                  <c:v>71.858333333333334</c:v>
                </c:pt>
                <c:pt idx="51739">
                  <c:v>71.859722222222217</c:v>
                </c:pt>
                <c:pt idx="51740">
                  <c:v>71.861111111111114</c:v>
                </c:pt>
                <c:pt idx="51741">
                  <c:v>71.862499999999997</c:v>
                </c:pt>
                <c:pt idx="51742">
                  <c:v>71.863888888888894</c:v>
                </c:pt>
                <c:pt idx="51743">
                  <c:v>71.865277777777777</c:v>
                </c:pt>
                <c:pt idx="51744">
                  <c:v>71.86666666666666</c:v>
                </c:pt>
                <c:pt idx="51745">
                  <c:v>71.868055555555557</c:v>
                </c:pt>
                <c:pt idx="51746">
                  <c:v>71.86944444444444</c:v>
                </c:pt>
                <c:pt idx="51747">
                  <c:v>71.870833333333337</c:v>
                </c:pt>
                <c:pt idx="51748">
                  <c:v>71.87222222222222</c:v>
                </c:pt>
                <c:pt idx="51749">
                  <c:v>71.873611111111117</c:v>
                </c:pt>
                <c:pt idx="51750">
                  <c:v>71.875</c:v>
                </c:pt>
                <c:pt idx="51751">
                  <c:v>71.876388888888883</c:v>
                </c:pt>
                <c:pt idx="51752">
                  <c:v>71.87777777777778</c:v>
                </c:pt>
                <c:pt idx="51753">
                  <c:v>71.879166666666663</c:v>
                </c:pt>
                <c:pt idx="51754">
                  <c:v>71.88055555555556</c:v>
                </c:pt>
                <c:pt idx="51755">
                  <c:v>71.881944444444443</c:v>
                </c:pt>
                <c:pt idx="51756">
                  <c:v>71.88333333333334</c:v>
                </c:pt>
                <c:pt idx="51757">
                  <c:v>71.884722222222223</c:v>
                </c:pt>
                <c:pt idx="51758">
                  <c:v>71.886111111111106</c:v>
                </c:pt>
                <c:pt idx="51759">
                  <c:v>71.887500000000003</c:v>
                </c:pt>
                <c:pt idx="51760">
                  <c:v>71.888888888888886</c:v>
                </c:pt>
                <c:pt idx="51761">
                  <c:v>71.890277777777783</c:v>
                </c:pt>
                <c:pt idx="51762">
                  <c:v>71.891666666666666</c:v>
                </c:pt>
                <c:pt idx="51763">
                  <c:v>71.893055555555549</c:v>
                </c:pt>
                <c:pt idx="51764">
                  <c:v>71.894444444444446</c:v>
                </c:pt>
                <c:pt idx="51765">
                  <c:v>71.895833333333329</c:v>
                </c:pt>
                <c:pt idx="51766">
                  <c:v>71.897222222222226</c:v>
                </c:pt>
                <c:pt idx="51767">
                  <c:v>71.898611111111109</c:v>
                </c:pt>
                <c:pt idx="51768">
                  <c:v>71.900000000000006</c:v>
                </c:pt>
                <c:pt idx="51769">
                  <c:v>71.901388888888889</c:v>
                </c:pt>
                <c:pt idx="51770">
                  <c:v>71.902777777777771</c:v>
                </c:pt>
                <c:pt idx="51771">
                  <c:v>71.904166666666669</c:v>
                </c:pt>
                <c:pt idx="51772">
                  <c:v>71.905555555555551</c:v>
                </c:pt>
                <c:pt idx="51773">
                  <c:v>71.906944444444449</c:v>
                </c:pt>
                <c:pt idx="51774">
                  <c:v>71.908333333333331</c:v>
                </c:pt>
                <c:pt idx="51775">
                  <c:v>71.909722222222229</c:v>
                </c:pt>
                <c:pt idx="51776">
                  <c:v>71.911111111111111</c:v>
                </c:pt>
                <c:pt idx="51777">
                  <c:v>71.912499999999994</c:v>
                </c:pt>
                <c:pt idx="51778">
                  <c:v>71.913888888888891</c:v>
                </c:pt>
                <c:pt idx="51779">
                  <c:v>71.915277777777774</c:v>
                </c:pt>
                <c:pt idx="51780">
                  <c:v>71.916666666666671</c:v>
                </c:pt>
                <c:pt idx="51781">
                  <c:v>71.918055555555554</c:v>
                </c:pt>
                <c:pt idx="51782">
                  <c:v>71.919444444444451</c:v>
                </c:pt>
                <c:pt idx="51783">
                  <c:v>71.920833333333334</c:v>
                </c:pt>
                <c:pt idx="51784">
                  <c:v>71.922222222222217</c:v>
                </c:pt>
                <c:pt idx="51785">
                  <c:v>71.923611111111114</c:v>
                </c:pt>
                <c:pt idx="51786">
                  <c:v>71.924999999999997</c:v>
                </c:pt>
                <c:pt idx="51787">
                  <c:v>71.926388888888894</c:v>
                </c:pt>
                <c:pt idx="51788">
                  <c:v>71.927777777777777</c:v>
                </c:pt>
                <c:pt idx="51789">
                  <c:v>71.92916666666666</c:v>
                </c:pt>
                <c:pt idx="51790">
                  <c:v>71.930555555555557</c:v>
                </c:pt>
                <c:pt idx="51791">
                  <c:v>71.93194444444444</c:v>
                </c:pt>
                <c:pt idx="51792">
                  <c:v>71.933333333333337</c:v>
                </c:pt>
                <c:pt idx="51793">
                  <c:v>71.93472222222222</c:v>
                </c:pt>
                <c:pt idx="51794">
                  <c:v>71.936111111111117</c:v>
                </c:pt>
                <c:pt idx="51795">
                  <c:v>71.9375</c:v>
                </c:pt>
                <c:pt idx="51796">
                  <c:v>71.938888888888883</c:v>
                </c:pt>
                <c:pt idx="51797">
                  <c:v>71.94027777777778</c:v>
                </c:pt>
                <c:pt idx="51798">
                  <c:v>71.941666666666663</c:v>
                </c:pt>
                <c:pt idx="51799">
                  <c:v>71.94305555555556</c:v>
                </c:pt>
                <c:pt idx="51800">
                  <c:v>71.944444444444443</c:v>
                </c:pt>
                <c:pt idx="51801">
                  <c:v>71.94583333333334</c:v>
                </c:pt>
                <c:pt idx="51802">
                  <c:v>71.947222222222223</c:v>
                </c:pt>
                <c:pt idx="51803">
                  <c:v>71.948611111111106</c:v>
                </c:pt>
                <c:pt idx="51804">
                  <c:v>71.95</c:v>
                </c:pt>
                <c:pt idx="51805">
                  <c:v>71.951388888888886</c:v>
                </c:pt>
                <c:pt idx="51806">
                  <c:v>71.952777777777783</c:v>
                </c:pt>
                <c:pt idx="51807">
                  <c:v>71.954166666666666</c:v>
                </c:pt>
                <c:pt idx="51808">
                  <c:v>71.955555555555549</c:v>
                </c:pt>
                <c:pt idx="51809">
                  <c:v>71.956944444444446</c:v>
                </c:pt>
                <c:pt idx="51810">
                  <c:v>71.958333333333329</c:v>
                </c:pt>
                <c:pt idx="51811">
                  <c:v>71.959722222222226</c:v>
                </c:pt>
                <c:pt idx="51812">
                  <c:v>71.961111111111109</c:v>
                </c:pt>
                <c:pt idx="51813">
                  <c:v>71.962500000000006</c:v>
                </c:pt>
                <c:pt idx="51814">
                  <c:v>71.963888888888889</c:v>
                </c:pt>
                <c:pt idx="51815">
                  <c:v>71.965277777777771</c:v>
                </c:pt>
                <c:pt idx="51816">
                  <c:v>71.966666666666669</c:v>
                </c:pt>
                <c:pt idx="51817">
                  <c:v>71.968055555555551</c:v>
                </c:pt>
                <c:pt idx="51818">
                  <c:v>71.969444444444449</c:v>
                </c:pt>
                <c:pt idx="51819">
                  <c:v>71.970833333333331</c:v>
                </c:pt>
                <c:pt idx="51820">
                  <c:v>71.972222222222229</c:v>
                </c:pt>
                <c:pt idx="51821">
                  <c:v>71.973611111111111</c:v>
                </c:pt>
                <c:pt idx="51822">
                  <c:v>71.974999999999994</c:v>
                </c:pt>
                <c:pt idx="51823">
                  <c:v>71.976388888888891</c:v>
                </c:pt>
                <c:pt idx="51824">
                  <c:v>71.977777777777774</c:v>
                </c:pt>
                <c:pt idx="51825">
                  <c:v>71.979166666666671</c:v>
                </c:pt>
                <c:pt idx="51826">
                  <c:v>71.980555555555554</c:v>
                </c:pt>
                <c:pt idx="51827">
                  <c:v>71.981944444444451</c:v>
                </c:pt>
                <c:pt idx="51828">
                  <c:v>71.983333333333334</c:v>
                </c:pt>
                <c:pt idx="51829">
                  <c:v>71.984722222222217</c:v>
                </c:pt>
                <c:pt idx="51830">
                  <c:v>71.986111111111114</c:v>
                </c:pt>
                <c:pt idx="51831">
                  <c:v>71.987499999999997</c:v>
                </c:pt>
                <c:pt idx="51832">
                  <c:v>71.988888888888894</c:v>
                </c:pt>
                <c:pt idx="51833">
                  <c:v>71.990277777777777</c:v>
                </c:pt>
                <c:pt idx="51834">
                  <c:v>71.99166666666666</c:v>
                </c:pt>
                <c:pt idx="51835">
                  <c:v>71.993055555555557</c:v>
                </c:pt>
                <c:pt idx="51836">
                  <c:v>71.99444444444444</c:v>
                </c:pt>
                <c:pt idx="51837">
                  <c:v>71.995833333333337</c:v>
                </c:pt>
                <c:pt idx="51838">
                  <c:v>71.99722222222222</c:v>
                </c:pt>
                <c:pt idx="51839">
                  <c:v>71.998611111111117</c:v>
                </c:pt>
                <c:pt idx="51840">
                  <c:v>72</c:v>
                </c:pt>
                <c:pt idx="51841">
                  <c:v>72.001388888888883</c:v>
                </c:pt>
                <c:pt idx="51842">
                  <c:v>72.00277777777778</c:v>
                </c:pt>
                <c:pt idx="51843">
                  <c:v>72.004166666666663</c:v>
                </c:pt>
                <c:pt idx="51844">
                  <c:v>72.00555555555556</c:v>
                </c:pt>
                <c:pt idx="51845">
                  <c:v>72.006944444444443</c:v>
                </c:pt>
                <c:pt idx="51846">
                  <c:v>72.00833333333334</c:v>
                </c:pt>
                <c:pt idx="51847">
                  <c:v>72.009722222222223</c:v>
                </c:pt>
                <c:pt idx="51848">
                  <c:v>72.011111111111106</c:v>
                </c:pt>
                <c:pt idx="51849">
                  <c:v>72.012500000000003</c:v>
                </c:pt>
                <c:pt idx="51850">
                  <c:v>72.013888888888886</c:v>
                </c:pt>
                <c:pt idx="51851">
                  <c:v>72.015277777777783</c:v>
                </c:pt>
                <c:pt idx="51852">
                  <c:v>72.016666666666666</c:v>
                </c:pt>
                <c:pt idx="51853">
                  <c:v>72.018055555555549</c:v>
                </c:pt>
                <c:pt idx="51854">
                  <c:v>72.019444444444446</c:v>
                </c:pt>
                <c:pt idx="51855">
                  <c:v>72.020833333333329</c:v>
                </c:pt>
                <c:pt idx="51856">
                  <c:v>72.022222222222226</c:v>
                </c:pt>
                <c:pt idx="51857">
                  <c:v>72.023611111111109</c:v>
                </c:pt>
                <c:pt idx="51858">
                  <c:v>72.025000000000006</c:v>
                </c:pt>
                <c:pt idx="51859">
                  <c:v>72.026388888888889</c:v>
                </c:pt>
                <c:pt idx="51860">
                  <c:v>72.027777777777771</c:v>
                </c:pt>
                <c:pt idx="51861">
                  <c:v>72.029166666666669</c:v>
                </c:pt>
                <c:pt idx="51862">
                  <c:v>72.030555555555551</c:v>
                </c:pt>
                <c:pt idx="51863">
                  <c:v>72.031944444444449</c:v>
                </c:pt>
                <c:pt idx="51864">
                  <c:v>72.033333333333331</c:v>
                </c:pt>
                <c:pt idx="51865">
                  <c:v>72.034722222222229</c:v>
                </c:pt>
                <c:pt idx="51866">
                  <c:v>72.036111111111111</c:v>
                </c:pt>
                <c:pt idx="51867">
                  <c:v>72.037499999999994</c:v>
                </c:pt>
                <c:pt idx="51868">
                  <c:v>72.038888888888891</c:v>
                </c:pt>
                <c:pt idx="51869">
                  <c:v>72.040277777777774</c:v>
                </c:pt>
                <c:pt idx="51870">
                  <c:v>72.041666666666671</c:v>
                </c:pt>
                <c:pt idx="51871">
                  <c:v>72.043055555555554</c:v>
                </c:pt>
                <c:pt idx="51872">
                  <c:v>72.044444444444451</c:v>
                </c:pt>
                <c:pt idx="51873">
                  <c:v>72.045833333333334</c:v>
                </c:pt>
                <c:pt idx="51874">
                  <c:v>72.047222222222217</c:v>
                </c:pt>
                <c:pt idx="51875">
                  <c:v>72.048611111111114</c:v>
                </c:pt>
                <c:pt idx="51876">
                  <c:v>72.05</c:v>
                </c:pt>
                <c:pt idx="51877">
                  <c:v>72.051388888888894</c:v>
                </c:pt>
                <c:pt idx="51878">
                  <c:v>72.052777777777777</c:v>
                </c:pt>
                <c:pt idx="51879">
                  <c:v>72.05416666666666</c:v>
                </c:pt>
                <c:pt idx="51880">
                  <c:v>72.055555555555557</c:v>
                </c:pt>
                <c:pt idx="51881">
                  <c:v>72.05694444444444</c:v>
                </c:pt>
                <c:pt idx="51882">
                  <c:v>72.058333333333337</c:v>
                </c:pt>
                <c:pt idx="51883">
                  <c:v>72.05972222222222</c:v>
                </c:pt>
                <c:pt idx="51884">
                  <c:v>72.061111111111117</c:v>
                </c:pt>
                <c:pt idx="51885">
                  <c:v>72.0625</c:v>
                </c:pt>
                <c:pt idx="51886">
                  <c:v>72.063888888888883</c:v>
                </c:pt>
                <c:pt idx="51887">
                  <c:v>72.06527777777778</c:v>
                </c:pt>
                <c:pt idx="51888">
                  <c:v>72.066666666666663</c:v>
                </c:pt>
                <c:pt idx="51889">
                  <c:v>72.06805555555556</c:v>
                </c:pt>
                <c:pt idx="51890">
                  <c:v>72.069444444444443</c:v>
                </c:pt>
                <c:pt idx="51891">
                  <c:v>72.07083333333334</c:v>
                </c:pt>
                <c:pt idx="51892">
                  <c:v>72.072222222222223</c:v>
                </c:pt>
                <c:pt idx="51893">
                  <c:v>72.073611111111106</c:v>
                </c:pt>
                <c:pt idx="51894">
                  <c:v>72.075000000000003</c:v>
                </c:pt>
                <c:pt idx="51895">
                  <c:v>72.076388888888886</c:v>
                </c:pt>
                <c:pt idx="51896">
                  <c:v>72.077777777777783</c:v>
                </c:pt>
                <c:pt idx="51897">
                  <c:v>72.079166666666666</c:v>
                </c:pt>
                <c:pt idx="51898">
                  <c:v>72.080555555555549</c:v>
                </c:pt>
                <c:pt idx="51899">
                  <c:v>72.081944444444446</c:v>
                </c:pt>
                <c:pt idx="51900">
                  <c:v>72.083333333333329</c:v>
                </c:pt>
                <c:pt idx="51901">
                  <c:v>72.084722222222226</c:v>
                </c:pt>
                <c:pt idx="51902">
                  <c:v>72.086111111111109</c:v>
                </c:pt>
                <c:pt idx="51903">
                  <c:v>72.087500000000006</c:v>
                </c:pt>
                <c:pt idx="51904">
                  <c:v>72.088888888888889</c:v>
                </c:pt>
                <c:pt idx="51905">
                  <c:v>72.090277777777771</c:v>
                </c:pt>
                <c:pt idx="51906">
                  <c:v>72.091666666666669</c:v>
                </c:pt>
                <c:pt idx="51907">
                  <c:v>72.093055555555551</c:v>
                </c:pt>
                <c:pt idx="51908">
                  <c:v>72.094444444444449</c:v>
                </c:pt>
                <c:pt idx="51909">
                  <c:v>72.095833333333331</c:v>
                </c:pt>
                <c:pt idx="51910">
                  <c:v>72.097222222222229</c:v>
                </c:pt>
                <c:pt idx="51911">
                  <c:v>72.098611111111111</c:v>
                </c:pt>
                <c:pt idx="51912">
                  <c:v>72.099999999999994</c:v>
                </c:pt>
                <c:pt idx="51913">
                  <c:v>72.101388888888891</c:v>
                </c:pt>
                <c:pt idx="51914">
                  <c:v>72.102777777777774</c:v>
                </c:pt>
                <c:pt idx="51915">
                  <c:v>72.104166666666671</c:v>
                </c:pt>
                <c:pt idx="51916">
                  <c:v>72.105555555555554</c:v>
                </c:pt>
                <c:pt idx="51917">
                  <c:v>72.106944444444451</c:v>
                </c:pt>
                <c:pt idx="51918">
                  <c:v>72.108333333333334</c:v>
                </c:pt>
                <c:pt idx="51919">
                  <c:v>72.109722222222217</c:v>
                </c:pt>
                <c:pt idx="51920">
                  <c:v>72.111111111111114</c:v>
                </c:pt>
                <c:pt idx="51921">
                  <c:v>72.112499999999997</c:v>
                </c:pt>
                <c:pt idx="51922">
                  <c:v>72.113888888888894</c:v>
                </c:pt>
                <c:pt idx="51923">
                  <c:v>72.115277777777777</c:v>
                </c:pt>
                <c:pt idx="51924">
                  <c:v>72.11666666666666</c:v>
                </c:pt>
                <c:pt idx="51925">
                  <c:v>72.118055555555557</c:v>
                </c:pt>
                <c:pt idx="51926">
                  <c:v>72.11944444444444</c:v>
                </c:pt>
                <c:pt idx="51927">
                  <c:v>72.120833333333337</c:v>
                </c:pt>
                <c:pt idx="51928">
                  <c:v>72.12222222222222</c:v>
                </c:pt>
                <c:pt idx="51929">
                  <c:v>72.123611111111117</c:v>
                </c:pt>
                <c:pt idx="51930">
                  <c:v>72.125</c:v>
                </c:pt>
                <c:pt idx="51931">
                  <c:v>72.126388888888883</c:v>
                </c:pt>
                <c:pt idx="51932">
                  <c:v>72.12777777777778</c:v>
                </c:pt>
                <c:pt idx="51933">
                  <c:v>72.129166666666663</c:v>
                </c:pt>
                <c:pt idx="51934">
                  <c:v>72.13055555555556</c:v>
                </c:pt>
                <c:pt idx="51935">
                  <c:v>72.131944444444443</c:v>
                </c:pt>
                <c:pt idx="51936">
                  <c:v>72.13333333333334</c:v>
                </c:pt>
                <c:pt idx="51937">
                  <c:v>72.134722222222223</c:v>
                </c:pt>
                <c:pt idx="51938">
                  <c:v>72.136111111111106</c:v>
                </c:pt>
                <c:pt idx="51939">
                  <c:v>72.137500000000003</c:v>
                </c:pt>
                <c:pt idx="51940">
                  <c:v>72.138888888888886</c:v>
                </c:pt>
                <c:pt idx="51941">
                  <c:v>72.140277777777783</c:v>
                </c:pt>
                <c:pt idx="51942">
                  <c:v>72.141666666666666</c:v>
                </c:pt>
                <c:pt idx="51943">
                  <c:v>72.143055555555549</c:v>
                </c:pt>
                <c:pt idx="51944">
                  <c:v>72.144444444444446</c:v>
                </c:pt>
                <c:pt idx="51945">
                  <c:v>72.145833333333329</c:v>
                </c:pt>
                <c:pt idx="51946">
                  <c:v>72.147222222222226</c:v>
                </c:pt>
                <c:pt idx="51947">
                  <c:v>72.148611111111109</c:v>
                </c:pt>
                <c:pt idx="51948">
                  <c:v>72.150000000000006</c:v>
                </c:pt>
                <c:pt idx="51949">
                  <c:v>72.151388888888889</c:v>
                </c:pt>
                <c:pt idx="51950">
                  <c:v>72.152777777777771</c:v>
                </c:pt>
                <c:pt idx="51951">
                  <c:v>72.154166666666669</c:v>
                </c:pt>
                <c:pt idx="51952">
                  <c:v>72.155555555555551</c:v>
                </c:pt>
                <c:pt idx="51953">
                  <c:v>72.156944444444449</c:v>
                </c:pt>
                <c:pt idx="51954">
                  <c:v>72.158333333333331</c:v>
                </c:pt>
                <c:pt idx="51955">
                  <c:v>72.159722222222229</c:v>
                </c:pt>
                <c:pt idx="51956">
                  <c:v>72.161111111111111</c:v>
                </c:pt>
                <c:pt idx="51957">
                  <c:v>72.162499999999994</c:v>
                </c:pt>
                <c:pt idx="51958">
                  <c:v>72.163888888888891</c:v>
                </c:pt>
                <c:pt idx="51959">
                  <c:v>72.165277777777774</c:v>
                </c:pt>
                <c:pt idx="51960">
                  <c:v>72.166666666666671</c:v>
                </c:pt>
                <c:pt idx="51961">
                  <c:v>72.168055555555554</c:v>
                </c:pt>
                <c:pt idx="51962">
                  <c:v>72.169444444444451</c:v>
                </c:pt>
                <c:pt idx="51963">
                  <c:v>72.170833333333334</c:v>
                </c:pt>
                <c:pt idx="51964">
                  <c:v>72.172222222222217</c:v>
                </c:pt>
                <c:pt idx="51965">
                  <c:v>72.173611111111114</c:v>
                </c:pt>
                <c:pt idx="51966">
                  <c:v>72.174999999999997</c:v>
                </c:pt>
                <c:pt idx="51967">
                  <c:v>72.176388888888894</c:v>
                </c:pt>
                <c:pt idx="51968">
                  <c:v>72.177777777777777</c:v>
                </c:pt>
                <c:pt idx="51969">
                  <c:v>72.17916666666666</c:v>
                </c:pt>
                <c:pt idx="51970">
                  <c:v>72.180555555555557</c:v>
                </c:pt>
                <c:pt idx="51971">
                  <c:v>72.18194444444444</c:v>
                </c:pt>
                <c:pt idx="51972">
                  <c:v>72.183333333333337</c:v>
                </c:pt>
                <c:pt idx="51973">
                  <c:v>72.18472222222222</c:v>
                </c:pt>
                <c:pt idx="51974">
                  <c:v>72.186111111111117</c:v>
                </c:pt>
                <c:pt idx="51975">
                  <c:v>72.1875</c:v>
                </c:pt>
                <c:pt idx="51976">
                  <c:v>72.188888888888883</c:v>
                </c:pt>
                <c:pt idx="51977">
                  <c:v>72.19027777777778</c:v>
                </c:pt>
                <c:pt idx="51978">
                  <c:v>72.191666666666663</c:v>
                </c:pt>
                <c:pt idx="51979">
                  <c:v>72.19305555555556</c:v>
                </c:pt>
                <c:pt idx="51980">
                  <c:v>72.194444444444443</c:v>
                </c:pt>
                <c:pt idx="51981">
                  <c:v>72.19583333333334</c:v>
                </c:pt>
                <c:pt idx="51982">
                  <c:v>72.197222222222223</c:v>
                </c:pt>
                <c:pt idx="51983">
                  <c:v>72.198611111111106</c:v>
                </c:pt>
                <c:pt idx="51984">
                  <c:v>72.2</c:v>
                </c:pt>
                <c:pt idx="51985">
                  <c:v>72.201388888888886</c:v>
                </c:pt>
                <c:pt idx="51986">
                  <c:v>72.202777777777783</c:v>
                </c:pt>
                <c:pt idx="51987">
                  <c:v>72.204166666666666</c:v>
                </c:pt>
                <c:pt idx="51988">
                  <c:v>72.205555555555549</c:v>
                </c:pt>
                <c:pt idx="51989">
                  <c:v>72.206944444444446</c:v>
                </c:pt>
                <c:pt idx="51990">
                  <c:v>72.208333333333329</c:v>
                </c:pt>
                <c:pt idx="51991">
                  <c:v>72.209722222222226</c:v>
                </c:pt>
                <c:pt idx="51992">
                  <c:v>72.211111111111109</c:v>
                </c:pt>
                <c:pt idx="51993">
                  <c:v>72.212500000000006</c:v>
                </c:pt>
                <c:pt idx="51994">
                  <c:v>72.213888888888889</c:v>
                </c:pt>
                <c:pt idx="51995">
                  <c:v>72.215277777777771</c:v>
                </c:pt>
                <c:pt idx="51996">
                  <c:v>72.216666666666669</c:v>
                </c:pt>
                <c:pt idx="51997">
                  <c:v>72.218055555555551</c:v>
                </c:pt>
                <c:pt idx="51998">
                  <c:v>72.219444444444449</c:v>
                </c:pt>
                <c:pt idx="51999">
                  <c:v>72.220833333333331</c:v>
                </c:pt>
                <c:pt idx="52000">
                  <c:v>72.222222222222229</c:v>
                </c:pt>
                <c:pt idx="52001">
                  <c:v>72.223611111111111</c:v>
                </c:pt>
                <c:pt idx="52002">
                  <c:v>72.224999999999994</c:v>
                </c:pt>
                <c:pt idx="52003">
                  <c:v>72.226388888888891</c:v>
                </c:pt>
                <c:pt idx="52004">
                  <c:v>72.227777777777774</c:v>
                </c:pt>
                <c:pt idx="52005">
                  <c:v>72.229166666666671</c:v>
                </c:pt>
                <c:pt idx="52006">
                  <c:v>72.230555555555554</c:v>
                </c:pt>
                <c:pt idx="52007">
                  <c:v>72.231944444444451</c:v>
                </c:pt>
                <c:pt idx="52008">
                  <c:v>72.233333333333334</c:v>
                </c:pt>
                <c:pt idx="52009">
                  <c:v>72.234722222222217</c:v>
                </c:pt>
                <c:pt idx="52010">
                  <c:v>72.236111111111114</c:v>
                </c:pt>
                <c:pt idx="52011">
                  <c:v>72.237499999999997</c:v>
                </c:pt>
                <c:pt idx="52012">
                  <c:v>72.238888888888894</c:v>
                </c:pt>
                <c:pt idx="52013">
                  <c:v>72.240277777777777</c:v>
                </c:pt>
                <c:pt idx="52014">
                  <c:v>72.24166666666666</c:v>
                </c:pt>
                <c:pt idx="52015">
                  <c:v>72.243055555555557</c:v>
                </c:pt>
                <c:pt idx="52016">
                  <c:v>72.24444444444444</c:v>
                </c:pt>
                <c:pt idx="52017">
                  <c:v>72.245833333333337</c:v>
                </c:pt>
                <c:pt idx="52018">
                  <c:v>72.24722222222222</c:v>
                </c:pt>
                <c:pt idx="52019">
                  <c:v>72.248611111111117</c:v>
                </c:pt>
                <c:pt idx="52020">
                  <c:v>72.25</c:v>
                </c:pt>
                <c:pt idx="52021">
                  <c:v>72.251388888888883</c:v>
                </c:pt>
                <c:pt idx="52022">
                  <c:v>72.25277777777778</c:v>
                </c:pt>
                <c:pt idx="52023">
                  <c:v>72.254166666666663</c:v>
                </c:pt>
                <c:pt idx="52024">
                  <c:v>72.25555555555556</c:v>
                </c:pt>
                <c:pt idx="52025">
                  <c:v>72.256944444444443</c:v>
                </c:pt>
                <c:pt idx="52026">
                  <c:v>72.25833333333334</c:v>
                </c:pt>
                <c:pt idx="52027">
                  <c:v>72.259722222222223</c:v>
                </c:pt>
                <c:pt idx="52028">
                  <c:v>72.261111111111106</c:v>
                </c:pt>
                <c:pt idx="52029">
                  <c:v>72.262500000000003</c:v>
                </c:pt>
                <c:pt idx="52030">
                  <c:v>72.263888888888886</c:v>
                </c:pt>
                <c:pt idx="52031">
                  <c:v>72.265277777777783</c:v>
                </c:pt>
                <c:pt idx="52032">
                  <c:v>72.266666666666666</c:v>
                </c:pt>
                <c:pt idx="52033">
                  <c:v>72.268055555555549</c:v>
                </c:pt>
                <c:pt idx="52034">
                  <c:v>72.269444444444446</c:v>
                </c:pt>
                <c:pt idx="52035">
                  <c:v>72.270833333333329</c:v>
                </c:pt>
                <c:pt idx="52036">
                  <c:v>72.272222222222226</c:v>
                </c:pt>
                <c:pt idx="52037">
                  <c:v>72.273611111111109</c:v>
                </c:pt>
                <c:pt idx="52038">
                  <c:v>72.275000000000006</c:v>
                </c:pt>
                <c:pt idx="52039">
                  <c:v>72.276388888888889</c:v>
                </c:pt>
                <c:pt idx="52040">
                  <c:v>72.277777777777771</c:v>
                </c:pt>
                <c:pt idx="52041">
                  <c:v>72.279166666666669</c:v>
                </c:pt>
                <c:pt idx="52042">
                  <c:v>72.280555555555551</c:v>
                </c:pt>
                <c:pt idx="52043">
                  <c:v>72.281944444444449</c:v>
                </c:pt>
                <c:pt idx="52044">
                  <c:v>72.283333333333331</c:v>
                </c:pt>
                <c:pt idx="52045">
                  <c:v>72.284722222222229</c:v>
                </c:pt>
                <c:pt idx="52046">
                  <c:v>72.286111111111111</c:v>
                </c:pt>
                <c:pt idx="52047">
                  <c:v>72.287499999999994</c:v>
                </c:pt>
                <c:pt idx="52048">
                  <c:v>72.288888888888891</c:v>
                </c:pt>
                <c:pt idx="52049">
                  <c:v>72.290277777777774</c:v>
                </c:pt>
                <c:pt idx="52050">
                  <c:v>72.291666666666671</c:v>
                </c:pt>
                <c:pt idx="52051">
                  <c:v>72.293055555555554</c:v>
                </c:pt>
                <c:pt idx="52052">
                  <c:v>72.294444444444451</c:v>
                </c:pt>
                <c:pt idx="52053">
                  <c:v>72.295833333333334</c:v>
                </c:pt>
                <c:pt idx="52054">
                  <c:v>72.297222222222217</c:v>
                </c:pt>
                <c:pt idx="52055">
                  <c:v>72.298611111111114</c:v>
                </c:pt>
                <c:pt idx="52056">
                  <c:v>72.3</c:v>
                </c:pt>
                <c:pt idx="52057">
                  <c:v>72.301388888888894</c:v>
                </c:pt>
                <c:pt idx="52058">
                  <c:v>72.302777777777777</c:v>
                </c:pt>
                <c:pt idx="52059">
                  <c:v>72.30416666666666</c:v>
                </c:pt>
                <c:pt idx="52060">
                  <c:v>72.305555555555557</c:v>
                </c:pt>
                <c:pt idx="52061">
                  <c:v>72.30694444444444</c:v>
                </c:pt>
                <c:pt idx="52062">
                  <c:v>72.308333333333337</c:v>
                </c:pt>
                <c:pt idx="52063">
                  <c:v>72.30972222222222</c:v>
                </c:pt>
                <c:pt idx="52064">
                  <c:v>72.311111111111117</c:v>
                </c:pt>
                <c:pt idx="52065">
                  <c:v>72.3125</c:v>
                </c:pt>
                <c:pt idx="52066">
                  <c:v>72.313888888888883</c:v>
                </c:pt>
                <c:pt idx="52067">
                  <c:v>72.31527777777778</c:v>
                </c:pt>
                <c:pt idx="52068">
                  <c:v>72.316666666666663</c:v>
                </c:pt>
                <c:pt idx="52069">
                  <c:v>72.31805555555556</c:v>
                </c:pt>
                <c:pt idx="52070">
                  <c:v>72.319444444444443</c:v>
                </c:pt>
                <c:pt idx="52071">
                  <c:v>72.32083333333334</c:v>
                </c:pt>
                <c:pt idx="52072">
                  <c:v>72.322222222222223</c:v>
                </c:pt>
                <c:pt idx="52073">
                  <c:v>72.323611111111106</c:v>
                </c:pt>
                <c:pt idx="52074">
                  <c:v>72.325000000000003</c:v>
                </c:pt>
                <c:pt idx="52075">
                  <c:v>72.326388888888886</c:v>
                </c:pt>
                <c:pt idx="52076">
                  <c:v>72.327777777777783</c:v>
                </c:pt>
                <c:pt idx="52077">
                  <c:v>72.329166666666666</c:v>
                </c:pt>
                <c:pt idx="52078">
                  <c:v>72.330555555555549</c:v>
                </c:pt>
                <c:pt idx="52079">
                  <c:v>72.331944444444446</c:v>
                </c:pt>
                <c:pt idx="52080">
                  <c:v>72.333333333333329</c:v>
                </c:pt>
                <c:pt idx="52081">
                  <c:v>72.334722222222226</c:v>
                </c:pt>
                <c:pt idx="52082">
                  <c:v>72.336111111111109</c:v>
                </c:pt>
                <c:pt idx="52083">
                  <c:v>72.337500000000006</c:v>
                </c:pt>
                <c:pt idx="52084">
                  <c:v>72.338888888888889</c:v>
                </c:pt>
                <c:pt idx="52085">
                  <c:v>72.340277777777771</c:v>
                </c:pt>
                <c:pt idx="52086">
                  <c:v>72.341666666666669</c:v>
                </c:pt>
                <c:pt idx="52087">
                  <c:v>72.343055555555551</c:v>
                </c:pt>
                <c:pt idx="52088">
                  <c:v>72.344444444444449</c:v>
                </c:pt>
                <c:pt idx="52089">
                  <c:v>72.345833333333331</c:v>
                </c:pt>
                <c:pt idx="52090">
                  <c:v>72.347222222222229</c:v>
                </c:pt>
                <c:pt idx="52091">
                  <c:v>72.348611111111111</c:v>
                </c:pt>
                <c:pt idx="52092">
                  <c:v>72.349999999999994</c:v>
                </c:pt>
                <c:pt idx="52093">
                  <c:v>72.351388888888891</c:v>
                </c:pt>
                <c:pt idx="52094">
                  <c:v>72.352777777777774</c:v>
                </c:pt>
                <c:pt idx="52095">
                  <c:v>72.354166666666671</c:v>
                </c:pt>
                <c:pt idx="52096">
                  <c:v>72.355555555555554</c:v>
                </c:pt>
                <c:pt idx="52097">
                  <c:v>72.356944444444451</c:v>
                </c:pt>
                <c:pt idx="52098">
                  <c:v>72.358333333333334</c:v>
                </c:pt>
                <c:pt idx="52099">
                  <c:v>72.359722222222217</c:v>
                </c:pt>
                <c:pt idx="52100">
                  <c:v>72.361111111111114</c:v>
                </c:pt>
                <c:pt idx="52101">
                  <c:v>72.362499999999997</c:v>
                </c:pt>
                <c:pt idx="52102">
                  <c:v>72.363888888888894</c:v>
                </c:pt>
                <c:pt idx="52103">
                  <c:v>72.365277777777777</c:v>
                </c:pt>
                <c:pt idx="52104">
                  <c:v>72.36666666666666</c:v>
                </c:pt>
                <c:pt idx="52105">
                  <c:v>72.368055555555557</c:v>
                </c:pt>
                <c:pt idx="52106">
                  <c:v>72.36944444444444</c:v>
                </c:pt>
                <c:pt idx="52107">
                  <c:v>72.370833333333337</c:v>
                </c:pt>
                <c:pt idx="52108">
                  <c:v>72.37222222222222</c:v>
                </c:pt>
                <c:pt idx="52109">
                  <c:v>72.373611111111117</c:v>
                </c:pt>
                <c:pt idx="52110">
                  <c:v>72.375</c:v>
                </c:pt>
                <c:pt idx="52111">
                  <c:v>72.376388888888883</c:v>
                </c:pt>
                <c:pt idx="52112">
                  <c:v>72.37777777777778</c:v>
                </c:pt>
                <c:pt idx="52113">
                  <c:v>72.379166666666663</c:v>
                </c:pt>
                <c:pt idx="52114">
                  <c:v>72.38055555555556</c:v>
                </c:pt>
                <c:pt idx="52115">
                  <c:v>72.381944444444443</c:v>
                </c:pt>
                <c:pt idx="52116">
                  <c:v>72.38333333333334</c:v>
                </c:pt>
                <c:pt idx="52117">
                  <c:v>72.384722222222223</c:v>
                </c:pt>
                <c:pt idx="52118">
                  <c:v>72.386111111111106</c:v>
                </c:pt>
                <c:pt idx="52119">
                  <c:v>72.387500000000003</c:v>
                </c:pt>
                <c:pt idx="52120">
                  <c:v>72.388888888888886</c:v>
                </c:pt>
                <c:pt idx="52121">
                  <c:v>72.390277777777783</c:v>
                </c:pt>
                <c:pt idx="52122">
                  <c:v>72.391666666666666</c:v>
                </c:pt>
                <c:pt idx="52123">
                  <c:v>72.393055555555549</c:v>
                </c:pt>
                <c:pt idx="52124">
                  <c:v>72.394444444444446</c:v>
                </c:pt>
                <c:pt idx="52125">
                  <c:v>72.395833333333329</c:v>
                </c:pt>
                <c:pt idx="52126">
                  <c:v>72.397222222222226</c:v>
                </c:pt>
                <c:pt idx="52127">
                  <c:v>72.398611111111109</c:v>
                </c:pt>
                <c:pt idx="52128">
                  <c:v>72.400000000000006</c:v>
                </c:pt>
                <c:pt idx="52129">
                  <c:v>72.401388888888889</c:v>
                </c:pt>
                <c:pt idx="52130">
                  <c:v>72.402777777777771</c:v>
                </c:pt>
                <c:pt idx="52131">
                  <c:v>72.404166666666669</c:v>
                </c:pt>
                <c:pt idx="52132">
                  <c:v>72.405555555555551</c:v>
                </c:pt>
                <c:pt idx="52133">
                  <c:v>72.406944444444449</c:v>
                </c:pt>
                <c:pt idx="52134">
                  <c:v>72.408333333333331</c:v>
                </c:pt>
                <c:pt idx="52135">
                  <c:v>72.409722222222229</c:v>
                </c:pt>
                <c:pt idx="52136">
                  <c:v>72.411111111111111</c:v>
                </c:pt>
                <c:pt idx="52137">
                  <c:v>72.412499999999994</c:v>
                </c:pt>
                <c:pt idx="52138">
                  <c:v>72.413888888888891</c:v>
                </c:pt>
                <c:pt idx="52139">
                  <c:v>72.415277777777774</c:v>
                </c:pt>
                <c:pt idx="52140">
                  <c:v>72.416666666666671</c:v>
                </c:pt>
                <c:pt idx="52141">
                  <c:v>72.418055555555554</c:v>
                </c:pt>
                <c:pt idx="52142">
                  <c:v>72.419444444444451</c:v>
                </c:pt>
                <c:pt idx="52143">
                  <c:v>72.420833333333334</c:v>
                </c:pt>
                <c:pt idx="52144">
                  <c:v>72.422222222222217</c:v>
                </c:pt>
                <c:pt idx="52145">
                  <c:v>72.423611111111114</c:v>
                </c:pt>
                <c:pt idx="52146">
                  <c:v>72.424999999999997</c:v>
                </c:pt>
                <c:pt idx="52147">
                  <c:v>72.426388888888894</c:v>
                </c:pt>
                <c:pt idx="52148">
                  <c:v>72.427777777777777</c:v>
                </c:pt>
                <c:pt idx="52149">
                  <c:v>72.42916666666666</c:v>
                </c:pt>
                <c:pt idx="52150">
                  <c:v>72.430555555555557</c:v>
                </c:pt>
                <c:pt idx="52151">
                  <c:v>72.43194444444444</c:v>
                </c:pt>
                <c:pt idx="52152">
                  <c:v>72.433333333333337</c:v>
                </c:pt>
                <c:pt idx="52153">
                  <c:v>72.43472222222222</c:v>
                </c:pt>
                <c:pt idx="52154">
                  <c:v>72.436111111111117</c:v>
                </c:pt>
                <c:pt idx="52155">
                  <c:v>72.4375</c:v>
                </c:pt>
                <c:pt idx="52156">
                  <c:v>72.438888888888883</c:v>
                </c:pt>
                <c:pt idx="52157">
                  <c:v>72.44027777777778</c:v>
                </c:pt>
                <c:pt idx="52158">
                  <c:v>72.441666666666663</c:v>
                </c:pt>
                <c:pt idx="52159">
                  <c:v>72.44305555555556</c:v>
                </c:pt>
                <c:pt idx="52160">
                  <c:v>72.444444444444443</c:v>
                </c:pt>
                <c:pt idx="52161">
                  <c:v>72.44583333333334</c:v>
                </c:pt>
                <c:pt idx="52162">
                  <c:v>72.447222222222223</c:v>
                </c:pt>
                <c:pt idx="52163">
                  <c:v>72.448611111111106</c:v>
                </c:pt>
                <c:pt idx="52164">
                  <c:v>72.45</c:v>
                </c:pt>
                <c:pt idx="52165">
                  <c:v>72.451388888888886</c:v>
                </c:pt>
                <c:pt idx="52166">
                  <c:v>72.452777777777783</c:v>
                </c:pt>
                <c:pt idx="52167">
                  <c:v>72.454166666666666</c:v>
                </c:pt>
                <c:pt idx="52168">
                  <c:v>72.455555555555549</c:v>
                </c:pt>
                <c:pt idx="52169">
                  <c:v>72.456944444444446</c:v>
                </c:pt>
                <c:pt idx="52170">
                  <c:v>72.458333333333329</c:v>
                </c:pt>
                <c:pt idx="52171">
                  <c:v>72.459722222222226</c:v>
                </c:pt>
                <c:pt idx="52172">
                  <c:v>72.461111111111109</c:v>
                </c:pt>
                <c:pt idx="52173">
                  <c:v>72.462500000000006</c:v>
                </c:pt>
                <c:pt idx="52174">
                  <c:v>72.463888888888889</c:v>
                </c:pt>
                <c:pt idx="52175">
                  <c:v>72.465277777777771</c:v>
                </c:pt>
                <c:pt idx="52176">
                  <c:v>72.466666666666669</c:v>
                </c:pt>
                <c:pt idx="52177">
                  <c:v>72.468055555555551</c:v>
                </c:pt>
                <c:pt idx="52178">
                  <c:v>72.469444444444449</c:v>
                </c:pt>
                <c:pt idx="52179">
                  <c:v>72.470833333333331</c:v>
                </c:pt>
                <c:pt idx="52180">
                  <c:v>72.472222222222229</c:v>
                </c:pt>
                <c:pt idx="52181">
                  <c:v>72.473611111111111</c:v>
                </c:pt>
                <c:pt idx="52182">
                  <c:v>72.474999999999994</c:v>
                </c:pt>
                <c:pt idx="52183">
                  <c:v>72.476388888888891</c:v>
                </c:pt>
                <c:pt idx="52184">
                  <c:v>72.477777777777774</c:v>
                </c:pt>
                <c:pt idx="52185">
                  <c:v>72.479166666666671</c:v>
                </c:pt>
                <c:pt idx="52186">
                  <c:v>72.480555555555554</c:v>
                </c:pt>
                <c:pt idx="52187">
                  <c:v>72.481944444444451</c:v>
                </c:pt>
                <c:pt idx="52188">
                  <c:v>72.483333333333334</c:v>
                </c:pt>
                <c:pt idx="52189">
                  <c:v>72.484722222222217</c:v>
                </c:pt>
                <c:pt idx="52190">
                  <c:v>72.486111111111114</c:v>
                </c:pt>
                <c:pt idx="52191">
                  <c:v>72.487499999999997</c:v>
                </c:pt>
                <c:pt idx="52192">
                  <c:v>72.488888888888894</c:v>
                </c:pt>
                <c:pt idx="52193">
                  <c:v>72.490277777777777</c:v>
                </c:pt>
                <c:pt idx="52194">
                  <c:v>72.49166666666666</c:v>
                </c:pt>
                <c:pt idx="52195">
                  <c:v>72.493055555555557</c:v>
                </c:pt>
                <c:pt idx="52196">
                  <c:v>72.49444444444444</c:v>
                </c:pt>
                <c:pt idx="52197">
                  <c:v>72.495833333333337</c:v>
                </c:pt>
                <c:pt idx="52198">
                  <c:v>72.49722222222222</c:v>
                </c:pt>
                <c:pt idx="52199">
                  <c:v>72.498611111111117</c:v>
                </c:pt>
                <c:pt idx="52200">
                  <c:v>72.5</c:v>
                </c:pt>
                <c:pt idx="52201">
                  <c:v>72.501388888888883</c:v>
                </c:pt>
                <c:pt idx="52202">
                  <c:v>72.50277777777778</c:v>
                </c:pt>
                <c:pt idx="52203">
                  <c:v>72.504166666666663</c:v>
                </c:pt>
                <c:pt idx="52204">
                  <c:v>72.50555555555556</c:v>
                </c:pt>
                <c:pt idx="52205">
                  <c:v>72.506944444444443</c:v>
                </c:pt>
                <c:pt idx="52206">
                  <c:v>72.50833333333334</c:v>
                </c:pt>
                <c:pt idx="52207">
                  <c:v>72.509722222222223</c:v>
                </c:pt>
                <c:pt idx="52208">
                  <c:v>72.511111111111106</c:v>
                </c:pt>
                <c:pt idx="52209">
                  <c:v>72.512500000000003</c:v>
                </c:pt>
                <c:pt idx="52210">
                  <c:v>72.513888888888886</c:v>
                </c:pt>
                <c:pt idx="52211">
                  <c:v>72.515277777777783</c:v>
                </c:pt>
                <c:pt idx="52212">
                  <c:v>72.516666666666666</c:v>
                </c:pt>
                <c:pt idx="52213">
                  <c:v>72.518055555555549</c:v>
                </c:pt>
                <c:pt idx="52214">
                  <c:v>72.519444444444446</c:v>
                </c:pt>
                <c:pt idx="52215">
                  <c:v>72.520833333333329</c:v>
                </c:pt>
                <c:pt idx="52216">
                  <c:v>72.522222222222226</c:v>
                </c:pt>
                <c:pt idx="52217">
                  <c:v>72.523611111111109</c:v>
                </c:pt>
                <c:pt idx="52218">
                  <c:v>72.525000000000006</c:v>
                </c:pt>
                <c:pt idx="52219">
                  <c:v>72.526388888888889</c:v>
                </c:pt>
                <c:pt idx="52220">
                  <c:v>72.527777777777771</c:v>
                </c:pt>
                <c:pt idx="52221">
                  <c:v>72.529166666666669</c:v>
                </c:pt>
                <c:pt idx="52222">
                  <c:v>72.530555555555551</c:v>
                </c:pt>
                <c:pt idx="52223">
                  <c:v>72.531944444444449</c:v>
                </c:pt>
                <c:pt idx="52224">
                  <c:v>72.533333333333331</c:v>
                </c:pt>
                <c:pt idx="52225">
                  <c:v>72.534722222222229</c:v>
                </c:pt>
                <c:pt idx="52226">
                  <c:v>72.536111111111111</c:v>
                </c:pt>
                <c:pt idx="52227">
                  <c:v>72.537499999999994</c:v>
                </c:pt>
                <c:pt idx="52228">
                  <c:v>72.538888888888891</c:v>
                </c:pt>
                <c:pt idx="52229">
                  <c:v>72.540277777777774</c:v>
                </c:pt>
                <c:pt idx="52230">
                  <c:v>72.541666666666671</c:v>
                </c:pt>
                <c:pt idx="52231">
                  <c:v>72.543055555555554</c:v>
                </c:pt>
                <c:pt idx="52232">
                  <c:v>72.544444444444451</c:v>
                </c:pt>
                <c:pt idx="52233">
                  <c:v>72.545833333333334</c:v>
                </c:pt>
                <c:pt idx="52234">
                  <c:v>72.547222222222217</c:v>
                </c:pt>
                <c:pt idx="52235">
                  <c:v>72.548611111111114</c:v>
                </c:pt>
                <c:pt idx="52236">
                  <c:v>72.55</c:v>
                </c:pt>
                <c:pt idx="52237">
                  <c:v>72.551388888888894</c:v>
                </c:pt>
                <c:pt idx="52238">
                  <c:v>72.552777777777777</c:v>
                </c:pt>
                <c:pt idx="52239">
                  <c:v>72.55416666666666</c:v>
                </c:pt>
                <c:pt idx="52240">
                  <c:v>72.555555555555557</c:v>
                </c:pt>
                <c:pt idx="52241">
                  <c:v>72.55694444444444</c:v>
                </c:pt>
                <c:pt idx="52242">
                  <c:v>72.558333333333337</c:v>
                </c:pt>
                <c:pt idx="52243">
                  <c:v>72.55972222222222</c:v>
                </c:pt>
                <c:pt idx="52244">
                  <c:v>72.561111111111117</c:v>
                </c:pt>
                <c:pt idx="52245">
                  <c:v>72.5625</c:v>
                </c:pt>
                <c:pt idx="52246">
                  <c:v>72.563888888888883</c:v>
                </c:pt>
                <c:pt idx="52247">
                  <c:v>72.56527777777778</c:v>
                </c:pt>
                <c:pt idx="52248">
                  <c:v>72.566666666666663</c:v>
                </c:pt>
                <c:pt idx="52249">
                  <c:v>72.56805555555556</c:v>
                </c:pt>
                <c:pt idx="52250">
                  <c:v>72.569444444444443</c:v>
                </c:pt>
                <c:pt idx="52251">
                  <c:v>72.57083333333334</c:v>
                </c:pt>
                <c:pt idx="52252">
                  <c:v>72.572222222222223</c:v>
                </c:pt>
                <c:pt idx="52253">
                  <c:v>72.573611111111106</c:v>
                </c:pt>
                <c:pt idx="52254">
                  <c:v>72.575000000000003</c:v>
                </c:pt>
                <c:pt idx="52255">
                  <c:v>72.576388888888886</c:v>
                </c:pt>
                <c:pt idx="52256">
                  <c:v>72.577777777777783</c:v>
                </c:pt>
                <c:pt idx="52257">
                  <c:v>72.579166666666666</c:v>
                </c:pt>
                <c:pt idx="52258">
                  <c:v>72.580555555555549</c:v>
                </c:pt>
                <c:pt idx="52259">
                  <c:v>72.581944444444446</c:v>
                </c:pt>
                <c:pt idx="52260">
                  <c:v>72.583333333333329</c:v>
                </c:pt>
                <c:pt idx="52261">
                  <c:v>72.584722222222226</c:v>
                </c:pt>
                <c:pt idx="52262">
                  <c:v>72.586111111111109</c:v>
                </c:pt>
                <c:pt idx="52263">
                  <c:v>72.587500000000006</c:v>
                </c:pt>
                <c:pt idx="52264">
                  <c:v>72.588888888888889</c:v>
                </c:pt>
                <c:pt idx="52265">
                  <c:v>72.590277777777771</c:v>
                </c:pt>
                <c:pt idx="52266">
                  <c:v>72.591666666666669</c:v>
                </c:pt>
                <c:pt idx="52267">
                  <c:v>72.593055555555551</c:v>
                </c:pt>
                <c:pt idx="52268">
                  <c:v>72.594444444444449</c:v>
                </c:pt>
                <c:pt idx="52269">
                  <c:v>72.595833333333331</c:v>
                </c:pt>
                <c:pt idx="52270">
                  <c:v>72.597222222222229</c:v>
                </c:pt>
                <c:pt idx="52271">
                  <c:v>72.598611111111111</c:v>
                </c:pt>
                <c:pt idx="52272">
                  <c:v>72.599999999999994</c:v>
                </c:pt>
                <c:pt idx="52273">
                  <c:v>72.601388888888891</c:v>
                </c:pt>
                <c:pt idx="52274">
                  <c:v>72.602777777777774</c:v>
                </c:pt>
                <c:pt idx="52275">
                  <c:v>72.604166666666671</c:v>
                </c:pt>
                <c:pt idx="52276">
                  <c:v>72.605555555555554</c:v>
                </c:pt>
                <c:pt idx="52277">
                  <c:v>72.606944444444451</c:v>
                </c:pt>
                <c:pt idx="52278">
                  <c:v>72.608333333333334</c:v>
                </c:pt>
                <c:pt idx="52279">
                  <c:v>72.609722222222217</c:v>
                </c:pt>
                <c:pt idx="52280">
                  <c:v>72.611111111111114</c:v>
                </c:pt>
                <c:pt idx="52281">
                  <c:v>72.612499999999997</c:v>
                </c:pt>
                <c:pt idx="52282">
                  <c:v>72.613888888888894</c:v>
                </c:pt>
                <c:pt idx="52283">
                  <c:v>72.615277777777777</c:v>
                </c:pt>
                <c:pt idx="52284">
                  <c:v>72.61666666666666</c:v>
                </c:pt>
                <c:pt idx="52285">
                  <c:v>72.618055555555557</c:v>
                </c:pt>
                <c:pt idx="52286">
                  <c:v>72.61944444444444</c:v>
                </c:pt>
                <c:pt idx="52287">
                  <c:v>72.620833333333337</c:v>
                </c:pt>
                <c:pt idx="52288">
                  <c:v>72.62222222222222</c:v>
                </c:pt>
                <c:pt idx="52289">
                  <c:v>72.623611111111117</c:v>
                </c:pt>
                <c:pt idx="52290">
                  <c:v>72.625</c:v>
                </c:pt>
                <c:pt idx="52291">
                  <c:v>72.626388888888883</c:v>
                </c:pt>
                <c:pt idx="52292">
                  <c:v>72.62777777777778</c:v>
                </c:pt>
                <c:pt idx="52293">
                  <c:v>72.629166666666663</c:v>
                </c:pt>
                <c:pt idx="52294">
                  <c:v>72.63055555555556</c:v>
                </c:pt>
                <c:pt idx="52295">
                  <c:v>72.631944444444443</c:v>
                </c:pt>
                <c:pt idx="52296">
                  <c:v>72.63333333333334</c:v>
                </c:pt>
                <c:pt idx="52297">
                  <c:v>72.634722222222223</c:v>
                </c:pt>
                <c:pt idx="52298">
                  <c:v>72.636111111111106</c:v>
                </c:pt>
                <c:pt idx="52299">
                  <c:v>72.637500000000003</c:v>
                </c:pt>
                <c:pt idx="52300">
                  <c:v>72.638888888888886</c:v>
                </c:pt>
                <c:pt idx="52301">
                  <c:v>72.640277777777783</c:v>
                </c:pt>
                <c:pt idx="52302">
                  <c:v>72.641666666666666</c:v>
                </c:pt>
                <c:pt idx="52303">
                  <c:v>72.643055555555549</c:v>
                </c:pt>
                <c:pt idx="52304">
                  <c:v>72.644444444444446</c:v>
                </c:pt>
                <c:pt idx="52305">
                  <c:v>72.645833333333329</c:v>
                </c:pt>
                <c:pt idx="52306">
                  <c:v>72.647222222222226</c:v>
                </c:pt>
                <c:pt idx="52307">
                  <c:v>72.648611111111109</c:v>
                </c:pt>
                <c:pt idx="52308">
                  <c:v>72.650000000000006</c:v>
                </c:pt>
                <c:pt idx="52309">
                  <c:v>72.651388888888889</c:v>
                </c:pt>
                <c:pt idx="52310">
                  <c:v>72.652777777777771</c:v>
                </c:pt>
                <c:pt idx="52311">
                  <c:v>72.654166666666669</c:v>
                </c:pt>
                <c:pt idx="52312">
                  <c:v>72.655555555555551</c:v>
                </c:pt>
                <c:pt idx="52313">
                  <c:v>72.656944444444449</c:v>
                </c:pt>
                <c:pt idx="52314">
                  <c:v>72.658333333333331</c:v>
                </c:pt>
                <c:pt idx="52315">
                  <c:v>72.659722222222229</c:v>
                </c:pt>
                <c:pt idx="52316">
                  <c:v>72.661111111111111</c:v>
                </c:pt>
                <c:pt idx="52317">
                  <c:v>72.662499999999994</c:v>
                </c:pt>
                <c:pt idx="52318">
                  <c:v>72.663888888888891</c:v>
                </c:pt>
                <c:pt idx="52319">
                  <c:v>72.665277777777774</c:v>
                </c:pt>
                <c:pt idx="52320">
                  <c:v>72.666666666666671</c:v>
                </c:pt>
                <c:pt idx="52321">
                  <c:v>72.668055555555554</c:v>
                </c:pt>
                <c:pt idx="52322">
                  <c:v>72.669444444444451</c:v>
                </c:pt>
                <c:pt idx="52323">
                  <c:v>72.670833333333334</c:v>
                </c:pt>
                <c:pt idx="52324">
                  <c:v>72.672222222222217</c:v>
                </c:pt>
                <c:pt idx="52325">
                  <c:v>72.673611111111114</c:v>
                </c:pt>
                <c:pt idx="52326">
                  <c:v>72.674999999999997</c:v>
                </c:pt>
                <c:pt idx="52327">
                  <c:v>72.676388888888894</c:v>
                </c:pt>
                <c:pt idx="52328">
                  <c:v>72.677777777777777</c:v>
                </c:pt>
                <c:pt idx="52329">
                  <c:v>72.67916666666666</c:v>
                </c:pt>
                <c:pt idx="52330">
                  <c:v>72.680555555555557</c:v>
                </c:pt>
                <c:pt idx="52331">
                  <c:v>72.68194444444444</c:v>
                </c:pt>
                <c:pt idx="52332">
                  <c:v>72.683333333333337</c:v>
                </c:pt>
                <c:pt idx="52333">
                  <c:v>72.68472222222222</c:v>
                </c:pt>
                <c:pt idx="52334">
                  <c:v>72.686111111111117</c:v>
                </c:pt>
                <c:pt idx="52335">
                  <c:v>72.6875</c:v>
                </c:pt>
                <c:pt idx="52336">
                  <c:v>72.688888888888883</c:v>
                </c:pt>
                <c:pt idx="52337">
                  <c:v>72.69027777777778</c:v>
                </c:pt>
                <c:pt idx="52338">
                  <c:v>72.691666666666663</c:v>
                </c:pt>
                <c:pt idx="52339">
                  <c:v>72.69305555555556</c:v>
                </c:pt>
                <c:pt idx="52340">
                  <c:v>72.694444444444443</c:v>
                </c:pt>
                <c:pt idx="52341">
                  <c:v>72.69583333333334</c:v>
                </c:pt>
                <c:pt idx="52342">
                  <c:v>72.697222222222223</c:v>
                </c:pt>
                <c:pt idx="52343">
                  <c:v>72.698611111111106</c:v>
                </c:pt>
                <c:pt idx="52344">
                  <c:v>72.7</c:v>
                </c:pt>
                <c:pt idx="52345">
                  <c:v>72.701388888888886</c:v>
                </c:pt>
                <c:pt idx="52346">
                  <c:v>72.702777777777783</c:v>
                </c:pt>
                <c:pt idx="52347">
                  <c:v>72.704166666666666</c:v>
                </c:pt>
                <c:pt idx="52348">
                  <c:v>72.705555555555549</c:v>
                </c:pt>
                <c:pt idx="52349">
                  <c:v>72.706944444444446</c:v>
                </c:pt>
                <c:pt idx="52350">
                  <c:v>72.708333333333329</c:v>
                </c:pt>
                <c:pt idx="52351">
                  <c:v>72.709722222222226</c:v>
                </c:pt>
                <c:pt idx="52352">
                  <c:v>72.711111111111109</c:v>
                </c:pt>
                <c:pt idx="52353">
                  <c:v>72.712500000000006</c:v>
                </c:pt>
                <c:pt idx="52354">
                  <c:v>72.713888888888889</c:v>
                </c:pt>
                <c:pt idx="52355">
                  <c:v>72.715277777777771</c:v>
                </c:pt>
                <c:pt idx="52356">
                  <c:v>72.716666666666669</c:v>
                </c:pt>
                <c:pt idx="52357">
                  <c:v>72.718055555555551</c:v>
                </c:pt>
                <c:pt idx="52358">
                  <c:v>72.719444444444449</c:v>
                </c:pt>
                <c:pt idx="52359">
                  <c:v>72.720833333333331</c:v>
                </c:pt>
                <c:pt idx="52360">
                  <c:v>72.722222222222229</c:v>
                </c:pt>
                <c:pt idx="52361">
                  <c:v>72.723611111111111</c:v>
                </c:pt>
                <c:pt idx="52362">
                  <c:v>72.724999999999994</c:v>
                </c:pt>
                <c:pt idx="52363">
                  <c:v>72.726388888888891</c:v>
                </c:pt>
                <c:pt idx="52364">
                  <c:v>72.727777777777774</c:v>
                </c:pt>
                <c:pt idx="52365">
                  <c:v>72.729166666666671</c:v>
                </c:pt>
                <c:pt idx="52366">
                  <c:v>72.730555555555554</c:v>
                </c:pt>
                <c:pt idx="52367">
                  <c:v>72.731944444444451</c:v>
                </c:pt>
                <c:pt idx="52368">
                  <c:v>72.733333333333334</c:v>
                </c:pt>
                <c:pt idx="52369">
                  <c:v>72.734722222222217</c:v>
                </c:pt>
                <c:pt idx="52370">
                  <c:v>72.736111111111114</c:v>
                </c:pt>
                <c:pt idx="52371">
                  <c:v>72.737499999999997</c:v>
                </c:pt>
                <c:pt idx="52372">
                  <c:v>72.738888888888894</c:v>
                </c:pt>
                <c:pt idx="52373">
                  <c:v>72.740277777777777</c:v>
                </c:pt>
                <c:pt idx="52374">
                  <c:v>72.74166666666666</c:v>
                </c:pt>
                <c:pt idx="52375">
                  <c:v>72.743055555555557</c:v>
                </c:pt>
                <c:pt idx="52376">
                  <c:v>72.74444444444444</c:v>
                </c:pt>
                <c:pt idx="52377">
                  <c:v>72.745833333333337</c:v>
                </c:pt>
                <c:pt idx="52378">
                  <c:v>72.74722222222222</c:v>
                </c:pt>
                <c:pt idx="52379">
                  <c:v>72.748611111111117</c:v>
                </c:pt>
                <c:pt idx="52380">
                  <c:v>72.75</c:v>
                </c:pt>
                <c:pt idx="52381">
                  <c:v>72.751388888888883</c:v>
                </c:pt>
                <c:pt idx="52382">
                  <c:v>72.75277777777778</c:v>
                </c:pt>
                <c:pt idx="52383">
                  <c:v>72.754166666666663</c:v>
                </c:pt>
                <c:pt idx="52384">
                  <c:v>72.75555555555556</c:v>
                </c:pt>
                <c:pt idx="52385">
                  <c:v>72.756944444444443</c:v>
                </c:pt>
                <c:pt idx="52386">
                  <c:v>72.75833333333334</c:v>
                </c:pt>
                <c:pt idx="52387">
                  <c:v>72.759722222222223</c:v>
                </c:pt>
                <c:pt idx="52388">
                  <c:v>72.761111111111106</c:v>
                </c:pt>
                <c:pt idx="52389">
                  <c:v>72.762500000000003</c:v>
                </c:pt>
                <c:pt idx="52390">
                  <c:v>72.763888888888886</c:v>
                </c:pt>
                <c:pt idx="52391">
                  <c:v>72.765277777777783</c:v>
                </c:pt>
                <c:pt idx="52392">
                  <c:v>72.766666666666666</c:v>
                </c:pt>
                <c:pt idx="52393">
                  <c:v>72.768055555555549</c:v>
                </c:pt>
                <c:pt idx="52394">
                  <c:v>72.769444444444446</c:v>
                </c:pt>
                <c:pt idx="52395">
                  <c:v>72.770833333333329</c:v>
                </c:pt>
                <c:pt idx="52396">
                  <c:v>72.772222222222226</c:v>
                </c:pt>
                <c:pt idx="52397">
                  <c:v>72.773611111111109</c:v>
                </c:pt>
                <c:pt idx="52398">
                  <c:v>72.775000000000006</c:v>
                </c:pt>
                <c:pt idx="52399">
                  <c:v>72.776388888888889</c:v>
                </c:pt>
                <c:pt idx="52400">
                  <c:v>72.777777777777771</c:v>
                </c:pt>
                <c:pt idx="52401">
                  <c:v>72.779166666666669</c:v>
                </c:pt>
                <c:pt idx="52402">
                  <c:v>72.780555555555551</c:v>
                </c:pt>
                <c:pt idx="52403">
                  <c:v>72.781944444444449</c:v>
                </c:pt>
                <c:pt idx="52404">
                  <c:v>72.783333333333331</c:v>
                </c:pt>
                <c:pt idx="52405">
                  <c:v>72.784722222222229</c:v>
                </c:pt>
                <c:pt idx="52406">
                  <c:v>72.786111111111111</c:v>
                </c:pt>
                <c:pt idx="52407">
                  <c:v>72.787499999999994</c:v>
                </c:pt>
                <c:pt idx="52408">
                  <c:v>72.788888888888891</c:v>
                </c:pt>
                <c:pt idx="52409">
                  <c:v>72.790277777777774</c:v>
                </c:pt>
                <c:pt idx="52410">
                  <c:v>72.791666666666671</c:v>
                </c:pt>
                <c:pt idx="52411">
                  <c:v>72.793055555555554</c:v>
                </c:pt>
                <c:pt idx="52412">
                  <c:v>72.794444444444451</c:v>
                </c:pt>
                <c:pt idx="52413">
                  <c:v>72.795833333333334</c:v>
                </c:pt>
                <c:pt idx="52414">
                  <c:v>72.797222222222217</c:v>
                </c:pt>
                <c:pt idx="52415">
                  <c:v>72.798611111111114</c:v>
                </c:pt>
                <c:pt idx="52416">
                  <c:v>72.8</c:v>
                </c:pt>
                <c:pt idx="52417">
                  <c:v>72.801388888888894</c:v>
                </c:pt>
                <c:pt idx="52418">
                  <c:v>72.802777777777777</c:v>
                </c:pt>
                <c:pt idx="52419">
                  <c:v>72.80416666666666</c:v>
                </c:pt>
                <c:pt idx="52420">
                  <c:v>72.805555555555557</c:v>
                </c:pt>
                <c:pt idx="52421">
                  <c:v>72.80694444444444</c:v>
                </c:pt>
                <c:pt idx="52422">
                  <c:v>72.808333333333337</c:v>
                </c:pt>
                <c:pt idx="52423">
                  <c:v>72.80972222222222</c:v>
                </c:pt>
                <c:pt idx="52424">
                  <c:v>72.811111111111117</c:v>
                </c:pt>
                <c:pt idx="52425">
                  <c:v>72.8125</c:v>
                </c:pt>
                <c:pt idx="52426">
                  <c:v>72.813888888888883</c:v>
                </c:pt>
                <c:pt idx="52427">
                  <c:v>72.81527777777778</c:v>
                </c:pt>
                <c:pt idx="52428">
                  <c:v>72.816666666666663</c:v>
                </c:pt>
                <c:pt idx="52429">
                  <c:v>72.81805555555556</c:v>
                </c:pt>
                <c:pt idx="52430">
                  <c:v>72.819444444444443</c:v>
                </c:pt>
                <c:pt idx="52431">
                  <c:v>72.82083333333334</c:v>
                </c:pt>
                <c:pt idx="52432">
                  <c:v>72.822222222222223</c:v>
                </c:pt>
                <c:pt idx="52433">
                  <c:v>72.823611111111106</c:v>
                </c:pt>
                <c:pt idx="52434">
                  <c:v>72.825000000000003</c:v>
                </c:pt>
                <c:pt idx="52435">
                  <c:v>72.826388888888886</c:v>
                </c:pt>
                <c:pt idx="52436">
                  <c:v>72.827777777777783</c:v>
                </c:pt>
                <c:pt idx="52437">
                  <c:v>72.829166666666666</c:v>
                </c:pt>
                <c:pt idx="52438">
                  <c:v>72.830555555555549</c:v>
                </c:pt>
                <c:pt idx="52439">
                  <c:v>72.831944444444446</c:v>
                </c:pt>
                <c:pt idx="52440">
                  <c:v>72.833333333333329</c:v>
                </c:pt>
                <c:pt idx="52441">
                  <c:v>72.834722222222226</c:v>
                </c:pt>
                <c:pt idx="52442">
                  <c:v>72.836111111111109</c:v>
                </c:pt>
                <c:pt idx="52443">
                  <c:v>72.837500000000006</c:v>
                </c:pt>
                <c:pt idx="52444">
                  <c:v>72.838888888888889</c:v>
                </c:pt>
                <c:pt idx="52445">
                  <c:v>72.840277777777771</c:v>
                </c:pt>
                <c:pt idx="52446">
                  <c:v>72.841666666666669</c:v>
                </c:pt>
                <c:pt idx="52447">
                  <c:v>72.843055555555551</c:v>
                </c:pt>
                <c:pt idx="52448">
                  <c:v>72.844444444444449</c:v>
                </c:pt>
                <c:pt idx="52449">
                  <c:v>72.845833333333331</c:v>
                </c:pt>
                <c:pt idx="52450">
                  <c:v>72.847222222222229</c:v>
                </c:pt>
                <c:pt idx="52451">
                  <c:v>72.848611111111111</c:v>
                </c:pt>
                <c:pt idx="52452">
                  <c:v>72.849999999999994</c:v>
                </c:pt>
                <c:pt idx="52453">
                  <c:v>72.851388888888891</c:v>
                </c:pt>
                <c:pt idx="52454">
                  <c:v>72.852777777777774</c:v>
                </c:pt>
                <c:pt idx="52455">
                  <c:v>72.854166666666671</c:v>
                </c:pt>
                <c:pt idx="52456">
                  <c:v>72.855555555555554</c:v>
                </c:pt>
                <c:pt idx="52457">
                  <c:v>72.856944444444451</c:v>
                </c:pt>
                <c:pt idx="52458">
                  <c:v>72.858333333333334</c:v>
                </c:pt>
                <c:pt idx="52459">
                  <c:v>72.859722222222217</c:v>
                </c:pt>
                <c:pt idx="52460">
                  <c:v>72.861111111111114</c:v>
                </c:pt>
                <c:pt idx="52461">
                  <c:v>72.862499999999997</c:v>
                </c:pt>
                <c:pt idx="52462">
                  <c:v>72.863888888888894</c:v>
                </c:pt>
                <c:pt idx="52463">
                  <c:v>72.865277777777777</c:v>
                </c:pt>
                <c:pt idx="52464">
                  <c:v>72.86666666666666</c:v>
                </c:pt>
                <c:pt idx="52465">
                  <c:v>72.868055555555557</c:v>
                </c:pt>
                <c:pt idx="52466">
                  <c:v>72.86944444444444</c:v>
                </c:pt>
                <c:pt idx="52467">
                  <c:v>72.870833333333337</c:v>
                </c:pt>
                <c:pt idx="52468">
                  <c:v>72.87222222222222</c:v>
                </c:pt>
                <c:pt idx="52469">
                  <c:v>72.873611111111117</c:v>
                </c:pt>
                <c:pt idx="52470">
                  <c:v>72.875</c:v>
                </c:pt>
                <c:pt idx="52471">
                  <c:v>72.876388888888883</c:v>
                </c:pt>
                <c:pt idx="52472">
                  <c:v>72.87777777777778</c:v>
                </c:pt>
                <c:pt idx="52473">
                  <c:v>72.879166666666663</c:v>
                </c:pt>
                <c:pt idx="52474">
                  <c:v>72.88055555555556</c:v>
                </c:pt>
                <c:pt idx="52475">
                  <c:v>72.881944444444443</c:v>
                </c:pt>
                <c:pt idx="52476">
                  <c:v>72.88333333333334</c:v>
                </c:pt>
                <c:pt idx="52477">
                  <c:v>72.884722222222223</c:v>
                </c:pt>
                <c:pt idx="52478">
                  <c:v>72.886111111111106</c:v>
                </c:pt>
                <c:pt idx="52479">
                  <c:v>72.887500000000003</c:v>
                </c:pt>
                <c:pt idx="52480">
                  <c:v>72.888888888888886</c:v>
                </c:pt>
                <c:pt idx="52481">
                  <c:v>72.890277777777783</c:v>
                </c:pt>
                <c:pt idx="52482">
                  <c:v>72.891666666666666</c:v>
                </c:pt>
                <c:pt idx="52483">
                  <c:v>72.893055555555549</c:v>
                </c:pt>
                <c:pt idx="52484">
                  <c:v>72.894444444444446</c:v>
                </c:pt>
                <c:pt idx="52485">
                  <c:v>72.895833333333329</c:v>
                </c:pt>
                <c:pt idx="52486">
                  <c:v>72.897222222222226</c:v>
                </c:pt>
                <c:pt idx="52487">
                  <c:v>72.898611111111109</c:v>
                </c:pt>
                <c:pt idx="52488">
                  <c:v>72.900000000000006</c:v>
                </c:pt>
                <c:pt idx="52489">
                  <c:v>72.901388888888889</c:v>
                </c:pt>
                <c:pt idx="52490">
                  <c:v>72.902777777777771</c:v>
                </c:pt>
                <c:pt idx="52491">
                  <c:v>72.904166666666669</c:v>
                </c:pt>
                <c:pt idx="52492">
                  <c:v>72.905555555555551</c:v>
                </c:pt>
                <c:pt idx="52493">
                  <c:v>72.906944444444449</c:v>
                </c:pt>
                <c:pt idx="52494">
                  <c:v>72.908333333333331</c:v>
                </c:pt>
                <c:pt idx="52495">
                  <c:v>72.909722222222229</c:v>
                </c:pt>
                <c:pt idx="52496">
                  <c:v>72.911111111111111</c:v>
                </c:pt>
                <c:pt idx="52497">
                  <c:v>72.912499999999994</c:v>
                </c:pt>
                <c:pt idx="52498">
                  <c:v>72.913888888888891</c:v>
                </c:pt>
                <c:pt idx="52499">
                  <c:v>72.915277777777774</c:v>
                </c:pt>
                <c:pt idx="52500">
                  <c:v>72.916666666666671</c:v>
                </c:pt>
                <c:pt idx="52501">
                  <c:v>72.918055555555554</c:v>
                </c:pt>
                <c:pt idx="52502">
                  <c:v>72.919444444444451</c:v>
                </c:pt>
                <c:pt idx="52503">
                  <c:v>72.920833333333334</c:v>
                </c:pt>
                <c:pt idx="52504">
                  <c:v>72.922222222222217</c:v>
                </c:pt>
                <c:pt idx="52505">
                  <c:v>72.923611111111114</c:v>
                </c:pt>
                <c:pt idx="52506">
                  <c:v>72.924999999999997</c:v>
                </c:pt>
                <c:pt idx="52507">
                  <c:v>72.926388888888894</c:v>
                </c:pt>
                <c:pt idx="52508">
                  <c:v>72.927777777777777</c:v>
                </c:pt>
                <c:pt idx="52509">
                  <c:v>72.92916666666666</c:v>
                </c:pt>
                <c:pt idx="52510">
                  <c:v>72.930555555555557</c:v>
                </c:pt>
                <c:pt idx="52511">
                  <c:v>72.93194444444444</c:v>
                </c:pt>
                <c:pt idx="52512">
                  <c:v>72.933333333333337</c:v>
                </c:pt>
                <c:pt idx="52513">
                  <c:v>72.93472222222222</c:v>
                </c:pt>
                <c:pt idx="52514">
                  <c:v>72.936111111111117</c:v>
                </c:pt>
                <c:pt idx="52515">
                  <c:v>72.9375</c:v>
                </c:pt>
                <c:pt idx="52516">
                  <c:v>72.938888888888883</c:v>
                </c:pt>
                <c:pt idx="52517">
                  <c:v>72.94027777777778</c:v>
                </c:pt>
                <c:pt idx="52518">
                  <c:v>72.941666666666663</c:v>
                </c:pt>
                <c:pt idx="52519">
                  <c:v>72.94305555555556</c:v>
                </c:pt>
                <c:pt idx="52520">
                  <c:v>72.944444444444443</c:v>
                </c:pt>
                <c:pt idx="52521">
                  <c:v>72.94583333333334</c:v>
                </c:pt>
                <c:pt idx="52522">
                  <c:v>72.947222222222223</c:v>
                </c:pt>
                <c:pt idx="52523">
                  <c:v>72.948611111111106</c:v>
                </c:pt>
                <c:pt idx="52524">
                  <c:v>72.95</c:v>
                </c:pt>
                <c:pt idx="52525">
                  <c:v>72.951388888888886</c:v>
                </c:pt>
                <c:pt idx="52526">
                  <c:v>72.952777777777783</c:v>
                </c:pt>
                <c:pt idx="52527">
                  <c:v>72.954166666666666</c:v>
                </c:pt>
                <c:pt idx="52528">
                  <c:v>72.955555555555549</c:v>
                </c:pt>
                <c:pt idx="52529">
                  <c:v>72.956944444444446</c:v>
                </c:pt>
                <c:pt idx="52530">
                  <c:v>72.958333333333329</c:v>
                </c:pt>
                <c:pt idx="52531">
                  <c:v>72.959722222222226</c:v>
                </c:pt>
                <c:pt idx="52532">
                  <c:v>72.961111111111109</c:v>
                </c:pt>
                <c:pt idx="52533">
                  <c:v>72.962500000000006</c:v>
                </c:pt>
                <c:pt idx="52534">
                  <c:v>72.963888888888889</c:v>
                </c:pt>
                <c:pt idx="52535">
                  <c:v>72.965277777777771</c:v>
                </c:pt>
                <c:pt idx="52536">
                  <c:v>72.966666666666669</c:v>
                </c:pt>
                <c:pt idx="52537">
                  <c:v>72.968055555555551</c:v>
                </c:pt>
                <c:pt idx="52538">
                  <c:v>72.969444444444449</c:v>
                </c:pt>
                <c:pt idx="52539">
                  <c:v>72.970833333333331</c:v>
                </c:pt>
                <c:pt idx="52540">
                  <c:v>72.972222222222229</c:v>
                </c:pt>
                <c:pt idx="52541">
                  <c:v>72.973611111111111</c:v>
                </c:pt>
                <c:pt idx="52542">
                  <c:v>72.974999999999994</c:v>
                </c:pt>
                <c:pt idx="52543">
                  <c:v>72.976388888888891</c:v>
                </c:pt>
                <c:pt idx="52544">
                  <c:v>72.977777777777774</c:v>
                </c:pt>
                <c:pt idx="52545">
                  <c:v>72.979166666666671</c:v>
                </c:pt>
                <c:pt idx="52546">
                  <c:v>72.980555555555554</c:v>
                </c:pt>
                <c:pt idx="52547">
                  <c:v>72.981944444444451</c:v>
                </c:pt>
                <c:pt idx="52548">
                  <c:v>72.983333333333334</c:v>
                </c:pt>
                <c:pt idx="52549">
                  <c:v>72.984722222222217</c:v>
                </c:pt>
                <c:pt idx="52550">
                  <c:v>72.986111111111114</c:v>
                </c:pt>
                <c:pt idx="52551">
                  <c:v>72.987499999999997</c:v>
                </c:pt>
                <c:pt idx="52552">
                  <c:v>72.988888888888894</c:v>
                </c:pt>
                <c:pt idx="52553">
                  <c:v>72.990277777777777</c:v>
                </c:pt>
                <c:pt idx="52554">
                  <c:v>72.99166666666666</c:v>
                </c:pt>
                <c:pt idx="52555">
                  <c:v>72.993055555555557</c:v>
                </c:pt>
                <c:pt idx="52556">
                  <c:v>72.99444444444444</c:v>
                </c:pt>
                <c:pt idx="52557">
                  <c:v>72.995833333333337</c:v>
                </c:pt>
                <c:pt idx="52558">
                  <c:v>72.99722222222222</c:v>
                </c:pt>
                <c:pt idx="52559">
                  <c:v>72.998611111111117</c:v>
                </c:pt>
                <c:pt idx="52560">
                  <c:v>73</c:v>
                </c:pt>
                <c:pt idx="52561">
                  <c:v>73.001388888888883</c:v>
                </c:pt>
                <c:pt idx="52562">
                  <c:v>73.00277777777778</c:v>
                </c:pt>
                <c:pt idx="52563">
                  <c:v>73.004166666666663</c:v>
                </c:pt>
                <c:pt idx="52564">
                  <c:v>73.00555555555556</c:v>
                </c:pt>
                <c:pt idx="52565">
                  <c:v>73.006944444444443</c:v>
                </c:pt>
                <c:pt idx="52566">
                  <c:v>73.00833333333334</c:v>
                </c:pt>
                <c:pt idx="52567">
                  <c:v>73.009722222222223</c:v>
                </c:pt>
                <c:pt idx="52568">
                  <c:v>73.011111111111106</c:v>
                </c:pt>
                <c:pt idx="52569">
                  <c:v>73.012500000000003</c:v>
                </c:pt>
                <c:pt idx="52570">
                  <c:v>73.013888888888886</c:v>
                </c:pt>
                <c:pt idx="52571">
                  <c:v>73.015277777777783</c:v>
                </c:pt>
                <c:pt idx="52572">
                  <c:v>73.016666666666666</c:v>
                </c:pt>
                <c:pt idx="52573">
                  <c:v>73.018055555555549</c:v>
                </c:pt>
                <c:pt idx="52574">
                  <c:v>73.019444444444446</c:v>
                </c:pt>
                <c:pt idx="52575">
                  <c:v>73.020833333333329</c:v>
                </c:pt>
                <c:pt idx="52576">
                  <c:v>73.022222222222226</c:v>
                </c:pt>
                <c:pt idx="52577">
                  <c:v>73.023611111111109</c:v>
                </c:pt>
                <c:pt idx="52578">
                  <c:v>73.025000000000006</c:v>
                </c:pt>
                <c:pt idx="52579">
                  <c:v>73.026388888888889</c:v>
                </c:pt>
                <c:pt idx="52580">
                  <c:v>73.027777777777771</c:v>
                </c:pt>
                <c:pt idx="52581">
                  <c:v>73.029166666666669</c:v>
                </c:pt>
                <c:pt idx="52582">
                  <c:v>73.030555555555551</c:v>
                </c:pt>
                <c:pt idx="52583">
                  <c:v>73.031944444444449</c:v>
                </c:pt>
                <c:pt idx="52584">
                  <c:v>73.033333333333331</c:v>
                </c:pt>
                <c:pt idx="52585">
                  <c:v>73.034722222222229</c:v>
                </c:pt>
                <c:pt idx="52586">
                  <c:v>73.036111111111111</c:v>
                </c:pt>
                <c:pt idx="52587">
                  <c:v>73.037499999999994</c:v>
                </c:pt>
                <c:pt idx="52588">
                  <c:v>73.038888888888891</c:v>
                </c:pt>
                <c:pt idx="52589">
                  <c:v>73.040277777777774</c:v>
                </c:pt>
                <c:pt idx="52590">
                  <c:v>73.041666666666671</c:v>
                </c:pt>
                <c:pt idx="52591">
                  <c:v>73.043055555555554</c:v>
                </c:pt>
                <c:pt idx="52592">
                  <c:v>73.044444444444451</c:v>
                </c:pt>
                <c:pt idx="52593">
                  <c:v>73.045833333333334</c:v>
                </c:pt>
                <c:pt idx="52594">
                  <c:v>73.047222222222217</c:v>
                </c:pt>
                <c:pt idx="52595">
                  <c:v>73.048611111111114</c:v>
                </c:pt>
                <c:pt idx="52596">
                  <c:v>73.05</c:v>
                </c:pt>
                <c:pt idx="52597">
                  <c:v>73.051388888888894</c:v>
                </c:pt>
                <c:pt idx="52598">
                  <c:v>73.052777777777777</c:v>
                </c:pt>
                <c:pt idx="52599">
                  <c:v>73.05416666666666</c:v>
                </c:pt>
                <c:pt idx="52600">
                  <c:v>73.055555555555557</c:v>
                </c:pt>
                <c:pt idx="52601">
                  <c:v>73.05694444444444</c:v>
                </c:pt>
                <c:pt idx="52602">
                  <c:v>73.058333333333337</c:v>
                </c:pt>
                <c:pt idx="52603">
                  <c:v>73.05972222222222</c:v>
                </c:pt>
                <c:pt idx="52604">
                  <c:v>73.061111111111117</c:v>
                </c:pt>
                <c:pt idx="52605">
                  <c:v>73.0625</c:v>
                </c:pt>
                <c:pt idx="52606">
                  <c:v>73.063888888888883</c:v>
                </c:pt>
                <c:pt idx="52607">
                  <c:v>73.06527777777778</c:v>
                </c:pt>
                <c:pt idx="52608">
                  <c:v>73.066666666666663</c:v>
                </c:pt>
                <c:pt idx="52609">
                  <c:v>73.06805555555556</c:v>
                </c:pt>
                <c:pt idx="52610">
                  <c:v>73.069444444444443</c:v>
                </c:pt>
                <c:pt idx="52611">
                  <c:v>73.07083333333334</c:v>
                </c:pt>
                <c:pt idx="52612">
                  <c:v>73.072222222222223</c:v>
                </c:pt>
                <c:pt idx="52613">
                  <c:v>73.073611111111106</c:v>
                </c:pt>
                <c:pt idx="52614">
                  <c:v>73.075000000000003</c:v>
                </c:pt>
                <c:pt idx="52615">
                  <c:v>73.076388888888886</c:v>
                </c:pt>
                <c:pt idx="52616">
                  <c:v>73.077777777777783</c:v>
                </c:pt>
                <c:pt idx="52617">
                  <c:v>73.079166666666666</c:v>
                </c:pt>
                <c:pt idx="52618">
                  <c:v>73.080555555555549</c:v>
                </c:pt>
                <c:pt idx="52619">
                  <c:v>73.081944444444446</c:v>
                </c:pt>
                <c:pt idx="52620">
                  <c:v>73.083333333333329</c:v>
                </c:pt>
                <c:pt idx="52621">
                  <c:v>73.084722222222226</c:v>
                </c:pt>
                <c:pt idx="52622">
                  <c:v>73.086111111111109</c:v>
                </c:pt>
                <c:pt idx="52623">
                  <c:v>73.087500000000006</c:v>
                </c:pt>
                <c:pt idx="52624">
                  <c:v>73.088888888888889</c:v>
                </c:pt>
                <c:pt idx="52625">
                  <c:v>73.090277777777771</c:v>
                </c:pt>
                <c:pt idx="52626">
                  <c:v>73.091666666666669</c:v>
                </c:pt>
                <c:pt idx="52627">
                  <c:v>73.093055555555551</c:v>
                </c:pt>
                <c:pt idx="52628">
                  <c:v>73.094444444444449</c:v>
                </c:pt>
                <c:pt idx="52629">
                  <c:v>73.095833333333331</c:v>
                </c:pt>
                <c:pt idx="52630">
                  <c:v>73.097222222222229</c:v>
                </c:pt>
                <c:pt idx="52631">
                  <c:v>73.098611111111111</c:v>
                </c:pt>
                <c:pt idx="52632">
                  <c:v>73.099999999999994</c:v>
                </c:pt>
                <c:pt idx="52633">
                  <c:v>73.101388888888891</c:v>
                </c:pt>
                <c:pt idx="52634">
                  <c:v>73.102777777777774</c:v>
                </c:pt>
                <c:pt idx="52635">
                  <c:v>73.104166666666671</c:v>
                </c:pt>
                <c:pt idx="52636">
                  <c:v>73.105555555555554</c:v>
                </c:pt>
                <c:pt idx="52637">
                  <c:v>73.106944444444451</c:v>
                </c:pt>
                <c:pt idx="52638">
                  <c:v>73.108333333333334</c:v>
                </c:pt>
                <c:pt idx="52639">
                  <c:v>73.109722222222217</c:v>
                </c:pt>
                <c:pt idx="52640">
                  <c:v>73.111111111111114</c:v>
                </c:pt>
                <c:pt idx="52641">
                  <c:v>73.112499999999997</c:v>
                </c:pt>
                <c:pt idx="52642">
                  <c:v>73.113888888888894</c:v>
                </c:pt>
                <c:pt idx="52643">
                  <c:v>73.115277777777777</c:v>
                </c:pt>
                <c:pt idx="52644">
                  <c:v>73.11666666666666</c:v>
                </c:pt>
                <c:pt idx="52645">
                  <c:v>73.118055555555557</c:v>
                </c:pt>
                <c:pt idx="52646">
                  <c:v>73.11944444444444</c:v>
                </c:pt>
                <c:pt idx="52647">
                  <c:v>73.120833333333337</c:v>
                </c:pt>
                <c:pt idx="52648">
                  <c:v>73.12222222222222</c:v>
                </c:pt>
                <c:pt idx="52649">
                  <c:v>73.123611111111117</c:v>
                </c:pt>
                <c:pt idx="52650">
                  <c:v>73.125</c:v>
                </c:pt>
                <c:pt idx="52651">
                  <c:v>73.126388888888883</c:v>
                </c:pt>
                <c:pt idx="52652">
                  <c:v>73.12777777777778</c:v>
                </c:pt>
                <c:pt idx="52653">
                  <c:v>73.129166666666663</c:v>
                </c:pt>
                <c:pt idx="52654">
                  <c:v>73.13055555555556</c:v>
                </c:pt>
                <c:pt idx="52655">
                  <c:v>73.131944444444443</c:v>
                </c:pt>
                <c:pt idx="52656">
                  <c:v>73.13333333333334</c:v>
                </c:pt>
                <c:pt idx="52657">
                  <c:v>73.134722222222223</c:v>
                </c:pt>
                <c:pt idx="52658">
                  <c:v>73.136111111111106</c:v>
                </c:pt>
                <c:pt idx="52659">
                  <c:v>73.137500000000003</c:v>
                </c:pt>
                <c:pt idx="52660">
                  <c:v>73.138888888888886</c:v>
                </c:pt>
                <c:pt idx="52661">
                  <c:v>73.140277777777783</c:v>
                </c:pt>
                <c:pt idx="52662">
                  <c:v>73.141666666666666</c:v>
                </c:pt>
                <c:pt idx="52663">
                  <c:v>73.143055555555549</c:v>
                </c:pt>
                <c:pt idx="52664">
                  <c:v>73.144444444444446</c:v>
                </c:pt>
                <c:pt idx="52665">
                  <c:v>73.145833333333329</c:v>
                </c:pt>
                <c:pt idx="52666">
                  <c:v>73.147222222222226</c:v>
                </c:pt>
                <c:pt idx="52667">
                  <c:v>73.148611111111109</c:v>
                </c:pt>
                <c:pt idx="52668">
                  <c:v>73.150000000000006</c:v>
                </c:pt>
                <c:pt idx="52669">
                  <c:v>73.151388888888889</c:v>
                </c:pt>
                <c:pt idx="52670">
                  <c:v>73.152777777777771</c:v>
                </c:pt>
                <c:pt idx="52671">
                  <c:v>73.154166666666669</c:v>
                </c:pt>
                <c:pt idx="52672">
                  <c:v>73.155555555555551</c:v>
                </c:pt>
                <c:pt idx="52673">
                  <c:v>73.156944444444449</c:v>
                </c:pt>
                <c:pt idx="52674">
                  <c:v>73.158333333333331</c:v>
                </c:pt>
                <c:pt idx="52675">
                  <c:v>73.159722222222229</c:v>
                </c:pt>
                <c:pt idx="52676">
                  <c:v>73.161111111111111</c:v>
                </c:pt>
                <c:pt idx="52677">
                  <c:v>73.162499999999994</c:v>
                </c:pt>
                <c:pt idx="52678">
                  <c:v>73.163888888888891</c:v>
                </c:pt>
                <c:pt idx="52679">
                  <c:v>73.165277777777774</c:v>
                </c:pt>
                <c:pt idx="52680">
                  <c:v>73.166666666666671</c:v>
                </c:pt>
                <c:pt idx="52681">
                  <c:v>73.168055555555554</c:v>
                </c:pt>
                <c:pt idx="52682">
                  <c:v>73.169444444444451</c:v>
                </c:pt>
                <c:pt idx="52683">
                  <c:v>73.170833333333334</c:v>
                </c:pt>
                <c:pt idx="52684">
                  <c:v>73.172222222222217</c:v>
                </c:pt>
                <c:pt idx="52685">
                  <c:v>73.173611111111114</c:v>
                </c:pt>
                <c:pt idx="52686">
                  <c:v>73.174999999999997</c:v>
                </c:pt>
                <c:pt idx="52687">
                  <c:v>73.176388888888894</c:v>
                </c:pt>
                <c:pt idx="52688">
                  <c:v>73.177777777777777</c:v>
                </c:pt>
                <c:pt idx="52689">
                  <c:v>73.17916666666666</c:v>
                </c:pt>
                <c:pt idx="52690">
                  <c:v>73.180555555555557</c:v>
                </c:pt>
                <c:pt idx="52691">
                  <c:v>73.18194444444444</c:v>
                </c:pt>
                <c:pt idx="52692">
                  <c:v>73.183333333333337</c:v>
                </c:pt>
                <c:pt idx="52693">
                  <c:v>73.18472222222222</c:v>
                </c:pt>
                <c:pt idx="52694">
                  <c:v>73.186111111111117</c:v>
                </c:pt>
                <c:pt idx="52695">
                  <c:v>73.1875</c:v>
                </c:pt>
                <c:pt idx="52696">
                  <c:v>73.188888888888883</c:v>
                </c:pt>
                <c:pt idx="52697">
                  <c:v>73.19027777777778</c:v>
                </c:pt>
                <c:pt idx="52698">
                  <c:v>73.191666666666663</c:v>
                </c:pt>
                <c:pt idx="52699">
                  <c:v>73.19305555555556</c:v>
                </c:pt>
                <c:pt idx="52700">
                  <c:v>73.194444444444443</c:v>
                </c:pt>
                <c:pt idx="52701">
                  <c:v>73.19583333333334</c:v>
                </c:pt>
                <c:pt idx="52702">
                  <c:v>73.197222222222223</c:v>
                </c:pt>
                <c:pt idx="52703">
                  <c:v>73.198611111111106</c:v>
                </c:pt>
                <c:pt idx="52704">
                  <c:v>73.2</c:v>
                </c:pt>
                <c:pt idx="52705">
                  <c:v>73.201388888888886</c:v>
                </c:pt>
                <c:pt idx="52706">
                  <c:v>73.202777777777783</c:v>
                </c:pt>
                <c:pt idx="52707">
                  <c:v>73.204166666666666</c:v>
                </c:pt>
                <c:pt idx="52708">
                  <c:v>73.205555555555549</c:v>
                </c:pt>
                <c:pt idx="52709">
                  <c:v>73.206944444444446</c:v>
                </c:pt>
                <c:pt idx="52710">
                  <c:v>73.208333333333329</c:v>
                </c:pt>
                <c:pt idx="52711">
                  <c:v>73.209722222222226</c:v>
                </c:pt>
                <c:pt idx="52712">
                  <c:v>73.211111111111109</c:v>
                </c:pt>
                <c:pt idx="52713">
                  <c:v>73.212500000000006</c:v>
                </c:pt>
                <c:pt idx="52714">
                  <c:v>73.213888888888889</c:v>
                </c:pt>
                <c:pt idx="52715">
                  <c:v>73.215277777777771</c:v>
                </c:pt>
                <c:pt idx="52716">
                  <c:v>73.216666666666669</c:v>
                </c:pt>
                <c:pt idx="52717">
                  <c:v>73.218055555555551</c:v>
                </c:pt>
                <c:pt idx="52718">
                  <c:v>73.219444444444449</c:v>
                </c:pt>
                <c:pt idx="52719">
                  <c:v>73.220833333333331</c:v>
                </c:pt>
                <c:pt idx="52720">
                  <c:v>73.222222222222229</c:v>
                </c:pt>
                <c:pt idx="52721">
                  <c:v>73.223611111111111</c:v>
                </c:pt>
                <c:pt idx="52722">
                  <c:v>73.224999999999994</c:v>
                </c:pt>
                <c:pt idx="52723">
                  <c:v>73.226388888888891</c:v>
                </c:pt>
                <c:pt idx="52724">
                  <c:v>73.227777777777774</c:v>
                </c:pt>
                <c:pt idx="52725">
                  <c:v>73.229166666666671</c:v>
                </c:pt>
                <c:pt idx="52726">
                  <c:v>73.230555555555554</c:v>
                </c:pt>
                <c:pt idx="52727">
                  <c:v>73.231944444444451</c:v>
                </c:pt>
                <c:pt idx="52728">
                  <c:v>73.233333333333334</c:v>
                </c:pt>
                <c:pt idx="52729">
                  <c:v>73.234722222222217</c:v>
                </c:pt>
                <c:pt idx="52730">
                  <c:v>73.236111111111114</c:v>
                </c:pt>
                <c:pt idx="52731">
                  <c:v>73.237499999999997</c:v>
                </c:pt>
                <c:pt idx="52732">
                  <c:v>73.238888888888894</c:v>
                </c:pt>
                <c:pt idx="52733">
                  <c:v>73.240277777777777</c:v>
                </c:pt>
                <c:pt idx="52734">
                  <c:v>73.24166666666666</c:v>
                </c:pt>
                <c:pt idx="52735">
                  <c:v>73.243055555555557</c:v>
                </c:pt>
                <c:pt idx="52736">
                  <c:v>73.24444444444444</c:v>
                </c:pt>
                <c:pt idx="52737">
                  <c:v>73.245833333333337</c:v>
                </c:pt>
                <c:pt idx="52738">
                  <c:v>73.24722222222222</c:v>
                </c:pt>
                <c:pt idx="52739">
                  <c:v>73.248611111111117</c:v>
                </c:pt>
                <c:pt idx="52740">
                  <c:v>73.25</c:v>
                </c:pt>
                <c:pt idx="52741">
                  <c:v>73.251388888888883</c:v>
                </c:pt>
                <c:pt idx="52742">
                  <c:v>73.25277777777778</c:v>
                </c:pt>
                <c:pt idx="52743">
                  <c:v>73.254166666666663</c:v>
                </c:pt>
                <c:pt idx="52744">
                  <c:v>73.25555555555556</c:v>
                </c:pt>
                <c:pt idx="52745">
                  <c:v>73.256944444444443</c:v>
                </c:pt>
                <c:pt idx="52746">
                  <c:v>73.25833333333334</c:v>
                </c:pt>
                <c:pt idx="52747">
                  <c:v>73.259722222222223</c:v>
                </c:pt>
                <c:pt idx="52748">
                  <c:v>73.261111111111106</c:v>
                </c:pt>
                <c:pt idx="52749">
                  <c:v>73.262500000000003</c:v>
                </c:pt>
                <c:pt idx="52750">
                  <c:v>73.263888888888886</c:v>
                </c:pt>
                <c:pt idx="52751">
                  <c:v>73.265277777777783</c:v>
                </c:pt>
                <c:pt idx="52752">
                  <c:v>73.266666666666666</c:v>
                </c:pt>
                <c:pt idx="52753">
                  <c:v>73.268055555555549</c:v>
                </c:pt>
                <c:pt idx="52754">
                  <c:v>73.269444444444446</c:v>
                </c:pt>
                <c:pt idx="52755">
                  <c:v>73.270833333333329</c:v>
                </c:pt>
                <c:pt idx="52756">
                  <c:v>73.272222222222226</c:v>
                </c:pt>
                <c:pt idx="52757">
                  <c:v>73.273611111111109</c:v>
                </c:pt>
                <c:pt idx="52758">
                  <c:v>73.275000000000006</c:v>
                </c:pt>
                <c:pt idx="52759">
                  <c:v>73.276388888888889</c:v>
                </c:pt>
                <c:pt idx="52760">
                  <c:v>73.277777777777771</c:v>
                </c:pt>
                <c:pt idx="52761">
                  <c:v>73.279166666666669</c:v>
                </c:pt>
                <c:pt idx="52762">
                  <c:v>73.280555555555551</c:v>
                </c:pt>
                <c:pt idx="52763">
                  <c:v>73.281944444444449</c:v>
                </c:pt>
                <c:pt idx="52764">
                  <c:v>73.283333333333331</c:v>
                </c:pt>
                <c:pt idx="52765">
                  <c:v>73.284722222222229</c:v>
                </c:pt>
                <c:pt idx="52766">
                  <c:v>73.286111111111111</c:v>
                </c:pt>
                <c:pt idx="52767">
                  <c:v>73.287499999999994</c:v>
                </c:pt>
                <c:pt idx="52768">
                  <c:v>73.288888888888891</c:v>
                </c:pt>
                <c:pt idx="52769">
                  <c:v>73.290277777777774</c:v>
                </c:pt>
                <c:pt idx="52770">
                  <c:v>73.291666666666671</c:v>
                </c:pt>
                <c:pt idx="52771">
                  <c:v>73.293055555555554</c:v>
                </c:pt>
                <c:pt idx="52772">
                  <c:v>73.294444444444451</c:v>
                </c:pt>
                <c:pt idx="52773">
                  <c:v>73.295833333333334</c:v>
                </c:pt>
                <c:pt idx="52774">
                  <c:v>73.297222222222217</c:v>
                </c:pt>
                <c:pt idx="52775">
                  <c:v>73.298611111111114</c:v>
                </c:pt>
                <c:pt idx="52776">
                  <c:v>73.3</c:v>
                </c:pt>
                <c:pt idx="52777">
                  <c:v>73.301388888888894</c:v>
                </c:pt>
                <c:pt idx="52778">
                  <c:v>73.302777777777777</c:v>
                </c:pt>
                <c:pt idx="52779">
                  <c:v>73.30416666666666</c:v>
                </c:pt>
                <c:pt idx="52780">
                  <c:v>73.305555555555557</c:v>
                </c:pt>
                <c:pt idx="52781">
                  <c:v>73.30694444444444</c:v>
                </c:pt>
                <c:pt idx="52782">
                  <c:v>73.308333333333337</c:v>
                </c:pt>
                <c:pt idx="52783">
                  <c:v>73.30972222222222</c:v>
                </c:pt>
                <c:pt idx="52784">
                  <c:v>73.311111111111117</c:v>
                </c:pt>
                <c:pt idx="52785">
                  <c:v>73.3125</c:v>
                </c:pt>
                <c:pt idx="52786">
                  <c:v>73.313888888888883</c:v>
                </c:pt>
                <c:pt idx="52787">
                  <c:v>73.31527777777778</c:v>
                </c:pt>
                <c:pt idx="52788">
                  <c:v>73.316666666666663</c:v>
                </c:pt>
                <c:pt idx="52789">
                  <c:v>73.31805555555556</c:v>
                </c:pt>
                <c:pt idx="52790">
                  <c:v>73.319444444444443</c:v>
                </c:pt>
                <c:pt idx="52791">
                  <c:v>73.32083333333334</c:v>
                </c:pt>
                <c:pt idx="52792">
                  <c:v>73.322222222222223</c:v>
                </c:pt>
                <c:pt idx="52793">
                  <c:v>73.323611111111106</c:v>
                </c:pt>
                <c:pt idx="52794">
                  <c:v>73.325000000000003</c:v>
                </c:pt>
                <c:pt idx="52795">
                  <c:v>73.326388888888886</c:v>
                </c:pt>
                <c:pt idx="52796">
                  <c:v>73.327777777777783</c:v>
                </c:pt>
                <c:pt idx="52797">
                  <c:v>73.329166666666666</c:v>
                </c:pt>
                <c:pt idx="52798">
                  <c:v>73.330555555555549</c:v>
                </c:pt>
                <c:pt idx="52799">
                  <c:v>73.331944444444446</c:v>
                </c:pt>
                <c:pt idx="52800">
                  <c:v>73.333333333333329</c:v>
                </c:pt>
                <c:pt idx="52801">
                  <c:v>73.334722222222226</c:v>
                </c:pt>
                <c:pt idx="52802">
                  <c:v>73.336111111111109</c:v>
                </c:pt>
                <c:pt idx="52803">
                  <c:v>73.337500000000006</c:v>
                </c:pt>
                <c:pt idx="52804">
                  <c:v>73.338888888888889</c:v>
                </c:pt>
                <c:pt idx="52805">
                  <c:v>73.340277777777771</c:v>
                </c:pt>
                <c:pt idx="52806">
                  <c:v>73.341666666666669</c:v>
                </c:pt>
                <c:pt idx="52807">
                  <c:v>73.343055555555551</c:v>
                </c:pt>
                <c:pt idx="52808">
                  <c:v>73.344444444444449</c:v>
                </c:pt>
                <c:pt idx="52809">
                  <c:v>73.345833333333331</c:v>
                </c:pt>
                <c:pt idx="52810">
                  <c:v>73.347222222222229</c:v>
                </c:pt>
                <c:pt idx="52811">
                  <c:v>73.348611111111111</c:v>
                </c:pt>
                <c:pt idx="52812">
                  <c:v>73.349999999999994</c:v>
                </c:pt>
                <c:pt idx="52813">
                  <c:v>73.351388888888891</c:v>
                </c:pt>
                <c:pt idx="52814">
                  <c:v>73.352777777777774</c:v>
                </c:pt>
                <c:pt idx="52815">
                  <c:v>73.354166666666671</c:v>
                </c:pt>
                <c:pt idx="52816">
                  <c:v>73.355555555555554</c:v>
                </c:pt>
                <c:pt idx="52817">
                  <c:v>73.356944444444451</c:v>
                </c:pt>
                <c:pt idx="52818">
                  <c:v>73.358333333333334</c:v>
                </c:pt>
                <c:pt idx="52819">
                  <c:v>73.359722222222217</c:v>
                </c:pt>
                <c:pt idx="52820">
                  <c:v>73.361111111111114</c:v>
                </c:pt>
                <c:pt idx="52821">
                  <c:v>73.362499999999997</c:v>
                </c:pt>
                <c:pt idx="52822">
                  <c:v>73.363888888888894</c:v>
                </c:pt>
                <c:pt idx="52823">
                  <c:v>73.365277777777777</c:v>
                </c:pt>
                <c:pt idx="52824">
                  <c:v>73.36666666666666</c:v>
                </c:pt>
                <c:pt idx="52825">
                  <c:v>73.368055555555557</c:v>
                </c:pt>
                <c:pt idx="52826">
                  <c:v>73.36944444444444</c:v>
                </c:pt>
                <c:pt idx="52827">
                  <c:v>73.370833333333337</c:v>
                </c:pt>
                <c:pt idx="52828">
                  <c:v>73.37222222222222</c:v>
                </c:pt>
                <c:pt idx="52829">
                  <c:v>73.373611111111117</c:v>
                </c:pt>
                <c:pt idx="52830">
                  <c:v>73.375</c:v>
                </c:pt>
                <c:pt idx="52831">
                  <c:v>73.376388888888883</c:v>
                </c:pt>
                <c:pt idx="52832">
                  <c:v>73.37777777777778</c:v>
                </c:pt>
                <c:pt idx="52833">
                  <c:v>73.379166666666663</c:v>
                </c:pt>
                <c:pt idx="52834">
                  <c:v>73.38055555555556</c:v>
                </c:pt>
                <c:pt idx="52835">
                  <c:v>73.381944444444443</c:v>
                </c:pt>
                <c:pt idx="52836">
                  <c:v>73.38333333333334</c:v>
                </c:pt>
                <c:pt idx="52837">
                  <c:v>73.384722222222223</c:v>
                </c:pt>
                <c:pt idx="52838">
                  <c:v>73.386111111111106</c:v>
                </c:pt>
                <c:pt idx="52839">
                  <c:v>73.387500000000003</c:v>
                </c:pt>
                <c:pt idx="52840">
                  <c:v>73.388888888888886</c:v>
                </c:pt>
                <c:pt idx="52841">
                  <c:v>73.390277777777783</c:v>
                </c:pt>
                <c:pt idx="52842">
                  <c:v>73.391666666666666</c:v>
                </c:pt>
                <c:pt idx="52843">
                  <c:v>73.393055555555549</c:v>
                </c:pt>
                <c:pt idx="52844">
                  <c:v>73.394444444444446</c:v>
                </c:pt>
                <c:pt idx="52845">
                  <c:v>73.395833333333329</c:v>
                </c:pt>
                <c:pt idx="52846">
                  <c:v>73.397222222222226</c:v>
                </c:pt>
                <c:pt idx="52847">
                  <c:v>73.398611111111109</c:v>
                </c:pt>
                <c:pt idx="52848">
                  <c:v>73.400000000000006</c:v>
                </c:pt>
                <c:pt idx="52849">
                  <c:v>73.401388888888889</c:v>
                </c:pt>
                <c:pt idx="52850">
                  <c:v>73.402777777777771</c:v>
                </c:pt>
                <c:pt idx="52851">
                  <c:v>73.404166666666669</c:v>
                </c:pt>
                <c:pt idx="52852">
                  <c:v>73.405555555555551</c:v>
                </c:pt>
                <c:pt idx="52853">
                  <c:v>73.406944444444449</c:v>
                </c:pt>
                <c:pt idx="52854">
                  <c:v>73.408333333333331</c:v>
                </c:pt>
                <c:pt idx="52855">
                  <c:v>73.409722222222229</c:v>
                </c:pt>
                <c:pt idx="52856">
                  <c:v>73.411111111111111</c:v>
                </c:pt>
                <c:pt idx="52857">
                  <c:v>73.412499999999994</c:v>
                </c:pt>
                <c:pt idx="52858">
                  <c:v>73.413888888888891</c:v>
                </c:pt>
                <c:pt idx="52859">
                  <c:v>73.415277777777774</c:v>
                </c:pt>
                <c:pt idx="52860">
                  <c:v>73.416666666666671</c:v>
                </c:pt>
                <c:pt idx="52861">
                  <c:v>73.418055555555554</c:v>
                </c:pt>
                <c:pt idx="52862">
                  <c:v>73.419444444444451</c:v>
                </c:pt>
                <c:pt idx="52863">
                  <c:v>73.420833333333334</c:v>
                </c:pt>
                <c:pt idx="52864">
                  <c:v>73.422222222222217</c:v>
                </c:pt>
                <c:pt idx="52865">
                  <c:v>73.423611111111114</c:v>
                </c:pt>
                <c:pt idx="52866">
                  <c:v>73.424999999999997</c:v>
                </c:pt>
                <c:pt idx="52867">
                  <c:v>73.426388888888894</c:v>
                </c:pt>
                <c:pt idx="52868">
                  <c:v>73.427777777777777</c:v>
                </c:pt>
                <c:pt idx="52869">
                  <c:v>73.42916666666666</c:v>
                </c:pt>
                <c:pt idx="52870">
                  <c:v>73.430555555555557</c:v>
                </c:pt>
                <c:pt idx="52871">
                  <c:v>73.43194444444444</c:v>
                </c:pt>
                <c:pt idx="52872">
                  <c:v>73.433333333333337</c:v>
                </c:pt>
                <c:pt idx="52873">
                  <c:v>73.43472222222222</c:v>
                </c:pt>
                <c:pt idx="52874">
                  <c:v>73.436111111111117</c:v>
                </c:pt>
                <c:pt idx="52875">
                  <c:v>73.4375</c:v>
                </c:pt>
                <c:pt idx="52876">
                  <c:v>73.438888888888883</c:v>
                </c:pt>
                <c:pt idx="52877">
                  <c:v>73.44027777777778</c:v>
                </c:pt>
                <c:pt idx="52878">
                  <c:v>73.441666666666663</c:v>
                </c:pt>
                <c:pt idx="52879">
                  <c:v>73.44305555555556</c:v>
                </c:pt>
                <c:pt idx="52880">
                  <c:v>73.444444444444443</c:v>
                </c:pt>
                <c:pt idx="52881">
                  <c:v>73.44583333333334</c:v>
                </c:pt>
                <c:pt idx="52882">
                  <c:v>73.447222222222223</c:v>
                </c:pt>
                <c:pt idx="52883">
                  <c:v>73.448611111111106</c:v>
                </c:pt>
                <c:pt idx="52884">
                  <c:v>73.45</c:v>
                </c:pt>
                <c:pt idx="52885">
                  <c:v>73.451388888888886</c:v>
                </c:pt>
                <c:pt idx="52886">
                  <c:v>73.452777777777783</c:v>
                </c:pt>
                <c:pt idx="52887">
                  <c:v>73.454166666666666</c:v>
                </c:pt>
                <c:pt idx="52888">
                  <c:v>73.455555555555549</c:v>
                </c:pt>
                <c:pt idx="52889">
                  <c:v>73.456944444444446</c:v>
                </c:pt>
                <c:pt idx="52890">
                  <c:v>73.458333333333329</c:v>
                </c:pt>
                <c:pt idx="52891">
                  <c:v>73.459722222222226</c:v>
                </c:pt>
                <c:pt idx="52892">
                  <c:v>73.461111111111109</c:v>
                </c:pt>
                <c:pt idx="52893">
                  <c:v>73.462500000000006</c:v>
                </c:pt>
                <c:pt idx="52894">
                  <c:v>73.463888888888889</c:v>
                </c:pt>
                <c:pt idx="52895">
                  <c:v>73.465277777777771</c:v>
                </c:pt>
                <c:pt idx="52896">
                  <c:v>73.466666666666669</c:v>
                </c:pt>
                <c:pt idx="52897">
                  <c:v>73.468055555555551</c:v>
                </c:pt>
                <c:pt idx="52898">
                  <c:v>73.469444444444449</c:v>
                </c:pt>
                <c:pt idx="52899">
                  <c:v>73.470833333333331</c:v>
                </c:pt>
                <c:pt idx="52900">
                  <c:v>73.472222222222229</c:v>
                </c:pt>
                <c:pt idx="52901">
                  <c:v>73.473611111111111</c:v>
                </c:pt>
                <c:pt idx="52902">
                  <c:v>73.474999999999994</c:v>
                </c:pt>
                <c:pt idx="52903">
                  <c:v>73.476388888888891</c:v>
                </c:pt>
                <c:pt idx="52904">
                  <c:v>73.477777777777774</c:v>
                </c:pt>
                <c:pt idx="52905">
                  <c:v>73.479166666666671</c:v>
                </c:pt>
                <c:pt idx="52906">
                  <c:v>73.480555555555554</c:v>
                </c:pt>
                <c:pt idx="52907">
                  <c:v>73.481944444444451</c:v>
                </c:pt>
                <c:pt idx="52908">
                  <c:v>73.483333333333334</c:v>
                </c:pt>
                <c:pt idx="52909">
                  <c:v>73.484722222222217</c:v>
                </c:pt>
                <c:pt idx="52910">
                  <c:v>73.486111111111114</c:v>
                </c:pt>
                <c:pt idx="52911">
                  <c:v>73.487499999999997</c:v>
                </c:pt>
                <c:pt idx="52912">
                  <c:v>73.488888888888894</c:v>
                </c:pt>
                <c:pt idx="52913">
                  <c:v>73.490277777777777</c:v>
                </c:pt>
                <c:pt idx="52914">
                  <c:v>73.49166666666666</c:v>
                </c:pt>
                <c:pt idx="52915">
                  <c:v>73.493055555555557</c:v>
                </c:pt>
                <c:pt idx="52916">
                  <c:v>73.49444444444444</c:v>
                </c:pt>
                <c:pt idx="52917">
                  <c:v>73.495833333333337</c:v>
                </c:pt>
                <c:pt idx="52918">
                  <c:v>73.49722222222222</c:v>
                </c:pt>
                <c:pt idx="52919">
                  <c:v>73.498611111111117</c:v>
                </c:pt>
                <c:pt idx="52920">
                  <c:v>73.5</c:v>
                </c:pt>
                <c:pt idx="52921">
                  <c:v>73.501388888888883</c:v>
                </c:pt>
                <c:pt idx="52922">
                  <c:v>73.50277777777778</c:v>
                </c:pt>
                <c:pt idx="52923">
                  <c:v>73.504166666666663</c:v>
                </c:pt>
                <c:pt idx="52924">
                  <c:v>73.50555555555556</c:v>
                </c:pt>
                <c:pt idx="52925">
                  <c:v>73.506944444444443</c:v>
                </c:pt>
                <c:pt idx="52926">
                  <c:v>73.50833333333334</c:v>
                </c:pt>
                <c:pt idx="52927">
                  <c:v>73.509722222222223</c:v>
                </c:pt>
                <c:pt idx="52928">
                  <c:v>73.511111111111106</c:v>
                </c:pt>
                <c:pt idx="52929">
                  <c:v>73.512500000000003</c:v>
                </c:pt>
                <c:pt idx="52930">
                  <c:v>73.513888888888886</c:v>
                </c:pt>
                <c:pt idx="52931">
                  <c:v>73.515277777777783</c:v>
                </c:pt>
                <c:pt idx="52932">
                  <c:v>73.516666666666666</c:v>
                </c:pt>
                <c:pt idx="52933">
                  <c:v>73.518055555555549</c:v>
                </c:pt>
                <c:pt idx="52934">
                  <c:v>73.519444444444446</c:v>
                </c:pt>
                <c:pt idx="52935">
                  <c:v>73.520833333333329</c:v>
                </c:pt>
                <c:pt idx="52936">
                  <c:v>73.522222222222226</c:v>
                </c:pt>
                <c:pt idx="52937">
                  <c:v>73.523611111111109</c:v>
                </c:pt>
                <c:pt idx="52938">
                  <c:v>73.525000000000006</c:v>
                </c:pt>
                <c:pt idx="52939">
                  <c:v>73.526388888888889</c:v>
                </c:pt>
                <c:pt idx="52940">
                  <c:v>73.527777777777771</c:v>
                </c:pt>
                <c:pt idx="52941">
                  <c:v>73.529166666666669</c:v>
                </c:pt>
                <c:pt idx="52942">
                  <c:v>73.530555555555551</c:v>
                </c:pt>
                <c:pt idx="52943">
                  <c:v>73.531944444444449</c:v>
                </c:pt>
                <c:pt idx="52944">
                  <c:v>73.533333333333331</c:v>
                </c:pt>
                <c:pt idx="52945">
                  <c:v>73.534722222222229</c:v>
                </c:pt>
                <c:pt idx="52946">
                  <c:v>73.536111111111111</c:v>
                </c:pt>
                <c:pt idx="52947">
                  <c:v>73.537499999999994</c:v>
                </c:pt>
                <c:pt idx="52948">
                  <c:v>73.538888888888891</c:v>
                </c:pt>
                <c:pt idx="52949">
                  <c:v>73.540277777777774</c:v>
                </c:pt>
                <c:pt idx="52950">
                  <c:v>73.541666666666671</c:v>
                </c:pt>
                <c:pt idx="52951">
                  <c:v>73.543055555555554</c:v>
                </c:pt>
                <c:pt idx="52952">
                  <c:v>73.544444444444451</c:v>
                </c:pt>
                <c:pt idx="52953">
                  <c:v>73.545833333333334</c:v>
                </c:pt>
                <c:pt idx="52954">
                  <c:v>73.547222222222217</c:v>
                </c:pt>
                <c:pt idx="52955">
                  <c:v>73.548611111111114</c:v>
                </c:pt>
                <c:pt idx="52956">
                  <c:v>73.55</c:v>
                </c:pt>
                <c:pt idx="52957">
                  <c:v>73.551388888888894</c:v>
                </c:pt>
                <c:pt idx="52958">
                  <c:v>73.552777777777777</c:v>
                </c:pt>
                <c:pt idx="52959">
                  <c:v>73.55416666666666</c:v>
                </c:pt>
                <c:pt idx="52960">
                  <c:v>73.555555555555557</c:v>
                </c:pt>
                <c:pt idx="52961">
                  <c:v>73.55694444444444</c:v>
                </c:pt>
                <c:pt idx="52962">
                  <c:v>73.558333333333337</c:v>
                </c:pt>
                <c:pt idx="52963">
                  <c:v>73.55972222222222</c:v>
                </c:pt>
                <c:pt idx="52964">
                  <c:v>73.561111111111117</c:v>
                </c:pt>
                <c:pt idx="52965">
                  <c:v>73.5625</c:v>
                </c:pt>
                <c:pt idx="52966">
                  <c:v>73.563888888888883</c:v>
                </c:pt>
                <c:pt idx="52967">
                  <c:v>73.56527777777778</c:v>
                </c:pt>
                <c:pt idx="52968">
                  <c:v>73.566666666666663</c:v>
                </c:pt>
                <c:pt idx="52969">
                  <c:v>73.56805555555556</c:v>
                </c:pt>
                <c:pt idx="52970">
                  <c:v>73.569444444444443</c:v>
                </c:pt>
                <c:pt idx="52971">
                  <c:v>73.57083333333334</c:v>
                </c:pt>
                <c:pt idx="52972">
                  <c:v>73.572222222222223</c:v>
                </c:pt>
                <c:pt idx="52973">
                  <c:v>73.573611111111106</c:v>
                </c:pt>
                <c:pt idx="52974">
                  <c:v>73.575000000000003</c:v>
                </c:pt>
                <c:pt idx="52975">
                  <c:v>73.576388888888886</c:v>
                </c:pt>
                <c:pt idx="52976">
                  <c:v>73.577777777777783</c:v>
                </c:pt>
                <c:pt idx="52977">
                  <c:v>73.579166666666666</c:v>
                </c:pt>
                <c:pt idx="52978">
                  <c:v>73.580555555555549</c:v>
                </c:pt>
                <c:pt idx="52979">
                  <c:v>73.581944444444446</c:v>
                </c:pt>
                <c:pt idx="52980">
                  <c:v>73.583333333333329</c:v>
                </c:pt>
                <c:pt idx="52981">
                  <c:v>73.584722222222226</c:v>
                </c:pt>
                <c:pt idx="52982">
                  <c:v>73.586111111111109</c:v>
                </c:pt>
                <c:pt idx="52983">
                  <c:v>73.587500000000006</c:v>
                </c:pt>
                <c:pt idx="52984">
                  <c:v>73.588888888888889</c:v>
                </c:pt>
                <c:pt idx="52985">
                  <c:v>73.590277777777771</c:v>
                </c:pt>
                <c:pt idx="52986">
                  <c:v>73.591666666666669</c:v>
                </c:pt>
                <c:pt idx="52987">
                  <c:v>73.593055555555551</c:v>
                </c:pt>
                <c:pt idx="52988">
                  <c:v>73.594444444444449</c:v>
                </c:pt>
                <c:pt idx="52989">
                  <c:v>73.595833333333331</c:v>
                </c:pt>
                <c:pt idx="52990">
                  <c:v>73.597222222222229</c:v>
                </c:pt>
                <c:pt idx="52991">
                  <c:v>73.598611111111111</c:v>
                </c:pt>
                <c:pt idx="52992">
                  <c:v>73.599999999999994</c:v>
                </c:pt>
                <c:pt idx="52993">
                  <c:v>73.601388888888891</c:v>
                </c:pt>
                <c:pt idx="52994">
                  <c:v>73.602777777777774</c:v>
                </c:pt>
                <c:pt idx="52995">
                  <c:v>73.604166666666671</c:v>
                </c:pt>
                <c:pt idx="52996">
                  <c:v>73.605555555555554</c:v>
                </c:pt>
                <c:pt idx="52997">
                  <c:v>73.606944444444451</c:v>
                </c:pt>
                <c:pt idx="52998">
                  <c:v>73.608333333333334</c:v>
                </c:pt>
                <c:pt idx="52999">
                  <c:v>73.609722222222217</c:v>
                </c:pt>
                <c:pt idx="53000">
                  <c:v>73.611111111111114</c:v>
                </c:pt>
                <c:pt idx="53001">
                  <c:v>73.612499999999997</c:v>
                </c:pt>
                <c:pt idx="53002">
                  <c:v>73.613888888888894</c:v>
                </c:pt>
                <c:pt idx="53003">
                  <c:v>73.615277777777777</c:v>
                </c:pt>
                <c:pt idx="53004">
                  <c:v>73.61666666666666</c:v>
                </c:pt>
                <c:pt idx="53005">
                  <c:v>73.618055555555557</c:v>
                </c:pt>
                <c:pt idx="53006">
                  <c:v>73.61944444444444</c:v>
                </c:pt>
                <c:pt idx="53007">
                  <c:v>73.620833333333337</c:v>
                </c:pt>
                <c:pt idx="53008">
                  <c:v>73.62222222222222</c:v>
                </c:pt>
                <c:pt idx="53009">
                  <c:v>73.623611111111117</c:v>
                </c:pt>
                <c:pt idx="53010">
                  <c:v>73.625</c:v>
                </c:pt>
                <c:pt idx="53011">
                  <c:v>73.626388888888883</c:v>
                </c:pt>
                <c:pt idx="53012">
                  <c:v>73.62777777777778</c:v>
                </c:pt>
                <c:pt idx="53013">
                  <c:v>73.629166666666663</c:v>
                </c:pt>
                <c:pt idx="53014">
                  <c:v>73.63055555555556</c:v>
                </c:pt>
                <c:pt idx="53015">
                  <c:v>73.631944444444443</c:v>
                </c:pt>
                <c:pt idx="53016">
                  <c:v>73.63333333333334</c:v>
                </c:pt>
                <c:pt idx="53017">
                  <c:v>73.634722222222223</c:v>
                </c:pt>
                <c:pt idx="53018">
                  <c:v>73.636111111111106</c:v>
                </c:pt>
                <c:pt idx="53019">
                  <c:v>73.637500000000003</c:v>
                </c:pt>
                <c:pt idx="53020">
                  <c:v>73.638888888888886</c:v>
                </c:pt>
                <c:pt idx="53021">
                  <c:v>73.640277777777783</c:v>
                </c:pt>
                <c:pt idx="53022">
                  <c:v>73.641666666666666</c:v>
                </c:pt>
                <c:pt idx="53023">
                  <c:v>73.643055555555549</c:v>
                </c:pt>
                <c:pt idx="53024">
                  <c:v>73.644444444444446</c:v>
                </c:pt>
                <c:pt idx="53025">
                  <c:v>73.645833333333329</c:v>
                </c:pt>
                <c:pt idx="53026">
                  <c:v>73.647222222222226</c:v>
                </c:pt>
                <c:pt idx="53027">
                  <c:v>73.648611111111109</c:v>
                </c:pt>
                <c:pt idx="53028">
                  <c:v>73.650000000000006</c:v>
                </c:pt>
                <c:pt idx="53029">
                  <c:v>73.651388888888889</c:v>
                </c:pt>
                <c:pt idx="53030">
                  <c:v>73.652777777777771</c:v>
                </c:pt>
                <c:pt idx="53031">
                  <c:v>73.654166666666669</c:v>
                </c:pt>
                <c:pt idx="53032">
                  <c:v>73.655555555555551</c:v>
                </c:pt>
                <c:pt idx="53033">
                  <c:v>73.656944444444449</c:v>
                </c:pt>
                <c:pt idx="53034">
                  <c:v>73.658333333333331</c:v>
                </c:pt>
                <c:pt idx="53035">
                  <c:v>73.659722222222229</c:v>
                </c:pt>
                <c:pt idx="53036">
                  <c:v>73.661111111111111</c:v>
                </c:pt>
                <c:pt idx="53037">
                  <c:v>73.662499999999994</c:v>
                </c:pt>
                <c:pt idx="53038">
                  <c:v>73.663888888888891</c:v>
                </c:pt>
                <c:pt idx="53039">
                  <c:v>73.665277777777774</c:v>
                </c:pt>
                <c:pt idx="53040">
                  <c:v>73.666666666666671</c:v>
                </c:pt>
                <c:pt idx="53041">
                  <c:v>73.668055555555554</c:v>
                </c:pt>
                <c:pt idx="53042">
                  <c:v>73.669444444444451</c:v>
                </c:pt>
                <c:pt idx="53043">
                  <c:v>73.670833333333334</c:v>
                </c:pt>
                <c:pt idx="53044">
                  <c:v>73.672222222222217</c:v>
                </c:pt>
                <c:pt idx="53045">
                  <c:v>73.673611111111114</c:v>
                </c:pt>
                <c:pt idx="53046">
                  <c:v>73.674999999999997</c:v>
                </c:pt>
                <c:pt idx="53047">
                  <c:v>73.676388888888894</c:v>
                </c:pt>
                <c:pt idx="53048">
                  <c:v>73.677777777777777</c:v>
                </c:pt>
                <c:pt idx="53049">
                  <c:v>73.67916666666666</c:v>
                </c:pt>
                <c:pt idx="53050">
                  <c:v>73.680555555555557</c:v>
                </c:pt>
                <c:pt idx="53051">
                  <c:v>73.68194444444444</c:v>
                </c:pt>
                <c:pt idx="53052">
                  <c:v>73.683333333333337</c:v>
                </c:pt>
                <c:pt idx="53053">
                  <c:v>73.68472222222222</c:v>
                </c:pt>
                <c:pt idx="53054">
                  <c:v>73.686111111111117</c:v>
                </c:pt>
                <c:pt idx="53055">
                  <c:v>73.6875</c:v>
                </c:pt>
                <c:pt idx="53056">
                  <c:v>73.688888888888883</c:v>
                </c:pt>
                <c:pt idx="53057">
                  <c:v>73.69027777777778</c:v>
                </c:pt>
                <c:pt idx="53058">
                  <c:v>73.691666666666663</c:v>
                </c:pt>
                <c:pt idx="53059">
                  <c:v>73.69305555555556</c:v>
                </c:pt>
                <c:pt idx="53060">
                  <c:v>73.694444444444443</c:v>
                </c:pt>
                <c:pt idx="53061">
                  <c:v>73.69583333333334</c:v>
                </c:pt>
                <c:pt idx="53062">
                  <c:v>73.697222222222223</c:v>
                </c:pt>
                <c:pt idx="53063">
                  <c:v>73.698611111111106</c:v>
                </c:pt>
                <c:pt idx="53064">
                  <c:v>73.7</c:v>
                </c:pt>
                <c:pt idx="53065">
                  <c:v>73.701388888888886</c:v>
                </c:pt>
                <c:pt idx="53066">
                  <c:v>73.702777777777783</c:v>
                </c:pt>
                <c:pt idx="53067">
                  <c:v>73.704166666666666</c:v>
                </c:pt>
                <c:pt idx="53068">
                  <c:v>73.705555555555549</c:v>
                </c:pt>
                <c:pt idx="53069">
                  <c:v>73.706944444444446</c:v>
                </c:pt>
                <c:pt idx="53070">
                  <c:v>73.708333333333329</c:v>
                </c:pt>
                <c:pt idx="53071">
                  <c:v>73.709722222222226</c:v>
                </c:pt>
                <c:pt idx="53072">
                  <c:v>73.711111111111109</c:v>
                </c:pt>
                <c:pt idx="53073">
                  <c:v>73.712500000000006</c:v>
                </c:pt>
                <c:pt idx="53074">
                  <c:v>73.713888888888889</c:v>
                </c:pt>
                <c:pt idx="53075">
                  <c:v>73.715277777777771</c:v>
                </c:pt>
                <c:pt idx="53076">
                  <c:v>73.716666666666669</c:v>
                </c:pt>
                <c:pt idx="53077">
                  <c:v>73.718055555555551</c:v>
                </c:pt>
                <c:pt idx="53078">
                  <c:v>73.719444444444449</c:v>
                </c:pt>
                <c:pt idx="53079">
                  <c:v>73.720833333333331</c:v>
                </c:pt>
                <c:pt idx="53080">
                  <c:v>73.722222222222229</c:v>
                </c:pt>
                <c:pt idx="53081">
                  <c:v>73.723611111111111</c:v>
                </c:pt>
                <c:pt idx="53082">
                  <c:v>73.724999999999994</c:v>
                </c:pt>
                <c:pt idx="53083">
                  <c:v>73.726388888888891</c:v>
                </c:pt>
                <c:pt idx="53084">
                  <c:v>73.727777777777774</c:v>
                </c:pt>
                <c:pt idx="53085">
                  <c:v>73.729166666666671</c:v>
                </c:pt>
                <c:pt idx="53086">
                  <c:v>73.730555555555554</c:v>
                </c:pt>
                <c:pt idx="53087">
                  <c:v>73.731944444444451</c:v>
                </c:pt>
                <c:pt idx="53088">
                  <c:v>73.733333333333334</c:v>
                </c:pt>
                <c:pt idx="53089">
                  <c:v>73.734722222222217</c:v>
                </c:pt>
                <c:pt idx="53090">
                  <c:v>73.736111111111114</c:v>
                </c:pt>
                <c:pt idx="53091">
                  <c:v>73.737499999999997</c:v>
                </c:pt>
                <c:pt idx="53092">
                  <c:v>73.738888888888894</c:v>
                </c:pt>
                <c:pt idx="53093">
                  <c:v>73.740277777777777</c:v>
                </c:pt>
                <c:pt idx="53094">
                  <c:v>73.74166666666666</c:v>
                </c:pt>
                <c:pt idx="53095">
                  <c:v>73.743055555555557</c:v>
                </c:pt>
                <c:pt idx="53096">
                  <c:v>73.74444444444444</c:v>
                </c:pt>
                <c:pt idx="53097">
                  <c:v>73.745833333333337</c:v>
                </c:pt>
                <c:pt idx="53098">
                  <c:v>73.74722222222222</c:v>
                </c:pt>
                <c:pt idx="53099">
                  <c:v>73.748611111111117</c:v>
                </c:pt>
                <c:pt idx="53100">
                  <c:v>73.75</c:v>
                </c:pt>
                <c:pt idx="53101">
                  <c:v>73.751388888888883</c:v>
                </c:pt>
                <c:pt idx="53102">
                  <c:v>73.75277777777778</c:v>
                </c:pt>
                <c:pt idx="53103">
                  <c:v>73.754166666666663</c:v>
                </c:pt>
                <c:pt idx="53104">
                  <c:v>73.75555555555556</c:v>
                </c:pt>
                <c:pt idx="53105">
                  <c:v>73.756944444444443</c:v>
                </c:pt>
                <c:pt idx="53106">
                  <c:v>73.75833333333334</c:v>
                </c:pt>
                <c:pt idx="53107">
                  <c:v>73.759722222222223</c:v>
                </c:pt>
                <c:pt idx="53108">
                  <c:v>73.761111111111106</c:v>
                </c:pt>
                <c:pt idx="53109">
                  <c:v>73.762500000000003</c:v>
                </c:pt>
                <c:pt idx="53110">
                  <c:v>73.763888888888886</c:v>
                </c:pt>
                <c:pt idx="53111">
                  <c:v>73.765277777777783</c:v>
                </c:pt>
                <c:pt idx="53112">
                  <c:v>73.766666666666666</c:v>
                </c:pt>
                <c:pt idx="53113">
                  <c:v>73.768055555555549</c:v>
                </c:pt>
                <c:pt idx="53114">
                  <c:v>73.769444444444446</c:v>
                </c:pt>
                <c:pt idx="53115">
                  <c:v>73.770833333333329</c:v>
                </c:pt>
                <c:pt idx="53116">
                  <c:v>73.772222222222226</c:v>
                </c:pt>
                <c:pt idx="53117">
                  <c:v>73.773611111111109</c:v>
                </c:pt>
                <c:pt idx="53118">
                  <c:v>73.775000000000006</c:v>
                </c:pt>
                <c:pt idx="53119">
                  <c:v>73.776388888888889</c:v>
                </c:pt>
                <c:pt idx="53120">
                  <c:v>73.777777777777771</c:v>
                </c:pt>
                <c:pt idx="53121">
                  <c:v>73.779166666666669</c:v>
                </c:pt>
                <c:pt idx="53122">
                  <c:v>73.780555555555551</c:v>
                </c:pt>
                <c:pt idx="53123">
                  <c:v>73.781944444444449</c:v>
                </c:pt>
                <c:pt idx="53124">
                  <c:v>73.783333333333331</c:v>
                </c:pt>
                <c:pt idx="53125">
                  <c:v>73.784722222222229</c:v>
                </c:pt>
                <c:pt idx="53126">
                  <c:v>73.786111111111111</c:v>
                </c:pt>
                <c:pt idx="53127">
                  <c:v>73.787499999999994</c:v>
                </c:pt>
                <c:pt idx="53128">
                  <c:v>73.788888888888891</c:v>
                </c:pt>
                <c:pt idx="53129">
                  <c:v>73.790277777777774</c:v>
                </c:pt>
                <c:pt idx="53130">
                  <c:v>73.791666666666671</c:v>
                </c:pt>
                <c:pt idx="53131">
                  <c:v>73.793055555555554</c:v>
                </c:pt>
                <c:pt idx="53132">
                  <c:v>73.794444444444451</c:v>
                </c:pt>
                <c:pt idx="53133">
                  <c:v>73.795833333333334</c:v>
                </c:pt>
                <c:pt idx="53134">
                  <c:v>73.797222222222217</c:v>
                </c:pt>
                <c:pt idx="53135">
                  <c:v>73.798611111111114</c:v>
                </c:pt>
                <c:pt idx="53136">
                  <c:v>73.8</c:v>
                </c:pt>
                <c:pt idx="53137">
                  <c:v>73.801388888888894</c:v>
                </c:pt>
                <c:pt idx="53138">
                  <c:v>73.802777777777777</c:v>
                </c:pt>
                <c:pt idx="53139">
                  <c:v>73.80416666666666</c:v>
                </c:pt>
                <c:pt idx="53140">
                  <c:v>73.805555555555557</c:v>
                </c:pt>
                <c:pt idx="53141">
                  <c:v>73.80694444444444</c:v>
                </c:pt>
                <c:pt idx="53142">
                  <c:v>73.808333333333337</c:v>
                </c:pt>
                <c:pt idx="53143">
                  <c:v>73.80972222222222</c:v>
                </c:pt>
                <c:pt idx="53144">
                  <c:v>73.811111111111117</c:v>
                </c:pt>
                <c:pt idx="53145">
                  <c:v>73.8125</c:v>
                </c:pt>
                <c:pt idx="53146">
                  <c:v>73.813888888888883</c:v>
                </c:pt>
                <c:pt idx="53147">
                  <c:v>73.81527777777778</c:v>
                </c:pt>
                <c:pt idx="53148">
                  <c:v>73.816666666666663</c:v>
                </c:pt>
                <c:pt idx="53149">
                  <c:v>73.81805555555556</c:v>
                </c:pt>
                <c:pt idx="53150">
                  <c:v>73.819444444444443</c:v>
                </c:pt>
                <c:pt idx="53151">
                  <c:v>73.82083333333334</c:v>
                </c:pt>
                <c:pt idx="53152">
                  <c:v>73.822222222222223</c:v>
                </c:pt>
                <c:pt idx="53153">
                  <c:v>73.823611111111106</c:v>
                </c:pt>
                <c:pt idx="53154">
                  <c:v>73.825000000000003</c:v>
                </c:pt>
                <c:pt idx="53155">
                  <c:v>73.826388888888886</c:v>
                </c:pt>
                <c:pt idx="53156">
                  <c:v>73.827777777777783</c:v>
                </c:pt>
                <c:pt idx="53157">
                  <c:v>73.829166666666666</c:v>
                </c:pt>
                <c:pt idx="53158">
                  <c:v>73.830555555555549</c:v>
                </c:pt>
                <c:pt idx="53159">
                  <c:v>73.831944444444446</c:v>
                </c:pt>
                <c:pt idx="53160">
                  <c:v>73.833333333333329</c:v>
                </c:pt>
                <c:pt idx="53161">
                  <c:v>73.834722222222226</c:v>
                </c:pt>
                <c:pt idx="53162">
                  <c:v>73.836111111111109</c:v>
                </c:pt>
                <c:pt idx="53163">
                  <c:v>73.837500000000006</c:v>
                </c:pt>
                <c:pt idx="53164">
                  <c:v>73.838888888888889</c:v>
                </c:pt>
                <c:pt idx="53165">
                  <c:v>73.840277777777771</c:v>
                </c:pt>
                <c:pt idx="53166">
                  <c:v>73.841666666666669</c:v>
                </c:pt>
                <c:pt idx="53167">
                  <c:v>73.843055555555551</c:v>
                </c:pt>
                <c:pt idx="53168">
                  <c:v>73.844444444444449</c:v>
                </c:pt>
                <c:pt idx="53169">
                  <c:v>73.845833333333331</c:v>
                </c:pt>
                <c:pt idx="53170">
                  <c:v>73.847222222222229</c:v>
                </c:pt>
                <c:pt idx="53171">
                  <c:v>73.848611111111111</c:v>
                </c:pt>
                <c:pt idx="53172">
                  <c:v>73.849999999999994</c:v>
                </c:pt>
                <c:pt idx="53173">
                  <c:v>73.851388888888891</c:v>
                </c:pt>
                <c:pt idx="53174">
                  <c:v>73.852777777777774</c:v>
                </c:pt>
                <c:pt idx="53175">
                  <c:v>73.854166666666671</c:v>
                </c:pt>
                <c:pt idx="53176">
                  <c:v>73.855555555555554</c:v>
                </c:pt>
                <c:pt idx="53177">
                  <c:v>73.856944444444451</c:v>
                </c:pt>
                <c:pt idx="53178">
                  <c:v>73.858333333333334</c:v>
                </c:pt>
                <c:pt idx="53179">
                  <c:v>73.859722222222217</c:v>
                </c:pt>
                <c:pt idx="53180">
                  <c:v>73.861111111111114</c:v>
                </c:pt>
                <c:pt idx="53181">
                  <c:v>73.862499999999997</c:v>
                </c:pt>
                <c:pt idx="53182">
                  <c:v>73.863888888888894</c:v>
                </c:pt>
                <c:pt idx="53183">
                  <c:v>73.865277777777777</c:v>
                </c:pt>
                <c:pt idx="53184">
                  <c:v>73.86666666666666</c:v>
                </c:pt>
                <c:pt idx="53185">
                  <c:v>73.868055555555557</c:v>
                </c:pt>
                <c:pt idx="53186">
                  <c:v>73.86944444444444</c:v>
                </c:pt>
                <c:pt idx="53187">
                  <c:v>73.870833333333337</c:v>
                </c:pt>
                <c:pt idx="53188">
                  <c:v>73.87222222222222</c:v>
                </c:pt>
                <c:pt idx="53189">
                  <c:v>73.873611111111117</c:v>
                </c:pt>
                <c:pt idx="53190">
                  <c:v>73.875</c:v>
                </c:pt>
                <c:pt idx="53191">
                  <c:v>73.876388888888883</c:v>
                </c:pt>
                <c:pt idx="53192">
                  <c:v>73.87777777777778</c:v>
                </c:pt>
                <c:pt idx="53193">
                  <c:v>73.879166666666663</c:v>
                </c:pt>
                <c:pt idx="53194">
                  <c:v>73.88055555555556</c:v>
                </c:pt>
                <c:pt idx="53195">
                  <c:v>73.881944444444443</c:v>
                </c:pt>
                <c:pt idx="53196">
                  <c:v>73.88333333333334</c:v>
                </c:pt>
                <c:pt idx="53197">
                  <c:v>73.884722222222223</c:v>
                </c:pt>
                <c:pt idx="53198">
                  <c:v>73.886111111111106</c:v>
                </c:pt>
                <c:pt idx="53199">
                  <c:v>73.887500000000003</c:v>
                </c:pt>
                <c:pt idx="53200">
                  <c:v>73.888888888888886</c:v>
                </c:pt>
                <c:pt idx="53201">
                  <c:v>73.890277777777783</c:v>
                </c:pt>
                <c:pt idx="53202">
                  <c:v>73.891666666666666</c:v>
                </c:pt>
                <c:pt idx="53203">
                  <c:v>73.893055555555549</c:v>
                </c:pt>
                <c:pt idx="53204">
                  <c:v>73.894444444444446</c:v>
                </c:pt>
                <c:pt idx="53205">
                  <c:v>73.895833333333329</c:v>
                </c:pt>
                <c:pt idx="53206">
                  <c:v>73.897222222222226</c:v>
                </c:pt>
                <c:pt idx="53207">
                  <c:v>73.898611111111109</c:v>
                </c:pt>
                <c:pt idx="53208">
                  <c:v>73.900000000000006</c:v>
                </c:pt>
                <c:pt idx="53209">
                  <c:v>73.901388888888889</c:v>
                </c:pt>
                <c:pt idx="53210">
                  <c:v>73.902777777777771</c:v>
                </c:pt>
                <c:pt idx="53211">
                  <c:v>73.904166666666669</c:v>
                </c:pt>
                <c:pt idx="53212">
                  <c:v>73.905555555555551</c:v>
                </c:pt>
                <c:pt idx="53213">
                  <c:v>73.906944444444449</c:v>
                </c:pt>
                <c:pt idx="53214">
                  <c:v>73.908333333333331</c:v>
                </c:pt>
                <c:pt idx="53215">
                  <c:v>73.909722222222229</c:v>
                </c:pt>
                <c:pt idx="53216">
                  <c:v>73.911111111111111</c:v>
                </c:pt>
                <c:pt idx="53217">
                  <c:v>73.912499999999994</c:v>
                </c:pt>
                <c:pt idx="53218">
                  <c:v>73.913888888888891</c:v>
                </c:pt>
                <c:pt idx="53219">
                  <c:v>73.915277777777774</c:v>
                </c:pt>
                <c:pt idx="53220">
                  <c:v>73.916666666666671</c:v>
                </c:pt>
                <c:pt idx="53221">
                  <c:v>73.918055555555554</c:v>
                </c:pt>
                <c:pt idx="53222">
                  <c:v>73.919444444444451</c:v>
                </c:pt>
                <c:pt idx="53223">
                  <c:v>73.920833333333334</c:v>
                </c:pt>
                <c:pt idx="53224">
                  <c:v>73.922222222222217</c:v>
                </c:pt>
                <c:pt idx="53225">
                  <c:v>73.923611111111114</c:v>
                </c:pt>
                <c:pt idx="53226">
                  <c:v>73.924999999999997</c:v>
                </c:pt>
                <c:pt idx="53227">
                  <c:v>73.926388888888894</c:v>
                </c:pt>
                <c:pt idx="53228">
                  <c:v>73.927777777777777</c:v>
                </c:pt>
                <c:pt idx="53229">
                  <c:v>73.92916666666666</c:v>
                </c:pt>
                <c:pt idx="53230">
                  <c:v>73.930555555555557</c:v>
                </c:pt>
                <c:pt idx="53231">
                  <c:v>73.93194444444444</c:v>
                </c:pt>
                <c:pt idx="53232">
                  <c:v>73.933333333333337</c:v>
                </c:pt>
                <c:pt idx="53233">
                  <c:v>73.93472222222222</c:v>
                </c:pt>
                <c:pt idx="53234">
                  <c:v>73.936111111111117</c:v>
                </c:pt>
                <c:pt idx="53235">
                  <c:v>73.9375</c:v>
                </c:pt>
                <c:pt idx="53236">
                  <c:v>73.938888888888883</c:v>
                </c:pt>
                <c:pt idx="53237">
                  <c:v>73.94027777777778</c:v>
                </c:pt>
                <c:pt idx="53238">
                  <c:v>73.941666666666663</c:v>
                </c:pt>
                <c:pt idx="53239">
                  <c:v>73.94305555555556</c:v>
                </c:pt>
                <c:pt idx="53240">
                  <c:v>73.944444444444443</c:v>
                </c:pt>
                <c:pt idx="53241">
                  <c:v>73.94583333333334</c:v>
                </c:pt>
                <c:pt idx="53242">
                  <c:v>73.947222222222223</c:v>
                </c:pt>
                <c:pt idx="53243">
                  <c:v>73.948611111111106</c:v>
                </c:pt>
                <c:pt idx="53244">
                  <c:v>73.95</c:v>
                </c:pt>
                <c:pt idx="53245">
                  <c:v>73.951388888888886</c:v>
                </c:pt>
                <c:pt idx="53246">
                  <c:v>73.952777777777783</c:v>
                </c:pt>
                <c:pt idx="53247">
                  <c:v>73.954166666666666</c:v>
                </c:pt>
                <c:pt idx="53248">
                  <c:v>73.955555555555549</c:v>
                </c:pt>
                <c:pt idx="53249">
                  <c:v>73.956944444444446</c:v>
                </c:pt>
                <c:pt idx="53250">
                  <c:v>73.958333333333329</c:v>
                </c:pt>
                <c:pt idx="53251">
                  <c:v>73.959722222222226</c:v>
                </c:pt>
                <c:pt idx="53252">
                  <c:v>73.961111111111109</c:v>
                </c:pt>
                <c:pt idx="53253">
                  <c:v>73.962500000000006</c:v>
                </c:pt>
                <c:pt idx="53254">
                  <c:v>73.963888888888889</c:v>
                </c:pt>
                <c:pt idx="53255">
                  <c:v>73.965277777777771</c:v>
                </c:pt>
                <c:pt idx="53256">
                  <c:v>73.966666666666669</c:v>
                </c:pt>
                <c:pt idx="53257">
                  <c:v>73.968055555555551</c:v>
                </c:pt>
                <c:pt idx="53258">
                  <c:v>73.969444444444449</c:v>
                </c:pt>
                <c:pt idx="53259">
                  <c:v>73.970833333333331</c:v>
                </c:pt>
                <c:pt idx="53260">
                  <c:v>73.972222222222229</c:v>
                </c:pt>
                <c:pt idx="53261">
                  <c:v>73.973611111111111</c:v>
                </c:pt>
                <c:pt idx="53262">
                  <c:v>73.974999999999994</c:v>
                </c:pt>
                <c:pt idx="53263">
                  <c:v>73.976388888888891</c:v>
                </c:pt>
                <c:pt idx="53264">
                  <c:v>73.977777777777774</c:v>
                </c:pt>
                <c:pt idx="53265">
                  <c:v>73.979166666666671</c:v>
                </c:pt>
                <c:pt idx="53266">
                  <c:v>73.980555555555554</c:v>
                </c:pt>
                <c:pt idx="53267">
                  <c:v>73.981944444444451</c:v>
                </c:pt>
                <c:pt idx="53268">
                  <c:v>73.983333333333334</c:v>
                </c:pt>
                <c:pt idx="53269">
                  <c:v>73.984722222222217</c:v>
                </c:pt>
                <c:pt idx="53270">
                  <c:v>73.986111111111114</c:v>
                </c:pt>
                <c:pt idx="53271">
                  <c:v>73.987499999999997</c:v>
                </c:pt>
                <c:pt idx="53272">
                  <c:v>73.988888888888894</c:v>
                </c:pt>
                <c:pt idx="53273">
                  <c:v>73.990277777777777</c:v>
                </c:pt>
                <c:pt idx="53274">
                  <c:v>73.99166666666666</c:v>
                </c:pt>
                <c:pt idx="53275">
                  <c:v>73.993055555555557</c:v>
                </c:pt>
                <c:pt idx="53276">
                  <c:v>73.99444444444444</c:v>
                </c:pt>
                <c:pt idx="53277">
                  <c:v>73.995833333333337</c:v>
                </c:pt>
                <c:pt idx="53278">
                  <c:v>73.99722222222222</c:v>
                </c:pt>
                <c:pt idx="53279">
                  <c:v>73.998611111111117</c:v>
                </c:pt>
                <c:pt idx="53280">
                  <c:v>74</c:v>
                </c:pt>
                <c:pt idx="53281">
                  <c:v>74.001388888888883</c:v>
                </c:pt>
                <c:pt idx="53282">
                  <c:v>74.00277777777778</c:v>
                </c:pt>
                <c:pt idx="53283">
                  <c:v>74.004166666666663</c:v>
                </c:pt>
                <c:pt idx="53284">
                  <c:v>74.00555555555556</c:v>
                </c:pt>
                <c:pt idx="53285">
                  <c:v>74.006944444444443</c:v>
                </c:pt>
                <c:pt idx="53286">
                  <c:v>74.00833333333334</c:v>
                </c:pt>
                <c:pt idx="53287">
                  <c:v>74.009722222222223</c:v>
                </c:pt>
                <c:pt idx="53288">
                  <c:v>74.011111111111106</c:v>
                </c:pt>
                <c:pt idx="53289">
                  <c:v>74.012500000000003</c:v>
                </c:pt>
                <c:pt idx="53290">
                  <c:v>74.013888888888886</c:v>
                </c:pt>
                <c:pt idx="53291">
                  <c:v>74.015277777777783</c:v>
                </c:pt>
                <c:pt idx="53292">
                  <c:v>74.016666666666666</c:v>
                </c:pt>
                <c:pt idx="53293">
                  <c:v>74.018055555555549</c:v>
                </c:pt>
                <c:pt idx="53294">
                  <c:v>74.019444444444446</c:v>
                </c:pt>
                <c:pt idx="53295">
                  <c:v>74.020833333333329</c:v>
                </c:pt>
                <c:pt idx="53296">
                  <c:v>74.022222222222226</c:v>
                </c:pt>
                <c:pt idx="53297">
                  <c:v>74.023611111111109</c:v>
                </c:pt>
                <c:pt idx="53298">
                  <c:v>74.025000000000006</c:v>
                </c:pt>
                <c:pt idx="53299">
                  <c:v>74.026388888888889</c:v>
                </c:pt>
                <c:pt idx="53300">
                  <c:v>74.027777777777771</c:v>
                </c:pt>
                <c:pt idx="53301">
                  <c:v>74.029166666666669</c:v>
                </c:pt>
                <c:pt idx="53302">
                  <c:v>74.030555555555551</c:v>
                </c:pt>
                <c:pt idx="53303">
                  <c:v>74.031944444444449</c:v>
                </c:pt>
                <c:pt idx="53304">
                  <c:v>74.033333333333331</c:v>
                </c:pt>
                <c:pt idx="53305">
                  <c:v>74.034722222222229</c:v>
                </c:pt>
                <c:pt idx="53306">
                  <c:v>74.036111111111111</c:v>
                </c:pt>
                <c:pt idx="53307">
                  <c:v>74.037499999999994</c:v>
                </c:pt>
                <c:pt idx="53308">
                  <c:v>74.038888888888891</c:v>
                </c:pt>
                <c:pt idx="53309">
                  <c:v>74.040277777777774</c:v>
                </c:pt>
                <c:pt idx="53310">
                  <c:v>74.041666666666671</c:v>
                </c:pt>
                <c:pt idx="53311">
                  <c:v>74.043055555555554</c:v>
                </c:pt>
                <c:pt idx="53312">
                  <c:v>74.044444444444451</c:v>
                </c:pt>
                <c:pt idx="53313">
                  <c:v>74.045833333333334</c:v>
                </c:pt>
                <c:pt idx="53314">
                  <c:v>74.047222222222217</c:v>
                </c:pt>
                <c:pt idx="53315">
                  <c:v>74.048611111111114</c:v>
                </c:pt>
                <c:pt idx="53316">
                  <c:v>74.05</c:v>
                </c:pt>
                <c:pt idx="53317">
                  <c:v>74.051388888888894</c:v>
                </c:pt>
                <c:pt idx="53318">
                  <c:v>74.052777777777777</c:v>
                </c:pt>
                <c:pt idx="53319">
                  <c:v>74.05416666666666</c:v>
                </c:pt>
                <c:pt idx="53320">
                  <c:v>74.055555555555557</c:v>
                </c:pt>
                <c:pt idx="53321">
                  <c:v>74.05694444444444</c:v>
                </c:pt>
                <c:pt idx="53322">
                  <c:v>74.058333333333337</c:v>
                </c:pt>
                <c:pt idx="53323">
                  <c:v>74.05972222222222</c:v>
                </c:pt>
                <c:pt idx="53324">
                  <c:v>74.061111111111117</c:v>
                </c:pt>
                <c:pt idx="53325">
                  <c:v>74.0625</c:v>
                </c:pt>
                <c:pt idx="53326">
                  <c:v>74.063888888888883</c:v>
                </c:pt>
                <c:pt idx="53327">
                  <c:v>74.06527777777778</c:v>
                </c:pt>
                <c:pt idx="53328">
                  <c:v>74.066666666666663</c:v>
                </c:pt>
                <c:pt idx="53329">
                  <c:v>74.06805555555556</c:v>
                </c:pt>
                <c:pt idx="53330">
                  <c:v>74.069444444444443</c:v>
                </c:pt>
                <c:pt idx="53331">
                  <c:v>74.07083333333334</c:v>
                </c:pt>
                <c:pt idx="53332">
                  <c:v>74.072222222222223</c:v>
                </c:pt>
                <c:pt idx="53333">
                  <c:v>74.073611111111106</c:v>
                </c:pt>
                <c:pt idx="53334">
                  <c:v>74.075000000000003</c:v>
                </c:pt>
                <c:pt idx="53335">
                  <c:v>74.076388888888886</c:v>
                </c:pt>
                <c:pt idx="53336">
                  <c:v>74.077777777777783</c:v>
                </c:pt>
                <c:pt idx="53337">
                  <c:v>74.079166666666666</c:v>
                </c:pt>
                <c:pt idx="53338">
                  <c:v>74.080555555555549</c:v>
                </c:pt>
                <c:pt idx="53339">
                  <c:v>74.081944444444446</c:v>
                </c:pt>
                <c:pt idx="53340">
                  <c:v>74.083333333333329</c:v>
                </c:pt>
                <c:pt idx="53341">
                  <c:v>74.084722222222226</c:v>
                </c:pt>
                <c:pt idx="53342">
                  <c:v>74.086111111111109</c:v>
                </c:pt>
                <c:pt idx="53343">
                  <c:v>74.087500000000006</c:v>
                </c:pt>
                <c:pt idx="53344">
                  <c:v>74.088888888888889</c:v>
                </c:pt>
                <c:pt idx="53345">
                  <c:v>74.090277777777771</c:v>
                </c:pt>
                <c:pt idx="53346">
                  <c:v>74.091666666666669</c:v>
                </c:pt>
                <c:pt idx="53347">
                  <c:v>74.093055555555551</c:v>
                </c:pt>
                <c:pt idx="53348">
                  <c:v>74.094444444444449</c:v>
                </c:pt>
                <c:pt idx="53349">
                  <c:v>74.095833333333331</c:v>
                </c:pt>
                <c:pt idx="53350">
                  <c:v>74.097222222222229</c:v>
                </c:pt>
                <c:pt idx="53351">
                  <c:v>74.098611111111111</c:v>
                </c:pt>
                <c:pt idx="53352">
                  <c:v>74.099999999999994</c:v>
                </c:pt>
                <c:pt idx="53353">
                  <c:v>74.101388888888891</c:v>
                </c:pt>
                <c:pt idx="53354">
                  <c:v>74.102777777777774</c:v>
                </c:pt>
                <c:pt idx="53355">
                  <c:v>74.104166666666671</c:v>
                </c:pt>
                <c:pt idx="53356">
                  <c:v>74.105555555555554</c:v>
                </c:pt>
                <c:pt idx="53357">
                  <c:v>74.106944444444451</c:v>
                </c:pt>
                <c:pt idx="53358">
                  <c:v>74.108333333333334</c:v>
                </c:pt>
                <c:pt idx="53359">
                  <c:v>74.109722222222217</c:v>
                </c:pt>
                <c:pt idx="53360">
                  <c:v>74.111111111111114</c:v>
                </c:pt>
                <c:pt idx="53361">
                  <c:v>74.112499999999997</c:v>
                </c:pt>
                <c:pt idx="53362">
                  <c:v>74.113888888888894</c:v>
                </c:pt>
                <c:pt idx="53363">
                  <c:v>74.115277777777777</c:v>
                </c:pt>
                <c:pt idx="53364">
                  <c:v>74.11666666666666</c:v>
                </c:pt>
                <c:pt idx="53365">
                  <c:v>74.118055555555557</c:v>
                </c:pt>
                <c:pt idx="53366">
                  <c:v>74.11944444444444</c:v>
                </c:pt>
                <c:pt idx="53367">
                  <c:v>74.120833333333337</c:v>
                </c:pt>
                <c:pt idx="53368">
                  <c:v>74.12222222222222</c:v>
                </c:pt>
                <c:pt idx="53369">
                  <c:v>74.123611111111117</c:v>
                </c:pt>
                <c:pt idx="53370">
                  <c:v>74.125</c:v>
                </c:pt>
                <c:pt idx="53371">
                  <c:v>74.126388888888883</c:v>
                </c:pt>
                <c:pt idx="53372">
                  <c:v>74.12777777777778</c:v>
                </c:pt>
                <c:pt idx="53373">
                  <c:v>74.129166666666663</c:v>
                </c:pt>
                <c:pt idx="53374">
                  <c:v>74.13055555555556</c:v>
                </c:pt>
                <c:pt idx="53375">
                  <c:v>74.131944444444443</c:v>
                </c:pt>
                <c:pt idx="53376">
                  <c:v>74.13333333333334</c:v>
                </c:pt>
                <c:pt idx="53377">
                  <c:v>74.134722222222223</c:v>
                </c:pt>
                <c:pt idx="53378">
                  <c:v>74.136111111111106</c:v>
                </c:pt>
                <c:pt idx="53379">
                  <c:v>74.137500000000003</c:v>
                </c:pt>
                <c:pt idx="53380">
                  <c:v>74.138888888888886</c:v>
                </c:pt>
                <c:pt idx="53381">
                  <c:v>74.140277777777783</c:v>
                </c:pt>
                <c:pt idx="53382">
                  <c:v>74.141666666666666</c:v>
                </c:pt>
                <c:pt idx="53383">
                  <c:v>74.143055555555549</c:v>
                </c:pt>
                <c:pt idx="53384">
                  <c:v>74.144444444444446</c:v>
                </c:pt>
                <c:pt idx="53385">
                  <c:v>74.145833333333329</c:v>
                </c:pt>
                <c:pt idx="53386">
                  <c:v>74.147222222222226</c:v>
                </c:pt>
                <c:pt idx="53387">
                  <c:v>74.148611111111109</c:v>
                </c:pt>
                <c:pt idx="53388">
                  <c:v>74.150000000000006</c:v>
                </c:pt>
                <c:pt idx="53389">
                  <c:v>74.151388888888889</c:v>
                </c:pt>
                <c:pt idx="53390">
                  <c:v>74.152777777777771</c:v>
                </c:pt>
                <c:pt idx="53391">
                  <c:v>74.154166666666669</c:v>
                </c:pt>
                <c:pt idx="53392">
                  <c:v>74.155555555555551</c:v>
                </c:pt>
                <c:pt idx="53393">
                  <c:v>74.156944444444449</c:v>
                </c:pt>
                <c:pt idx="53394">
                  <c:v>74.158333333333331</c:v>
                </c:pt>
                <c:pt idx="53395">
                  <c:v>74.159722222222229</c:v>
                </c:pt>
                <c:pt idx="53396">
                  <c:v>74.161111111111111</c:v>
                </c:pt>
                <c:pt idx="53397">
                  <c:v>74.162499999999994</c:v>
                </c:pt>
                <c:pt idx="53398">
                  <c:v>74.163888888888891</c:v>
                </c:pt>
                <c:pt idx="53399">
                  <c:v>74.165277777777774</c:v>
                </c:pt>
                <c:pt idx="53400">
                  <c:v>74.166666666666671</c:v>
                </c:pt>
                <c:pt idx="53401">
                  <c:v>74.168055555555554</c:v>
                </c:pt>
                <c:pt idx="53402">
                  <c:v>74.169444444444451</c:v>
                </c:pt>
                <c:pt idx="53403">
                  <c:v>74.170833333333334</c:v>
                </c:pt>
                <c:pt idx="53404">
                  <c:v>74.172222222222217</c:v>
                </c:pt>
                <c:pt idx="53405">
                  <c:v>74.173611111111114</c:v>
                </c:pt>
                <c:pt idx="53406">
                  <c:v>74.174999999999997</c:v>
                </c:pt>
                <c:pt idx="53407">
                  <c:v>74.176388888888894</c:v>
                </c:pt>
                <c:pt idx="53408">
                  <c:v>74.177777777777777</c:v>
                </c:pt>
                <c:pt idx="53409">
                  <c:v>74.17916666666666</c:v>
                </c:pt>
                <c:pt idx="53410">
                  <c:v>74.180555555555557</c:v>
                </c:pt>
                <c:pt idx="53411">
                  <c:v>74.18194444444444</c:v>
                </c:pt>
                <c:pt idx="53412">
                  <c:v>74.183333333333337</c:v>
                </c:pt>
                <c:pt idx="53413">
                  <c:v>74.18472222222222</c:v>
                </c:pt>
                <c:pt idx="53414">
                  <c:v>74.186111111111117</c:v>
                </c:pt>
                <c:pt idx="53415">
                  <c:v>74.1875</c:v>
                </c:pt>
                <c:pt idx="53416">
                  <c:v>74.188888888888883</c:v>
                </c:pt>
                <c:pt idx="53417">
                  <c:v>74.19027777777778</c:v>
                </c:pt>
                <c:pt idx="53418">
                  <c:v>74.191666666666663</c:v>
                </c:pt>
                <c:pt idx="53419">
                  <c:v>74.19305555555556</c:v>
                </c:pt>
                <c:pt idx="53420">
                  <c:v>74.194444444444443</c:v>
                </c:pt>
                <c:pt idx="53421">
                  <c:v>74.19583333333334</c:v>
                </c:pt>
                <c:pt idx="53422">
                  <c:v>74.197222222222223</c:v>
                </c:pt>
                <c:pt idx="53423">
                  <c:v>74.198611111111106</c:v>
                </c:pt>
                <c:pt idx="53424">
                  <c:v>74.2</c:v>
                </c:pt>
                <c:pt idx="53425">
                  <c:v>74.201388888888886</c:v>
                </c:pt>
                <c:pt idx="53426">
                  <c:v>74.202777777777783</c:v>
                </c:pt>
                <c:pt idx="53427">
                  <c:v>74.204166666666666</c:v>
                </c:pt>
                <c:pt idx="53428">
                  <c:v>74.205555555555549</c:v>
                </c:pt>
                <c:pt idx="53429">
                  <c:v>74.206944444444446</c:v>
                </c:pt>
                <c:pt idx="53430">
                  <c:v>74.208333333333329</c:v>
                </c:pt>
                <c:pt idx="53431">
                  <c:v>74.209722222222226</c:v>
                </c:pt>
                <c:pt idx="53432">
                  <c:v>74.211111111111109</c:v>
                </c:pt>
                <c:pt idx="53433">
                  <c:v>74.212500000000006</c:v>
                </c:pt>
                <c:pt idx="53434">
                  <c:v>74.213888888888889</c:v>
                </c:pt>
                <c:pt idx="53435">
                  <c:v>74.215277777777771</c:v>
                </c:pt>
                <c:pt idx="53436">
                  <c:v>74.216666666666669</c:v>
                </c:pt>
                <c:pt idx="53437">
                  <c:v>74.218055555555551</c:v>
                </c:pt>
                <c:pt idx="53438">
                  <c:v>74.219444444444449</c:v>
                </c:pt>
                <c:pt idx="53439">
                  <c:v>74.220833333333331</c:v>
                </c:pt>
                <c:pt idx="53440">
                  <c:v>74.222222222222229</c:v>
                </c:pt>
                <c:pt idx="53441">
                  <c:v>74.223611111111111</c:v>
                </c:pt>
                <c:pt idx="53442">
                  <c:v>74.224999999999994</c:v>
                </c:pt>
                <c:pt idx="53443">
                  <c:v>74.226388888888891</c:v>
                </c:pt>
                <c:pt idx="53444">
                  <c:v>74.227777777777774</c:v>
                </c:pt>
                <c:pt idx="53445">
                  <c:v>74.229166666666671</c:v>
                </c:pt>
                <c:pt idx="53446">
                  <c:v>74.230555555555554</c:v>
                </c:pt>
                <c:pt idx="53447">
                  <c:v>74.231944444444451</c:v>
                </c:pt>
                <c:pt idx="53448">
                  <c:v>74.233333333333334</c:v>
                </c:pt>
                <c:pt idx="53449">
                  <c:v>74.234722222222217</c:v>
                </c:pt>
                <c:pt idx="53450">
                  <c:v>74.236111111111114</c:v>
                </c:pt>
                <c:pt idx="53451">
                  <c:v>74.237499999999997</c:v>
                </c:pt>
                <c:pt idx="53452">
                  <c:v>74.238888888888894</c:v>
                </c:pt>
                <c:pt idx="53453">
                  <c:v>74.240277777777777</c:v>
                </c:pt>
                <c:pt idx="53454">
                  <c:v>74.24166666666666</c:v>
                </c:pt>
                <c:pt idx="53455">
                  <c:v>74.243055555555557</c:v>
                </c:pt>
                <c:pt idx="53456">
                  <c:v>74.24444444444444</c:v>
                </c:pt>
                <c:pt idx="53457">
                  <c:v>74.245833333333337</c:v>
                </c:pt>
                <c:pt idx="53458">
                  <c:v>74.24722222222222</c:v>
                </c:pt>
                <c:pt idx="53459">
                  <c:v>74.248611111111117</c:v>
                </c:pt>
                <c:pt idx="53460">
                  <c:v>74.25</c:v>
                </c:pt>
                <c:pt idx="53461">
                  <c:v>74.251388888888883</c:v>
                </c:pt>
                <c:pt idx="53462">
                  <c:v>74.25277777777778</c:v>
                </c:pt>
                <c:pt idx="53463">
                  <c:v>74.254166666666663</c:v>
                </c:pt>
                <c:pt idx="53464">
                  <c:v>74.25555555555556</c:v>
                </c:pt>
                <c:pt idx="53465">
                  <c:v>74.256944444444443</c:v>
                </c:pt>
                <c:pt idx="53466">
                  <c:v>74.25833333333334</c:v>
                </c:pt>
                <c:pt idx="53467">
                  <c:v>74.259722222222223</c:v>
                </c:pt>
                <c:pt idx="53468">
                  <c:v>74.261111111111106</c:v>
                </c:pt>
                <c:pt idx="53469">
                  <c:v>74.262500000000003</c:v>
                </c:pt>
                <c:pt idx="53470">
                  <c:v>74.263888888888886</c:v>
                </c:pt>
                <c:pt idx="53471">
                  <c:v>74.265277777777783</c:v>
                </c:pt>
                <c:pt idx="53472">
                  <c:v>74.266666666666666</c:v>
                </c:pt>
                <c:pt idx="53473">
                  <c:v>74.268055555555549</c:v>
                </c:pt>
                <c:pt idx="53474">
                  <c:v>74.269444444444446</c:v>
                </c:pt>
                <c:pt idx="53475">
                  <c:v>74.270833333333329</c:v>
                </c:pt>
                <c:pt idx="53476">
                  <c:v>74.272222222222226</c:v>
                </c:pt>
                <c:pt idx="53477">
                  <c:v>74.273611111111109</c:v>
                </c:pt>
                <c:pt idx="53478">
                  <c:v>74.275000000000006</c:v>
                </c:pt>
                <c:pt idx="53479">
                  <c:v>74.276388888888889</c:v>
                </c:pt>
                <c:pt idx="53480">
                  <c:v>74.277777777777771</c:v>
                </c:pt>
                <c:pt idx="53481">
                  <c:v>74.279166666666669</c:v>
                </c:pt>
                <c:pt idx="53482">
                  <c:v>74.280555555555551</c:v>
                </c:pt>
                <c:pt idx="53483">
                  <c:v>74.281944444444449</c:v>
                </c:pt>
                <c:pt idx="53484">
                  <c:v>74.283333333333331</c:v>
                </c:pt>
                <c:pt idx="53485">
                  <c:v>74.284722222222229</c:v>
                </c:pt>
                <c:pt idx="53486">
                  <c:v>74.286111111111111</c:v>
                </c:pt>
                <c:pt idx="53487">
                  <c:v>74.287499999999994</c:v>
                </c:pt>
                <c:pt idx="53488">
                  <c:v>74.288888888888891</c:v>
                </c:pt>
                <c:pt idx="53489">
                  <c:v>74.290277777777774</c:v>
                </c:pt>
                <c:pt idx="53490">
                  <c:v>74.291666666666671</c:v>
                </c:pt>
                <c:pt idx="53491">
                  <c:v>74.293055555555554</c:v>
                </c:pt>
                <c:pt idx="53492">
                  <c:v>74.294444444444451</c:v>
                </c:pt>
                <c:pt idx="53493">
                  <c:v>74.295833333333334</c:v>
                </c:pt>
                <c:pt idx="53494">
                  <c:v>74.297222222222217</c:v>
                </c:pt>
                <c:pt idx="53495">
                  <c:v>74.298611111111114</c:v>
                </c:pt>
                <c:pt idx="53496">
                  <c:v>74.3</c:v>
                </c:pt>
                <c:pt idx="53497">
                  <c:v>74.301388888888894</c:v>
                </c:pt>
                <c:pt idx="53498">
                  <c:v>74.302777777777777</c:v>
                </c:pt>
                <c:pt idx="53499">
                  <c:v>74.30416666666666</c:v>
                </c:pt>
                <c:pt idx="53500">
                  <c:v>74.305555555555557</c:v>
                </c:pt>
                <c:pt idx="53501">
                  <c:v>74.30694444444444</c:v>
                </c:pt>
                <c:pt idx="53502">
                  <c:v>74.308333333333337</c:v>
                </c:pt>
                <c:pt idx="53503">
                  <c:v>74.30972222222222</c:v>
                </c:pt>
                <c:pt idx="53504">
                  <c:v>74.311111111111117</c:v>
                </c:pt>
                <c:pt idx="53505">
                  <c:v>74.3125</c:v>
                </c:pt>
                <c:pt idx="53506">
                  <c:v>74.313888888888883</c:v>
                </c:pt>
                <c:pt idx="53507">
                  <c:v>74.31527777777778</c:v>
                </c:pt>
                <c:pt idx="53508">
                  <c:v>74.316666666666663</c:v>
                </c:pt>
                <c:pt idx="53509">
                  <c:v>74.31805555555556</c:v>
                </c:pt>
                <c:pt idx="53510">
                  <c:v>74.319444444444443</c:v>
                </c:pt>
                <c:pt idx="53511">
                  <c:v>74.32083333333334</c:v>
                </c:pt>
                <c:pt idx="53512">
                  <c:v>74.322222222222223</c:v>
                </c:pt>
                <c:pt idx="53513">
                  <c:v>74.323611111111106</c:v>
                </c:pt>
                <c:pt idx="53514">
                  <c:v>74.325000000000003</c:v>
                </c:pt>
                <c:pt idx="53515">
                  <c:v>74.326388888888886</c:v>
                </c:pt>
                <c:pt idx="53516">
                  <c:v>74.327777777777783</c:v>
                </c:pt>
                <c:pt idx="53517">
                  <c:v>74.329166666666666</c:v>
                </c:pt>
                <c:pt idx="53518">
                  <c:v>74.330555555555549</c:v>
                </c:pt>
                <c:pt idx="53519">
                  <c:v>74.331944444444446</c:v>
                </c:pt>
                <c:pt idx="53520">
                  <c:v>74.333333333333329</c:v>
                </c:pt>
                <c:pt idx="53521">
                  <c:v>74.334722222222226</c:v>
                </c:pt>
                <c:pt idx="53522">
                  <c:v>74.336111111111109</c:v>
                </c:pt>
                <c:pt idx="53523">
                  <c:v>74.337500000000006</c:v>
                </c:pt>
                <c:pt idx="53524">
                  <c:v>74.338888888888889</c:v>
                </c:pt>
                <c:pt idx="53525">
                  <c:v>74.340277777777771</c:v>
                </c:pt>
                <c:pt idx="53526">
                  <c:v>74.341666666666669</c:v>
                </c:pt>
                <c:pt idx="53527">
                  <c:v>74.343055555555551</c:v>
                </c:pt>
                <c:pt idx="53528">
                  <c:v>74.344444444444449</c:v>
                </c:pt>
                <c:pt idx="53529">
                  <c:v>74.345833333333331</c:v>
                </c:pt>
                <c:pt idx="53530">
                  <c:v>74.347222222222229</c:v>
                </c:pt>
                <c:pt idx="53531">
                  <c:v>74.348611111111111</c:v>
                </c:pt>
                <c:pt idx="53532">
                  <c:v>74.349999999999994</c:v>
                </c:pt>
                <c:pt idx="53533">
                  <c:v>74.351388888888891</c:v>
                </c:pt>
                <c:pt idx="53534">
                  <c:v>74.352777777777774</c:v>
                </c:pt>
                <c:pt idx="53535">
                  <c:v>74.354166666666671</c:v>
                </c:pt>
                <c:pt idx="53536">
                  <c:v>74.355555555555554</c:v>
                </c:pt>
                <c:pt idx="53537">
                  <c:v>74.356944444444451</c:v>
                </c:pt>
                <c:pt idx="53538">
                  <c:v>74.358333333333334</c:v>
                </c:pt>
                <c:pt idx="53539">
                  <c:v>74.359722222222217</c:v>
                </c:pt>
                <c:pt idx="53540">
                  <c:v>74.361111111111114</c:v>
                </c:pt>
                <c:pt idx="53541">
                  <c:v>74.362499999999997</c:v>
                </c:pt>
                <c:pt idx="53542">
                  <c:v>74.363888888888894</c:v>
                </c:pt>
                <c:pt idx="53543">
                  <c:v>74.365277777777777</c:v>
                </c:pt>
                <c:pt idx="53544">
                  <c:v>74.36666666666666</c:v>
                </c:pt>
                <c:pt idx="53545">
                  <c:v>74.368055555555557</c:v>
                </c:pt>
                <c:pt idx="53546">
                  <c:v>74.36944444444444</c:v>
                </c:pt>
                <c:pt idx="53547">
                  <c:v>74.370833333333337</c:v>
                </c:pt>
                <c:pt idx="53548">
                  <c:v>74.37222222222222</c:v>
                </c:pt>
                <c:pt idx="53549">
                  <c:v>74.373611111111117</c:v>
                </c:pt>
                <c:pt idx="53550">
                  <c:v>74.375</c:v>
                </c:pt>
                <c:pt idx="53551">
                  <c:v>74.376388888888883</c:v>
                </c:pt>
                <c:pt idx="53552">
                  <c:v>74.37777777777778</c:v>
                </c:pt>
                <c:pt idx="53553">
                  <c:v>74.379166666666663</c:v>
                </c:pt>
                <c:pt idx="53554">
                  <c:v>74.38055555555556</c:v>
                </c:pt>
                <c:pt idx="53555">
                  <c:v>74.381944444444443</c:v>
                </c:pt>
                <c:pt idx="53556">
                  <c:v>74.38333333333334</c:v>
                </c:pt>
                <c:pt idx="53557">
                  <c:v>74.384722222222223</c:v>
                </c:pt>
                <c:pt idx="53558">
                  <c:v>74.386111111111106</c:v>
                </c:pt>
                <c:pt idx="53559">
                  <c:v>74.387500000000003</c:v>
                </c:pt>
                <c:pt idx="53560">
                  <c:v>74.388888888888886</c:v>
                </c:pt>
                <c:pt idx="53561">
                  <c:v>74.390277777777783</c:v>
                </c:pt>
                <c:pt idx="53562">
                  <c:v>74.391666666666666</c:v>
                </c:pt>
                <c:pt idx="53563">
                  <c:v>74.393055555555549</c:v>
                </c:pt>
                <c:pt idx="53564">
                  <c:v>74.394444444444446</c:v>
                </c:pt>
                <c:pt idx="53565">
                  <c:v>74.395833333333329</c:v>
                </c:pt>
                <c:pt idx="53566">
                  <c:v>74.397222222222226</c:v>
                </c:pt>
                <c:pt idx="53567">
                  <c:v>74.398611111111109</c:v>
                </c:pt>
                <c:pt idx="53568">
                  <c:v>74.400000000000006</c:v>
                </c:pt>
                <c:pt idx="53569">
                  <c:v>74.401388888888889</c:v>
                </c:pt>
                <c:pt idx="53570">
                  <c:v>74.402777777777771</c:v>
                </c:pt>
                <c:pt idx="53571">
                  <c:v>74.404166666666669</c:v>
                </c:pt>
                <c:pt idx="53572">
                  <c:v>74.405555555555551</c:v>
                </c:pt>
                <c:pt idx="53573">
                  <c:v>74.406944444444449</c:v>
                </c:pt>
                <c:pt idx="53574">
                  <c:v>74.408333333333331</c:v>
                </c:pt>
                <c:pt idx="53575">
                  <c:v>74.409722222222229</c:v>
                </c:pt>
                <c:pt idx="53576">
                  <c:v>74.411111111111111</c:v>
                </c:pt>
                <c:pt idx="53577">
                  <c:v>74.412499999999994</c:v>
                </c:pt>
                <c:pt idx="53578">
                  <c:v>74.413888888888891</c:v>
                </c:pt>
                <c:pt idx="53579">
                  <c:v>74.415277777777774</c:v>
                </c:pt>
                <c:pt idx="53580">
                  <c:v>74.416666666666671</c:v>
                </c:pt>
                <c:pt idx="53581">
                  <c:v>74.418055555555554</c:v>
                </c:pt>
                <c:pt idx="53582">
                  <c:v>74.419444444444451</c:v>
                </c:pt>
                <c:pt idx="53583">
                  <c:v>74.420833333333334</c:v>
                </c:pt>
                <c:pt idx="53584">
                  <c:v>74.422222222222217</c:v>
                </c:pt>
                <c:pt idx="53585">
                  <c:v>74.423611111111114</c:v>
                </c:pt>
                <c:pt idx="53586">
                  <c:v>74.424999999999997</c:v>
                </c:pt>
                <c:pt idx="53587">
                  <c:v>74.426388888888894</c:v>
                </c:pt>
                <c:pt idx="53588">
                  <c:v>74.427777777777777</c:v>
                </c:pt>
                <c:pt idx="53589">
                  <c:v>74.42916666666666</c:v>
                </c:pt>
                <c:pt idx="53590">
                  <c:v>74.430555555555557</c:v>
                </c:pt>
                <c:pt idx="53591">
                  <c:v>74.43194444444444</c:v>
                </c:pt>
                <c:pt idx="53592">
                  <c:v>74.433333333333337</c:v>
                </c:pt>
                <c:pt idx="53593">
                  <c:v>74.43472222222222</c:v>
                </c:pt>
                <c:pt idx="53594">
                  <c:v>74.436111111111117</c:v>
                </c:pt>
                <c:pt idx="53595">
                  <c:v>74.4375</c:v>
                </c:pt>
                <c:pt idx="53596">
                  <c:v>74.438888888888883</c:v>
                </c:pt>
                <c:pt idx="53597">
                  <c:v>74.44027777777778</c:v>
                </c:pt>
                <c:pt idx="53598">
                  <c:v>74.441666666666663</c:v>
                </c:pt>
                <c:pt idx="53599">
                  <c:v>74.44305555555556</c:v>
                </c:pt>
                <c:pt idx="53600">
                  <c:v>74.444444444444443</c:v>
                </c:pt>
                <c:pt idx="53601">
                  <c:v>74.44583333333334</c:v>
                </c:pt>
                <c:pt idx="53602">
                  <c:v>74.447222222222223</c:v>
                </c:pt>
                <c:pt idx="53603">
                  <c:v>74.448611111111106</c:v>
                </c:pt>
                <c:pt idx="53604">
                  <c:v>74.45</c:v>
                </c:pt>
                <c:pt idx="53605">
                  <c:v>74.451388888888886</c:v>
                </c:pt>
                <c:pt idx="53606">
                  <c:v>74.452777777777783</c:v>
                </c:pt>
                <c:pt idx="53607">
                  <c:v>74.454166666666666</c:v>
                </c:pt>
                <c:pt idx="53608">
                  <c:v>74.455555555555549</c:v>
                </c:pt>
                <c:pt idx="53609">
                  <c:v>74.456944444444446</c:v>
                </c:pt>
                <c:pt idx="53610">
                  <c:v>74.458333333333329</c:v>
                </c:pt>
                <c:pt idx="53611">
                  <c:v>74.459722222222226</c:v>
                </c:pt>
                <c:pt idx="53612">
                  <c:v>74.461111111111109</c:v>
                </c:pt>
                <c:pt idx="53613">
                  <c:v>74.462500000000006</c:v>
                </c:pt>
                <c:pt idx="53614">
                  <c:v>74.463888888888889</c:v>
                </c:pt>
                <c:pt idx="53615">
                  <c:v>74.465277777777771</c:v>
                </c:pt>
                <c:pt idx="53616">
                  <c:v>74.466666666666669</c:v>
                </c:pt>
                <c:pt idx="53617">
                  <c:v>74.468055555555551</c:v>
                </c:pt>
                <c:pt idx="53618">
                  <c:v>74.469444444444449</c:v>
                </c:pt>
                <c:pt idx="53619">
                  <c:v>74.470833333333331</c:v>
                </c:pt>
                <c:pt idx="53620">
                  <c:v>74.472222222222229</c:v>
                </c:pt>
                <c:pt idx="53621">
                  <c:v>74.473611111111111</c:v>
                </c:pt>
                <c:pt idx="53622">
                  <c:v>74.474999999999994</c:v>
                </c:pt>
                <c:pt idx="53623">
                  <c:v>74.476388888888891</c:v>
                </c:pt>
                <c:pt idx="53624">
                  <c:v>74.477777777777774</c:v>
                </c:pt>
                <c:pt idx="53625">
                  <c:v>74.479166666666671</c:v>
                </c:pt>
                <c:pt idx="53626">
                  <c:v>74.480555555555554</c:v>
                </c:pt>
                <c:pt idx="53627">
                  <c:v>74.481944444444451</c:v>
                </c:pt>
                <c:pt idx="53628">
                  <c:v>74.483333333333334</c:v>
                </c:pt>
                <c:pt idx="53629">
                  <c:v>74.484722222222217</c:v>
                </c:pt>
                <c:pt idx="53630">
                  <c:v>74.486111111111114</c:v>
                </c:pt>
                <c:pt idx="53631">
                  <c:v>74.487499999999997</c:v>
                </c:pt>
                <c:pt idx="53632">
                  <c:v>74.488888888888894</c:v>
                </c:pt>
                <c:pt idx="53633">
                  <c:v>74.490277777777777</c:v>
                </c:pt>
                <c:pt idx="53634">
                  <c:v>74.49166666666666</c:v>
                </c:pt>
                <c:pt idx="53635">
                  <c:v>74.493055555555557</c:v>
                </c:pt>
                <c:pt idx="53636">
                  <c:v>74.49444444444444</c:v>
                </c:pt>
                <c:pt idx="53637">
                  <c:v>74.495833333333337</c:v>
                </c:pt>
                <c:pt idx="53638">
                  <c:v>74.49722222222222</c:v>
                </c:pt>
                <c:pt idx="53639">
                  <c:v>74.498611111111117</c:v>
                </c:pt>
                <c:pt idx="53640">
                  <c:v>74.5</c:v>
                </c:pt>
                <c:pt idx="53641">
                  <c:v>74.501388888888883</c:v>
                </c:pt>
                <c:pt idx="53642">
                  <c:v>74.50277777777778</c:v>
                </c:pt>
                <c:pt idx="53643">
                  <c:v>74.504166666666663</c:v>
                </c:pt>
                <c:pt idx="53644">
                  <c:v>74.50555555555556</c:v>
                </c:pt>
                <c:pt idx="53645">
                  <c:v>74.506944444444443</c:v>
                </c:pt>
                <c:pt idx="53646">
                  <c:v>74.50833333333334</c:v>
                </c:pt>
                <c:pt idx="53647">
                  <c:v>74.509722222222223</c:v>
                </c:pt>
                <c:pt idx="53648">
                  <c:v>74.511111111111106</c:v>
                </c:pt>
                <c:pt idx="53649">
                  <c:v>74.512500000000003</c:v>
                </c:pt>
                <c:pt idx="53650">
                  <c:v>74.513888888888886</c:v>
                </c:pt>
                <c:pt idx="53651">
                  <c:v>74.515277777777783</c:v>
                </c:pt>
                <c:pt idx="53652">
                  <c:v>74.516666666666666</c:v>
                </c:pt>
                <c:pt idx="53653">
                  <c:v>74.518055555555549</c:v>
                </c:pt>
                <c:pt idx="53654">
                  <c:v>74.519444444444446</c:v>
                </c:pt>
                <c:pt idx="53655">
                  <c:v>74.520833333333329</c:v>
                </c:pt>
                <c:pt idx="53656">
                  <c:v>74.522222222222226</c:v>
                </c:pt>
                <c:pt idx="53657">
                  <c:v>74.523611111111109</c:v>
                </c:pt>
                <c:pt idx="53658">
                  <c:v>74.525000000000006</c:v>
                </c:pt>
                <c:pt idx="53659">
                  <c:v>74.526388888888889</c:v>
                </c:pt>
                <c:pt idx="53660">
                  <c:v>74.527777777777771</c:v>
                </c:pt>
                <c:pt idx="53661">
                  <c:v>74.529166666666669</c:v>
                </c:pt>
                <c:pt idx="53662">
                  <c:v>74.530555555555551</c:v>
                </c:pt>
                <c:pt idx="53663">
                  <c:v>74.531944444444449</c:v>
                </c:pt>
                <c:pt idx="53664">
                  <c:v>74.533333333333331</c:v>
                </c:pt>
                <c:pt idx="53665">
                  <c:v>74.534722222222229</c:v>
                </c:pt>
                <c:pt idx="53666">
                  <c:v>74.536111111111111</c:v>
                </c:pt>
                <c:pt idx="53667">
                  <c:v>74.537499999999994</c:v>
                </c:pt>
                <c:pt idx="53668">
                  <c:v>74.538888888888891</c:v>
                </c:pt>
                <c:pt idx="53669">
                  <c:v>74.540277777777774</c:v>
                </c:pt>
                <c:pt idx="53670">
                  <c:v>74.541666666666671</c:v>
                </c:pt>
                <c:pt idx="53671">
                  <c:v>74.543055555555554</c:v>
                </c:pt>
                <c:pt idx="53672">
                  <c:v>74.544444444444451</c:v>
                </c:pt>
                <c:pt idx="53673">
                  <c:v>74.545833333333334</c:v>
                </c:pt>
                <c:pt idx="53674">
                  <c:v>74.547222222222217</c:v>
                </c:pt>
                <c:pt idx="53675">
                  <c:v>74.548611111111114</c:v>
                </c:pt>
                <c:pt idx="53676">
                  <c:v>74.55</c:v>
                </c:pt>
                <c:pt idx="53677">
                  <c:v>74.551388888888894</c:v>
                </c:pt>
                <c:pt idx="53678">
                  <c:v>74.552777777777777</c:v>
                </c:pt>
                <c:pt idx="53679">
                  <c:v>74.55416666666666</c:v>
                </c:pt>
                <c:pt idx="53680">
                  <c:v>74.555555555555557</c:v>
                </c:pt>
                <c:pt idx="53681">
                  <c:v>74.55694444444444</c:v>
                </c:pt>
                <c:pt idx="53682">
                  <c:v>74.558333333333337</c:v>
                </c:pt>
                <c:pt idx="53683">
                  <c:v>74.55972222222222</c:v>
                </c:pt>
                <c:pt idx="53684">
                  <c:v>74.561111111111117</c:v>
                </c:pt>
                <c:pt idx="53685">
                  <c:v>74.5625</c:v>
                </c:pt>
                <c:pt idx="53686">
                  <c:v>74.563888888888883</c:v>
                </c:pt>
                <c:pt idx="53687">
                  <c:v>74.56527777777778</c:v>
                </c:pt>
                <c:pt idx="53688">
                  <c:v>74.566666666666663</c:v>
                </c:pt>
                <c:pt idx="53689">
                  <c:v>74.56805555555556</c:v>
                </c:pt>
                <c:pt idx="53690">
                  <c:v>74.569444444444443</c:v>
                </c:pt>
                <c:pt idx="53691">
                  <c:v>74.57083333333334</c:v>
                </c:pt>
                <c:pt idx="53692">
                  <c:v>74.572222222222223</c:v>
                </c:pt>
                <c:pt idx="53693">
                  <c:v>74.573611111111106</c:v>
                </c:pt>
                <c:pt idx="53694">
                  <c:v>74.575000000000003</c:v>
                </c:pt>
                <c:pt idx="53695">
                  <c:v>74.576388888888886</c:v>
                </c:pt>
                <c:pt idx="53696">
                  <c:v>74.577777777777783</c:v>
                </c:pt>
                <c:pt idx="53697">
                  <c:v>74.579166666666666</c:v>
                </c:pt>
                <c:pt idx="53698">
                  <c:v>74.580555555555549</c:v>
                </c:pt>
                <c:pt idx="53699">
                  <c:v>74.581944444444446</c:v>
                </c:pt>
                <c:pt idx="53700">
                  <c:v>74.583333333333329</c:v>
                </c:pt>
                <c:pt idx="53701">
                  <c:v>74.584722222222226</c:v>
                </c:pt>
                <c:pt idx="53702">
                  <c:v>74.586111111111109</c:v>
                </c:pt>
                <c:pt idx="53703">
                  <c:v>74.587500000000006</c:v>
                </c:pt>
                <c:pt idx="53704">
                  <c:v>74.588888888888889</c:v>
                </c:pt>
                <c:pt idx="53705">
                  <c:v>74.590277777777771</c:v>
                </c:pt>
                <c:pt idx="53706">
                  <c:v>74.591666666666669</c:v>
                </c:pt>
                <c:pt idx="53707">
                  <c:v>74.593055555555551</c:v>
                </c:pt>
                <c:pt idx="53708">
                  <c:v>74.594444444444449</c:v>
                </c:pt>
                <c:pt idx="53709">
                  <c:v>74.595833333333331</c:v>
                </c:pt>
                <c:pt idx="53710">
                  <c:v>74.597222222222229</c:v>
                </c:pt>
                <c:pt idx="53711">
                  <c:v>74.598611111111111</c:v>
                </c:pt>
                <c:pt idx="53712">
                  <c:v>74.599999999999994</c:v>
                </c:pt>
                <c:pt idx="53713">
                  <c:v>74.601388888888891</c:v>
                </c:pt>
                <c:pt idx="53714">
                  <c:v>74.602777777777774</c:v>
                </c:pt>
                <c:pt idx="53715">
                  <c:v>74.604166666666671</c:v>
                </c:pt>
                <c:pt idx="53716">
                  <c:v>74.605555555555554</c:v>
                </c:pt>
                <c:pt idx="53717">
                  <c:v>74.606944444444451</c:v>
                </c:pt>
                <c:pt idx="53718">
                  <c:v>74.608333333333334</c:v>
                </c:pt>
                <c:pt idx="53719">
                  <c:v>74.609722222222217</c:v>
                </c:pt>
                <c:pt idx="53720">
                  <c:v>74.611111111111114</c:v>
                </c:pt>
                <c:pt idx="53721">
                  <c:v>74.612499999999997</c:v>
                </c:pt>
                <c:pt idx="53722">
                  <c:v>74.613888888888894</c:v>
                </c:pt>
                <c:pt idx="53723">
                  <c:v>74.615277777777777</c:v>
                </c:pt>
                <c:pt idx="53724">
                  <c:v>74.61666666666666</c:v>
                </c:pt>
                <c:pt idx="53725">
                  <c:v>74.618055555555557</c:v>
                </c:pt>
                <c:pt idx="53726">
                  <c:v>74.61944444444444</c:v>
                </c:pt>
                <c:pt idx="53727">
                  <c:v>74.620833333333337</c:v>
                </c:pt>
                <c:pt idx="53728">
                  <c:v>74.62222222222222</c:v>
                </c:pt>
                <c:pt idx="53729">
                  <c:v>74.623611111111117</c:v>
                </c:pt>
                <c:pt idx="53730">
                  <c:v>74.625</c:v>
                </c:pt>
                <c:pt idx="53731">
                  <c:v>74.626388888888883</c:v>
                </c:pt>
                <c:pt idx="53732">
                  <c:v>74.62777777777778</c:v>
                </c:pt>
                <c:pt idx="53733">
                  <c:v>74.629166666666663</c:v>
                </c:pt>
                <c:pt idx="53734">
                  <c:v>74.63055555555556</c:v>
                </c:pt>
                <c:pt idx="53735">
                  <c:v>74.631944444444443</c:v>
                </c:pt>
                <c:pt idx="53736">
                  <c:v>74.63333333333334</c:v>
                </c:pt>
                <c:pt idx="53737">
                  <c:v>74.634722222222223</c:v>
                </c:pt>
                <c:pt idx="53738">
                  <c:v>74.636111111111106</c:v>
                </c:pt>
                <c:pt idx="53739">
                  <c:v>74.637500000000003</c:v>
                </c:pt>
                <c:pt idx="53740">
                  <c:v>74.638888888888886</c:v>
                </c:pt>
                <c:pt idx="53741">
                  <c:v>74.640277777777783</c:v>
                </c:pt>
                <c:pt idx="53742">
                  <c:v>74.641666666666666</c:v>
                </c:pt>
                <c:pt idx="53743">
                  <c:v>74.643055555555549</c:v>
                </c:pt>
                <c:pt idx="53744">
                  <c:v>74.644444444444446</c:v>
                </c:pt>
                <c:pt idx="53745">
                  <c:v>74.645833333333329</c:v>
                </c:pt>
                <c:pt idx="53746">
                  <c:v>74.647222222222226</c:v>
                </c:pt>
                <c:pt idx="53747">
                  <c:v>74.648611111111109</c:v>
                </c:pt>
                <c:pt idx="53748">
                  <c:v>74.650000000000006</c:v>
                </c:pt>
                <c:pt idx="53749">
                  <c:v>74.651388888888889</c:v>
                </c:pt>
                <c:pt idx="53750">
                  <c:v>74.652777777777771</c:v>
                </c:pt>
                <c:pt idx="53751">
                  <c:v>74.654166666666669</c:v>
                </c:pt>
                <c:pt idx="53752">
                  <c:v>74.655555555555551</c:v>
                </c:pt>
                <c:pt idx="53753">
                  <c:v>74.656944444444449</c:v>
                </c:pt>
                <c:pt idx="53754">
                  <c:v>74.658333333333331</c:v>
                </c:pt>
                <c:pt idx="53755">
                  <c:v>74.659722222222229</c:v>
                </c:pt>
                <c:pt idx="53756">
                  <c:v>74.661111111111111</c:v>
                </c:pt>
                <c:pt idx="53757">
                  <c:v>74.662499999999994</c:v>
                </c:pt>
                <c:pt idx="53758">
                  <c:v>74.663888888888891</c:v>
                </c:pt>
                <c:pt idx="53759">
                  <c:v>74.665277777777774</c:v>
                </c:pt>
                <c:pt idx="53760">
                  <c:v>74.666666666666671</c:v>
                </c:pt>
                <c:pt idx="53761">
                  <c:v>74.668055555555554</c:v>
                </c:pt>
                <c:pt idx="53762">
                  <c:v>74.669444444444451</c:v>
                </c:pt>
                <c:pt idx="53763">
                  <c:v>74.670833333333334</c:v>
                </c:pt>
                <c:pt idx="53764">
                  <c:v>74.672222222222217</c:v>
                </c:pt>
                <c:pt idx="53765">
                  <c:v>74.673611111111114</c:v>
                </c:pt>
                <c:pt idx="53766">
                  <c:v>74.674999999999997</c:v>
                </c:pt>
                <c:pt idx="53767">
                  <c:v>74.676388888888894</c:v>
                </c:pt>
                <c:pt idx="53768">
                  <c:v>74.677777777777777</c:v>
                </c:pt>
                <c:pt idx="53769">
                  <c:v>74.67916666666666</c:v>
                </c:pt>
                <c:pt idx="53770">
                  <c:v>74.680555555555557</c:v>
                </c:pt>
                <c:pt idx="53771">
                  <c:v>74.68194444444444</c:v>
                </c:pt>
                <c:pt idx="53772">
                  <c:v>74.683333333333337</c:v>
                </c:pt>
                <c:pt idx="53773">
                  <c:v>74.68472222222222</c:v>
                </c:pt>
                <c:pt idx="53774">
                  <c:v>74.686111111111117</c:v>
                </c:pt>
                <c:pt idx="53775">
                  <c:v>74.6875</c:v>
                </c:pt>
                <c:pt idx="53776">
                  <c:v>74.688888888888883</c:v>
                </c:pt>
                <c:pt idx="53777">
                  <c:v>74.69027777777778</c:v>
                </c:pt>
                <c:pt idx="53778">
                  <c:v>74.691666666666663</c:v>
                </c:pt>
                <c:pt idx="53779">
                  <c:v>74.69305555555556</c:v>
                </c:pt>
                <c:pt idx="53780">
                  <c:v>74.694444444444443</c:v>
                </c:pt>
                <c:pt idx="53781">
                  <c:v>74.69583333333334</c:v>
                </c:pt>
                <c:pt idx="53782">
                  <c:v>74.697222222222223</c:v>
                </c:pt>
                <c:pt idx="53783">
                  <c:v>74.698611111111106</c:v>
                </c:pt>
                <c:pt idx="53784">
                  <c:v>74.7</c:v>
                </c:pt>
                <c:pt idx="53785">
                  <c:v>74.701388888888886</c:v>
                </c:pt>
                <c:pt idx="53786">
                  <c:v>74.702777777777783</c:v>
                </c:pt>
                <c:pt idx="53787">
                  <c:v>74.704166666666666</c:v>
                </c:pt>
                <c:pt idx="53788">
                  <c:v>74.705555555555549</c:v>
                </c:pt>
                <c:pt idx="53789">
                  <c:v>74.706944444444446</c:v>
                </c:pt>
                <c:pt idx="53790">
                  <c:v>74.708333333333329</c:v>
                </c:pt>
                <c:pt idx="53791">
                  <c:v>74.709722222222226</c:v>
                </c:pt>
                <c:pt idx="53792">
                  <c:v>74.711111111111109</c:v>
                </c:pt>
                <c:pt idx="53793">
                  <c:v>74.712500000000006</c:v>
                </c:pt>
                <c:pt idx="53794">
                  <c:v>74.713888888888889</c:v>
                </c:pt>
                <c:pt idx="53795">
                  <c:v>74.715277777777771</c:v>
                </c:pt>
                <c:pt idx="53796">
                  <c:v>74.716666666666669</c:v>
                </c:pt>
                <c:pt idx="53797">
                  <c:v>74.718055555555551</c:v>
                </c:pt>
                <c:pt idx="53798">
                  <c:v>74.719444444444449</c:v>
                </c:pt>
                <c:pt idx="53799">
                  <c:v>74.720833333333331</c:v>
                </c:pt>
                <c:pt idx="53800">
                  <c:v>74.722222222222229</c:v>
                </c:pt>
                <c:pt idx="53801">
                  <c:v>74.723611111111111</c:v>
                </c:pt>
                <c:pt idx="53802">
                  <c:v>74.724999999999994</c:v>
                </c:pt>
                <c:pt idx="53803">
                  <c:v>74.726388888888891</c:v>
                </c:pt>
                <c:pt idx="53804">
                  <c:v>74.727777777777774</c:v>
                </c:pt>
                <c:pt idx="53805">
                  <c:v>74.729166666666671</c:v>
                </c:pt>
                <c:pt idx="53806">
                  <c:v>74.730555555555554</c:v>
                </c:pt>
                <c:pt idx="53807">
                  <c:v>74.731944444444451</c:v>
                </c:pt>
                <c:pt idx="53808">
                  <c:v>74.733333333333334</c:v>
                </c:pt>
                <c:pt idx="53809">
                  <c:v>74.734722222222217</c:v>
                </c:pt>
                <c:pt idx="53810">
                  <c:v>74.736111111111114</c:v>
                </c:pt>
                <c:pt idx="53811">
                  <c:v>74.737499999999997</c:v>
                </c:pt>
                <c:pt idx="53812">
                  <c:v>74.738888888888894</c:v>
                </c:pt>
                <c:pt idx="53813">
                  <c:v>74.740277777777777</c:v>
                </c:pt>
                <c:pt idx="53814">
                  <c:v>74.74166666666666</c:v>
                </c:pt>
                <c:pt idx="53815">
                  <c:v>74.743055555555557</c:v>
                </c:pt>
                <c:pt idx="53816">
                  <c:v>74.74444444444444</c:v>
                </c:pt>
                <c:pt idx="53817">
                  <c:v>74.745833333333337</c:v>
                </c:pt>
                <c:pt idx="53818">
                  <c:v>74.74722222222222</c:v>
                </c:pt>
                <c:pt idx="53819">
                  <c:v>74.748611111111117</c:v>
                </c:pt>
                <c:pt idx="53820">
                  <c:v>74.75</c:v>
                </c:pt>
                <c:pt idx="53821">
                  <c:v>74.751388888888883</c:v>
                </c:pt>
                <c:pt idx="53822">
                  <c:v>74.75277777777778</c:v>
                </c:pt>
                <c:pt idx="53823">
                  <c:v>74.754166666666663</c:v>
                </c:pt>
                <c:pt idx="53824">
                  <c:v>74.75555555555556</c:v>
                </c:pt>
                <c:pt idx="53825">
                  <c:v>74.756944444444443</c:v>
                </c:pt>
                <c:pt idx="53826">
                  <c:v>74.75833333333334</c:v>
                </c:pt>
                <c:pt idx="53827">
                  <c:v>74.759722222222223</c:v>
                </c:pt>
                <c:pt idx="53828">
                  <c:v>74.761111111111106</c:v>
                </c:pt>
                <c:pt idx="53829">
                  <c:v>74.762500000000003</c:v>
                </c:pt>
                <c:pt idx="53830">
                  <c:v>74.763888888888886</c:v>
                </c:pt>
                <c:pt idx="53831">
                  <c:v>74.765277777777783</c:v>
                </c:pt>
                <c:pt idx="53832">
                  <c:v>74.766666666666666</c:v>
                </c:pt>
                <c:pt idx="53833">
                  <c:v>74.768055555555549</c:v>
                </c:pt>
                <c:pt idx="53834">
                  <c:v>74.769444444444446</c:v>
                </c:pt>
                <c:pt idx="53835">
                  <c:v>74.770833333333329</c:v>
                </c:pt>
                <c:pt idx="53836">
                  <c:v>74.772222222222226</c:v>
                </c:pt>
                <c:pt idx="53837">
                  <c:v>74.773611111111109</c:v>
                </c:pt>
                <c:pt idx="53838">
                  <c:v>74.775000000000006</c:v>
                </c:pt>
                <c:pt idx="53839">
                  <c:v>74.776388888888889</c:v>
                </c:pt>
                <c:pt idx="53840">
                  <c:v>74.777777777777771</c:v>
                </c:pt>
                <c:pt idx="53841">
                  <c:v>74.779166666666669</c:v>
                </c:pt>
                <c:pt idx="53842">
                  <c:v>74.780555555555551</c:v>
                </c:pt>
                <c:pt idx="53843">
                  <c:v>74.781944444444449</c:v>
                </c:pt>
                <c:pt idx="53844">
                  <c:v>74.783333333333331</c:v>
                </c:pt>
                <c:pt idx="53845">
                  <c:v>74.784722222222229</c:v>
                </c:pt>
                <c:pt idx="53846">
                  <c:v>74.786111111111111</c:v>
                </c:pt>
                <c:pt idx="53847">
                  <c:v>74.787499999999994</c:v>
                </c:pt>
                <c:pt idx="53848">
                  <c:v>74.788888888888891</c:v>
                </c:pt>
                <c:pt idx="53849">
                  <c:v>74.790277777777774</c:v>
                </c:pt>
                <c:pt idx="53850">
                  <c:v>74.791666666666671</c:v>
                </c:pt>
                <c:pt idx="53851">
                  <c:v>74.793055555555554</c:v>
                </c:pt>
                <c:pt idx="53852">
                  <c:v>74.794444444444451</c:v>
                </c:pt>
                <c:pt idx="53853">
                  <c:v>74.795833333333334</c:v>
                </c:pt>
                <c:pt idx="53854">
                  <c:v>74.797222222222217</c:v>
                </c:pt>
                <c:pt idx="53855">
                  <c:v>74.798611111111114</c:v>
                </c:pt>
                <c:pt idx="53856">
                  <c:v>74.8</c:v>
                </c:pt>
                <c:pt idx="53857">
                  <c:v>74.801388888888894</c:v>
                </c:pt>
                <c:pt idx="53858">
                  <c:v>74.802777777777777</c:v>
                </c:pt>
                <c:pt idx="53859">
                  <c:v>74.80416666666666</c:v>
                </c:pt>
                <c:pt idx="53860">
                  <c:v>74.805555555555557</c:v>
                </c:pt>
                <c:pt idx="53861">
                  <c:v>74.80694444444444</c:v>
                </c:pt>
                <c:pt idx="53862">
                  <c:v>74.808333333333337</c:v>
                </c:pt>
                <c:pt idx="53863">
                  <c:v>74.80972222222222</c:v>
                </c:pt>
                <c:pt idx="53864">
                  <c:v>74.811111111111117</c:v>
                </c:pt>
                <c:pt idx="53865">
                  <c:v>74.8125</c:v>
                </c:pt>
                <c:pt idx="53866">
                  <c:v>74.813888888888883</c:v>
                </c:pt>
                <c:pt idx="53867">
                  <c:v>74.81527777777778</c:v>
                </c:pt>
                <c:pt idx="53868">
                  <c:v>74.816666666666663</c:v>
                </c:pt>
                <c:pt idx="53869">
                  <c:v>74.81805555555556</c:v>
                </c:pt>
                <c:pt idx="53870">
                  <c:v>74.819444444444443</c:v>
                </c:pt>
                <c:pt idx="53871">
                  <c:v>74.82083333333334</c:v>
                </c:pt>
                <c:pt idx="53872">
                  <c:v>74.822222222222223</c:v>
                </c:pt>
                <c:pt idx="53873">
                  <c:v>74.823611111111106</c:v>
                </c:pt>
                <c:pt idx="53874">
                  <c:v>74.825000000000003</c:v>
                </c:pt>
                <c:pt idx="53875">
                  <c:v>74.826388888888886</c:v>
                </c:pt>
                <c:pt idx="53876">
                  <c:v>74.827777777777783</c:v>
                </c:pt>
                <c:pt idx="53877">
                  <c:v>74.829166666666666</c:v>
                </c:pt>
                <c:pt idx="53878">
                  <c:v>74.830555555555549</c:v>
                </c:pt>
                <c:pt idx="53879">
                  <c:v>74.831944444444446</c:v>
                </c:pt>
                <c:pt idx="53880">
                  <c:v>74.833333333333329</c:v>
                </c:pt>
                <c:pt idx="53881">
                  <c:v>74.834722222222226</c:v>
                </c:pt>
                <c:pt idx="53882">
                  <c:v>74.836111111111109</c:v>
                </c:pt>
                <c:pt idx="53883">
                  <c:v>74.837500000000006</c:v>
                </c:pt>
                <c:pt idx="53884">
                  <c:v>74.838888888888889</c:v>
                </c:pt>
                <c:pt idx="53885">
                  <c:v>74.840277777777771</c:v>
                </c:pt>
                <c:pt idx="53886">
                  <c:v>74.841666666666669</c:v>
                </c:pt>
                <c:pt idx="53887">
                  <c:v>74.843055555555551</c:v>
                </c:pt>
                <c:pt idx="53888">
                  <c:v>74.844444444444449</c:v>
                </c:pt>
                <c:pt idx="53889">
                  <c:v>74.845833333333331</c:v>
                </c:pt>
                <c:pt idx="53890">
                  <c:v>74.847222222222229</c:v>
                </c:pt>
                <c:pt idx="53891">
                  <c:v>74.848611111111111</c:v>
                </c:pt>
                <c:pt idx="53892">
                  <c:v>74.849999999999994</c:v>
                </c:pt>
                <c:pt idx="53893">
                  <c:v>74.851388888888891</c:v>
                </c:pt>
                <c:pt idx="53894">
                  <c:v>74.852777777777774</c:v>
                </c:pt>
                <c:pt idx="53895">
                  <c:v>74.854166666666671</c:v>
                </c:pt>
                <c:pt idx="53896">
                  <c:v>74.855555555555554</c:v>
                </c:pt>
                <c:pt idx="53897">
                  <c:v>74.856944444444451</c:v>
                </c:pt>
                <c:pt idx="53898">
                  <c:v>74.858333333333334</c:v>
                </c:pt>
                <c:pt idx="53899">
                  <c:v>74.859722222222217</c:v>
                </c:pt>
                <c:pt idx="53900">
                  <c:v>74.861111111111114</c:v>
                </c:pt>
                <c:pt idx="53901">
                  <c:v>74.862499999999997</c:v>
                </c:pt>
                <c:pt idx="53902">
                  <c:v>74.863888888888894</c:v>
                </c:pt>
                <c:pt idx="53903">
                  <c:v>74.865277777777777</c:v>
                </c:pt>
                <c:pt idx="53904">
                  <c:v>74.86666666666666</c:v>
                </c:pt>
                <c:pt idx="53905">
                  <c:v>74.868055555555557</c:v>
                </c:pt>
                <c:pt idx="53906">
                  <c:v>74.86944444444444</c:v>
                </c:pt>
                <c:pt idx="53907">
                  <c:v>74.870833333333337</c:v>
                </c:pt>
                <c:pt idx="53908">
                  <c:v>74.87222222222222</c:v>
                </c:pt>
                <c:pt idx="53909">
                  <c:v>74.873611111111117</c:v>
                </c:pt>
                <c:pt idx="53910">
                  <c:v>74.875</c:v>
                </c:pt>
                <c:pt idx="53911">
                  <c:v>74.876388888888883</c:v>
                </c:pt>
                <c:pt idx="53912">
                  <c:v>74.87777777777778</c:v>
                </c:pt>
                <c:pt idx="53913">
                  <c:v>74.879166666666663</c:v>
                </c:pt>
                <c:pt idx="53914">
                  <c:v>74.88055555555556</c:v>
                </c:pt>
                <c:pt idx="53915">
                  <c:v>74.881944444444443</c:v>
                </c:pt>
                <c:pt idx="53916">
                  <c:v>74.88333333333334</c:v>
                </c:pt>
                <c:pt idx="53917">
                  <c:v>74.884722222222223</c:v>
                </c:pt>
                <c:pt idx="53918">
                  <c:v>74.886111111111106</c:v>
                </c:pt>
                <c:pt idx="53919">
                  <c:v>74.887500000000003</c:v>
                </c:pt>
                <c:pt idx="53920">
                  <c:v>74.888888888888886</c:v>
                </c:pt>
                <c:pt idx="53921">
                  <c:v>74.890277777777783</c:v>
                </c:pt>
                <c:pt idx="53922">
                  <c:v>74.891666666666666</c:v>
                </c:pt>
                <c:pt idx="53923">
                  <c:v>74.893055555555549</c:v>
                </c:pt>
                <c:pt idx="53924">
                  <c:v>74.894444444444446</c:v>
                </c:pt>
                <c:pt idx="53925">
                  <c:v>74.895833333333329</c:v>
                </c:pt>
                <c:pt idx="53926">
                  <c:v>74.897222222222226</c:v>
                </c:pt>
                <c:pt idx="53927">
                  <c:v>74.898611111111109</c:v>
                </c:pt>
                <c:pt idx="53928">
                  <c:v>74.900000000000006</c:v>
                </c:pt>
                <c:pt idx="53929">
                  <c:v>74.901388888888889</c:v>
                </c:pt>
                <c:pt idx="53930">
                  <c:v>74.902777777777771</c:v>
                </c:pt>
                <c:pt idx="53931">
                  <c:v>74.904166666666669</c:v>
                </c:pt>
                <c:pt idx="53932">
                  <c:v>74.905555555555551</c:v>
                </c:pt>
                <c:pt idx="53933">
                  <c:v>74.906944444444449</c:v>
                </c:pt>
                <c:pt idx="53934">
                  <c:v>74.908333333333331</c:v>
                </c:pt>
                <c:pt idx="53935">
                  <c:v>74.909722222222229</c:v>
                </c:pt>
                <c:pt idx="53936">
                  <c:v>74.911111111111111</c:v>
                </c:pt>
                <c:pt idx="53937">
                  <c:v>74.912499999999994</c:v>
                </c:pt>
                <c:pt idx="53938">
                  <c:v>74.913888888888891</c:v>
                </c:pt>
                <c:pt idx="53939">
                  <c:v>74.915277777777774</c:v>
                </c:pt>
                <c:pt idx="53940">
                  <c:v>74.916666666666671</c:v>
                </c:pt>
                <c:pt idx="53941">
                  <c:v>74.918055555555554</c:v>
                </c:pt>
                <c:pt idx="53942">
                  <c:v>74.919444444444451</c:v>
                </c:pt>
                <c:pt idx="53943">
                  <c:v>74.920833333333334</c:v>
                </c:pt>
                <c:pt idx="53944">
                  <c:v>74.922222222222217</c:v>
                </c:pt>
                <c:pt idx="53945">
                  <c:v>74.923611111111114</c:v>
                </c:pt>
                <c:pt idx="53946">
                  <c:v>74.924999999999997</c:v>
                </c:pt>
                <c:pt idx="53947">
                  <c:v>74.926388888888894</c:v>
                </c:pt>
                <c:pt idx="53948">
                  <c:v>74.927777777777777</c:v>
                </c:pt>
                <c:pt idx="53949">
                  <c:v>74.92916666666666</c:v>
                </c:pt>
                <c:pt idx="53950">
                  <c:v>74.930555555555557</c:v>
                </c:pt>
                <c:pt idx="53951">
                  <c:v>74.93194444444444</c:v>
                </c:pt>
                <c:pt idx="53952">
                  <c:v>74.933333333333337</c:v>
                </c:pt>
                <c:pt idx="53953">
                  <c:v>74.93472222222222</c:v>
                </c:pt>
                <c:pt idx="53954">
                  <c:v>74.936111111111117</c:v>
                </c:pt>
                <c:pt idx="53955">
                  <c:v>74.9375</c:v>
                </c:pt>
                <c:pt idx="53956">
                  <c:v>74.938888888888883</c:v>
                </c:pt>
                <c:pt idx="53957">
                  <c:v>74.94027777777778</c:v>
                </c:pt>
                <c:pt idx="53958">
                  <c:v>74.941666666666663</c:v>
                </c:pt>
                <c:pt idx="53959">
                  <c:v>74.94305555555556</c:v>
                </c:pt>
                <c:pt idx="53960">
                  <c:v>74.944444444444443</c:v>
                </c:pt>
                <c:pt idx="53961">
                  <c:v>74.94583333333334</c:v>
                </c:pt>
                <c:pt idx="53962">
                  <c:v>74.947222222222223</c:v>
                </c:pt>
                <c:pt idx="53963">
                  <c:v>74.948611111111106</c:v>
                </c:pt>
                <c:pt idx="53964">
                  <c:v>74.95</c:v>
                </c:pt>
                <c:pt idx="53965">
                  <c:v>74.951388888888886</c:v>
                </c:pt>
                <c:pt idx="53966">
                  <c:v>74.952777777777783</c:v>
                </c:pt>
                <c:pt idx="53967">
                  <c:v>74.954166666666666</c:v>
                </c:pt>
                <c:pt idx="53968">
                  <c:v>74.955555555555549</c:v>
                </c:pt>
                <c:pt idx="53969">
                  <c:v>74.956944444444446</c:v>
                </c:pt>
                <c:pt idx="53970">
                  <c:v>74.958333333333329</c:v>
                </c:pt>
                <c:pt idx="53971">
                  <c:v>74.959722222222226</c:v>
                </c:pt>
                <c:pt idx="53972">
                  <c:v>74.961111111111109</c:v>
                </c:pt>
                <c:pt idx="53973">
                  <c:v>74.962500000000006</c:v>
                </c:pt>
                <c:pt idx="53974">
                  <c:v>74.963888888888889</c:v>
                </c:pt>
                <c:pt idx="53975">
                  <c:v>74.965277777777771</c:v>
                </c:pt>
                <c:pt idx="53976">
                  <c:v>74.966666666666669</c:v>
                </c:pt>
                <c:pt idx="53977">
                  <c:v>74.968055555555551</c:v>
                </c:pt>
                <c:pt idx="53978">
                  <c:v>74.969444444444449</c:v>
                </c:pt>
                <c:pt idx="53979">
                  <c:v>74.970833333333331</c:v>
                </c:pt>
                <c:pt idx="53980">
                  <c:v>74.972222222222229</c:v>
                </c:pt>
                <c:pt idx="53981">
                  <c:v>74.973611111111111</c:v>
                </c:pt>
                <c:pt idx="53982">
                  <c:v>74.974999999999994</c:v>
                </c:pt>
                <c:pt idx="53983">
                  <c:v>74.976388888888891</c:v>
                </c:pt>
                <c:pt idx="53984">
                  <c:v>74.977777777777774</c:v>
                </c:pt>
                <c:pt idx="53985">
                  <c:v>74.979166666666671</c:v>
                </c:pt>
                <c:pt idx="53986">
                  <c:v>74.980555555555554</c:v>
                </c:pt>
                <c:pt idx="53987">
                  <c:v>74.981944444444451</c:v>
                </c:pt>
                <c:pt idx="53988">
                  <c:v>74.983333333333334</c:v>
                </c:pt>
                <c:pt idx="53989">
                  <c:v>74.984722222222217</c:v>
                </c:pt>
                <c:pt idx="53990">
                  <c:v>74.986111111111114</c:v>
                </c:pt>
                <c:pt idx="53991">
                  <c:v>74.987499999999997</c:v>
                </c:pt>
                <c:pt idx="53992">
                  <c:v>74.988888888888894</c:v>
                </c:pt>
                <c:pt idx="53993">
                  <c:v>74.990277777777777</c:v>
                </c:pt>
                <c:pt idx="53994">
                  <c:v>74.99166666666666</c:v>
                </c:pt>
                <c:pt idx="53995">
                  <c:v>74.993055555555557</c:v>
                </c:pt>
                <c:pt idx="53996">
                  <c:v>74.99444444444444</c:v>
                </c:pt>
                <c:pt idx="53997">
                  <c:v>74.995833333333337</c:v>
                </c:pt>
                <c:pt idx="53998">
                  <c:v>74.99722222222222</c:v>
                </c:pt>
                <c:pt idx="53999">
                  <c:v>74.998611111111117</c:v>
                </c:pt>
                <c:pt idx="54000">
                  <c:v>75</c:v>
                </c:pt>
                <c:pt idx="54001">
                  <c:v>75.001388888888883</c:v>
                </c:pt>
                <c:pt idx="54002">
                  <c:v>75.00277777777778</c:v>
                </c:pt>
                <c:pt idx="54003">
                  <c:v>75.004166666666663</c:v>
                </c:pt>
                <c:pt idx="54004">
                  <c:v>75.00555555555556</c:v>
                </c:pt>
                <c:pt idx="54005">
                  <c:v>75.006944444444443</c:v>
                </c:pt>
                <c:pt idx="54006">
                  <c:v>75.00833333333334</c:v>
                </c:pt>
                <c:pt idx="54007">
                  <c:v>75.009722222222223</c:v>
                </c:pt>
                <c:pt idx="54008">
                  <c:v>75.011111111111106</c:v>
                </c:pt>
                <c:pt idx="54009">
                  <c:v>75.012500000000003</c:v>
                </c:pt>
                <c:pt idx="54010">
                  <c:v>75.013888888888886</c:v>
                </c:pt>
                <c:pt idx="54011">
                  <c:v>75.015277777777783</c:v>
                </c:pt>
                <c:pt idx="54012">
                  <c:v>75.016666666666666</c:v>
                </c:pt>
                <c:pt idx="54013">
                  <c:v>75.018055555555549</c:v>
                </c:pt>
                <c:pt idx="54014">
                  <c:v>75.019444444444446</c:v>
                </c:pt>
                <c:pt idx="54015">
                  <c:v>75.020833333333329</c:v>
                </c:pt>
                <c:pt idx="54016">
                  <c:v>75.022222222222226</c:v>
                </c:pt>
                <c:pt idx="54017">
                  <c:v>75.023611111111109</c:v>
                </c:pt>
                <c:pt idx="54018">
                  <c:v>75.025000000000006</c:v>
                </c:pt>
                <c:pt idx="54019">
                  <c:v>75.026388888888889</c:v>
                </c:pt>
                <c:pt idx="54020">
                  <c:v>75.027777777777771</c:v>
                </c:pt>
                <c:pt idx="54021">
                  <c:v>75.029166666666669</c:v>
                </c:pt>
                <c:pt idx="54022">
                  <c:v>75.030555555555551</c:v>
                </c:pt>
                <c:pt idx="54023">
                  <c:v>75.031944444444449</c:v>
                </c:pt>
                <c:pt idx="54024">
                  <c:v>75.033333333333331</c:v>
                </c:pt>
                <c:pt idx="54025">
                  <c:v>75.034722222222229</c:v>
                </c:pt>
                <c:pt idx="54026">
                  <c:v>75.036111111111111</c:v>
                </c:pt>
                <c:pt idx="54027">
                  <c:v>75.037499999999994</c:v>
                </c:pt>
                <c:pt idx="54028">
                  <c:v>75.038888888888891</c:v>
                </c:pt>
                <c:pt idx="54029">
                  <c:v>75.040277777777774</c:v>
                </c:pt>
                <c:pt idx="54030">
                  <c:v>75.041666666666671</c:v>
                </c:pt>
                <c:pt idx="54031">
                  <c:v>75.043055555555554</c:v>
                </c:pt>
                <c:pt idx="54032">
                  <c:v>75.044444444444451</c:v>
                </c:pt>
                <c:pt idx="54033">
                  <c:v>75.045833333333334</c:v>
                </c:pt>
                <c:pt idx="54034">
                  <c:v>75.047222222222217</c:v>
                </c:pt>
                <c:pt idx="54035">
                  <c:v>75.048611111111114</c:v>
                </c:pt>
                <c:pt idx="54036">
                  <c:v>75.05</c:v>
                </c:pt>
                <c:pt idx="54037">
                  <c:v>75.051388888888894</c:v>
                </c:pt>
                <c:pt idx="54038">
                  <c:v>75.052777777777777</c:v>
                </c:pt>
                <c:pt idx="54039">
                  <c:v>75.05416666666666</c:v>
                </c:pt>
                <c:pt idx="54040">
                  <c:v>75.055555555555557</c:v>
                </c:pt>
                <c:pt idx="54041">
                  <c:v>75.05694444444444</c:v>
                </c:pt>
                <c:pt idx="54042">
                  <c:v>75.058333333333337</c:v>
                </c:pt>
                <c:pt idx="54043">
                  <c:v>75.05972222222222</c:v>
                </c:pt>
                <c:pt idx="54044">
                  <c:v>75.061111111111117</c:v>
                </c:pt>
                <c:pt idx="54045">
                  <c:v>75.0625</c:v>
                </c:pt>
                <c:pt idx="54046">
                  <c:v>75.063888888888883</c:v>
                </c:pt>
                <c:pt idx="54047">
                  <c:v>75.06527777777778</c:v>
                </c:pt>
                <c:pt idx="54048">
                  <c:v>75.066666666666663</c:v>
                </c:pt>
                <c:pt idx="54049">
                  <c:v>75.06805555555556</c:v>
                </c:pt>
                <c:pt idx="54050">
                  <c:v>75.069444444444443</c:v>
                </c:pt>
                <c:pt idx="54051">
                  <c:v>75.07083333333334</c:v>
                </c:pt>
                <c:pt idx="54052">
                  <c:v>75.072222222222223</c:v>
                </c:pt>
                <c:pt idx="54053">
                  <c:v>75.073611111111106</c:v>
                </c:pt>
                <c:pt idx="54054">
                  <c:v>75.075000000000003</c:v>
                </c:pt>
                <c:pt idx="54055">
                  <c:v>75.076388888888886</c:v>
                </c:pt>
                <c:pt idx="54056">
                  <c:v>75.077777777777783</c:v>
                </c:pt>
                <c:pt idx="54057">
                  <c:v>75.079166666666666</c:v>
                </c:pt>
                <c:pt idx="54058">
                  <c:v>75.080555555555549</c:v>
                </c:pt>
                <c:pt idx="54059">
                  <c:v>75.081944444444446</c:v>
                </c:pt>
                <c:pt idx="54060">
                  <c:v>75.083333333333329</c:v>
                </c:pt>
                <c:pt idx="54061">
                  <c:v>75.084722222222226</c:v>
                </c:pt>
                <c:pt idx="54062">
                  <c:v>75.086111111111109</c:v>
                </c:pt>
                <c:pt idx="54063">
                  <c:v>75.087500000000006</c:v>
                </c:pt>
                <c:pt idx="54064">
                  <c:v>75.088888888888889</c:v>
                </c:pt>
                <c:pt idx="54065">
                  <c:v>75.090277777777771</c:v>
                </c:pt>
                <c:pt idx="54066">
                  <c:v>75.091666666666669</c:v>
                </c:pt>
                <c:pt idx="54067">
                  <c:v>75.093055555555551</c:v>
                </c:pt>
                <c:pt idx="54068">
                  <c:v>75.094444444444449</c:v>
                </c:pt>
                <c:pt idx="54069">
                  <c:v>75.095833333333331</c:v>
                </c:pt>
                <c:pt idx="54070">
                  <c:v>75.097222222222229</c:v>
                </c:pt>
                <c:pt idx="54071">
                  <c:v>75.098611111111111</c:v>
                </c:pt>
                <c:pt idx="54072">
                  <c:v>75.099999999999994</c:v>
                </c:pt>
                <c:pt idx="54073">
                  <c:v>75.101388888888891</c:v>
                </c:pt>
                <c:pt idx="54074">
                  <c:v>75.102777777777774</c:v>
                </c:pt>
                <c:pt idx="54075">
                  <c:v>75.104166666666671</c:v>
                </c:pt>
                <c:pt idx="54076">
                  <c:v>75.105555555555554</c:v>
                </c:pt>
                <c:pt idx="54077">
                  <c:v>75.106944444444451</c:v>
                </c:pt>
                <c:pt idx="54078">
                  <c:v>75.108333333333334</c:v>
                </c:pt>
                <c:pt idx="54079">
                  <c:v>75.109722222222217</c:v>
                </c:pt>
                <c:pt idx="54080">
                  <c:v>75.111111111111114</c:v>
                </c:pt>
                <c:pt idx="54081">
                  <c:v>75.112499999999997</c:v>
                </c:pt>
                <c:pt idx="54082">
                  <c:v>75.113888888888894</c:v>
                </c:pt>
                <c:pt idx="54083">
                  <c:v>75.115277777777777</c:v>
                </c:pt>
                <c:pt idx="54084">
                  <c:v>75.11666666666666</c:v>
                </c:pt>
                <c:pt idx="54085">
                  <c:v>75.118055555555557</c:v>
                </c:pt>
                <c:pt idx="54086">
                  <c:v>75.11944444444444</c:v>
                </c:pt>
                <c:pt idx="54087">
                  <c:v>75.120833333333337</c:v>
                </c:pt>
                <c:pt idx="54088">
                  <c:v>75.12222222222222</c:v>
                </c:pt>
                <c:pt idx="54089">
                  <c:v>75.123611111111117</c:v>
                </c:pt>
                <c:pt idx="54090">
                  <c:v>75.125</c:v>
                </c:pt>
                <c:pt idx="54091">
                  <c:v>75.126388888888883</c:v>
                </c:pt>
                <c:pt idx="54092">
                  <c:v>75.12777777777778</c:v>
                </c:pt>
                <c:pt idx="54093">
                  <c:v>75.129166666666663</c:v>
                </c:pt>
                <c:pt idx="54094">
                  <c:v>75.13055555555556</c:v>
                </c:pt>
                <c:pt idx="54095">
                  <c:v>75.131944444444443</c:v>
                </c:pt>
                <c:pt idx="54096">
                  <c:v>75.13333333333334</c:v>
                </c:pt>
                <c:pt idx="54097">
                  <c:v>75.134722222222223</c:v>
                </c:pt>
                <c:pt idx="54098">
                  <c:v>75.136111111111106</c:v>
                </c:pt>
                <c:pt idx="54099">
                  <c:v>75.137500000000003</c:v>
                </c:pt>
                <c:pt idx="54100">
                  <c:v>75.138888888888886</c:v>
                </c:pt>
                <c:pt idx="54101">
                  <c:v>75.140277777777783</c:v>
                </c:pt>
                <c:pt idx="54102">
                  <c:v>75.141666666666666</c:v>
                </c:pt>
                <c:pt idx="54103">
                  <c:v>75.143055555555549</c:v>
                </c:pt>
                <c:pt idx="54104">
                  <c:v>75.144444444444446</c:v>
                </c:pt>
                <c:pt idx="54105">
                  <c:v>75.145833333333329</c:v>
                </c:pt>
                <c:pt idx="54106">
                  <c:v>75.147222222222226</c:v>
                </c:pt>
                <c:pt idx="54107">
                  <c:v>75.148611111111109</c:v>
                </c:pt>
                <c:pt idx="54108">
                  <c:v>75.150000000000006</c:v>
                </c:pt>
                <c:pt idx="54109">
                  <c:v>75.151388888888889</c:v>
                </c:pt>
                <c:pt idx="54110">
                  <c:v>75.152777777777771</c:v>
                </c:pt>
                <c:pt idx="54111">
                  <c:v>75.154166666666669</c:v>
                </c:pt>
                <c:pt idx="54112">
                  <c:v>75.155555555555551</c:v>
                </c:pt>
                <c:pt idx="54113">
                  <c:v>75.156944444444449</c:v>
                </c:pt>
                <c:pt idx="54114">
                  <c:v>75.158333333333331</c:v>
                </c:pt>
                <c:pt idx="54115">
                  <c:v>75.159722222222229</c:v>
                </c:pt>
                <c:pt idx="54116">
                  <c:v>75.161111111111111</c:v>
                </c:pt>
                <c:pt idx="54117">
                  <c:v>75.162499999999994</c:v>
                </c:pt>
                <c:pt idx="54118">
                  <c:v>75.163888888888891</c:v>
                </c:pt>
                <c:pt idx="54119">
                  <c:v>75.165277777777774</c:v>
                </c:pt>
                <c:pt idx="54120">
                  <c:v>75.166666666666671</c:v>
                </c:pt>
                <c:pt idx="54121">
                  <c:v>75.168055555555554</c:v>
                </c:pt>
                <c:pt idx="54122">
                  <c:v>75.169444444444451</c:v>
                </c:pt>
                <c:pt idx="54123">
                  <c:v>75.170833333333334</c:v>
                </c:pt>
                <c:pt idx="54124">
                  <c:v>75.172222222222217</c:v>
                </c:pt>
                <c:pt idx="54125">
                  <c:v>75.173611111111114</c:v>
                </c:pt>
                <c:pt idx="54126">
                  <c:v>75.174999999999997</c:v>
                </c:pt>
                <c:pt idx="54127">
                  <c:v>75.176388888888894</c:v>
                </c:pt>
                <c:pt idx="54128">
                  <c:v>75.177777777777777</c:v>
                </c:pt>
                <c:pt idx="54129">
                  <c:v>75.17916666666666</c:v>
                </c:pt>
                <c:pt idx="54130">
                  <c:v>75.180555555555557</c:v>
                </c:pt>
                <c:pt idx="54131">
                  <c:v>75.18194444444444</c:v>
                </c:pt>
                <c:pt idx="54132">
                  <c:v>75.183333333333337</c:v>
                </c:pt>
                <c:pt idx="54133">
                  <c:v>75.18472222222222</c:v>
                </c:pt>
                <c:pt idx="54134">
                  <c:v>75.186111111111117</c:v>
                </c:pt>
                <c:pt idx="54135">
                  <c:v>75.1875</c:v>
                </c:pt>
                <c:pt idx="54136">
                  <c:v>75.188888888888883</c:v>
                </c:pt>
                <c:pt idx="54137">
                  <c:v>75.19027777777778</c:v>
                </c:pt>
                <c:pt idx="54138">
                  <c:v>75.191666666666663</c:v>
                </c:pt>
                <c:pt idx="54139">
                  <c:v>75.19305555555556</c:v>
                </c:pt>
                <c:pt idx="54140">
                  <c:v>75.194444444444443</c:v>
                </c:pt>
                <c:pt idx="54141">
                  <c:v>75.19583333333334</c:v>
                </c:pt>
                <c:pt idx="54142">
                  <c:v>75.197222222222223</c:v>
                </c:pt>
                <c:pt idx="54143">
                  <c:v>75.198611111111106</c:v>
                </c:pt>
                <c:pt idx="54144">
                  <c:v>75.2</c:v>
                </c:pt>
                <c:pt idx="54145">
                  <c:v>75.201388888888886</c:v>
                </c:pt>
                <c:pt idx="54146">
                  <c:v>75.202777777777783</c:v>
                </c:pt>
                <c:pt idx="54147">
                  <c:v>75.204166666666666</c:v>
                </c:pt>
                <c:pt idx="54148">
                  <c:v>75.205555555555549</c:v>
                </c:pt>
                <c:pt idx="54149">
                  <c:v>75.206944444444446</c:v>
                </c:pt>
                <c:pt idx="54150">
                  <c:v>75.208333333333329</c:v>
                </c:pt>
                <c:pt idx="54151">
                  <c:v>75.209722222222226</c:v>
                </c:pt>
                <c:pt idx="54152">
                  <c:v>75.211111111111109</c:v>
                </c:pt>
                <c:pt idx="54153">
                  <c:v>75.212500000000006</c:v>
                </c:pt>
                <c:pt idx="54154">
                  <c:v>75.213888888888889</c:v>
                </c:pt>
                <c:pt idx="54155">
                  <c:v>75.215277777777771</c:v>
                </c:pt>
                <c:pt idx="54156">
                  <c:v>75.216666666666669</c:v>
                </c:pt>
                <c:pt idx="54157">
                  <c:v>75.218055555555551</c:v>
                </c:pt>
                <c:pt idx="54158">
                  <c:v>75.219444444444449</c:v>
                </c:pt>
                <c:pt idx="54159">
                  <c:v>75.220833333333331</c:v>
                </c:pt>
                <c:pt idx="54160">
                  <c:v>75.222222222222229</c:v>
                </c:pt>
                <c:pt idx="54161">
                  <c:v>75.223611111111111</c:v>
                </c:pt>
                <c:pt idx="54162">
                  <c:v>75.224999999999994</c:v>
                </c:pt>
                <c:pt idx="54163">
                  <c:v>75.226388888888891</c:v>
                </c:pt>
                <c:pt idx="54164">
                  <c:v>75.227777777777774</c:v>
                </c:pt>
                <c:pt idx="54165">
                  <c:v>75.229166666666671</c:v>
                </c:pt>
                <c:pt idx="54166">
                  <c:v>75.230555555555554</c:v>
                </c:pt>
                <c:pt idx="54167">
                  <c:v>75.231944444444451</c:v>
                </c:pt>
                <c:pt idx="54168">
                  <c:v>75.233333333333334</c:v>
                </c:pt>
                <c:pt idx="54169">
                  <c:v>75.234722222222217</c:v>
                </c:pt>
                <c:pt idx="54170">
                  <c:v>75.236111111111114</c:v>
                </c:pt>
                <c:pt idx="54171">
                  <c:v>75.237499999999997</c:v>
                </c:pt>
                <c:pt idx="54172">
                  <c:v>75.238888888888894</c:v>
                </c:pt>
                <c:pt idx="54173">
                  <c:v>75.240277777777777</c:v>
                </c:pt>
                <c:pt idx="54174">
                  <c:v>75.24166666666666</c:v>
                </c:pt>
                <c:pt idx="54175">
                  <c:v>75.243055555555557</c:v>
                </c:pt>
                <c:pt idx="54176">
                  <c:v>75.24444444444444</c:v>
                </c:pt>
                <c:pt idx="54177">
                  <c:v>75.245833333333337</c:v>
                </c:pt>
                <c:pt idx="54178">
                  <c:v>75.24722222222222</c:v>
                </c:pt>
                <c:pt idx="54179">
                  <c:v>75.248611111111117</c:v>
                </c:pt>
                <c:pt idx="54180">
                  <c:v>75.25</c:v>
                </c:pt>
                <c:pt idx="54181">
                  <c:v>75.251388888888883</c:v>
                </c:pt>
                <c:pt idx="54182">
                  <c:v>75.25277777777778</c:v>
                </c:pt>
                <c:pt idx="54183">
                  <c:v>75.254166666666663</c:v>
                </c:pt>
                <c:pt idx="54184">
                  <c:v>75.25555555555556</c:v>
                </c:pt>
                <c:pt idx="54185">
                  <c:v>75.256944444444443</c:v>
                </c:pt>
                <c:pt idx="54186">
                  <c:v>75.25833333333334</c:v>
                </c:pt>
                <c:pt idx="54187">
                  <c:v>75.259722222222223</c:v>
                </c:pt>
                <c:pt idx="54188">
                  <c:v>75.261111111111106</c:v>
                </c:pt>
                <c:pt idx="54189">
                  <c:v>75.262500000000003</c:v>
                </c:pt>
                <c:pt idx="54190">
                  <c:v>75.263888888888886</c:v>
                </c:pt>
                <c:pt idx="54191">
                  <c:v>75.265277777777783</c:v>
                </c:pt>
                <c:pt idx="54192">
                  <c:v>75.266666666666666</c:v>
                </c:pt>
                <c:pt idx="54193">
                  <c:v>75.268055555555549</c:v>
                </c:pt>
                <c:pt idx="54194">
                  <c:v>75.269444444444446</c:v>
                </c:pt>
                <c:pt idx="54195">
                  <c:v>75.270833333333329</c:v>
                </c:pt>
                <c:pt idx="54196">
                  <c:v>75.272222222222226</c:v>
                </c:pt>
                <c:pt idx="54197">
                  <c:v>75.273611111111109</c:v>
                </c:pt>
                <c:pt idx="54198">
                  <c:v>75.275000000000006</c:v>
                </c:pt>
                <c:pt idx="54199">
                  <c:v>75.276388888888889</c:v>
                </c:pt>
                <c:pt idx="54200">
                  <c:v>75.277777777777771</c:v>
                </c:pt>
                <c:pt idx="54201">
                  <c:v>75.279166666666669</c:v>
                </c:pt>
                <c:pt idx="54202">
                  <c:v>75.280555555555551</c:v>
                </c:pt>
                <c:pt idx="54203">
                  <c:v>75.281944444444449</c:v>
                </c:pt>
                <c:pt idx="54204">
                  <c:v>75.283333333333331</c:v>
                </c:pt>
                <c:pt idx="54205">
                  <c:v>75.284722222222229</c:v>
                </c:pt>
                <c:pt idx="54206">
                  <c:v>75.286111111111111</c:v>
                </c:pt>
                <c:pt idx="54207">
                  <c:v>75.287499999999994</c:v>
                </c:pt>
                <c:pt idx="54208">
                  <c:v>75.288888888888891</c:v>
                </c:pt>
                <c:pt idx="54209">
                  <c:v>75.290277777777774</c:v>
                </c:pt>
                <c:pt idx="54210">
                  <c:v>75.291666666666671</c:v>
                </c:pt>
                <c:pt idx="54211">
                  <c:v>75.293055555555554</c:v>
                </c:pt>
                <c:pt idx="54212">
                  <c:v>75.294444444444451</c:v>
                </c:pt>
                <c:pt idx="54213">
                  <c:v>75.295833333333334</c:v>
                </c:pt>
                <c:pt idx="54214">
                  <c:v>75.297222222222217</c:v>
                </c:pt>
                <c:pt idx="54215">
                  <c:v>75.298611111111114</c:v>
                </c:pt>
                <c:pt idx="54216">
                  <c:v>75.3</c:v>
                </c:pt>
                <c:pt idx="54217">
                  <c:v>75.301388888888894</c:v>
                </c:pt>
                <c:pt idx="54218">
                  <c:v>75.302777777777777</c:v>
                </c:pt>
                <c:pt idx="54219">
                  <c:v>75.30416666666666</c:v>
                </c:pt>
                <c:pt idx="54220">
                  <c:v>75.305555555555557</c:v>
                </c:pt>
                <c:pt idx="54221">
                  <c:v>75.30694444444444</c:v>
                </c:pt>
                <c:pt idx="54222">
                  <c:v>75.308333333333337</c:v>
                </c:pt>
                <c:pt idx="54223">
                  <c:v>75.30972222222222</c:v>
                </c:pt>
                <c:pt idx="54224">
                  <c:v>75.311111111111117</c:v>
                </c:pt>
                <c:pt idx="54225">
                  <c:v>75.3125</c:v>
                </c:pt>
                <c:pt idx="54226">
                  <c:v>75.313888888888883</c:v>
                </c:pt>
                <c:pt idx="54227">
                  <c:v>75.31527777777778</c:v>
                </c:pt>
                <c:pt idx="54228">
                  <c:v>75.316666666666663</c:v>
                </c:pt>
                <c:pt idx="54229">
                  <c:v>75.31805555555556</c:v>
                </c:pt>
                <c:pt idx="54230">
                  <c:v>75.319444444444443</c:v>
                </c:pt>
                <c:pt idx="54231">
                  <c:v>75.32083333333334</c:v>
                </c:pt>
                <c:pt idx="54232">
                  <c:v>75.322222222222223</c:v>
                </c:pt>
                <c:pt idx="54233">
                  <c:v>75.323611111111106</c:v>
                </c:pt>
                <c:pt idx="54234">
                  <c:v>75.325000000000003</c:v>
                </c:pt>
                <c:pt idx="54235">
                  <c:v>75.326388888888886</c:v>
                </c:pt>
                <c:pt idx="54236">
                  <c:v>75.327777777777783</c:v>
                </c:pt>
                <c:pt idx="54237">
                  <c:v>75.329166666666666</c:v>
                </c:pt>
                <c:pt idx="54238">
                  <c:v>75.330555555555549</c:v>
                </c:pt>
                <c:pt idx="54239">
                  <c:v>75.331944444444446</c:v>
                </c:pt>
                <c:pt idx="54240">
                  <c:v>75.333333333333329</c:v>
                </c:pt>
                <c:pt idx="54241">
                  <c:v>75.334722222222226</c:v>
                </c:pt>
                <c:pt idx="54242">
                  <c:v>75.336111111111109</c:v>
                </c:pt>
                <c:pt idx="54243">
                  <c:v>75.337500000000006</c:v>
                </c:pt>
                <c:pt idx="54244">
                  <c:v>75.338888888888889</c:v>
                </c:pt>
                <c:pt idx="54245">
                  <c:v>75.340277777777771</c:v>
                </c:pt>
                <c:pt idx="54246">
                  <c:v>75.341666666666669</c:v>
                </c:pt>
                <c:pt idx="54247">
                  <c:v>75.343055555555551</c:v>
                </c:pt>
                <c:pt idx="54248">
                  <c:v>75.344444444444449</c:v>
                </c:pt>
                <c:pt idx="54249">
                  <c:v>75.345833333333331</c:v>
                </c:pt>
                <c:pt idx="54250">
                  <c:v>75.347222222222229</c:v>
                </c:pt>
                <c:pt idx="54251">
                  <c:v>75.348611111111111</c:v>
                </c:pt>
                <c:pt idx="54252">
                  <c:v>75.349999999999994</c:v>
                </c:pt>
                <c:pt idx="54253">
                  <c:v>75.351388888888891</c:v>
                </c:pt>
                <c:pt idx="54254">
                  <c:v>75.352777777777774</c:v>
                </c:pt>
                <c:pt idx="54255">
                  <c:v>75.354166666666671</c:v>
                </c:pt>
                <c:pt idx="54256">
                  <c:v>75.355555555555554</c:v>
                </c:pt>
                <c:pt idx="54257">
                  <c:v>75.356944444444451</c:v>
                </c:pt>
                <c:pt idx="54258">
                  <c:v>75.358333333333334</c:v>
                </c:pt>
                <c:pt idx="54259">
                  <c:v>75.359722222222217</c:v>
                </c:pt>
                <c:pt idx="54260">
                  <c:v>75.361111111111114</c:v>
                </c:pt>
                <c:pt idx="54261">
                  <c:v>75.362499999999997</c:v>
                </c:pt>
                <c:pt idx="54262">
                  <c:v>75.363888888888894</c:v>
                </c:pt>
                <c:pt idx="54263">
                  <c:v>75.365277777777777</c:v>
                </c:pt>
                <c:pt idx="54264">
                  <c:v>75.36666666666666</c:v>
                </c:pt>
                <c:pt idx="54265">
                  <c:v>75.368055555555557</c:v>
                </c:pt>
                <c:pt idx="54266">
                  <c:v>75.36944444444444</c:v>
                </c:pt>
                <c:pt idx="54267">
                  <c:v>75.370833333333337</c:v>
                </c:pt>
                <c:pt idx="54268">
                  <c:v>75.37222222222222</c:v>
                </c:pt>
                <c:pt idx="54269">
                  <c:v>75.373611111111117</c:v>
                </c:pt>
                <c:pt idx="54270">
                  <c:v>75.375</c:v>
                </c:pt>
                <c:pt idx="54271">
                  <c:v>75.376388888888883</c:v>
                </c:pt>
                <c:pt idx="54272">
                  <c:v>75.37777777777778</c:v>
                </c:pt>
                <c:pt idx="54273">
                  <c:v>75.379166666666663</c:v>
                </c:pt>
                <c:pt idx="54274">
                  <c:v>75.38055555555556</c:v>
                </c:pt>
                <c:pt idx="54275">
                  <c:v>75.381944444444443</c:v>
                </c:pt>
                <c:pt idx="54276">
                  <c:v>75.38333333333334</c:v>
                </c:pt>
                <c:pt idx="54277">
                  <c:v>75.384722222222223</c:v>
                </c:pt>
                <c:pt idx="54278">
                  <c:v>75.386111111111106</c:v>
                </c:pt>
                <c:pt idx="54279">
                  <c:v>75.387500000000003</c:v>
                </c:pt>
                <c:pt idx="54280">
                  <c:v>75.388888888888886</c:v>
                </c:pt>
                <c:pt idx="54281">
                  <c:v>75.390277777777783</c:v>
                </c:pt>
                <c:pt idx="54282">
                  <c:v>75.391666666666666</c:v>
                </c:pt>
                <c:pt idx="54283">
                  <c:v>75.393055555555549</c:v>
                </c:pt>
                <c:pt idx="54284">
                  <c:v>75.394444444444446</c:v>
                </c:pt>
                <c:pt idx="54285">
                  <c:v>75.395833333333329</c:v>
                </c:pt>
                <c:pt idx="54286">
                  <c:v>75.397222222222226</c:v>
                </c:pt>
                <c:pt idx="54287">
                  <c:v>75.398611111111109</c:v>
                </c:pt>
                <c:pt idx="54288">
                  <c:v>75.400000000000006</c:v>
                </c:pt>
                <c:pt idx="54289">
                  <c:v>75.401388888888889</c:v>
                </c:pt>
                <c:pt idx="54290">
                  <c:v>75.402777777777771</c:v>
                </c:pt>
                <c:pt idx="54291">
                  <c:v>75.404166666666669</c:v>
                </c:pt>
                <c:pt idx="54292">
                  <c:v>75.405555555555551</c:v>
                </c:pt>
                <c:pt idx="54293">
                  <c:v>75.406944444444449</c:v>
                </c:pt>
                <c:pt idx="54294">
                  <c:v>75.408333333333331</c:v>
                </c:pt>
                <c:pt idx="54295">
                  <c:v>75.409722222222229</c:v>
                </c:pt>
                <c:pt idx="54296">
                  <c:v>75.411111111111111</c:v>
                </c:pt>
                <c:pt idx="54297">
                  <c:v>75.412499999999994</c:v>
                </c:pt>
                <c:pt idx="54298">
                  <c:v>75.413888888888891</c:v>
                </c:pt>
                <c:pt idx="54299">
                  <c:v>75.415277777777774</c:v>
                </c:pt>
                <c:pt idx="54300">
                  <c:v>75.416666666666671</c:v>
                </c:pt>
                <c:pt idx="54301">
                  <c:v>75.418055555555554</c:v>
                </c:pt>
                <c:pt idx="54302">
                  <c:v>75.419444444444451</c:v>
                </c:pt>
                <c:pt idx="54303">
                  <c:v>75.420833333333334</c:v>
                </c:pt>
                <c:pt idx="54304">
                  <c:v>75.422222222222217</c:v>
                </c:pt>
                <c:pt idx="54305">
                  <c:v>75.423611111111114</c:v>
                </c:pt>
                <c:pt idx="54306">
                  <c:v>75.424999999999997</c:v>
                </c:pt>
                <c:pt idx="54307">
                  <c:v>75.426388888888894</c:v>
                </c:pt>
                <c:pt idx="54308">
                  <c:v>75.427777777777777</c:v>
                </c:pt>
                <c:pt idx="54309">
                  <c:v>75.42916666666666</c:v>
                </c:pt>
                <c:pt idx="54310">
                  <c:v>75.430555555555557</c:v>
                </c:pt>
                <c:pt idx="54311">
                  <c:v>75.43194444444444</c:v>
                </c:pt>
                <c:pt idx="54312">
                  <c:v>75.433333333333337</c:v>
                </c:pt>
                <c:pt idx="54313">
                  <c:v>75.43472222222222</c:v>
                </c:pt>
                <c:pt idx="54314">
                  <c:v>75.436111111111117</c:v>
                </c:pt>
                <c:pt idx="54315">
                  <c:v>75.4375</c:v>
                </c:pt>
                <c:pt idx="54316">
                  <c:v>75.438888888888883</c:v>
                </c:pt>
                <c:pt idx="54317">
                  <c:v>75.44027777777778</c:v>
                </c:pt>
                <c:pt idx="54318">
                  <c:v>75.441666666666663</c:v>
                </c:pt>
                <c:pt idx="54319">
                  <c:v>75.44305555555556</c:v>
                </c:pt>
                <c:pt idx="54320">
                  <c:v>75.444444444444443</c:v>
                </c:pt>
                <c:pt idx="54321">
                  <c:v>75.44583333333334</c:v>
                </c:pt>
                <c:pt idx="54322">
                  <c:v>75.447222222222223</c:v>
                </c:pt>
                <c:pt idx="54323">
                  <c:v>75.448611111111106</c:v>
                </c:pt>
                <c:pt idx="54324">
                  <c:v>75.45</c:v>
                </c:pt>
                <c:pt idx="54325">
                  <c:v>75.451388888888886</c:v>
                </c:pt>
                <c:pt idx="54326">
                  <c:v>75.452777777777783</c:v>
                </c:pt>
                <c:pt idx="54327">
                  <c:v>75.454166666666666</c:v>
                </c:pt>
                <c:pt idx="54328">
                  <c:v>75.455555555555549</c:v>
                </c:pt>
                <c:pt idx="54329">
                  <c:v>75.456944444444446</c:v>
                </c:pt>
                <c:pt idx="54330">
                  <c:v>75.458333333333329</c:v>
                </c:pt>
                <c:pt idx="54331">
                  <c:v>75.459722222222226</c:v>
                </c:pt>
                <c:pt idx="54332">
                  <c:v>75.461111111111109</c:v>
                </c:pt>
                <c:pt idx="54333">
                  <c:v>75.462500000000006</c:v>
                </c:pt>
                <c:pt idx="54334">
                  <c:v>75.463888888888889</c:v>
                </c:pt>
                <c:pt idx="54335">
                  <c:v>75.465277777777771</c:v>
                </c:pt>
                <c:pt idx="54336">
                  <c:v>75.466666666666669</c:v>
                </c:pt>
                <c:pt idx="54337">
                  <c:v>75.468055555555551</c:v>
                </c:pt>
                <c:pt idx="54338">
                  <c:v>75.469444444444449</c:v>
                </c:pt>
                <c:pt idx="54339">
                  <c:v>75.470833333333331</c:v>
                </c:pt>
                <c:pt idx="54340">
                  <c:v>75.472222222222229</c:v>
                </c:pt>
                <c:pt idx="54341">
                  <c:v>75.473611111111111</c:v>
                </c:pt>
                <c:pt idx="54342">
                  <c:v>75.474999999999994</c:v>
                </c:pt>
                <c:pt idx="54343">
                  <c:v>75.476388888888891</c:v>
                </c:pt>
                <c:pt idx="54344">
                  <c:v>75.477777777777774</c:v>
                </c:pt>
                <c:pt idx="54345">
                  <c:v>75.479166666666671</c:v>
                </c:pt>
                <c:pt idx="54346">
                  <c:v>75.480555555555554</c:v>
                </c:pt>
                <c:pt idx="54347">
                  <c:v>75.481944444444451</c:v>
                </c:pt>
                <c:pt idx="54348">
                  <c:v>75.483333333333334</c:v>
                </c:pt>
                <c:pt idx="54349">
                  <c:v>75.484722222222217</c:v>
                </c:pt>
                <c:pt idx="54350">
                  <c:v>75.486111111111114</c:v>
                </c:pt>
                <c:pt idx="54351">
                  <c:v>75.487499999999997</c:v>
                </c:pt>
                <c:pt idx="54352">
                  <c:v>75.488888888888894</c:v>
                </c:pt>
                <c:pt idx="54353">
                  <c:v>75.490277777777777</c:v>
                </c:pt>
                <c:pt idx="54354">
                  <c:v>75.49166666666666</c:v>
                </c:pt>
                <c:pt idx="54355">
                  <c:v>75.493055555555557</c:v>
                </c:pt>
                <c:pt idx="54356">
                  <c:v>75.49444444444444</c:v>
                </c:pt>
                <c:pt idx="54357">
                  <c:v>75.495833333333337</c:v>
                </c:pt>
                <c:pt idx="54358">
                  <c:v>75.49722222222222</c:v>
                </c:pt>
                <c:pt idx="54359">
                  <c:v>75.498611111111117</c:v>
                </c:pt>
                <c:pt idx="54360">
                  <c:v>75.5</c:v>
                </c:pt>
                <c:pt idx="54361">
                  <c:v>75.501388888888883</c:v>
                </c:pt>
                <c:pt idx="54362">
                  <c:v>75.50277777777778</c:v>
                </c:pt>
                <c:pt idx="54363">
                  <c:v>75.504166666666663</c:v>
                </c:pt>
                <c:pt idx="54364">
                  <c:v>75.50555555555556</c:v>
                </c:pt>
                <c:pt idx="54365">
                  <c:v>75.506944444444443</c:v>
                </c:pt>
                <c:pt idx="54366">
                  <c:v>75.50833333333334</c:v>
                </c:pt>
                <c:pt idx="54367">
                  <c:v>75.509722222222223</c:v>
                </c:pt>
                <c:pt idx="54368">
                  <c:v>75.511111111111106</c:v>
                </c:pt>
                <c:pt idx="54369">
                  <c:v>75.512500000000003</c:v>
                </c:pt>
                <c:pt idx="54370">
                  <c:v>75.513888888888886</c:v>
                </c:pt>
                <c:pt idx="54371">
                  <c:v>75.515277777777783</c:v>
                </c:pt>
                <c:pt idx="54372">
                  <c:v>75.516666666666666</c:v>
                </c:pt>
                <c:pt idx="54373">
                  <c:v>75.518055555555549</c:v>
                </c:pt>
                <c:pt idx="54374">
                  <c:v>75.519444444444446</c:v>
                </c:pt>
                <c:pt idx="54375">
                  <c:v>75.520833333333329</c:v>
                </c:pt>
                <c:pt idx="54376">
                  <c:v>75.522222222222226</c:v>
                </c:pt>
                <c:pt idx="54377">
                  <c:v>75.523611111111109</c:v>
                </c:pt>
                <c:pt idx="54378">
                  <c:v>75.525000000000006</c:v>
                </c:pt>
                <c:pt idx="54379">
                  <c:v>75.526388888888889</c:v>
                </c:pt>
                <c:pt idx="54380">
                  <c:v>75.527777777777771</c:v>
                </c:pt>
                <c:pt idx="54381">
                  <c:v>75.529166666666669</c:v>
                </c:pt>
                <c:pt idx="54382">
                  <c:v>75.530555555555551</c:v>
                </c:pt>
                <c:pt idx="54383">
                  <c:v>75.531944444444449</c:v>
                </c:pt>
                <c:pt idx="54384">
                  <c:v>75.533333333333331</c:v>
                </c:pt>
                <c:pt idx="54385">
                  <c:v>75.534722222222229</c:v>
                </c:pt>
                <c:pt idx="54386">
                  <c:v>75.536111111111111</c:v>
                </c:pt>
                <c:pt idx="54387">
                  <c:v>75.537499999999994</c:v>
                </c:pt>
                <c:pt idx="54388">
                  <c:v>75.538888888888891</c:v>
                </c:pt>
                <c:pt idx="54389">
                  <c:v>75.540277777777774</c:v>
                </c:pt>
                <c:pt idx="54390">
                  <c:v>75.541666666666671</c:v>
                </c:pt>
                <c:pt idx="54391">
                  <c:v>75.543055555555554</c:v>
                </c:pt>
                <c:pt idx="54392">
                  <c:v>75.544444444444451</c:v>
                </c:pt>
                <c:pt idx="54393">
                  <c:v>75.545833333333334</c:v>
                </c:pt>
                <c:pt idx="54394">
                  <c:v>75.547222222222217</c:v>
                </c:pt>
                <c:pt idx="54395">
                  <c:v>75.548611111111114</c:v>
                </c:pt>
                <c:pt idx="54396">
                  <c:v>75.55</c:v>
                </c:pt>
                <c:pt idx="54397">
                  <c:v>75.551388888888894</c:v>
                </c:pt>
                <c:pt idx="54398">
                  <c:v>75.552777777777777</c:v>
                </c:pt>
                <c:pt idx="54399">
                  <c:v>75.55416666666666</c:v>
                </c:pt>
                <c:pt idx="54400">
                  <c:v>75.555555555555557</c:v>
                </c:pt>
                <c:pt idx="54401">
                  <c:v>75.55694444444444</c:v>
                </c:pt>
                <c:pt idx="54402">
                  <c:v>75.558333333333337</c:v>
                </c:pt>
                <c:pt idx="54403">
                  <c:v>75.55972222222222</c:v>
                </c:pt>
                <c:pt idx="54404">
                  <c:v>75.561111111111117</c:v>
                </c:pt>
                <c:pt idx="54405">
                  <c:v>75.5625</c:v>
                </c:pt>
                <c:pt idx="54406">
                  <c:v>75.563888888888883</c:v>
                </c:pt>
                <c:pt idx="54407">
                  <c:v>75.56527777777778</c:v>
                </c:pt>
                <c:pt idx="54408">
                  <c:v>75.566666666666663</c:v>
                </c:pt>
                <c:pt idx="54409">
                  <c:v>75.56805555555556</c:v>
                </c:pt>
                <c:pt idx="54410">
                  <c:v>75.569444444444443</c:v>
                </c:pt>
                <c:pt idx="54411">
                  <c:v>75.57083333333334</c:v>
                </c:pt>
                <c:pt idx="54412">
                  <c:v>75.572222222222223</c:v>
                </c:pt>
                <c:pt idx="54413">
                  <c:v>75.573611111111106</c:v>
                </c:pt>
                <c:pt idx="54414">
                  <c:v>75.575000000000003</c:v>
                </c:pt>
                <c:pt idx="54415">
                  <c:v>75.576388888888886</c:v>
                </c:pt>
                <c:pt idx="54416">
                  <c:v>75.577777777777783</c:v>
                </c:pt>
                <c:pt idx="54417">
                  <c:v>75.579166666666666</c:v>
                </c:pt>
                <c:pt idx="54418">
                  <c:v>75.580555555555549</c:v>
                </c:pt>
                <c:pt idx="54419">
                  <c:v>75.581944444444446</c:v>
                </c:pt>
                <c:pt idx="54420">
                  <c:v>75.583333333333329</c:v>
                </c:pt>
                <c:pt idx="54421">
                  <c:v>75.584722222222226</c:v>
                </c:pt>
                <c:pt idx="54422">
                  <c:v>75.586111111111109</c:v>
                </c:pt>
                <c:pt idx="54423">
                  <c:v>75.587500000000006</c:v>
                </c:pt>
                <c:pt idx="54424">
                  <c:v>75.588888888888889</c:v>
                </c:pt>
                <c:pt idx="54425">
                  <c:v>75.590277777777771</c:v>
                </c:pt>
                <c:pt idx="54426">
                  <c:v>75.591666666666669</c:v>
                </c:pt>
                <c:pt idx="54427">
                  <c:v>75.593055555555551</c:v>
                </c:pt>
                <c:pt idx="54428">
                  <c:v>75.594444444444449</c:v>
                </c:pt>
                <c:pt idx="54429">
                  <c:v>75.595833333333331</c:v>
                </c:pt>
                <c:pt idx="54430">
                  <c:v>75.597222222222229</c:v>
                </c:pt>
                <c:pt idx="54431">
                  <c:v>75.598611111111111</c:v>
                </c:pt>
                <c:pt idx="54432">
                  <c:v>75.599999999999994</c:v>
                </c:pt>
                <c:pt idx="54433">
                  <c:v>75.601388888888891</c:v>
                </c:pt>
                <c:pt idx="54434">
                  <c:v>75.602777777777774</c:v>
                </c:pt>
                <c:pt idx="54435">
                  <c:v>75.604166666666671</c:v>
                </c:pt>
                <c:pt idx="54436">
                  <c:v>75.605555555555554</c:v>
                </c:pt>
                <c:pt idx="54437">
                  <c:v>75.606944444444451</c:v>
                </c:pt>
                <c:pt idx="54438">
                  <c:v>75.608333333333334</c:v>
                </c:pt>
                <c:pt idx="54439">
                  <c:v>75.609722222222217</c:v>
                </c:pt>
                <c:pt idx="54440">
                  <c:v>75.611111111111114</c:v>
                </c:pt>
                <c:pt idx="54441">
                  <c:v>75.612499999999997</c:v>
                </c:pt>
                <c:pt idx="54442">
                  <c:v>75.613888888888894</c:v>
                </c:pt>
                <c:pt idx="54443">
                  <c:v>75.615277777777777</c:v>
                </c:pt>
                <c:pt idx="54444">
                  <c:v>75.61666666666666</c:v>
                </c:pt>
                <c:pt idx="54445">
                  <c:v>75.618055555555557</c:v>
                </c:pt>
                <c:pt idx="54446">
                  <c:v>75.61944444444444</c:v>
                </c:pt>
                <c:pt idx="54447">
                  <c:v>75.620833333333337</c:v>
                </c:pt>
                <c:pt idx="54448">
                  <c:v>75.62222222222222</c:v>
                </c:pt>
                <c:pt idx="54449">
                  <c:v>75.623611111111117</c:v>
                </c:pt>
                <c:pt idx="54450">
                  <c:v>75.625</c:v>
                </c:pt>
                <c:pt idx="54451">
                  <c:v>75.626388888888883</c:v>
                </c:pt>
                <c:pt idx="54452">
                  <c:v>75.62777777777778</c:v>
                </c:pt>
                <c:pt idx="54453">
                  <c:v>75.629166666666663</c:v>
                </c:pt>
                <c:pt idx="54454">
                  <c:v>75.63055555555556</c:v>
                </c:pt>
                <c:pt idx="54455">
                  <c:v>75.631944444444443</c:v>
                </c:pt>
                <c:pt idx="54456">
                  <c:v>75.63333333333334</c:v>
                </c:pt>
                <c:pt idx="54457">
                  <c:v>75.634722222222223</c:v>
                </c:pt>
                <c:pt idx="54458">
                  <c:v>75.636111111111106</c:v>
                </c:pt>
                <c:pt idx="54459">
                  <c:v>75.637500000000003</c:v>
                </c:pt>
                <c:pt idx="54460">
                  <c:v>75.638888888888886</c:v>
                </c:pt>
                <c:pt idx="54461">
                  <c:v>75.640277777777783</c:v>
                </c:pt>
                <c:pt idx="54462">
                  <c:v>75.641666666666666</c:v>
                </c:pt>
                <c:pt idx="54463">
                  <c:v>75.643055555555549</c:v>
                </c:pt>
                <c:pt idx="54464">
                  <c:v>75.644444444444446</c:v>
                </c:pt>
                <c:pt idx="54465">
                  <c:v>75.645833333333329</c:v>
                </c:pt>
                <c:pt idx="54466">
                  <c:v>75.647222222222226</c:v>
                </c:pt>
                <c:pt idx="54467">
                  <c:v>75.648611111111109</c:v>
                </c:pt>
                <c:pt idx="54468">
                  <c:v>75.650000000000006</c:v>
                </c:pt>
                <c:pt idx="54469">
                  <c:v>75.651388888888889</c:v>
                </c:pt>
                <c:pt idx="54470">
                  <c:v>75.652777777777771</c:v>
                </c:pt>
                <c:pt idx="54471">
                  <c:v>75.654166666666669</c:v>
                </c:pt>
                <c:pt idx="54472">
                  <c:v>75.655555555555551</c:v>
                </c:pt>
                <c:pt idx="54473">
                  <c:v>75.656944444444449</c:v>
                </c:pt>
                <c:pt idx="54474">
                  <c:v>75.658333333333331</c:v>
                </c:pt>
                <c:pt idx="54475">
                  <c:v>75.659722222222229</c:v>
                </c:pt>
                <c:pt idx="54476">
                  <c:v>75.661111111111111</c:v>
                </c:pt>
                <c:pt idx="54477">
                  <c:v>75.662499999999994</c:v>
                </c:pt>
                <c:pt idx="54478">
                  <c:v>75.663888888888891</c:v>
                </c:pt>
                <c:pt idx="54479">
                  <c:v>75.665277777777774</c:v>
                </c:pt>
                <c:pt idx="54480">
                  <c:v>75.666666666666671</c:v>
                </c:pt>
                <c:pt idx="54481">
                  <c:v>75.668055555555554</c:v>
                </c:pt>
                <c:pt idx="54482">
                  <c:v>75.669444444444451</c:v>
                </c:pt>
                <c:pt idx="54483">
                  <c:v>75.670833333333334</c:v>
                </c:pt>
                <c:pt idx="54484">
                  <c:v>75.672222222222217</c:v>
                </c:pt>
                <c:pt idx="54485">
                  <c:v>75.673611111111114</c:v>
                </c:pt>
                <c:pt idx="54486">
                  <c:v>75.674999999999997</c:v>
                </c:pt>
                <c:pt idx="54487">
                  <c:v>75.676388888888894</c:v>
                </c:pt>
                <c:pt idx="54488">
                  <c:v>75.677777777777777</c:v>
                </c:pt>
                <c:pt idx="54489">
                  <c:v>75.67916666666666</c:v>
                </c:pt>
                <c:pt idx="54490">
                  <c:v>75.680555555555557</c:v>
                </c:pt>
                <c:pt idx="54491">
                  <c:v>75.68194444444444</c:v>
                </c:pt>
                <c:pt idx="54492">
                  <c:v>75.683333333333337</c:v>
                </c:pt>
                <c:pt idx="54493">
                  <c:v>75.68472222222222</c:v>
                </c:pt>
                <c:pt idx="54494">
                  <c:v>75.686111111111117</c:v>
                </c:pt>
                <c:pt idx="54495">
                  <c:v>75.6875</c:v>
                </c:pt>
                <c:pt idx="54496">
                  <c:v>75.688888888888883</c:v>
                </c:pt>
                <c:pt idx="54497">
                  <c:v>75.69027777777778</c:v>
                </c:pt>
                <c:pt idx="54498">
                  <c:v>75.691666666666663</c:v>
                </c:pt>
                <c:pt idx="54499">
                  <c:v>75.69305555555556</c:v>
                </c:pt>
                <c:pt idx="54500">
                  <c:v>75.694444444444443</c:v>
                </c:pt>
                <c:pt idx="54501">
                  <c:v>75.69583333333334</c:v>
                </c:pt>
                <c:pt idx="54502">
                  <c:v>75.697222222222223</c:v>
                </c:pt>
                <c:pt idx="54503">
                  <c:v>75.698611111111106</c:v>
                </c:pt>
                <c:pt idx="54504">
                  <c:v>75.7</c:v>
                </c:pt>
                <c:pt idx="54505">
                  <c:v>75.701388888888886</c:v>
                </c:pt>
                <c:pt idx="54506">
                  <c:v>75.702777777777783</c:v>
                </c:pt>
                <c:pt idx="54507">
                  <c:v>75.704166666666666</c:v>
                </c:pt>
                <c:pt idx="54508">
                  <c:v>75.705555555555549</c:v>
                </c:pt>
                <c:pt idx="54509">
                  <c:v>75.706944444444446</c:v>
                </c:pt>
                <c:pt idx="54510">
                  <c:v>75.708333333333329</c:v>
                </c:pt>
                <c:pt idx="54511">
                  <c:v>75.709722222222226</c:v>
                </c:pt>
                <c:pt idx="54512">
                  <c:v>75.711111111111109</c:v>
                </c:pt>
                <c:pt idx="54513">
                  <c:v>75.712500000000006</c:v>
                </c:pt>
                <c:pt idx="54514">
                  <c:v>75.713888888888889</c:v>
                </c:pt>
                <c:pt idx="54515">
                  <c:v>75.715277777777771</c:v>
                </c:pt>
                <c:pt idx="54516">
                  <c:v>75.716666666666669</c:v>
                </c:pt>
                <c:pt idx="54517">
                  <c:v>75.718055555555551</c:v>
                </c:pt>
                <c:pt idx="54518">
                  <c:v>75.719444444444449</c:v>
                </c:pt>
                <c:pt idx="54519">
                  <c:v>75.720833333333331</c:v>
                </c:pt>
                <c:pt idx="54520">
                  <c:v>75.722222222222229</c:v>
                </c:pt>
                <c:pt idx="54521">
                  <c:v>75.723611111111111</c:v>
                </c:pt>
                <c:pt idx="54522">
                  <c:v>75.724999999999994</c:v>
                </c:pt>
                <c:pt idx="54523">
                  <c:v>75.726388888888891</c:v>
                </c:pt>
                <c:pt idx="54524">
                  <c:v>75.727777777777774</c:v>
                </c:pt>
                <c:pt idx="54525">
                  <c:v>75.729166666666671</c:v>
                </c:pt>
                <c:pt idx="54526">
                  <c:v>75.730555555555554</c:v>
                </c:pt>
                <c:pt idx="54527">
                  <c:v>75.731944444444451</c:v>
                </c:pt>
                <c:pt idx="54528">
                  <c:v>75.733333333333334</c:v>
                </c:pt>
                <c:pt idx="54529">
                  <c:v>75.734722222222217</c:v>
                </c:pt>
                <c:pt idx="54530">
                  <c:v>75.736111111111114</c:v>
                </c:pt>
                <c:pt idx="54531">
                  <c:v>75.737499999999997</c:v>
                </c:pt>
                <c:pt idx="54532">
                  <c:v>75.738888888888894</c:v>
                </c:pt>
                <c:pt idx="54533">
                  <c:v>75.740277777777777</c:v>
                </c:pt>
                <c:pt idx="54534">
                  <c:v>75.74166666666666</c:v>
                </c:pt>
                <c:pt idx="54535">
                  <c:v>75.743055555555557</c:v>
                </c:pt>
                <c:pt idx="54536">
                  <c:v>75.74444444444444</c:v>
                </c:pt>
                <c:pt idx="54537">
                  <c:v>75.745833333333337</c:v>
                </c:pt>
                <c:pt idx="54538">
                  <c:v>75.74722222222222</c:v>
                </c:pt>
                <c:pt idx="54539">
                  <c:v>75.748611111111117</c:v>
                </c:pt>
                <c:pt idx="54540">
                  <c:v>75.75</c:v>
                </c:pt>
                <c:pt idx="54541">
                  <c:v>75.751388888888883</c:v>
                </c:pt>
                <c:pt idx="54542">
                  <c:v>75.75277777777778</c:v>
                </c:pt>
                <c:pt idx="54543">
                  <c:v>75.754166666666663</c:v>
                </c:pt>
                <c:pt idx="54544">
                  <c:v>75.75555555555556</c:v>
                </c:pt>
                <c:pt idx="54545">
                  <c:v>75.756944444444443</c:v>
                </c:pt>
                <c:pt idx="54546">
                  <c:v>75.75833333333334</c:v>
                </c:pt>
                <c:pt idx="54547">
                  <c:v>75.759722222222223</c:v>
                </c:pt>
                <c:pt idx="54548">
                  <c:v>75.761111111111106</c:v>
                </c:pt>
                <c:pt idx="54549">
                  <c:v>75.762500000000003</c:v>
                </c:pt>
                <c:pt idx="54550">
                  <c:v>75.763888888888886</c:v>
                </c:pt>
                <c:pt idx="54551">
                  <c:v>75.765277777777783</c:v>
                </c:pt>
                <c:pt idx="54552">
                  <c:v>75.766666666666666</c:v>
                </c:pt>
                <c:pt idx="54553">
                  <c:v>75.768055555555549</c:v>
                </c:pt>
                <c:pt idx="54554">
                  <c:v>75.769444444444446</c:v>
                </c:pt>
                <c:pt idx="54555">
                  <c:v>75.770833333333329</c:v>
                </c:pt>
                <c:pt idx="54556">
                  <c:v>75.772222222222226</c:v>
                </c:pt>
                <c:pt idx="54557">
                  <c:v>75.773611111111109</c:v>
                </c:pt>
                <c:pt idx="54558">
                  <c:v>75.775000000000006</c:v>
                </c:pt>
                <c:pt idx="54559">
                  <c:v>75.776388888888889</c:v>
                </c:pt>
                <c:pt idx="54560">
                  <c:v>75.777777777777771</c:v>
                </c:pt>
                <c:pt idx="54561">
                  <c:v>75.779166666666669</c:v>
                </c:pt>
                <c:pt idx="54562">
                  <c:v>75.780555555555551</c:v>
                </c:pt>
                <c:pt idx="54563">
                  <c:v>75.781944444444449</c:v>
                </c:pt>
                <c:pt idx="54564">
                  <c:v>75.783333333333331</c:v>
                </c:pt>
                <c:pt idx="54565">
                  <c:v>75.784722222222229</c:v>
                </c:pt>
                <c:pt idx="54566">
                  <c:v>75.786111111111111</c:v>
                </c:pt>
                <c:pt idx="54567">
                  <c:v>75.787499999999994</c:v>
                </c:pt>
                <c:pt idx="54568">
                  <c:v>75.788888888888891</c:v>
                </c:pt>
                <c:pt idx="54569">
                  <c:v>75.790277777777774</c:v>
                </c:pt>
                <c:pt idx="54570">
                  <c:v>75.791666666666671</c:v>
                </c:pt>
                <c:pt idx="54571">
                  <c:v>75.793055555555554</c:v>
                </c:pt>
                <c:pt idx="54572">
                  <c:v>75.794444444444451</c:v>
                </c:pt>
                <c:pt idx="54573">
                  <c:v>75.795833333333334</c:v>
                </c:pt>
                <c:pt idx="54574">
                  <c:v>75.797222222222217</c:v>
                </c:pt>
                <c:pt idx="54575">
                  <c:v>75.798611111111114</c:v>
                </c:pt>
                <c:pt idx="54576">
                  <c:v>75.8</c:v>
                </c:pt>
                <c:pt idx="54577">
                  <c:v>75.801388888888894</c:v>
                </c:pt>
                <c:pt idx="54578">
                  <c:v>75.802777777777777</c:v>
                </c:pt>
                <c:pt idx="54579">
                  <c:v>75.80416666666666</c:v>
                </c:pt>
                <c:pt idx="54580">
                  <c:v>75.805555555555557</c:v>
                </c:pt>
                <c:pt idx="54581">
                  <c:v>75.80694444444444</c:v>
                </c:pt>
                <c:pt idx="54582">
                  <c:v>75.808333333333337</c:v>
                </c:pt>
                <c:pt idx="54583">
                  <c:v>75.80972222222222</c:v>
                </c:pt>
                <c:pt idx="54584">
                  <c:v>75.811111111111117</c:v>
                </c:pt>
                <c:pt idx="54585">
                  <c:v>75.8125</c:v>
                </c:pt>
                <c:pt idx="54586">
                  <c:v>75.813888888888883</c:v>
                </c:pt>
                <c:pt idx="54587">
                  <c:v>75.81527777777778</c:v>
                </c:pt>
                <c:pt idx="54588">
                  <c:v>75.816666666666663</c:v>
                </c:pt>
                <c:pt idx="54589">
                  <c:v>75.81805555555556</c:v>
                </c:pt>
                <c:pt idx="54590">
                  <c:v>75.819444444444443</c:v>
                </c:pt>
                <c:pt idx="54591">
                  <c:v>75.82083333333334</c:v>
                </c:pt>
                <c:pt idx="54592">
                  <c:v>75.822222222222223</c:v>
                </c:pt>
                <c:pt idx="54593">
                  <c:v>75.823611111111106</c:v>
                </c:pt>
                <c:pt idx="54594">
                  <c:v>75.825000000000003</c:v>
                </c:pt>
                <c:pt idx="54595">
                  <c:v>75.826388888888886</c:v>
                </c:pt>
                <c:pt idx="54596">
                  <c:v>75.827777777777783</c:v>
                </c:pt>
                <c:pt idx="54597">
                  <c:v>75.829166666666666</c:v>
                </c:pt>
                <c:pt idx="54598">
                  <c:v>75.830555555555549</c:v>
                </c:pt>
                <c:pt idx="54599">
                  <c:v>75.831944444444446</c:v>
                </c:pt>
                <c:pt idx="54600">
                  <c:v>75.833333333333329</c:v>
                </c:pt>
                <c:pt idx="54601">
                  <c:v>75.834722222222226</c:v>
                </c:pt>
                <c:pt idx="54602">
                  <c:v>75.836111111111109</c:v>
                </c:pt>
                <c:pt idx="54603">
                  <c:v>75.837500000000006</c:v>
                </c:pt>
                <c:pt idx="54604">
                  <c:v>75.838888888888889</c:v>
                </c:pt>
                <c:pt idx="54605">
                  <c:v>75.840277777777771</c:v>
                </c:pt>
                <c:pt idx="54606">
                  <c:v>75.841666666666669</c:v>
                </c:pt>
                <c:pt idx="54607">
                  <c:v>75.843055555555551</c:v>
                </c:pt>
                <c:pt idx="54608">
                  <c:v>75.844444444444449</c:v>
                </c:pt>
                <c:pt idx="54609">
                  <c:v>75.845833333333331</c:v>
                </c:pt>
                <c:pt idx="54610">
                  <c:v>75.847222222222229</c:v>
                </c:pt>
                <c:pt idx="54611">
                  <c:v>75.848611111111111</c:v>
                </c:pt>
                <c:pt idx="54612">
                  <c:v>75.849999999999994</c:v>
                </c:pt>
                <c:pt idx="54613">
                  <c:v>75.851388888888891</c:v>
                </c:pt>
                <c:pt idx="54614">
                  <c:v>75.852777777777774</c:v>
                </c:pt>
                <c:pt idx="54615">
                  <c:v>75.854166666666671</c:v>
                </c:pt>
                <c:pt idx="54616">
                  <c:v>75.855555555555554</c:v>
                </c:pt>
                <c:pt idx="54617">
                  <c:v>75.856944444444451</c:v>
                </c:pt>
                <c:pt idx="54618">
                  <c:v>75.858333333333334</c:v>
                </c:pt>
                <c:pt idx="54619">
                  <c:v>75.859722222222217</c:v>
                </c:pt>
                <c:pt idx="54620">
                  <c:v>75.861111111111114</c:v>
                </c:pt>
                <c:pt idx="54621">
                  <c:v>75.862499999999997</c:v>
                </c:pt>
                <c:pt idx="54622">
                  <c:v>75.863888888888894</c:v>
                </c:pt>
                <c:pt idx="54623">
                  <c:v>75.865277777777777</c:v>
                </c:pt>
                <c:pt idx="54624">
                  <c:v>75.86666666666666</c:v>
                </c:pt>
                <c:pt idx="54625">
                  <c:v>75.868055555555557</c:v>
                </c:pt>
                <c:pt idx="54626">
                  <c:v>75.86944444444444</c:v>
                </c:pt>
                <c:pt idx="54627">
                  <c:v>75.870833333333337</c:v>
                </c:pt>
                <c:pt idx="54628">
                  <c:v>75.87222222222222</c:v>
                </c:pt>
                <c:pt idx="54629">
                  <c:v>75.873611111111117</c:v>
                </c:pt>
                <c:pt idx="54630">
                  <c:v>75.875</c:v>
                </c:pt>
                <c:pt idx="54631">
                  <c:v>75.876388888888883</c:v>
                </c:pt>
                <c:pt idx="54632">
                  <c:v>75.87777777777778</c:v>
                </c:pt>
                <c:pt idx="54633">
                  <c:v>75.879166666666663</c:v>
                </c:pt>
                <c:pt idx="54634">
                  <c:v>75.88055555555556</c:v>
                </c:pt>
                <c:pt idx="54635">
                  <c:v>75.881944444444443</c:v>
                </c:pt>
                <c:pt idx="54636">
                  <c:v>75.88333333333334</c:v>
                </c:pt>
                <c:pt idx="54637">
                  <c:v>75.884722222222223</c:v>
                </c:pt>
                <c:pt idx="54638">
                  <c:v>75.886111111111106</c:v>
                </c:pt>
                <c:pt idx="54639">
                  <c:v>75.887500000000003</c:v>
                </c:pt>
                <c:pt idx="54640">
                  <c:v>75.888888888888886</c:v>
                </c:pt>
                <c:pt idx="54641">
                  <c:v>75.890277777777783</c:v>
                </c:pt>
                <c:pt idx="54642">
                  <c:v>75.891666666666666</c:v>
                </c:pt>
                <c:pt idx="54643">
                  <c:v>75.893055555555549</c:v>
                </c:pt>
                <c:pt idx="54644">
                  <c:v>75.894444444444446</c:v>
                </c:pt>
                <c:pt idx="54645">
                  <c:v>75.895833333333329</c:v>
                </c:pt>
                <c:pt idx="54646">
                  <c:v>75.897222222222226</c:v>
                </c:pt>
                <c:pt idx="54647">
                  <c:v>75.898611111111109</c:v>
                </c:pt>
                <c:pt idx="54648">
                  <c:v>75.900000000000006</c:v>
                </c:pt>
                <c:pt idx="54649">
                  <c:v>75.901388888888889</c:v>
                </c:pt>
                <c:pt idx="54650">
                  <c:v>75.902777777777771</c:v>
                </c:pt>
                <c:pt idx="54651">
                  <c:v>75.904166666666669</c:v>
                </c:pt>
                <c:pt idx="54652">
                  <c:v>75.905555555555551</c:v>
                </c:pt>
                <c:pt idx="54653">
                  <c:v>75.906944444444449</c:v>
                </c:pt>
                <c:pt idx="54654">
                  <c:v>75.908333333333331</c:v>
                </c:pt>
                <c:pt idx="54655">
                  <c:v>75.909722222222229</c:v>
                </c:pt>
                <c:pt idx="54656">
                  <c:v>75.911111111111111</c:v>
                </c:pt>
                <c:pt idx="54657">
                  <c:v>75.912499999999994</c:v>
                </c:pt>
                <c:pt idx="54658">
                  <c:v>75.913888888888891</c:v>
                </c:pt>
                <c:pt idx="54659">
                  <c:v>75.915277777777774</c:v>
                </c:pt>
                <c:pt idx="54660">
                  <c:v>75.916666666666671</c:v>
                </c:pt>
                <c:pt idx="54661">
                  <c:v>75.918055555555554</c:v>
                </c:pt>
                <c:pt idx="54662">
                  <c:v>75.919444444444451</c:v>
                </c:pt>
                <c:pt idx="54663">
                  <c:v>75.920833333333334</c:v>
                </c:pt>
                <c:pt idx="54664">
                  <c:v>75.922222222222217</c:v>
                </c:pt>
                <c:pt idx="54665">
                  <c:v>75.923611111111114</c:v>
                </c:pt>
                <c:pt idx="54666">
                  <c:v>75.924999999999997</c:v>
                </c:pt>
                <c:pt idx="54667">
                  <c:v>75.926388888888894</c:v>
                </c:pt>
                <c:pt idx="54668">
                  <c:v>75.927777777777777</c:v>
                </c:pt>
                <c:pt idx="54669">
                  <c:v>75.92916666666666</c:v>
                </c:pt>
                <c:pt idx="54670">
                  <c:v>75.930555555555557</c:v>
                </c:pt>
                <c:pt idx="54671">
                  <c:v>75.93194444444444</c:v>
                </c:pt>
                <c:pt idx="54672">
                  <c:v>75.933333333333337</c:v>
                </c:pt>
                <c:pt idx="54673">
                  <c:v>75.93472222222222</c:v>
                </c:pt>
                <c:pt idx="54674">
                  <c:v>75.936111111111117</c:v>
                </c:pt>
                <c:pt idx="54675">
                  <c:v>75.9375</c:v>
                </c:pt>
                <c:pt idx="54676">
                  <c:v>75.938888888888883</c:v>
                </c:pt>
                <c:pt idx="54677">
                  <c:v>75.94027777777778</c:v>
                </c:pt>
                <c:pt idx="54678">
                  <c:v>75.941666666666663</c:v>
                </c:pt>
                <c:pt idx="54679">
                  <c:v>75.94305555555556</c:v>
                </c:pt>
                <c:pt idx="54680">
                  <c:v>75.944444444444443</c:v>
                </c:pt>
                <c:pt idx="54681">
                  <c:v>75.94583333333334</c:v>
                </c:pt>
                <c:pt idx="54682">
                  <c:v>75.947222222222223</c:v>
                </c:pt>
                <c:pt idx="54683">
                  <c:v>75.948611111111106</c:v>
                </c:pt>
                <c:pt idx="54684">
                  <c:v>75.95</c:v>
                </c:pt>
                <c:pt idx="54685">
                  <c:v>75.951388888888886</c:v>
                </c:pt>
                <c:pt idx="54686">
                  <c:v>75.952777777777783</c:v>
                </c:pt>
                <c:pt idx="54687">
                  <c:v>75.954166666666666</c:v>
                </c:pt>
                <c:pt idx="54688">
                  <c:v>75.955555555555549</c:v>
                </c:pt>
                <c:pt idx="54689">
                  <c:v>75.956944444444446</c:v>
                </c:pt>
                <c:pt idx="54690">
                  <c:v>75.958333333333329</c:v>
                </c:pt>
                <c:pt idx="54691">
                  <c:v>75.959722222222226</c:v>
                </c:pt>
                <c:pt idx="54692">
                  <c:v>75.961111111111109</c:v>
                </c:pt>
                <c:pt idx="54693">
                  <c:v>75.962500000000006</c:v>
                </c:pt>
                <c:pt idx="54694">
                  <c:v>75.963888888888889</c:v>
                </c:pt>
                <c:pt idx="54695">
                  <c:v>75.965277777777771</c:v>
                </c:pt>
                <c:pt idx="54696">
                  <c:v>75.966666666666669</c:v>
                </c:pt>
                <c:pt idx="54697">
                  <c:v>75.968055555555551</c:v>
                </c:pt>
                <c:pt idx="54698">
                  <c:v>75.969444444444449</c:v>
                </c:pt>
                <c:pt idx="54699">
                  <c:v>75.970833333333331</c:v>
                </c:pt>
                <c:pt idx="54700">
                  <c:v>75.972222222222229</c:v>
                </c:pt>
                <c:pt idx="54701">
                  <c:v>75.973611111111111</c:v>
                </c:pt>
                <c:pt idx="54702">
                  <c:v>75.974999999999994</c:v>
                </c:pt>
                <c:pt idx="54703">
                  <c:v>75.976388888888891</c:v>
                </c:pt>
                <c:pt idx="54704">
                  <c:v>75.977777777777774</c:v>
                </c:pt>
                <c:pt idx="54705">
                  <c:v>75.979166666666671</c:v>
                </c:pt>
                <c:pt idx="54706">
                  <c:v>75.980555555555554</c:v>
                </c:pt>
                <c:pt idx="54707">
                  <c:v>75.981944444444451</c:v>
                </c:pt>
                <c:pt idx="54708">
                  <c:v>75.983333333333334</c:v>
                </c:pt>
                <c:pt idx="54709">
                  <c:v>75.984722222222217</c:v>
                </c:pt>
                <c:pt idx="54710">
                  <c:v>75.986111111111114</c:v>
                </c:pt>
                <c:pt idx="54711">
                  <c:v>75.987499999999997</c:v>
                </c:pt>
                <c:pt idx="54712">
                  <c:v>75.988888888888894</c:v>
                </c:pt>
                <c:pt idx="54713">
                  <c:v>75.990277777777777</c:v>
                </c:pt>
                <c:pt idx="54714">
                  <c:v>75.99166666666666</c:v>
                </c:pt>
                <c:pt idx="54715">
                  <c:v>75.993055555555557</c:v>
                </c:pt>
                <c:pt idx="54716">
                  <c:v>75.99444444444444</c:v>
                </c:pt>
                <c:pt idx="54717">
                  <c:v>75.995833333333337</c:v>
                </c:pt>
                <c:pt idx="54718">
                  <c:v>75.99722222222222</c:v>
                </c:pt>
                <c:pt idx="54719">
                  <c:v>75.998611111111117</c:v>
                </c:pt>
                <c:pt idx="54720">
                  <c:v>76</c:v>
                </c:pt>
                <c:pt idx="54721">
                  <c:v>76.001388888888883</c:v>
                </c:pt>
                <c:pt idx="54722">
                  <c:v>76.00277777777778</c:v>
                </c:pt>
                <c:pt idx="54723">
                  <c:v>76.004166666666663</c:v>
                </c:pt>
                <c:pt idx="54724">
                  <c:v>76.00555555555556</c:v>
                </c:pt>
                <c:pt idx="54725">
                  <c:v>76.006944444444443</c:v>
                </c:pt>
                <c:pt idx="54726">
                  <c:v>76.00833333333334</c:v>
                </c:pt>
                <c:pt idx="54727">
                  <c:v>76.009722222222223</c:v>
                </c:pt>
                <c:pt idx="54728">
                  <c:v>76.011111111111106</c:v>
                </c:pt>
                <c:pt idx="54729">
                  <c:v>76.012500000000003</c:v>
                </c:pt>
                <c:pt idx="54730">
                  <c:v>76.013888888888886</c:v>
                </c:pt>
                <c:pt idx="54731">
                  <c:v>76.015277777777783</c:v>
                </c:pt>
                <c:pt idx="54732">
                  <c:v>76.016666666666666</c:v>
                </c:pt>
                <c:pt idx="54733">
                  <c:v>76.018055555555549</c:v>
                </c:pt>
                <c:pt idx="54734">
                  <c:v>76.019444444444446</c:v>
                </c:pt>
                <c:pt idx="54735">
                  <c:v>76.020833333333329</c:v>
                </c:pt>
                <c:pt idx="54736">
                  <c:v>76.022222222222226</c:v>
                </c:pt>
                <c:pt idx="54737">
                  <c:v>76.023611111111109</c:v>
                </c:pt>
                <c:pt idx="54738">
                  <c:v>76.025000000000006</c:v>
                </c:pt>
                <c:pt idx="54739">
                  <c:v>76.026388888888889</c:v>
                </c:pt>
                <c:pt idx="54740">
                  <c:v>76.027777777777771</c:v>
                </c:pt>
                <c:pt idx="54741">
                  <c:v>76.029166666666669</c:v>
                </c:pt>
                <c:pt idx="54742">
                  <c:v>76.030555555555551</c:v>
                </c:pt>
                <c:pt idx="54743">
                  <c:v>76.031944444444449</c:v>
                </c:pt>
                <c:pt idx="54744">
                  <c:v>76.033333333333331</c:v>
                </c:pt>
                <c:pt idx="54745">
                  <c:v>76.034722222222229</c:v>
                </c:pt>
                <c:pt idx="54746">
                  <c:v>76.036111111111111</c:v>
                </c:pt>
                <c:pt idx="54747">
                  <c:v>76.037499999999994</c:v>
                </c:pt>
                <c:pt idx="54748">
                  <c:v>76.038888888888891</c:v>
                </c:pt>
                <c:pt idx="54749">
                  <c:v>76.040277777777774</c:v>
                </c:pt>
                <c:pt idx="54750">
                  <c:v>76.041666666666671</c:v>
                </c:pt>
                <c:pt idx="54751">
                  <c:v>76.043055555555554</c:v>
                </c:pt>
                <c:pt idx="54752">
                  <c:v>76.044444444444451</c:v>
                </c:pt>
                <c:pt idx="54753">
                  <c:v>76.045833333333334</c:v>
                </c:pt>
                <c:pt idx="54754">
                  <c:v>76.047222222222217</c:v>
                </c:pt>
                <c:pt idx="54755">
                  <c:v>76.048611111111114</c:v>
                </c:pt>
                <c:pt idx="54756">
                  <c:v>76.05</c:v>
                </c:pt>
                <c:pt idx="54757">
                  <c:v>76.051388888888894</c:v>
                </c:pt>
                <c:pt idx="54758">
                  <c:v>76.052777777777777</c:v>
                </c:pt>
                <c:pt idx="54759">
                  <c:v>76.05416666666666</c:v>
                </c:pt>
                <c:pt idx="54760">
                  <c:v>76.055555555555557</c:v>
                </c:pt>
                <c:pt idx="54761">
                  <c:v>76.05694444444444</c:v>
                </c:pt>
                <c:pt idx="54762">
                  <c:v>76.058333333333337</c:v>
                </c:pt>
                <c:pt idx="54763">
                  <c:v>76.05972222222222</c:v>
                </c:pt>
                <c:pt idx="54764">
                  <c:v>76.061111111111117</c:v>
                </c:pt>
                <c:pt idx="54765">
                  <c:v>76.0625</c:v>
                </c:pt>
                <c:pt idx="54766">
                  <c:v>76.063888888888883</c:v>
                </c:pt>
                <c:pt idx="54767">
                  <c:v>76.06527777777778</c:v>
                </c:pt>
                <c:pt idx="54768">
                  <c:v>76.066666666666663</c:v>
                </c:pt>
                <c:pt idx="54769">
                  <c:v>76.06805555555556</c:v>
                </c:pt>
                <c:pt idx="54770">
                  <c:v>76.069444444444443</c:v>
                </c:pt>
                <c:pt idx="54771">
                  <c:v>76.07083333333334</c:v>
                </c:pt>
                <c:pt idx="54772">
                  <c:v>76.072222222222223</c:v>
                </c:pt>
                <c:pt idx="54773">
                  <c:v>76.073611111111106</c:v>
                </c:pt>
                <c:pt idx="54774">
                  <c:v>76.075000000000003</c:v>
                </c:pt>
                <c:pt idx="54775">
                  <c:v>76.076388888888886</c:v>
                </c:pt>
                <c:pt idx="54776">
                  <c:v>76.077777777777783</c:v>
                </c:pt>
                <c:pt idx="54777">
                  <c:v>76.079166666666666</c:v>
                </c:pt>
                <c:pt idx="54778">
                  <c:v>76.080555555555549</c:v>
                </c:pt>
                <c:pt idx="54779">
                  <c:v>76.081944444444446</c:v>
                </c:pt>
                <c:pt idx="54780">
                  <c:v>76.083333333333329</c:v>
                </c:pt>
                <c:pt idx="54781">
                  <c:v>76.084722222222226</c:v>
                </c:pt>
                <c:pt idx="54782">
                  <c:v>76.086111111111109</c:v>
                </c:pt>
                <c:pt idx="54783">
                  <c:v>76.087500000000006</c:v>
                </c:pt>
                <c:pt idx="54784">
                  <c:v>76.088888888888889</c:v>
                </c:pt>
                <c:pt idx="54785">
                  <c:v>76.090277777777771</c:v>
                </c:pt>
                <c:pt idx="54786">
                  <c:v>76.091666666666669</c:v>
                </c:pt>
                <c:pt idx="54787">
                  <c:v>76.093055555555551</c:v>
                </c:pt>
                <c:pt idx="54788">
                  <c:v>76.094444444444449</c:v>
                </c:pt>
                <c:pt idx="54789">
                  <c:v>76.095833333333331</c:v>
                </c:pt>
                <c:pt idx="54790">
                  <c:v>76.097222222222229</c:v>
                </c:pt>
                <c:pt idx="54791">
                  <c:v>76.098611111111111</c:v>
                </c:pt>
                <c:pt idx="54792">
                  <c:v>76.099999999999994</c:v>
                </c:pt>
                <c:pt idx="54793">
                  <c:v>76.101388888888891</c:v>
                </c:pt>
                <c:pt idx="54794">
                  <c:v>76.102777777777774</c:v>
                </c:pt>
                <c:pt idx="54795">
                  <c:v>76.104166666666671</c:v>
                </c:pt>
                <c:pt idx="54796">
                  <c:v>76.105555555555554</c:v>
                </c:pt>
                <c:pt idx="54797">
                  <c:v>76.106944444444451</c:v>
                </c:pt>
                <c:pt idx="54798">
                  <c:v>76.108333333333334</c:v>
                </c:pt>
                <c:pt idx="54799">
                  <c:v>76.109722222222217</c:v>
                </c:pt>
                <c:pt idx="54800">
                  <c:v>76.111111111111114</c:v>
                </c:pt>
                <c:pt idx="54801">
                  <c:v>76.112499999999997</c:v>
                </c:pt>
                <c:pt idx="54802">
                  <c:v>76.113888888888894</c:v>
                </c:pt>
                <c:pt idx="54803">
                  <c:v>76.115277777777777</c:v>
                </c:pt>
                <c:pt idx="54804">
                  <c:v>76.11666666666666</c:v>
                </c:pt>
                <c:pt idx="54805">
                  <c:v>76.118055555555557</c:v>
                </c:pt>
                <c:pt idx="54806">
                  <c:v>76.11944444444444</c:v>
                </c:pt>
                <c:pt idx="54807">
                  <c:v>76.120833333333337</c:v>
                </c:pt>
                <c:pt idx="54808">
                  <c:v>76.12222222222222</c:v>
                </c:pt>
                <c:pt idx="54809">
                  <c:v>76.123611111111117</c:v>
                </c:pt>
                <c:pt idx="54810">
                  <c:v>76.125</c:v>
                </c:pt>
                <c:pt idx="54811">
                  <c:v>76.126388888888883</c:v>
                </c:pt>
                <c:pt idx="54812">
                  <c:v>76.12777777777778</c:v>
                </c:pt>
                <c:pt idx="54813">
                  <c:v>76.129166666666663</c:v>
                </c:pt>
                <c:pt idx="54814">
                  <c:v>76.13055555555556</c:v>
                </c:pt>
                <c:pt idx="54815">
                  <c:v>76.131944444444443</c:v>
                </c:pt>
                <c:pt idx="54816">
                  <c:v>76.13333333333334</c:v>
                </c:pt>
                <c:pt idx="54817">
                  <c:v>76.134722222222223</c:v>
                </c:pt>
                <c:pt idx="54818">
                  <c:v>76.136111111111106</c:v>
                </c:pt>
                <c:pt idx="54819">
                  <c:v>76.137500000000003</c:v>
                </c:pt>
                <c:pt idx="54820">
                  <c:v>76.138888888888886</c:v>
                </c:pt>
                <c:pt idx="54821">
                  <c:v>76.140277777777783</c:v>
                </c:pt>
                <c:pt idx="54822">
                  <c:v>76.141666666666666</c:v>
                </c:pt>
                <c:pt idx="54823">
                  <c:v>76.143055555555549</c:v>
                </c:pt>
                <c:pt idx="54824">
                  <c:v>76.144444444444446</c:v>
                </c:pt>
                <c:pt idx="54825">
                  <c:v>76.145833333333329</c:v>
                </c:pt>
                <c:pt idx="54826">
                  <c:v>76.147222222222226</c:v>
                </c:pt>
                <c:pt idx="54827">
                  <c:v>76.148611111111109</c:v>
                </c:pt>
                <c:pt idx="54828">
                  <c:v>76.150000000000006</c:v>
                </c:pt>
                <c:pt idx="54829">
                  <c:v>76.151388888888889</c:v>
                </c:pt>
                <c:pt idx="54830">
                  <c:v>76.152777777777771</c:v>
                </c:pt>
                <c:pt idx="54831">
                  <c:v>76.154166666666669</c:v>
                </c:pt>
                <c:pt idx="54832">
                  <c:v>76.155555555555551</c:v>
                </c:pt>
                <c:pt idx="54833">
                  <c:v>76.156944444444449</c:v>
                </c:pt>
                <c:pt idx="54834">
                  <c:v>76.158333333333331</c:v>
                </c:pt>
                <c:pt idx="54835">
                  <c:v>76.159722222222229</c:v>
                </c:pt>
                <c:pt idx="54836">
                  <c:v>76.161111111111111</c:v>
                </c:pt>
                <c:pt idx="54837">
                  <c:v>76.162499999999994</c:v>
                </c:pt>
                <c:pt idx="54838">
                  <c:v>76.163888888888891</c:v>
                </c:pt>
                <c:pt idx="54839">
                  <c:v>76.165277777777774</c:v>
                </c:pt>
                <c:pt idx="54840">
                  <c:v>76.166666666666671</c:v>
                </c:pt>
                <c:pt idx="54841">
                  <c:v>76.168055555555554</c:v>
                </c:pt>
                <c:pt idx="54842">
                  <c:v>76.169444444444451</c:v>
                </c:pt>
                <c:pt idx="54843">
                  <c:v>76.170833333333334</c:v>
                </c:pt>
                <c:pt idx="54844">
                  <c:v>76.172222222222217</c:v>
                </c:pt>
                <c:pt idx="54845">
                  <c:v>76.173611111111114</c:v>
                </c:pt>
                <c:pt idx="54846">
                  <c:v>76.174999999999997</c:v>
                </c:pt>
                <c:pt idx="54847">
                  <c:v>76.176388888888894</c:v>
                </c:pt>
                <c:pt idx="54848">
                  <c:v>76.177777777777777</c:v>
                </c:pt>
                <c:pt idx="54849">
                  <c:v>76.17916666666666</c:v>
                </c:pt>
                <c:pt idx="54850">
                  <c:v>76.180555555555557</c:v>
                </c:pt>
                <c:pt idx="54851">
                  <c:v>76.18194444444444</c:v>
                </c:pt>
                <c:pt idx="54852">
                  <c:v>76.183333333333337</c:v>
                </c:pt>
                <c:pt idx="54853">
                  <c:v>76.18472222222222</c:v>
                </c:pt>
                <c:pt idx="54854">
                  <c:v>76.186111111111117</c:v>
                </c:pt>
                <c:pt idx="54855">
                  <c:v>76.1875</c:v>
                </c:pt>
                <c:pt idx="54856">
                  <c:v>76.188888888888883</c:v>
                </c:pt>
                <c:pt idx="54857">
                  <c:v>76.19027777777778</c:v>
                </c:pt>
                <c:pt idx="54858">
                  <c:v>76.191666666666663</c:v>
                </c:pt>
                <c:pt idx="54859">
                  <c:v>76.19305555555556</c:v>
                </c:pt>
                <c:pt idx="54860">
                  <c:v>76.194444444444443</c:v>
                </c:pt>
                <c:pt idx="54861">
                  <c:v>76.19583333333334</c:v>
                </c:pt>
                <c:pt idx="54862">
                  <c:v>76.197222222222223</c:v>
                </c:pt>
                <c:pt idx="54863">
                  <c:v>76.198611111111106</c:v>
                </c:pt>
                <c:pt idx="54864">
                  <c:v>76.2</c:v>
                </c:pt>
                <c:pt idx="54865">
                  <c:v>76.201388888888886</c:v>
                </c:pt>
                <c:pt idx="54866">
                  <c:v>76.202777777777783</c:v>
                </c:pt>
                <c:pt idx="54867">
                  <c:v>76.204166666666666</c:v>
                </c:pt>
                <c:pt idx="54868">
                  <c:v>76.205555555555549</c:v>
                </c:pt>
                <c:pt idx="54869">
                  <c:v>76.206944444444446</c:v>
                </c:pt>
                <c:pt idx="54870">
                  <c:v>76.208333333333329</c:v>
                </c:pt>
                <c:pt idx="54871">
                  <c:v>76.209722222222226</c:v>
                </c:pt>
                <c:pt idx="54872">
                  <c:v>76.211111111111109</c:v>
                </c:pt>
                <c:pt idx="54873">
                  <c:v>76.212500000000006</c:v>
                </c:pt>
                <c:pt idx="54874">
                  <c:v>76.213888888888889</c:v>
                </c:pt>
                <c:pt idx="54875">
                  <c:v>76.215277777777771</c:v>
                </c:pt>
                <c:pt idx="54876">
                  <c:v>76.216666666666669</c:v>
                </c:pt>
                <c:pt idx="54877">
                  <c:v>76.218055555555551</c:v>
                </c:pt>
                <c:pt idx="54878">
                  <c:v>76.219444444444449</c:v>
                </c:pt>
                <c:pt idx="54879">
                  <c:v>76.220833333333331</c:v>
                </c:pt>
                <c:pt idx="54880">
                  <c:v>76.222222222222229</c:v>
                </c:pt>
                <c:pt idx="54881">
                  <c:v>76.223611111111111</c:v>
                </c:pt>
                <c:pt idx="54882">
                  <c:v>76.224999999999994</c:v>
                </c:pt>
                <c:pt idx="54883">
                  <c:v>76.226388888888891</c:v>
                </c:pt>
                <c:pt idx="54884">
                  <c:v>76.227777777777774</c:v>
                </c:pt>
                <c:pt idx="54885">
                  <c:v>76.229166666666671</c:v>
                </c:pt>
                <c:pt idx="54886">
                  <c:v>76.230555555555554</c:v>
                </c:pt>
                <c:pt idx="54887">
                  <c:v>76.231944444444451</c:v>
                </c:pt>
                <c:pt idx="54888">
                  <c:v>76.233333333333334</c:v>
                </c:pt>
                <c:pt idx="54889">
                  <c:v>76.234722222222217</c:v>
                </c:pt>
                <c:pt idx="54890">
                  <c:v>76.236111111111114</c:v>
                </c:pt>
                <c:pt idx="54891">
                  <c:v>76.237499999999997</c:v>
                </c:pt>
                <c:pt idx="54892">
                  <c:v>76.238888888888894</c:v>
                </c:pt>
                <c:pt idx="54893">
                  <c:v>76.240277777777777</c:v>
                </c:pt>
                <c:pt idx="54894">
                  <c:v>76.24166666666666</c:v>
                </c:pt>
                <c:pt idx="54895">
                  <c:v>76.243055555555557</c:v>
                </c:pt>
                <c:pt idx="54896">
                  <c:v>76.24444444444444</c:v>
                </c:pt>
                <c:pt idx="54897">
                  <c:v>76.245833333333337</c:v>
                </c:pt>
                <c:pt idx="54898">
                  <c:v>76.24722222222222</c:v>
                </c:pt>
                <c:pt idx="54899">
                  <c:v>76.248611111111117</c:v>
                </c:pt>
                <c:pt idx="54900">
                  <c:v>76.25</c:v>
                </c:pt>
                <c:pt idx="54901">
                  <c:v>76.251388888888883</c:v>
                </c:pt>
                <c:pt idx="54902">
                  <c:v>76.25277777777778</c:v>
                </c:pt>
                <c:pt idx="54903">
                  <c:v>76.254166666666663</c:v>
                </c:pt>
                <c:pt idx="54904">
                  <c:v>76.25555555555556</c:v>
                </c:pt>
                <c:pt idx="54905">
                  <c:v>76.256944444444443</c:v>
                </c:pt>
                <c:pt idx="54906">
                  <c:v>76.25833333333334</c:v>
                </c:pt>
                <c:pt idx="54907">
                  <c:v>76.259722222222223</c:v>
                </c:pt>
                <c:pt idx="54908">
                  <c:v>76.261111111111106</c:v>
                </c:pt>
                <c:pt idx="54909">
                  <c:v>76.262500000000003</c:v>
                </c:pt>
                <c:pt idx="54910">
                  <c:v>76.263888888888886</c:v>
                </c:pt>
                <c:pt idx="54911">
                  <c:v>76.265277777777783</c:v>
                </c:pt>
                <c:pt idx="54912">
                  <c:v>76.266666666666666</c:v>
                </c:pt>
                <c:pt idx="54913">
                  <c:v>76.268055555555549</c:v>
                </c:pt>
                <c:pt idx="54914">
                  <c:v>76.269444444444446</c:v>
                </c:pt>
                <c:pt idx="54915">
                  <c:v>76.270833333333329</c:v>
                </c:pt>
                <c:pt idx="54916">
                  <c:v>76.272222222222226</c:v>
                </c:pt>
                <c:pt idx="54917">
                  <c:v>76.273611111111109</c:v>
                </c:pt>
                <c:pt idx="54918">
                  <c:v>76.275000000000006</c:v>
                </c:pt>
                <c:pt idx="54919">
                  <c:v>76.276388888888889</c:v>
                </c:pt>
                <c:pt idx="54920">
                  <c:v>76.277777777777771</c:v>
                </c:pt>
                <c:pt idx="54921">
                  <c:v>76.279166666666669</c:v>
                </c:pt>
                <c:pt idx="54922">
                  <c:v>76.280555555555551</c:v>
                </c:pt>
                <c:pt idx="54923">
                  <c:v>76.281944444444449</c:v>
                </c:pt>
                <c:pt idx="54924">
                  <c:v>76.283333333333331</c:v>
                </c:pt>
                <c:pt idx="54925">
                  <c:v>76.284722222222229</c:v>
                </c:pt>
                <c:pt idx="54926">
                  <c:v>76.286111111111111</c:v>
                </c:pt>
                <c:pt idx="54927">
                  <c:v>76.287499999999994</c:v>
                </c:pt>
                <c:pt idx="54928">
                  <c:v>76.288888888888891</c:v>
                </c:pt>
                <c:pt idx="54929">
                  <c:v>76.290277777777774</c:v>
                </c:pt>
                <c:pt idx="54930">
                  <c:v>76.291666666666671</c:v>
                </c:pt>
                <c:pt idx="54931">
                  <c:v>76.293055555555554</c:v>
                </c:pt>
                <c:pt idx="54932">
                  <c:v>76.294444444444451</c:v>
                </c:pt>
                <c:pt idx="54933">
                  <c:v>76.295833333333334</c:v>
                </c:pt>
                <c:pt idx="54934">
                  <c:v>76.297222222222217</c:v>
                </c:pt>
                <c:pt idx="54935">
                  <c:v>76.298611111111114</c:v>
                </c:pt>
                <c:pt idx="54936">
                  <c:v>76.3</c:v>
                </c:pt>
                <c:pt idx="54937">
                  <c:v>76.301388888888894</c:v>
                </c:pt>
                <c:pt idx="54938">
                  <c:v>76.302777777777777</c:v>
                </c:pt>
                <c:pt idx="54939">
                  <c:v>76.30416666666666</c:v>
                </c:pt>
                <c:pt idx="54940">
                  <c:v>76.305555555555557</c:v>
                </c:pt>
                <c:pt idx="54941">
                  <c:v>76.30694444444444</c:v>
                </c:pt>
                <c:pt idx="54942">
                  <c:v>76.308333333333337</c:v>
                </c:pt>
                <c:pt idx="54943">
                  <c:v>76.30972222222222</c:v>
                </c:pt>
                <c:pt idx="54944">
                  <c:v>76.311111111111117</c:v>
                </c:pt>
                <c:pt idx="54945">
                  <c:v>76.3125</c:v>
                </c:pt>
                <c:pt idx="54946">
                  <c:v>76.313888888888883</c:v>
                </c:pt>
                <c:pt idx="54947">
                  <c:v>76.31527777777778</c:v>
                </c:pt>
                <c:pt idx="54948">
                  <c:v>76.316666666666663</c:v>
                </c:pt>
                <c:pt idx="54949">
                  <c:v>76.31805555555556</c:v>
                </c:pt>
                <c:pt idx="54950">
                  <c:v>76.319444444444443</c:v>
                </c:pt>
                <c:pt idx="54951">
                  <c:v>76.32083333333334</c:v>
                </c:pt>
                <c:pt idx="54952">
                  <c:v>76.322222222222223</c:v>
                </c:pt>
                <c:pt idx="54953">
                  <c:v>76.323611111111106</c:v>
                </c:pt>
                <c:pt idx="54954">
                  <c:v>76.325000000000003</c:v>
                </c:pt>
                <c:pt idx="54955">
                  <c:v>76.326388888888886</c:v>
                </c:pt>
                <c:pt idx="54956">
                  <c:v>76.327777777777783</c:v>
                </c:pt>
                <c:pt idx="54957">
                  <c:v>76.329166666666666</c:v>
                </c:pt>
                <c:pt idx="54958">
                  <c:v>76.330555555555549</c:v>
                </c:pt>
                <c:pt idx="54959">
                  <c:v>76.331944444444446</c:v>
                </c:pt>
                <c:pt idx="54960">
                  <c:v>76.333333333333329</c:v>
                </c:pt>
                <c:pt idx="54961">
                  <c:v>76.334722222222226</c:v>
                </c:pt>
                <c:pt idx="54962">
                  <c:v>76.336111111111109</c:v>
                </c:pt>
                <c:pt idx="54963">
                  <c:v>76.337500000000006</c:v>
                </c:pt>
                <c:pt idx="54964">
                  <c:v>76.338888888888889</c:v>
                </c:pt>
                <c:pt idx="54965">
                  <c:v>76.340277777777771</c:v>
                </c:pt>
                <c:pt idx="54966">
                  <c:v>76.341666666666669</c:v>
                </c:pt>
                <c:pt idx="54967">
                  <c:v>76.343055555555551</c:v>
                </c:pt>
                <c:pt idx="54968">
                  <c:v>76.344444444444449</c:v>
                </c:pt>
                <c:pt idx="54969">
                  <c:v>76.345833333333331</c:v>
                </c:pt>
                <c:pt idx="54970">
                  <c:v>76.347222222222229</c:v>
                </c:pt>
                <c:pt idx="54971">
                  <c:v>76.348611111111111</c:v>
                </c:pt>
                <c:pt idx="54972">
                  <c:v>76.349999999999994</c:v>
                </c:pt>
                <c:pt idx="54973">
                  <c:v>76.351388888888891</c:v>
                </c:pt>
                <c:pt idx="54974">
                  <c:v>76.352777777777774</c:v>
                </c:pt>
                <c:pt idx="54975">
                  <c:v>76.354166666666671</c:v>
                </c:pt>
                <c:pt idx="54976">
                  <c:v>76.355555555555554</c:v>
                </c:pt>
                <c:pt idx="54977">
                  <c:v>76.356944444444451</c:v>
                </c:pt>
                <c:pt idx="54978">
                  <c:v>76.358333333333334</c:v>
                </c:pt>
                <c:pt idx="54979">
                  <c:v>76.359722222222217</c:v>
                </c:pt>
                <c:pt idx="54980">
                  <c:v>76.361111111111114</c:v>
                </c:pt>
                <c:pt idx="54981">
                  <c:v>76.362499999999997</c:v>
                </c:pt>
                <c:pt idx="54982">
                  <c:v>76.363888888888894</c:v>
                </c:pt>
                <c:pt idx="54983">
                  <c:v>76.365277777777777</c:v>
                </c:pt>
                <c:pt idx="54984">
                  <c:v>76.36666666666666</c:v>
                </c:pt>
                <c:pt idx="54985">
                  <c:v>76.368055555555557</c:v>
                </c:pt>
                <c:pt idx="54986">
                  <c:v>76.36944444444444</c:v>
                </c:pt>
                <c:pt idx="54987">
                  <c:v>76.370833333333337</c:v>
                </c:pt>
                <c:pt idx="54988">
                  <c:v>76.37222222222222</c:v>
                </c:pt>
                <c:pt idx="54989">
                  <c:v>76.373611111111117</c:v>
                </c:pt>
                <c:pt idx="54990">
                  <c:v>76.375</c:v>
                </c:pt>
                <c:pt idx="54991">
                  <c:v>76.376388888888883</c:v>
                </c:pt>
                <c:pt idx="54992">
                  <c:v>76.37777777777778</c:v>
                </c:pt>
                <c:pt idx="54993">
                  <c:v>76.379166666666663</c:v>
                </c:pt>
                <c:pt idx="54994">
                  <c:v>76.38055555555556</c:v>
                </c:pt>
                <c:pt idx="54995">
                  <c:v>76.381944444444443</c:v>
                </c:pt>
                <c:pt idx="54996">
                  <c:v>76.38333333333334</c:v>
                </c:pt>
                <c:pt idx="54997">
                  <c:v>76.384722222222223</c:v>
                </c:pt>
                <c:pt idx="54998">
                  <c:v>76.386111111111106</c:v>
                </c:pt>
                <c:pt idx="54999">
                  <c:v>76.387500000000003</c:v>
                </c:pt>
                <c:pt idx="55000">
                  <c:v>76.388888888888886</c:v>
                </c:pt>
                <c:pt idx="55001">
                  <c:v>76.390277777777783</c:v>
                </c:pt>
                <c:pt idx="55002">
                  <c:v>76.391666666666666</c:v>
                </c:pt>
                <c:pt idx="55003">
                  <c:v>76.393055555555549</c:v>
                </c:pt>
                <c:pt idx="55004">
                  <c:v>76.394444444444446</c:v>
                </c:pt>
                <c:pt idx="55005">
                  <c:v>76.395833333333329</c:v>
                </c:pt>
                <c:pt idx="55006">
                  <c:v>76.397222222222226</c:v>
                </c:pt>
                <c:pt idx="55007">
                  <c:v>76.398611111111109</c:v>
                </c:pt>
                <c:pt idx="55008">
                  <c:v>76.400000000000006</c:v>
                </c:pt>
                <c:pt idx="55009">
                  <c:v>76.401388888888889</c:v>
                </c:pt>
                <c:pt idx="55010">
                  <c:v>76.402777777777771</c:v>
                </c:pt>
                <c:pt idx="55011">
                  <c:v>76.404166666666669</c:v>
                </c:pt>
                <c:pt idx="55012">
                  <c:v>76.405555555555551</c:v>
                </c:pt>
                <c:pt idx="55013">
                  <c:v>76.406944444444449</c:v>
                </c:pt>
                <c:pt idx="55014">
                  <c:v>76.408333333333331</c:v>
                </c:pt>
                <c:pt idx="55015">
                  <c:v>76.409722222222229</c:v>
                </c:pt>
                <c:pt idx="55016">
                  <c:v>76.411111111111111</c:v>
                </c:pt>
                <c:pt idx="55017">
                  <c:v>76.412499999999994</c:v>
                </c:pt>
                <c:pt idx="55018">
                  <c:v>76.413888888888891</c:v>
                </c:pt>
                <c:pt idx="55019">
                  <c:v>76.415277777777774</c:v>
                </c:pt>
                <c:pt idx="55020">
                  <c:v>76.416666666666671</c:v>
                </c:pt>
                <c:pt idx="55021">
                  <c:v>76.418055555555554</c:v>
                </c:pt>
                <c:pt idx="55022">
                  <c:v>76.419444444444451</c:v>
                </c:pt>
                <c:pt idx="55023">
                  <c:v>76.420833333333334</c:v>
                </c:pt>
                <c:pt idx="55024">
                  <c:v>76.422222222222217</c:v>
                </c:pt>
                <c:pt idx="55025">
                  <c:v>76.423611111111114</c:v>
                </c:pt>
                <c:pt idx="55026">
                  <c:v>76.424999999999997</c:v>
                </c:pt>
                <c:pt idx="55027">
                  <c:v>76.426388888888894</c:v>
                </c:pt>
                <c:pt idx="55028">
                  <c:v>76.427777777777777</c:v>
                </c:pt>
                <c:pt idx="55029">
                  <c:v>76.42916666666666</c:v>
                </c:pt>
                <c:pt idx="55030">
                  <c:v>76.430555555555557</c:v>
                </c:pt>
                <c:pt idx="55031">
                  <c:v>76.43194444444444</c:v>
                </c:pt>
                <c:pt idx="55032">
                  <c:v>76.433333333333337</c:v>
                </c:pt>
                <c:pt idx="55033">
                  <c:v>76.43472222222222</c:v>
                </c:pt>
                <c:pt idx="55034">
                  <c:v>76.436111111111117</c:v>
                </c:pt>
                <c:pt idx="55035">
                  <c:v>76.4375</c:v>
                </c:pt>
                <c:pt idx="55036">
                  <c:v>76.438888888888883</c:v>
                </c:pt>
                <c:pt idx="55037">
                  <c:v>76.44027777777778</c:v>
                </c:pt>
                <c:pt idx="55038">
                  <c:v>76.441666666666663</c:v>
                </c:pt>
                <c:pt idx="55039">
                  <c:v>76.44305555555556</c:v>
                </c:pt>
                <c:pt idx="55040">
                  <c:v>76.444444444444443</c:v>
                </c:pt>
                <c:pt idx="55041">
                  <c:v>76.44583333333334</c:v>
                </c:pt>
                <c:pt idx="55042">
                  <c:v>76.447222222222223</c:v>
                </c:pt>
                <c:pt idx="55043">
                  <c:v>76.448611111111106</c:v>
                </c:pt>
                <c:pt idx="55044">
                  <c:v>76.45</c:v>
                </c:pt>
                <c:pt idx="55045">
                  <c:v>76.451388888888886</c:v>
                </c:pt>
                <c:pt idx="55046">
                  <c:v>76.452777777777783</c:v>
                </c:pt>
                <c:pt idx="55047">
                  <c:v>76.454166666666666</c:v>
                </c:pt>
                <c:pt idx="55048">
                  <c:v>76.455555555555549</c:v>
                </c:pt>
                <c:pt idx="55049">
                  <c:v>76.456944444444446</c:v>
                </c:pt>
                <c:pt idx="55050">
                  <c:v>76.458333333333329</c:v>
                </c:pt>
                <c:pt idx="55051">
                  <c:v>76.459722222222226</c:v>
                </c:pt>
                <c:pt idx="55052">
                  <c:v>76.461111111111109</c:v>
                </c:pt>
                <c:pt idx="55053">
                  <c:v>76.462500000000006</c:v>
                </c:pt>
                <c:pt idx="55054">
                  <c:v>76.463888888888889</c:v>
                </c:pt>
                <c:pt idx="55055">
                  <c:v>76.465277777777771</c:v>
                </c:pt>
                <c:pt idx="55056">
                  <c:v>76.466666666666669</c:v>
                </c:pt>
                <c:pt idx="55057">
                  <c:v>76.468055555555551</c:v>
                </c:pt>
                <c:pt idx="55058">
                  <c:v>76.469444444444449</c:v>
                </c:pt>
                <c:pt idx="55059">
                  <c:v>76.470833333333331</c:v>
                </c:pt>
                <c:pt idx="55060">
                  <c:v>76.472222222222229</c:v>
                </c:pt>
                <c:pt idx="55061">
                  <c:v>76.473611111111111</c:v>
                </c:pt>
                <c:pt idx="55062">
                  <c:v>76.474999999999994</c:v>
                </c:pt>
                <c:pt idx="55063">
                  <c:v>76.476388888888891</c:v>
                </c:pt>
                <c:pt idx="55064">
                  <c:v>76.477777777777774</c:v>
                </c:pt>
                <c:pt idx="55065">
                  <c:v>76.479166666666671</c:v>
                </c:pt>
                <c:pt idx="55066">
                  <c:v>76.480555555555554</c:v>
                </c:pt>
                <c:pt idx="55067">
                  <c:v>76.481944444444451</c:v>
                </c:pt>
                <c:pt idx="55068">
                  <c:v>76.483333333333334</c:v>
                </c:pt>
                <c:pt idx="55069">
                  <c:v>76.484722222222217</c:v>
                </c:pt>
                <c:pt idx="55070">
                  <c:v>76.486111111111114</c:v>
                </c:pt>
                <c:pt idx="55071">
                  <c:v>76.487499999999997</c:v>
                </c:pt>
                <c:pt idx="55072">
                  <c:v>76.488888888888894</c:v>
                </c:pt>
                <c:pt idx="55073">
                  <c:v>76.490277777777777</c:v>
                </c:pt>
                <c:pt idx="55074">
                  <c:v>76.49166666666666</c:v>
                </c:pt>
                <c:pt idx="55075">
                  <c:v>76.493055555555557</c:v>
                </c:pt>
                <c:pt idx="55076">
                  <c:v>76.49444444444444</c:v>
                </c:pt>
                <c:pt idx="55077">
                  <c:v>76.495833333333337</c:v>
                </c:pt>
                <c:pt idx="55078">
                  <c:v>76.49722222222222</c:v>
                </c:pt>
                <c:pt idx="55079">
                  <c:v>76.498611111111117</c:v>
                </c:pt>
                <c:pt idx="55080">
                  <c:v>76.5</c:v>
                </c:pt>
                <c:pt idx="55081">
                  <c:v>76.501388888888883</c:v>
                </c:pt>
                <c:pt idx="55082">
                  <c:v>76.50277777777778</c:v>
                </c:pt>
                <c:pt idx="55083">
                  <c:v>76.504166666666663</c:v>
                </c:pt>
                <c:pt idx="55084">
                  <c:v>76.50555555555556</c:v>
                </c:pt>
                <c:pt idx="55085">
                  <c:v>76.506944444444443</c:v>
                </c:pt>
                <c:pt idx="55086">
                  <c:v>76.50833333333334</c:v>
                </c:pt>
                <c:pt idx="55087">
                  <c:v>76.509722222222223</c:v>
                </c:pt>
                <c:pt idx="55088">
                  <c:v>76.511111111111106</c:v>
                </c:pt>
                <c:pt idx="55089">
                  <c:v>76.512500000000003</c:v>
                </c:pt>
                <c:pt idx="55090">
                  <c:v>76.513888888888886</c:v>
                </c:pt>
                <c:pt idx="55091">
                  <c:v>76.515277777777783</c:v>
                </c:pt>
                <c:pt idx="55092">
                  <c:v>76.516666666666666</c:v>
                </c:pt>
                <c:pt idx="55093">
                  <c:v>76.518055555555549</c:v>
                </c:pt>
                <c:pt idx="55094">
                  <c:v>76.519444444444446</c:v>
                </c:pt>
                <c:pt idx="55095">
                  <c:v>76.520833333333329</c:v>
                </c:pt>
                <c:pt idx="55096">
                  <c:v>76.522222222222226</c:v>
                </c:pt>
                <c:pt idx="55097">
                  <c:v>76.523611111111109</c:v>
                </c:pt>
                <c:pt idx="55098">
                  <c:v>76.525000000000006</c:v>
                </c:pt>
                <c:pt idx="55099">
                  <c:v>76.526388888888889</c:v>
                </c:pt>
                <c:pt idx="55100">
                  <c:v>76.527777777777771</c:v>
                </c:pt>
                <c:pt idx="55101">
                  <c:v>76.529166666666669</c:v>
                </c:pt>
                <c:pt idx="55102">
                  <c:v>76.530555555555551</c:v>
                </c:pt>
                <c:pt idx="55103">
                  <c:v>76.531944444444449</c:v>
                </c:pt>
                <c:pt idx="55104">
                  <c:v>76.533333333333331</c:v>
                </c:pt>
                <c:pt idx="55105">
                  <c:v>76.534722222222229</c:v>
                </c:pt>
                <c:pt idx="55106">
                  <c:v>76.536111111111111</c:v>
                </c:pt>
                <c:pt idx="55107">
                  <c:v>76.537499999999994</c:v>
                </c:pt>
                <c:pt idx="55108">
                  <c:v>76.538888888888891</c:v>
                </c:pt>
                <c:pt idx="55109">
                  <c:v>76.540277777777774</c:v>
                </c:pt>
                <c:pt idx="55110">
                  <c:v>76.541666666666671</c:v>
                </c:pt>
                <c:pt idx="55111">
                  <c:v>76.543055555555554</c:v>
                </c:pt>
                <c:pt idx="55112">
                  <c:v>76.544444444444451</c:v>
                </c:pt>
                <c:pt idx="55113">
                  <c:v>76.545833333333334</c:v>
                </c:pt>
                <c:pt idx="55114">
                  <c:v>76.547222222222217</c:v>
                </c:pt>
                <c:pt idx="55115">
                  <c:v>76.548611111111114</c:v>
                </c:pt>
                <c:pt idx="55116">
                  <c:v>76.55</c:v>
                </c:pt>
                <c:pt idx="55117">
                  <c:v>76.551388888888894</c:v>
                </c:pt>
                <c:pt idx="55118">
                  <c:v>76.552777777777777</c:v>
                </c:pt>
                <c:pt idx="55119">
                  <c:v>76.55416666666666</c:v>
                </c:pt>
                <c:pt idx="55120">
                  <c:v>76.555555555555557</c:v>
                </c:pt>
                <c:pt idx="55121">
                  <c:v>76.55694444444444</c:v>
                </c:pt>
                <c:pt idx="55122">
                  <c:v>76.558333333333337</c:v>
                </c:pt>
                <c:pt idx="55123">
                  <c:v>76.55972222222222</c:v>
                </c:pt>
                <c:pt idx="55124">
                  <c:v>76.561111111111117</c:v>
                </c:pt>
                <c:pt idx="55125">
                  <c:v>76.5625</c:v>
                </c:pt>
                <c:pt idx="55126">
                  <c:v>76.563888888888883</c:v>
                </c:pt>
                <c:pt idx="55127">
                  <c:v>76.56527777777778</c:v>
                </c:pt>
                <c:pt idx="55128">
                  <c:v>76.566666666666663</c:v>
                </c:pt>
                <c:pt idx="55129">
                  <c:v>76.56805555555556</c:v>
                </c:pt>
                <c:pt idx="55130">
                  <c:v>76.569444444444443</c:v>
                </c:pt>
                <c:pt idx="55131">
                  <c:v>76.57083333333334</c:v>
                </c:pt>
                <c:pt idx="55132">
                  <c:v>76.572222222222223</c:v>
                </c:pt>
                <c:pt idx="55133">
                  <c:v>76.573611111111106</c:v>
                </c:pt>
                <c:pt idx="55134">
                  <c:v>76.575000000000003</c:v>
                </c:pt>
                <c:pt idx="55135">
                  <c:v>76.576388888888886</c:v>
                </c:pt>
                <c:pt idx="55136">
                  <c:v>76.577777777777783</c:v>
                </c:pt>
                <c:pt idx="55137">
                  <c:v>76.579166666666666</c:v>
                </c:pt>
                <c:pt idx="55138">
                  <c:v>76.580555555555549</c:v>
                </c:pt>
                <c:pt idx="55139">
                  <c:v>76.581944444444446</c:v>
                </c:pt>
                <c:pt idx="55140">
                  <c:v>76.583333333333329</c:v>
                </c:pt>
                <c:pt idx="55141">
                  <c:v>76.584722222222226</c:v>
                </c:pt>
                <c:pt idx="55142">
                  <c:v>76.586111111111109</c:v>
                </c:pt>
                <c:pt idx="55143">
                  <c:v>76.587500000000006</c:v>
                </c:pt>
                <c:pt idx="55144">
                  <c:v>76.588888888888889</c:v>
                </c:pt>
                <c:pt idx="55145">
                  <c:v>76.590277777777771</c:v>
                </c:pt>
                <c:pt idx="55146">
                  <c:v>76.591666666666669</c:v>
                </c:pt>
                <c:pt idx="55147">
                  <c:v>76.593055555555551</c:v>
                </c:pt>
                <c:pt idx="55148">
                  <c:v>76.594444444444449</c:v>
                </c:pt>
                <c:pt idx="55149">
                  <c:v>76.595833333333331</c:v>
                </c:pt>
                <c:pt idx="55150">
                  <c:v>76.597222222222229</c:v>
                </c:pt>
                <c:pt idx="55151">
                  <c:v>76.598611111111111</c:v>
                </c:pt>
                <c:pt idx="55152">
                  <c:v>76.599999999999994</c:v>
                </c:pt>
                <c:pt idx="55153">
                  <c:v>76.601388888888891</c:v>
                </c:pt>
                <c:pt idx="55154">
                  <c:v>76.602777777777774</c:v>
                </c:pt>
                <c:pt idx="55155">
                  <c:v>76.604166666666671</c:v>
                </c:pt>
                <c:pt idx="55156">
                  <c:v>76.605555555555554</c:v>
                </c:pt>
                <c:pt idx="55157">
                  <c:v>76.606944444444451</c:v>
                </c:pt>
                <c:pt idx="55158">
                  <c:v>76.608333333333334</c:v>
                </c:pt>
                <c:pt idx="55159">
                  <c:v>76.609722222222217</c:v>
                </c:pt>
                <c:pt idx="55160">
                  <c:v>76.611111111111114</c:v>
                </c:pt>
                <c:pt idx="55161">
                  <c:v>76.612499999999997</c:v>
                </c:pt>
                <c:pt idx="55162">
                  <c:v>76.613888888888894</c:v>
                </c:pt>
                <c:pt idx="55163">
                  <c:v>76.615277777777777</c:v>
                </c:pt>
                <c:pt idx="55164">
                  <c:v>76.61666666666666</c:v>
                </c:pt>
                <c:pt idx="55165">
                  <c:v>76.618055555555557</c:v>
                </c:pt>
                <c:pt idx="55166">
                  <c:v>76.61944444444444</c:v>
                </c:pt>
                <c:pt idx="55167">
                  <c:v>76.620833333333337</c:v>
                </c:pt>
                <c:pt idx="55168">
                  <c:v>76.62222222222222</c:v>
                </c:pt>
                <c:pt idx="55169">
                  <c:v>76.623611111111117</c:v>
                </c:pt>
                <c:pt idx="55170">
                  <c:v>76.625</c:v>
                </c:pt>
                <c:pt idx="55171">
                  <c:v>76.626388888888883</c:v>
                </c:pt>
                <c:pt idx="55172">
                  <c:v>76.62777777777778</c:v>
                </c:pt>
                <c:pt idx="55173">
                  <c:v>76.629166666666663</c:v>
                </c:pt>
                <c:pt idx="55174">
                  <c:v>76.63055555555556</c:v>
                </c:pt>
                <c:pt idx="55175">
                  <c:v>76.631944444444443</c:v>
                </c:pt>
                <c:pt idx="55176">
                  <c:v>76.63333333333334</c:v>
                </c:pt>
                <c:pt idx="55177">
                  <c:v>76.634722222222223</c:v>
                </c:pt>
                <c:pt idx="55178">
                  <c:v>76.636111111111106</c:v>
                </c:pt>
                <c:pt idx="55179">
                  <c:v>76.637500000000003</c:v>
                </c:pt>
                <c:pt idx="55180">
                  <c:v>76.638888888888886</c:v>
                </c:pt>
                <c:pt idx="55181">
                  <c:v>76.640277777777783</c:v>
                </c:pt>
                <c:pt idx="55182">
                  <c:v>76.641666666666666</c:v>
                </c:pt>
                <c:pt idx="55183">
                  <c:v>76.643055555555549</c:v>
                </c:pt>
                <c:pt idx="55184">
                  <c:v>76.644444444444446</c:v>
                </c:pt>
                <c:pt idx="55185">
                  <c:v>76.645833333333329</c:v>
                </c:pt>
                <c:pt idx="55186">
                  <c:v>76.647222222222226</c:v>
                </c:pt>
                <c:pt idx="55187">
                  <c:v>76.648611111111109</c:v>
                </c:pt>
                <c:pt idx="55188">
                  <c:v>76.650000000000006</c:v>
                </c:pt>
                <c:pt idx="55189">
                  <c:v>76.651388888888889</c:v>
                </c:pt>
                <c:pt idx="55190">
                  <c:v>76.652777777777771</c:v>
                </c:pt>
                <c:pt idx="55191">
                  <c:v>76.654166666666669</c:v>
                </c:pt>
                <c:pt idx="55192">
                  <c:v>76.655555555555551</c:v>
                </c:pt>
                <c:pt idx="55193">
                  <c:v>76.656944444444449</c:v>
                </c:pt>
                <c:pt idx="55194">
                  <c:v>76.658333333333331</c:v>
                </c:pt>
                <c:pt idx="55195">
                  <c:v>76.659722222222229</c:v>
                </c:pt>
                <c:pt idx="55196">
                  <c:v>76.661111111111111</c:v>
                </c:pt>
                <c:pt idx="55197">
                  <c:v>76.662499999999994</c:v>
                </c:pt>
                <c:pt idx="55198">
                  <c:v>76.663888888888891</c:v>
                </c:pt>
                <c:pt idx="55199">
                  <c:v>76.665277777777774</c:v>
                </c:pt>
                <c:pt idx="55200">
                  <c:v>76.666666666666671</c:v>
                </c:pt>
                <c:pt idx="55201">
                  <c:v>76.668055555555554</c:v>
                </c:pt>
                <c:pt idx="55202">
                  <c:v>76.669444444444451</c:v>
                </c:pt>
                <c:pt idx="55203">
                  <c:v>76.670833333333334</c:v>
                </c:pt>
                <c:pt idx="55204">
                  <c:v>76.672222222222217</c:v>
                </c:pt>
                <c:pt idx="55205">
                  <c:v>76.673611111111114</c:v>
                </c:pt>
                <c:pt idx="55206">
                  <c:v>76.674999999999997</c:v>
                </c:pt>
                <c:pt idx="55207">
                  <c:v>76.676388888888894</c:v>
                </c:pt>
                <c:pt idx="55208">
                  <c:v>76.677777777777777</c:v>
                </c:pt>
                <c:pt idx="55209">
                  <c:v>76.67916666666666</c:v>
                </c:pt>
                <c:pt idx="55210">
                  <c:v>76.680555555555557</c:v>
                </c:pt>
                <c:pt idx="55211">
                  <c:v>76.68194444444444</c:v>
                </c:pt>
                <c:pt idx="55212">
                  <c:v>76.683333333333337</c:v>
                </c:pt>
                <c:pt idx="55213">
                  <c:v>76.68472222222222</c:v>
                </c:pt>
                <c:pt idx="55214">
                  <c:v>76.686111111111117</c:v>
                </c:pt>
                <c:pt idx="55215">
                  <c:v>76.6875</c:v>
                </c:pt>
                <c:pt idx="55216">
                  <c:v>76.688888888888883</c:v>
                </c:pt>
                <c:pt idx="55217">
                  <c:v>76.69027777777778</c:v>
                </c:pt>
                <c:pt idx="55218">
                  <c:v>76.691666666666663</c:v>
                </c:pt>
                <c:pt idx="55219">
                  <c:v>76.69305555555556</c:v>
                </c:pt>
                <c:pt idx="55220">
                  <c:v>76.694444444444443</c:v>
                </c:pt>
                <c:pt idx="55221">
                  <c:v>76.69583333333334</c:v>
                </c:pt>
                <c:pt idx="55222">
                  <c:v>76.697222222222223</c:v>
                </c:pt>
                <c:pt idx="55223">
                  <c:v>76.698611111111106</c:v>
                </c:pt>
                <c:pt idx="55224">
                  <c:v>76.7</c:v>
                </c:pt>
                <c:pt idx="55225">
                  <c:v>76.701388888888886</c:v>
                </c:pt>
                <c:pt idx="55226">
                  <c:v>76.702777777777783</c:v>
                </c:pt>
                <c:pt idx="55227">
                  <c:v>76.704166666666666</c:v>
                </c:pt>
                <c:pt idx="55228">
                  <c:v>76.705555555555549</c:v>
                </c:pt>
                <c:pt idx="55229">
                  <c:v>76.706944444444446</c:v>
                </c:pt>
                <c:pt idx="55230">
                  <c:v>76.708333333333329</c:v>
                </c:pt>
                <c:pt idx="55231">
                  <c:v>76.709722222222226</c:v>
                </c:pt>
                <c:pt idx="55232">
                  <c:v>76.711111111111109</c:v>
                </c:pt>
                <c:pt idx="55233">
                  <c:v>76.712500000000006</c:v>
                </c:pt>
                <c:pt idx="55234">
                  <c:v>76.713888888888889</c:v>
                </c:pt>
                <c:pt idx="55235">
                  <c:v>76.715277777777771</c:v>
                </c:pt>
                <c:pt idx="55236">
                  <c:v>76.716666666666669</c:v>
                </c:pt>
                <c:pt idx="55237">
                  <c:v>76.718055555555551</c:v>
                </c:pt>
                <c:pt idx="55238">
                  <c:v>76.719444444444449</c:v>
                </c:pt>
                <c:pt idx="55239">
                  <c:v>76.720833333333331</c:v>
                </c:pt>
                <c:pt idx="55240">
                  <c:v>76.722222222222229</c:v>
                </c:pt>
                <c:pt idx="55241">
                  <c:v>76.723611111111111</c:v>
                </c:pt>
                <c:pt idx="55242">
                  <c:v>76.724999999999994</c:v>
                </c:pt>
                <c:pt idx="55243">
                  <c:v>76.726388888888891</c:v>
                </c:pt>
                <c:pt idx="55244">
                  <c:v>76.727777777777774</c:v>
                </c:pt>
                <c:pt idx="55245">
                  <c:v>76.729166666666671</c:v>
                </c:pt>
                <c:pt idx="55246">
                  <c:v>76.730555555555554</c:v>
                </c:pt>
                <c:pt idx="55247">
                  <c:v>76.731944444444451</c:v>
                </c:pt>
                <c:pt idx="55248">
                  <c:v>76.733333333333334</c:v>
                </c:pt>
                <c:pt idx="55249">
                  <c:v>76.734722222222217</c:v>
                </c:pt>
                <c:pt idx="55250">
                  <c:v>76.736111111111114</c:v>
                </c:pt>
                <c:pt idx="55251">
                  <c:v>76.737499999999997</c:v>
                </c:pt>
                <c:pt idx="55252">
                  <c:v>76.738888888888894</c:v>
                </c:pt>
                <c:pt idx="55253">
                  <c:v>76.740277777777777</c:v>
                </c:pt>
                <c:pt idx="55254">
                  <c:v>76.74166666666666</c:v>
                </c:pt>
                <c:pt idx="55255">
                  <c:v>76.743055555555557</c:v>
                </c:pt>
                <c:pt idx="55256">
                  <c:v>76.74444444444444</c:v>
                </c:pt>
                <c:pt idx="55257">
                  <c:v>76.745833333333337</c:v>
                </c:pt>
                <c:pt idx="55258">
                  <c:v>76.74722222222222</c:v>
                </c:pt>
                <c:pt idx="55259">
                  <c:v>76.748611111111117</c:v>
                </c:pt>
                <c:pt idx="55260">
                  <c:v>76.75</c:v>
                </c:pt>
                <c:pt idx="55261">
                  <c:v>76.751388888888883</c:v>
                </c:pt>
                <c:pt idx="55262">
                  <c:v>76.75277777777778</c:v>
                </c:pt>
                <c:pt idx="55263">
                  <c:v>76.754166666666663</c:v>
                </c:pt>
                <c:pt idx="55264">
                  <c:v>76.75555555555556</c:v>
                </c:pt>
                <c:pt idx="55265">
                  <c:v>76.756944444444443</c:v>
                </c:pt>
                <c:pt idx="55266">
                  <c:v>76.75833333333334</c:v>
                </c:pt>
                <c:pt idx="55267">
                  <c:v>76.759722222222223</c:v>
                </c:pt>
                <c:pt idx="55268">
                  <c:v>76.761111111111106</c:v>
                </c:pt>
                <c:pt idx="55269">
                  <c:v>76.762500000000003</c:v>
                </c:pt>
                <c:pt idx="55270">
                  <c:v>76.763888888888886</c:v>
                </c:pt>
                <c:pt idx="55271">
                  <c:v>76.765277777777783</c:v>
                </c:pt>
                <c:pt idx="55272">
                  <c:v>76.766666666666666</c:v>
                </c:pt>
                <c:pt idx="55273">
                  <c:v>76.768055555555549</c:v>
                </c:pt>
                <c:pt idx="55274">
                  <c:v>76.769444444444446</c:v>
                </c:pt>
                <c:pt idx="55275">
                  <c:v>76.770833333333329</c:v>
                </c:pt>
                <c:pt idx="55276">
                  <c:v>76.772222222222226</c:v>
                </c:pt>
                <c:pt idx="55277">
                  <c:v>76.773611111111109</c:v>
                </c:pt>
                <c:pt idx="55278">
                  <c:v>76.775000000000006</c:v>
                </c:pt>
                <c:pt idx="55279">
                  <c:v>76.776388888888889</c:v>
                </c:pt>
                <c:pt idx="55280">
                  <c:v>76.777777777777771</c:v>
                </c:pt>
                <c:pt idx="55281">
                  <c:v>76.779166666666669</c:v>
                </c:pt>
                <c:pt idx="55282">
                  <c:v>76.780555555555551</c:v>
                </c:pt>
                <c:pt idx="55283">
                  <c:v>76.781944444444449</c:v>
                </c:pt>
                <c:pt idx="55284">
                  <c:v>76.783333333333331</c:v>
                </c:pt>
                <c:pt idx="55285">
                  <c:v>76.784722222222229</c:v>
                </c:pt>
                <c:pt idx="55286">
                  <c:v>76.786111111111111</c:v>
                </c:pt>
                <c:pt idx="55287">
                  <c:v>76.787499999999994</c:v>
                </c:pt>
                <c:pt idx="55288">
                  <c:v>76.788888888888891</c:v>
                </c:pt>
                <c:pt idx="55289">
                  <c:v>76.790277777777774</c:v>
                </c:pt>
                <c:pt idx="55290">
                  <c:v>76.791666666666671</c:v>
                </c:pt>
                <c:pt idx="55291">
                  <c:v>76.793055555555554</c:v>
                </c:pt>
                <c:pt idx="55292">
                  <c:v>76.794444444444451</c:v>
                </c:pt>
                <c:pt idx="55293">
                  <c:v>76.795833333333334</c:v>
                </c:pt>
                <c:pt idx="55294">
                  <c:v>76.797222222222217</c:v>
                </c:pt>
                <c:pt idx="55295">
                  <c:v>76.798611111111114</c:v>
                </c:pt>
                <c:pt idx="55296">
                  <c:v>76.8</c:v>
                </c:pt>
                <c:pt idx="55297">
                  <c:v>76.801388888888894</c:v>
                </c:pt>
                <c:pt idx="55298">
                  <c:v>76.802777777777777</c:v>
                </c:pt>
                <c:pt idx="55299">
                  <c:v>76.80416666666666</c:v>
                </c:pt>
                <c:pt idx="55300">
                  <c:v>76.805555555555557</c:v>
                </c:pt>
                <c:pt idx="55301">
                  <c:v>76.80694444444444</c:v>
                </c:pt>
                <c:pt idx="55302">
                  <c:v>76.808333333333337</c:v>
                </c:pt>
                <c:pt idx="55303">
                  <c:v>76.80972222222222</c:v>
                </c:pt>
                <c:pt idx="55304">
                  <c:v>76.811111111111117</c:v>
                </c:pt>
                <c:pt idx="55305">
                  <c:v>76.8125</c:v>
                </c:pt>
                <c:pt idx="55306">
                  <c:v>76.813888888888883</c:v>
                </c:pt>
                <c:pt idx="55307">
                  <c:v>76.81527777777778</c:v>
                </c:pt>
                <c:pt idx="55308">
                  <c:v>76.816666666666663</c:v>
                </c:pt>
                <c:pt idx="55309">
                  <c:v>76.81805555555556</c:v>
                </c:pt>
                <c:pt idx="55310">
                  <c:v>76.819444444444443</c:v>
                </c:pt>
                <c:pt idx="55311">
                  <c:v>76.82083333333334</c:v>
                </c:pt>
                <c:pt idx="55312">
                  <c:v>76.822222222222223</c:v>
                </c:pt>
                <c:pt idx="55313">
                  <c:v>76.823611111111106</c:v>
                </c:pt>
                <c:pt idx="55314">
                  <c:v>76.825000000000003</c:v>
                </c:pt>
                <c:pt idx="55315">
                  <c:v>76.826388888888886</c:v>
                </c:pt>
                <c:pt idx="55316">
                  <c:v>76.827777777777783</c:v>
                </c:pt>
                <c:pt idx="55317">
                  <c:v>76.829166666666666</c:v>
                </c:pt>
                <c:pt idx="55318">
                  <c:v>76.830555555555549</c:v>
                </c:pt>
                <c:pt idx="55319">
                  <c:v>76.831944444444446</c:v>
                </c:pt>
                <c:pt idx="55320">
                  <c:v>76.833333333333329</c:v>
                </c:pt>
                <c:pt idx="55321">
                  <c:v>76.834722222222226</c:v>
                </c:pt>
                <c:pt idx="55322">
                  <c:v>76.836111111111109</c:v>
                </c:pt>
                <c:pt idx="55323">
                  <c:v>76.837500000000006</c:v>
                </c:pt>
                <c:pt idx="55324">
                  <c:v>76.838888888888889</c:v>
                </c:pt>
                <c:pt idx="55325">
                  <c:v>76.840277777777771</c:v>
                </c:pt>
                <c:pt idx="55326">
                  <c:v>76.841666666666669</c:v>
                </c:pt>
                <c:pt idx="55327">
                  <c:v>76.843055555555551</c:v>
                </c:pt>
                <c:pt idx="55328">
                  <c:v>76.844444444444449</c:v>
                </c:pt>
                <c:pt idx="55329">
                  <c:v>76.845833333333331</c:v>
                </c:pt>
                <c:pt idx="55330">
                  <c:v>76.847222222222229</c:v>
                </c:pt>
                <c:pt idx="55331">
                  <c:v>76.848611111111111</c:v>
                </c:pt>
                <c:pt idx="55332">
                  <c:v>76.849999999999994</c:v>
                </c:pt>
                <c:pt idx="55333">
                  <c:v>76.851388888888891</c:v>
                </c:pt>
                <c:pt idx="55334">
                  <c:v>76.852777777777774</c:v>
                </c:pt>
                <c:pt idx="55335">
                  <c:v>76.854166666666671</c:v>
                </c:pt>
                <c:pt idx="55336">
                  <c:v>76.855555555555554</c:v>
                </c:pt>
                <c:pt idx="55337">
                  <c:v>76.856944444444451</c:v>
                </c:pt>
                <c:pt idx="55338">
                  <c:v>76.858333333333334</c:v>
                </c:pt>
                <c:pt idx="55339">
                  <c:v>76.859722222222217</c:v>
                </c:pt>
                <c:pt idx="55340">
                  <c:v>76.861111111111114</c:v>
                </c:pt>
                <c:pt idx="55341">
                  <c:v>76.862499999999997</c:v>
                </c:pt>
                <c:pt idx="55342">
                  <c:v>76.863888888888894</c:v>
                </c:pt>
                <c:pt idx="55343">
                  <c:v>76.865277777777777</c:v>
                </c:pt>
                <c:pt idx="55344">
                  <c:v>76.86666666666666</c:v>
                </c:pt>
                <c:pt idx="55345">
                  <c:v>76.868055555555557</c:v>
                </c:pt>
                <c:pt idx="55346">
                  <c:v>76.86944444444444</c:v>
                </c:pt>
                <c:pt idx="55347">
                  <c:v>76.870833333333337</c:v>
                </c:pt>
                <c:pt idx="55348">
                  <c:v>76.87222222222222</c:v>
                </c:pt>
                <c:pt idx="55349">
                  <c:v>76.873611111111117</c:v>
                </c:pt>
                <c:pt idx="55350">
                  <c:v>76.875</c:v>
                </c:pt>
                <c:pt idx="55351">
                  <c:v>76.876388888888883</c:v>
                </c:pt>
                <c:pt idx="55352">
                  <c:v>76.87777777777778</c:v>
                </c:pt>
                <c:pt idx="55353">
                  <c:v>76.879166666666663</c:v>
                </c:pt>
                <c:pt idx="55354">
                  <c:v>76.88055555555556</c:v>
                </c:pt>
                <c:pt idx="55355">
                  <c:v>76.881944444444443</c:v>
                </c:pt>
                <c:pt idx="55356">
                  <c:v>76.88333333333334</c:v>
                </c:pt>
                <c:pt idx="55357">
                  <c:v>76.884722222222223</c:v>
                </c:pt>
                <c:pt idx="55358">
                  <c:v>76.886111111111106</c:v>
                </c:pt>
                <c:pt idx="55359">
                  <c:v>76.887500000000003</c:v>
                </c:pt>
                <c:pt idx="55360">
                  <c:v>76.888888888888886</c:v>
                </c:pt>
                <c:pt idx="55361">
                  <c:v>76.890277777777783</c:v>
                </c:pt>
                <c:pt idx="55362">
                  <c:v>76.891666666666666</c:v>
                </c:pt>
                <c:pt idx="55363">
                  <c:v>76.893055555555549</c:v>
                </c:pt>
                <c:pt idx="55364">
                  <c:v>76.894444444444446</c:v>
                </c:pt>
                <c:pt idx="55365">
                  <c:v>76.895833333333329</c:v>
                </c:pt>
                <c:pt idx="55366">
                  <c:v>76.897222222222226</c:v>
                </c:pt>
                <c:pt idx="55367">
                  <c:v>76.898611111111109</c:v>
                </c:pt>
                <c:pt idx="55368">
                  <c:v>76.900000000000006</c:v>
                </c:pt>
                <c:pt idx="55369">
                  <c:v>76.901388888888889</c:v>
                </c:pt>
                <c:pt idx="55370">
                  <c:v>76.902777777777771</c:v>
                </c:pt>
                <c:pt idx="55371">
                  <c:v>76.904166666666669</c:v>
                </c:pt>
                <c:pt idx="55372">
                  <c:v>76.905555555555551</c:v>
                </c:pt>
                <c:pt idx="55373">
                  <c:v>76.906944444444449</c:v>
                </c:pt>
                <c:pt idx="55374">
                  <c:v>76.908333333333331</c:v>
                </c:pt>
                <c:pt idx="55375">
                  <c:v>76.909722222222229</c:v>
                </c:pt>
                <c:pt idx="55376">
                  <c:v>76.911111111111111</c:v>
                </c:pt>
                <c:pt idx="55377">
                  <c:v>76.912499999999994</c:v>
                </c:pt>
                <c:pt idx="55378">
                  <c:v>76.913888888888891</c:v>
                </c:pt>
                <c:pt idx="55379">
                  <c:v>76.915277777777774</c:v>
                </c:pt>
                <c:pt idx="55380">
                  <c:v>76.916666666666671</c:v>
                </c:pt>
                <c:pt idx="55381">
                  <c:v>76.918055555555554</c:v>
                </c:pt>
                <c:pt idx="55382">
                  <c:v>76.919444444444451</c:v>
                </c:pt>
                <c:pt idx="55383">
                  <c:v>76.920833333333334</c:v>
                </c:pt>
                <c:pt idx="55384">
                  <c:v>76.922222222222217</c:v>
                </c:pt>
                <c:pt idx="55385">
                  <c:v>76.923611111111114</c:v>
                </c:pt>
                <c:pt idx="55386">
                  <c:v>76.924999999999997</c:v>
                </c:pt>
                <c:pt idx="55387">
                  <c:v>76.926388888888894</c:v>
                </c:pt>
                <c:pt idx="55388">
                  <c:v>76.927777777777777</c:v>
                </c:pt>
                <c:pt idx="55389">
                  <c:v>76.92916666666666</c:v>
                </c:pt>
                <c:pt idx="55390">
                  <c:v>76.930555555555557</c:v>
                </c:pt>
                <c:pt idx="55391">
                  <c:v>76.93194444444444</c:v>
                </c:pt>
                <c:pt idx="55392">
                  <c:v>76.933333333333337</c:v>
                </c:pt>
                <c:pt idx="55393">
                  <c:v>76.93472222222222</c:v>
                </c:pt>
                <c:pt idx="55394">
                  <c:v>76.936111111111117</c:v>
                </c:pt>
                <c:pt idx="55395">
                  <c:v>76.9375</c:v>
                </c:pt>
                <c:pt idx="55396">
                  <c:v>76.938888888888883</c:v>
                </c:pt>
                <c:pt idx="55397">
                  <c:v>76.94027777777778</c:v>
                </c:pt>
                <c:pt idx="55398">
                  <c:v>76.941666666666663</c:v>
                </c:pt>
                <c:pt idx="55399">
                  <c:v>76.94305555555556</c:v>
                </c:pt>
                <c:pt idx="55400">
                  <c:v>76.944444444444443</c:v>
                </c:pt>
                <c:pt idx="55401">
                  <c:v>76.94583333333334</c:v>
                </c:pt>
                <c:pt idx="55402">
                  <c:v>76.947222222222223</c:v>
                </c:pt>
                <c:pt idx="55403">
                  <c:v>76.948611111111106</c:v>
                </c:pt>
                <c:pt idx="55404">
                  <c:v>76.95</c:v>
                </c:pt>
                <c:pt idx="55405">
                  <c:v>76.951388888888886</c:v>
                </c:pt>
                <c:pt idx="55406">
                  <c:v>76.952777777777783</c:v>
                </c:pt>
                <c:pt idx="55407">
                  <c:v>76.954166666666666</c:v>
                </c:pt>
                <c:pt idx="55408">
                  <c:v>76.955555555555549</c:v>
                </c:pt>
                <c:pt idx="55409">
                  <c:v>76.956944444444446</c:v>
                </c:pt>
                <c:pt idx="55410">
                  <c:v>76.958333333333329</c:v>
                </c:pt>
                <c:pt idx="55411">
                  <c:v>76.959722222222226</c:v>
                </c:pt>
                <c:pt idx="55412">
                  <c:v>76.961111111111109</c:v>
                </c:pt>
                <c:pt idx="55413">
                  <c:v>76.962500000000006</c:v>
                </c:pt>
                <c:pt idx="55414">
                  <c:v>76.963888888888889</c:v>
                </c:pt>
                <c:pt idx="55415">
                  <c:v>76.965277777777771</c:v>
                </c:pt>
                <c:pt idx="55416">
                  <c:v>76.966666666666669</c:v>
                </c:pt>
                <c:pt idx="55417">
                  <c:v>76.968055555555551</c:v>
                </c:pt>
                <c:pt idx="55418">
                  <c:v>76.969444444444449</c:v>
                </c:pt>
                <c:pt idx="55419">
                  <c:v>76.970833333333331</c:v>
                </c:pt>
                <c:pt idx="55420">
                  <c:v>76.972222222222229</c:v>
                </c:pt>
                <c:pt idx="55421">
                  <c:v>76.973611111111111</c:v>
                </c:pt>
                <c:pt idx="55422">
                  <c:v>76.974999999999994</c:v>
                </c:pt>
                <c:pt idx="55423">
                  <c:v>76.976388888888891</c:v>
                </c:pt>
                <c:pt idx="55424">
                  <c:v>76.977777777777774</c:v>
                </c:pt>
                <c:pt idx="55425">
                  <c:v>76.979166666666671</c:v>
                </c:pt>
                <c:pt idx="55426">
                  <c:v>76.980555555555554</c:v>
                </c:pt>
                <c:pt idx="55427">
                  <c:v>76.981944444444451</c:v>
                </c:pt>
                <c:pt idx="55428">
                  <c:v>76.983333333333334</c:v>
                </c:pt>
                <c:pt idx="55429">
                  <c:v>76.984722222222217</c:v>
                </c:pt>
                <c:pt idx="55430">
                  <c:v>76.986111111111114</c:v>
                </c:pt>
                <c:pt idx="55431">
                  <c:v>76.987499999999997</c:v>
                </c:pt>
                <c:pt idx="55432">
                  <c:v>76.988888888888894</c:v>
                </c:pt>
                <c:pt idx="55433">
                  <c:v>76.990277777777777</c:v>
                </c:pt>
                <c:pt idx="55434">
                  <c:v>76.99166666666666</c:v>
                </c:pt>
                <c:pt idx="55435">
                  <c:v>76.993055555555557</c:v>
                </c:pt>
                <c:pt idx="55436">
                  <c:v>76.99444444444444</c:v>
                </c:pt>
                <c:pt idx="55437">
                  <c:v>76.995833333333337</c:v>
                </c:pt>
                <c:pt idx="55438">
                  <c:v>76.99722222222222</c:v>
                </c:pt>
                <c:pt idx="55439">
                  <c:v>76.998611111111117</c:v>
                </c:pt>
                <c:pt idx="55440">
                  <c:v>77</c:v>
                </c:pt>
                <c:pt idx="55441">
                  <c:v>77.001388888888883</c:v>
                </c:pt>
                <c:pt idx="55442">
                  <c:v>77.00277777777778</c:v>
                </c:pt>
                <c:pt idx="55443">
                  <c:v>77.004166666666663</c:v>
                </c:pt>
                <c:pt idx="55444">
                  <c:v>77.00555555555556</c:v>
                </c:pt>
                <c:pt idx="55445">
                  <c:v>77.006944444444443</c:v>
                </c:pt>
                <c:pt idx="55446">
                  <c:v>77.00833333333334</c:v>
                </c:pt>
                <c:pt idx="55447">
                  <c:v>77.009722222222223</c:v>
                </c:pt>
                <c:pt idx="55448">
                  <c:v>77.011111111111106</c:v>
                </c:pt>
                <c:pt idx="55449">
                  <c:v>77.012500000000003</c:v>
                </c:pt>
                <c:pt idx="55450">
                  <c:v>77.013888888888886</c:v>
                </c:pt>
                <c:pt idx="55451">
                  <c:v>77.015277777777783</c:v>
                </c:pt>
                <c:pt idx="55452">
                  <c:v>77.016666666666666</c:v>
                </c:pt>
                <c:pt idx="55453">
                  <c:v>77.018055555555549</c:v>
                </c:pt>
                <c:pt idx="55454">
                  <c:v>77.019444444444446</c:v>
                </c:pt>
                <c:pt idx="55455">
                  <c:v>77.020833333333329</c:v>
                </c:pt>
                <c:pt idx="55456">
                  <c:v>77.022222222222226</c:v>
                </c:pt>
                <c:pt idx="55457">
                  <c:v>77.023611111111109</c:v>
                </c:pt>
                <c:pt idx="55458">
                  <c:v>77.025000000000006</c:v>
                </c:pt>
                <c:pt idx="55459">
                  <c:v>77.026388888888889</c:v>
                </c:pt>
                <c:pt idx="55460">
                  <c:v>77.027777777777771</c:v>
                </c:pt>
                <c:pt idx="55461">
                  <c:v>77.029166666666669</c:v>
                </c:pt>
                <c:pt idx="55462">
                  <c:v>77.030555555555551</c:v>
                </c:pt>
                <c:pt idx="55463">
                  <c:v>77.031944444444449</c:v>
                </c:pt>
                <c:pt idx="55464">
                  <c:v>77.033333333333331</c:v>
                </c:pt>
                <c:pt idx="55465">
                  <c:v>77.034722222222229</c:v>
                </c:pt>
                <c:pt idx="55466">
                  <c:v>77.036111111111111</c:v>
                </c:pt>
                <c:pt idx="55467">
                  <c:v>77.037499999999994</c:v>
                </c:pt>
                <c:pt idx="55468">
                  <c:v>77.038888888888891</c:v>
                </c:pt>
                <c:pt idx="55469">
                  <c:v>77.040277777777774</c:v>
                </c:pt>
                <c:pt idx="55470">
                  <c:v>77.041666666666671</c:v>
                </c:pt>
                <c:pt idx="55471">
                  <c:v>77.043055555555554</c:v>
                </c:pt>
                <c:pt idx="55472">
                  <c:v>77.044444444444451</c:v>
                </c:pt>
                <c:pt idx="55473">
                  <c:v>77.045833333333334</c:v>
                </c:pt>
                <c:pt idx="55474">
                  <c:v>77.047222222222217</c:v>
                </c:pt>
                <c:pt idx="55475">
                  <c:v>77.048611111111114</c:v>
                </c:pt>
                <c:pt idx="55476">
                  <c:v>77.05</c:v>
                </c:pt>
                <c:pt idx="55477">
                  <c:v>77.051388888888894</c:v>
                </c:pt>
                <c:pt idx="55478">
                  <c:v>77.052777777777777</c:v>
                </c:pt>
                <c:pt idx="55479">
                  <c:v>77.05416666666666</c:v>
                </c:pt>
                <c:pt idx="55480">
                  <c:v>77.055555555555557</c:v>
                </c:pt>
                <c:pt idx="55481">
                  <c:v>77.05694444444444</c:v>
                </c:pt>
                <c:pt idx="55482">
                  <c:v>77.058333333333337</c:v>
                </c:pt>
                <c:pt idx="55483">
                  <c:v>77.05972222222222</c:v>
                </c:pt>
                <c:pt idx="55484">
                  <c:v>77.061111111111117</c:v>
                </c:pt>
                <c:pt idx="55485">
                  <c:v>77.0625</c:v>
                </c:pt>
                <c:pt idx="55486">
                  <c:v>77.063888888888883</c:v>
                </c:pt>
                <c:pt idx="55487">
                  <c:v>77.06527777777778</c:v>
                </c:pt>
                <c:pt idx="55488">
                  <c:v>77.066666666666663</c:v>
                </c:pt>
                <c:pt idx="55489">
                  <c:v>77.06805555555556</c:v>
                </c:pt>
                <c:pt idx="55490">
                  <c:v>77.069444444444443</c:v>
                </c:pt>
                <c:pt idx="55491">
                  <c:v>77.07083333333334</c:v>
                </c:pt>
                <c:pt idx="55492">
                  <c:v>77.072222222222223</c:v>
                </c:pt>
                <c:pt idx="55493">
                  <c:v>77.073611111111106</c:v>
                </c:pt>
                <c:pt idx="55494">
                  <c:v>77.075000000000003</c:v>
                </c:pt>
                <c:pt idx="55495">
                  <c:v>77.076388888888886</c:v>
                </c:pt>
                <c:pt idx="55496">
                  <c:v>77.077777777777783</c:v>
                </c:pt>
                <c:pt idx="55497">
                  <c:v>77.079166666666666</c:v>
                </c:pt>
                <c:pt idx="55498">
                  <c:v>77.080555555555549</c:v>
                </c:pt>
                <c:pt idx="55499">
                  <c:v>77.081944444444446</c:v>
                </c:pt>
                <c:pt idx="55500">
                  <c:v>77.083333333333329</c:v>
                </c:pt>
                <c:pt idx="55501">
                  <c:v>77.084722222222226</c:v>
                </c:pt>
                <c:pt idx="55502">
                  <c:v>77.086111111111109</c:v>
                </c:pt>
                <c:pt idx="55503">
                  <c:v>77.087500000000006</c:v>
                </c:pt>
                <c:pt idx="55504">
                  <c:v>77.088888888888889</c:v>
                </c:pt>
                <c:pt idx="55505">
                  <c:v>77.090277777777771</c:v>
                </c:pt>
                <c:pt idx="55506">
                  <c:v>77.091666666666669</c:v>
                </c:pt>
                <c:pt idx="55507">
                  <c:v>77.093055555555551</c:v>
                </c:pt>
                <c:pt idx="55508">
                  <c:v>77.094444444444449</c:v>
                </c:pt>
                <c:pt idx="55509">
                  <c:v>77.095833333333331</c:v>
                </c:pt>
                <c:pt idx="55510">
                  <c:v>77.097222222222229</c:v>
                </c:pt>
                <c:pt idx="55511">
                  <c:v>77.098611111111111</c:v>
                </c:pt>
                <c:pt idx="55512">
                  <c:v>77.099999999999994</c:v>
                </c:pt>
                <c:pt idx="55513">
                  <c:v>77.101388888888891</c:v>
                </c:pt>
                <c:pt idx="55514">
                  <c:v>77.102777777777774</c:v>
                </c:pt>
                <c:pt idx="55515">
                  <c:v>77.104166666666671</c:v>
                </c:pt>
                <c:pt idx="55516">
                  <c:v>77.105555555555554</c:v>
                </c:pt>
                <c:pt idx="55517">
                  <c:v>77.106944444444451</c:v>
                </c:pt>
                <c:pt idx="55518">
                  <c:v>77.108333333333334</c:v>
                </c:pt>
                <c:pt idx="55519">
                  <c:v>77.109722222222217</c:v>
                </c:pt>
                <c:pt idx="55520">
                  <c:v>77.111111111111114</c:v>
                </c:pt>
                <c:pt idx="55521">
                  <c:v>77.112499999999997</c:v>
                </c:pt>
                <c:pt idx="55522">
                  <c:v>77.113888888888894</c:v>
                </c:pt>
                <c:pt idx="55523">
                  <c:v>77.115277777777777</c:v>
                </c:pt>
                <c:pt idx="55524">
                  <c:v>77.11666666666666</c:v>
                </c:pt>
                <c:pt idx="55525">
                  <c:v>77.118055555555557</c:v>
                </c:pt>
                <c:pt idx="55526">
                  <c:v>77.11944444444444</c:v>
                </c:pt>
                <c:pt idx="55527">
                  <c:v>77.120833333333337</c:v>
                </c:pt>
                <c:pt idx="55528">
                  <c:v>77.12222222222222</c:v>
                </c:pt>
                <c:pt idx="55529">
                  <c:v>77.123611111111117</c:v>
                </c:pt>
                <c:pt idx="55530">
                  <c:v>77.125</c:v>
                </c:pt>
                <c:pt idx="55531">
                  <c:v>77.126388888888883</c:v>
                </c:pt>
                <c:pt idx="55532">
                  <c:v>77.12777777777778</c:v>
                </c:pt>
                <c:pt idx="55533">
                  <c:v>77.129166666666663</c:v>
                </c:pt>
                <c:pt idx="55534">
                  <c:v>77.13055555555556</c:v>
                </c:pt>
                <c:pt idx="55535">
                  <c:v>77.131944444444443</c:v>
                </c:pt>
                <c:pt idx="55536">
                  <c:v>77.13333333333334</c:v>
                </c:pt>
                <c:pt idx="55537">
                  <c:v>77.134722222222223</c:v>
                </c:pt>
                <c:pt idx="55538">
                  <c:v>77.136111111111106</c:v>
                </c:pt>
                <c:pt idx="55539">
                  <c:v>77.137500000000003</c:v>
                </c:pt>
                <c:pt idx="55540">
                  <c:v>77.138888888888886</c:v>
                </c:pt>
                <c:pt idx="55541">
                  <c:v>77.140277777777783</c:v>
                </c:pt>
                <c:pt idx="55542">
                  <c:v>77.141666666666666</c:v>
                </c:pt>
                <c:pt idx="55543">
                  <c:v>77.143055555555549</c:v>
                </c:pt>
                <c:pt idx="55544">
                  <c:v>77.144444444444446</c:v>
                </c:pt>
                <c:pt idx="55545">
                  <c:v>77.145833333333329</c:v>
                </c:pt>
                <c:pt idx="55546">
                  <c:v>77.147222222222226</c:v>
                </c:pt>
                <c:pt idx="55547">
                  <c:v>77.148611111111109</c:v>
                </c:pt>
                <c:pt idx="55548">
                  <c:v>77.150000000000006</c:v>
                </c:pt>
                <c:pt idx="55549">
                  <c:v>77.151388888888889</c:v>
                </c:pt>
                <c:pt idx="55550">
                  <c:v>77.152777777777771</c:v>
                </c:pt>
                <c:pt idx="55551">
                  <c:v>77.154166666666669</c:v>
                </c:pt>
                <c:pt idx="55552">
                  <c:v>77.155555555555551</c:v>
                </c:pt>
                <c:pt idx="55553">
                  <c:v>77.156944444444449</c:v>
                </c:pt>
                <c:pt idx="55554">
                  <c:v>77.158333333333331</c:v>
                </c:pt>
                <c:pt idx="55555">
                  <c:v>77.159722222222229</c:v>
                </c:pt>
                <c:pt idx="55556">
                  <c:v>77.161111111111111</c:v>
                </c:pt>
                <c:pt idx="55557">
                  <c:v>77.162499999999994</c:v>
                </c:pt>
                <c:pt idx="55558">
                  <c:v>77.163888888888891</c:v>
                </c:pt>
                <c:pt idx="55559">
                  <c:v>77.165277777777774</c:v>
                </c:pt>
                <c:pt idx="55560">
                  <c:v>77.166666666666671</c:v>
                </c:pt>
                <c:pt idx="55561">
                  <c:v>77.168055555555554</c:v>
                </c:pt>
                <c:pt idx="55562">
                  <c:v>77.169444444444451</c:v>
                </c:pt>
                <c:pt idx="55563">
                  <c:v>77.170833333333334</c:v>
                </c:pt>
                <c:pt idx="55564">
                  <c:v>77.172222222222217</c:v>
                </c:pt>
                <c:pt idx="55565">
                  <c:v>77.173611111111114</c:v>
                </c:pt>
                <c:pt idx="55566">
                  <c:v>77.174999999999997</c:v>
                </c:pt>
                <c:pt idx="55567">
                  <c:v>77.176388888888894</c:v>
                </c:pt>
                <c:pt idx="55568">
                  <c:v>77.177777777777777</c:v>
                </c:pt>
                <c:pt idx="55569">
                  <c:v>77.17916666666666</c:v>
                </c:pt>
                <c:pt idx="55570">
                  <c:v>77.180555555555557</c:v>
                </c:pt>
                <c:pt idx="55571">
                  <c:v>77.18194444444444</c:v>
                </c:pt>
                <c:pt idx="55572">
                  <c:v>77.183333333333337</c:v>
                </c:pt>
                <c:pt idx="55573">
                  <c:v>77.18472222222222</c:v>
                </c:pt>
                <c:pt idx="55574">
                  <c:v>77.186111111111117</c:v>
                </c:pt>
                <c:pt idx="55575">
                  <c:v>77.1875</c:v>
                </c:pt>
                <c:pt idx="55576">
                  <c:v>77.188888888888883</c:v>
                </c:pt>
                <c:pt idx="55577">
                  <c:v>77.19027777777778</c:v>
                </c:pt>
                <c:pt idx="55578">
                  <c:v>77.191666666666663</c:v>
                </c:pt>
                <c:pt idx="55579">
                  <c:v>77.19305555555556</c:v>
                </c:pt>
                <c:pt idx="55580">
                  <c:v>77.194444444444443</c:v>
                </c:pt>
                <c:pt idx="55581">
                  <c:v>77.19583333333334</c:v>
                </c:pt>
                <c:pt idx="55582">
                  <c:v>77.197222222222223</c:v>
                </c:pt>
                <c:pt idx="55583">
                  <c:v>77.198611111111106</c:v>
                </c:pt>
                <c:pt idx="55584">
                  <c:v>77.2</c:v>
                </c:pt>
                <c:pt idx="55585">
                  <c:v>77.201388888888886</c:v>
                </c:pt>
                <c:pt idx="55586">
                  <c:v>77.202777777777783</c:v>
                </c:pt>
                <c:pt idx="55587">
                  <c:v>77.204166666666666</c:v>
                </c:pt>
                <c:pt idx="55588">
                  <c:v>77.205555555555549</c:v>
                </c:pt>
                <c:pt idx="55589">
                  <c:v>77.206944444444446</c:v>
                </c:pt>
                <c:pt idx="55590">
                  <c:v>77.208333333333329</c:v>
                </c:pt>
                <c:pt idx="55591">
                  <c:v>77.209722222222226</c:v>
                </c:pt>
                <c:pt idx="55592">
                  <c:v>77.211111111111109</c:v>
                </c:pt>
                <c:pt idx="55593">
                  <c:v>77.212500000000006</c:v>
                </c:pt>
                <c:pt idx="55594">
                  <c:v>77.213888888888889</c:v>
                </c:pt>
                <c:pt idx="55595">
                  <c:v>77.215277777777771</c:v>
                </c:pt>
                <c:pt idx="55596">
                  <c:v>77.216666666666669</c:v>
                </c:pt>
                <c:pt idx="55597">
                  <c:v>77.218055555555551</c:v>
                </c:pt>
                <c:pt idx="55598">
                  <c:v>77.219444444444449</c:v>
                </c:pt>
                <c:pt idx="55599">
                  <c:v>77.220833333333331</c:v>
                </c:pt>
                <c:pt idx="55600">
                  <c:v>77.222222222222229</c:v>
                </c:pt>
                <c:pt idx="55601">
                  <c:v>77.223611111111111</c:v>
                </c:pt>
                <c:pt idx="55602">
                  <c:v>77.224999999999994</c:v>
                </c:pt>
                <c:pt idx="55603">
                  <c:v>77.226388888888891</c:v>
                </c:pt>
                <c:pt idx="55604">
                  <c:v>77.227777777777774</c:v>
                </c:pt>
                <c:pt idx="55605">
                  <c:v>77.229166666666671</c:v>
                </c:pt>
                <c:pt idx="55606">
                  <c:v>77.230555555555554</c:v>
                </c:pt>
                <c:pt idx="55607">
                  <c:v>77.231944444444451</c:v>
                </c:pt>
                <c:pt idx="55608">
                  <c:v>77.233333333333334</c:v>
                </c:pt>
                <c:pt idx="55609">
                  <c:v>77.234722222222217</c:v>
                </c:pt>
                <c:pt idx="55610">
                  <c:v>77.236111111111114</c:v>
                </c:pt>
                <c:pt idx="55611">
                  <c:v>77.237499999999997</c:v>
                </c:pt>
                <c:pt idx="55612">
                  <c:v>77.238888888888894</c:v>
                </c:pt>
                <c:pt idx="55613">
                  <c:v>77.240277777777777</c:v>
                </c:pt>
                <c:pt idx="55614">
                  <c:v>77.24166666666666</c:v>
                </c:pt>
                <c:pt idx="55615">
                  <c:v>77.243055555555557</c:v>
                </c:pt>
                <c:pt idx="55616">
                  <c:v>77.24444444444444</c:v>
                </c:pt>
                <c:pt idx="55617">
                  <c:v>77.245833333333337</c:v>
                </c:pt>
                <c:pt idx="55618">
                  <c:v>77.24722222222222</c:v>
                </c:pt>
                <c:pt idx="55619">
                  <c:v>77.248611111111117</c:v>
                </c:pt>
                <c:pt idx="55620">
                  <c:v>77.25</c:v>
                </c:pt>
                <c:pt idx="55621">
                  <c:v>77.251388888888883</c:v>
                </c:pt>
                <c:pt idx="55622">
                  <c:v>77.25277777777778</c:v>
                </c:pt>
                <c:pt idx="55623">
                  <c:v>77.254166666666663</c:v>
                </c:pt>
                <c:pt idx="55624">
                  <c:v>77.25555555555556</c:v>
                </c:pt>
                <c:pt idx="55625">
                  <c:v>77.256944444444443</c:v>
                </c:pt>
                <c:pt idx="55626">
                  <c:v>77.25833333333334</c:v>
                </c:pt>
                <c:pt idx="55627">
                  <c:v>77.259722222222223</c:v>
                </c:pt>
                <c:pt idx="55628">
                  <c:v>77.261111111111106</c:v>
                </c:pt>
                <c:pt idx="55629">
                  <c:v>77.262500000000003</c:v>
                </c:pt>
                <c:pt idx="55630">
                  <c:v>77.263888888888886</c:v>
                </c:pt>
                <c:pt idx="55631">
                  <c:v>77.265277777777783</c:v>
                </c:pt>
                <c:pt idx="55632">
                  <c:v>77.266666666666666</c:v>
                </c:pt>
                <c:pt idx="55633">
                  <c:v>77.268055555555549</c:v>
                </c:pt>
                <c:pt idx="55634">
                  <c:v>77.269444444444446</c:v>
                </c:pt>
                <c:pt idx="55635">
                  <c:v>77.270833333333329</c:v>
                </c:pt>
                <c:pt idx="55636">
                  <c:v>77.272222222222226</c:v>
                </c:pt>
                <c:pt idx="55637">
                  <c:v>77.273611111111109</c:v>
                </c:pt>
                <c:pt idx="55638">
                  <c:v>77.275000000000006</c:v>
                </c:pt>
                <c:pt idx="55639">
                  <c:v>77.276388888888889</c:v>
                </c:pt>
                <c:pt idx="55640">
                  <c:v>77.277777777777771</c:v>
                </c:pt>
                <c:pt idx="55641">
                  <c:v>77.279166666666669</c:v>
                </c:pt>
                <c:pt idx="55642">
                  <c:v>77.280555555555551</c:v>
                </c:pt>
                <c:pt idx="55643">
                  <c:v>77.281944444444449</c:v>
                </c:pt>
                <c:pt idx="55644">
                  <c:v>77.283333333333331</c:v>
                </c:pt>
                <c:pt idx="55645">
                  <c:v>77.284722222222229</c:v>
                </c:pt>
                <c:pt idx="55646">
                  <c:v>77.286111111111111</c:v>
                </c:pt>
                <c:pt idx="55647">
                  <c:v>77.287499999999994</c:v>
                </c:pt>
                <c:pt idx="55648">
                  <c:v>77.288888888888891</c:v>
                </c:pt>
                <c:pt idx="55649">
                  <c:v>77.290277777777774</c:v>
                </c:pt>
                <c:pt idx="55650">
                  <c:v>77.291666666666671</c:v>
                </c:pt>
                <c:pt idx="55651">
                  <c:v>77.293055555555554</c:v>
                </c:pt>
                <c:pt idx="55652">
                  <c:v>77.294444444444451</c:v>
                </c:pt>
                <c:pt idx="55653">
                  <c:v>77.295833333333334</c:v>
                </c:pt>
                <c:pt idx="55654">
                  <c:v>77.297222222222217</c:v>
                </c:pt>
                <c:pt idx="55655">
                  <c:v>77.298611111111114</c:v>
                </c:pt>
                <c:pt idx="55656">
                  <c:v>77.3</c:v>
                </c:pt>
                <c:pt idx="55657">
                  <c:v>77.301388888888894</c:v>
                </c:pt>
                <c:pt idx="55658">
                  <c:v>77.302777777777777</c:v>
                </c:pt>
                <c:pt idx="55659">
                  <c:v>77.30416666666666</c:v>
                </c:pt>
                <c:pt idx="55660">
                  <c:v>77.305555555555557</c:v>
                </c:pt>
                <c:pt idx="55661">
                  <c:v>77.30694444444444</c:v>
                </c:pt>
                <c:pt idx="55662">
                  <c:v>77.308333333333337</c:v>
                </c:pt>
                <c:pt idx="55663">
                  <c:v>77.30972222222222</c:v>
                </c:pt>
                <c:pt idx="55664">
                  <c:v>77.311111111111117</c:v>
                </c:pt>
                <c:pt idx="55665">
                  <c:v>77.3125</c:v>
                </c:pt>
                <c:pt idx="55666">
                  <c:v>77.313888888888883</c:v>
                </c:pt>
                <c:pt idx="55667">
                  <c:v>77.31527777777778</c:v>
                </c:pt>
                <c:pt idx="55668">
                  <c:v>77.316666666666663</c:v>
                </c:pt>
                <c:pt idx="55669">
                  <c:v>77.31805555555556</c:v>
                </c:pt>
                <c:pt idx="55670">
                  <c:v>77.319444444444443</c:v>
                </c:pt>
                <c:pt idx="55671">
                  <c:v>77.32083333333334</c:v>
                </c:pt>
                <c:pt idx="55672">
                  <c:v>77.322222222222223</c:v>
                </c:pt>
                <c:pt idx="55673">
                  <c:v>77.323611111111106</c:v>
                </c:pt>
                <c:pt idx="55674">
                  <c:v>77.325000000000003</c:v>
                </c:pt>
                <c:pt idx="55675">
                  <c:v>77.326388888888886</c:v>
                </c:pt>
                <c:pt idx="55676">
                  <c:v>77.327777777777783</c:v>
                </c:pt>
                <c:pt idx="55677">
                  <c:v>77.329166666666666</c:v>
                </c:pt>
                <c:pt idx="55678">
                  <c:v>77.330555555555549</c:v>
                </c:pt>
                <c:pt idx="55679">
                  <c:v>77.331944444444446</c:v>
                </c:pt>
                <c:pt idx="55680">
                  <c:v>77.333333333333329</c:v>
                </c:pt>
                <c:pt idx="55681">
                  <c:v>77.334722222222226</c:v>
                </c:pt>
                <c:pt idx="55682">
                  <c:v>77.336111111111109</c:v>
                </c:pt>
                <c:pt idx="55683">
                  <c:v>77.337500000000006</c:v>
                </c:pt>
                <c:pt idx="55684">
                  <c:v>77.338888888888889</c:v>
                </c:pt>
                <c:pt idx="55685">
                  <c:v>77.340277777777771</c:v>
                </c:pt>
                <c:pt idx="55686">
                  <c:v>77.341666666666669</c:v>
                </c:pt>
                <c:pt idx="55687">
                  <c:v>77.343055555555551</c:v>
                </c:pt>
                <c:pt idx="55688">
                  <c:v>77.344444444444449</c:v>
                </c:pt>
                <c:pt idx="55689">
                  <c:v>77.345833333333331</c:v>
                </c:pt>
                <c:pt idx="55690">
                  <c:v>77.347222222222229</c:v>
                </c:pt>
                <c:pt idx="55691">
                  <c:v>77.348611111111111</c:v>
                </c:pt>
                <c:pt idx="55692">
                  <c:v>77.349999999999994</c:v>
                </c:pt>
                <c:pt idx="55693">
                  <c:v>77.351388888888891</c:v>
                </c:pt>
                <c:pt idx="55694">
                  <c:v>77.352777777777774</c:v>
                </c:pt>
                <c:pt idx="55695">
                  <c:v>77.354166666666671</c:v>
                </c:pt>
                <c:pt idx="55696">
                  <c:v>77.355555555555554</c:v>
                </c:pt>
                <c:pt idx="55697">
                  <c:v>77.356944444444451</c:v>
                </c:pt>
                <c:pt idx="55698">
                  <c:v>77.358333333333334</c:v>
                </c:pt>
                <c:pt idx="55699">
                  <c:v>77.359722222222217</c:v>
                </c:pt>
                <c:pt idx="55700">
                  <c:v>77.361111111111114</c:v>
                </c:pt>
                <c:pt idx="55701">
                  <c:v>77.362499999999997</c:v>
                </c:pt>
                <c:pt idx="55702">
                  <c:v>77.363888888888894</c:v>
                </c:pt>
                <c:pt idx="55703">
                  <c:v>77.365277777777777</c:v>
                </c:pt>
                <c:pt idx="55704">
                  <c:v>77.36666666666666</c:v>
                </c:pt>
                <c:pt idx="55705">
                  <c:v>77.368055555555557</c:v>
                </c:pt>
                <c:pt idx="55706">
                  <c:v>77.36944444444444</c:v>
                </c:pt>
                <c:pt idx="55707">
                  <c:v>77.370833333333337</c:v>
                </c:pt>
                <c:pt idx="55708">
                  <c:v>77.37222222222222</c:v>
                </c:pt>
                <c:pt idx="55709">
                  <c:v>77.373611111111117</c:v>
                </c:pt>
                <c:pt idx="55710">
                  <c:v>77.375</c:v>
                </c:pt>
                <c:pt idx="55711">
                  <c:v>77.376388888888883</c:v>
                </c:pt>
                <c:pt idx="55712">
                  <c:v>77.37777777777778</c:v>
                </c:pt>
                <c:pt idx="55713">
                  <c:v>77.379166666666663</c:v>
                </c:pt>
                <c:pt idx="55714">
                  <c:v>77.38055555555556</c:v>
                </c:pt>
                <c:pt idx="55715">
                  <c:v>77.381944444444443</c:v>
                </c:pt>
                <c:pt idx="55716">
                  <c:v>77.38333333333334</c:v>
                </c:pt>
                <c:pt idx="55717">
                  <c:v>77.384722222222223</c:v>
                </c:pt>
                <c:pt idx="55718">
                  <c:v>77.386111111111106</c:v>
                </c:pt>
                <c:pt idx="55719">
                  <c:v>77.387500000000003</c:v>
                </c:pt>
                <c:pt idx="55720">
                  <c:v>77.388888888888886</c:v>
                </c:pt>
                <c:pt idx="55721">
                  <c:v>77.390277777777783</c:v>
                </c:pt>
                <c:pt idx="55722">
                  <c:v>77.391666666666666</c:v>
                </c:pt>
                <c:pt idx="55723">
                  <c:v>77.393055555555549</c:v>
                </c:pt>
                <c:pt idx="55724">
                  <c:v>77.394444444444446</c:v>
                </c:pt>
                <c:pt idx="55725">
                  <c:v>77.395833333333329</c:v>
                </c:pt>
                <c:pt idx="55726">
                  <c:v>77.397222222222226</c:v>
                </c:pt>
                <c:pt idx="55727">
                  <c:v>77.398611111111109</c:v>
                </c:pt>
                <c:pt idx="55728">
                  <c:v>77.400000000000006</c:v>
                </c:pt>
                <c:pt idx="55729">
                  <c:v>77.401388888888889</c:v>
                </c:pt>
                <c:pt idx="55730">
                  <c:v>77.402777777777771</c:v>
                </c:pt>
                <c:pt idx="55731">
                  <c:v>77.404166666666669</c:v>
                </c:pt>
                <c:pt idx="55732">
                  <c:v>77.405555555555551</c:v>
                </c:pt>
                <c:pt idx="55733">
                  <c:v>77.406944444444449</c:v>
                </c:pt>
                <c:pt idx="55734">
                  <c:v>77.408333333333331</c:v>
                </c:pt>
                <c:pt idx="55735">
                  <c:v>77.409722222222229</c:v>
                </c:pt>
                <c:pt idx="55736">
                  <c:v>77.411111111111111</c:v>
                </c:pt>
                <c:pt idx="55737">
                  <c:v>77.412499999999994</c:v>
                </c:pt>
                <c:pt idx="55738">
                  <c:v>77.413888888888891</c:v>
                </c:pt>
                <c:pt idx="55739">
                  <c:v>77.415277777777774</c:v>
                </c:pt>
                <c:pt idx="55740">
                  <c:v>77.416666666666671</c:v>
                </c:pt>
                <c:pt idx="55741">
                  <c:v>77.418055555555554</c:v>
                </c:pt>
                <c:pt idx="55742">
                  <c:v>77.419444444444451</c:v>
                </c:pt>
                <c:pt idx="55743">
                  <c:v>77.420833333333334</c:v>
                </c:pt>
                <c:pt idx="55744">
                  <c:v>77.422222222222217</c:v>
                </c:pt>
                <c:pt idx="55745">
                  <c:v>77.423611111111114</c:v>
                </c:pt>
                <c:pt idx="55746">
                  <c:v>77.424999999999997</c:v>
                </c:pt>
                <c:pt idx="55747">
                  <c:v>77.426388888888894</c:v>
                </c:pt>
                <c:pt idx="55748">
                  <c:v>77.427777777777777</c:v>
                </c:pt>
                <c:pt idx="55749">
                  <c:v>77.42916666666666</c:v>
                </c:pt>
                <c:pt idx="55750">
                  <c:v>77.430555555555557</c:v>
                </c:pt>
                <c:pt idx="55751">
                  <c:v>77.43194444444444</c:v>
                </c:pt>
                <c:pt idx="55752">
                  <c:v>77.433333333333337</c:v>
                </c:pt>
                <c:pt idx="55753">
                  <c:v>77.43472222222222</c:v>
                </c:pt>
                <c:pt idx="55754">
                  <c:v>77.436111111111117</c:v>
                </c:pt>
                <c:pt idx="55755">
                  <c:v>77.4375</c:v>
                </c:pt>
                <c:pt idx="55756">
                  <c:v>77.438888888888883</c:v>
                </c:pt>
                <c:pt idx="55757">
                  <c:v>77.44027777777778</c:v>
                </c:pt>
                <c:pt idx="55758">
                  <c:v>77.441666666666663</c:v>
                </c:pt>
                <c:pt idx="55759">
                  <c:v>77.44305555555556</c:v>
                </c:pt>
                <c:pt idx="55760">
                  <c:v>77.444444444444443</c:v>
                </c:pt>
                <c:pt idx="55761">
                  <c:v>77.44583333333334</c:v>
                </c:pt>
                <c:pt idx="55762">
                  <c:v>77.447222222222223</c:v>
                </c:pt>
                <c:pt idx="55763">
                  <c:v>77.448611111111106</c:v>
                </c:pt>
                <c:pt idx="55764">
                  <c:v>77.45</c:v>
                </c:pt>
                <c:pt idx="55765">
                  <c:v>77.451388888888886</c:v>
                </c:pt>
                <c:pt idx="55766">
                  <c:v>77.452777777777783</c:v>
                </c:pt>
                <c:pt idx="55767">
                  <c:v>77.454166666666666</c:v>
                </c:pt>
                <c:pt idx="55768">
                  <c:v>77.455555555555549</c:v>
                </c:pt>
                <c:pt idx="55769">
                  <c:v>77.456944444444446</c:v>
                </c:pt>
                <c:pt idx="55770">
                  <c:v>77.458333333333329</c:v>
                </c:pt>
                <c:pt idx="55771">
                  <c:v>77.459722222222226</c:v>
                </c:pt>
                <c:pt idx="55772">
                  <c:v>77.461111111111109</c:v>
                </c:pt>
                <c:pt idx="55773">
                  <c:v>77.462500000000006</c:v>
                </c:pt>
                <c:pt idx="55774">
                  <c:v>77.463888888888889</c:v>
                </c:pt>
                <c:pt idx="55775">
                  <c:v>77.465277777777771</c:v>
                </c:pt>
                <c:pt idx="55776">
                  <c:v>77.466666666666669</c:v>
                </c:pt>
                <c:pt idx="55777">
                  <c:v>77.468055555555551</c:v>
                </c:pt>
                <c:pt idx="55778">
                  <c:v>77.469444444444449</c:v>
                </c:pt>
                <c:pt idx="55779">
                  <c:v>77.470833333333331</c:v>
                </c:pt>
                <c:pt idx="55780">
                  <c:v>77.472222222222229</c:v>
                </c:pt>
                <c:pt idx="55781">
                  <c:v>77.473611111111111</c:v>
                </c:pt>
                <c:pt idx="55782">
                  <c:v>77.474999999999994</c:v>
                </c:pt>
                <c:pt idx="55783">
                  <c:v>77.476388888888891</c:v>
                </c:pt>
                <c:pt idx="55784">
                  <c:v>77.477777777777774</c:v>
                </c:pt>
                <c:pt idx="55785">
                  <c:v>77.479166666666671</c:v>
                </c:pt>
                <c:pt idx="55786">
                  <c:v>77.480555555555554</c:v>
                </c:pt>
                <c:pt idx="55787">
                  <c:v>77.481944444444451</c:v>
                </c:pt>
                <c:pt idx="55788">
                  <c:v>77.483333333333334</c:v>
                </c:pt>
                <c:pt idx="55789">
                  <c:v>77.484722222222217</c:v>
                </c:pt>
                <c:pt idx="55790">
                  <c:v>77.486111111111114</c:v>
                </c:pt>
                <c:pt idx="55791">
                  <c:v>77.487499999999997</c:v>
                </c:pt>
                <c:pt idx="55792">
                  <c:v>77.488888888888894</c:v>
                </c:pt>
                <c:pt idx="55793">
                  <c:v>77.490277777777777</c:v>
                </c:pt>
                <c:pt idx="55794">
                  <c:v>77.49166666666666</c:v>
                </c:pt>
                <c:pt idx="55795">
                  <c:v>77.493055555555557</c:v>
                </c:pt>
                <c:pt idx="55796">
                  <c:v>77.49444444444444</c:v>
                </c:pt>
                <c:pt idx="55797">
                  <c:v>77.495833333333337</c:v>
                </c:pt>
                <c:pt idx="55798">
                  <c:v>77.49722222222222</c:v>
                </c:pt>
                <c:pt idx="55799">
                  <c:v>77.498611111111117</c:v>
                </c:pt>
                <c:pt idx="55800">
                  <c:v>77.5</c:v>
                </c:pt>
                <c:pt idx="55801">
                  <c:v>77.501388888888883</c:v>
                </c:pt>
                <c:pt idx="55802">
                  <c:v>77.50277777777778</c:v>
                </c:pt>
                <c:pt idx="55803">
                  <c:v>77.504166666666663</c:v>
                </c:pt>
                <c:pt idx="55804">
                  <c:v>77.50555555555556</c:v>
                </c:pt>
                <c:pt idx="55805">
                  <c:v>77.506944444444443</c:v>
                </c:pt>
                <c:pt idx="55806">
                  <c:v>77.50833333333334</c:v>
                </c:pt>
                <c:pt idx="55807">
                  <c:v>77.509722222222223</c:v>
                </c:pt>
                <c:pt idx="55808">
                  <c:v>77.511111111111106</c:v>
                </c:pt>
                <c:pt idx="55809">
                  <c:v>77.512500000000003</c:v>
                </c:pt>
                <c:pt idx="55810">
                  <c:v>77.513888888888886</c:v>
                </c:pt>
                <c:pt idx="55811">
                  <c:v>77.515277777777783</c:v>
                </c:pt>
                <c:pt idx="55812">
                  <c:v>77.516666666666666</c:v>
                </c:pt>
                <c:pt idx="55813">
                  <c:v>77.518055555555549</c:v>
                </c:pt>
                <c:pt idx="55814">
                  <c:v>77.519444444444446</c:v>
                </c:pt>
                <c:pt idx="55815">
                  <c:v>77.520833333333329</c:v>
                </c:pt>
                <c:pt idx="55816">
                  <c:v>77.522222222222226</c:v>
                </c:pt>
                <c:pt idx="55817">
                  <c:v>77.523611111111109</c:v>
                </c:pt>
                <c:pt idx="55818">
                  <c:v>77.525000000000006</c:v>
                </c:pt>
                <c:pt idx="55819">
                  <c:v>77.526388888888889</c:v>
                </c:pt>
                <c:pt idx="55820">
                  <c:v>77.527777777777771</c:v>
                </c:pt>
                <c:pt idx="55821">
                  <c:v>77.529166666666669</c:v>
                </c:pt>
                <c:pt idx="55822">
                  <c:v>77.530555555555551</c:v>
                </c:pt>
                <c:pt idx="55823">
                  <c:v>77.531944444444449</c:v>
                </c:pt>
                <c:pt idx="55824">
                  <c:v>77.533333333333331</c:v>
                </c:pt>
                <c:pt idx="55825">
                  <c:v>77.534722222222229</c:v>
                </c:pt>
                <c:pt idx="55826">
                  <c:v>77.536111111111111</c:v>
                </c:pt>
                <c:pt idx="55827">
                  <c:v>77.537499999999994</c:v>
                </c:pt>
                <c:pt idx="55828">
                  <c:v>77.538888888888891</c:v>
                </c:pt>
                <c:pt idx="55829">
                  <c:v>77.540277777777774</c:v>
                </c:pt>
                <c:pt idx="55830">
                  <c:v>77.541666666666671</c:v>
                </c:pt>
                <c:pt idx="55831">
                  <c:v>77.543055555555554</c:v>
                </c:pt>
                <c:pt idx="55832">
                  <c:v>77.544444444444451</c:v>
                </c:pt>
                <c:pt idx="55833">
                  <c:v>77.545833333333334</c:v>
                </c:pt>
                <c:pt idx="55834">
                  <c:v>77.547222222222217</c:v>
                </c:pt>
                <c:pt idx="55835">
                  <c:v>77.548611111111114</c:v>
                </c:pt>
                <c:pt idx="55836">
                  <c:v>77.55</c:v>
                </c:pt>
                <c:pt idx="55837">
                  <c:v>77.551388888888894</c:v>
                </c:pt>
                <c:pt idx="55838">
                  <c:v>77.552777777777777</c:v>
                </c:pt>
                <c:pt idx="55839">
                  <c:v>77.55416666666666</c:v>
                </c:pt>
                <c:pt idx="55840">
                  <c:v>77.555555555555557</c:v>
                </c:pt>
                <c:pt idx="55841">
                  <c:v>77.55694444444444</c:v>
                </c:pt>
                <c:pt idx="55842">
                  <c:v>77.558333333333337</c:v>
                </c:pt>
                <c:pt idx="55843">
                  <c:v>77.55972222222222</c:v>
                </c:pt>
                <c:pt idx="55844">
                  <c:v>77.561111111111117</c:v>
                </c:pt>
                <c:pt idx="55845">
                  <c:v>77.5625</c:v>
                </c:pt>
                <c:pt idx="55846">
                  <c:v>77.563888888888883</c:v>
                </c:pt>
                <c:pt idx="55847">
                  <c:v>77.56527777777778</c:v>
                </c:pt>
                <c:pt idx="55848">
                  <c:v>77.566666666666663</c:v>
                </c:pt>
                <c:pt idx="55849">
                  <c:v>77.56805555555556</c:v>
                </c:pt>
                <c:pt idx="55850">
                  <c:v>77.569444444444443</c:v>
                </c:pt>
                <c:pt idx="55851">
                  <c:v>77.57083333333334</c:v>
                </c:pt>
                <c:pt idx="55852">
                  <c:v>77.572222222222223</c:v>
                </c:pt>
                <c:pt idx="55853">
                  <c:v>77.573611111111106</c:v>
                </c:pt>
                <c:pt idx="55854">
                  <c:v>77.575000000000003</c:v>
                </c:pt>
                <c:pt idx="55855">
                  <c:v>77.576388888888886</c:v>
                </c:pt>
                <c:pt idx="55856">
                  <c:v>77.577777777777783</c:v>
                </c:pt>
                <c:pt idx="55857">
                  <c:v>77.579166666666666</c:v>
                </c:pt>
                <c:pt idx="55858">
                  <c:v>77.580555555555549</c:v>
                </c:pt>
                <c:pt idx="55859">
                  <c:v>77.581944444444446</c:v>
                </c:pt>
                <c:pt idx="55860">
                  <c:v>77.583333333333329</c:v>
                </c:pt>
                <c:pt idx="55861">
                  <c:v>77.584722222222226</c:v>
                </c:pt>
                <c:pt idx="55862">
                  <c:v>77.586111111111109</c:v>
                </c:pt>
                <c:pt idx="55863">
                  <c:v>77.587500000000006</c:v>
                </c:pt>
                <c:pt idx="55864">
                  <c:v>77.588888888888889</c:v>
                </c:pt>
                <c:pt idx="55865">
                  <c:v>77.590277777777771</c:v>
                </c:pt>
                <c:pt idx="55866">
                  <c:v>77.591666666666669</c:v>
                </c:pt>
                <c:pt idx="55867">
                  <c:v>77.593055555555551</c:v>
                </c:pt>
                <c:pt idx="55868">
                  <c:v>77.594444444444449</c:v>
                </c:pt>
                <c:pt idx="55869">
                  <c:v>77.595833333333331</c:v>
                </c:pt>
                <c:pt idx="55870">
                  <c:v>77.597222222222229</c:v>
                </c:pt>
                <c:pt idx="55871">
                  <c:v>77.598611111111111</c:v>
                </c:pt>
                <c:pt idx="55872">
                  <c:v>77.599999999999994</c:v>
                </c:pt>
                <c:pt idx="55873">
                  <c:v>77.601388888888891</c:v>
                </c:pt>
                <c:pt idx="55874">
                  <c:v>77.602777777777774</c:v>
                </c:pt>
                <c:pt idx="55875">
                  <c:v>77.604166666666671</c:v>
                </c:pt>
                <c:pt idx="55876">
                  <c:v>77.605555555555554</c:v>
                </c:pt>
                <c:pt idx="55877">
                  <c:v>77.606944444444451</c:v>
                </c:pt>
                <c:pt idx="55878">
                  <c:v>77.608333333333334</c:v>
                </c:pt>
                <c:pt idx="55879">
                  <c:v>77.609722222222217</c:v>
                </c:pt>
                <c:pt idx="55880">
                  <c:v>77.611111111111114</c:v>
                </c:pt>
                <c:pt idx="55881">
                  <c:v>77.612499999999997</c:v>
                </c:pt>
                <c:pt idx="55882">
                  <c:v>77.613888888888894</c:v>
                </c:pt>
                <c:pt idx="55883">
                  <c:v>77.615277777777777</c:v>
                </c:pt>
                <c:pt idx="55884">
                  <c:v>77.61666666666666</c:v>
                </c:pt>
                <c:pt idx="55885">
                  <c:v>77.618055555555557</c:v>
                </c:pt>
                <c:pt idx="55886">
                  <c:v>77.61944444444444</c:v>
                </c:pt>
                <c:pt idx="55887">
                  <c:v>77.620833333333337</c:v>
                </c:pt>
                <c:pt idx="55888">
                  <c:v>77.62222222222222</c:v>
                </c:pt>
                <c:pt idx="55889">
                  <c:v>77.623611111111117</c:v>
                </c:pt>
                <c:pt idx="55890">
                  <c:v>77.625</c:v>
                </c:pt>
                <c:pt idx="55891">
                  <c:v>77.626388888888883</c:v>
                </c:pt>
                <c:pt idx="55892">
                  <c:v>77.62777777777778</c:v>
                </c:pt>
                <c:pt idx="55893">
                  <c:v>77.629166666666663</c:v>
                </c:pt>
                <c:pt idx="55894">
                  <c:v>77.63055555555556</c:v>
                </c:pt>
                <c:pt idx="55895">
                  <c:v>77.631944444444443</c:v>
                </c:pt>
                <c:pt idx="55896">
                  <c:v>77.63333333333334</c:v>
                </c:pt>
                <c:pt idx="55897">
                  <c:v>77.634722222222223</c:v>
                </c:pt>
                <c:pt idx="55898">
                  <c:v>77.636111111111106</c:v>
                </c:pt>
                <c:pt idx="55899">
                  <c:v>77.637500000000003</c:v>
                </c:pt>
                <c:pt idx="55900">
                  <c:v>77.638888888888886</c:v>
                </c:pt>
                <c:pt idx="55901">
                  <c:v>77.640277777777783</c:v>
                </c:pt>
                <c:pt idx="55902">
                  <c:v>77.641666666666666</c:v>
                </c:pt>
                <c:pt idx="55903">
                  <c:v>77.643055555555549</c:v>
                </c:pt>
                <c:pt idx="55904">
                  <c:v>77.644444444444446</c:v>
                </c:pt>
                <c:pt idx="55905">
                  <c:v>77.645833333333329</c:v>
                </c:pt>
                <c:pt idx="55906">
                  <c:v>77.647222222222226</c:v>
                </c:pt>
                <c:pt idx="55907">
                  <c:v>77.648611111111109</c:v>
                </c:pt>
                <c:pt idx="55908">
                  <c:v>77.650000000000006</c:v>
                </c:pt>
                <c:pt idx="55909">
                  <c:v>77.651388888888889</c:v>
                </c:pt>
                <c:pt idx="55910">
                  <c:v>77.652777777777771</c:v>
                </c:pt>
                <c:pt idx="55911">
                  <c:v>77.654166666666669</c:v>
                </c:pt>
                <c:pt idx="55912">
                  <c:v>77.655555555555551</c:v>
                </c:pt>
                <c:pt idx="55913">
                  <c:v>77.656944444444449</c:v>
                </c:pt>
                <c:pt idx="55914">
                  <c:v>77.658333333333331</c:v>
                </c:pt>
                <c:pt idx="55915">
                  <c:v>77.659722222222229</c:v>
                </c:pt>
                <c:pt idx="55916">
                  <c:v>77.661111111111111</c:v>
                </c:pt>
                <c:pt idx="55917">
                  <c:v>77.662499999999994</c:v>
                </c:pt>
                <c:pt idx="55918">
                  <c:v>77.663888888888891</c:v>
                </c:pt>
                <c:pt idx="55919">
                  <c:v>77.665277777777774</c:v>
                </c:pt>
                <c:pt idx="55920">
                  <c:v>77.666666666666671</c:v>
                </c:pt>
                <c:pt idx="55921">
                  <c:v>77.668055555555554</c:v>
                </c:pt>
                <c:pt idx="55922">
                  <c:v>77.669444444444451</c:v>
                </c:pt>
                <c:pt idx="55923">
                  <c:v>77.670833333333334</c:v>
                </c:pt>
                <c:pt idx="55924">
                  <c:v>77.672222222222217</c:v>
                </c:pt>
                <c:pt idx="55925">
                  <c:v>77.673611111111114</c:v>
                </c:pt>
                <c:pt idx="55926">
                  <c:v>77.674999999999997</c:v>
                </c:pt>
                <c:pt idx="55927">
                  <c:v>77.676388888888894</c:v>
                </c:pt>
                <c:pt idx="55928">
                  <c:v>77.677777777777777</c:v>
                </c:pt>
                <c:pt idx="55929">
                  <c:v>77.67916666666666</c:v>
                </c:pt>
                <c:pt idx="55930">
                  <c:v>77.680555555555557</c:v>
                </c:pt>
                <c:pt idx="55931">
                  <c:v>77.68194444444444</c:v>
                </c:pt>
                <c:pt idx="55932">
                  <c:v>77.683333333333337</c:v>
                </c:pt>
                <c:pt idx="55933">
                  <c:v>77.68472222222222</c:v>
                </c:pt>
                <c:pt idx="55934">
                  <c:v>77.686111111111117</c:v>
                </c:pt>
                <c:pt idx="55935">
                  <c:v>77.6875</c:v>
                </c:pt>
                <c:pt idx="55936">
                  <c:v>77.688888888888883</c:v>
                </c:pt>
                <c:pt idx="55937">
                  <c:v>77.69027777777778</c:v>
                </c:pt>
                <c:pt idx="55938">
                  <c:v>77.691666666666663</c:v>
                </c:pt>
                <c:pt idx="55939">
                  <c:v>77.69305555555556</c:v>
                </c:pt>
                <c:pt idx="55940">
                  <c:v>77.694444444444443</c:v>
                </c:pt>
                <c:pt idx="55941">
                  <c:v>77.69583333333334</c:v>
                </c:pt>
                <c:pt idx="55942">
                  <c:v>77.697222222222223</c:v>
                </c:pt>
                <c:pt idx="55943">
                  <c:v>77.698611111111106</c:v>
                </c:pt>
                <c:pt idx="55944">
                  <c:v>77.7</c:v>
                </c:pt>
                <c:pt idx="55945">
                  <c:v>77.701388888888886</c:v>
                </c:pt>
                <c:pt idx="55946">
                  <c:v>77.702777777777783</c:v>
                </c:pt>
                <c:pt idx="55947">
                  <c:v>77.704166666666666</c:v>
                </c:pt>
                <c:pt idx="55948">
                  <c:v>77.705555555555549</c:v>
                </c:pt>
                <c:pt idx="55949">
                  <c:v>77.706944444444446</c:v>
                </c:pt>
                <c:pt idx="55950">
                  <c:v>77.708333333333329</c:v>
                </c:pt>
                <c:pt idx="55951">
                  <c:v>77.709722222222226</c:v>
                </c:pt>
                <c:pt idx="55952">
                  <c:v>77.711111111111109</c:v>
                </c:pt>
                <c:pt idx="55953">
                  <c:v>77.712500000000006</c:v>
                </c:pt>
                <c:pt idx="55954">
                  <c:v>77.713888888888889</c:v>
                </c:pt>
                <c:pt idx="55955">
                  <c:v>77.715277777777771</c:v>
                </c:pt>
                <c:pt idx="55956">
                  <c:v>77.716666666666669</c:v>
                </c:pt>
                <c:pt idx="55957">
                  <c:v>77.718055555555551</c:v>
                </c:pt>
                <c:pt idx="55958">
                  <c:v>77.719444444444449</c:v>
                </c:pt>
                <c:pt idx="55959">
                  <c:v>77.720833333333331</c:v>
                </c:pt>
                <c:pt idx="55960">
                  <c:v>77.722222222222229</c:v>
                </c:pt>
                <c:pt idx="55961">
                  <c:v>77.723611111111111</c:v>
                </c:pt>
                <c:pt idx="55962">
                  <c:v>77.724999999999994</c:v>
                </c:pt>
                <c:pt idx="55963">
                  <c:v>77.726388888888891</c:v>
                </c:pt>
                <c:pt idx="55964">
                  <c:v>77.727777777777774</c:v>
                </c:pt>
                <c:pt idx="55965">
                  <c:v>77.729166666666671</c:v>
                </c:pt>
                <c:pt idx="55966">
                  <c:v>77.730555555555554</c:v>
                </c:pt>
                <c:pt idx="55967">
                  <c:v>77.731944444444451</c:v>
                </c:pt>
                <c:pt idx="55968">
                  <c:v>77.733333333333334</c:v>
                </c:pt>
                <c:pt idx="55969">
                  <c:v>77.734722222222217</c:v>
                </c:pt>
                <c:pt idx="55970">
                  <c:v>77.736111111111114</c:v>
                </c:pt>
                <c:pt idx="55971">
                  <c:v>77.737499999999997</c:v>
                </c:pt>
                <c:pt idx="55972">
                  <c:v>77.738888888888894</c:v>
                </c:pt>
                <c:pt idx="55973">
                  <c:v>77.740277777777777</c:v>
                </c:pt>
                <c:pt idx="55974">
                  <c:v>77.74166666666666</c:v>
                </c:pt>
                <c:pt idx="55975">
                  <c:v>77.743055555555557</c:v>
                </c:pt>
                <c:pt idx="55976">
                  <c:v>77.74444444444444</c:v>
                </c:pt>
                <c:pt idx="55977">
                  <c:v>77.745833333333337</c:v>
                </c:pt>
                <c:pt idx="55978">
                  <c:v>77.74722222222222</c:v>
                </c:pt>
                <c:pt idx="55979">
                  <c:v>77.748611111111117</c:v>
                </c:pt>
                <c:pt idx="55980">
                  <c:v>77.75</c:v>
                </c:pt>
                <c:pt idx="55981">
                  <c:v>77.751388888888883</c:v>
                </c:pt>
                <c:pt idx="55982">
                  <c:v>77.75277777777778</c:v>
                </c:pt>
                <c:pt idx="55983">
                  <c:v>77.754166666666663</c:v>
                </c:pt>
                <c:pt idx="55984">
                  <c:v>77.75555555555556</c:v>
                </c:pt>
                <c:pt idx="55985">
                  <c:v>77.756944444444443</c:v>
                </c:pt>
                <c:pt idx="55986">
                  <c:v>77.75833333333334</c:v>
                </c:pt>
                <c:pt idx="55987">
                  <c:v>77.759722222222223</c:v>
                </c:pt>
                <c:pt idx="55988">
                  <c:v>77.761111111111106</c:v>
                </c:pt>
                <c:pt idx="55989">
                  <c:v>77.762500000000003</c:v>
                </c:pt>
                <c:pt idx="55990">
                  <c:v>77.763888888888886</c:v>
                </c:pt>
                <c:pt idx="55991">
                  <c:v>77.765277777777783</c:v>
                </c:pt>
                <c:pt idx="55992">
                  <c:v>77.766666666666666</c:v>
                </c:pt>
                <c:pt idx="55993">
                  <c:v>77.768055555555549</c:v>
                </c:pt>
                <c:pt idx="55994">
                  <c:v>77.769444444444446</c:v>
                </c:pt>
                <c:pt idx="55995">
                  <c:v>77.770833333333329</c:v>
                </c:pt>
                <c:pt idx="55996">
                  <c:v>77.772222222222226</c:v>
                </c:pt>
                <c:pt idx="55997">
                  <c:v>77.773611111111109</c:v>
                </c:pt>
                <c:pt idx="55998">
                  <c:v>77.775000000000006</c:v>
                </c:pt>
                <c:pt idx="55999">
                  <c:v>77.776388888888889</c:v>
                </c:pt>
                <c:pt idx="56000">
                  <c:v>77.777777777777771</c:v>
                </c:pt>
                <c:pt idx="56001">
                  <c:v>77.779166666666669</c:v>
                </c:pt>
                <c:pt idx="56002">
                  <c:v>77.780555555555551</c:v>
                </c:pt>
                <c:pt idx="56003">
                  <c:v>77.781944444444449</c:v>
                </c:pt>
                <c:pt idx="56004">
                  <c:v>77.783333333333331</c:v>
                </c:pt>
                <c:pt idx="56005">
                  <c:v>77.784722222222229</c:v>
                </c:pt>
                <c:pt idx="56006">
                  <c:v>77.786111111111111</c:v>
                </c:pt>
                <c:pt idx="56007">
                  <c:v>77.787499999999994</c:v>
                </c:pt>
                <c:pt idx="56008">
                  <c:v>77.788888888888891</c:v>
                </c:pt>
                <c:pt idx="56009">
                  <c:v>77.790277777777774</c:v>
                </c:pt>
                <c:pt idx="56010">
                  <c:v>77.791666666666671</c:v>
                </c:pt>
                <c:pt idx="56011">
                  <c:v>77.793055555555554</c:v>
                </c:pt>
                <c:pt idx="56012">
                  <c:v>77.794444444444451</c:v>
                </c:pt>
                <c:pt idx="56013">
                  <c:v>77.795833333333334</c:v>
                </c:pt>
                <c:pt idx="56014">
                  <c:v>77.797222222222217</c:v>
                </c:pt>
                <c:pt idx="56015">
                  <c:v>77.798611111111114</c:v>
                </c:pt>
                <c:pt idx="56016">
                  <c:v>77.8</c:v>
                </c:pt>
                <c:pt idx="56017">
                  <c:v>77.801388888888894</c:v>
                </c:pt>
                <c:pt idx="56018">
                  <c:v>77.802777777777777</c:v>
                </c:pt>
                <c:pt idx="56019">
                  <c:v>77.80416666666666</c:v>
                </c:pt>
                <c:pt idx="56020">
                  <c:v>77.805555555555557</c:v>
                </c:pt>
                <c:pt idx="56021">
                  <c:v>77.80694444444444</c:v>
                </c:pt>
                <c:pt idx="56022">
                  <c:v>77.808333333333337</c:v>
                </c:pt>
                <c:pt idx="56023">
                  <c:v>77.80972222222222</c:v>
                </c:pt>
                <c:pt idx="56024">
                  <c:v>77.811111111111117</c:v>
                </c:pt>
                <c:pt idx="56025">
                  <c:v>77.8125</c:v>
                </c:pt>
                <c:pt idx="56026">
                  <c:v>77.813888888888883</c:v>
                </c:pt>
                <c:pt idx="56027">
                  <c:v>77.81527777777778</c:v>
                </c:pt>
                <c:pt idx="56028">
                  <c:v>77.816666666666663</c:v>
                </c:pt>
                <c:pt idx="56029">
                  <c:v>77.81805555555556</c:v>
                </c:pt>
                <c:pt idx="56030">
                  <c:v>77.819444444444443</c:v>
                </c:pt>
                <c:pt idx="56031">
                  <c:v>77.82083333333334</c:v>
                </c:pt>
                <c:pt idx="56032">
                  <c:v>77.822222222222223</c:v>
                </c:pt>
                <c:pt idx="56033">
                  <c:v>77.823611111111106</c:v>
                </c:pt>
                <c:pt idx="56034">
                  <c:v>77.825000000000003</c:v>
                </c:pt>
                <c:pt idx="56035">
                  <c:v>77.826388888888886</c:v>
                </c:pt>
                <c:pt idx="56036">
                  <c:v>77.827777777777783</c:v>
                </c:pt>
                <c:pt idx="56037">
                  <c:v>77.829166666666666</c:v>
                </c:pt>
                <c:pt idx="56038">
                  <c:v>77.830555555555549</c:v>
                </c:pt>
                <c:pt idx="56039">
                  <c:v>77.831944444444446</c:v>
                </c:pt>
                <c:pt idx="56040">
                  <c:v>77.833333333333329</c:v>
                </c:pt>
                <c:pt idx="56041">
                  <c:v>77.834722222222226</c:v>
                </c:pt>
                <c:pt idx="56042">
                  <c:v>77.836111111111109</c:v>
                </c:pt>
                <c:pt idx="56043">
                  <c:v>77.837500000000006</c:v>
                </c:pt>
                <c:pt idx="56044">
                  <c:v>77.838888888888889</c:v>
                </c:pt>
                <c:pt idx="56045">
                  <c:v>77.840277777777771</c:v>
                </c:pt>
                <c:pt idx="56046">
                  <c:v>77.841666666666669</c:v>
                </c:pt>
                <c:pt idx="56047">
                  <c:v>77.843055555555551</c:v>
                </c:pt>
                <c:pt idx="56048">
                  <c:v>77.844444444444449</c:v>
                </c:pt>
                <c:pt idx="56049">
                  <c:v>77.845833333333331</c:v>
                </c:pt>
                <c:pt idx="56050">
                  <c:v>77.847222222222229</c:v>
                </c:pt>
                <c:pt idx="56051">
                  <c:v>77.848611111111111</c:v>
                </c:pt>
                <c:pt idx="56052">
                  <c:v>77.849999999999994</c:v>
                </c:pt>
                <c:pt idx="56053">
                  <c:v>77.851388888888891</c:v>
                </c:pt>
                <c:pt idx="56054">
                  <c:v>77.852777777777774</c:v>
                </c:pt>
                <c:pt idx="56055">
                  <c:v>77.854166666666671</c:v>
                </c:pt>
                <c:pt idx="56056">
                  <c:v>77.855555555555554</c:v>
                </c:pt>
                <c:pt idx="56057">
                  <c:v>77.856944444444451</c:v>
                </c:pt>
                <c:pt idx="56058">
                  <c:v>77.858333333333334</c:v>
                </c:pt>
                <c:pt idx="56059">
                  <c:v>77.859722222222217</c:v>
                </c:pt>
                <c:pt idx="56060">
                  <c:v>77.861111111111114</c:v>
                </c:pt>
                <c:pt idx="56061">
                  <c:v>77.862499999999997</c:v>
                </c:pt>
                <c:pt idx="56062">
                  <c:v>77.863888888888894</c:v>
                </c:pt>
                <c:pt idx="56063">
                  <c:v>77.865277777777777</c:v>
                </c:pt>
                <c:pt idx="56064">
                  <c:v>77.86666666666666</c:v>
                </c:pt>
                <c:pt idx="56065">
                  <c:v>77.868055555555557</c:v>
                </c:pt>
                <c:pt idx="56066">
                  <c:v>77.86944444444444</c:v>
                </c:pt>
                <c:pt idx="56067">
                  <c:v>77.870833333333337</c:v>
                </c:pt>
                <c:pt idx="56068">
                  <c:v>77.87222222222222</c:v>
                </c:pt>
                <c:pt idx="56069">
                  <c:v>77.873611111111117</c:v>
                </c:pt>
                <c:pt idx="56070">
                  <c:v>77.875</c:v>
                </c:pt>
                <c:pt idx="56071">
                  <c:v>77.876388888888883</c:v>
                </c:pt>
                <c:pt idx="56072">
                  <c:v>77.87777777777778</c:v>
                </c:pt>
                <c:pt idx="56073">
                  <c:v>77.879166666666663</c:v>
                </c:pt>
                <c:pt idx="56074">
                  <c:v>77.88055555555556</c:v>
                </c:pt>
                <c:pt idx="56075">
                  <c:v>77.881944444444443</c:v>
                </c:pt>
                <c:pt idx="56076">
                  <c:v>77.88333333333334</c:v>
                </c:pt>
                <c:pt idx="56077">
                  <c:v>77.884722222222223</c:v>
                </c:pt>
                <c:pt idx="56078">
                  <c:v>77.886111111111106</c:v>
                </c:pt>
                <c:pt idx="56079">
                  <c:v>77.887500000000003</c:v>
                </c:pt>
                <c:pt idx="56080">
                  <c:v>77.888888888888886</c:v>
                </c:pt>
                <c:pt idx="56081">
                  <c:v>77.890277777777783</c:v>
                </c:pt>
                <c:pt idx="56082">
                  <c:v>77.891666666666666</c:v>
                </c:pt>
                <c:pt idx="56083">
                  <c:v>77.893055555555549</c:v>
                </c:pt>
                <c:pt idx="56084">
                  <c:v>77.894444444444446</c:v>
                </c:pt>
                <c:pt idx="56085">
                  <c:v>77.895833333333329</c:v>
                </c:pt>
                <c:pt idx="56086">
                  <c:v>77.897222222222226</c:v>
                </c:pt>
                <c:pt idx="56087">
                  <c:v>77.898611111111109</c:v>
                </c:pt>
                <c:pt idx="56088">
                  <c:v>77.900000000000006</c:v>
                </c:pt>
                <c:pt idx="56089">
                  <c:v>77.901388888888889</c:v>
                </c:pt>
                <c:pt idx="56090">
                  <c:v>77.902777777777771</c:v>
                </c:pt>
                <c:pt idx="56091">
                  <c:v>77.904166666666669</c:v>
                </c:pt>
                <c:pt idx="56092">
                  <c:v>77.905555555555551</c:v>
                </c:pt>
                <c:pt idx="56093">
                  <c:v>77.906944444444449</c:v>
                </c:pt>
                <c:pt idx="56094">
                  <c:v>77.908333333333331</c:v>
                </c:pt>
                <c:pt idx="56095">
                  <c:v>77.909722222222229</c:v>
                </c:pt>
                <c:pt idx="56096">
                  <c:v>77.911111111111111</c:v>
                </c:pt>
                <c:pt idx="56097">
                  <c:v>77.912499999999994</c:v>
                </c:pt>
                <c:pt idx="56098">
                  <c:v>77.913888888888891</c:v>
                </c:pt>
                <c:pt idx="56099">
                  <c:v>77.915277777777774</c:v>
                </c:pt>
                <c:pt idx="56100">
                  <c:v>77.916666666666671</c:v>
                </c:pt>
                <c:pt idx="56101">
                  <c:v>77.918055555555554</c:v>
                </c:pt>
                <c:pt idx="56102">
                  <c:v>77.919444444444451</c:v>
                </c:pt>
                <c:pt idx="56103">
                  <c:v>77.920833333333334</c:v>
                </c:pt>
                <c:pt idx="56104">
                  <c:v>77.922222222222217</c:v>
                </c:pt>
                <c:pt idx="56105">
                  <c:v>77.923611111111114</c:v>
                </c:pt>
                <c:pt idx="56106">
                  <c:v>77.924999999999997</c:v>
                </c:pt>
                <c:pt idx="56107">
                  <c:v>77.926388888888894</c:v>
                </c:pt>
                <c:pt idx="56108">
                  <c:v>77.927777777777777</c:v>
                </c:pt>
                <c:pt idx="56109">
                  <c:v>77.92916666666666</c:v>
                </c:pt>
                <c:pt idx="56110">
                  <c:v>77.930555555555557</c:v>
                </c:pt>
                <c:pt idx="56111">
                  <c:v>77.93194444444444</c:v>
                </c:pt>
                <c:pt idx="56112">
                  <c:v>77.933333333333337</c:v>
                </c:pt>
                <c:pt idx="56113">
                  <c:v>77.93472222222222</c:v>
                </c:pt>
                <c:pt idx="56114">
                  <c:v>77.936111111111117</c:v>
                </c:pt>
                <c:pt idx="56115">
                  <c:v>77.9375</c:v>
                </c:pt>
                <c:pt idx="56116">
                  <c:v>77.938888888888883</c:v>
                </c:pt>
                <c:pt idx="56117">
                  <c:v>77.94027777777778</c:v>
                </c:pt>
                <c:pt idx="56118">
                  <c:v>77.941666666666663</c:v>
                </c:pt>
                <c:pt idx="56119">
                  <c:v>77.94305555555556</c:v>
                </c:pt>
                <c:pt idx="56120">
                  <c:v>77.944444444444443</c:v>
                </c:pt>
                <c:pt idx="56121">
                  <c:v>77.94583333333334</c:v>
                </c:pt>
                <c:pt idx="56122">
                  <c:v>77.947222222222223</c:v>
                </c:pt>
                <c:pt idx="56123">
                  <c:v>77.948611111111106</c:v>
                </c:pt>
                <c:pt idx="56124">
                  <c:v>77.95</c:v>
                </c:pt>
                <c:pt idx="56125">
                  <c:v>77.951388888888886</c:v>
                </c:pt>
                <c:pt idx="56126">
                  <c:v>77.952777777777783</c:v>
                </c:pt>
                <c:pt idx="56127">
                  <c:v>77.954166666666666</c:v>
                </c:pt>
                <c:pt idx="56128">
                  <c:v>77.955555555555549</c:v>
                </c:pt>
                <c:pt idx="56129">
                  <c:v>77.956944444444446</c:v>
                </c:pt>
                <c:pt idx="56130">
                  <c:v>77.958333333333329</c:v>
                </c:pt>
                <c:pt idx="56131">
                  <c:v>77.959722222222226</c:v>
                </c:pt>
                <c:pt idx="56132">
                  <c:v>77.961111111111109</c:v>
                </c:pt>
                <c:pt idx="56133">
                  <c:v>77.962500000000006</c:v>
                </c:pt>
                <c:pt idx="56134">
                  <c:v>77.963888888888889</c:v>
                </c:pt>
                <c:pt idx="56135">
                  <c:v>77.965277777777771</c:v>
                </c:pt>
                <c:pt idx="56136">
                  <c:v>77.966666666666669</c:v>
                </c:pt>
                <c:pt idx="56137">
                  <c:v>77.968055555555551</c:v>
                </c:pt>
                <c:pt idx="56138">
                  <c:v>77.969444444444449</c:v>
                </c:pt>
                <c:pt idx="56139">
                  <c:v>77.970833333333331</c:v>
                </c:pt>
                <c:pt idx="56140">
                  <c:v>77.972222222222229</c:v>
                </c:pt>
                <c:pt idx="56141">
                  <c:v>77.973611111111111</c:v>
                </c:pt>
                <c:pt idx="56142">
                  <c:v>77.974999999999994</c:v>
                </c:pt>
                <c:pt idx="56143">
                  <c:v>77.976388888888891</c:v>
                </c:pt>
                <c:pt idx="56144">
                  <c:v>77.977777777777774</c:v>
                </c:pt>
                <c:pt idx="56145">
                  <c:v>77.979166666666671</c:v>
                </c:pt>
                <c:pt idx="56146">
                  <c:v>77.980555555555554</c:v>
                </c:pt>
                <c:pt idx="56147">
                  <c:v>77.981944444444451</c:v>
                </c:pt>
                <c:pt idx="56148">
                  <c:v>77.983333333333334</c:v>
                </c:pt>
                <c:pt idx="56149">
                  <c:v>77.984722222222217</c:v>
                </c:pt>
                <c:pt idx="56150">
                  <c:v>77.986111111111114</c:v>
                </c:pt>
                <c:pt idx="56151">
                  <c:v>77.987499999999997</c:v>
                </c:pt>
                <c:pt idx="56152">
                  <c:v>77.988888888888894</c:v>
                </c:pt>
                <c:pt idx="56153">
                  <c:v>77.990277777777777</c:v>
                </c:pt>
                <c:pt idx="56154">
                  <c:v>77.99166666666666</c:v>
                </c:pt>
                <c:pt idx="56155">
                  <c:v>77.993055555555557</c:v>
                </c:pt>
                <c:pt idx="56156">
                  <c:v>77.99444444444444</c:v>
                </c:pt>
                <c:pt idx="56157">
                  <c:v>77.995833333333337</c:v>
                </c:pt>
                <c:pt idx="56158">
                  <c:v>77.99722222222222</c:v>
                </c:pt>
                <c:pt idx="56159">
                  <c:v>77.998611111111117</c:v>
                </c:pt>
                <c:pt idx="56160">
                  <c:v>78</c:v>
                </c:pt>
                <c:pt idx="56161">
                  <c:v>78.001388888888883</c:v>
                </c:pt>
                <c:pt idx="56162">
                  <c:v>78.00277777777778</c:v>
                </c:pt>
                <c:pt idx="56163">
                  <c:v>78.004166666666663</c:v>
                </c:pt>
                <c:pt idx="56164">
                  <c:v>78.00555555555556</c:v>
                </c:pt>
                <c:pt idx="56165">
                  <c:v>78.006944444444443</c:v>
                </c:pt>
                <c:pt idx="56166">
                  <c:v>78.00833333333334</c:v>
                </c:pt>
                <c:pt idx="56167">
                  <c:v>78.009722222222223</c:v>
                </c:pt>
                <c:pt idx="56168">
                  <c:v>78.011111111111106</c:v>
                </c:pt>
                <c:pt idx="56169">
                  <c:v>78.012500000000003</c:v>
                </c:pt>
                <c:pt idx="56170">
                  <c:v>78.013888888888886</c:v>
                </c:pt>
                <c:pt idx="56171">
                  <c:v>78.015277777777783</c:v>
                </c:pt>
                <c:pt idx="56172">
                  <c:v>78.016666666666666</c:v>
                </c:pt>
                <c:pt idx="56173">
                  <c:v>78.018055555555549</c:v>
                </c:pt>
                <c:pt idx="56174">
                  <c:v>78.019444444444446</c:v>
                </c:pt>
                <c:pt idx="56175">
                  <c:v>78.020833333333329</c:v>
                </c:pt>
                <c:pt idx="56176">
                  <c:v>78.022222222222226</c:v>
                </c:pt>
                <c:pt idx="56177">
                  <c:v>78.023611111111109</c:v>
                </c:pt>
                <c:pt idx="56178">
                  <c:v>78.025000000000006</c:v>
                </c:pt>
                <c:pt idx="56179">
                  <c:v>78.026388888888889</c:v>
                </c:pt>
                <c:pt idx="56180">
                  <c:v>78.027777777777771</c:v>
                </c:pt>
                <c:pt idx="56181">
                  <c:v>78.029166666666669</c:v>
                </c:pt>
                <c:pt idx="56182">
                  <c:v>78.030555555555551</c:v>
                </c:pt>
                <c:pt idx="56183">
                  <c:v>78.031944444444449</c:v>
                </c:pt>
                <c:pt idx="56184">
                  <c:v>78.033333333333331</c:v>
                </c:pt>
                <c:pt idx="56185">
                  <c:v>78.034722222222229</c:v>
                </c:pt>
                <c:pt idx="56186">
                  <c:v>78.036111111111111</c:v>
                </c:pt>
                <c:pt idx="56187">
                  <c:v>78.037499999999994</c:v>
                </c:pt>
                <c:pt idx="56188">
                  <c:v>78.038888888888891</c:v>
                </c:pt>
                <c:pt idx="56189">
                  <c:v>78.040277777777774</c:v>
                </c:pt>
                <c:pt idx="56190">
                  <c:v>78.041666666666671</c:v>
                </c:pt>
                <c:pt idx="56191">
                  <c:v>78.043055555555554</c:v>
                </c:pt>
                <c:pt idx="56192">
                  <c:v>78.044444444444451</c:v>
                </c:pt>
                <c:pt idx="56193">
                  <c:v>78.045833333333334</c:v>
                </c:pt>
                <c:pt idx="56194">
                  <c:v>78.047222222222217</c:v>
                </c:pt>
                <c:pt idx="56195">
                  <c:v>78.048611111111114</c:v>
                </c:pt>
                <c:pt idx="56196">
                  <c:v>78.05</c:v>
                </c:pt>
                <c:pt idx="56197">
                  <c:v>78.051388888888894</c:v>
                </c:pt>
                <c:pt idx="56198">
                  <c:v>78.052777777777777</c:v>
                </c:pt>
                <c:pt idx="56199">
                  <c:v>78.05416666666666</c:v>
                </c:pt>
                <c:pt idx="56200">
                  <c:v>78.055555555555557</c:v>
                </c:pt>
                <c:pt idx="56201">
                  <c:v>78.05694444444444</c:v>
                </c:pt>
                <c:pt idx="56202">
                  <c:v>78.058333333333337</c:v>
                </c:pt>
                <c:pt idx="56203">
                  <c:v>78.05972222222222</c:v>
                </c:pt>
                <c:pt idx="56204">
                  <c:v>78.061111111111117</c:v>
                </c:pt>
                <c:pt idx="56205">
                  <c:v>78.0625</c:v>
                </c:pt>
                <c:pt idx="56206">
                  <c:v>78.063888888888883</c:v>
                </c:pt>
                <c:pt idx="56207">
                  <c:v>78.06527777777778</c:v>
                </c:pt>
                <c:pt idx="56208">
                  <c:v>78.066666666666663</c:v>
                </c:pt>
                <c:pt idx="56209">
                  <c:v>78.06805555555556</c:v>
                </c:pt>
                <c:pt idx="56210">
                  <c:v>78.069444444444443</c:v>
                </c:pt>
                <c:pt idx="56211">
                  <c:v>78.07083333333334</c:v>
                </c:pt>
                <c:pt idx="56212">
                  <c:v>78.072222222222223</c:v>
                </c:pt>
                <c:pt idx="56213">
                  <c:v>78.073611111111106</c:v>
                </c:pt>
                <c:pt idx="56214">
                  <c:v>78.075000000000003</c:v>
                </c:pt>
                <c:pt idx="56215">
                  <c:v>78.076388888888886</c:v>
                </c:pt>
                <c:pt idx="56216">
                  <c:v>78.077777777777783</c:v>
                </c:pt>
                <c:pt idx="56217">
                  <c:v>78.079166666666666</c:v>
                </c:pt>
                <c:pt idx="56218">
                  <c:v>78.080555555555549</c:v>
                </c:pt>
                <c:pt idx="56219">
                  <c:v>78.081944444444446</c:v>
                </c:pt>
                <c:pt idx="56220">
                  <c:v>78.083333333333329</c:v>
                </c:pt>
                <c:pt idx="56221">
                  <c:v>78.084722222222226</c:v>
                </c:pt>
                <c:pt idx="56222">
                  <c:v>78.086111111111109</c:v>
                </c:pt>
                <c:pt idx="56223">
                  <c:v>78.087500000000006</c:v>
                </c:pt>
                <c:pt idx="56224">
                  <c:v>78.088888888888889</c:v>
                </c:pt>
                <c:pt idx="56225">
                  <c:v>78.090277777777771</c:v>
                </c:pt>
                <c:pt idx="56226">
                  <c:v>78.091666666666669</c:v>
                </c:pt>
                <c:pt idx="56227">
                  <c:v>78.093055555555551</c:v>
                </c:pt>
                <c:pt idx="56228">
                  <c:v>78.094444444444449</c:v>
                </c:pt>
                <c:pt idx="56229">
                  <c:v>78.095833333333331</c:v>
                </c:pt>
                <c:pt idx="56230">
                  <c:v>78.097222222222229</c:v>
                </c:pt>
                <c:pt idx="56231">
                  <c:v>78.098611111111111</c:v>
                </c:pt>
                <c:pt idx="56232">
                  <c:v>78.099999999999994</c:v>
                </c:pt>
                <c:pt idx="56233">
                  <c:v>78.101388888888891</c:v>
                </c:pt>
                <c:pt idx="56234">
                  <c:v>78.102777777777774</c:v>
                </c:pt>
                <c:pt idx="56235">
                  <c:v>78.104166666666671</c:v>
                </c:pt>
                <c:pt idx="56236">
                  <c:v>78.105555555555554</c:v>
                </c:pt>
                <c:pt idx="56237">
                  <c:v>78.106944444444451</c:v>
                </c:pt>
                <c:pt idx="56238">
                  <c:v>78.108333333333334</c:v>
                </c:pt>
                <c:pt idx="56239">
                  <c:v>78.109722222222217</c:v>
                </c:pt>
                <c:pt idx="56240">
                  <c:v>78.111111111111114</c:v>
                </c:pt>
                <c:pt idx="56241">
                  <c:v>78.112499999999997</c:v>
                </c:pt>
                <c:pt idx="56242">
                  <c:v>78.113888888888894</c:v>
                </c:pt>
                <c:pt idx="56243">
                  <c:v>78.115277777777777</c:v>
                </c:pt>
                <c:pt idx="56244">
                  <c:v>78.11666666666666</c:v>
                </c:pt>
                <c:pt idx="56245">
                  <c:v>78.118055555555557</c:v>
                </c:pt>
                <c:pt idx="56246">
                  <c:v>78.11944444444444</c:v>
                </c:pt>
                <c:pt idx="56247">
                  <c:v>78.120833333333337</c:v>
                </c:pt>
                <c:pt idx="56248">
                  <c:v>78.12222222222222</c:v>
                </c:pt>
                <c:pt idx="56249">
                  <c:v>78.123611111111117</c:v>
                </c:pt>
                <c:pt idx="56250">
                  <c:v>78.125</c:v>
                </c:pt>
                <c:pt idx="56251">
                  <c:v>78.126388888888883</c:v>
                </c:pt>
                <c:pt idx="56252">
                  <c:v>78.12777777777778</c:v>
                </c:pt>
                <c:pt idx="56253">
                  <c:v>78.129166666666663</c:v>
                </c:pt>
                <c:pt idx="56254">
                  <c:v>78.13055555555556</c:v>
                </c:pt>
                <c:pt idx="56255">
                  <c:v>78.131944444444443</c:v>
                </c:pt>
                <c:pt idx="56256">
                  <c:v>78.13333333333334</c:v>
                </c:pt>
                <c:pt idx="56257">
                  <c:v>78.134722222222223</c:v>
                </c:pt>
                <c:pt idx="56258">
                  <c:v>78.136111111111106</c:v>
                </c:pt>
                <c:pt idx="56259">
                  <c:v>78.137500000000003</c:v>
                </c:pt>
                <c:pt idx="56260">
                  <c:v>78.138888888888886</c:v>
                </c:pt>
                <c:pt idx="56261">
                  <c:v>78.140277777777783</c:v>
                </c:pt>
                <c:pt idx="56262">
                  <c:v>78.141666666666666</c:v>
                </c:pt>
                <c:pt idx="56263">
                  <c:v>78.143055555555549</c:v>
                </c:pt>
                <c:pt idx="56264">
                  <c:v>78.144444444444446</c:v>
                </c:pt>
                <c:pt idx="56265">
                  <c:v>78.145833333333329</c:v>
                </c:pt>
                <c:pt idx="56266">
                  <c:v>78.147222222222226</c:v>
                </c:pt>
                <c:pt idx="56267">
                  <c:v>78.148611111111109</c:v>
                </c:pt>
                <c:pt idx="56268">
                  <c:v>78.150000000000006</c:v>
                </c:pt>
                <c:pt idx="56269">
                  <c:v>78.151388888888889</c:v>
                </c:pt>
                <c:pt idx="56270">
                  <c:v>78.152777777777771</c:v>
                </c:pt>
                <c:pt idx="56271">
                  <c:v>78.154166666666669</c:v>
                </c:pt>
                <c:pt idx="56272">
                  <c:v>78.155555555555551</c:v>
                </c:pt>
                <c:pt idx="56273">
                  <c:v>78.156944444444449</c:v>
                </c:pt>
                <c:pt idx="56274">
                  <c:v>78.158333333333331</c:v>
                </c:pt>
                <c:pt idx="56275">
                  <c:v>78.159722222222229</c:v>
                </c:pt>
                <c:pt idx="56276">
                  <c:v>78.161111111111111</c:v>
                </c:pt>
                <c:pt idx="56277">
                  <c:v>78.162499999999994</c:v>
                </c:pt>
                <c:pt idx="56278">
                  <c:v>78.163888888888891</c:v>
                </c:pt>
                <c:pt idx="56279">
                  <c:v>78.165277777777774</c:v>
                </c:pt>
                <c:pt idx="56280">
                  <c:v>78.166666666666671</c:v>
                </c:pt>
                <c:pt idx="56281">
                  <c:v>78.168055555555554</c:v>
                </c:pt>
                <c:pt idx="56282">
                  <c:v>78.169444444444451</c:v>
                </c:pt>
                <c:pt idx="56283">
                  <c:v>78.170833333333334</c:v>
                </c:pt>
                <c:pt idx="56284">
                  <c:v>78.172222222222217</c:v>
                </c:pt>
                <c:pt idx="56285">
                  <c:v>78.173611111111114</c:v>
                </c:pt>
                <c:pt idx="56286">
                  <c:v>78.174999999999997</c:v>
                </c:pt>
                <c:pt idx="56287">
                  <c:v>78.176388888888894</c:v>
                </c:pt>
                <c:pt idx="56288">
                  <c:v>78.177777777777777</c:v>
                </c:pt>
                <c:pt idx="56289">
                  <c:v>78.17916666666666</c:v>
                </c:pt>
                <c:pt idx="56290">
                  <c:v>78.180555555555557</c:v>
                </c:pt>
                <c:pt idx="56291">
                  <c:v>78.18194444444444</c:v>
                </c:pt>
                <c:pt idx="56292">
                  <c:v>78.183333333333337</c:v>
                </c:pt>
                <c:pt idx="56293">
                  <c:v>78.18472222222222</c:v>
                </c:pt>
                <c:pt idx="56294">
                  <c:v>78.186111111111117</c:v>
                </c:pt>
                <c:pt idx="56295">
                  <c:v>78.1875</c:v>
                </c:pt>
                <c:pt idx="56296">
                  <c:v>78.188888888888883</c:v>
                </c:pt>
                <c:pt idx="56297">
                  <c:v>78.19027777777778</c:v>
                </c:pt>
                <c:pt idx="56298">
                  <c:v>78.191666666666663</c:v>
                </c:pt>
                <c:pt idx="56299">
                  <c:v>78.19305555555556</c:v>
                </c:pt>
                <c:pt idx="56300">
                  <c:v>78.194444444444443</c:v>
                </c:pt>
                <c:pt idx="56301">
                  <c:v>78.19583333333334</c:v>
                </c:pt>
                <c:pt idx="56302">
                  <c:v>78.197222222222223</c:v>
                </c:pt>
                <c:pt idx="56303">
                  <c:v>78.198611111111106</c:v>
                </c:pt>
                <c:pt idx="56304">
                  <c:v>78.2</c:v>
                </c:pt>
                <c:pt idx="56305">
                  <c:v>78.201388888888886</c:v>
                </c:pt>
                <c:pt idx="56306">
                  <c:v>78.202777777777783</c:v>
                </c:pt>
                <c:pt idx="56307">
                  <c:v>78.204166666666666</c:v>
                </c:pt>
                <c:pt idx="56308">
                  <c:v>78.205555555555549</c:v>
                </c:pt>
                <c:pt idx="56309">
                  <c:v>78.206944444444446</c:v>
                </c:pt>
                <c:pt idx="56310">
                  <c:v>78.208333333333329</c:v>
                </c:pt>
                <c:pt idx="56311">
                  <c:v>78.209722222222226</c:v>
                </c:pt>
                <c:pt idx="56312">
                  <c:v>78.211111111111109</c:v>
                </c:pt>
                <c:pt idx="56313">
                  <c:v>78.212500000000006</c:v>
                </c:pt>
                <c:pt idx="56314">
                  <c:v>78.213888888888889</c:v>
                </c:pt>
                <c:pt idx="56315">
                  <c:v>78.215277777777771</c:v>
                </c:pt>
                <c:pt idx="56316">
                  <c:v>78.216666666666669</c:v>
                </c:pt>
                <c:pt idx="56317">
                  <c:v>78.218055555555551</c:v>
                </c:pt>
                <c:pt idx="56318">
                  <c:v>78.219444444444449</c:v>
                </c:pt>
                <c:pt idx="56319">
                  <c:v>78.220833333333331</c:v>
                </c:pt>
                <c:pt idx="56320">
                  <c:v>78.222222222222229</c:v>
                </c:pt>
                <c:pt idx="56321">
                  <c:v>78.223611111111111</c:v>
                </c:pt>
                <c:pt idx="56322">
                  <c:v>78.224999999999994</c:v>
                </c:pt>
                <c:pt idx="56323">
                  <c:v>78.226388888888891</c:v>
                </c:pt>
                <c:pt idx="56324">
                  <c:v>78.227777777777774</c:v>
                </c:pt>
                <c:pt idx="56325">
                  <c:v>78.229166666666671</c:v>
                </c:pt>
                <c:pt idx="56326">
                  <c:v>78.230555555555554</c:v>
                </c:pt>
                <c:pt idx="56327">
                  <c:v>78.231944444444451</c:v>
                </c:pt>
                <c:pt idx="56328">
                  <c:v>78.233333333333334</c:v>
                </c:pt>
                <c:pt idx="56329">
                  <c:v>78.234722222222217</c:v>
                </c:pt>
                <c:pt idx="56330">
                  <c:v>78.236111111111114</c:v>
                </c:pt>
                <c:pt idx="56331">
                  <c:v>78.237499999999997</c:v>
                </c:pt>
                <c:pt idx="56332">
                  <c:v>78.238888888888894</c:v>
                </c:pt>
                <c:pt idx="56333">
                  <c:v>78.240277777777777</c:v>
                </c:pt>
                <c:pt idx="56334">
                  <c:v>78.24166666666666</c:v>
                </c:pt>
                <c:pt idx="56335">
                  <c:v>78.243055555555557</c:v>
                </c:pt>
                <c:pt idx="56336">
                  <c:v>78.24444444444444</c:v>
                </c:pt>
                <c:pt idx="56337">
                  <c:v>78.245833333333337</c:v>
                </c:pt>
                <c:pt idx="56338">
                  <c:v>78.24722222222222</c:v>
                </c:pt>
                <c:pt idx="56339">
                  <c:v>78.248611111111117</c:v>
                </c:pt>
                <c:pt idx="56340">
                  <c:v>78.25</c:v>
                </c:pt>
                <c:pt idx="56341">
                  <c:v>78.251388888888883</c:v>
                </c:pt>
                <c:pt idx="56342">
                  <c:v>78.25277777777778</c:v>
                </c:pt>
                <c:pt idx="56343">
                  <c:v>78.254166666666663</c:v>
                </c:pt>
                <c:pt idx="56344">
                  <c:v>78.25555555555556</c:v>
                </c:pt>
                <c:pt idx="56345">
                  <c:v>78.256944444444443</c:v>
                </c:pt>
                <c:pt idx="56346">
                  <c:v>78.25833333333334</c:v>
                </c:pt>
                <c:pt idx="56347">
                  <c:v>78.259722222222223</c:v>
                </c:pt>
                <c:pt idx="56348">
                  <c:v>78.261111111111106</c:v>
                </c:pt>
                <c:pt idx="56349">
                  <c:v>78.262500000000003</c:v>
                </c:pt>
                <c:pt idx="56350">
                  <c:v>78.263888888888886</c:v>
                </c:pt>
                <c:pt idx="56351">
                  <c:v>78.265277777777783</c:v>
                </c:pt>
                <c:pt idx="56352">
                  <c:v>78.266666666666666</c:v>
                </c:pt>
                <c:pt idx="56353">
                  <c:v>78.268055555555549</c:v>
                </c:pt>
                <c:pt idx="56354">
                  <c:v>78.269444444444446</c:v>
                </c:pt>
                <c:pt idx="56355">
                  <c:v>78.270833333333329</c:v>
                </c:pt>
                <c:pt idx="56356">
                  <c:v>78.272222222222226</c:v>
                </c:pt>
                <c:pt idx="56357">
                  <c:v>78.273611111111109</c:v>
                </c:pt>
                <c:pt idx="56358">
                  <c:v>78.275000000000006</c:v>
                </c:pt>
                <c:pt idx="56359">
                  <c:v>78.276388888888889</c:v>
                </c:pt>
                <c:pt idx="56360">
                  <c:v>78.277777777777771</c:v>
                </c:pt>
                <c:pt idx="56361">
                  <c:v>78.279166666666669</c:v>
                </c:pt>
                <c:pt idx="56362">
                  <c:v>78.280555555555551</c:v>
                </c:pt>
                <c:pt idx="56363">
                  <c:v>78.281944444444449</c:v>
                </c:pt>
                <c:pt idx="56364">
                  <c:v>78.283333333333331</c:v>
                </c:pt>
                <c:pt idx="56365">
                  <c:v>78.284722222222229</c:v>
                </c:pt>
                <c:pt idx="56366">
                  <c:v>78.286111111111111</c:v>
                </c:pt>
                <c:pt idx="56367">
                  <c:v>78.287499999999994</c:v>
                </c:pt>
                <c:pt idx="56368">
                  <c:v>78.288888888888891</c:v>
                </c:pt>
                <c:pt idx="56369">
                  <c:v>78.290277777777774</c:v>
                </c:pt>
                <c:pt idx="56370">
                  <c:v>78.291666666666671</c:v>
                </c:pt>
                <c:pt idx="56371">
                  <c:v>78.293055555555554</c:v>
                </c:pt>
                <c:pt idx="56372">
                  <c:v>78.294444444444451</c:v>
                </c:pt>
                <c:pt idx="56373">
                  <c:v>78.295833333333334</c:v>
                </c:pt>
                <c:pt idx="56374">
                  <c:v>78.297222222222217</c:v>
                </c:pt>
                <c:pt idx="56375">
                  <c:v>78.298611111111114</c:v>
                </c:pt>
                <c:pt idx="56376">
                  <c:v>78.3</c:v>
                </c:pt>
                <c:pt idx="56377">
                  <c:v>78.301388888888894</c:v>
                </c:pt>
                <c:pt idx="56378">
                  <c:v>78.302777777777777</c:v>
                </c:pt>
                <c:pt idx="56379">
                  <c:v>78.30416666666666</c:v>
                </c:pt>
                <c:pt idx="56380">
                  <c:v>78.305555555555557</c:v>
                </c:pt>
                <c:pt idx="56381">
                  <c:v>78.30694444444444</c:v>
                </c:pt>
                <c:pt idx="56382">
                  <c:v>78.308333333333337</c:v>
                </c:pt>
                <c:pt idx="56383">
                  <c:v>78.30972222222222</c:v>
                </c:pt>
                <c:pt idx="56384">
                  <c:v>78.311111111111117</c:v>
                </c:pt>
                <c:pt idx="56385">
                  <c:v>78.3125</c:v>
                </c:pt>
                <c:pt idx="56386">
                  <c:v>78.313888888888883</c:v>
                </c:pt>
                <c:pt idx="56387">
                  <c:v>78.31527777777778</c:v>
                </c:pt>
                <c:pt idx="56388">
                  <c:v>78.316666666666663</c:v>
                </c:pt>
                <c:pt idx="56389">
                  <c:v>78.31805555555556</c:v>
                </c:pt>
                <c:pt idx="56390">
                  <c:v>78.319444444444443</c:v>
                </c:pt>
                <c:pt idx="56391">
                  <c:v>78.32083333333334</c:v>
                </c:pt>
                <c:pt idx="56392">
                  <c:v>78.322222222222223</c:v>
                </c:pt>
                <c:pt idx="56393">
                  <c:v>78.323611111111106</c:v>
                </c:pt>
                <c:pt idx="56394">
                  <c:v>78.325000000000003</c:v>
                </c:pt>
                <c:pt idx="56395">
                  <c:v>78.326388888888886</c:v>
                </c:pt>
                <c:pt idx="56396">
                  <c:v>78.327777777777783</c:v>
                </c:pt>
                <c:pt idx="56397">
                  <c:v>78.329166666666666</c:v>
                </c:pt>
                <c:pt idx="56398">
                  <c:v>78.330555555555549</c:v>
                </c:pt>
                <c:pt idx="56399">
                  <c:v>78.331944444444446</c:v>
                </c:pt>
                <c:pt idx="56400">
                  <c:v>78.333333333333329</c:v>
                </c:pt>
                <c:pt idx="56401">
                  <c:v>78.334722222222226</c:v>
                </c:pt>
                <c:pt idx="56402">
                  <c:v>78.336111111111109</c:v>
                </c:pt>
                <c:pt idx="56403">
                  <c:v>78.337500000000006</c:v>
                </c:pt>
                <c:pt idx="56404">
                  <c:v>78.338888888888889</c:v>
                </c:pt>
                <c:pt idx="56405">
                  <c:v>78.340277777777771</c:v>
                </c:pt>
                <c:pt idx="56406">
                  <c:v>78.341666666666669</c:v>
                </c:pt>
                <c:pt idx="56407">
                  <c:v>78.343055555555551</c:v>
                </c:pt>
                <c:pt idx="56408">
                  <c:v>78.344444444444449</c:v>
                </c:pt>
                <c:pt idx="56409">
                  <c:v>78.345833333333331</c:v>
                </c:pt>
                <c:pt idx="56410">
                  <c:v>78.347222222222229</c:v>
                </c:pt>
                <c:pt idx="56411">
                  <c:v>78.348611111111111</c:v>
                </c:pt>
                <c:pt idx="56412">
                  <c:v>78.349999999999994</c:v>
                </c:pt>
                <c:pt idx="56413">
                  <c:v>78.351388888888891</c:v>
                </c:pt>
                <c:pt idx="56414">
                  <c:v>78.352777777777774</c:v>
                </c:pt>
                <c:pt idx="56415">
                  <c:v>78.354166666666671</c:v>
                </c:pt>
                <c:pt idx="56416">
                  <c:v>78.355555555555554</c:v>
                </c:pt>
                <c:pt idx="56417">
                  <c:v>78.356944444444451</c:v>
                </c:pt>
                <c:pt idx="56418">
                  <c:v>78.358333333333334</c:v>
                </c:pt>
                <c:pt idx="56419">
                  <c:v>78.359722222222217</c:v>
                </c:pt>
                <c:pt idx="56420">
                  <c:v>78.361111111111114</c:v>
                </c:pt>
                <c:pt idx="56421">
                  <c:v>78.362499999999997</c:v>
                </c:pt>
                <c:pt idx="56422">
                  <c:v>78.363888888888894</c:v>
                </c:pt>
                <c:pt idx="56423">
                  <c:v>78.365277777777777</c:v>
                </c:pt>
                <c:pt idx="56424">
                  <c:v>78.36666666666666</c:v>
                </c:pt>
                <c:pt idx="56425">
                  <c:v>78.368055555555557</c:v>
                </c:pt>
                <c:pt idx="56426">
                  <c:v>78.36944444444444</c:v>
                </c:pt>
                <c:pt idx="56427">
                  <c:v>78.370833333333337</c:v>
                </c:pt>
                <c:pt idx="56428">
                  <c:v>78.37222222222222</c:v>
                </c:pt>
                <c:pt idx="56429">
                  <c:v>78.373611111111117</c:v>
                </c:pt>
                <c:pt idx="56430">
                  <c:v>78.375</c:v>
                </c:pt>
                <c:pt idx="56431">
                  <c:v>78.376388888888883</c:v>
                </c:pt>
                <c:pt idx="56432">
                  <c:v>78.37777777777778</c:v>
                </c:pt>
                <c:pt idx="56433">
                  <c:v>78.379166666666663</c:v>
                </c:pt>
                <c:pt idx="56434">
                  <c:v>78.38055555555556</c:v>
                </c:pt>
                <c:pt idx="56435">
                  <c:v>78.381944444444443</c:v>
                </c:pt>
                <c:pt idx="56436">
                  <c:v>78.38333333333334</c:v>
                </c:pt>
                <c:pt idx="56437">
                  <c:v>78.384722222222223</c:v>
                </c:pt>
                <c:pt idx="56438">
                  <c:v>78.386111111111106</c:v>
                </c:pt>
                <c:pt idx="56439">
                  <c:v>78.387500000000003</c:v>
                </c:pt>
                <c:pt idx="56440">
                  <c:v>78.388888888888886</c:v>
                </c:pt>
                <c:pt idx="56441">
                  <c:v>78.390277777777783</c:v>
                </c:pt>
                <c:pt idx="56442">
                  <c:v>78.391666666666666</c:v>
                </c:pt>
                <c:pt idx="56443">
                  <c:v>78.393055555555549</c:v>
                </c:pt>
                <c:pt idx="56444">
                  <c:v>78.394444444444446</c:v>
                </c:pt>
                <c:pt idx="56445">
                  <c:v>78.395833333333329</c:v>
                </c:pt>
                <c:pt idx="56446">
                  <c:v>78.397222222222226</c:v>
                </c:pt>
                <c:pt idx="56447">
                  <c:v>78.398611111111109</c:v>
                </c:pt>
                <c:pt idx="56448">
                  <c:v>78.400000000000006</c:v>
                </c:pt>
                <c:pt idx="56449">
                  <c:v>78.401388888888889</c:v>
                </c:pt>
                <c:pt idx="56450">
                  <c:v>78.402777777777771</c:v>
                </c:pt>
                <c:pt idx="56451">
                  <c:v>78.404166666666669</c:v>
                </c:pt>
                <c:pt idx="56452">
                  <c:v>78.405555555555551</c:v>
                </c:pt>
                <c:pt idx="56453">
                  <c:v>78.406944444444449</c:v>
                </c:pt>
                <c:pt idx="56454">
                  <c:v>78.408333333333331</c:v>
                </c:pt>
                <c:pt idx="56455">
                  <c:v>78.409722222222229</c:v>
                </c:pt>
                <c:pt idx="56456">
                  <c:v>78.411111111111111</c:v>
                </c:pt>
                <c:pt idx="56457">
                  <c:v>78.412499999999994</c:v>
                </c:pt>
                <c:pt idx="56458">
                  <c:v>78.413888888888891</c:v>
                </c:pt>
                <c:pt idx="56459">
                  <c:v>78.415277777777774</c:v>
                </c:pt>
                <c:pt idx="56460">
                  <c:v>78.416666666666671</c:v>
                </c:pt>
                <c:pt idx="56461">
                  <c:v>78.418055555555554</c:v>
                </c:pt>
                <c:pt idx="56462">
                  <c:v>78.419444444444451</c:v>
                </c:pt>
                <c:pt idx="56463">
                  <c:v>78.420833333333334</c:v>
                </c:pt>
                <c:pt idx="56464">
                  <c:v>78.422222222222217</c:v>
                </c:pt>
                <c:pt idx="56465">
                  <c:v>78.423611111111114</c:v>
                </c:pt>
                <c:pt idx="56466">
                  <c:v>78.424999999999997</c:v>
                </c:pt>
                <c:pt idx="56467">
                  <c:v>78.426388888888894</c:v>
                </c:pt>
                <c:pt idx="56468">
                  <c:v>78.427777777777777</c:v>
                </c:pt>
                <c:pt idx="56469">
                  <c:v>78.42916666666666</c:v>
                </c:pt>
                <c:pt idx="56470">
                  <c:v>78.430555555555557</c:v>
                </c:pt>
                <c:pt idx="56471">
                  <c:v>78.43194444444444</c:v>
                </c:pt>
                <c:pt idx="56472">
                  <c:v>78.433333333333337</c:v>
                </c:pt>
                <c:pt idx="56473">
                  <c:v>78.43472222222222</c:v>
                </c:pt>
                <c:pt idx="56474">
                  <c:v>78.436111111111117</c:v>
                </c:pt>
                <c:pt idx="56475">
                  <c:v>78.4375</c:v>
                </c:pt>
                <c:pt idx="56476">
                  <c:v>78.438888888888883</c:v>
                </c:pt>
                <c:pt idx="56477">
                  <c:v>78.44027777777778</c:v>
                </c:pt>
                <c:pt idx="56478">
                  <c:v>78.441666666666663</c:v>
                </c:pt>
                <c:pt idx="56479">
                  <c:v>78.44305555555556</c:v>
                </c:pt>
                <c:pt idx="56480">
                  <c:v>78.444444444444443</c:v>
                </c:pt>
                <c:pt idx="56481">
                  <c:v>78.44583333333334</c:v>
                </c:pt>
                <c:pt idx="56482">
                  <c:v>78.447222222222223</c:v>
                </c:pt>
                <c:pt idx="56483">
                  <c:v>78.448611111111106</c:v>
                </c:pt>
                <c:pt idx="56484">
                  <c:v>78.45</c:v>
                </c:pt>
                <c:pt idx="56485">
                  <c:v>78.451388888888886</c:v>
                </c:pt>
                <c:pt idx="56486">
                  <c:v>78.452777777777783</c:v>
                </c:pt>
                <c:pt idx="56487">
                  <c:v>78.454166666666666</c:v>
                </c:pt>
                <c:pt idx="56488">
                  <c:v>78.455555555555549</c:v>
                </c:pt>
                <c:pt idx="56489">
                  <c:v>78.456944444444446</c:v>
                </c:pt>
                <c:pt idx="56490">
                  <c:v>78.458333333333329</c:v>
                </c:pt>
                <c:pt idx="56491">
                  <c:v>78.459722222222226</c:v>
                </c:pt>
                <c:pt idx="56492">
                  <c:v>78.461111111111109</c:v>
                </c:pt>
                <c:pt idx="56493">
                  <c:v>78.462500000000006</c:v>
                </c:pt>
                <c:pt idx="56494">
                  <c:v>78.463888888888889</c:v>
                </c:pt>
                <c:pt idx="56495">
                  <c:v>78.465277777777771</c:v>
                </c:pt>
                <c:pt idx="56496">
                  <c:v>78.466666666666669</c:v>
                </c:pt>
                <c:pt idx="56497">
                  <c:v>78.468055555555551</c:v>
                </c:pt>
                <c:pt idx="56498">
                  <c:v>78.469444444444449</c:v>
                </c:pt>
                <c:pt idx="56499">
                  <c:v>78.470833333333331</c:v>
                </c:pt>
                <c:pt idx="56500">
                  <c:v>78.472222222222229</c:v>
                </c:pt>
                <c:pt idx="56501">
                  <c:v>78.473611111111111</c:v>
                </c:pt>
                <c:pt idx="56502">
                  <c:v>78.474999999999994</c:v>
                </c:pt>
                <c:pt idx="56503">
                  <c:v>78.476388888888891</c:v>
                </c:pt>
                <c:pt idx="56504">
                  <c:v>78.477777777777774</c:v>
                </c:pt>
                <c:pt idx="56505">
                  <c:v>78.479166666666671</c:v>
                </c:pt>
                <c:pt idx="56506">
                  <c:v>78.480555555555554</c:v>
                </c:pt>
                <c:pt idx="56507">
                  <c:v>78.481944444444451</c:v>
                </c:pt>
                <c:pt idx="56508">
                  <c:v>78.483333333333334</c:v>
                </c:pt>
                <c:pt idx="56509">
                  <c:v>78.484722222222217</c:v>
                </c:pt>
                <c:pt idx="56510">
                  <c:v>78.486111111111114</c:v>
                </c:pt>
                <c:pt idx="56511">
                  <c:v>78.487499999999997</c:v>
                </c:pt>
                <c:pt idx="56512">
                  <c:v>78.488888888888894</c:v>
                </c:pt>
                <c:pt idx="56513">
                  <c:v>78.490277777777777</c:v>
                </c:pt>
                <c:pt idx="56514">
                  <c:v>78.49166666666666</c:v>
                </c:pt>
                <c:pt idx="56515">
                  <c:v>78.493055555555557</c:v>
                </c:pt>
                <c:pt idx="56516">
                  <c:v>78.49444444444444</c:v>
                </c:pt>
                <c:pt idx="56517">
                  <c:v>78.495833333333337</c:v>
                </c:pt>
                <c:pt idx="56518">
                  <c:v>78.49722222222222</c:v>
                </c:pt>
                <c:pt idx="56519">
                  <c:v>78.498611111111117</c:v>
                </c:pt>
                <c:pt idx="56520">
                  <c:v>78.5</c:v>
                </c:pt>
                <c:pt idx="56521">
                  <c:v>78.501388888888883</c:v>
                </c:pt>
                <c:pt idx="56522">
                  <c:v>78.50277777777778</c:v>
                </c:pt>
                <c:pt idx="56523">
                  <c:v>78.504166666666663</c:v>
                </c:pt>
                <c:pt idx="56524">
                  <c:v>78.50555555555556</c:v>
                </c:pt>
                <c:pt idx="56525">
                  <c:v>78.506944444444443</c:v>
                </c:pt>
                <c:pt idx="56526">
                  <c:v>78.50833333333334</c:v>
                </c:pt>
                <c:pt idx="56527">
                  <c:v>78.509722222222223</c:v>
                </c:pt>
                <c:pt idx="56528">
                  <c:v>78.511111111111106</c:v>
                </c:pt>
                <c:pt idx="56529">
                  <c:v>78.512500000000003</c:v>
                </c:pt>
                <c:pt idx="56530">
                  <c:v>78.513888888888886</c:v>
                </c:pt>
                <c:pt idx="56531">
                  <c:v>78.515277777777783</c:v>
                </c:pt>
                <c:pt idx="56532">
                  <c:v>78.516666666666666</c:v>
                </c:pt>
                <c:pt idx="56533">
                  <c:v>78.518055555555549</c:v>
                </c:pt>
                <c:pt idx="56534">
                  <c:v>78.519444444444446</c:v>
                </c:pt>
                <c:pt idx="56535">
                  <c:v>78.520833333333329</c:v>
                </c:pt>
                <c:pt idx="56536">
                  <c:v>78.522222222222226</c:v>
                </c:pt>
                <c:pt idx="56537">
                  <c:v>78.523611111111109</c:v>
                </c:pt>
                <c:pt idx="56538">
                  <c:v>78.525000000000006</c:v>
                </c:pt>
                <c:pt idx="56539">
                  <c:v>78.526388888888889</c:v>
                </c:pt>
                <c:pt idx="56540">
                  <c:v>78.527777777777771</c:v>
                </c:pt>
                <c:pt idx="56541">
                  <c:v>78.529166666666669</c:v>
                </c:pt>
                <c:pt idx="56542">
                  <c:v>78.530555555555551</c:v>
                </c:pt>
                <c:pt idx="56543">
                  <c:v>78.531944444444449</c:v>
                </c:pt>
                <c:pt idx="56544">
                  <c:v>78.533333333333331</c:v>
                </c:pt>
                <c:pt idx="56545">
                  <c:v>78.534722222222229</c:v>
                </c:pt>
                <c:pt idx="56546">
                  <c:v>78.536111111111111</c:v>
                </c:pt>
                <c:pt idx="56547">
                  <c:v>78.537499999999994</c:v>
                </c:pt>
                <c:pt idx="56548">
                  <c:v>78.538888888888891</c:v>
                </c:pt>
                <c:pt idx="56549">
                  <c:v>78.540277777777774</c:v>
                </c:pt>
                <c:pt idx="56550">
                  <c:v>78.541666666666671</c:v>
                </c:pt>
                <c:pt idx="56551">
                  <c:v>78.543055555555554</c:v>
                </c:pt>
                <c:pt idx="56552">
                  <c:v>78.544444444444451</c:v>
                </c:pt>
                <c:pt idx="56553">
                  <c:v>78.545833333333334</c:v>
                </c:pt>
                <c:pt idx="56554">
                  <c:v>78.547222222222217</c:v>
                </c:pt>
                <c:pt idx="56555">
                  <c:v>78.548611111111114</c:v>
                </c:pt>
                <c:pt idx="56556">
                  <c:v>78.55</c:v>
                </c:pt>
                <c:pt idx="56557">
                  <c:v>78.551388888888894</c:v>
                </c:pt>
                <c:pt idx="56558">
                  <c:v>78.552777777777777</c:v>
                </c:pt>
                <c:pt idx="56559">
                  <c:v>78.55416666666666</c:v>
                </c:pt>
                <c:pt idx="56560">
                  <c:v>78.555555555555557</c:v>
                </c:pt>
                <c:pt idx="56561">
                  <c:v>78.55694444444444</c:v>
                </c:pt>
                <c:pt idx="56562">
                  <c:v>78.558333333333337</c:v>
                </c:pt>
                <c:pt idx="56563">
                  <c:v>78.55972222222222</c:v>
                </c:pt>
                <c:pt idx="56564">
                  <c:v>78.561111111111117</c:v>
                </c:pt>
                <c:pt idx="56565">
                  <c:v>78.5625</c:v>
                </c:pt>
                <c:pt idx="56566">
                  <c:v>78.563888888888883</c:v>
                </c:pt>
                <c:pt idx="56567">
                  <c:v>78.56527777777778</c:v>
                </c:pt>
                <c:pt idx="56568">
                  <c:v>78.566666666666663</c:v>
                </c:pt>
                <c:pt idx="56569">
                  <c:v>78.56805555555556</c:v>
                </c:pt>
                <c:pt idx="56570">
                  <c:v>78.569444444444443</c:v>
                </c:pt>
                <c:pt idx="56571">
                  <c:v>78.57083333333334</c:v>
                </c:pt>
                <c:pt idx="56572">
                  <c:v>78.572222222222223</c:v>
                </c:pt>
                <c:pt idx="56573">
                  <c:v>78.573611111111106</c:v>
                </c:pt>
                <c:pt idx="56574">
                  <c:v>78.575000000000003</c:v>
                </c:pt>
                <c:pt idx="56575">
                  <c:v>78.576388888888886</c:v>
                </c:pt>
                <c:pt idx="56576">
                  <c:v>78.577777777777783</c:v>
                </c:pt>
                <c:pt idx="56577">
                  <c:v>78.579166666666666</c:v>
                </c:pt>
                <c:pt idx="56578">
                  <c:v>78.580555555555549</c:v>
                </c:pt>
                <c:pt idx="56579">
                  <c:v>78.581944444444446</c:v>
                </c:pt>
                <c:pt idx="56580">
                  <c:v>78.583333333333329</c:v>
                </c:pt>
                <c:pt idx="56581">
                  <c:v>78.584722222222226</c:v>
                </c:pt>
                <c:pt idx="56582">
                  <c:v>78.586111111111109</c:v>
                </c:pt>
                <c:pt idx="56583">
                  <c:v>78.587500000000006</c:v>
                </c:pt>
                <c:pt idx="56584">
                  <c:v>78.588888888888889</c:v>
                </c:pt>
                <c:pt idx="56585">
                  <c:v>78.590277777777771</c:v>
                </c:pt>
                <c:pt idx="56586">
                  <c:v>78.591666666666669</c:v>
                </c:pt>
                <c:pt idx="56587">
                  <c:v>78.593055555555551</c:v>
                </c:pt>
                <c:pt idx="56588">
                  <c:v>78.594444444444449</c:v>
                </c:pt>
                <c:pt idx="56589">
                  <c:v>78.595833333333331</c:v>
                </c:pt>
                <c:pt idx="56590">
                  <c:v>78.597222222222229</c:v>
                </c:pt>
                <c:pt idx="56591">
                  <c:v>78.598611111111111</c:v>
                </c:pt>
                <c:pt idx="56592">
                  <c:v>78.599999999999994</c:v>
                </c:pt>
                <c:pt idx="56593">
                  <c:v>78.601388888888891</c:v>
                </c:pt>
                <c:pt idx="56594">
                  <c:v>78.602777777777774</c:v>
                </c:pt>
                <c:pt idx="56595">
                  <c:v>78.604166666666671</c:v>
                </c:pt>
                <c:pt idx="56596">
                  <c:v>78.605555555555554</c:v>
                </c:pt>
                <c:pt idx="56597">
                  <c:v>78.606944444444451</c:v>
                </c:pt>
                <c:pt idx="56598">
                  <c:v>78.608333333333334</c:v>
                </c:pt>
                <c:pt idx="56599">
                  <c:v>78.609722222222217</c:v>
                </c:pt>
                <c:pt idx="56600">
                  <c:v>78.611111111111114</c:v>
                </c:pt>
                <c:pt idx="56601">
                  <c:v>78.612499999999997</c:v>
                </c:pt>
                <c:pt idx="56602">
                  <c:v>78.613888888888894</c:v>
                </c:pt>
                <c:pt idx="56603">
                  <c:v>78.615277777777777</c:v>
                </c:pt>
                <c:pt idx="56604">
                  <c:v>78.61666666666666</c:v>
                </c:pt>
                <c:pt idx="56605">
                  <c:v>78.618055555555557</c:v>
                </c:pt>
                <c:pt idx="56606">
                  <c:v>78.61944444444444</c:v>
                </c:pt>
                <c:pt idx="56607">
                  <c:v>78.620833333333337</c:v>
                </c:pt>
                <c:pt idx="56608">
                  <c:v>78.62222222222222</c:v>
                </c:pt>
                <c:pt idx="56609">
                  <c:v>78.623611111111117</c:v>
                </c:pt>
                <c:pt idx="56610">
                  <c:v>78.625</c:v>
                </c:pt>
                <c:pt idx="56611">
                  <c:v>78.626388888888883</c:v>
                </c:pt>
                <c:pt idx="56612">
                  <c:v>78.62777777777778</c:v>
                </c:pt>
                <c:pt idx="56613">
                  <c:v>78.629166666666663</c:v>
                </c:pt>
                <c:pt idx="56614">
                  <c:v>78.63055555555556</c:v>
                </c:pt>
                <c:pt idx="56615">
                  <c:v>78.631944444444443</c:v>
                </c:pt>
                <c:pt idx="56616">
                  <c:v>78.63333333333334</c:v>
                </c:pt>
                <c:pt idx="56617">
                  <c:v>78.634722222222223</c:v>
                </c:pt>
                <c:pt idx="56618">
                  <c:v>78.636111111111106</c:v>
                </c:pt>
                <c:pt idx="56619">
                  <c:v>78.637500000000003</c:v>
                </c:pt>
                <c:pt idx="56620">
                  <c:v>78.638888888888886</c:v>
                </c:pt>
                <c:pt idx="56621">
                  <c:v>78.640277777777783</c:v>
                </c:pt>
                <c:pt idx="56622">
                  <c:v>78.641666666666666</c:v>
                </c:pt>
                <c:pt idx="56623">
                  <c:v>78.643055555555549</c:v>
                </c:pt>
                <c:pt idx="56624">
                  <c:v>78.644444444444446</c:v>
                </c:pt>
                <c:pt idx="56625">
                  <c:v>78.645833333333329</c:v>
                </c:pt>
                <c:pt idx="56626">
                  <c:v>78.647222222222226</c:v>
                </c:pt>
                <c:pt idx="56627">
                  <c:v>78.648611111111109</c:v>
                </c:pt>
                <c:pt idx="56628">
                  <c:v>78.650000000000006</c:v>
                </c:pt>
                <c:pt idx="56629">
                  <c:v>78.651388888888889</c:v>
                </c:pt>
                <c:pt idx="56630">
                  <c:v>78.652777777777771</c:v>
                </c:pt>
                <c:pt idx="56631">
                  <c:v>78.654166666666669</c:v>
                </c:pt>
                <c:pt idx="56632">
                  <c:v>78.655555555555551</c:v>
                </c:pt>
                <c:pt idx="56633">
                  <c:v>78.656944444444449</c:v>
                </c:pt>
                <c:pt idx="56634">
                  <c:v>78.658333333333331</c:v>
                </c:pt>
                <c:pt idx="56635">
                  <c:v>78.659722222222229</c:v>
                </c:pt>
                <c:pt idx="56636">
                  <c:v>78.661111111111111</c:v>
                </c:pt>
                <c:pt idx="56637">
                  <c:v>78.662499999999994</c:v>
                </c:pt>
                <c:pt idx="56638">
                  <c:v>78.663888888888891</c:v>
                </c:pt>
                <c:pt idx="56639">
                  <c:v>78.665277777777774</c:v>
                </c:pt>
                <c:pt idx="56640">
                  <c:v>78.666666666666671</c:v>
                </c:pt>
                <c:pt idx="56641">
                  <c:v>78.668055555555554</c:v>
                </c:pt>
                <c:pt idx="56642">
                  <c:v>78.669444444444451</c:v>
                </c:pt>
                <c:pt idx="56643">
                  <c:v>78.670833333333334</c:v>
                </c:pt>
                <c:pt idx="56644">
                  <c:v>78.672222222222217</c:v>
                </c:pt>
                <c:pt idx="56645">
                  <c:v>78.673611111111114</c:v>
                </c:pt>
                <c:pt idx="56646">
                  <c:v>78.674999999999997</c:v>
                </c:pt>
                <c:pt idx="56647">
                  <c:v>78.676388888888894</c:v>
                </c:pt>
                <c:pt idx="56648">
                  <c:v>78.677777777777777</c:v>
                </c:pt>
                <c:pt idx="56649">
                  <c:v>78.67916666666666</c:v>
                </c:pt>
                <c:pt idx="56650">
                  <c:v>78.680555555555557</c:v>
                </c:pt>
                <c:pt idx="56651">
                  <c:v>78.68194444444444</c:v>
                </c:pt>
                <c:pt idx="56652">
                  <c:v>78.683333333333337</c:v>
                </c:pt>
                <c:pt idx="56653">
                  <c:v>78.68472222222222</c:v>
                </c:pt>
                <c:pt idx="56654">
                  <c:v>78.686111111111117</c:v>
                </c:pt>
                <c:pt idx="56655">
                  <c:v>78.6875</c:v>
                </c:pt>
                <c:pt idx="56656">
                  <c:v>78.688888888888883</c:v>
                </c:pt>
                <c:pt idx="56657">
                  <c:v>78.69027777777778</c:v>
                </c:pt>
                <c:pt idx="56658">
                  <c:v>78.691666666666663</c:v>
                </c:pt>
                <c:pt idx="56659">
                  <c:v>78.69305555555556</c:v>
                </c:pt>
                <c:pt idx="56660">
                  <c:v>78.694444444444443</c:v>
                </c:pt>
                <c:pt idx="56661">
                  <c:v>78.69583333333334</c:v>
                </c:pt>
                <c:pt idx="56662">
                  <c:v>78.697222222222223</c:v>
                </c:pt>
                <c:pt idx="56663">
                  <c:v>78.698611111111106</c:v>
                </c:pt>
                <c:pt idx="56664">
                  <c:v>78.7</c:v>
                </c:pt>
                <c:pt idx="56665">
                  <c:v>78.701388888888886</c:v>
                </c:pt>
                <c:pt idx="56666">
                  <c:v>78.702777777777783</c:v>
                </c:pt>
                <c:pt idx="56667">
                  <c:v>78.704166666666666</c:v>
                </c:pt>
                <c:pt idx="56668">
                  <c:v>78.705555555555549</c:v>
                </c:pt>
                <c:pt idx="56669">
                  <c:v>78.706944444444446</c:v>
                </c:pt>
                <c:pt idx="56670">
                  <c:v>78.708333333333329</c:v>
                </c:pt>
                <c:pt idx="56671">
                  <c:v>78.709722222222226</c:v>
                </c:pt>
                <c:pt idx="56672">
                  <c:v>78.711111111111109</c:v>
                </c:pt>
                <c:pt idx="56673">
                  <c:v>78.712500000000006</c:v>
                </c:pt>
                <c:pt idx="56674">
                  <c:v>78.713888888888889</c:v>
                </c:pt>
                <c:pt idx="56675">
                  <c:v>78.715277777777771</c:v>
                </c:pt>
                <c:pt idx="56676">
                  <c:v>78.716666666666669</c:v>
                </c:pt>
                <c:pt idx="56677">
                  <c:v>78.718055555555551</c:v>
                </c:pt>
                <c:pt idx="56678">
                  <c:v>78.719444444444449</c:v>
                </c:pt>
                <c:pt idx="56679">
                  <c:v>78.720833333333331</c:v>
                </c:pt>
                <c:pt idx="56680">
                  <c:v>78.722222222222229</c:v>
                </c:pt>
                <c:pt idx="56681">
                  <c:v>78.723611111111111</c:v>
                </c:pt>
                <c:pt idx="56682">
                  <c:v>78.724999999999994</c:v>
                </c:pt>
                <c:pt idx="56683">
                  <c:v>78.726388888888891</c:v>
                </c:pt>
                <c:pt idx="56684">
                  <c:v>78.727777777777774</c:v>
                </c:pt>
                <c:pt idx="56685">
                  <c:v>78.729166666666671</c:v>
                </c:pt>
                <c:pt idx="56686">
                  <c:v>78.730555555555554</c:v>
                </c:pt>
                <c:pt idx="56687">
                  <c:v>78.731944444444451</c:v>
                </c:pt>
                <c:pt idx="56688">
                  <c:v>78.733333333333334</c:v>
                </c:pt>
                <c:pt idx="56689">
                  <c:v>78.734722222222217</c:v>
                </c:pt>
                <c:pt idx="56690">
                  <c:v>78.736111111111114</c:v>
                </c:pt>
                <c:pt idx="56691">
                  <c:v>78.737499999999997</c:v>
                </c:pt>
                <c:pt idx="56692">
                  <c:v>78.738888888888894</c:v>
                </c:pt>
                <c:pt idx="56693">
                  <c:v>78.740277777777777</c:v>
                </c:pt>
                <c:pt idx="56694">
                  <c:v>78.74166666666666</c:v>
                </c:pt>
                <c:pt idx="56695">
                  <c:v>78.743055555555557</c:v>
                </c:pt>
                <c:pt idx="56696">
                  <c:v>78.74444444444444</c:v>
                </c:pt>
                <c:pt idx="56697">
                  <c:v>78.745833333333337</c:v>
                </c:pt>
                <c:pt idx="56698">
                  <c:v>78.74722222222222</c:v>
                </c:pt>
                <c:pt idx="56699">
                  <c:v>78.748611111111117</c:v>
                </c:pt>
                <c:pt idx="56700">
                  <c:v>78.75</c:v>
                </c:pt>
                <c:pt idx="56701">
                  <c:v>78.751388888888883</c:v>
                </c:pt>
                <c:pt idx="56702">
                  <c:v>78.75277777777778</c:v>
                </c:pt>
                <c:pt idx="56703">
                  <c:v>78.754166666666663</c:v>
                </c:pt>
                <c:pt idx="56704">
                  <c:v>78.75555555555556</c:v>
                </c:pt>
                <c:pt idx="56705">
                  <c:v>78.756944444444443</c:v>
                </c:pt>
                <c:pt idx="56706">
                  <c:v>78.75833333333334</c:v>
                </c:pt>
                <c:pt idx="56707">
                  <c:v>78.759722222222223</c:v>
                </c:pt>
                <c:pt idx="56708">
                  <c:v>78.761111111111106</c:v>
                </c:pt>
                <c:pt idx="56709">
                  <c:v>78.762500000000003</c:v>
                </c:pt>
                <c:pt idx="56710">
                  <c:v>78.763888888888886</c:v>
                </c:pt>
                <c:pt idx="56711">
                  <c:v>78.765277777777783</c:v>
                </c:pt>
                <c:pt idx="56712">
                  <c:v>78.766666666666666</c:v>
                </c:pt>
                <c:pt idx="56713">
                  <c:v>78.768055555555549</c:v>
                </c:pt>
                <c:pt idx="56714">
                  <c:v>78.769444444444446</c:v>
                </c:pt>
                <c:pt idx="56715">
                  <c:v>78.770833333333329</c:v>
                </c:pt>
                <c:pt idx="56716">
                  <c:v>78.772222222222226</c:v>
                </c:pt>
                <c:pt idx="56717">
                  <c:v>78.773611111111109</c:v>
                </c:pt>
                <c:pt idx="56718">
                  <c:v>78.775000000000006</c:v>
                </c:pt>
                <c:pt idx="56719">
                  <c:v>78.776388888888889</c:v>
                </c:pt>
                <c:pt idx="56720">
                  <c:v>78.777777777777771</c:v>
                </c:pt>
                <c:pt idx="56721">
                  <c:v>78.779166666666669</c:v>
                </c:pt>
                <c:pt idx="56722">
                  <c:v>78.780555555555551</c:v>
                </c:pt>
                <c:pt idx="56723">
                  <c:v>78.781944444444449</c:v>
                </c:pt>
                <c:pt idx="56724">
                  <c:v>78.783333333333331</c:v>
                </c:pt>
                <c:pt idx="56725">
                  <c:v>78.784722222222229</c:v>
                </c:pt>
                <c:pt idx="56726">
                  <c:v>78.786111111111111</c:v>
                </c:pt>
                <c:pt idx="56727">
                  <c:v>78.787499999999994</c:v>
                </c:pt>
                <c:pt idx="56728">
                  <c:v>78.788888888888891</c:v>
                </c:pt>
                <c:pt idx="56729">
                  <c:v>78.790277777777774</c:v>
                </c:pt>
                <c:pt idx="56730">
                  <c:v>78.791666666666671</c:v>
                </c:pt>
                <c:pt idx="56731">
                  <c:v>78.793055555555554</c:v>
                </c:pt>
                <c:pt idx="56732">
                  <c:v>78.794444444444451</c:v>
                </c:pt>
                <c:pt idx="56733">
                  <c:v>78.795833333333334</c:v>
                </c:pt>
                <c:pt idx="56734">
                  <c:v>78.797222222222217</c:v>
                </c:pt>
                <c:pt idx="56735">
                  <c:v>78.798611111111114</c:v>
                </c:pt>
                <c:pt idx="56736">
                  <c:v>78.8</c:v>
                </c:pt>
                <c:pt idx="56737">
                  <c:v>78.801388888888894</c:v>
                </c:pt>
                <c:pt idx="56738">
                  <c:v>78.802777777777777</c:v>
                </c:pt>
                <c:pt idx="56739">
                  <c:v>78.80416666666666</c:v>
                </c:pt>
                <c:pt idx="56740">
                  <c:v>78.805555555555557</c:v>
                </c:pt>
                <c:pt idx="56741">
                  <c:v>78.80694444444444</c:v>
                </c:pt>
                <c:pt idx="56742">
                  <c:v>78.808333333333337</c:v>
                </c:pt>
                <c:pt idx="56743">
                  <c:v>78.80972222222222</c:v>
                </c:pt>
                <c:pt idx="56744">
                  <c:v>78.811111111111117</c:v>
                </c:pt>
                <c:pt idx="56745">
                  <c:v>78.8125</c:v>
                </c:pt>
                <c:pt idx="56746">
                  <c:v>78.813888888888883</c:v>
                </c:pt>
                <c:pt idx="56747">
                  <c:v>78.81527777777778</c:v>
                </c:pt>
                <c:pt idx="56748">
                  <c:v>78.816666666666663</c:v>
                </c:pt>
                <c:pt idx="56749">
                  <c:v>78.81805555555556</c:v>
                </c:pt>
                <c:pt idx="56750">
                  <c:v>78.819444444444443</c:v>
                </c:pt>
                <c:pt idx="56751">
                  <c:v>78.82083333333334</c:v>
                </c:pt>
                <c:pt idx="56752">
                  <c:v>78.822222222222223</c:v>
                </c:pt>
                <c:pt idx="56753">
                  <c:v>78.823611111111106</c:v>
                </c:pt>
                <c:pt idx="56754">
                  <c:v>78.825000000000003</c:v>
                </c:pt>
                <c:pt idx="56755">
                  <c:v>78.826388888888886</c:v>
                </c:pt>
                <c:pt idx="56756">
                  <c:v>78.827777777777783</c:v>
                </c:pt>
                <c:pt idx="56757">
                  <c:v>78.829166666666666</c:v>
                </c:pt>
                <c:pt idx="56758">
                  <c:v>78.830555555555549</c:v>
                </c:pt>
                <c:pt idx="56759">
                  <c:v>78.831944444444446</c:v>
                </c:pt>
                <c:pt idx="56760">
                  <c:v>78.833333333333329</c:v>
                </c:pt>
                <c:pt idx="56761">
                  <c:v>78.834722222222226</c:v>
                </c:pt>
                <c:pt idx="56762">
                  <c:v>78.836111111111109</c:v>
                </c:pt>
                <c:pt idx="56763">
                  <c:v>78.837500000000006</c:v>
                </c:pt>
                <c:pt idx="56764">
                  <c:v>78.838888888888889</c:v>
                </c:pt>
                <c:pt idx="56765">
                  <c:v>78.840277777777771</c:v>
                </c:pt>
                <c:pt idx="56766">
                  <c:v>78.841666666666669</c:v>
                </c:pt>
                <c:pt idx="56767">
                  <c:v>78.843055555555551</c:v>
                </c:pt>
                <c:pt idx="56768">
                  <c:v>78.844444444444449</c:v>
                </c:pt>
                <c:pt idx="56769">
                  <c:v>78.845833333333331</c:v>
                </c:pt>
                <c:pt idx="56770">
                  <c:v>78.847222222222229</c:v>
                </c:pt>
                <c:pt idx="56771">
                  <c:v>78.848611111111111</c:v>
                </c:pt>
                <c:pt idx="56772">
                  <c:v>78.849999999999994</c:v>
                </c:pt>
                <c:pt idx="56773">
                  <c:v>78.851388888888891</c:v>
                </c:pt>
                <c:pt idx="56774">
                  <c:v>78.852777777777774</c:v>
                </c:pt>
                <c:pt idx="56775">
                  <c:v>78.854166666666671</c:v>
                </c:pt>
                <c:pt idx="56776">
                  <c:v>78.855555555555554</c:v>
                </c:pt>
                <c:pt idx="56777">
                  <c:v>78.856944444444451</c:v>
                </c:pt>
                <c:pt idx="56778">
                  <c:v>78.858333333333334</c:v>
                </c:pt>
                <c:pt idx="56779">
                  <c:v>78.859722222222217</c:v>
                </c:pt>
                <c:pt idx="56780">
                  <c:v>78.861111111111114</c:v>
                </c:pt>
                <c:pt idx="56781">
                  <c:v>78.862499999999997</c:v>
                </c:pt>
                <c:pt idx="56782">
                  <c:v>78.863888888888894</c:v>
                </c:pt>
                <c:pt idx="56783">
                  <c:v>78.865277777777777</c:v>
                </c:pt>
                <c:pt idx="56784">
                  <c:v>78.86666666666666</c:v>
                </c:pt>
                <c:pt idx="56785">
                  <c:v>78.868055555555557</c:v>
                </c:pt>
                <c:pt idx="56786">
                  <c:v>78.86944444444444</c:v>
                </c:pt>
                <c:pt idx="56787">
                  <c:v>78.870833333333337</c:v>
                </c:pt>
                <c:pt idx="56788">
                  <c:v>78.87222222222222</c:v>
                </c:pt>
                <c:pt idx="56789">
                  <c:v>78.873611111111117</c:v>
                </c:pt>
                <c:pt idx="56790">
                  <c:v>78.875</c:v>
                </c:pt>
                <c:pt idx="56791">
                  <c:v>78.876388888888883</c:v>
                </c:pt>
                <c:pt idx="56792">
                  <c:v>78.87777777777778</c:v>
                </c:pt>
                <c:pt idx="56793">
                  <c:v>78.879166666666663</c:v>
                </c:pt>
                <c:pt idx="56794">
                  <c:v>78.88055555555556</c:v>
                </c:pt>
                <c:pt idx="56795">
                  <c:v>78.881944444444443</c:v>
                </c:pt>
                <c:pt idx="56796">
                  <c:v>78.88333333333334</c:v>
                </c:pt>
                <c:pt idx="56797">
                  <c:v>78.884722222222223</c:v>
                </c:pt>
                <c:pt idx="56798">
                  <c:v>78.886111111111106</c:v>
                </c:pt>
                <c:pt idx="56799">
                  <c:v>78.887500000000003</c:v>
                </c:pt>
                <c:pt idx="56800">
                  <c:v>78.888888888888886</c:v>
                </c:pt>
                <c:pt idx="56801">
                  <c:v>78.890277777777783</c:v>
                </c:pt>
                <c:pt idx="56802">
                  <c:v>78.891666666666666</c:v>
                </c:pt>
                <c:pt idx="56803">
                  <c:v>78.893055555555549</c:v>
                </c:pt>
                <c:pt idx="56804">
                  <c:v>78.894444444444446</c:v>
                </c:pt>
                <c:pt idx="56805">
                  <c:v>78.895833333333329</c:v>
                </c:pt>
                <c:pt idx="56806">
                  <c:v>78.897222222222226</c:v>
                </c:pt>
                <c:pt idx="56807">
                  <c:v>78.898611111111109</c:v>
                </c:pt>
                <c:pt idx="56808">
                  <c:v>78.900000000000006</c:v>
                </c:pt>
                <c:pt idx="56809">
                  <c:v>78.901388888888889</c:v>
                </c:pt>
                <c:pt idx="56810">
                  <c:v>78.902777777777771</c:v>
                </c:pt>
                <c:pt idx="56811">
                  <c:v>78.904166666666669</c:v>
                </c:pt>
                <c:pt idx="56812">
                  <c:v>78.905555555555551</c:v>
                </c:pt>
                <c:pt idx="56813">
                  <c:v>78.906944444444449</c:v>
                </c:pt>
                <c:pt idx="56814">
                  <c:v>78.908333333333331</c:v>
                </c:pt>
                <c:pt idx="56815">
                  <c:v>78.909722222222229</c:v>
                </c:pt>
                <c:pt idx="56816">
                  <c:v>78.911111111111111</c:v>
                </c:pt>
                <c:pt idx="56817">
                  <c:v>78.912499999999994</c:v>
                </c:pt>
                <c:pt idx="56818">
                  <c:v>78.913888888888891</c:v>
                </c:pt>
                <c:pt idx="56819">
                  <c:v>78.915277777777774</c:v>
                </c:pt>
                <c:pt idx="56820">
                  <c:v>78.916666666666671</c:v>
                </c:pt>
                <c:pt idx="56821">
                  <c:v>78.918055555555554</c:v>
                </c:pt>
                <c:pt idx="56822">
                  <c:v>78.919444444444451</c:v>
                </c:pt>
                <c:pt idx="56823">
                  <c:v>78.920833333333334</c:v>
                </c:pt>
                <c:pt idx="56824">
                  <c:v>78.922222222222217</c:v>
                </c:pt>
                <c:pt idx="56825">
                  <c:v>78.923611111111114</c:v>
                </c:pt>
                <c:pt idx="56826">
                  <c:v>78.924999999999997</c:v>
                </c:pt>
                <c:pt idx="56827">
                  <c:v>78.926388888888894</c:v>
                </c:pt>
                <c:pt idx="56828">
                  <c:v>78.927777777777777</c:v>
                </c:pt>
                <c:pt idx="56829">
                  <c:v>78.92916666666666</c:v>
                </c:pt>
                <c:pt idx="56830">
                  <c:v>78.930555555555557</c:v>
                </c:pt>
                <c:pt idx="56831">
                  <c:v>78.93194444444444</c:v>
                </c:pt>
                <c:pt idx="56832">
                  <c:v>78.933333333333337</c:v>
                </c:pt>
                <c:pt idx="56833">
                  <c:v>78.93472222222222</c:v>
                </c:pt>
                <c:pt idx="56834">
                  <c:v>78.936111111111117</c:v>
                </c:pt>
                <c:pt idx="56835">
                  <c:v>78.9375</c:v>
                </c:pt>
                <c:pt idx="56836">
                  <c:v>78.938888888888883</c:v>
                </c:pt>
                <c:pt idx="56837">
                  <c:v>78.94027777777778</c:v>
                </c:pt>
                <c:pt idx="56838">
                  <c:v>78.941666666666663</c:v>
                </c:pt>
                <c:pt idx="56839">
                  <c:v>78.94305555555556</c:v>
                </c:pt>
                <c:pt idx="56840">
                  <c:v>78.944444444444443</c:v>
                </c:pt>
                <c:pt idx="56841">
                  <c:v>78.94583333333334</c:v>
                </c:pt>
                <c:pt idx="56842">
                  <c:v>78.947222222222223</c:v>
                </c:pt>
                <c:pt idx="56843">
                  <c:v>78.948611111111106</c:v>
                </c:pt>
                <c:pt idx="56844">
                  <c:v>78.95</c:v>
                </c:pt>
                <c:pt idx="56845">
                  <c:v>78.951388888888886</c:v>
                </c:pt>
                <c:pt idx="56846">
                  <c:v>78.952777777777783</c:v>
                </c:pt>
                <c:pt idx="56847">
                  <c:v>78.954166666666666</c:v>
                </c:pt>
                <c:pt idx="56848">
                  <c:v>78.955555555555549</c:v>
                </c:pt>
                <c:pt idx="56849">
                  <c:v>78.956944444444446</c:v>
                </c:pt>
                <c:pt idx="56850">
                  <c:v>78.958333333333329</c:v>
                </c:pt>
                <c:pt idx="56851">
                  <c:v>78.959722222222226</c:v>
                </c:pt>
                <c:pt idx="56852">
                  <c:v>78.961111111111109</c:v>
                </c:pt>
                <c:pt idx="56853">
                  <c:v>78.962500000000006</c:v>
                </c:pt>
                <c:pt idx="56854">
                  <c:v>78.963888888888889</c:v>
                </c:pt>
                <c:pt idx="56855">
                  <c:v>78.965277777777771</c:v>
                </c:pt>
                <c:pt idx="56856">
                  <c:v>78.966666666666669</c:v>
                </c:pt>
                <c:pt idx="56857">
                  <c:v>78.968055555555551</c:v>
                </c:pt>
                <c:pt idx="56858">
                  <c:v>78.969444444444449</c:v>
                </c:pt>
                <c:pt idx="56859">
                  <c:v>78.970833333333331</c:v>
                </c:pt>
                <c:pt idx="56860">
                  <c:v>78.972222222222229</c:v>
                </c:pt>
                <c:pt idx="56861">
                  <c:v>78.973611111111111</c:v>
                </c:pt>
                <c:pt idx="56862">
                  <c:v>78.974999999999994</c:v>
                </c:pt>
                <c:pt idx="56863">
                  <c:v>78.976388888888891</c:v>
                </c:pt>
                <c:pt idx="56864">
                  <c:v>78.977777777777774</c:v>
                </c:pt>
                <c:pt idx="56865">
                  <c:v>78.979166666666671</c:v>
                </c:pt>
                <c:pt idx="56866">
                  <c:v>78.980555555555554</c:v>
                </c:pt>
                <c:pt idx="56867">
                  <c:v>78.981944444444451</c:v>
                </c:pt>
                <c:pt idx="56868">
                  <c:v>78.983333333333334</c:v>
                </c:pt>
                <c:pt idx="56869">
                  <c:v>78.984722222222217</c:v>
                </c:pt>
                <c:pt idx="56870">
                  <c:v>78.986111111111114</c:v>
                </c:pt>
                <c:pt idx="56871">
                  <c:v>78.987499999999997</c:v>
                </c:pt>
                <c:pt idx="56872">
                  <c:v>78.988888888888894</c:v>
                </c:pt>
                <c:pt idx="56873">
                  <c:v>78.990277777777777</c:v>
                </c:pt>
                <c:pt idx="56874">
                  <c:v>78.99166666666666</c:v>
                </c:pt>
                <c:pt idx="56875">
                  <c:v>78.993055555555557</c:v>
                </c:pt>
                <c:pt idx="56876">
                  <c:v>78.99444444444444</c:v>
                </c:pt>
                <c:pt idx="56877">
                  <c:v>78.995833333333337</c:v>
                </c:pt>
                <c:pt idx="56878">
                  <c:v>78.99722222222222</c:v>
                </c:pt>
                <c:pt idx="56879">
                  <c:v>78.998611111111117</c:v>
                </c:pt>
                <c:pt idx="56880">
                  <c:v>79</c:v>
                </c:pt>
                <c:pt idx="56881">
                  <c:v>79.001388888888883</c:v>
                </c:pt>
                <c:pt idx="56882">
                  <c:v>79.00277777777778</c:v>
                </c:pt>
                <c:pt idx="56883">
                  <c:v>79.004166666666663</c:v>
                </c:pt>
                <c:pt idx="56884">
                  <c:v>79.00555555555556</c:v>
                </c:pt>
                <c:pt idx="56885">
                  <c:v>79.006944444444443</c:v>
                </c:pt>
                <c:pt idx="56886">
                  <c:v>79.00833333333334</c:v>
                </c:pt>
                <c:pt idx="56887">
                  <c:v>79.009722222222223</c:v>
                </c:pt>
                <c:pt idx="56888">
                  <c:v>79.011111111111106</c:v>
                </c:pt>
                <c:pt idx="56889">
                  <c:v>79.012500000000003</c:v>
                </c:pt>
                <c:pt idx="56890">
                  <c:v>79.013888888888886</c:v>
                </c:pt>
                <c:pt idx="56891">
                  <c:v>79.015277777777783</c:v>
                </c:pt>
                <c:pt idx="56892">
                  <c:v>79.016666666666666</c:v>
                </c:pt>
                <c:pt idx="56893">
                  <c:v>79.018055555555549</c:v>
                </c:pt>
                <c:pt idx="56894">
                  <c:v>79.019444444444446</c:v>
                </c:pt>
                <c:pt idx="56895">
                  <c:v>79.020833333333329</c:v>
                </c:pt>
                <c:pt idx="56896">
                  <c:v>79.022222222222226</c:v>
                </c:pt>
                <c:pt idx="56897">
                  <c:v>79.023611111111109</c:v>
                </c:pt>
                <c:pt idx="56898">
                  <c:v>79.025000000000006</c:v>
                </c:pt>
                <c:pt idx="56899">
                  <c:v>79.026388888888889</c:v>
                </c:pt>
                <c:pt idx="56900">
                  <c:v>79.027777777777771</c:v>
                </c:pt>
                <c:pt idx="56901">
                  <c:v>79.029166666666669</c:v>
                </c:pt>
                <c:pt idx="56902">
                  <c:v>79.030555555555551</c:v>
                </c:pt>
                <c:pt idx="56903">
                  <c:v>79.031944444444449</c:v>
                </c:pt>
                <c:pt idx="56904">
                  <c:v>79.033333333333331</c:v>
                </c:pt>
                <c:pt idx="56905">
                  <c:v>79.034722222222229</c:v>
                </c:pt>
                <c:pt idx="56906">
                  <c:v>79.036111111111111</c:v>
                </c:pt>
                <c:pt idx="56907">
                  <c:v>79.037499999999994</c:v>
                </c:pt>
                <c:pt idx="56908">
                  <c:v>79.038888888888891</c:v>
                </c:pt>
                <c:pt idx="56909">
                  <c:v>79.040277777777774</c:v>
                </c:pt>
                <c:pt idx="56910">
                  <c:v>79.041666666666671</c:v>
                </c:pt>
                <c:pt idx="56911">
                  <c:v>79.043055555555554</c:v>
                </c:pt>
                <c:pt idx="56912">
                  <c:v>79.044444444444451</c:v>
                </c:pt>
                <c:pt idx="56913">
                  <c:v>79.045833333333334</c:v>
                </c:pt>
                <c:pt idx="56914">
                  <c:v>79.047222222222217</c:v>
                </c:pt>
                <c:pt idx="56915">
                  <c:v>79.048611111111114</c:v>
                </c:pt>
                <c:pt idx="56916">
                  <c:v>79.05</c:v>
                </c:pt>
                <c:pt idx="56917">
                  <c:v>79.051388888888894</c:v>
                </c:pt>
                <c:pt idx="56918">
                  <c:v>79.052777777777777</c:v>
                </c:pt>
                <c:pt idx="56919">
                  <c:v>79.05416666666666</c:v>
                </c:pt>
                <c:pt idx="56920">
                  <c:v>79.055555555555557</c:v>
                </c:pt>
                <c:pt idx="56921">
                  <c:v>79.05694444444444</c:v>
                </c:pt>
                <c:pt idx="56922">
                  <c:v>79.058333333333337</c:v>
                </c:pt>
                <c:pt idx="56923">
                  <c:v>79.05972222222222</c:v>
                </c:pt>
                <c:pt idx="56924">
                  <c:v>79.061111111111117</c:v>
                </c:pt>
                <c:pt idx="56925">
                  <c:v>79.0625</c:v>
                </c:pt>
                <c:pt idx="56926">
                  <c:v>79.063888888888883</c:v>
                </c:pt>
                <c:pt idx="56927">
                  <c:v>79.06527777777778</c:v>
                </c:pt>
                <c:pt idx="56928">
                  <c:v>79.066666666666663</c:v>
                </c:pt>
                <c:pt idx="56929">
                  <c:v>79.06805555555556</c:v>
                </c:pt>
                <c:pt idx="56930">
                  <c:v>79.069444444444443</c:v>
                </c:pt>
                <c:pt idx="56931">
                  <c:v>79.07083333333334</c:v>
                </c:pt>
                <c:pt idx="56932">
                  <c:v>79.072222222222223</c:v>
                </c:pt>
                <c:pt idx="56933">
                  <c:v>79.073611111111106</c:v>
                </c:pt>
                <c:pt idx="56934">
                  <c:v>79.075000000000003</c:v>
                </c:pt>
                <c:pt idx="56935">
                  <c:v>79.076388888888886</c:v>
                </c:pt>
                <c:pt idx="56936">
                  <c:v>79.077777777777783</c:v>
                </c:pt>
                <c:pt idx="56937">
                  <c:v>79.079166666666666</c:v>
                </c:pt>
                <c:pt idx="56938">
                  <c:v>79.080555555555549</c:v>
                </c:pt>
                <c:pt idx="56939">
                  <c:v>79.081944444444446</c:v>
                </c:pt>
                <c:pt idx="56940">
                  <c:v>79.083333333333329</c:v>
                </c:pt>
                <c:pt idx="56941">
                  <c:v>79.084722222222226</c:v>
                </c:pt>
                <c:pt idx="56942">
                  <c:v>79.086111111111109</c:v>
                </c:pt>
                <c:pt idx="56943">
                  <c:v>79.087500000000006</c:v>
                </c:pt>
                <c:pt idx="56944">
                  <c:v>79.088888888888889</c:v>
                </c:pt>
                <c:pt idx="56945">
                  <c:v>79.090277777777771</c:v>
                </c:pt>
                <c:pt idx="56946">
                  <c:v>79.091666666666669</c:v>
                </c:pt>
                <c:pt idx="56947">
                  <c:v>79.093055555555551</c:v>
                </c:pt>
                <c:pt idx="56948">
                  <c:v>79.094444444444449</c:v>
                </c:pt>
                <c:pt idx="56949">
                  <c:v>79.095833333333331</c:v>
                </c:pt>
                <c:pt idx="56950">
                  <c:v>79.097222222222229</c:v>
                </c:pt>
                <c:pt idx="56951">
                  <c:v>79.098611111111111</c:v>
                </c:pt>
                <c:pt idx="56952">
                  <c:v>79.099999999999994</c:v>
                </c:pt>
                <c:pt idx="56953">
                  <c:v>79.101388888888891</c:v>
                </c:pt>
                <c:pt idx="56954">
                  <c:v>79.102777777777774</c:v>
                </c:pt>
                <c:pt idx="56955">
                  <c:v>79.104166666666671</c:v>
                </c:pt>
                <c:pt idx="56956">
                  <c:v>79.105555555555554</c:v>
                </c:pt>
                <c:pt idx="56957">
                  <c:v>79.106944444444451</c:v>
                </c:pt>
                <c:pt idx="56958">
                  <c:v>79.108333333333334</c:v>
                </c:pt>
                <c:pt idx="56959">
                  <c:v>79.109722222222217</c:v>
                </c:pt>
                <c:pt idx="56960">
                  <c:v>79.111111111111114</c:v>
                </c:pt>
                <c:pt idx="56961">
                  <c:v>79.112499999999997</c:v>
                </c:pt>
                <c:pt idx="56962">
                  <c:v>79.113888888888894</c:v>
                </c:pt>
                <c:pt idx="56963">
                  <c:v>79.115277777777777</c:v>
                </c:pt>
                <c:pt idx="56964">
                  <c:v>79.11666666666666</c:v>
                </c:pt>
                <c:pt idx="56965">
                  <c:v>79.118055555555557</c:v>
                </c:pt>
                <c:pt idx="56966">
                  <c:v>79.11944444444444</c:v>
                </c:pt>
                <c:pt idx="56967">
                  <c:v>79.120833333333337</c:v>
                </c:pt>
                <c:pt idx="56968">
                  <c:v>79.12222222222222</c:v>
                </c:pt>
                <c:pt idx="56969">
                  <c:v>79.123611111111117</c:v>
                </c:pt>
                <c:pt idx="56970">
                  <c:v>79.125</c:v>
                </c:pt>
                <c:pt idx="56971">
                  <c:v>79.126388888888883</c:v>
                </c:pt>
                <c:pt idx="56972">
                  <c:v>79.12777777777778</c:v>
                </c:pt>
                <c:pt idx="56973">
                  <c:v>79.129166666666663</c:v>
                </c:pt>
                <c:pt idx="56974">
                  <c:v>79.13055555555556</c:v>
                </c:pt>
                <c:pt idx="56975">
                  <c:v>79.131944444444443</c:v>
                </c:pt>
                <c:pt idx="56976">
                  <c:v>79.13333333333334</c:v>
                </c:pt>
                <c:pt idx="56977">
                  <c:v>79.134722222222223</c:v>
                </c:pt>
                <c:pt idx="56978">
                  <c:v>79.136111111111106</c:v>
                </c:pt>
                <c:pt idx="56979">
                  <c:v>79.137500000000003</c:v>
                </c:pt>
                <c:pt idx="56980">
                  <c:v>79.138888888888886</c:v>
                </c:pt>
                <c:pt idx="56981">
                  <c:v>79.140277777777783</c:v>
                </c:pt>
                <c:pt idx="56982">
                  <c:v>79.141666666666666</c:v>
                </c:pt>
                <c:pt idx="56983">
                  <c:v>79.143055555555549</c:v>
                </c:pt>
                <c:pt idx="56984">
                  <c:v>79.144444444444446</c:v>
                </c:pt>
                <c:pt idx="56985">
                  <c:v>79.145833333333329</c:v>
                </c:pt>
                <c:pt idx="56986">
                  <c:v>79.147222222222226</c:v>
                </c:pt>
                <c:pt idx="56987">
                  <c:v>79.148611111111109</c:v>
                </c:pt>
                <c:pt idx="56988">
                  <c:v>79.150000000000006</c:v>
                </c:pt>
                <c:pt idx="56989">
                  <c:v>79.151388888888889</c:v>
                </c:pt>
                <c:pt idx="56990">
                  <c:v>79.152777777777771</c:v>
                </c:pt>
                <c:pt idx="56991">
                  <c:v>79.154166666666669</c:v>
                </c:pt>
                <c:pt idx="56992">
                  <c:v>79.155555555555551</c:v>
                </c:pt>
                <c:pt idx="56993">
                  <c:v>79.156944444444449</c:v>
                </c:pt>
                <c:pt idx="56994">
                  <c:v>79.158333333333331</c:v>
                </c:pt>
                <c:pt idx="56995">
                  <c:v>79.159722222222229</c:v>
                </c:pt>
                <c:pt idx="56996">
                  <c:v>79.161111111111111</c:v>
                </c:pt>
                <c:pt idx="56997">
                  <c:v>79.162499999999994</c:v>
                </c:pt>
                <c:pt idx="56998">
                  <c:v>79.163888888888891</c:v>
                </c:pt>
                <c:pt idx="56999">
                  <c:v>79.165277777777774</c:v>
                </c:pt>
                <c:pt idx="57000">
                  <c:v>79.166666666666671</c:v>
                </c:pt>
                <c:pt idx="57001">
                  <c:v>79.168055555555554</c:v>
                </c:pt>
                <c:pt idx="57002">
                  <c:v>79.169444444444451</c:v>
                </c:pt>
                <c:pt idx="57003">
                  <c:v>79.170833333333334</c:v>
                </c:pt>
                <c:pt idx="57004">
                  <c:v>79.172222222222217</c:v>
                </c:pt>
                <c:pt idx="57005">
                  <c:v>79.173611111111114</c:v>
                </c:pt>
                <c:pt idx="57006">
                  <c:v>79.174999999999997</c:v>
                </c:pt>
                <c:pt idx="57007">
                  <c:v>79.176388888888894</c:v>
                </c:pt>
                <c:pt idx="57008">
                  <c:v>79.177777777777777</c:v>
                </c:pt>
                <c:pt idx="57009">
                  <c:v>79.17916666666666</c:v>
                </c:pt>
                <c:pt idx="57010">
                  <c:v>79.180555555555557</c:v>
                </c:pt>
                <c:pt idx="57011">
                  <c:v>79.18194444444444</c:v>
                </c:pt>
                <c:pt idx="57012">
                  <c:v>79.183333333333337</c:v>
                </c:pt>
                <c:pt idx="57013">
                  <c:v>79.18472222222222</c:v>
                </c:pt>
                <c:pt idx="57014">
                  <c:v>79.186111111111117</c:v>
                </c:pt>
                <c:pt idx="57015">
                  <c:v>79.1875</c:v>
                </c:pt>
                <c:pt idx="57016">
                  <c:v>79.188888888888883</c:v>
                </c:pt>
                <c:pt idx="57017">
                  <c:v>79.19027777777778</c:v>
                </c:pt>
                <c:pt idx="57018">
                  <c:v>79.191666666666663</c:v>
                </c:pt>
                <c:pt idx="57019">
                  <c:v>79.19305555555556</c:v>
                </c:pt>
                <c:pt idx="57020">
                  <c:v>79.194444444444443</c:v>
                </c:pt>
                <c:pt idx="57021">
                  <c:v>79.19583333333334</c:v>
                </c:pt>
                <c:pt idx="57022">
                  <c:v>79.197222222222223</c:v>
                </c:pt>
                <c:pt idx="57023">
                  <c:v>79.198611111111106</c:v>
                </c:pt>
                <c:pt idx="57024">
                  <c:v>79.2</c:v>
                </c:pt>
                <c:pt idx="57025">
                  <c:v>79.201388888888886</c:v>
                </c:pt>
                <c:pt idx="57026">
                  <c:v>79.202777777777783</c:v>
                </c:pt>
                <c:pt idx="57027">
                  <c:v>79.204166666666666</c:v>
                </c:pt>
                <c:pt idx="57028">
                  <c:v>79.205555555555549</c:v>
                </c:pt>
                <c:pt idx="57029">
                  <c:v>79.206944444444446</c:v>
                </c:pt>
                <c:pt idx="57030">
                  <c:v>79.208333333333329</c:v>
                </c:pt>
                <c:pt idx="57031">
                  <c:v>79.209722222222226</c:v>
                </c:pt>
                <c:pt idx="57032">
                  <c:v>79.211111111111109</c:v>
                </c:pt>
                <c:pt idx="57033">
                  <c:v>79.212500000000006</c:v>
                </c:pt>
                <c:pt idx="57034">
                  <c:v>79.213888888888889</c:v>
                </c:pt>
                <c:pt idx="57035">
                  <c:v>79.215277777777771</c:v>
                </c:pt>
                <c:pt idx="57036">
                  <c:v>79.216666666666669</c:v>
                </c:pt>
                <c:pt idx="57037">
                  <c:v>79.218055555555551</c:v>
                </c:pt>
                <c:pt idx="57038">
                  <c:v>79.219444444444449</c:v>
                </c:pt>
                <c:pt idx="57039">
                  <c:v>79.220833333333331</c:v>
                </c:pt>
                <c:pt idx="57040">
                  <c:v>79.222222222222229</c:v>
                </c:pt>
                <c:pt idx="57041">
                  <c:v>79.223611111111111</c:v>
                </c:pt>
                <c:pt idx="57042">
                  <c:v>79.224999999999994</c:v>
                </c:pt>
                <c:pt idx="57043">
                  <c:v>79.226388888888891</c:v>
                </c:pt>
                <c:pt idx="57044">
                  <c:v>79.227777777777774</c:v>
                </c:pt>
                <c:pt idx="57045">
                  <c:v>79.229166666666671</c:v>
                </c:pt>
                <c:pt idx="57046">
                  <c:v>79.230555555555554</c:v>
                </c:pt>
                <c:pt idx="57047">
                  <c:v>79.231944444444451</c:v>
                </c:pt>
                <c:pt idx="57048">
                  <c:v>79.233333333333334</c:v>
                </c:pt>
                <c:pt idx="57049">
                  <c:v>79.234722222222217</c:v>
                </c:pt>
                <c:pt idx="57050">
                  <c:v>79.236111111111114</c:v>
                </c:pt>
                <c:pt idx="57051">
                  <c:v>79.237499999999997</c:v>
                </c:pt>
                <c:pt idx="57052">
                  <c:v>79.238888888888894</c:v>
                </c:pt>
                <c:pt idx="57053">
                  <c:v>79.240277777777777</c:v>
                </c:pt>
                <c:pt idx="57054">
                  <c:v>79.24166666666666</c:v>
                </c:pt>
                <c:pt idx="57055">
                  <c:v>79.243055555555557</c:v>
                </c:pt>
                <c:pt idx="57056">
                  <c:v>79.24444444444444</c:v>
                </c:pt>
                <c:pt idx="57057">
                  <c:v>79.245833333333337</c:v>
                </c:pt>
                <c:pt idx="57058">
                  <c:v>79.24722222222222</c:v>
                </c:pt>
                <c:pt idx="57059">
                  <c:v>79.248611111111117</c:v>
                </c:pt>
                <c:pt idx="57060">
                  <c:v>79.25</c:v>
                </c:pt>
                <c:pt idx="57061">
                  <c:v>79.251388888888883</c:v>
                </c:pt>
                <c:pt idx="57062">
                  <c:v>79.25277777777778</c:v>
                </c:pt>
                <c:pt idx="57063">
                  <c:v>79.254166666666663</c:v>
                </c:pt>
                <c:pt idx="57064">
                  <c:v>79.25555555555556</c:v>
                </c:pt>
                <c:pt idx="57065">
                  <c:v>79.256944444444443</c:v>
                </c:pt>
                <c:pt idx="57066">
                  <c:v>79.25833333333334</c:v>
                </c:pt>
                <c:pt idx="57067">
                  <c:v>79.259722222222223</c:v>
                </c:pt>
                <c:pt idx="57068">
                  <c:v>79.261111111111106</c:v>
                </c:pt>
                <c:pt idx="57069">
                  <c:v>79.262500000000003</c:v>
                </c:pt>
                <c:pt idx="57070">
                  <c:v>79.263888888888886</c:v>
                </c:pt>
                <c:pt idx="57071">
                  <c:v>79.265277777777783</c:v>
                </c:pt>
                <c:pt idx="57072">
                  <c:v>79.266666666666666</c:v>
                </c:pt>
                <c:pt idx="57073">
                  <c:v>79.268055555555549</c:v>
                </c:pt>
                <c:pt idx="57074">
                  <c:v>79.269444444444446</c:v>
                </c:pt>
                <c:pt idx="57075">
                  <c:v>79.270833333333329</c:v>
                </c:pt>
                <c:pt idx="57076">
                  <c:v>79.272222222222226</c:v>
                </c:pt>
                <c:pt idx="57077">
                  <c:v>79.273611111111109</c:v>
                </c:pt>
                <c:pt idx="57078">
                  <c:v>79.275000000000006</c:v>
                </c:pt>
                <c:pt idx="57079">
                  <c:v>79.276388888888889</c:v>
                </c:pt>
                <c:pt idx="57080">
                  <c:v>79.277777777777771</c:v>
                </c:pt>
                <c:pt idx="57081">
                  <c:v>79.279166666666669</c:v>
                </c:pt>
                <c:pt idx="57082">
                  <c:v>79.280555555555551</c:v>
                </c:pt>
                <c:pt idx="57083">
                  <c:v>79.281944444444449</c:v>
                </c:pt>
                <c:pt idx="57084">
                  <c:v>79.283333333333331</c:v>
                </c:pt>
                <c:pt idx="57085">
                  <c:v>79.284722222222229</c:v>
                </c:pt>
                <c:pt idx="57086">
                  <c:v>79.286111111111111</c:v>
                </c:pt>
                <c:pt idx="57087">
                  <c:v>79.287499999999994</c:v>
                </c:pt>
                <c:pt idx="57088">
                  <c:v>79.288888888888891</c:v>
                </c:pt>
                <c:pt idx="57089">
                  <c:v>79.290277777777774</c:v>
                </c:pt>
                <c:pt idx="57090">
                  <c:v>79.291666666666671</c:v>
                </c:pt>
                <c:pt idx="57091">
                  <c:v>79.293055555555554</c:v>
                </c:pt>
                <c:pt idx="57092">
                  <c:v>79.294444444444451</c:v>
                </c:pt>
                <c:pt idx="57093">
                  <c:v>79.295833333333334</c:v>
                </c:pt>
                <c:pt idx="57094">
                  <c:v>79.297222222222217</c:v>
                </c:pt>
                <c:pt idx="57095">
                  <c:v>79.298611111111114</c:v>
                </c:pt>
                <c:pt idx="57096">
                  <c:v>79.3</c:v>
                </c:pt>
                <c:pt idx="57097">
                  <c:v>79.301388888888894</c:v>
                </c:pt>
                <c:pt idx="57098">
                  <c:v>79.302777777777777</c:v>
                </c:pt>
                <c:pt idx="57099">
                  <c:v>79.30416666666666</c:v>
                </c:pt>
                <c:pt idx="57100">
                  <c:v>79.305555555555557</c:v>
                </c:pt>
                <c:pt idx="57101">
                  <c:v>79.30694444444444</c:v>
                </c:pt>
                <c:pt idx="57102">
                  <c:v>79.308333333333337</c:v>
                </c:pt>
                <c:pt idx="57103">
                  <c:v>79.30972222222222</c:v>
                </c:pt>
                <c:pt idx="57104">
                  <c:v>79.311111111111117</c:v>
                </c:pt>
                <c:pt idx="57105">
                  <c:v>79.3125</c:v>
                </c:pt>
                <c:pt idx="57106">
                  <c:v>79.313888888888883</c:v>
                </c:pt>
                <c:pt idx="57107">
                  <c:v>79.31527777777778</c:v>
                </c:pt>
                <c:pt idx="57108">
                  <c:v>79.316666666666663</c:v>
                </c:pt>
                <c:pt idx="57109">
                  <c:v>79.31805555555556</c:v>
                </c:pt>
                <c:pt idx="57110">
                  <c:v>79.319444444444443</c:v>
                </c:pt>
                <c:pt idx="57111">
                  <c:v>79.32083333333334</c:v>
                </c:pt>
                <c:pt idx="57112">
                  <c:v>79.322222222222223</c:v>
                </c:pt>
                <c:pt idx="57113">
                  <c:v>79.323611111111106</c:v>
                </c:pt>
                <c:pt idx="57114">
                  <c:v>79.325000000000003</c:v>
                </c:pt>
                <c:pt idx="57115">
                  <c:v>79.326388888888886</c:v>
                </c:pt>
                <c:pt idx="57116">
                  <c:v>79.327777777777783</c:v>
                </c:pt>
                <c:pt idx="57117">
                  <c:v>79.329166666666666</c:v>
                </c:pt>
                <c:pt idx="57118">
                  <c:v>79.330555555555549</c:v>
                </c:pt>
                <c:pt idx="57119">
                  <c:v>79.331944444444446</c:v>
                </c:pt>
                <c:pt idx="57120">
                  <c:v>79.333333333333329</c:v>
                </c:pt>
                <c:pt idx="57121">
                  <c:v>79.334722222222226</c:v>
                </c:pt>
                <c:pt idx="57122">
                  <c:v>79.336111111111109</c:v>
                </c:pt>
                <c:pt idx="57123">
                  <c:v>79.337500000000006</c:v>
                </c:pt>
                <c:pt idx="57124">
                  <c:v>79.338888888888889</c:v>
                </c:pt>
                <c:pt idx="57125">
                  <c:v>79.340277777777771</c:v>
                </c:pt>
                <c:pt idx="57126">
                  <c:v>79.341666666666669</c:v>
                </c:pt>
                <c:pt idx="57127">
                  <c:v>79.343055555555551</c:v>
                </c:pt>
                <c:pt idx="57128">
                  <c:v>79.344444444444449</c:v>
                </c:pt>
                <c:pt idx="57129">
                  <c:v>79.345833333333331</c:v>
                </c:pt>
                <c:pt idx="57130">
                  <c:v>79.347222222222229</c:v>
                </c:pt>
                <c:pt idx="57131">
                  <c:v>79.348611111111111</c:v>
                </c:pt>
                <c:pt idx="57132">
                  <c:v>79.349999999999994</c:v>
                </c:pt>
                <c:pt idx="57133">
                  <c:v>79.351388888888891</c:v>
                </c:pt>
                <c:pt idx="57134">
                  <c:v>79.352777777777774</c:v>
                </c:pt>
                <c:pt idx="57135">
                  <c:v>79.354166666666671</c:v>
                </c:pt>
                <c:pt idx="57136">
                  <c:v>79.355555555555554</c:v>
                </c:pt>
                <c:pt idx="57137">
                  <c:v>79.356944444444451</c:v>
                </c:pt>
                <c:pt idx="57138">
                  <c:v>79.358333333333334</c:v>
                </c:pt>
                <c:pt idx="57139">
                  <c:v>79.359722222222217</c:v>
                </c:pt>
                <c:pt idx="57140">
                  <c:v>79.361111111111114</c:v>
                </c:pt>
                <c:pt idx="57141">
                  <c:v>79.362499999999997</c:v>
                </c:pt>
                <c:pt idx="57142">
                  <c:v>79.363888888888894</c:v>
                </c:pt>
                <c:pt idx="57143">
                  <c:v>79.365277777777777</c:v>
                </c:pt>
                <c:pt idx="57144">
                  <c:v>79.36666666666666</c:v>
                </c:pt>
                <c:pt idx="57145">
                  <c:v>79.368055555555557</c:v>
                </c:pt>
                <c:pt idx="57146">
                  <c:v>79.36944444444444</c:v>
                </c:pt>
                <c:pt idx="57147">
                  <c:v>79.370833333333337</c:v>
                </c:pt>
                <c:pt idx="57148">
                  <c:v>79.37222222222222</c:v>
                </c:pt>
                <c:pt idx="57149">
                  <c:v>79.373611111111117</c:v>
                </c:pt>
                <c:pt idx="57150">
                  <c:v>79.375</c:v>
                </c:pt>
                <c:pt idx="57151">
                  <c:v>79.376388888888883</c:v>
                </c:pt>
                <c:pt idx="57152">
                  <c:v>79.37777777777778</c:v>
                </c:pt>
                <c:pt idx="57153">
                  <c:v>79.379166666666663</c:v>
                </c:pt>
                <c:pt idx="57154">
                  <c:v>79.38055555555556</c:v>
                </c:pt>
                <c:pt idx="57155">
                  <c:v>79.381944444444443</c:v>
                </c:pt>
                <c:pt idx="57156">
                  <c:v>79.38333333333334</c:v>
                </c:pt>
                <c:pt idx="57157">
                  <c:v>79.384722222222223</c:v>
                </c:pt>
                <c:pt idx="57158">
                  <c:v>79.386111111111106</c:v>
                </c:pt>
                <c:pt idx="57159">
                  <c:v>79.387500000000003</c:v>
                </c:pt>
                <c:pt idx="57160">
                  <c:v>79.388888888888886</c:v>
                </c:pt>
                <c:pt idx="57161">
                  <c:v>79.390277777777783</c:v>
                </c:pt>
                <c:pt idx="57162">
                  <c:v>79.391666666666666</c:v>
                </c:pt>
                <c:pt idx="57163">
                  <c:v>79.393055555555549</c:v>
                </c:pt>
                <c:pt idx="57164">
                  <c:v>79.394444444444446</c:v>
                </c:pt>
                <c:pt idx="57165">
                  <c:v>79.395833333333329</c:v>
                </c:pt>
                <c:pt idx="57166">
                  <c:v>79.397222222222226</c:v>
                </c:pt>
                <c:pt idx="57167">
                  <c:v>79.398611111111109</c:v>
                </c:pt>
                <c:pt idx="57168">
                  <c:v>79.400000000000006</c:v>
                </c:pt>
                <c:pt idx="57169">
                  <c:v>79.401388888888889</c:v>
                </c:pt>
                <c:pt idx="57170">
                  <c:v>79.402777777777771</c:v>
                </c:pt>
                <c:pt idx="57171">
                  <c:v>79.404166666666669</c:v>
                </c:pt>
                <c:pt idx="57172">
                  <c:v>79.405555555555551</c:v>
                </c:pt>
                <c:pt idx="57173">
                  <c:v>79.406944444444449</c:v>
                </c:pt>
                <c:pt idx="57174">
                  <c:v>79.408333333333331</c:v>
                </c:pt>
                <c:pt idx="57175">
                  <c:v>79.409722222222229</c:v>
                </c:pt>
                <c:pt idx="57176">
                  <c:v>79.411111111111111</c:v>
                </c:pt>
                <c:pt idx="57177">
                  <c:v>79.412499999999994</c:v>
                </c:pt>
                <c:pt idx="57178">
                  <c:v>79.413888888888891</c:v>
                </c:pt>
                <c:pt idx="57179">
                  <c:v>79.415277777777774</c:v>
                </c:pt>
                <c:pt idx="57180">
                  <c:v>79.416666666666671</c:v>
                </c:pt>
                <c:pt idx="57181">
                  <c:v>79.418055555555554</c:v>
                </c:pt>
                <c:pt idx="57182">
                  <c:v>79.419444444444451</c:v>
                </c:pt>
                <c:pt idx="57183">
                  <c:v>79.420833333333334</c:v>
                </c:pt>
                <c:pt idx="57184">
                  <c:v>79.422222222222217</c:v>
                </c:pt>
                <c:pt idx="57185">
                  <c:v>79.423611111111114</c:v>
                </c:pt>
                <c:pt idx="57186">
                  <c:v>79.424999999999997</c:v>
                </c:pt>
                <c:pt idx="57187">
                  <c:v>79.426388888888894</c:v>
                </c:pt>
                <c:pt idx="57188">
                  <c:v>79.427777777777777</c:v>
                </c:pt>
                <c:pt idx="57189">
                  <c:v>79.42916666666666</c:v>
                </c:pt>
                <c:pt idx="57190">
                  <c:v>79.430555555555557</c:v>
                </c:pt>
                <c:pt idx="57191">
                  <c:v>79.43194444444444</c:v>
                </c:pt>
                <c:pt idx="57192">
                  <c:v>79.433333333333337</c:v>
                </c:pt>
                <c:pt idx="57193">
                  <c:v>79.43472222222222</c:v>
                </c:pt>
                <c:pt idx="57194">
                  <c:v>79.436111111111117</c:v>
                </c:pt>
                <c:pt idx="57195">
                  <c:v>79.4375</c:v>
                </c:pt>
                <c:pt idx="57196">
                  <c:v>79.438888888888883</c:v>
                </c:pt>
                <c:pt idx="57197">
                  <c:v>79.44027777777778</c:v>
                </c:pt>
                <c:pt idx="57198">
                  <c:v>79.441666666666663</c:v>
                </c:pt>
                <c:pt idx="57199">
                  <c:v>79.44305555555556</c:v>
                </c:pt>
                <c:pt idx="57200">
                  <c:v>79.444444444444443</c:v>
                </c:pt>
                <c:pt idx="57201">
                  <c:v>79.44583333333334</c:v>
                </c:pt>
                <c:pt idx="57202">
                  <c:v>79.447222222222223</c:v>
                </c:pt>
                <c:pt idx="57203">
                  <c:v>79.448611111111106</c:v>
                </c:pt>
                <c:pt idx="57204">
                  <c:v>79.45</c:v>
                </c:pt>
                <c:pt idx="57205">
                  <c:v>79.451388888888886</c:v>
                </c:pt>
                <c:pt idx="57206">
                  <c:v>79.452777777777783</c:v>
                </c:pt>
                <c:pt idx="57207">
                  <c:v>79.454166666666666</c:v>
                </c:pt>
                <c:pt idx="57208">
                  <c:v>79.455555555555549</c:v>
                </c:pt>
                <c:pt idx="57209">
                  <c:v>79.456944444444446</c:v>
                </c:pt>
                <c:pt idx="57210">
                  <c:v>79.458333333333329</c:v>
                </c:pt>
                <c:pt idx="57211">
                  <c:v>79.459722222222226</c:v>
                </c:pt>
                <c:pt idx="57212">
                  <c:v>79.461111111111109</c:v>
                </c:pt>
                <c:pt idx="57213">
                  <c:v>79.462500000000006</c:v>
                </c:pt>
                <c:pt idx="57214">
                  <c:v>79.463888888888889</c:v>
                </c:pt>
                <c:pt idx="57215">
                  <c:v>79.465277777777771</c:v>
                </c:pt>
                <c:pt idx="57216">
                  <c:v>79.466666666666669</c:v>
                </c:pt>
                <c:pt idx="57217">
                  <c:v>79.468055555555551</c:v>
                </c:pt>
                <c:pt idx="57218">
                  <c:v>79.469444444444449</c:v>
                </c:pt>
                <c:pt idx="57219">
                  <c:v>79.470833333333331</c:v>
                </c:pt>
                <c:pt idx="57220">
                  <c:v>79.472222222222229</c:v>
                </c:pt>
                <c:pt idx="57221">
                  <c:v>79.473611111111111</c:v>
                </c:pt>
                <c:pt idx="57222">
                  <c:v>79.474999999999994</c:v>
                </c:pt>
                <c:pt idx="57223">
                  <c:v>79.476388888888891</c:v>
                </c:pt>
                <c:pt idx="57224">
                  <c:v>79.477777777777774</c:v>
                </c:pt>
                <c:pt idx="57225">
                  <c:v>79.479166666666671</c:v>
                </c:pt>
                <c:pt idx="57226">
                  <c:v>79.480555555555554</c:v>
                </c:pt>
                <c:pt idx="57227">
                  <c:v>79.481944444444451</c:v>
                </c:pt>
                <c:pt idx="57228">
                  <c:v>79.483333333333334</c:v>
                </c:pt>
                <c:pt idx="57229">
                  <c:v>79.484722222222217</c:v>
                </c:pt>
                <c:pt idx="57230">
                  <c:v>79.486111111111114</c:v>
                </c:pt>
                <c:pt idx="57231">
                  <c:v>79.487499999999997</c:v>
                </c:pt>
                <c:pt idx="57232">
                  <c:v>79.488888888888894</c:v>
                </c:pt>
                <c:pt idx="57233">
                  <c:v>79.490277777777777</c:v>
                </c:pt>
                <c:pt idx="57234">
                  <c:v>79.49166666666666</c:v>
                </c:pt>
                <c:pt idx="57235">
                  <c:v>79.493055555555557</c:v>
                </c:pt>
                <c:pt idx="57236">
                  <c:v>79.49444444444444</c:v>
                </c:pt>
                <c:pt idx="57237">
                  <c:v>79.495833333333337</c:v>
                </c:pt>
                <c:pt idx="57238">
                  <c:v>79.49722222222222</c:v>
                </c:pt>
                <c:pt idx="57239">
                  <c:v>79.498611111111117</c:v>
                </c:pt>
                <c:pt idx="57240">
                  <c:v>79.5</c:v>
                </c:pt>
                <c:pt idx="57241">
                  <c:v>79.501388888888883</c:v>
                </c:pt>
                <c:pt idx="57242">
                  <c:v>79.50277777777778</c:v>
                </c:pt>
                <c:pt idx="57243">
                  <c:v>79.504166666666663</c:v>
                </c:pt>
                <c:pt idx="57244">
                  <c:v>79.50555555555556</c:v>
                </c:pt>
                <c:pt idx="57245">
                  <c:v>79.506944444444443</c:v>
                </c:pt>
                <c:pt idx="57246">
                  <c:v>79.50833333333334</c:v>
                </c:pt>
                <c:pt idx="57247">
                  <c:v>79.509722222222223</c:v>
                </c:pt>
                <c:pt idx="57248">
                  <c:v>79.511111111111106</c:v>
                </c:pt>
                <c:pt idx="57249">
                  <c:v>79.512500000000003</c:v>
                </c:pt>
                <c:pt idx="57250">
                  <c:v>79.513888888888886</c:v>
                </c:pt>
                <c:pt idx="57251">
                  <c:v>79.515277777777783</c:v>
                </c:pt>
                <c:pt idx="57252">
                  <c:v>79.516666666666666</c:v>
                </c:pt>
                <c:pt idx="57253">
                  <c:v>79.518055555555549</c:v>
                </c:pt>
                <c:pt idx="57254">
                  <c:v>79.519444444444446</c:v>
                </c:pt>
                <c:pt idx="57255">
                  <c:v>79.520833333333329</c:v>
                </c:pt>
                <c:pt idx="57256">
                  <c:v>79.522222222222226</c:v>
                </c:pt>
                <c:pt idx="57257">
                  <c:v>79.523611111111109</c:v>
                </c:pt>
                <c:pt idx="57258">
                  <c:v>79.525000000000006</c:v>
                </c:pt>
                <c:pt idx="57259">
                  <c:v>79.526388888888889</c:v>
                </c:pt>
                <c:pt idx="57260">
                  <c:v>79.527777777777771</c:v>
                </c:pt>
                <c:pt idx="57261">
                  <c:v>79.529166666666669</c:v>
                </c:pt>
                <c:pt idx="57262">
                  <c:v>79.530555555555551</c:v>
                </c:pt>
                <c:pt idx="57263">
                  <c:v>79.531944444444449</c:v>
                </c:pt>
                <c:pt idx="57264">
                  <c:v>79.533333333333331</c:v>
                </c:pt>
                <c:pt idx="57265">
                  <c:v>79.534722222222229</c:v>
                </c:pt>
                <c:pt idx="57266">
                  <c:v>79.536111111111111</c:v>
                </c:pt>
                <c:pt idx="57267">
                  <c:v>79.537499999999994</c:v>
                </c:pt>
                <c:pt idx="57268">
                  <c:v>79.538888888888891</c:v>
                </c:pt>
                <c:pt idx="57269">
                  <c:v>79.540277777777774</c:v>
                </c:pt>
                <c:pt idx="57270">
                  <c:v>79.541666666666671</c:v>
                </c:pt>
                <c:pt idx="57271">
                  <c:v>79.543055555555554</c:v>
                </c:pt>
                <c:pt idx="57272">
                  <c:v>79.544444444444451</c:v>
                </c:pt>
                <c:pt idx="57273">
                  <c:v>79.545833333333334</c:v>
                </c:pt>
                <c:pt idx="57274">
                  <c:v>79.547222222222217</c:v>
                </c:pt>
                <c:pt idx="57275">
                  <c:v>79.548611111111114</c:v>
                </c:pt>
                <c:pt idx="57276">
                  <c:v>79.55</c:v>
                </c:pt>
                <c:pt idx="57277">
                  <c:v>79.551388888888894</c:v>
                </c:pt>
                <c:pt idx="57278">
                  <c:v>79.552777777777777</c:v>
                </c:pt>
                <c:pt idx="57279">
                  <c:v>79.55416666666666</c:v>
                </c:pt>
                <c:pt idx="57280">
                  <c:v>79.555555555555557</c:v>
                </c:pt>
                <c:pt idx="57281">
                  <c:v>79.55694444444444</c:v>
                </c:pt>
                <c:pt idx="57282">
                  <c:v>79.558333333333337</c:v>
                </c:pt>
                <c:pt idx="57283">
                  <c:v>79.55972222222222</c:v>
                </c:pt>
                <c:pt idx="57284">
                  <c:v>79.561111111111117</c:v>
                </c:pt>
                <c:pt idx="57285">
                  <c:v>79.5625</c:v>
                </c:pt>
                <c:pt idx="57286">
                  <c:v>79.563888888888883</c:v>
                </c:pt>
                <c:pt idx="57287">
                  <c:v>79.56527777777778</c:v>
                </c:pt>
                <c:pt idx="57288">
                  <c:v>79.566666666666663</c:v>
                </c:pt>
                <c:pt idx="57289">
                  <c:v>79.56805555555556</c:v>
                </c:pt>
                <c:pt idx="57290">
                  <c:v>79.569444444444443</c:v>
                </c:pt>
                <c:pt idx="57291">
                  <c:v>79.57083333333334</c:v>
                </c:pt>
                <c:pt idx="57292">
                  <c:v>79.572222222222223</c:v>
                </c:pt>
                <c:pt idx="57293">
                  <c:v>79.573611111111106</c:v>
                </c:pt>
                <c:pt idx="57294">
                  <c:v>79.575000000000003</c:v>
                </c:pt>
                <c:pt idx="57295">
                  <c:v>79.576388888888886</c:v>
                </c:pt>
                <c:pt idx="57296">
                  <c:v>79.577777777777783</c:v>
                </c:pt>
                <c:pt idx="57297">
                  <c:v>79.579166666666666</c:v>
                </c:pt>
                <c:pt idx="57298">
                  <c:v>79.580555555555549</c:v>
                </c:pt>
                <c:pt idx="57299">
                  <c:v>79.581944444444446</c:v>
                </c:pt>
                <c:pt idx="57300">
                  <c:v>79.583333333333329</c:v>
                </c:pt>
                <c:pt idx="57301">
                  <c:v>79.584722222222226</c:v>
                </c:pt>
                <c:pt idx="57302">
                  <c:v>79.586111111111109</c:v>
                </c:pt>
                <c:pt idx="57303">
                  <c:v>79.587500000000006</c:v>
                </c:pt>
                <c:pt idx="57304">
                  <c:v>79.588888888888889</c:v>
                </c:pt>
                <c:pt idx="57305">
                  <c:v>79.590277777777771</c:v>
                </c:pt>
                <c:pt idx="57306">
                  <c:v>79.591666666666669</c:v>
                </c:pt>
                <c:pt idx="57307">
                  <c:v>79.593055555555551</c:v>
                </c:pt>
                <c:pt idx="57308">
                  <c:v>79.594444444444449</c:v>
                </c:pt>
                <c:pt idx="57309">
                  <c:v>79.595833333333331</c:v>
                </c:pt>
                <c:pt idx="57310">
                  <c:v>79.597222222222229</c:v>
                </c:pt>
                <c:pt idx="57311">
                  <c:v>79.598611111111111</c:v>
                </c:pt>
                <c:pt idx="57312">
                  <c:v>79.599999999999994</c:v>
                </c:pt>
                <c:pt idx="57313">
                  <c:v>79.601388888888891</c:v>
                </c:pt>
                <c:pt idx="57314">
                  <c:v>79.602777777777774</c:v>
                </c:pt>
                <c:pt idx="57315">
                  <c:v>79.604166666666671</c:v>
                </c:pt>
                <c:pt idx="57316">
                  <c:v>79.605555555555554</c:v>
                </c:pt>
                <c:pt idx="57317">
                  <c:v>79.606944444444451</c:v>
                </c:pt>
                <c:pt idx="57318">
                  <c:v>79.608333333333334</c:v>
                </c:pt>
                <c:pt idx="57319">
                  <c:v>79.609722222222217</c:v>
                </c:pt>
                <c:pt idx="57320">
                  <c:v>79.611111111111114</c:v>
                </c:pt>
                <c:pt idx="57321">
                  <c:v>79.612499999999997</c:v>
                </c:pt>
                <c:pt idx="57322">
                  <c:v>79.613888888888894</c:v>
                </c:pt>
                <c:pt idx="57323">
                  <c:v>79.615277777777777</c:v>
                </c:pt>
                <c:pt idx="57324">
                  <c:v>79.61666666666666</c:v>
                </c:pt>
                <c:pt idx="57325">
                  <c:v>79.618055555555557</c:v>
                </c:pt>
                <c:pt idx="57326">
                  <c:v>79.61944444444444</c:v>
                </c:pt>
                <c:pt idx="57327">
                  <c:v>79.620833333333337</c:v>
                </c:pt>
                <c:pt idx="57328">
                  <c:v>79.62222222222222</c:v>
                </c:pt>
                <c:pt idx="57329">
                  <c:v>79.623611111111117</c:v>
                </c:pt>
                <c:pt idx="57330">
                  <c:v>79.625</c:v>
                </c:pt>
                <c:pt idx="57331">
                  <c:v>79.626388888888883</c:v>
                </c:pt>
                <c:pt idx="57332">
                  <c:v>79.62777777777778</c:v>
                </c:pt>
                <c:pt idx="57333">
                  <c:v>79.629166666666663</c:v>
                </c:pt>
                <c:pt idx="57334">
                  <c:v>79.63055555555556</c:v>
                </c:pt>
                <c:pt idx="57335">
                  <c:v>79.631944444444443</c:v>
                </c:pt>
                <c:pt idx="57336">
                  <c:v>79.63333333333334</c:v>
                </c:pt>
                <c:pt idx="57337">
                  <c:v>79.634722222222223</c:v>
                </c:pt>
                <c:pt idx="57338">
                  <c:v>79.636111111111106</c:v>
                </c:pt>
                <c:pt idx="57339">
                  <c:v>79.637500000000003</c:v>
                </c:pt>
                <c:pt idx="57340">
                  <c:v>79.638888888888886</c:v>
                </c:pt>
                <c:pt idx="57341">
                  <c:v>79.640277777777783</c:v>
                </c:pt>
                <c:pt idx="57342">
                  <c:v>79.641666666666666</c:v>
                </c:pt>
                <c:pt idx="57343">
                  <c:v>79.643055555555549</c:v>
                </c:pt>
                <c:pt idx="57344">
                  <c:v>79.644444444444446</c:v>
                </c:pt>
                <c:pt idx="57345">
                  <c:v>79.645833333333329</c:v>
                </c:pt>
                <c:pt idx="57346">
                  <c:v>79.647222222222226</c:v>
                </c:pt>
                <c:pt idx="57347">
                  <c:v>79.648611111111109</c:v>
                </c:pt>
                <c:pt idx="57348">
                  <c:v>79.650000000000006</c:v>
                </c:pt>
                <c:pt idx="57349">
                  <c:v>79.651388888888889</c:v>
                </c:pt>
                <c:pt idx="57350">
                  <c:v>79.652777777777771</c:v>
                </c:pt>
                <c:pt idx="57351">
                  <c:v>79.654166666666669</c:v>
                </c:pt>
                <c:pt idx="57352">
                  <c:v>79.655555555555551</c:v>
                </c:pt>
                <c:pt idx="57353">
                  <c:v>79.656944444444449</c:v>
                </c:pt>
                <c:pt idx="57354">
                  <c:v>79.658333333333331</c:v>
                </c:pt>
                <c:pt idx="57355">
                  <c:v>79.659722222222229</c:v>
                </c:pt>
                <c:pt idx="57356">
                  <c:v>79.661111111111111</c:v>
                </c:pt>
                <c:pt idx="57357">
                  <c:v>79.662499999999994</c:v>
                </c:pt>
                <c:pt idx="57358">
                  <c:v>79.663888888888891</c:v>
                </c:pt>
                <c:pt idx="57359">
                  <c:v>79.665277777777774</c:v>
                </c:pt>
                <c:pt idx="57360">
                  <c:v>79.666666666666671</c:v>
                </c:pt>
                <c:pt idx="57361">
                  <c:v>79.668055555555554</c:v>
                </c:pt>
                <c:pt idx="57362">
                  <c:v>79.669444444444451</c:v>
                </c:pt>
                <c:pt idx="57363">
                  <c:v>79.670833333333334</c:v>
                </c:pt>
                <c:pt idx="57364">
                  <c:v>79.672222222222217</c:v>
                </c:pt>
                <c:pt idx="57365">
                  <c:v>79.673611111111114</c:v>
                </c:pt>
                <c:pt idx="57366">
                  <c:v>79.674999999999997</c:v>
                </c:pt>
                <c:pt idx="57367">
                  <c:v>79.676388888888894</c:v>
                </c:pt>
                <c:pt idx="57368">
                  <c:v>79.677777777777777</c:v>
                </c:pt>
                <c:pt idx="57369">
                  <c:v>79.67916666666666</c:v>
                </c:pt>
                <c:pt idx="57370">
                  <c:v>79.680555555555557</c:v>
                </c:pt>
                <c:pt idx="57371">
                  <c:v>79.68194444444444</c:v>
                </c:pt>
                <c:pt idx="57372">
                  <c:v>79.683333333333337</c:v>
                </c:pt>
                <c:pt idx="57373">
                  <c:v>79.68472222222222</c:v>
                </c:pt>
                <c:pt idx="57374">
                  <c:v>79.686111111111117</c:v>
                </c:pt>
                <c:pt idx="57375">
                  <c:v>79.6875</c:v>
                </c:pt>
                <c:pt idx="57376">
                  <c:v>79.688888888888883</c:v>
                </c:pt>
                <c:pt idx="57377">
                  <c:v>79.69027777777778</c:v>
                </c:pt>
                <c:pt idx="57378">
                  <c:v>79.691666666666663</c:v>
                </c:pt>
                <c:pt idx="57379">
                  <c:v>79.69305555555556</c:v>
                </c:pt>
                <c:pt idx="57380">
                  <c:v>79.694444444444443</c:v>
                </c:pt>
                <c:pt idx="57381">
                  <c:v>79.69583333333334</c:v>
                </c:pt>
                <c:pt idx="57382">
                  <c:v>79.697222222222223</c:v>
                </c:pt>
                <c:pt idx="57383">
                  <c:v>79.698611111111106</c:v>
                </c:pt>
                <c:pt idx="57384">
                  <c:v>79.7</c:v>
                </c:pt>
                <c:pt idx="57385">
                  <c:v>79.701388888888886</c:v>
                </c:pt>
                <c:pt idx="57386">
                  <c:v>79.702777777777783</c:v>
                </c:pt>
                <c:pt idx="57387">
                  <c:v>79.704166666666666</c:v>
                </c:pt>
                <c:pt idx="57388">
                  <c:v>79.705555555555549</c:v>
                </c:pt>
                <c:pt idx="57389">
                  <c:v>79.706944444444446</c:v>
                </c:pt>
                <c:pt idx="57390">
                  <c:v>79.708333333333329</c:v>
                </c:pt>
                <c:pt idx="57391">
                  <c:v>79.709722222222226</c:v>
                </c:pt>
                <c:pt idx="57392">
                  <c:v>79.711111111111109</c:v>
                </c:pt>
                <c:pt idx="57393">
                  <c:v>79.712500000000006</c:v>
                </c:pt>
                <c:pt idx="57394">
                  <c:v>79.713888888888889</c:v>
                </c:pt>
                <c:pt idx="57395">
                  <c:v>79.715277777777771</c:v>
                </c:pt>
                <c:pt idx="57396">
                  <c:v>79.716666666666669</c:v>
                </c:pt>
                <c:pt idx="57397">
                  <c:v>79.718055555555551</c:v>
                </c:pt>
                <c:pt idx="57398">
                  <c:v>79.719444444444449</c:v>
                </c:pt>
                <c:pt idx="57399">
                  <c:v>79.720833333333331</c:v>
                </c:pt>
                <c:pt idx="57400">
                  <c:v>79.722222222222229</c:v>
                </c:pt>
                <c:pt idx="57401">
                  <c:v>79.723611111111111</c:v>
                </c:pt>
                <c:pt idx="57402">
                  <c:v>79.724999999999994</c:v>
                </c:pt>
                <c:pt idx="57403">
                  <c:v>79.726388888888891</c:v>
                </c:pt>
                <c:pt idx="57404">
                  <c:v>79.727777777777774</c:v>
                </c:pt>
                <c:pt idx="57405">
                  <c:v>79.729166666666671</c:v>
                </c:pt>
                <c:pt idx="57406">
                  <c:v>79.730555555555554</c:v>
                </c:pt>
                <c:pt idx="57407">
                  <c:v>79.731944444444451</c:v>
                </c:pt>
                <c:pt idx="57408">
                  <c:v>79.733333333333334</c:v>
                </c:pt>
                <c:pt idx="57409">
                  <c:v>79.734722222222217</c:v>
                </c:pt>
                <c:pt idx="57410">
                  <c:v>79.736111111111114</c:v>
                </c:pt>
                <c:pt idx="57411">
                  <c:v>79.737499999999997</c:v>
                </c:pt>
                <c:pt idx="57412">
                  <c:v>79.738888888888894</c:v>
                </c:pt>
                <c:pt idx="57413">
                  <c:v>79.740277777777777</c:v>
                </c:pt>
                <c:pt idx="57414">
                  <c:v>79.74166666666666</c:v>
                </c:pt>
                <c:pt idx="57415">
                  <c:v>79.743055555555557</c:v>
                </c:pt>
                <c:pt idx="57416">
                  <c:v>79.74444444444444</c:v>
                </c:pt>
                <c:pt idx="57417">
                  <c:v>79.745833333333337</c:v>
                </c:pt>
                <c:pt idx="57418">
                  <c:v>79.74722222222222</c:v>
                </c:pt>
                <c:pt idx="57419">
                  <c:v>79.748611111111117</c:v>
                </c:pt>
                <c:pt idx="57420">
                  <c:v>79.75</c:v>
                </c:pt>
                <c:pt idx="57421">
                  <c:v>79.751388888888883</c:v>
                </c:pt>
                <c:pt idx="57422">
                  <c:v>79.75277777777778</c:v>
                </c:pt>
                <c:pt idx="57423">
                  <c:v>79.754166666666663</c:v>
                </c:pt>
                <c:pt idx="57424">
                  <c:v>79.75555555555556</c:v>
                </c:pt>
                <c:pt idx="57425">
                  <c:v>79.756944444444443</c:v>
                </c:pt>
                <c:pt idx="57426">
                  <c:v>79.75833333333334</c:v>
                </c:pt>
                <c:pt idx="57427">
                  <c:v>79.759722222222223</c:v>
                </c:pt>
                <c:pt idx="57428">
                  <c:v>79.761111111111106</c:v>
                </c:pt>
                <c:pt idx="57429">
                  <c:v>79.762500000000003</c:v>
                </c:pt>
                <c:pt idx="57430">
                  <c:v>79.763888888888886</c:v>
                </c:pt>
                <c:pt idx="57431">
                  <c:v>79.765277777777783</c:v>
                </c:pt>
                <c:pt idx="57432">
                  <c:v>79.766666666666666</c:v>
                </c:pt>
                <c:pt idx="57433">
                  <c:v>79.768055555555549</c:v>
                </c:pt>
                <c:pt idx="57434">
                  <c:v>79.769444444444446</c:v>
                </c:pt>
                <c:pt idx="57435">
                  <c:v>79.770833333333329</c:v>
                </c:pt>
                <c:pt idx="57436">
                  <c:v>79.772222222222226</c:v>
                </c:pt>
                <c:pt idx="57437">
                  <c:v>79.773611111111109</c:v>
                </c:pt>
                <c:pt idx="57438">
                  <c:v>79.775000000000006</c:v>
                </c:pt>
                <c:pt idx="57439">
                  <c:v>79.776388888888889</c:v>
                </c:pt>
                <c:pt idx="57440">
                  <c:v>79.777777777777771</c:v>
                </c:pt>
                <c:pt idx="57441">
                  <c:v>79.779166666666669</c:v>
                </c:pt>
                <c:pt idx="57442">
                  <c:v>79.780555555555551</c:v>
                </c:pt>
                <c:pt idx="57443">
                  <c:v>79.781944444444449</c:v>
                </c:pt>
                <c:pt idx="57444">
                  <c:v>79.783333333333331</c:v>
                </c:pt>
                <c:pt idx="57445">
                  <c:v>79.784722222222229</c:v>
                </c:pt>
                <c:pt idx="57446">
                  <c:v>79.786111111111111</c:v>
                </c:pt>
                <c:pt idx="57447">
                  <c:v>79.787499999999994</c:v>
                </c:pt>
                <c:pt idx="57448">
                  <c:v>79.788888888888891</c:v>
                </c:pt>
                <c:pt idx="57449">
                  <c:v>79.790277777777774</c:v>
                </c:pt>
                <c:pt idx="57450">
                  <c:v>79.791666666666671</c:v>
                </c:pt>
                <c:pt idx="57451">
                  <c:v>79.793055555555554</c:v>
                </c:pt>
                <c:pt idx="57452">
                  <c:v>79.794444444444451</c:v>
                </c:pt>
                <c:pt idx="57453">
                  <c:v>79.795833333333334</c:v>
                </c:pt>
                <c:pt idx="57454">
                  <c:v>79.797222222222217</c:v>
                </c:pt>
                <c:pt idx="57455">
                  <c:v>79.798611111111114</c:v>
                </c:pt>
                <c:pt idx="57456">
                  <c:v>79.8</c:v>
                </c:pt>
                <c:pt idx="57457">
                  <c:v>79.801388888888894</c:v>
                </c:pt>
                <c:pt idx="57458">
                  <c:v>79.802777777777777</c:v>
                </c:pt>
                <c:pt idx="57459">
                  <c:v>79.80416666666666</c:v>
                </c:pt>
                <c:pt idx="57460">
                  <c:v>79.805555555555557</c:v>
                </c:pt>
                <c:pt idx="57461">
                  <c:v>79.80694444444444</c:v>
                </c:pt>
                <c:pt idx="57462">
                  <c:v>79.808333333333337</c:v>
                </c:pt>
                <c:pt idx="57463">
                  <c:v>79.80972222222222</c:v>
                </c:pt>
                <c:pt idx="57464">
                  <c:v>79.811111111111117</c:v>
                </c:pt>
                <c:pt idx="57465">
                  <c:v>79.8125</c:v>
                </c:pt>
                <c:pt idx="57466">
                  <c:v>79.813888888888883</c:v>
                </c:pt>
                <c:pt idx="57467">
                  <c:v>79.81527777777778</c:v>
                </c:pt>
                <c:pt idx="57468">
                  <c:v>79.816666666666663</c:v>
                </c:pt>
                <c:pt idx="57469">
                  <c:v>79.81805555555556</c:v>
                </c:pt>
                <c:pt idx="57470">
                  <c:v>79.819444444444443</c:v>
                </c:pt>
                <c:pt idx="57471">
                  <c:v>79.82083333333334</c:v>
                </c:pt>
                <c:pt idx="57472">
                  <c:v>79.822222222222223</c:v>
                </c:pt>
                <c:pt idx="57473">
                  <c:v>79.823611111111106</c:v>
                </c:pt>
                <c:pt idx="57474">
                  <c:v>79.825000000000003</c:v>
                </c:pt>
                <c:pt idx="57475">
                  <c:v>79.826388888888886</c:v>
                </c:pt>
                <c:pt idx="57476">
                  <c:v>79.827777777777783</c:v>
                </c:pt>
                <c:pt idx="57477">
                  <c:v>79.829166666666666</c:v>
                </c:pt>
                <c:pt idx="57478">
                  <c:v>79.830555555555549</c:v>
                </c:pt>
                <c:pt idx="57479">
                  <c:v>79.831944444444446</c:v>
                </c:pt>
                <c:pt idx="57480">
                  <c:v>79.833333333333329</c:v>
                </c:pt>
                <c:pt idx="57481">
                  <c:v>79.834722222222226</c:v>
                </c:pt>
                <c:pt idx="57482">
                  <c:v>79.836111111111109</c:v>
                </c:pt>
                <c:pt idx="57483">
                  <c:v>79.837500000000006</c:v>
                </c:pt>
                <c:pt idx="57484">
                  <c:v>79.838888888888889</c:v>
                </c:pt>
                <c:pt idx="57485">
                  <c:v>79.840277777777771</c:v>
                </c:pt>
                <c:pt idx="57486">
                  <c:v>79.841666666666669</c:v>
                </c:pt>
                <c:pt idx="57487">
                  <c:v>79.843055555555551</c:v>
                </c:pt>
                <c:pt idx="57488">
                  <c:v>79.844444444444449</c:v>
                </c:pt>
                <c:pt idx="57489">
                  <c:v>79.845833333333331</c:v>
                </c:pt>
                <c:pt idx="57490">
                  <c:v>79.847222222222229</c:v>
                </c:pt>
                <c:pt idx="57491">
                  <c:v>79.848611111111111</c:v>
                </c:pt>
                <c:pt idx="57492">
                  <c:v>79.849999999999994</c:v>
                </c:pt>
                <c:pt idx="57493">
                  <c:v>79.851388888888891</c:v>
                </c:pt>
                <c:pt idx="57494">
                  <c:v>79.852777777777774</c:v>
                </c:pt>
                <c:pt idx="57495">
                  <c:v>79.854166666666671</c:v>
                </c:pt>
                <c:pt idx="57496">
                  <c:v>79.855555555555554</c:v>
                </c:pt>
                <c:pt idx="57497">
                  <c:v>79.856944444444451</c:v>
                </c:pt>
                <c:pt idx="57498">
                  <c:v>79.858333333333334</c:v>
                </c:pt>
                <c:pt idx="57499">
                  <c:v>79.859722222222217</c:v>
                </c:pt>
                <c:pt idx="57500">
                  <c:v>79.861111111111114</c:v>
                </c:pt>
                <c:pt idx="57501">
                  <c:v>79.862499999999997</c:v>
                </c:pt>
                <c:pt idx="57502">
                  <c:v>79.863888888888894</c:v>
                </c:pt>
                <c:pt idx="57503">
                  <c:v>79.865277777777777</c:v>
                </c:pt>
                <c:pt idx="57504">
                  <c:v>79.86666666666666</c:v>
                </c:pt>
                <c:pt idx="57505">
                  <c:v>79.868055555555557</c:v>
                </c:pt>
                <c:pt idx="57506">
                  <c:v>79.86944444444444</c:v>
                </c:pt>
                <c:pt idx="57507">
                  <c:v>79.870833333333337</c:v>
                </c:pt>
                <c:pt idx="57508">
                  <c:v>79.87222222222222</c:v>
                </c:pt>
                <c:pt idx="57509">
                  <c:v>79.873611111111117</c:v>
                </c:pt>
                <c:pt idx="57510">
                  <c:v>79.875</c:v>
                </c:pt>
                <c:pt idx="57511">
                  <c:v>79.876388888888883</c:v>
                </c:pt>
                <c:pt idx="57512">
                  <c:v>79.87777777777778</c:v>
                </c:pt>
                <c:pt idx="57513">
                  <c:v>79.879166666666663</c:v>
                </c:pt>
                <c:pt idx="57514">
                  <c:v>79.88055555555556</c:v>
                </c:pt>
                <c:pt idx="57515">
                  <c:v>79.881944444444443</c:v>
                </c:pt>
                <c:pt idx="57516">
                  <c:v>79.88333333333334</c:v>
                </c:pt>
                <c:pt idx="57517">
                  <c:v>79.884722222222223</c:v>
                </c:pt>
                <c:pt idx="57518">
                  <c:v>79.886111111111106</c:v>
                </c:pt>
                <c:pt idx="57519">
                  <c:v>79.887500000000003</c:v>
                </c:pt>
                <c:pt idx="57520">
                  <c:v>79.888888888888886</c:v>
                </c:pt>
                <c:pt idx="57521">
                  <c:v>79.890277777777783</c:v>
                </c:pt>
                <c:pt idx="57522">
                  <c:v>79.891666666666666</c:v>
                </c:pt>
                <c:pt idx="57523">
                  <c:v>79.893055555555549</c:v>
                </c:pt>
                <c:pt idx="57524">
                  <c:v>79.894444444444446</c:v>
                </c:pt>
                <c:pt idx="57525">
                  <c:v>79.895833333333329</c:v>
                </c:pt>
                <c:pt idx="57526">
                  <c:v>79.897222222222226</c:v>
                </c:pt>
                <c:pt idx="57527">
                  <c:v>79.898611111111109</c:v>
                </c:pt>
                <c:pt idx="57528">
                  <c:v>79.900000000000006</c:v>
                </c:pt>
                <c:pt idx="57529">
                  <c:v>79.901388888888889</c:v>
                </c:pt>
                <c:pt idx="57530">
                  <c:v>79.902777777777771</c:v>
                </c:pt>
                <c:pt idx="57531">
                  <c:v>79.904166666666669</c:v>
                </c:pt>
                <c:pt idx="57532">
                  <c:v>79.905555555555551</c:v>
                </c:pt>
                <c:pt idx="57533">
                  <c:v>79.906944444444449</c:v>
                </c:pt>
                <c:pt idx="57534">
                  <c:v>79.908333333333331</c:v>
                </c:pt>
                <c:pt idx="57535">
                  <c:v>79.909722222222229</c:v>
                </c:pt>
                <c:pt idx="57536">
                  <c:v>79.911111111111111</c:v>
                </c:pt>
                <c:pt idx="57537">
                  <c:v>79.912499999999994</c:v>
                </c:pt>
                <c:pt idx="57538">
                  <c:v>79.913888888888891</c:v>
                </c:pt>
                <c:pt idx="57539">
                  <c:v>79.915277777777774</c:v>
                </c:pt>
                <c:pt idx="57540">
                  <c:v>79.916666666666671</c:v>
                </c:pt>
                <c:pt idx="57541">
                  <c:v>79.918055555555554</c:v>
                </c:pt>
                <c:pt idx="57542">
                  <c:v>79.919444444444451</c:v>
                </c:pt>
                <c:pt idx="57543">
                  <c:v>79.920833333333334</c:v>
                </c:pt>
                <c:pt idx="57544">
                  <c:v>79.922222222222217</c:v>
                </c:pt>
                <c:pt idx="57545">
                  <c:v>79.923611111111114</c:v>
                </c:pt>
                <c:pt idx="57546">
                  <c:v>79.924999999999997</c:v>
                </c:pt>
                <c:pt idx="57547">
                  <c:v>79.926388888888894</c:v>
                </c:pt>
                <c:pt idx="57548">
                  <c:v>79.927777777777777</c:v>
                </c:pt>
                <c:pt idx="57549">
                  <c:v>79.92916666666666</c:v>
                </c:pt>
                <c:pt idx="57550">
                  <c:v>79.930555555555557</c:v>
                </c:pt>
                <c:pt idx="57551">
                  <c:v>79.93194444444444</c:v>
                </c:pt>
                <c:pt idx="57552">
                  <c:v>79.933333333333337</c:v>
                </c:pt>
                <c:pt idx="57553">
                  <c:v>79.93472222222222</c:v>
                </c:pt>
                <c:pt idx="57554">
                  <c:v>79.936111111111117</c:v>
                </c:pt>
                <c:pt idx="57555">
                  <c:v>79.9375</c:v>
                </c:pt>
                <c:pt idx="57556">
                  <c:v>79.938888888888883</c:v>
                </c:pt>
                <c:pt idx="57557">
                  <c:v>79.94027777777778</c:v>
                </c:pt>
                <c:pt idx="57558">
                  <c:v>79.941666666666663</c:v>
                </c:pt>
                <c:pt idx="57559">
                  <c:v>79.94305555555556</c:v>
                </c:pt>
                <c:pt idx="57560">
                  <c:v>79.944444444444443</c:v>
                </c:pt>
                <c:pt idx="57561">
                  <c:v>79.94583333333334</c:v>
                </c:pt>
                <c:pt idx="57562">
                  <c:v>79.947222222222223</c:v>
                </c:pt>
                <c:pt idx="57563">
                  <c:v>79.948611111111106</c:v>
                </c:pt>
                <c:pt idx="57564">
                  <c:v>79.95</c:v>
                </c:pt>
                <c:pt idx="57565">
                  <c:v>79.951388888888886</c:v>
                </c:pt>
                <c:pt idx="57566">
                  <c:v>79.952777777777783</c:v>
                </c:pt>
                <c:pt idx="57567">
                  <c:v>79.954166666666666</c:v>
                </c:pt>
                <c:pt idx="57568">
                  <c:v>79.955555555555549</c:v>
                </c:pt>
                <c:pt idx="57569">
                  <c:v>79.956944444444446</c:v>
                </c:pt>
                <c:pt idx="57570">
                  <c:v>79.958333333333329</c:v>
                </c:pt>
                <c:pt idx="57571">
                  <c:v>79.959722222222226</c:v>
                </c:pt>
                <c:pt idx="57572">
                  <c:v>79.961111111111109</c:v>
                </c:pt>
                <c:pt idx="57573">
                  <c:v>79.962500000000006</c:v>
                </c:pt>
                <c:pt idx="57574">
                  <c:v>79.963888888888889</c:v>
                </c:pt>
                <c:pt idx="57575">
                  <c:v>79.965277777777771</c:v>
                </c:pt>
                <c:pt idx="57576">
                  <c:v>79.966666666666669</c:v>
                </c:pt>
                <c:pt idx="57577">
                  <c:v>79.968055555555551</c:v>
                </c:pt>
                <c:pt idx="57578">
                  <c:v>79.969444444444449</c:v>
                </c:pt>
                <c:pt idx="57579">
                  <c:v>79.970833333333331</c:v>
                </c:pt>
                <c:pt idx="57580">
                  <c:v>79.972222222222229</c:v>
                </c:pt>
                <c:pt idx="57581">
                  <c:v>79.973611111111111</c:v>
                </c:pt>
                <c:pt idx="57582">
                  <c:v>79.974999999999994</c:v>
                </c:pt>
                <c:pt idx="57583">
                  <c:v>79.976388888888891</c:v>
                </c:pt>
                <c:pt idx="57584">
                  <c:v>79.977777777777774</c:v>
                </c:pt>
                <c:pt idx="57585">
                  <c:v>79.979166666666671</c:v>
                </c:pt>
                <c:pt idx="57586">
                  <c:v>79.980555555555554</c:v>
                </c:pt>
                <c:pt idx="57587">
                  <c:v>79.981944444444451</c:v>
                </c:pt>
                <c:pt idx="57588">
                  <c:v>79.983333333333334</c:v>
                </c:pt>
                <c:pt idx="57589">
                  <c:v>79.984722222222217</c:v>
                </c:pt>
                <c:pt idx="57590">
                  <c:v>79.986111111111114</c:v>
                </c:pt>
                <c:pt idx="57591">
                  <c:v>79.987499999999997</c:v>
                </c:pt>
                <c:pt idx="57592">
                  <c:v>79.988888888888894</c:v>
                </c:pt>
                <c:pt idx="57593">
                  <c:v>79.990277777777777</c:v>
                </c:pt>
                <c:pt idx="57594">
                  <c:v>79.99166666666666</c:v>
                </c:pt>
                <c:pt idx="57595">
                  <c:v>79.993055555555557</c:v>
                </c:pt>
                <c:pt idx="57596">
                  <c:v>79.99444444444444</c:v>
                </c:pt>
                <c:pt idx="57597">
                  <c:v>79.995833333333337</c:v>
                </c:pt>
                <c:pt idx="57598">
                  <c:v>79.99722222222222</c:v>
                </c:pt>
                <c:pt idx="57599">
                  <c:v>79.998611111111117</c:v>
                </c:pt>
                <c:pt idx="57600">
                  <c:v>80</c:v>
                </c:pt>
                <c:pt idx="57601">
                  <c:v>80.001388888888883</c:v>
                </c:pt>
                <c:pt idx="57602">
                  <c:v>80.00277777777778</c:v>
                </c:pt>
                <c:pt idx="57603">
                  <c:v>80.004166666666663</c:v>
                </c:pt>
                <c:pt idx="57604">
                  <c:v>80.00555555555556</c:v>
                </c:pt>
                <c:pt idx="57605">
                  <c:v>80.006944444444443</c:v>
                </c:pt>
                <c:pt idx="57606">
                  <c:v>80.00833333333334</c:v>
                </c:pt>
                <c:pt idx="57607">
                  <c:v>80.009722222222223</c:v>
                </c:pt>
                <c:pt idx="57608">
                  <c:v>80.011111111111106</c:v>
                </c:pt>
                <c:pt idx="57609">
                  <c:v>80.012500000000003</c:v>
                </c:pt>
                <c:pt idx="57610">
                  <c:v>80.013888888888886</c:v>
                </c:pt>
                <c:pt idx="57611">
                  <c:v>80.015277777777783</c:v>
                </c:pt>
                <c:pt idx="57612">
                  <c:v>80.016666666666666</c:v>
                </c:pt>
                <c:pt idx="57613">
                  <c:v>80.018055555555549</c:v>
                </c:pt>
                <c:pt idx="57614">
                  <c:v>80.019444444444446</c:v>
                </c:pt>
                <c:pt idx="57615">
                  <c:v>80.020833333333329</c:v>
                </c:pt>
                <c:pt idx="57616">
                  <c:v>80.022222222222226</c:v>
                </c:pt>
                <c:pt idx="57617">
                  <c:v>80.023611111111109</c:v>
                </c:pt>
                <c:pt idx="57618">
                  <c:v>80.025000000000006</c:v>
                </c:pt>
                <c:pt idx="57619">
                  <c:v>80.026388888888889</c:v>
                </c:pt>
                <c:pt idx="57620">
                  <c:v>80.027777777777771</c:v>
                </c:pt>
                <c:pt idx="57621">
                  <c:v>80.029166666666669</c:v>
                </c:pt>
                <c:pt idx="57622">
                  <c:v>80.030555555555551</c:v>
                </c:pt>
                <c:pt idx="57623">
                  <c:v>80.031944444444449</c:v>
                </c:pt>
                <c:pt idx="57624">
                  <c:v>80.033333333333331</c:v>
                </c:pt>
                <c:pt idx="57625">
                  <c:v>80.034722222222229</c:v>
                </c:pt>
                <c:pt idx="57626">
                  <c:v>80.036111111111111</c:v>
                </c:pt>
                <c:pt idx="57627">
                  <c:v>80.037499999999994</c:v>
                </c:pt>
                <c:pt idx="57628">
                  <c:v>80.038888888888891</c:v>
                </c:pt>
                <c:pt idx="57629">
                  <c:v>80.040277777777774</c:v>
                </c:pt>
                <c:pt idx="57630">
                  <c:v>80.041666666666671</c:v>
                </c:pt>
                <c:pt idx="57631">
                  <c:v>80.043055555555554</c:v>
                </c:pt>
                <c:pt idx="57632">
                  <c:v>80.044444444444451</c:v>
                </c:pt>
                <c:pt idx="57633">
                  <c:v>80.045833333333334</c:v>
                </c:pt>
                <c:pt idx="57634">
                  <c:v>80.047222222222217</c:v>
                </c:pt>
                <c:pt idx="57635">
                  <c:v>80.048611111111114</c:v>
                </c:pt>
                <c:pt idx="57636">
                  <c:v>80.05</c:v>
                </c:pt>
                <c:pt idx="57637">
                  <c:v>80.051388888888894</c:v>
                </c:pt>
                <c:pt idx="57638">
                  <c:v>80.052777777777777</c:v>
                </c:pt>
                <c:pt idx="57639">
                  <c:v>80.05416666666666</c:v>
                </c:pt>
                <c:pt idx="57640">
                  <c:v>80.055555555555557</c:v>
                </c:pt>
                <c:pt idx="57641">
                  <c:v>80.05694444444444</c:v>
                </c:pt>
                <c:pt idx="57642">
                  <c:v>80.058333333333337</c:v>
                </c:pt>
                <c:pt idx="57643">
                  <c:v>80.05972222222222</c:v>
                </c:pt>
                <c:pt idx="57644">
                  <c:v>80.061111111111117</c:v>
                </c:pt>
                <c:pt idx="57645">
                  <c:v>80.0625</c:v>
                </c:pt>
                <c:pt idx="57646">
                  <c:v>80.063888888888883</c:v>
                </c:pt>
                <c:pt idx="57647">
                  <c:v>80.06527777777778</c:v>
                </c:pt>
                <c:pt idx="57648">
                  <c:v>80.066666666666663</c:v>
                </c:pt>
                <c:pt idx="57649">
                  <c:v>80.06805555555556</c:v>
                </c:pt>
                <c:pt idx="57650">
                  <c:v>80.069444444444443</c:v>
                </c:pt>
                <c:pt idx="57651">
                  <c:v>80.07083333333334</c:v>
                </c:pt>
                <c:pt idx="57652">
                  <c:v>80.072222222222223</c:v>
                </c:pt>
                <c:pt idx="57653">
                  <c:v>80.073611111111106</c:v>
                </c:pt>
                <c:pt idx="57654">
                  <c:v>80.075000000000003</c:v>
                </c:pt>
                <c:pt idx="57655">
                  <c:v>80.076388888888886</c:v>
                </c:pt>
                <c:pt idx="57656">
                  <c:v>80.077777777777783</c:v>
                </c:pt>
                <c:pt idx="57657">
                  <c:v>80.079166666666666</c:v>
                </c:pt>
                <c:pt idx="57658">
                  <c:v>80.080555555555549</c:v>
                </c:pt>
                <c:pt idx="57659">
                  <c:v>80.081944444444446</c:v>
                </c:pt>
                <c:pt idx="57660">
                  <c:v>80.083333333333329</c:v>
                </c:pt>
                <c:pt idx="57661">
                  <c:v>80.084722222222226</c:v>
                </c:pt>
                <c:pt idx="57662">
                  <c:v>80.086111111111109</c:v>
                </c:pt>
                <c:pt idx="57663">
                  <c:v>80.087500000000006</c:v>
                </c:pt>
                <c:pt idx="57664">
                  <c:v>80.088888888888889</c:v>
                </c:pt>
                <c:pt idx="57665">
                  <c:v>80.090277777777771</c:v>
                </c:pt>
                <c:pt idx="57666">
                  <c:v>80.091666666666669</c:v>
                </c:pt>
                <c:pt idx="57667">
                  <c:v>80.093055555555551</c:v>
                </c:pt>
                <c:pt idx="57668">
                  <c:v>80.094444444444449</c:v>
                </c:pt>
                <c:pt idx="57669">
                  <c:v>80.095833333333331</c:v>
                </c:pt>
                <c:pt idx="57670">
                  <c:v>80.097222222222229</c:v>
                </c:pt>
                <c:pt idx="57671">
                  <c:v>80.098611111111111</c:v>
                </c:pt>
                <c:pt idx="57672">
                  <c:v>80.099999999999994</c:v>
                </c:pt>
                <c:pt idx="57673">
                  <c:v>80.101388888888891</c:v>
                </c:pt>
                <c:pt idx="57674">
                  <c:v>80.102777777777774</c:v>
                </c:pt>
                <c:pt idx="57675">
                  <c:v>80.104166666666671</c:v>
                </c:pt>
                <c:pt idx="57676">
                  <c:v>80.105555555555554</c:v>
                </c:pt>
                <c:pt idx="57677">
                  <c:v>80.106944444444451</c:v>
                </c:pt>
                <c:pt idx="57678">
                  <c:v>80.108333333333334</c:v>
                </c:pt>
                <c:pt idx="57679">
                  <c:v>80.109722222222217</c:v>
                </c:pt>
                <c:pt idx="57680">
                  <c:v>80.111111111111114</c:v>
                </c:pt>
                <c:pt idx="57681">
                  <c:v>80.112499999999997</c:v>
                </c:pt>
                <c:pt idx="57682">
                  <c:v>80.113888888888894</c:v>
                </c:pt>
                <c:pt idx="57683">
                  <c:v>80.115277777777777</c:v>
                </c:pt>
                <c:pt idx="57684">
                  <c:v>80.11666666666666</c:v>
                </c:pt>
                <c:pt idx="57685">
                  <c:v>80.118055555555557</c:v>
                </c:pt>
                <c:pt idx="57686">
                  <c:v>80.11944444444444</c:v>
                </c:pt>
                <c:pt idx="57687">
                  <c:v>80.120833333333337</c:v>
                </c:pt>
                <c:pt idx="57688">
                  <c:v>80.12222222222222</c:v>
                </c:pt>
                <c:pt idx="57689">
                  <c:v>80.123611111111117</c:v>
                </c:pt>
                <c:pt idx="57690">
                  <c:v>80.125</c:v>
                </c:pt>
                <c:pt idx="57691">
                  <c:v>80.126388888888883</c:v>
                </c:pt>
                <c:pt idx="57692">
                  <c:v>80.12777777777778</c:v>
                </c:pt>
                <c:pt idx="57693">
                  <c:v>80.129166666666663</c:v>
                </c:pt>
                <c:pt idx="57694">
                  <c:v>80.13055555555556</c:v>
                </c:pt>
                <c:pt idx="57695">
                  <c:v>80.131944444444443</c:v>
                </c:pt>
                <c:pt idx="57696">
                  <c:v>80.13333333333334</c:v>
                </c:pt>
                <c:pt idx="57697">
                  <c:v>80.134722222222223</c:v>
                </c:pt>
                <c:pt idx="57698">
                  <c:v>80.136111111111106</c:v>
                </c:pt>
                <c:pt idx="57699">
                  <c:v>80.137500000000003</c:v>
                </c:pt>
                <c:pt idx="57700">
                  <c:v>80.138888888888886</c:v>
                </c:pt>
                <c:pt idx="57701">
                  <c:v>80.140277777777783</c:v>
                </c:pt>
                <c:pt idx="57702">
                  <c:v>80.141666666666666</c:v>
                </c:pt>
                <c:pt idx="57703">
                  <c:v>80.143055555555549</c:v>
                </c:pt>
                <c:pt idx="57704">
                  <c:v>80.144444444444446</c:v>
                </c:pt>
                <c:pt idx="57705">
                  <c:v>80.145833333333329</c:v>
                </c:pt>
                <c:pt idx="57706">
                  <c:v>80.147222222222226</c:v>
                </c:pt>
                <c:pt idx="57707">
                  <c:v>80.148611111111109</c:v>
                </c:pt>
                <c:pt idx="57708">
                  <c:v>80.150000000000006</c:v>
                </c:pt>
                <c:pt idx="57709">
                  <c:v>80.151388888888889</c:v>
                </c:pt>
                <c:pt idx="57710">
                  <c:v>80.152777777777771</c:v>
                </c:pt>
                <c:pt idx="57711">
                  <c:v>80.154166666666669</c:v>
                </c:pt>
                <c:pt idx="57712">
                  <c:v>80.155555555555551</c:v>
                </c:pt>
                <c:pt idx="57713">
                  <c:v>80.156944444444449</c:v>
                </c:pt>
                <c:pt idx="57714">
                  <c:v>80.158333333333331</c:v>
                </c:pt>
                <c:pt idx="57715">
                  <c:v>80.159722222222229</c:v>
                </c:pt>
                <c:pt idx="57716">
                  <c:v>80.161111111111111</c:v>
                </c:pt>
                <c:pt idx="57717">
                  <c:v>80.162499999999994</c:v>
                </c:pt>
                <c:pt idx="57718">
                  <c:v>80.163888888888891</c:v>
                </c:pt>
                <c:pt idx="57719">
                  <c:v>80.165277777777774</c:v>
                </c:pt>
                <c:pt idx="57720">
                  <c:v>80.166666666666671</c:v>
                </c:pt>
                <c:pt idx="57721">
                  <c:v>80.168055555555554</c:v>
                </c:pt>
                <c:pt idx="57722">
                  <c:v>80.169444444444451</c:v>
                </c:pt>
                <c:pt idx="57723">
                  <c:v>80.170833333333334</c:v>
                </c:pt>
                <c:pt idx="57724">
                  <c:v>80.172222222222217</c:v>
                </c:pt>
                <c:pt idx="57725">
                  <c:v>80.173611111111114</c:v>
                </c:pt>
                <c:pt idx="57726">
                  <c:v>80.174999999999997</c:v>
                </c:pt>
                <c:pt idx="57727">
                  <c:v>80.176388888888894</c:v>
                </c:pt>
                <c:pt idx="57728">
                  <c:v>80.177777777777777</c:v>
                </c:pt>
                <c:pt idx="57729">
                  <c:v>80.17916666666666</c:v>
                </c:pt>
                <c:pt idx="57730">
                  <c:v>80.180555555555557</c:v>
                </c:pt>
                <c:pt idx="57731">
                  <c:v>80.18194444444444</c:v>
                </c:pt>
                <c:pt idx="57732">
                  <c:v>80.183333333333337</c:v>
                </c:pt>
                <c:pt idx="57733">
                  <c:v>80.18472222222222</c:v>
                </c:pt>
                <c:pt idx="57734">
                  <c:v>80.186111111111117</c:v>
                </c:pt>
                <c:pt idx="57735">
                  <c:v>80.1875</c:v>
                </c:pt>
                <c:pt idx="57736">
                  <c:v>80.188888888888883</c:v>
                </c:pt>
                <c:pt idx="57737">
                  <c:v>80.19027777777778</c:v>
                </c:pt>
                <c:pt idx="57738">
                  <c:v>80.191666666666663</c:v>
                </c:pt>
                <c:pt idx="57739">
                  <c:v>80.19305555555556</c:v>
                </c:pt>
                <c:pt idx="57740">
                  <c:v>80.194444444444443</c:v>
                </c:pt>
                <c:pt idx="57741">
                  <c:v>80.19583333333334</c:v>
                </c:pt>
                <c:pt idx="57742">
                  <c:v>80.197222222222223</c:v>
                </c:pt>
                <c:pt idx="57743">
                  <c:v>80.198611111111106</c:v>
                </c:pt>
                <c:pt idx="57744">
                  <c:v>80.2</c:v>
                </c:pt>
                <c:pt idx="57745">
                  <c:v>80.201388888888886</c:v>
                </c:pt>
                <c:pt idx="57746">
                  <c:v>80.202777777777783</c:v>
                </c:pt>
                <c:pt idx="57747">
                  <c:v>80.204166666666666</c:v>
                </c:pt>
                <c:pt idx="57748">
                  <c:v>80.205555555555549</c:v>
                </c:pt>
                <c:pt idx="57749">
                  <c:v>80.206944444444446</c:v>
                </c:pt>
                <c:pt idx="57750">
                  <c:v>80.208333333333329</c:v>
                </c:pt>
                <c:pt idx="57751">
                  <c:v>80.209722222222226</c:v>
                </c:pt>
                <c:pt idx="57752">
                  <c:v>80.211111111111109</c:v>
                </c:pt>
                <c:pt idx="57753">
                  <c:v>80.212500000000006</c:v>
                </c:pt>
                <c:pt idx="57754">
                  <c:v>80.213888888888889</c:v>
                </c:pt>
                <c:pt idx="57755">
                  <c:v>80.215277777777771</c:v>
                </c:pt>
                <c:pt idx="57756">
                  <c:v>80.216666666666669</c:v>
                </c:pt>
                <c:pt idx="57757">
                  <c:v>80.218055555555551</c:v>
                </c:pt>
                <c:pt idx="57758">
                  <c:v>80.219444444444449</c:v>
                </c:pt>
                <c:pt idx="57759">
                  <c:v>80.220833333333331</c:v>
                </c:pt>
                <c:pt idx="57760">
                  <c:v>80.222222222222229</c:v>
                </c:pt>
                <c:pt idx="57761">
                  <c:v>80.223611111111111</c:v>
                </c:pt>
                <c:pt idx="57762">
                  <c:v>80.224999999999994</c:v>
                </c:pt>
                <c:pt idx="57763">
                  <c:v>80.226388888888891</c:v>
                </c:pt>
                <c:pt idx="57764">
                  <c:v>80.227777777777774</c:v>
                </c:pt>
                <c:pt idx="57765">
                  <c:v>80.229166666666671</c:v>
                </c:pt>
                <c:pt idx="57766">
                  <c:v>80.230555555555554</c:v>
                </c:pt>
                <c:pt idx="57767">
                  <c:v>80.231944444444451</c:v>
                </c:pt>
                <c:pt idx="57768">
                  <c:v>80.233333333333334</c:v>
                </c:pt>
                <c:pt idx="57769">
                  <c:v>80.234722222222217</c:v>
                </c:pt>
                <c:pt idx="57770">
                  <c:v>80.236111111111114</c:v>
                </c:pt>
                <c:pt idx="57771">
                  <c:v>80.237499999999997</c:v>
                </c:pt>
                <c:pt idx="57772">
                  <c:v>80.238888888888894</c:v>
                </c:pt>
                <c:pt idx="57773">
                  <c:v>80.240277777777777</c:v>
                </c:pt>
                <c:pt idx="57774">
                  <c:v>80.24166666666666</c:v>
                </c:pt>
                <c:pt idx="57775">
                  <c:v>80.243055555555557</c:v>
                </c:pt>
                <c:pt idx="57776">
                  <c:v>80.24444444444444</c:v>
                </c:pt>
                <c:pt idx="57777">
                  <c:v>80.245833333333337</c:v>
                </c:pt>
                <c:pt idx="57778">
                  <c:v>80.24722222222222</c:v>
                </c:pt>
                <c:pt idx="57779">
                  <c:v>80.248611111111117</c:v>
                </c:pt>
                <c:pt idx="57780">
                  <c:v>80.25</c:v>
                </c:pt>
                <c:pt idx="57781">
                  <c:v>80.251388888888883</c:v>
                </c:pt>
                <c:pt idx="57782">
                  <c:v>80.25277777777778</c:v>
                </c:pt>
                <c:pt idx="57783">
                  <c:v>80.254166666666663</c:v>
                </c:pt>
                <c:pt idx="57784">
                  <c:v>80.25555555555556</c:v>
                </c:pt>
                <c:pt idx="57785">
                  <c:v>80.256944444444443</c:v>
                </c:pt>
                <c:pt idx="57786">
                  <c:v>80.25833333333334</c:v>
                </c:pt>
                <c:pt idx="57787">
                  <c:v>80.259722222222223</c:v>
                </c:pt>
                <c:pt idx="57788">
                  <c:v>80.261111111111106</c:v>
                </c:pt>
                <c:pt idx="57789">
                  <c:v>80.262500000000003</c:v>
                </c:pt>
                <c:pt idx="57790">
                  <c:v>80.263888888888886</c:v>
                </c:pt>
                <c:pt idx="57791">
                  <c:v>80.265277777777783</c:v>
                </c:pt>
                <c:pt idx="57792">
                  <c:v>80.266666666666666</c:v>
                </c:pt>
                <c:pt idx="57793">
                  <c:v>80.268055555555549</c:v>
                </c:pt>
                <c:pt idx="57794">
                  <c:v>80.269444444444446</c:v>
                </c:pt>
                <c:pt idx="57795">
                  <c:v>80.270833333333329</c:v>
                </c:pt>
                <c:pt idx="57796">
                  <c:v>80.272222222222226</c:v>
                </c:pt>
                <c:pt idx="57797">
                  <c:v>80.273611111111109</c:v>
                </c:pt>
                <c:pt idx="57798">
                  <c:v>80.275000000000006</c:v>
                </c:pt>
                <c:pt idx="57799">
                  <c:v>80.276388888888889</c:v>
                </c:pt>
                <c:pt idx="57800">
                  <c:v>80.277777777777771</c:v>
                </c:pt>
                <c:pt idx="57801">
                  <c:v>80.279166666666669</c:v>
                </c:pt>
                <c:pt idx="57802">
                  <c:v>80.280555555555551</c:v>
                </c:pt>
                <c:pt idx="57803">
                  <c:v>80.281944444444449</c:v>
                </c:pt>
                <c:pt idx="57804">
                  <c:v>80.283333333333331</c:v>
                </c:pt>
                <c:pt idx="57805">
                  <c:v>80.284722222222229</c:v>
                </c:pt>
                <c:pt idx="57806">
                  <c:v>80.286111111111111</c:v>
                </c:pt>
                <c:pt idx="57807">
                  <c:v>80.287499999999994</c:v>
                </c:pt>
                <c:pt idx="57808">
                  <c:v>80.288888888888891</c:v>
                </c:pt>
                <c:pt idx="57809">
                  <c:v>80.290277777777774</c:v>
                </c:pt>
                <c:pt idx="57810">
                  <c:v>80.291666666666671</c:v>
                </c:pt>
                <c:pt idx="57811">
                  <c:v>80.293055555555554</c:v>
                </c:pt>
                <c:pt idx="57812">
                  <c:v>80.294444444444451</c:v>
                </c:pt>
                <c:pt idx="57813">
                  <c:v>80.295833333333334</c:v>
                </c:pt>
                <c:pt idx="57814">
                  <c:v>80.297222222222217</c:v>
                </c:pt>
                <c:pt idx="57815">
                  <c:v>80.298611111111114</c:v>
                </c:pt>
                <c:pt idx="57816">
                  <c:v>80.3</c:v>
                </c:pt>
                <c:pt idx="57817">
                  <c:v>80.301388888888894</c:v>
                </c:pt>
                <c:pt idx="57818">
                  <c:v>80.302777777777777</c:v>
                </c:pt>
                <c:pt idx="57819">
                  <c:v>80.30416666666666</c:v>
                </c:pt>
                <c:pt idx="57820">
                  <c:v>80.305555555555557</c:v>
                </c:pt>
                <c:pt idx="57821">
                  <c:v>80.30694444444444</c:v>
                </c:pt>
                <c:pt idx="57822">
                  <c:v>80.308333333333337</c:v>
                </c:pt>
                <c:pt idx="57823">
                  <c:v>80.30972222222222</c:v>
                </c:pt>
                <c:pt idx="57824">
                  <c:v>80.311111111111117</c:v>
                </c:pt>
                <c:pt idx="57825">
                  <c:v>80.3125</c:v>
                </c:pt>
                <c:pt idx="57826">
                  <c:v>80.313888888888883</c:v>
                </c:pt>
                <c:pt idx="57827">
                  <c:v>80.31527777777778</c:v>
                </c:pt>
                <c:pt idx="57828">
                  <c:v>80.316666666666663</c:v>
                </c:pt>
                <c:pt idx="57829">
                  <c:v>80.31805555555556</c:v>
                </c:pt>
                <c:pt idx="57830">
                  <c:v>80.319444444444443</c:v>
                </c:pt>
                <c:pt idx="57831">
                  <c:v>80.32083333333334</c:v>
                </c:pt>
                <c:pt idx="57832">
                  <c:v>80.322222222222223</c:v>
                </c:pt>
                <c:pt idx="57833">
                  <c:v>80.323611111111106</c:v>
                </c:pt>
                <c:pt idx="57834">
                  <c:v>80.325000000000003</c:v>
                </c:pt>
                <c:pt idx="57835">
                  <c:v>80.326388888888886</c:v>
                </c:pt>
                <c:pt idx="57836">
                  <c:v>80.327777777777783</c:v>
                </c:pt>
                <c:pt idx="57837">
                  <c:v>80.329166666666666</c:v>
                </c:pt>
                <c:pt idx="57838">
                  <c:v>80.330555555555549</c:v>
                </c:pt>
                <c:pt idx="57839">
                  <c:v>80.331944444444446</c:v>
                </c:pt>
                <c:pt idx="57840">
                  <c:v>80.333333333333329</c:v>
                </c:pt>
                <c:pt idx="57841">
                  <c:v>80.334722222222226</c:v>
                </c:pt>
                <c:pt idx="57842">
                  <c:v>80.336111111111109</c:v>
                </c:pt>
                <c:pt idx="57843">
                  <c:v>80.337500000000006</c:v>
                </c:pt>
                <c:pt idx="57844">
                  <c:v>80.338888888888889</c:v>
                </c:pt>
                <c:pt idx="57845">
                  <c:v>80.340277777777771</c:v>
                </c:pt>
                <c:pt idx="57846">
                  <c:v>80.341666666666669</c:v>
                </c:pt>
                <c:pt idx="57847">
                  <c:v>80.343055555555551</c:v>
                </c:pt>
                <c:pt idx="57848">
                  <c:v>80.344444444444449</c:v>
                </c:pt>
                <c:pt idx="57849">
                  <c:v>80.345833333333331</c:v>
                </c:pt>
                <c:pt idx="57850">
                  <c:v>80.347222222222229</c:v>
                </c:pt>
                <c:pt idx="57851">
                  <c:v>80.348611111111111</c:v>
                </c:pt>
                <c:pt idx="57852">
                  <c:v>80.349999999999994</c:v>
                </c:pt>
                <c:pt idx="57853">
                  <c:v>80.351388888888891</c:v>
                </c:pt>
                <c:pt idx="57854">
                  <c:v>80.352777777777774</c:v>
                </c:pt>
                <c:pt idx="57855">
                  <c:v>80.354166666666671</c:v>
                </c:pt>
                <c:pt idx="57856">
                  <c:v>80.355555555555554</c:v>
                </c:pt>
                <c:pt idx="57857">
                  <c:v>80.356944444444451</c:v>
                </c:pt>
                <c:pt idx="57858">
                  <c:v>80.358333333333334</c:v>
                </c:pt>
                <c:pt idx="57859">
                  <c:v>80.359722222222217</c:v>
                </c:pt>
                <c:pt idx="57860">
                  <c:v>80.361111111111114</c:v>
                </c:pt>
                <c:pt idx="57861">
                  <c:v>80.362499999999997</c:v>
                </c:pt>
                <c:pt idx="57862">
                  <c:v>80.363888888888894</c:v>
                </c:pt>
                <c:pt idx="57863">
                  <c:v>80.365277777777777</c:v>
                </c:pt>
                <c:pt idx="57864">
                  <c:v>80.36666666666666</c:v>
                </c:pt>
                <c:pt idx="57865">
                  <c:v>80.368055555555557</c:v>
                </c:pt>
                <c:pt idx="57866">
                  <c:v>80.36944444444444</c:v>
                </c:pt>
                <c:pt idx="57867">
                  <c:v>80.370833333333337</c:v>
                </c:pt>
                <c:pt idx="57868">
                  <c:v>80.37222222222222</c:v>
                </c:pt>
                <c:pt idx="57869">
                  <c:v>80.373611111111117</c:v>
                </c:pt>
                <c:pt idx="57870">
                  <c:v>80.375</c:v>
                </c:pt>
                <c:pt idx="57871">
                  <c:v>80.376388888888883</c:v>
                </c:pt>
                <c:pt idx="57872">
                  <c:v>80.37777777777778</c:v>
                </c:pt>
                <c:pt idx="57873">
                  <c:v>80.379166666666663</c:v>
                </c:pt>
                <c:pt idx="57874">
                  <c:v>80.38055555555556</c:v>
                </c:pt>
                <c:pt idx="57875">
                  <c:v>80.381944444444443</c:v>
                </c:pt>
                <c:pt idx="57876">
                  <c:v>80.38333333333334</c:v>
                </c:pt>
                <c:pt idx="57877">
                  <c:v>80.384722222222223</c:v>
                </c:pt>
                <c:pt idx="57878">
                  <c:v>80.386111111111106</c:v>
                </c:pt>
                <c:pt idx="57879">
                  <c:v>80.387500000000003</c:v>
                </c:pt>
                <c:pt idx="57880">
                  <c:v>80.388888888888886</c:v>
                </c:pt>
                <c:pt idx="57881">
                  <c:v>80.390277777777783</c:v>
                </c:pt>
                <c:pt idx="57882">
                  <c:v>80.391666666666666</c:v>
                </c:pt>
                <c:pt idx="57883">
                  <c:v>80.393055555555549</c:v>
                </c:pt>
                <c:pt idx="57884">
                  <c:v>80.394444444444446</c:v>
                </c:pt>
                <c:pt idx="57885">
                  <c:v>80.395833333333329</c:v>
                </c:pt>
                <c:pt idx="57886">
                  <c:v>80.397222222222226</c:v>
                </c:pt>
                <c:pt idx="57887">
                  <c:v>80.398611111111109</c:v>
                </c:pt>
                <c:pt idx="57888">
                  <c:v>80.400000000000006</c:v>
                </c:pt>
                <c:pt idx="57889">
                  <c:v>80.401388888888889</c:v>
                </c:pt>
                <c:pt idx="57890">
                  <c:v>80.402777777777771</c:v>
                </c:pt>
                <c:pt idx="57891">
                  <c:v>80.404166666666669</c:v>
                </c:pt>
                <c:pt idx="57892">
                  <c:v>80.405555555555551</c:v>
                </c:pt>
                <c:pt idx="57893">
                  <c:v>80.406944444444449</c:v>
                </c:pt>
                <c:pt idx="57894">
                  <c:v>80.408333333333331</c:v>
                </c:pt>
                <c:pt idx="57895">
                  <c:v>80.409722222222229</c:v>
                </c:pt>
                <c:pt idx="57896">
                  <c:v>80.411111111111111</c:v>
                </c:pt>
                <c:pt idx="57897">
                  <c:v>80.412499999999994</c:v>
                </c:pt>
                <c:pt idx="57898">
                  <c:v>80.413888888888891</c:v>
                </c:pt>
                <c:pt idx="57899">
                  <c:v>80.415277777777774</c:v>
                </c:pt>
                <c:pt idx="57900">
                  <c:v>80.416666666666671</c:v>
                </c:pt>
                <c:pt idx="57901">
                  <c:v>80.418055555555554</c:v>
                </c:pt>
                <c:pt idx="57902">
                  <c:v>80.419444444444451</c:v>
                </c:pt>
                <c:pt idx="57903">
                  <c:v>80.420833333333334</c:v>
                </c:pt>
                <c:pt idx="57904">
                  <c:v>80.422222222222217</c:v>
                </c:pt>
                <c:pt idx="57905">
                  <c:v>80.423611111111114</c:v>
                </c:pt>
                <c:pt idx="57906">
                  <c:v>80.424999999999997</c:v>
                </c:pt>
                <c:pt idx="57907">
                  <c:v>80.426388888888894</c:v>
                </c:pt>
                <c:pt idx="57908">
                  <c:v>80.427777777777777</c:v>
                </c:pt>
                <c:pt idx="57909">
                  <c:v>80.42916666666666</c:v>
                </c:pt>
                <c:pt idx="57910">
                  <c:v>80.430555555555557</c:v>
                </c:pt>
                <c:pt idx="57911">
                  <c:v>80.43194444444444</c:v>
                </c:pt>
                <c:pt idx="57912">
                  <c:v>80.433333333333337</c:v>
                </c:pt>
                <c:pt idx="57913">
                  <c:v>80.43472222222222</c:v>
                </c:pt>
                <c:pt idx="57914">
                  <c:v>80.436111111111117</c:v>
                </c:pt>
                <c:pt idx="57915">
                  <c:v>80.4375</c:v>
                </c:pt>
                <c:pt idx="57916">
                  <c:v>80.438888888888883</c:v>
                </c:pt>
                <c:pt idx="57917">
                  <c:v>80.44027777777778</c:v>
                </c:pt>
                <c:pt idx="57918">
                  <c:v>80.441666666666663</c:v>
                </c:pt>
                <c:pt idx="57919">
                  <c:v>80.44305555555556</c:v>
                </c:pt>
                <c:pt idx="57920">
                  <c:v>80.444444444444443</c:v>
                </c:pt>
                <c:pt idx="57921">
                  <c:v>80.44583333333334</c:v>
                </c:pt>
                <c:pt idx="57922">
                  <c:v>80.447222222222223</c:v>
                </c:pt>
                <c:pt idx="57923">
                  <c:v>80.448611111111106</c:v>
                </c:pt>
                <c:pt idx="57924">
                  <c:v>80.45</c:v>
                </c:pt>
                <c:pt idx="57925">
                  <c:v>80.451388888888886</c:v>
                </c:pt>
                <c:pt idx="57926">
                  <c:v>80.452777777777783</c:v>
                </c:pt>
                <c:pt idx="57927">
                  <c:v>80.454166666666666</c:v>
                </c:pt>
                <c:pt idx="57928">
                  <c:v>80.455555555555549</c:v>
                </c:pt>
                <c:pt idx="57929">
                  <c:v>80.456944444444446</c:v>
                </c:pt>
                <c:pt idx="57930">
                  <c:v>80.458333333333329</c:v>
                </c:pt>
                <c:pt idx="57931">
                  <c:v>80.459722222222226</c:v>
                </c:pt>
                <c:pt idx="57932">
                  <c:v>80.461111111111109</c:v>
                </c:pt>
                <c:pt idx="57933">
                  <c:v>80.462500000000006</c:v>
                </c:pt>
                <c:pt idx="57934">
                  <c:v>80.463888888888889</c:v>
                </c:pt>
                <c:pt idx="57935">
                  <c:v>80.465277777777771</c:v>
                </c:pt>
                <c:pt idx="57936">
                  <c:v>80.466666666666669</c:v>
                </c:pt>
                <c:pt idx="57937">
                  <c:v>80.468055555555551</c:v>
                </c:pt>
                <c:pt idx="57938">
                  <c:v>80.469444444444449</c:v>
                </c:pt>
                <c:pt idx="57939">
                  <c:v>80.470833333333331</c:v>
                </c:pt>
                <c:pt idx="57940">
                  <c:v>80.472222222222229</c:v>
                </c:pt>
                <c:pt idx="57941">
                  <c:v>80.473611111111111</c:v>
                </c:pt>
                <c:pt idx="57942">
                  <c:v>80.474999999999994</c:v>
                </c:pt>
                <c:pt idx="57943">
                  <c:v>80.476388888888891</c:v>
                </c:pt>
                <c:pt idx="57944">
                  <c:v>80.477777777777774</c:v>
                </c:pt>
                <c:pt idx="57945">
                  <c:v>80.479166666666671</c:v>
                </c:pt>
                <c:pt idx="57946">
                  <c:v>80.480555555555554</c:v>
                </c:pt>
                <c:pt idx="57947">
                  <c:v>80.481944444444451</c:v>
                </c:pt>
                <c:pt idx="57948">
                  <c:v>80.483333333333334</c:v>
                </c:pt>
                <c:pt idx="57949">
                  <c:v>80.484722222222217</c:v>
                </c:pt>
                <c:pt idx="57950">
                  <c:v>80.486111111111114</c:v>
                </c:pt>
                <c:pt idx="57951">
                  <c:v>80.487499999999997</c:v>
                </c:pt>
                <c:pt idx="57952">
                  <c:v>80.488888888888894</c:v>
                </c:pt>
                <c:pt idx="57953">
                  <c:v>80.490277777777777</c:v>
                </c:pt>
                <c:pt idx="57954">
                  <c:v>80.49166666666666</c:v>
                </c:pt>
                <c:pt idx="57955">
                  <c:v>80.493055555555557</c:v>
                </c:pt>
                <c:pt idx="57956">
                  <c:v>80.49444444444444</c:v>
                </c:pt>
                <c:pt idx="57957">
                  <c:v>80.495833333333337</c:v>
                </c:pt>
                <c:pt idx="57958">
                  <c:v>80.49722222222222</c:v>
                </c:pt>
                <c:pt idx="57959">
                  <c:v>80.498611111111117</c:v>
                </c:pt>
                <c:pt idx="57960">
                  <c:v>80.5</c:v>
                </c:pt>
                <c:pt idx="57961">
                  <c:v>80.501388888888883</c:v>
                </c:pt>
                <c:pt idx="57962">
                  <c:v>80.50277777777778</c:v>
                </c:pt>
                <c:pt idx="57963">
                  <c:v>80.504166666666663</c:v>
                </c:pt>
                <c:pt idx="57964">
                  <c:v>80.50555555555556</c:v>
                </c:pt>
                <c:pt idx="57965">
                  <c:v>80.506944444444443</c:v>
                </c:pt>
                <c:pt idx="57966">
                  <c:v>80.50833333333334</c:v>
                </c:pt>
                <c:pt idx="57967">
                  <c:v>80.509722222222223</c:v>
                </c:pt>
                <c:pt idx="57968">
                  <c:v>80.511111111111106</c:v>
                </c:pt>
                <c:pt idx="57969">
                  <c:v>80.512500000000003</c:v>
                </c:pt>
                <c:pt idx="57970">
                  <c:v>80.513888888888886</c:v>
                </c:pt>
                <c:pt idx="57971">
                  <c:v>80.515277777777783</c:v>
                </c:pt>
                <c:pt idx="57972">
                  <c:v>80.516666666666666</c:v>
                </c:pt>
                <c:pt idx="57973">
                  <c:v>80.518055555555549</c:v>
                </c:pt>
                <c:pt idx="57974">
                  <c:v>80.519444444444446</c:v>
                </c:pt>
                <c:pt idx="57975">
                  <c:v>80.520833333333329</c:v>
                </c:pt>
                <c:pt idx="57976">
                  <c:v>80.522222222222226</c:v>
                </c:pt>
                <c:pt idx="57977">
                  <c:v>80.523611111111109</c:v>
                </c:pt>
                <c:pt idx="57978">
                  <c:v>80.525000000000006</c:v>
                </c:pt>
                <c:pt idx="57979">
                  <c:v>80.526388888888889</c:v>
                </c:pt>
                <c:pt idx="57980">
                  <c:v>80.527777777777771</c:v>
                </c:pt>
                <c:pt idx="57981">
                  <c:v>80.529166666666669</c:v>
                </c:pt>
                <c:pt idx="57982">
                  <c:v>80.530555555555551</c:v>
                </c:pt>
                <c:pt idx="57983">
                  <c:v>80.531944444444449</c:v>
                </c:pt>
                <c:pt idx="57984">
                  <c:v>80.533333333333331</c:v>
                </c:pt>
                <c:pt idx="57985">
                  <c:v>80.534722222222229</c:v>
                </c:pt>
                <c:pt idx="57986">
                  <c:v>80.536111111111111</c:v>
                </c:pt>
                <c:pt idx="57987">
                  <c:v>80.537499999999994</c:v>
                </c:pt>
                <c:pt idx="57988">
                  <c:v>80.538888888888891</c:v>
                </c:pt>
                <c:pt idx="57989">
                  <c:v>80.540277777777774</c:v>
                </c:pt>
                <c:pt idx="57990">
                  <c:v>80.541666666666671</c:v>
                </c:pt>
                <c:pt idx="57991">
                  <c:v>80.543055555555554</c:v>
                </c:pt>
                <c:pt idx="57992">
                  <c:v>80.544444444444451</c:v>
                </c:pt>
                <c:pt idx="57993">
                  <c:v>80.545833333333334</c:v>
                </c:pt>
                <c:pt idx="57994">
                  <c:v>80.547222222222217</c:v>
                </c:pt>
                <c:pt idx="57995">
                  <c:v>80.548611111111114</c:v>
                </c:pt>
                <c:pt idx="57996">
                  <c:v>80.55</c:v>
                </c:pt>
                <c:pt idx="57997">
                  <c:v>80.551388888888894</c:v>
                </c:pt>
                <c:pt idx="57998">
                  <c:v>80.552777777777777</c:v>
                </c:pt>
                <c:pt idx="57999">
                  <c:v>80.55416666666666</c:v>
                </c:pt>
                <c:pt idx="58000">
                  <c:v>80.555555555555557</c:v>
                </c:pt>
                <c:pt idx="58001">
                  <c:v>80.55694444444444</c:v>
                </c:pt>
                <c:pt idx="58002">
                  <c:v>80.558333333333337</c:v>
                </c:pt>
                <c:pt idx="58003">
                  <c:v>80.55972222222222</c:v>
                </c:pt>
                <c:pt idx="58004">
                  <c:v>80.561111111111117</c:v>
                </c:pt>
                <c:pt idx="58005">
                  <c:v>80.5625</c:v>
                </c:pt>
                <c:pt idx="58006">
                  <c:v>80.563888888888883</c:v>
                </c:pt>
                <c:pt idx="58007">
                  <c:v>80.56527777777778</c:v>
                </c:pt>
                <c:pt idx="58008">
                  <c:v>80.566666666666663</c:v>
                </c:pt>
                <c:pt idx="58009">
                  <c:v>80.56805555555556</c:v>
                </c:pt>
                <c:pt idx="58010">
                  <c:v>80.569444444444443</c:v>
                </c:pt>
                <c:pt idx="58011">
                  <c:v>80.57083333333334</c:v>
                </c:pt>
                <c:pt idx="58012">
                  <c:v>80.572222222222223</c:v>
                </c:pt>
                <c:pt idx="58013">
                  <c:v>80.573611111111106</c:v>
                </c:pt>
                <c:pt idx="58014">
                  <c:v>80.575000000000003</c:v>
                </c:pt>
                <c:pt idx="58015">
                  <c:v>80.576388888888886</c:v>
                </c:pt>
                <c:pt idx="58016">
                  <c:v>80.577777777777783</c:v>
                </c:pt>
                <c:pt idx="58017">
                  <c:v>80.579166666666666</c:v>
                </c:pt>
                <c:pt idx="58018">
                  <c:v>80.580555555555549</c:v>
                </c:pt>
                <c:pt idx="58019">
                  <c:v>80.581944444444446</c:v>
                </c:pt>
                <c:pt idx="58020">
                  <c:v>80.583333333333329</c:v>
                </c:pt>
                <c:pt idx="58021">
                  <c:v>80.584722222222226</c:v>
                </c:pt>
                <c:pt idx="58022">
                  <c:v>80.586111111111109</c:v>
                </c:pt>
                <c:pt idx="58023">
                  <c:v>80.587500000000006</c:v>
                </c:pt>
                <c:pt idx="58024">
                  <c:v>80.588888888888889</c:v>
                </c:pt>
                <c:pt idx="58025">
                  <c:v>80.590277777777771</c:v>
                </c:pt>
                <c:pt idx="58026">
                  <c:v>80.591666666666669</c:v>
                </c:pt>
                <c:pt idx="58027">
                  <c:v>80.593055555555551</c:v>
                </c:pt>
                <c:pt idx="58028">
                  <c:v>80.594444444444449</c:v>
                </c:pt>
                <c:pt idx="58029">
                  <c:v>80.595833333333331</c:v>
                </c:pt>
                <c:pt idx="58030">
                  <c:v>80.597222222222229</c:v>
                </c:pt>
                <c:pt idx="58031">
                  <c:v>80.598611111111111</c:v>
                </c:pt>
                <c:pt idx="58032">
                  <c:v>80.599999999999994</c:v>
                </c:pt>
                <c:pt idx="58033">
                  <c:v>80.601388888888891</c:v>
                </c:pt>
                <c:pt idx="58034">
                  <c:v>80.602777777777774</c:v>
                </c:pt>
                <c:pt idx="58035">
                  <c:v>80.604166666666671</c:v>
                </c:pt>
                <c:pt idx="58036">
                  <c:v>80.605555555555554</c:v>
                </c:pt>
                <c:pt idx="58037">
                  <c:v>80.606944444444451</c:v>
                </c:pt>
                <c:pt idx="58038">
                  <c:v>80.608333333333334</c:v>
                </c:pt>
                <c:pt idx="58039">
                  <c:v>80.609722222222217</c:v>
                </c:pt>
                <c:pt idx="58040">
                  <c:v>80.611111111111114</c:v>
                </c:pt>
                <c:pt idx="58041">
                  <c:v>80.612499999999997</c:v>
                </c:pt>
                <c:pt idx="58042">
                  <c:v>80.613888888888894</c:v>
                </c:pt>
                <c:pt idx="58043">
                  <c:v>80.615277777777777</c:v>
                </c:pt>
                <c:pt idx="58044">
                  <c:v>80.61666666666666</c:v>
                </c:pt>
                <c:pt idx="58045">
                  <c:v>80.618055555555557</c:v>
                </c:pt>
                <c:pt idx="58046">
                  <c:v>80.61944444444444</c:v>
                </c:pt>
                <c:pt idx="58047">
                  <c:v>80.620833333333337</c:v>
                </c:pt>
                <c:pt idx="58048">
                  <c:v>80.62222222222222</c:v>
                </c:pt>
                <c:pt idx="58049">
                  <c:v>80.623611111111117</c:v>
                </c:pt>
                <c:pt idx="58050">
                  <c:v>80.625</c:v>
                </c:pt>
                <c:pt idx="58051">
                  <c:v>80.626388888888883</c:v>
                </c:pt>
                <c:pt idx="58052">
                  <c:v>80.62777777777778</c:v>
                </c:pt>
                <c:pt idx="58053">
                  <c:v>80.629166666666663</c:v>
                </c:pt>
                <c:pt idx="58054">
                  <c:v>80.63055555555556</c:v>
                </c:pt>
                <c:pt idx="58055">
                  <c:v>80.631944444444443</c:v>
                </c:pt>
                <c:pt idx="58056">
                  <c:v>80.63333333333334</c:v>
                </c:pt>
                <c:pt idx="58057">
                  <c:v>80.634722222222223</c:v>
                </c:pt>
                <c:pt idx="58058">
                  <c:v>80.636111111111106</c:v>
                </c:pt>
                <c:pt idx="58059">
                  <c:v>80.637500000000003</c:v>
                </c:pt>
                <c:pt idx="58060">
                  <c:v>80.638888888888886</c:v>
                </c:pt>
                <c:pt idx="58061">
                  <c:v>80.640277777777783</c:v>
                </c:pt>
                <c:pt idx="58062">
                  <c:v>80.641666666666666</c:v>
                </c:pt>
                <c:pt idx="58063">
                  <c:v>80.643055555555549</c:v>
                </c:pt>
                <c:pt idx="58064">
                  <c:v>80.644444444444446</c:v>
                </c:pt>
                <c:pt idx="58065">
                  <c:v>80.645833333333329</c:v>
                </c:pt>
                <c:pt idx="58066">
                  <c:v>80.647222222222226</c:v>
                </c:pt>
                <c:pt idx="58067">
                  <c:v>80.648611111111109</c:v>
                </c:pt>
                <c:pt idx="58068">
                  <c:v>80.650000000000006</c:v>
                </c:pt>
                <c:pt idx="58069">
                  <c:v>80.651388888888889</c:v>
                </c:pt>
                <c:pt idx="58070">
                  <c:v>80.652777777777771</c:v>
                </c:pt>
                <c:pt idx="58071">
                  <c:v>80.654166666666669</c:v>
                </c:pt>
                <c:pt idx="58072">
                  <c:v>80.655555555555551</c:v>
                </c:pt>
                <c:pt idx="58073">
                  <c:v>80.656944444444449</c:v>
                </c:pt>
                <c:pt idx="58074">
                  <c:v>80.658333333333331</c:v>
                </c:pt>
                <c:pt idx="58075">
                  <c:v>80.659722222222229</c:v>
                </c:pt>
                <c:pt idx="58076">
                  <c:v>80.661111111111111</c:v>
                </c:pt>
                <c:pt idx="58077">
                  <c:v>80.662499999999994</c:v>
                </c:pt>
                <c:pt idx="58078">
                  <c:v>80.663888888888891</c:v>
                </c:pt>
                <c:pt idx="58079">
                  <c:v>80.665277777777774</c:v>
                </c:pt>
                <c:pt idx="58080">
                  <c:v>80.666666666666671</c:v>
                </c:pt>
                <c:pt idx="58081">
                  <c:v>80.668055555555554</c:v>
                </c:pt>
                <c:pt idx="58082">
                  <c:v>80.669444444444451</c:v>
                </c:pt>
                <c:pt idx="58083">
                  <c:v>80.670833333333334</c:v>
                </c:pt>
                <c:pt idx="58084">
                  <c:v>80.672222222222217</c:v>
                </c:pt>
                <c:pt idx="58085">
                  <c:v>80.673611111111114</c:v>
                </c:pt>
                <c:pt idx="58086">
                  <c:v>80.674999999999997</c:v>
                </c:pt>
                <c:pt idx="58087">
                  <c:v>80.676388888888894</c:v>
                </c:pt>
                <c:pt idx="58088">
                  <c:v>80.677777777777777</c:v>
                </c:pt>
                <c:pt idx="58089">
                  <c:v>80.67916666666666</c:v>
                </c:pt>
                <c:pt idx="58090">
                  <c:v>80.680555555555557</c:v>
                </c:pt>
                <c:pt idx="58091">
                  <c:v>80.68194444444444</c:v>
                </c:pt>
                <c:pt idx="58092">
                  <c:v>80.683333333333337</c:v>
                </c:pt>
                <c:pt idx="58093">
                  <c:v>80.68472222222222</c:v>
                </c:pt>
                <c:pt idx="58094">
                  <c:v>80.686111111111117</c:v>
                </c:pt>
                <c:pt idx="58095">
                  <c:v>80.6875</c:v>
                </c:pt>
                <c:pt idx="58096">
                  <c:v>80.688888888888883</c:v>
                </c:pt>
                <c:pt idx="58097">
                  <c:v>80.69027777777778</c:v>
                </c:pt>
                <c:pt idx="58098">
                  <c:v>80.691666666666663</c:v>
                </c:pt>
                <c:pt idx="58099">
                  <c:v>80.69305555555556</c:v>
                </c:pt>
                <c:pt idx="58100">
                  <c:v>80.694444444444443</c:v>
                </c:pt>
                <c:pt idx="58101">
                  <c:v>80.69583333333334</c:v>
                </c:pt>
                <c:pt idx="58102">
                  <c:v>80.697222222222223</c:v>
                </c:pt>
                <c:pt idx="58103">
                  <c:v>80.698611111111106</c:v>
                </c:pt>
                <c:pt idx="58104">
                  <c:v>80.7</c:v>
                </c:pt>
                <c:pt idx="58105">
                  <c:v>80.701388888888886</c:v>
                </c:pt>
                <c:pt idx="58106">
                  <c:v>80.702777777777783</c:v>
                </c:pt>
                <c:pt idx="58107">
                  <c:v>80.704166666666666</c:v>
                </c:pt>
                <c:pt idx="58108">
                  <c:v>80.705555555555549</c:v>
                </c:pt>
                <c:pt idx="58109">
                  <c:v>80.706944444444446</c:v>
                </c:pt>
                <c:pt idx="58110">
                  <c:v>80.708333333333329</c:v>
                </c:pt>
                <c:pt idx="58111">
                  <c:v>80.709722222222226</c:v>
                </c:pt>
                <c:pt idx="58112">
                  <c:v>80.711111111111109</c:v>
                </c:pt>
                <c:pt idx="58113">
                  <c:v>80.712500000000006</c:v>
                </c:pt>
                <c:pt idx="58114">
                  <c:v>80.713888888888889</c:v>
                </c:pt>
                <c:pt idx="58115">
                  <c:v>80.715277777777771</c:v>
                </c:pt>
                <c:pt idx="58116">
                  <c:v>80.716666666666669</c:v>
                </c:pt>
                <c:pt idx="58117">
                  <c:v>80.718055555555551</c:v>
                </c:pt>
                <c:pt idx="58118">
                  <c:v>80.719444444444449</c:v>
                </c:pt>
                <c:pt idx="58119">
                  <c:v>80.720833333333331</c:v>
                </c:pt>
                <c:pt idx="58120">
                  <c:v>80.722222222222229</c:v>
                </c:pt>
                <c:pt idx="58121">
                  <c:v>80.723611111111111</c:v>
                </c:pt>
                <c:pt idx="58122">
                  <c:v>80.724999999999994</c:v>
                </c:pt>
                <c:pt idx="58123">
                  <c:v>80.726388888888891</c:v>
                </c:pt>
                <c:pt idx="58124">
                  <c:v>80.727777777777774</c:v>
                </c:pt>
                <c:pt idx="58125">
                  <c:v>80.729166666666671</c:v>
                </c:pt>
                <c:pt idx="58126">
                  <c:v>80.730555555555554</c:v>
                </c:pt>
                <c:pt idx="58127">
                  <c:v>80.731944444444451</c:v>
                </c:pt>
                <c:pt idx="58128">
                  <c:v>80.733333333333334</c:v>
                </c:pt>
                <c:pt idx="58129">
                  <c:v>80.734722222222217</c:v>
                </c:pt>
                <c:pt idx="58130">
                  <c:v>80.736111111111114</c:v>
                </c:pt>
                <c:pt idx="58131">
                  <c:v>80.737499999999997</c:v>
                </c:pt>
                <c:pt idx="58132">
                  <c:v>80.738888888888894</c:v>
                </c:pt>
                <c:pt idx="58133">
                  <c:v>80.740277777777777</c:v>
                </c:pt>
                <c:pt idx="58134">
                  <c:v>80.74166666666666</c:v>
                </c:pt>
                <c:pt idx="58135">
                  <c:v>80.743055555555557</c:v>
                </c:pt>
                <c:pt idx="58136">
                  <c:v>80.74444444444444</c:v>
                </c:pt>
                <c:pt idx="58137">
                  <c:v>80.745833333333337</c:v>
                </c:pt>
                <c:pt idx="58138">
                  <c:v>80.74722222222222</c:v>
                </c:pt>
                <c:pt idx="58139">
                  <c:v>80.748611111111117</c:v>
                </c:pt>
                <c:pt idx="58140">
                  <c:v>80.75</c:v>
                </c:pt>
                <c:pt idx="58141">
                  <c:v>80.751388888888883</c:v>
                </c:pt>
                <c:pt idx="58142">
                  <c:v>80.75277777777778</c:v>
                </c:pt>
                <c:pt idx="58143">
                  <c:v>80.754166666666663</c:v>
                </c:pt>
                <c:pt idx="58144">
                  <c:v>80.75555555555556</c:v>
                </c:pt>
                <c:pt idx="58145">
                  <c:v>80.756944444444443</c:v>
                </c:pt>
                <c:pt idx="58146">
                  <c:v>80.75833333333334</c:v>
                </c:pt>
                <c:pt idx="58147">
                  <c:v>80.759722222222223</c:v>
                </c:pt>
                <c:pt idx="58148">
                  <c:v>80.761111111111106</c:v>
                </c:pt>
                <c:pt idx="58149">
                  <c:v>80.762500000000003</c:v>
                </c:pt>
                <c:pt idx="58150">
                  <c:v>80.763888888888886</c:v>
                </c:pt>
                <c:pt idx="58151">
                  <c:v>80.765277777777783</c:v>
                </c:pt>
                <c:pt idx="58152">
                  <c:v>80.766666666666666</c:v>
                </c:pt>
                <c:pt idx="58153">
                  <c:v>80.768055555555549</c:v>
                </c:pt>
                <c:pt idx="58154">
                  <c:v>80.769444444444446</c:v>
                </c:pt>
                <c:pt idx="58155">
                  <c:v>80.770833333333329</c:v>
                </c:pt>
                <c:pt idx="58156">
                  <c:v>80.772222222222226</c:v>
                </c:pt>
                <c:pt idx="58157">
                  <c:v>80.773611111111109</c:v>
                </c:pt>
                <c:pt idx="58158">
                  <c:v>80.775000000000006</c:v>
                </c:pt>
                <c:pt idx="58159">
                  <c:v>80.776388888888889</c:v>
                </c:pt>
                <c:pt idx="58160">
                  <c:v>80.777777777777771</c:v>
                </c:pt>
                <c:pt idx="58161">
                  <c:v>80.779166666666669</c:v>
                </c:pt>
                <c:pt idx="58162">
                  <c:v>80.780555555555551</c:v>
                </c:pt>
                <c:pt idx="58163">
                  <c:v>80.781944444444449</c:v>
                </c:pt>
                <c:pt idx="58164">
                  <c:v>80.783333333333331</c:v>
                </c:pt>
                <c:pt idx="58165">
                  <c:v>80.784722222222229</c:v>
                </c:pt>
                <c:pt idx="58166">
                  <c:v>80.786111111111111</c:v>
                </c:pt>
                <c:pt idx="58167">
                  <c:v>80.787499999999994</c:v>
                </c:pt>
                <c:pt idx="58168">
                  <c:v>80.788888888888891</c:v>
                </c:pt>
                <c:pt idx="58169">
                  <c:v>80.790277777777774</c:v>
                </c:pt>
                <c:pt idx="58170">
                  <c:v>80.791666666666671</c:v>
                </c:pt>
                <c:pt idx="58171">
                  <c:v>80.793055555555554</c:v>
                </c:pt>
                <c:pt idx="58172">
                  <c:v>80.794444444444451</c:v>
                </c:pt>
                <c:pt idx="58173">
                  <c:v>80.795833333333334</c:v>
                </c:pt>
                <c:pt idx="58174">
                  <c:v>80.797222222222217</c:v>
                </c:pt>
                <c:pt idx="58175">
                  <c:v>80.798611111111114</c:v>
                </c:pt>
                <c:pt idx="58176">
                  <c:v>80.8</c:v>
                </c:pt>
                <c:pt idx="58177">
                  <c:v>80.801388888888894</c:v>
                </c:pt>
                <c:pt idx="58178">
                  <c:v>80.802777777777777</c:v>
                </c:pt>
                <c:pt idx="58179">
                  <c:v>80.80416666666666</c:v>
                </c:pt>
                <c:pt idx="58180">
                  <c:v>80.805555555555557</c:v>
                </c:pt>
                <c:pt idx="58181">
                  <c:v>80.80694444444444</c:v>
                </c:pt>
                <c:pt idx="58182">
                  <c:v>80.808333333333337</c:v>
                </c:pt>
                <c:pt idx="58183">
                  <c:v>80.80972222222222</c:v>
                </c:pt>
                <c:pt idx="58184">
                  <c:v>80.811111111111117</c:v>
                </c:pt>
                <c:pt idx="58185">
                  <c:v>80.8125</c:v>
                </c:pt>
                <c:pt idx="58186">
                  <c:v>80.813888888888883</c:v>
                </c:pt>
                <c:pt idx="58187">
                  <c:v>80.81527777777778</c:v>
                </c:pt>
                <c:pt idx="58188">
                  <c:v>80.816666666666663</c:v>
                </c:pt>
                <c:pt idx="58189">
                  <c:v>80.81805555555556</c:v>
                </c:pt>
                <c:pt idx="58190">
                  <c:v>80.819444444444443</c:v>
                </c:pt>
                <c:pt idx="58191">
                  <c:v>80.82083333333334</c:v>
                </c:pt>
                <c:pt idx="58192">
                  <c:v>80.822222222222223</c:v>
                </c:pt>
                <c:pt idx="58193">
                  <c:v>80.823611111111106</c:v>
                </c:pt>
                <c:pt idx="58194">
                  <c:v>80.825000000000003</c:v>
                </c:pt>
                <c:pt idx="58195">
                  <c:v>80.826388888888886</c:v>
                </c:pt>
                <c:pt idx="58196">
                  <c:v>80.827777777777783</c:v>
                </c:pt>
                <c:pt idx="58197">
                  <c:v>80.829166666666666</c:v>
                </c:pt>
                <c:pt idx="58198">
                  <c:v>80.830555555555549</c:v>
                </c:pt>
                <c:pt idx="58199">
                  <c:v>80.831944444444446</c:v>
                </c:pt>
                <c:pt idx="58200">
                  <c:v>80.833333333333329</c:v>
                </c:pt>
                <c:pt idx="58201">
                  <c:v>80.834722222222226</c:v>
                </c:pt>
                <c:pt idx="58202">
                  <c:v>80.836111111111109</c:v>
                </c:pt>
                <c:pt idx="58203">
                  <c:v>80.837500000000006</c:v>
                </c:pt>
                <c:pt idx="58204">
                  <c:v>80.838888888888889</c:v>
                </c:pt>
                <c:pt idx="58205">
                  <c:v>80.840277777777771</c:v>
                </c:pt>
                <c:pt idx="58206">
                  <c:v>80.841666666666669</c:v>
                </c:pt>
                <c:pt idx="58207">
                  <c:v>80.843055555555551</c:v>
                </c:pt>
                <c:pt idx="58208">
                  <c:v>80.844444444444449</c:v>
                </c:pt>
                <c:pt idx="58209">
                  <c:v>80.845833333333331</c:v>
                </c:pt>
                <c:pt idx="58210">
                  <c:v>80.847222222222229</c:v>
                </c:pt>
                <c:pt idx="58211">
                  <c:v>80.848611111111111</c:v>
                </c:pt>
                <c:pt idx="58212">
                  <c:v>80.849999999999994</c:v>
                </c:pt>
                <c:pt idx="58213">
                  <c:v>80.851388888888891</c:v>
                </c:pt>
                <c:pt idx="58214">
                  <c:v>80.852777777777774</c:v>
                </c:pt>
                <c:pt idx="58215">
                  <c:v>80.854166666666671</c:v>
                </c:pt>
                <c:pt idx="58216">
                  <c:v>80.855555555555554</c:v>
                </c:pt>
                <c:pt idx="58217">
                  <c:v>80.856944444444451</c:v>
                </c:pt>
                <c:pt idx="58218">
                  <c:v>80.858333333333334</c:v>
                </c:pt>
                <c:pt idx="58219">
                  <c:v>80.859722222222217</c:v>
                </c:pt>
                <c:pt idx="58220">
                  <c:v>80.861111111111114</c:v>
                </c:pt>
                <c:pt idx="58221">
                  <c:v>80.862499999999997</c:v>
                </c:pt>
                <c:pt idx="58222">
                  <c:v>80.863888888888894</c:v>
                </c:pt>
                <c:pt idx="58223">
                  <c:v>80.865277777777777</c:v>
                </c:pt>
                <c:pt idx="58224">
                  <c:v>80.86666666666666</c:v>
                </c:pt>
                <c:pt idx="58225">
                  <c:v>80.868055555555557</c:v>
                </c:pt>
                <c:pt idx="58226">
                  <c:v>80.86944444444444</c:v>
                </c:pt>
                <c:pt idx="58227">
                  <c:v>80.870833333333337</c:v>
                </c:pt>
                <c:pt idx="58228">
                  <c:v>80.87222222222222</c:v>
                </c:pt>
                <c:pt idx="58229">
                  <c:v>80.873611111111117</c:v>
                </c:pt>
                <c:pt idx="58230">
                  <c:v>80.875</c:v>
                </c:pt>
                <c:pt idx="58231">
                  <c:v>80.876388888888883</c:v>
                </c:pt>
                <c:pt idx="58232">
                  <c:v>80.87777777777778</c:v>
                </c:pt>
                <c:pt idx="58233">
                  <c:v>80.879166666666663</c:v>
                </c:pt>
                <c:pt idx="58234">
                  <c:v>80.88055555555556</c:v>
                </c:pt>
                <c:pt idx="58235">
                  <c:v>80.881944444444443</c:v>
                </c:pt>
                <c:pt idx="58236">
                  <c:v>80.88333333333334</c:v>
                </c:pt>
                <c:pt idx="58237">
                  <c:v>80.884722222222223</c:v>
                </c:pt>
                <c:pt idx="58238">
                  <c:v>80.886111111111106</c:v>
                </c:pt>
                <c:pt idx="58239">
                  <c:v>80.887500000000003</c:v>
                </c:pt>
                <c:pt idx="58240">
                  <c:v>80.888888888888886</c:v>
                </c:pt>
                <c:pt idx="58241">
                  <c:v>80.890277777777783</c:v>
                </c:pt>
                <c:pt idx="58242">
                  <c:v>80.891666666666666</c:v>
                </c:pt>
                <c:pt idx="58243">
                  <c:v>80.893055555555549</c:v>
                </c:pt>
                <c:pt idx="58244">
                  <c:v>80.894444444444446</c:v>
                </c:pt>
                <c:pt idx="58245">
                  <c:v>80.895833333333329</c:v>
                </c:pt>
                <c:pt idx="58246">
                  <c:v>80.897222222222226</c:v>
                </c:pt>
                <c:pt idx="58247">
                  <c:v>80.898611111111109</c:v>
                </c:pt>
                <c:pt idx="58248">
                  <c:v>80.900000000000006</c:v>
                </c:pt>
                <c:pt idx="58249">
                  <c:v>80.901388888888889</c:v>
                </c:pt>
                <c:pt idx="58250">
                  <c:v>80.902777777777771</c:v>
                </c:pt>
                <c:pt idx="58251">
                  <c:v>80.904166666666669</c:v>
                </c:pt>
                <c:pt idx="58252">
                  <c:v>80.905555555555551</c:v>
                </c:pt>
                <c:pt idx="58253">
                  <c:v>80.906944444444449</c:v>
                </c:pt>
                <c:pt idx="58254">
                  <c:v>80.908333333333331</c:v>
                </c:pt>
                <c:pt idx="58255">
                  <c:v>80.909722222222229</c:v>
                </c:pt>
                <c:pt idx="58256">
                  <c:v>80.911111111111111</c:v>
                </c:pt>
                <c:pt idx="58257">
                  <c:v>80.912499999999994</c:v>
                </c:pt>
                <c:pt idx="58258">
                  <c:v>80.913888888888891</c:v>
                </c:pt>
                <c:pt idx="58259">
                  <c:v>80.915277777777774</c:v>
                </c:pt>
                <c:pt idx="58260">
                  <c:v>80.916666666666671</c:v>
                </c:pt>
                <c:pt idx="58261">
                  <c:v>80.918055555555554</c:v>
                </c:pt>
                <c:pt idx="58262">
                  <c:v>80.919444444444451</c:v>
                </c:pt>
                <c:pt idx="58263">
                  <c:v>80.920833333333334</c:v>
                </c:pt>
                <c:pt idx="58264">
                  <c:v>80.922222222222217</c:v>
                </c:pt>
                <c:pt idx="58265">
                  <c:v>80.923611111111114</c:v>
                </c:pt>
                <c:pt idx="58266">
                  <c:v>80.924999999999997</c:v>
                </c:pt>
                <c:pt idx="58267">
                  <c:v>80.926388888888894</c:v>
                </c:pt>
                <c:pt idx="58268">
                  <c:v>80.927777777777777</c:v>
                </c:pt>
                <c:pt idx="58269">
                  <c:v>80.92916666666666</c:v>
                </c:pt>
                <c:pt idx="58270">
                  <c:v>80.930555555555557</c:v>
                </c:pt>
                <c:pt idx="58271">
                  <c:v>80.93194444444444</c:v>
                </c:pt>
                <c:pt idx="58272">
                  <c:v>80.933333333333337</c:v>
                </c:pt>
                <c:pt idx="58273">
                  <c:v>80.93472222222222</c:v>
                </c:pt>
                <c:pt idx="58274">
                  <c:v>80.936111111111117</c:v>
                </c:pt>
                <c:pt idx="58275">
                  <c:v>80.9375</c:v>
                </c:pt>
                <c:pt idx="58276">
                  <c:v>80.938888888888883</c:v>
                </c:pt>
                <c:pt idx="58277">
                  <c:v>80.94027777777778</c:v>
                </c:pt>
                <c:pt idx="58278">
                  <c:v>80.941666666666663</c:v>
                </c:pt>
                <c:pt idx="58279">
                  <c:v>80.94305555555556</c:v>
                </c:pt>
                <c:pt idx="58280">
                  <c:v>80.944444444444443</c:v>
                </c:pt>
                <c:pt idx="58281">
                  <c:v>80.94583333333334</c:v>
                </c:pt>
                <c:pt idx="58282">
                  <c:v>80.947222222222223</c:v>
                </c:pt>
                <c:pt idx="58283">
                  <c:v>80.948611111111106</c:v>
                </c:pt>
                <c:pt idx="58284">
                  <c:v>80.95</c:v>
                </c:pt>
                <c:pt idx="58285">
                  <c:v>80.951388888888886</c:v>
                </c:pt>
                <c:pt idx="58286">
                  <c:v>80.952777777777783</c:v>
                </c:pt>
                <c:pt idx="58287">
                  <c:v>80.954166666666666</c:v>
                </c:pt>
                <c:pt idx="58288">
                  <c:v>80.955555555555549</c:v>
                </c:pt>
                <c:pt idx="58289">
                  <c:v>80.956944444444446</c:v>
                </c:pt>
                <c:pt idx="58290">
                  <c:v>80.958333333333329</c:v>
                </c:pt>
                <c:pt idx="58291">
                  <c:v>80.959722222222226</c:v>
                </c:pt>
                <c:pt idx="58292">
                  <c:v>80.961111111111109</c:v>
                </c:pt>
                <c:pt idx="58293">
                  <c:v>80.962500000000006</c:v>
                </c:pt>
                <c:pt idx="58294">
                  <c:v>80.963888888888889</c:v>
                </c:pt>
                <c:pt idx="58295">
                  <c:v>80.965277777777771</c:v>
                </c:pt>
                <c:pt idx="58296">
                  <c:v>80.966666666666669</c:v>
                </c:pt>
                <c:pt idx="58297">
                  <c:v>80.968055555555551</c:v>
                </c:pt>
                <c:pt idx="58298">
                  <c:v>80.969444444444449</c:v>
                </c:pt>
                <c:pt idx="58299">
                  <c:v>80.970833333333331</c:v>
                </c:pt>
                <c:pt idx="58300">
                  <c:v>80.972222222222229</c:v>
                </c:pt>
                <c:pt idx="58301">
                  <c:v>80.973611111111111</c:v>
                </c:pt>
                <c:pt idx="58302">
                  <c:v>80.974999999999994</c:v>
                </c:pt>
                <c:pt idx="58303">
                  <c:v>80.976388888888891</c:v>
                </c:pt>
                <c:pt idx="58304">
                  <c:v>80.977777777777774</c:v>
                </c:pt>
                <c:pt idx="58305">
                  <c:v>80.979166666666671</c:v>
                </c:pt>
                <c:pt idx="58306">
                  <c:v>80.980555555555554</c:v>
                </c:pt>
                <c:pt idx="58307">
                  <c:v>80.981944444444451</c:v>
                </c:pt>
                <c:pt idx="58308">
                  <c:v>80.983333333333334</c:v>
                </c:pt>
                <c:pt idx="58309">
                  <c:v>80.984722222222217</c:v>
                </c:pt>
                <c:pt idx="58310">
                  <c:v>80.986111111111114</c:v>
                </c:pt>
                <c:pt idx="58311">
                  <c:v>80.987499999999997</c:v>
                </c:pt>
                <c:pt idx="58312">
                  <c:v>80.988888888888894</c:v>
                </c:pt>
                <c:pt idx="58313">
                  <c:v>80.990277777777777</c:v>
                </c:pt>
                <c:pt idx="58314">
                  <c:v>80.99166666666666</c:v>
                </c:pt>
                <c:pt idx="58315">
                  <c:v>80.993055555555557</c:v>
                </c:pt>
                <c:pt idx="58316">
                  <c:v>80.99444444444444</c:v>
                </c:pt>
                <c:pt idx="58317">
                  <c:v>80.995833333333337</c:v>
                </c:pt>
                <c:pt idx="58318">
                  <c:v>80.99722222222222</c:v>
                </c:pt>
                <c:pt idx="58319">
                  <c:v>80.998611111111117</c:v>
                </c:pt>
                <c:pt idx="58320">
                  <c:v>81</c:v>
                </c:pt>
                <c:pt idx="58321">
                  <c:v>81.001388888888883</c:v>
                </c:pt>
                <c:pt idx="58322">
                  <c:v>81.00277777777778</c:v>
                </c:pt>
                <c:pt idx="58323">
                  <c:v>81.004166666666663</c:v>
                </c:pt>
                <c:pt idx="58324">
                  <c:v>81.00555555555556</c:v>
                </c:pt>
                <c:pt idx="58325">
                  <c:v>81.006944444444443</c:v>
                </c:pt>
                <c:pt idx="58326">
                  <c:v>81.00833333333334</c:v>
                </c:pt>
                <c:pt idx="58327">
                  <c:v>81.009722222222223</c:v>
                </c:pt>
                <c:pt idx="58328">
                  <c:v>81.011111111111106</c:v>
                </c:pt>
                <c:pt idx="58329">
                  <c:v>81.012500000000003</c:v>
                </c:pt>
                <c:pt idx="58330">
                  <c:v>81.013888888888886</c:v>
                </c:pt>
                <c:pt idx="58331">
                  <c:v>81.015277777777783</c:v>
                </c:pt>
                <c:pt idx="58332">
                  <c:v>81.016666666666666</c:v>
                </c:pt>
                <c:pt idx="58333">
                  <c:v>81.018055555555549</c:v>
                </c:pt>
                <c:pt idx="58334">
                  <c:v>81.019444444444446</c:v>
                </c:pt>
                <c:pt idx="58335">
                  <c:v>81.020833333333329</c:v>
                </c:pt>
                <c:pt idx="58336">
                  <c:v>81.022222222222226</c:v>
                </c:pt>
                <c:pt idx="58337">
                  <c:v>81.023611111111109</c:v>
                </c:pt>
                <c:pt idx="58338">
                  <c:v>81.025000000000006</c:v>
                </c:pt>
                <c:pt idx="58339">
                  <c:v>81.026388888888889</c:v>
                </c:pt>
                <c:pt idx="58340">
                  <c:v>81.027777777777771</c:v>
                </c:pt>
                <c:pt idx="58341">
                  <c:v>81.029166666666669</c:v>
                </c:pt>
                <c:pt idx="58342">
                  <c:v>81.030555555555551</c:v>
                </c:pt>
                <c:pt idx="58343">
                  <c:v>81.031944444444449</c:v>
                </c:pt>
                <c:pt idx="58344">
                  <c:v>81.033333333333331</c:v>
                </c:pt>
                <c:pt idx="58345">
                  <c:v>81.034722222222229</c:v>
                </c:pt>
                <c:pt idx="58346">
                  <c:v>81.036111111111111</c:v>
                </c:pt>
                <c:pt idx="58347">
                  <c:v>81.037499999999994</c:v>
                </c:pt>
                <c:pt idx="58348">
                  <c:v>81.038888888888891</c:v>
                </c:pt>
                <c:pt idx="58349">
                  <c:v>81.040277777777774</c:v>
                </c:pt>
                <c:pt idx="58350">
                  <c:v>81.041666666666671</c:v>
                </c:pt>
                <c:pt idx="58351">
                  <c:v>81.043055555555554</c:v>
                </c:pt>
                <c:pt idx="58352">
                  <c:v>81.044444444444451</c:v>
                </c:pt>
                <c:pt idx="58353">
                  <c:v>81.045833333333334</c:v>
                </c:pt>
                <c:pt idx="58354">
                  <c:v>81.047222222222217</c:v>
                </c:pt>
                <c:pt idx="58355">
                  <c:v>81.048611111111114</c:v>
                </c:pt>
                <c:pt idx="58356">
                  <c:v>81.05</c:v>
                </c:pt>
                <c:pt idx="58357">
                  <c:v>81.051388888888894</c:v>
                </c:pt>
                <c:pt idx="58358">
                  <c:v>81.052777777777777</c:v>
                </c:pt>
                <c:pt idx="58359">
                  <c:v>81.05416666666666</c:v>
                </c:pt>
                <c:pt idx="58360">
                  <c:v>81.055555555555557</c:v>
                </c:pt>
                <c:pt idx="58361">
                  <c:v>81.05694444444444</c:v>
                </c:pt>
                <c:pt idx="58362">
                  <c:v>81.058333333333337</c:v>
                </c:pt>
                <c:pt idx="58363">
                  <c:v>81.05972222222222</c:v>
                </c:pt>
                <c:pt idx="58364">
                  <c:v>81.061111111111117</c:v>
                </c:pt>
                <c:pt idx="58365">
                  <c:v>81.0625</c:v>
                </c:pt>
                <c:pt idx="58366">
                  <c:v>81.063888888888883</c:v>
                </c:pt>
                <c:pt idx="58367">
                  <c:v>81.06527777777778</c:v>
                </c:pt>
                <c:pt idx="58368">
                  <c:v>81.066666666666663</c:v>
                </c:pt>
                <c:pt idx="58369">
                  <c:v>81.06805555555556</c:v>
                </c:pt>
                <c:pt idx="58370">
                  <c:v>81.069444444444443</c:v>
                </c:pt>
                <c:pt idx="58371">
                  <c:v>81.07083333333334</c:v>
                </c:pt>
                <c:pt idx="58372">
                  <c:v>81.072222222222223</c:v>
                </c:pt>
                <c:pt idx="58373">
                  <c:v>81.073611111111106</c:v>
                </c:pt>
                <c:pt idx="58374">
                  <c:v>81.075000000000003</c:v>
                </c:pt>
                <c:pt idx="58375">
                  <c:v>81.076388888888886</c:v>
                </c:pt>
                <c:pt idx="58376">
                  <c:v>81.077777777777783</c:v>
                </c:pt>
                <c:pt idx="58377">
                  <c:v>81.079166666666666</c:v>
                </c:pt>
                <c:pt idx="58378">
                  <c:v>81.080555555555549</c:v>
                </c:pt>
                <c:pt idx="58379">
                  <c:v>81.081944444444446</c:v>
                </c:pt>
                <c:pt idx="58380">
                  <c:v>81.083333333333329</c:v>
                </c:pt>
                <c:pt idx="58381">
                  <c:v>81.084722222222226</c:v>
                </c:pt>
                <c:pt idx="58382">
                  <c:v>81.086111111111109</c:v>
                </c:pt>
                <c:pt idx="58383">
                  <c:v>81.087500000000006</c:v>
                </c:pt>
                <c:pt idx="58384">
                  <c:v>81.088888888888889</c:v>
                </c:pt>
                <c:pt idx="58385">
                  <c:v>81.090277777777771</c:v>
                </c:pt>
                <c:pt idx="58386">
                  <c:v>81.091666666666669</c:v>
                </c:pt>
                <c:pt idx="58387">
                  <c:v>81.093055555555551</c:v>
                </c:pt>
                <c:pt idx="58388">
                  <c:v>81.094444444444449</c:v>
                </c:pt>
                <c:pt idx="58389">
                  <c:v>81.095833333333331</c:v>
                </c:pt>
                <c:pt idx="58390">
                  <c:v>81.097222222222229</c:v>
                </c:pt>
                <c:pt idx="58391">
                  <c:v>81.098611111111111</c:v>
                </c:pt>
                <c:pt idx="58392">
                  <c:v>81.099999999999994</c:v>
                </c:pt>
                <c:pt idx="58393">
                  <c:v>81.101388888888891</c:v>
                </c:pt>
                <c:pt idx="58394">
                  <c:v>81.102777777777774</c:v>
                </c:pt>
                <c:pt idx="58395">
                  <c:v>81.104166666666671</c:v>
                </c:pt>
                <c:pt idx="58396">
                  <c:v>81.105555555555554</c:v>
                </c:pt>
                <c:pt idx="58397">
                  <c:v>81.106944444444451</c:v>
                </c:pt>
                <c:pt idx="58398">
                  <c:v>81.108333333333334</c:v>
                </c:pt>
                <c:pt idx="58399">
                  <c:v>81.109722222222217</c:v>
                </c:pt>
                <c:pt idx="58400">
                  <c:v>81.111111111111114</c:v>
                </c:pt>
                <c:pt idx="58401">
                  <c:v>81.112499999999997</c:v>
                </c:pt>
                <c:pt idx="58402">
                  <c:v>81.113888888888894</c:v>
                </c:pt>
                <c:pt idx="58403">
                  <c:v>81.115277777777777</c:v>
                </c:pt>
                <c:pt idx="58404">
                  <c:v>81.11666666666666</c:v>
                </c:pt>
                <c:pt idx="58405">
                  <c:v>81.118055555555557</c:v>
                </c:pt>
                <c:pt idx="58406">
                  <c:v>81.11944444444444</c:v>
                </c:pt>
                <c:pt idx="58407">
                  <c:v>81.120833333333337</c:v>
                </c:pt>
                <c:pt idx="58408">
                  <c:v>81.12222222222222</c:v>
                </c:pt>
                <c:pt idx="58409">
                  <c:v>81.123611111111117</c:v>
                </c:pt>
                <c:pt idx="58410">
                  <c:v>81.125</c:v>
                </c:pt>
                <c:pt idx="58411">
                  <c:v>81.126388888888883</c:v>
                </c:pt>
                <c:pt idx="58412">
                  <c:v>81.12777777777778</c:v>
                </c:pt>
                <c:pt idx="58413">
                  <c:v>81.129166666666663</c:v>
                </c:pt>
                <c:pt idx="58414">
                  <c:v>81.13055555555556</c:v>
                </c:pt>
                <c:pt idx="58415">
                  <c:v>81.131944444444443</c:v>
                </c:pt>
                <c:pt idx="58416">
                  <c:v>81.13333333333334</c:v>
                </c:pt>
                <c:pt idx="58417">
                  <c:v>81.134722222222223</c:v>
                </c:pt>
                <c:pt idx="58418">
                  <c:v>81.136111111111106</c:v>
                </c:pt>
                <c:pt idx="58419">
                  <c:v>81.137500000000003</c:v>
                </c:pt>
                <c:pt idx="58420">
                  <c:v>81.138888888888886</c:v>
                </c:pt>
                <c:pt idx="58421">
                  <c:v>81.140277777777783</c:v>
                </c:pt>
                <c:pt idx="58422">
                  <c:v>81.141666666666666</c:v>
                </c:pt>
                <c:pt idx="58423">
                  <c:v>81.143055555555549</c:v>
                </c:pt>
                <c:pt idx="58424">
                  <c:v>81.144444444444446</c:v>
                </c:pt>
                <c:pt idx="58425">
                  <c:v>81.145833333333329</c:v>
                </c:pt>
                <c:pt idx="58426">
                  <c:v>81.147222222222226</c:v>
                </c:pt>
                <c:pt idx="58427">
                  <c:v>81.148611111111109</c:v>
                </c:pt>
                <c:pt idx="58428">
                  <c:v>81.150000000000006</c:v>
                </c:pt>
                <c:pt idx="58429">
                  <c:v>81.151388888888889</c:v>
                </c:pt>
                <c:pt idx="58430">
                  <c:v>81.152777777777771</c:v>
                </c:pt>
                <c:pt idx="58431">
                  <c:v>81.154166666666669</c:v>
                </c:pt>
                <c:pt idx="58432">
                  <c:v>81.155555555555551</c:v>
                </c:pt>
                <c:pt idx="58433">
                  <c:v>81.156944444444449</c:v>
                </c:pt>
                <c:pt idx="58434">
                  <c:v>81.158333333333331</c:v>
                </c:pt>
                <c:pt idx="58435">
                  <c:v>81.159722222222229</c:v>
                </c:pt>
                <c:pt idx="58436">
                  <c:v>81.161111111111111</c:v>
                </c:pt>
                <c:pt idx="58437">
                  <c:v>81.162499999999994</c:v>
                </c:pt>
                <c:pt idx="58438">
                  <c:v>81.163888888888891</c:v>
                </c:pt>
                <c:pt idx="58439">
                  <c:v>81.165277777777774</c:v>
                </c:pt>
                <c:pt idx="58440">
                  <c:v>81.166666666666671</c:v>
                </c:pt>
                <c:pt idx="58441">
                  <c:v>81.168055555555554</c:v>
                </c:pt>
                <c:pt idx="58442">
                  <c:v>81.169444444444451</c:v>
                </c:pt>
                <c:pt idx="58443">
                  <c:v>81.170833333333334</c:v>
                </c:pt>
                <c:pt idx="58444">
                  <c:v>81.172222222222217</c:v>
                </c:pt>
                <c:pt idx="58445">
                  <c:v>81.173611111111114</c:v>
                </c:pt>
                <c:pt idx="58446">
                  <c:v>81.174999999999997</c:v>
                </c:pt>
                <c:pt idx="58447">
                  <c:v>81.176388888888894</c:v>
                </c:pt>
                <c:pt idx="58448">
                  <c:v>81.177777777777777</c:v>
                </c:pt>
                <c:pt idx="58449">
                  <c:v>81.17916666666666</c:v>
                </c:pt>
                <c:pt idx="58450">
                  <c:v>81.180555555555557</c:v>
                </c:pt>
                <c:pt idx="58451">
                  <c:v>81.18194444444444</c:v>
                </c:pt>
                <c:pt idx="58452">
                  <c:v>81.183333333333337</c:v>
                </c:pt>
                <c:pt idx="58453">
                  <c:v>81.18472222222222</c:v>
                </c:pt>
                <c:pt idx="58454">
                  <c:v>81.186111111111117</c:v>
                </c:pt>
                <c:pt idx="58455">
                  <c:v>81.1875</c:v>
                </c:pt>
                <c:pt idx="58456">
                  <c:v>81.188888888888883</c:v>
                </c:pt>
                <c:pt idx="58457">
                  <c:v>81.19027777777778</c:v>
                </c:pt>
                <c:pt idx="58458">
                  <c:v>81.191666666666663</c:v>
                </c:pt>
                <c:pt idx="58459">
                  <c:v>81.19305555555556</c:v>
                </c:pt>
                <c:pt idx="58460">
                  <c:v>81.194444444444443</c:v>
                </c:pt>
                <c:pt idx="58461">
                  <c:v>81.19583333333334</c:v>
                </c:pt>
                <c:pt idx="58462">
                  <c:v>81.197222222222223</c:v>
                </c:pt>
                <c:pt idx="58463">
                  <c:v>81.198611111111106</c:v>
                </c:pt>
                <c:pt idx="58464">
                  <c:v>81.2</c:v>
                </c:pt>
                <c:pt idx="58465">
                  <c:v>81.201388888888886</c:v>
                </c:pt>
                <c:pt idx="58466">
                  <c:v>81.202777777777783</c:v>
                </c:pt>
                <c:pt idx="58467">
                  <c:v>81.204166666666666</c:v>
                </c:pt>
                <c:pt idx="58468">
                  <c:v>81.205555555555549</c:v>
                </c:pt>
                <c:pt idx="58469">
                  <c:v>81.206944444444446</c:v>
                </c:pt>
                <c:pt idx="58470">
                  <c:v>81.208333333333329</c:v>
                </c:pt>
                <c:pt idx="58471">
                  <c:v>81.209722222222226</c:v>
                </c:pt>
                <c:pt idx="58472">
                  <c:v>81.211111111111109</c:v>
                </c:pt>
                <c:pt idx="58473">
                  <c:v>81.212500000000006</c:v>
                </c:pt>
                <c:pt idx="58474">
                  <c:v>81.213888888888889</c:v>
                </c:pt>
                <c:pt idx="58475">
                  <c:v>81.215277777777771</c:v>
                </c:pt>
                <c:pt idx="58476">
                  <c:v>81.216666666666669</c:v>
                </c:pt>
                <c:pt idx="58477">
                  <c:v>81.218055555555551</c:v>
                </c:pt>
                <c:pt idx="58478">
                  <c:v>81.219444444444449</c:v>
                </c:pt>
                <c:pt idx="58479">
                  <c:v>81.220833333333331</c:v>
                </c:pt>
                <c:pt idx="58480">
                  <c:v>81.222222222222229</c:v>
                </c:pt>
                <c:pt idx="58481">
                  <c:v>81.223611111111111</c:v>
                </c:pt>
                <c:pt idx="58482">
                  <c:v>81.224999999999994</c:v>
                </c:pt>
                <c:pt idx="58483">
                  <c:v>81.226388888888891</c:v>
                </c:pt>
                <c:pt idx="58484">
                  <c:v>81.227777777777774</c:v>
                </c:pt>
                <c:pt idx="58485">
                  <c:v>81.229166666666671</c:v>
                </c:pt>
                <c:pt idx="58486">
                  <c:v>81.230555555555554</c:v>
                </c:pt>
                <c:pt idx="58487">
                  <c:v>81.231944444444451</c:v>
                </c:pt>
                <c:pt idx="58488">
                  <c:v>81.233333333333334</c:v>
                </c:pt>
                <c:pt idx="58489">
                  <c:v>81.234722222222217</c:v>
                </c:pt>
                <c:pt idx="58490">
                  <c:v>81.236111111111114</c:v>
                </c:pt>
                <c:pt idx="58491">
                  <c:v>81.237499999999997</c:v>
                </c:pt>
                <c:pt idx="58492">
                  <c:v>81.238888888888894</c:v>
                </c:pt>
                <c:pt idx="58493">
                  <c:v>81.240277777777777</c:v>
                </c:pt>
                <c:pt idx="58494">
                  <c:v>81.24166666666666</c:v>
                </c:pt>
                <c:pt idx="58495">
                  <c:v>81.243055555555557</c:v>
                </c:pt>
                <c:pt idx="58496">
                  <c:v>81.24444444444444</c:v>
                </c:pt>
                <c:pt idx="58497">
                  <c:v>81.245833333333337</c:v>
                </c:pt>
                <c:pt idx="58498">
                  <c:v>81.24722222222222</c:v>
                </c:pt>
                <c:pt idx="58499">
                  <c:v>81.248611111111117</c:v>
                </c:pt>
                <c:pt idx="58500">
                  <c:v>81.25</c:v>
                </c:pt>
                <c:pt idx="58501">
                  <c:v>81.251388888888883</c:v>
                </c:pt>
                <c:pt idx="58502">
                  <c:v>81.25277777777778</c:v>
                </c:pt>
                <c:pt idx="58503">
                  <c:v>81.254166666666663</c:v>
                </c:pt>
                <c:pt idx="58504">
                  <c:v>81.25555555555556</c:v>
                </c:pt>
                <c:pt idx="58505">
                  <c:v>81.256944444444443</c:v>
                </c:pt>
                <c:pt idx="58506">
                  <c:v>81.25833333333334</c:v>
                </c:pt>
                <c:pt idx="58507">
                  <c:v>81.259722222222223</c:v>
                </c:pt>
                <c:pt idx="58508">
                  <c:v>81.261111111111106</c:v>
                </c:pt>
                <c:pt idx="58509">
                  <c:v>81.262500000000003</c:v>
                </c:pt>
                <c:pt idx="58510">
                  <c:v>81.263888888888886</c:v>
                </c:pt>
                <c:pt idx="58511">
                  <c:v>81.265277777777783</c:v>
                </c:pt>
                <c:pt idx="58512">
                  <c:v>81.266666666666666</c:v>
                </c:pt>
                <c:pt idx="58513">
                  <c:v>81.268055555555549</c:v>
                </c:pt>
                <c:pt idx="58514">
                  <c:v>81.269444444444446</c:v>
                </c:pt>
                <c:pt idx="58515">
                  <c:v>81.270833333333329</c:v>
                </c:pt>
                <c:pt idx="58516">
                  <c:v>81.272222222222226</c:v>
                </c:pt>
                <c:pt idx="58517">
                  <c:v>81.273611111111109</c:v>
                </c:pt>
                <c:pt idx="58518">
                  <c:v>81.275000000000006</c:v>
                </c:pt>
                <c:pt idx="58519">
                  <c:v>81.276388888888889</c:v>
                </c:pt>
                <c:pt idx="58520">
                  <c:v>81.277777777777771</c:v>
                </c:pt>
                <c:pt idx="58521">
                  <c:v>81.279166666666669</c:v>
                </c:pt>
                <c:pt idx="58522">
                  <c:v>81.280555555555551</c:v>
                </c:pt>
                <c:pt idx="58523">
                  <c:v>81.281944444444449</c:v>
                </c:pt>
                <c:pt idx="58524">
                  <c:v>81.283333333333331</c:v>
                </c:pt>
                <c:pt idx="58525">
                  <c:v>81.284722222222229</c:v>
                </c:pt>
                <c:pt idx="58526">
                  <c:v>81.286111111111111</c:v>
                </c:pt>
                <c:pt idx="58527">
                  <c:v>81.287499999999994</c:v>
                </c:pt>
                <c:pt idx="58528">
                  <c:v>81.288888888888891</c:v>
                </c:pt>
                <c:pt idx="58529">
                  <c:v>81.290277777777774</c:v>
                </c:pt>
                <c:pt idx="58530">
                  <c:v>81.291666666666671</c:v>
                </c:pt>
                <c:pt idx="58531">
                  <c:v>81.293055555555554</c:v>
                </c:pt>
                <c:pt idx="58532">
                  <c:v>81.294444444444451</c:v>
                </c:pt>
                <c:pt idx="58533">
                  <c:v>81.295833333333334</c:v>
                </c:pt>
                <c:pt idx="58534">
                  <c:v>81.297222222222217</c:v>
                </c:pt>
                <c:pt idx="58535">
                  <c:v>81.298611111111114</c:v>
                </c:pt>
                <c:pt idx="58536">
                  <c:v>81.3</c:v>
                </c:pt>
                <c:pt idx="58537">
                  <c:v>81.301388888888894</c:v>
                </c:pt>
                <c:pt idx="58538">
                  <c:v>81.302777777777777</c:v>
                </c:pt>
                <c:pt idx="58539">
                  <c:v>81.30416666666666</c:v>
                </c:pt>
                <c:pt idx="58540">
                  <c:v>81.305555555555557</c:v>
                </c:pt>
                <c:pt idx="58541">
                  <c:v>81.30694444444444</c:v>
                </c:pt>
                <c:pt idx="58542">
                  <c:v>81.308333333333337</c:v>
                </c:pt>
                <c:pt idx="58543">
                  <c:v>81.30972222222222</c:v>
                </c:pt>
                <c:pt idx="58544">
                  <c:v>81.311111111111117</c:v>
                </c:pt>
                <c:pt idx="58545">
                  <c:v>81.3125</c:v>
                </c:pt>
                <c:pt idx="58546">
                  <c:v>81.313888888888883</c:v>
                </c:pt>
                <c:pt idx="58547">
                  <c:v>81.31527777777778</c:v>
                </c:pt>
                <c:pt idx="58548">
                  <c:v>81.316666666666663</c:v>
                </c:pt>
                <c:pt idx="58549">
                  <c:v>81.31805555555556</c:v>
                </c:pt>
                <c:pt idx="58550">
                  <c:v>81.319444444444443</c:v>
                </c:pt>
                <c:pt idx="58551">
                  <c:v>81.32083333333334</c:v>
                </c:pt>
                <c:pt idx="58552">
                  <c:v>81.322222222222223</c:v>
                </c:pt>
                <c:pt idx="58553">
                  <c:v>81.323611111111106</c:v>
                </c:pt>
                <c:pt idx="58554">
                  <c:v>81.325000000000003</c:v>
                </c:pt>
                <c:pt idx="58555">
                  <c:v>81.326388888888886</c:v>
                </c:pt>
                <c:pt idx="58556">
                  <c:v>81.327777777777783</c:v>
                </c:pt>
                <c:pt idx="58557">
                  <c:v>81.329166666666666</c:v>
                </c:pt>
                <c:pt idx="58558">
                  <c:v>81.330555555555549</c:v>
                </c:pt>
                <c:pt idx="58559">
                  <c:v>81.331944444444446</c:v>
                </c:pt>
                <c:pt idx="58560">
                  <c:v>81.333333333333329</c:v>
                </c:pt>
                <c:pt idx="58561">
                  <c:v>81.334722222222226</c:v>
                </c:pt>
                <c:pt idx="58562">
                  <c:v>81.336111111111109</c:v>
                </c:pt>
                <c:pt idx="58563">
                  <c:v>81.337500000000006</c:v>
                </c:pt>
                <c:pt idx="58564">
                  <c:v>81.338888888888889</c:v>
                </c:pt>
                <c:pt idx="58565">
                  <c:v>81.340277777777771</c:v>
                </c:pt>
                <c:pt idx="58566">
                  <c:v>81.341666666666669</c:v>
                </c:pt>
                <c:pt idx="58567">
                  <c:v>81.343055555555551</c:v>
                </c:pt>
                <c:pt idx="58568">
                  <c:v>81.344444444444449</c:v>
                </c:pt>
                <c:pt idx="58569">
                  <c:v>81.345833333333331</c:v>
                </c:pt>
                <c:pt idx="58570">
                  <c:v>81.347222222222229</c:v>
                </c:pt>
                <c:pt idx="58571">
                  <c:v>81.348611111111111</c:v>
                </c:pt>
                <c:pt idx="58572">
                  <c:v>81.349999999999994</c:v>
                </c:pt>
                <c:pt idx="58573">
                  <c:v>81.351388888888891</c:v>
                </c:pt>
                <c:pt idx="58574">
                  <c:v>81.352777777777774</c:v>
                </c:pt>
                <c:pt idx="58575">
                  <c:v>81.354166666666671</c:v>
                </c:pt>
                <c:pt idx="58576">
                  <c:v>81.355555555555554</c:v>
                </c:pt>
                <c:pt idx="58577">
                  <c:v>81.356944444444451</c:v>
                </c:pt>
                <c:pt idx="58578">
                  <c:v>81.358333333333334</c:v>
                </c:pt>
                <c:pt idx="58579">
                  <c:v>81.359722222222217</c:v>
                </c:pt>
                <c:pt idx="58580">
                  <c:v>81.361111111111114</c:v>
                </c:pt>
                <c:pt idx="58581">
                  <c:v>81.362499999999997</c:v>
                </c:pt>
                <c:pt idx="58582">
                  <c:v>81.363888888888894</c:v>
                </c:pt>
                <c:pt idx="58583">
                  <c:v>81.365277777777777</c:v>
                </c:pt>
                <c:pt idx="58584">
                  <c:v>81.36666666666666</c:v>
                </c:pt>
                <c:pt idx="58585">
                  <c:v>81.368055555555557</c:v>
                </c:pt>
                <c:pt idx="58586">
                  <c:v>81.36944444444444</c:v>
                </c:pt>
                <c:pt idx="58587">
                  <c:v>81.370833333333337</c:v>
                </c:pt>
                <c:pt idx="58588">
                  <c:v>81.37222222222222</c:v>
                </c:pt>
                <c:pt idx="58589">
                  <c:v>81.373611111111117</c:v>
                </c:pt>
                <c:pt idx="58590">
                  <c:v>81.375</c:v>
                </c:pt>
                <c:pt idx="58591">
                  <c:v>81.376388888888883</c:v>
                </c:pt>
                <c:pt idx="58592">
                  <c:v>81.37777777777778</c:v>
                </c:pt>
                <c:pt idx="58593">
                  <c:v>81.379166666666663</c:v>
                </c:pt>
                <c:pt idx="58594">
                  <c:v>81.38055555555556</c:v>
                </c:pt>
                <c:pt idx="58595">
                  <c:v>81.381944444444443</c:v>
                </c:pt>
                <c:pt idx="58596">
                  <c:v>81.38333333333334</c:v>
                </c:pt>
                <c:pt idx="58597">
                  <c:v>81.384722222222223</c:v>
                </c:pt>
                <c:pt idx="58598">
                  <c:v>81.386111111111106</c:v>
                </c:pt>
                <c:pt idx="58599">
                  <c:v>81.387500000000003</c:v>
                </c:pt>
                <c:pt idx="58600">
                  <c:v>81.388888888888886</c:v>
                </c:pt>
                <c:pt idx="58601">
                  <c:v>81.390277777777783</c:v>
                </c:pt>
                <c:pt idx="58602">
                  <c:v>81.391666666666666</c:v>
                </c:pt>
                <c:pt idx="58603">
                  <c:v>81.393055555555549</c:v>
                </c:pt>
                <c:pt idx="58604">
                  <c:v>81.394444444444446</c:v>
                </c:pt>
                <c:pt idx="58605">
                  <c:v>81.395833333333329</c:v>
                </c:pt>
                <c:pt idx="58606">
                  <c:v>81.397222222222226</c:v>
                </c:pt>
                <c:pt idx="58607">
                  <c:v>81.398611111111109</c:v>
                </c:pt>
                <c:pt idx="58608">
                  <c:v>81.400000000000006</c:v>
                </c:pt>
                <c:pt idx="58609">
                  <c:v>81.401388888888889</c:v>
                </c:pt>
                <c:pt idx="58610">
                  <c:v>81.402777777777771</c:v>
                </c:pt>
                <c:pt idx="58611">
                  <c:v>81.404166666666669</c:v>
                </c:pt>
                <c:pt idx="58612">
                  <c:v>81.405555555555551</c:v>
                </c:pt>
                <c:pt idx="58613">
                  <c:v>81.406944444444449</c:v>
                </c:pt>
                <c:pt idx="58614">
                  <c:v>81.408333333333331</c:v>
                </c:pt>
                <c:pt idx="58615">
                  <c:v>81.409722222222229</c:v>
                </c:pt>
                <c:pt idx="58616">
                  <c:v>81.411111111111111</c:v>
                </c:pt>
                <c:pt idx="58617">
                  <c:v>81.412499999999994</c:v>
                </c:pt>
                <c:pt idx="58618">
                  <c:v>81.413888888888891</c:v>
                </c:pt>
                <c:pt idx="58619">
                  <c:v>81.415277777777774</c:v>
                </c:pt>
                <c:pt idx="58620">
                  <c:v>81.416666666666671</c:v>
                </c:pt>
                <c:pt idx="58621">
                  <c:v>81.418055555555554</c:v>
                </c:pt>
                <c:pt idx="58622">
                  <c:v>81.419444444444451</c:v>
                </c:pt>
                <c:pt idx="58623">
                  <c:v>81.420833333333334</c:v>
                </c:pt>
                <c:pt idx="58624">
                  <c:v>81.422222222222217</c:v>
                </c:pt>
                <c:pt idx="58625">
                  <c:v>81.423611111111114</c:v>
                </c:pt>
                <c:pt idx="58626">
                  <c:v>81.424999999999997</c:v>
                </c:pt>
                <c:pt idx="58627">
                  <c:v>81.426388888888894</c:v>
                </c:pt>
                <c:pt idx="58628">
                  <c:v>81.427777777777777</c:v>
                </c:pt>
                <c:pt idx="58629">
                  <c:v>81.42916666666666</c:v>
                </c:pt>
                <c:pt idx="58630">
                  <c:v>81.430555555555557</c:v>
                </c:pt>
                <c:pt idx="58631">
                  <c:v>81.43194444444444</c:v>
                </c:pt>
                <c:pt idx="58632">
                  <c:v>81.433333333333337</c:v>
                </c:pt>
                <c:pt idx="58633">
                  <c:v>81.43472222222222</c:v>
                </c:pt>
                <c:pt idx="58634">
                  <c:v>81.436111111111117</c:v>
                </c:pt>
                <c:pt idx="58635">
                  <c:v>81.4375</c:v>
                </c:pt>
                <c:pt idx="58636">
                  <c:v>81.438888888888883</c:v>
                </c:pt>
                <c:pt idx="58637">
                  <c:v>81.44027777777778</c:v>
                </c:pt>
                <c:pt idx="58638">
                  <c:v>81.441666666666663</c:v>
                </c:pt>
                <c:pt idx="58639">
                  <c:v>81.44305555555556</c:v>
                </c:pt>
                <c:pt idx="58640">
                  <c:v>81.444444444444443</c:v>
                </c:pt>
                <c:pt idx="58641">
                  <c:v>81.44583333333334</c:v>
                </c:pt>
                <c:pt idx="58642">
                  <c:v>81.447222222222223</c:v>
                </c:pt>
                <c:pt idx="58643">
                  <c:v>81.448611111111106</c:v>
                </c:pt>
                <c:pt idx="58644">
                  <c:v>81.45</c:v>
                </c:pt>
                <c:pt idx="58645">
                  <c:v>81.451388888888886</c:v>
                </c:pt>
                <c:pt idx="58646">
                  <c:v>81.452777777777783</c:v>
                </c:pt>
                <c:pt idx="58647">
                  <c:v>81.454166666666666</c:v>
                </c:pt>
                <c:pt idx="58648">
                  <c:v>81.455555555555549</c:v>
                </c:pt>
                <c:pt idx="58649">
                  <c:v>81.456944444444446</c:v>
                </c:pt>
                <c:pt idx="58650">
                  <c:v>81.458333333333329</c:v>
                </c:pt>
                <c:pt idx="58651">
                  <c:v>81.459722222222226</c:v>
                </c:pt>
                <c:pt idx="58652">
                  <c:v>81.461111111111109</c:v>
                </c:pt>
                <c:pt idx="58653">
                  <c:v>81.462500000000006</c:v>
                </c:pt>
                <c:pt idx="58654">
                  <c:v>81.463888888888889</c:v>
                </c:pt>
                <c:pt idx="58655">
                  <c:v>81.465277777777771</c:v>
                </c:pt>
                <c:pt idx="58656">
                  <c:v>81.466666666666669</c:v>
                </c:pt>
                <c:pt idx="58657">
                  <c:v>81.468055555555551</c:v>
                </c:pt>
                <c:pt idx="58658">
                  <c:v>81.469444444444449</c:v>
                </c:pt>
                <c:pt idx="58659">
                  <c:v>81.470833333333331</c:v>
                </c:pt>
                <c:pt idx="58660">
                  <c:v>81.472222222222229</c:v>
                </c:pt>
                <c:pt idx="58661">
                  <c:v>81.473611111111111</c:v>
                </c:pt>
                <c:pt idx="58662">
                  <c:v>81.474999999999994</c:v>
                </c:pt>
                <c:pt idx="58663">
                  <c:v>81.476388888888891</c:v>
                </c:pt>
                <c:pt idx="58664">
                  <c:v>81.477777777777774</c:v>
                </c:pt>
                <c:pt idx="58665">
                  <c:v>81.479166666666671</c:v>
                </c:pt>
                <c:pt idx="58666">
                  <c:v>81.480555555555554</c:v>
                </c:pt>
                <c:pt idx="58667">
                  <c:v>81.481944444444451</c:v>
                </c:pt>
                <c:pt idx="58668">
                  <c:v>81.483333333333334</c:v>
                </c:pt>
                <c:pt idx="58669">
                  <c:v>81.484722222222217</c:v>
                </c:pt>
                <c:pt idx="58670">
                  <c:v>81.486111111111114</c:v>
                </c:pt>
                <c:pt idx="58671">
                  <c:v>81.487499999999997</c:v>
                </c:pt>
                <c:pt idx="58672">
                  <c:v>81.488888888888894</c:v>
                </c:pt>
                <c:pt idx="58673">
                  <c:v>81.490277777777777</c:v>
                </c:pt>
                <c:pt idx="58674">
                  <c:v>81.49166666666666</c:v>
                </c:pt>
                <c:pt idx="58675">
                  <c:v>81.493055555555557</c:v>
                </c:pt>
                <c:pt idx="58676">
                  <c:v>81.49444444444444</c:v>
                </c:pt>
                <c:pt idx="58677">
                  <c:v>81.495833333333337</c:v>
                </c:pt>
                <c:pt idx="58678">
                  <c:v>81.49722222222222</c:v>
                </c:pt>
                <c:pt idx="58679">
                  <c:v>81.498611111111117</c:v>
                </c:pt>
                <c:pt idx="58680">
                  <c:v>81.5</c:v>
                </c:pt>
                <c:pt idx="58681">
                  <c:v>81.501388888888883</c:v>
                </c:pt>
                <c:pt idx="58682">
                  <c:v>81.50277777777778</c:v>
                </c:pt>
                <c:pt idx="58683">
                  <c:v>81.504166666666663</c:v>
                </c:pt>
                <c:pt idx="58684">
                  <c:v>81.50555555555556</c:v>
                </c:pt>
                <c:pt idx="58685">
                  <c:v>81.506944444444443</c:v>
                </c:pt>
                <c:pt idx="58686">
                  <c:v>81.50833333333334</c:v>
                </c:pt>
                <c:pt idx="58687">
                  <c:v>81.509722222222223</c:v>
                </c:pt>
                <c:pt idx="58688">
                  <c:v>81.511111111111106</c:v>
                </c:pt>
                <c:pt idx="58689">
                  <c:v>81.512500000000003</c:v>
                </c:pt>
                <c:pt idx="58690">
                  <c:v>81.513888888888886</c:v>
                </c:pt>
                <c:pt idx="58691">
                  <c:v>81.515277777777783</c:v>
                </c:pt>
                <c:pt idx="58692">
                  <c:v>81.516666666666666</c:v>
                </c:pt>
                <c:pt idx="58693">
                  <c:v>81.518055555555549</c:v>
                </c:pt>
                <c:pt idx="58694">
                  <c:v>81.519444444444446</c:v>
                </c:pt>
                <c:pt idx="58695">
                  <c:v>81.520833333333329</c:v>
                </c:pt>
                <c:pt idx="58696">
                  <c:v>81.522222222222226</c:v>
                </c:pt>
                <c:pt idx="58697">
                  <c:v>81.523611111111109</c:v>
                </c:pt>
                <c:pt idx="58698">
                  <c:v>81.525000000000006</c:v>
                </c:pt>
                <c:pt idx="58699">
                  <c:v>81.526388888888889</c:v>
                </c:pt>
                <c:pt idx="58700">
                  <c:v>81.527777777777771</c:v>
                </c:pt>
                <c:pt idx="58701">
                  <c:v>81.529166666666669</c:v>
                </c:pt>
                <c:pt idx="58702">
                  <c:v>81.530555555555551</c:v>
                </c:pt>
                <c:pt idx="58703">
                  <c:v>81.531944444444449</c:v>
                </c:pt>
                <c:pt idx="58704">
                  <c:v>81.533333333333331</c:v>
                </c:pt>
                <c:pt idx="58705">
                  <c:v>81.534722222222229</c:v>
                </c:pt>
                <c:pt idx="58706">
                  <c:v>81.536111111111111</c:v>
                </c:pt>
                <c:pt idx="58707">
                  <c:v>81.537499999999994</c:v>
                </c:pt>
                <c:pt idx="58708">
                  <c:v>81.538888888888891</c:v>
                </c:pt>
                <c:pt idx="58709">
                  <c:v>81.540277777777774</c:v>
                </c:pt>
                <c:pt idx="58710">
                  <c:v>81.541666666666671</c:v>
                </c:pt>
                <c:pt idx="58711">
                  <c:v>81.543055555555554</c:v>
                </c:pt>
                <c:pt idx="58712">
                  <c:v>81.544444444444451</c:v>
                </c:pt>
                <c:pt idx="58713">
                  <c:v>81.545833333333334</c:v>
                </c:pt>
                <c:pt idx="58714">
                  <c:v>81.547222222222217</c:v>
                </c:pt>
                <c:pt idx="58715">
                  <c:v>81.548611111111114</c:v>
                </c:pt>
                <c:pt idx="58716">
                  <c:v>81.55</c:v>
                </c:pt>
                <c:pt idx="58717">
                  <c:v>81.551388888888894</c:v>
                </c:pt>
                <c:pt idx="58718">
                  <c:v>81.552777777777777</c:v>
                </c:pt>
                <c:pt idx="58719">
                  <c:v>81.55416666666666</c:v>
                </c:pt>
                <c:pt idx="58720">
                  <c:v>81.555555555555557</c:v>
                </c:pt>
                <c:pt idx="58721">
                  <c:v>81.55694444444444</c:v>
                </c:pt>
                <c:pt idx="58722">
                  <c:v>81.558333333333337</c:v>
                </c:pt>
                <c:pt idx="58723">
                  <c:v>81.55972222222222</c:v>
                </c:pt>
                <c:pt idx="58724">
                  <c:v>81.561111111111117</c:v>
                </c:pt>
                <c:pt idx="58725">
                  <c:v>81.5625</c:v>
                </c:pt>
                <c:pt idx="58726">
                  <c:v>81.563888888888883</c:v>
                </c:pt>
                <c:pt idx="58727">
                  <c:v>81.56527777777778</c:v>
                </c:pt>
                <c:pt idx="58728">
                  <c:v>81.566666666666663</c:v>
                </c:pt>
                <c:pt idx="58729">
                  <c:v>81.56805555555556</c:v>
                </c:pt>
                <c:pt idx="58730">
                  <c:v>81.569444444444443</c:v>
                </c:pt>
                <c:pt idx="58731">
                  <c:v>81.57083333333334</c:v>
                </c:pt>
                <c:pt idx="58732">
                  <c:v>81.572222222222223</c:v>
                </c:pt>
                <c:pt idx="58733">
                  <c:v>81.573611111111106</c:v>
                </c:pt>
                <c:pt idx="58734">
                  <c:v>81.575000000000003</c:v>
                </c:pt>
                <c:pt idx="58735">
                  <c:v>81.576388888888886</c:v>
                </c:pt>
                <c:pt idx="58736">
                  <c:v>81.577777777777783</c:v>
                </c:pt>
                <c:pt idx="58737">
                  <c:v>81.579166666666666</c:v>
                </c:pt>
                <c:pt idx="58738">
                  <c:v>81.580555555555549</c:v>
                </c:pt>
                <c:pt idx="58739">
                  <c:v>81.581944444444446</c:v>
                </c:pt>
                <c:pt idx="58740">
                  <c:v>81.583333333333329</c:v>
                </c:pt>
                <c:pt idx="58741">
                  <c:v>81.584722222222226</c:v>
                </c:pt>
                <c:pt idx="58742">
                  <c:v>81.586111111111109</c:v>
                </c:pt>
                <c:pt idx="58743">
                  <c:v>81.587500000000006</c:v>
                </c:pt>
                <c:pt idx="58744">
                  <c:v>81.588888888888889</c:v>
                </c:pt>
                <c:pt idx="58745">
                  <c:v>81.590277777777771</c:v>
                </c:pt>
                <c:pt idx="58746">
                  <c:v>81.591666666666669</c:v>
                </c:pt>
                <c:pt idx="58747">
                  <c:v>81.593055555555551</c:v>
                </c:pt>
                <c:pt idx="58748">
                  <c:v>81.594444444444449</c:v>
                </c:pt>
                <c:pt idx="58749">
                  <c:v>81.595833333333331</c:v>
                </c:pt>
                <c:pt idx="58750">
                  <c:v>81.597222222222229</c:v>
                </c:pt>
                <c:pt idx="58751">
                  <c:v>81.598611111111111</c:v>
                </c:pt>
                <c:pt idx="58752">
                  <c:v>81.599999999999994</c:v>
                </c:pt>
                <c:pt idx="58753">
                  <c:v>81.601388888888891</c:v>
                </c:pt>
                <c:pt idx="58754">
                  <c:v>81.602777777777774</c:v>
                </c:pt>
                <c:pt idx="58755">
                  <c:v>81.604166666666671</c:v>
                </c:pt>
                <c:pt idx="58756">
                  <c:v>81.605555555555554</c:v>
                </c:pt>
                <c:pt idx="58757">
                  <c:v>81.606944444444451</c:v>
                </c:pt>
                <c:pt idx="58758">
                  <c:v>81.608333333333334</c:v>
                </c:pt>
                <c:pt idx="58759">
                  <c:v>81.609722222222217</c:v>
                </c:pt>
                <c:pt idx="58760">
                  <c:v>81.611111111111114</c:v>
                </c:pt>
                <c:pt idx="58761">
                  <c:v>81.612499999999997</c:v>
                </c:pt>
                <c:pt idx="58762">
                  <c:v>81.613888888888894</c:v>
                </c:pt>
                <c:pt idx="58763">
                  <c:v>81.615277777777777</c:v>
                </c:pt>
                <c:pt idx="58764">
                  <c:v>81.61666666666666</c:v>
                </c:pt>
                <c:pt idx="58765">
                  <c:v>81.618055555555557</c:v>
                </c:pt>
                <c:pt idx="58766">
                  <c:v>81.61944444444444</c:v>
                </c:pt>
                <c:pt idx="58767">
                  <c:v>81.620833333333337</c:v>
                </c:pt>
                <c:pt idx="58768">
                  <c:v>81.62222222222222</c:v>
                </c:pt>
                <c:pt idx="58769">
                  <c:v>81.623611111111117</c:v>
                </c:pt>
                <c:pt idx="58770">
                  <c:v>81.625</c:v>
                </c:pt>
                <c:pt idx="58771">
                  <c:v>81.626388888888883</c:v>
                </c:pt>
                <c:pt idx="58772">
                  <c:v>81.62777777777778</c:v>
                </c:pt>
                <c:pt idx="58773">
                  <c:v>81.629166666666663</c:v>
                </c:pt>
                <c:pt idx="58774">
                  <c:v>81.63055555555556</c:v>
                </c:pt>
                <c:pt idx="58775">
                  <c:v>81.631944444444443</c:v>
                </c:pt>
                <c:pt idx="58776">
                  <c:v>81.63333333333334</c:v>
                </c:pt>
                <c:pt idx="58777">
                  <c:v>81.634722222222223</c:v>
                </c:pt>
                <c:pt idx="58778">
                  <c:v>81.636111111111106</c:v>
                </c:pt>
                <c:pt idx="58779">
                  <c:v>81.637500000000003</c:v>
                </c:pt>
                <c:pt idx="58780">
                  <c:v>81.638888888888886</c:v>
                </c:pt>
                <c:pt idx="58781">
                  <c:v>81.640277777777783</c:v>
                </c:pt>
                <c:pt idx="58782">
                  <c:v>81.641666666666666</c:v>
                </c:pt>
                <c:pt idx="58783">
                  <c:v>81.643055555555549</c:v>
                </c:pt>
                <c:pt idx="58784">
                  <c:v>81.644444444444446</c:v>
                </c:pt>
                <c:pt idx="58785">
                  <c:v>81.645833333333329</c:v>
                </c:pt>
                <c:pt idx="58786">
                  <c:v>81.647222222222226</c:v>
                </c:pt>
                <c:pt idx="58787">
                  <c:v>81.648611111111109</c:v>
                </c:pt>
                <c:pt idx="58788">
                  <c:v>81.650000000000006</c:v>
                </c:pt>
                <c:pt idx="58789">
                  <c:v>81.651388888888889</c:v>
                </c:pt>
                <c:pt idx="58790">
                  <c:v>81.652777777777771</c:v>
                </c:pt>
                <c:pt idx="58791">
                  <c:v>81.654166666666669</c:v>
                </c:pt>
                <c:pt idx="58792">
                  <c:v>81.655555555555551</c:v>
                </c:pt>
                <c:pt idx="58793">
                  <c:v>81.656944444444449</c:v>
                </c:pt>
                <c:pt idx="58794">
                  <c:v>81.658333333333331</c:v>
                </c:pt>
                <c:pt idx="58795">
                  <c:v>81.659722222222229</c:v>
                </c:pt>
                <c:pt idx="58796">
                  <c:v>81.661111111111111</c:v>
                </c:pt>
                <c:pt idx="58797">
                  <c:v>81.662499999999994</c:v>
                </c:pt>
                <c:pt idx="58798">
                  <c:v>81.663888888888891</c:v>
                </c:pt>
                <c:pt idx="58799">
                  <c:v>81.665277777777774</c:v>
                </c:pt>
                <c:pt idx="58800">
                  <c:v>81.666666666666671</c:v>
                </c:pt>
                <c:pt idx="58801">
                  <c:v>81.668055555555554</c:v>
                </c:pt>
                <c:pt idx="58802">
                  <c:v>81.669444444444451</c:v>
                </c:pt>
                <c:pt idx="58803">
                  <c:v>81.670833333333334</c:v>
                </c:pt>
                <c:pt idx="58804">
                  <c:v>81.672222222222217</c:v>
                </c:pt>
                <c:pt idx="58805">
                  <c:v>81.673611111111114</c:v>
                </c:pt>
                <c:pt idx="58806">
                  <c:v>81.674999999999997</c:v>
                </c:pt>
                <c:pt idx="58807">
                  <c:v>81.676388888888894</c:v>
                </c:pt>
                <c:pt idx="58808">
                  <c:v>81.677777777777777</c:v>
                </c:pt>
                <c:pt idx="58809">
                  <c:v>81.67916666666666</c:v>
                </c:pt>
                <c:pt idx="58810">
                  <c:v>81.680555555555557</c:v>
                </c:pt>
                <c:pt idx="58811">
                  <c:v>81.68194444444444</c:v>
                </c:pt>
                <c:pt idx="58812">
                  <c:v>81.683333333333337</c:v>
                </c:pt>
                <c:pt idx="58813">
                  <c:v>81.68472222222222</c:v>
                </c:pt>
                <c:pt idx="58814">
                  <c:v>81.686111111111117</c:v>
                </c:pt>
                <c:pt idx="58815">
                  <c:v>81.6875</c:v>
                </c:pt>
                <c:pt idx="58816">
                  <c:v>81.688888888888883</c:v>
                </c:pt>
                <c:pt idx="58817">
                  <c:v>81.69027777777778</c:v>
                </c:pt>
                <c:pt idx="58818">
                  <c:v>81.691666666666663</c:v>
                </c:pt>
                <c:pt idx="58819">
                  <c:v>81.69305555555556</c:v>
                </c:pt>
                <c:pt idx="58820">
                  <c:v>81.694444444444443</c:v>
                </c:pt>
                <c:pt idx="58821">
                  <c:v>81.69583333333334</c:v>
                </c:pt>
                <c:pt idx="58822">
                  <c:v>81.697222222222223</c:v>
                </c:pt>
                <c:pt idx="58823">
                  <c:v>81.698611111111106</c:v>
                </c:pt>
                <c:pt idx="58824">
                  <c:v>81.7</c:v>
                </c:pt>
                <c:pt idx="58825">
                  <c:v>81.701388888888886</c:v>
                </c:pt>
                <c:pt idx="58826">
                  <c:v>81.702777777777783</c:v>
                </c:pt>
                <c:pt idx="58827">
                  <c:v>81.704166666666666</c:v>
                </c:pt>
                <c:pt idx="58828">
                  <c:v>81.705555555555549</c:v>
                </c:pt>
                <c:pt idx="58829">
                  <c:v>81.706944444444446</c:v>
                </c:pt>
                <c:pt idx="58830">
                  <c:v>81.708333333333329</c:v>
                </c:pt>
                <c:pt idx="58831">
                  <c:v>81.709722222222226</c:v>
                </c:pt>
                <c:pt idx="58832">
                  <c:v>81.711111111111109</c:v>
                </c:pt>
                <c:pt idx="58833">
                  <c:v>81.712500000000006</c:v>
                </c:pt>
                <c:pt idx="58834">
                  <c:v>81.713888888888889</c:v>
                </c:pt>
                <c:pt idx="58835">
                  <c:v>81.715277777777771</c:v>
                </c:pt>
                <c:pt idx="58836">
                  <c:v>81.716666666666669</c:v>
                </c:pt>
                <c:pt idx="58837">
                  <c:v>81.718055555555551</c:v>
                </c:pt>
                <c:pt idx="58838">
                  <c:v>81.719444444444449</c:v>
                </c:pt>
                <c:pt idx="58839">
                  <c:v>81.720833333333331</c:v>
                </c:pt>
                <c:pt idx="58840">
                  <c:v>81.722222222222229</c:v>
                </c:pt>
                <c:pt idx="58841">
                  <c:v>81.723611111111111</c:v>
                </c:pt>
                <c:pt idx="58842">
                  <c:v>81.724999999999994</c:v>
                </c:pt>
                <c:pt idx="58843">
                  <c:v>81.726388888888891</c:v>
                </c:pt>
                <c:pt idx="58844">
                  <c:v>81.727777777777774</c:v>
                </c:pt>
                <c:pt idx="58845">
                  <c:v>81.729166666666671</c:v>
                </c:pt>
                <c:pt idx="58846">
                  <c:v>81.730555555555554</c:v>
                </c:pt>
                <c:pt idx="58847">
                  <c:v>81.731944444444451</c:v>
                </c:pt>
                <c:pt idx="58848">
                  <c:v>81.733333333333334</c:v>
                </c:pt>
                <c:pt idx="58849">
                  <c:v>81.734722222222217</c:v>
                </c:pt>
                <c:pt idx="58850">
                  <c:v>81.736111111111114</c:v>
                </c:pt>
                <c:pt idx="58851">
                  <c:v>81.737499999999997</c:v>
                </c:pt>
                <c:pt idx="58852">
                  <c:v>81.738888888888894</c:v>
                </c:pt>
                <c:pt idx="58853">
                  <c:v>81.740277777777777</c:v>
                </c:pt>
                <c:pt idx="58854">
                  <c:v>81.74166666666666</c:v>
                </c:pt>
                <c:pt idx="58855">
                  <c:v>81.743055555555557</c:v>
                </c:pt>
                <c:pt idx="58856">
                  <c:v>81.74444444444444</c:v>
                </c:pt>
                <c:pt idx="58857">
                  <c:v>81.745833333333337</c:v>
                </c:pt>
                <c:pt idx="58858">
                  <c:v>81.74722222222222</c:v>
                </c:pt>
                <c:pt idx="58859">
                  <c:v>81.748611111111117</c:v>
                </c:pt>
                <c:pt idx="58860">
                  <c:v>81.75</c:v>
                </c:pt>
                <c:pt idx="58861">
                  <c:v>81.751388888888883</c:v>
                </c:pt>
                <c:pt idx="58862">
                  <c:v>81.75277777777778</c:v>
                </c:pt>
                <c:pt idx="58863">
                  <c:v>81.754166666666663</c:v>
                </c:pt>
                <c:pt idx="58864">
                  <c:v>81.75555555555556</c:v>
                </c:pt>
                <c:pt idx="58865">
                  <c:v>81.756944444444443</c:v>
                </c:pt>
                <c:pt idx="58866">
                  <c:v>81.75833333333334</c:v>
                </c:pt>
                <c:pt idx="58867">
                  <c:v>81.759722222222223</c:v>
                </c:pt>
                <c:pt idx="58868">
                  <c:v>81.761111111111106</c:v>
                </c:pt>
                <c:pt idx="58869">
                  <c:v>81.762500000000003</c:v>
                </c:pt>
                <c:pt idx="58870">
                  <c:v>81.763888888888886</c:v>
                </c:pt>
                <c:pt idx="58871">
                  <c:v>81.765277777777783</c:v>
                </c:pt>
                <c:pt idx="58872">
                  <c:v>81.766666666666666</c:v>
                </c:pt>
                <c:pt idx="58873">
                  <c:v>81.768055555555549</c:v>
                </c:pt>
                <c:pt idx="58874">
                  <c:v>81.769444444444446</c:v>
                </c:pt>
                <c:pt idx="58875">
                  <c:v>81.770833333333329</c:v>
                </c:pt>
                <c:pt idx="58876">
                  <c:v>81.772222222222226</c:v>
                </c:pt>
                <c:pt idx="58877">
                  <c:v>81.773611111111109</c:v>
                </c:pt>
                <c:pt idx="58878">
                  <c:v>81.775000000000006</c:v>
                </c:pt>
                <c:pt idx="58879">
                  <c:v>81.776388888888889</c:v>
                </c:pt>
                <c:pt idx="58880">
                  <c:v>81.777777777777771</c:v>
                </c:pt>
                <c:pt idx="58881">
                  <c:v>81.779166666666669</c:v>
                </c:pt>
                <c:pt idx="58882">
                  <c:v>81.780555555555551</c:v>
                </c:pt>
                <c:pt idx="58883">
                  <c:v>81.781944444444449</c:v>
                </c:pt>
                <c:pt idx="58884">
                  <c:v>81.783333333333331</c:v>
                </c:pt>
                <c:pt idx="58885">
                  <c:v>81.784722222222229</c:v>
                </c:pt>
                <c:pt idx="58886">
                  <c:v>81.786111111111111</c:v>
                </c:pt>
                <c:pt idx="58887">
                  <c:v>81.787499999999994</c:v>
                </c:pt>
                <c:pt idx="58888">
                  <c:v>81.788888888888891</c:v>
                </c:pt>
                <c:pt idx="58889">
                  <c:v>81.790277777777774</c:v>
                </c:pt>
                <c:pt idx="58890">
                  <c:v>81.791666666666671</c:v>
                </c:pt>
                <c:pt idx="58891">
                  <c:v>81.793055555555554</c:v>
                </c:pt>
                <c:pt idx="58892">
                  <c:v>81.794444444444451</c:v>
                </c:pt>
                <c:pt idx="58893">
                  <c:v>81.795833333333334</c:v>
                </c:pt>
                <c:pt idx="58894">
                  <c:v>81.797222222222217</c:v>
                </c:pt>
                <c:pt idx="58895">
                  <c:v>81.798611111111114</c:v>
                </c:pt>
                <c:pt idx="58896">
                  <c:v>81.8</c:v>
                </c:pt>
                <c:pt idx="58897">
                  <c:v>81.801388888888894</c:v>
                </c:pt>
                <c:pt idx="58898">
                  <c:v>81.802777777777777</c:v>
                </c:pt>
                <c:pt idx="58899">
                  <c:v>81.80416666666666</c:v>
                </c:pt>
                <c:pt idx="58900">
                  <c:v>81.805555555555557</c:v>
                </c:pt>
                <c:pt idx="58901">
                  <c:v>81.80694444444444</c:v>
                </c:pt>
                <c:pt idx="58902">
                  <c:v>81.808333333333337</c:v>
                </c:pt>
                <c:pt idx="58903">
                  <c:v>81.80972222222222</c:v>
                </c:pt>
                <c:pt idx="58904">
                  <c:v>81.811111111111117</c:v>
                </c:pt>
                <c:pt idx="58905">
                  <c:v>81.8125</c:v>
                </c:pt>
                <c:pt idx="58906">
                  <c:v>81.813888888888883</c:v>
                </c:pt>
                <c:pt idx="58907">
                  <c:v>81.81527777777778</c:v>
                </c:pt>
                <c:pt idx="58908">
                  <c:v>81.816666666666663</c:v>
                </c:pt>
                <c:pt idx="58909">
                  <c:v>81.81805555555556</c:v>
                </c:pt>
                <c:pt idx="58910">
                  <c:v>81.819444444444443</c:v>
                </c:pt>
                <c:pt idx="58911">
                  <c:v>81.82083333333334</c:v>
                </c:pt>
                <c:pt idx="58912">
                  <c:v>81.822222222222223</c:v>
                </c:pt>
                <c:pt idx="58913">
                  <c:v>81.823611111111106</c:v>
                </c:pt>
                <c:pt idx="58914">
                  <c:v>81.825000000000003</c:v>
                </c:pt>
                <c:pt idx="58915">
                  <c:v>81.826388888888886</c:v>
                </c:pt>
                <c:pt idx="58916">
                  <c:v>81.827777777777783</c:v>
                </c:pt>
                <c:pt idx="58917">
                  <c:v>81.829166666666666</c:v>
                </c:pt>
                <c:pt idx="58918">
                  <c:v>81.830555555555549</c:v>
                </c:pt>
                <c:pt idx="58919">
                  <c:v>81.831944444444446</c:v>
                </c:pt>
                <c:pt idx="58920">
                  <c:v>81.833333333333329</c:v>
                </c:pt>
                <c:pt idx="58921">
                  <c:v>81.834722222222226</c:v>
                </c:pt>
                <c:pt idx="58922">
                  <c:v>81.836111111111109</c:v>
                </c:pt>
                <c:pt idx="58923">
                  <c:v>81.837500000000006</c:v>
                </c:pt>
                <c:pt idx="58924">
                  <c:v>81.838888888888889</c:v>
                </c:pt>
                <c:pt idx="58925">
                  <c:v>81.840277777777771</c:v>
                </c:pt>
                <c:pt idx="58926">
                  <c:v>81.841666666666669</c:v>
                </c:pt>
                <c:pt idx="58927">
                  <c:v>81.843055555555551</c:v>
                </c:pt>
                <c:pt idx="58928">
                  <c:v>81.844444444444449</c:v>
                </c:pt>
                <c:pt idx="58929">
                  <c:v>81.845833333333331</c:v>
                </c:pt>
                <c:pt idx="58930">
                  <c:v>81.847222222222229</c:v>
                </c:pt>
                <c:pt idx="58931">
                  <c:v>81.848611111111111</c:v>
                </c:pt>
                <c:pt idx="58932">
                  <c:v>81.849999999999994</c:v>
                </c:pt>
                <c:pt idx="58933">
                  <c:v>81.851388888888891</c:v>
                </c:pt>
                <c:pt idx="58934">
                  <c:v>81.852777777777774</c:v>
                </c:pt>
                <c:pt idx="58935">
                  <c:v>81.854166666666671</c:v>
                </c:pt>
                <c:pt idx="58936">
                  <c:v>81.855555555555554</c:v>
                </c:pt>
                <c:pt idx="58937">
                  <c:v>81.856944444444451</c:v>
                </c:pt>
                <c:pt idx="58938">
                  <c:v>81.858333333333334</c:v>
                </c:pt>
                <c:pt idx="58939">
                  <c:v>81.859722222222217</c:v>
                </c:pt>
                <c:pt idx="58940">
                  <c:v>81.861111111111114</c:v>
                </c:pt>
                <c:pt idx="58941">
                  <c:v>81.862499999999997</c:v>
                </c:pt>
                <c:pt idx="58942">
                  <c:v>81.863888888888894</c:v>
                </c:pt>
                <c:pt idx="58943">
                  <c:v>81.865277777777777</c:v>
                </c:pt>
                <c:pt idx="58944">
                  <c:v>81.86666666666666</c:v>
                </c:pt>
                <c:pt idx="58945">
                  <c:v>81.868055555555557</c:v>
                </c:pt>
                <c:pt idx="58946">
                  <c:v>81.86944444444444</c:v>
                </c:pt>
                <c:pt idx="58947">
                  <c:v>81.870833333333337</c:v>
                </c:pt>
                <c:pt idx="58948">
                  <c:v>81.87222222222222</c:v>
                </c:pt>
                <c:pt idx="58949">
                  <c:v>81.873611111111117</c:v>
                </c:pt>
                <c:pt idx="58950">
                  <c:v>81.875</c:v>
                </c:pt>
                <c:pt idx="58951">
                  <c:v>81.876388888888883</c:v>
                </c:pt>
                <c:pt idx="58952">
                  <c:v>81.87777777777778</c:v>
                </c:pt>
                <c:pt idx="58953">
                  <c:v>81.879166666666663</c:v>
                </c:pt>
                <c:pt idx="58954">
                  <c:v>81.88055555555556</c:v>
                </c:pt>
                <c:pt idx="58955">
                  <c:v>81.881944444444443</c:v>
                </c:pt>
                <c:pt idx="58956">
                  <c:v>81.88333333333334</c:v>
                </c:pt>
                <c:pt idx="58957">
                  <c:v>81.884722222222223</c:v>
                </c:pt>
                <c:pt idx="58958">
                  <c:v>81.886111111111106</c:v>
                </c:pt>
                <c:pt idx="58959">
                  <c:v>81.887500000000003</c:v>
                </c:pt>
                <c:pt idx="58960">
                  <c:v>81.888888888888886</c:v>
                </c:pt>
                <c:pt idx="58961">
                  <c:v>81.890277777777783</c:v>
                </c:pt>
                <c:pt idx="58962">
                  <c:v>81.891666666666666</c:v>
                </c:pt>
                <c:pt idx="58963">
                  <c:v>81.893055555555549</c:v>
                </c:pt>
                <c:pt idx="58964">
                  <c:v>81.894444444444446</c:v>
                </c:pt>
                <c:pt idx="58965">
                  <c:v>81.895833333333329</c:v>
                </c:pt>
                <c:pt idx="58966">
                  <c:v>81.897222222222226</c:v>
                </c:pt>
                <c:pt idx="58967">
                  <c:v>81.898611111111109</c:v>
                </c:pt>
                <c:pt idx="58968">
                  <c:v>81.900000000000006</c:v>
                </c:pt>
                <c:pt idx="58969">
                  <c:v>81.901388888888889</c:v>
                </c:pt>
                <c:pt idx="58970">
                  <c:v>81.902777777777771</c:v>
                </c:pt>
                <c:pt idx="58971">
                  <c:v>81.904166666666669</c:v>
                </c:pt>
                <c:pt idx="58972">
                  <c:v>81.905555555555551</c:v>
                </c:pt>
                <c:pt idx="58973">
                  <c:v>81.906944444444449</c:v>
                </c:pt>
                <c:pt idx="58974">
                  <c:v>81.908333333333331</c:v>
                </c:pt>
                <c:pt idx="58975">
                  <c:v>81.909722222222229</c:v>
                </c:pt>
                <c:pt idx="58976">
                  <c:v>81.911111111111111</c:v>
                </c:pt>
                <c:pt idx="58977">
                  <c:v>81.912499999999994</c:v>
                </c:pt>
                <c:pt idx="58978">
                  <c:v>81.913888888888891</c:v>
                </c:pt>
                <c:pt idx="58979">
                  <c:v>81.915277777777774</c:v>
                </c:pt>
                <c:pt idx="58980">
                  <c:v>81.916666666666671</c:v>
                </c:pt>
                <c:pt idx="58981">
                  <c:v>81.918055555555554</c:v>
                </c:pt>
                <c:pt idx="58982">
                  <c:v>81.919444444444451</c:v>
                </c:pt>
                <c:pt idx="58983">
                  <c:v>81.920833333333334</c:v>
                </c:pt>
                <c:pt idx="58984">
                  <c:v>81.922222222222217</c:v>
                </c:pt>
                <c:pt idx="58985">
                  <c:v>81.923611111111114</c:v>
                </c:pt>
                <c:pt idx="58986">
                  <c:v>81.924999999999997</c:v>
                </c:pt>
                <c:pt idx="58987">
                  <c:v>81.926388888888894</c:v>
                </c:pt>
                <c:pt idx="58988">
                  <c:v>81.927777777777777</c:v>
                </c:pt>
                <c:pt idx="58989">
                  <c:v>81.92916666666666</c:v>
                </c:pt>
                <c:pt idx="58990">
                  <c:v>81.930555555555557</c:v>
                </c:pt>
                <c:pt idx="58991">
                  <c:v>81.93194444444444</c:v>
                </c:pt>
                <c:pt idx="58992">
                  <c:v>81.933333333333337</c:v>
                </c:pt>
                <c:pt idx="58993">
                  <c:v>81.93472222222222</c:v>
                </c:pt>
                <c:pt idx="58994">
                  <c:v>81.936111111111117</c:v>
                </c:pt>
                <c:pt idx="58995">
                  <c:v>81.9375</c:v>
                </c:pt>
                <c:pt idx="58996">
                  <c:v>81.938888888888883</c:v>
                </c:pt>
                <c:pt idx="58997">
                  <c:v>81.94027777777778</c:v>
                </c:pt>
                <c:pt idx="58998">
                  <c:v>81.941666666666663</c:v>
                </c:pt>
                <c:pt idx="58999">
                  <c:v>81.94305555555556</c:v>
                </c:pt>
                <c:pt idx="59000">
                  <c:v>81.944444444444443</c:v>
                </c:pt>
                <c:pt idx="59001">
                  <c:v>81.94583333333334</c:v>
                </c:pt>
                <c:pt idx="59002">
                  <c:v>81.947222222222223</c:v>
                </c:pt>
                <c:pt idx="59003">
                  <c:v>81.948611111111106</c:v>
                </c:pt>
                <c:pt idx="59004">
                  <c:v>81.95</c:v>
                </c:pt>
                <c:pt idx="59005">
                  <c:v>81.951388888888886</c:v>
                </c:pt>
                <c:pt idx="59006">
                  <c:v>81.952777777777783</c:v>
                </c:pt>
                <c:pt idx="59007">
                  <c:v>81.954166666666666</c:v>
                </c:pt>
                <c:pt idx="59008">
                  <c:v>81.955555555555549</c:v>
                </c:pt>
                <c:pt idx="59009">
                  <c:v>81.956944444444446</c:v>
                </c:pt>
                <c:pt idx="59010">
                  <c:v>81.958333333333329</c:v>
                </c:pt>
                <c:pt idx="59011">
                  <c:v>81.959722222222226</c:v>
                </c:pt>
                <c:pt idx="59012">
                  <c:v>81.961111111111109</c:v>
                </c:pt>
                <c:pt idx="59013">
                  <c:v>81.962500000000006</c:v>
                </c:pt>
                <c:pt idx="59014">
                  <c:v>81.963888888888889</c:v>
                </c:pt>
                <c:pt idx="59015">
                  <c:v>81.965277777777771</c:v>
                </c:pt>
                <c:pt idx="59016">
                  <c:v>81.966666666666669</c:v>
                </c:pt>
                <c:pt idx="59017">
                  <c:v>81.968055555555551</c:v>
                </c:pt>
                <c:pt idx="59018">
                  <c:v>81.969444444444449</c:v>
                </c:pt>
                <c:pt idx="59019">
                  <c:v>81.970833333333331</c:v>
                </c:pt>
                <c:pt idx="59020">
                  <c:v>81.972222222222229</c:v>
                </c:pt>
                <c:pt idx="59021">
                  <c:v>81.973611111111111</c:v>
                </c:pt>
                <c:pt idx="59022">
                  <c:v>81.974999999999994</c:v>
                </c:pt>
                <c:pt idx="59023">
                  <c:v>81.976388888888891</c:v>
                </c:pt>
                <c:pt idx="59024">
                  <c:v>81.977777777777774</c:v>
                </c:pt>
                <c:pt idx="59025">
                  <c:v>81.979166666666671</c:v>
                </c:pt>
                <c:pt idx="59026">
                  <c:v>81.980555555555554</c:v>
                </c:pt>
                <c:pt idx="59027">
                  <c:v>81.981944444444451</c:v>
                </c:pt>
                <c:pt idx="59028">
                  <c:v>81.983333333333334</c:v>
                </c:pt>
                <c:pt idx="59029">
                  <c:v>81.984722222222217</c:v>
                </c:pt>
                <c:pt idx="59030">
                  <c:v>81.986111111111114</c:v>
                </c:pt>
                <c:pt idx="59031">
                  <c:v>81.987499999999997</c:v>
                </c:pt>
                <c:pt idx="59032">
                  <c:v>81.988888888888894</c:v>
                </c:pt>
                <c:pt idx="59033">
                  <c:v>81.990277777777777</c:v>
                </c:pt>
                <c:pt idx="59034">
                  <c:v>81.99166666666666</c:v>
                </c:pt>
                <c:pt idx="59035">
                  <c:v>81.993055555555557</c:v>
                </c:pt>
                <c:pt idx="59036">
                  <c:v>81.99444444444444</c:v>
                </c:pt>
                <c:pt idx="59037">
                  <c:v>81.995833333333337</c:v>
                </c:pt>
                <c:pt idx="59038">
                  <c:v>81.99722222222222</c:v>
                </c:pt>
                <c:pt idx="59039">
                  <c:v>81.998611111111117</c:v>
                </c:pt>
                <c:pt idx="59040">
                  <c:v>82</c:v>
                </c:pt>
                <c:pt idx="59041">
                  <c:v>82.001388888888883</c:v>
                </c:pt>
                <c:pt idx="59042">
                  <c:v>82.00277777777778</c:v>
                </c:pt>
                <c:pt idx="59043">
                  <c:v>82.004166666666663</c:v>
                </c:pt>
                <c:pt idx="59044">
                  <c:v>82.00555555555556</c:v>
                </c:pt>
                <c:pt idx="59045">
                  <c:v>82.006944444444443</c:v>
                </c:pt>
                <c:pt idx="59046">
                  <c:v>82.00833333333334</c:v>
                </c:pt>
                <c:pt idx="59047">
                  <c:v>82.009722222222223</c:v>
                </c:pt>
                <c:pt idx="59048">
                  <c:v>82.011111111111106</c:v>
                </c:pt>
                <c:pt idx="59049">
                  <c:v>82.012500000000003</c:v>
                </c:pt>
                <c:pt idx="59050">
                  <c:v>82.013888888888886</c:v>
                </c:pt>
                <c:pt idx="59051">
                  <c:v>82.015277777777783</c:v>
                </c:pt>
                <c:pt idx="59052">
                  <c:v>82.016666666666666</c:v>
                </c:pt>
                <c:pt idx="59053">
                  <c:v>82.018055555555549</c:v>
                </c:pt>
                <c:pt idx="59054">
                  <c:v>82.019444444444446</c:v>
                </c:pt>
                <c:pt idx="59055">
                  <c:v>82.020833333333329</c:v>
                </c:pt>
                <c:pt idx="59056">
                  <c:v>82.022222222222226</c:v>
                </c:pt>
                <c:pt idx="59057">
                  <c:v>82.023611111111109</c:v>
                </c:pt>
                <c:pt idx="59058">
                  <c:v>82.025000000000006</c:v>
                </c:pt>
                <c:pt idx="59059">
                  <c:v>82.026388888888889</c:v>
                </c:pt>
                <c:pt idx="59060">
                  <c:v>82.027777777777771</c:v>
                </c:pt>
                <c:pt idx="59061">
                  <c:v>82.029166666666669</c:v>
                </c:pt>
                <c:pt idx="59062">
                  <c:v>82.030555555555551</c:v>
                </c:pt>
                <c:pt idx="59063">
                  <c:v>82.031944444444449</c:v>
                </c:pt>
                <c:pt idx="59064">
                  <c:v>82.033333333333331</c:v>
                </c:pt>
                <c:pt idx="59065">
                  <c:v>82.034722222222229</c:v>
                </c:pt>
                <c:pt idx="59066">
                  <c:v>82.036111111111111</c:v>
                </c:pt>
                <c:pt idx="59067">
                  <c:v>82.037499999999994</c:v>
                </c:pt>
                <c:pt idx="59068">
                  <c:v>82.038888888888891</c:v>
                </c:pt>
                <c:pt idx="59069">
                  <c:v>82.040277777777774</c:v>
                </c:pt>
                <c:pt idx="59070">
                  <c:v>82.041666666666671</c:v>
                </c:pt>
                <c:pt idx="59071">
                  <c:v>82.043055555555554</c:v>
                </c:pt>
                <c:pt idx="59072">
                  <c:v>82.044444444444451</c:v>
                </c:pt>
                <c:pt idx="59073">
                  <c:v>82.045833333333334</c:v>
                </c:pt>
                <c:pt idx="59074">
                  <c:v>82.047222222222217</c:v>
                </c:pt>
                <c:pt idx="59075">
                  <c:v>82.048611111111114</c:v>
                </c:pt>
                <c:pt idx="59076">
                  <c:v>82.05</c:v>
                </c:pt>
                <c:pt idx="59077">
                  <c:v>82.051388888888894</c:v>
                </c:pt>
                <c:pt idx="59078">
                  <c:v>82.052777777777777</c:v>
                </c:pt>
                <c:pt idx="59079">
                  <c:v>82.05416666666666</c:v>
                </c:pt>
                <c:pt idx="59080">
                  <c:v>82.055555555555557</c:v>
                </c:pt>
                <c:pt idx="59081">
                  <c:v>82.05694444444444</c:v>
                </c:pt>
                <c:pt idx="59082">
                  <c:v>82.058333333333337</c:v>
                </c:pt>
                <c:pt idx="59083">
                  <c:v>82.05972222222222</c:v>
                </c:pt>
                <c:pt idx="59084">
                  <c:v>82.061111111111117</c:v>
                </c:pt>
                <c:pt idx="59085">
                  <c:v>82.0625</c:v>
                </c:pt>
                <c:pt idx="59086">
                  <c:v>82.063888888888883</c:v>
                </c:pt>
                <c:pt idx="59087">
                  <c:v>82.06527777777778</c:v>
                </c:pt>
                <c:pt idx="59088">
                  <c:v>82.066666666666663</c:v>
                </c:pt>
                <c:pt idx="59089">
                  <c:v>82.06805555555556</c:v>
                </c:pt>
                <c:pt idx="59090">
                  <c:v>82.069444444444443</c:v>
                </c:pt>
                <c:pt idx="59091">
                  <c:v>82.07083333333334</c:v>
                </c:pt>
                <c:pt idx="59092">
                  <c:v>82.072222222222223</c:v>
                </c:pt>
                <c:pt idx="59093">
                  <c:v>82.073611111111106</c:v>
                </c:pt>
                <c:pt idx="59094">
                  <c:v>82.075000000000003</c:v>
                </c:pt>
                <c:pt idx="59095">
                  <c:v>82.076388888888886</c:v>
                </c:pt>
                <c:pt idx="59096">
                  <c:v>82.077777777777783</c:v>
                </c:pt>
                <c:pt idx="59097">
                  <c:v>82.079166666666666</c:v>
                </c:pt>
                <c:pt idx="59098">
                  <c:v>82.080555555555549</c:v>
                </c:pt>
                <c:pt idx="59099">
                  <c:v>82.081944444444446</c:v>
                </c:pt>
                <c:pt idx="59100">
                  <c:v>82.083333333333329</c:v>
                </c:pt>
                <c:pt idx="59101">
                  <c:v>82.084722222222226</c:v>
                </c:pt>
                <c:pt idx="59102">
                  <c:v>82.086111111111109</c:v>
                </c:pt>
                <c:pt idx="59103">
                  <c:v>82.087500000000006</c:v>
                </c:pt>
                <c:pt idx="59104">
                  <c:v>82.088888888888889</c:v>
                </c:pt>
                <c:pt idx="59105">
                  <c:v>82.090277777777771</c:v>
                </c:pt>
                <c:pt idx="59106">
                  <c:v>82.091666666666669</c:v>
                </c:pt>
                <c:pt idx="59107">
                  <c:v>82.093055555555551</c:v>
                </c:pt>
                <c:pt idx="59108">
                  <c:v>82.094444444444449</c:v>
                </c:pt>
                <c:pt idx="59109">
                  <c:v>82.095833333333331</c:v>
                </c:pt>
                <c:pt idx="59110">
                  <c:v>82.097222222222229</c:v>
                </c:pt>
                <c:pt idx="59111">
                  <c:v>82.098611111111111</c:v>
                </c:pt>
                <c:pt idx="59112">
                  <c:v>82.1</c:v>
                </c:pt>
                <c:pt idx="59113">
                  <c:v>82.101388888888891</c:v>
                </c:pt>
                <c:pt idx="59114">
                  <c:v>82.102777777777774</c:v>
                </c:pt>
                <c:pt idx="59115">
                  <c:v>82.104166666666671</c:v>
                </c:pt>
                <c:pt idx="59116">
                  <c:v>82.105555555555554</c:v>
                </c:pt>
                <c:pt idx="59117">
                  <c:v>82.106944444444451</c:v>
                </c:pt>
                <c:pt idx="59118">
                  <c:v>82.108333333333334</c:v>
                </c:pt>
                <c:pt idx="59119">
                  <c:v>82.109722222222217</c:v>
                </c:pt>
                <c:pt idx="59120">
                  <c:v>82.111111111111114</c:v>
                </c:pt>
                <c:pt idx="59121">
                  <c:v>82.112499999999997</c:v>
                </c:pt>
                <c:pt idx="59122">
                  <c:v>82.113888888888894</c:v>
                </c:pt>
                <c:pt idx="59123">
                  <c:v>82.115277777777777</c:v>
                </c:pt>
                <c:pt idx="59124">
                  <c:v>82.11666666666666</c:v>
                </c:pt>
                <c:pt idx="59125">
                  <c:v>82.118055555555557</c:v>
                </c:pt>
                <c:pt idx="59126">
                  <c:v>82.11944444444444</c:v>
                </c:pt>
                <c:pt idx="59127">
                  <c:v>82.120833333333337</c:v>
                </c:pt>
                <c:pt idx="59128">
                  <c:v>82.12222222222222</c:v>
                </c:pt>
                <c:pt idx="59129">
                  <c:v>82.123611111111117</c:v>
                </c:pt>
                <c:pt idx="59130">
                  <c:v>82.125</c:v>
                </c:pt>
                <c:pt idx="59131">
                  <c:v>82.126388888888883</c:v>
                </c:pt>
                <c:pt idx="59132">
                  <c:v>82.12777777777778</c:v>
                </c:pt>
                <c:pt idx="59133">
                  <c:v>82.129166666666663</c:v>
                </c:pt>
                <c:pt idx="59134">
                  <c:v>82.13055555555556</c:v>
                </c:pt>
                <c:pt idx="59135">
                  <c:v>82.131944444444443</c:v>
                </c:pt>
                <c:pt idx="59136">
                  <c:v>82.13333333333334</c:v>
                </c:pt>
                <c:pt idx="59137">
                  <c:v>82.134722222222223</c:v>
                </c:pt>
                <c:pt idx="59138">
                  <c:v>82.136111111111106</c:v>
                </c:pt>
                <c:pt idx="59139">
                  <c:v>82.137500000000003</c:v>
                </c:pt>
                <c:pt idx="59140">
                  <c:v>82.138888888888886</c:v>
                </c:pt>
                <c:pt idx="59141">
                  <c:v>82.140277777777783</c:v>
                </c:pt>
                <c:pt idx="59142">
                  <c:v>82.141666666666666</c:v>
                </c:pt>
                <c:pt idx="59143">
                  <c:v>82.143055555555549</c:v>
                </c:pt>
                <c:pt idx="59144">
                  <c:v>82.144444444444446</c:v>
                </c:pt>
                <c:pt idx="59145">
                  <c:v>82.145833333333329</c:v>
                </c:pt>
                <c:pt idx="59146">
                  <c:v>82.147222222222226</c:v>
                </c:pt>
                <c:pt idx="59147">
                  <c:v>82.148611111111109</c:v>
                </c:pt>
                <c:pt idx="59148">
                  <c:v>82.15</c:v>
                </c:pt>
                <c:pt idx="59149">
                  <c:v>82.151388888888889</c:v>
                </c:pt>
                <c:pt idx="59150">
                  <c:v>82.152777777777771</c:v>
                </c:pt>
                <c:pt idx="59151">
                  <c:v>82.154166666666669</c:v>
                </c:pt>
                <c:pt idx="59152">
                  <c:v>82.155555555555551</c:v>
                </c:pt>
                <c:pt idx="59153">
                  <c:v>82.156944444444449</c:v>
                </c:pt>
                <c:pt idx="59154">
                  <c:v>82.158333333333331</c:v>
                </c:pt>
                <c:pt idx="59155">
                  <c:v>82.159722222222229</c:v>
                </c:pt>
                <c:pt idx="59156">
                  <c:v>82.161111111111111</c:v>
                </c:pt>
                <c:pt idx="59157">
                  <c:v>82.162499999999994</c:v>
                </c:pt>
                <c:pt idx="59158">
                  <c:v>82.163888888888891</c:v>
                </c:pt>
                <c:pt idx="59159">
                  <c:v>82.165277777777774</c:v>
                </c:pt>
                <c:pt idx="59160">
                  <c:v>82.166666666666671</c:v>
                </c:pt>
                <c:pt idx="59161">
                  <c:v>82.168055555555554</c:v>
                </c:pt>
                <c:pt idx="59162">
                  <c:v>82.169444444444451</c:v>
                </c:pt>
                <c:pt idx="59163">
                  <c:v>82.170833333333334</c:v>
                </c:pt>
                <c:pt idx="59164">
                  <c:v>82.172222222222217</c:v>
                </c:pt>
                <c:pt idx="59165">
                  <c:v>82.173611111111114</c:v>
                </c:pt>
                <c:pt idx="59166">
                  <c:v>82.174999999999997</c:v>
                </c:pt>
                <c:pt idx="59167">
                  <c:v>82.176388888888894</c:v>
                </c:pt>
                <c:pt idx="59168">
                  <c:v>82.177777777777777</c:v>
                </c:pt>
                <c:pt idx="59169">
                  <c:v>82.17916666666666</c:v>
                </c:pt>
                <c:pt idx="59170">
                  <c:v>82.180555555555557</c:v>
                </c:pt>
                <c:pt idx="59171">
                  <c:v>82.18194444444444</c:v>
                </c:pt>
                <c:pt idx="59172">
                  <c:v>82.183333333333337</c:v>
                </c:pt>
                <c:pt idx="59173">
                  <c:v>82.18472222222222</c:v>
                </c:pt>
                <c:pt idx="59174">
                  <c:v>82.186111111111117</c:v>
                </c:pt>
                <c:pt idx="59175">
                  <c:v>82.1875</c:v>
                </c:pt>
                <c:pt idx="59176">
                  <c:v>82.188888888888883</c:v>
                </c:pt>
                <c:pt idx="59177">
                  <c:v>82.19027777777778</c:v>
                </c:pt>
                <c:pt idx="59178">
                  <c:v>82.191666666666663</c:v>
                </c:pt>
                <c:pt idx="59179">
                  <c:v>82.19305555555556</c:v>
                </c:pt>
                <c:pt idx="59180">
                  <c:v>82.194444444444443</c:v>
                </c:pt>
                <c:pt idx="59181">
                  <c:v>82.19583333333334</c:v>
                </c:pt>
                <c:pt idx="59182">
                  <c:v>82.197222222222223</c:v>
                </c:pt>
                <c:pt idx="59183">
                  <c:v>82.198611111111106</c:v>
                </c:pt>
                <c:pt idx="59184">
                  <c:v>82.2</c:v>
                </c:pt>
                <c:pt idx="59185">
                  <c:v>82.201388888888886</c:v>
                </c:pt>
                <c:pt idx="59186">
                  <c:v>82.202777777777783</c:v>
                </c:pt>
                <c:pt idx="59187">
                  <c:v>82.204166666666666</c:v>
                </c:pt>
                <c:pt idx="59188">
                  <c:v>82.205555555555549</c:v>
                </c:pt>
                <c:pt idx="59189">
                  <c:v>82.206944444444446</c:v>
                </c:pt>
                <c:pt idx="59190">
                  <c:v>82.208333333333329</c:v>
                </c:pt>
                <c:pt idx="59191">
                  <c:v>82.209722222222226</c:v>
                </c:pt>
                <c:pt idx="59192">
                  <c:v>82.211111111111109</c:v>
                </c:pt>
                <c:pt idx="59193">
                  <c:v>82.212500000000006</c:v>
                </c:pt>
                <c:pt idx="59194">
                  <c:v>82.213888888888889</c:v>
                </c:pt>
                <c:pt idx="59195">
                  <c:v>82.215277777777771</c:v>
                </c:pt>
                <c:pt idx="59196">
                  <c:v>82.216666666666669</c:v>
                </c:pt>
                <c:pt idx="59197">
                  <c:v>82.218055555555551</c:v>
                </c:pt>
                <c:pt idx="59198">
                  <c:v>82.219444444444449</c:v>
                </c:pt>
                <c:pt idx="59199">
                  <c:v>82.220833333333331</c:v>
                </c:pt>
                <c:pt idx="59200">
                  <c:v>82.222222222222229</c:v>
                </c:pt>
                <c:pt idx="59201">
                  <c:v>82.223611111111111</c:v>
                </c:pt>
                <c:pt idx="59202">
                  <c:v>82.224999999999994</c:v>
                </c:pt>
                <c:pt idx="59203">
                  <c:v>82.226388888888891</c:v>
                </c:pt>
                <c:pt idx="59204">
                  <c:v>82.227777777777774</c:v>
                </c:pt>
                <c:pt idx="59205">
                  <c:v>82.229166666666671</c:v>
                </c:pt>
                <c:pt idx="59206">
                  <c:v>82.230555555555554</c:v>
                </c:pt>
                <c:pt idx="59207">
                  <c:v>82.231944444444451</c:v>
                </c:pt>
                <c:pt idx="59208">
                  <c:v>82.233333333333334</c:v>
                </c:pt>
                <c:pt idx="59209">
                  <c:v>82.234722222222217</c:v>
                </c:pt>
                <c:pt idx="59210">
                  <c:v>82.236111111111114</c:v>
                </c:pt>
                <c:pt idx="59211">
                  <c:v>82.237499999999997</c:v>
                </c:pt>
                <c:pt idx="59212">
                  <c:v>82.238888888888894</c:v>
                </c:pt>
                <c:pt idx="59213">
                  <c:v>82.240277777777777</c:v>
                </c:pt>
                <c:pt idx="59214">
                  <c:v>82.24166666666666</c:v>
                </c:pt>
                <c:pt idx="59215">
                  <c:v>82.243055555555557</c:v>
                </c:pt>
                <c:pt idx="59216">
                  <c:v>82.24444444444444</c:v>
                </c:pt>
                <c:pt idx="59217">
                  <c:v>82.245833333333337</c:v>
                </c:pt>
                <c:pt idx="59218">
                  <c:v>82.24722222222222</c:v>
                </c:pt>
                <c:pt idx="59219">
                  <c:v>82.248611111111117</c:v>
                </c:pt>
                <c:pt idx="59220">
                  <c:v>82.25</c:v>
                </c:pt>
                <c:pt idx="59221">
                  <c:v>82.251388888888883</c:v>
                </c:pt>
                <c:pt idx="59222">
                  <c:v>82.25277777777778</c:v>
                </c:pt>
                <c:pt idx="59223">
                  <c:v>82.254166666666663</c:v>
                </c:pt>
                <c:pt idx="59224">
                  <c:v>82.25555555555556</c:v>
                </c:pt>
                <c:pt idx="59225">
                  <c:v>82.256944444444443</c:v>
                </c:pt>
                <c:pt idx="59226">
                  <c:v>82.25833333333334</c:v>
                </c:pt>
                <c:pt idx="59227">
                  <c:v>82.259722222222223</c:v>
                </c:pt>
                <c:pt idx="59228">
                  <c:v>82.261111111111106</c:v>
                </c:pt>
                <c:pt idx="59229">
                  <c:v>82.262500000000003</c:v>
                </c:pt>
                <c:pt idx="59230">
                  <c:v>82.263888888888886</c:v>
                </c:pt>
                <c:pt idx="59231">
                  <c:v>82.265277777777783</c:v>
                </c:pt>
                <c:pt idx="59232">
                  <c:v>82.266666666666666</c:v>
                </c:pt>
                <c:pt idx="59233">
                  <c:v>82.268055555555549</c:v>
                </c:pt>
                <c:pt idx="59234">
                  <c:v>82.269444444444446</c:v>
                </c:pt>
                <c:pt idx="59235">
                  <c:v>82.270833333333329</c:v>
                </c:pt>
                <c:pt idx="59236">
                  <c:v>82.272222222222226</c:v>
                </c:pt>
                <c:pt idx="59237">
                  <c:v>82.273611111111109</c:v>
                </c:pt>
                <c:pt idx="59238">
                  <c:v>82.275000000000006</c:v>
                </c:pt>
                <c:pt idx="59239">
                  <c:v>82.276388888888889</c:v>
                </c:pt>
                <c:pt idx="59240">
                  <c:v>82.277777777777771</c:v>
                </c:pt>
                <c:pt idx="59241">
                  <c:v>82.279166666666669</c:v>
                </c:pt>
                <c:pt idx="59242">
                  <c:v>82.280555555555551</c:v>
                </c:pt>
                <c:pt idx="59243">
                  <c:v>82.281944444444449</c:v>
                </c:pt>
                <c:pt idx="59244">
                  <c:v>82.283333333333331</c:v>
                </c:pt>
                <c:pt idx="59245">
                  <c:v>82.284722222222229</c:v>
                </c:pt>
                <c:pt idx="59246">
                  <c:v>82.286111111111111</c:v>
                </c:pt>
                <c:pt idx="59247">
                  <c:v>82.287499999999994</c:v>
                </c:pt>
                <c:pt idx="59248">
                  <c:v>82.288888888888891</c:v>
                </c:pt>
                <c:pt idx="59249">
                  <c:v>82.290277777777774</c:v>
                </c:pt>
                <c:pt idx="59250">
                  <c:v>82.291666666666671</c:v>
                </c:pt>
                <c:pt idx="59251">
                  <c:v>82.293055555555554</c:v>
                </c:pt>
                <c:pt idx="59252">
                  <c:v>82.294444444444451</c:v>
                </c:pt>
                <c:pt idx="59253">
                  <c:v>82.295833333333334</c:v>
                </c:pt>
                <c:pt idx="59254">
                  <c:v>82.297222222222217</c:v>
                </c:pt>
                <c:pt idx="59255">
                  <c:v>82.298611111111114</c:v>
                </c:pt>
                <c:pt idx="59256">
                  <c:v>82.3</c:v>
                </c:pt>
                <c:pt idx="59257">
                  <c:v>82.301388888888894</c:v>
                </c:pt>
                <c:pt idx="59258">
                  <c:v>82.302777777777777</c:v>
                </c:pt>
                <c:pt idx="59259">
                  <c:v>82.30416666666666</c:v>
                </c:pt>
                <c:pt idx="59260">
                  <c:v>82.305555555555557</c:v>
                </c:pt>
                <c:pt idx="59261">
                  <c:v>82.30694444444444</c:v>
                </c:pt>
                <c:pt idx="59262">
                  <c:v>82.308333333333337</c:v>
                </c:pt>
                <c:pt idx="59263">
                  <c:v>82.30972222222222</c:v>
                </c:pt>
                <c:pt idx="59264">
                  <c:v>82.311111111111117</c:v>
                </c:pt>
                <c:pt idx="59265">
                  <c:v>82.3125</c:v>
                </c:pt>
                <c:pt idx="59266">
                  <c:v>82.313888888888883</c:v>
                </c:pt>
                <c:pt idx="59267">
                  <c:v>82.31527777777778</c:v>
                </c:pt>
                <c:pt idx="59268">
                  <c:v>82.316666666666663</c:v>
                </c:pt>
                <c:pt idx="59269">
                  <c:v>82.31805555555556</c:v>
                </c:pt>
                <c:pt idx="59270">
                  <c:v>82.319444444444443</c:v>
                </c:pt>
                <c:pt idx="59271">
                  <c:v>82.32083333333334</c:v>
                </c:pt>
                <c:pt idx="59272">
                  <c:v>82.322222222222223</c:v>
                </c:pt>
                <c:pt idx="59273">
                  <c:v>82.323611111111106</c:v>
                </c:pt>
                <c:pt idx="59274">
                  <c:v>82.325000000000003</c:v>
                </c:pt>
                <c:pt idx="59275">
                  <c:v>82.326388888888886</c:v>
                </c:pt>
                <c:pt idx="59276">
                  <c:v>82.327777777777783</c:v>
                </c:pt>
                <c:pt idx="59277">
                  <c:v>82.329166666666666</c:v>
                </c:pt>
                <c:pt idx="59278">
                  <c:v>82.330555555555549</c:v>
                </c:pt>
                <c:pt idx="59279">
                  <c:v>82.331944444444446</c:v>
                </c:pt>
                <c:pt idx="59280">
                  <c:v>82.333333333333329</c:v>
                </c:pt>
                <c:pt idx="59281">
                  <c:v>82.334722222222226</c:v>
                </c:pt>
                <c:pt idx="59282">
                  <c:v>82.336111111111109</c:v>
                </c:pt>
                <c:pt idx="59283">
                  <c:v>82.337500000000006</c:v>
                </c:pt>
                <c:pt idx="59284">
                  <c:v>82.338888888888889</c:v>
                </c:pt>
                <c:pt idx="59285">
                  <c:v>82.340277777777771</c:v>
                </c:pt>
                <c:pt idx="59286">
                  <c:v>82.341666666666669</c:v>
                </c:pt>
                <c:pt idx="59287">
                  <c:v>82.343055555555551</c:v>
                </c:pt>
                <c:pt idx="59288">
                  <c:v>82.344444444444449</c:v>
                </c:pt>
                <c:pt idx="59289">
                  <c:v>82.345833333333331</c:v>
                </c:pt>
                <c:pt idx="59290">
                  <c:v>82.347222222222229</c:v>
                </c:pt>
                <c:pt idx="59291">
                  <c:v>82.348611111111111</c:v>
                </c:pt>
                <c:pt idx="59292">
                  <c:v>82.35</c:v>
                </c:pt>
                <c:pt idx="59293">
                  <c:v>82.351388888888891</c:v>
                </c:pt>
                <c:pt idx="59294">
                  <c:v>82.352777777777774</c:v>
                </c:pt>
                <c:pt idx="59295">
                  <c:v>82.354166666666671</c:v>
                </c:pt>
                <c:pt idx="59296">
                  <c:v>82.355555555555554</c:v>
                </c:pt>
                <c:pt idx="59297">
                  <c:v>82.356944444444451</c:v>
                </c:pt>
                <c:pt idx="59298">
                  <c:v>82.358333333333334</c:v>
                </c:pt>
                <c:pt idx="59299">
                  <c:v>82.359722222222217</c:v>
                </c:pt>
                <c:pt idx="59300">
                  <c:v>82.361111111111114</c:v>
                </c:pt>
                <c:pt idx="59301">
                  <c:v>82.362499999999997</c:v>
                </c:pt>
                <c:pt idx="59302">
                  <c:v>82.363888888888894</c:v>
                </c:pt>
                <c:pt idx="59303">
                  <c:v>82.365277777777777</c:v>
                </c:pt>
                <c:pt idx="59304">
                  <c:v>82.36666666666666</c:v>
                </c:pt>
                <c:pt idx="59305">
                  <c:v>82.368055555555557</c:v>
                </c:pt>
                <c:pt idx="59306">
                  <c:v>82.36944444444444</c:v>
                </c:pt>
                <c:pt idx="59307">
                  <c:v>82.370833333333337</c:v>
                </c:pt>
                <c:pt idx="59308">
                  <c:v>82.37222222222222</c:v>
                </c:pt>
                <c:pt idx="59309">
                  <c:v>82.373611111111117</c:v>
                </c:pt>
                <c:pt idx="59310">
                  <c:v>82.375</c:v>
                </c:pt>
                <c:pt idx="59311">
                  <c:v>82.376388888888883</c:v>
                </c:pt>
                <c:pt idx="59312">
                  <c:v>82.37777777777778</c:v>
                </c:pt>
                <c:pt idx="59313">
                  <c:v>82.379166666666663</c:v>
                </c:pt>
                <c:pt idx="59314">
                  <c:v>82.38055555555556</c:v>
                </c:pt>
                <c:pt idx="59315">
                  <c:v>82.381944444444443</c:v>
                </c:pt>
                <c:pt idx="59316">
                  <c:v>82.38333333333334</c:v>
                </c:pt>
                <c:pt idx="59317">
                  <c:v>82.384722222222223</c:v>
                </c:pt>
                <c:pt idx="59318">
                  <c:v>82.386111111111106</c:v>
                </c:pt>
                <c:pt idx="59319">
                  <c:v>82.387500000000003</c:v>
                </c:pt>
                <c:pt idx="59320">
                  <c:v>82.388888888888886</c:v>
                </c:pt>
                <c:pt idx="59321">
                  <c:v>82.390277777777783</c:v>
                </c:pt>
                <c:pt idx="59322">
                  <c:v>82.391666666666666</c:v>
                </c:pt>
                <c:pt idx="59323">
                  <c:v>82.393055555555549</c:v>
                </c:pt>
                <c:pt idx="59324">
                  <c:v>82.394444444444446</c:v>
                </c:pt>
                <c:pt idx="59325">
                  <c:v>82.395833333333329</c:v>
                </c:pt>
                <c:pt idx="59326">
                  <c:v>82.397222222222226</c:v>
                </c:pt>
                <c:pt idx="59327">
                  <c:v>82.398611111111109</c:v>
                </c:pt>
                <c:pt idx="59328">
                  <c:v>82.4</c:v>
                </c:pt>
                <c:pt idx="59329">
                  <c:v>82.401388888888889</c:v>
                </c:pt>
                <c:pt idx="59330">
                  <c:v>82.402777777777771</c:v>
                </c:pt>
                <c:pt idx="59331">
                  <c:v>82.404166666666669</c:v>
                </c:pt>
                <c:pt idx="59332">
                  <c:v>82.405555555555551</c:v>
                </c:pt>
                <c:pt idx="59333">
                  <c:v>82.406944444444449</c:v>
                </c:pt>
                <c:pt idx="59334">
                  <c:v>82.408333333333331</c:v>
                </c:pt>
                <c:pt idx="59335">
                  <c:v>82.409722222222229</c:v>
                </c:pt>
                <c:pt idx="59336">
                  <c:v>82.411111111111111</c:v>
                </c:pt>
                <c:pt idx="59337">
                  <c:v>82.412499999999994</c:v>
                </c:pt>
                <c:pt idx="59338">
                  <c:v>82.413888888888891</c:v>
                </c:pt>
                <c:pt idx="59339">
                  <c:v>82.415277777777774</c:v>
                </c:pt>
                <c:pt idx="59340">
                  <c:v>82.416666666666671</c:v>
                </c:pt>
                <c:pt idx="59341">
                  <c:v>82.418055555555554</c:v>
                </c:pt>
                <c:pt idx="59342">
                  <c:v>82.419444444444451</c:v>
                </c:pt>
                <c:pt idx="59343">
                  <c:v>82.420833333333334</c:v>
                </c:pt>
                <c:pt idx="59344">
                  <c:v>82.422222222222217</c:v>
                </c:pt>
                <c:pt idx="59345">
                  <c:v>82.423611111111114</c:v>
                </c:pt>
                <c:pt idx="59346">
                  <c:v>82.424999999999997</c:v>
                </c:pt>
                <c:pt idx="59347">
                  <c:v>82.426388888888894</c:v>
                </c:pt>
                <c:pt idx="59348">
                  <c:v>82.427777777777777</c:v>
                </c:pt>
                <c:pt idx="59349">
                  <c:v>82.42916666666666</c:v>
                </c:pt>
                <c:pt idx="59350">
                  <c:v>82.430555555555557</c:v>
                </c:pt>
                <c:pt idx="59351">
                  <c:v>82.43194444444444</c:v>
                </c:pt>
                <c:pt idx="59352">
                  <c:v>82.433333333333337</c:v>
                </c:pt>
                <c:pt idx="59353">
                  <c:v>82.43472222222222</c:v>
                </c:pt>
                <c:pt idx="59354">
                  <c:v>82.436111111111117</c:v>
                </c:pt>
                <c:pt idx="59355">
                  <c:v>82.4375</c:v>
                </c:pt>
                <c:pt idx="59356">
                  <c:v>82.438888888888883</c:v>
                </c:pt>
                <c:pt idx="59357">
                  <c:v>82.44027777777778</c:v>
                </c:pt>
                <c:pt idx="59358">
                  <c:v>82.441666666666663</c:v>
                </c:pt>
                <c:pt idx="59359">
                  <c:v>82.44305555555556</c:v>
                </c:pt>
                <c:pt idx="59360">
                  <c:v>82.444444444444443</c:v>
                </c:pt>
                <c:pt idx="59361">
                  <c:v>82.44583333333334</c:v>
                </c:pt>
                <c:pt idx="59362">
                  <c:v>82.447222222222223</c:v>
                </c:pt>
                <c:pt idx="59363">
                  <c:v>82.448611111111106</c:v>
                </c:pt>
                <c:pt idx="59364">
                  <c:v>82.45</c:v>
                </c:pt>
                <c:pt idx="59365">
                  <c:v>82.451388888888886</c:v>
                </c:pt>
                <c:pt idx="59366">
                  <c:v>82.452777777777783</c:v>
                </c:pt>
                <c:pt idx="59367">
                  <c:v>82.454166666666666</c:v>
                </c:pt>
                <c:pt idx="59368">
                  <c:v>82.455555555555549</c:v>
                </c:pt>
                <c:pt idx="59369">
                  <c:v>82.456944444444446</c:v>
                </c:pt>
                <c:pt idx="59370">
                  <c:v>82.458333333333329</c:v>
                </c:pt>
                <c:pt idx="59371">
                  <c:v>82.459722222222226</c:v>
                </c:pt>
                <c:pt idx="59372">
                  <c:v>82.461111111111109</c:v>
                </c:pt>
                <c:pt idx="59373">
                  <c:v>82.462500000000006</c:v>
                </c:pt>
                <c:pt idx="59374">
                  <c:v>82.463888888888889</c:v>
                </c:pt>
                <c:pt idx="59375">
                  <c:v>82.465277777777771</c:v>
                </c:pt>
                <c:pt idx="59376">
                  <c:v>82.466666666666669</c:v>
                </c:pt>
                <c:pt idx="59377">
                  <c:v>82.468055555555551</c:v>
                </c:pt>
                <c:pt idx="59378">
                  <c:v>82.469444444444449</c:v>
                </c:pt>
                <c:pt idx="59379">
                  <c:v>82.470833333333331</c:v>
                </c:pt>
                <c:pt idx="59380">
                  <c:v>82.472222222222229</c:v>
                </c:pt>
                <c:pt idx="59381">
                  <c:v>82.473611111111111</c:v>
                </c:pt>
                <c:pt idx="59382">
                  <c:v>82.474999999999994</c:v>
                </c:pt>
                <c:pt idx="59383">
                  <c:v>82.476388888888891</c:v>
                </c:pt>
                <c:pt idx="59384">
                  <c:v>82.477777777777774</c:v>
                </c:pt>
                <c:pt idx="59385">
                  <c:v>82.479166666666671</c:v>
                </c:pt>
                <c:pt idx="59386">
                  <c:v>82.480555555555554</c:v>
                </c:pt>
                <c:pt idx="59387">
                  <c:v>82.481944444444451</c:v>
                </c:pt>
                <c:pt idx="59388">
                  <c:v>82.483333333333334</c:v>
                </c:pt>
                <c:pt idx="59389">
                  <c:v>82.484722222222217</c:v>
                </c:pt>
                <c:pt idx="59390">
                  <c:v>82.486111111111114</c:v>
                </c:pt>
                <c:pt idx="59391">
                  <c:v>82.487499999999997</c:v>
                </c:pt>
                <c:pt idx="59392">
                  <c:v>82.488888888888894</c:v>
                </c:pt>
                <c:pt idx="59393">
                  <c:v>82.490277777777777</c:v>
                </c:pt>
                <c:pt idx="59394">
                  <c:v>82.49166666666666</c:v>
                </c:pt>
                <c:pt idx="59395">
                  <c:v>82.493055555555557</c:v>
                </c:pt>
                <c:pt idx="59396">
                  <c:v>82.49444444444444</c:v>
                </c:pt>
                <c:pt idx="59397">
                  <c:v>82.495833333333337</c:v>
                </c:pt>
                <c:pt idx="59398">
                  <c:v>82.49722222222222</c:v>
                </c:pt>
                <c:pt idx="59399">
                  <c:v>82.498611111111117</c:v>
                </c:pt>
                <c:pt idx="59400">
                  <c:v>82.5</c:v>
                </c:pt>
                <c:pt idx="59401">
                  <c:v>82.501388888888883</c:v>
                </c:pt>
                <c:pt idx="59402">
                  <c:v>82.50277777777778</c:v>
                </c:pt>
                <c:pt idx="59403">
                  <c:v>82.504166666666663</c:v>
                </c:pt>
                <c:pt idx="59404">
                  <c:v>82.50555555555556</c:v>
                </c:pt>
                <c:pt idx="59405">
                  <c:v>82.506944444444443</c:v>
                </c:pt>
                <c:pt idx="59406">
                  <c:v>82.50833333333334</c:v>
                </c:pt>
                <c:pt idx="59407">
                  <c:v>82.509722222222223</c:v>
                </c:pt>
                <c:pt idx="59408">
                  <c:v>82.511111111111106</c:v>
                </c:pt>
                <c:pt idx="59409">
                  <c:v>82.512500000000003</c:v>
                </c:pt>
                <c:pt idx="59410">
                  <c:v>82.513888888888886</c:v>
                </c:pt>
                <c:pt idx="59411">
                  <c:v>82.515277777777783</c:v>
                </c:pt>
                <c:pt idx="59412">
                  <c:v>82.516666666666666</c:v>
                </c:pt>
                <c:pt idx="59413">
                  <c:v>82.518055555555549</c:v>
                </c:pt>
                <c:pt idx="59414">
                  <c:v>82.519444444444446</c:v>
                </c:pt>
                <c:pt idx="59415">
                  <c:v>82.520833333333329</c:v>
                </c:pt>
                <c:pt idx="59416">
                  <c:v>82.522222222222226</c:v>
                </c:pt>
                <c:pt idx="59417">
                  <c:v>82.523611111111109</c:v>
                </c:pt>
                <c:pt idx="59418">
                  <c:v>82.525000000000006</c:v>
                </c:pt>
                <c:pt idx="59419">
                  <c:v>82.526388888888889</c:v>
                </c:pt>
                <c:pt idx="59420">
                  <c:v>82.527777777777771</c:v>
                </c:pt>
                <c:pt idx="59421">
                  <c:v>82.529166666666669</c:v>
                </c:pt>
                <c:pt idx="59422">
                  <c:v>82.530555555555551</c:v>
                </c:pt>
                <c:pt idx="59423">
                  <c:v>82.531944444444449</c:v>
                </c:pt>
                <c:pt idx="59424">
                  <c:v>82.533333333333331</c:v>
                </c:pt>
                <c:pt idx="59425">
                  <c:v>82.534722222222229</c:v>
                </c:pt>
                <c:pt idx="59426">
                  <c:v>82.536111111111111</c:v>
                </c:pt>
                <c:pt idx="59427">
                  <c:v>82.537499999999994</c:v>
                </c:pt>
                <c:pt idx="59428">
                  <c:v>82.538888888888891</c:v>
                </c:pt>
                <c:pt idx="59429">
                  <c:v>82.540277777777774</c:v>
                </c:pt>
                <c:pt idx="59430">
                  <c:v>82.541666666666671</c:v>
                </c:pt>
                <c:pt idx="59431">
                  <c:v>82.543055555555554</c:v>
                </c:pt>
                <c:pt idx="59432">
                  <c:v>82.544444444444451</c:v>
                </c:pt>
                <c:pt idx="59433">
                  <c:v>82.545833333333334</c:v>
                </c:pt>
                <c:pt idx="59434">
                  <c:v>82.547222222222217</c:v>
                </c:pt>
                <c:pt idx="59435">
                  <c:v>82.548611111111114</c:v>
                </c:pt>
                <c:pt idx="59436">
                  <c:v>82.55</c:v>
                </c:pt>
                <c:pt idx="59437">
                  <c:v>82.551388888888894</c:v>
                </c:pt>
                <c:pt idx="59438">
                  <c:v>82.552777777777777</c:v>
                </c:pt>
                <c:pt idx="59439">
                  <c:v>82.55416666666666</c:v>
                </c:pt>
                <c:pt idx="59440">
                  <c:v>82.555555555555557</c:v>
                </c:pt>
                <c:pt idx="59441">
                  <c:v>82.55694444444444</c:v>
                </c:pt>
                <c:pt idx="59442">
                  <c:v>82.558333333333337</c:v>
                </c:pt>
                <c:pt idx="59443">
                  <c:v>82.55972222222222</c:v>
                </c:pt>
                <c:pt idx="59444">
                  <c:v>82.561111111111117</c:v>
                </c:pt>
                <c:pt idx="59445">
                  <c:v>82.5625</c:v>
                </c:pt>
                <c:pt idx="59446">
                  <c:v>82.563888888888883</c:v>
                </c:pt>
                <c:pt idx="59447">
                  <c:v>82.56527777777778</c:v>
                </c:pt>
                <c:pt idx="59448">
                  <c:v>82.566666666666663</c:v>
                </c:pt>
                <c:pt idx="59449">
                  <c:v>82.56805555555556</c:v>
                </c:pt>
                <c:pt idx="59450">
                  <c:v>82.569444444444443</c:v>
                </c:pt>
                <c:pt idx="59451">
                  <c:v>82.57083333333334</c:v>
                </c:pt>
                <c:pt idx="59452">
                  <c:v>82.572222222222223</c:v>
                </c:pt>
                <c:pt idx="59453">
                  <c:v>82.573611111111106</c:v>
                </c:pt>
                <c:pt idx="59454">
                  <c:v>82.575000000000003</c:v>
                </c:pt>
                <c:pt idx="59455">
                  <c:v>82.576388888888886</c:v>
                </c:pt>
                <c:pt idx="59456">
                  <c:v>82.577777777777783</c:v>
                </c:pt>
                <c:pt idx="59457">
                  <c:v>82.579166666666666</c:v>
                </c:pt>
                <c:pt idx="59458">
                  <c:v>82.580555555555549</c:v>
                </c:pt>
                <c:pt idx="59459">
                  <c:v>82.581944444444446</c:v>
                </c:pt>
                <c:pt idx="59460">
                  <c:v>82.583333333333329</c:v>
                </c:pt>
                <c:pt idx="59461">
                  <c:v>82.584722222222226</c:v>
                </c:pt>
                <c:pt idx="59462">
                  <c:v>82.586111111111109</c:v>
                </c:pt>
                <c:pt idx="59463">
                  <c:v>82.587500000000006</c:v>
                </c:pt>
                <c:pt idx="59464">
                  <c:v>82.588888888888889</c:v>
                </c:pt>
                <c:pt idx="59465">
                  <c:v>82.590277777777771</c:v>
                </c:pt>
                <c:pt idx="59466">
                  <c:v>82.591666666666669</c:v>
                </c:pt>
                <c:pt idx="59467">
                  <c:v>82.593055555555551</c:v>
                </c:pt>
                <c:pt idx="59468">
                  <c:v>82.594444444444449</c:v>
                </c:pt>
                <c:pt idx="59469">
                  <c:v>82.595833333333331</c:v>
                </c:pt>
                <c:pt idx="59470">
                  <c:v>82.597222222222229</c:v>
                </c:pt>
                <c:pt idx="59471">
                  <c:v>82.598611111111111</c:v>
                </c:pt>
                <c:pt idx="59472">
                  <c:v>82.6</c:v>
                </c:pt>
                <c:pt idx="59473">
                  <c:v>82.601388888888891</c:v>
                </c:pt>
                <c:pt idx="59474">
                  <c:v>82.602777777777774</c:v>
                </c:pt>
                <c:pt idx="59475">
                  <c:v>82.604166666666671</c:v>
                </c:pt>
                <c:pt idx="59476">
                  <c:v>82.605555555555554</c:v>
                </c:pt>
                <c:pt idx="59477">
                  <c:v>82.606944444444451</c:v>
                </c:pt>
                <c:pt idx="59478">
                  <c:v>82.608333333333334</c:v>
                </c:pt>
                <c:pt idx="59479">
                  <c:v>82.609722222222217</c:v>
                </c:pt>
                <c:pt idx="59480">
                  <c:v>82.611111111111114</c:v>
                </c:pt>
                <c:pt idx="59481">
                  <c:v>82.612499999999997</c:v>
                </c:pt>
                <c:pt idx="59482">
                  <c:v>82.613888888888894</c:v>
                </c:pt>
                <c:pt idx="59483">
                  <c:v>82.615277777777777</c:v>
                </c:pt>
                <c:pt idx="59484">
                  <c:v>82.61666666666666</c:v>
                </c:pt>
                <c:pt idx="59485">
                  <c:v>82.618055555555557</c:v>
                </c:pt>
                <c:pt idx="59486">
                  <c:v>82.61944444444444</c:v>
                </c:pt>
                <c:pt idx="59487">
                  <c:v>82.620833333333337</c:v>
                </c:pt>
                <c:pt idx="59488">
                  <c:v>82.62222222222222</c:v>
                </c:pt>
                <c:pt idx="59489">
                  <c:v>82.623611111111117</c:v>
                </c:pt>
                <c:pt idx="59490">
                  <c:v>82.625</c:v>
                </c:pt>
                <c:pt idx="59491">
                  <c:v>82.626388888888883</c:v>
                </c:pt>
                <c:pt idx="59492">
                  <c:v>82.62777777777778</c:v>
                </c:pt>
                <c:pt idx="59493">
                  <c:v>82.629166666666663</c:v>
                </c:pt>
                <c:pt idx="59494">
                  <c:v>82.63055555555556</c:v>
                </c:pt>
                <c:pt idx="59495">
                  <c:v>82.631944444444443</c:v>
                </c:pt>
                <c:pt idx="59496">
                  <c:v>82.63333333333334</c:v>
                </c:pt>
                <c:pt idx="59497">
                  <c:v>82.634722222222223</c:v>
                </c:pt>
                <c:pt idx="59498">
                  <c:v>82.636111111111106</c:v>
                </c:pt>
                <c:pt idx="59499">
                  <c:v>82.637500000000003</c:v>
                </c:pt>
                <c:pt idx="59500">
                  <c:v>82.638888888888886</c:v>
                </c:pt>
                <c:pt idx="59501">
                  <c:v>82.640277777777783</c:v>
                </c:pt>
                <c:pt idx="59502">
                  <c:v>82.641666666666666</c:v>
                </c:pt>
                <c:pt idx="59503">
                  <c:v>82.643055555555549</c:v>
                </c:pt>
                <c:pt idx="59504">
                  <c:v>82.644444444444446</c:v>
                </c:pt>
                <c:pt idx="59505">
                  <c:v>82.645833333333329</c:v>
                </c:pt>
                <c:pt idx="59506">
                  <c:v>82.647222222222226</c:v>
                </c:pt>
                <c:pt idx="59507">
                  <c:v>82.648611111111109</c:v>
                </c:pt>
                <c:pt idx="59508">
                  <c:v>82.65</c:v>
                </c:pt>
                <c:pt idx="59509">
                  <c:v>82.651388888888889</c:v>
                </c:pt>
                <c:pt idx="59510">
                  <c:v>82.652777777777771</c:v>
                </c:pt>
                <c:pt idx="59511">
                  <c:v>82.654166666666669</c:v>
                </c:pt>
                <c:pt idx="59512">
                  <c:v>82.655555555555551</c:v>
                </c:pt>
                <c:pt idx="59513">
                  <c:v>82.656944444444449</c:v>
                </c:pt>
                <c:pt idx="59514">
                  <c:v>82.658333333333331</c:v>
                </c:pt>
                <c:pt idx="59515">
                  <c:v>82.659722222222229</c:v>
                </c:pt>
                <c:pt idx="59516">
                  <c:v>82.661111111111111</c:v>
                </c:pt>
                <c:pt idx="59517">
                  <c:v>82.662499999999994</c:v>
                </c:pt>
                <c:pt idx="59518">
                  <c:v>82.663888888888891</c:v>
                </c:pt>
                <c:pt idx="59519">
                  <c:v>82.665277777777774</c:v>
                </c:pt>
                <c:pt idx="59520">
                  <c:v>82.666666666666671</c:v>
                </c:pt>
                <c:pt idx="59521">
                  <c:v>82.668055555555554</c:v>
                </c:pt>
                <c:pt idx="59522">
                  <c:v>82.669444444444451</c:v>
                </c:pt>
                <c:pt idx="59523">
                  <c:v>82.670833333333334</c:v>
                </c:pt>
                <c:pt idx="59524">
                  <c:v>82.672222222222217</c:v>
                </c:pt>
                <c:pt idx="59525">
                  <c:v>82.673611111111114</c:v>
                </c:pt>
                <c:pt idx="59526">
                  <c:v>82.674999999999997</c:v>
                </c:pt>
                <c:pt idx="59527">
                  <c:v>82.676388888888894</c:v>
                </c:pt>
                <c:pt idx="59528">
                  <c:v>82.677777777777777</c:v>
                </c:pt>
                <c:pt idx="59529">
                  <c:v>82.67916666666666</c:v>
                </c:pt>
                <c:pt idx="59530">
                  <c:v>82.680555555555557</c:v>
                </c:pt>
                <c:pt idx="59531">
                  <c:v>82.68194444444444</c:v>
                </c:pt>
                <c:pt idx="59532">
                  <c:v>82.683333333333337</c:v>
                </c:pt>
                <c:pt idx="59533">
                  <c:v>82.68472222222222</c:v>
                </c:pt>
                <c:pt idx="59534">
                  <c:v>82.686111111111117</c:v>
                </c:pt>
                <c:pt idx="59535">
                  <c:v>82.6875</c:v>
                </c:pt>
                <c:pt idx="59536">
                  <c:v>82.688888888888883</c:v>
                </c:pt>
                <c:pt idx="59537">
                  <c:v>82.69027777777778</c:v>
                </c:pt>
                <c:pt idx="59538">
                  <c:v>82.691666666666663</c:v>
                </c:pt>
                <c:pt idx="59539">
                  <c:v>82.69305555555556</c:v>
                </c:pt>
                <c:pt idx="59540">
                  <c:v>82.694444444444443</c:v>
                </c:pt>
                <c:pt idx="59541">
                  <c:v>82.69583333333334</c:v>
                </c:pt>
                <c:pt idx="59542">
                  <c:v>82.697222222222223</c:v>
                </c:pt>
                <c:pt idx="59543">
                  <c:v>82.698611111111106</c:v>
                </c:pt>
                <c:pt idx="59544">
                  <c:v>82.7</c:v>
                </c:pt>
                <c:pt idx="59545">
                  <c:v>82.701388888888886</c:v>
                </c:pt>
                <c:pt idx="59546">
                  <c:v>82.702777777777783</c:v>
                </c:pt>
                <c:pt idx="59547">
                  <c:v>82.704166666666666</c:v>
                </c:pt>
                <c:pt idx="59548">
                  <c:v>82.705555555555549</c:v>
                </c:pt>
                <c:pt idx="59549">
                  <c:v>82.706944444444446</c:v>
                </c:pt>
                <c:pt idx="59550">
                  <c:v>82.708333333333329</c:v>
                </c:pt>
                <c:pt idx="59551">
                  <c:v>82.709722222222226</c:v>
                </c:pt>
                <c:pt idx="59552">
                  <c:v>82.711111111111109</c:v>
                </c:pt>
                <c:pt idx="59553">
                  <c:v>82.712500000000006</c:v>
                </c:pt>
                <c:pt idx="59554">
                  <c:v>82.713888888888889</c:v>
                </c:pt>
                <c:pt idx="59555">
                  <c:v>82.715277777777771</c:v>
                </c:pt>
                <c:pt idx="59556">
                  <c:v>82.716666666666669</c:v>
                </c:pt>
                <c:pt idx="59557">
                  <c:v>82.718055555555551</c:v>
                </c:pt>
                <c:pt idx="59558">
                  <c:v>82.719444444444449</c:v>
                </c:pt>
                <c:pt idx="59559">
                  <c:v>82.720833333333331</c:v>
                </c:pt>
                <c:pt idx="59560">
                  <c:v>82.722222222222229</c:v>
                </c:pt>
                <c:pt idx="59561">
                  <c:v>82.723611111111111</c:v>
                </c:pt>
                <c:pt idx="59562">
                  <c:v>82.724999999999994</c:v>
                </c:pt>
                <c:pt idx="59563">
                  <c:v>82.726388888888891</c:v>
                </c:pt>
                <c:pt idx="59564">
                  <c:v>82.727777777777774</c:v>
                </c:pt>
                <c:pt idx="59565">
                  <c:v>82.729166666666671</c:v>
                </c:pt>
                <c:pt idx="59566">
                  <c:v>82.730555555555554</c:v>
                </c:pt>
                <c:pt idx="59567">
                  <c:v>82.731944444444451</c:v>
                </c:pt>
                <c:pt idx="59568">
                  <c:v>82.733333333333334</c:v>
                </c:pt>
                <c:pt idx="59569">
                  <c:v>82.734722222222217</c:v>
                </c:pt>
                <c:pt idx="59570">
                  <c:v>82.736111111111114</c:v>
                </c:pt>
                <c:pt idx="59571">
                  <c:v>82.737499999999997</c:v>
                </c:pt>
                <c:pt idx="59572">
                  <c:v>82.738888888888894</c:v>
                </c:pt>
                <c:pt idx="59573">
                  <c:v>82.740277777777777</c:v>
                </c:pt>
                <c:pt idx="59574">
                  <c:v>82.74166666666666</c:v>
                </c:pt>
                <c:pt idx="59575">
                  <c:v>82.743055555555557</c:v>
                </c:pt>
                <c:pt idx="59576">
                  <c:v>82.74444444444444</c:v>
                </c:pt>
                <c:pt idx="59577">
                  <c:v>82.745833333333337</c:v>
                </c:pt>
                <c:pt idx="59578">
                  <c:v>82.74722222222222</c:v>
                </c:pt>
                <c:pt idx="59579">
                  <c:v>82.748611111111117</c:v>
                </c:pt>
                <c:pt idx="59580">
                  <c:v>82.75</c:v>
                </c:pt>
                <c:pt idx="59581">
                  <c:v>82.751388888888883</c:v>
                </c:pt>
                <c:pt idx="59582">
                  <c:v>82.75277777777778</c:v>
                </c:pt>
                <c:pt idx="59583">
                  <c:v>82.754166666666663</c:v>
                </c:pt>
                <c:pt idx="59584">
                  <c:v>82.75555555555556</c:v>
                </c:pt>
                <c:pt idx="59585">
                  <c:v>82.756944444444443</c:v>
                </c:pt>
                <c:pt idx="59586">
                  <c:v>82.75833333333334</c:v>
                </c:pt>
                <c:pt idx="59587">
                  <c:v>82.759722222222223</c:v>
                </c:pt>
                <c:pt idx="59588">
                  <c:v>82.761111111111106</c:v>
                </c:pt>
                <c:pt idx="59589">
                  <c:v>82.762500000000003</c:v>
                </c:pt>
                <c:pt idx="59590">
                  <c:v>82.763888888888886</c:v>
                </c:pt>
                <c:pt idx="59591">
                  <c:v>82.765277777777783</c:v>
                </c:pt>
                <c:pt idx="59592">
                  <c:v>82.766666666666666</c:v>
                </c:pt>
                <c:pt idx="59593">
                  <c:v>82.768055555555549</c:v>
                </c:pt>
                <c:pt idx="59594">
                  <c:v>82.769444444444446</c:v>
                </c:pt>
                <c:pt idx="59595">
                  <c:v>82.770833333333329</c:v>
                </c:pt>
                <c:pt idx="59596">
                  <c:v>82.772222222222226</c:v>
                </c:pt>
                <c:pt idx="59597">
                  <c:v>82.773611111111109</c:v>
                </c:pt>
                <c:pt idx="59598">
                  <c:v>82.775000000000006</c:v>
                </c:pt>
                <c:pt idx="59599">
                  <c:v>82.776388888888889</c:v>
                </c:pt>
                <c:pt idx="59600">
                  <c:v>82.777777777777771</c:v>
                </c:pt>
                <c:pt idx="59601">
                  <c:v>82.779166666666669</c:v>
                </c:pt>
                <c:pt idx="59602">
                  <c:v>82.780555555555551</c:v>
                </c:pt>
                <c:pt idx="59603">
                  <c:v>82.781944444444449</c:v>
                </c:pt>
                <c:pt idx="59604">
                  <c:v>82.783333333333331</c:v>
                </c:pt>
                <c:pt idx="59605">
                  <c:v>82.784722222222229</c:v>
                </c:pt>
                <c:pt idx="59606">
                  <c:v>82.786111111111111</c:v>
                </c:pt>
                <c:pt idx="59607">
                  <c:v>82.787499999999994</c:v>
                </c:pt>
                <c:pt idx="59608">
                  <c:v>82.788888888888891</c:v>
                </c:pt>
                <c:pt idx="59609">
                  <c:v>82.790277777777774</c:v>
                </c:pt>
                <c:pt idx="59610">
                  <c:v>82.791666666666671</c:v>
                </c:pt>
                <c:pt idx="59611">
                  <c:v>82.793055555555554</c:v>
                </c:pt>
                <c:pt idx="59612">
                  <c:v>82.794444444444451</c:v>
                </c:pt>
                <c:pt idx="59613">
                  <c:v>82.795833333333334</c:v>
                </c:pt>
                <c:pt idx="59614">
                  <c:v>82.797222222222217</c:v>
                </c:pt>
                <c:pt idx="59615">
                  <c:v>82.798611111111114</c:v>
                </c:pt>
                <c:pt idx="59616">
                  <c:v>82.8</c:v>
                </c:pt>
                <c:pt idx="59617">
                  <c:v>82.801388888888894</c:v>
                </c:pt>
                <c:pt idx="59618">
                  <c:v>82.802777777777777</c:v>
                </c:pt>
                <c:pt idx="59619">
                  <c:v>82.80416666666666</c:v>
                </c:pt>
                <c:pt idx="59620">
                  <c:v>82.805555555555557</c:v>
                </c:pt>
                <c:pt idx="59621">
                  <c:v>82.80694444444444</c:v>
                </c:pt>
                <c:pt idx="59622">
                  <c:v>82.808333333333337</c:v>
                </c:pt>
                <c:pt idx="59623">
                  <c:v>82.80972222222222</c:v>
                </c:pt>
                <c:pt idx="59624">
                  <c:v>82.811111111111117</c:v>
                </c:pt>
                <c:pt idx="59625">
                  <c:v>82.8125</c:v>
                </c:pt>
                <c:pt idx="59626">
                  <c:v>82.813888888888883</c:v>
                </c:pt>
                <c:pt idx="59627">
                  <c:v>82.81527777777778</c:v>
                </c:pt>
                <c:pt idx="59628">
                  <c:v>82.816666666666663</c:v>
                </c:pt>
                <c:pt idx="59629">
                  <c:v>82.81805555555556</c:v>
                </c:pt>
                <c:pt idx="59630">
                  <c:v>82.819444444444443</c:v>
                </c:pt>
                <c:pt idx="59631">
                  <c:v>82.82083333333334</c:v>
                </c:pt>
                <c:pt idx="59632">
                  <c:v>82.822222222222223</c:v>
                </c:pt>
                <c:pt idx="59633">
                  <c:v>82.823611111111106</c:v>
                </c:pt>
                <c:pt idx="59634">
                  <c:v>82.825000000000003</c:v>
                </c:pt>
                <c:pt idx="59635">
                  <c:v>82.826388888888886</c:v>
                </c:pt>
                <c:pt idx="59636">
                  <c:v>82.827777777777783</c:v>
                </c:pt>
                <c:pt idx="59637">
                  <c:v>82.829166666666666</c:v>
                </c:pt>
                <c:pt idx="59638">
                  <c:v>82.830555555555549</c:v>
                </c:pt>
                <c:pt idx="59639">
                  <c:v>82.831944444444446</c:v>
                </c:pt>
                <c:pt idx="59640">
                  <c:v>82.833333333333329</c:v>
                </c:pt>
                <c:pt idx="59641">
                  <c:v>82.834722222222226</c:v>
                </c:pt>
                <c:pt idx="59642">
                  <c:v>82.836111111111109</c:v>
                </c:pt>
                <c:pt idx="59643">
                  <c:v>82.837500000000006</c:v>
                </c:pt>
                <c:pt idx="59644">
                  <c:v>82.838888888888889</c:v>
                </c:pt>
                <c:pt idx="59645">
                  <c:v>82.840277777777771</c:v>
                </c:pt>
                <c:pt idx="59646">
                  <c:v>82.841666666666669</c:v>
                </c:pt>
                <c:pt idx="59647">
                  <c:v>82.843055555555551</c:v>
                </c:pt>
                <c:pt idx="59648">
                  <c:v>82.844444444444449</c:v>
                </c:pt>
                <c:pt idx="59649">
                  <c:v>82.845833333333331</c:v>
                </c:pt>
                <c:pt idx="59650">
                  <c:v>82.847222222222229</c:v>
                </c:pt>
                <c:pt idx="59651">
                  <c:v>82.848611111111111</c:v>
                </c:pt>
                <c:pt idx="59652">
                  <c:v>82.85</c:v>
                </c:pt>
                <c:pt idx="59653">
                  <c:v>82.851388888888891</c:v>
                </c:pt>
                <c:pt idx="59654">
                  <c:v>82.852777777777774</c:v>
                </c:pt>
                <c:pt idx="59655">
                  <c:v>82.854166666666671</c:v>
                </c:pt>
                <c:pt idx="59656">
                  <c:v>82.855555555555554</c:v>
                </c:pt>
                <c:pt idx="59657">
                  <c:v>82.856944444444451</c:v>
                </c:pt>
                <c:pt idx="59658">
                  <c:v>82.858333333333334</c:v>
                </c:pt>
                <c:pt idx="59659">
                  <c:v>82.859722222222217</c:v>
                </c:pt>
                <c:pt idx="59660">
                  <c:v>82.861111111111114</c:v>
                </c:pt>
                <c:pt idx="59661">
                  <c:v>82.862499999999997</c:v>
                </c:pt>
                <c:pt idx="59662">
                  <c:v>82.863888888888894</c:v>
                </c:pt>
                <c:pt idx="59663">
                  <c:v>82.865277777777777</c:v>
                </c:pt>
                <c:pt idx="59664">
                  <c:v>82.86666666666666</c:v>
                </c:pt>
                <c:pt idx="59665">
                  <c:v>82.868055555555557</c:v>
                </c:pt>
                <c:pt idx="59666">
                  <c:v>82.86944444444444</c:v>
                </c:pt>
                <c:pt idx="59667">
                  <c:v>82.870833333333337</c:v>
                </c:pt>
                <c:pt idx="59668">
                  <c:v>82.87222222222222</c:v>
                </c:pt>
                <c:pt idx="59669">
                  <c:v>82.873611111111117</c:v>
                </c:pt>
                <c:pt idx="59670">
                  <c:v>82.875</c:v>
                </c:pt>
                <c:pt idx="59671">
                  <c:v>82.876388888888883</c:v>
                </c:pt>
                <c:pt idx="59672">
                  <c:v>82.87777777777778</c:v>
                </c:pt>
                <c:pt idx="59673">
                  <c:v>82.879166666666663</c:v>
                </c:pt>
                <c:pt idx="59674">
                  <c:v>82.88055555555556</c:v>
                </c:pt>
                <c:pt idx="59675">
                  <c:v>82.881944444444443</c:v>
                </c:pt>
                <c:pt idx="59676">
                  <c:v>82.88333333333334</c:v>
                </c:pt>
                <c:pt idx="59677">
                  <c:v>82.884722222222223</c:v>
                </c:pt>
                <c:pt idx="59678">
                  <c:v>82.886111111111106</c:v>
                </c:pt>
                <c:pt idx="59679">
                  <c:v>82.887500000000003</c:v>
                </c:pt>
                <c:pt idx="59680">
                  <c:v>82.888888888888886</c:v>
                </c:pt>
                <c:pt idx="59681">
                  <c:v>82.890277777777783</c:v>
                </c:pt>
                <c:pt idx="59682">
                  <c:v>82.891666666666666</c:v>
                </c:pt>
                <c:pt idx="59683">
                  <c:v>82.893055555555549</c:v>
                </c:pt>
                <c:pt idx="59684">
                  <c:v>82.894444444444446</c:v>
                </c:pt>
                <c:pt idx="59685">
                  <c:v>82.895833333333329</c:v>
                </c:pt>
                <c:pt idx="59686">
                  <c:v>82.897222222222226</c:v>
                </c:pt>
                <c:pt idx="59687">
                  <c:v>82.898611111111109</c:v>
                </c:pt>
                <c:pt idx="59688">
                  <c:v>82.9</c:v>
                </c:pt>
                <c:pt idx="59689">
                  <c:v>82.901388888888889</c:v>
                </c:pt>
                <c:pt idx="59690">
                  <c:v>82.902777777777771</c:v>
                </c:pt>
                <c:pt idx="59691">
                  <c:v>82.904166666666669</c:v>
                </c:pt>
                <c:pt idx="59692">
                  <c:v>82.905555555555551</c:v>
                </c:pt>
                <c:pt idx="59693">
                  <c:v>82.906944444444449</c:v>
                </c:pt>
                <c:pt idx="59694">
                  <c:v>82.908333333333331</c:v>
                </c:pt>
                <c:pt idx="59695">
                  <c:v>82.909722222222229</c:v>
                </c:pt>
                <c:pt idx="59696">
                  <c:v>82.911111111111111</c:v>
                </c:pt>
                <c:pt idx="59697">
                  <c:v>82.912499999999994</c:v>
                </c:pt>
                <c:pt idx="59698">
                  <c:v>82.913888888888891</c:v>
                </c:pt>
                <c:pt idx="59699">
                  <c:v>82.915277777777774</c:v>
                </c:pt>
                <c:pt idx="59700">
                  <c:v>82.916666666666671</c:v>
                </c:pt>
                <c:pt idx="59701">
                  <c:v>82.918055555555554</c:v>
                </c:pt>
                <c:pt idx="59702">
                  <c:v>82.919444444444451</c:v>
                </c:pt>
                <c:pt idx="59703">
                  <c:v>82.920833333333334</c:v>
                </c:pt>
                <c:pt idx="59704">
                  <c:v>82.922222222222217</c:v>
                </c:pt>
                <c:pt idx="59705">
                  <c:v>82.923611111111114</c:v>
                </c:pt>
                <c:pt idx="59706">
                  <c:v>82.924999999999997</c:v>
                </c:pt>
                <c:pt idx="59707">
                  <c:v>82.926388888888894</c:v>
                </c:pt>
                <c:pt idx="59708">
                  <c:v>82.927777777777777</c:v>
                </c:pt>
                <c:pt idx="59709">
                  <c:v>82.92916666666666</c:v>
                </c:pt>
                <c:pt idx="59710">
                  <c:v>82.930555555555557</c:v>
                </c:pt>
                <c:pt idx="59711">
                  <c:v>82.93194444444444</c:v>
                </c:pt>
                <c:pt idx="59712">
                  <c:v>82.933333333333337</c:v>
                </c:pt>
                <c:pt idx="59713">
                  <c:v>82.93472222222222</c:v>
                </c:pt>
                <c:pt idx="59714">
                  <c:v>82.936111111111117</c:v>
                </c:pt>
                <c:pt idx="59715">
                  <c:v>82.9375</c:v>
                </c:pt>
                <c:pt idx="59716">
                  <c:v>82.938888888888883</c:v>
                </c:pt>
                <c:pt idx="59717">
                  <c:v>82.94027777777778</c:v>
                </c:pt>
                <c:pt idx="59718">
                  <c:v>82.941666666666663</c:v>
                </c:pt>
                <c:pt idx="59719">
                  <c:v>82.94305555555556</c:v>
                </c:pt>
                <c:pt idx="59720">
                  <c:v>82.944444444444443</c:v>
                </c:pt>
                <c:pt idx="59721">
                  <c:v>82.94583333333334</c:v>
                </c:pt>
                <c:pt idx="59722">
                  <c:v>82.947222222222223</c:v>
                </c:pt>
                <c:pt idx="59723">
                  <c:v>82.948611111111106</c:v>
                </c:pt>
                <c:pt idx="59724">
                  <c:v>82.95</c:v>
                </c:pt>
                <c:pt idx="59725">
                  <c:v>82.951388888888886</c:v>
                </c:pt>
                <c:pt idx="59726">
                  <c:v>82.952777777777783</c:v>
                </c:pt>
                <c:pt idx="59727">
                  <c:v>82.954166666666666</c:v>
                </c:pt>
                <c:pt idx="59728">
                  <c:v>82.955555555555549</c:v>
                </c:pt>
                <c:pt idx="59729">
                  <c:v>82.956944444444446</c:v>
                </c:pt>
                <c:pt idx="59730">
                  <c:v>82.958333333333329</c:v>
                </c:pt>
                <c:pt idx="59731">
                  <c:v>82.959722222222226</c:v>
                </c:pt>
                <c:pt idx="59732">
                  <c:v>82.961111111111109</c:v>
                </c:pt>
                <c:pt idx="59733">
                  <c:v>82.962500000000006</c:v>
                </c:pt>
                <c:pt idx="59734">
                  <c:v>82.963888888888889</c:v>
                </c:pt>
                <c:pt idx="59735">
                  <c:v>82.965277777777771</c:v>
                </c:pt>
                <c:pt idx="59736">
                  <c:v>82.966666666666669</c:v>
                </c:pt>
                <c:pt idx="59737">
                  <c:v>82.968055555555551</c:v>
                </c:pt>
                <c:pt idx="59738">
                  <c:v>82.969444444444449</c:v>
                </c:pt>
                <c:pt idx="59739">
                  <c:v>82.970833333333331</c:v>
                </c:pt>
                <c:pt idx="59740">
                  <c:v>82.972222222222229</c:v>
                </c:pt>
                <c:pt idx="59741">
                  <c:v>82.973611111111111</c:v>
                </c:pt>
                <c:pt idx="59742">
                  <c:v>82.974999999999994</c:v>
                </c:pt>
                <c:pt idx="59743">
                  <c:v>82.976388888888891</c:v>
                </c:pt>
                <c:pt idx="59744">
                  <c:v>82.977777777777774</c:v>
                </c:pt>
                <c:pt idx="59745">
                  <c:v>82.979166666666671</c:v>
                </c:pt>
                <c:pt idx="59746">
                  <c:v>82.980555555555554</c:v>
                </c:pt>
                <c:pt idx="59747">
                  <c:v>82.981944444444451</c:v>
                </c:pt>
                <c:pt idx="59748">
                  <c:v>82.983333333333334</c:v>
                </c:pt>
                <c:pt idx="59749">
                  <c:v>82.984722222222217</c:v>
                </c:pt>
                <c:pt idx="59750">
                  <c:v>82.986111111111114</c:v>
                </c:pt>
                <c:pt idx="59751">
                  <c:v>82.987499999999997</c:v>
                </c:pt>
                <c:pt idx="59752">
                  <c:v>82.988888888888894</c:v>
                </c:pt>
                <c:pt idx="59753">
                  <c:v>82.990277777777777</c:v>
                </c:pt>
                <c:pt idx="59754">
                  <c:v>82.99166666666666</c:v>
                </c:pt>
                <c:pt idx="59755">
                  <c:v>82.993055555555557</c:v>
                </c:pt>
                <c:pt idx="59756">
                  <c:v>82.99444444444444</c:v>
                </c:pt>
                <c:pt idx="59757">
                  <c:v>82.995833333333337</c:v>
                </c:pt>
                <c:pt idx="59758">
                  <c:v>82.99722222222222</c:v>
                </c:pt>
                <c:pt idx="59759">
                  <c:v>82.998611111111117</c:v>
                </c:pt>
                <c:pt idx="59760">
                  <c:v>83</c:v>
                </c:pt>
                <c:pt idx="59761">
                  <c:v>83.001388888888883</c:v>
                </c:pt>
                <c:pt idx="59762">
                  <c:v>83.00277777777778</c:v>
                </c:pt>
                <c:pt idx="59763">
                  <c:v>83.004166666666663</c:v>
                </c:pt>
                <c:pt idx="59764">
                  <c:v>83.00555555555556</c:v>
                </c:pt>
                <c:pt idx="59765">
                  <c:v>83.006944444444443</c:v>
                </c:pt>
                <c:pt idx="59766">
                  <c:v>83.00833333333334</c:v>
                </c:pt>
                <c:pt idx="59767">
                  <c:v>83.009722222222223</c:v>
                </c:pt>
                <c:pt idx="59768">
                  <c:v>83.011111111111106</c:v>
                </c:pt>
                <c:pt idx="59769">
                  <c:v>83.012500000000003</c:v>
                </c:pt>
                <c:pt idx="59770">
                  <c:v>83.013888888888886</c:v>
                </c:pt>
                <c:pt idx="59771">
                  <c:v>83.015277777777783</c:v>
                </c:pt>
                <c:pt idx="59772">
                  <c:v>83.016666666666666</c:v>
                </c:pt>
                <c:pt idx="59773">
                  <c:v>83.018055555555549</c:v>
                </c:pt>
                <c:pt idx="59774">
                  <c:v>83.019444444444446</c:v>
                </c:pt>
                <c:pt idx="59775">
                  <c:v>83.020833333333329</c:v>
                </c:pt>
                <c:pt idx="59776">
                  <c:v>83.022222222222226</c:v>
                </c:pt>
                <c:pt idx="59777">
                  <c:v>83.023611111111109</c:v>
                </c:pt>
                <c:pt idx="59778">
                  <c:v>83.025000000000006</c:v>
                </c:pt>
                <c:pt idx="59779">
                  <c:v>83.026388888888889</c:v>
                </c:pt>
                <c:pt idx="59780">
                  <c:v>83.027777777777771</c:v>
                </c:pt>
                <c:pt idx="59781">
                  <c:v>83.029166666666669</c:v>
                </c:pt>
                <c:pt idx="59782">
                  <c:v>83.030555555555551</c:v>
                </c:pt>
                <c:pt idx="59783">
                  <c:v>83.031944444444449</c:v>
                </c:pt>
                <c:pt idx="59784">
                  <c:v>83.033333333333331</c:v>
                </c:pt>
                <c:pt idx="59785">
                  <c:v>83.034722222222229</c:v>
                </c:pt>
                <c:pt idx="59786">
                  <c:v>83.036111111111111</c:v>
                </c:pt>
                <c:pt idx="59787">
                  <c:v>83.037499999999994</c:v>
                </c:pt>
                <c:pt idx="59788">
                  <c:v>83.038888888888891</c:v>
                </c:pt>
                <c:pt idx="59789">
                  <c:v>83.040277777777774</c:v>
                </c:pt>
                <c:pt idx="59790">
                  <c:v>83.041666666666671</c:v>
                </c:pt>
                <c:pt idx="59791">
                  <c:v>83.043055555555554</c:v>
                </c:pt>
                <c:pt idx="59792">
                  <c:v>83.044444444444451</c:v>
                </c:pt>
                <c:pt idx="59793">
                  <c:v>83.045833333333334</c:v>
                </c:pt>
                <c:pt idx="59794">
                  <c:v>83.047222222222217</c:v>
                </c:pt>
                <c:pt idx="59795">
                  <c:v>83.048611111111114</c:v>
                </c:pt>
                <c:pt idx="59796">
                  <c:v>83.05</c:v>
                </c:pt>
                <c:pt idx="59797">
                  <c:v>83.051388888888894</c:v>
                </c:pt>
                <c:pt idx="59798">
                  <c:v>83.052777777777777</c:v>
                </c:pt>
                <c:pt idx="59799">
                  <c:v>83.05416666666666</c:v>
                </c:pt>
                <c:pt idx="59800">
                  <c:v>83.055555555555557</c:v>
                </c:pt>
                <c:pt idx="59801">
                  <c:v>83.05694444444444</c:v>
                </c:pt>
                <c:pt idx="59802">
                  <c:v>83.058333333333337</c:v>
                </c:pt>
                <c:pt idx="59803">
                  <c:v>83.05972222222222</c:v>
                </c:pt>
                <c:pt idx="59804">
                  <c:v>83.061111111111117</c:v>
                </c:pt>
                <c:pt idx="59805">
                  <c:v>83.0625</c:v>
                </c:pt>
                <c:pt idx="59806">
                  <c:v>83.063888888888883</c:v>
                </c:pt>
                <c:pt idx="59807">
                  <c:v>83.06527777777778</c:v>
                </c:pt>
                <c:pt idx="59808">
                  <c:v>83.066666666666663</c:v>
                </c:pt>
                <c:pt idx="59809">
                  <c:v>83.06805555555556</c:v>
                </c:pt>
                <c:pt idx="59810">
                  <c:v>83.069444444444443</c:v>
                </c:pt>
                <c:pt idx="59811">
                  <c:v>83.07083333333334</c:v>
                </c:pt>
                <c:pt idx="59812">
                  <c:v>83.072222222222223</c:v>
                </c:pt>
                <c:pt idx="59813">
                  <c:v>83.073611111111106</c:v>
                </c:pt>
                <c:pt idx="59814">
                  <c:v>83.075000000000003</c:v>
                </c:pt>
                <c:pt idx="59815">
                  <c:v>83.076388888888886</c:v>
                </c:pt>
                <c:pt idx="59816">
                  <c:v>83.077777777777783</c:v>
                </c:pt>
                <c:pt idx="59817">
                  <c:v>83.079166666666666</c:v>
                </c:pt>
                <c:pt idx="59818">
                  <c:v>83.080555555555549</c:v>
                </c:pt>
                <c:pt idx="59819">
                  <c:v>83.081944444444446</c:v>
                </c:pt>
                <c:pt idx="59820">
                  <c:v>83.083333333333329</c:v>
                </c:pt>
                <c:pt idx="59821">
                  <c:v>83.084722222222226</c:v>
                </c:pt>
                <c:pt idx="59822">
                  <c:v>83.086111111111109</c:v>
                </c:pt>
                <c:pt idx="59823">
                  <c:v>83.087500000000006</c:v>
                </c:pt>
                <c:pt idx="59824">
                  <c:v>83.088888888888889</c:v>
                </c:pt>
                <c:pt idx="59825">
                  <c:v>83.090277777777771</c:v>
                </c:pt>
                <c:pt idx="59826">
                  <c:v>83.091666666666669</c:v>
                </c:pt>
                <c:pt idx="59827">
                  <c:v>83.093055555555551</c:v>
                </c:pt>
                <c:pt idx="59828">
                  <c:v>83.094444444444449</c:v>
                </c:pt>
                <c:pt idx="59829">
                  <c:v>83.095833333333331</c:v>
                </c:pt>
                <c:pt idx="59830">
                  <c:v>83.097222222222229</c:v>
                </c:pt>
                <c:pt idx="59831">
                  <c:v>83.098611111111111</c:v>
                </c:pt>
                <c:pt idx="59832">
                  <c:v>83.1</c:v>
                </c:pt>
                <c:pt idx="59833">
                  <c:v>83.101388888888891</c:v>
                </c:pt>
                <c:pt idx="59834">
                  <c:v>83.102777777777774</c:v>
                </c:pt>
                <c:pt idx="59835">
                  <c:v>83.104166666666671</c:v>
                </c:pt>
                <c:pt idx="59836">
                  <c:v>83.105555555555554</c:v>
                </c:pt>
                <c:pt idx="59837">
                  <c:v>83.106944444444451</c:v>
                </c:pt>
                <c:pt idx="59838">
                  <c:v>83.108333333333334</c:v>
                </c:pt>
                <c:pt idx="59839">
                  <c:v>83.109722222222217</c:v>
                </c:pt>
                <c:pt idx="59840">
                  <c:v>83.111111111111114</c:v>
                </c:pt>
                <c:pt idx="59841">
                  <c:v>83.112499999999997</c:v>
                </c:pt>
                <c:pt idx="59842">
                  <c:v>83.113888888888894</c:v>
                </c:pt>
                <c:pt idx="59843">
                  <c:v>83.115277777777777</c:v>
                </c:pt>
                <c:pt idx="59844">
                  <c:v>83.11666666666666</c:v>
                </c:pt>
                <c:pt idx="59845">
                  <c:v>83.118055555555557</c:v>
                </c:pt>
                <c:pt idx="59846">
                  <c:v>83.11944444444444</c:v>
                </c:pt>
                <c:pt idx="59847">
                  <c:v>83.120833333333337</c:v>
                </c:pt>
                <c:pt idx="59848">
                  <c:v>83.12222222222222</c:v>
                </c:pt>
                <c:pt idx="59849">
                  <c:v>83.123611111111117</c:v>
                </c:pt>
                <c:pt idx="59850">
                  <c:v>83.125</c:v>
                </c:pt>
                <c:pt idx="59851">
                  <c:v>83.126388888888883</c:v>
                </c:pt>
                <c:pt idx="59852">
                  <c:v>83.12777777777778</c:v>
                </c:pt>
                <c:pt idx="59853">
                  <c:v>83.129166666666663</c:v>
                </c:pt>
                <c:pt idx="59854">
                  <c:v>83.13055555555556</c:v>
                </c:pt>
                <c:pt idx="59855">
                  <c:v>83.131944444444443</c:v>
                </c:pt>
                <c:pt idx="59856">
                  <c:v>83.13333333333334</c:v>
                </c:pt>
                <c:pt idx="59857">
                  <c:v>83.134722222222223</c:v>
                </c:pt>
                <c:pt idx="59858">
                  <c:v>83.136111111111106</c:v>
                </c:pt>
                <c:pt idx="59859">
                  <c:v>83.137500000000003</c:v>
                </c:pt>
                <c:pt idx="59860">
                  <c:v>83.138888888888886</c:v>
                </c:pt>
                <c:pt idx="59861">
                  <c:v>83.140277777777783</c:v>
                </c:pt>
                <c:pt idx="59862">
                  <c:v>83.141666666666666</c:v>
                </c:pt>
                <c:pt idx="59863">
                  <c:v>83.143055555555549</c:v>
                </c:pt>
                <c:pt idx="59864">
                  <c:v>83.144444444444446</c:v>
                </c:pt>
                <c:pt idx="59865">
                  <c:v>83.145833333333329</c:v>
                </c:pt>
                <c:pt idx="59866">
                  <c:v>83.147222222222226</c:v>
                </c:pt>
                <c:pt idx="59867">
                  <c:v>83.148611111111109</c:v>
                </c:pt>
                <c:pt idx="59868">
                  <c:v>83.15</c:v>
                </c:pt>
                <c:pt idx="59869">
                  <c:v>83.151388888888889</c:v>
                </c:pt>
                <c:pt idx="59870">
                  <c:v>83.152777777777771</c:v>
                </c:pt>
                <c:pt idx="59871">
                  <c:v>83.154166666666669</c:v>
                </c:pt>
                <c:pt idx="59872">
                  <c:v>83.155555555555551</c:v>
                </c:pt>
                <c:pt idx="59873">
                  <c:v>83.156944444444449</c:v>
                </c:pt>
                <c:pt idx="59874">
                  <c:v>83.158333333333331</c:v>
                </c:pt>
                <c:pt idx="59875">
                  <c:v>83.159722222222229</c:v>
                </c:pt>
                <c:pt idx="59876">
                  <c:v>83.161111111111111</c:v>
                </c:pt>
                <c:pt idx="59877">
                  <c:v>83.162499999999994</c:v>
                </c:pt>
                <c:pt idx="59878">
                  <c:v>83.163888888888891</c:v>
                </c:pt>
                <c:pt idx="59879">
                  <c:v>83.165277777777774</c:v>
                </c:pt>
                <c:pt idx="59880">
                  <c:v>83.166666666666671</c:v>
                </c:pt>
                <c:pt idx="59881">
                  <c:v>83.168055555555554</c:v>
                </c:pt>
                <c:pt idx="59882">
                  <c:v>83.169444444444451</c:v>
                </c:pt>
                <c:pt idx="59883">
                  <c:v>83.170833333333334</c:v>
                </c:pt>
                <c:pt idx="59884">
                  <c:v>83.172222222222217</c:v>
                </c:pt>
                <c:pt idx="59885">
                  <c:v>83.173611111111114</c:v>
                </c:pt>
                <c:pt idx="59886">
                  <c:v>83.174999999999997</c:v>
                </c:pt>
                <c:pt idx="59887">
                  <c:v>83.176388888888894</c:v>
                </c:pt>
                <c:pt idx="59888">
                  <c:v>83.177777777777777</c:v>
                </c:pt>
                <c:pt idx="59889">
                  <c:v>83.17916666666666</c:v>
                </c:pt>
                <c:pt idx="59890">
                  <c:v>83.180555555555557</c:v>
                </c:pt>
                <c:pt idx="59891">
                  <c:v>83.18194444444444</c:v>
                </c:pt>
                <c:pt idx="59892">
                  <c:v>83.183333333333337</c:v>
                </c:pt>
                <c:pt idx="59893">
                  <c:v>83.18472222222222</c:v>
                </c:pt>
                <c:pt idx="59894">
                  <c:v>83.186111111111117</c:v>
                </c:pt>
                <c:pt idx="59895">
                  <c:v>83.1875</c:v>
                </c:pt>
                <c:pt idx="59896">
                  <c:v>83.188888888888883</c:v>
                </c:pt>
                <c:pt idx="59897">
                  <c:v>83.19027777777778</c:v>
                </c:pt>
                <c:pt idx="59898">
                  <c:v>83.191666666666663</c:v>
                </c:pt>
                <c:pt idx="59899">
                  <c:v>83.19305555555556</c:v>
                </c:pt>
                <c:pt idx="59900">
                  <c:v>83.194444444444443</c:v>
                </c:pt>
                <c:pt idx="59901">
                  <c:v>83.19583333333334</c:v>
                </c:pt>
                <c:pt idx="59902">
                  <c:v>83.197222222222223</c:v>
                </c:pt>
                <c:pt idx="59903">
                  <c:v>83.198611111111106</c:v>
                </c:pt>
                <c:pt idx="59904">
                  <c:v>83.2</c:v>
                </c:pt>
                <c:pt idx="59905">
                  <c:v>83.201388888888886</c:v>
                </c:pt>
                <c:pt idx="59906">
                  <c:v>83.202777777777783</c:v>
                </c:pt>
                <c:pt idx="59907">
                  <c:v>83.204166666666666</c:v>
                </c:pt>
                <c:pt idx="59908">
                  <c:v>83.205555555555549</c:v>
                </c:pt>
                <c:pt idx="59909">
                  <c:v>83.206944444444446</c:v>
                </c:pt>
                <c:pt idx="59910">
                  <c:v>83.208333333333329</c:v>
                </c:pt>
                <c:pt idx="59911">
                  <c:v>83.209722222222226</c:v>
                </c:pt>
                <c:pt idx="59912">
                  <c:v>83.211111111111109</c:v>
                </c:pt>
                <c:pt idx="59913">
                  <c:v>83.212500000000006</c:v>
                </c:pt>
                <c:pt idx="59914">
                  <c:v>83.213888888888889</c:v>
                </c:pt>
                <c:pt idx="59915">
                  <c:v>83.215277777777771</c:v>
                </c:pt>
                <c:pt idx="59916">
                  <c:v>83.216666666666669</c:v>
                </c:pt>
                <c:pt idx="59917">
                  <c:v>83.218055555555551</c:v>
                </c:pt>
                <c:pt idx="59918">
                  <c:v>83.219444444444449</c:v>
                </c:pt>
                <c:pt idx="59919">
                  <c:v>83.220833333333331</c:v>
                </c:pt>
                <c:pt idx="59920">
                  <c:v>83.222222222222229</c:v>
                </c:pt>
                <c:pt idx="59921">
                  <c:v>83.223611111111111</c:v>
                </c:pt>
                <c:pt idx="59922">
                  <c:v>83.224999999999994</c:v>
                </c:pt>
                <c:pt idx="59923">
                  <c:v>83.226388888888891</c:v>
                </c:pt>
                <c:pt idx="59924">
                  <c:v>83.227777777777774</c:v>
                </c:pt>
                <c:pt idx="59925">
                  <c:v>83.229166666666671</c:v>
                </c:pt>
                <c:pt idx="59926">
                  <c:v>83.230555555555554</c:v>
                </c:pt>
                <c:pt idx="59927">
                  <c:v>83.231944444444451</c:v>
                </c:pt>
                <c:pt idx="59928">
                  <c:v>83.233333333333334</c:v>
                </c:pt>
                <c:pt idx="59929">
                  <c:v>83.234722222222217</c:v>
                </c:pt>
                <c:pt idx="59930">
                  <c:v>83.236111111111114</c:v>
                </c:pt>
                <c:pt idx="59931">
                  <c:v>83.237499999999997</c:v>
                </c:pt>
                <c:pt idx="59932">
                  <c:v>83.238888888888894</c:v>
                </c:pt>
                <c:pt idx="59933">
                  <c:v>83.240277777777777</c:v>
                </c:pt>
                <c:pt idx="59934">
                  <c:v>83.24166666666666</c:v>
                </c:pt>
                <c:pt idx="59935">
                  <c:v>83.243055555555557</c:v>
                </c:pt>
                <c:pt idx="59936">
                  <c:v>83.24444444444444</c:v>
                </c:pt>
                <c:pt idx="59937">
                  <c:v>83.245833333333337</c:v>
                </c:pt>
                <c:pt idx="59938">
                  <c:v>83.24722222222222</c:v>
                </c:pt>
                <c:pt idx="59939">
                  <c:v>83.248611111111117</c:v>
                </c:pt>
                <c:pt idx="59940">
                  <c:v>83.25</c:v>
                </c:pt>
                <c:pt idx="59941">
                  <c:v>83.251388888888883</c:v>
                </c:pt>
                <c:pt idx="59942">
                  <c:v>83.25277777777778</c:v>
                </c:pt>
                <c:pt idx="59943">
                  <c:v>83.254166666666663</c:v>
                </c:pt>
                <c:pt idx="59944">
                  <c:v>83.25555555555556</c:v>
                </c:pt>
                <c:pt idx="59945">
                  <c:v>83.256944444444443</c:v>
                </c:pt>
                <c:pt idx="59946">
                  <c:v>83.25833333333334</c:v>
                </c:pt>
                <c:pt idx="59947">
                  <c:v>83.259722222222223</c:v>
                </c:pt>
                <c:pt idx="59948">
                  <c:v>83.261111111111106</c:v>
                </c:pt>
                <c:pt idx="59949">
                  <c:v>83.262500000000003</c:v>
                </c:pt>
                <c:pt idx="59950">
                  <c:v>83.263888888888886</c:v>
                </c:pt>
                <c:pt idx="59951">
                  <c:v>83.265277777777783</c:v>
                </c:pt>
                <c:pt idx="59952">
                  <c:v>83.266666666666666</c:v>
                </c:pt>
                <c:pt idx="59953">
                  <c:v>83.268055555555549</c:v>
                </c:pt>
                <c:pt idx="59954">
                  <c:v>83.269444444444446</c:v>
                </c:pt>
                <c:pt idx="59955">
                  <c:v>83.270833333333329</c:v>
                </c:pt>
                <c:pt idx="59956">
                  <c:v>83.272222222222226</c:v>
                </c:pt>
                <c:pt idx="59957">
                  <c:v>83.273611111111109</c:v>
                </c:pt>
                <c:pt idx="59958">
                  <c:v>83.275000000000006</c:v>
                </c:pt>
                <c:pt idx="59959">
                  <c:v>83.276388888888889</c:v>
                </c:pt>
                <c:pt idx="59960">
                  <c:v>83.277777777777771</c:v>
                </c:pt>
                <c:pt idx="59961">
                  <c:v>83.279166666666669</c:v>
                </c:pt>
                <c:pt idx="59962">
                  <c:v>83.280555555555551</c:v>
                </c:pt>
                <c:pt idx="59963">
                  <c:v>83.281944444444449</c:v>
                </c:pt>
                <c:pt idx="59964">
                  <c:v>83.283333333333331</c:v>
                </c:pt>
                <c:pt idx="59965">
                  <c:v>83.284722222222229</c:v>
                </c:pt>
                <c:pt idx="59966">
                  <c:v>83.286111111111111</c:v>
                </c:pt>
                <c:pt idx="59967">
                  <c:v>83.287499999999994</c:v>
                </c:pt>
                <c:pt idx="59968">
                  <c:v>83.288888888888891</c:v>
                </c:pt>
                <c:pt idx="59969">
                  <c:v>83.290277777777774</c:v>
                </c:pt>
                <c:pt idx="59970">
                  <c:v>83.291666666666671</c:v>
                </c:pt>
                <c:pt idx="59971">
                  <c:v>83.293055555555554</c:v>
                </c:pt>
                <c:pt idx="59972">
                  <c:v>83.294444444444451</c:v>
                </c:pt>
                <c:pt idx="59973">
                  <c:v>83.295833333333334</c:v>
                </c:pt>
                <c:pt idx="59974">
                  <c:v>83.297222222222217</c:v>
                </c:pt>
                <c:pt idx="59975">
                  <c:v>83.298611111111114</c:v>
                </c:pt>
                <c:pt idx="59976">
                  <c:v>83.3</c:v>
                </c:pt>
                <c:pt idx="59977">
                  <c:v>83.301388888888894</c:v>
                </c:pt>
                <c:pt idx="59978">
                  <c:v>83.302777777777777</c:v>
                </c:pt>
                <c:pt idx="59979">
                  <c:v>83.30416666666666</c:v>
                </c:pt>
                <c:pt idx="59980">
                  <c:v>83.305555555555557</c:v>
                </c:pt>
                <c:pt idx="59981">
                  <c:v>83.30694444444444</c:v>
                </c:pt>
                <c:pt idx="59982">
                  <c:v>83.308333333333337</c:v>
                </c:pt>
                <c:pt idx="59983">
                  <c:v>83.30972222222222</c:v>
                </c:pt>
                <c:pt idx="59984">
                  <c:v>83.311111111111117</c:v>
                </c:pt>
                <c:pt idx="59985">
                  <c:v>83.3125</c:v>
                </c:pt>
                <c:pt idx="59986">
                  <c:v>83.313888888888883</c:v>
                </c:pt>
                <c:pt idx="59987">
                  <c:v>83.31527777777778</c:v>
                </c:pt>
                <c:pt idx="59988">
                  <c:v>83.316666666666663</c:v>
                </c:pt>
                <c:pt idx="59989">
                  <c:v>83.31805555555556</c:v>
                </c:pt>
                <c:pt idx="59990">
                  <c:v>83.319444444444443</c:v>
                </c:pt>
                <c:pt idx="59991">
                  <c:v>83.32083333333334</c:v>
                </c:pt>
                <c:pt idx="59992">
                  <c:v>83.322222222222223</c:v>
                </c:pt>
                <c:pt idx="59993">
                  <c:v>83.323611111111106</c:v>
                </c:pt>
                <c:pt idx="59994">
                  <c:v>83.325000000000003</c:v>
                </c:pt>
                <c:pt idx="59995">
                  <c:v>83.326388888888886</c:v>
                </c:pt>
                <c:pt idx="59996">
                  <c:v>83.327777777777783</c:v>
                </c:pt>
                <c:pt idx="59997">
                  <c:v>83.329166666666666</c:v>
                </c:pt>
                <c:pt idx="59998">
                  <c:v>83.330555555555549</c:v>
                </c:pt>
                <c:pt idx="59999">
                  <c:v>83.331944444444446</c:v>
                </c:pt>
                <c:pt idx="60000">
                  <c:v>83.333333333333329</c:v>
                </c:pt>
                <c:pt idx="60001">
                  <c:v>83.334722222222226</c:v>
                </c:pt>
                <c:pt idx="60002">
                  <c:v>83.336111111111109</c:v>
                </c:pt>
                <c:pt idx="60003">
                  <c:v>83.337500000000006</c:v>
                </c:pt>
                <c:pt idx="60004">
                  <c:v>83.338888888888889</c:v>
                </c:pt>
                <c:pt idx="60005">
                  <c:v>83.340277777777771</c:v>
                </c:pt>
                <c:pt idx="60006">
                  <c:v>83.341666666666669</c:v>
                </c:pt>
                <c:pt idx="60007">
                  <c:v>83.343055555555551</c:v>
                </c:pt>
                <c:pt idx="60008">
                  <c:v>83.344444444444449</c:v>
                </c:pt>
                <c:pt idx="60009">
                  <c:v>83.345833333333331</c:v>
                </c:pt>
                <c:pt idx="60010">
                  <c:v>83.347222222222229</c:v>
                </c:pt>
                <c:pt idx="60011">
                  <c:v>83.348611111111111</c:v>
                </c:pt>
                <c:pt idx="60012">
                  <c:v>83.35</c:v>
                </c:pt>
                <c:pt idx="60013">
                  <c:v>83.351388888888891</c:v>
                </c:pt>
                <c:pt idx="60014">
                  <c:v>83.352777777777774</c:v>
                </c:pt>
                <c:pt idx="60015">
                  <c:v>83.354166666666671</c:v>
                </c:pt>
                <c:pt idx="60016">
                  <c:v>83.355555555555554</c:v>
                </c:pt>
                <c:pt idx="60017">
                  <c:v>83.356944444444451</c:v>
                </c:pt>
                <c:pt idx="60018">
                  <c:v>83.358333333333334</c:v>
                </c:pt>
                <c:pt idx="60019">
                  <c:v>83.359722222222217</c:v>
                </c:pt>
                <c:pt idx="60020">
                  <c:v>83.361111111111114</c:v>
                </c:pt>
                <c:pt idx="60021">
                  <c:v>83.362499999999997</c:v>
                </c:pt>
                <c:pt idx="60022">
                  <c:v>83.363888888888894</c:v>
                </c:pt>
                <c:pt idx="60023">
                  <c:v>83.365277777777777</c:v>
                </c:pt>
                <c:pt idx="60024">
                  <c:v>83.36666666666666</c:v>
                </c:pt>
                <c:pt idx="60025">
                  <c:v>83.368055555555557</c:v>
                </c:pt>
                <c:pt idx="60026">
                  <c:v>83.36944444444444</c:v>
                </c:pt>
                <c:pt idx="60027">
                  <c:v>83.370833333333337</c:v>
                </c:pt>
                <c:pt idx="60028">
                  <c:v>83.37222222222222</c:v>
                </c:pt>
                <c:pt idx="60029">
                  <c:v>83.373611111111117</c:v>
                </c:pt>
                <c:pt idx="60030">
                  <c:v>83.375</c:v>
                </c:pt>
                <c:pt idx="60031">
                  <c:v>83.376388888888883</c:v>
                </c:pt>
                <c:pt idx="60032">
                  <c:v>83.37777777777778</c:v>
                </c:pt>
                <c:pt idx="60033">
                  <c:v>83.379166666666663</c:v>
                </c:pt>
                <c:pt idx="60034">
                  <c:v>83.38055555555556</c:v>
                </c:pt>
                <c:pt idx="60035">
                  <c:v>83.381944444444443</c:v>
                </c:pt>
                <c:pt idx="60036">
                  <c:v>83.38333333333334</c:v>
                </c:pt>
                <c:pt idx="60037">
                  <c:v>83.384722222222223</c:v>
                </c:pt>
                <c:pt idx="60038">
                  <c:v>83.386111111111106</c:v>
                </c:pt>
                <c:pt idx="60039">
                  <c:v>83.387500000000003</c:v>
                </c:pt>
                <c:pt idx="60040">
                  <c:v>83.388888888888886</c:v>
                </c:pt>
                <c:pt idx="60041">
                  <c:v>83.390277777777783</c:v>
                </c:pt>
                <c:pt idx="60042">
                  <c:v>83.391666666666666</c:v>
                </c:pt>
                <c:pt idx="60043">
                  <c:v>83.393055555555549</c:v>
                </c:pt>
                <c:pt idx="60044">
                  <c:v>83.394444444444446</c:v>
                </c:pt>
                <c:pt idx="60045">
                  <c:v>83.395833333333329</c:v>
                </c:pt>
                <c:pt idx="60046">
                  <c:v>83.397222222222226</c:v>
                </c:pt>
                <c:pt idx="60047">
                  <c:v>83.398611111111109</c:v>
                </c:pt>
                <c:pt idx="60048">
                  <c:v>83.4</c:v>
                </c:pt>
                <c:pt idx="60049">
                  <c:v>83.401388888888889</c:v>
                </c:pt>
                <c:pt idx="60050">
                  <c:v>83.402777777777771</c:v>
                </c:pt>
                <c:pt idx="60051">
                  <c:v>83.404166666666669</c:v>
                </c:pt>
                <c:pt idx="60052">
                  <c:v>83.405555555555551</c:v>
                </c:pt>
                <c:pt idx="60053">
                  <c:v>83.406944444444449</c:v>
                </c:pt>
                <c:pt idx="60054">
                  <c:v>83.408333333333331</c:v>
                </c:pt>
                <c:pt idx="60055">
                  <c:v>83.409722222222229</c:v>
                </c:pt>
                <c:pt idx="60056">
                  <c:v>83.411111111111111</c:v>
                </c:pt>
                <c:pt idx="60057">
                  <c:v>83.412499999999994</c:v>
                </c:pt>
                <c:pt idx="60058">
                  <c:v>83.413888888888891</c:v>
                </c:pt>
                <c:pt idx="60059">
                  <c:v>83.415277777777774</c:v>
                </c:pt>
                <c:pt idx="60060">
                  <c:v>83.416666666666671</c:v>
                </c:pt>
                <c:pt idx="60061">
                  <c:v>83.418055555555554</c:v>
                </c:pt>
                <c:pt idx="60062">
                  <c:v>83.419444444444451</c:v>
                </c:pt>
                <c:pt idx="60063">
                  <c:v>83.420833333333334</c:v>
                </c:pt>
                <c:pt idx="60064">
                  <c:v>83.422222222222217</c:v>
                </c:pt>
                <c:pt idx="60065">
                  <c:v>83.423611111111114</c:v>
                </c:pt>
                <c:pt idx="60066">
                  <c:v>83.424999999999997</c:v>
                </c:pt>
                <c:pt idx="60067">
                  <c:v>83.426388888888894</c:v>
                </c:pt>
                <c:pt idx="60068">
                  <c:v>83.427777777777777</c:v>
                </c:pt>
                <c:pt idx="60069">
                  <c:v>83.42916666666666</c:v>
                </c:pt>
                <c:pt idx="60070">
                  <c:v>83.430555555555557</c:v>
                </c:pt>
                <c:pt idx="60071">
                  <c:v>83.43194444444444</c:v>
                </c:pt>
                <c:pt idx="60072">
                  <c:v>83.433333333333337</c:v>
                </c:pt>
                <c:pt idx="60073">
                  <c:v>83.43472222222222</c:v>
                </c:pt>
                <c:pt idx="60074">
                  <c:v>83.436111111111117</c:v>
                </c:pt>
                <c:pt idx="60075">
                  <c:v>83.4375</c:v>
                </c:pt>
                <c:pt idx="60076">
                  <c:v>83.438888888888883</c:v>
                </c:pt>
                <c:pt idx="60077">
                  <c:v>83.44027777777778</c:v>
                </c:pt>
                <c:pt idx="60078">
                  <c:v>83.441666666666663</c:v>
                </c:pt>
                <c:pt idx="60079">
                  <c:v>83.44305555555556</c:v>
                </c:pt>
                <c:pt idx="60080">
                  <c:v>83.444444444444443</c:v>
                </c:pt>
                <c:pt idx="60081">
                  <c:v>83.44583333333334</c:v>
                </c:pt>
                <c:pt idx="60082">
                  <c:v>83.447222222222223</c:v>
                </c:pt>
                <c:pt idx="60083">
                  <c:v>83.448611111111106</c:v>
                </c:pt>
                <c:pt idx="60084">
                  <c:v>83.45</c:v>
                </c:pt>
                <c:pt idx="60085">
                  <c:v>83.451388888888886</c:v>
                </c:pt>
                <c:pt idx="60086">
                  <c:v>83.452777777777783</c:v>
                </c:pt>
                <c:pt idx="60087">
                  <c:v>83.454166666666666</c:v>
                </c:pt>
                <c:pt idx="60088">
                  <c:v>83.455555555555549</c:v>
                </c:pt>
                <c:pt idx="60089">
                  <c:v>83.456944444444446</c:v>
                </c:pt>
                <c:pt idx="60090">
                  <c:v>83.458333333333329</c:v>
                </c:pt>
                <c:pt idx="60091">
                  <c:v>83.459722222222226</c:v>
                </c:pt>
                <c:pt idx="60092">
                  <c:v>83.461111111111109</c:v>
                </c:pt>
                <c:pt idx="60093">
                  <c:v>83.462500000000006</c:v>
                </c:pt>
                <c:pt idx="60094">
                  <c:v>83.463888888888889</c:v>
                </c:pt>
                <c:pt idx="60095">
                  <c:v>83.465277777777771</c:v>
                </c:pt>
                <c:pt idx="60096">
                  <c:v>83.466666666666669</c:v>
                </c:pt>
                <c:pt idx="60097">
                  <c:v>83.468055555555551</c:v>
                </c:pt>
                <c:pt idx="60098">
                  <c:v>83.469444444444449</c:v>
                </c:pt>
                <c:pt idx="60099">
                  <c:v>83.470833333333331</c:v>
                </c:pt>
                <c:pt idx="60100">
                  <c:v>83.472222222222229</c:v>
                </c:pt>
                <c:pt idx="60101">
                  <c:v>83.473611111111111</c:v>
                </c:pt>
                <c:pt idx="60102">
                  <c:v>83.474999999999994</c:v>
                </c:pt>
                <c:pt idx="60103">
                  <c:v>83.476388888888891</c:v>
                </c:pt>
                <c:pt idx="60104">
                  <c:v>83.477777777777774</c:v>
                </c:pt>
                <c:pt idx="60105">
                  <c:v>83.479166666666671</c:v>
                </c:pt>
                <c:pt idx="60106">
                  <c:v>83.480555555555554</c:v>
                </c:pt>
                <c:pt idx="60107">
                  <c:v>83.481944444444451</c:v>
                </c:pt>
                <c:pt idx="60108">
                  <c:v>83.483333333333334</c:v>
                </c:pt>
                <c:pt idx="60109">
                  <c:v>83.484722222222217</c:v>
                </c:pt>
                <c:pt idx="60110">
                  <c:v>83.486111111111114</c:v>
                </c:pt>
                <c:pt idx="60111">
                  <c:v>83.487499999999997</c:v>
                </c:pt>
                <c:pt idx="60112">
                  <c:v>83.488888888888894</c:v>
                </c:pt>
                <c:pt idx="60113">
                  <c:v>83.490277777777777</c:v>
                </c:pt>
                <c:pt idx="60114">
                  <c:v>83.49166666666666</c:v>
                </c:pt>
                <c:pt idx="60115">
                  <c:v>83.493055555555557</c:v>
                </c:pt>
                <c:pt idx="60116">
                  <c:v>83.49444444444444</c:v>
                </c:pt>
                <c:pt idx="60117">
                  <c:v>83.495833333333337</c:v>
                </c:pt>
                <c:pt idx="60118">
                  <c:v>83.49722222222222</c:v>
                </c:pt>
                <c:pt idx="60119">
                  <c:v>83.498611111111117</c:v>
                </c:pt>
                <c:pt idx="60120">
                  <c:v>83.5</c:v>
                </c:pt>
                <c:pt idx="60121">
                  <c:v>83.501388888888883</c:v>
                </c:pt>
                <c:pt idx="60122">
                  <c:v>83.50277777777778</c:v>
                </c:pt>
                <c:pt idx="60123">
                  <c:v>83.504166666666663</c:v>
                </c:pt>
                <c:pt idx="60124">
                  <c:v>83.50555555555556</c:v>
                </c:pt>
                <c:pt idx="60125">
                  <c:v>83.506944444444443</c:v>
                </c:pt>
                <c:pt idx="60126">
                  <c:v>83.50833333333334</c:v>
                </c:pt>
                <c:pt idx="60127">
                  <c:v>83.509722222222223</c:v>
                </c:pt>
                <c:pt idx="60128">
                  <c:v>83.511111111111106</c:v>
                </c:pt>
                <c:pt idx="60129">
                  <c:v>83.512500000000003</c:v>
                </c:pt>
                <c:pt idx="60130">
                  <c:v>83.513888888888886</c:v>
                </c:pt>
                <c:pt idx="60131">
                  <c:v>83.515277777777783</c:v>
                </c:pt>
                <c:pt idx="60132">
                  <c:v>83.516666666666666</c:v>
                </c:pt>
                <c:pt idx="60133">
                  <c:v>83.518055555555549</c:v>
                </c:pt>
                <c:pt idx="60134">
                  <c:v>83.519444444444446</c:v>
                </c:pt>
                <c:pt idx="60135">
                  <c:v>83.520833333333329</c:v>
                </c:pt>
                <c:pt idx="60136">
                  <c:v>83.522222222222226</c:v>
                </c:pt>
                <c:pt idx="60137">
                  <c:v>83.523611111111109</c:v>
                </c:pt>
                <c:pt idx="60138">
                  <c:v>83.525000000000006</c:v>
                </c:pt>
                <c:pt idx="60139">
                  <c:v>83.526388888888889</c:v>
                </c:pt>
                <c:pt idx="60140">
                  <c:v>83.527777777777771</c:v>
                </c:pt>
                <c:pt idx="60141">
                  <c:v>83.529166666666669</c:v>
                </c:pt>
                <c:pt idx="60142">
                  <c:v>83.530555555555551</c:v>
                </c:pt>
                <c:pt idx="60143">
                  <c:v>83.531944444444449</c:v>
                </c:pt>
                <c:pt idx="60144">
                  <c:v>83.533333333333331</c:v>
                </c:pt>
                <c:pt idx="60145">
                  <c:v>83.534722222222229</c:v>
                </c:pt>
                <c:pt idx="60146">
                  <c:v>83.536111111111111</c:v>
                </c:pt>
                <c:pt idx="60147">
                  <c:v>83.537499999999994</c:v>
                </c:pt>
                <c:pt idx="60148">
                  <c:v>83.538888888888891</c:v>
                </c:pt>
                <c:pt idx="60149">
                  <c:v>83.540277777777774</c:v>
                </c:pt>
                <c:pt idx="60150">
                  <c:v>83.541666666666671</c:v>
                </c:pt>
                <c:pt idx="60151">
                  <c:v>83.543055555555554</c:v>
                </c:pt>
                <c:pt idx="60152">
                  <c:v>83.544444444444451</c:v>
                </c:pt>
                <c:pt idx="60153">
                  <c:v>83.545833333333334</c:v>
                </c:pt>
                <c:pt idx="60154">
                  <c:v>83.547222222222217</c:v>
                </c:pt>
                <c:pt idx="60155">
                  <c:v>83.548611111111114</c:v>
                </c:pt>
                <c:pt idx="60156">
                  <c:v>83.55</c:v>
                </c:pt>
                <c:pt idx="60157">
                  <c:v>83.551388888888894</c:v>
                </c:pt>
                <c:pt idx="60158">
                  <c:v>83.552777777777777</c:v>
                </c:pt>
                <c:pt idx="60159">
                  <c:v>83.55416666666666</c:v>
                </c:pt>
                <c:pt idx="60160">
                  <c:v>83.555555555555557</c:v>
                </c:pt>
                <c:pt idx="60161">
                  <c:v>83.55694444444444</c:v>
                </c:pt>
                <c:pt idx="60162">
                  <c:v>83.558333333333337</c:v>
                </c:pt>
                <c:pt idx="60163">
                  <c:v>83.55972222222222</c:v>
                </c:pt>
                <c:pt idx="60164">
                  <c:v>83.561111111111117</c:v>
                </c:pt>
                <c:pt idx="60165">
                  <c:v>83.5625</c:v>
                </c:pt>
                <c:pt idx="60166">
                  <c:v>83.563888888888883</c:v>
                </c:pt>
                <c:pt idx="60167">
                  <c:v>83.56527777777778</c:v>
                </c:pt>
                <c:pt idx="60168">
                  <c:v>83.566666666666663</c:v>
                </c:pt>
                <c:pt idx="60169">
                  <c:v>83.56805555555556</c:v>
                </c:pt>
                <c:pt idx="60170">
                  <c:v>83.569444444444443</c:v>
                </c:pt>
                <c:pt idx="60171">
                  <c:v>83.57083333333334</c:v>
                </c:pt>
                <c:pt idx="60172">
                  <c:v>83.572222222222223</c:v>
                </c:pt>
                <c:pt idx="60173">
                  <c:v>83.573611111111106</c:v>
                </c:pt>
                <c:pt idx="60174">
                  <c:v>83.575000000000003</c:v>
                </c:pt>
                <c:pt idx="60175">
                  <c:v>83.576388888888886</c:v>
                </c:pt>
                <c:pt idx="60176">
                  <c:v>83.577777777777783</c:v>
                </c:pt>
                <c:pt idx="60177">
                  <c:v>83.579166666666666</c:v>
                </c:pt>
                <c:pt idx="60178">
                  <c:v>83.580555555555549</c:v>
                </c:pt>
                <c:pt idx="60179">
                  <c:v>83.581944444444446</c:v>
                </c:pt>
                <c:pt idx="60180">
                  <c:v>83.583333333333329</c:v>
                </c:pt>
                <c:pt idx="60181">
                  <c:v>83.584722222222226</c:v>
                </c:pt>
                <c:pt idx="60182">
                  <c:v>83.586111111111109</c:v>
                </c:pt>
                <c:pt idx="60183">
                  <c:v>83.587500000000006</c:v>
                </c:pt>
                <c:pt idx="60184">
                  <c:v>83.588888888888889</c:v>
                </c:pt>
                <c:pt idx="60185">
                  <c:v>83.590277777777771</c:v>
                </c:pt>
                <c:pt idx="60186">
                  <c:v>83.591666666666669</c:v>
                </c:pt>
                <c:pt idx="60187">
                  <c:v>83.593055555555551</c:v>
                </c:pt>
                <c:pt idx="60188">
                  <c:v>83.594444444444449</c:v>
                </c:pt>
                <c:pt idx="60189">
                  <c:v>83.595833333333331</c:v>
                </c:pt>
                <c:pt idx="60190">
                  <c:v>83.597222222222229</c:v>
                </c:pt>
                <c:pt idx="60191">
                  <c:v>83.598611111111111</c:v>
                </c:pt>
                <c:pt idx="60192">
                  <c:v>83.6</c:v>
                </c:pt>
                <c:pt idx="60193">
                  <c:v>83.601388888888891</c:v>
                </c:pt>
                <c:pt idx="60194">
                  <c:v>83.602777777777774</c:v>
                </c:pt>
                <c:pt idx="60195">
                  <c:v>83.604166666666671</c:v>
                </c:pt>
                <c:pt idx="60196">
                  <c:v>83.605555555555554</c:v>
                </c:pt>
                <c:pt idx="60197">
                  <c:v>83.606944444444451</c:v>
                </c:pt>
                <c:pt idx="60198">
                  <c:v>83.608333333333334</c:v>
                </c:pt>
                <c:pt idx="60199">
                  <c:v>83.609722222222217</c:v>
                </c:pt>
                <c:pt idx="60200">
                  <c:v>83.611111111111114</c:v>
                </c:pt>
                <c:pt idx="60201">
                  <c:v>83.612499999999997</c:v>
                </c:pt>
                <c:pt idx="60202">
                  <c:v>83.613888888888894</c:v>
                </c:pt>
                <c:pt idx="60203">
                  <c:v>83.615277777777777</c:v>
                </c:pt>
                <c:pt idx="60204">
                  <c:v>83.61666666666666</c:v>
                </c:pt>
                <c:pt idx="60205">
                  <c:v>83.618055555555557</c:v>
                </c:pt>
                <c:pt idx="60206">
                  <c:v>83.61944444444444</c:v>
                </c:pt>
                <c:pt idx="60207">
                  <c:v>83.620833333333337</c:v>
                </c:pt>
                <c:pt idx="60208">
                  <c:v>83.62222222222222</c:v>
                </c:pt>
                <c:pt idx="60209">
                  <c:v>83.623611111111117</c:v>
                </c:pt>
                <c:pt idx="60210">
                  <c:v>83.625</c:v>
                </c:pt>
                <c:pt idx="60211">
                  <c:v>83.626388888888883</c:v>
                </c:pt>
                <c:pt idx="60212">
                  <c:v>83.62777777777778</c:v>
                </c:pt>
                <c:pt idx="60213">
                  <c:v>83.629166666666663</c:v>
                </c:pt>
                <c:pt idx="60214">
                  <c:v>83.63055555555556</c:v>
                </c:pt>
                <c:pt idx="60215">
                  <c:v>83.631944444444443</c:v>
                </c:pt>
                <c:pt idx="60216">
                  <c:v>83.63333333333334</c:v>
                </c:pt>
                <c:pt idx="60217">
                  <c:v>83.634722222222223</c:v>
                </c:pt>
                <c:pt idx="60218">
                  <c:v>83.636111111111106</c:v>
                </c:pt>
                <c:pt idx="60219">
                  <c:v>83.637500000000003</c:v>
                </c:pt>
                <c:pt idx="60220">
                  <c:v>83.638888888888886</c:v>
                </c:pt>
                <c:pt idx="60221">
                  <c:v>83.640277777777783</c:v>
                </c:pt>
                <c:pt idx="60222">
                  <c:v>83.641666666666666</c:v>
                </c:pt>
                <c:pt idx="60223">
                  <c:v>83.643055555555549</c:v>
                </c:pt>
                <c:pt idx="60224">
                  <c:v>83.644444444444446</c:v>
                </c:pt>
                <c:pt idx="60225">
                  <c:v>83.645833333333329</c:v>
                </c:pt>
                <c:pt idx="60226">
                  <c:v>83.647222222222226</c:v>
                </c:pt>
                <c:pt idx="60227">
                  <c:v>83.648611111111109</c:v>
                </c:pt>
                <c:pt idx="60228">
                  <c:v>83.65</c:v>
                </c:pt>
                <c:pt idx="60229">
                  <c:v>83.651388888888889</c:v>
                </c:pt>
                <c:pt idx="60230">
                  <c:v>83.652777777777771</c:v>
                </c:pt>
                <c:pt idx="60231">
                  <c:v>83.654166666666669</c:v>
                </c:pt>
                <c:pt idx="60232">
                  <c:v>83.655555555555551</c:v>
                </c:pt>
                <c:pt idx="60233">
                  <c:v>83.656944444444449</c:v>
                </c:pt>
                <c:pt idx="60234">
                  <c:v>83.658333333333331</c:v>
                </c:pt>
                <c:pt idx="60235">
                  <c:v>83.659722222222229</c:v>
                </c:pt>
                <c:pt idx="60236">
                  <c:v>83.661111111111111</c:v>
                </c:pt>
                <c:pt idx="60237">
                  <c:v>83.662499999999994</c:v>
                </c:pt>
                <c:pt idx="60238">
                  <c:v>83.663888888888891</c:v>
                </c:pt>
                <c:pt idx="60239">
                  <c:v>83.665277777777774</c:v>
                </c:pt>
                <c:pt idx="60240">
                  <c:v>83.666666666666671</c:v>
                </c:pt>
                <c:pt idx="60241">
                  <c:v>83.668055555555554</c:v>
                </c:pt>
                <c:pt idx="60242">
                  <c:v>83.669444444444451</c:v>
                </c:pt>
                <c:pt idx="60243">
                  <c:v>83.670833333333334</c:v>
                </c:pt>
                <c:pt idx="60244">
                  <c:v>83.672222222222217</c:v>
                </c:pt>
                <c:pt idx="60245">
                  <c:v>83.673611111111114</c:v>
                </c:pt>
                <c:pt idx="60246">
                  <c:v>83.674999999999997</c:v>
                </c:pt>
                <c:pt idx="60247">
                  <c:v>83.676388888888894</c:v>
                </c:pt>
                <c:pt idx="60248">
                  <c:v>83.677777777777777</c:v>
                </c:pt>
                <c:pt idx="60249">
                  <c:v>83.67916666666666</c:v>
                </c:pt>
                <c:pt idx="60250">
                  <c:v>83.680555555555557</c:v>
                </c:pt>
                <c:pt idx="60251">
                  <c:v>83.68194444444444</c:v>
                </c:pt>
                <c:pt idx="60252">
                  <c:v>83.683333333333337</c:v>
                </c:pt>
                <c:pt idx="60253">
                  <c:v>83.68472222222222</c:v>
                </c:pt>
                <c:pt idx="60254">
                  <c:v>83.686111111111117</c:v>
                </c:pt>
                <c:pt idx="60255">
                  <c:v>83.6875</c:v>
                </c:pt>
                <c:pt idx="60256">
                  <c:v>83.688888888888883</c:v>
                </c:pt>
                <c:pt idx="60257">
                  <c:v>83.69027777777778</c:v>
                </c:pt>
                <c:pt idx="60258">
                  <c:v>83.691666666666663</c:v>
                </c:pt>
                <c:pt idx="60259">
                  <c:v>83.69305555555556</c:v>
                </c:pt>
                <c:pt idx="60260">
                  <c:v>83.694444444444443</c:v>
                </c:pt>
                <c:pt idx="60261">
                  <c:v>83.69583333333334</c:v>
                </c:pt>
                <c:pt idx="60262">
                  <c:v>83.697222222222223</c:v>
                </c:pt>
                <c:pt idx="60263">
                  <c:v>83.698611111111106</c:v>
                </c:pt>
                <c:pt idx="60264">
                  <c:v>83.7</c:v>
                </c:pt>
                <c:pt idx="60265">
                  <c:v>83.701388888888886</c:v>
                </c:pt>
                <c:pt idx="60266">
                  <c:v>83.702777777777783</c:v>
                </c:pt>
                <c:pt idx="60267">
                  <c:v>83.704166666666666</c:v>
                </c:pt>
                <c:pt idx="60268">
                  <c:v>83.705555555555549</c:v>
                </c:pt>
                <c:pt idx="60269">
                  <c:v>83.706944444444446</c:v>
                </c:pt>
                <c:pt idx="60270">
                  <c:v>83.708333333333329</c:v>
                </c:pt>
                <c:pt idx="60271">
                  <c:v>83.709722222222226</c:v>
                </c:pt>
                <c:pt idx="60272">
                  <c:v>83.711111111111109</c:v>
                </c:pt>
                <c:pt idx="60273">
                  <c:v>83.712500000000006</c:v>
                </c:pt>
                <c:pt idx="60274">
                  <c:v>83.713888888888889</c:v>
                </c:pt>
                <c:pt idx="60275">
                  <c:v>83.715277777777771</c:v>
                </c:pt>
                <c:pt idx="60276">
                  <c:v>83.716666666666669</c:v>
                </c:pt>
                <c:pt idx="60277">
                  <c:v>83.718055555555551</c:v>
                </c:pt>
                <c:pt idx="60278">
                  <c:v>83.719444444444449</c:v>
                </c:pt>
                <c:pt idx="60279">
                  <c:v>83.720833333333331</c:v>
                </c:pt>
                <c:pt idx="60280">
                  <c:v>83.722222222222229</c:v>
                </c:pt>
                <c:pt idx="60281">
                  <c:v>83.723611111111111</c:v>
                </c:pt>
                <c:pt idx="60282">
                  <c:v>83.724999999999994</c:v>
                </c:pt>
                <c:pt idx="60283">
                  <c:v>83.726388888888891</c:v>
                </c:pt>
                <c:pt idx="60284">
                  <c:v>83.727777777777774</c:v>
                </c:pt>
                <c:pt idx="60285">
                  <c:v>83.729166666666671</c:v>
                </c:pt>
                <c:pt idx="60286">
                  <c:v>83.730555555555554</c:v>
                </c:pt>
                <c:pt idx="60287">
                  <c:v>83.731944444444451</c:v>
                </c:pt>
                <c:pt idx="60288">
                  <c:v>83.733333333333334</c:v>
                </c:pt>
                <c:pt idx="60289">
                  <c:v>83.734722222222217</c:v>
                </c:pt>
                <c:pt idx="60290">
                  <c:v>83.736111111111114</c:v>
                </c:pt>
                <c:pt idx="60291">
                  <c:v>83.737499999999997</c:v>
                </c:pt>
                <c:pt idx="60292">
                  <c:v>83.738888888888894</c:v>
                </c:pt>
                <c:pt idx="60293">
                  <c:v>83.740277777777777</c:v>
                </c:pt>
                <c:pt idx="60294">
                  <c:v>83.74166666666666</c:v>
                </c:pt>
                <c:pt idx="60295">
                  <c:v>83.743055555555557</c:v>
                </c:pt>
                <c:pt idx="60296">
                  <c:v>83.74444444444444</c:v>
                </c:pt>
                <c:pt idx="60297">
                  <c:v>83.745833333333337</c:v>
                </c:pt>
                <c:pt idx="60298">
                  <c:v>83.74722222222222</c:v>
                </c:pt>
                <c:pt idx="60299">
                  <c:v>83.748611111111117</c:v>
                </c:pt>
                <c:pt idx="60300">
                  <c:v>83.75</c:v>
                </c:pt>
                <c:pt idx="60301">
                  <c:v>83.751388888888883</c:v>
                </c:pt>
                <c:pt idx="60302">
                  <c:v>83.75277777777778</c:v>
                </c:pt>
                <c:pt idx="60303">
                  <c:v>83.754166666666663</c:v>
                </c:pt>
                <c:pt idx="60304">
                  <c:v>83.75555555555556</c:v>
                </c:pt>
                <c:pt idx="60305">
                  <c:v>83.756944444444443</c:v>
                </c:pt>
                <c:pt idx="60306">
                  <c:v>83.75833333333334</c:v>
                </c:pt>
                <c:pt idx="60307">
                  <c:v>83.759722222222223</c:v>
                </c:pt>
                <c:pt idx="60308">
                  <c:v>83.761111111111106</c:v>
                </c:pt>
                <c:pt idx="60309">
                  <c:v>83.762500000000003</c:v>
                </c:pt>
                <c:pt idx="60310">
                  <c:v>83.763888888888886</c:v>
                </c:pt>
                <c:pt idx="60311">
                  <c:v>83.765277777777783</c:v>
                </c:pt>
                <c:pt idx="60312">
                  <c:v>83.766666666666666</c:v>
                </c:pt>
                <c:pt idx="60313">
                  <c:v>83.768055555555549</c:v>
                </c:pt>
                <c:pt idx="60314">
                  <c:v>83.769444444444446</c:v>
                </c:pt>
                <c:pt idx="60315">
                  <c:v>83.770833333333329</c:v>
                </c:pt>
                <c:pt idx="60316">
                  <c:v>83.772222222222226</c:v>
                </c:pt>
                <c:pt idx="60317">
                  <c:v>83.773611111111109</c:v>
                </c:pt>
                <c:pt idx="60318">
                  <c:v>83.775000000000006</c:v>
                </c:pt>
                <c:pt idx="60319">
                  <c:v>83.776388888888889</c:v>
                </c:pt>
                <c:pt idx="60320">
                  <c:v>83.777777777777771</c:v>
                </c:pt>
                <c:pt idx="60321">
                  <c:v>83.779166666666669</c:v>
                </c:pt>
                <c:pt idx="60322">
                  <c:v>83.780555555555551</c:v>
                </c:pt>
                <c:pt idx="60323">
                  <c:v>83.781944444444449</c:v>
                </c:pt>
                <c:pt idx="60324">
                  <c:v>83.783333333333331</c:v>
                </c:pt>
                <c:pt idx="60325">
                  <c:v>83.784722222222229</c:v>
                </c:pt>
                <c:pt idx="60326">
                  <c:v>83.786111111111111</c:v>
                </c:pt>
                <c:pt idx="60327">
                  <c:v>83.787499999999994</c:v>
                </c:pt>
                <c:pt idx="60328">
                  <c:v>83.788888888888891</c:v>
                </c:pt>
                <c:pt idx="60329">
                  <c:v>83.790277777777774</c:v>
                </c:pt>
                <c:pt idx="60330">
                  <c:v>83.791666666666671</c:v>
                </c:pt>
                <c:pt idx="60331">
                  <c:v>83.793055555555554</c:v>
                </c:pt>
                <c:pt idx="60332">
                  <c:v>83.794444444444451</c:v>
                </c:pt>
                <c:pt idx="60333">
                  <c:v>83.795833333333334</c:v>
                </c:pt>
                <c:pt idx="60334">
                  <c:v>83.797222222222217</c:v>
                </c:pt>
                <c:pt idx="60335">
                  <c:v>83.798611111111114</c:v>
                </c:pt>
                <c:pt idx="60336">
                  <c:v>83.8</c:v>
                </c:pt>
                <c:pt idx="60337">
                  <c:v>83.801388888888894</c:v>
                </c:pt>
                <c:pt idx="60338">
                  <c:v>83.802777777777777</c:v>
                </c:pt>
                <c:pt idx="60339">
                  <c:v>83.80416666666666</c:v>
                </c:pt>
                <c:pt idx="60340">
                  <c:v>83.805555555555557</c:v>
                </c:pt>
                <c:pt idx="60341">
                  <c:v>83.80694444444444</c:v>
                </c:pt>
                <c:pt idx="60342">
                  <c:v>83.808333333333337</c:v>
                </c:pt>
                <c:pt idx="60343">
                  <c:v>83.80972222222222</c:v>
                </c:pt>
                <c:pt idx="60344">
                  <c:v>83.811111111111117</c:v>
                </c:pt>
                <c:pt idx="60345">
                  <c:v>83.8125</c:v>
                </c:pt>
                <c:pt idx="60346">
                  <c:v>83.813888888888883</c:v>
                </c:pt>
                <c:pt idx="60347">
                  <c:v>83.81527777777778</c:v>
                </c:pt>
                <c:pt idx="60348">
                  <c:v>83.816666666666663</c:v>
                </c:pt>
                <c:pt idx="60349">
                  <c:v>83.81805555555556</c:v>
                </c:pt>
                <c:pt idx="60350">
                  <c:v>83.819444444444443</c:v>
                </c:pt>
                <c:pt idx="60351">
                  <c:v>83.82083333333334</c:v>
                </c:pt>
                <c:pt idx="60352">
                  <c:v>83.822222222222223</c:v>
                </c:pt>
                <c:pt idx="60353">
                  <c:v>83.823611111111106</c:v>
                </c:pt>
                <c:pt idx="60354">
                  <c:v>83.825000000000003</c:v>
                </c:pt>
                <c:pt idx="60355">
                  <c:v>83.826388888888886</c:v>
                </c:pt>
                <c:pt idx="60356">
                  <c:v>83.827777777777783</c:v>
                </c:pt>
                <c:pt idx="60357">
                  <c:v>83.829166666666666</c:v>
                </c:pt>
                <c:pt idx="60358">
                  <c:v>83.830555555555549</c:v>
                </c:pt>
                <c:pt idx="60359">
                  <c:v>83.831944444444446</c:v>
                </c:pt>
                <c:pt idx="60360">
                  <c:v>83.833333333333329</c:v>
                </c:pt>
                <c:pt idx="60361">
                  <c:v>83.834722222222226</c:v>
                </c:pt>
                <c:pt idx="60362">
                  <c:v>83.836111111111109</c:v>
                </c:pt>
                <c:pt idx="60363">
                  <c:v>83.837500000000006</c:v>
                </c:pt>
                <c:pt idx="60364">
                  <c:v>83.838888888888889</c:v>
                </c:pt>
                <c:pt idx="60365">
                  <c:v>83.840277777777771</c:v>
                </c:pt>
                <c:pt idx="60366">
                  <c:v>83.841666666666669</c:v>
                </c:pt>
                <c:pt idx="60367">
                  <c:v>83.843055555555551</c:v>
                </c:pt>
                <c:pt idx="60368">
                  <c:v>83.844444444444449</c:v>
                </c:pt>
                <c:pt idx="60369">
                  <c:v>83.845833333333331</c:v>
                </c:pt>
                <c:pt idx="60370">
                  <c:v>83.847222222222229</c:v>
                </c:pt>
                <c:pt idx="60371">
                  <c:v>83.848611111111111</c:v>
                </c:pt>
                <c:pt idx="60372">
                  <c:v>83.85</c:v>
                </c:pt>
                <c:pt idx="60373">
                  <c:v>83.851388888888891</c:v>
                </c:pt>
                <c:pt idx="60374">
                  <c:v>83.852777777777774</c:v>
                </c:pt>
                <c:pt idx="60375">
                  <c:v>83.854166666666671</c:v>
                </c:pt>
                <c:pt idx="60376">
                  <c:v>83.855555555555554</c:v>
                </c:pt>
                <c:pt idx="60377">
                  <c:v>83.856944444444451</c:v>
                </c:pt>
                <c:pt idx="60378">
                  <c:v>83.858333333333334</c:v>
                </c:pt>
                <c:pt idx="60379">
                  <c:v>83.859722222222217</c:v>
                </c:pt>
                <c:pt idx="60380">
                  <c:v>83.861111111111114</c:v>
                </c:pt>
                <c:pt idx="60381">
                  <c:v>83.862499999999997</c:v>
                </c:pt>
                <c:pt idx="60382">
                  <c:v>83.863888888888894</c:v>
                </c:pt>
                <c:pt idx="60383">
                  <c:v>83.865277777777777</c:v>
                </c:pt>
                <c:pt idx="60384">
                  <c:v>83.86666666666666</c:v>
                </c:pt>
                <c:pt idx="60385">
                  <c:v>83.868055555555557</c:v>
                </c:pt>
                <c:pt idx="60386">
                  <c:v>83.86944444444444</c:v>
                </c:pt>
                <c:pt idx="60387">
                  <c:v>83.870833333333337</c:v>
                </c:pt>
                <c:pt idx="60388">
                  <c:v>83.87222222222222</c:v>
                </c:pt>
                <c:pt idx="60389">
                  <c:v>83.873611111111117</c:v>
                </c:pt>
                <c:pt idx="60390">
                  <c:v>83.875</c:v>
                </c:pt>
                <c:pt idx="60391">
                  <c:v>83.876388888888883</c:v>
                </c:pt>
                <c:pt idx="60392">
                  <c:v>83.87777777777778</c:v>
                </c:pt>
                <c:pt idx="60393">
                  <c:v>83.879166666666663</c:v>
                </c:pt>
                <c:pt idx="60394">
                  <c:v>83.88055555555556</c:v>
                </c:pt>
                <c:pt idx="60395">
                  <c:v>83.881944444444443</c:v>
                </c:pt>
                <c:pt idx="60396">
                  <c:v>83.88333333333334</c:v>
                </c:pt>
                <c:pt idx="60397">
                  <c:v>83.884722222222223</c:v>
                </c:pt>
                <c:pt idx="60398">
                  <c:v>83.886111111111106</c:v>
                </c:pt>
                <c:pt idx="60399">
                  <c:v>83.887500000000003</c:v>
                </c:pt>
                <c:pt idx="60400">
                  <c:v>83.888888888888886</c:v>
                </c:pt>
                <c:pt idx="60401">
                  <c:v>83.890277777777783</c:v>
                </c:pt>
                <c:pt idx="60402">
                  <c:v>83.891666666666666</c:v>
                </c:pt>
                <c:pt idx="60403">
                  <c:v>83.893055555555549</c:v>
                </c:pt>
                <c:pt idx="60404">
                  <c:v>83.894444444444446</c:v>
                </c:pt>
                <c:pt idx="60405">
                  <c:v>83.895833333333329</c:v>
                </c:pt>
                <c:pt idx="60406">
                  <c:v>83.897222222222226</c:v>
                </c:pt>
                <c:pt idx="60407">
                  <c:v>83.898611111111109</c:v>
                </c:pt>
                <c:pt idx="60408">
                  <c:v>83.9</c:v>
                </c:pt>
                <c:pt idx="60409">
                  <c:v>83.901388888888889</c:v>
                </c:pt>
                <c:pt idx="60410">
                  <c:v>83.902777777777771</c:v>
                </c:pt>
                <c:pt idx="60411">
                  <c:v>83.904166666666669</c:v>
                </c:pt>
                <c:pt idx="60412">
                  <c:v>83.905555555555551</c:v>
                </c:pt>
                <c:pt idx="60413">
                  <c:v>83.906944444444449</c:v>
                </c:pt>
                <c:pt idx="60414">
                  <c:v>83.908333333333331</c:v>
                </c:pt>
                <c:pt idx="60415">
                  <c:v>83.909722222222229</c:v>
                </c:pt>
                <c:pt idx="60416">
                  <c:v>83.911111111111111</c:v>
                </c:pt>
                <c:pt idx="60417">
                  <c:v>83.912499999999994</c:v>
                </c:pt>
                <c:pt idx="60418">
                  <c:v>83.913888888888891</c:v>
                </c:pt>
                <c:pt idx="60419">
                  <c:v>83.915277777777774</c:v>
                </c:pt>
                <c:pt idx="60420">
                  <c:v>83.916666666666671</c:v>
                </c:pt>
                <c:pt idx="60421">
                  <c:v>83.918055555555554</c:v>
                </c:pt>
                <c:pt idx="60422">
                  <c:v>83.919444444444451</c:v>
                </c:pt>
                <c:pt idx="60423">
                  <c:v>83.920833333333334</c:v>
                </c:pt>
                <c:pt idx="60424">
                  <c:v>83.922222222222217</c:v>
                </c:pt>
                <c:pt idx="60425">
                  <c:v>83.923611111111114</c:v>
                </c:pt>
                <c:pt idx="60426">
                  <c:v>83.924999999999997</c:v>
                </c:pt>
                <c:pt idx="60427">
                  <c:v>83.926388888888894</c:v>
                </c:pt>
                <c:pt idx="60428">
                  <c:v>83.927777777777777</c:v>
                </c:pt>
                <c:pt idx="60429">
                  <c:v>83.92916666666666</c:v>
                </c:pt>
                <c:pt idx="60430">
                  <c:v>83.930555555555557</c:v>
                </c:pt>
                <c:pt idx="60431">
                  <c:v>83.93194444444444</c:v>
                </c:pt>
                <c:pt idx="60432">
                  <c:v>83.933333333333337</c:v>
                </c:pt>
                <c:pt idx="60433">
                  <c:v>83.93472222222222</c:v>
                </c:pt>
                <c:pt idx="60434">
                  <c:v>83.936111111111117</c:v>
                </c:pt>
                <c:pt idx="60435">
                  <c:v>83.9375</c:v>
                </c:pt>
                <c:pt idx="60436">
                  <c:v>83.938888888888883</c:v>
                </c:pt>
                <c:pt idx="60437">
                  <c:v>83.94027777777778</c:v>
                </c:pt>
                <c:pt idx="60438">
                  <c:v>83.941666666666663</c:v>
                </c:pt>
                <c:pt idx="60439">
                  <c:v>83.94305555555556</c:v>
                </c:pt>
                <c:pt idx="60440">
                  <c:v>83.944444444444443</c:v>
                </c:pt>
                <c:pt idx="60441">
                  <c:v>83.94583333333334</c:v>
                </c:pt>
                <c:pt idx="60442">
                  <c:v>83.947222222222223</c:v>
                </c:pt>
                <c:pt idx="60443">
                  <c:v>83.948611111111106</c:v>
                </c:pt>
                <c:pt idx="60444">
                  <c:v>83.95</c:v>
                </c:pt>
                <c:pt idx="60445">
                  <c:v>83.951388888888886</c:v>
                </c:pt>
                <c:pt idx="60446">
                  <c:v>83.952777777777783</c:v>
                </c:pt>
                <c:pt idx="60447">
                  <c:v>83.954166666666666</c:v>
                </c:pt>
                <c:pt idx="60448">
                  <c:v>83.955555555555549</c:v>
                </c:pt>
                <c:pt idx="60449">
                  <c:v>83.956944444444446</c:v>
                </c:pt>
                <c:pt idx="60450">
                  <c:v>83.958333333333329</c:v>
                </c:pt>
                <c:pt idx="60451">
                  <c:v>83.959722222222226</c:v>
                </c:pt>
                <c:pt idx="60452">
                  <c:v>83.961111111111109</c:v>
                </c:pt>
                <c:pt idx="60453">
                  <c:v>83.962500000000006</c:v>
                </c:pt>
                <c:pt idx="60454">
                  <c:v>83.963888888888889</c:v>
                </c:pt>
                <c:pt idx="60455">
                  <c:v>83.965277777777771</c:v>
                </c:pt>
                <c:pt idx="60456">
                  <c:v>83.966666666666669</c:v>
                </c:pt>
                <c:pt idx="60457">
                  <c:v>83.968055555555551</c:v>
                </c:pt>
                <c:pt idx="60458">
                  <c:v>83.969444444444449</c:v>
                </c:pt>
                <c:pt idx="60459">
                  <c:v>83.970833333333331</c:v>
                </c:pt>
                <c:pt idx="60460">
                  <c:v>83.972222222222229</c:v>
                </c:pt>
                <c:pt idx="60461">
                  <c:v>83.973611111111111</c:v>
                </c:pt>
                <c:pt idx="60462">
                  <c:v>83.974999999999994</c:v>
                </c:pt>
                <c:pt idx="60463">
                  <c:v>83.976388888888891</c:v>
                </c:pt>
                <c:pt idx="60464">
                  <c:v>83.977777777777774</c:v>
                </c:pt>
                <c:pt idx="60465">
                  <c:v>83.979166666666671</c:v>
                </c:pt>
                <c:pt idx="60466">
                  <c:v>83.980555555555554</c:v>
                </c:pt>
                <c:pt idx="60467">
                  <c:v>83.981944444444451</c:v>
                </c:pt>
                <c:pt idx="60468">
                  <c:v>83.983333333333334</c:v>
                </c:pt>
                <c:pt idx="60469">
                  <c:v>83.984722222222217</c:v>
                </c:pt>
                <c:pt idx="60470">
                  <c:v>83.986111111111114</c:v>
                </c:pt>
                <c:pt idx="60471">
                  <c:v>83.987499999999997</c:v>
                </c:pt>
                <c:pt idx="60472">
                  <c:v>83.988888888888894</c:v>
                </c:pt>
                <c:pt idx="60473">
                  <c:v>83.990277777777777</c:v>
                </c:pt>
                <c:pt idx="60474">
                  <c:v>83.99166666666666</c:v>
                </c:pt>
                <c:pt idx="60475">
                  <c:v>83.993055555555557</c:v>
                </c:pt>
                <c:pt idx="60476">
                  <c:v>83.99444444444444</c:v>
                </c:pt>
                <c:pt idx="60477">
                  <c:v>83.995833333333337</c:v>
                </c:pt>
                <c:pt idx="60478">
                  <c:v>83.99722222222222</c:v>
                </c:pt>
                <c:pt idx="60479">
                  <c:v>83.998611111111117</c:v>
                </c:pt>
                <c:pt idx="60480">
                  <c:v>84</c:v>
                </c:pt>
                <c:pt idx="60481">
                  <c:v>84.001388888888883</c:v>
                </c:pt>
                <c:pt idx="60482">
                  <c:v>84.00277777777778</c:v>
                </c:pt>
                <c:pt idx="60483">
                  <c:v>84.004166666666663</c:v>
                </c:pt>
                <c:pt idx="60484">
                  <c:v>84.00555555555556</c:v>
                </c:pt>
                <c:pt idx="60485">
                  <c:v>84.006944444444443</c:v>
                </c:pt>
                <c:pt idx="60486">
                  <c:v>84.00833333333334</c:v>
                </c:pt>
                <c:pt idx="60487">
                  <c:v>84.009722222222223</c:v>
                </c:pt>
                <c:pt idx="60488">
                  <c:v>84.011111111111106</c:v>
                </c:pt>
                <c:pt idx="60489">
                  <c:v>84.012500000000003</c:v>
                </c:pt>
                <c:pt idx="60490">
                  <c:v>84.013888888888886</c:v>
                </c:pt>
                <c:pt idx="60491">
                  <c:v>84.015277777777783</c:v>
                </c:pt>
                <c:pt idx="60492">
                  <c:v>84.016666666666666</c:v>
                </c:pt>
                <c:pt idx="60493">
                  <c:v>84.018055555555549</c:v>
                </c:pt>
                <c:pt idx="60494">
                  <c:v>84.019444444444446</c:v>
                </c:pt>
                <c:pt idx="60495">
                  <c:v>84.020833333333329</c:v>
                </c:pt>
                <c:pt idx="60496">
                  <c:v>84.022222222222226</c:v>
                </c:pt>
                <c:pt idx="60497">
                  <c:v>84.023611111111109</c:v>
                </c:pt>
                <c:pt idx="60498">
                  <c:v>84.025000000000006</c:v>
                </c:pt>
                <c:pt idx="60499">
                  <c:v>84.026388888888889</c:v>
                </c:pt>
                <c:pt idx="60500">
                  <c:v>84.027777777777771</c:v>
                </c:pt>
                <c:pt idx="60501">
                  <c:v>84.029166666666669</c:v>
                </c:pt>
                <c:pt idx="60502">
                  <c:v>84.030555555555551</c:v>
                </c:pt>
                <c:pt idx="60503">
                  <c:v>84.031944444444449</c:v>
                </c:pt>
                <c:pt idx="60504">
                  <c:v>84.033333333333331</c:v>
                </c:pt>
                <c:pt idx="60505">
                  <c:v>84.034722222222229</c:v>
                </c:pt>
                <c:pt idx="60506">
                  <c:v>84.036111111111111</c:v>
                </c:pt>
                <c:pt idx="60507">
                  <c:v>84.037499999999994</c:v>
                </c:pt>
                <c:pt idx="60508">
                  <c:v>84.038888888888891</c:v>
                </c:pt>
                <c:pt idx="60509">
                  <c:v>84.040277777777774</c:v>
                </c:pt>
                <c:pt idx="60510">
                  <c:v>84.041666666666671</c:v>
                </c:pt>
                <c:pt idx="60511">
                  <c:v>84.043055555555554</c:v>
                </c:pt>
                <c:pt idx="60512">
                  <c:v>84.044444444444451</c:v>
                </c:pt>
                <c:pt idx="60513">
                  <c:v>84.045833333333334</c:v>
                </c:pt>
                <c:pt idx="60514">
                  <c:v>84.047222222222217</c:v>
                </c:pt>
                <c:pt idx="60515">
                  <c:v>84.048611111111114</c:v>
                </c:pt>
                <c:pt idx="60516">
                  <c:v>84.05</c:v>
                </c:pt>
                <c:pt idx="60517">
                  <c:v>84.051388888888894</c:v>
                </c:pt>
                <c:pt idx="60518">
                  <c:v>84.052777777777777</c:v>
                </c:pt>
                <c:pt idx="60519">
                  <c:v>84.05416666666666</c:v>
                </c:pt>
                <c:pt idx="60520">
                  <c:v>84.055555555555557</c:v>
                </c:pt>
                <c:pt idx="60521">
                  <c:v>84.05694444444444</c:v>
                </c:pt>
                <c:pt idx="60522">
                  <c:v>84.058333333333337</c:v>
                </c:pt>
                <c:pt idx="60523">
                  <c:v>84.05972222222222</c:v>
                </c:pt>
                <c:pt idx="60524">
                  <c:v>84.061111111111117</c:v>
                </c:pt>
                <c:pt idx="60525">
                  <c:v>84.0625</c:v>
                </c:pt>
                <c:pt idx="60526">
                  <c:v>84.063888888888883</c:v>
                </c:pt>
                <c:pt idx="60527">
                  <c:v>84.06527777777778</c:v>
                </c:pt>
                <c:pt idx="60528">
                  <c:v>84.066666666666663</c:v>
                </c:pt>
                <c:pt idx="60529">
                  <c:v>84.06805555555556</c:v>
                </c:pt>
                <c:pt idx="60530">
                  <c:v>84.069444444444443</c:v>
                </c:pt>
                <c:pt idx="60531">
                  <c:v>84.07083333333334</c:v>
                </c:pt>
                <c:pt idx="60532">
                  <c:v>84.072222222222223</c:v>
                </c:pt>
                <c:pt idx="60533">
                  <c:v>84.073611111111106</c:v>
                </c:pt>
                <c:pt idx="60534">
                  <c:v>84.075000000000003</c:v>
                </c:pt>
                <c:pt idx="60535">
                  <c:v>84.076388888888886</c:v>
                </c:pt>
                <c:pt idx="60536">
                  <c:v>84.077777777777783</c:v>
                </c:pt>
                <c:pt idx="60537">
                  <c:v>84.079166666666666</c:v>
                </c:pt>
                <c:pt idx="60538">
                  <c:v>84.080555555555549</c:v>
                </c:pt>
                <c:pt idx="60539">
                  <c:v>84.081944444444446</c:v>
                </c:pt>
                <c:pt idx="60540">
                  <c:v>84.083333333333329</c:v>
                </c:pt>
                <c:pt idx="60541">
                  <c:v>84.084722222222226</c:v>
                </c:pt>
                <c:pt idx="60542">
                  <c:v>84.086111111111109</c:v>
                </c:pt>
                <c:pt idx="60543">
                  <c:v>84.087500000000006</c:v>
                </c:pt>
                <c:pt idx="60544">
                  <c:v>84.088888888888889</c:v>
                </c:pt>
                <c:pt idx="60545">
                  <c:v>84.090277777777771</c:v>
                </c:pt>
                <c:pt idx="60546">
                  <c:v>84.091666666666669</c:v>
                </c:pt>
                <c:pt idx="60547">
                  <c:v>84.093055555555551</c:v>
                </c:pt>
                <c:pt idx="60548">
                  <c:v>84.094444444444449</c:v>
                </c:pt>
                <c:pt idx="60549">
                  <c:v>84.095833333333331</c:v>
                </c:pt>
                <c:pt idx="60550">
                  <c:v>84.097222222222229</c:v>
                </c:pt>
                <c:pt idx="60551">
                  <c:v>84.098611111111111</c:v>
                </c:pt>
                <c:pt idx="60552">
                  <c:v>84.1</c:v>
                </c:pt>
                <c:pt idx="60553">
                  <c:v>84.101388888888891</c:v>
                </c:pt>
                <c:pt idx="60554">
                  <c:v>84.102777777777774</c:v>
                </c:pt>
                <c:pt idx="60555">
                  <c:v>84.104166666666671</c:v>
                </c:pt>
                <c:pt idx="60556">
                  <c:v>84.105555555555554</c:v>
                </c:pt>
                <c:pt idx="60557">
                  <c:v>84.106944444444451</c:v>
                </c:pt>
                <c:pt idx="60558">
                  <c:v>84.108333333333334</c:v>
                </c:pt>
                <c:pt idx="60559">
                  <c:v>84.109722222222217</c:v>
                </c:pt>
                <c:pt idx="60560">
                  <c:v>84.111111111111114</c:v>
                </c:pt>
                <c:pt idx="60561">
                  <c:v>84.112499999999997</c:v>
                </c:pt>
                <c:pt idx="60562">
                  <c:v>84.113888888888894</c:v>
                </c:pt>
                <c:pt idx="60563">
                  <c:v>84.115277777777777</c:v>
                </c:pt>
                <c:pt idx="60564">
                  <c:v>84.11666666666666</c:v>
                </c:pt>
                <c:pt idx="60565">
                  <c:v>84.118055555555557</c:v>
                </c:pt>
                <c:pt idx="60566">
                  <c:v>84.11944444444444</c:v>
                </c:pt>
                <c:pt idx="60567">
                  <c:v>84.120833333333337</c:v>
                </c:pt>
                <c:pt idx="60568">
                  <c:v>84.12222222222222</c:v>
                </c:pt>
                <c:pt idx="60569">
                  <c:v>84.123611111111117</c:v>
                </c:pt>
                <c:pt idx="60570">
                  <c:v>84.125</c:v>
                </c:pt>
                <c:pt idx="60571">
                  <c:v>84.126388888888883</c:v>
                </c:pt>
                <c:pt idx="60572">
                  <c:v>84.12777777777778</c:v>
                </c:pt>
                <c:pt idx="60573">
                  <c:v>84.129166666666663</c:v>
                </c:pt>
                <c:pt idx="60574">
                  <c:v>84.13055555555556</c:v>
                </c:pt>
                <c:pt idx="60575">
                  <c:v>84.131944444444443</c:v>
                </c:pt>
                <c:pt idx="60576">
                  <c:v>84.13333333333334</c:v>
                </c:pt>
                <c:pt idx="60577">
                  <c:v>84.134722222222223</c:v>
                </c:pt>
                <c:pt idx="60578">
                  <c:v>84.136111111111106</c:v>
                </c:pt>
                <c:pt idx="60579">
                  <c:v>84.137500000000003</c:v>
                </c:pt>
                <c:pt idx="60580">
                  <c:v>84.138888888888886</c:v>
                </c:pt>
                <c:pt idx="60581">
                  <c:v>84.140277777777783</c:v>
                </c:pt>
                <c:pt idx="60582">
                  <c:v>84.141666666666666</c:v>
                </c:pt>
                <c:pt idx="60583">
                  <c:v>84.143055555555549</c:v>
                </c:pt>
                <c:pt idx="60584">
                  <c:v>84.144444444444446</c:v>
                </c:pt>
                <c:pt idx="60585">
                  <c:v>84.145833333333329</c:v>
                </c:pt>
                <c:pt idx="60586">
                  <c:v>84.147222222222226</c:v>
                </c:pt>
                <c:pt idx="60587">
                  <c:v>84.148611111111109</c:v>
                </c:pt>
                <c:pt idx="60588">
                  <c:v>84.15</c:v>
                </c:pt>
                <c:pt idx="60589">
                  <c:v>84.151388888888889</c:v>
                </c:pt>
                <c:pt idx="60590">
                  <c:v>84.152777777777771</c:v>
                </c:pt>
                <c:pt idx="60591">
                  <c:v>84.154166666666669</c:v>
                </c:pt>
                <c:pt idx="60592">
                  <c:v>84.155555555555551</c:v>
                </c:pt>
                <c:pt idx="60593">
                  <c:v>84.156944444444449</c:v>
                </c:pt>
                <c:pt idx="60594">
                  <c:v>84.158333333333331</c:v>
                </c:pt>
                <c:pt idx="60595">
                  <c:v>84.159722222222229</c:v>
                </c:pt>
                <c:pt idx="60596">
                  <c:v>84.161111111111111</c:v>
                </c:pt>
                <c:pt idx="60597">
                  <c:v>84.162499999999994</c:v>
                </c:pt>
                <c:pt idx="60598">
                  <c:v>84.163888888888891</c:v>
                </c:pt>
                <c:pt idx="60599">
                  <c:v>84.165277777777774</c:v>
                </c:pt>
                <c:pt idx="60600">
                  <c:v>84.166666666666671</c:v>
                </c:pt>
                <c:pt idx="60601">
                  <c:v>84.168055555555554</c:v>
                </c:pt>
                <c:pt idx="60602">
                  <c:v>84.169444444444451</c:v>
                </c:pt>
                <c:pt idx="60603">
                  <c:v>84.170833333333334</c:v>
                </c:pt>
                <c:pt idx="60604">
                  <c:v>84.172222222222217</c:v>
                </c:pt>
                <c:pt idx="60605">
                  <c:v>84.173611111111114</c:v>
                </c:pt>
                <c:pt idx="60606">
                  <c:v>84.174999999999997</c:v>
                </c:pt>
                <c:pt idx="60607">
                  <c:v>84.176388888888894</c:v>
                </c:pt>
                <c:pt idx="60608">
                  <c:v>84.177777777777777</c:v>
                </c:pt>
                <c:pt idx="60609">
                  <c:v>84.17916666666666</c:v>
                </c:pt>
                <c:pt idx="60610">
                  <c:v>84.180555555555557</c:v>
                </c:pt>
                <c:pt idx="60611">
                  <c:v>84.18194444444444</c:v>
                </c:pt>
                <c:pt idx="60612">
                  <c:v>84.183333333333337</c:v>
                </c:pt>
                <c:pt idx="60613">
                  <c:v>84.18472222222222</c:v>
                </c:pt>
                <c:pt idx="60614">
                  <c:v>84.186111111111117</c:v>
                </c:pt>
                <c:pt idx="60615">
                  <c:v>84.1875</c:v>
                </c:pt>
                <c:pt idx="60616">
                  <c:v>84.188888888888883</c:v>
                </c:pt>
                <c:pt idx="60617">
                  <c:v>84.19027777777778</c:v>
                </c:pt>
                <c:pt idx="60618">
                  <c:v>84.191666666666663</c:v>
                </c:pt>
                <c:pt idx="60619">
                  <c:v>84.19305555555556</c:v>
                </c:pt>
                <c:pt idx="60620">
                  <c:v>84.194444444444443</c:v>
                </c:pt>
                <c:pt idx="60621">
                  <c:v>84.19583333333334</c:v>
                </c:pt>
                <c:pt idx="60622">
                  <c:v>84.197222222222223</c:v>
                </c:pt>
                <c:pt idx="60623">
                  <c:v>84.198611111111106</c:v>
                </c:pt>
                <c:pt idx="60624">
                  <c:v>84.2</c:v>
                </c:pt>
                <c:pt idx="60625">
                  <c:v>84.201388888888886</c:v>
                </c:pt>
                <c:pt idx="60626">
                  <c:v>84.202777777777783</c:v>
                </c:pt>
                <c:pt idx="60627">
                  <c:v>84.204166666666666</c:v>
                </c:pt>
                <c:pt idx="60628">
                  <c:v>84.205555555555549</c:v>
                </c:pt>
                <c:pt idx="60629">
                  <c:v>84.206944444444446</c:v>
                </c:pt>
                <c:pt idx="60630">
                  <c:v>84.208333333333329</c:v>
                </c:pt>
                <c:pt idx="60631">
                  <c:v>84.209722222222226</c:v>
                </c:pt>
                <c:pt idx="60632">
                  <c:v>84.211111111111109</c:v>
                </c:pt>
                <c:pt idx="60633">
                  <c:v>84.212500000000006</c:v>
                </c:pt>
                <c:pt idx="60634">
                  <c:v>84.213888888888889</c:v>
                </c:pt>
                <c:pt idx="60635">
                  <c:v>84.215277777777771</c:v>
                </c:pt>
                <c:pt idx="60636">
                  <c:v>84.216666666666669</c:v>
                </c:pt>
                <c:pt idx="60637">
                  <c:v>84.218055555555551</c:v>
                </c:pt>
                <c:pt idx="60638">
                  <c:v>84.219444444444449</c:v>
                </c:pt>
                <c:pt idx="60639">
                  <c:v>84.220833333333331</c:v>
                </c:pt>
                <c:pt idx="60640">
                  <c:v>84.222222222222229</c:v>
                </c:pt>
                <c:pt idx="60641">
                  <c:v>84.223611111111111</c:v>
                </c:pt>
                <c:pt idx="60642">
                  <c:v>84.224999999999994</c:v>
                </c:pt>
                <c:pt idx="60643">
                  <c:v>84.226388888888891</c:v>
                </c:pt>
                <c:pt idx="60644">
                  <c:v>84.227777777777774</c:v>
                </c:pt>
                <c:pt idx="60645">
                  <c:v>84.229166666666671</c:v>
                </c:pt>
                <c:pt idx="60646">
                  <c:v>84.230555555555554</c:v>
                </c:pt>
                <c:pt idx="60647">
                  <c:v>84.231944444444451</c:v>
                </c:pt>
                <c:pt idx="60648">
                  <c:v>84.233333333333334</c:v>
                </c:pt>
                <c:pt idx="60649">
                  <c:v>84.234722222222217</c:v>
                </c:pt>
                <c:pt idx="60650">
                  <c:v>84.236111111111114</c:v>
                </c:pt>
                <c:pt idx="60651">
                  <c:v>84.237499999999997</c:v>
                </c:pt>
                <c:pt idx="60652">
                  <c:v>84.238888888888894</c:v>
                </c:pt>
                <c:pt idx="60653">
                  <c:v>84.240277777777777</c:v>
                </c:pt>
                <c:pt idx="60654">
                  <c:v>84.24166666666666</c:v>
                </c:pt>
                <c:pt idx="60655">
                  <c:v>84.243055555555557</c:v>
                </c:pt>
                <c:pt idx="60656">
                  <c:v>84.24444444444444</c:v>
                </c:pt>
                <c:pt idx="60657">
                  <c:v>84.245833333333337</c:v>
                </c:pt>
                <c:pt idx="60658">
                  <c:v>84.24722222222222</c:v>
                </c:pt>
                <c:pt idx="60659">
                  <c:v>84.248611111111117</c:v>
                </c:pt>
                <c:pt idx="60660">
                  <c:v>84.25</c:v>
                </c:pt>
                <c:pt idx="60661">
                  <c:v>84.251388888888883</c:v>
                </c:pt>
                <c:pt idx="60662">
                  <c:v>84.25277777777778</c:v>
                </c:pt>
                <c:pt idx="60663">
                  <c:v>84.254166666666663</c:v>
                </c:pt>
                <c:pt idx="60664">
                  <c:v>84.25555555555556</c:v>
                </c:pt>
                <c:pt idx="60665">
                  <c:v>84.256944444444443</c:v>
                </c:pt>
                <c:pt idx="60666">
                  <c:v>84.25833333333334</c:v>
                </c:pt>
                <c:pt idx="60667">
                  <c:v>84.259722222222223</c:v>
                </c:pt>
                <c:pt idx="60668">
                  <c:v>84.261111111111106</c:v>
                </c:pt>
                <c:pt idx="60669">
                  <c:v>84.262500000000003</c:v>
                </c:pt>
                <c:pt idx="60670">
                  <c:v>84.263888888888886</c:v>
                </c:pt>
                <c:pt idx="60671">
                  <c:v>84.265277777777783</c:v>
                </c:pt>
                <c:pt idx="60672">
                  <c:v>84.266666666666666</c:v>
                </c:pt>
                <c:pt idx="60673">
                  <c:v>84.268055555555549</c:v>
                </c:pt>
                <c:pt idx="60674">
                  <c:v>84.269444444444446</c:v>
                </c:pt>
                <c:pt idx="60675">
                  <c:v>84.270833333333329</c:v>
                </c:pt>
                <c:pt idx="60676">
                  <c:v>84.272222222222226</c:v>
                </c:pt>
                <c:pt idx="60677">
                  <c:v>84.273611111111109</c:v>
                </c:pt>
                <c:pt idx="60678">
                  <c:v>84.275000000000006</c:v>
                </c:pt>
                <c:pt idx="60679">
                  <c:v>84.276388888888889</c:v>
                </c:pt>
                <c:pt idx="60680">
                  <c:v>84.277777777777771</c:v>
                </c:pt>
                <c:pt idx="60681">
                  <c:v>84.279166666666669</c:v>
                </c:pt>
                <c:pt idx="60682">
                  <c:v>84.280555555555551</c:v>
                </c:pt>
                <c:pt idx="60683">
                  <c:v>84.281944444444449</c:v>
                </c:pt>
                <c:pt idx="60684">
                  <c:v>84.283333333333331</c:v>
                </c:pt>
                <c:pt idx="60685">
                  <c:v>84.284722222222229</c:v>
                </c:pt>
                <c:pt idx="60686">
                  <c:v>84.286111111111111</c:v>
                </c:pt>
                <c:pt idx="60687">
                  <c:v>84.287499999999994</c:v>
                </c:pt>
                <c:pt idx="60688">
                  <c:v>84.288888888888891</c:v>
                </c:pt>
                <c:pt idx="60689">
                  <c:v>84.290277777777774</c:v>
                </c:pt>
                <c:pt idx="60690">
                  <c:v>84.291666666666671</c:v>
                </c:pt>
                <c:pt idx="60691">
                  <c:v>84.293055555555554</c:v>
                </c:pt>
                <c:pt idx="60692">
                  <c:v>84.294444444444451</c:v>
                </c:pt>
                <c:pt idx="60693">
                  <c:v>84.295833333333334</c:v>
                </c:pt>
                <c:pt idx="60694">
                  <c:v>84.297222222222217</c:v>
                </c:pt>
                <c:pt idx="60695">
                  <c:v>84.298611111111114</c:v>
                </c:pt>
                <c:pt idx="60696">
                  <c:v>84.3</c:v>
                </c:pt>
                <c:pt idx="60697">
                  <c:v>84.301388888888894</c:v>
                </c:pt>
                <c:pt idx="60698">
                  <c:v>84.302777777777777</c:v>
                </c:pt>
                <c:pt idx="60699">
                  <c:v>84.30416666666666</c:v>
                </c:pt>
                <c:pt idx="60700">
                  <c:v>84.305555555555557</c:v>
                </c:pt>
                <c:pt idx="60701">
                  <c:v>84.30694444444444</c:v>
                </c:pt>
                <c:pt idx="60702">
                  <c:v>84.308333333333337</c:v>
                </c:pt>
                <c:pt idx="60703">
                  <c:v>84.30972222222222</c:v>
                </c:pt>
                <c:pt idx="60704">
                  <c:v>84.311111111111117</c:v>
                </c:pt>
                <c:pt idx="60705">
                  <c:v>84.3125</c:v>
                </c:pt>
                <c:pt idx="60706">
                  <c:v>84.313888888888883</c:v>
                </c:pt>
                <c:pt idx="60707">
                  <c:v>84.31527777777778</c:v>
                </c:pt>
                <c:pt idx="60708">
                  <c:v>84.316666666666663</c:v>
                </c:pt>
                <c:pt idx="60709">
                  <c:v>84.31805555555556</c:v>
                </c:pt>
                <c:pt idx="60710">
                  <c:v>84.319444444444443</c:v>
                </c:pt>
                <c:pt idx="60711">
                  <c:v>84.32083333333334</c:v>
                </c:pt>
                <c:pt idx="60712">
                  <c:v>84.322222222222223</c:v>
                </c:pt>
                <c:pt idx="60713">
                  <c:v>84.323611111111106</c:v>
                </c:pt>
                <c:pt idx="60714">
                  <c:v>84.325000000000003</c:v>
                </c:pt>
                <c:pt idx="60715">
                  <c:v>84.326388888888886</c:v>
                </c:pt>
                <c:pt idx="60716">
                  <c:v>84.327777777777783</c:v>
                </c:pt>
                <c:pt idx="60717">
                  <c:v>84.329166666666666</c:v>
                </c:pt>
                <c:pt idx="60718">
                  <c:v>84.330555555555549</c:v>
                </c:pt>
                <c:pt idx="60719">
                  <c:v>84.331944444444446</c:v>
                </c:pt>
                <c:pt idx="60720">
                  <c:v>84.333333333333329</c:v>
                </c:pt>
                <c:pt idx="60721">
                  <c:v>84.334722222222226</c:v>
                </c:pt>
                <c:pt idx="60722">
                  <c:v>84.336111111111109</c:v>
                </c:pt>
                <c:pt idx="60723">
                  <c:v>84.337500000000006</c:v>
                </c:pt>
                <c:pt idx="60724">
                  <c:v>84.338888888888889</c:v>
                </c:pt>
                <c:pt idx="60725">
                  <c:v>84.340277777777771</c:v>
                </c:pt>
                <c:pt idx="60726">
                  <c:v>84.341666666666669</c:v>
                </c:pt>
                <c:pt idx="60727">
                  <c:v>84.343055555555551</c:v>
                </c:pt>
                <c:pt idx="60728">
                  <c:v>84.344444444444449</c:v>
                </c:pt>
                <c:pt idx="60729">
                  <c:v>84.345833333333331</c:v>
                </c:pt>
                <c:pt idx="60730">
                  <c:v>84.347222222222229</c:v>
                </c:pt>
                <c:pt idx="60731">
                  <c:v>84.348611111111111</c:v>
                </c:pt>
                <c:pt idx="60732">
                  <c:v>84.35</c:v>
                </c:pt>
                <c:pt idx="60733">
                  <c:v>84.351388888888891</c:v>
                </c:pt>
                <c:pt idx="60734">
                  <c:v>84.352777777777774</c:v>
                </c:pt>
                <c:pt idx="60735">
                  <c:v>84.354166666666671</c:v>
                </c:pt>
                <c:pt idx="60736">
                  <c:v>84.355555555555554</c:v>
                </c:pt>
                <c:pt idx="60737">
                  <c:v>84.356944444444451</c:v>
                </c:pt>
                <c:pt idx="60738">
                  <c:v>84.358333333333334</c:v>
                </c:pt>
                <c:pt idx="60739">
                  <c:v>84.359722222222217</c:v>
                </c:pt>
                <c:pt idx="60740">
                  <c:v>84.361111111111114</c:v>
                </c:pt>
                <c:pt idx="60741">
                  <c:v>84.362499999999997</c:v>
                </c:pt>
                <c:pt idx="60742">
                  <c:v>84.363888888888894</c:v>
                </c:pt>
                <c:pt idx="60743">
                  <c:v>84.365277777777777</c:v>
                </c:pt>
                <c:pt idx="60744">
                  <c:v>84.36666666666666</c:v>
                </c:pt>
                <c:pt idx="60745">
                  <c:v>84.368055555555557</c:v>
                </c:pt>
                <c:pt idx="60746">
                  <c:v>84.36944444444444</c:v>
                </c:pt>
                <c:pt idx="60747">
                  <c:v>84.370833333333337</c:v>
                </c:pt>
                <c:pt idx="60748">
                  <c:v>84.37222222222222</c:v>
                </c:pt>
                <c:pt idx="60749">
                  <c:v>84.373611111111117</c:v>
                </c:pt>
                <c:pt idx="60750">
                  <c:v>84.375</c:v>
                </c:pt>
                <c:pt idx="60751">
                  <c:v>84.376388888888883</c:v>
                </c:pt>
                <c:pt idx="60752">
                  <c:v>84.37777777777778</c:v>
                </c:pt>
                <c:pt idx="60753">
                  <c:v>84.379166666666663</c:v>
                </c:pt>
                <c:pt idx="60754">
                  <c:v>84.38055555555556</c:v>
                </c:pt>
                <c:pt idx="60755">
                  <c:v>84.381944444444443</c:v>
                </c:pt>
                <c:pt idx="60756">
                  <c:v>84.38333333333334</c:v>
                </c:pt>
                <c:pt idx="60757">
                  <c:v>84.384722222222223</c:v>
                </c:pt>
                <c:pt idx="60758">
                  <c:v>84.386111111111106</c:v>
                </c:pt>
                <c:pt idx="60759">
                  <c:v>84.387500000000003</c:v>
                </c:pt>
                <c:pt idx="60760">
                  <c:v>84.388888888888886</c:v>
                </c:pt>
                <c:pt idx="60761">
                  <c:v>84.390277777777783</c:v>
                </c:pt>
                <c:pt idx="60762">
                  <c:v>84.391666666666666</c:v>
                </c:pt>
                <c:pt idx="60763">
                  <c:v>84.393055555555549</c:v>
                </c:pt>
                <c:pt idx="60764">
                  <c:v>84.394444444444446</c:v>
                </c:pt>
                <c:pt idx="60765">
                  <c:v>84.395833333333329</c:v>
                </c:pt>
                <c:pt idx="60766">
                  <c:v>84.397222222222226</c:v>
                </c:pt>
                <c:pt idx="60767">
                  <c:v>84.398611111111109</c:v>
                </c:pt>
                <c:pt idx="60768">
                  <c:v>84.4</c:v>
                </c:pt>
                <c:pt idx="60769">
                  <c:v>84.401388888888889</c:v>
                </c:pt>
                <c:pt idx="60770">
                  <c:v>84.402777777777771</c:v>
                </c:pt>
                <c:pt idx="60771">
                  <c:v>84.404166666666669</c:v>
                </c:pt>
                <c:pt idx="60772">
                  <c:v>84.405555555555551</c:v>
                </c:pt>
                <c:pt idx="60773">
                  <c:v>84.406944444444449</c:v>
                </c:pt>
                <c:pt idx="60774">
                  <c:v>84.408333333333331</c:v>
                </c:pt>
                <c:pt idx="60775">
                  <c:v>84.409722222222229</c:v>
                </c:pt>
                <c:pt idx="60776">
                  <c:v>84.411111111111111</c:v>
                </c:pt>
                <c:pt idx="60777">
                  <c:v>84.412499999999994</c:v>
                </c:pt>
                <c:pt idx="60778">
                  <c:v>84.413888888888891</c:v>
                </c:pt>
                <c:pt idx="60779">
                  <c:v>84.415277777777774</c:v>
                </c:pt>
                <c:pt idx="60780">
                  <c:v>84.416666666666671</c:v>
                </c:pt>
                <c:pt idx="60781">
                  <c:v>84.418055555555554</c:v>
                </c:pt>
                <c:pt idx="60782">
                  <c:v>84.419444444444451</c:v>
                </c:pt>
                <c:pt idx="60783">
                  <c:v>84.420833333333334</c:v>
                </c:pt>
                <c:pt idx="60784">
                  <c:v>84.422222222222217</c:v>
                </c:pt>
                <c:pt idx="60785">
                  <c:v>84.423611111111114</c:v>
                </c:pt>
                <c:pt idx="60786">
                  <c:v>84.424999999999997</c:v>
                </c:pt>
                <c:pt idx="60787">
                  <c:v>84.426388888888894</c:v>
                </c:pt>
                <c:pt idx="60788">
                  <c:v>84.427777777777777</c:v>
                </c:pt>
                <c:pt idx="60789">
                  <c:v>84.42916666666666</c:v>
                </c:pt>
                <c:pt idx="60790">
                  <c:v>84.430555555555557</c:v>
                </c:pt>
                <c:pt idx="60791">
                  <c:v>84.43194444444444</c:v>
                </c:pt>
                <c:pt idx="60792">
                  <c:v>84.433333333333337</c:v>
                </c:pt>
                <c:pt idx="60793">
                  <c:v>84.43472222222222</c:v>
                </c:pt>
                <c:pt idx="60794">
                  <c:v>84.436111111111117</c:v>
                </c:pt>
                <c:pt idx="60795">
                  <c:v>84.4375</c:v>
                </c:pt>
                <c:pt idx="60796">
                  <c:v>84.438888888888883</c:v>
                </c:pt>
                <c:pt idx="60797">
                  <c:v>84.44027777777778</c:v>
                </c:pt>
                <c:pt idx="60798">
                  <c:v>84.441666666666663</c:v>
                </c:pt>
                <c:pt idx="60799">
                  <c:v>84.44305555555556</c:v>
                </c:pt>
                <c:pt idx="60800">
                  <c:v>84.444444444444443</c:v>
                </c:pt>
                <c:pt idx="60801">
                  <c:v>84.44583333333334</c:v>
                </c:pt>
                <c:pt idx="60802">
                  <c:v>84.447222222222223</c:v>
                </c:pt>
                <c:pt idx="60803">
                  <c:v>84.448611111111106</c:v>
                </c:pt>
                <c:pt idx="60804">
                  <c:v>84.45</c:v>
                </c:pt>
                <c:pt idx="60805">
                  <c:v>84.451388888888886</c:v>
                </c:pt>
                <c:pt idx="60806">
                  <c:v>84.452777777777783</c:v>
                </c:pt>
                <c:pt idx="60807">
                  <c:v>84.454166666666666</c:v>
                </c:pt>
                <c:pt idx="60808">
                  <c:v>84.455555555555549</c:v>
                </c:pt>
                <c:pt idx="60809">
                  <c:v>84.456944444444446</c:v>
                </c:pt>
                <c:pt idx="60810">
                  <c:v>84.458333333333329</c:v>
                </c:pt>
                <c:pt idx="60811">
                  <c:v>84.459722222222226</c:v>
                </c:pt>
                <c:pt idx="60812">
                  <c:v>84.461111111111109</c:v>
                </c:pt>
                <c:pt idx="60813">
                  <c:v>84.462500000000006</c:v>
                </c:pt>
                <c:pt idx="60814">
                  <c:v>84.463888888888889</c:v>
                </c:pt>
                <c:pt idx="60815">
                  <c:v>84.465277777777771</c:v>
                </c:pt>
                <c:pt idx="60816">
                  <c:v>84.466666666666669</c:v>
                </c:pt>
                <c:pt idx="60817">
                  <c:v>84.468055555555551</c:v>
                </c:pt>
                <c:pt idx="60818">
                  <c:v>84.469444444444449</c:v>
                </c:pt>
                <c:pt idx="60819">
                  <c:v>84.470833333333331</c:v>
                </c:pt>
                <c:pt idx="60820">
                  <c:v>84.472222222222229</c:v>
                </c:pt>
                <c:pt idx="60821">
                  <c:v>84.473611111111111</c:v>
                </c:pt>
                <c:pt idx="60822">
                  <c:v>84.474999999999994</c:v>
                </c:pt>
                <c:pt idx="60823">
                  <c:v>84.476388888888891</c:v>
                </c:pt>
                <c:pt idx="60824">
                  <c:v>84.477777777777774</c:v>
                </c:pt>
                <c:pt idx="60825">
                  <c:v>84.479166666666671</c:v>
                </c:pt>
                <c:pt idx="60826">
                  <c:v>84.480555555555554</c:v>
                </c:pt>
                <c:pt idx="60827">
                  <c:v>84.481944444444451</c:v>
                </c:pt>
                <c:pt idx="60828">
                  <c:v>84.483333333333334</c:v>
                </c:pt>
                <c:pt idx="60829">
                  <c:v>84.484722222222217</c:v>
                </c:pt>
                <c:pt idx="60830">
                  <c:v>84.486111111111114</c:v>
                </c:pt>
                <c:pt idx="60831">
                  <c:v>84.487499999999997</c:v>
                </c:pt>
                <c:pt idx="60832">
                  <c:v>84.488888888888894</c:v>
                </c:pt>
                <c:pt idx="60833">
                  <c:v>84.490277777777777</c:v>
                </c:pt>
                <c:pt idx="60834">
                  <c:v>84.49166666666666</c:v>
                </c:pt>
                <c:pt idx="60835">
                  <c:v>84.493055555555557</c:v>
                </c:pt>
                <c:pt idx="60836">
                  <c:v>84.49444444444444</c:v>
                </c:pt>
                <c:pt idx="60837">
                  <c:v>84.495833333333337</c:v>
                </c:pt>
                <c:pt idx="60838">
                  <c:v>84.49722222222222</c:v>
                </c:pt>
                <c:pt idx="60839">
                  <c:v>84.498611111111117</c:v>
                </c:pt>
                <c:pt idx="60840">
                  <c:v>84.5</c:v>
                </c:pt>
                <c:pt idx="60841">
                  <c:v>84.501388888888883</c:v>
                </c:pt>
                <c:pt idx="60842">
                  <c:v>84.50277777777778</c:v>
                </c:pt>
                <c:pt idx="60843">
                  <c:v>84.504166666666663</c:v>
                </c:pt>
                <c:pt idx="60844">
                  <c:v>84.50555555555556</c:v>
                </c:pt>
                <c:pt idx="60845">
                  <c:v>84.506944444444443</c:v>
                </c:pt>
                <c:pt idx="60846">
                  <c:v>84.50833333333334</c:v>
                </c:pt>
                <c:pt idx="60847">
                  <c:v>84.509722222222223</c:v>
                </c:pt>
                <c:pt idx="60848">
                  <c:v>84.511111111111106</c:v>
                </c:pt>
                <c:pt idx="60849">
                  <c:v>84.512500000000003</c:v>
                </c:pt>
                <c:pt idx="60850">
                  <c:v>84.513888888888886</c:v>
                </c:pt>
                <c:pt idx="60851">
                  <c:v>84.515277777777783</c:v>
                </c:pt>
                <c:pt idx="60852">
                  <c:v>84.516666666666666</c:v>
                </c:pt>
                <c:pt idx="60853">
                  <c:v>84.518055555555549</c:v>
                </c:pt>
                <c:pt idx="60854">
                  <c:v>84.519444444444446</c:v>
                </c:pt>
                <c:pt idx="60855">
                  <c:v>84.520833333333329</c:v>
                </c:pt>
                <c:pt idx="60856">
                  <c:v>84.522222222222226</c:v>
                </c:pt>
                <c:pt idx="60857">
                  <c:v>84.523611111111109</c:v>
                </c:pt>
                <c:pt idx="60858">
                  <c:v>84.525000000000006</c:v>
                </c:pt>
                <c:pt idx="60859">
                  <c:v>84.526388888888889</c:v>
                </c:pt>
                <c:pt idx="60860">
                  <c:v>84.527777777777771</c:v>
                </c:pt>
                <c:pt idx="60861">
                  <c:v>84.529166666666669</c:v>
                </c:pt>
                <c:pt idx="60862">
                  <c:v>84.530555555555551</c:v>
                </c:pt>
                <c:pt idx="60863">
                  <c:v>84.531944444444449</c:v>
                </c:pt>
                <c:pt idx="60864">
                  <c:v>84.533333333333331</c:v>
                </c:pt>
                <c:pt idx="60865">
                  <c:v>84.534722222222229</c:v>
                </c:pt>
                <c:pt idx="60866">
                  <c:v>84.536111111111111</c:v>
                </c:pt>
                <c:pt idx="60867">
                  <c:v>84.537499999999994</c:v>
                </c:pt>
                <c:pt idx="60868">
                  <c:v>84.538888888888891</c:v>
                </c:pt>
                <c:pt idx="60869">
                  <c:v>84.540277777777774</c:v>
                </c:pt>
                <c:pt idx="60870">
                  <c:v>84.541666666666671</c:v>
                </c:pt>
                <c:pt idx="60871">
                  <c:v>84.543055555555554</c:v>
                </c:pt>
                <c:pt idx="60872">
                  <c:v>84.544444444444451</c:v>
                </c:pt>
                <c:pt idx="60873">
                  <c:v>84.545833333333334</c:v>
                </c:pt>
                <c:pt idx="60874">
                  <c:v>84.547222222222217</c:v>
                </c:pt>
                <c:pt idx="60875">
                  <c:v>84.548611111111114</c:v>
                </c:pt>
                <c:pt idx="60876">
                  <c:v>84.55</c:v>
                </c:pt>
                <c:pt idx="60877">
                  <c:v>84.551388888888894</c:v>
                </c:pt>
                <c:pt idx="60878">
                  <c:v>84.552777777777777</c:v>
                </c:pt>
                <c:pt idx="60879">
                  <c:v>84.55416666666666</c:v>
                </c:pt>
                <c:pt idx="60880">
                  <c:v>84.555555555555557</c:v>
                </c:pt>
                <c:pt idx="60881">
                  <c:v>84.55694444444444</c:v>
                </c:pt>
                <c:pt idx="60882">
                  <c:v>84.558333333333337</c:v>
                </c:pt>
                <c:pt idx="60883">
                  <c:v>84.55972222222222</c:v>
                </c:pt>
                <c:pt idx="60884">
                  <c:v>84.561111111111117</c:v>
                </c:pt>
                <c:pt idx="60885">
                  <c:v>84.5625</c:v>
                </c:pt>
                <c:pt idx="60886">
                  <c:v>84.563888888888883</c:v>
                </c:pt>
                <c:pt idx="60887">
                  <c:v>84.56527777777778</c:v>
                </c:pt>
                <c:pt idx="60888">
                  <c:v>84.566666666666663</c:v>
                </c:pt>
                <c:pt idx="60889">
                  <c:v>84.56805555555556</c:v>
                </c:pt>
                <c:pt idx="60890">
                  <c:v>84.569444444444443</c:v>
                </c:pt>
                <c:pt idx="60891">
                  <c:v>84.57083333333334</c:v>
                </c:pt>
                <c:pt idx="60892">
                  <c:v>84.572222222222223</c:v>
                </c:pt>
                <c:pt idx="60893">
                  <c:v>84.573611111111106</c:v>
                </c:pt>
                <c:pt idx="60894">
                  <c:v>84.575000000000003</c:v>
                </c:pt>
                <c:pt idx="60895">
                  <c:v>84.576388888888886</c:v>
                </c:pt>
                <c:pt idx="60896">
                  <c:v>84.577777777777783</c:v>
                </c:pt>
                <c:pt idx="60897">
                  <c:v>84.579166666666666</c:v>
                </c:pt>
                <c:pt idx="60898">
                  <c:v>84.580555555555549</c:v>
                </c:pt>
                <c:pt idx="60899">
                  <c:v>84.581944444444446</c:v>
                </c:pt>
                <c:pt idx="60900">
                  <c:v>84.583333333333329</c:v>
                </c:pt>
                <c:pt idx="60901">
                  <c:v>84.584722222222226</c:v>
                </c:pt>
                <c:pt idx="60902">
                  <c:v>84.586111111111109</c:v>
                </c:pt>
                <c:pt idx="60903">
                  <c:v>84.587500000000006</c:v>
                </c:pt>
                <c:pt idx="60904">
                  <c:v>84.588888888888889</c:v>
                </c:pt>
                <c:pt idx="60905">
                  <c:v>84.590277777777771</c:v>
                </c:pt>
                <c:pt idx="60906">
                  <c:v>84.591666666666669</c:v>
                </c:pt>
                <c:pt idx="60907">
                  <c:v>84.593055555555551</c:v>
                </c:pt>
                <c:pt idx="60908">
                  <c:v>84.594444444444449</c:v>
                </c:pt>
                <c:pt idx="60909">
                  <c:v>84.595833333333331</c:v>
                </c:pt>
                <c:pt idx="60910">
                  <c:v>84.597222222222229</c:v>
                </c:pt>
                <c:pt idx="60911">
                  <c:v>84.598611111111111</c:v>
                </c:pt>
                <c:pt idx="60912">
                  <c:v>84.6</c:v>
                </c:pt>
                <c:pt idx="60913">
                  <c:v>84.601388888888891</c:v>
                </c:pt>
                <c:pt idx="60914">
                  <c:v>84.602777777777774</c:v>
                </c:pt>
                <c:pt idx="60915">
                  <c:v>84.604166666666671</c:v>
                </c:pt>
                <c:pt idx="60916">
                  <c:v>84.605555555555554</c:v>
                </c:pt>
                <c:pt idx="60917">
                  <c:v>84.606944444444451</c:v>
                </c:pt>
                <c:pt idx="60918">
                  <c:v>84.608333333333334</c:v>
                </c:pt>
                <c:pt idx="60919">
                  <c:v>84.609722222222217</c:v>
                </c:pt>
                <c:pt idx="60920">
                  <c:v>84.611111111111114</c:v>
                </c:pt>
                <c:pt idx="60921">
                  <c:v>84.612499999999997</c:v>
                </c:pt>
                <c:pt idx="60922">
                  <c:v>84.613888888888894</c:v>
                </c:pt>
                <c:pt idx="60923">
                  <c:v>84.615277777777777</c:v>
                </c:pt>
                <c:pt idx="60924">
                  <c:v>84.61666666666666</c:v>
                </c:pt>
                <c:pt idx="60925">
                  <c:v>84.618055555555557</c:v>
                </c:pt>
                <c:pt idx="60926">
                  <c:v>84.61944444444444</c:v>
                </c:pt>
                <c:pt idx="60927">
                  <c:v>84.620833333333337</c:v>
                </c:pt>
                <c:pt idx="60928">
                  <c:v>84.62222222222222</c:v>
                </c:pt>
                <c:pt idx="60929">
                  <c:v>84.623611111111117</c:v>
                </c:pt>
                <c:pt idx="60930">
                  <c:v>84.625</c:v>
                </c:pt>
                <c:pt idx="60931">
                  <c:v>84.626388888888883</c:v>
                </c:pt>
                <c:pt idx="60932">
                  <c:v>84.62777777777778</c:v>
                </c:pt>
                <c:pt idx="60933">
                  <c:v>84.629166666666663</c:v>
                </c:pt>
                <c:pt idx="60934">
                  <c:v>84.63055555555556</c:v>
                </c:pt>
                <c:pt idx="60935">
                  <c:v>84.631944444444443</c:v>
                </c:pt>
                <c:pt idx="60936">
                  <c:v>84.63333333333334</c:v>
                </c:pt>
                <c:pt idx="60937">
                  <c:v>84.634722222222223</c:v>
                </c:pt>
                <c:pt idx="60938">
                  <c:v>84.636111111111106</c:v>
                </c:pt>
                <c:pt idx="60939">
                  <c:v>84.637500000000003</c:v>
                </c:pt>
                <c:pt idx="60940">
                  <c:v>84.638888888888886</c:v>
                </c:pt>
                <c:pt idx="60941">
                  <c:v>84.640277777777783</c:v>
                </c:pt>
                <c:pt idx="60942">
                  <c:v>84.641666666666666</c:v>
                </c:pt>
                <c:pt idx="60943">
                  <c:v>84.643055555555549</c:v>
                </c:pt>
                <c:pt idx="60944">
                  <c:v>84.644444444444446</c:v>
                </c:pt>
                <c:pt idx="60945">
                  <c:v>84.645833333333329</c:v>
                </c:pt>
                <c:pt idx="60946">
                  <c:v>84.647222222222226</c:v>
                </c:pt>
                <c:pt idx="60947">
                  <c:v>84.648611111111109</c:v>
                </c:pt>
                <c:pt idx="60948">
                  <c:v>84.65</c:v>
                </c:pt>
                <c:pt idx="60949">
                  <c:v>84.651388888888889</c:v>
                </c:pt>
                <c:pt idx="60950">
                  <c:v>84.652777777777771</c:v>
                </c:pt>
                <c:pt idx="60951">
                  <c:v>84.654166666666669</c:v>
                </c:pt>
                <c:pt idx="60952">
                  <c:v>84.655555555555551</c:v>
                </c:pt>
                <c:pt idx="60953">
                  <c:v>84.656944444444449</c:v>
                </c:pt>
                <c:pt idx="60954">
                  <c:v>84.658333333333331</c:v>
                </c:pt>
                <c:pt idx="60955">
                  <c:v>84.659722222222229</c:v>
                </c:pt>
                <c:pt idx="60956">
                  <c:v>84.661111111111111</c:v>
                </c:pt>
                <c:pt idx="60957">
                  <c:v>84.662499999999994</c:v>
                </c:pt>
                <c:pt idx="60958">
                  <c:v>84.663888888888891</c:v>
                </c:pt>
                <c:pt idx="60959">
                  <c:v>84.665277777777774</c:v>
                </c:pt>
                <c:pt idx="60960">
                  <c:v>84.666666666666671</c:v>
                </c:pt>
                <c:pt idx="60961">
                  <c:v>84.668055555555554</c:v>
                </c:pt>
                <c:pt idx="60962">
                  <c:v>84.669444444444451</c:v>
                </c:pt>
                <c:pt idx="60963">
                  <c:v>84.670833333333334</c:v>
                </c:pt>
                <c:pt idx="60964">
                  <c:v>84.672222222222217</c:v>
                </c:pt>
                <c:pt idx="60965">
                  <c:v>84.673611111111114</c:v>
                </c:pt>
                <c:pt idx="60966">
                  <c:v>84.674999999999997</c:v>
                </c:pt>
                <c:pt idx="60967">
                  <c:v>84.676388888888894</c:v>
                </c:pt>
                <c:pt idx="60968">
                  <c:v>84.677777777777777</c:v>
                </c:pt>
                <c:pt idx="60969">
                  <c:v>84.67916666666666</c:v>
                </c:pt>
                <c:pt idx="60970">
                  <c:v>84.680555555555557</c:v>
                </c:pt>
                <c:pt idx="60971">
                  <c:v>84.68194444444444</c:v>
                </c:pt>
                <c:pt idx="60972">
                  <c:v>84.683333333333337</c:v>
                </c:pt>
                <c:pt idx="60973">
                  <c:v>84.68472222222222</c:v>
                </c:pt>
                <c:pt idx="60974">
                  <c:v>84.686111111111117</c:v>
                </c:pt>
                <c:pt idx="60975">
                  <c:v>84.6875</c:v>
                </c:pt>
                <c:pt idx="60976">
                  <c:v>84.688888888888883</c:v>
                </c:pt>
                <c:pt idx="60977">
                  <c:v>84.69027777777778</c:v>
                </c:pt>
                <c:pt idx="60978">
                  <c:v>84.691666666666663</c:v>
                </c:pt>
                <c:pt idx="60979">
                  <c:v>84.69305555555556</c:v>
                </c:pt>
                <c:pt idx="60980">
                  <c:v>84.694444444444443</c:v>
                </c:pt>
                <c:pt idx="60981">
                  <c:v>84.69583333333334</c:v>
                </c:pt>
                <c:pt idx="60982">
                  <c:v>84.697222222222223</c:v>
                </c:pt>
                <c:pt idx="60983">
                  <c:v>84.698611111111106</c:v>
                </c:pt>
                <c:pt idx="60984">
                  <c:v>84.7</c:v>
                </c:pt>
                <c:pt idx="60985">
                  <c:v>84.701388888888886</c:v>
                </c:pt>
                <c:pt idx="60986">
                  <c:v>84.702777777777783</c:v>
                </c:pt>
                <c:pt idx="60987">
                  <c:v>84.704166666666666</c:v>
                </c:pt>
                <c:pt idx="60988">
                  <c:v>84.705555555555549</c:v>
                </c:pt>
                <c:pt idx="60989">
                  <c:v>84.706944444444446</c:v>
                </c:pt>
                <c:pt idx="60990">
                  <c:v>84.708333333333329</c:v>
                </c:pt>
                <c:pt idx="60991">
                  <c:v>84.709722222222226</c:v>
                </c:pt>
                <c:pt idx="60992">
                  <c:v>84.711111111111109</c:v>
                </c:pt>
                <c:pt idx="60993">
                  <c:v>84.712500000000006</c:v>
                </c:pt>
                <c:pt idx="60994">
                  <c:v>84.713888888888889</c:v>
                </c:pt>
                <c:pt idx="60995">
                  <c:v>84.715277777777771</c:v>
                </c:pt>
                <c:pt idx="60996">
                  <c:v>84.716666666666669</c:v>
                </c:pt>
                <c:pt idx="60997">
                  <c:v>84.718055555555551</c:v>
                </c:pt>
                <c:pt idx="60998">
                  <c:v>84.719444444444449</c:v>
                </c:pt>
                <c:pt idx="60999">
                  <c:v>84.720833333333331</c:v>
                </c:pt>
                <c:pt idx="61000">
                  <c:v>84.722222222222229</c:v>
                </c:pt>
                <c:pt idx="61001">
                  <c:v>84.723611111111111</c:v>
                </c:pt>
                <c:pt idx="61002">
                  <c:v>84.724999999999994</c:v>
                </c:pt>
                <c:pt idx="61003">
                  <c:v>84.726388888888891</c:v>
                </c:pt>
                <c:pt idx="61004">
                  <c:v>84.727777777777774</c:v>
                </c:pt>
                <c:pt idx="61005">
                  <c:v>84.729166666666671</c:v>
                </c:pt>
                <c:pt idx="61006">
                  <c:v>84.730555555555554</c:v>
                </c:pt>
                <c:pt idx="61007">
                  <c:v>84.731944444444451</c:v>
                </c:pt>
                <c:pt idx="61008">
                  <c:v>84.733333333333334</c:v>
                </c:pt>
                <c:pt idx="61009">
                  <c:v>84.734722222222217</c:v>
                </c:pt>
                <c:pt idx="61010">
                  <c:v>84.736111111111114</c:v>
                </c:pt>
                <c:pt idx="61011">
                  <c:v>84.737499999999997</c:v>
                </c:pt>
                <c:pt idx="61012">
                  <c:v>84.738888888888894</c:v>
                </c:pt>
                <c:pt idx="61013">
                  <c:v>84.740277777777777</c:v>
                </c:pt>
                <c:pt idx="61014">
                  <c:v>84.74166666666666</c:v>
                </c:pt>
                <c:pt idx="61015">
                  <c:v>84.743055555555557</c:v>
                </c:pt>
                <c:pt idx="61016">
                  <c:v>84.74444444444444</c:v>
                </c:pt>
                <c:pt idx="61017">
                  <c:v>84.745833333333337</c:v>
                </c:pt>
                <c:pt idx="61018">
                  <c:v>84.74722222222222</c:v>
                </c:pt>
                <c:pt idx="61019">
                  <c:v>84.748611111111117</c:v>
                </c:pt>
                <c:pt idx="61020">
                  <c:v>84.75</c:v>
                </c:pt>
                <c:pt idx="61021">
                  <c:v>84.751388888888883</c:v>
                </c:pt>
                <c:pt idx="61022">
                  <c:v>84.75277777777778</c:v>
                </c:pt>
                <c:pt idx="61023">
                  <c:v>84.754166666666663</c:v>
                </c:pt>
                <c:pt idx="61024">
                  <c:v>84.75555555555556</c:v>
                </c:pt>
                <c:pt idx="61025">
                  <c:v>84.756944444444443</c:v>
                </c:pt>
                <c:pt idx="61026">
                  <c:v>84.75833333333334</c:v>
                </c:pt>
                <c:pt idx="61027">
                  <c:v>84.759722222222223</c:v>
                </c:pt>
                <c:pt idx="61028">
                  <c:v>84.761111111111106</c:v>
                </c:pt>
                <c:pt idx="61029">
                  <c:v>84.762500000000003</c:v>
                </c:pt>
                <c:pt idx="61030">
                  <c:v>84.763888888888886</c:v>
                </c:pt>
                <c:pt idx="61031">
                  <c:v>84.765277777777783</c:v>
                </c:pt>
                <c:pt idx="61032">
                  <c:v>84.766666666666666</c:v>
                </c:pt>
                <c:pt idx="61033">
                  <c:v>84.768055555555549</c:v>
                </c:pt>
                <c:pt idx="61034">
                  <c:v>84.769444444444446</c:v>
                </c:pt>
                <c:pt idx="61035">
                  <c:v>84.770833333333329</c:v>
                </c:pt>
                <c:pt idx="61036">
                  <c:v>84.772222222222226</c:v>
                </c:pt>
                <c:pt idx="61037">
                  <c:v>84.773611111111109</c:v>
                </c:pt>
                <c:pt idx="61038">
                  <c:v>84.775000000000006</c:v>
                </c:pt>
                <c:pt idx="61039">
                  <c:v>84.776388888888889</c:v>
                </c:pt>
                <c:pt idx="61040">
                  <c:v>84.777777777777771</c:v>
                </c:pt>
                <c:pt idx="61041">
                  <c:v>84.779166666666669</c:v>
                </c:pt>
                <c:pt idx="61042">
                  <c:v>84.780555555555551</c:v>
                </c:pt>
                <c:pt idx="61043">
                  <c:v>84.781944444444449</c:v>
                </c:pt>
                <c:pt idx="61044">
                  <c:v>84.783333333333331</c:v>
                </c:pt>
                <c:pt idx="61045">
                  <c:v>84.784722222222229</c:v>
                </c:pt>
                <c:pt idx="61046">
                  <c:v>84.786111111111111</c:v>
                </c:pt>
                <c:pt idx="61047">
                  <c:v>84.787499999999994</c:v>
                </c:pt>
                <c:pt idx="61048">
                  <c:v>84.788888888888891</c:v>
                </c:pt>
                <c:pt idx="61049">
                  <c:v>84.790277777777774</c:v>
                </c:pt>
                <c:pt idx="61050">
                  <c:v>84.791666666666671</c:v>
                </c:pt>
                <c:pt idx="61051">
                  <c:v>84.793055555555554</c:v>
                </c:pt>
                <c:pt idx="61052">
                  <c:v>84.794444444444451</c:v>
                </c:pt>
                <c:pt idx="61053">
                  <c:v>84.795833333333334</c:v>
                </c:pt>
                <c:pt idx="61054">
                  <c:v>84.797222222222217</c:v>
                </c:pt>
                <c:pt idx="61055">
                  <c:v>84.798611111111114</c:v>
                </c:pt>
                <c:pt idx="61056">
                  <c:v>84.8</c:v>
                </c:pt>
                <c:pt idx="61057">
                  <c:v>84.801388888888894</c:v>
                </c:pt>
                <c:pt idx="61058">
                  <c:v>84.802777777777777</c:v>
                </c:pt>
                <c:pt idx="61059">
                  <c:v>84.80416666666666</c:v>
                </c:pt>
                <c:pt idx="61060">
                  <c:v>84.805555555555557</c:v>
                </c:pt>
                <c:pt idx="61061">
                  <c:v>84.80694444444444</c:v>
                </c:pt>
                <c:pt idx="61062">
                  <c:v>84.808333333333337</c:v>
                </c:pt>
                <c:pt idx="61063">
                  <c:v>84.80972222222222</c:v>
                </c:pt>
                <c:pt idx="61064">
                  <c:v>84.811111111111117</c:v>
                </c:pt>
                <c:pt idx="61065">
                  <c:v>84.8125</c:v>
                </c:pt>
                <c:pt idx="61066">
                  <c:v>84.813888888888883</c:v>
                </c:pt>
                <c:pt idx="61067">
                  <c:v>84.81527777777778</c:v>
                </c:pt>
                <c:pt idx="61068">
                  <c:v>84.816666666666663</c:v>
                </c:pt>
                <c:pt idx="61069">
                  <c:v>84.81805555555556</c:v>
                </c:pt>
                <c:pt idx="61070">
                  <c:v>84.819444444444443</c:v>
                </c:pt>
                <c:pt idx="61071">
                  <c:v>84.82083333333334</c:v>
                </c:pt>
                <c:pt idx="61072">
                  <c:v>84.822222222222223</c:v>
                </c:pt>
                <c:pt idx="61073">
                  <c:v>84.823611111111106</c:v>
                </c:pt>
                <c:pt idx="61074">
                  <c:v>84.825000000000003</c:v>
                </c:pt>
                <c:pt idx="61075">
                  <c:v>84.826388888888886</c:v>
                </c:pt>
                <c:pt idx="61076">
                  <c:v>84.827777777777783</c:v>
                </c:pt>
                <c:pt idx="61077">
                  <c:v>84.829166666666666</c:v>
                </c:pt>
                <c:pt idx="61078">
                  <c:v>84.830555555555549</c:v>
                </c:pt>
                <c:pt idx="61079">
                  <c:v>84.831944444444446</c:v>
                </c:pt>
                <c:pt idx="61080">
                  <c:v>84.833333333333329</c:v>
                </c:pt>
                <c:pt idx="61081">
                  <c:v>84.834722222222226</c:v>
                </c:pt>
                <c:pt idx="61082">
                  <c:v>84.836111111111109</c:v>
                </c:pt>
                <c:pt idx="61083">
                  <c:v>84.837500000000006</c:v>
                </c:pt>
                <c:pt idx="61084">
                  <c:v>84.838888888888889</c:v>
                </c:pt>
                <c:pt idx="61085">
                  <c:v>84.840277777777771</c:v>
                </c:pt>
                <c:pt idx="61086">
                  <c:v>84.841666666666669</c:v>
                </c:pt>
                <c:pt idx="61087">
                  <c:v>84.843055555555551</c:v>
                </c:pt>
                <c:pt idx="61088">
                  <c:v>84.844444444444449</c:v>
                </c:pt>
                <c:pt idx="61089">
                  <c:v>84.845833333333331</c:v>
                </c:pt>
                <c:pt idx="61090">
                  <c:v>84.847222222222229</c:v>
                </c:pt>
                <c:pt idx="61091">
                  <c:v>84.848611111111111</c:v>
                </c:pt>
                <c:pt idx="61092">
                  <c:v>84.85</c:v>
                </c:pt>
                <c:pt idx="61093">
                  <c:v>84.851388888888891</c:v>
                </c:pt>
                <c:pt idx="61094">
                  <c:v>84.852777777777774</c:v>
                </c:pt>
                <c:pt idx="61095">
                  <c:v>84.854166666666671</c:v>
                </c:pt>
                <c:pt idx="61096">
                  <c:v>84.855555555555554</c:v>
                </c:pt>
                <c:pt idx="61097">
                  <c:v>84.856944444444451</c:v>
                </c:pt>
                <c:pt idx="61098">
                  <c:v>84.858333333333334</c:v>
                </c:pt>
                <c:pt idx="61099">
                  <c:v>84.859722222222217</c:v>
                </c:pt>
                <c:pt idx="61100">
                  <c:v>84.861111111111114</c:v>
                </c:pt>
                <c:pt idx="61101">
                  <c:v>84.862499999999997</c:v>
                </c:pt>
                <c:pt idx="61102">
                  <c:v>84.863888888888894</c:v>
                </c:pt>
                <c:pt idx="61103">
                  <c:v>84.865277777777777</c:v>
                </c:pt>
                <c:pt idx="61104">
                  <c:v>84.86666666666666</c:v>
                </c:pt>
                <c:pt idx="61105">
                  <c:v>84.868055555555557</c:v>
                </c:pt>
                <c:pt idx="61106">
                  <c:v>84.86944444444444</c:v>
                </c:pt>
                <c:pt idx="61107">
                  <c:v>84.870833333333337</c:v>
                </c:pt>
                <c:pt idx="61108">
                  <c:v>84.87222222222222</c:v>
                </c:pt>
                <c:pt idx="61109">
                  <c:v>84.873611111111117</c:v>
                </c:pt>
                <c:pt idx="61110">
                  <c:v>84.875</c:v>
                </c:pt>
                <c:pt idx="61111">
                  <c:v>84.876388888888883</c:v>
                </c:pt>
                <c:pt idx="61112">
                  <c:v>84.87777777777778</c:v>
                </c:pt>
                <c:pt idx="61113">
                  <c:v>84.879166666666663</c:v>
                </c:pt>
                <c:pt idx="61114">
                  <c:v>84.88055555555556</c:v>
                </c:pt>
                <c:pt idx="61115">
                  <c:v>84.881944444444443</c:v>
                </c:pt>
                <c:pt idx="61116">
                  <c:v>84.88333333333334</c:v>
                </c:pt>
                <c:pt idx="61117">
                  <c:v>84.884722222222223</c:v>
                </c:pt>
                <c:pt idx="61118">
                  <c:v>84.886111111111106</c:v>
                </c:pt>
                <c:pt idx="61119">
                  <c:v>84.887500000000003</c:v>
                </c:pt>
                <c:pt idx="61120">
                  <c:v>84.888888888888886</c:v>
                </c:pt>
                <c:pt idx="61121">
                  <c:v>84.890277777777783</c:v>
                </c:pt>
                <c:pt idx="61122">
                  <c:v>84.891666666666666</c:v>
                </c:pt>
                <c:pt idx="61123">
                  <c:v>84.893055555555549</c:v>
                </c:pt>
                <c:pt idx="61124">
                  <c:v>84.894444444444446</c:v>
                </c:pt>
                <c:pt idx="61125">
                  <c:v>84.895833333333329</c:v>
                </c:pt>
                <c:pt idx="61126">
                  <c:v>84.897222222222226</c:v>
                </c:pt>
                <c:pt idx="61127">
                  <c:v>84.898611111111109</c:v>
                </c:pt>
                <c:pt idx="61128">
                  <c:v>84.9</c:v>
                </c:pt>
                <c:pt idx="61129">
                  <c:v>84.901388888888889</c:v>
                </c:pt>
                <c:pt idx="61130">
                  <c:v>84.902777777777771</c:v>
                </c:pt>
                <c:pt idx="61131">
                  <c:v>84.904166666666669</c:v>
                </c:pt>
                <c:pt idx="61132">
                  <c:v>84.905555555555551</c:v>
                </c:pt>
                <c:pt idx="61133">
                  <c:v>84.906944444444449</c:v>
                </c:pt>
                <c:pt idx="61134">
                  <c:v>84.908333333333331</c:v>
                </c:pt>
                <c:pt idx="61135">
                  <c:v>84.909722222222229</c:v>
                </c:pt>
                <c:pt idx="61136">
                  <c:v>84.911111111111111</c:v>
                </c:pt>
                <c:pt idx="61137">
                  <c:v>84.912499999999994</c:v>
                </c:pt>
                <c:pt idx="61138">
                  <c:v>84.913888888888891</c:v>
                </c:pt>
                <c:pt idx="61139">
                  <c:v>84.915277777777774</c:v>
                </c:pt>
                <c:pt idx="61140">
                  <c:v>84.916666666666671</c:v>
                </c:pt>
                <c:pt idx="61141">
                  <c:v>84.918055555555554</c:v>
                </c:pt>
                <c:pt idx="61142">
                  <c:v>84.919444444444451</c:v>
                </c:pt>
                <c:pt idx="61143">
                  <c:v>84.920833333333334</c:v>
                </c:pt>
                <c:pt idx="61144">
                  <c:v>84.922222222222217</c:v>
                </c:pt>
                <c:pt idx="61145">
                  <c:v>84.923611111111114</c:v>
                </c:pt>
                <c:pt idx="61146">
                  <c:v>84.924999999999997</c:v>
                </c:pt>
                <c:pt idx="61147">
                  <c:v>84.926388888888894</c:v>
                </c:pt>
                <c:pt idx="61148">
                  <c:v>84.927777777777777</c:v>
                </c:pt>
                <c:pt idx="61149">
                  <c:v>84.92916666666666</c:v>
                </c:pt>
                <c:pt idx="61150">
                  <c:v>84.930555555555557</c:v>
                </c:pt>
                <c:pt idx="61151">
                  <c:v>84.93194444444444</c:v>
                </c:pt>
                <c:pt idx="61152">
                  <c:v>84.933333333333337</c:v>
                </c:pt>
                <c:pt idx="61153">
                  <c:v>84.93472222222222</c:v>
                </c:pt>
                <c:pt idx="61154">
                  <c:v>84.936111111111117</c:v>
                </c:pt>
                <c:pt idx="61155">
                  <c:v>84.9375</c:v>
                </c:pt>
                <c:pt idx="61156">
                  <c:v>84.938888888888883</c:v>
                </c:pt>
                <c:pt idx="61157">
                  <c:v>84.94027777777778</c:v>
                </c:pt>
                <c:pt idx="61158">
                  <c:v>84.941666666666663</c:v>
                </c:pt>
                <c:pt idx="61159">
                  <c:v>84.94305555555556</c:v>
                </c:pt>
                <c:pt idx="61160">
                  <c:v>84.944444444444443</c:v>
                </c:pt>
                <c:pt idx="61161">
                  <c:v>84.94583333333334</c:v>
                </c:pt>
                <c:pt idx="61162">
                  <c:v>84.947222222222223</c:v>
                </c:pt>
                <c:pt idx="61163">
                  <c:v>84.948611111111106</c:v>
                </c:pt>
                <c:pt idx="61164">
                  <c:v>84.95</c:v>
                </c:pt>
                <c:pt idx="61165">
                  <c:v>84.951388888888886</c:v>
                </c:pt>
                <c:pt idx="61166">
                  <c:v>84.952777777777783</c:v>
                </c:pt>
                <c:pt idx="61167">
                  <c:v>84.954166666666666</c:v>
                </c:pt>
                <c:pt idx="61168">
                  <c:v>84.955555555555549</c:v>
                </c:pt>
                <c:pt idx="61169">
                  <c:v>84.956944444444446</c:v>
                </c:pt>
                <c:pt idx="61170">
                  <c:v>84.958333333333329</c:v>
                </c:pt>
                <c:pt idx="61171">
                  <c:v>84.959722222222226</c:v>
                </c:pt>
                <c:pt idx="61172">
                  <c:v>84.961111111111109</c:v>
                </c:pt>
                <c:pt idx="61173">
                  <c:v>84.962500000000006</c:v>
                </c:pt>
                <c:pt idx="61174">
                  <c:v>84.963888888888889</c:v>
                </c:pt>
                <c:pt idx="61175">
                  <c:v>84.965277777777771</c:v>
                </c:pt>
                <c:pt idx="61176">
                  <c:v>84.966666666666669</c:v>
                </c:pt>
                <c:pt idx="61177">
                  <c:v>84.968055555555551</c:v>
                </c:pt>
                <c:pt idx="61178">
                  <c:v>84.969444444444449</c:v>
                </c:pt>
                <c:pt idx="61179">
                  <c:v>84.970833333333331</c:v>
                </c:pt>
                <c:pt idx="61180">
                  <c:v>84.972222222222229</c:v>
                </c:pt>
                <c:pt idx="61181">
                  <c:v>84.973611111111111</c:v>
                </c:pt>
                <c:pt idx="61182">
                  <c:v>84.974999999999994</c:v>
                </c:pt>
                <c:pt idx="61183">
                  <c:v>84.976388888888891</c:v>
                </c:pt>
                <c:pt idx="61184">
                  <c:v>84.977777777777774</c:v>
                </c:pt>
                <c:pt idx="61185">
                  <c:v>84.979166666666671</c:v>
                </c:pt>
                <c:pt idx="61186">
                  <c:v>84.980555555555554</c:v>
                </c:pt>
                <c:pt idx="61187">
                  <c:v>84.981944444444451</c:v>
                </c:pt>
                <c:pt idx="61188">
                  <c:v>84.983333333333334</c:v>
                </c:pt>
                <c:pt idx="61189">
                  <c:v>84.984722222222217</c:v>
                </c:pt>
                <c:pt idx="61190">
                  <c:v>84.986111111111114</c:v>
                </c:pt>
                <c:pt idx="61191">
                  <c:v>84.987499999999997</c:v>
                </c:pt>
                <c:pt idx="61192">
                  <c:v>84.988888888888894</c:v>
                </c:pt>
                <c:pt idx="61193">
                  <c:v>84.990277777777777</c:v>
                </c:pt>
                <c:pt idx="61194">
                  <c:v>84.99166666666666</c:v>
                </c:pt>
                <c:pt idx="61195">
                  <c:v>84.993055555555557</c:v>
                </c:pt>
                <c:pt idx="61196">
                  <c:v>84.99444444444444</c:v>
                </c:pt>
                <c:pt idx="61197">
                  <c:v>84.995833333333337</c:v>
                </c:pt>
                <c:pt idx="61198">
                  <c:v>84.99722222222222</c:v>
                </c:pt>
                <c:pt idx="61199">
                  <c:v>84.998611111111117</c:v>
                </c:pt>
                <c:pt idx="61200">
                  <c:v>85</c:v>
                </c:pt>
                <c:pt idx="61201">
                  <c:v>85.001388888888883</c:v>
                </c:pt>
                <c:pt idx="61202">
                  <c:v>85.00277777777778</c:v>
                </c:pt>
                <c:pt idx="61203">
                  <c:v>85.004166666666663</c:v>
                </c:pt>
                <c:pt idx="61204">
                  <c:v>85.00555555555556</c:v>
                </c:pt>
                <c:pt idx="61205">
                  <c:v>85.006944444444443</c:v>
                </c:pt>
                <c:pt idx="61206">
                  <c:v>85.00833333333334</c:v>
                </c:pt>
                <c:pt idx="61207">
                  <c:v>85.009722222222223</c:v>
                </c:pt>
                <c:pt idx="61208">
                  <c:v>85.011111111111106</c:v>
                </c:pt>
                <c:pt idx="61209">
                  <c:v>85.012500000000003</c:v>
                </c:pt>
                <c:pt idx="61210">
                  <c:v>85.013888888888886</c:v>
                </c:pt>
                <c:pt idx="61211">
                  <c:v>85.015277777777783</c:v>
                </c:pt>
                <c:pt idx="61212">
                  <c:v>85.016666666666666</c:v>
                </c:pt>
                <c:pt idx="61213">
                  <c:v>85.018055555555549</c:v>
                </c:pt>
                <c:pt idx="61214">
                  <c:v>85.019444444444446</c:v>
                </c:pt>
                <c:pt idx="61215">
                  <c:v>85.020833333333329</c:v>
                </c:pt>
                <c:pt idx="61216">
                  <c:v>85.022222222222226</c:v>
                </c:pt>
                <c:pt idx="61217">
                  <c:v>85.023611111111109</c:v>
                </c:pt>
                <c:pt idx="61218">
                  <c:v>85.025000000000006</c:v>
                </c:pt>
                <c:pt idx="61219">
                  <c:v>85.026388888888889</c:v>
                </c:pt>
                <c:pt idx="61220">
                  <c:v>85.027777777777771</c:v>
                </c:pt>
                <c:pt idx="61221">
                  <c:v>85.029166666666669</c:v>
                </c:pt>
                <c:pt idx="61222">
                  <c:v>85.030555555555551</c:v>
                </c:pt>
                <c:pt idx="61223">
                  <c:v>85.031944444444449</c:v>
                </c:pt>
                <c:pt idx="61224">
                  <c:v>85.033333333333331</c:v>
                </c:pt>
                <c:pt idx="61225">
                  <c:v>85.034722222222229</c:v>
                </c:pt>
                <c:pt idx="61226">
                  <c:v>85.036111111111111</c:v>
                </c:pt>
                <c:pt idx="61227">
                  <c:v>85.037499999999994</c:v>
                </c:pt>
                <c:pt idx="61228">
                  <c:v>85.038888888888891</c:v>
                </c:pt>
                <c:pt idx="61229">
                  <c:v>85.040277777777774</c:v>
                </c:pt>
                <c:pt idx="61230">
                  <c:v>85.041666666666671</c:v>
                </c:pt>
                <c:pt idx="61231">
                  <c:v>85.043055555555554</c:v>
                </c:pt>
                <c:pt idx="61232">
                  <c:v>85.044444444444451</c:v>
                </c:pt>
                <c:pt idx="61233">
                  <c:v>85.045833333333334</c:v>
                </c:pt>
                <c:pt idx="61234">
                  <c:v>85.047222222222217</c:v>
                </c:pt>
                <c:pt idx="61235">
                  <c:v>85.048611111111114</c:v>
                </c:pt>
                <c:pt idx="61236">
                  <c:v>85.05</c:v>
                </c:pt>
                <c:pt idx="61237">
                  <c:v>85.051388888888894</c:v>
                </c:pt>
                <c:pt idx="61238">
                  <c:v>85.052777777777777</c:v>
                </c:pt>
                <c:pt idx="61239">
                  <c:v>85.05416666666666</c:v>
                </c:pt>
                <c:pt idx="61240">
                  <c:v>85.055555555555557</c:v>
                </c:pt>
                <c:pt idx="61241">
                  <c:v>85.05694444444444</c:v>
                </c:pt>
                <c:pt idx="61242">
                  <c:v>85.058333333333337</c:v>
                </c:pt>
                <c:pt idx="61243">
                  <c:v>85.05972222222222</c:v>
                </c:pt>
                <c:pt idx="61244">
                  <c:v>85.061111111111117</c:v>
                </c:pt>
                <c:pt idx="61245">
                  <c:v>85.0625</c:v>
                </c:pt>
                <c:pt idx="61246">
                  <c:v>85.063888888888883</c:v>
                </c:pt>
                <c:pt idx="61247">
                  <c:v>85.06527777777778</c:v>
                </c:pt>
                <c:pt idx="61248">
                  <c:v>85.066666666666663</c:v>
                </c:pt>
                <c:pt idx="61249">
                  <c:v>85.06805555555556</c:v>
                </c:pt>
                <c:pt idx="61250">
                  <c:v>85.069444444444443</c:v>
                </c:pt>
                <c:pt idx="61251">
                  <c:v>85.07083333333334</c:v>
                </c:pt>
                <c:pt idx="61252">
                  <c:v>85.072222222222223</c:v>
                </c:pt>
                <c:pt idx="61253">
                  <c:v>85.073611111111106</c:v>
                </c:pt>
                <c:pt idx="61254">
                  <c:v>85.075000000000003</c:v>
                </c:pt>
                <c:pt idx="61255">
                  <c:v>85.076388888888886</c:v>
                </c:pt>
                <c:pt idx="61256">
                  <c:v>85.077777777777783</c:v>
                </c:pt>
                <c:pt idx="61257">
                  <c:v>85.079166666666666</c:v>
                </c:pt>
                <c:pt idx="61258">
                  <c:v>85.080555555555549</c:v>
                </c:pt>
                <c:pt idx="61259">
                  <c:v>85.081944444444446</c:v>
                </c:pt>
                <c:pt idx="61260">
                  <c:v>85.083333333333329</c:v>
                </c:pt>
                <c:pt idx="61261">
                  <c:v>85.084722222222226</c:v>
                </c:pt>
                <c:pt idx="61262">
                  <c:v>85.086111111111109</c:v>
                </c:pt>
                <c:pt idx="61263">
                  <c:v>85.087500000000006</c:v>
                </c:pt>
                <c:pt idx="61264">
                  <c:v>85.088888888888889</c:v>
                </c:pt>
                <c:pt idx="61265">
                  <c:v>85.090277777777771</c:v>
                </c:pt>
                <c:pt idx="61266">
                  <c:v>85.091666666666669</c:v>
                </c:pt>
                <c:pt idx="61267">
                  <c:v>85.093055555555551</c:v>
                </c:pt>
                <c:pt idx="61268">
                  <c:v>85.094444444444449</c:v>
                </c:pt>
                <c:pt idx="61269">
                  <c:v>85.095833333333331</c:v>
                </c:pt>
                <c:pt idx="61270">
                  <c:v>85.097222222222229</c:v>
                </c:pt>
                <c:pt idx="61271">
                  <c:v>85.098611111111111</c:v>
                </c:pt>
                <c:pt idx="61272">
                  <c:v>85.1</c:v>
                </c:pt>
                <c:pt idx="61273">
                  <c:v>85.101388888888891</c:v>
                </c:pt>
                <c:pt idx="61274">
                  <c:v>85.102777777777774</c:v>
                </c:pt>
                <c:pt idx="61275">
                  <c:v>85.104166666666671</c:v>
                </c:pt>
                <c:pt idx="61276">
                  <c:v>85.105555555555554</c:v>
                </c:pt>
                <c:pt idx="61277">
                  <c:v>85.106944444444451</c:v>
                </c:pt>
                <c:pt idx="61278">
                  <c:v>85.108333333333334</c:v>
                </c:pt>
                <c:pt idx="61279">
                  <c:v>85.109722222222217</c:v>
                </c:pt>
                <c:pt idx="61280">
                  <c:v>85.111111111111114</c:v>
                </c:pt>
                <c:pt idx="61281">
                  <c:v>85.112499999999997</c:v>
                </c:pt>
                <c:pt idx="61282">
                  <c:v>85.113888888888894</c:v>
                </c:pt>
                <c:pt idx="61283">
                  <c:v>85.115277777777777</c:v>
                </c:pt>
                <c:pt idx="61284">
                  <c:v>85.11666666666666</c:v>
                </c:pt>
                <c:pt idx="61285">
                  <c:v>85.118055555555557</c:v>
                </c:pt>
                <c:pt idx="61286">
                  <c:v>85.11944444444444</c:v>
                </c:pt>
                <c:pt idx="61287">
                  <c:v>85.120833333333337</c:v>
                </c:pt>
                <c:pt idx="61288">
                  <c:v>85.12222222222222</c:v>
                </c:pt>
                <c:pt idx="61289">
                  <c:v>85.123611111111117</c:v>
                </c:pt>
                <c:pt idx="61290">
                  <c:v>85.125</c:v>
                </c:pt>
                <c:pt idx="61291">
                  <c:v>85.126388888888883</c:v>
                </c:pt>
                <c:pt idx="61292">
                  <c:v>85.12777777777778</c:v>
                </c:pt>
                <c:pt idx="61293">
                  <c:v>85.129166666666663</c:v>
                </c:pt>
                <c:pt idx="61294">
                  <c:v>85.13055555555556</c:v>
                </c:pt>
                <c:pt idx="61295">
                  <c:v>85.131944444444443</c:v>
                </c:pt>
                <c:pt idx="61296">
                  <c:v>85.13333333333334</c:v>
                </c:pt>
                <c:pt idx="61297">
                  <c:v>85.134722222222223</c:v>
                </c:pt>
                <c:pt idx="61298">
                  <c:v>85.136111111111106</c:v>
                </c:pt>
                <c:pt idx="61299">
                  <c:v>85.137500000000003</c:v>
                </c:pt>
                <c:pt idx="61300">
                  <c:v>85.138888888888886</c:v>
                </c:pt>
                <c:pt idx="61301">
                  <c:v>85.140277777777783</c:v>
                </c:pt>
                <c:pt idx="61302">
                  <c:v>85.141666666666666</c:v>
                </c:pt>
                <c:pt idx="61303">
                  <c:v>85.143055555555549</c:v>
                </c:pt>
                <c:pt idx="61304">
                  <c:v>85.144444444444446</c:v>
                </c:pt>
                <c:pt idx="61305">
                  <c:v>85.145833333333329</c:v>
                </c:pt>
                <c:pt idx="61306">
                  <c:v>85.147222222222226</c:v>
                </c:pt>
                <c:pt idx="61307">
                  <c:v>85.148611111111109</c:v>
                </c:pt>
                <c:pt idx="61308">
                  <c:v>85.15</c:v>
                </c:pt>
                <c:pt idx="61309">
                  <c:v>85.151388888888889</c:v>
                </c:pt>
                <c:pt idx="61310">
                  <c:v>85.152777777777771</c:v>
                </c:pt>
                <c:pt idx="61311">
                  <c:v>85.154166666666669</c:v>
                </c:pt>
                <c:pt idx="61312">
                  <c:v>85.155555555555551</c:v>
                </c:pt>
                <c:pt idx="61313">
                  <c:v>85.156944444444449</c:v>
                </c:pt>
                <c:pt idx="61314">
                  <c:v>85.158333333333331</c:v>
                </c:pt>
                <c:pt idx="61315">
                  <c:v>85.159722222222229</c:v>
                </c:pt>
                <c:pt idx="61316">
                  <c:v>85.161111111111111</c:v>
                </c:pt>
                <c:pt idx="61317">
                  <c:v>85.162499999999994</c:v>
                </c:pt>
                <c:pt idx="61318">
                  <c:v>85.163888888888891</c:v>
                </c:pt>
                <c:pt idx="61319">
                  <c:v>85.165277777777774</c:v>
                </c:pt>
                <c:pt idx="61320">
                  <c:v>85.166666666666671</c:v>
                </c:pt>
                <c:pt idx="61321">
                  <c:v>85.168055555555554</c:v>
                </c:pt>
                <c:pt idx="61322">
                  <c:v>85.169444444444451</c:v>
                </c:pt>
                <c:pt idx="61323">
                  <c:v>85.170833333333334</c:v>
                </c:pt>
                <c:pt idx="61324">
                  <c:v>85.172222222222217</c:v>
                </c:pt>
                <c:pt idx="61325">
                  <c:v>85.173611111111114</c:v>
                </c:pt>
                <c:pt idx="61326">
                  <c:v>85.174999999999997</c:v>
                </c:pt>
                <c:pt idx="61327">
                  <c:v>85.176388888888894</c:v>
                </c:pt>
                <c:pt idx="61328">
                  <c:v>85.177777777777777</c:v>
                </c:pt>
                <c:pt idx="61329">
                  <c:v>85.17916666666666</c:v>
                </c:pt>
                <c:pt idx="61330">
                  <c:v>85.180555555555557</c:v>
                </c:pt>
                <c:pt idx="61331">
                  <c:v>85.18194444444444</c:v>
                </c:pt>
                <c:pt idx="61332">
                  <c:v>85.183333333333337</c:v>
                </c:pt>
                <c:pt idx="61333">
                  <c:v>85.18472222222222</c:v>
                </c:pt>
                <c:pt idx="61334">
                  <c:v>85.186111111111117</c:v>
                </c:pt>
                <c:pt idx="61335">
                  <c:v>85.1875</c:v>
                </c:pt>
                <c:pt idx="61336">
                  <c:v>85.188888888888883</c:v>
                </c:pt>
                <c:pt idx="61337">
                  <c:v>85.19027777777778</c:v>
                </c:pt>
                <c:pt idx="61338">
                  <c:v>85.191666666666663</c:v>
                </c:pt>
                <c:pt idx="61339">
                  <c:v>85.19305555555556</c:v>
                </c:pt>
                <c:pt idx="61340">
                  <c:v>85.194444444444443</c:v>
                </c:pt>
                <c:pt idx="61341">
                  <c:v>85.19583333333334</c:v>
                </c:pt>
                <c:pt idx="61342">
                  <c:v>85.197222222222223</c:v>
                </c:pt>
                <c:pt idx="61343">
                  <c:v>85.198611111111106</c:v>
                </c:pt>
                <c:pt idx="61344">
                  <c:v>85.2</c:v>
                </c:pt>
                <c:pt idx="61345">
                  <c:v>85.201388888888886</c:v>
                </c:pt>
                <c:pt idx="61346">
                  <c:v>85.202777777777783</c:v>
                </c:pt>
                <c:pt idx="61347">
                  <c:v>85.204166666666666</c:v>
                </c:pt>
                <c:pt idx="61348">
                  <c:v>85.205555555555549</c:v>
                </c:pt>
                <c:pt idx="61349">
                  <c:v>85.206944444444446</c:v>
                </c:pt>
                <c:pt idx="61350">
                  <c:v>85.208333333333329</c:v>
                </c:pt>
                <c:pt idx="61351">
                  <c:v>85.209722222222226</c:v>
                </c:pt>
                <c:pt idx="61352">
                  <c:v>85.211111111111109</c:v>
                </c:pt>
                <c:pt idx="61353">
                  <c:v>85.212500000000006</c:v>
                </c:pt>
                <c:pt idx="61354">
                  <c:v>85.213888888888889</c:v>
                </c:pt>
                <c:pt idx="61355">
                  <c:v>85.215277777777771</c:v>
                </c:pt>
                <c:pt idx="61356">
                  <c:v>85.216666666666669</c:v>
                </c:pt>
                <c:pt idx="61357">
                  <c:v>85.218055555555551</c:v>
                </c:pt>
                <c:pt idx="61358">
                  <c:v>85.219444444444449</c:v>
                </c:pt>
                <c:pt idx="61359">
                  <c:v>85.220833333333331</c:v>
                </c:pt>
                <c:pt idx="61360">
                  <c:v>85.222222222222229</c:v>
                </c:pt>
                <c:pt idx="61361">
                  <c:v>85.223611111111111</c:v>
                </c:pt>
                <c:pt idx="61362">
                  <c:v>85.224999999999994</c:v>
                </c:pt>
                <c:pt idx="61363">
                  <c:v>85.226388888888891</c:v>
                </c:pt>
                <c:pt idx="61364">
                  <c:v>85.227777777777774</c:v>
                </c:pt>
                <c:pt idx="61365">
                  <c:v>85.229166666666671</c:v>
                </c:pt>
                <c:pt idx="61366">
                  <c:v>85.230555555555554</c:v>
                </c:pt>
                <c:pt idx="61367">
                  <c:v>85.231944444444451</c:v>
                </c:pt>
                <c:pt idx="61368">
                  <c:v>85.233333333333334</c:v>
                </c:pt>
                <c:pt idx="61369">
                  <c:v>85.234722222222217</c:v>
                </c:pt>
                <c:pt idx="61370">
                  <c:v>85.236111111111114</c:v>
                </c:pt>
                <c:pt idx="61371">
                  <c:v>85.237499999999997</c:v>
                </c:pt>
                <c:pt idx="61372">
                  <c:v>85.238888888888894</c:v>
                </c:pt>
                <c:pt idx="61373">
                  <c:v>85.240277777777777</c:v>
                </c:pt>
                <c:pt idx="61374">
                  <c:v>85.24166666666666</c:v>
                </c:pt>
                <c:pt idx="61375">
                  <c:v>85.243055555555557</c:v>
                </c:pt>
                <c:pt idx="61376">
                  <c:v>85.24444444444444</c:v>
                </c:pt>
                <c:pt idx="61377">
                  <c:v>85.245833333333337</c:v>
                </c:pt>
                <c:pt idx="61378">
                  <c:v>85.24722222222222</c:v>
                </c:pt>
                <c:pt idx="61379">
                  <c:v>85.248611111111117</c:v>
                </c:pt>
                <c:pt idx="61380">
                  <c:v>85.25</c:v>
                </c:pt>
                <c:pt idx="61381">
                  <c:v>85.251388888888883</c:v>
                </c:pt>
                <c:pt idx="61382">
                  <c:v>85.25277777777778</c:v>
                </c:pt>
                <c:pt idx="61383">
                  <c:v>85.254166666666663</c:v>
                </c:pt>
                <c:pt idx="61384">
                  <c:v>85.25555555555556</c:v>
                </c:pt>
                <c:pt idx="61385">
                  <c:v>85.256944444444443</c:v>
                </c:pt>
                <c:pt idx="61386">
                  <c:v>85.25833333333334</c:v>
                </c:pt>
                <c:pt idx="61387">
                  <c:v>85.259722222222223</c:v>
                </c:pt>
                <c:pt idx="61388">
                  <c:v>85.261111111111106</c:v>
                </c:pt>
                <c:pt idx="61389">
                  <c:v>85.262500000000003</c:v>
                </c:pt>
                <c:pt idx="61390">
                  <c:v>85.263888888888886</c:v>
                </c:pt>
                <c:pt idx="61391">
                  <c:v>85.265277777777783</c:v>
                </c:pt>
                <c:pt idx="61392">
                  <c:v>85.266666666666666</c:v>
                </c:pt>
                <c:pt idx="61393">
                  <c:v>85.268055555555549</c:v>
                </c:pt>
                <c:pt idx="61394">
                  <c:v>85.269444444444446</c:v>
                </c:pt>
                <c:pt idx="61395">
                  <c:v>85.270833333333329</c:v>
                </c:pt>
                <c:pt idx="61396">
                  <c:v>85.272222222222226</c:v>
                </c:pt>
                <c:pt idx="61397">
                  <c:v>85.273611111111109</c:v>
                </c:pt>
                <c:pt idx="61398">
                  <c:v>85.275000000000006</c:v>
                </c:pt>
                <c:pt idx="61399">
                  <c:v>85.276388888888889</c:v>
                </c:pt>
                <c:pt idx="61400">
                  <c:v>85.277777777777771</c:v>
                </c:pt>
                <c:pt idx="61401">
                  <c:v>85.279166666666669</c:v>
                </c:pt>
                <c:pt idx="61402">
                  <c:v>85.280555555555551</c:v>
                </c:pt>
                <c:pt idx="61403">
                  <c:v>85.281944444444449</c:v>
                </c:pt>
                <c:pt idx="61404">
                  <c:v>85.283333333333331</c:v>
                </c:pt>
                <c:pt idx="61405">
                  <c:v>85.284722222222229</c:v>
                </c:pt>
                <c:pt idx="61406">
                  <c:v>85.286111111111111</c:v>
                </c:pt>
                <c:pt idx="61407">
                  <c:v>85.287499999999994</c:v>
                </c:pt>
                <c:pt idx="61408">
                  <c:v>85.288888888888891</c:v>
                </c:pt>
                <c:pt idx="61409">
                  <c:v>85.290277777777774</c:v>
                </c:pt>
                <c:pt idx="61410">
                  <c:v>85.291666666666671</c:v>
                </c:pt>
                <c:pt idx="61411">
                  <c:v>85.293055555555554</c:v>
                </c:pt>
                <c:pt idx="61412">
                  <c:v>85.294444444444451</c:v>
                </c:pt>
                <c:pt idx="61413">
                  <c:v>85.295833333333334</c:v>
                </c:pt>
                <c:pt idx="61414">
                  <c:v>85.297222222222217</c:v>
                </c:pt>
                <c:pt idx="61415">
                  <c:v>85.298611111111114</c:v>
                </c:pt>
                <c:pt idx="61416">
                  <c:v>85.3</c:v>
                </c:pt>
                <c:pt idx="61417">
                  <c:v>85.301388888888894</c:v>
                </c:pt>
                <c:pt idx="61418">
                  <c:v>85.302777777777777</c:v>
                </c:pt>
                <c:pt idx="61419">
                  <c:v>85.30416666666666</c:v>
                </c:pt>
                <c:pt idx="61420">
                  <c:v>85.305555555555557</c:v>
                </c:pt>
                <c:pt idx="61421">
                  <c:v>85.30694444444444</c:v>
                </c:pt>
                <c:pt idx="61422">
                  <c:v>85.308333333333337</c:v>
                </c:pt>
                <c:pt idx="61423">
                  <c:v>85.30972222222222</c:v>
                </c:pt>
                <c:pt idx="61424">
                  <c:v>85.311111111111117</c:v>
                </c:pt>
                <c:pt idx="61425">
                  <c:v>85.3125</c:v>
                </c:pt>
                <c:pt idx="61426">
                  <c:v>85.313888888888883</c:v>
                </c:pt>
                <c:pt idx="61427">
                  <c:v>85.31527777777778</c:v>
                </c:pt>
                <c:pt idx="61428">
                  <c:v>85.316666666666663</c:v>
                </c:pt>
                <c:pt idx="61429">
                  <c:v>85.31805555555556</c:v>
                </c:pt>
                <c:pt idx="61430">
                  <c:v>85.319444444444443</c:v>
                </c:pt>
                <c:pt idx="61431">
                  <c:v>85.32083333333334</c:v>
                </c:pt>
                <c:pt idx="61432">
                  <c:v>85.322222222222223</c:v>
                </c:pt>
                <c:pt idx="61433">
                  <c:v>85.323611111111106</c:v>
                </c:pt>
                <c:pt idx="61434">
                  <c:v>85.325000000000003</c:v>
                </c:pt>
                <c:pt idx="61435">
                  <c:v>85.326388888888886</c:v>
                </c:pt>
                <c:pt idx="61436">
                  <c:v>85.327777777777783</c:v>
                </c:pt>
                <c:pt idx="61437">
                  <c:v>85.329166666666666</c:v>
                </c:pt>
                <c:pt idx="61438">
                  <c:v>85.330555555555549</c:v>
                </c:pt>
                <c:pt idx="61439">
                  <c:v>85.331944444444446</c:v>
                </c:pt>
                <c:pt idx="61440">
                  <c:v>85.333333333333329</c:v>
                </c:pt>
                <c:pt idx="61441">
                  <c:v>85.334722222222226</c:v>
                </c:pt>
                <c:pt idx="61442">
                  <c:v>85.336111111111109</c:v>
                </c:pt>
                <c:pt idx="61443">
                  <c:v>85.337500000000006</c:v>
                </c:pt>
                <c:pt idx="61444">
                  <c:v>85.338888888888889</c:v>
                </c:pt>
                <c:pt idx="61445">
                  <c:v>85.340277777777771</c:v>
                </c:pt>
                <c:pt idx="61446">
                  <c:v>85.341666666666669</c:v>
                </c:pt>
                <c:pt idx="61447">
                  <c:v>85.343055555555551</c:v>
                </c:pt>
                <c:pt idx="61448">
                  <c:v>85.344444444444449</c:v>
                </c:pt>
                <c:pt idx="61449">
                  <c:v>85.345833333333331</c:v>
                </c:pt>
                <c:pt idx="61450">
                  <c:v>85.347222222222229</c:v>
                </c:pt>
                <c:pt idx="61451">
                  <c:v>85.348611111111111</c:v>
                </c:pt>
                <c:pt idx="61452">
                  <c:v>85.35</c:v>
                </c:pt>
                <c:pt idx="61453">
                  <c:v>85.351388888888891</c:v>
                </c:pt>
                <c:pt idx="61454">
                  <c:v>85.352777777777774</c:v>
                </c:pt>
                <c:pt idx="61455">
                  <c:v>85.354166666666671</c:v>
                </c:pt>
                <c:pt idx="61456">
                  <c:v>85.355555555555554</c:v>
                </c:pt>
                <c:pt idx="61457">
                  <c:v>85.356944444444451</c:v>
                </c:pt>
                <c:pt idx="61458">
                  <c:v>85.358333333333334</c:v>
                </c:pt>
                <c:pt idx="61459">
                  <c:v>85.359722222222217</c:v>
                </c:pt>
                <c:pt idx="61460">
                  <c:v>85.361111111111114</c:v>
                </c:pt>
                <c:pt idx="61461">
                  <c:v>85.362499999999997</c:v>
                </c:pt>
                <c:pt idx="61462">
                  <c:v>85.363888888888894</c:v>
                </c:pt>
                <c:pt idx="61463">
                  <c:v>85.365277777777777</c:v>
                </c:pt>
                <c:pt idx="61464">
                  <c:v>85.36666666666666</c:v>
                </c:pt>
                <c:pt idx="61465">
                  <c:v>85.368055555555557</c:v>
                </c:pt>
                <c:pt idx="61466">
                  <c:v>85.36944444444444</c:v>
                </c:pt>
                <c:pt idx="61467">
                  <c:v>85.370833333333337</c:v>
                </c:pt>
                <c:pt idx="61468">
                  <c:v>85.37222222222222</c:v>
                </c:pt>
                <c:pt idx="61469">
                  <c:v>85.373611111111117</c:v>
                </c:pt>
                <c:pt idx="61470">
                  <c:v>85.375</c:v>
                </c:pt>
                <c:pt idx="61471">
                  <c:v>85.376388888888883</c:v>
                </c:pt>
                <c:pt idx="61472">
                  <c:v>85.37777777777778</c:v>
                </c:pt>
                <c:pt idx="61473">
                  <c:v>85.379166666666663</c:v>
                </c:pt>
                <c:pt idx="61474">
                  <c:v>85.38055555555556</c:v>
                </c:pt>
                <c:pt idx="61475">
                  <c:v>85.381944444444443</c:v>
                </c:pt>
                <c:pt idx="61476">
                  <c:v>85.38333333333334</c:v>
                </c:pt>
                <c:pt idx="61477">
                  <c:v>85.384722222222223</c:v>
                </c:pt>
                <c:pt idx="61478">
                  <c:v>85.386111111111106</c:v>
                </c:pt>
                <c:pt idx="61479">
                  <c:v>85.387500000000003</c:v>
                </c:pt>
                <c:pt idx="61480">
                  <c:v>85.388888888888886</c:v>
                </c:pt>
                <c:pt idx="61481">
                  <c:v>85.390277777777783</c:v>
                </c:pt>
                <c:pt idx="61482">
                  <c:v>85.391666666666666</c:v>
                </c:pt>
                <c:pt idx="61483">
                  <c:v>85.393055555555549</c:v>
                </c:pt>
                <c:pt idx="61484">
                  <c:v>85.394444444444446</c:v>
                </c:pt>
                <c:pt idx="61485">
                  <c:v>85.395833333333329</c:v>
                </c:pt>
                <c:pt idx="61486">
                  <c:v>85.397222222222226</c:v>
                </c:pt>
                <c:pt idx="61487">
                  <c:v>85.398611111111109</c:v>
                </c:pt>
                <c:pt idx="61488">
                  <c:v>85.4</c:v>
                </c:pt>
                <c:pt idx="61489">
                  <c:v>85.401388888888889</c:v>
                </c:pt>
                <c:pt idx="61490">
                  <c:v>85.402777777777771</c:v>
                </c:pt>
                <c:pt idx="61491">
                  <c:v>85.404166666666669</c:v>
                </c:pt>
                <c:pt idx="61492">
                  <c:v>85.405555555555551</c:v>
                </c:pt>
                <c:pt idx="61493">
                  <c:v>85.406944444444449</c:v>
                </c:pt>
                <c:pt idx="61494">
                  <c:v>85.408333333333331</c:v>
                </c:pt>
                <c:pt idx="61495">
                  <c:v>85.409722222222229</c:v>
                </c:pt>
                <c:pt idx="61496">
                  <c:v>85.411111111111111</c:v>
                </c:pt>
                <c:pt idx="61497">
                  <c:v>85.412499999999994</c:v>
                </c:pt>
                <c:pt idx="61498">
                  <c:v>85.413888888888891</c:v>
                </c:pt>
                <c:pt idx="61499">
                  <c:v>85.415277777777774</c:v>
                </c:pt>
                <c:pt idx="61500">
                  <c:v>85.416666666666671</c:v>
                </c:pt>
                <c:pt idx="61501">
                  <c:v>85.418055555555554</c:v>
                </c:pt>
                <c:pt idx="61502">
                  <c:v>85.419444444444451</c:v>
                </c:pt>
                <c:pt idx="61503">
                  <c:v>85.420833333333334</c:v>
                </c:pt>
                <c:pt idx="61504">
                  <c:v>85.422222222222217</c:v>
                </c:pt>
                <c:pt idx="61505">
                  <c:v>85.423611111111114</c:v>
                </c:pt>
                <c:pt idx="61506">
                  <c:v>85.424999999999997</c:v>
                </c:pt>
                <c:pt idx="61507">
                  <c:v>85.426388888888894</c:v>
                </c:pt>
                <c:pt idx="61508">
                  <c:v>85.427777777777777</c:v>
                </c:pt>
                <c:pt idx="61509">
                  <c:v>85.42916666666666</c:v>
                </c:pt>
                <c:pt idx="61510">
                  <c:v>85.430555555555557</c:v>
                </c:pt>
                <c:pt idx="61511">
                  <c:v>85.43194444444444</c:v>
                </c:pt>
                <c:pt idx="61512">
                  <c:v>85.433333333333337</c:v>
                </c:pt>
                <c:pt idx="61513">
                  <c:v>85.43472222222222</c:v>
                </c:pt>
                <c:pt idx="61514">
                  <c:v>85.436111111111117</c:v>
                </c:pt>
                <c:pt idx="61515">
                  <c:v>85.4375</c:v>
                </c:pt>
                <c:pt idx="61516">
                  <c:v>85.438888888888883</c:v>
                </c:pt>
                <c:pt idx="61517">
                  <c:v>85.44027777777778</c:v>
                </c:pt>
                <c:pt idx="61518">
                  <c:v>85.441666666666663</c:v>
                </c:pt>
                <c:pt idx="61519">
                  <c:v>85.44305555555556</c:v>
                </c:pt>
                <c:pt idx="61520">
                  <c:v>85.444444444444443</c:v>
                </c:pt>
                <c:pt idx="61521">
                  <c:v>85.44583333333334</c:v>
                </c:pt>
                <c:pt idx="61522">
                  <c:v>85.447222222222223</c:v>
                </c:pt>
                <c:pt idx="61523">
                  <c:v>85.448611111111106</c:v>
                </c:pt>
                <c:pt idx="61524">
                  <c:v>85.45</c:v>
                </c:pt>
                <c:pt idx="61525">
                  <c:v>85.451388888888886</c:v>
                </c:pt>
                <c:pt idx="61526">
                  <c:v>85.452777777777783</c:v>
                </c:pt>
                <c:pt idx="61527">
                  <c:v>85.454166666666666</c:v>
                </c:pt>
                <c:pt idx="61528">
                  <c:v>85.455555555555549</c:v>
                </c:pt>
                <c:pt idx="61529">
                  <c:v>85.456944444444446</c:v>
                </c:pt>
                <c:pt idx="61530">
                  <c:v>85.458333333333329</c:v>
                </c:pt>
                <c:pt idx="61531">
                  <c:v>85.459722222222226</c:v>
                </c:pt>
                <c:pt idx="61532">
                  <c:v>85.461111111111109</c:v>
                </c:pt>
                <c:pt idx="61533">
                  <c:v>85.462500000000006</c:v>
                </c:pt>
                <c:pt idx="61534">
                  <c:v>85.463888888888889</c:v>
                </c:pt>
                <c:pt idx="61535">
                  <c:v>85.465277777777771</c:v>
                </c:pt>
                <c:pt idx="61536">
                  <c:v>85.466666666666669</c:v>
                </c:pt>
                <c:pt idx="61537">
                  <c:v>85.468055555555551</c:v>
                </c:pt>
                <c:pt idx="61538">
                  <c:v>85.469444444444449</c:v>
                </c:pt>
                <c:pt idx="61539">
                  <c:v>85.470833333333331</c:v>
                </c:pt>
                <c:pt idx="61540">
                  <c:v>85.472222222222229</c:v>
                </c:pt>
                <c:pt idx="61541">
                  <c:v>85.473611111111111</c:v>
                </c:pt>
                <c:pt idx="61542">
                  <c:v>85.474999999999994</c:v>
                </c:pt>
                <c:pt idx="61543">
                  <c:v>85.476388888888891</c:v>
                </c:pt>
                <c:pt idx="61544">
                  <c:v>85.477777777777774</c:v>
                </c:pt>
                <c:pt idx="61545">
                  <c:v>85.479166666666671</c:v>
                </c:pt>
                <c:pt idx="61546">
                  <c:v>85.480555555555554</c:v>
                </c:pt>
                <c:pt idx="61547">
                  <c:v>85.481944444444451</c:v>
                </c:pt>
                <c:pt idx="61548">
                  <c:v>85.483333333333334</c:v>
                </c:pt>
                <c:pt idx="61549">
                  <c:v>85.484722222222217</c:v>
                </c:pt>
                <c:pt idx="61550">
                  <c:v>85.486111111111114</c:v>
                </c:pt>
                <c:pt idx="61551">
                  <c:v>85.487499999999997</c:v>
                </c:pt>
                <c:pt idx="61552">
                  <c:v>85.488888888888894</c:v>
                </c:pt>
                <c:pt idx="61553">
                  <c:v>85.490277777777777</c:v>
                </c:pt>
                <c:pt idx="61554">
                  <c:v>85.49166666666666</c:v>
                </c:pt>
                <c:pt idx="61555">
                  <c:v>85.493055555555557</c:v>
                </c:pt>
                <c:pt idx="61556">
                  <c:v>85.49444444444444</c:v>
                </c:pt>
                <c:pt idx="61557">
                  <c:v>85.495833333333337</c:v>
                </c:pt>
                <c:pt idx="61558">
                  <c:v>85.49722222222222</c:v>
                </c:pt>
                <c:pt idx="61559">
                  <c:v>85.498611111111117</c:v>
                </c:pt>
                <c:pt idx="61560">
                  <c:v>85.5</c:v>
                </c:pt>
                <c:pt idx="61561">
                  <c:v>85.501388888888883</c:v>
                </c:pt>
                <c:pt idx="61562">
                  <c:v>85.50277777777778</c:v>
                </c:pt>
                <c:pt idx="61563">
                  <c:v>85.504166666666663</c:v>
                </c:pt>
                <c:pt idx="61564">
                  <c:v>85.50555555555556</c:v>
                </c:pt>
                <c:pt idx="61565">
                  <c:v>85.506944444444443</c:v>
                </c:pt>
                <c:pt idx="61566">
                  <c:v>85.50833333333334</c:v>
                </c:pt>
                <c:pt idx="61567">
                  <c:v>85.509722222222223</c:v>
                </c:pt>
                <c:pt idx="61568">
                  <c:v>85.511111111111106</c:v>
                </c:pt>
                <c:pt idx="61569">
                  <c:v>85.512500000000003</c:v>
                </c:pt>
                <c:pt idx="61570">
                  <c:v>85.513888888888886</c:v>
                </c:pt>
                <c:pt idx="61571">
                  <c:v>85.515277777777783</c:v>
                </c:pt>
                <c:pt idx="61572">
                  <c:v>85.516666666666666</c:v>
                </c:pt>
                <c:pt idx="61573">
                  <c:v>85.518055555555549</c:v>
                </c:pt>
                <c:pt idx="61574">
                  <c:v>85.519444444444446</c:v>
                </c:pt>
                <c:pt idx="61575">
                  <c:v>85.520833333333329</c:v>
                </c:pt>
                <c:pt idx="61576">
                  <c:v>85.522222222222226</c:v>
                </c:pt>
                <c:pt idx="61577">
                  <c:v>85.523611111111109</c:v>
                </c:pt>
                <c:pt idx="61578">
                  <c:v>85.525000000000006</c:v>
                </c:pt>
                <c:pt idx="61579">
                  <c:v>85.526388888888889</c:v>
                </c:pt>
                <c:pt idx="61580">
                  <c:v>85.527777777777771</c:v>
                </c:pt>
                <c:pt idx="61581">
                  <c:v>85.529166666666669</c:v>
                </c:pt>
                <c:pt idx="61582">
                  <c:v>85.530555555555551</c:v>
                </c:pt>
                <c:pt idx="61583">
                  <c:v>85.531944444444449</c:v>
                </c:pt>
                <c:pt idx="61584">
                  <c:v>85.533333333333331</c:v>
                </c:pt>
                <c:pt idx="61585">
                  <c:v>85.534722222222229</c:v>
                </c:pt>
                <c:pt idx="61586">
                  <c:v>85.536111111111111</c:v>
                </c:pt>
                <c:pt idx="61587">
                  <c:v>85.537499999999994</c:v>
                </c:pt>
                <c:pt idx="61588">
                  <c:v>85.538888888888891</c:v>
                </c:pt>
                <c:pt idx="61589">
                  <c:v>85.540277777777774</c:v>
                </c:pt>
                <c:pt idx="61590">
                  <c:v>85.541666666666671</c:v>
                </c:pt>
                <c:pt idx="61591">
                  <c:v>85.543055555555554</c:v>
                </c:pt>
                <c:pt idx="61592">
                  <c:v>85.544444444444451</c:v>
                </c:pt>
                <c:pt idx="61593">
                  <c:v>85.545833333333334</c:v>
                </c:pt>
                <c:pt idx="61594">
                  <c:v>85.547222222222217</c:v>
                </c:pt>
                <c:pt idx="61595">
                  <c:v>85.548611111111114</c:v>
                </c:pt>
                <c:pt idx="61596">
                  <c:v>85.55</c:v>
                </c:pt>
                <c:pt idx="61597">
                  <c:v>85.551388888888894</c:v>
                </c:pt>
                <c:pt idx="61598">
                  <c:v>85.552777777777777</c:v>
                </c:pt>
                <c:pt idx="61599">
                  <c:v>85.55416666666666</c:v>
                </c:pt>
                <c:pt idx="61600">
                  <c:v>85.555555555555557</c:v>
                </c:pt>
                <c:pt idx="61601">
                  <c:v>85.55694444444444</c:v>
                </c:pt>
                <c:pt idx="61602">
                  <c:v>85.558333333333337</c:v>
                </c:pt>
                <c:pt idx="61603">
                  <c:v>85.55972222222222</c:v>
                </c:pt>
                <c:pt idx="61604">
                  <c:v>85.561111111111117</c:v>
                </c:pt>
                <c:pt idx="61605">
                  <c:v>85.5625</c:v>
                </c:pt>
                <c:pt idx="61606">
                  <c:v>85.563888888888883</c:v>
                </c:pt>
                <c:pt idx="61607">
                  <c:v>85.56527777777778</c:v>
                </c:pt>
                <c:pt idx="61608">
                  <c:v>85.566666666666663</c:v>
                </c:pt>
                <c:pt idx="61609">
                  <c:v>85.56805555555556</c:v>
                </c:pt>
                <c:pt idx="61610">
                  <c:v>85.569444444444443</c:v>
                </c:pt>
                <c:pt idx="61611">
                  <c:v>85.57083333333334</c:v>
                </c:pt>
                <c:pt idx="61612">
                  <c:v>85.572222222222223</c:v>
                </c:pt>
                <c:pt idx="61613">
                  <c:v>85.573611111111106</c:v>
                </c:pt>
                <c:pt idx="61614">
                  <c:v>85.575000000000003</c:v>
                </c:pt>
                <c:pt idx="61615">
                  <c:v>85.576388888888886</c:v>
                </c:pt>
                <c:pt idx="61616">
                  <c:v>85.577777777777783</c:v>
                </c:pt>
                <c:pt idx="61617">
                  <c:v>85.579166666666666</c:v>
                </c:pt>
                <c:pt idx="61618">
                  <c:v>85.580555555555549</c:v>
                </c:pt>
                <c:pt idx="61619">
                  <c:v>85.581944444444446</c:v>
                </c:pt>
                <c:pt idx="61620">
                  <c:v>85.583333333333329</c:v>
                </c:pt>
                <c:pt idx="61621">
                  <c:v>85.584722222222226</c:v>
                </c:pt>
                <c:pt idx="61622">
                  <c:v>85.586111111111109</c:v>
                </c:pt>
                <c:pt idx="61623">
                  <c:v>85.587500000000006</c:v>
                </c:pt>
                <c:pt idx="61624">
                  <c:v>85.588888888888889</c:v>
                </c:pt>
                <c:pt idx="61625">
                  <c:v>85.590277777777771</c:v>
                </c:pt>
                <c:pt idx="61626">
                  <c:v>85.591666666666669</c:v>
                </c:pt>
                <c:pt idx="61627">
                  <c:v>85.593055555555551</c:v>
                </c:pt>
                <c:pt idx="61628">
                  <c:v>85.594444444444449</c:v>
                </c:pt>
                <c:pt idx="61629">
                  <c:v>85.595833333333331</c:v>
                </c:pt>
                <c:pt idx="61630">
                  <c:v>85.597222222222229</c:v>
                </c:pt>
                <c:pt idx="61631">
                  <c:v>85.598611111111111</c:v>
                </c:pt>
                <c:pt idx="61632">
                  <c:v>85.6</c:v>
                </c:pt>
                <c:pt idx="61633">
                  <c:v>85.601388888888891</c:v>
                </c:pt>
                <c:pt idx="61634">
                  <c:v>85.602777777777774</c:v>
                </c:pt>
                <c:pt idx="61635">
                  <c:v>85.604166666666671</c:v>
                </c:pt>
                <c:pt idx="61636">
                  <c:v>85.605555555555554</c:v>
                </c:pt>
                <c:pt idx="61637">
                  <c:v>85.606944444444451</c:v>
                </c:pt>
                <c:pt idx="61638">
                  <c:v>85.608333333333334</c:v>
                </c:pt>
                <c:pt idx="61639">
                  <c:v>85.609722222222217</c:v>
                </c:pt>
                <c:pt idx="61640">
                  <c:v>85.611111111111114</c:v>
                </c:pt>
                <c:pt idx="61641">
                  <c:v>85.612499999999997</c:v>
                </c:pt>
                <c:pt idx="61642">
                  <c:v>85.613888888888894</c:v>
                </c:pt>
                <c:pt idx="61643">
                  <c:v>85.615277777777777</c:v>
                </c:pt>
                <c:pt idx="61644">
                  <c:v>85.61666666666666</c:v>
                </c:pt>
                <c:pt idx="61645">
                  <c:v>85.618055555555557</c:v>
                </c:pt>
                <c:pt idx="61646">
                  <c:v>85.61944444444444</c:v>
                </c:pt>
                <c:pt idx="61647">
                  <c:v>85.620833333333337</c:v>
                </c:pt>
                <c:pt idx="61648">
                  <c:v>85.62222222222222</c:v>
                </c:pt>
                <c:pt idx="61649">
                  <c:v>85.623611111111117</c:v>
                </c:pt>
                <c:pt idx="61650">
                  <c:v>85.625</c:v>
                </c:pt>
                <c:pt idx="61651">
                  <c:v>85.626388888888883</c:v>
                </c:pt>
                <c:pt idx="61652">
                  <c:v>85.62777777777778</c:v>
                </c:pt>
                <c:pt idx="61653">
                  <c:v>85.629166666666663</c:v>
                </c:pt>
                <c:pt idx="61654">
                  <c:v>85.63055555555556</c:v>
                </c:pt>
                <c:pt idx="61655">
                  <c:v>85.631944444444443</c:v>
                </c:pt>
                <c:pt idx="61656">
                  <c:v>85.63333333333334</c:v>
                </c:pt>
                <c:pt idx="61657">
                  <c:v>85.634722222222223</c:v>
                </c:pt>
                <c:pt idx="61658">
                  <c:v>85.636111111111106</c:v>
                </c:pt>
                <c:pt idx="61659">
                  <c:v>85.637500000000003</c:v>
                </c:pt>
                <c:pt idx="61660">
                  <c:v>85.638888888888886</c:v>
                </c:pt>
                <c:pt idx="61661">
                  <c:v>85.640277777777783</c:v>
                </c:pt>
                <c:pt idx="61662">
                  <c:v>85.641666666666666</c:v>
                </c:pt>
                <c:pt idx="61663">
                  <c:v>85.643055555555549</c:v>
                </c:pt>
                <c:pt idx="61664">
                  <c:v>85.644444444444446</c:v>
                </c:pt>
                <c:pt idx="61665">
                  <c:v>85.645833333333329</c:v>
                </c:pt>
                <c:pt idx="61666">
                  <c:v>85.647222222222226</c:v>
                </c:pt>
                <c:pt idx="61667">
                  <c:v>85.648611111111109</c:v>
                </c:pt>
                <c:pt idx="61668">
                  <c:v>85.65</c:v>
                </c:pt>
                <c:pt idx="61669">
                  <c:v>85.651388888888889</c:v>
                </c:pt>
                <c:pt idx="61670">
                  <c:v>85.652777777777771</c:v>
                </c:pt>
                <c:pt idx="61671">
                  <c:v>85.654166666666669</c:v>
                </c:pt>
                <c:pt idx="61672">
                  <c:v>85.655555555555551</c:v>
                </c:pt>
                <c:pt idx="61673">
                  <c:v>85.656944444444449</c:v>
                </c:pt>
                <c:pt idx="61674">
                  <c:v>85.658333333333331</c:v>
                </c:pt>
                <c:pt idx="61675">
                  <c:v>85.659722222222229</c:v>
                </c:pt>
                <c:pt idx="61676">
                  <c:v>85.661111111111111</c:v>
                </c:pt>
                <c:pt idx="61677">
                  <c:v>85.662499999999994</c:v>
                </c:pt>
                <c:pt idx="61678">
                  <c:v>85.663888888888891</c:v>
                </c:pt>
                <c:pt idx="61679">
                  <c:v>85.665277777777774</c:v>
                </c:pt>
                <c:pt idx="61680">
                  <c:v>85.666666666666671</c:v>
                </c:pt>
                <c:pt idx="61681">
                  <c:v>85.668055555555554</c:v>
                </c:pt>
                <c:pt idx="61682">
                  <c:v>85.669444444444451</c:v>
                </c:pt>
                <c:pt idx="61683">
                  <c:v>85.670833333333334</c:v>
                </c:pt>
                <c:pt idx="61684">
                  <c:v>85.672222222222217</c:v>
                </c:pt>
                <c:pt idx="61685">
                  <c:v>85.673611111111114</c:v>
                </c:pt>
                <c:pt idx="61686">
                  <c:v>85.674999999999997</c:v>
                </c:pt>
                <c:pt idx="61687">
                  <c:v>85.676388888888894</c:v>
                </c:pt>
                <c:pt idx="61688">
                  <c:v>85.677777777777777</c:v>
                </c:pt>
                <c:pt idx="61689">
                  <c:v>85.67916666666666</c:v>
                </c:pt>
                <c:pt idx="61690">
                  <c:v>85.680555555555557</c:v>
                </c:pt>
                <c:pt idx="61691">
                  <c:v>85.68194444444444</c:v>
                </c:pt>
                <c:pt idx="61692">
                  <c:v>85.683333333333337</c:v>
                </c:pt>
                <c:pt idx="61693">
                  <c:v>85.68472222222222</c:v>
                </c:pt>
                <c:pt idx="61694">
                  <c:v>85.686111111111117</c:v>
                </c:pt>
                <c:pt idx="61695">
                  <c:v>85.6875</c:v>
                </c:pt>
                <c:pt idx="61696">
                  <c:v>85.688888888888883</c:v>
                </c:pt>
                <c:pt idx="61697">
                  <c:v>85.69027777777778</c:v>
                </c:pt>
                <c:pt idx="61698">
                  <c:v>85.691666666666663</c:v>
                </c:pt>
                <c:pt idx="61699">
                  <c:v>85.69305555555556</c:v>
                </c:pt>
                <c:pt idx="61700">
                  <c:v>85.694444444444443</c:v>
                </c:pt>
                <c:pt idx="61701">
                  <c:v>85.69583333333334</c:v>
                </c:pt>
                <c:pt idx="61702">
                  <c:v>85.697222222222223</c:v>
                </c:pt>
                <c:pt idx="61703">
                  <c:v>85.698611111111106</c:v>
                </c:pt>
                <c:pt idx="61704">
                  <c:v>85.7</c:v>
                </c:pt>
                <c:pt idx="61705">
                  <c:v>85.701388888888886</c:v>
                </c:pt>
                <c:pt idx="61706">
                  <c:v>85.702777777777783</c:v>
                </c:pt>
                <c:pt idx="61707">
                  <c:v>85.704166666666666</c:v>
                </c:pt>
                <c:pt idx="61708">
                  <c:v>85.705555555555549</c:v>
                </c:pt>
                <c:pt idx="61709">
                  <c:v>85.706944444444446</c:v>
                </c:pt>
                <c:pt idx="61710">
                  <c:v>85.708333333333329</c:v>
                </c:pt>
                <c:pt idx="61711">
                  <c:v>85.709722222222226</c:v>
                </c:pt>
                <c:pt idx="61712">
                  <c:v>85.711111111111109</c:v>
                </c:pt>
                <c:pt idx="61713">
                  <c:v>85.712500000000006</c:v>
                </c:pt>
                <c:pt idx="61714">
                  <c:v>85.713888888888889</c:v>
                </c:pt>
                <c:pt idx="61715">
                  <c:v>85.715277777777771</c:v>
                </c:pt>
                <c:pt idx="61716">
                  <c:v>85.716666666666669</c:v>
                </c:pt>
                <c:pt idx="61717">
                  <c:v>85.718055555555551</c:v>
                </c:pt>
                <c:pt idx="61718">
                  <c:v>85.719444444444449</c:v>
                </c:pt>
                <c:pt idx="61719">
                  <c:v>85.720833333333331</c:v>
                </c:pt>
                <c:pt idx="61720">
                  <c:v>85.722222222222229</c:v>
                </c:pt>
                <c:pt idx="61721">
                  <c:v>85.723611111111111</c:v>
                </c:pt>
                <c:pt idx="61722">
                  <c:v>85.724999999999994</c:v>
                </c:pt>
                <c:pt idx="61723">
                  <c:v>85.726388888888891</c:v>
                </c:pt>
                <c:pt idx="61724">
                  <c:v>85.727777777777774</c:v>
                </c:pt>
                <c:pt idx="61725">
                  <c:v>85.729166666666671</c:v>
                </c:pt>
                <c:pt idx="61726">
                  <c:v>85.730555555555554</c:v>
                </c:pt>
                <c:pt idx="61727">
                  <c:v>85.731944444444451</c:v>
                </c:pt>
                <c:pt idx="61728">
                  <c:v>85.733333333333334</c:v>
                </c:pt>
                <c:pt idx="61729">
                  <c:v>85.734722222222217</c:v>
                </c:pt>
                <c:pt idx="61730">
                  <c:v>85.736111111111114</c:v>
                </c:pt>
                <c:pt idx="61731">
                  <c:v>85.737499999999997</c:v>
                </c:pt>
                <c:pt idx="61732">
                  <c:v>85.738888888888894</c:v>
                </c:pt>
                <c:pt idx="61733">
                  <c:v>85.740277777777777</c:v>
                </c:pt>
                <c:pt idx="61734">
                  <c:v>85.74166666666666</c:v>
                </c:pt>
                <c:pt idx="61735">
                  <c:v>85.743055555555557</c:v>
                </c:pt>
                <c:pt idx="61736">
                  <c:v>85.74444444444444</c:v>
                </c:pt>
                <c:pt idx="61737">
                  <c:v>85.745833333333337</c:v>
                </c:pt>
                <c:pt idx="61738">
                  <c:v>85.74722222222222</c:v>
                </c:pt>
                <c:pt idx="61739">
                  <c:v>85.748611111111117</c:v>
                </c:pt>
                <c:pt idx="61740">
                  <c:v>85.75</c:v>
                </c:pt>
                <c:pt idx="61741">
                  <c:v>85.751388888888883</c:v>
                </c:pt>
                <c:pt idx="61742">
                  <c:v>85.75277777777778</c:v>
                </c:pt>
                <c:pt idx="61743">
                  <c:v>85.754166666666663</c:v>
                </c:pt>
                <c:pt idx="61744">
                  <c:v>85.75555555555556</c:v>
                </c:pt>
                <c:pt idx="61745">
                  <c:v>85.756944444444443</c:v>
                </c:pt>
                <c:pt idx="61746">
                  <c:v>85.75833333333334</c:v>
                </c:pt>
                <c:pt idx="61747">
                  <c:v>85.759722222222223</c:v>
                </c:pt>
                <c:pt idx="61748">
                  <c:v>85.761111111111106</c:v>
                </c:pt>
                <c:pt idx="61749">
                  <c:v>85.762500000000003</c:v>
                </c:pt>
                <c:pt idx="61750">
                  <c:v>85.763888888888886</c:v>
                </c:pt>
                <c:pt idx="61751">
                  <c:v>85.765277777777783</c:v>
                </c:pt>
                <c:pt idx="61752">
                  <c:v>85.766666666666666</c:v>
                </c:pt>
                <c:pt idx="61753">
                  <c:v>85.768055555555549</c:v>
                </c:pt>
                <c:pt idx="61754">
                  <c:v>85.769444444444446</c:v>
                </c:pt>
                <c:pt idx="61755">
                  <c:v>85.770833333333329</c:v>
                </c:pt>
                <c:pt idx="61756">
                  <c:v>85.772222222222226</c:v>
                </c:pt>
                <c:pt idx="61757">
                  <c:v>85.773611111111109</c:v>
                </c:pt>
                <c:pt idx="61758">
                  <c:v>85.775000000000006</c:v>
                </c:pt>
                <c:pt idx="61759">
                  <c:v>85.776388888888889</c:v>
                </c:pt>
                <c:pt idx="61760">
                  <c:v>85.777777777777771</c:v>
                </c:pt>
                <c:pt idx="61761">
                  <c:v>85.779166666666669</c:v>
                </c:pt>
                <c:pt idx="61762">
                  <c:v>85.780555555555551</c:v>
                </c:pt>
                <c:pt idx="61763">
                  <c:v>85.781944444444449</c:v>
                </c:pt>
                <c:pt idx="61764">
                  <c:v>85.783333333333331</c:v>
                </c:pt>
                <c:pt idx="61765">
                  <c:v>85.784722222222229</c:v>
                </c:pt>
                <c:pt idx="61766">
                  <c:v>85.786111111111111</c:v>
                </c:pt>
                <c:pt idx="61767">
                  <c:v>85.787499999999994</c:v>
                </c:pt>
                <c:pt idx="61768">
                  <c:v>85.788888888888891</c:v>
                </c:pt>
                <c:pt idx="61769">
                  <c:v>85.790277777777774</c:v>
                </c:pt>
                <c:pt idx="61770">
                  <c:v>85.791666666666671</c:v>
                </c:pt>
                <c:pt idx="61771">
                  <c:v>85.793055555555554</c:v>
                </c:pt>
                <c:pt idx="61772">
                  <c:v>85.794444444444451</c:v>
                </c:pt>
                <c:pt idx="61773">
                  <c:v>85.795833333333334</c:v>
                </c:pt>
                <c:pt idx="61774">
                  <c:v>85.797222222222217</c:v>
                </c:pt>
                <c:pt idx="61775">
                  <c:v>85.798611111111114</c:v>
                </c:pt>
                <c:pt idx="61776">
                  <c:v>85.8</c:v>
                </c:pt>
                <c:pt idx="61777">
                  <c:v>85.801388888888894</c:v>
                </c:pt>
                <c:pt idx="61778">
                  <c:v>85.802777777777777</c:v>
                </c:pt>
                <c:pt idx="61779">
                  <c:v>85.80416666666666</c:v>
                </c:pt>
                <c:pt idx="61780">
                  <c:v>85.805555555555557</c:v>
                </c:pt>
                <c:pt idx="61781">
                  <c:v>85.80694444444444</c:v>
                </c:pt>
                <c:pt idx="61782">
                  <c:v>85.808333333333337</c:v>
                </c:pt>
                <c:pt idx="61783">
                  <c:v>85.80972222222222</c:v>
                </c:pt>
                <c:pt idx="61784">
                  <c:v>85.811111111111117</c:v>
                </c:pt>
                <c:pt idx="61785">
                  <c:v>85.8125</c:v>
                </c:pt>
                <c:pt idx="61786">
                  <c:v>85.813888888888883</c:v>
                </c:pt>
                <c:pt idx="61787">
                  <c:v>85.81527777777778</c:v>
                </c:pt>
                <c:pt idx="61788">
                  <c:v>85.816666666666663</c:v>
                </c:pt>
                <c:pt idx="61789">
                  <c:v>85.81805555555556</c:v>
                </c:pt>
                <c:pt idx="61790">
                  <c:v>85.819444444444443</c:v>
                </c:pt>
                <c:pt idx="61791">
                  <c:v>85.82083333333334</c:v>
                </c:pt>
                <c:pt idx="61792">
                  <c:v>85.822222222222223</c:v>
                </c:pt>
                <c:pt idx="61793">
                  <c:v>85.823611111111106</c:v>
                </c:pt>
                <c:pt idx="61794">
                  <c:v>85.825000000000003</c:v>
                </c:pt>
                <c:pt idx="61795">
                  <c:v>85.826388888888886</c:v>
                </c:pt>
                <c:pt idx="61796">
                  <c:v>85.827777777777783</c:v>
                </c:pt>
                <c:pt idx="61797">
                  <c:v>85.829166666666666</c:v>
                </c:pt>
                <c:pt idx="61798">
                  <c:v>85.830555555555549</c:v>
                </c:pt>
                <c:pt idx="61799">
                  <c:v>85.831944444444446</c:v>
                </c:pt>
                <c:pt idx="61800">
                  <c:v>85.833333333333329</c:v>
                </c:pt>
                <c:pt idx="61801">
                  <c:v>85.834722222222226</c:v>
                </c:pt>
                <c:pt idx="61802">
                  <c:v>85.836111111111109</c:v>
                </c:pt>
                <c:pt idx="61803">
                  <c:v>85.837500000000006</c:v>
                </c:pt>
                <c:pt idx="61804">
                  <c:v>85.838888888888889</c:v>
                </c:pt>
                <c:pt idx="61805">
                  <c:v>85.840277777777771</c:v>
                </c:pt>
                <c:pt idx="61806">
                  <c:v>85.841666666666669</c:v>
                </c:pt>
                <c:pt idx="61807">
                  <c:v>85.843055555555551</c:v>
                </c:pt>
                <c:pt idx="61808">
                  <c:v>85.844444444444449</c:v>
                </c:pt>
                <c:pt idx="61809">
                  <c:v>85.845833333333331</c:v>
                </c:pt>
                <c:pt idx="61810">
                  <c:v>85.847222222222229</c:v>
                </c:pt>
                <c:pt idx="61811">
                  <c:v>85.848611111111111</c:v>
                </c:pt>
                <c:pt idx="61812">
                  <c:v>85.85</c:v>
                </c:pt>
                <c:pt idx="61813">
                  <c:v>85.851388888888891</c:v>
                </c:pt>
                <c:pt idx="61814">
                  <c:v>85.852777777777774</c:v>
                </c:pt>
                <c:pt idx="61815">
                  <c:v>85.854166666666671</c:v>
                </c:pt>
                <c:pt idx="61816">
                  <c:v>85.855555555555554</c:v>
                </c:pt>
                <c:pt idx="61817">
                  <c:v>85.856944444444451</c:v>
                </c:pt>
                <c:pt idx="61818">
                  <c:v>85.858333333333334</c:v>
                </c:pt>
                <c:pt idx="61819">
                  <c:v>85.859722222222217</c:v>
                </c:pt>
                <c:pt idx="61820">
                  <c:v>85.861111111111114</c:v>
                </c:pt>
                <c:pt idx="61821">
                  <c:v>85.862499999999997</c:v>
                </c:pt>
                <c:pt idx="61822">
                  <c:v>85.863888888888894</c:v>
                </c:pt>
                <c:pt idx="61823">
                  <c:v>85.865277777777777</c:v>
                </c:pt>
                <c:pt idx="61824">
                  <c:v>85.86666666666666</c:v>
                </c:pt>
                <c:pt idx="61825">
                  <c:v>85.868055555555557</c:v>
                </c:pt>
                <c:pt idx="61826">
                  <c:v>85.86944444444444</c:v>
                </c:pt>
                <c:pt idx="61827">
                  <c:v>85.870833333333337</c:v>
                </c:pt>
                <c:pt idx="61828">
                  <c:v>85.87222222222222</c:v>
                </c:pt>
                <c:pt idx="61829">
                  <c:v>85.873611111111117</c:v>
                </c:pt>
                <c:pt idx="61830">
                  <c:v>85.875</c:v>
                </c:pt>
                <c:pt idx="61831">
                  <c:v>85.876388888888883</c:v>
                </c:pt>
                <c:pt idx="61832">
                  <c:v>85.87777777777778</c:v>
                </c:pt>
                <c:pt idx="61833">
                  <c:v>85.879166666666663</c:v>
                </c:pt>
                <c:pt idx="61834">
                  <c:v>85.88055555555556</c:v>
                </c:pt>
                <c:pt idx="61835">
                  <c:v>85.881944444444443</c:v>
                </c:pt>
                <c:pt idx="61836">
                  <c:v>85.88333333333334</c:v>
                </c:pt>
                <c:pt idx="61837">
                  <c:v>85.884722222222223</c:v>
                </c:pt>
                <c:pt idx="61838">
                  <c:v>85.886111111111106</c:v>
                </c:pt>
                <c:pt idx="61839">
                  <c:v>85.887500000000003</c:v>
                </c:pt>
                <c:pt idx="61840">
                  <c:v>85.888888888888886</c:v>
                </c:pt>
                <c:pt idx="61841">
                  <c:v>85.890277777777783</c:v>
                </c:pt>
                <c:pt idx="61842">
                  <c:v>85.891666666666666</c:v>
                </c:pt>
                <c:pt idx="61843">
                  <c:v>85.893055555555549</c:v>
                </c:pt>
                <c:pt idx="61844">
                  <c:v>85.894444444444446</c:v>
                </c:pt>
                <c:pt idx="61845">
                  <c:v>85.895833333333329</c:v>
                </c:pt>
                <c:pt idx="61846">
                  <c:v>85.897222222222226</c:v>
                </c:pt>
                <c:pt idx="61847">
                  <c:v>85.898611111111109</c:v>
                </c:pt>
                <c:pt idx="61848">
                  <c:v>85.9</c:v>
                </c:pt>
                <c:pt idx="61849">
                  <c:v>85.901388888888889</c:v>
                </c:pt>
                <c:pt idx="61850">
                  <c:v>85.902777777777771</c:v>
                </c:pt>
                <c:pt idx="61851">
                  <c:v>85.904166666666669</c:v>
                </c:pt>
                <c:pt idx="61852">
                  <c:v>85.905555555555551</c:v>
                </c:pt>
                <c:pt idx="61853">
                  <c:v>85.906944444444449</c:v>
                </c:pt>
                <c:pt idx="61854">
                  <c:v>85.908333333333331</c:v>
                </c:pt>
                <c:pt idx="61855">
                  <c:v>85.909722222222229</c:v>
                </c:pt>
                <c:pt idx="61856">
                  <c:v>85.911111111111111</c:v>
                </c:pt>
                <c:pt idx="61857">
                  <c:v>85.912499999999994</c:v>
                </c:pt>
                <c:pt idx="61858">
                  <c:v>85.913888888888891</c:v>
                </c:pt>
                <c:pt idx="61859">
                  <c:v>85.915277777777774</c:v>
                </c:pt>
                <c:pt idx="61860">
                  <c:v>85.916666666666671</c:v>
                </c:pt>
                <c:pt idx="61861">
                  <c:v>85.918055555555554</c:v>
                </c:pt>
                <c:pt idx="61862">
                  <c:v>85.919444444444451</c:v>
                </c:pt>
                <c:pt idx="61863">
                  <c:v>85.920833333333334</c:v>
                </c:pt>
                <c:pt idx="61864">
                  <c:v>85.922222222222217</c:v>
                </c:pt>
                <c:pt idx="61865">
                  <c:v>85.923611111111114</c:v>
                </c:pt>
                <c:pt idx="61866">
                  <c:v>85.924999999999997</c:v>
                </c:pt>
                <c:pt idx="61867">
                  <c:v>85.926388888888894</c:v>
                </c:pt>
                <c:pt idx="61868">
                  <c:v>85.927777777777777</c:v>
                </c:pt>
                <c:pt idx="61869">
                  <c:v>85.92916666666666</c:v>
                </c:pt>
                <c:pt idx="61870">
                  <c:v>85.930555555555557</c:v>
                </c:pt>
                <c:pt idx="61871">
                  <c:v>85.93194444444444</c:v>
                </c:pt>
                <c:pt idx="61872">
                  <c:v>85.933333333333337</c:v>
                </c:pt>
                <c:pt idx="61873">
                  <c:v>85.93472222222222</c:v>
                </c:pt>
                <c:pt idx="61874">
                  <c:v>85.936111111111117</c:v>
                </c:pt>
                <c:pt idx="61875">
                  <c:v>85.9375</c:v>
                </c:pt>
                <c:pt idx="61876">
                  <c:v>85.938888888888883</c:v>
                </c:pt>
                <c:pt idx="61877">
                  <c:v>85.94027777777778</c:v>
                </c:pt>
                <c:pt idx="61878">
                  <c:v>85.941666666666663</c:v>
                </c:pt>
                <c:pt idx="61879">
                  <c:v>85.94305555555556</c:v>
                </c:pt>
                <c:pt idx="61880">
                  <c:v>85.944444444444443</c:v>
                </c:pt>
                <c:pt idx="61881">
                  <c:v>85.94583333333334</c:v>
                </c:pt>
                <c:pt idx="61882">
                  <c:v>85.947222222222223</c:v>
                </c:pt>
                <c:pt idx="61883">
                  <c:v>85.948611111111106</c:v>
                </c:pt>
                <c:pt idx="61884">
                  <c:v>85.95</c:v>
                </c:pt>
                <c:pt idx="61885">
                  <c:v>85.951388888888886</c:v>
                </c:pt>
                <c:pt idx="61886">
                  <c:v>85.952777777777783</c:v>
                </c:pt>
                <c:pt idx="61887">
                  <c:v>85.954166666666666</c:v>
                </c:pt>
                <c:pt idx="61888">
                  <c:v>85.955555555555549</c:v>
                </c:pt>
                <c:pt idx="61889">
                  <c:v>85.956944444444446</c:v>
                </c:pt>
                <c:pt idx="61890">
                  <c:v>85.958333333333329</c:v>
                </c:pt>
                <c:pt idx="61891">
                  <c:v>85.959722222222226</c:v>
                </c:pt>
                <c:pt idx="61892">
                  <c:v>85.961111111111109</c:v>
                </c:pt>
                <c:pt idx="61893">
                  <c:v>85.962500000000006</c:v>
                </c:pt>
                <c:pt idx="61894">
                  <c:v>85.963888888888889</c:v>
                </c:pt>
                <c:pt idx="61895">
                  <c:v>85.965277777777771</c:v>
                </c:pt>
                <c:pt idx="61896">
                  <c:v>85.966666666666669</c:v>
                </c:pt>
                <c:pt idx="61897">
                  <c:v>85.968055555555551</c:v>
                </c:pt>
                <c:pt idx="61898">
                  <c:v>85.969444444444449</c:v>
                </c:pt>
                <c:pt idx="61899">
                  <c:v>85.970833333333331</c:v>
                </c:pt>
                <c:pt idx="61900">
                  <c:v>85.972222222222229</c:v>
                </c:pt>
                <c:pt idx="61901">
                  <c:v>85.973611111111111</c:v>
                </c:pt>
                <c:pt idx="61902">
                  <c:v>85.974999999999994</c:v>
                </c:pt>
                <c:pt idx="61903">
                  <c:v>85.976388888888891</c:v>
                </c:pt>
                <c:pt idx="61904">
                  <c:v>85.977777777777774</c:v>
                </c:pt>
                <c:pt idx="61905">
                  <c:v>85.979166666666671</c:v>
                </c:pt>
                <c:pt idx="61906">
                  <c:v>85.980555555555554</c:v>
                </c:pt>
                <c:pt idx="61907">
                  <c:v>85.981944444444451</c:v>
                </c:pt>
                <c:pt idx="61908">
                  <c:v>85.983333333333334</c:v>
                </c:pt>
                <c:pt idx="61909">
                  <c:v>85.984722222222217</c:v>
                </c:pt>
                <c:pt idx="61910">
                  <c:v>85.986111111111114</c:v>
                </c:pt>
                <c:pt idx="61911">
                  <c:v>85.987499999999997</c:v>
                </c:pt>
                <c:pt idx="61912">
                  <c:v>85.988888888888894</c:v>
                </c:pt>
                <c:pt idx="61913">
                  <c:v>85.990277777777777</c:v>
                </c:pt>
                <c:pt idx="61914">
                  <c:v>85.99166666666666</c:v>
                </c:pt>
                <c:pt idx="61915">
                  <c:v>85.993055555555557</c:v>
                </c:pt>
                <c:pt idx="61916">
                  <c:v>85.99444444444444</c:v>
                </c:pt>
                <c:pt idx="61917">
                  <c:v>85.995833333333337</c:v>
                </c:pt>
                <c:pt idx="61918">
                  <c:v>85.99722222222222</c:v>
                </c:pt>
                <c:pt idx="61919">
                  <c:v>85.998611111111117</c:v>
                </c:pt>
                <c:pt idx="61920">
                  <c:v>86</c:v>
                </c:pt>
                <c:pt idx="61921">
                  <c:v>86.001388888888883</c:v>
                </c:pt>
                <c:pt idx="61922">
                  <c:v>86.00277777777778</c:v>
                </c:pt>
                <c:pt idx="61923">
                  <c:v>86.004166666666663</c:v>
                </c:pt>
                <c:pt idx="61924">
                  <c:v>86.00555555555556</c:v>
                </c:pt>
                <c:pt idx="61925">
                  <c:v>86.006944444444443</c:v>
                </c:pt>
                <c:pt idx="61926">
                  <c:v>86.00833333333334</c:v>
                </c:pt>
                <c:pt idx="61927">
                  <c:v>86.009722222222223</c:v>
                </c:pt>
                <c:pt idx="61928">
                  <c:v>86.011111111111106</c:v>
                </c:pt>
                <c:pt idx="61929">
                  <c:v>86.012500000000003</c:v>
                </c:pt>
                <c:pt idx="61930">
                  <c:v>86.013888888888886</c:v>
                </c:pt>
                <c:pt idx="61931">
                  <c:v>86.015277777777783</c:v>
                </c:pt>
                <c:pt idx="61932">
                  <c:v>86.016666666666666</c:v>
                </c:pt>
                <c:pt idx="61933">
                  <c:v>86.018055555555549</c:v>
                </c:pt>
                <c:pt idx="61934">
                  <c:v>86.019444444444446</c:v>
                </c:pt>
                <c:pt idx="61935">
                  <c:v>86.020833333333329</c:v>
                </c:pt>
                <c:pt idx="61936">
                  <c:v>86.022222222222226</c:v>
                </c:pt>
                <c:pt idx="61937">
                  <c:v>86.023611111111109</c:v>
                </c:pt>
                <c:pt idx="61938">
                  <c:v>86.025000000000006</c:v>
                </c:pt>
                <c:pt idx="61939">
                  <c:v>86.026388888888889</c:v>
                </c:pt>
                <c:pt idx="61940">
                  <c:v>86.027777777777771</c:v>
                </c:pt>
                <c:pt idx="61941">
                  <c:v>86.029166666666669</c:v>
                </c:pt>
                <c:pt idx="61942">
                  <c:v>86.030555555555551</c:v>
                </c:pt>
                <c:pt idx="61943">
                  <c:v>86.031944444444449</c:v>
                </c:pt>
                <c:pt idx="61944">
                  <c:v>86.033333333333331</c:v>
                </c:pt>
                <c:pt idx="61945">
                  <c:v>86.034722222222229</c:v>
                </c:pt>
                <c:pt idx="61946">
                  <c:v>86.036111111111111</c:v>
                </c:pt>
                <c:pt idx="61947">
                  <c:v>86.037499999999994</c:v>
                </c:pt>
                <c:pt idx="61948">
                  <c:v>86.038888888888891</c:v>
                </c:pt>
                <c:pt idx="61949">
                  <c:v>86.040277777777774</c:v>
                </c:pt>
                <c:pt idx="61950">
                  <c:v>86.041666666666671</c:v>
                </c:pt>
                <c:pt idx="61951">
                  <c:v>86.043055555555554</c:v>
                </c:pt>
                <c:pt idx="61952">
                  <c:v>86.044444444444451</c:v>
                </c:pt>
                <c:pt idx="61953">
                  <c:v>86.045833333333334</c:v>
                </c:pt>
                <c:pt idx="61954">
                  <c:v>86.047222222222217</c:v>
                </c:pt>
                <c:pt idx="61955">
                  <c:v>86.048611111111114</c:v>
                </c:pt>
                <c:pt idx="61956">
                  <c:v>86.05</c:v>
                </c:pt>
                <c:pt idx="61957">
                  <c:v>86.051388888888894</c:v>
                </c:pt>
                <c:pt idx="61958">
                  <c:v>86.052777777777777</c:v>
                </c:pt>
                <c:pt idx="61959">
                  <c:v>86.05416666666666</c:v>
                </c:pt>
                <c:pt idx="61960">
                  <c:v>86.055555555555557</c:v>
                </c:pt>
                <c:pt idx="61961">
                  <c:v>86.05694444444444</c:v>
                </c:pt>
                <c:pt idx="61962">
                  <c:v>86.058333333333337</c:v>
                </c:pt>
                <c:pt idx="61963">
                  <c:v>86.05972222222222</c:v>
                </c:pt>
                <c:pt idx="61964">
                  <c:v>86.061111111111117</c:v>
                </c:pt>
                <c:pt idx="61965">
                  <c:v>86.0625</c:v>
                </c:pt>
                <c:pt idx="61966">
                  <c:v>86.063888888888883</c:v>
                </c:pt>
                <c:pt idx="61967">
                  <c:v>86.06527777777778</c:v>
                </c:pt>
                <c:pt idx="61968">
                  <c:v>86.066666666666663</c:v>
                </c:pt>
                <c:pt idx="61969">
                  <c:v>86.06805555555556</c:v>
                </c:pt>
                <c:pt idx="61970">
                  <c:v>86.069444444444443</c:v>
                </c:pt>
                <c:pt idx="61971">
                  <c:v>86.07083333333334</c:v>
                </c:pt>
                <c:pt idx="61972">
                  <c:v>86.072222222222223</c:v>
                </c:pt>
                <c:pt idx="61973">
                  <c:v>86.073611111111106</c:v>
                </c:pt>
                <c:pt idx="61974">
                  <c:v>86.075000000000003</c:v>
                </c:pt>
                <c:pt idx="61975">
                  <c:v>86.076388888888886</c:v>
                </c:pt>
                <c:pt idx="61976">
                  <c:v>86.077777777777783</c:v>
                </c:pt>
                <c:pt idx="61977">
                  <c:v>86.079166666666666</c:v>
                </c:pt>
                <c:pt idx="61978">
                  <c:v>86.080555555555549</c:v>
                </c:pt>
                <c:pt idx="61979">
                  <c:v>86.081944444444446</c:v>
                </c:pt>
                <c:pt idx="61980">
                  <c:v>86.083333333333329</c:v>
                </c:pt>
                <c:pt idx="61981">
                  <c:v>86.084722222222226</c:v>
                </c:pt>
                <c:pt idx="61982">
                  <c:v>86.086111111111109</c:v>
                </c:pt>
                <c:pt idx="61983">
                  <c:v>86.087500000000006</c:v>
                </c:pt>
                <c:pt idx="61984">
                  <c:v>86.088888888888889</c:v>
                </c:pt>
                <c:pt idx="61985">
                  <c:v>86.090277777777771</c:v>
                </c:pt>
                <c:pt idx="61986">
                  <c:v>86.091666666666669</c:v>
                </c:pt>
                <c:pt idx="61987">
                  <c:v>86.093055555555551</c:v>
                </c:pt>
                <c:pt idx="61988">
                  <c:v>86.094444444444449</c:v>
                </c:pt>
                <c:pt idx="61989">
                  <c:v>86.095833333333331</c:v>
                </c:pt>
                <c:pt idx="61990">
                  <c:v>86.097222222222229</c:v>
                </c:pt>
                <c:pt idx="61991">
                  <c:v>86.098611111111111</c:v>
                </c:pt>
                <c:pt idx="61992">
                  <c:v>86.1</c:v>
                </c:pt>
                <c:pt idx="61993">
                  <c:v>86.101388888888891</c:v>
                </c:pt>
                <c:pt idx="61994">
                  <c:v>86.102777777777774</c:v>
                </c:pt>
                <c:pt idx="61995">
                  <c:v>86.104166666666671</c:v>
                </c:pt>
                <c:pt idx="61996">
                  <c:v>86.105555555555554</c:v>
                </c:pt>
                <c:pt idx="61997">
                  <c:v>86.106944444444451</c:v>
                </c:pt>
                <c:pt idx="61998">
                  <c:v>86.108333333333334</c:v>
                </c:pt>
                <c:pt idx="61999">
                  <c:v>86.109722222222217</c:v>
                </c:pt>
                <c:pt idx="62000">
                  <c:v>86.111111111111114</c:v>
                </c:pt>
                <c:pt idx="62001">
                  <c:v>86.112499999999997</c:v>
                </c:pt>
                <c:pt idx="62002">
                  <c:v>86.113888888888894</c:v>
                </c:pt>
                <c:pt idx="62003">
                  <c:v>86.115277777777777</c:v>
                </c:pt>
                <c:pt idx="62004">
                  <c:v>86.11666666666666</c:v>
                </c:pt>
                <c:pt idx="62005">
                  <c:v>86.118055555555557</c:v>
                </c:pt>
                <c:pt idx="62006">
                  <c:v>86.11944444444444</c:v>
                </c:pt>
                <c:pt idx="62007">
                  <c:v>86.120833333333337</c:v>
                </c:pt>
                <c:pt idx="62008">
                  <c:v>86.12222222222222</c:v>
                </c:pt>
                <c:pt idx="62009">
                  <c:v>86.123611111111117</c:v>
                </c:pt>
                <c:pt idx="62010">
                  <c:v>86.125</c:v>
                </c:pt>
                <c:pt idx="62011">
                  <c:v>86.126388888888883</c:v>
                </c:pt>
                <c:pt idx="62012">
                  <c:v>86.12777777777778</c:v>
                </c:pt>
                <c:pt idx="62013">
                  <c:v>86.129166666666663</c:v>
                </c:pt>
                <c:pt idx="62014">
                  <c:v>86.13055555555556</c:v>
                </c:pt>
                <c:pt idx="62015">
                  <c:v>86.131944444444443</c:v>
                </c:pt>
                <c:pt idx="62016">
                  <c:v>86.13333333333334</c:v>
                </c:pt>
                <c:pt idx="62017">
                  <c:v>86.134722222222223</c:v>
                </c:pt>
                <c:pt idx="62018">
                  <c:v>86.136111111111106</c:v>
                </c:pt>
                <c:pt idx="62019">
                  <c:v>86.137500000000003</c:v>
                </c:pt>
                <c:pt idx="62020">
                  <c:v>86.138888888888886</c:v>
                </c:pt>
                <c:pt idx="62021">
                  <c:v>86.140277777777783</c:v>
                </c:pt>
                <c:pt idx="62022">
                  <c:v>86.141666666666666</c:v>
                </c:pt>
                <c:pt idx="62023">
                  <c:v>86.143055555555549</c:v>
                </c:pt>
                <c:pt idx="62024">
                  <c:v>86.144444444444446</c:v>
                </c:pt>
                <c:pt idx="62025">
                  <c:v>86.145833333333329</c:v>
                </c:pt>
                <c:pt idx="62026">
                  <c:v>86.147222222222226</c:v>
                </c:pt>
                <c:pt idx="62027">
                  <c:v>86.148611111111109</c:v>
                </c:pt>
                <c:pt idx="62028">
                  <c:v>86.15</c:v>
                </c:pt>
                <c:pt idx="62029">
                  <c:v>86.151388888888889</c:v>
                </c:pt>
                <c:pt idx="62030">
                  <c:v>86.152777777777771</c:v>
                </c:pt>
                <c:pt idx="62031">
                  <c:v>86.154166666666669</c:v>
                </c:pt>
                <c:pt idx="62032">
                  <c:v>86.155555555555551</c:v>
                </c:pt>
                <c:pt idx="62033">
                  <c:v>86.156944444444449</c:v>
                </c:pt>
                <c:pt idx="62034">
                  <c:v>86.158333333333331</c:v>
                </c:pt>
                <c:pt idx="62035">
                  <c:v>86.159722222222229</c:v>
                </c:pt>
                <c:pt idx="62036">
                  <c:v>86.161111111111111</c:v>
                </c:pt>
                <c:pt idx="62037">
                  <c:v>86.162499999999994</c:v>
                </c:pt>
                <c:pt idx="62038">
                  <c:v>86.163888888888891</c:v>
                </c:pt>
                <c:pt idx="62039">
                  <c:v>86.165277777777774</c:v>
                </c:pt>
                <c:pt idx="62040">
                  <c:v>86.166666666666671</c:v>
                </c:pt>
                <c:pt idx="62041">
                  <c:v>86.168055555555554</c:v>
                </c:pt>
                <c:pt idx="62042">
                  <c:v>86.169444444444451</c:v>
                </c:pt>
                <c:pt idx="62043">
                  <c:v>86.170833333333334</c:v>
                </c:pt>
                <c:pt idx="62044">
                  <c:v>86.172222222222217</c:v>
                </c:pt>
                <c:pt idx="62045">
                  <c:v>86.173611111111114</c:v>
                </c:pt>
                <c:pt idx="62046">
                  <c:v>86.174999999999997</c:v>
                </c:pt>
                <c:pt idx="62047">
                  <c:v>86.176388888888894</c:v>
                </c:pt>
                <c:pt idx="62048">
                  <c:v>86.177777777777777</c:v>
                </c:pt>
                <c:pt idx="62049">
                  <c:v>86.17916666666666</c:v>
                </c:pt>
                <c:pt idx="62050">
                  <c:v>86.180555555555557</c:v>
                </c:pt>
                <c:pt idx="62051">
                  <c:v>86.18194444444444</c:v>
                </c:pt>
                <c:pt idx="62052">
                  <c:v>86.183333333333337</c:v>
                </c:pt>
                <c:pt idx="62053">
                  <c:v>86.18472222222222</c:v>
                </c:pt>
                <c:pt idx="62054">
                  <c:v>86.186111111111117</c:v>
                </c:pt>
                <c:pt idx="62055">
                  <c:v>86.1875</c:v>
                </c:pt>
                <c:pt idx="62056">
                  <c:v>86.188888888888883</c:v>
                </c:pt>
                <c:pt idx="62057">
                  <c:v>86.19027777777778</c:v>
                </c:pt>
                <c:pt idx="62058">
                  <c:v>86.191666666666663</c:v>
                </c:pt>
                <c:pt idx="62059">
                  <c:v>86.19305555555556</c:v>
                </c:pt>
                <c:pt idx="62060">
                  <c:v>86.194444444444443</c:v>
                </c:pt>
                <c:pt idx="62061">
                  <c:v>86.19583333333334</c:v>
                </c:pt>
                <c:pt idx="62062">
                  <c:v>86.197222222222223</c:v>
                </c:pt>
                <c:pt idx="62063">
                  <c:v>86.198611111111106</c:v>
                </c:pt>
                <c:pt idx="62064">
                  <c:v>86.2</c:v>
                </c:pt>
                <c:pt idx="62065">
                  <c:v>86.201388888888886</c:v>
                </c:pt>
                <c:pt idx="62066">
                  <c:v>86.202777777777783</c:v>
                </c:pt>
                <c:pt idx="62067">
                  <c:v>86.204166666666666</c:v>
                </c:pt>
                <c:pt idx="62068">
                  <c:v>86.205555555555549</c:v>
                </c:pt>
                <c:pt idx="62069">
                  <c:v>86.206944444444446</c:v>
                </c:pt>
                <c:pt idx="62070">
                  <c:v>86.208333333333329</c:v>
                </c:pt>
                <c:pt idx="62071">
                  <c:v>86.209722222222226</c:v>
                </c:pt>
                <c:pt idx="62072">
                  <c:v>86.211111111111109</c:v>
                </c:pt>
                <c:pt idx="62073">
                  <c:v>86.212500000000006</c:v>
                </c:pt>
                <c:pt idx="62074">
                  <c:v>86.213888888888889</c:v>
                </c:pt>
                <c:pt idx="62075">
                  <c:v>86.215277777777771</c:v>
                </c:pt>
                <c:pt idx="62076">
                  <c:v>86.216666666666669</c:v>
                </c:pt>
                <c:pt idx="62077">
                  <c:v>86.218055555555551</c:v>
                </c:pt>
                <c:pt idx="62078">
                  <c:v>86.219444444444449</c:v>
                </c:pt>
                <c:pt idx="62079">
                  <c:v>86.220833333333331</c:v>
                </c:pt>
                <c:pt idx="62080">
                  <c:v>86.222222222222229</c:v>
                </c:pt>
                <c:pt idx="62081">
                  <c:v>86.223611111111111</c:v>
                </c:pt>
                <c:pt idx="62082">
                  <c:v>86.224999999999994</c:v>
                </c:pt>
                <c:pt idx="62083">
                  <c:v>86.226388888888891</c:v>
                </c:pt>
                <c:pt idx="62084">
                  <c:v>86.227777777777774</c:v>
                </c:pt>
                <c:pt idx="62085">
                  <c:v>86.229166666666671</c:v>
                </c:pt>
                <c:pt idx="62086">
                  <c:v>86.230555555555554</c:v>
                </c:pt>
                <c:pt idx="62087">
                  <c:v>86.231944444444451</c:v>
                </c:pt>
                <c:pt idx="62088">
                  <c:v>86.233333333333334</c:v>
                </c:pt>
                <c:pt idx="62089">
                  <c:v>86.234722222222217</c:v>
                </c:pt>
                <c:pt idx="62090">
                  <c:v>86.236111111111114</c:v>
                </c:pt>
                <c:pt idx="62091">
                  <c:v>86.237499999999997</c:v>
                </c:pt>
                <c:pt idx="62092">
                  <c:v>86.238888888888894</c:v>
                </c:pt>
                <c:pt idx="62093">
                  <c:v>86.240277777777777</c:v>
                </c:pt>
                <c:pt idx="62094">
                  <c:v>86.24166666666666</c:v>
                </c:pt>
                <c:pt idx="62095">
                  <c:v>86.243055555555557</c:v>
                </c:pt>
                <c:pt idx="62096">
                  <c:v>86.24444444444444</c:v>
                </c:pt>
                <c:pt idx="62097">
                  <c:v>86.245833333333337</c:v>
                </c:pt>
                <c:pt idx="62098">
                  <c:v>86.24722222222222</c:v>
                </c:pt>
                <c:pt idx="62099">
                  <c:v>86.248611111111117</c:v>
                </c:pt>
                <c:pt idx="62100">
                  <c:v>86.25</c:v>
                </c:pt>
                <c:pt idx="62101">
                  <c:v>86.251388888888883</c:v>
                </c:pt>
                <c:pt idx="62102">
                  <c:v>86.25277777777778</c:v>
                </c:pt>
                <c:pt idx="62103">
                  <c:v>86.254166666666663</c:v>
                </c:pt>
                <c:pt idx="62104">
                  <c:v>86.25555555555556</c:v>
                </c:pt>
                <c:pt idx="62105">
                  <c:v>86.256944444444443</c:v>
                </c:pt>
                <c:pt idx="62106">
                  <c:v>86.25833333333334</c:v>
                </c:pt>
                <c:pt idx="62107">
                  <c:v>86.259722222222223</c:v>
                </c:pt>
                <c:pt idx="62108">
                  <c:v>86.261111111111106</c:v>
                </c:pt>
                <c:pt idx="62109">
                  <c:v>86.262500000000003</c:v>
                </c:pt>
                <c:pt idx="62110">
                  <c:v>86.263888888888886</c:v>
                </c:pt>
                <c:pt idx="62111">
                  <c:v>86.265277777777783</c:v>
                </c:pt>
                <c:pt idx="62112">
                  <c:v>86.266666666666666</c:v>
                </c:pt>
                <c:pt idx="62113">
                  <c:v>86.268055555555549</c:v>
                </c:pt>
                <c:pt idx="62114">
                  <c:v>86.269444444444446</c:v>
                </c:pt>
                <c:pt idx="62115">
                  <c:v>86.270833333333329</c:v>
                </c:pt>
                <c:pt idx="62116">
                  <c:v>86.272222222222226</c:v>
                </c:pt>
                <c:pt idx="62117">
                  <c:v>86.273611111111109</c:v>
                </c:pt>
                <c:pt idx="62118">
                  <c:v>86.275000000000006</c:v>
                </c:pt>
                <c:pt idx="62119">
                  <c:v>86.276388888888889</c:v>
                </c:pt>
                <c:pt idx="62120">
                  <c:v>86.277777777777771</c:v>
                </c:pt>
                <c:pt idx="62121">
                  <c:v>86.279166666666669</c:v>
                </c:pt>
                <c:pt idx="62122">
                  <c:v>86.280555555555551</c:v>
                </c:pt>
                <c:pt idx="62123">
                  <c:v>86.281944444444449</c:v>
                </c:pt>
                <c:pt idx="62124">
                  <c:v>86.283333333333331</c:v>
                </c:pt>
                <c:pt idx="62125">
                  <c:v>86.284722222222229</c:v>
                </c:pt>
                <c:pt idx="62126">
                  <c:v>86.286111111111111</c:v>
                </c:pt>
                <c:pt idx="62127">
                  <c:v>86.287499999999994</c:v>
                </c:pt>
                <c:pt idx="62128">
                  <c:v>86.288888888888891</c:v>
                </c:pt>
                <c:pt idx="62129">
                  <c:v>86.290277777777774</c:v>
                </c:pt>
                <c:pt idx="62130">
                  <c:v>86.291666666666671</c:v>
                </c:pt>
                <c:pt idx="62131">
                  <c:v>86.293055555555554</c:v>
                </c:pt>
                <c:pt idx="62132">
                  <c:v>86.294444444444451</c:v>
                </c:pt>
                <c:pt idx="62133">
                  <c:v>86.295833333333334</c:v>
                </c:pt>
                <c:pt idx="62134">
                  <c:v>86.297222222222217</c:v>
                </c:pt>
                <c:pt idx="62135">
                  <c:v>86.298611111111114</c:v>
                </c:pt>
                <c:pt idx="62136">
                  <c:v>86.3</c:v>
                </c:pt>
                <c:pt idx="62137">
                  <c:v>86.301388888888894</c:v>
                </c:pt>
                <c:pt idx="62138">
                  <c:v>86.302777777777777</c:v>
                </c:pt>
                <c:pt idx="62139">
                  <c:v>86.30416666666666</c:v>
                </c:pt>
                <c:pt idx="62140">
                  <c:v>86.305555555555557</c:v>
                </c:pt>
                <c:pt idx="62141">
                  <c:v>86.30694444444444</c:v>
                </c:pt>
                <c:pt idx="62142">
                  <c:v>86.308333333333337</c:v>
                </c:pt>
                <c:pt idx="62143">
                  <c:v>86.30972222222222</c:v>
                </c:pt>
                <c:pt idx="62144">
                  <c:v>86.311111111111117</c:v>
                </c:pt>
                <c:pt idx="62145">
                  <c:v>86.3125</c:v>
                </c:pt>
                <c:pt idx="62146">
                  <c:v>86.313888888888883</c:v>
                </c:pt>
                <c:pt idx="62147">
                  <c:v>86.31527777777778</c:v>
                </c:pt>
                <c:pt idx="62148">
                  <c:v>86.316666666666663</c:v>
                </c:pt>
                <c:pt idx="62149">
                  <c:v>86.31805555555556</c:v>
                </c:pt>
                <c:pt idx="62150">
                  <c:v>86.319444444444443</c:v>
                </c:pt>
                <c:pt idx="62151">
                  <c:v>86.32083333333334</c:v>
                </c:pt>
                <c:pt idx="62152">
                  <c:v>86.322222222222223</c:v>
                </c:pt>
                <c:pt idx="62153">
                  <c:v>86.323611111111106</c:v>
                </c:pt>
                <c:pt idx="62154">
                  <c:v>86.325000000000003</c:v>
                </c:pt>
                <c:pt idx="62155">
                  <c:v>86.326388888888886</c:v>
                </c:pt>
                <c:pt idx="62156">
                  <c:v>86.327777777777783</c:v>
                </c:pt>
                <c:pt idx="62157">
                  <c:v>86.329166666666666</c:v>
                </c:pt>
                <c:pt idx="62158">
                  <c:v>86.330555555555549</c:v>
                </c:pt>
                <c:pt idx="62159">
                  <c:v>86.331944444444446</c:v>
                </c:pt>
                <c:pt idx="62160">
                  <c:v>86.333333333333329</c:v>
                </c:pt>
                <c:pt idx="62161">
                  <c:v>86.334722222222226</c:v>
                </c:pt>
                <c:pt idx="62162">
                  <c:v>86.336111111111109</c:v>
                </c:pt>
                <c:pt idx="62163">
                  <c:v>86.337500000000006</c:v>
                </c:pt>
                <c:pt idx="62164">
                  <c:v>86.338888888888889</c:v>
                </c:pt>
                <c:pt idx="62165">
                  <c:v>86.340277777777771</c:v>
                </c:pt>
                <c:pt idx="62166">
                  <c:v>86.341666666666669</c:v>
                </c:pt>
                <c:pt idx="62167">
                  <c:v>86.343055555555551</c:v>
                </c:pt>
                <c:pt idx="62168">
                  <c:v>86.344444444444449</c:v>
                </c:pt>
                <c:pt idx="62169">
                  <c:v>86.345833333333331</c:v>
                </c:pt>
                <c:pt idx="62170">
                  <c:v>86.347222222222229</c:v>
                </c:pt>
                <c:pt idx="62171">
                  <c:v>86.348611111111111</c:v>
                </c:pt>
                <c:pt idx="62172">
                  <c:v>86.35</c:v>
                </c:pt>
                <c:pt idx="62173">
                  <c:v>86.351388888888891</c:v>
                </c:pt>
                <c:pt idx="62174">
                  <c:v>86.352777777777774</c:v>
                </c:pt>
                <c:pt idx="62175">
                  <c:v>86.354166666666671</c:v>
                </c:pt>
                <c:pt idx="62176">
                  <c:v>86.355555555555554</c:v>
                </c:pt>
                <c:pt idx="62177">
                  <c:v>86.356944444444451</c:v>
                </c:pt>
                <c:pt idx="62178">
                  <c:v>86.358333333333334</c:v>
                </c:pt>
                <c:pt idx="62179">
                  <c:v>86.359722222222217</c:v>
                </c:pt>
                <c:pt idx="62180">
                  <c:v>86.361111111111114</c:v>
                </c:pt>
                <c:pt idx="62181">
                  <c:v>86.362499999999997</c:v>
                </c:pt>
                <c:pt idx="62182">
                  <c:v>86.363888888888894</c:v>
                </c:pt>
                <c:pt idx="62183">
                  <c:v>86.365277777777777</c:v>
                </c:pt>
                <c:pt idx="62184">
                  <c:v>86.36666666666666</c:v>
                </c:pt>
                <c:pt idx="62185">
                  <c:v>86.368055555555557</c:v>
                </c:pt>
                <c:pt idx="62186">
                  <c:v>86.36944444444444</c:v>
                </c:pt>
                <c:pt idx="62187">
                  <c:v>86.370833333333337</c:v>
                </c:pt>
                <c:pt idx="62188">
                  <c:v>86.37222222222222</c:v>
                </c:pt>
                <c:pt idx="62189">
                  <c:v>86.373611111111117</c:v>
                </c:pt>
                <c:pt idx="62190">
                  <c:v>86.375</c:v>
                </c:pt>
                <c:pt idx="62191">
                  <c:v>86.376388888888883</c:v>
                </c:pt>
                <c:pt idx="62192">
                  <c:v>86.37777777777778</c:v>
                </c:pt>
                <c:pt idx="62193">
                  <c:v>86.379166666666663</c:v>
                </c:pt>
                <c:pt idx="62194">
                  <c:v>86.38055555555556</c:v>
                </c:pt>
                <c:pt idx="62195">
                  <c:v>86.381944444444443</c:v>
                </c:pt>
                <c:pt idx="62196">
                  <c:v>86.38333333333334</c:v>
                </c:pt>
                <c:pt idx="62197">
                  <c:v>86.384722222222223</c:v>
                </c:pt>
                <c:pt idx="62198">
                  <c:v>86.386111111111106</c:v>
                </c:pt>
                <c:pt idx="62199">
                  <c:v>86.387500000000003</c:v>
                </c:pt>
                <c:pt idx="62200">
                  <c:v>86.388888888888886</c:v>
                </c:pt>
                <c:pt idx="62201">
                  <c:v>86.390277777777783</c:v>
                </c:pt>
                <c:pt idx="62202">
                  <c:v>86.391666666666666</c:v>
                </c:pt>
                <c:pt idx="62203">
                  <c:v>86.393055555555549</c:v>
                </c:pt>
                <c:pt idx="62204">
                  <c:v>86.394444444444446</c:v>
                </c:pt>
                <c:pt idx="62205">
                  <c:v>86.395833333333329</c:v>
                </c:pt>
                <c:pt idx="62206">
                  <c:v>86.397222222222226</c:v>
                </c:pt>
                <c:pt idx="62207">
                  <c:v>86.398611111111109</c:v>
                </c:pt>
                <c:pt idx="62208">
                  <c:v>86.4</c:v>
                </c:pt>
                <c:pt idx="62209">
                  <c:v>86.401388888888889</c:v>
                </c:pt>
                <c:pt idx="62210">
                  <c:v>86.402777777777771</c:v>
                </c:pt>
                <c:pt idx="62211">
                  <c:v>86.404166666666669</c:v>
                </c:pt>
                <c:pt idx="62212">
                  <c:v>86.405555555555551</c:v>
                </c:pt>
                <c:pt idx="62213">
                  <c:v>86.406944444444449</c:v>
                </c:pt>
                <c:pt idx="62214">
                  <c:v>86.408333333333331</c:v>
                </c:pt>
                <c:pt idx="62215">
                  <c:v>86.409722222222229</c:v>
                </c:pt>
                <c:pt idx="62216">
                  <c:v>86.411111111111111</c:v>
                </c:pt>
                <c:pt idx="62217">
                  <c:v>86.412499999999994</c:v>
                </c:pt>
                <c:pt idx="62218">
                  <c:v>86.413888888888891</c:v>
                </c:pt>
                <c:pt idx="62219">
                  <c:v>86.415277777777774</c:v>
                </c:pt>
                <c:pt idx="62220">
                  <c:v>86.416666666666671</c:v>
                </c:pt>
                <c:pt idx="62221">
                  <c:v>86.418055555555554</c:v>
                </c:pt>
                <c:pt idx="62222">
                  <c:v>86.419444444444451</c:v>
                </c:pt>
                <c:pt idx="62223">
                  <c:v>86.420833333333334</c:v>
                </c:pt>
                <c:pt idx="62224">
                  <c:v>86.422222222222217</c:v>
                </c:pt>
                <c:pt idx="62225">
                  <c:v>86.423611111111114</c:v>
                </c:pt>
                <c:pt idx="62226">
                  <c:v>86.424999999999997</c:v>
                </c:pt>
                <c:pt idx="62227">
                  <c:v>86.426388888888894</c:v>
                </c:pt>
                <c:pt idx="62228">
                  <c:v>86.427777777777777</c:v>
                </c:pt>
                <c:pt idx="62229">
                  <c:v>86.42916666666666</c:v>
                </c:pt>
                <c:pt idx="62230">
                  <c:v>86.430555555555557</c:v>
                </c:pt>
                <c:pt idx="62231">
                  <c:v>86.43194444444444</c:v>
                </c:pt>
                <c:pt idx="62232">
                  <c:v>86.433333333333337</c:v>
                </c:pt>
                <c:pt idx="62233">
                  <c:v>86.43472222222222</c:v>
                </c:pt>
                <c:pt idx="62234">
                  <c:v>86.436111111111117</c:v>
                </c:pt>
                <c:pt idx="62235">
                  <c:v>86.4375</c:v>
                </c:pt>
                <c:pt idx="62236">
                  <c:v>86.438888888888883</c:v>
                </c:pt>
                <c:pt idx="62237">
                  <c:v>86.44027777777778</c:v>
                </c:pt>
                <c:pt idx="62238">
                  <c:v>86.441666666666663</c:v>
                </c:pt>
                <c:pt idx="62239">
                  <c:v>86.44305555555556</c:v>
                </c:pt>
                <c:pt idx="62240">
                  <c:v>86.444444444444443</c:v>
                </c:pt>
                <c:pt idx="62241">
                  <c:v>86.44583333333334</c:v>
                </c:pt>
                <c:pt idx="62242">
                  <c:v>86.447222222222223</c:v>
                </c:pt>
                <c:pt idx="62243">
                  <c:v>86.448611111111106</c:v>
                </c:pt>
                <c:pt idx="62244">
                  <c:v>86.45</c:v>
                </c:pt>
                <c:pt idx="62245">
                  <c:v>86.451388888888886</c:v>
                </c:pt>
                <c:pt idx="62246">
                  <c:v>86.452777777777783</c:v>
                </c:pt>
                <c:pt idx="62247">
                  <c:v>86.454166666666666</c:v>
                </c:pt>
                <c:pt idx="62248">
                  <c:v>86.455555555555549</c:v>
                </c:pt>
                <c:pt idx="62249">
                  <c:v>86.456944444444446</c:v>
                </c:pt>
                <c:pt idx="62250">
                  <c:v>86.458333333333329</c:v>
                </c:pt>
                <c:pt idx="62251">
                  <c:v>86.459722222222226</c:v>
                </c:pt>
                <c:pt idx="62252">
                  <c:v>86.461111111111109</c:v>
                </c:pt>
                <c:pt idx="62253">
                  <c:v>86.462500000000006</c:v>
                </c:pt>
                <c:pt idx="62254">
                  <c:v>86.463888888888889</c:v>
                </c:pt>
                <c:pt idx="62255">
                  <c:v>86.465277777777771</c:v>
                </c:pt>
                <c:pt idx="62256">
                  <c:v>86.466666666666669</c:v>
                </c:pt>
                <c:pt idx="62257">
                  <c:v>86.468055555555551</c:v>
                </c:pt>
                <c:pt idx="62258">
                  <c:v>86.469444444444449</c:v>
                </c:pt>
                <c:pt idx="62259">
                  <c:v>86.470833333333331</c:v>
                </c:pt>
                <c:pt idx="62260">
                  <c:v>86.472222222222229</c:v>
                </c:pt>
                <c:pt idx="62261">
                  <c:v>86.473611111111111</c:v>
                </c:pt>
                <c:pt idx="62262">
                  <c:v>86.474999999999994</c:v>
                </c:pt>
                <c:pt idx="62263">
                  <c:v>86.476388888888891</c:v>
                </c:pt>
                <c:pt idx="62264">
                  <c:v>86.477777777777774</c:v>
                </c:pt>
                <c:pt idx="62265">
                  <c:v>86.479166666666671</c:v>
                </c:pt>
                <c:pt idx="62266">
                  <c:v>86.480555555555554</c:v>
                </c:pt>
                <c:pt idx="62267">
                  <c:v>86.481944444444451</c:v>
                </c:pt>
                <c:pt idx="62268">
                  <c:v>86.483333333333334</c:v>
                </c:pt>
                <c:pt idx="62269">
                  <c:v>86.484722222222217</c:v>
                </c:pt>
                <c:pt idx="62270">
                  <c:v>86.486111111111114</c:v>
                </c:pt>
                <c:pt idx="62271">
                  <c:v>86.487499999999997</c:v>
                </c:pt>
                <c:pt idx="62272">
                  <c:v>86.488888888888894</c:v>
                </c:pt>
                <c:pt idx="62273">
                  <c:v>86.490277777777777</c:v>
                </c:pt>
                <c:pt idx="62274">
                  <c:v>86.49166666666666</c:v>
                </c:pt>
                <c:pt idx="62275">
                  <c:v>86.493055555555557</c:v>
                </c:pt>
                <c:pt idx="62276">
                  <c:v>86.49444444444444</c:v>
                </c:pt>
                <c:pt idx="62277">
                  <c:v>86.495833333333337</c:v>
                </c:pt>
                <c:pt idx="62278">
                  <c:v>86.49722222222222</c:v>
                </c:pt>
                <c:pt idx="62279">
                  <c:v>86.498611111111117</c:v>
                </c:pt>
                <c:pt idx="62280">
                  <c:v>86.5</c:v>
                </c:pt>
                <c:pt idx="62281">
                  <c:v>86.501388888888883</c:v>
                </c:pt>
                <c:pt idx="62282">
                  <c:v>86.50277777777778</c:v>
                </c:pt>
                <c:pt idx="62283">
                  <c:v>86.504166666666663</c:v>
                </c:pt>
                <c:pt idx="62284">
                  <c:v>86.50555555555556</c:v>
                </c:pt>
                <c:pt idx="62285">
                  <c:v>86.506944444444443</c:v>
                </c:pt>
                <c:pt idx="62286">
                  <c:v>86.50833333333334</c:v>
                </c:pt>
                <c:pt idx="62287">
                  <c:v>86.509722222222223</c:v>
                </c:pt>
                <c:pt idx="62288">
                  <c:v>86.511111111111106</c:v>
                </c:pt>
                <c:pt idx="62289">
                  <c:v>86.512500000000003</c:v>
                </c:pt>
                <c:pt idx="62290">
                  <c:v>86.513888888888886</c:v>
                </c:pt>
                <c:pt idx="62291">
                  <c:v>86.515277777777783</c:v>
                </c:pt>
                <c:pt idx="62292">
                  <c:v>86.516666666666666</c:v>
                </c:pt>
                <c:pt idx="62293">
                  <c:v>86.518055555555549</c:v>
                </c:pt>
                <c:pt idx="62294">
                  <c:v>86.519444444444446</c:v>
                </c:pt>
                <c:pt idx="62295">
                  <c:v>86.520833333333329</c:v>
                </c:pt>
                <c:pt idx="62296">
                  <c:v>86.522222222222226</c:v>
                </c:pt>
                <c:pt idx="62297">
                  <c:v>86.523611111111109</c:v>
                </c:pt>
                <c:pt idx="62298">
                  <c:v>86.525000000000006</c:v>
                </c:pt>
                <c:pt idx="62299">
                  <c:v>86.526388888888889</c:v>
                </c:pt>
                <c:pt idx="62300">
                  <c:v>86.527777777777771</c:v>
                </c:pt>
                <c:pt idx="62301">
                  <c:v>86.529166666666669</c:v>
                </c:pt>
                <c:pt idx="62302">
                  <c:v>86.530555555555551</c:v>
                </c:pt>
                <c:pt idx="62303">
                  <c:v>86.531944444444449</c:v>
                </c:pt>
                <c:pt idx="62304">
                  <c:v>86.533333333333331</c:v>
                </c:pt>
                <c:pt idx="62305">
                  <c:v>86.534722222222229</c:v>
                </c:pt>
                <c:pt idx="62306">
                  <c:v>86.536111111111111</c:v>
                </c:pt>
                <c:pt idx="62307">
                  <c:v>86.537499999999994</c:v>
                </c:pt>
                <c:pt idx="62308">
                  <c:v>86.538888888888891</c:v>
                </c:pt>
                <c:pt idx="62309">
                  <c:v>86.540277777777774</c:v>
                </c:pt>
                <c:pt idx="62310">
                  <c:v>86.541666666666671</c:v>
                </c:pt>
                <c:pt idx="62311">
                  <c:v>86.543055555555554</c:v>
                </c:pt>
                <c:pt idx="62312">
                  <c:v>86.544444444444451</c:v>
                </c:pt>
                <c:pt idx="62313">
                  <c:v>86.545833333333334</c:v>
                </c:pt>
                <c:pt idx="62314">
                  <c:v>86.547222222222217</c:v>
                </c:pt>
                <c:pt idx="62315">
                  <c:v>86.548611111111114</c:v>
                </c:pt>
                <c:pt idx="62316">
                  <c:v>86.55</c:v>
                </c:pt>
                <c:pt idx="62317">
                  <c:v>86.551388888888894</c:v>
                </c:pt>
                <c:pt idx="62318">
                  <c:v>86.552777777777777</c:v>
                </c:pt>
                <c:pt idx="62319">
                  <c:v>86.55416666666666</c:v>
                </c:pt>
                <c:pt idx="62320">
                  <c:v>86.555555555555557</c:v>
                </c:pt>
                <c:pt idx="62321">
                  <c:v>86.55694444444444</c:v>
                </c:pt>
                <c:pt idx="62322">
                  <c:v>86.558333333333337</c:v>
                </c:pt>
                <c:pt idx="62323">
                  <c:v>86.55972222222222</c:v>
                </c:pt>
                <c:pt idx="62324">
                  <c:v>86.561111111111117</c:v>
                </c:pt>
                <c:pt idx="62325">
                  <c:v>86.5625</c:v>
                </c:pt>
                <c:pt idx="62326">
                  <c:v>86.563888888888883</c:v>
                </c:pt>
                <c:pt idx="62327">
                  <c:v>86.56527777777778</c:v>
                </c:pt>
                <c:pt idx="62328">
                  <c:v>86.566666666666663</c:v>
                </c:pt>
                <c:pt idx="62329">
                  <c:v>86.56805555555556</c:v>
                </c:pt>
                <c:pt idx="62330">
                  <c:v>86.569444444444443</c:v>
                </c:pt>
                <c:pt idx="62331">
                  <c:v>86.57083333333334</c:v>
                </c:pt>
                <c:pt idx="62332">
                  <c:v>86.572222222222223</c:v>
                </c:pt>
                <c:pt idx="62333">
                  <c:v>86.573611111111106</c:v>
                </c:pt>
                <c:pt idx="62334">
                  <c:v>86.575000000000003</c:v>
                </c:pt>
                <c:pt idx="62335">
                  <c:v>86.576388888888886</c:v>
                </c:pt>
                <c:pt idx="62336">
                  <c:v>86.577777777777783</c:v>
                </c:pt>
                <c:pt idx="62337">
                  <c:v>86.579166666666666</c:v>
                </c:pt>
                <c:pt idx="62338">
                  <c:v>86.580555555555549</c:v>
                </c:pt>
                <c:pt idx="62339">
                  <c:v>86.581944444444446</c:v>
                </c:pt>
                <c:pt idx="62340">
                  <c:v>86.583333333333329</c:v>
                </c:pt>
                <c:pt idx="62341">
                  <c:v>86.584722222222226</c:v>
                </c:pt>
                <c:pt idx="62342">
                  <c:v>86.586111111111109</c:v>
                </c:pt>
                <c:pt idx="62343">
                  <c:v>86.587500000000006</c:v>
                </c:pt>
                <c:pt idx="62344">
                  <c:v>86.588888888888889</c:v>
                </c:pt>
                <c:pt idx="62345">
                  <c:v>86.590277777777771</c:v>
                </c:pt>
                <c:pt idx="62346">
                  <c:v>86.591666666666669</c:v>
                </c:pt>
                <c:pt idx="62347">
                  <c:v>86.593055555555551</c:v>
                </c:pt>
                <c:pt idx="62348">
                  <c:v>86.594444444444449</c:v>
                </c:pt>
                <c:pt idx="62349">
                  <c:v>86.595833333333331</c:v>
                </c:pt>
                <c:pt idx="62350">
                  <c:v>86.597222222222229</c:v>
                </c:pt>
                <c:pt idx="62351">
                  <c:v>86.598611111111111</c:v>
                </c:pt>
                <c:pt idx="62352">
                  <c:v>86.6</c:v>
                </c:pt>
                <c:pt idx="62353">
                  <c:v>86.601388888888891</c:v>
                </c:pt>
                <c:pt idx="62354">
                  <c:v>86.602777777777774</c:v>
                </c:pt>
                <c:pt idx="62355">
                  <c:v>86.604166666666671</c:v>
                </c:pt>
                <c:pt idx="62356">
                  <c:v>86.605555555555554</c:v>
                </c:pt>
                <c:pt idx="62357">
                  <c:v>86.606944444444451</c:v>
                </c:pt>
                <c:pt idx="62358">
                  <c:v>86.608333333333334</c:v>
                </c:pt>
                <c:pt idx="62359">
                  <c:v>86.609722222222217</c:v>
                </c:pt>
                <c:pt idx="62360">
                  <c:v>86.611111111111114</c:v>
                </c:pt>
                <c:pt idx="62361">
                  <c:v>86.612499999999997</c:v>
                </c:pt>
                <c:pt idx="62362">
                  <c:v>86.613888888888894</c:v>
                </c:pt>
                <c:pt idx="62363">
                  <c:v>86.615277777777777</c:v>
                </c:pt>
                <c:pt idx="62364">
                  <c:v>86.61666666666666</c:v>
                </c:pt>
                <c:pt idx="62365">
                  <c:v>86.618055555555557</c:v>
                </c:pt>
                <c:pt idx="62366">
                  <c:v>86.61944444444444</c:v>
                </c:pt>
                <c:pt idx="62367">
                  <c:v>86.620833333333337</c:v>
                </c:pt>
                <c:pt idx="62368">
                  <c:v>86.62222222222222</c:v>
                </c:pt>
                <c:pt idx="62369">
                  <c:v>86.623611111111117</c:v>
                </c:pt>
                <c:pt idx="62370">
                  <c:v>86.625</c:v>
                </c:pt>
                <c:pt idx="62371">
                  <c:v>86.626388888888883</c:v>
                </c:pt>
                <c:pt idx="62372">
                  <c:v>86.62777777777778</c:v>
                </c:pt>
                <c:pt idx="62373">
                  <c:v>86.629166666666663</c:v>
                </c:pt>
                <c:pt idx="62374">
                  <c:v>86.63055555555556</c:v>
                </c:pt>
                <c:pt idx="62375">
                  <c:v>86.631944444444443</c:v>
                </c:pt>
                <c:pt idx="62376">
                  <c:v>86.63333333333334</c:v>
                </c:pt>
                <c:pt idx="62377">
                  <c:v>86.634722222222223</c:v>
                </c:pt>
                <c:pt idx="62378">
                  <c:v>86.636111111111106</c:v>
                </c:pt>
                <c:pt idx="62379">
                  <c:v>86.637500000000003</c:v>
                </c:pt>
                <c:pt idx="62380">
                  <c:v>86.638888888888886</c:v>
                </c:pt>
                <c:pt idx="62381">
                  <c:v>86.640277777777783</c:v>
                </c:pt>
                <c:pt idx="62382">
                  <c:v>86.641666666666666</c:v>
                </c:pt>
                <c:pt idx="62383">
                  <c:v>86.643055555555549</c:v>
                </c:pt>
                <c:pt idx="62384">
                  <c:v>86.644444444444446</c:v>
                </c:pt>
                <c:pt idx="62385">
                  <c:v>86.645833333333329</c:v>
                </c:pt>
                <c:pt idx="62386">
                  <c:v>86.647222222222226</c:v>
                </c:pt>
                <c:pt idx="62387">
                  <c:v>86.648611111111109</c:v>
                </c:pt>
                <c:pt idx="62388">
                  <c:v>86.65</c:v>
                </c:pt>
                <c:pt idx="62389">
                  <c:v>86.651388888888889</c:v>
                </c:pt>
                <c:pt idx="62390">
                  <c:v>86.652777777777771</c:v>
                </c:pt>
                <c:pt idx="62391">
                  <c:v>86.654166666666669</c:v>
                </c:pt>
                <c:pt idx="62392">
                  <c:v>86.655555555555551</c:v>
                </c:pt>
                <c:pt idx="62393">
                  <c:v>86.656944444444449</c:v>
                </c:pt>
                <c:pt idx="62394">
                  <c:v>86.658333333333331</c:v>
                </c:pt>
                <c:pt idx="62395">
                  <c:v>86.659722222222229</c:v>
                </c:pt>
                <c:pt idx="62396">
                  <c:v>86.661111111111111</c:v>
                </c:pt>
                <c:pt idx="62397">
                  <c:v>86.662499999999994</c:v>
                </c:pt>
                <c:pt idx="62398">
                  <c:v>86.663888888888891</c:v>
                </c:pt>
                <c:pt idx="62399">
                  <c:v>86.665277777777774</c:v>
                </c:pt>
                <c:pt idx="62400">
                  <c:v>86.666666666666671</c:v>
                </c:pt>
                <c:pt idx="62401">
                  <c:v>86.668055555555554</c:v>
                </c:pt>
                <c:pt idx="62402">
                  <c:v>86.669444444444451</c:v>
                </c:pt>
                <c:pt idx="62403">
                  <c:v>86.670833333333334</c:v>
                </c:pt>
                <c:pt idx="62404">
                  <c:v>86.672222222222217</c:v>
                </c:pt>
                <c:pt idx="62405">
                  <c:v>86.673611111111114</c:v>
                </c:pt>
                <c:pt idx="62406">
                  <c:v>86.674999999999997</c:v>
                </c:pt>
                <c:pt idx="62407">
                  <c:v>86.676388888888894</c:v>
                </c:pt>
                <c:pt idx="62408">
                  <c:v>86.677777777777777</c:v>
                </c:pt>
                <c:pt idx="62409">
                  <c:v>86.67916666666666</c:v>
                </c:pt>
                <c:pt idx="62410">
                  <c:v>86.680555555555557</c:v>
                </c:pt>
                <c:pt idx="62411">
                  <c:v>86.68194444444444</c:v>
                </c:pt>
                <c:pt idx="62412">
                  <c:v>86.683333333333337</c:v>
                </c:pt>
                <c:pt idx="62413">
                  <c:v>86.68472222222222</c:v>
                </c:pt>
                <c:pt idx="62414">
                  <c:v>86.686111111111117</c:v>
                </c:pt>
                <c:pt idx="62415">
                  <c:v>86.6875</c:v>
                </c:pt>
                <c:pt idx="62416">
                  <c:v>86.688888888888883</c:v>
                </c:pt>
                <c:pt idx="62417">
                  <c:v>86.69027777777778</c:v>
                </c:pt>
                <c:pt idx="62418">
                  <c:v>86.691666666666663</c:v>
                </c:pt>
                <c:pt idx="62419">
                  <c:v>86.69305555555556</c:v>
                </c:pt>
                <c:pt idx="62420">
                  <c:v>86.694444444444443</c:v>
                </c:pt>
                <c:pt idx="62421">
                  <c:v>86.69583333333334</c:v>
                </c:pt>
                <c:pt idx="62422">
                  <c:v>86.697222222222223</c:v>
                </c:pt>
                <c:pt idx="62423">
                  <c:v>86.698611111111106</c:v>
                </c:pt>
                <c:pt idx="62424">
                  <c:v>86.7</c:v>
                </c:pt>
                <c:pt idx="62425">
                  <c:v>86.701388888888886</c:v>
                </c:pt>
                <c:pt idx="62426">
                  <c:v>86.702777777777783</c:v>
                </c:pt>
                <c:pt idx="62427">
                  <c:v>86.704166666666666</c:v>
                </c:pt>
                <c:pt idx="62428">
                  <c:v>86.705555555555549</c:v>
                </c:pt>
                <c:pt idx="62429">
                  <c:v>86.706944444444446</c:v>
                </c:pt>
                <c:pt idx="62430">
                  <c:v>86.708333333333329</c:v>
                </c:pt>
                <c:pt idx="62431">
                  <c:v>86.709722222222226</c:v>
                </c:pt>
                <c:pt idx="62432">
                  <c:v>86.711111111111109</c:v>
                </c:pt>
                <c:pt idx="62433">
                  <c:v>86.712500000000006</c:v>
                </c:pt>
                <c:pt idx="62434">
                  <c:v>86.713888888888889</c:v>
                </c:pt>
                <c:pt idx="62435">
                  <c:v>86.715277777777771</c:v>
                </c:pt>
                <c:pt idx="62436">
                  <c:v>86.716666666666669</c:v>
                </c:pt>
                <c:pt idx="62437">
                  <c:v>86.718055555555551</c:v>
                </c:pt>
                <c:pt idx="62438">
                  <c:v>86.719444444444449</c:v>
                </c:pt>
                <c:pt idx="62439">
                  <c:v>86.720833333333331</c:v>
                </c:pt>
                <c:pt idx="62440">
                  <c:v>86.722222222222229</c:v>
                </c:pt>
                <c:pt idx="62441">
                  <c:v>86.723611111111111</c:v>
                </c:pt>
                <c:pt idx="62442">
                  <c:v>86.724999999999994</c:v>
                </c:pt>
                <c:pt idx="62443">
                  <c:v>86.726388888888891</c:v>
                </c:pt>
                <c:pt idx="62444">
                  <c:v>86.727777777777774</c:v>
                </c:pt>
                <c:pt idx="62445">
                  <c:v>86.729166666666671</c:v>
                </c:pt>
                <c:pt idx="62446">
                  <c:v>86.730555555555554</c:v>
                </c:pt>
                <c:pt idx="62447">
                  <c:v>86.731944444444451</c:v>
                </c:pt>
                <c:pt idx="62448">
                  <c:v>86.733333333333334</c:v>
                </c:pt>
                <c:pt idx="62449">
                  <c:v>86.734722222222217</c:v>
                </c:pt>
                <c:pt idx="62450">
                  <c:v>86.736111111111114</c:v>
                </c:pt>
                <c:pt idx="62451">
                  <c:v>86.737499999999997</c:v>
                </c:pt>
                <c:pt idx="62452">
                  <c:v>86.738888888888894</c:v>
                </c:pt>
                <c:pt idx="62453">
                  <c:v>86.740277777777777</c:v>
                </c:pt>
                <c:pt idx="62454">
                  <c:v>86.74166666666666</c:v>
                </c:pt>
                <c:pt idx="62455">
                  <c:v>86.743055555555557</c:v>
                </c:pt>
                <c:pt idx="62456">
                  <c:v>86.74444444444444</c:v>
                </c:pt>
                <c:pt idx="62457">
                  <c:v>86.745833333333337</c:v>
                </c:pt>
                <c:pt idx="62458">
                  <c:v>86.74722222222222</c:v>
                </c:pt>
                <c:pt idx="62459">
                  <c:v>86.748611111111117</c:v>
                </c:pt>
                <c:pt idx="62460">
                  <c:v>86.75</c:v>
                </c:pt>
                <c:pt idx="62461">
                  <c:v>86.751388888888883</c:v>
                </c:pt>
                <c:pt idx="62462">
                  <c:v>86.75277777777778</c:v>
                </c:pt>
                <c:pt idx="62463">
                  <c:v>86.754166666666663</c:v>
                </c:pt>
                <c:pt idx="62464">
                  <c:v>86.75555555555556</c:v>
                </c:pt>
                <c:pt idx="62465">
                  <c:v>86.756944444444443</c:v>
                </c:pt>
                <c:pt idx="62466">
                  <c:v>86.75833333333334</c:v>
                </c:pt>
                <c:pt idx="62467">
                  <c:v>86.759722222222223</c:v>
                </c:pt>
                <c:pt idx="62468">
                  <c:v>86.761111111111106</c:v>
                </c:pt>
                <c:pt idx="62469">
                  <c:v>86.762500000000003</c:v>
                </c:pt>
                <c:pt idx="62470">
                  <c:v>86.763888888888886</c:v>
                </c:pt>
                <c:pt idx="62471">
                  <c:v>86.765277777777783</c:v>
                </c:pt>
                <c:pt idx="62472">
                  <c:v>86.766666666666666</c:v>
                </c:pt>
                <c:pt idx="62473">
                  <c:v>86.768055555555549</c:v>
                </c:pt>
                <c:pt idx="62474">
                  <c:v>86.769444444444446</c:v>
                </c:pt>
                <c:pt idx="62475">
                  <c:v>86.770833333333329</c:v>
                </c:pt>
                <c:pt idx="62476">
                  <c:v>86.772222222222226</c:v>
                </c:pt>
                <c:pt idx="62477">
                  <c:v>86.773611111111109</c:v>
                </c:pt>
                <c:pt idx="62478">
                  <c:v>86.775000000000006</c:v>
                </c:pt>
                <c:pt idx="62479">
                  <c:v>86.776388888888889</c:v>
                </c:pt>
                <c:pt idx="62480">
                  <c:v>86.777777777777771</c:v>
                </c:pt>
                <c:pt idx="62481">
                  <c:v>86.779166666666669</c:v>
                </c:pt>
                <c:pt idx="62482">
                  <c:v>86.780555555555551</c:v>
                </c:pt>
                <c:pt idx="62483">
                  <c:v>86.781944444444449</c:v>
                </c:pt>
                <c:pt idx="62484">
                  <c:v>86.783333333333331</c:v>
                </c:pt>
                <c:pt idx="62485">
                  <c:v>86.784722222222229</c:v>
                </c:pt>
                <c:pt idx="62486">
                  <c:v>86.786111111111111</c:v>
                </c:pt>
                <c:pt idx="62487">
                  <c:v>86.787499999999994</c:v>
                </c:pt>
                <c:pt idx="62488">
                  <c:v>86.788888888888891</c:v>
                </c:pt>
                <c:pt idx="62489">
                  <c:v>86.790277777777774</c:v>
                </c:pt>
                <c:pt idx="62490">
                  <c:v>86.791666666666671</c:v>
                </c:pt>
                <c:pt idx="62491">
                  <c:v>86.793055555555554</c:v>
                </c:pt>
                <c:pt idx="62492">
                  <c:v>86.794444444444451</c:v>
                </c:pt>
                <c:pt idx="62493">
                  <c:v>86.795833333333334</c:v>
                </c:pt>
                <c:pt idx="62494">
                  <c:v>86.797222222222217</c:v>
                </c:pt>
                <c:pt idx="62495">
                  <c:v>86.798611111111114</c:v>
                </c:pt>
                <c:pt idx="62496">
                  <c:v>86.8</c:v>
                </c:pt>
                <c:pt idx="62497">
                  <c:v>86.801388888888894</c:v>
                </c:pt>
                <c:pt idx="62498">
                  <c:v>86.802777777777777</c:v>
                </c:pt>
                <c:pt idx="62499">
                  <c:v>86.80416666666666</c:v>
                </c:pt>
                <c:pt idx="62500">
                  <c:v>86.805555555555557</c:v>
                </c:pt>
                <c:pt idx="62501">
                  <c:v>86.80694444444444</c:v>
                </c:pt>
                <c:pt idx="62502">
                  <c:v>86.808333333333337</c:v>
                </c:pt>
                <c:pt idx="62503">
                  <c:v>86.80972222222222</c:v>
                </c:pt>
                <c:pt idx="62504">
                  <c:v>86.811111111111117</c:v>
                </c:pt>
                <c:pt idx="62505">
                  <c:v>86.8125</c:v>
                </c:pt>
                <c:pt idx="62506">
                  <c:v>86.813888888888883</c:v>
                </c:pt>
                <c:pt idx="62507">
                  <c:v>86.81527777777778</c:v>
                </c:pt>
                <c:pt idx="62508">
                  <c:v>86.816666666666663</c:v>
                </c:pt>
                <c:pt idx="62509">
                  <c:v>86.81805555555556</c:v>
                </c:pt>
                <c:pt idx="62510">
                  <c:v>86.819444444444443</c:v>
                </c:pt>
                <c:pt idx="62511">
                  <c:v>86.82083333333334</c:v>
                </c:pt>
                <c:pt idx="62512">
                  <c:v>86.822222222222223</c:v>
                </c:pt>
                <c:pt idx="62513">
                  <c:v>86.823611111111106</c:v>
                </c:pt>
                <c:pt idx="62514">
                  <c:v>86.825000000000003</c:v>
                </c:pt>
                <c:pt idx="62515">
                  <c:v>86.826388888888886</c:v>
                </c:pt>
                <c:pt idx="62516">
                  <c:v>86.827777777777783</c:v>
                </c:pt>
                <c:pt idx="62517">
                  <c:v>86.829166666666666</c:v>
                </c:pt>
                <c:pt idx="62518">
                  <c:v>86.830555555555549</c:v>
                </c:pt>
                <c:pt idx="62519">
                  <c:v>86.831944444444446</c:v>
                </c:pt>
                <c:pt idx="62520">
                  <c:v>86.833333333333329</c:v>
                </c:pt>
                <c:pt idx="62521">
                  <c:v>86.834722222222226</c:v>
                </c:pt>
                <c:pt idx="62522">
                  <c:v>86.836111111111109</c:v>
                </c:pt>
                <c:pt idx="62523">
                  <c:v>86.837500000000006</c:v>
                </c:pt>
                <c:pt idx="62524">
                  <c:v>86.838888888888889</c:v>
                </c:pt>
                <c:pt idx="62525">
                  <c:v>86.840277777777771</c:v>
                </c:pt>
                <c:pt idx="62526">
                  <c:v>86.841666666666669</c:v>
                </c:pt>
                <c:pt idx="62527">
                  <c:v>86.843055555555551</c:v>
                </c:pt>
                <c:pt idx="62528">
                  <c:v>86.844444444444449</c:v>
                </c:pt>
                <c:pt idx="62529">
                  <c:v>86.845833333333331</c:v>
                </c:pt>
                <c:pt idx="62530">
                  <c:v>86.847222222222229</c:v>
                </c:pt>
                <c:pt idx="62531">
                  <c:v>86.848611111111111</c:v>
                </c:pt>
                <c:pt idx="62532">
                  <c:v>86.85</c:v>
                </c:pt>
                <c:pt idx="62533">
                  <c:v>86.851388888888891</c:v>
                </c:pt>
                <c:pt idx="62534">
                  <c:v>86.852777777777774</c:v>
                </c:pt>
                <c:pt idx="62535">
                  <c:v>86.854166666666671</c:v>
                </c:pt>
                <c:pt idx="62536">
                  <c:v>86.855555555555554</c:v>
                </c:pt>
                <c:pt idx="62537">
                  <c:v>86.856944444444451</c:v>
                </c:pt>
                <c:pt idx="62538">
                  <c:v>86.858333333333334</c:v>
                </c:pt>
                <c:pt idx="62539">
                  <c:v>86.859722222222217</c:v>
                </c:pt>
                <c:pt idx="62540">
                  <c:v>86.861111111111114</c:v>
                </c:pt>
                <c:pt idx="62541">
                  <c:v>86.862499999999997</c:v>
                </c:pt>
                <c:pt idx="62542">
                  <c:v>86.863888888888894</c:v>
                </c:pt>
                <c:pt idx="62543">
                  <c:v>86.865277777777777</c:v>
                </c:pt>
                <c:pt idx="62544">
                  <c:v>86.86666666666666</c:v>
                </c:pt>
                <c:pt idx="62545">
                  <c:v>86.868055555555557</c:v>
                </c:pt>
                <c:pt idx="62546">
                  <c:v>86.86944444444444</c:v>
                </c:pt>
                <c:pt idx="62547">
                  <c:v>86.870833333333337</c:v>
                </c:pt>
                <c:pt idx="62548">
                  <c:v>86.87222222222222</c:v>
                </c:pt>
                <c:pt idx="62549">
                  <c:v>86.873611111111117</c:v>
                </c:pt>
                <c:pt idx="62550">
                  <c:v>86.875</c:v>
                </c:pt>
                <c:pt idx="62551">
                  <c:v>86.876388888888883</c:v>
                </c:pt>
                <c:pt idx="62552">
                  <c:v>86.87777777777778</c:v>
                </c:pt>
                <c:pt idx="62553">
                  <c:v>86.879166666666663</c:v>
                </c:pt>
                <c:pt idx="62554">
                  <c:v>86.88055555555556</c:v>
                </c:pt>
                <c:pt idx="62555">
                  <c:v>86.881944444444443</c:v>
                </c:pt>
                <c:pt idx="62556">
                  <c:v>86.88333333333334</c:v>
                </c:pt>
                <c:pt idx="62557">
                  <c:v>86.884722222222223</c:v>
                </c:pt>
                <c:pt idx="62558">
                  <c:v>86.886111111111106</c:v>
                </c:pt>
                <c:pt idx="62559">
                  <c:v>86.887500000000003</c:v>
                </c:pt>
                <c:pt idx="62560">
                  <c:v>86.888888888888886</c:v>
                </c:pt>
                <c:pt idx="62561">
                  <c:v>86.890277777777783</c:v>
                </c:pt>
                <c:pt idx="62562">
                  <c:v>86.891666666666666</c:v>
                </c:pt>
                <c:pt idx="62563">
                  <c:v>86.893055555555549</c:v>
                </c:pt>
                <c:pt idx="62564">
                  <c:v>86.894444444444446</c:v>
                </c:pt>
                <c:pt idx="62565">
                  <c:v>86.895833333333329</c:v>
                </c:pt>
                <c:pt idx="62566">
                  <c:v>86.897222222222226</c:v>
                </c:pt>
                <c:pt idx="62567">
                  <c:v>86.898611111111109</c:v>
                </c:pt>
                <c:pt idx="62568">
                  <c:v>86.9</c:v>
                </c:pt>
                <c:pt idx="62569">
                  <c:v>86.901388888888889</c:v>
                </c:pt>
                <c:pt idx="62570">
                  <c:v>86.902777777777771</c:v>
                </c:pt>
                <c:pt idx="62571">
                  <c:v>86.904166666666669</c:v>
                </c:pt>
                <c:pt idx="62572">
                  <c:v>86.905555555555551</c:v>
                </c:pt>
                <c:pt idx="62573">
                  <c:v>86.906944444444449</c:v>
                </c:pt>
                <c:pt idx="62574">
                  <c:v>86.908333333333331</c:v>
                </c:pt>
                <c:pt idx="62575">
                  <c:v>86.909722222222229</c:v>
                </c:pt>
                <c:pt idx="62576">
                  <c:v>86.911111111111111</c:v>
                </c:pt>
                <c:pt idx="62577">
                  <c:v>86.912499999999994</c:v>
                </c:pt>
                <c:pt idx="62578">
                  <c:v>86.913888888888891</c:v>
                </c:pt>
                <c:pt idx="62579">
                  <c:v>86.915277777777774</c:v>
                </c:pt>
                <c:pt idx="62580">
                  <c:v>86.916666666666671</c:v>
                </c:pt>
                <c:pt idx="62581">
                  <c:v>86.918055555555554</c:v>
                </c:pt>
                <c:pt idx="62582">
                  <c:v>86.919444444444451</c:v>
                </c:pt>
                <c:pt idx="62583">
                  <c:v>86.920833333333334</c:v>
                </c:pt>
                <c:pt idx="62584">
                  <c:v>86.922222222222217</c:v>
                </c:pt>
                <c:pt idx="62585">
                  <c:v>86.923611111111114</c:v>
                </c:pt>
                <c:pt idx="62586">
                  <c:v>86.924999999999997</c:v>
                </c:pt>
                <c:pt idx="62587">
                  <c:v>86.926388888888894</c:v>
                </c:pt>
                <c:pt idx="62588">
                  <c:v>86.927777777777777</c:v>
                </c:pt>
                <c:pt idx="62589">
                  <c:v>86.92916666666666</c:v>
                </c:pt>
                <c:pt idx="62590">
                  <c:v>86.930555555555557</c:v>
                </c:pt>
                <c:pt idx="62591">
                  <c:v>86.93194444444444</c:v>
                </c:pt>
                <c:pt idx="62592">
                  <c:v>86.933333333333337</c:v>
                </c:pt>
                <c:pt idx="62593">
                  <c:v>86.93472222222222</c:v>
                </c:pt>
                <c:pt idx="62594">
                  <c:v>86.936111111111117</c:v>
                </c:pt>
                <c:pt idx="62595">
                  <c:v>86.9375</c:v>
                </c:pt>
                <c:pt idx="62596">
                  <c:v>86.938888888888883</c:v>
                </c:pt>
                <c:pt idx="62597">
                  <c:v>86.94027777777778</c:v>
                </c:pt>
                <c:pt idx="62598">
                  <c:v>86.941666666666663</c:v>
                </c:pt>
                <c:pt idx="62599">
                  <c:v>86.94305555555556</c:v>
                </c:pt>
                <c:pt idx="62600">
                  <c:v>86.944444444444443</c:v>
                </c:pt>
                <c:pt idx="62601">
                  <c:v>86.94583333333334</c:v>
                </c:pt>
                <c:pt idx="62602">
                  <c:v>86.947222222222223</c:v>
                </c:pt>
                <c:pt idx="62603">
                  <c:v>86.948611111111106</c:v>
                </c:pt>
                <c:pt idx="62604">
                  <c:v>86.95</c:v>
                </c:pt>
                <c:pt idx="62605">
                  <c:v>86.951388888888886</c:v>
                </c:pt>
                <c:pt idx="62606">
                  <c:v>86.952777777777783</c:v>
                </c:pt>
                <c:pt idx="62607">
                  <c:v>86.954166666666666</c:v>
                </c:pt>
                <c:pt idx="62608">
                  <c:v>86.955555555555549</c:v>
                </c:pt>
                <c:pt idx="62609">
                  <c:v>86.956944444444446</c:v>
                </c:pt>
                <c:pt idx="62610">
                  <c:v>86.958333333333329</c:v>
                </c:pt>
                <c:pt idx="62611">
                  <c:v>86.959722222222226</c:v>
                </c:pt>
                <c:pt idx="62612">
                  <c:v>86.961111111111109</c:v>
                </c:pt>
                <c:pt idx="62613">
                  <c:v>86.962500000000006</c:v>
                </c:pt>
                <c:pt idx="62614">
                  <c:v>86.963888888888889</c:v>
                </c:pt>
                <c:pt idx="62615">
                  <c:v>86.965277777777771</c:v>
                </c:pt>
                <c:pt idx="62616">
                  <c:v>86.966666666666669</c:v>
                </c:pt>
                <c:pt idx="62617">
                  <c:v>86.968055555555551</c:v>
                </c:pt>
                <c:pt idx="62618">
                  <c:v>86.969444444444449</c:v>
                </c:pt>
                <c:pt idx="62619">
                  <c:v>86.970833333333331</c:v>
                </c:pt>
                <c:pt idx="62620">
                  <c:v>86.972222222222229</c:v>
                </c:pt>
                <c:pt idx="62621">
                  <c:v>86.973611111111111</c:v>
                </c:pt>
                <c:pt idx="62622">
                  <c:v>86.974999999999994</c:v>
                </c:pt>
                <c:pt idx="62623">
                  <c:v>86.976388888888891</c:v>
                </c:pt>
                <c:pt idx="62624">
                  <c:v>86.977777777777774</c:v>
                </c:pt>
                <c:pt idx="62625">
                  <c:v>86.979166666666671</c:v>
                </c:pt>
                <c:pt idx="62626">
                  <c:v>86.980555555555554</c:v>
                </c:pt>
                <c:pt idx="62627">
                  <c:v>86.981944444444451</c:v>
                </c:pt>
                <c:pt idx="62628">
                  <c:v>86.983333333333334</c:v>
                </c:pt>
                <c:pt idx="62629">
                  <c:v>86.984722222222217</c:v>
                </c:pt>
                <c:pt idx="62630">
                  <c:v>86.986111111111114</c:v>
                </c:pt>
                <c:pt idx="62631">
                  <c:v>86.987499999999997</c:v>
                </c:pt>
                <c:pt idx="62632">
                  <c:v>86.988888888888894</c:v>
                </c:pt>
                <c:pt idx="62633">
                  <c:v>86.990277777777777</c:v>
                </c:pt>
                <c:pt idx="62634">
                  <c:v>86.99166666666666</c:v>
                </c:pt>
                <c:pt idx="62635">
                  <c:v>86.993055555555557</c:v>
                </c:pt>
                <c:pt idx="62636">
                  <c:v>86.99444444444444</c:v>
                </c:pt>
                <c:pt idx="62637">
                  <c:v>86.995833333333337</c:v>
                </c:pt>
                <c:pt idx="62638">
                  <c:v>86.99722222222222</c:v>
                </c:pt>
                <c:pt idx="62639">
                  <c:v>86.998611111111117</c:v>
                </c:pt>
                <c:pt idx="62640">
                  <c:v>87</c:v>
                </c:pt>
                <c:pt idx="62641">
                  <c:v>87.001388888888883</c:v>
                </c:pt>
                <c:pt idx="62642">
                  <c:v>87.00277777777778</c:v>
                </c:pt>
                <c:pt idx="62643">
                  <c:v>87.004166666666663</c:v>
                </c:pt>
                <c:pt idx="62644">
                  <c:v>87.00555555555556</c:v>
                </c:pt>
                <c:pt idx="62645">
                  <c:v>87.006944444444443</c:v>
                </c:pt>
                <c:pt idx="62646">
                  <c:v>87.00833333333334</c:v>
                </c:pt>
                <c:pt idx="62647">
                  <c:v>87.009722222222223</c:v>
                </c:pt>
                <c:pt idx="62648">
                  <c:v>87.011111111111106</c:v>
                </c:pt>
                <c:pt idx="62649">
                  <c:v>87.012500000000003</c:v>
                </c:pt>
                <c:pt idx="62650">
                  <c:v>87.013888888888886</c:v>
                </c:pt>
                <c:pt idx="62651">
                  <c:v>87.015277777777783</c:v>
                </c:pt>
                <c:pt idx="62652">
                  <c:v>87.016666666666666</c:v>
                </c:pt>
                <c:pt idx="62653">
                  <c:v>87.018055555555549</c:v>
                </c:pt>
                <c:pt idx="62654">
                  <c:v>87.019444444444446</c:v>
                </c:pt>
                <c:pt idx="62655">
                  <c:v>87.020833333333329</c:v>
                </c:pt>
                <c:pt idx="62656">
                  <c:v>87.022222222222226</c:v>
                </c:pt>
                <c:pt idx="62657">
                  <c:v>87.023611111111109</c:v>
                </c:pt>
                <c:pt idx="62658">
                  <c:v>87.025000000000006</c:v>
                </c:pt>
                <c:pt idx="62659">
                  <c:v>87.026388888888889</c:v>
                </c:pt>
                <c:pt idx="62660">
                  <c:v>87.027777777777771</c:v>
                </c:pt>
                <c:pt idx="62661">
                  <c:v>87.029166666666669</c:v>
                </c:pt>
                <c:pt idx="62662">
                  <c:v>87.030555555555551</c:v>
                </c:pt>
                <c:pt idx="62663">
                  <c:v>87.031944444444449</c:v>
                </c:pt>
                <c:pt idx="62664">
                  <c:v>87.033333333333331</c:v>
                </c:pt>
                <c:pt idx="62665">
                  <c:v>87.034722222222229</c:v>
                </c:pt>
                <c:pt idx="62666">
                  <c:v>87.036111111111111</c:v>
                </c:pt>
                <c:pt idx="62667">
                  <c:v>87.037499999999994</c:v>
                </c:pt>
                <c:pt idx="62668">
                  <c:v>87.038888888888891</c:v>
                </c:pt>
                <c:pt idx="62669">
                  <c:v>87.040277777777774</c:v>
                </c:pt>
                <c:pt idx="62670">
                  <c:v>87.041666666666671</c:v>
                </c:pt>
                <c:pt idx="62671">
                  <c:v>87.043055555555554</c:v>
                </c:pt>
                <c:pt idx="62672">
                  <c:v>87.044444444444451</c:v>
                </c:pt>
                <c:pt idx="62673">
                  <c:v>87.045833333333334</c:v>
                </c:pt>
                <c:pt idx="62674">
                  <c:v>87.047222222222217</c:v>
                </c:pt>
                <c:pt idx="62675">
                  <c:v>87.048611111111114</c:v>
                </c:pt>
                <c:pt idx="62676">
                  <c:v>87.05</c:v>
                </c:pt>
                <c:pt idx="62677">
                  <c:v>87.051388888888894</c:v>
                </c:pt>
                <c:pt idx="62678">
                  <c:v>87.052777777777777</c:v>
                </c:pt>
                <c:pt idx="62679">
                  <c:v>87.05416666666666</c:v>
                </c:pt>
                <c:pt idx="62680">
                  <c:v>87.055555555555557</c:v>
                </c:pt>
                <c:pt idx="62681">
                  <c:v>87.05694444444444</c:v>
                </c:pt>
                <c:pt idx="62682">
                  <c:v>87.058333333333337</c:v>
                </c:pt>
                <c:pt idx="62683">
                  <c:v>87.05972222222222</c:v>
                </c:pt>
                <c:pt idx="62684">
                  <c:v>87.061111111111117</c:v>
                </c:pt>
                <c:pt idx="62685">
                  <c:v>87.0625</c:v>
                </c:pt>
                <c:pt idx="62686">
                  <c:v>87.063888888888883</c:v>
                </c:pt>
                <c:pt idx="62687">
                  <c:v>87.06527777777778</c:v>
                </c:pt>
                <c:pt idx="62688">
                  <c:v>87.066666666666663</c:v>
                </c:pt>
                <c:pt idx="62689">
                  <c:v>87.06805555555556</c:v>
                </c:pt>
                <c:pt idx="62690">
                  <c:v>87.069444444444443</c:v>
                </c:pt>
                <c:pt idx="62691">
                  <c:v>87.07083333333334</c:v>
                </c:pt>
                <c:pt idx="62692">
                  <c:v>87.072222222222223</c:v>
                </c:pt>
                <c:pt idx="62693">
                  <c:v>87.073611111111106</c:v>
                </c:pt>
                <c:pt idx="62694">
                  <c:v>87.075000000000003</c:v>
                </c:pt>
                <c:pt idx="62695">
                  <c:v>87.076388888888886</c:v>
                </c:pt>
                <c:pt idx="62696">
                  <c:v>87.077777777777783</c:v>
                </c:pt>
                <c:pt idx="62697">
                  <c:v>87.079166666666666</c:v>
                </c:pt>
                <c:pt idx="62698">
                  <c:v>87.080555555555549</c:v>
                </c:pt>
                <c:pt idx="62699">
                  <c:v>87.081944444444446</c:v>
                </c:pt>
                <c:pt idx="62700">
                  <c:v>87.083333333333329</c:v>
                </c:pt>
                <c:pt idx="62701">
                  <c:v>87.084722222222226</c:v>
                </c:pt>
                <c:pt idx="62702">
                  <c:v>87.086111111111109</c:v>
                </c:pt>
                <c:pt idx="62703">
                  <c:v>87.087500000000006</c:v>
                </c:pt>
                <c:pt idx="62704">
                  <c:v>87.088888888888889</c:v>
                </c:pt>
                <c:pt idx="62705">
                  <c:v>87.090277777777771</c:v>
                </c:pt>
                <c:pt idx="62706">
                  <c:v>87.091666666666669</c:v>
                </c:pt>
                <c:pt idx="62707">
                  <c:v>87.093055555555551</c:v>
                </c:pt>
                <c:pt idx="62708">
                  <c:v>87.094444444444449</c:v>
                </c:pt>
                <c:pt idx="62709">
                  <c:v>87.095833333333331</c:v>
                </c:pt>
                <c:pt idx="62710">
                  <c:v>87.097222222222229</c:v>
                </c:pt>
                <c:pt idx="62711">
                  <c:v>87.098611111111111</c:v>
                </c:pt>
                <c:pt idx="62712">
                  <c:v>87.1</c:v>
                </c:pt>
                <c:pt idx="62713">
                  <c:v>87.101388888888891</c:v>
                </c:pt>
                <c:pt idx="62714">
                  <c:v>87.102777777777774</c:v>
                </c:pt>
                <c:pt idx="62715">
                  <c:v>87.104166666666671</c:v>
                </c:pt>
                <c:pt idx="62716">
                  <c:v>87.105555555555554</c:v>
                </c:pt>
                <c:pt idx="62717">
                  <c:v>87.106944444444451</c:v>
                </c:pt>
                <c:pt idx="62718">
                  <c:v>87.108333333333334</c:v>
                </c:pt>
                <c:pt idx="62719">
                  <c:v>87.109722222222217</c:v>
                </c:pt>
                <c:pt idx="62720">
                  <c:v>87.111111111111114</c:v>
                </c:pt>
                <c:pt idx="62721">
                  <c:v>87.112499999999997</c:v>
                </c:pt>
                <c:pt idx="62722">
                  <c:v>87.113888888888894</c:v>
                </c:pt>
                <c:pt idx="62723">
                  <c:v>87.115277777777777</c:v>
                </c:pt>
                <c:pt idx="62724">
                  <c:v>87.11666666666666</c:v>
                </c:pt>
                <c:pt idx="62725">
                  <c:v>87.118055555555557</c:v>
                </c:pt>
                <c:pt idx="62726">
                  <c:v>87.11944444444444</c:v>
                </c:pt>
                <c:pt idx="62727">
                  <c:v>87.120833333333337</c:v>
                </c:pt>
                <c:pt idx="62728">
                  <c:v>87.12222222222222</c:v>
                </c:pt>
                <c:pt idx="62729">
                  <c:v>87.123611111111117</c:v>
                </c:pt>
                <c:pt idx="62730">
                  <c:v>87.125</c:v>
                </c:pt>
                <c:pt idx="62731">
                  <c:v>87.126388888888883</c:v>
                </c:pt>
                <c:pt idx="62732">
                  <c:v>87.12777777777778</c:v>
                </c:pt>
                <c:pt idx="62733">
                  <c:v>87.129166666666663</c:v>
                </c:pt>
                <c:pt idx="62734">
                  <c:v>87.13055555555556</c:v>
                </c:pt>
                <c:pt idx="62735">
                  <c:v>87.131944444444443</c:v>
                </c:pt>
                <c:pt idx="62736">
                  <c:v>87.13333333333334</c:v>
                </c:pt>
                <c:pt idx="62737">
                  <c:v>87.134722222222223</c:v>
                </c:pt>
                <c:pt idx="62738">
                  <c:v>87.136111111111106</c:v>
                </c:pt>
                <c:pt idx="62739">
                  <c:v>87.137500000000003</c:v>
                </c:pt>
                <c:pt idx="62740">
                  <c:v>87.138888888888886</c:v>
                </c:pt>
                <c:pt idx="62741">
                  <c:v>87.140277777777783</c:v>
                </c:pt>
                <c:pt idx="62742">
                  <c:v>87.141666666666666</c:v>
                </c:pt>
                <c:pt idx="62743">
                  <c:v>87.143055555555549</c:v>
                </c:pt>
                <c:pt idx="62744">
                  <c:v>87.144444444444446</c:v>
                </c:pt>
                <c:pt idx="62745">
                  <c:v>87.145833333333329</c:v>
                </c:pt>
                <c:pt idx="62746">
                  <c:v>87.147222222222226</c:v>
                </c:pt>
                <c:pt idx="62747">
                  <c:v>87.148611111111109</c:v>
                </c:pt>
                <c:pt idx="62748">
                  <c:v>87.15</c:v>
                </c:pt>
                <c:pt idx="62749">
                  <c:v>87.151388888888889</c:v>
                </c:pt>
                <c:pt idx="62750">
                  <c:v>87.152777777777771</c:v>
                </c:pt>
                <c:pt idx="62751">
                  <c:v>87.154166666666669</c:v>
                </c:pt>
                <c:pt idx="62752">
                  <c:v>87.155555555555551</c:v>
                </c:pt>
                <c:pt idx="62753">
                  <c:v>87.156944444444449</c:v>
                </c:pt>
                <c:pt idx="62754">
                  <c:v>87.158333333333331</c:v>
                </c:pt>
                <c:pt idx="62755">
                  <c:v>87.159722222222229</c:v>
                </c:pt>
                <c:pt idx="62756">
                  <c:v>87.161111111111111</c:v>
                </c:pt>
                <c:pt idx="62757">
                  <c:v>87.162499999999994</c:v>
                </c:pt>
                <c:pt idx="62758">
                  <c:v>87.163888888888891</c:v>
                </c:pt>
                <c:pt idx="62759">
                  <c:v>87.165277777777774</c:v>
                </c:pt>
                <c:pt idx="62760">
                  <c:v>87.166666666666671</c:v>
                </c:pt>
                <c:pt idx="62761">
                  <c:v>87.168055555555554</c:v>
                </c:pt>
                <c:pt idx="62762">
                  <c:v>87.169444444444451</c:v>
                </c:pt>
                <c:pt idx="62763">
                  <c:v>87.170833333333334</c:v>
                </c:pt>
                <c:pt idx="62764">
                  <c:v>87.172222222222217</c:v>
                </c:pt>
                <c:pt idx="62765">
                  <c:v>87.173611111111114</c:v>
                </c:pt>
                <c:pt idx="62766">
                  <c:v>87.174999999999997</c:v>
                </c:pt>
                <c:pt idx="62767">
                  <c:v>87.176388888888894</c:v>
                </c:pt>
                <c:pt idx="62768">
                  <c:v>87.177777777777777</c:v>
                </c:pt>
                <c:pt idx="62769">
                  <c:v>87.17916666666666</c:v>
                </c:pt>
                <c:pt idx="62770">
                  <c:v>87.180555555555557</c:v>
                </c:pt>
                <c:pt idx="62771">
                  <c:v>87.18194444444444</c:v>
                </c:pt>
                <c:pt idx="62772">
                  <c:v>87.183333333333337</c:v>
                </c:pt>
                <c:pt idx="62773">
                  <c:v>87.18472222222222</c:v>
                </c:pt>
                <c:pt idx="62774">
                  <c:v>87.186111111111117</c:v>
                </c:pt>
                <c:pt idx="62775">
                  <c:v>87.1875</c:v>
                </c:pt>
                <c:pt idx="62776">
                  <c:v>87.188888888888883</c:v>
                </c:pt>
                <c:pt idx="62777">
                  <c:v>87.19027777777778</c:v>
                </c:pt>
                <c:pt idx="62778">
                  <c:v>87.191666666666663</c:v>
                </c:pt>
                <c:pt idx="62779">
                  <c:v>87.19305555555556</c:v>
                </c:pt>
                <c:pt idx="62780">
                  <c:v>87.194444444444443</c:v>
                </c:pt>
                <c:pt idx="62781">
                  <c:v>87.19583333333334</c:v>
                </c:pt>
                <c:pt idx="62782">
                  <c:v>87.197222222222223</c:v>
                </c:pt>
                <c:pt idx="62783">
                  <c:v>87.198611111111106</c:v>
                </c:pt>
                <c:pt idx="62784">
                  <c:v>87.2</c:v>
                </c:pt>
                <c:pt idx="62785">
                  <c:v>87.201388888888886</c:v>
                </c:pt>
                <c:pt idx="62786">
                  <c:v>87.202777777777783</c:v>
                </c:pt>
                <c:pt idx="62787">
                  <c:v>87.204166666666666</c:v>
                </c:pt>
                <c:pt idx="62788">
                  <c:v>87.205555555555549</c:v>
                </c:pt>
                <c:pt idx="62789">
                  <c:v>87.206944444444446</c:v>
                </c:pt>
                <c:pt idx="62790">
                  <c:v>87.208333333333329</c:v>
                </c:pt>
                <c:pt idx="62791">
                  <c:v>87.209722222222226</c:v>
                </c:pt>
                <c:pt idx="62792">
                  <c:v>87.211111111111109</c:v>
                </c:pt>
                <c:pt idx="62793">
                  <c:v>87.212500000000006</c:v>
                </c:pt>
                <c:pt idx="62794">
                  <c:v>87.213888888888889</c:v>
                </c:pt>
                <c:pt idx="62795">
                  <c:v>87.215277777777771</c:v>
                </c:pt>
                <c:pt idx="62796">
                  <c:v>87.216666666666669</c:v>
                </c:pt>
                <c:pt idx="62797">
                  <c:v>87.218055555555551</c:v>
                </c:pt>
                <c:pt idx="62798">
                  <c:v>87.219444444444449</c:v>
                </c:pt>
                <c:pt idx="62799">
                  <c:v>87.220833333333331</c:v>
                </c:pt>
                <c:pt idx="62800">
                  <c:v>87.222222222222229</c:v>
                </c:pt>
                <c:pt idx="62801">
                  <c:v>87.223611111111111</c:v>
                </c:pt>
                <c:pt idx="62802">
                  <c:v>87.224999999999994</c:v>
                </c:pt>
                <c:pt idx="62803">
                  <c:v>87.226388888888891</c:v>
                </c:pt>
                <c:pt idx="62804">
                  <c:v>87.227777777777774</c:v>
                </c:pt>
                <c:pt idx="62805">
                  <c:v>87.229166666666671</c:v>
                </c:pt>
                <c:pt idx="62806">
                  <c:v>87.230555555555554</c:v>
                </c:pt>
                <c:pt idx="62807">
                  <c:v>87.231944444444451</c:v>
                </c:pt>
                <c:pt idx="62808">
                  <c:v>87.233333333333334</c:v>
                </c:pt>
                <c:pt idx="62809">
                  <c:v>87.234722222222217</c:v>
                </c:pt>
                <c:pt idx="62810">
                  <c:v>87.236111111111114</c:v>
                </c:pt>
                <c:pt idx="62811">
                  <c:v>87.237499999999997</c:v>
                </c:pt>
                <c:pt idx="62812">
                  <c:v>87.238888888888894</c:v>
                </c:pt>
                <c:pt idx="62813">
                  <c:v>87.240277777777777</c:v>
                </c:pt>
                <c:pt idx="62814">
                  <c:v>87.24166666666666</c:v>
                </c:pt>
                <c:pt idx="62815">
                  <c:v>87.243055555555557</c:v>
                </c:pt>
                <c:pt idx="62816">
                  <c:v>87.24444444444444</c:v>
                </c:pt>
                <c:pt idx="62817">
                  <c:v>87.245833333333337</c:v>
                </c:pt>
                <c:pt idx="62818">
                  <c:v>87.24722222222222</c:v>
                </c:pt>
                <c:pt idx="62819">
                  <c:v>87.248611111111117</c:v>
                </c:pt>
                <c:pt idx="62820">
                  <c:v>87.25</c:v>
                </c:pt>
                <c:pt idx="62821">
                  <c:v>87.251388888888883</c:v>
                </c:pt>
                <c:pt idx="62822">
                  <c:v>87.25277777777778</c:v>
                </c:pt>
                <c:pt idx="62823">
                  <c:v>87.254166666666663</c:v>
                </c:pt>
                <c:pt idx="62824">
                  <c:v>87.25555555555556</c:v>
                </c:pt>
                <c:pt idx="62825">
                  <c:v>87.256944444444443</c:v>
                </c:pt>
                <c:pt idx="62826">
                  <c:v>87.25833333333334</c:v>
                </c:pt>
                <c:pt idx="62827">
                  <c:v>87.259722222222223</c:v>
                </c:pt>
                <c:pt idx="62828">
                  <c:v>87.261111111111106</c:v>
                </c:pt>
                <c:pt idx="62829">
                  <c:v>87.262500000000003</c:v>
                </c:pt>
                <c:pt idx="62830">
                  <c:v>87.263888888888886</c:v>
                </c:pt>
                <c:pt idx="62831">
                  <c:v>87.265277777777783</c:v>
                </c:pt>
                <c:pt idx="62832">
                  <c:v>87.266666666666666</c:v>
                </c:pt>
                <c:pt idx="62833">
                  <c:v>87.268055555555549</c:v>
                </c:pt>
                <c:pt idx="62834">
                  <c:v>87.269444444444446</c:v>
                </c:pt>
                <c:pt idx="62835">
                  <c:v>87.270833333333329</c:v>
                </c:pt>
                <c:pt idx="62836">
                  <c:v>87.272222222222226</c:v>
                </c:pt>
                <c:pt idx="62837">
                  <c:v>87.273611111111109</c:v>
                </c:pt>
                <c:pt idx="62838">
                  <c:v>87.275000000000006</c:v>
                </c:pt>
                <c:pt idx="62839">
                  <c:v>87.276388888888889</c:v>
                </c:pt>
                <c:pt idx="62840">
                  <c:v>87.277777777777771</c:v>
                </c:pt>
                <c:pt idx="62841">
                  <c:v>87.279166666666669</c:v>
                </c:pt>
                <c:pt idx="62842">
                  <c:v>87.280555555555551</c:v>
                </c:pt>
                <c:pt idx="62843">
                  <c:v>87.281944444444449</c:v>
                </c:pt>
                <c:pt idx="62844">
                  <c:v>87.283333333333331</c:v>
                </c:pt>
                <c:pt idx="62845">
                  <c:v>87.284722222222229</c:v>
                </c:pt>
                <c:pt idx="62846">
                  <c:v>87.286111111111111</c:v>
                </c:pt>
                <c:pt idx="62847">
                  <c:v>87.287499999999994</c:v>
                </c:pt>
                <c:pt idx="62848">
                  <c:v>87.288888888888891</c:v>
                </c:pt>
                <c:pt idx="62849">
                  <c:v>87.290277777777774</c:v>
                </c:pt>
                <c:pt idx="62850">
                  <c:v>87.291666666666671</c:v>
                </c:pt>
                <c:pt idx="62851">
                  <c:v>87.293055555555554</c:v>
                </c:pt>
                <c:pt idx="62852">
                  <c:v>87.294444444444451</c:v>
                </c:pt>
                <c:pt idx="62853">
                  <c:v>87.295833333333334</c:v>
                </c:pt>
                <c:pt idx="62854">
                  <c:v>87.297222222222217</c:v>
                </c:pt>
                <c:pt idx="62855">
                  <c:v>87.298611111111114</c:v>
                </c:pt>
                <c:pt idx="62856">
                  <c:v>87.3</c:v>
                </c:pt>
                <c:pt idx="62857">
                  <c:v>87.301388888888894</c:v>
                </c:pt>
                <c:pt idx="62858">
                  <c:v>87.302777777777777</c:v>
                </c:pt>
                <c:pt idx="62859">
                  <c:v>87.30416666666666</c:v>
                </c:pt>
                <c:pt idx="62860">
                  <c:v>87.305555555555557</c:v>
                </c:pt>
                <c:pt idx="62861">
                  <c:v>87.30694444444444</c:v>
                </c:pt>
                <c:pt idx="62862">
                  <c:v>87.308333333333337</c:v>
                </c:pt>
                <c:pt idx="62863">
                  <c:v>87.30972222222222</c:v>
                </c:pt>
                <c:pt idx="62864">
                  <c:v>87.311111111111117</c:v>
                </c:pt>
                <c:pt idx="62865">
                  <c:v>87.3125</c:v>
                </c:pt>
                <c:pt idx="62866">
                  <c:v>87.313888888888883</c:v>
                </c:pt>
                <c:pt idx="62867">
                  <c:v>87.31527777777778</c:v>
                </c:pt>
                <c:pt idx="62868">
                  <c:v>87.316666666666663</c:v>
                </c:pt>
                <c:pt idx="62869">
                  <c:v>87.31805555555556</c:v>
                </c:pt>
                <c:pt idx="62870">
                  <c:v>87.319444444444443</c:v>
                </c:pt>
                <c:pt idx="62871">
                  <c:v>87.32083333333334</c:v>
                </c:pt>
                <c:pt idx="62872">
                  <c:v>87.322222222222223</c:v>
                </c:pt>
                <c:pt idx="62873">
                  <c:v>87.323611111111106</c:v>
                </c:pt>
                <c:pt idx="62874">
                  <c:v>87.325000000000003</c:v>
                </c:pt>
                <c:pt idx="62875">
                  <c:v>87.326388888888886</c:v>
                </c:pt>
                <c:pt idx="62876">
                  <c:v>87.327777777777783</c:v>
                </c:pt>
                <c:pt idx="62877">
                  <c:v>87.329166666666666</c:v>
                </c:pt>
                <c:pt idx="62878">
                  <c:v>87.330555555555549</c:v>
                </c:pt>
                <c:pt idx="62879">
                  <c:v>87.331944444444446</c:v>
                </c:pt>
                <c:pt idx="62880">
                  <c:v>87.333333333333329</c:v>
                </c:pt>
                <c:pt idx="62881">
                  <c:v>87.334722222222226</c:v>
                </c:pt>
                <c:pt idx="62882">
                  <c:v>87.336111111111109</c:v>
                </c:pt>
                <c:pt idx="62883">
                  <c:v>87.337500000000006</c:v>
                </c:pt>
                <c:pt idx="62884">
                  <c:v>87.338888888888889</c:v>
                </c:pt>
                <c:pt idx="62885">
                  <c:v>87.340277777777771</c:v>
                </c:pt>
                <c:pt idx="62886">
                  <c:v>87.341666666666669</c:v>
                </c:pt>
                <c:pt idx="62887">
                  <c:v>87.343055555555551</c:v>
                </c:pt>
                <c:pt idx="62888">
                  <c:v>87.344444444444449</c:v>
                </c:pt>
                <c:pt idx="62889">
                  <c:v>87.345833333333331</c:v>
                </c:pt>
                <c:pt idx="62890">
                  <c:v>87.347222222222229</c:v>
                </c:pt>
                <c:pt idx="62891">
                  <c:v>87.348611111111111</c:v>
                </c:pt>
                <c:pt idx="62892">
                  <c:v>87.35</c:v>
                </c:pt>
                <c:pt idx="62893">
                  <c:v>87.351388888888891</c:v>
                </c:pt>
                <c:pt idx="62894">
                  <c:v>87.352777777777774</c:v>
                </c:pt>
                <c:pt idx="62895">
                  <c:v>87.354166666666671</c:v>
                </c:pt>
                <c:pt idx="62896">
                  <c:v>87.355555555555554</c:v>
                </c:pt>
                <c:pt idx="62897">
                  <c:v>87.356944444444451</c:v>
                </c:pt>
                <c:pt idx="62898">
                  <c:v>87.358333333333334</c:v>
                </c:pt>
                <c:pt idx="62899">
                  <c:v>87.359722222222217</c:v>
                </c:pt>
                <c:pt idx="62900">
                  <c:v>87.361111111111114</c:v>
                </c:pt>
                <c:pt idx="62901">
                  <c:v>87.362499999999997</c:v>
                </c:pt>
                <c:pt idx="62902">
                  <c:v>87.363888888888894</c:v>
                </c:pt>
                <c:pt idx="62903">
                  <c:v>87.365277777777777</c:v>
                </c:pt>
                <c:pt idx="62904">
                  <c:v>87.36666666666666</c:v>
                </c:pt>
                <c:pt idx="62905">
                  <c:v>87.368055555555557</c:v>
                </c:pt>
                <c:pt idx="62906">
                  <c:v>87.36944444444444</c:v>
                </c:pt>
                <c:pt idx="62907">
                  <c:v>87.370833333333337</c:v>
                </c:pt>
                <c:pt idx="62908">
                  <c:v>87.37222222222222</c:v>
                </c:pt>
                <c:pt idx="62909">
                  <c:v>87.373611111111117</c:v>
                </c:pt>
                <c:pt idx="62910">
                  <c:v>87.375</c:v>
                </c:pt>
                <c:pt idx="62911">
                  <c:v>87.376388888888883</c:v>
                </c:pt>
                <c:pt idx="62912">
                  <c:v>87.37777777777778</c:v>
                </c:pt>
                <c:pt idx="62913">
                  <c:v>87.379166666666663</c:v>
                </c:pt>
                <c:pt idx="62914">
                  <c:v>87.38055555555556</c:v>
                </c:pt>
                <c:pt idx="62915">
                  <c:v>87.381944444444443</c:v>
                </c:pt>
                <c:pt idx="62916">
                  <c:v>87.38333333333334</c:v>
                </c:pt>
                <c:pt idx="62917">
                  <c:v>87.384722222222223</c:v>
                </c:pt>
                <c:pt idx="62918">
                  <c:v>87.386111111111106</c:v>
                </c:pt>
                <c:pt idx="62919">
                  <c:v>87.387500000000003</c:v>
                </c:pt>
                <c:pt idx="62920">
                  <c:v>87.388888888888886</c:v>
                </c:pt>
                <c:pt idx="62921">
                  <c:v>87.390277777777783</c:v>
                </c:pt>
                <c:pt idx="62922">
                  <c:v>87.391666666666666</c:v>
                </c:pt>
                <c:pt idx="62923">
                  <c:v>87.393055555555549</c:v>
                </c:pt>
                <c:pt idx="62924">
                  <c:v>87.394444444444446</c:v>
                </c:pt>
                <c:pt idx="62925">
                  <c:v>87.395833333333329</c:v>
                </c:pt>
                <c:pt idx="62926">
                  <c:v>87.397222222222226</c:v>
                </c:pt>
                <c:pt idx="62927">
                  <c:v>87.398611111111109</c:v>
                </c:pt>
                <c:pt idx="62928">
                  <c:v>87.4</c:v>
                </c:pt>
                <c:pt idx="62929">
                  <c:v>87.401388888888889</c:v>
                </c:pt>
                <c:pt idx="62930">
                  <c:v>87.402777777777771</c:v>
                </c:pt>
                <c:pt idx="62931">
                  <c:v>87.404166666666669</c:v>
                </c:pt>
                <c:pt idx="62932">
                  <c:v>87.405555555555551</c:v>
                </c:pt>
                <c:pt idx="62933">
                  <c:v>87.406944444444449</c:v>
                </c:pt>
                <c:pt idx="62934">
                  <c:v>87.408333333333331</c:v>
                </c:pt>
                <c:pt idx="62935">
                  <c:v>87.409722222222229</c:v>
                </c:pt>
                <c:pt idx="62936">
                  <c:v>87.411111111111111</c:v>
                </c:pt>
                <c:pt idx="62937">
                  <c:v>87.412499999999994</c:v>
                </c:pt>
                <c:pt idx="62938">
                  <c:v>87.413888888888891</c:v>
                </c:pt>
                <c:pt idx="62939">
                  <c:v>87.415277777777774</c:v>
                </c:pt>
                <c:pt idx="62940">
                  <c:v>87.416666666666671</c:v>
                </c:pt>
                <c:pt idx="62941">
                  <c:v>87.418055555555554</c:v>
                </c:pt>
                <c:pt idx="62942">
                  <c:v>87.419444444444451</c:v>
                </c:pt>
                <c:pt idx="62943">
                  <c:v>87.420833333333334</c:v>
                </c:pt>
                <c:pt idx="62944">
                  <c:v>87.422222222222217</c:v>
                </c:pt>
                <c:pt idx="62945">
                  <c:v>87.423611111111114</c:v>
                </c:pt>
                <c:pt idx="62946">
                  <c:v>87.424999999999997</c:v>
                </c:pt>
                <c:pt idx="62947">
                  <c:v>87.426388888888894</c:v>
                </c:pt>
                <c:pt idx="62948">
                  <c:v>87.427777777777777</c:v>
                </c:pt>
                <c:pt idx="62949">
                  <c:v>87.42916666666666</c:v>
                </c:pt>
                <c:pt idx="62950">
                  <c:v>87.430555555555557</c:v>
                </c:pt>
                <c:pt idx="62951">
                  <c:v>87.43194444444444</c:v>
                </c:pt>
                <c:pt idx="62952">
                  <c:v>87.433333333333337</c:v>
                </c:pt>
                <c:pt idx="62953">
                  <c:v>87.43472222222222</c:v>
                </c:pt>
                <c:pt idx="62954">
                  <c:v>87.436111111111117</c:v>
                </c:pt>
                <c:pt idx="62955">
                  <c:v>87.4375</c:v>
                </c:pt>
                <c:pt idx="62956">
                  <c:v>87.438888888888883</c:v>
                </c:pt>
                <c:pt idx="62957">
                  <c:v>87.44027777777778</c:v>
                </c:pt>
                <c:pt idx="62958">
                  <c:v>87.441666666666663</c:v>
                </c:pt>
                <c:pt idx="62959">
                  <c:v>87.44305555555556</c:v>
                </c:pt>
                <c:pt idx="62960">
                  <c:v>87.444444444444443</c:v>
                </c:pt>
                <c:pt idx="62961">
                  <c:v>87.44583333333334</c:v>
                </c:pt>
                <c:pt idx="62962">
                  <c:v>87.447222222222223</c:v>
                </c:pt>
                <c:pt idx="62963">
                  <c:v>87.448611111111106</c:v>
                </c:pt>
                <c:pt idx="62964">
                  <c:v>87.45</c:v>
                </c:pt>
                <c:pt idx="62965">
                  <c:v>87.451388888888886</c:v>
                </c:pt>
                <c:pt idx="62966">
                  <c:v>87.452777777777783</c:v>
                </c:pt>
                <c:pt idx="62967">
                  <c:v>87.454166666666666</c:v>
                </c:pt>
                <c:pt idx="62968">
                  <c:v>87.455555555555549</c:v>
                </c:pt>
                <c:pt idx="62969">
                  <c:v>87.456944444444446</c:v>
                </c:pt>
                <c:pt idx="62970">
                  <c:v>87.458333333333329</c:v>
                </c:pt>
                <c:pt idx="62971">
                  <c:v>87.459722222222226</c:v>
                </c:pt>
                <c:pt idx="62972">
                  <c:v>87.461111111111109</c:v>
                </c:pt>
                <c:pt idx="62973">
                  <c:v>87.462500000000006</c:v>
                </c:pt>
                <c:pt idx="62974">
                  <c:v>87.463888888888889</c:v>
                </c:pt>
                <c:pt idx="62975">
                  <c:v>87.465277777777771</c:v>
                </c:pt>
                <c:pt idx="62976">
                  <c:v>87.466666666666669</c:v>
                </c:pt>
                <c:pt idx="62977">
                  <c:v>87.468055555555551</c:v>
                </c:pt>
                <c:pt idx="62978">
                  <c:v>87.469444444444449</c:v>
                </c:pt>
                <c:pt idx="62979">
                  <c:v>87.470833333333331</c:v>
                </c:pt>
                <c:pt idx="62980">
                  <c:v>87.472222222222229</c:v>
                </c:pt>
                <c:pt idx="62981">
                  <c:v>87.473611111111111</c:v>
                </c:pt>
                <c:pt idx="62982">
                  <c:v>87.474999999999994</c:v>
                </c:pt>
                <c:pt idx="62983">
                  <c:v>87.476388888888891</c:v>
                </c:pt>
                <c:pt idx="62984">
                  <c:v>87.477777777777774</c:v>
                </c:pt>
                <c:pt idx="62985">
                  <c:v>87.479166666666671</c:v>
                </c:pt>
                <c:pt idx="62986">
                  <c:v>87.480555555555554</c:v>
                </c:pt>
                <c:pt idx="62987">
                  <c:v>87.481944444444451</c:v>
                </c:pt>
                <c:pt idx="62988">
                  <c:v>87.483333333333334</c:v>
                </c:pt>
                <c:pt idx="62989">
                  <c:v>87.484722222222217</c:v>
                </c:pt>
                <c:pt idx="62990">
                  <c:v>87.486111111111114</c:v>
                </c:pt>
                <c:pt idx="62991">
                  <c:v>87.487499999999997</c:v>
                </c:pt>
                <c:pt idx="62992">
                  <c:v>87.488888888888894</c:v>
                </c:pt>
                <c:pt idx="62993">
                  <c:v>87.490277777777777</c:v>
                </c:pt>
                <c:pt idx="62994">
                  <c:v>87.49166666666666</c:v>
                </c:pt>
                <c:pt idx="62995">
                  <c:v>87.493055555555557</c:v>
                </c:pt>
                <c:pt idx="62996">
                  <c:v>87.49444444444444</c:v>
                </c:pt>
                <c:pt idx="62997">
                  <c:v>87.495833333333337</c:v>
                </c:pt>
                <c:pt idx="62998">
                  <c:v>87.49722222222222</c:v>
                </c:pt>
                <c:pt idx="62999">
                  <c:v>87.498611111111117</c:v>
                </c:pt>
                <c:pt idx="63000">
                  <c:v>87.5</c:v>
                </c:pt>
                <c:pt idx="63001">
                  <c:v>87.501388888888883</c:v>
                </c:pt>
                <c:pt idx="63002">
                  <c:v>87.50277777777778</c:v>
                </c:pt>
                <c:pt idx="63003">
                  <c:v>87.504166666666663</c:v>
                </c:pt>
                <c:pt idx="63004">
                  <c:v>87.50555555555556</c:v>
                </c:pt>
                <c:pt idx="63005">
                  <c:v>87.506944444444443</c:v>
                </c:pt>
                <c:pt idx="63006">
                  <c:v>87.50833333333334</c:v>
                </c:pt>
                <c:pt idx="63007">
                  <c:v>87.509722222222223</c:v>
                </c:pt>
                <c:pt idx="63008">
                  <c:v>87.511111111111106</c:v>
                </c:pt>
                <c:pt idx="63009">
                  <c:v>87.512500000000003</c:v>
                </c:pt>
                <c:pt idx="63010">
                  <c:v>87.513888888888886</c:v>
                </c:pt>
                <c:pt idx="63011">
                  <c:v>87.515277777777783</c:v>
                </c:pt>
                <c:pt idx="63012">
                  <c:v>87.516666666666666</c:v>
                </c:pt>
                <c:pt idx="63013">
                  <c:v>87.518055555555549</c:v>
                </c:pt>
                <c:pt idx="63014">
                  <c:v>87.519444444444446</c:v>
                </c:pt>
                <c:pt idx="63015">
                  <c:v>87.520833333333329</c:v>
                </c:pt>
                <c:pt idx="63016">
                  <c:v>87.522222222222226</c:v>
                </c:pt>
                <c:pt idx="63017">
                  <c:v>87.523611111111109</c:v>
                </c:pt>
                <c:pt idx="63018">
                  <c:v>87.525000000000006</c:v>
                </c:pt>
                <c:pt idx="63019">
                  <c:v>87.526388888888889</c:v>
                </c:pt>
                <c:pt idx="63020">
                  <c:v>87.527777777777771</c:v>
                </c:pt>
                <c:pt idx="63021">
                  <c:v>87.529166666666669</c:v>
                </c:pt>
                <c:pt idx="63022">
                  <c:v>87.530555555555551</c:v>
                </c:pt>
                <c:pt idx="63023">
                  <c:v>87.531944444444449</c:v>
                </c:pt>
                <c:pt idx="63024">
                  <c:v>87.533333333333331</c:v>
                </c:pt>
                <c:pt idx="63025">
                  <c:v>87.534722222222229</c:v>
                </c:pt>
                <c:pt idx="63026">
                  <c:v>87.536111111111111</c:v>
                </c:pt>
                <c:pt idx="63027">
                  <c:v>87.537499999999994</c:v>
                </c:pt>
                <c:pt idx="63028">
                  <c:v>87.538888888888891</c:v>
                </c:pt>
                <c:pt idx="63029">
                  <c:v>87.540277777777774</c:v>
                </c:pt>
                <c:pt idx="63030">
                  <c:v>87.541666666666671</c:v>
                </c:pt>
                <c:pt idx="63031">
                  <c:v>87.543055555555554</c:v>
                </c:pt>
                <c:pt idx="63032">
                  <c:v>87.544444444444451</c:v>
                </c:pt>
                <c:pt idx="63033">
                  <c:v>87.545833333333334</c:v>
                </c:pt>
                <c:pt idx="63034">
                  <c:v>87.547222222222217</c:v>
                </c:pt>
                <c:pt idx="63035">
                  <c:v>87.548611111111114</c:v>
                </c:pt>
                <c:pt idx="63036">
                  <c:v>87.55</c:v>
                </c:pt>
                <c:pt idx="63037">
                  <c:v>87.551388888888894</c:v>
                </c:pt>
                <c:pt idx="63038">
                  <c:v>87.552777777777777</c:v>
                </c:pt>
                <c:pt idx="63039">
                  <c:v>87.55416666666666</c:v>
                </c:pt>
                <c:pt idx="63040">
                  <c:v>87.555555555555557</c:v>
                </c:pt>
                <c:pt idx="63041">
                  <c:v>87.55694444444444</c:v>
                </c:pt>
                <c:pt idx="63042">
                  <c:v>87.558333333333337</c:v>
                </c:pt>
                <c:pt idx="63043">
                  <c:v>87.55972222222222</c:v>
                </c:pt>
                <c:pt idx="63044">
                  <c:v>87.561111111111117</c:v>
                </c:pt>
                <c:pt idx="63045">
                  <c:v>87.5625</c:v>
                </c:pt>
                <c:pt idx="63046">
                  <c:v>87.563888888888883</c:v>
                </c:pt>
                <c:pt idx="63047">
                  <c:v>87.56527777777778</c:v>
                </c:pt>
                <c:pt idx="63048">
                  <c:v>87.566666666666663</c:v>
                </c:pt>
                <c:pt idx="63049">
                  <c:v>87.56805555555556</c:v>
                </c:pt>
                <c:pt idx="63050">
                  <c:v>87.569444444444443</c:v>
                </c:pt>
                <c:pt idx="63051">
                  <c:v>87.57083333333334</c:v>
                </c:pt>
                <c:pt idx="63052">
                  <c:v>87.572222222222223</c:v>
                </c:pt>
                <c:pt idx="63053">
                  <c:v>87.573611111111106</c:v>
                </c:pt>
                <c:pt idx="63054">
                  <c:v>87.575000000000003</c:v>
                </c:pt>
                <c:pt idx="63055">
                  <c:v>87.576388888888886</c:v>
                </c:pt>
                <c:pt idx="63056">
                  <c:v>87.577777777777783</c:v>
                </c:pt>
                <c:pt idx="63057">
                  <c:v>87.579166666666666</c:v>
                </c:pt>
                <c:pt idx="63058">
                  <c:v>87.580555555555549</c:v>
                </c:pt>
                <c:pt idx="63059">
                  <c:v>87.581944444444446</c:v>
                </c:pt>
                <c:pt idx="63060">
                  <c:v>87.583333333333329</c:v>
                </c:pt>
                <c:pt idx="63061">
                  <c:v>87.584722222222226</c:v>
                </c:pt>
                <c:pt idx="63062">
                  <c:v>87.586111111111109</c:v>
                </c:pt>
                <c:pt idx="63063">
                  <c:v>87.587500000000006</c:v>
                </c:pt>
                <c:pt idx="63064">
                  <c:v>87.588888888888889</c:v>
                </c:pt>
                <c:pt idx="63065">
                  <c:v>87.590277777777771</c:v>
                </c:pt>
                <c:pt idx="63066">
                  <c:v>87.591666666666669</c:v>
                </c:pt>
                <c:pt idx="63067">
                  <c:v>87.593055555555551</c:v>
                </c:pt>
                <c:pt idx="63068">
                  <c:v>87.594444444444449</c:v>
                </c:pt>
                <c:pt idx="63069">
                  <c:v>87.595833333333331</c:v>
                </c:pt>
                <c:pt idx="63070">
                  <c:v>87.597222222222229</c:v>
                </c:pt>
                <c:pt idx="63071">
                  <c:v>87.598611111111111</c:v>
                </c:pt>
                <c:pt idx="63072">
                  <c:v>87.6</c:v>
                </c:pt>
                <c:pt idx="63073">
                  <c:v>87.601388888888891</c:v>
                </c:pt>
                <c:pt idx="63074">
                  <c:v>87.602777777777774</c:v>
                </c:pt>
                <c:pt idx="63075">
                  <c:v>87.604166666666671</c:v>
                </c:pt>
                <c:pt idx="63076">
                  <c:v>87.605555555555554</c:v>
                </c:pt>
                <c:pt idx="63077">
                  <c:v>87.606944444444451</c:v>
                </c:pt>
                <c:pt idx="63078">
                  <c:v>87.608333333333334</c:v>
                </c:pt>
                <c:pt idx="63079">
                  <c:v>87.609722222222217</c:v>
                </c:pt>
                <c:pt idx="63080">
                  <c:v>87.611111111111114</c:v>
                </c:pt>
                <c:pt idx="63081">
                  <c:v>87.612499999999997</c:v>
                </c:pt>
                <c:pt idx="63082">
                  <c:v>87.613888888888894</c:v>
                </c:pt>
                <c:pt idx="63083">
                  <c:v>87.615277777777777</c:v>
                </c:pt>
                <c:pt idx="63084">
                  <c:v>87.61666666666666</c:v>
                </c:pt>
                <c:pt idx="63085">
                  <c:v>87.618055555555557</c:v>
                </c:pt>
                <c:pt idx="63086">
                  <c:v>87.61944444444444</c:v>
                </c:pt>
                <c:pt idx="63087">
                  <c:v>87.620833333333337</c:v>
                </c:pt>
                <c:pt idx="63088">
                  <c:v>87.62222222222222</c:v>
                </c:pt>
                <c:pt idx="63089">
                  <c:v>87.623611111111117</c:v>
                </c:pt>
                <c:pt idx="63090">
                  <c:v>87.625</c:v>
                </c:pt>
                <c:pt idx="63091">
                  <c:v>87.626388888888883</c:v>
                </c:pt>
                <c:pt idx="63092">
                  <c:v>87.62777777777778</c:v>
                </c:pt>
                <c:pt idx="63093">
                  <c:v>87.629166666666663</c:v>
                </c:pt>
                <c:pt idx="63094">
                  <c:v>87.63055555555556</c:v>
                </c:pt>
                <c:pt idx="63095">
                  <c:v>87.631944444444443</c:v>
                </c:pt>
                <c:pt idx="63096">
                  <c:v>87.63333333333334</c:v>
                </c:pt>
                <c:pt idx="63097">
                  <c:v>87.634722222222223</c:v>
                </c:pt>
                <c:pt idx="63098">
                  <c:v>87.636111111111106</c:v>
                </c:pt>
                <c:pt idx="63099">
                  <c:v>87.637500000000003</c:v>
                </c:pt>
                <c:pt idx="63100">
                  <c:v>87.638888888888886</c:v>
                </c:pt>
                <c:pt idx="63101">
                  <c:v>87.640277777777783</c:v>
                </c:pt>
                <c:pt idx="63102">
                  <c:v>87.641666666666666</c:v>
                </c:pt>
                <c:pt idx="63103">
                  <c:v>87.643055555555549</c:v>
                </c:pt>
                <c:pt idx="63104">
                  <c:v>87.644444444444446</c:v>
                </c:pt>
                <c:pt idx="63105">
                  <c:v>87.645833333333329</c:v>
                </c:pt>
                <c:pt idx="63106">
                  <c:v>87.647222222222226</c:v>
                </c:pt>
                <c:pt idx="63107">
                  <c:v>87.648611111111109</c:v>
                </c:pt>
                <c:pt idx="63108">
                  <c:v>87.65</c:v>
                </c:pt>
                <c:pt idx="63109">
                  <c:v>87.651388888888889</c:v>
                </c:pt>
                <c:pt idx="63110">
                  <c:v>87.652777777777771</c:v>
                </c:pt>
                <c:pt idx="63111">
                  <c:v>87.654166666666669</c:v>
                </c:pt>
                <c:pt idx="63112">
                  <c:v>87.655555555555551</c:v>
                </c:pt>
                <c:pt idx="63113">
                  <c:v>87.656944444444449</c:v>
                </c:pt>
                <c:pt idx="63114">
                  <c:v>87.658333333333331</c:v>
                </c:pt>
                <c:pt idx="63115">
                  <c:v>87.659722222222229</c:v>
                </c:pt>
                <c:pt idx="63116">
                  <c:v>87.661111111111111</c:v>
                </c:pt>
                <c:pt idx="63117">
                  <c:v>87.662499999999994</c:v>
                </c:pt>
                <c:pt idx="63118">
                  <c:v>87.663888888888891</c:v>
                </c:pt>
                <c:pt idx="63119">
                  <c:v>87.665277777777774</c:v>
                </c:pt>
                <c:pt idx="63120">
                  <c:v>87.666666666666671</c:v>
                </c:pt>
                <c:pt idx="63121">
                  <c:v>87.668055555555554</c:v>
                </c:pt>
                <c:pt idx="63122">
                  <c:v>87.669444444444451</c:v>
                </c:pt>
                <c:pt idx="63123">
                  <c:v>87.670833333333334</c:v>
                </c:pt>
                <c:pt idx="63124">
                  <c:v>87.672222222222217</c:v>
                </c:pt>
                <c:pt idx="63125">
                  <c:v>87.673611111111114</c:v>
                </c:pt>
                <c:pt idx="63126">
                  <c:v>87.674999999999997</c:v>
                </c:pt>
                <c:pt idx="63127">
                  <c:v>87.676388888888894</c:v>
                </c:pt>
                <c:pt idx="63128">
                  <c:v>87.677777777777777</c:v>
                </c:pt>
                <c:pt idx="63129">
                  <c:v>87.67916666666666</c:v>
                </c:pt>
                <c:pt idx="63130">
                  <c:v>87.680555555555557</c:v>
                </c:pt>
                <c:pt idx="63131">
                  <c:v>87.68194444444444</c:v>
                </c:pt>
                <c:pt idx="63132">
                  <c:v>87.683333333333337</c:v>
                </c:pt>
                <c:pt idx="63133">
                  <c:v>87.68472222222222</c:v>
                </c:pt>
                <c:pt idx="63134">
                  <c:v>87.686111111111117</c:v>
                </c:pt>
                <c:pt idx="63135">
                  <c:v>87.6875</c:v>
                </c:pt>
                <c:pt idx="63136">
                  <c:v>87.688888888888883</c:v>
                </c:pt>
                <c:pt idx="63137">
                  <c:v>87.69027777777778</c:v>
                </c:pt>
                <c:pt idx="63138">
                  <c:v>87.691666666666663</c:v>
                </c:pt>
                <c:pt idx="63139">
                  <c:v>87.69305555555556</c:v>
                </c:pt>
                <c:pt idx="63140">
                  <c:v>87.694444444444443</c:v>
                </c:pt>
                <c:pt idx="63141">
                  <c:v>87.69583333333334</c:v>
                </c:pt>
                <c:pt idx="63142">
                  <c:v>87.697222222222223</c:v>
                </c:pt>
                <c:pt idx="63143">
                  <c:v>87.698611111111106</c:v>
                </c:pt>
                <c:pt idx="63144">
                  <c:v>87.7</c:v>
                </c:pt>
                <c:pt idx="63145">
                  <c:v>87.701388888888886</c:v>
                </c:pt>
                <c:pt idx="63146">
                  <c:v>87.702777777777783</c:v>
                </c:pt>
                <c:pt idx="63147">
                  <c:v>87.704166666666666</c:v>
                </c:pt>
                <c:pt idx="63148">
                  <c:v>87.705555555555549</c:v>
                </c:pt>
                <c:pt idx="63149">
                  <c:v>87.706944444444446</c:v>
                </c:pt>
                <c:pt idx="63150">
                  <c:v>87.708333333333329</c:v>
                </c:pt>
                <c:pt idx="63151">
                  <c:v>87.709722222222226</c:v>
                </c:pt>
                <c:pt idx="63152">
                  <c:v>87.711111111111109</c:v>
                </c:pt>
                <c:pt idx="63153">
                  <c:v>87.712500000000006</c:v>
                </c:pt>
                <c:pt idx="63154">
                  <c:v>87.713888888888889</c:v>
                </c:pt>
                <c:pt idx="63155">
                  <c:v>87.715277777777771</c:v>
                </c:pt>
                <c:pt idx="63156">
                  <c:v>87.716666666666669</c:v>
                </c:pt>
                <c:pt idx="63157">
                  <c:v>87.718055555555551</c:v>
                </c:pt>
                <c:pt idx="63158">
                  <c:v>87.719444444444449</c:v>
                </c:pt>
                <c:pt idx="63159">
                  <c:v>87.720833333333331</c:v>
                </c:pt>
                <c:pt idx="63160">
                  <c:v>87.722222222222229</c:v>
                </c:pt>
                <c:pt idx="63161">
                  <c:v>87.723611111111111</c:v>
                </c:pt>
                <c:pt idx="63162">
                  <c:v>87.724999999999994</c:v>
                </c:pt>
                <c:pt idx="63163">
                  <c:v>87.726388888888891</c:v>
                </c:pt>
                <c:pt idx="63164">
                  <c:v>87.727777777777774</c:v>
                </c:pt>
                <c:pt idx="63165">
                  <c:v>87.729166666666671</c:v>
                </c:pt>
                <c:pt idx="63166">
                  <c:v>87.730555555555554</c:v>
                </c:pt>
                <c:pt idx="63167">
                  <c:v>87.731944444444451</c:v>
                </c:pt>
                <c:pt idx="63168">
                  <c:v>87.733333333333334</c:v>
                </c:pt>
                <c:pt idx="63169">
                  <c:v>87.734722222222217</c:v>
                </c:pt>
                <c:pt idx="63170">
                  <c:v>87.736111111111114</c:v>
                </c:pt>
                <c:pt idx="63171">
                  <c:v>87.737499999999997</c:v>
                </c:pt>
                <c:pt idx="63172">
                  <c:v>87.738888888888894</c:v>
                </c:pt>
                <c:pt idx="63173">
                  <c:v>87.740277777777777</c:v>
                </c:pt>
                <c:pt idx="63174">
                  <c:v>87.74166666666666</c:v>
                </c:pt>
                <c:pt idx="63175">
                  <c:v>87.743055555555557</c:v>
                </c:pt>
                <c:pt idx="63176">
                  <c:v>87.74444444444444</c:v>
                </c:pt>
                <c:pt idx="63177">
                  <c:v>87.745833333333337</c:v>
                </c:pt>
                <c:pt idx="63178">
                  <c:v>87.74722222222222</c:v>
                </c:pt>
                <c:pt idx="63179">
                  <c:v>87.748611111111117</c:v>
                </c:pt>
                <c:pt idx="63180">
                  <c:v>87.75</c:v>
                </c:pt>
                <c:pt idx="63181">
                  <c:v>87.751388888888883</c:v>
                </c:pt>
                <c:pt idx="63182">
                  <c:v>87.75277777777778</c:v>
                </c:pt>
                <c:pt idx="63183">
                  <c:v>87.754166666666663</c:v>
                </c:pt>
                <c:pt idx="63184">
                  <c:v>87.75555555555556</c:v>
                </c:pt>
                <c:pt idx="63185">
                  <c:v>87.756944444444443</c:v>
                </c:pt>
                <c:pt idx="63186">
                  <c:v>87.75833333333334</c:v>
                </c:pt>
                <c:pt idx="63187">
                  <c:v>87.759722222222223</c:v>
                </c:pt>
                <c:pt idx="63188">
                  <c:v>87.761111111111106</c:v>
                </c:pt>
                <c:pt idx="63189">
                  <c:v>87.762500000000003</c:v>
                </c:pt>
                <c:pt idx="63190">
                  <c:v>87.763888888888886</c:v>
                </c:pt>
                <c:pt idx="63191">
                  <c:v>87.765277777777783</c:v>
                </c:pt>
                <c:pt idx="63192">
                  <c:v>87.766666666666666</c:v>
                </c:pt>
                <c:pt idx="63193">
                  <c:v>87.768055555555549</c:v>
                </c:pt>
                <c:pt idx="63194">
                  <c:v>87.769444444444446</c:v>
                </c:pt>
                <c:pt idx="63195">
                  <c:v>87.770833333333329</c:v>
                </c:pt>
                <c:pt idx="63196">
                  <c:v>87.772222222222226</c:v>
                </c:pt>
                <c:pt idx="63197">
                  <c:v>87.773611111111109</c:v>
                </c:pt>
                <c:pt idx="63198">
                  <c:v>87.775000000000006</c:v>
                </c:pt>
                <c:pt idx="63199">
                  <c:v>87.776388888888889</c:v>
                </c:pt>
                <c:pt idx="63200">
                  <c:v>87.777777777777771</c:v>
                </c:pt>
                <c:pt idx="63201">
                  <c:v>87.779166666666669</c:v>
                </c:pt>
                <c:pt idx="63202">
                  <c:v>87.780555555555551</c:v>
                </c:pt>
                <c:pt idx="63203">
                  <c:v>87.781944444444449</c:v>
                </c:pt>
                <c:pt idx="63204">
                  <c:v>87.783333333333331</c:v>
                </c:pt>
                <c:pt idx="63205">
                  <c:v>87.784722222222229</c:v>
                </c:pt>
                <c:pt idx="63206">
                  <c:v>87.786111111111111</c:v>
                </c:pt>
                <c:pt idx="63207">
                  <c:v>87.787499999999994</c:v>
                </c:pt>
                <c:pt idx="63208">
                  <c:v>87.788888888888891</c:v>
                </c:pt>
                <c:pt idx="63209">
                  <c:v>87.790277777777774</c:v>
                </c:pt>
                <c:pt idx="63210">
                  <c:v>87.791666666666671</c:v>
                </c:pt>
                <c:pt idx="63211">
                  <c:v>87.793055555555554</c:v>
                </c:pt>
                <c:pt idx="63212">
                  <c:v>87.794444444444451</c:v>
                </c:pt>
                <c:pt idx="63213">
                  <c:v>87.795833333333334</c:v>
                </c:pt>
                <c:pt idx="63214">
                  <c:v>87.797222222222217</c:v>
                </c:pt>
                <c:pt idx="63215">
                  <c:v>87.798611111111114</c:v>
                </c:pt>
                <c:pt idx="63216">
                  <c:v>87.8</c:v>
                </c:pt>
                <c:pt idx="63217">
                  <c:v>87.801388888888894</c:v>
                </c:pt>
                <c:pt idx="63218">
                  <c:v>87.802777777777777</c:v>
                </c:pt>
                <c:pt idx="63219">
                  <c:v>87.80416666666666</c:v>
                </c:pt>
                <c:pt idx="63220">
                  <c:v>87.805555555555557</c:v>
                </c:pt>
                <c:pt idx="63221">
                  <c:v>87.80694444444444</c:v>
                </c:pt>
                <c:pt idx="63222">
                  <c:v>87.808333333333337</c:v>
                </c:pt>
                <c:pt idx="63223">
                  <c:v>87.80972222222222</c:v>
                </c:pt>
                <c:pt idx="63224">
                  <c:v>87.811111111111117</c:v>
                </c:pt>
                <c:pt idx="63225">
                  <c:v>87.8125</c:v>
                </c:pt>
                <c:pt idx="63226">
                  <c:v>87.813888888888883</c:v>
                </c:pt>
                <c:pt idx="63227">
                  <c:v>87.81527777777778</c:v>
                </c:pt>
                <c:pt idx="63228">
                  <c:v>87.816666666666663</c:v>
                </c:pt>
                <c:pt idx="63229">
                  <c:v>87.81805555555556</c:v>
                </c:pt>
                <c:pt idx="63230">
                  <c:v>87.819444444444443</c:v>
                </c:pt>
                <c:pt idx="63231">
                  <c:v>87.82083333333334</c:v>
                </c:pt>
                <c:pt idx="63232">
                  <c:v>87.822222222222223</c:v>
                </c:pt>
                <c:pt idx="63233">
                  <c:v>87.823611111111106</c:v>
                </c:pt>
                <c:pt idx="63234">
                  <c:v>87.825000000000003</c:v>
                </c:pt>
                <c:pt idx="63235">
                  <c:v>87.826388888888886</c:v>
                </c:pt>
                <c:pt idx="63236">
                  <c:v>87.827777777777783</c:v>
                </c:pt>
                <c:pt idx="63237">
                  <c:v>87.829166666666666</c:v>
                </c:pt>
                <c:pt idx="63238">
                  <c:v>87.830555555555549</c:v>
                </c:pt>
                <c:pt idx="63239">
                  <c:v>87.831944444444446</c:v>
                </c:pt>
                <c:pt idx="63240">
                  <c:v>87.833333333333329</c:v>
                </c:pt>
                <c:pt idx="63241">
                  <c:v>87.834722222222226</c:v>
                </c:pt>
                <c:pt idx="63242">
                  <c:v>87.836111111111109</c:v>
                </c:pt>
                <c:pt idx="63243">
                  <c:v>87.837500000000006</c:v>
                </c:pt>
                <c:pt idx="63244">
                  <c:v>87.838888888888889</c:v>
                </c:pt>
                <c:pt idx="63245">
                  <c:v>87.840277777777771</c:v>
                </c:pt>
                <c:pt idx="63246">
                  <c:v>87.841666666666669</c:v>
                </c:pt>
                <c:pt idx="63247">
                  <c:v>87.843055555555551</c:v>
                </c:pt>
                <c:pt idx="63248">
                  <c:v>87.844444444444449</c:v>
                </c:pt>
                <c:pt idx="63249">
                  <c:v>87.845833333333331</c:v>
                </c:pt>
                <c:pt idx="63250">
                  <c:v>87.847222222222229</c:v>
                </c:pt>
                <c:pt idx="63251">
                  <c:v>87.848611111111111</c:v>
                </c:pt>
                <c:pt idx="63252">
                  <c:v>87.85</c:v>
                </c:pt>
                <c:pt idx="63253">
                  <c:v>87.851388888888891</c:v>
                </c:pt>
                <c:pt idx="63254">
                  <c:v>87.852777777777774</c:v>
                </c:pt>
                <c:pt idx="63255">
                  <c:v>87.854166666666671</c:v>
                </c:pt>
                <c:pt idx="63256">
                  <c:v>87.855555555555554</c:v>
                </c:pt>
                <c:pt idx="63257">
                  <c:v>87.856944444444451</c:v>
                </c:pt>
                <c:pt idx="63258">
                  <c:v>87.858333333333334</c:v>
                </c:pt>
                <c:pt idx="63259">
                  <c:v>87.859722222222217</c:v>
                </c:pt>
                <c:pt idx="63260">
                  <c:v>87.861111111111114</c:v>
                </c:pt>
                <c:pt idx="63261">
                  <c:v>87.862499999999997</c:v>
                </c:pt>
                <c:pt idx="63262">
                  <c:v>87.863888888888894</c:v>
                </c:pt>
                <c:pt idx="63263">
                  <c:v>87.865277777777777</c:v>
                </c:pt>
                <c:pt idx="63264">
                  <c:v>87.86666666666666</c:v>
                </c:pt>
                <c:pt idx="63265">
                  <c:v>87.868055555555557</c:v>
                </c:pt>
                <c:pt idx="63266">
                  <c:v>87.86944444444444</c:v>
                </c:pt>
                <c:pt idx="63267">
                  <c:v>87.870833333333337</c:v>
                </c:pt>
                <c:pt idx="63268">
                  <c:v>87.87222222222222</c:v>
                </c:pt>
                <c:pt idx="63269">
                  <c:v>87.873611111111117</c:v>
                </c:pt>
                <c:pt idx="63270">
                  <c:v>87.875</c:v>
                </c:pt>
                <c:pt idx="63271">
                  <c:v>87.876388888888883</c:v>
                </c:pt>
                <c:pt idx="63272">
                  <c:v>87.87777777777778</c:v>
                </c:pt>
                <c:pt idx="63273">
                  <c:v>87.879166666666663</c:v>
                </c:pt>
                <c:pt idx="63274">
                  <c:v>87.88055555555556</c:v>
                </c:pt>
                <c:pt idx="63275">
                  <c:v>87.881944444444443</c:v>
                </c:pt>
                <c:pt idx="63276">
                  <c:v>87.88333333333334</c:v>
                </c:pt>
                <c:pt idx="63277">
                  <c:v>87.884722222222223</c:v>
                </c:pt>
                <c:pt idx="63278">
                  <c:v>87.886111111111106</c:v>
                </c:pt>
                <c:pt idx="63279">
                  <c:v>87.887500000000003</c:v>
                </c:pt>
                <c:pt idx="63280">
                  <c:v>87.888888888888886</c:v>
                </c:pt>
                <c:pt idx="63281">
                  <c:v>87.890277777777783</c:v>
                </c:pt>
                <c:pt idx="63282">
                  <c:v>87.891666666666666</c:v>
                </c:pt>
                <c:pt idx="63283">
                  <c:v>87.893055555555549</c:v>
                </c:pt>
                <c:pt idx="63284">
                  <c:v>87.894444444444446</c:v>
                </c:pt>
                <c:pt idx="63285">
                  <c:v>87.895833333333329</c:v>
                </c:pt>
                <c:pt idx="63286">
                  <c:v>87.897222222222226</c:v>
                </c:pt>
                <c:pt idx="63287">
                  <c:v>87.898611111111109</c:v>
                </c:pt>
                <c:pt idx="63288">
                  <c:v>87.9</c:v>
                </c:pt>
                <c:pt idx="63289">
                  <c:v>87.901388888888889</c:v>
                </c:pt>
                <c:pt idx="63290">
                  <c:v>87.902777777777771</c:v>
                </c:pt>
                <c:pt idx="63291">
                  <c:v>87.904166666666669</c:v>
                </c:pt>
                <c:pt idx="63292">
                  <c:v>87.905555555555551</c:v>
                </c:pt>
                <c:pt idx="63293">
                  <c:v>87.906944444444449</c:v>
                </c:pt>
                <c:pt idx="63294">
                  <c:v>87.908333333333331</c:v>
                </c:pt>
                <c:pt idx="63295">
                  <c:v>87.909722222222229</c:v>
                </c:pt>
                <c:pt idx="63296">
                  <c:v>87.911111111111111</c:v>
                </c:pt>
                <c:pt idx="63297">
                  <c:v>87.912499999999994</c:v>
                </c:pt>
                <c:pt idx="63298">
                  <c:v>87.913888888888891</c:v>
                </c:pt>
                <c:pt idx="63299">
                  <c:v>87.915277777777774</c:v>
                </c:pt>
                <c:pt idx="63300">
                  <c:v>87.916666666666671</c:v>
                </c:pt>
                <c:pt idx="63301">
                  <c:v>87.918055555555554</c:v>
                </c:pt>
                <c:pt idx="63302">
                  <c:v>87.919444444444451</c:v>
                </c:pt>
                <c:pt idx="63303">
                  <c:v>87.920833333333334</c:v>
                </c:pt>
                <c:pt idx="63304">
                  <c:v>87.922222222222217</c:v>
                </c:pt>
                <c:pt idx="63305">
                  <c:v>87.923611111111114</c:v>
                </c:pt>
                <c:pt idx="63306">
                  <c:v>87.924999999999997</c:v>
                </c:pt>
                <c:pt idx="63307">
                  <c:v>87.926388888888894</c:v>
                </c:pt>
                <c:pt idx="63308">
                  <c:v>87.927777777777777</c:v>
                </c:pt>
                <c:pt idx="63309">
                  <c:v>87.92916666666666</c:v>
                </c:pt>
                <c:pt idx="63310">
                  <c:v>87.930555555555557</c:v>
                </c:pt>
                <c:pt idx="63311">
                  <c:v>87.93194444444444</c:v>
                </c:pt>
                <c:pt idx="63312">
                  <c:v>87.933333333333337</c:v>
                </c:pt>
                <c:pt idx="63313">
                  <c:v>87.93472222222222</c:v>
                </c:pt>
                <c:pt idx="63314">
                  <c:v>87.936111111111117</c:v>
                </c:pt>
                <c:pt idx="63315">
                  <c:v>87.9375</c:v>
                </c:pt>
                <c:pt idx="63316">
                  <c:v>87.938888888888883</c:v>
                </c:pt>
                <c:pt idx="63317">
                  <c:v>87.94027777777778</c:v>
                </c:pt>
                <c:pt idx="63318">
                  <c:v>87.941666666666663</c:v>
                </c:pt>
                <c:pt idx="63319">
                  <c:v>87.94305555555556</c:v>
                </c:pt>
                <c:pt idx="63320">
                  <c:v>87.944444444444443</c:v>
                </c:pt>
                <c:pt idx="63321">
                  <c:v>87.94583333333334</c:v>
                </c:pt>
                <c:pt idx="63322">
                  <c:v>87.947222222222223</c:v>
                </c:pt>
                <c:pt idx="63323">
                  <c:v>87.948611111111106</c:v>
                </c:pt>
                <c:pt idx="63324">
                  <c:v>87.95</c:v>
                </c:pt>
                <c:pt idx="63325">
                  <c:v>87.951388888888886</c:v>
                </c:pt>
                <c:pt idx="63326">
                  <c:v>87.952777777777783</c:v>
                </c:pt>
                <c:pt idx="63327">
                  <c:v>87.954166666666666</c:v>
                </c:pt>
                <c:pt idx="63328">
                  <c:v>87.955555555555549</c:v>
                </c:pt>
                <c:pt idx="63329">
                  <c:v>87.956944444444446</c:v>
                </c:pt>
                <c:pt idx="63330">
                  <c:v>87.958333333333329</c:v>
                </c:pt>
                <c:pt idx="63331">
                  <c:v>87.959722222222226</c:v>
                </c:pt>
                <c:pt idx="63332">
                  <c:v>87.961111111111109</c:v>
                </c:pt>
                <c:pt idx="63333">
                  <c:v>87.962500000000006</c:v>
                </c:pt>
                <c:pt idx="63334">
                  <c:v>87.963888888888889</c:v>
                </c:pt>
                <c:pt idx="63335">
                  <c:v>87.965277777777771</c:v>
                </c:pt>
                <c:pt idx="63336">
                  <c:v>87.966666666666669</c:v>
                </c:pt>
                <c:pt idx="63337">
                  <c:v>87.968055555555551</c:v>
                </c:pt>
                <c:pt idx="63338">
                  <c:v>87.969444444444449</c:v>
                </c:pt>
                <c:pt idx="63339">
                  <c:v>87.970833333333331</c:v>
                </c:pt>
                <c:pt idx="63340">
                  <c:v>87.972222222222229</c:v>
                </c:pt>
                <c:pt idx="63341">
                  <c:v>87.973611111111111</c:v>
                </c:pt>
                <c:pt idx="63342">
                  <c:v>87.974999999999994</c:v>
                </c:pt>
                <c:pt idx="63343">
                  <c:v>87.976388888888891</c:v>
                </c:pt>
                <c:pt idx="63344">
                  <c:v>87.977777777777774</c:v>
                </c:pt>
                <c:pt idx="63345">
                  <c:v>87.979166666666671</c:v>
                </c:pt>
                <c:pt idx="63346">
                  <c:v>87.980555555555554</c:v>
                </c:pt>
                <c:pt idx="63347">
                  <c:v>87.981944444444451</c:v>
                </c:pt>
                <c:pt idx="63348">
                  <c:v>87.983333333333334</c:v>
                </c:pt>
                <c:pt idx="63349">
                  <c:v>87.984722222222217</c:v>
                </c:pt>
                <c:pt idx="63350">
                  <c:v>87.986111111111114</c:v>
                </c:pt>
                <c:pt idx="63351">
                  <c:v>87.987499999999997</c:v>
                </c:pt>
                <c:pt idx="63352">
                  <c:v>87.988888888888894</c:v>
                </c:pt>
                <c:pt idx="63353">
                  <c:v>87.990277777777777</c:v>
                </c:pt>
                <c:pt idx="63354">
                  <c:v>87.99166666666666</c:v>
                </c:pt>
                <c:pt idx="63355">
                  <c:v>87.993055555555557</c:v>
                </c:pt>
                <c:pt idx="63356">
                  <c:v>87.99444444444444</c:v>
                </c:pt>
                <c:pt idx="63357">
                  <c:v>87.995833333333337</c:v>
                </c:pt>
                <c:pt idx="63358">
                  <c:v>87.99722222222222</c:v>
                </c:pt>
                <c:pt idx="63359">
                  <c:v>87.998611111111117</c:v>
                </c:pt>
                <c:pt idx="63360">
                  <c:v>88</c:v>
                </c:pt>
                <c:pt idx="63361">
                  <c:v>88.001388888888883</c:v>
                </c:pt>
                <c:pt idx="63362">
                  <c:v>88.00277777777778</c:v>
                </c:pt>
                <c:pt idx="63363">
                  <c:v>88.004166666666663</c:v>
                </c:pt>
                <c:pt idx="63364">
                  <c:v>88.00555555555556</c:v>
                </c:pt>
                <c:pt idx="63365">
                  <c:v>88.006944444444443</c:v>
                </c:pt>
                <c:pt idx="63366">
                  <c:v>88.00833333333334</c:v>
                </c:pt>
                <c:pt idx="63367">
                  <c:v>88.009722222222223</c:v>
                </c:pt>
                <c:pt idx="63368">
                  <c:v>88.011111111111106</c:v>
                </c:pt>
                <c:pt idx="63369">
                  <c:v>88.012500000000003</c:v>
                </c:pt>
                <c:pt idx="63370">
                  <c:v>88.013888888888886</c:v>
                </c:pt>
                <c:pt idx="63371">
                  <c:v>88.015277777777783</c:v>
                </c:pt>
                <c:pt idx="63372">
                  <c:v>88.016666666666666</c:v>
                </c:pt>
                <c:pt idx="63373">
                  <c:v>88.018055555555549</c:v>
                </c:pt>
                <c:pt idx="63374">
                  <c:v>88.019444444444446</c:v>
                </c:pt>
                <c:pt idx="63375">
                  <c:v>88.020833333333329</c:v>
                </c:pt>
                <c:pt idx="63376">
                  <c:v>88.022222222222226</c:v>
                </c:pt>
                <c:pt idx="63377">
                  <c:v>88.023611111111109</c:v>
                </c:pt>
                <c:pt idx="63378">
                  <c:v>88.025000000000006</c:v>
                </c:pt>
                <c:pt idx="63379">
                  <c:v>88.026388888888889</c:v>
                </c:pt>
                <c:pt idx="63380">
                  <c:v>88.027777777777771</c:v>
                </c:pt>
                <c:pt idx="63381">
                  <c:v>88.029166666666669</c:v>
                </c:pt>
                <c:pt idx="63382">
                  <c:v>88.030555555555551</c:v>
                </c:pt>
                <c:pt idx="63383">
                  <c:v>88.031944444444449</c:v>
                </c:pt>
                <c:pt idx="63384">
                  <c:v>88.033333333333331</c:v>
                </c:pt>
                <c:pt idx="63385">
                  <c:v>88.034722222222229</c:v>
                </c:pt>
                <c:pt idx="63386">
                  <c:v>88.036111111111111</c:v>
                </c:pt>
                <c:pt idx="63387">
                  <c:v>88.037499999999994</c:v>
                </c:pt>
                <c:pt idx="63388">
                  <c:v>88.038888888888891</c:v>
                </c:pt>
                <c:pt idx="63389">
                  <c:v>88.040277777777774</c:v>
                </c:pt>
                <c:pt idx="63390">
                  <c:v>88.041666666666671</c:v>
                </c:pt>
                <c:pt idx="63391">
                  <c:v>88.043055555555554</c:v>
                </c:pt>
                <c:pt idx="63392">
                  <c:v>88.044444444444451</c:v>
                </c:pt>
                <c:pt idx="63393">
                  <c:v>88.045833333333334</c:v>
                </c:pt>
                <c:pt idx="63394">
                  <c:v>88.047222222222217</c:v>
                </c:pt>
                <c:pt idx="63395">
                  <c:v>88.048611111111114</c:v>
                </c:pt>
                <c:pt idx="63396">
                  <c:v>88.05</c:v>
                </c:pt>
                <c:pt idx="63397">
                  <c:v>88.051388888888894</c:v>
                </c:pt>
                <c:pt idx="63398">
                  <c:v>88.052777777777777</c:v>
                </c:pt>
                <c:pt idx="63399">
                  <c:v>88.05416666666666</c:v>
                </c:pt>
                <c:pt idx="63400">
                  <c:v>88.055555555555557</c:v>
                </c:pt>
                <c:pt idx="63401">
                  <c:v>88.05694444444444</c:v>
                </c:pt>
                <c:pt idx="63402">
                  <c:v>88.058333333333337</c:v>
                </c:pt>
                <c:pt idx="63403">
                  <c:v>88.05972222222222</c:v>
                </c:pt>
                <c:pt idx="63404">
                  <c:v>88.061111111111117</c:v>
                </c:pt>
                <c:pt idx="63405">
                  <c:v>88.0625</c:v>
                </c:pt>
                <c:pt idx="63406">
                  <c:v>88.063888888888883</c:v>
                </c:pt>
                <c:pt idx="63407">
                  <c:v>88.06527777777778</c:v>
                </c:pt>
                <c:pt idx="63408">
                  <c:v>88.066666666666663</c:v>
                </c:pt>
                <c:pt idx="63409">
                  <c:v>88.06805555555556</c:v>
                </c:pt>
                <c:pt idx="63410">
                  <c:v>88.069444444444443</c:v>
                </c:pt>
                <c:pt idx="63411">
                  <c:v>88.07083333333334</c:v>
                </c:pt>
                <c:pt idx="63412">
                  <c:v>88.072222222222223</c:v>
                </c:pt>
                <c:pt idx="63413">
                  <c:v>88.073611111111106</c:v>
                </c:pt>
                <c:pt idx="63414">
                  <c:v>88.075000000000003</c:v>
                </c:pt>
                <c:pt idx="63415">
                  <c:v>88.076388888888886</c:v>
                </c:pt>
                <c:pt idx="63416">
                  <c:v>88.077777777777783</c:v>
                </c:pt>
                <c:pt idx="63417">
                  <c:v>88.079166666666666</c:v>
                </c:pt>
                <c:pt idx="63418">
                  <c:v>88.080555555555549</c:v>
                </c:pt>
                <c:pt idx="63419">
                  <c:v>88.081944444444446</c:v>
                </c:pt>
                <c:pt idx="63420">
                  <c:v>88.083333333333329</c:v>
                </c:pt>
                <c:pt idx="63421">
                  <c:v>88.084722222222226</c:v>
                </c:pt>
                <c:pt idx="63422">
                  <c:v>88.086111111111109</c:v>
                </c:pt>
                <c:pt idx="63423">
                  <c:v>88.087500000000006</c:v>
                </c:pt>
                <c:pt idx="63424">
                  <c:v>88.088888888888889</c:v>
                </c:pt>
                <c:pt idx="63425">
                  <c:v>88.090277777777771</c:v>
                </c:pt>
                <c:pt idx="63426">
                  <c:v>88.091666666666669</c:v>
                </c:pt>
                <c:pt idx="63427">
                  <c:v>88.093055555555551</c:v>
                </c:pt>
                <c:pt idx="63428">
                  <c:v>88.094444444444449</c:v>
                </c:pt>
                <c:pt idx="63429">
                  <c:v>88.095833333333331</c:v>
                </c:pt>
                <c:pt idx="63430">
                  <c:v>88.097222222222229</c:v>
                </c:pt>
                <c:pt idx="63431">
                  <c:v>88.098611111111111</c:v>
                </c:pt>
                <c:pt idx="63432">
                  <c:v>88.1</c:v>
                </c:pt>
                <c:pt idx="63433">
                  <c:v>88.101388888888891</c:v>
                </c:pt>
                <c:pt idx="63434">
                  <c:v>88.102777777777774</c:v>
                </c:pt>
                <c:pt idx="63435">
                  <c:v>88.104166666666671</c:v>
                </c:pt>
                <c:pt idx="63436">
                  <c:v>88.105555555555554</c:v>
                </c:pt>
                <c:pt idx="63437">
                  <c:v>88.106944444444451</c:v>
                </c:pt>
                <c:pt idx="63438">
                  <c:v>88.108333333333334</c:v>
                </c:pt>
                <c:pt idx="63439">
                  <c:v>88.109722222222217</c:v>
                </c:pt>
                <c:pt idx="63440">
                  <c:v>88.111111111111114</c:v>
                </c:pt>
                <c:pt idx="63441">
                  <c:v>88.112499999999997</c:v>
                </c:pt>
                <c:pt idx="63442">
                  <c:v>88.113888888888894</c:v>
                </c:pt>
                <c:pt idx="63443">
                  <c:v>88.115277777777777</c:v>
                </c:pt>
                <c:pt idx="63444">
                  <c:v>88.11666666666666</c:v>
                </c:pt>
                <c:pt idx="63445">
                  <c:v>88.118055555555557</c:v>
                </c:pt>
                <c:pt idx="63446">
                  <c:v>88.11944444444444</c:v>
                </c:pt>
                <c:pt idx="63447">
                  <c:v>88.120833333333337</c:v>
                </c:pt>
                <c:pt idx="63448">
                  <c:v>88.12222222222222</c:v>
                </c:pt>
                <c:pt idx="63449">
                  <c:v>88.123611111111117</c:v>
                </c:pt>
                <c:pt idx="63450">
                  <c:v>88.125</c:v>
                </c:pt>
                <c:pt idx="63451">
                  <c:v>88.126388888888883</c:v>
                </c:pt>
                <c:pt idx="63452">
                  <c:v>88.12777777777778</c:v>
                </c:pt>
                <c:pt idx="63453">
                  <c:v>88.129166666666663</c:v>
                </c:pt>
                <c:pt idx="63454">
                  <c:v>88.13055555555556</c:v>
                </c:pt>
                <c:pt idx="63455">
                  <c:v>88.131944444444443</c:v>
                </c:pt>
                <c:pt idx="63456">
                  <c:v>88.13333333333334</c:v>
                </c:pt>
                <c:pt idx="63457">
                  <c:v>88.134722222222223</c:v>
                </c:pt>
                <c:pt idx="63458">
                  <c:v>88.136111111111106</c:v>
                </c:pt>
                <c:pt idx="63459">
                  <c:v>88.137500000000003</c:v>
                </c:pt>
                <c:pt idx="63460">
                  <c:v>88.138888888888886</c:v>
                </c:pt>
                <c:pt idx="63461">
                  <c:v>88.140277777777783</c:v>
                </c:pt>
                <c:pt idx="63462">
                  <c:v>88.141666666666666</c:v>
                </c:pt>
                <c:pt idx="63463">
                  <c:v>88.143055555555549</c:v>
                </c:pt>
                <c:pt idx="63464">
                  <c:v>88.144444444444446</c:v>
                </c:pt>
                <c:pt idx="63465">
                  <c:v>88.145833333333329</c:v>
                </c:pt>
                <c:pt idx="63466">
                  <c:v>88.147222222222226</c:v>
                </c:pt>
                <c:pt idx="63467">
                  <c:v>88.148611111111109</c:v>
                </c:pt>
                <c:pt idx="63468">
                  <c:v>88.15</c:v>
                </c:pt>
                <c:pt idx="63469">
                  <c:v>88.151388888888889</c:v>
                </c:pt>
                <c:pt idx="63470">
                  <c:v>88.152777777777771</c:v>
                </c:pt>
                <c:pt idx="63471">
                  <c:v>88.154166666666669</c:v>
                </c:pt>
                <c:pt idx="63472">
                  <c:v>88.155555555555551</c:v>
                </c:pt>
                <c:pt idx="63473">
                  <c:v>88.156944444444449</c:v>
                </c:pt>
                <c:pt idx="63474">
                  <c:v>88.158333333333331</c:v>
                </c:pt>
                <c:pt idx="63475">
                  <c:v>88.159722222222229</c:v>
                </c:pt>
                <c:pt idx="63476">
                  <c:v>88.161111111111111</c:v>
                </c:pt>
                <c:pt idx="63477">
                  <c:v>88.162499999999994</c:v>
                </c:pt>
                <c:pt idx="63478">
                  <c:v>88.163888888888891</c:v>
                </c:pt>
                <c:pt idx="63479">
                  <c:v>88.165277777777774</c:v>
                </c:pt>
                <c:pt idx="63480">
                  <c:v>88.166666666666671</c:v>
                </c:pt>
                <c:pt idx="63481">
                  <c:v>88.168055555555554</c:v>
                </c:pt>
                <c:pt idx="63482">
                  <c:v>88.169444444444451</c:v>
                </c:pt>
                <c:pt idx="63483">
                  <c:v>88.170833333333334</c:v>
                </c:pt>
                <c:pt idx="63484">
                  <c:v>88.172222222222217</c:v>
                </c:pt>
                <c:pt idx="63485">
                  <c:v>88.173611111111114</c:v>
                </c:pt>
                <c:pt idx="63486">
                  <c:v>88.174999999999997</c:v>
                </c:pt>
                <c:pt idx="63487">
                  <c:v>88.176388888888894</c:v>
                </c:pt>
                <c:pt idx="63488">
                  <c:v>88.177777777777777</c:v>
                </c:pt>
                <c:pt idx="63489">
                  <c:v>88.17916666666666</c:v>
                </c:pt>
                <c:pt idx="63490">
                  <c:v>88.180555555555557</c:v>
                </c:pt>
                <c:pt idx="63491">
                  <c:v>88.18194444444444</c:v>
                </c:pt>
                <c:pt idx="63492">
                  <c:v>88.183333333333337</c:v>
                </c:pt>
                <c:pt idx="63493">
                  <c:v>88.18472222222222</c:v>
                </c:pt>
                <c:pt idx="63494">
                  <c:v>88.186111111111117</c:v>
                </c:pt>
                <c:pt idx="63495">
                  <c:v>88.1875</c:v>
                </c:pt>
                <c:pt idx="63496">
                  <c:v>88.188888888888883</c:v>
                </c:pt>
                <c:pt idx="63497">
                  <c:v>88.19027777777778</c:v>
                </c:pt>
                <c:pt idx="63498">
                  <c:v>88.191666666666663</c:v>
                </c:pt>
                <c:pt idx="63499">
                  <c:v>88.19305555555556</c:v>
                </c:pt>
                <c:pt idx="63500">
                  <c:v>88.194444444444443</c:v>
                </c:pt>
                <c:pt idx="63501">
                  <c:v>88.19583333333334</c:v>
                </c:pt>
                <c:pt idx="63502">
                  <c:v>88.197222222222223</c:v>
                </c:pt>
                <c:pt idx="63503">
                  <c:v>88.198611111111106</c:v>
                </c:pt>
                <c:pt idx="63504">
                  <c:v>88.2</c:v>
                </c:pt>
                <c:pt idx="63505">
                  <c:v>88.201388888888886</c:v>
                </c:pt>
                <c:pt idx="63506">
                  <c:v>88.202777777777783</c:v>
                </c:pt>
                <c:pt idx="63507">
                  <c:v>88.204166666666666</c:v>
                </c:pt>
                <c:pt idx="63508">
                  <c:v>88.205555555555549</c:v>
                </c:pt>
                <c:pt idx="63509">
                  <c:v>88.206944444444446</c:v>
                </c:pt>
                <c:pt idx="63510">
                  <c:v>88.208333333333329</c:v>
                </c:pt>
                <c:pt idx="63511">
                  <c:v>88.209722222222226</c:v>
                </c:pt>
                <c:pt idx="63512">
                  <c:v>88.211111111111109</c:v>
                </c:pt>
                <c:pt idx="63513">
                  <c:v>88.212500000000006</c:v>
                </c:pt>
                <c:pt idx="63514">
                  <c:v>88.213888888888889</c:v>
                </c:pt>
                <c:pt idx="63515">
                  <c:v>88.215277777777771</c:v>
                </c:pt>
                <c:pt idx="63516">
                  <c:v>88.216666666666669</c:v>
                </c:pt>
                <c:pt idx="63517">
                  <c:v>88.218055555555551</c:v>
                </c:pt>
                <c:pt idx="63518">
                  <c:v>88.219444444444449</c:v>
                </c:pt>
                <c:pt idx="63519">
                  <c:v>88.220833333333331</c:v>
                </c:pt>
                <c:pt idx="63520">
                  <c:v>88.222222222222229</c:v>
                </c:pt>
                <c:pt idx="63521">
                  <c:v>88.223611111111111</c:v>
                </c:pt>
                <c:pt idx="63522">
                  <c:v>88.224999999999994</c:v>
                </c:pt>
                <c:pt idx="63523">
                  <c:v>88.226388888888891</c:v>
                </c:pt>
                <c:pt idx="63524">
                  <c:v>88.227777777777774</c:v>
                </c:pt>
                <c:pt idx="63525">
                  <c:v>88.229166666666671</c:v>
                </c:pt>
                <c:pt idx="63526">
                  <c:v>88.230555555555554</c:v>
                </c:pt>
                <c:pt idx="63527">
                  <c:v>88.231944444444451</c:v>
                </c:pt>
                <c:pt idx="63528">
                  <c:v>88.233333333333334</c:v>
                </c:pt>
                <c:pt idx="63529">
                  <c:v>88.234722222222217</c:v>
                </c:pt>
                <c:pt idx="63530">
                  <c:v>88.236111111111114</c:v>
                </c:pt>
                <c:pt idx="63531">
                  <c:v>88.237499999999997</c:v>
                </c:pt>
                <c:pt idx="63532">
                  <c:v>88.238888888888894</c:v>
                </c:pt>
                <c:pt idx="63533">
                  <c:v>88.240277777777777</c:v>
                </c:pt>
                <c:pt idx="63534">
                  <c:v>88.24166666666666</c:v>
                </c:pt>
                <c:pt idx="63535">
                  <c:v>88.243055555555557</c:v>
                </c:pt>
                <c:pt idx="63536">
                  <c:v>88.24444444444444</c:v>
                </c:pt>
                <c:pt idx="63537">
                  <c:v>88.245833333333337</c:v>
                </c:pt>
                <c:pt idx="63538">
                  <c:v>88.24722222222222</c:v>
                </c:pt>
                <c:pt idx="63539">
                  <c:v>88.248611111111117</c:v>
                </c:pt>
                <c:pt idx="63540">
                  <c:v>88.25</c:v>
                </c:pt>
                <c:pt idx="63541">
                  <c:v>88.251388888888883</c:v>
                </c:pt>
                <c:pt idx="63542">
                  <c:v>88.25277777777778</c:v>
                </c:pt>
                <c:pt idx="63543">
                  <c:v>88.254166666666663</c:v>
                </c:pt>
                <c:pt idx="63544">
                  <c:v>88.25555555555556</c:v>
                </c:pt>
                <c:pt idx="63545">
                  <c:v>88.256944444444443</c:v>
                </c:pt>
                <c:pt idx="63546">
                  <c:v>88.25833333333334</c:v>
                </c:pt>
                <c:pt idx="63547">
                  <c:v>88.259722222222223</c:v>
                </c:pt>
                <c:pt idx="63548">
                  <c:v>88.261111111111106</c:v>
                </c:pt>
                <c:pt idx="63549">
                  <c:v>88.262500000000003</c:v>
                </c:pt>
                <c:pt idx="63550">
                  <c:v>88.263888888888886</c:v>
                </c:pt>
                <c:pt idx="63551">
                  <c:v>88.265277777777783</c:v>
                </c:pt>
                <c:pt idx="63552">
                  <c:v>88.266666666666666</c:v>
                </c:pt>
                <c:pt idx="63553">
                  <c:v>88.268055555555549</c:v>
                </c:pt>
                <c:pt idx="63554">
                  <c:v>88.269444444444446</c:v>
                </c:pt>
                <c:pt idx="63555">
                  <c:v>88.270833333333329</c:v>
                </c:pt>
                <c:pt idx="63556">
                  <c:v>88.272222222222226</c:v>
                </c:pt>
                <c:pt idx="63557">
                  <c:v>88.273611111111109</c:v>
                </c:pt>
                <c:pt idx="63558">
                  <c:v>88.275000000000006</c:v>
                </c:pt>
                <c:pt idx="63559">
                  <c:v>88.276388888888889</c:v>
                </c:pt>
                <c:pt idx="63560">
                  <c:v>88.277777777777771</c:v>
                </c:pt>
                <c:pt idx="63561">
                  <c:v>88.279166666666669</c:v>
                </c:pt>
                <c:pt idx="63562">
                  <c:v>88.280555555555551</c:v>
                </c:pt>
                <c:pt idx="63563">
                  <c:v>88.281944444444449</c:v>
                </c:pt>
                <c:pt idx="63564">
                  <c:v>88.283333333333331</c:v>
                </c:pt>
                <c:pt idx="63565">
                  <c:v>88.284722222222229</c:v>
                </c:pt>
                <c:pt idx="63566">
                  <c:v>88.286111111111111</c:v>
                </c:pt>
                <c:pt idx="63567">
                  <c:v>88.287499999999994</c:v>
                </c:pt>
                <c:pt idx="63568">
                  <c:v>88.288888888888891</c:v>
                </c:pt>
                <c:pt idx="63569">
                  <c:v>88.290277777777774</c:v>
                </c:pt>
                <c:pt idx="63570">
                  <c:v>88.291666666666671</c:v>
                </c:pt>
                <c:pt idx="63571">
                  <c:v>88.293055555555554</c:v>
                </c:pt>
                <c:pt idx="63572">
                  <c:v>88.294444444444451</c:v>
                </c:pt>
                <c:pt idx="63573">
                  <c:v>88.295833333333334</c:v>
                </c:pt>
                <c:pt idx="63574">
                  <c:v>88.297222222222217</c:v>
                </c:pt>
                <c:pt idx="63575">
                  <c:v>88.298611111111114</c:v>
                </c:pt>
                <c:pt idx="63576">
                  <c:v>88.3</c:v>
                </c:pt>
                <c:pt idx="63577">
                  <c:v>88.301388888888894</c:v>
                </c:pt>
                <c:pt idx="63578">
                  <c:v>88.302777777777777</c:v>
                </c:pt>
                <c:pt idx="63579">
                  <c:v>88.30416666666666</c:v>
                </c:pt>
                <c:pt idx="63580">
                  <c:v>88.305555555555557</c:v>
                </c:pt>
                <c:pt idx="63581">
                  <c:v>88.30694444444444</c:v>
                </c:pt>
                <c:pt idx="63582">
                  <c:v>88.308333333333337</c:v>
                </c:pt>
                <c:pt idx="63583">
                  <c:v>88.30972222222222</c:v>
                </c:pt>
                <c:pt idx="63584">
                  <c:v>88.311111111111117</c:v>
                </c:pt>
                <c:pt idx="63585">
                  <c:v>88.3125</c:v>
                </c:pt>
                <c:pt idx="63586">
                  <c:v>88.313888888888883</c:v>
                </c:pt>
                <c:pt idx="63587">
                  <c:v>88.31527777777778</c:v>
                </c:pt>
                <c:pt idx="63588">
                  <c:v>88.316666666666663</c:v>
                </c:pt>
                <c:pt idx="63589">
                  <c:v>88.31805555555556</c:v>
                </c:pt>
                <c:pt idx="63590">
                  <c:v>88.319444444444443</c:v>
                </c:pt>
                <c:pt idx="63591">
                  <c:v>88.32083333333334</c:v>
                </c:pt>
                <c:pt idx="63592">
                  <c:v>88.322222222222223</c:v>
                </c:pt>
                <c:pt idx="63593">
                  <c:v>88.323611111111106</c:v>
                </c:pt>
                <c:pt idx="63594">
                  <c:v>88.325000000000003</c:v>
                </c:pt>
                <c:pt idx="63595">
                  <c:v>88.326388888888886</c:v>
                </c:pt>
                <c:pt idx="63596">
                  <c:v>88.327777777777783</c:v>
                </c:pt>
                <c:pt idx="63597">
                  <c:v>88.329166666666666</c:v>
                </c:pt>
                <c:pt idx="63598">
                  <c:v>88.330555555555549</c:v>
                </c:pt>
                <c:pt idx="63599">
                  <c:v>88.331944444444446</c:v>
                </c:pt>
                <c:pt idx="63600">
                  <c:v>88.333333333333329</c:v>
                </c:pt>
                <c:pt idx="63601">
                  <c:v>88.334722222222226</c:v>
                </c:pt>
                <c:pt idx="63602">
                  <c:v>88.336111111111109</c:v>
                </c:pt>
                <c:pt idx="63603">
                  <c:v>88.337500000000006</c:v>
                </c:pt>
                <c:pt idx="63604">
                  <c:v>88.338888888888889</c:v>
                </c:pt>
                <c:pt idx="63605">
                  <c:v>88.340277777777771</c:v>
                </c:pt>
                <c:pt idx="63606">
                  <c:v>88.341666666666669</c:v>
                </c:pt>
                <c:pt idx="63607">
                  <c:v>88.343055555555551</c:v>
                </c:pt>
                <c:pt idx="63608">
                  <c:v>88.344444444444449</c:v>
                </c:pt>
                <c:pt idx="63609">
                  <c:v>88.345833333333331</c:v>
                </c:pt>
                <c:pt idx="63610">
                  <c:v>88.347222222222229</c:v>
                </c:pt>
                <c:pt idx="63611">
                  <c:v>88.348611111111111</c:v>
                </c:pt>
                <c:pt idx="63612">
                  <c:v>88.35</c:v>
                </c:pt>
                <c:pt idx="63613">
                  <c:v>88.351388888888891</c:v>
                </c:pt>
                <c:pt idx="63614">
                  <c:v>88.352777777777774</c:v>
                </c:pt>
                <c:pt idx="63615">
                  <c:v>88.354166666666671</c:v>
                </c:pt>
                <c:pt idx="63616">
                  <c:v>88.355555555555554</c:v>
                </c:pt>
                <c:pt idx="63617">
                  <c:v>88.356944444444451</c:v>
                </c:pt>
                <c:pt idx="63618">
                  <c:v>88.358333333333334</c:v>
                </c:pt>
                <c:pt idx="63619">
                  <c:v>88.359722222222217</c:v>
                </c:pt>
                <c:pt idx="63620">
                  <c:v>88.361111111111114</c:v>
                </c:pt>
                <c:pt idx="63621">
                  <c:v>88.362499999999997</c:v>
                </c:pt>
                <c:pt idx="63622">
                  <c:v>88.363888888888894</c:v>
                </c:pt>
                <c:pt idx="63623">
                  <c:v>88.365277777777777</c:v>
                </c:pt>
                <c:pt idx="63624">
                  <c:v>88.36666666666666</c:v>
                </c:pt>
                <c:pt idx="63625">
                  <c:v>88.368055555555557</c:v>
                </c:pt>
                <c:pt idx="63626">
                  <c:v>88.36944444444444</c:v>
                </c:pt>
                <c:pt idx="63627">
                  <c:v>88.370833333333337</c:v>
                </c:pt>
                <c:pt idx="63628">
                  <c:v>88.37222222222222</c:v>
                </c:pt>
                <c:pt idx="63629">
                  <c:v>88.373611111111117</c:v>
                </c:pt>
                <c:pt idx="63630">
                  <c:v>88.375</c:v>
                </c:pt>
                <c:pt idx="63631">
                  <c:v>88.376388888888883</c:v>
                </c:pt>
                <c:pt idx="63632">
                  <c:v>88.37777777777778</c:v>
                </c:pt>
                <c:pt idx="63633">
                  <c:v>88.379166666666663</c:v>
                </c:pt>
                <c:pt idx="63634">
                  <c:v>88.38055555555556</c:v>
                </c:pt>
                <c:pt idx="63635">
                  <c:v>88.381944444444443</c:v>
                </c:pt>
                <c:pt idx="63636">
                  <c:v>88.38333333333334</c:v>
                </c:pt>
                <c:pt idx="63637">
                  <c:v>88.384722222222223</c:v>
                </c:pt>
                <c:pt idx="63638">
                  <c:v>88.386111111111106</c:v>
                </c:pt>
                <c:pt idx="63639">
                  <c:v>88.387500000000003</c:v>
                </c:pt>
                <c:pt idx="63640">
                  <c:v>88.388888888888886</c:v>
                </c:pt>
                <c:pt idx="63641">
                  <c:v>88.390277777777783</c:v>
                </c:pt>
                <c:pt idx="63642">
                  <c:v>88.391666666666666</c:v>
                </c:pt>
                <c:pt idx="63643">
                  <c:v>88.393055555555549</c:v>
                </c:pt>
                <c:pt idx="63644">
                  <c:v>88.394444444444446</c:v>
                </c:pt>
                <c:pt idx="63645">
                  <c:v>88.395833333333329</c:v>
                </c:pt>
                <c:pt idx="63646">
                  <c:v>88.397222222222226</c:v>
                </c:pt>
                <c:pt idx="63647">
                  <c:v>88.398611111111109</c:v>
                </c:pt>
                <c:pt idx="63648">
                  <c:v>88.4</c:v>
                </c:pt>
                <c:pt idx="63649">
                  <c:v>88.401388888888889</c:v>
                </c:pt>
                <c:pt idx="63650">
                  <c:v>88.402777777777771</c:v>
                </c:pt>
                <c:pt idx="63651">
                  <c:v>88.404166666666669</c:v>
                </c:pt>
                <c:pt idx="63652">
                  <c:v>88.405555555555551</c:v>
                </c:pt>
                <c:pt idx="63653">
                  <c:v>88.406944444444449</c:v>
                </c:pt>
                <c:pt idx="63654">
                  <c:v>88.408333333333331</c:v>
                </c:pt>
                <c:pt idx="63655">
                  <c:v>88.409722222222229</c:v>
                </c:pt>
                <c:pt idx="63656">
                  <c:v>88.411111111111111</c:v>
                </c:pt>
                <c:pt idx="63657">
                  <c:v>88.412499999999994</c:v>
                </c:pt>
                <c:pt idx="63658">
                  <c:v>88.413888888888891</c:v>
                </c:pt>
                <c:pt idx="63659">
                  <c:v>88.415277777777774</c:v>
                </c:pt>
                <c:pt idx="63660">
                  <c:v>88.416666666666671</c:v>
                </c:pt>
                <c:pt idx="63661">
                  <c:v>88.418055555555554</c:v>
                </c:pt>
                <c:pt idx="63662">
                  <c:v>88.419444444444451</c:v>
                </c:pt>
                <c:pt idx="63663">
                  <c:v>88.420833333333334</c:v>
                </c:pt>
                <c:pt idx="63664">
                  <c:v>88.422222222222217</c:v>
                </c:pt>
                <c:pt idx="63665">
                  <c:v>88.423611111111114</c:v>
                </c:pt>
                <c:pt idx="63666">
                  <c:v>88.424999999999997</c:v>
                </c:pt>
                <c:pt idx="63667">
                  <c:v>88.426388888888894</c:v>
                </c:pt>
                <c:pt idx="63668">
                  <c:v>88.427777777777777</c:v>
                </c:pt>
                <c:pt idx="63669">
                  <c:v>88.42916666666666</c:v>
                </c:pt>
                <c:pt idx="63670">
                  <c:v>88.430555555555557</c:v>
                </c:pt>
                <c:pt idx="63671">
                  <c:v>88.43194444444444</c:v>
                </c:pt>
                <c:pt idx="63672">
                  <c:v>88.433333333333337</c:v>
                </c:pt>
                <c:pt idx="63673">
                  <c:v>88.43472222222222</c:v>
                </c:pt>
                <c:pt idx="63674">
                  <c:v>88.436111111111117</c:v>
                </c:pt>
                <c:pt idx="63675">
                  <c:v>88.4375</c:v>
                </c:pt>
                <c:pt idx="63676">
                  <c:v>88.438888888888883</c:v>
                </c:pt>
                <c:pt idx="63677">
                  <c:v>88.44027777777778</c:v>
                </c:pt>
                <c:pt idx="63678">
                  <c:v>88.441666666666663</c:v>
                </c:pt>
                <c:pt idx="63679">
                  <c:v>88.44305555555556</c:v>
                </c:pt>
                <c:pt idx="63680">
                  <c:v>88.444444444444443</c:v>
                </c:pt>
                <c:pt idx="63681">
                  <c:v>88.44583333333334</c:v>
                </c:pt>
                <c:pt idx="63682">
                  <c:v>88.447222222222223</c:v>
                </c:pt>
                <c:pt idx="63683">
                  <c:v>88.448611111111106</c:v>
                </c:pt>
                <c:pt idx="63684">
                  <c:v>88.45</c:v>
                </c:pt>
                <c:pt idx="63685">
                  <c:v>88.451388888888886</c:v>
                </c:pt>
                <c:pt idx="63686">
                  <c:v>88.452777777777783</c:v>
                </c:pt>
                <c:pt idx="63687">
                  <c:v>88.454166666666666</c:v>
                </c:pt>
                <c:pt idx="63688">
                  <c:v>88.455555555555549</c:v>
                </c:pt>
                <c:pt idx="63689">
                  <c:v>88.456944444444446</c:v>
                </c:pt>
                <c:pt idx="63690">
                  <c:v>88.458333333333329</c:v>
                </c:pt>
                <c:pt idx="63691">
                  <c:v>88.459722222222226</c:v>
                </c:pt>
                <c:pt idx="63692">
                  <c:v>88.461111111111109</c:v>
                </c:pt>
                <c:pt idx="63693">
                  <c:v>88.462500000000006</c:v>
                </c:pt>
                <c:pt idx="63694">
                  <c:v>88.463888888888889</c:v>
                </c:pt>
                <c:pt idx="63695">
                  <c:v>88.465277777777771</c:v>
                </c:pt>
                <c:pt idx="63696">
                  <c:v>88.466666666666669</c:v>
                </c:pt>
                <c:pt idx="63697">
                  <c:v>88.468055555555551</c:v>
                </c:pt>
                <c:pt idx="63698">
                  <c:v>88.469444444444449</c:v>
                </c:pt>
                <c:pt idx="63699">
                  <c:v>88.470833333333331</c:v>
                </c:pt>
                <c:pt idx="63700">
                  <c:v>88.472222222222229</c:v>
                </c:pt>
                <c:pt idx="63701">
                  <c:v>88.473611111111111</c:v>
                </c:pt>
                <c:pt idx="63702">
                  <c:v>88.474999999999994</c:v>
                </c:pt>
                <c:pt idx="63703">
                  <c:v>88.476388888888891</c:v>
                </c:pt>
                <c:pt idx="63704">
                  <c:v>88.477777777777774</c:v>
                </c:pt>
                <c:pt idx="63705">
                  <c:v>88.479166666666671</c:v>
                </c:pt>
                <c:pt idx="63706">
                  <c:v>88.480555555555554</c:v>
                </c:pt>
                <c:pt idx="63707">
                  <c:v>88.481944444444451</c:v>
                </c:pt>
                <c:pt idx="63708">
                  <c:v>88.483333333333334</c:v>
                </c:pt>
                <c:pt idx="63709">
                  <c:v>88.484722222222217</c:v>
                </c:pt>
                <c:pt idx="63710">
                  <c:v>88.486111111111114</c:v>
                </c:pt>
                <c:pt idx="63711">
                  <c:v>88.487499999999997</c:v>
                </c:pt>
                <c:pt idx="63712">
                  <c:v>88.488888888888894</c:v>
                </c:pt>
                <c:pt idx="63713">
                  <c:v>88.490277777777777</c:v>
                </c:pt>
                <c:pt idx="63714">
                  <c:v>88.49166666666666</c:v>
                </c:pt>
                <c:pt idx="63715">
                  <c:v>88.493055555555557</c:v>
                </c:pt>
                <c:pt idx="63716">
                  <c:v>88.49444444444444</c:v>
                </c:pt>
                <c:pt idx="63717">
                  <c:v>88.495833333333337</c:v>
                </c:pt>
                <c:pt idx="63718">
                  <c:v>88.49722222222222</c:v>
                </c:pt>
                <c:pt idx="63719">
                  <c:v>88.498611111111117</c:v>
                </c:pt>
                <c:pt idx="63720">
                  <c:v>88.5</c:v>
                </c:pt>
                <c:pt idx="63721">
                  <c:v>88.501388888888883</c:v>
                </c:pt>
                <c:pt idx="63722">
                  <c:v>88.50277777777778</c:v>
                </c:pt>
                <c:pt idx="63723">
                  <c:v>88.504166666666663</c:v>
                </c:pt>
                <c:pt idx="63724">
                  <c:v>88.50555555555556</c:v>
                </c:pt>
                <c:pt idx="63725">
                  <c:v>88.506944444444443</c:v>
                </c:pt>
                <c:pt idx="63726">
                  <c:v>88.50833333333334</c:v>
                </c:pt>
                <c:pt idx="63727">
                  <c:v>88.509722222222223</c:v>
                </c:pt>
                <c:pt idx="63728">
                  <c:v>88.511111111111106</c:v>
                </c:pt>
                <c:pt idx="63729">
                  <c:v>88.512500000000003</c:v>
                </c:pt>
                <c:pt idx="63730">
                  <c:v>88.513888888888886</c:v>
                </c:pt>
                <c:pt idx="63731">
                  <c:v>88.515277777777783</c:v>
                </c:pt>
                <c:pt idx="63732">
                  <c:v>88.516666666666666</c:v>
                </c:pt>
                <c:pt idx="63733">
                  <c:v>88.518055555555549</c:v>
                </c:pt>
                <c:pt idx="63734">
                  <c:v>88.519444444444446</c:v>
                </c:pt>
                <c:pt idx="63735">
                  <c:v>88.520833333333329</c:v>
                </c:pt>
                <c:pt idx="63736">
                  <c:v>88.522222222222226</c:v>
                </c:pt>
                <c:pt idx="63737">
                  <c:v>88.523611111111109</c:v>
                </c:pt>
                <c:pt idx="63738">
                  <c:v>88.525000000000006</c:v>
                </c:pt>
                <c:pt idx="63739">
                  <c:v>88.526388888888889</c:v>
                </c:pt>
                <c:pt idx="63740">
                  <c:v>88.527777777777771</c:v>
                </c:pt>
                <c:pt idx="63741">
                  <c:v>88.529166666666669</c:v>
                </c:pt>
                <c:pt idx="63742">
                  <c:v>88.530555555555551</c:v>
                </c:pt>
                <c:pt idx="63743">
                  <c:v>88.531944444444449</c:v>
                </c:pt>
                <c:pt idx="63744">
                  <c:v>88.533333333333331</c:v>
                </c:pt>
                <c:pt idx="63745">
                  <c:v>88.534722222222229</c:v>
                </c:pt>
                <c:pt idx="63746">
                  <c:v>88.536111111111111</c:v>
                </c:pt>
                <c:pt idx="63747">
                  <c:v>88.537499999999994</c:v>
                </c:pt>
                <c:pt idx="63748">
                  <c:v>88.538888888888891</c:v>
                </c:pt>
                <c:pt idx="63749">
                  <c:v>88.540277777777774</c:v>
                </c:pt>
                <c:pt idx="63750">
                  <c:v>88.541666666666671</c:v>
                </c:pt>
                <c:pt idx="63751">
                  <c:v>88.543055555555554</c:v>
                </c:pt>
                <c:pt idx="63752">
                  <c:v>88.544444444444451</c:v>
                </c:pt>
                <c:pt idx="63753">
                  <c:v>88.545833333333334</c:v>
                </c:pt>
                <c:pt idx="63754">
                  <c:v>88.547222222222217</c:v>
                </c:pt>
                <c:pt idx="63755">
                  <c:v>88.548611111111114</c:v>
                </c:pt>
                <c:pt idx="63756">
                  <c:v>88.55</c:v>
                </c:pt>
                <c:pt idx="63757">
                  <c:v>88.551388888888894</c:v>
                </c:pt>
                <c:pt idx="63758">
                  <c:v>88.552777777777777</c:v>
                </c:pt>
                <c:pt idx="63759">
                  <c:v>88.55416666666666</c:v>
                </c:pt>
                <c:pt idx="63760">
                  <c:v>88.555555555555557</c:v>
                </c:pt>
                <c:pt idx="63761">
                  <c:v>88.55694444444444</c:v>
                </c:pt>
                <c:pt idx="63762">
                  <c:v>88.558333333333337</c:v>
                </c:pt>
                <c:pt idx="63763">
                  <c:v>88.55972222222222</c:v>
                </c:pt>
                <c:pt idx="63764">
                  <c:v>88.561111111111117</c:v>
                </c:pt>
                <c:pt idx="63765">
                  <c:v>88.5625</c:v>
                </c:pt>
                <c:pt idx="63766">
                  <c:v>88.563888888888883</c:v>
                </c:pt>
                <c:pt idx="63767">
                  <c:v>88.56527777777778</c:v>
                </c:pt>
                <c:pt idx="63768">
                  <c:v>88.566666666666663</c:v>
                </c:pt>
                <c:pt idx="63769">
                  <c:v>88.56805555555556</c:v>
                </c:pt>
                <c:pt idx="63770">
                  <c:v>88.569444444444443</c:v>
                </c:pt>
                <c:pt idx="63771">
                  <c:v>88.57083333333334</c:v>
                </c:pt>
                <c:pt idx="63772">
                  <c:v>88.572222222222223</c:v>
                </c:pt>
                <c:pt idx="63773">
                  <c:v>88.573611111111106</c:v>
                </c:pt>
                <c:pt idx="63774">
                  <c:v>88.575000000000003</c:v>
                </c:pt>
                <c:pt idx="63775">
                  <c:v>88.576388888888886</c:v>
                </c:pt>
                <c:pt idx="63776">
                  <c:v>88.577777777777783</c:v>
                </c:pt>
                <c:pt idx="63777">
                  <c:v>88.579166666666666</c:v>
                </c:pt>
                <c:pt idx="63778">
                  <c:v>88.580555555555549</c:v>
                </c:pt>
                <c:pt idx="63779">
                  <c:v>88.581944444444446</c:v>
                </c:pt>
                <c:pt idx="63780">
                  <c:v>88.583333333333329</c:v>
                </c:pt>
                <c:pt idx="63781">
                  <c:v>88.584722222222226</c:v>
                </c:pt>
                <c:pt idx="63782">
                  <c:v>88.586111111111109</c:v>
                </c:pt>
                <c:pt idx="63783">
                  <c:v>88.587500000000006</c:v>
                </c:pt>
                <c:pt idx="63784">
                  <c:v>88.588888888888889</c:v>
                </c:pt>
                <c:pt idx="63785">
                  <c:v>88.590277777777771</c:v>
                </c:pt>
                <c:pt idx="63786">
                  <c:v>88.591666666666669</c:v>
                </c:pt>
                <c:pt idx="63787">
                  <c:v>88.593055555555551</c:v>
                </c:pt>
                <c:pt idx="63788">
                  <c:v>88.594444444444449</c:v>
                </c:pt>
                <c:pt idx="63789">
                  <c:v>88.595833333333331</c:v>
                </c:pt>
                <c:pt idx="63790">
                  <c:v>88.597222222222229</c:v>
                </c:pt>
                <c:pt idx="63791">
                  <c:v>88.598611111111111</c:v>
                </c:pt>
                <c:pt idx="63792">
                  <c:v>88.6</c:v>
                </c:pt>
                <c:pt idx="63793">
                  <c:v>88.601388888888891</c:v>
                </c:pt>
                <c:pt idx="63794">
                  <c:v>88.602777777777774</c:v>
                </c:pt>
                <c:pt idx="63795">
                  <c:v>88.604166666666671</c:v>
                </c:pt>
                <c:pt idx="63796">
                  <c:v>88.605555555555554</c:v>
                </c:pt>
                <c:pt idx="63797">
                  <c:v>88.606944444444451</c:v>
                </c:pt>
                <c:pt idx="63798">
                  <c:v>88.608333333333334</c:v>
                </c:pt>
                <c:pt idx="63799">
                  <c:v>88.609722222222217</c:v>
                </c:pt>
                <c:pt idx="63800">
                  <c:v>88.611111111111114</c:v>
                </c:pt>
                <c:pt idx="63801">
                  <c:v>88.612499999999997</c:v>
                </c:pt>
                <c:pt idx="63802">
                  <c:v>88.613888888888894</c:v>
                </c:pt>
                <c:pt idx="63803">
                  <c:v>88.615277777777777</c:v>
                </c:pt>
                <c:pt idx="63804">
                  <c:v>88.61666666666666</c:v>
                </c:pt>
                <c:pt idx="63805">
                  <c:v>88.618055555555557</c:v>
                </c:pt>
                <c:pt idx="63806">
                  <c:v>88.61944444444444</c:v>
                </c:pt>
                <c:pt idx="63807">
                  <c:v>88.620833333333337</c:v>
                </c:pt>
                <c:pt idx="63808">
                  <c:v>88.62222222222222</c:v>
                </c:pt>
                <c:pt idx="63809">
                  <c:v>88.623611111111117</c:v>
                </c:pt>
                <c:pt idx="63810">
                  <c:v>88.625</c:v>
                </c:pt>
                <c:pt idx="63811">
                  <c:v>88.626388888888883</c:v>
                </c:pt>
                <c:pt idx="63812">
                  <c:v>88.62777777777778</c:v>
                </c:pt>
                <c:pt idx="63813">
                  <c:v>88.629166666666663</c:v>
                </c:pt>
                <c:pt idx="63814">
                  <c:v>88.63055555555556</c:v>
                </c:pt>
                <c:pt idx="63815">
                  <c:v>88.631944444444443</c:v>
                </c:pt>
                <c:pt idx="63816">
                  <c:v>88.63333333333334</c:v>
                </c:pt>
                <c:pt idx="63817">
                  <c:v>88.634722222222223</c:v>
                </c:pt>
                <c:pt idx="63818">
                  <c:v>88.636111111111106</c:v>
                </c:pt>
                <c:pt idx="63819">
                  <c:v>88.637500000000003</c:v>
                </c:pt>
                <c:pt idx="63820">
                  <c:v>88.638888888888886</c:v>
                </c:pt>
                <c:pt idx="63821">
                  <c:v>88.640277777777783</c:v>
                </c:pt>
                <c:pt idx="63822">
                  <c:v>88.641666666666666</c:v>
                </c:pt>
                <c:pt idx="63823">
                  <c:v>88.643055555555549</c:v>
                </c:pt>
                <c:pt idx="63824">
                  <c:v>88.644444444444446</c:v>
                </c:pt>
                <c:pt idx="63825">
                  <c:v>88.645833333333329</c:v>
                </c:pt>
                <c:pt idx="63826">
                  <c:v>88.647222222222226</c:v>
                </c:pt>
                <c:pt idx="63827">
                  <c:v>88.648611111111109</c:v>
                </c:pt>
                <c:pt idx="63828">
                  <c:v>88.65</c:v>
                </c:pt>
                <c:pt idx="63829">
                  <c:v>88.651388888888889</c:v>
                </c:pt>
                <c:pt idx="63830">
                  <c:v>88.652777777777771</c:v>
                </c:pt>
                <c:pt idx="63831">
                  <c:v>88.654166666666669</c:v>
                </c:pt>
                <c:pt idx="63832">
                  <c:v>88.655555555555551</c:v>
                </c:pt>
                <c:pt idx="63833">
                  <c:v>88.656944444444449</c:v>
                </c:pt>
                <c:pt idx="63834">
                  <c:v>88.658333333333331</c:v>
                </c:pt>
                <c:pt idx="63835">
                  <c:v>88.659722222222229</c:v>
                </c:pt>
                <c:pt idx="63836">
                  <c:v>88.661111111111111</c:v>
                </c:pt>
                <c:pt idx="63837">
                  <c:v>88.662499999999994</c:v>
                </c:pt>
                <c:pt idx="63838">
                  <c:v>88.663888888888891</c:v>
                </c:pt>
                <c:pt idx="63839">
                  <c:v>88.665277777777774</c:v>
                </c:pt>
                <c:pt idx="63840">
                  <c:v>88.666666666666671</c:v>
                </c:pt>
                <c:pt idx="63841">
                  <c:v>88.668055555555554</c:v>
                </c:pt>
                <c:pt idx="63842">
                  <c:v>88.669444444444451</c:v>
                </c:pt>
                <c:pt idx="63843">
                  <c:v>88.670833333333334</c:v>
                </c:pt>
                <c:pt idx="63844">
                  <c:v>88.672222222222217</c:v>
                </c:pt>
                <c:pt idx="63845">
                  <c:v>88.673611111111114</c:v>
                </c:pt>
                <c:pt idx="63846">
                  <c:v>88.674999999999997</c:v>
                </c:pt>
                <c:pt idx="63847">
                  <c:v>88.676388888888894</c:v>
                </c:pt>
                <c:pt idx="63848">
                  <c:v>88.677777777777777</c:v>
                </c:pt>
                <c:pt idx="63849">
                  <c:v>88.67916666666666</c:v>
                </c:pt>
                <c:pt idx="63850">
                  <c:v>88.680555555555557</c:v>
                </c:pt>
                <c:pt idx="63851">
                  <c:v>88.68194444444444</c:v>
                </c:pt>
                <c:pt idx="63852">
                  <c:v>88.683333333333337</c:v>
                </c:pt>
                <c:pt idx="63853">
                  <c:v>88.68472222222222</c:v>
                </c:pt>
                <c:pt idx="63854">
                  <c:v>88.686111111111117</c:v>
                </c:pt>
                <c:pt idx="63855">
                  <c:v>88.6875</c:v>
                </c:pt>
                <c:pt idx="63856">
                  <c:v>88.688888888888883</c:v>
                </c:pt>
                <c:pt idx="63857">
                  <c:v>88.69027777777778</c:v>
                </c:pt>
                <c:pt idx="63858">
                  <c:v>88.691666666666663</c:v>
                </c:pt>
                <c:pt idx="63859">
                  <c:v>88.69305555555556</c:v>
                </c:pt>
                <c:pt idx="63860">
                  <c:v>88.694444444444443</c:v>
                </c:pt>
                <c:pt idx="63861">
                  <c:v>88.69583333333334</c:v>
                </c:pt>
                <c:pt idx="63862">
                  <c:v>88.697222222222223</c:v>
                </c:pt>
                <c:pt idx="63863">
                  <c:v>88.698611111111106</c:v>
                </c:pt>
                <c:pt idx="63864">
                  <c:v>88.7</c:v>
                </c:pt>
                <c:pt idx="63865">
                  <c:v>88.701388888888886</c:v>
                </c:pt>
                <c:pt idx="63866">
                  <c:v>88.702777777777783</c:v>
                </c:pt>
                <c:pt idx="63867">
                  <c:v>88.704166666666666</c:v>
                </c:pt>
                <c:pt idx="63868">
                  <c:v>88.705555555555549</c:v>
                </c:pt>
                <c:pt idx="63869">
                  <c:v>88.706944444444446</c:v>
                </c:pt>
                <c:pt idx="63870">
                  <c:v>88.708333333333329</c:v>
                </c:pt>
                <c:pt idx="63871">
                  <c:v>88.709722222222226</c:v>
                </c:pt>
                <c:pt idx="63872">
                  <c:v>88.711111111111109</c:v>
                </c:pt>
                <c:pt idx="63873">
                  <c:v>88.712500000000006</c:v>
                </c:pt>
                <c:pt idx="63874">
                  <c:v>88.713888888888889</c:v>
                </c:pt>
                <c:pt idx="63875">
                  <c:v>88.715277777777771</c:v>
                </c:pt>
                <c:pt idx="63876">
                  <c:v>88.716666666666669</c:v>
                </c:pt>
                <c:pt idx="63877">
                  <c:v>88.718055555555551</c:v>
                </c:pt>
                <c:pt idx="63878">
                  <c:v>88.719444444444449</c:v>
                </c:pt>
                <c:pt idx="63879">
                  <c:v>88.720833333333331</c:v>
                </c:pt>
                <c:pt idx="63880">
                  <c:v>88.722222222222229</c:v>
                </c:pt>
                <c:pt idx="63881">
                  <c:v>88.723611111111111</c:v>
                </c:pt>
                <c:pt idx="63882">
                  <c:v>88.724999999999994</c:v>
                </c:pt>
                <c:pt idx="63883">
                  <c:v>88.726388888888891</c:v>
                </c:pt>
                <c:pt idx="63884">
                  <c:v>88.727777777777774</c:v>
                </c:pt>
                <c:pt idx="63885">
                  <c:v>88.729166666666671</c:v>
                </c:pt>
                <c:pt idx="63886">
                  <c:v>88.730555555555554</c:v>
                </c:pt>
                <c:pt idx="63887">
                  <c:v>88.731944444444451</c:v>
                </c:pt>
                <c:pt idx="63888">
                  <c:v>88.733333333333334</c:v>
                </c:pt>
                <c:pt idx="63889">
                  <c:v>88.734722222222217</c:v>
                </c:pt>
                <c:pt idx="63890">
                  <c:v>88.736111111111114</c:v>
                </c:pt>
                <c:pt idx="63891">
                  <c:v>88.737499999999997</c:v>
                </c:pt>
                <c:pt idx="63892">
                  <c:v>88.738888888888894</c:v>
                </c:pt>
                <c:pt idx="63893">
                  <c:v>88.740277777777777</c:v>
                </c:pt>
                <c:pt idx="63894">
                  <c:v>88.74166666666666</c:v>
                </c:pt>
                <c:pt idx="63895">
                  <c:v>88.743055555555557</c:v>
                </c:pt>
                <c:pt idx="63896">
                  <c:v>88.74444444444444</c:v>
                </c:pt>
                <c:pt idx="63897">
                  <c:v>88.745833333333337</c:v>
                </c:pt>
                <c:pt idx="63898">
                  <c:v>88.74722222222222</c:v>
                </c:pt>
                <c:pt idx="63899">
                  <c:v>88.748611111111117</c:v>
                </c:pt>
                <c:pt idx="63900">
                  <c:v>88.75</c:v>
                </c:pt>
                <c:pt idx="63901">
                  <c:v>88.751388888888883</c:v>
                </c:pt>
                <c:pt idx="63902">
                  <c:v>88.75277777777778</c:v>
                </c:pt>
                <c:pt idx="63903">
                  <c:v>88.754166666666663</c:v>
                </c:pt>
                <c:pt idx="63904">
                  <c:v>88.75555555555556</c:v>
                </c:pt>
                <c:pt idx="63905">
                  <c:v>88.756944444444443</c:v>
                </c:pt>
                <c:pt idx="63906">
                  <c:v>88.75833333333334</c:v>
                </c:pt>
                <c:pt idx="63907">
                  <c:v>88.759722222222223</c:v>
                </c:pt>
                <c:pt idx="63908">
                  <c:v>88.761111111111106</c:v>
                </c:pt>
                <c:pt idx="63909">
                  <c:v>88.762500000000003</c:v>
                </c:pt>
                <c:pt idx="63910">
                  <c:v>88.763888888888886</c:v>
                </c:pt>
                <c:pt idx="63911">
                  <c:v>88.765277777777783</c:v>
                </c:pt>
                <c:pt idx="63912">
                  <c:v>88.766666666666666</c:v>
                </c:pt>
                <c:pt idx="63913">
                  <c:v>88.768055555555549</c:v>
                </c:pt>
                <c:pt idx="63914">
                  <c:v>88.769444444444446</c:v>
                </c:pt>
                <c:pt idx="63915">
                  <c:v>88.770833333333329</c:v>
                </c:pt>
                <c:pt idx="63916">
                  <c:v>88.772222222222226</c:v>
                </c:pt>
                <c:pt idx="63917">
                  <c:v>88.773611111111109</c:v>
                </c:pt>
                <c:pt idx="63918">
                  <c:v>88.775000000000006</c:v>
                </c:pt>
                <c:pt idx="63919">
                  <c:v>88.776388888888889</c:v>
                </c:pt>
                <c:pt idx="63920">
                  <c:v>88.777777777777771</c:v>
                </c:pt>
                <c:pt idx="63921">
                  <c:v>88.779166666666669</c:v>
                </c:pt>
                <c:pt idx="63922">
                  <c:v>88.780555555555551</c:v>
                </c:pt>
                <c:pt idx="63923">
                  <c:v>88.781944444444449</c:v>
                </c:pt>
                <c:pt idx="63924">
                  <c:v>88.783333333333331</c:v>
                </c:pt>
                <c:pt idx="63925">
                  <c:v>88.784722222222229</c:v>
                </c:pt>
                <c:pt idx="63926">
                  <c:v>88.786111111111111</c:v>
                </c:pt>
                <c:pt idx="63927">
                  <c:v>88.787499999999994</c:v>
                </c:pt>
                <c:pt idx="63928">
                  <c:v>88.788888888888891</c:v>
                </c:pt>
                <c:pt idx="63929">
                  <c:v>88.790277777777774</c:v>
                </c:pt>
                <c:pt idx="63930">
                  <c:v>88.791666666666671</c:v>
                </c:pt>
                <c:pt idx="63931">
                  <c:v>88.793055555555554</c:v>
                </c:pt>
                <c:pt idx="63932">
                  <c:v>88.794444444444451</c:v>
                </c:pt>
                <c:pt idx="63933">
                  <c:v>88.795833333333334</c:v>
                </c:pt>
                <c:pt idx="63934">
                  <c:v>88.797222222222217</c:v>
                </c:pt>
                <c:pt idx="63935">
                  <c:v>88.798611111111114</c:v>
                </c:pt>
                <c:pt idx="63936">
                  <c:v>88.8</c:v>
                </c:pt>
                <c:pt idx="63937">
                  <c:v>88.801388888888894</c:v>
                </c:pt>
                <c:pt idx="63938">
                  <c:v>88.802777777777777</c:v>
                </c:pt>
                <c:pt idx="63939">
                  <c:v>88.80416666666666</c:v>
                </c:pt>
                <c:pt idx="63940">
                  <c:v>88.805555555555557</c:v>
                </c:pt>
                <c:pt idx="63941">
                  <c:v>88.80694444444444</c:v>
                </c:pt>
                <c:pt idx="63942">
                  <c:v>88.808333333333337</c:v>
                </c:pt>
                <c:pt idx="63943">
                  <c:v>88.80972222222222</c:v>
                </c:pt>
                <c:pt idx="63944">
                  <c:v>88.811111111111117</c:v>
                </c:pt>
                <c:pt idx="63945">
                  <c:v>88.8125</c:v>
                </c:pt>
                <c:pt idx="63946">
                  <c:v>88.813888888888883</c:v>
                </c:pt>
                <c:pt idx="63947">
                  <c:v>88.81527777777778</c:v>
                </c:pt>
                <c:pt idx="63948">
                  <c:v>88.816666666666663</c:v>
                </c:pt>
                <c:pt idx="63949">
                  <c:v>88.81805555555556</c:v>
                </c:pt>
                <c:pt idx="63950">
                  <c:v>88.819444444444443</c:v>
                </c:pt>
                <c:pt idx="63951">
                  <c:v>88.82083333333334</c:v>
                </c:pt>
                <c:pt idx="63952">
                  <c:v>88.822222222222223</c:v>
                </c:pt>
                <c:pt idx="63953">
                  <c:v>88.823611111111106</c:v>
                </c:pt>
                <c:pt idx="63954">
                  <c:v>88.825000000000003</c:v>
                </c:pt>
                <c:pt idx="63955">
                  <c:v>88.826388888888886</c:v>
                </c:pt>
                <c:pt idx="63956">
                  <c:v>88.827777777777783</c:v>
                </c:pt>
                <c:pt idx="63957">
                  <c:v>88.829166666666666</c:v>
                </c:pt>
                <c:pt idx="63958">
                  <c:v>88.830555555555549</c:v>
                </c:pt>
                <c:pt idx="63959">
                  <c:v>88.831944444444446</c:v>
                </c:pt>
                <c:pt idx="63960">
                  <c:v>88.833333333333329</c:v>
                </c:pt>
                <c:pt idx="63961">
                  <c:v>88.834722222222226</c:v>
                </c:pt>
                <c:pt idx="63962">
                  <c:v>88.836111111111109</c:v>
                </c:pt>
                <c:pt idx="63963">
                  <c:v>88.837500000000006</c:v>
                </c:pt>
                <c:pt idx="63964">
                  <c:v>88.838888888888889</c:v>
                </c:pt>
                <c:pt idx="63965">
                  <c:v>88.840277777777771</c:v>
                </c:pt>
                <c:pt idx="63966">
                  <c:v>88.841666666666669</c:v>
                </c:pt>
                <c:pt idx="63967">
                  <c:v>88.843055555555551</c:v>
                </c:pt>
                <c:pt idx="63968">
                  <c:v>88.844444444444449</c:v>
                </c:pt>
                <c:pt idx="63969">
                  <c:v>88.845833333333331</c:v>
                </c:pt>
                <c:pt idx="63970">
                  <c:v>88.847222222222229</c:v>
                </c:pt>
                <c:pt idx="63971">
                  <c:v>88.848611111111111</c:v>
                </c:pt>
                <c:pt idx="63972">
                  <c:v>88.85</c:v>
                </c:pt>
                <c:pt idx="63973">
                  <c:v>88.851388888888891</c:v>
                </c:pt>
                <c:pt idx="63974">
                  <c:v>88.852777777777774</c:v>
                </c:pt>
                <c:pt idx="63975">
                  <c:v>88.854166666666671</c:v>
                </c:pt>
                <c:pt idx="63976">
                  <c:v>88.855555555555554</c:v>
                </c:pt>
                <c:pt idx="63977">
                  <c:v>88.856944444444451</c:v>
                </c:pt>
                <c:pt idx="63978">
                  <c:v>88.858333333333334</c:v>
                </c:pt>
                <c:pt idx="63979">
                  <c:v>88.859722222222217</c:v>
                </c:pt>
                <c:pt idx="63980">
                  <c:v>88.861111111111114</c:v>
                </c:pt>
                <c:pt idx="63981">
                  <c:v>88.862499999999997</c:v>
                </c:pt>
                <c:pt idx="63982">
                  <c:v>88.863888888888894</c:v>
                </c:pt>
                <c:pt idx="63983">
                  <c:v>88.865277777777777</c:v>
                </c:pt>
                <c:pt idx="63984">
                  <c:v>88.86666666666666</c:v>
                </c:pt>
                <c:pt idx="63985">
                  <c:v>88.868055555555557</c:v>
                </c:pt>
                <c:pt idx="63986">
                  <c:v>88.86944444444444</c:v>
                </c:pt>
                <c:pt idx="63987">
                  <c:v>88.870833333333337</c:v>
                </c:pt>
                <c:pt idx="63988">
                  <c:v>88.87222222222222</c:v>
                </c:pt>
                <c:pt idx="63989">
                  <c:v>88.873611111111117</c:v>
                </c:pt>
                <c:pt idx="63990">
                  <c:v>88.875</c:v>
                </c:pt>
                <c:pt idx="63991">
                  <c:v>88.876388888888883</c:v>
                </c:pt>
                <c:pt idx="63992">
                  <c:v>88.87777777777778</c:v>
                </c:pt>
                <c:pt idx="63993">
                  <c:v>88.879166666666663</c:v>
                </c:pt>
                <c:pt idx="63994">
                  <c:v>88.88055555555556</c:v>
                </c:pt>
                <c:pt idx="63995">
                  <c:v>88.881944444444443</c:v>
                </c:pt>
                <c:pt idx="63996">
                  <c:v>88.88333333333334</c:v>
                </c:pt>
                <c:pt idx="63997">
                  <c:v>88.884722222222223</c:v>
                </c:pt>
                <c:pt idx="63998">
                  <c:v>88.886111111111106</c:v>
                </c:pt>
                <c:pt idx="63999">
                  <c:v>88.887500000000003</c:v>
                </c:pt>
                <c:pt idx="64000">
                  <c:v>88.888888888888886</c:v>
                </c:pt>
                <c:pt idx="64001">
                  <c:v>88.890277777777783</c:v>
                </c:pt>
                <c:pt idx="64002">
                  <c:v>88.891666666666666</c:v>
                </c:pt>
                <c:pt idx="64003">
                  <c:v>88.893055555555549</c:v>
                </c:pt>
                <c:pt idx="64004">
                  <c:v>88.894444444444446</c:v>
                </c:pt>
                <c:pt idx="64005">
                  <c:v>88.895833333333329</c:v>
                </c:pt>
                <c:pt idx="64006">
                  <c:v>88.897222222222226</c:v>
                </c:pt>
                <c:pt idx="64007">
                  <c:v>88.898611111111109</c:v>
                </c:pt>
                <c:pt idx="64008">
                  <c:v>88.9</c:v>
                </c:pt>
                <c:pt idx="64009">
                  <c:v>88.901388888888889</c:v>
                </c:pt>
                <c:pt idx="64010">
                  <c:v>88.902777777777771</c:v>
                </c:pt>
                <c:pt idx="64011">
                  <c:v>88.904166666666669</c:v>
                </c:pt>
                <c:pt idx="64012">
                  <c:v>88.905555555555551</c:v>
                </c:pt>
                <c:pt idx="64013">
                  <c:v>88.906944444444449</c:v>
                </c:pt>
                <c:pt idx="64014">
                  <c:v>88.908333333333331</c:v>
                </c:pt>
                <c:pt idx="64015">
                  <c:v>88.909722222222229</c:v>
                </c:pt>
                <c:pt idx="64016">
                  <c:v>88.911111111111111</c:v>
                </c:pt>
                <c:pt idx="64017">
                  <c:v>88.912499999999994</c:v>
                </c:pt>
                <c:pt idx="64018">
                  <c:v>88.913888888888891</c:v>
                </c:pt>
                <c:pt idx="64019">
                  <c:v>88.915277777777774</c:v>
                </c:pt>
                <c:pt idx="64020">
                  <c:v>88.916666666666671</c:v>
                </c:pt>
                <c:pt idx="64021">
                  <c:v>88.918055555555554</c:v>
                </c:pt>
                <c:pt idx="64022">
                  <c:v>88.919444444444451</c:v>
                </c:pt>
                <c:pt idx="64023">
                  <c:v>88.920833333333334</c:v>
                </c:pt>
                <c:pt idx="64024">
                  <c:v>88.922222222222217</c:v>
                </c:pt>
                <c:pt idx="64025">
                  <c:v>88.923611111111114</c:v>
                </c:pt>
                <c:pt idx="64026">
                  <c:v>88.924999999999997</c:v>
                </c:pt>
                <c:pt idx="64027">
                  <c:v>88.926388888888894</c:v>
                </c:pt>
                <c:pt idx="64028">
                  <c:v>88.927777777777777</c:v>
                </c:pt>
                <c:pt idx="64029">
                  <c:v>88.92916666666666</c:v>
                </c:pt>
                <c:pt idx="64030">
                  <c:v>88.930555555555557</c:v>
                </c:pt>
                <c:pt idx="64031">
                  <c:v>88.93194444444444</c:v>
                </c:pt>
                <c:pt idx="64032">
                  <c:v>88.933333333333337</c:v>
                </c:pt>
                <c:pt idx="64033">
                  <c:v>88.93472222222222</c:v>
                </c:pt>
                <c:pt idx="64034">
                  <c:v>88.936111111111117</c:v>
                </c:pt>
                <c:pt idx="64035">
                  <c:v>88.9375</c:v>
                </c:pt>
                <c:pt idx="64036">
                  <c:v>88.938888888888883</c:v>
                </c:pt>
                <c:pt idx="64037">
                  <c:v>88.94027777777778</c:v>
                </c:pt>
                <c:pt idx="64038">
                  <c:v>88.941666666666663</c:v>
                </c:pt>
                <c:pt idx="64039">
                  <c:v>88.94305555555556</c:v>
                </c:pt>
                <c:pt idx="64040">
                  <c:v>88.944444444444443</c:v>
                </c:pt>
                <c:pt idx="64041">
                  <c:v>88.94583333333334</c:v>
                </c:pt>
                <c:pt idx="64042">
                  <c:v>88.947222222222223</c:v>
                </c:pt>
                <c:pt idx="64043">
                  <c:v>88.948611111111106</c:v>
                </c:pt>
                <c:pt idx="64044">
                  <c:v>88.95</c:v>
                </c:pt>
                <c:pt idx="64045">
                  <c:v>88.951388888888886</c:v>
                </c:pt>
                <c:pt idx="64046">
                  <c:v>88.952777777777783</c:v>
                </c:pt>
                <c:pt idx="64047">
                  <c:v>88.954166666666666</c:v>
                </c:pt>
                <c:pt idx="64048">
                  <c:v>88.955555555555549</c:v>
                </c:pt>
                <c:pt idx="64049">
                  <c:v>88.956944444444446</c:v>
                </c:pt>
                <c:pt idx="64050">
                  <c:v>88.958333333333329</c:v>
                </c:pt>
                <c:pt idx="64051">
                  <c:v>88.959722222222226</c:v>
                </c:pt>
                <c:pt idx="64052">
                  <c:v>88.961111111111109</c:v>
                </c:pt>
                <c:pt idx="64053">
                  <c:v>88.962500000000006</c:v>
                </c:pt>
                <c:pt idx="64054">
                  <c:v>88.963888888888889</c:v>
                </c:pt>
                <c:pt idx="64055">
                  <c:v>88.965277777777771</c:v>
                </c:pt>
                <c:pt idx="64056">
                  <c:v>88.966666666666669</c:v>
                </c:pt>
                <c:pt idx="64057">
                  <c:v>88.968055555555551</c:v>
                </c:pt>
                <c:pt idx="64058">
                  <c:v>88.969444444444449</c:v>
                </c:pt>
                <c:pt idx="64059">
                  <c:v>88.970833333333331</c:v>
                </c:pt>
                <c:pt idx="64060">
                  <c:v>88.972222222222229</c:v>
                </c:pt>
                <c:pt idx="64061">
                  <c:v>88.973611111111111</c:v>
                </c:pt>
                <c:pt idx="64062">
                  <c:v>88.974999999999994</c:v>
                </c:pt>
                <c:pt idx="64063">
                  <c:v>88.976388888888891</c:v>
                </c:pt>
                <c:pt idx="64064">
                  <c:v>88.977777777777774</c:v>
                </c:pt>
                <c:pt idx="64065">
                  <c:v>88.979166666666671</c:v>
                </c:pt>
                <c:pt idx="64066">
                  <c:v>88.980555555555554</c:v>
                </c:pt>
                <c:pt idx="64067">
                  <c:v>88.981944444444451</c:v>
                </c:pt>
                <c:pt idx="64068">
                  <c:v>88.983333333333334</c:v>
                </c:pt>
                <c:pt idx="64069">
                  <c:v>88.984722222222217</c:v>
                </c:pt>
                <c:pt idx="64070">
                  <c:v>88.986111111111114</c:v>
                </c:pt>
                <c:pt idx="64071">
                  <c:v>88.987499999999997</c:v>
                </c:pt>
                <c:pt idx="64072">
                  <c:v>88.988888888888894</c:v>
                </c:pt>
                <c:pt idx="64073">
                  <c:v>88.990277777777777</c:v>
                </c:pt>
                <c:pt idx="64074">
                  <c:v>88.99166666666666</c:v>
                </c:pt>
                <c:pt idx="64075">
                  <c:v>88.993055555555557</c:v>
                </c:pt>
                <c:pt idx="64076">
                  <c:v>88.99444444444444</c:v>
                </c:pt>
                <c:pt idx="64077">
                  <c:v>88.995833333333337</c:v>
                </c:pt>
                <c:pt idx="64078">
                  <c:v>88.99722222222222</c:v>
                </c:pt>
                <c:pt idx="64079">
                  <c:v>88.998611111111117</c:v>
                </c:pt>
                <c:pt idx="64080">
                  <c:v>89</c:v>
                </c:pt>
                <c:pt idx="64081">
                  <c:v>89.001388888888883</c:v>
                </c:pt>
                <c:pt idx="64082">
                  <c:v>89.00277777777778</c:v>
                </c:pt>
                <c:pt idx="64083">
                  <c:v>89.004166666666663</c:v>
                </c:pt>
                <c:pt idx="64084">
                  <c:v>89.00555555555556</c:v>
                </c:pt>
                <c:pt idx="64085">
                  <c:v>89.006944444444443</c:v>
                </c:pt>
                <c:pt idx="64086">
                  <c:v>89.00833333333334</c:v>
                </c:pt>
                <c:pt idx="64087">
                  <c:v>89.009722222222223</c:v>
                </c:pt>
                <c:pt idx="64088">
                  <c:v>89.011111111111106</c:v>
                </c:pt>
                <c:pt idx="64089">
                  <c:v>89.012500000000003</c:v>
                </c:pt>
                <c:pt idx="64090">
                  <c:v>89.013888888888886</c:v>
                </c:pt>
                <c:pt idx="64091">
                  <c:v>89.015277777777783</c:v>
                </c:pt>
                <c:pt idx="64092">
                  <c:v>89.016666666666666</c:v>
                </c:pt>
                <c:pt idx="64093">
                  <c:v>89.018055555555549</c:v>
                </c:pt>
                <c:pt idx="64094">
                  <c:v>89.019444444444446</c:v>
                </c:pt>
                <c:pt idx="64095">
                  <c:v>89.020833333333329</c:v>
                </c:pt>
                <c:pt idx="64096">
                  <c:v>89.022222222222226</c:v>
                </c:pt>
                <c:pt idx="64097">
                  <c:v>89.023611111111109</c:v>
                </c:pt>
                <c:pt idx="64098">
                  <c:v>89.025000000000006</c:v>
                </c:pt>
                <c:pt idx="64099">
                  <c:v>89.026388888888889</c:v>
                </c:pt>
                <c:pt idx="64100">
                  <c:v>89.027777777777771</c:v>
                </c:pt>
                <c:pt idx="64101">
                  <c:v>89.029166666666669</c:v>
                </c:pt>
                <c:pt idx="64102">
                  <c:v>89.030555555555551</c:v>
                </c:pt>
                <c:pt idx="64103">
                  <c:v>89.031944444444449</c:v>
                </c:pt>
                <c:pt idx="64104">
                  <c:v>89.033333333333331</c:v>
                </c:pt>
                <c:pt idx="64105">
                  <c:v>89.034722222222229</c:v>
                </c:pt>
                <c:pt idx="64106">
                  <c:v>89.036111111111111</c:v>
                </c:pt>
                <c:pt idx="64107">
                  <c:v>89.037499999999994</c:v>
                </c:pt>
                <c:pt idx="64108">
                  <c:v>89.038888888888891</c:v>
                </c:pt>
                <c:pt idx="64109">
                  <c:v>89.040277777777774</c:v>
                </c:pt>
                <c:pt idx="64110">
                  <c:v>89.041666666666671</c:v>
                </c:pt>
                <c:pt idx="64111">
                  <c:v>89.043055555555554</c:v>
                </c:pt>
                <c:pt idx="64112">
                  <c:v>89.044444444444451</c:v>
                </c:pt>
                <c:pt idx="64113">
                  <c:v>89.045833333333334</c:v>
                </c:pt>
                <c:pt idx="64114">
                  <c:v>89.047222222222217</c:v>
                </c:pt>
                <c:pt idx="64115">
                  <c:v>89.048611111111114</c:v>
                </c:pt>
                <c:pt idx="64116">
                  <c:v>89.05</c:v>
                </c:pt>
                <c:pt idx="64117">
                  <c:v>89.051388888888894</c:v>
                </c:pt>
                <c:pt idx="64118">
                  <c:v>89.052777777777777</c:v>
                </c:pt>
                <c:pt idx="64119">
                  <c:v>89.05416666666666</c:v>
                </c:pt>
                <c:pt idx="64120">
                  <c:v>89.055555555555557</c:v>
                </c:pt>
                <c:pt idx="64121">
                  <c:v>89.05694444444444</c:v>
                </c:pt>
                <c:pt idx="64122">
                  <c:v>89.058333333333337</c:v>
                </c:pt>
                <c:pt idx="64123">
                  <c:v>89.05972222222222</c:v>
                </c:pt>
                <c:pt idx="64124">
                  <c:v>89.061111111111117</c:v>
                </c:pt>
                <c:pt idx="64125">
                  <c:v>89.0625</c:v>
                </c:pt>
                <c:pt idx="64126">
                  <c:v>89.063888888888883</c:v>
                </c:pt>
                <c:pt idx="64127">
                  <c:v>89.06527777777778</c:v>
                </c:pt>
                <c:pt idx="64128">
                  <c:v>89.066666666666663</c:v>
                </c:pt>
                <c:pt idx="64129">
                  <c:v>89.06805555555556</c:v>
                </c:pt>
                <c:pt idx="64130">
                  <c:v>89.069444444444443</c:v>
                </c:pt>
                <c:pt idx="64131">
                  <c:v>89.07083333333334</c:v>
                </c:pt>
                <c:pt idx="64132">
                  <c:v>89.072222222222223</c:v>
                </c:pt>
                <c:pt idx="64133">
                  <c:v>89.073611111111106</c:v>
                </c:pt>
                <c:pt idx="64134">
                  <c:v>89.075000000000003</c:v>
                </c:pt>
                <c:pt idx="64135">
                  <c:v>89.076388888888886</c:v>
                </c:pt>
                <c:pt idx="64136">
                  <c:v>89.077777777777783</c:v>
                </c:pt>
                <c:pt idx="64137">
                  <c:v>89.079166666666666</c:v>
                </c:pt>
                <c:pt idx="64138">
                  <c:v>89.080555555555549</c:v>
                </c:pt>
                <c:pt idx="64139">
                  <c:v>89.081944444444446</c:v>
                </c:pt>
                <c:pt idx="64140">
                  <c:v>89.083333333333329</c:v>
                </c:pt>
                <c:pt idx="64141">
                  <c:v>89.084722222222226</c:v>
                </c:pt>
                <c:pt idx="64142">
                  <c:v>89.086111111111109</c:v>
                </c:pt>
                <c:pt idx="64143">
                  <c:v>89.087500000000006</c:v>
                </c:pt>
                <c:pt idx="64144">
                  <c:v>89.088888888888889</c:v>
                </c:pt>
                <c:pt idx="64145">
                  <c:v>89.090277777777771</c:v>
                </c:pt>
                <c:pt idx="64146">
                  <c:v>89.091666666666669</c:v>
                </c:pt>
                <c:pt idx="64147">
                  <c:v>89.093055555555551</c:v>
                </c:pt>
                <c:pt idx="64148">
                  <c:v>89.094444444444449</c:v>
                </c:pt>
                <c:pt idx="64149">
                  <c:v>89.095833333333331</c:v>
                </c:pt>
                <c:pt idx="64150">
                  <c:v>89.097222222222229</c:v>
                </c:pt>
                <c:pt idx="64151">
                  <c:v>89.098611111111111</c:v>
                </c:pt>
                <c:pt idx="64152">
                  <c:v>89.1</c:v>
                </c:pt>
                <c:pt idx="64153">
                  <c:v>89.101388888888891</c:v>
                </c:pt>
                <c:pt idx="64154">
                  <c:v>89.102777777777774</c:v>
                </c:pt>
                <c:pt idx="64155">
                  <c:v>89.104166666666671</c:v>
                </c:pt>
                <c:pt idx="64156">
                  <c:v>89.105555555555554</c:v>
                </c:pt>
                <c:pt idx="64157">
                  <c:v>89.106944444444451</c:v>
                </c:pt>
                <c:pt idx="64158">
                  <c:v>89.108333333333334</c:v>
                </c:pt>
                <c:pt idx="64159">
                  <c:v>89.109722222222217</c:v>
                </c:pt>
                <c:pt idx="64160">
                  <c:v>89.111111111111114</c:v>
                </c:pt>
                <c:pt idx="64161">
                  <c:v>89.112499999999997</c:v>
                </c:pt>
                <c:pt idx="64162">
                  <c:v>89.113888888888894</c:v>
                </c:pt>
                <c:pt idx="64163">
                  <c:v>89.115277777777777</c:v>
                </c:pt>
                <c:pt idx="64164">
                  <c:v>89.11666666666666</c:v>
                </c:pt>
                <c:pt idx="64165">
                  <c:v>89.118055555555557</c:v>
                </c:pt>
                <c:pt idx="64166">
                  <c:v>89.11944444444444</c:v>
                </c:pt>
                <c:pt idx="64167">
                  <c:v>89.120833333333337</c:v>
                </c:pt>
                <c:pt idx="64168">
                  <c:v>89.12222222222222</c:v>
                </c:pt>
                <c:pt idx="64169">
                  <c:v>89.123611111111117</c:v>
                </c:pt>
                <c:pt idx="64170">
                  <c:v>89.125</c:v>
                </c:pt>
                <c:pt idx="64171">
                  <c:v>89.126388888888883</c:v>
                </c:pt>
                <c:pt idx="64172">
                  <c:v>89.12777777777778</c:v>
                </c:pt>
                <c:pt idx="64173">
                  <c:v>89.129166666666663</c:v>
                </c:pt>
                <c:pt idx="64174">
                  <c:v>89.13055555555556</c:v>
                </c:pt>
                <c:pt idx="64175">
                  <c:v>89.131944444444443</c:v>
                </c:pt>
                <c:pt idx="64176">
                  <c:v>89.13333333333334</c:v>
                </c:pt>
                <c:pt idx="64177">
                  <c:v>89.134722222222223</c:v>
                </c:pt>
                <c:pt idx="64178">
                  <c:v>89.136111111111106</c:v>
                </c:pt>
                <c:pt idx="64179">
                  <c:v>89.137500000000003</c:v>
                </c:pt>
                <c:pt idx="64180">
                  <c:v>89.138888888888886</c:v>
                </c:pt>
                <c:pt idx="64181">
                  <c:v>89.140277777777783</c:v>
                </c:pt>
                <c:pt idx="64182">
                  <c:v>89.141666666666666</c:v>
                </c:pt>
                <c:pt idx="64183">
                  <c:v>89.143055555555549</c:v>
                </c:pt>
                <c:pt idx="64184">
                  <c:v>89.144444444444446</c:v>
                </c:pt>
                <c:pt idx="64185">
                  <c:v>89.145833333333329</c:v>
                </c:pt>
                <c:pt idx="64186">
                  <c:v>89.147222222222226</c:v>
                </c:pt>
                <c:pt idx="64187">
                  <c:v>89.148611111111109</c:v>
                </c:pt>
                <c:pt idx="64188">
                  <c:v>89.15</c:v>
                </c:pt>
                <c:pt idx="64189">
                  <c:v>89.151388888888889</c:v>
                </c:pt>
                <c:pt idx="64190">
                  <c:v>89.152777777777771</c:v>
                </c:pt>
                <c:pt idx="64191">
                  <c:v>89.154166666666669</c:v>
                </c:pt>
                <c:pt idx="64192">
                  <c:v>89.155555555555551</c:v>
                </c:pt>
                <c:pt idx="64193">
                  <c:v>89.156944444444449</c:v>
                </c:pt>
                <c:pt idx="64194">
                  <c:v>89.158333333333331</c:v>
                </c:pt>
                <c:pt idx="64195">
                  <c:v>89.159722222222229</c:v>
                </c:pt>
                <c:pt idx="64196">
                  <c:v>89.161111111111111</c:v>
                </c:pt>
                <c:pt idx="64197">
                  <c:v>89.162499999999994</c:v>
                </c:pt>
                <c:pt idx="64198">
                  <c:v>89.163888888888891</c:v>
                </c:pt>
                <c:pt idx="64199">
                  <c:v>89.165277777777774</c:v>
                </c:pt>
                <c:pt idx="64200">
                  <c:v>89.166666666666671</c:v>
                </c:pt>
                <c:pt idx="64201">
                  <c:v>89.168055555555554</c:v>
                </c:pt>
                <c:pt idx="64202">
                  <c:v>89.169444444444451</c:v>
                </c:pt>
                <c:pt idx="64203">
                  <c:v>89.170833333333334</c:v>
                </c:pt>
                <c:pt idx="64204">
                  <c:v>89.172222222222217</c:v>
                </c:pt>
                <c:pt idx="64205">
                  <c:v>89.173611111111114</c:v>
                </c:pt>
                <c:pt idx="64206">
                  <c:v>89.174999999999997</c:v>
                </c:pt>
                <c:pt idx="64207">
                  <c:v>89.176388888888894</c:v>
                </c:pt>
                <c:pt idx="64208">
                  <c:v>89.177777777777777</c:v>
                </c:pt>
                <c:pt idx="64209">
                  <c:v>89.17916666666666</c:v>
                </c:pt>
                <c:pt idx="64210">
                  <c:v>89.180555555555557</c:v>
                </c:pt>
                <c:pt idx="64211">
                  <c:v>89.18194444444444</c:v>
                </c:pt>
                <c:pt idx="64212">
                  <c:v>89.183333333333337</c:v>
                </c:pt>
                <c:pt idx="64213">
                  <c:v>89.18472222222222</c:v>
                </c:pt>
                <c:pt idx="64214">
                  <c:v>89.186111111111117</c:v>
                </c:pt>
                <c:pt idx="64215">
                  <c:v>89.1875</c:v>
                </c:pt>
                <c:pt idx="64216">
                  <c:v>89.188888888888883</c:v>
                </c:pt>
                <c:pt idx="64217">
                  <c:v>89.19027777777778</c:v>
                </c:pt>
                <c:pt idx="64218">
                  <c:v>89.191666666666663</c:v>
                </c:pt>
                <c:pt idx="64219">
                  <c:v>89.19305555555556</c:v>
                </c:pt>
                <c:pt idx="64220">
                  <c:v>89.194444444444443</c:v>
                </c:pt>
                <c:pt idx="64221">
                  <c:v>89.19583333333334</c:v>
                </c:pt>
                <c:pt idx="64222">
                  <c:v>89.197222222222223</c:v>
                </c:pt>
                <c:pt idx="64223">
                  <c:v>89.198611111111106</c:v>
                </c:pt>
                <c:pt idx="64224">
                  <c:v>89.2</c:v>
                </c:pt>
                <c:pt idx="64225">
                  <c:v>89.201388888888886</c:v>
                </c:pt>
                <c:pt idx="64226">
                  <c:v>89.202777777777783</c:v>
                </c:pt>
                <c:pt idx="64227">
                  <c:v>89.204166666666666</c:v>
                </c:pt>
                <c:pt idx="64228">
                  <c:v>89.205555555555549</c:v>
                </c:pt>
                <c:pt idx="64229">
                  <c:v>89.206944444444446</c:v>
                </c:pt>
                <c:pt idx="64230">
                  <c:v>89.208333333333329</c:v>
                </c:pt>
                <c:pt idx="64231">
                  <c:v>89.209722222222226</c:v>
                </c:pt>
                <c:pt idx="64232">
                  <c:v>89.211111111111109</c:v>
                </c:pt>
                <c:pt idx="64233">
                  <c:v>89.212500000000006</c:v>
                </c:pt>
                <c:pt idx="64234">
                  <c:v>89.213888888888889</c:v>
                </c:pt>
                <c:pt idx="64235">
                  <c:v>89.215277777777771</c:v>
                </c:pt>
                <c:pt idx="64236">
                  <c:v>89.216666666666669</c:v>
                </c:pt>
                <c:pt idx="64237">
                  <c:v>89.218055555555551</c:v>
                </c:pt>
                <c:pt idx="64238">
                  <c:v>89.219444444444449</c:v>
                </c:pt>
                <c:pt idx="64239">
                  <c:v>89.220833333333331</c:v>
                </c:pt>
                <c:pt idx="64240">
                  <c:v>89.222222222222229</c:v>
                </c:pt>
                <c:pt idx="64241">
                  <c:v>89.223611111111111</c:v>
                </c:pt>
                <c:pt idx="64242">
                  <c:v>89.224999999999994</c:v>
                </c:pt>
                <c:pt idx="64243">
                  <c:v>89.226388888888891</c:v>
                </c:pt>
                <c:pt idx="64244">
                  <c:v>89.227777777777774</c:v>
                </c:pt>
                <c:pt idx="64245">
                  <c:v>89.229166666666671</c:v>
                </c:pt>
                <c:pt idx="64246">
                  <c:v>89.230555555555554</c:v>
                </c:pt>
                <c:pt idx="64247">
                  <c:v>89.231944444444451</c:v>
                </c:pt>
                <c:pt idx="64248">
                  <c:v>89.233333333333334</c:v>
                </c:pt>
                <c:pt idx="64249">
                  <c:v>89.234722222222217</c:v>
                </c:pt>
                <c:pt idx="64250">
                  <c:v>89.236111111111114</c:v>
                </c:pt>
                <c:pt idx="64251">
                  <c:v>89.237499999999997</c:v>
                </c:pt>
                <c:pt idx="64252">
                  <c:v>89.238888888888894</c:v>
                </c:pt>
                <c:pt idx="64253">
                  <c:v>89.240277777777777</c:v>
                </c:pt>
                <c:pt idx="64254">
                  <c:v>89.24166666666666</c:v>
                </c:pt>
                <c:pt idx="64255">
                  <c:v>89.243055555555557</c:v>
                </c:pt>
                <c:pt idx="64256">
                  <c:v>89.24444444444444</c:v>
                </c:pt>
                <c:pt idx="64257">
                  <c:v>89.245833333333337</c:v>
                </c:pt>
                <c:pt idx="64258">
                  <c:v>89.24722222222222</c:v>
                </c:pt>
                <c:pt idx="64259">
                  <c:v>89.248611111111117</c:v>
                </c:pt>
                <c:pt idx="64260">
                  <c:v>89.25</c:v>
                </c:pt>
                <c:pt idx="64261">
                  <c:v>89.251388888888883</c:v>
                </c:pt>
                <c:pt idx="64262">
                  <c:v>89.25277777777778</c:v>
                </c:pt>
                <c:pt idx="64263">
                  <c:v>89.254166666666663</c:v>
                </c:pt>
                <c:pt idx="64264">
                  <c:v>89.25555555555556</c:v>
                </c:pt>
                <c:pt idx="64265">
                  <c:v>89.256944444444443</c:v>
                </c:pt>
                <c:pt idx="64266">
                  <c:v>89.25833333333334</c:v>
                </c:pt>
                <c:pt idx="64267">
                  <c:v>89.259722222222223</c:v>
                </c:pt>
                <c:pt idx="64268">
                  <c:v>89.261111111111106</c:v>
                </c:pt>
                <c:pt idx="64269">
                  <c:v>89.262500000000003</c:v>
                </c:pt>
                <c:pt idx="64270">
                  <c:v>89.263888888888886</c:v>
                </c:pt>
                <c:pt idx="64271">
                  <c:v>89.265277777777783</c:v>
                </c:pt>
                <c:pt idx="64272">
                  <c:v>89.266666666666666</c:v>
                </c:pt>
                <c:pt idx="64273">
                  <c:v>89.268055555555549</c:v>
                </c:pt>
                <c:pt idx="64274">
                  <c:v>89.269444444444446</c:v>
                </c:pt>
                <c:pt idx="64275">
                  <c:v>89.270833333333329</c:v>
                </c:pt>
                <c:pt idx="64276">
                  <c:v>89.272222222222226</c:v>
                </c:pt>
                <c:pt idx="64277">
                  <c:v>89.273611111111109</c:v>
                </c:pt>
                <c:pt idx="64278">
                  <c:v>89.275000000000006</c:v>
                </c:pt>
                <c:pt idx="64279">
                  <c:v>89.276388888888889</c:v>
                </c:pt>
                <c:pt idx="64280">
                  <c:v>89.277777777777771</c:v>
                </c:pt>
                <c:pt idx="64281">
                  <c:v>89.279166666666669</c:v>
                </c:pt>
                <c:pt idx="64282">
                  <c:v>89.280555555555551</c:v>
                </c:pt>
                <c:pt idx="64283">
                  <c:v>89.281944444444449</c:v>
                </c:pt>
                <c:pt idx="64284">
                  <c:v>89.283333333333331</c:v>
                </c:pt>
                <c:pt idx="64285">
                  <c:v>89.284722222222229</c:v>
                </c:pt>
                <c:pt idx="64286">
                  <c:v>89.286111111111111</c:v>
                </c:pt>
                <c:pt idx="64287">
                  <c:v>89.287499999999994</c:v>
                </c:pt>
                <c:pt idx="64288">
                  <c:v>89.288888888888891</c:v>
                </c:pt>
                <c:pt idx="64289">
                  <c:v>89.290277777777774</c:v>
                </c:pt>
                <c:pt idx="64290">
                  <c:v>89.291666666666671</c:v>
                </c:pt>
                <c:pt idx="64291">
                  <c:v>89.293055555555554</c:v>
                </c:pt>
                <c:pt idx="64292">
                  <c:v>89.294444444444451</c:v>
                </c:pt>
                <c:pt idx="64293">
                  <c:v>89.295833333333334</c:v>
                </c:pt>
                <c:pt idx="64294">
                  <c:v>89.297222222222217</c:v>
                </c:pt>
                <c:pt idx="64295">
                  <c:v>89.298611111111114</c:v>
                </c:pt>
                <c:pt idx="64296">
                  <c:v>89.3</c:v>
                </c:pt>
                <c:pt idx="64297">
                  <c:v>89.301388888888894</c:v>
                </c:pt>
                <c:pt idx="64298">
                  <c:v>89.302777777777777</c:v>
                </c:pt>
                <c:pt idx="64299">
                  <c:v>89.30416666666666</c:v>
                </c:pt>
                <c:pt idx="64300">
                  <c:v>89.305555555555557</c:v>
                </c:pt>
                <c:pt idx="64301">
                  <c:v>89.30694444444444</c:v>
                </c:pt>
                <c:pt idx="64302">
                  <c:v>89.308333333333337</c:v>
                </c:pt>
                <c:pt idx="64303">
                  <c:v>89.30972222222222</c:v>
                </c:pt>
                <c:pt idx="64304">
                  <c:v>89.311111111111117</c:v>
                </c:pt>
                <c:pt idx="64305">
                  <c:v>89.3125</c:v>
                </c:pt>
                <c:pt idx="64306">
                  <c:v>89.313888888888883</c:v>
                </c:pt>
                <c:pt idx="64307">
                  <c:v>89.31527777777778</c:v>
                </c:pt>
                <c:pt idx="64308">
                  <c:v>89.316666666666663</c:v>
                </c:pt>
                <c:pt idx="64309">
                  <c:v>89.31805555555556</c:v>
                </c:pt>
                <c:pt idx="64310">
                  <c:v>89.319444444444443</c:v>
                </c:pt>
                <c:pt idx="64311">
                  <c:v>89.32083333333334</c:v>
                </c:pt>
                <c:pt idx="64312">
                  <c:v>89.322222222222223</c:v>
                </c:pt>
                <c:pt idx="64313">
                  <c:v>89.323611111111106</c:v>
                </c:pt>
                <c:pt idx="64314">
                  <c:v>89.325000000000003</c:v>
                </c:pt>
                <c:pt idx="64315">
                  <c:v>89.326388888888886</c:v>
                </c:pt>
                <c:pt idx="64316">
                  <c:v>89.327777777777783</c:v>
                </c:pt>
                <c:pt idx="64317">
                  <c:v>89.329166666666666</c:v>
                </c:pt>
                <c:pt idx="64318">
                  <c:v>89.330555555555549</c:v>
                </c:pt>
                <c:pt idx="64319">
                  <c:v>89.331944444444446</c:v>
                </c:pt>
                <c:pt idx="64320">
                  <c:v>89.333333333333329</c:v>
                </c:pt>
                <c:pt idx="64321">
                  <c:v>89.334722222222226</c:v>
                </c:pt>
                <c:pt idx="64322">
                  <c:v>89.336111111111109</c:v>
                </c:pt>
                <c:pt idx="64323">
                  <c:v>89.337500000000006</c:v>
                </c:pt>
                <c:pt idx="64324">
                  <c:v>89.338888888888889</c:v>
                </c:pt>
                <c:pt idx="64325">
                  <c:v>89.340277777777771</c:v>
                </c:pt>
                <c:pt idx="64326">
                  <c:v>89.341666666666669</c:v>
                </c:pt>
                <c:pt idx="64327">
                  <c:v>89.343055555555551</c:v>
                </c:pt>
                <c:pt idx="64328">
                  <c:v>89.344444444444449</c:v>
                </c:pt>
                <c:pt idx="64329">
                  <c:v>89.345833333333331</c:v>
                </c:pt>
                <c:pt idx="64330">
                  <c:v>89.347222222222229</c:v>
                </c:pt>
                <c:pt idx="64331">
                  <c:v>89.348611111111111</c:v>
                </c:pt>
                <c:pt idx="64332">
                  <c:v>89.35</c:v>
                </c:pt>
                <c:pt idx="64333">
                  <c:v>89.351388888888891</c:v>
                </c:pt>
                <c:pt idx="64334">
                  <c:v>89.352777777777774</c:v>
                </c:pt>
                <c:pt idx="64335">
                  <c:v>89.354166666666671</c:v>
                </c:pt>
                <c:pt idx="64336">
                  <c:v>89.355555555555554</c:v>
                </c:pt>
                <c:pt idx="64337">
                  <c:v>89.356944444444451</c:v>
                </c:pt>
                <c:pt idx="64338">
                  <c:v>89.358333333333334</c:v>
                </c:pt>
                <c:pt idx="64339">
                  <c:v>89.359722222222217</c:v>
                </c:pt>
                <c:pt idx="64340">
                  <c:v>89.361111111111114</c:v>
                </c:pt>
                <c:pt idx="64341">
                  <c:v>89.362499999999997</c:v>
                </c:pt>
                <c:pt idx="64342">
                  <c:v>89.363888888888894</c:v>
                </c:pt>
                <c:pt idx="64343">
                  <c:v>89.365277777777777</c:v>
                </c:pt>
                <c:pt idx="64344">
                  <c:v>89.36666666666666</c:v>
                </c:pt>
                <c:pt idx="64345">
                  <c:v>89.368055555555557</c:v>
                </c:pt>
                <c:pt idx="64346">
                  <c:v>89.36944444444444</c:v>
                </c:pt>
                <c:pt idx="64347">
                  <c:v>89.370833333333337</c:v>
                </c:pt>
                <c:pt idx="64348">
                  <c:v>89.37222222222222</c:v>
                </c:pt>
                <c:pt idx="64349">
                  <c:v>89.373611111111117</c:v>
                </c:pt>
                <c:pt idx="64350">
                  <c:v>89.375</c:v>
                </c:pt>
                <c:pt idx="64351">
                  <c:v>89.376388888888883</c:v>
                </c:pt>
                <c:pt idx="64352">
                  <c:v>89.37777777777778</c:v>
                </c:pt>
                <c:pt idx="64353">
                  <c:v>89.379166666666663</c:v>
                </c:pt>
                <c:pt idx="64354">
                  <c:v>89.38055555555556</c:v>
                </c:pt>
                <c:pt idx="64355">
                  <c:v>89.381944444444443</c:v>
                </c:pt>
                <c:pt idx="64356">
                  <c:v>89.38333333333334</c:v>
                </c:pt>
                <c:pt idx="64357">
                  <c:v>89.384722222222223</c:v>
                </c:pt>
                <c:pt idx="64358">
                  <c:v>89.386111111111106</c:v>
                </c:pt>
                <c:pt idx="64359">
                  <c:v>89.387500000000003</c:v>
                </c:pt>
                <c:pt idx="64360">
                  <c:v>89.388888888888886</c:v>
                </c:pt>
                <c:pt idx="64361">
                  <c:v>89.390277777777783</c:v>
                </c:pt>
                <c:pt idx="64362">
                  <c:v>89.391666666666666</c:v>
                </c:pt>
                <c:pt idx="64363">
                  <c:v>89.393055555555549</c:v>
                </c:pt>
                <c:pt idx="64364">
                  <c:v>89.394444444444446</c:v>
                </c:pt>
                <c:pt idx="64365">
                  <c:v>89.395833333333329</c:v>
                </c:pt>
                <c:pt idx="64366">
                  <c:v>89.397222222222226</c:v>
                </c:pt>
                <c:pt idx="64367">
                  <c:v>89.398611111111109</c:v>
                </c:pt>
                <c:pt idx="64368">
                  <c:v>89.4</c:v>
                </c:pt>
                <c:pt idx="64369">
                  <c:v>89.401388888888889</c:v>
                </c:pt>
                <c:pt idx="64370">
                  <c:v>89.402777777777771</c:v>
                </c:pt>
                <c:pt idx="64371">
                  <c:v>89.404166666666669</c:v>
                </c:pt>
                <c:pt idx="64372">
                  <c:v>89.405555555555551</c:v>
                </c:pt>
                <c:pt idx="64373">
                  <c:v>89.406944444444449</c:v>
                </c:pt>
                <c:pt idx="64374">
                  <c:v>89.408333333333331</c:v>
                </c:pt>
                <c:pt idx="64375">
                  <c:v>89.409722222222229</c:v>
                </c:pt>
                <c:pt idx="64376">
                  <c:v>89.411111111111111</c:v>
                </c:pt>
                <c:pt idx="64377">
                  <c:v>89.412499999999994</c:v>
                </c:pt>
                <c:pt idx="64378">
                  <c:v>89.413888888888891</c:v>
                </c:pt>
                <c:pt idx="64379">
                  <c:v>89.415277777777774</c:v>
                </c:pt>
                <c:pt idx="64380">
                  <c:v>89.416666666666671</c:v>
                </c:pt>
                <c:pt idx="64381">
                  <c:v>89.418055555555554</c:v>
                </c:pt>
                <c:pt idx="64382">
                  <c:v>89.419444444444451</c:v>
                </c:pt>
                <c:pt idx="64383">
                  <c:v>89.420833333333334</c:v>
                </c:pt>
                <c:pt idx="64384">
                  <c:v>89.422222222222217</c:v>
                </c:pt>
                <c:pt idx="64385">
                  <c:v>89.423611111111114</c:v>
                </c:pt>
                <c:pt idx="64386">
                  <c:v>89.424999999999997</c:v>
                </c:pt>
                <c:pt idx="64387">
                  <c:v>89.426388888888894</c:v>
                </c:pt>
                <c:pt idx="64388">
                  <c:v>89.427777777777777</c:v>
                </c:pt>
                <c:pt idx="64389">
                  <c:v>89.42916666666666</c:v>
                </c:pt>
                <c:pt idx="64390">
                  <c:v>89.430555555555557</c:v>
                </c:pt>
                <c:pt idx="64391">
                  <c:v>89.43194444444444</c:v>
                </c:pt>
                <c:pt idx="64392">
                  <c:v>89.433333333333337</c:v>
                </c:pt>
                <c:pt idx="64393">
                  <c:v>89.43472222222222</c:v>
                </c:pt>
                <c:pt idx="64394">
                  <c:v>89.436111111111117</c:v>
                </c:pt>
                <c:pt idx="64395">
                  <c:v>89.4375</c:v>
                </c:pt>
                <c:pt idx="64396">
                  <c:v>89.438888888888883</c:v>
                </c:pt>
                <c:pt idx="64397">
                  <c:v>89.44027777777778</c:v>
                </c:pt>
                <c:pt idx="64398">
                  <c:v>89.441666666666663</c:v>
                </c:pt>
                <c:pt idx="64399">
                  <c:v>89.44305555555556</c:v>
                </c:pt>
                <c:pt idx="64400">
                  <c:v>89.444444444444443</c:v>
                </c:pt>
                <c:pt idx="64401">
                  <c:v>89.44583333333334</c:v>
                </c:pt>
                <c:pt idx="64402">
                  <c:v>89.447222222222223</c:v>
                </c:pt>
                <c:pt idx="64403">
                  <c:v>89.448611111111106</c:v>
                </c:pt>
                <c:pt idx="64404">
                  <c:v>89.45</c:v>
                </c:pt>
                <c:pt idx="64405">
                  <c:v>89.451388888888886</c:v>
                </c:pt>
                <c:pt idx="64406">
                  <c:v>89.452777777777783</c:v>
                </c:pt>
                <c:pt idx="64407">
                  <c:v>89.454166666666666</c:v>
                </c:pt>
                <c:pt idx="64408">
                  <c:v>89.455555555555549</c:v>
                </c:pt>
                <c:pt idx="64409">
                  <c:v>89.456944444444446</c:v>
                </c:pt>
                <c:pt idx="64410">
                  <c:v>89.458333333333329</c:v>
                </c:pt>
                <c:pt idx="64411">
                  <c:v>89.459722222222226</c:v>
                </c:pt>
                <c:pt idx="64412">
                  <c:v>89.461111111111109</c:v>
                </c:pt>
                <c:pt idx="64413">
                  <c:v>89.462500000000006</c:v>
                </c:pt>
                <c:pt idx="64414">
                  <c:v>89.463888888888889</c:v>
                </c:pt>
                <c:pt idx="64415">
                  <c:v>89.465277777777771</c:v>
                </c:pt>
                <c:pt idx="64416">
                  <c:v>89.466666666666669</c:v>
                </c:pt>
                <c:pt idx="64417">
                  <c:v>89.468055555555551</c:v>
                </c:pt>
                <c:pt idx="64418">
                  <c:v>89.469444444444449</c:v>
                </c:pt>
                <c:pt idx="64419">
                  <c:v>89.470833333333331</c:v>
                </c:pt>
                <c:pt idx="64420">
                  <c:v>89.472222222222229</c:v>
                </c:pt>
                <c:pt idx="64421">
                  <c:v>89.473611111111111</c:v>
                </c:pt>
                <c:pt idx="64422">
                  <c:v>89.474999999999994</c:v>
                </c:pt>
                <c:pt idx="64423">
                  <c:v>89.476388888888891</c:v>
                </c:pt>
                <c:pt idx="64424">
                  <c:v>89.477777777777774</c:v>
                </c:pt>
                <c:pt idx="64425">
                  <c:v>89.479166666666671</c:v>
                </c:pt>
                <c:pt idx="64426">
                  <c:v>89.480555555555554</c:v>
                </c:pt>
                <c:pt idx="64427">
                  <c:v>89.481944444444451</c:v>
                </c:pt>
                <c:pt idx="64428">
                  <c:v>89.483333333333334</c:v>
                </c:pt>
                <c:pt idx="64429">
                  <c:v>89.484722222222217</c:v>
                </c:pt>
                <c:pt idx="64430">
                  <c:v>89.486111111111114</c:v>
                </c:pt>
                <c:pt idx="64431">
                  <c:v>89.487499999999997</c:v>
                </c:pt>
                <c:pt idx="64432">
                  <c:v>89.488888888888894</c:v>
                </c:pt>
                <c:pt idx="64433">
                  <c:v>89.490277777777777</c:v>
                </c:pt>
                <c:pt idx="64434">
                  <c:v>89.49166666666666</c:v>
                </c:pt>
                <c:pt idx="64435">
                  <c:v>89.493055555555557</c:v>
                </c:pt>
                <c:pt idx="64436">
                  <c:v>89.49444444444444</c:v>
                </c:pt>
                <c:pt idx="64437">
                  <c:v>89.495833333333337</c:v>
                </c:pt>
                <c:pt idx="64438">
                  <c:v>89.49722222222222</c:v>
                </c:pt>
                <c:pt idx="64439">
                  <c:v>89.498611111111117</c:v>
                </c:pt>
                <c:pt idx="64440">
                  <c:v>89.5</c:v>
                </c:pt>
                <c:pt idx="64441">
                  <c:v>89.501388888888883</c:v>
                </c:pt>
                <c:pt idx="64442">
                  <c:v>89.50277777777778</c:v>
                </c:pt>
                <c:pt idx="64443">
                  <c:v>89.504166666666663</c:v>
                </c:pt>
                <c:pt idx="64444">
                  <c:v>89.50555555555556</c:v>
                </c:pt>
                <c:pt idx="64445">
                  <c:v>89.506944444444443</c:v>
                </c:pt>
                <c:pt idx="64446">
                  <c:v>89.50833333333334</c:v>
                </c:pt>
                <c:pt idx="64447">
                  <c:v>89.509722222222223</c:v>
                </c:pt>
                <c:pt idx="64448">
                  <c:v>89.511111111111106</c:v>
                </c:pt>
                <c:pt idx="64449">
                  <c:v>89.512500000000003</c:v>
                </c:pt>
                <c:pt idx="64450">
                  <c:v>89.513888888888886</c:v>
                </c:pt>
                <c:pt idx="64451">
                  <c:v>89.515277777777783</c:v>
                </c:pt>
                <c:pt idx="64452">
                  <c:v>89.516666666666666</c:v>
                </c:pt>
                <c:pt idx="64453">
                  <c:v>89.518055555555549</c:v>
                </c:pt>
                <c:pt idx="64454">
                  <c:v>89.519444444444446</c:v>
                </c:pt>
                <c:pt idx="64455">
                  <c:v>89.520833333333329</c:v>
                </c:pt>
                <c:pt idx="64456">
                  <c:v>89.522222222222226</c:v>
                </c:pt>
                <c:pt idx="64457">
                  <c:v>89.523611111111109</c:v>
                </c:pt>
                <c:pt idx="64458">
                  <c:v>89.525000000000006</c:v>
                </c:pt>
                <c:pt idx="64459">
                  <c:v>89.526388888888889</c:v>
                </c:pt>
                <c:pt idx="64460">
                  <c:v>89.527777777777771</c:v>
                </c:pt>
                <c:pt idx="64461">
                  <c:v>89.529166666666669</c:v>
                </c:pt>
                <c:pt idx="64462">
                  <c:v>89.530555555555551</c:v>
                </c:pt>
                <c:pt idx="64463">
                  <c:v>89.531944444444449</c:v>
                </c:pt>
                <c:pt idx="64464">
                  <c:v>89.533333333333331</c:v>
                </c:pt>
                <c:pt idx="64465">
                  <c:v>89.534722222222229</c:v>
                </c:pt>
                <c:pt idx="64466">
                  <c:v>89.536111111111111</c:v>
                </c:pt>
                <c:pt idx="64467">
                  <c:v>89.537499999999994</c:v>
                </c:pt>
                <c:pt idx="64468">
                  <c:v>89.538888888888891</c:v>
                </c:pt>
                <c:pt idx="64469">
                  <c:v>89.540277777777774</c:v>
                </c:pt>
                <c:pt idx="64470">
                  <c:v>89.541666666666671</c:v>
                </c:pt>
                <c:pt idx="64471">
                  <c:v>89.543055555555554</c:v>
                </c:pt>
                <c:pt idx="64472">
                  <c:v>89.544444444444451</c:v>
                </c:pt>
                <c:pt idx="64473">
                  <c:v>89.545833333333334</c:v>
                </c:pt>
                <c:pt idx="64474">
                  <c:v>89.547222222222217</c:v>
                </c:pt>
                <c:pt idx="64475">
                  <c:v>89.548611111111114</c:v>
                </c:pt>
                <c:pt idx="64476">
                  <c:v>89.55</c:v>
                </c:pt>
                <c:pt idx="64477">
                  <c:v>89.551388888888894</c:v>
                </c:pt>
                <c:pt idx="64478">
                  <c:v>89.552777777777777</c:v>
                </c:pt>
                <c:pt idx="64479">
                  <c:v>89.55416666666666</c:v>
                </c:pt>
                <c:pt idx="64480">
                  <c:v>89.555555555555557</c:v>
                </c:pt>
                <c:pt idx="64481">
                  <c:v>89.55694444444444</c:v>
                </c:pt>
                <c:pt idx="64482">
                  <c:v>89.558333333333337</c:v>
                </c:pt>
                <c:pt idx="64483">
                  <c:v>89.55972222222222</c:v>
                </c:pt>
                <c:pt idx="64484">
                  <c:v>89.561111111111117</c:v>
                </c:pt>
                <c:pt idx="64485">
                  <c:v>89.5625</c:v>
                </c:pt>
                <c:pt idx="64486">
                  <c:v>89.563888888888883</c:v>
                </c:pt>
                <c:pt idx="64487">
                  <c:v>89.56527777777778</c:v>
                </c:pt>
                <c:pt idx="64488">
                  <c:v>89.566666666666663</c:v>
                </c:pt>
                <c:pt idx="64489">
                  <c:v>89.56805555555556</c:v>
                </c:pt>
                <c:pt idx="64490">
                  <c:v>89.569444444444443</c:v>
                </c:pt>
                <c:pt idx="64491">
                  <c:v>89.57083333333334</c:v>
                </c:pt>
                <c:pt idx="64492">
                  <c:v>89.572222222222223</c:v>
                </c:pt>
                <c:pt idx="64493">
                  <c:v>89.573611111111106</c:v>
                </c:pt>
                <c:pt idx="64494">
                  <c:v>89.575000000000003</c:v>
                </c:pt>
                <c:pt idx="64495">
                  <c:v>89.576388888888886</c:v>
                </c:pt>
                <c:pt idx="64496">
                  <c:v>89.577777777777783</c:v>
                </c:pt>
                <c:pt idx="64497">
                  <c:v>89.579166666666666</c:v>
                </c:pt>
                <c:pt idx="64498">
                  <c:v>89.580555555555549</c:v>
                </c:pt>
                <c:pt idx="64499">
                  <c:v>89.581944444444446</c:v>
                </c:pt>
                <c:pt idx="64500">
                  <c:v>89.583333333333329</c:v>
                </c:pt>
                <c:pt idx="64501">
                  <c:v>89.584722222222226</c:v>
                </c:pt>
                <c:pt idx="64502">
                  <c:v>89.586111111111109</c:v>
                </c:pt>
                <c:pt idx="64503">
                  <c:v>89.587500000000006</c:v>
                </c:pt>
                <c:pt idx="64504">
                  <c:v>89.588888888888889</c:v>
                </c:pt>
                <c:pt idx="64505">
                  <c:v>89.590277777777771</c:v>
                </c:pt>
                <c:pt idx="64506">
                  <c:v>89.591666666666669</c:v>
                </c:pt>
                <c:pt idx="64507">
                  <c:v>89.593055555555551</c:v>
                </c:pt>
                <c:pt idx="64508">
                  <c:v>89.594444444444449</c:v>
                </c:pt>
                <c:pt idx="64509">
                  <c:v>89.595833333333331</c:v>
                </c:pt>
                <c:pt idx="64510">
                  <c:v>89.597222222222229</c:v>
                </c:pt>
                <c:pt idx="64511">
                  <c:v>89.598611111111111</c:v>
                </c:pt>
                <c:pt idx="64512">
                  <c:v>89.6</c:v>
                </c:pt>
                <c:pt idx="64513">
                  <c:v>89.601388888888891</c:v>
                </c:pt>
                <c:pt idx="64514">
                  <c:v>89.602777777777774</c:v>
                </c:pt>
                <c:pt idx="64515">
                  <c:v>89.604166666666671</c:v>
                </c:pt>
                <c:pt idx="64516">
                  <c:v>89.605555555555554</c:v>
                </c:pt>
                <c:pt idx="64517">
                  <c:v>89.606944444444451</c:v>
                </c:pt>
                <c:pt idx="64518">
                  <c:v>89.608333333333334</c:v>
                </c:pt>
                <c:pt idx="64519">
                  <c:v>89.609722222222217</c:v>
                </c:pt>
                <c:pt idx="64520">
                  <c:v>89.611111111111114</c:v>
                </c:pt>
                <c:pt idx="64521">
                  <c:v>89.612499999999997</c:v>
                </c:pt>
                <c:pt idx="64522">
                  <c:v>89.613888888888894</c:v>
                </c:pt>
                <c:pt idx="64523">
                  <c:v>89.615277777777777</c:v>
                </c:pt>
                <c:pt idx="64524">
                  <c:v>89.61666666666666</c:v>
                </c:pt>
                <c:pt idx="64525">
                  <c:v>89.618055555555557</c:v>
                </c:pt>
                <c:pt idx="64526">
                  <c:v>89.61944444444444</c:v>
                </c:pt>
                <c:pt idx="64527">
                  <c:v>89.620833333333337</c:v>
                </c:pt>
                <c:pt idx="64528">
                  <c:v>89.62222222222222</c:v>
                </c:pt>
                <c:pt idx="64529">
                  <c:v>89.623611111111117</c:v>
                </c:pt>
                <c:pt idx="64530">
                  <c:v>89.625</c:v>
                </c:pt>
                <c:pt idx="64531">
                  <c:v>89.626388888888883</c:v>
                </c:pt>
                <c:pt idx="64532">
                  <c:v>89.62777777777778</c:v>
                </c:pt>
                <c:pt idx="64533">
                  <c:v>89.629166666666663</c:v>
                </c:pt>
                <c:pt idx="64534">
                  <c:v>89.63055555555556</c:v>
                </c:pt>
                <c:pt idx="64535">
                  <c:v>89.631944444444443</c:v>
                </c:pt>
                <c:pt idx="64536">
                  <c:v>89.63333333333334</c:v>
                </c:pt>
                <c:pt idx="64537">
                  <c:v>89.634722222222223</c:v>
                </c:pt>
                <c:pt idx="64538">
                  <c:v>89.636111111111106</c:v>
                </c:pt>
                <c:pt idx="64539">
                  <c:v>89.637500000000003</c:v>
                </c:pt>
                <c:pt idx="64540">
                  <c:v>89.638888888888886</c:v>
                </c:pt>
                <c:pt idx="64541">
                  <c:v>89.640277777777783</c:v>
                </c:pt>
                <c:pt idx="64542">
                  <c:v>89.641666666666666</c:v>
                </c:pt>
                <c:pt idx="64543">
                  <c:v>89.643055555555549</c:v>
                </c:pt>
                <c:pt idx="64544">
                  <c:v>89.644444444444446</c:v>
                </c:pt>
                <c:pt idx="64545">
                  <c:v>89.645833333333329</c:v>
                </c:pt>
                <c:pt idx="64546">
                  <c:v>89.647222222222226</c:v>
                </c:pt>
                <c:pt idx="64547">
                  <c:v>89.648611111111109</c:v>
                </c:pt>
                <c:pt idx="64548">
                  <c:v>89.65</c:v>
                </c:pt>
                <c:pt idx="64549">
                  <c:v>89.651388888888889</c:v>
                </c:pt>
                <c:pt idx="64550">
                  <c:v>89.652777777777771</c:v>
                </c:pt>
                <c:pt idx="64551">
                  <c:v>89.654166666666669</c:v>
                </c:pt>
                <c:pt idx="64552">
                  <c:v>89.655555555555551</c:v>
                </c:pt>
                <c:pt idx="64553">
                  <c:v>89.656944444444449</c:v>
                </c:pt>
                <c:pt idx="64554">
                  <c:v>89.658333333333331</c:v>
                </c:pt>
                <c:pt idx="64555">
                  <c:v>89.659722222222229</c:v>
                </c:pt>
                <c:pt idx="64556">
                  <c:v>89.661111111111111</c:v>
                </c:pt>
                <c:pt idx="64557">
                  <c:v>89.662499999999994</c:v>
                </c:pt>
                <c:pt idx="64558">
                  <c:v>89.663888888888891</c:v>
                </c:pt>
                <c:pt idx="64559">
                  <c:v>89.665277777777774</c:v>
                </c:pt>
                <c:pt idx="64560">
                  <c:v>89.666666666666671</c:v>
                </c:pt>
                <c:pt idx="64561">
                  <c:v>89.668055555555554</c:v>
                </c:pt>
                <c:pt idx="64562">
                  <c:v>89.669444444444451</c:v>
                </c:pt>
                <c:pt idx="64563">
                  <c:v>89.670833333333334</c:v>
                </c:pt>
                <c:pt idx="64564">
                  <c:v>89.672222222222217</c:v>
                </c:pt>
                <c:pt idx="64565">
                  <c:v>89.673611111111114</c:v>
                </c:pt>
                <c:pt idx="64566">
                  <c:v>89.674999999999997</c:v>
                </c:pt>
                <c:pt idx="64567">
                  <c:v>89.676388888888894</c:v>
                </c:pt>
                <c:pt idx="64568">
                  <c:v>89.677777777777777</c:v>
                </c:pt>
                <c:pt idx="64569">
                  <c:v>89.67916666666666</c:v>
                </c:pt>
                <c:pt idx="64570">
                  <c:v>89.680555555555557</c:v>
                </c:pt>
                <c:pt idx="64571">
                  <c:v>89.68194444444444</c:v>
                </c:pt>
                <c:pt idx="64572">
                  <c:v>89.683333333333337</c:v>
                </c:pt>
                <c:pt idx="64573">
                  <c:v>89.68472222222222</c:v>
                </c:pt>
                <c:pt idx="64574">
                  <c:v>89.686111111111117</c:v>
                </c:pt>
                <c:pt idx="64575">
                  <c:v>89.6875</c:v>
                </c:pt>
                <c:pt idx="64576">
                  <c:v>89.688888888888883</c:v>
                </c:pt>
                <c:pt idx="64577">
                  <c:v>89.69027777777778</c:v>
                </c:pt>
                <c:pt idx="64578">
                  <c:v>89.691666666666663</c:v>
                </c:pt>
                <c:pt idx="64579">
                  <c:v>89.69305555555556</c:v>
                </c:pt>
                <c:pt idx="64580">
                  <c:v>89.694444444444443</c:v>
                </c:pt>
                <c:pt idx="64581">
                  <c:v>89.69583333333334</c:v>
                </c:pt>
                <c:pt idx="64582">
                  <c:v>89.697222222222223</c:v>
                </c:pt>
                <c:pt idx="64583">
                  <c:v>89.698611111111106</c:v>
                </c:pt>
                <c:pt idx="64584">
                  <c:v>89.7</c:v>
                </c:pt>
                <c:pt idx="64585">
                  <c:v>89.701388888888886</c:v>
                </c:pt>
                <c:pt idx="64586">
                  <c:v>89.702777777777783</c:v>
                </c:pt>
                <c:pt idx="64587">
                  <c:v>89.704166666666666</c:v>
                </c:pt>
                <c:pt idx="64588">
                  <c:v>89.705555555555549</c:v>
                </c:pt>
                <c:pt idx="64589">
                  <c:v>89.706944444444446</c:v>
                </c:pt>
                <c:pt idx="64590">
                  <c:v>89.708333333333329</c:v>
                </c:pt>
                <c:pt idx="64591">
                  <c:v>89.709722222222226</c:v>
                </c:pt>
                <c:pt idx="64592">
                  <c:v>89.711111111111109</c:v>
                </c:pt>
                <c:pt idx="64593">
                  <c:v>89.712500000000006</c:v>
                </c:pt>
                <c:pt idx="64594">
                  <c:v>89.713888888888889</c:v>
                </c:pt>
                <c:pt idx="64595">
                  <c:v>89.715277777777771</c:v>
                </c:pt>
                <c:pt idx="64596">
                  <c:v>89.716666666666669</c:v>
                </c:pt>
                <c:pt idx="64597">
                  <c:v>89.718055555555551</c:v>
                </c:pt>
                <c:pt idx="64598">
                  <c:v>89.719444444444449</c:v>
                </c:pt>
                <c:pt idx="64599">
                  <c:v>89.720833333333331</c:v>
                </c:pt>
                <c:pt idx="64600">
                  <c:v>89.722222222222229</c:v>
                </c:pt>
                <c:pt idx="64601">
                  <c:v>89.723611111111111</c:v>
                </c:pt>
                <c:pt idx="64602">
                  <c:v>89.724999999999994</c:v>
                </c:pt>
                <c:pt idx="64603">
                  <c:v>89.726388888888891</c:v>
                </c:pt>
                <c:pt idx="64604">
                  <c:v>89.727777777777774</c:v>
                </c:pt>
                <c:pt idx="64605">
                  <c:v>89.729166666666671</c:v>
                </c:pt>
                <c:pt idx="64606">
                  <c:v>89.730555555555554</c:v>
                </c:pt>
                <c:pt idx="64607">
                  <c:v>89.731944444444451</c:v>
                </c:pt>
                <c:pt idx="64608">
                  <c:v>89.733333333333334</c:v>
                </c:pt>
                <c:pt idx="64609">
                  <c:v>89.734722222222217</c:v>
                </c:pt>
                <c:pt idx="64610">
                  <c:v>89.736111111111114</c:v>
                </c:pt>
                <c:pt idx="64611">
                  <c:v>89.737499999999997</c:v>
                </c:pt>
                <c:pt idx="64612">
                  <c:v>89.738888888888894</c:v>
                </c:pt>
                <c:pt idx="64613">
                  <c:v>89.740277777777777</c:v>
                </c:pt>
                <c:pt idx="64614">
                  <c:v>89.74166666666666</c:v>
                </c:pt>
                <c:pt idx="64615">
                  <c:v>89.743055555555557</c:v>
                </c:pt>
                <c:pt idx="64616">
                  <c:v>89.74444444444444</c:v>
                </c:pt>
                <c:pt idx="64617">
                  <c:v>89.745833333333337</c:v>
                </c:pt>
                <c:pt idx="64618">
                  <c:v>89.74722222222222</c:v>
                </c:pt>
                <c:pt idx="64619">
                  <c:v>89.748611111111117</c:v>
                </c:pt>
                <c:pt idx="64620">
                  <c:v>89.75</c:v>
                </c:pt>
                <c:pt idx="64621">
                  <c:v>89.751388888888883</c:v>
                </c:pt>
                <c:pt idx="64622">
                  <c:v>89.75277777777778</c:v>
                </c:pt>
                <c:pt idx="64623">
                  <c:v>89.754166666666663</c:v>
                </c:pt>
                <c:pt idx="64624">
                  <c:v>89.75555555555556</c:v>
                </c:pt>
                <c:pt idx="64625">
                  <c:v>89.756944444444443</c:v>
                </c:pt>
                <c:pt idx="64626">
                  <c:v>89.75833333333334</c:v>
                </c:pt>
                <c:pt idx="64627">
                  <c:v>89.759722222222223</c:v>
                </c:pt>
                <c:pt idx="64628">
                  <c:v>89.761111111111106</c:v>
                </c:pt>
                <c:pt idx="64629">
                  <c:v>89.762500000000003</c:v>
                </c:pt>
                <c:pt idx="64630">
                  <c:v>89.763888888888886</c:v>
                </c:pt>
                <c:pt idx="64631">
                  <c:v>89.765277777777783</c:v>
                </c:pt>
                <c:pt idx="64632">
                  <c:v>89.766666666666666</c:v>
                </c:pt>
                <c:pt idx="64633">
                  <c:v>89.768055555555549</c:v>
                </c:pt>
                <c:pt idx="64634">
                  <c:v>89.769444444444446</c:v>
                </c:pt>
                <c:pt idx="64635">
                  <c:v>89.770833333333329</c:v>
                </c:pt>
                <c:pt idx="64636">
                  <c:v>89.772222222222226</c:v>
                </c:pt>
                <c:pt idx="64637">
                  <c:v>89.773611111111109</c:v>
                </c:pt>
                <c:pt idx="64638">
                  <c:v>89.775000000000006</c:v>
                </c:pt>
                <c:pt idx="64639">
                  <c:v>89.776388888888889</c:v>
                </c:pt>
                <c:pt idx="64640">
                  <c:v>89.777777777777771</c:v>
                </c:pt>
                <c:pt idx="64641">
                  <c:v>89.779166666666669</c:v>
                </c:pt>
                <c:pt idx="64642">
                  <c:v>89.780555555555551</c:v>
                </c:pt>
                <c:pt idx="64643">
                  <c:v>89.781944444444449</c:v>
                </c:pt>
                <c:pt idx="64644">
                  <c:v>89.783333333333331</c:v>
                </c:pt>
                <c:pt idx="64645">
                  <c:v>89.784722222222229</c:v>
                </c:pt>
                <c:pt idx="64646">
                  <c:v>89.786111111111111</c:v>
                </c:pt>
                <c:pt idx="64647">
                  <c:v>89.787499999999994</c:v>
                </c:pt>
                <c:pt idx="64648">
                  <c:v>89.788888888888891</c:v>
                </c:pt>
                <c:pt idx="64649">
                  <c:v>89.790277777777774</c:v>
                </c:pt>
                <c:pt idx="64650">
                  <c:v>89.791666666666671</c:v>
                </c:pt>
                <c:pt idx="64651">
                  <c:v>89.793055555555554</c:v>
                </c:pt>
                <c:pt idx="64652">
                  <c:v>89.794444444444451</c:v>
                </c:pt>
                <c:pt idx="64653">
                  <c:v>89.795833333333334</c:v>
                </c:pt>
                <c:pt idx="64654">
                  <c:v>89.797222222222217</c:v>
                </c:pt>
                <c:pt idx="64655">
                  <c:v>89.798611111111114</c:v>
                </c:pt>
                <c:pt idx="64656">
                  <c:v>89.8</c:v>
                </c:pt>
                <c:pt idx="64657">
                  <c:v>89.801388888888894</c:v>
                </c:pt>
                <c:pt idx="64658">
                  <c:v>89.802777777777777</c:v>
                </c:pt>
                <c:pt idx="64659">
                  <c:v>89.80416666666666</c:v>
                </c:pt>
                <c:pt idx="64660">
                  <c:v>89.805555555555557</c:v>
                </c:pt>
                <c:pt idx="64661">
                  <c:v>89.80694444444444</c:v>
                </c:pt>
                <c:pt idx="64662">
                  <c:v>89.808333333333337</c:v>
                </c:pt>
                <c:pt idx="64663">
                  <c:v>89.80972222222222</c:v>
                </c:pt>
                <c:pt idx="64664">
                  <c:v>89.811111111111117</c:v>
                </c:pt>
                <c:pt idx="64665">
                  <c:v>89.8125</c:v>
                </c:pt>
                <c:pt idx="64666">
                  <c:v>89.813888888888883</c:v>
                </c:pt>
                <c:pt idx="64667">
                  <c:v>89.81527777777778</c:v>
                </c:pt>
                <c:pt idx="64668">
                  <c:v>89.816666666666663</c:v>
                </c:pt>
                <c:pt idx="64669">
                  <c:v>89.81805555555556</c:v>
                </c:pt>
                <c:pt idx="64670">
                  <c:v>89.819444444444443</c:v>
                </c:pt>
                <c:pt idx="64671">
                  <c:v>89.82083333333334</c:v>
                </c:pt>
                <c:pt idx="64672">
                  <c:v>89.822222222222223</c:v>
                </c:pt>
                <c:pt idx="64673">
                  <c:v>89.823611111111106</c:v>
                </c:pt>
                <c:pt idx="64674">
                  <c:v>89.825000000000003</c:v>
                </c:pt>
                <c:pt idx="64675">
                  <c:v>89.826388888888886</c:v>
                </c:pt>
                <c:pt idx="64676">
                  <c:v>89.827777777777783</c:v>
                </c:pt>
                <c:pt idx="64677">
                  <c:v>89.829166666666666</c:v>
                </c:pt>
                <c:pt idx="64678">
                  <c:v>89.830555555555549</c:v>
                </c:pt>
                <c:pt idx="64679">
                  <c:v>89.831944444444446</c:v>
                </c:pt>
                <c:pt idx="64680">
                  <c:v>89.833333333333329</c:v>
                </c:pt>
                <c:pt idx="64681">
                  <c:v>89.834722222222226</c:v>
                </c:pt>
                <c:pt idx="64682">
                  <c:v>89.836111111111109</c:v>
                </c:pt>
                <c:pt idx="64683">
                  <c:v>89.837500000000006</c:v>
                </c:pt>
                <c:pt idx="64684">
                  <c:v>89.838888888888889</c:v>
                </c:pt>
                <c:pt idx="64685">
                  <c:v>89.840277777777771</c:v>
                </c:pt>
                <c:pt idx="64686">
                  <c:v>89.841666666666669</c:v>
                </c:pt>
                <c:pt idx="64687">
                  <c:v>89.843055555555551</c:v>
                </c:pt>
                <c:pt idx="64688">
                  <c:v>89.844444444444449</c:v>
                </c:pt>
                <c:pt idx="64689">
                  <c:v>89.845833333333331</c:v>
                </c:pt>
                <c:pt idx="64690">
                  <c:v>89.847222222222229</c:v>
                </c:pt>
                <c:pt idx="64691">
                  <c:v>89.848611111111111</c:v>
                </c:pt>
                <c:pt idx="64692">
                  <c:v>89.85</c:v>
                </c:pt>
                <c:pt idx="64693">
                  <c:v>89.851388888888891</c:v>
                </c:pt>
                <c:pt idx="64694">
                  <c:v>89.852777777777774</c:v>
                </c:pt>
                <c:pt idx="64695">
                  <c:v>89.854166666666671</c:v>
                </c:pt>
                <c:pt idx="64696">
                  <c:v>89.855555555555554</c:v>
                </c:pt>
                <c:pt idx="64697">
                  <c:v>89.856944444444451</c:v>
                </c:pt>
                <c:pt idx="64698">
                  <c:v>89.858333333333334</c:v>
                </c:pt>
                <c:pt idx="64699">
                  <c:v>89.859722222222217</c:v>
                </c:pt>
                <c:pt idx="64700">
                  <c:v>89.861111111111114</c:v>
                </c:pt>
                <c:pt idx="64701">
                  <c:v>89.862499999999997</c:v>
                </c:pt>
                <c:pt idx="64702">
                  <c:v>89.863888888888894</c:v>
                </c:pt>
                <c:pt idx="64703">
                  <c:v>89.865277777777777</c:v>
                </c:pt>
                <c:pt idx="64704">
                  <c:v>89.86666666666666</c:v>
                </c:pt>
                <c:pt idx="64705">
                  <c:v>89.868055555555557</c:v>
                </c:pt>
                <c:pt idx="64706">
                  <c:v>89.86944444444444</c:v>
                </c:pt>
                <c:pt idx="64707">
                  <c:v>89.870833333333337</c:v>
                </c:pt>
                <c:pt idx="64708">
                  <c:v>89.87222222222222</c:v>
                </c:pt>
                <c:pt idx="64709">
                  <c:v>89.873611111111117</c:v>
                </c:pt>
                <c:pt idx="64710">
                  <c:v>89.875</c:v>
                </c:pt>
                <c:pt idx="64711">
                  <c:v>89.876388888888883</c:v>
                </c:pt>
                <c:pt idx="64712">
                  <c:v>89.87777777777778</c:v>
                </c:pt>
                <c:pt idx="64713">
                  <c:v>89.879166666666663</c:v>
                </c:pt>
                <c:pt idx="64714">
                  <c:v>89.88055555555556</c:v>
                </c:pt>
                <c:pt idx="64715">
                  <c:v>89.881944444444443</c:v>
                </c:pt>
                <c:pt idx="64716">
                  <c:v>89.88333333333334</c:v>
                </c:pt>
                <c:pt idx="64717">
                  <c:v>89.884722222222223</c:v>
                </c:pt>
                <c:pt idx="64718">
                  <c:v>89.886111111111106</c:v>
                </c:pt>
                <c:pt idx="64719">
                  <c:v>89.887500000000003</c:v>
                </c:pt>
                <c:pt idx="64720">
                  <c:v>89.888888888888886</c:v>
                </c:pt>
                <c:pt idx="64721">
                  <c:v>89.890277777777783</c:v>
                </c:pt>
                <c:pt idx="64722">
                  <c:v>89.891666666666666</c:v>
                </c:pt>
                <c:pt idx="64723">
                  <c:v>89.893055555555549</c:v>
                </c:pt>
                <c:pt idx="64724">
                  <c:v>89.894444444444446</c:v>
                </c:pt>
                <c:pt idx="64725">
                  <c:v>89.895833333333329</c:v>
                </c:pt>
                <c:pt idx="64726">
                  <c:v>89.897222222222226</c:v>
                </c:pt>
                <c:pt idx="64727">
                  <c:v>89.898611111111109</c:v>
                </c:pt>
                <c:pt idx="64728">
                  <c:v>89.9</c:v>
                </c:pt>
                <c:pt idx="64729">
                  <c:v>89.901388888888889</c:v>
                </c:pt>
                <c:pt idx="64730">
                  <c:v>89.902777777777771</c:v>
                </c:pt>
                <c:pt idx="64731">
                  <c:v>89.904166666666669</c:v>
                </c:pt>
                <c:pt idx="64732">
                  <c:v>89.905555555555551</c:v>
                </c:pt>
                <c:pt idx="64733">
                  <c:v>89.906944444444449</c:v>
                </c:pt>
                <c:pt idx="64734">
                  <c:v>89.908333333333331</c:v>
                </c:pt>
                <c:pt idx="64735">
                  <c:v>89.909722222222229</c:v>
                </c:pt>
                <c:pt idx="64736">
                  <c:v>89.911111111111111</c:v>
                </c:pt>
                <c:pt idx="64737">
                  <c:v>89.912499999999994</c:v>
                </c:pt>
                <c:pt idx="64738">
                  <c:v>89.913888888888891</c:v>
                </c:pt>
                <c:pt idx="64739">
                  <c:v>89.915277777777774</c:v>
                </c:pt>
                <c:pt idx="64740">
                  <c:v>89.916666666666671</c:v>
                </c:pt>
                <c:pt idx="64741">
                  <c:v>89.918055555555554</c:v>
                </c:pt>
                <c:pt idx="64742">
                  <c:v>89.919444444444451</c:v>
                </c:pt>
                <c:pt idx="64743">
                  <c:v>89.920833333333334</c:v>
                </c:pt>
                <c:pt idx="64744">
                  <c:v>89.922222222222217</c:v>
                </c:pt>
                <c:pt idx="64745">
                  <c:v>89.923611111111114</c:v>
                </c:pt>
                <c:pt idx="64746">
                  <c:v>89.924999999999997</c:v>
                </c:pt>
                <c:pt idx="64747">
                  <c:v>89.926388888888894</c:v>
                </c:pt>
                <c:pt idx="64748">
                  <c:v>89.927777777777777</c:v>
                </c:pt>
                <c:pt idx="64749">
                  <c:v>89.92916666666666</c:v>
                </c:pt>
                <c:pt idx="64750">
                  <c:v>89.930555555555557</c:v>
                </c:pt>
                <c:pt idx="64751">
                  <c:v>89.93194444444444</c:v>
                </c:pt>
                <c:pt idx="64752">
                  <c:v>89.933333333333337</c:v>
                </c:pt>
                <c:pt idx="64753">
                  <c:v>89.93472222222222</c:v>
                </c:pt>
                <c:pt idx="64754">
                  <c:v>89.936111111111117</c:v>
                </c:pt>
                <c:pt idx="64755">
                  <c:v>89.9375</c:v>
                </c:pt>
                <c:pt idx="64756">
                  <c:v>89.938888888888883</c:v>
                </c:pt>
                <c:pt idx="64757">
                  <c:v>89.94027777777778</c:v>
                </c:pt>
                <c:pt idx="64758">
                  <c:v>89.941666666666663</c:v>
                </c:pt>
                <c:pt idx="64759">
                  <c:v>89.94305555555556</c:v>
                </c:pt>
                <c:pt idx="64760">
                  <c:v>89.944444444444443</c:v>
                </c:pt>
                <c:pt idx="64761">
                  <c:v>89.94583333333334</c:v>
                </c:pt>
                <c:pt idx="64762">
                  <c:v>89.947222222222223</c:v>
                </c:pt>
                <c:pt idx="64763">
                  <c:v>89.948611111111106</c:v>
                </c:pt>
                <c:pt idx="64764">
                  <c:v>89.95</c:v>
                </c:pt>
                <c:pt idx="64765">
                  <c:v>89.951388888888886</c:v>
                </c:pt>
                <c:pt idx="64766">
                  <c:v>89.952777777777783</c:v>
                </c:pt>
                <c:pt idx="64767">
                  <c:v>89.954166666666666</c:v>
                </c:pt>
                <c:pt idx="64768">
                  <c:v>89.955555555555549</c:v>
                </c:pt>
                <c:pt idx="64769">
                  <c:v>89.956944444444446</c:v>
                </c:pt>
                <c:pt idx="64770">
                  <c:v>89.958333333333329</c:v>
                </c:pt>
                <c:pt idx="64771">
                  <c:v>89.959722222222226</c:v>
                </c:pt>
                <c:pt idx="64772">
                  <c:v>89.961111111111109</c:v>
                </c:pt>
                <c:pt idx="64773">
                  <c:v>89.962500000000006</c:v>
                </c:pt>
                <c:pt idx="64774">
                  <c:v>89.963888888888889</c:v>
                </c:pt>
                <c:pt idx="64775">
                  <c:v>89.965277777777771</c:v>
                </c:pt>
                <c:pt idx="64776">
                  <c:v>89.966666666666669</c:v>
                </c:pt>
                <c:pt idx="64777">
                  <c:v>89.968055555555551</c:v>
                </c:pt>
                <c:pt idx="64778">
                  <c:v>89.969444444444449</c:v>
                </c:pt>
                <c:pt idx="64779">
                  <c:v>89.970833333333331</c:v>
                </c:pt>
                <c:pt idx="64780">
                  <c:v>89.972222222222229</c:v>
                </c:pt>
                <c:pt idx="64781">
                  <c:v>89.973611111111111</c:v>
                </c:pt>
                <c:pt idx="64782">
                  <c:v>89.974999999999994</c:v>
                </c:pt>
                <c:pt idx="64783">
                  <c:v>89.976388888888891</c:v>
                </c:pt>
                <c:pt idx="64784">
                  <c:v>89.977777777777774</c:v>
                </c:pt>
                <c:pt idx="64785">
                  <c:v>89.979166666666671</c:v>
                </c:pt>
                <c:pt idx="64786">
                  <c:v>89.980555555555554</c:v>
                </c:pt>
                <c:pt idx="64787">
                  <c:v>89.981944444444451</c:v>
                </c:pt>
                <c:pt idx="64788">
                  <c:v>89.983333333333334</c:v>
                </c:pt>
                <c:pt idx="64789">
                  <c:v>89.984722222222217</c:v>
                </c:pt>
                <c:pt idx="64790">
                  <c:v>89.986111111111114</c:v>
                </c:pt>
                <c:pt idx="64791">
                  <c:v>89.987499999999997</c:v>
                </c:pt>
                <c:pt idx="64792">
                  <c:v>89.988888888888894</c:v>
                </c:pt>
                <c:pt idx="64793">
                  <c:v>89.990277777777777</c:v>
                </c:pt>
                <c:pt idx="64794">
                  <c:v>89.99166666666666</c:v>
                </c:pt>
                <c:pt idx="64795">
                  <c:v>89.993055555555557</c:v>
                </c:pt>
                <c:pt idx="64796">
                  <c:v>89.99444444444444</c:v>
                </c:pt>
                <c:pt idx="64797">
                  <c:v>89.995833333333337</c:v>
                </c:pt>
                <c:pt idx="64798">
                  <c:v>89.99722222222222</c:v>
                </c:pt>
                <c:pt idx="64799">
                  <c:v>89.998611111111117</c:v>
                </c:pt>
                <c:pt idx="64800">
                  <c:v>90</c:v>
                </c:pt>
                <c:pt idx="64801">
                  <c:v>90.001388888888883</c:v>
                </c:pt>
                <c:pt idx="64802">
                  <c:v>90.00277777777778</c:v>
                </c:pt>
                <c:pt idx="64803">
                  <c:v>90.004166666666663</c:v>
                </c:pt>
                <c:pt idx="64804">
                  <c:v>90.00555555555556</c:v>
                </c:pt>
                <c:pt idx="64805">
                  <c:v>90.006944444444443</c:v>
                </c:pt>
                <c:pt idx="64806">
                  <c:v>90.00833333333334</c:v>
                </c:pt>
                <c:pt idx="64807">
                  <c:v>90.009722222222223</c:v>
                </c:pt>
                <c:pt idx="64808">
                  <c:v>90.011111111111106</c:v>
                </c:pt>
                <c:pt idx="64809">
                  <c:v>90.012500000000003</c:v>
                </c:pt>
                <c:pt idx="64810">
                  <c:v>90.013888888888886</c:v>
                </c:pt>
                <c:pt idx="64811">
                  <c:v>90.015277777777783</c:v>
                </c:pt>
                <c:pt idx="64812">
                  <c:v>90.016666666666666</c:v>
                </c:pt>
                <c:pt idx="64813">
                  <c:v>90.018055555555549</c:v>
                </c:pt>
                <c:pt idx="64814">
                  <c:v>90.019444444444446</c:v>
                </c:pt>
                <c:pt idx="64815">
                  <c:v>90.020833333333329</c:v>
                </c:pt>
                <c:pt idx="64816">
                  <c:v>90.022222222222226</c:v>
                </c:pt>
                <c:pt idx="64817">
                  <c:v>90.023611111111109</c:v>
                </c:pt>
                <c:pt idx="64818">
                  <c:v>90.025000000000006</c:v>
                </c:pt>
                <c:pt idx="64819">
                  <c:v>90.026388888888889</c:v>
                </c:pt>
                <c:pt idx="64820">
                  <c:v>90.027777777777771</c:v>
                </c:pt>
                <c:pt idx="64821">
                  <c:v>90.029166666666669</c:v>
                </c:pt>
                <c:pt idx="64822">
                  <c:v>90.030555555555551</c:v>
                </c:pt>
                <c:pt idx="64823">
                  <c:v>90.031944444444449</c:v>
                </c:pt>
                <c:pt idx="64824">
                  <c:v>90.033333333333331</c:v>
                </c:pt>
                <c:pt idx="64825">
                  <c:v>90.034722222222229</c:v>
                </c:pt>
                <c:pt idx="64826">
                  <c:v>90.036111111111111</c:v>
                </c:pt>
                <c:pt idx="64827">
                  <c:v>90.037499999999994</c:v>
                </c:pt>
                <c:pt idx="64828">
                  <c:v>90.038888888888891</c:v>
                </c:pt>
                <c:pt idx="64829">
                  <c:v>90.040277777777774</c:v>
                </c:pt>
                <c:pt idx="64830">
                  <c:v>90.041666666666671</c:v>
                </c:pt>
                <c:pt idx="64831">
                  <c:v>90.043055555555554</c:v>
                </c:pt>
                <c:pt idx="64832">
                  <c:v>90.044444444444451</c:v>
                </c:pt>
                <c:pt idx="64833">
                  <c:v>90.045833333333334</c:v>
                </c:pt>
                <c:pt idx="64834">
                  <c:v>90.047222222222217</c:v>
                </c:pt>
                <c:pt idx="64835">
                  <c:v>90.048611111111114</c:v>
                </c:pt>
                <c:pt idx="64836">
                  <c:v>90.05</c:v>
                </c:pt>
                <c:pt idx="64837">
                  <c:v>90.051388888888894</c:v>
                </c:pt>
                <c:pt idx="64838">
                  <c:v>90.052777777777777</c:v>
                </c:pt>
                <c:pt idx="64839">
                  <c:v>90.05416666666666</c:v>
                </c:pt>
                <c:pt idx="64840">
                  <c:v>90.055555555555557</c:v>
                </c:pt>
                <c:pt idx="64841">
                  <c:v>90.05694444444444</c:v>
                </c:pt>
                <c:pt idx="64842">
                  <c:v>90.058333333333337</c:v>
                </c:pt>
                <c:pt idx="64843">
                  <c:v>90.05972222222222</c:v>
                </c:pt>
                <c:pt idx="64844">
                  <c:v>90.061111111111117</c:v>
                </c:pt>
                <c:pt idx="64845">
                  <c:v>90.0625</c:v>
                </c:pt>
                <c:pt idx="64846">
                  <c:v>90.063888888888883</c:v>
                </c:pt>
                <c:pt idx="64847">
                  <c:v>90.06527777777778</c:v>
                </c:pt>
                <c:pt idx="64848">
                  <c:v>90.066666666666663</c:v>
                </c:pt>
                <c:pt idx="64849">
                  <c:v>90.06805555555556</c:v>
                </c:pt>
                <c:pt idx="64850">
                  <c:v>90.069444444444443</c:v>
                </c:pt>
                <c:pt idx="64851">
                  <c:v>90.07083333333334</c:v>
                </c:pt>
                <c:pt idx="64852">
                  <c:v>90.072222222222223</c:v>
                </c:pt>
                <c:pt idx="64853">
                  <c:v>90.073611111111106</c:v>
                </c:pt>
                <c:pt idx="64854">
                  <c:v>90.075000000000003</c:v>
                </c:pt>
                <c:pt idx="64855">
                  <c:v>90.076388888888886</c:v>
                </c:pt>
                <c:pt idx="64856">
                  <c:v>90.077777777777783</c:v>
                </c:pt>
                <c:pt idx="64857">
                  <c:v>90.079166666666666</c:v>
                </c:pt>
                <c:pt idx="64858">
                  <c:v>90.080555555555549</c:v>
                </c:pt>
                <c:pt idx="64859">
                  <c:v>90.081944444444446</c:v>
                </c:pt>
                <c:pt idx="64860">
                  <c:v>90.083333333333329</c:v>
                </c:pt>
                <c:pt idx="64861">
                  <c:v>90.084722222222226</c:v>
                </c:pt>
                <c:pt idx="64862">
                  <c:v>90.086111111111109</c:v>
                </c:pt>
                <c:pt idx="64863">
                  <c:v>90.087500000000006</c:v>
                </c:pt>
                <c:pt idx="64864">
                  <c:v>90.088888888888889</c:v>
                </c:pt>
                <c:pt idx="64865">
                  <c:v>90.090277777777771</c:v>
                </c:pt>
                <c:pt idx="64866">
                  <c:v>90.091666666666669</c:v>
                </c:pt>
                <c:pt idx="64867">
                  <c:v>90.093055555555551</c:v>
                </c:pt>
                <c:pt idx="64868">
                  <c:v>90.094444444444449</c:v>
                </c:pt>
                <c:pt idx="64869">
                  <c:v>90.095833333333331</c:v>
                </c:pt>
                <c:pt idx="64870">
                  <c:v>90.097222222222229</c:v>
                </c:pt>
                <c:pt idx="64871">
                  <c:v>90.098611111111111</c:v>
                </c:pt>
                <c:pt idx="64872">
                  <c:v>90.1</c:v>
                </c:pt>
                <c:pt idx="64873">
                  <c:v>90.101388888888891</c:v>
                </c:pt>
                <c:pt idx="64874">
                  <c:v>90.102777777777774</c:v>
                </c:pt>
                <c:pt idx="64875">
                  <c:v>90.104166666666671</c:v>
                </c:pt>
                <c:pt idx="64876">
                  <c:v>90.105555555555554</c:v>
                </c:pt>
                <c:pt idx="64877">
                  <c:v>90.106944444444451</c:v>
                </c:pt>
                <c:pt idx="64878">
                  <c:v>90.108333333333334</c:v>
                </c:pt>
                <c:pt idx="64879">
                  <c:v>90.109722222222217</c:v>
                </c:pt>
                <c:pt idx="64880">
                  <c:v>90.111111111111114</c:v>
                </c:pt>
                <c:pt idx="64881">
                  <c:v>90.112499999999997</c:v>
                </c:pt>
                <c:pt idx="64882">
                  <c:v>90.113888888888894</c:v>
                </c:pt>
                <c:pt idx="64883">
                  <c:v>90.115277777777777</c:v>
                </c:pt>
                <c:pt idx="64884">
                  <c:v>90.11666666666666</c:v>
                </c:pt>
                <c:pt idx="64885">
                  <c:v>90.118055555555557</c:v>
                </c:pt>
                <c:pt idx="64886">
                  <c:v>90.11944444444444</c:v>
                </c:pt>
                <c:pt idx="64887">
                  <c:v>90.120833333333337</c:v>
                </c:pt>
                <c:pt idx="64888">
                  <c:v>90.12222222222222</c:v>
                </c:pt>
                <c:pt idx="64889">
                  <c:v>90.123611111111117</c:v>
                </c:pt>
                <c:pt idx="64890">
                  <c:v>90.125</c:v>
                </c:pt>
                <c:pt idx="64891">
                  <c:v>90.126388888888883</c:v>
                </c:pt>
                <c:pt idx="64892">
                  <c:v>90.12777777777778</c:v>
                </c:pt>
                <c:pt idx="64893">
                  <c:v>90.129166666666663</c:v>
                </c:pt>
                <c:pt idx="64894">
                  <c:v>90.13055555555556</c:v>
                </c:pt>
                <c:pt idx="64895">
                  <c:v>90.131944444444443</c:v>
                </c:pt>
                <c:pt idx="64896">
                  <c:v>90.13333333333334</c:v>
                </c:pt>
                <c:pt idx="64897">
                  <c:v>90.134722222222223</c:v>
                </c:pt>
                <c:pt idx="64898">
                  <c:v>90.136111111111106</c:v>
                </c:pt>
                <c:pt idx="64899">
                  <c:v>90.137500000000003</c:v>
                </c:pt>
                <c:pt idx="64900">
                  <c:v>90.138888888888886</c:v>
                </c:pt>
                <c:pt idx="64901">
                  <c:v>90.140277777777783</c:v>
                </c:pt>
                <c:pt idx="64902">
                  <c:v>90.141666666666666</c:v>
                </c:pt>
                <c:pt idx="64903">
                  <c:v>90.143055555555549</c:v>
                </c:pt>
                <c:pt idx="64904">
                  <c:v>90.144444444444446</c:v>
                </c:pt>
                <c:pt idx="64905">
                  <c:v>90.145833333333329</c:v>
                </c:pt>
                <c:pt idx="64906">
                  <c:v>90.147222222222226</c:v>
                </c:pt>
                <c:pt idx="64907">
                  <c:v>90.148611111111109</c:v>
                </c:pt>
                <c:pt idx="64908">
                  <c:v>90.15</c:v>
                </c:pt>
                <c:pt idx="64909">
                  <c:v>90.151388888888889</c:v>
                </c:pt>
                <c:pt idx="64910">
                  <c:v>90.152777777777771</c:v>
                </c:pt>
                <c:pt idx="64911">
                  <c:v>90.154166666666669</c:v>
                </c:pt>
                <c:pt idx="64912">
                  <c:v>90.155555555555551</c:v>
                </c:pt>
                <c:pt idx="64913">
                  <c:v>90.156944444444449</c:v>
                </c:pt>
                <c:pt idx="64914">
                  <c:v>90.158333333333331</c:v>
                </c:pt>
                <c:pt idx="64915">
                  <c:v>90.159722222222229</c:v>
                </c:pt>
                <c:pt idx="64916">
                  <c:v>90.161111111111111</c:v>
                </c:pt>
                <c:pt idx="64917">
                  <c:v>90.162499999999994</c:v>
                </c:pt>
                <c:pt idx="64918">
                  <c:v>90.163888888888891</c:v>
                </c:pt>
                <c:pt idx="64919">
                  <c:v>90.165277777777774</c:v>
                </c:pt>
                <c:pt idx="64920">
                  <c:v>90.166666666666671</c:v>
                </c:pt>
                <c:pt idx="64921">
                  <c:v>90.168055555555554</c:v>
                </c:pt>
                <c:pt idx="64922">
                  <c:v>90.169444444444451</c:v>
                </c:pt>
                <c:pt idx="64923">
                  <c:v>90.170833333333334</c:v>
                </c:pt>
                <c:pt idx="64924">
                  <c:v>90.172222222222217</c:v>
                </c:pt>
                <c:pt idx="64925">
                  <c:v>90.173611111111114</c:v>
                </c:pt>
                <c:pt idx="64926">
                  <c:v>90.174999999999997</c:v>
                </c:pt>
                <c:pt idx="64927">
                  <c:v>90.176388888888894</c:v>
                </c:pt>
                <c:pt idx="64928">
                  <c:v>90.177777777777777</c:v>
                </c:pt>
                <c:pt idx="64929">
                  <c:v>90.17916666666666</c:v>
                </c:pt>
                <c:pt idx="64930">
                  <c:v>90.180555555555557</c:v>
                </c:pt>
                <c:pt idx="64931">
                  <c:v>90.18194444444444</c:v>
                </c:pt>
                <c:pt idx="64932">
                  <c:v>90.183333333333337</c:v>
                </c:pt>
                <c:pt idx="64933">
                  <c:v>90.18472222222222</c:v>
                </c:pt>
                <c:pt idx="64934">
                  <c:v>90.186111111111117</c:v>
                </c:pt>
                <c:pt idx="64935">
                  <c:v>90.1875</c:v>
                </c:pt>
                <c:pt idx="64936">
                  <c:v>90.188888888888883</c:v>
                </c:pt>
                <c:pt idx="64937">
                  <c:v>90.19027777777778</c:v>
                </c:pt>
                <c:pt idx="64938">
                  <c:v>90.191666666666663</c:v>
                </c:pt>
                <c:pt idx="64939">
                  <c:v>90.19305555555556</c:v>
                </c:pt>
                <c:pt idx="64940">
                  <c:v>90.194444444444443</c:v>
                </c:pt>
                <c:pt idx="64941">
                  <c:v>90.19583333333334</c:v>
                </c:pt>
                <c:pt idx="64942">
                  <c:v>90.197222222222223</c:v>
                </c:pt>
                <c:pt idx="64943">
                  <c:v>90.198611111111106</c:v>
                </c:pt>
                <c:pt idx="64944">
                  <c:v>90.2</c:v>
                </c:pt>
                <c:pt idx="64945">
                  <c:v>90.201388888888886</c:v>
                </c:pt>
                <c:pt idx="64946">
                  <c:v>90.202777777777783</c:v>
                </c:pt>
                <c:pt idx="64947">
                  <c:v>90.204166666666666</c:v>
                </c:pt>
                <c:pt idx="64948">
                  <c:v>90.205555555555549</c:v>
                </c:pt>
                <c:pt idx="64949">
                  <c:v>90.206944444444446</c:v>
                </c:pt>
                <c:pt idx="64950">
                  <c:v>90.208333333333329</c:v>
                </c:pt>
                <c:pt idx="64951">
                  <c:v>90.209722222222226</c:v>
                </c:pt>
                <c:pt idx="64952">
                  <c:v>90.211111111111109</c:v>
                </c:pt>
                <c:pt idx="64953">
                  <c:v>90.212500000000006</c:v>
                </c:pt>
                <c:pt idx="64954">
                  <c:v>90.213888888888889</c:v>
                </c:pt>
                <c:pt idx="64955">
                  <c:v>90.215277777777771</c:v>
                </c:pt>
                <c:pt idx="64956">
                  <c:v>90.216666666666669</c:v>
                </c:pt>
                <c:pt idx="64957">
                  <c:v>90.218055555555551</c:v>
                </c:pt>
                <c:pt idx="64958">
                  <c:v>90.219444444444449</c:v>
                </c:pt>
                <c:pt idx="64959">
                  <c:v>90.220833333333331</c:v>
                </c:pt>
                <c:pt idx="64960">
                  <c:v>90.222222222222229</c:v>
                </c:pt>
                <c:pt idx="64961">
                  <c:v>90.223611111111111</c:v>
                </c:pt>
                <c:pt idx="64962">
                  <c:v>90.224999999999994</c:v>
                </c:pt>
                <c:pt idx="64963">
                  <c:v>90.226388888888891</c:v>
                </c:pt>
                <c:pt idx="64964">
                  <c:v>90.227777777777774</c:v>
                </c:pt>
                <c:pt idx="64965">
                  <c:v>90.229166666666671</c:v>
                </c:pt>
                <c:pt idx="64966">
                  <c:v>90.230555555555554</c:v>
                </c:pt>
                <c:pt idx="64967">
                  <c:v>90.231944444444451</c:v>
                </c:pt>
                <c:pt idx="64968">
                  <c:v>90.233333333333334</c:v>
                </c:pt>
                <c:pt idx="64969">
                  <c:v>90.234722222222217</c:v>
                </c:pt>
                <c:pt idx="64970">
                  <c:v>90.236111111111114</c:v>
                </c:pt>
                <c:pt idx="64971">
                  <c:v>90.237499999999997</c:v>
                </c:pt>
                <c:pt idx="64972">
                  <c:v>90.238888888888894</c:v>
                </c:pt>
                <c:pt idx="64973">
                  <c:v>90.240277777777777</c:v>
                </c:pt>
                <c:pt idx="64974">
                  <c:v>90.24166666666666</c:v>
                </c:pt>
                <c:pt idx="64975">
                  <c:v>90.243055555555557</c:v>
                </c:pt>
                <c:pt idx="64976">
                  <c:v>90.24444444444444</c:v>
                </c:pt>
                <c:pt idx="64977">
                  <c:v>90.245833333333337</c:v>
                </c:pt>
                <c:pt idx="64978">
                  <c:v>90.24722222222222</c:v>
                </c:pt>
                <c:pt idx="64979">
                  <c:v>90.248611111111117</c:v>
                </c:pt>
                <c:pt idx="64980">
                  <c:v>90.25</c:v>
                </c:pt>
                <c:pt idx="64981">
                  <c:v>90.251388888888883</c:v>
                </c:pt>
                <c:pt idx="64982">
                  <c:v>90.25277777777778</c:v>
                </c:pt>
                <c:pt idx="64983">
                  <c:v>90.254166666666663</c:v>
                </c:pt>
                <c:pt idx="64984">
                  <c:v>90.25555555555556</c:v>
                </c:pt>
                <c:pt idx="64985">
                  <c:v>90.256944444444443</c:v>
                </c:pt>
                <c:pt idx="64986">
                  <c:v>90.25833333333334</c:v>
                </c:pt>
                <c:pt idx="64987">
                  <c:v>90.259722222222223</c:v>
                </c:pt>
                <c:pt idx="64988">
                  <c:v>90.261111111111106</c:v>
                </c:pt>
                <c:pt idx="64989">
                  <c:v>90.262500000000003</c:v>
                </c:pt>
                <c:pt idx="64990">
                  <c:v>90.263888888888886</c:v>
                </c:pt>
                <c:pt idx="64991">
                  <c:v>90.265277777777783</c:v>
                </c:pt>
                <c:pt idx="64992">
                  <c:v>90.266666666666666</c:v>
                </c:pt>
                <c:pt idx="64993">
                  <c:v>90.268055555555549</c:v>
                </c:pt>
                <c:pt idx="64994">
                  <c:v>90.269444444444446</c:v>
                </c:pt>
                <c:pt idx="64995">
                  <c:v>90.270833333333329</c:v>
                </c:pt>
                <c:pt idx="64996">
                  <c:v>90.272222222222226</c:v>
                </c:pt>
                <c:pt idx="64997">
                  <c:v>90.273611111111109</c:v>
                </c:pt>
                <c:pt idx="64998">
                  <c:v>90.275000000000006</c:v>
                </c:pt>
                <c:pt idx="64999">
                  <c:v>90.276388888888889</c:v>
                </c:pt>
                <c:pt idx="65000">
                  <c:v>90.277777777777771</c:v>
                </c:pt>
                <c:pt idx="65001">
                  <c:v>90.279166666666669</c:v>
                </c:pt>
                <c:pt idx="65002">
                  <c:v>90.280555555555551</c:v>
                </c:pt>
                <c:pt idx="65003">
                  <c:v>90.281944444444449</c:v>
                </c:pt>
                <c:pt idx="65004">
                  <c:v>90.283333333333331</c:v>
                </c:pt>
                <c:pt idx="65005">
                  <c:v>90.284722222222229</c:v>
                </c:pt>
                <c:pt idx="65006">
                  <c:v>90.286111111111111</c:v>
                </c:pt>
                <c:pt idx="65007">
                  <c:v>90.287499999999994</c:v>
                </c:pt>
                <c:pt idx="65008">
                  <c:v>90.288888888888891</c:v>
                </c:pt>
                <c:pt idx="65009">
                  <c:v>90.290277777777774</c:v>
                </c:pt>
                <c:pt idx="65010">
                  <c:v>90.291666666666671</c:v>
                </c:pt>
                <c:pt idx="65011">
                  <c:v>90.293055555555554</c:v>
                </c:pt>
                <c:pt idx="65012">
                  <c:v>90.294444444444451</c:v>
                </c:pt>
                <c:pt idx="65013">
                  <c:v>90.295833333333334</c:v>
                </c:pt>
                <c:pt idx="65014">
                  <c:v>90.297222222222217</c:v>
                </c:pt>
                <c:pt idx="65015">
                  <c:v>90.298611111111114</c:v>
                </c:pt>
                <c:pt idx="65016">
                  <c:v>90.3</c:v>
                </c:pt>
                <c:pt idx="65017">
                  <c:v>90.301388888888894</c:v>
                </c:pt>
                <c:pt idx="65018">
                  <c:v>90.302777777777777</c:v>
                </c:pt>
                <c:pt idx="65019">
                  <c:v>90.30416666666666</c:v>
                </c:pt>
                <c:pt idx="65020">
                  <c:v>90.305555555555557</c:v>
                </c:pt>
                <c:pt idx="65021">
                  <c:v>90.30694444444444</c:v>
                </c:pt>
                <c:pt idx="65022">
                  <c:v>90.308333333333337</c:v>
                </c:pt>
                <c:pt idx="65023">
                  <c:v>90.30972222222222</c:v>
                </c:pt>
                <c:pt idx="65024">
                  <c:v>90.311111111111117</c:v>
                </c:pt>
                <c:pt idx="65025">
                  <c:v>90.3125</c:v>
                </c:pt>
                <c:pt idx="65026">
                  <c:v>90.313888888888883</c:v>
                </c:pt>
                <c:pt idx="65027">
                  <c:v>90.31527777777778</c:v>
                </c:pt>
                <c:pt idx="65028">
                  <c:v>90.316666666666663</c:v>
                </c:pt>
                <c:pt idx="65029">
                  <c:v>90.31805555555556</c:v>
                </c:pt>
                <c:pt idx="65030">
                  <c:v>90.319444444444443</c:v>
                </c:pt>
                <c:pt idx="65031">
                  <c:v>90.32083333333334</c:v>
                </c:pt>
                <c:pt idx="65032">
                  <c:v>90.322222222222223</c:v>
                </c:pt>
                <c:pt idx="65033">
                  <c:v>90.323611111111106</c:v>
                </c:pt>
                <c:pt idx="65034">
                  <c:v>90.325000000000003</c:v>
                </c:pt>
                <c:pt idx="65035">
                  <c:v>90.326388888888886</c:v>
                </c:pt>
                <c:pt idx="65036">
                  <c:v>90.327777777777783</c:v>
                </c:pt>
                <c:pt idx="65037">
                  <c:v>90.329166666666666</c:v>
                </c:pt>
                <c:pt idx="65038">
                  <c:v>90.330555555555549</c:v>
                </c:pt>
                <c:pt idx="65039">
                  <c:v>90.331944444444446</c:v>
                </c:pt>
                <c:pt idx="65040">
                  <c:v>90.333333333333329</c:v>
                </c:pt>
                <c:pt idx="65041">
                  <c:v>90.334722222222226</c:v>
                </c:pt>
                <c:pt idx="65042">
                  <c:v>90.336111111111109</c:v>
                </c:pt>
                <c:pt idx="65043">
                  <c:v>90.337500000000006</c:v>
                </c:pt>
                <c:pt idx="65044">
                  <c:v>90.338888888888889</c:v>
                </c:pt>
                <c:pt idx="65045">
                  <c:v>90.340277777777771</c:v>
                </c:pt>
                <c:pt idx="65046">
                  <c:v>90.341666666666669</c:v>
                </c:pt>
                <c:pt idx="65047">
                  <c:v>90.343055555555551</c:v>
                </c:pt>
                <c:pt idx="65048">
                  <c:v>90.344444444444449</c:v>
                </c:pt>
                <c:pt idx="65049">
                  <c:v>90.345833333333331</c:v>
                </c:pt>
                <c:pt idx="65050">
                  <c:v>90.347222222222229</c:v>
                </c:pt>
                <c:pt idx="65051">
                  <c:v>90.348611111111111</c:v>
                </c:pt>
                <c:pt idx="65052">
                  <c:v>90.35</c:v>
                </c:pt>
                <c:pt idx="65053">
                  <c:v>90.351388888888891</c:v>
                </c:pt>
                <c:pt idx="65054">
                  <c:v>90.352777777777774</c:v>
                </c:pt>
                <c:pt idx="65055">
                  <c:v>90.354166666666671</c:v>
                </c:pt>
                <c:pt idx="65056">
                  <c:v>90.355555555555554</c:v>
                </c:pt>
                <c:pt idx="65057">
                  <c:v>90.356944444444451</c:v>
                </c:pt>
                <c:pt idx="65058">
                  <c:v>90.358333333333334</c:v>
                </c:pt>
                <c:pt idx="65059">
                  <c:v>90.359722222222217</c:v>
                </c:pt>
                <c:pt idx="65060">
                  <c:v>90.361111111111114</c:v>
                </c:pt>
                <c:pt idx="65061">
                  <c:v>90.362499999999997</c:v>
                </c:pt>
                <c:pt idx="65062">
                  <c:v>90.363888888888894</c:v>
                </c:pt>
                <c:pt idx="65063">
                  <c:v>90.365277777777777</c:v>
                </c:pt>
                <c:pt idx="65064">
                  <c:v>90.36666666666666</c:v>
                </c:pt>
                <c:pt idx="65065">
                  <c:v>90.368055555555557</c:v>
                </c:pt>
                <c:pt idx="65066">
                  <c:v>90.36944444444444</c:v>
                </c:pt>
                <c:pt idx="65067">
                  <c:v>90.370833333333337</c:v>
                </c:pt>
                <c:pt idx="65068">
                  <c:v>90.37222222222222</c:v>
                </c:pt>
                <c:pt idx="65069">
                  <c:v>90.373611111111117</c:v>
                </c:pt>
                <c:pt idx="65070">
                  <c:v>90.375</c:v>
                </c:pt>
                <c:pt idx="65071">
                  <c:v>90.376388888888883</c:v>
                </c:pt>
                <c:pt idx="65072">
                  <c:v>90.37777777777778</c:v>
                </c:pt>
                <c:pt idx="65073">
                  <c:v>90.379166666666663</c:v>
                </c:pt>
                <c:pt idx="65074">
                  <c:v>90.38055555555556</c:v>
                </c:pt>
                <c:pt idx="65075">
                  <c:v>90.381944444444443</c:v>
                </c:pt>
                <c:pt idx="65076">
                  <c:v>90.38333333333334</c:v>
                </c:pt>
                <c:pt idx="65077">
                  <c:v>90.384722222222223</c:v>
                </c:pt>
                <c:pt idx="65078">
                  <c:v>90.386111111111106</c:v>
                </c:pt>
                <c:pt idx="65079">
                  <c:v>90.387500000000003</c:v>
                </c:pt>
                <c:pt idx="65080">
                  <c:v>90.388888888888886</c:v>
                </c:pt>
                <c:pt idx="65081">
                  <c:v>90.390277777777783</c:v>
                </c:pt>
                <c:pt idx="65082">
                  <c:v>90.391666666666666</c:v>
                </c:pt>
                <c:pt idx="65083">
                  <c:v>90.393055555555549</c:v>
                </c:pt>
                <c:pt idx="65084">
                  <c:v>90.394444444444446</c:v>
                </c:pt>
                <c:pt idx="65085">
                  <c:v>90.395833333333329</c:v>
                </c:pt>
                <c:pt idx="65086">
                  <c:v>90.397222222222226</c:v>
                </c:pt>
                <c:pt idx="65087">
                  <c:v>90.398611111111109</c:v>
                </c:pt>
                <c:pt idx="65088">
                  <c:v>90.4</c:v>
                </c:pt>
                <c:pt idx="65089">
                  <c:v>90.401388888888889</c:v>
                </c:pt>
                <c:pt idx="65090">
                  <c:v>90.402777777777771</c:v>
                </c:pt>
                <c:pt idx="65091">
                  <c:v>90.404166666666669</c:v>
                </c:pt>
                <c:pt idx="65092">
                  <c:v>90.405555555555551</c:v>
                </c:pt>
                <c:pt idx="65093">
                  <c:v>90.406944444444449</c:v>
                </c:pt>
                <c:pt idx="65094">
                  <c:v>90.408333333333331</c:v>
                </c:pt>
                <c:pt idx="65095">
                  <c:v>90.409722222222229</c:v>
                </c:pt>
                <c:pt idx="65096">
                  <c:v>90.411111111111111</c:v>
                </c:pt>
                <c:pt idx="65097">
                  <c:v>90.412499999999994</c:v>
                </c:pt>
                <c:pt idx="65098">
                  <c:v>90.413888888888891</c:v>
                </c:pt>
                <c:pt idx="65099">
                  <c:v>90.415277777777774</c:v>
                </c:pt>
                <c:pt idx="65100">
                  <c:v>90.416666666666671</c:v>
                </c:pt>
                <c:pt idx="65101">
                  <c:v>90.418055555555554</c:v>
                </c:pt>
                <c:pt idx="65102">
                  <c:v>90.419444444444451</c:v>
                </c:pt>
                <c:pt idx="65103">
                  <c:v>90.420833333333334</c:v>
                </c:pt>
                <c:pt idx="65104">
                  <c:v>90.422222222222217</c:v>
                </c:pt>
                <c:pt idx="65105">
                  <c:v>90.423611111111114</c:v>
                </c:pt>
                <c:pt idx="65106">
                  <c:v>90.424999999999997</c:v>
                </c:pt>
                <c:pt idx="65107">
                  <c:v>90.426388888888894</c:v>
                </c:pt>
                <c:pt idx="65108">
                  <c:v>90.427777777777777</c:v>
                </c:pt>
                <c:pt idx="65109">
                  <c:v>90.42916666666666</c:v>
                </c:pt>
                <c:pt idx="65110">
                  <c:v>90.430555555555557</c:v>
                </c:pt>
                <c:pt idx="65111">
                  <c:v>90.43194444444444</c:v>
                </c:pt>
                <c:pt idx="65112">
                  <c:v>90.433333333333337</c:v>
                </c:pt>
                <c:pt idx="65113">
                  <c:v>90.43472222222222</c:v>
                </c:pt>
                <c:pt idx="65114">
                  <c:v>90.436111111111117</c:v>
                </c:pt>
                <c:pt idx="65115">
                  <c:v>90.4375</c:v>
                </c:pt>
                <c:pt idx="65116">
                  <c:v>90.438888888888883</c:v>
                </c:pt>
                <c:pt idx="65117">
                  <c:v>90.44027777777778</c:v>
                </c:pt>
                <c:pt idx="65118">
                  <c:v>90.441666666666663</c:v>
                </c:pt>
                <c:pt idx="65119">
                  <c:v>90.44305555555556</c:v>
                </c:pt>
                <c:pt idx="65120">
                  <c:v>90.444444444444443</c:v>
                </c:pt>
                <c:pt idx="65121">
                  <c:v>90.44583333333334</c:v>
                </c:pt>
                <c:pt idx="65122">
                  <c:v>90.447222222222223</c:v>
                </c:pt>
                <c:pt idx="65123">
                  <c:v>90.448611111111106</c:v>
                </c:pt>
                <c:pt idx="65124">
                  <c:v>90.45</c:v>
                </c:pt>
                <c:pt idx="65125">
                  <c:v>90.451388888888886</c:v>
                </c:pt>
                <c:pt idx="65126">
                  <c:v>90.452777777777783</c:v>
                </c:pt>
                <c:pt idx="65127">
                  <c:v>90.454166666666666</c:v>
                </c:pt>
                <c:pt idx="65128">
                  <c:v>90.455555555555549</c:v>
                </c:pt>
                <c:pt idx="65129">
                  <c:v>90.456944444444446</c:v>
                </c:pt>
                <c:pt idx="65130">
                  <c:v>90.458333333333329</c:v>
                </c:pt>
                <c:pt idx="65131">
                  <c:v>90.459722222222226</c:v>
                </c:pt>
                <c:pt idx="65132">
                  <c:v>90.461111111111109</c:v>
                </c:pt>
                <c:pt idx="65133">
                  <c:v>90.462500000000006</c:v>
                </c:pt>
                <c:pt idx="65134">
                  <c:v>90.463888888888889</c:v>
                </c:pt>
                <c:pt idx="65135">
                  <c:v>90.465277777777771</c:v>
                </c:pt>
                <c:pt idx="65136">
                  <c:v>90.466666666666669</c:v>
                </c:pt>
                <c:pt idx="65137">
                  <c:v>90.468055555555551</c:v>
                </c:pt>
                <c:pt idx="65138">
                  <c:v>90.469444444444449</c:v>
                </c:pt>
                <c:pt idx="65139">
                  <c:v>90.470833333333331</c:v>
                </c:pt>
                <c:pt idx="65140">
                  <c:v>90.472222222222229</c:v>
                </c:pt>
                <c:pt idx="65141">
                  <c:v>90.473611111111111</c:v>
                </c:pt>
                <c:pt idx="65142">
                  <c:v>90.474999999999994</c:v>
                </c:pt>
                <c:pt idx="65143">
                  <c:v>90.476388888888891</c:v>
                </c:pt>
                <c:pt idx="65144">
                  <c:v>90.477777777777774</c:v>
                </c:pt>
                <c:pt idx="65145">
                  <c:v>90.479166666666671</c:v>
                </c:pt>
                <c:pt idx="65146">
                  <c:v>90.480555555555554</c:v>
                </c:pt>
                <c:pt idx="65147">
                  <c:v>90.481944444444451</c:v>
                </c:pt>
                <c:pt idx="65148">
                  <c:v>90.483333333333334</c:v>
                </c:pt>
                <c:pt idx="65149">
                  <c:v>90.484722222222217</c:v>
                </c:pt>
                <c:pt idx="65150">
                  <c:v>90.486111111111114</c:v>
                </c:pt>
                <c:pt idx="65151">
                  <c:v>90.487499999999997</c:v>
                </c:pt>
                <c:pt idx="65152">
                  <c:v>90.488888888888894</c:v>
                </c:pt>
                <c:pt idx="65153">
                  <c:v>90.490277777777777</c:v>
                </c:pt>
                <c:pt idx="65154">
                  <c:v>90.49166666666666</c:v>
                </c:pt>
                <c:pt idx="65155">
                  <c:v>90.493055555555557</c:v>
                </c:pt>
                <c:pt idx="65156">
                  <c:v>90.49444444444444</c:v>
                </c:pt>
                <c:pt idx="65157">
                  <c:v>90.495833333333337</c:v>
                </c:pt>
                <c:pt idx="65158">
                  <c:v>90.49722222222222</c:v>
                </c:pt>
                <c:pt idx="65159">
                  <c:v>90.498611111111117</c:v>
                </c:pt>
                <c:pt idx="65160">
                  <c:v>90.5</c:v>
                </c:pt>
                <c:pt idx="65161">
                  <c:v>90.501388888888883</c:v>
                </c:pt>
                <c:pt idx="65162">
                  <c:v>90.50277777777778</c:v>
                </c:pt>
                <c:pt idx="65163">
                  <c:v>90.504166666666663</c:v>
                </c:pt>
                <c:pt idx="65164">
                  <c:v>90.50555555555556</c:v>
                </c:pt>
                <c:pt idx="65165">
                  <c:v>90.506944444444443</c:v>
                </c:pt>
                <c:pt idx="65166">
                  <c:v>90.50833333333334</c:v>
                </c:pt>
                <c:pt idx="65167">
                  <c:v>90.509722222222223</c:v>
                </c:pt>
                <c:pt idx="65168">
                  <c:v>90.511111111111106</c:v>
                </c:pt>
                <c:pt idx="65169">
                  <c:v>90.512500000000003</c:v>
                </c:pt>
                <c:pt idx="65170">
                  <c:v>90.513888888888886</c:v>
                </c:pt>
                <c:pt idx="65171">
                  <c:v>90.515277777777783</c:v>
                </c:pt>
                <c:pt idx="65172">
                  <c:v>90.516666666666666</c:v>
                </c:pt>
                <c:pt idx="65173">
                  <c:v>90.518055555555549</c:v>
                </c:pt>
                <c:pt idx="65174">
                  <c:v>90.519444444444446</c:v>
                </c:pt>
                <c:pt idx="65175">
                  <c:v>90.520833333333329</c:v>
                </c:pt>
                <c:pt idx="65176">
                  <c:v>90.522222222222226</c:v>
                </c:pt>
                <c:pt idx="65177">
                  <c:v>90.523611111111109</c:v>
                </c:pt>
                <c:pt idx="65178">
                  <c:v>90.525000000000006</c:v>
                </c:pt>
                <c:pt idx="65179">
                  <c:v>90.526388888888889</c:v>
                </c:pt>
                <c:pt idx="65180">
                  <c:v>90.527777777777771</c:v>
                </c:pt>
                <c:pt idx="65181">
                  <c:v>90.529166666666669</c:v>
                </c:pt>
                <c:pt idx="65182">
                  <c:v>90.530555555555551</c:v>
                </c:pt>
                <c:pt idx="65183">
                  <c:v>90.531944444444449</c:v>
                </c:pt>
                <c:pt idx="65184">
                  <c:v>90.533333333333331</c:v>
                </c:pt>
                <c:pt idx="65185">
                  <c:v>90.534722222222229</c:v>
                </c:pt>
                <c:pt idx="65186">
                  <c:v>90.536111111111111</c:v>
                </c:pt>
                <c:pt idx="65187">
                  <c:v>90.537499999999994</c:v>
                </c:pt>
                <c:pt idx="65188">
                  <c:v>90.538888888888891</c:v>
                </c:pt>
                <c:pt idx="65189">
                  <c:v>90.540277777777774</c:v>
                </c:pt>
                <c:pt idx="65190">
                  <c:v>90.541666666666671</c:v>
                </c:pt>
                <c:pt idx="65191">
                  <c:v>90.543055555555554</c:v>
                </c:pt>
                <c:pt idx="65192">
                  <c:v>90.544444444444451</c:v>
                </c:pt>
                <c:pt idx="65193">
                  <c:v>90.545833333333334</c:v>
                </c:pt>
                <c:pt idx="65194">
                  <c:v>90.547222222222217</c:v>
                </c:pt>
                <c:pt idx="65195">
                  <c:v>90.548611111111114</c:v>
                </c:pt>
                <c:pt idx="65196">
                  <c:v>90.55</c:v>
                </c:pt>
                <c:pt idx="65197">
                  <c:v>90.551388888888894</c:v>
                </c:pt>
                <c:pt idx="65198">
                  <c:v>90.552777777777777</c:v>
                </c:pt>
                <c:pt idx="65199">
                  <c:v>90.55416666666666</c:v>
                </c:pt>
                <c:pt idx="65200">
                  <c:v>90.555555555555557</c:v>
                </c:pt>
                <c:pt idx="65201">
                  <c:v>90.55694444444444</c:v>
                </c:pt>
                <c:pt idx="65202">
                  <c:v>90.558333333333337</c:v>
                </c:pt>
                <c:pt idx="65203">
                  <c:v>90.55972222222222</c:v>
                </c:pt>
                <c:pt idx="65204">
                  <c:v>90.561111111111117</c:v>
                </c:pt>
                <c:pt idx="65205">
                  <c:v>90.5625</c:v>
                </c:pt>
                <c:pt idx="65206">
                  <c:v>90.563888888888883</c:v>
                </c:pt>
                <c:pt idx="65207">
                  <c:v>90.56527777777778</c:v>
                </c:pt>
                <c:pt idx="65208">
                  <c:v>90.566666666666663</c:v>
                </c:pt>
                <c:pt idx="65209">
                  <c:v>90.56805555555556</c:v>
                </c:pt>
                <c:pt idx="65210">
                  <c:v>90.569444444444443</c:v>
                </c:pt>
                <c:pt idx="65211">
                  <c:v>90.57083333333334</c:v>
                </c:pt>
                <c:pt idx="65212">
                  <c:v>90.572222222222223</c:v>
                </c:pt>
                <c:pt idx="65213">
                  <c:v>90.573611111111106</c:v>
                </c:pt>
                <c:pt idx="65214">
                  <c:v>90.575000000000003</c:v>
                </c:pt>
                <c:pt idx="65215">
                  <c:v>90.576388888888886</c:v>
                </c:pt>
                <c:pt idx="65216">
                  <c:v>90.577777777777783</c:v>
                </c:pt>
                <c:pt idx="65217">
                  <c:v>90.579166666666666</c:v>
                </c:pt>
                <c:pt idx="65218">
                  <c:v>90.580555555555549</c:v>
                </c:pt>
                <c:pt idx="65219">
                  <c:v>90.581944444444446</c:v>
                </c:pt>
                <c:pt idx="65220">
                  <c:v>90.583333333333329</c:v>
                </c:pt>
                <c:pt idx="65221">
                  <c:v>90.584722222222226</c:v>
                </c:pt>
                <c:pt idx="65222">
                  <c:v>90.586111111111109</c:v>
                </c:pt>
                <c:pt idx="65223">
                  <c:v>90.587500000000006</c:v>
                </c:pt>
                <c:pt idx="65224">
                  <c:v>90.588888888888889</c:v>
                </c:pt>
                <c:pt idx="65225">
                  <c:v>90.590277777777771</c:v>
                </c:pt>
                <c:pt idx="65226">
                  <c:v>90.591666666666669</c:v>
                </c:pt>
                <c:pt idx="65227">
                  <c:v>90.593055555555551</c:v>
                </c:pt>
                <c:pt idx="65228">
                  <c:v>90.594444444444449</c:v>
                </c:pt>
                <c:pt idx="65229">
                  <c:v>90.595833333333331</c:v>
                </c:pt>
                <c:pt idx="65230">
                  <c:v>90.597222222222229</c:v>
                </c:pt>
                <c:pt idx="65231">
                  <c:v>90.598611111111111</c:v>
                </c:pt>
                <c:pt idx="65232">
                  <c:v>90.6</c:v>
                </c:pt>
                <c:pt idx="65233">
                  <c:v>90.601388888888891</c:v>
                </c:pt>
                <c:pt idx="65234">
                  <c:v>90.602777777777774</c:v>
                </c:pt>
                <c:pt idx="65235">
                  <c:v>90.604166666666671</c:v>
                </c:pt>
                <c:pt idx="65236">
                  <c:v>90.605555555555554</c:v>
                </c:pt>
                <c:pt idx="65237">
                  <c:v>90.606944444444451</c:v>
                </c:pt>
                <c:pt idx="65238">
                  <c:v>90.608333333333334</c:v>
                </c:pt>
                <c:pt idx="65239">
                  <c:v>90.609722222222217</c:v>
                </c:pt>
                <c:pt idx="65240">
                  <c:v>90.611111111111114</c:v>
                </c:pt>
                <c:pt idx="65241">
                  <c:v>90.612499999999997</c:v>
                </c:pt>
                <c:pt idx="65242">
                  <c:v>90.613888888888894</c:v>
                </c:pt>
                <c:pt idx="65243">
                  <c:v>90.615277777777777</c:v>
                </c:pt>
                <c:pt idx="65244">
                  <c:v>90.61666666666666</c:v>
                </c:pt>
                <c:pt idx="65245">
                  <c:v>90.618055555555557</c:v>
                </c:pt>
                <c:pt idx="65246">
                  <c:v>90.61944444444444</c:v>
                </c:pt>
                <c:pt idx="65247">
                  <c:v>90.620833333333337</c:v>
                </c:pt>
                <c:pt idx="65248">
                  <c:v>90.62222222222222</c:v>
                </c:pt>
                <c:pt idx="65249">
                  <c:v>90.623611111111117</c:v>
                </c:pt>
                <c:pt idx="65250">
                  <c:v>90.625</c:v>
                </c:pt>
                <c:pt idx="65251">
                  <c:v>90.626388888888883</c:v>
                </c:pt>
                <c:pt idx="65252">
                  <c:v>90.62777777777778</c:v>
                </c:pt>
                <c:pt idx="65253">
                  <c:v>90.629166666666663</c:v>
                </c:pt>
                <c:pt idx="65254">
                  <c:v>90.63055555555556</c:v>
                </c:pt>
                <c:pt idx="65255">
                  <c:v>90.631944444444443</c:v>
                </c:pt>
                <c:pt idx="65256">
                  <c:v>90.63333333333334</c:v>
                </c:pt>
                <c:pt idx="65257">
                  <c:v>90.634722222222223</c:v>
                </c:pt>
                <c:pt idx="65258">
                  <c:v>90.636111111111106</c:v>
                </c:pt>
                <c:pt idx="65259">
                  <c:v>90.637500000000003</c:v>
                </c:pt>
                <c:pt idx="65260">
                  <c:v>90.638888888888886</c:v>
                </c:pt>
                <c:pt idx="65261">
                  <c:v>90.640277777777783</c:v>
                </c:pt>
                <c:pt idx="65262">
                  <c:v>90.641666666666666</c:v>
                </c:pt>
                <c:pt idx="65263">
                  <c:v>90.643055555555549</c:v>
                </c:pt>
                <c:pt idx="65264">
                  <c:v>90.644444444444446</c:v>
                </c:pt>
                <c:pt idx="65265">
                  <c:v>90.645833333333329</c:v>
                </c:pt>
                <c:pt idx="65266">
                  <c:v>90.647222222222226</c:v>
                </c:pt>
                <c:pt idx="65267">
                  <c:v>90.648611111111109</c:v>
                </c:pt>
                <c:pt idx="65268">
                  <c:v>90.65</c:v>
                </c:pt>
                <c:pt idx="65269">
                  <c:v>90.651388888888889</c:v>
                </c:pt>
                <c:pt idx="65270">
                  <c:v>90.652777777777771</c:v>
                </c:pt>
                <c:pt idx="65271">
                  <c:v>90.654166666666669</c:v>
                </c:pt>
                <c:pt idx="65272">
                  <c:v>90.655555555555551</c:v>
                </c:pt>
                <c:pt idx="65273">
                  <c:v>90.656944444444449</c:v>
                </c:pt>
                <c:pt idx="65274">
                  <c:v>90.658333333333331</c:v>
                </c:pt>
                <c:pt idx="65275">
                  <c:v>90.659722222222229</c:v>
                </c:pt>
                <c:pt idx="65276">
                  <c:v>90.661111111111111</c:v>
                </c:pt>
                <c:pt idx="65277">
                  <c:v>90.662499999999994</c:v>
                </c:pt>
                <c:pt idx="65278">
                  <c:v>90.663888888888891</c:v>
                </c:pt>
                <c:pt idx="65279">
                  <c:v>90.665277777777774</c:v>
                </c:pt>
                <c:pt idx="65280">
                  <c:v>90.666666666666671</c:v>
                </c:pt>
                <c:pt idx="65281">
                  <c:v>90.668055555555554</c:v>
                </c:pt>
                <c:pt idx="65282">
                  <c:v>90.669444444444451</c:v>
                </c:pt>
                <c:pt idx="65283">
                  <c:v>90.670833333333334</c:v>
                </c:pt>
                <c:pt idx="65284">
                  <c:v>90.672222222222217</c:v>
                </c:pt>
                <c:pt idx="65285">
                  <c:v>90.673611111111114</c:v>
                </c:pt>
                <c:pt idx="65286">
                  <c:v>90.674999999999997</c:v>
                </c:pt>
                <c:pt idx="65287">
                  <c:v>90.676388888888894</c:v>
                </c:pt>
                <c:pt idx="65288">
                  <c:v>90.677777777777777</c:v>
                </c:pt>
                <c:pt idx="65289">
                  <c:v>90.67916666666666</c:v>
                </c:pt>
                <c:pt idx="65290">
                  <c:v>90.680555555555557</c:v>
                </c:pt>
                <c:pt idx="65291">
                  <c:v>90.68194444444444</c:v>
                </c:pt>
                <c:pt idx="65292">
                  <c:v>90.683333333333337</c:v>
                </c:pt>
                <c:pt idx="65293">
                  <c:v>90.68472222222222</c:v>
                </c:pt>
                <c:pt idx="65294">
                  <c:v>90.686111111111117</c:v>
                </c:pt>
                <c:pt idx="65295">
                  <c:v>90.6875</c:v>
                </c:pt>
                <c:pt idx="65296">
                  <c:v>90.688888888888883</c:v>
                </c:pt>
                <c:pt idx="65297">
                  <c:v>90.69027777777778</c:v>
                </c:pt>
                <c:pt idx="65298">
                  <c:v>90.691666666666663</c:v>
                </c:pt>
                <c:pt idx="65299">
                  <c:v>90.69305555555556</c:v>
                </c:pt>
                <c:pt idx="65300">
                  <c:v>90.694444444444443</c:v>
                </c:pt>
                <c:pt idx="65301">
                  <c:v>90.69583333333334</c:v>
                </c:pt>
                <c:pt idx="65302">
                  <c:v>90.697222222222223</c:v>
                </c:pt>
                <c:pt idx="65303">
                  <c:v>90.698611111111106</c:v>
                </c:pt>
                <c:pt idx="65304">
                  <c:v>90.7</c:v>
                </c:pt>
                <c:pt idx="65305">
                  <c:v>90.701388888888886</c:v>
                </c:pt>
                <c:pt idx="65306">
                  <c:v>90.702777777777783</c:v>
                </c:pt>
                <c:pt idx="65307">
                  <c:v>90.704166666666666</c:v>
                </c:pt>
                <c:pt idx="65308">
                  <c:v>90.705555555555549</c:v>
                </c:pt>
                <c:pt idx="65309">
                  <c:v>90.706944444444446</c:v>
                </c:pt>
                <c:pt idx="65310">
                  <c:v>90.708333333333329</c:v>
                </c:pt>
                <c:pt idx="65311">
                  <c:v>90.709722222222226</c:v>
                </c:pt>
                <c:pt idx="65312">
                  <c:v>90.711111111111109</c:v>
                </c:pt>
                <c:pt idx="65313">
                  <c:v>90.712500000000006</c:v>
                </c:pt>
                <c:pt idx="65314">
                  <c:v>90.713888888888889</c:v>
                </c:pt>
                <c:pt idx="65315">
                  <c:v>90.715277777777771</c:v>
                </c:pt>
                <c:pt idx="65316">
                  <c:v>90.716666666666669</c:v>
                </c:pt>
                <c:pt idx="65317">
                  <c:v>90.718055555555551</c:v>
                </c:pt>
                <c:pt idx="65318">
                  <c:v>90.719444444444449</c:v>
                </c:pt>
                <c:pt idx="65319">
                  <c:v>90.720833333333331</c:v>
                </c:pt>
                <c:pt idx="65320">
                  <c:v>90.722222222222229</c:v>
                </c:pt>
                <c:pt idx="65321">
                  <c:v>90.723611111111111</c:v>
                </c:pt>
                <c:pt idx="65322">
                  <c:v>90.724999999999994</c:v>
                </c:pt>
                <c:pt idx="65323">
                  <c:v>90.726388888888891</c:v>
                </c:pt>
                <c:pt idx="65324">
                  <c:v>90.727777777777774</c:v>
                </c:pt>
                <c:pt idx="65325">
                  <c:v>90.729166666666671</c:v>
                </c:pt>
                <c:pt idx="65326">
                  <c:v>90.730555555555554</c:v>
                </c:pt>
                <c:pt idx="65327">
                  <c:v>90.731944444444451</c:v>
                </c:pt>
                <c:pt idx="65328">
                  <c:v>90.733333333333334</c:v>
                </c:pt>
                <c:pt idx="65329">
                  <c:v>90.734722222222217</c:v>
                </c:pt>
                <c:pt idx="65330">
                  <c:v>90.736111111111114</c:v>
                </c:pt>
                <c:pt idx="65331">
                  <c:v>90.737499999999997</c:v>
                </c:pt>
                <c:pt idx="65332">
                  <c:v>90.738888888888894</c:v>
                </c:pt>
                <c:pt idx="65333">
                  <c:v>90.740277777777777</c:v>
                </c:pt>
                <c:pt idx="65334">
                  <c:v>90.74166666666666</c:v>
                </c:pt>
                <c:pt idx="65335">
                  <c:v>90.743055555555557</c:v>
                </c:pt>
                <c:pt idx="65336">
                  <c:v>90.74444444444444</c:v>
                </c:pt>
                <c:pt idx="65337">
                  <c:v>90.745833333333337</c:v>
                </c:pt>
                <c:pt idx="65338">
                  <c:v>90.74722222222222</c:v>
                </c:pt>
                <c:pt idx="65339">
                  <c:v>90.748611111111117</c:v>
                </c:pt>
                <c:pt idx="65340">
                  <c:v>90.75</c:v>
                </c:pt>
                <c:pt idx="65341">
                  <c:v>90.751388888888883</c:v>
                </c:pt>
                <c:pt idx="65342">
                  <c:v>90.75277777777778</c:v>
                </c:pt>
                <c:pt idx="65343">
                  <c:v>90.754166666666663</c:v>
                </c:pt>
                <c:pt idx="65344">
                  <c:v>90.75555555555556</c:v>
                </c:pt>
                <c:pt idx="65345">
                  <c:v>90.756944444444443</c:v>
                </c:pt>
                <c:pt idx="65346">
                  <c:v>90.75833333333334</c:v>
                </c:pt>
                <c:pt idx="65347">
                  <c:v>90.759722222222223</c:v>
                </c:pt>
                <c:pt idx="65348">
                  <c:v>90.761111111111106</c:v>
                </c:pt>
                <c:pt idx="65349">
                  <c:v>90.762500000000003</c:v>
                </c:pt>
                <c:pt idx="65350">
                  <c:v>90.763888888888886</c:v>
                </c:pt>
                <c:pt idx="65351">
                  <c:v>90.765277777777783</c:v>
                </c:pt>
                <c:pt idx="65352">
                  <c:v>90.766666666666666</c:v>
                </c:pt>
                <c:pt idx="65353">
                  <c:v>90.768055555555549</c:v>
                </c:pt>
                <c:pt idx="65354">
                  <c:v>90.769444444444446</c:v>
                </c:pt>
                <c:pt idx="65355">
                  <c:v>90.770833333333329</c:v>
                </c:pt>
                <c:pt idx="65356">
                  <c:v>90.772222222222226</c:v>
                </c:pt>
                <c:pt idx="65357">
                  <c:v>90.773611111111109</c:v>
                </c:pt>
                <c:pt idx="65358">
                  <c:v>90.775000000000006</c:v>
                </c:pt>
                <c:pt idx="65359">
                  <c:v>90.776388888888889</c:v>
                </c:pt>
                <c:pt idx="65360">
                  <c:v>90.777777777777771</c:v>
                </c:pt>
                <c:pt idx="65361">
                  <c:v>90.779166666666669</c:v>
                </c:pt>
                <c:pt idx="65362">
                  <c:v>90.780555555555551</c:v>
                </c:pt>
                <c:pt idx="65363">
                  <c:v>90.781944444444449</c:v>
                </c:pt>
                <c:pt idx="65364">
                  <c:v>90.783333333333331</c:v>
                </c:pt>
                <c:pt idx="65365">
                  <c:v>90.784722222222229</c:v>
                </c:pt>
                <c:pt idx="65366">
                  <c:v>90.786111111111111</c:v>
                </c:pt>
                <c:pt idx="65367">
                  <c:v>90.787499999999994</c:v>
                </c:pt>
                <c:pt idx="65368">
                  <c:v>90.788888888888891</c:v>
                </c:pt>
                <c:pt idx="65369">
                  <c:v>90.790277777777774</c:v>
                </c:pt>
                <c:pt idx="65370">
                  <c:v>90.791666666666671</c:v>
                </c:pt>
                <c:pt idx="65371">
                  <c:v>90.793055555555554</c:v>
                </c:pt>
                <c:pt idx="65372">
                  <c:v>90.794444444444451</c:v>
                </c:pt>
                <c:pt idx="65373">
                  <c:v>90.795833333333334</c:v>
                </c:pt>
                <c:pt idx="65374">
                  <c:v>90.797222222222217</c:v>
                </c:pt>
                <c:pt idx="65375">
                  <c:v>90.798611111111114</c:v>
                </c:pt>
                <c:pt idx="65376">
                  <c:v>90.8</c:v>
                </c:pt>
                <c:pt idx="65377">
                  <c:v>90.801388888888894</c:v>
                </c:pt>
                <c:pt idx="65378">
                  <c:v>90.802777777777777</c:v>
                </c:pt>
                <c:pt idx="65379">
                  <c:v>90.80416666666666</c:v>
                </c:pt>
                <c:pt idx="65380">
                  <c:v>90.805555555555557</c:v>
                </c:pt>
                <c:pt idx="65381">
                  <c:v>90.80694444444444</c:v>
                </c:pt>
                <c:pt idx="65382">
                  <c:v>90.808333333333337</c:v>
                </c:pt>
                <c:pt idx="65383">
                  <c:v>90.80972222222222</c:v>
                </c:pt>
                <c:pt idx="65384">
                  <c:v>90.811111111111117</c:v>
                </c:pt>
                <c:pt idx="65385">
                  <c:v>90.8125</c:v>
                </c:pt>
                <c:pt idx="65386">
                  <c:v>90.813888888888883</c:v>
                </c:pt>
                <c:pt idx="65387">
                  <c:v>90.81527777777778</c:v>
                </c:pt>
                <c:pt idx="65388">
                  <c:v>90.816666666666663</c:v>
                </c:pt>
                <c:pt idx="65389">
                  <c:v>90.81805555555556</c:v>
                </c:pt>
                <c:pt idx="65390">
                  <c:v>90.819444444444443</c:v>
                </c:pt>
                <c:pt idx="65391">
                  <c:v>90.82083333333334</c:v>
                </c:pt>
                <c:pt idx="65392">
                  <c:v>90.822222222222223</c:v>
                </c:pt>
                <c:pt idx="65393">
                  <c:v>90.823611111111106</c:v>
                </c:pt>
                <c:pt idx="65394">
                  <c:v>90.825000000000003</c:v>
                </c:pt>
                <c:pt idx="65395">
                  <c:v>90.826388888888886</c:v>
                </c:pt>
                <c:pt idx="65396">
                  <c:v>90.827777777777783</c:v>
                </c:pt>
                <c:pt idx="65397">
                  <c:v>90.829166666666666</c:v>
                </c:pt>
                <c:pt idx="65398">
                  <c:v>90.830555555555549</c:v>
                </c:pt>
                <c:pt idx="65399">
                  <c:v>90.831944444444446</c:v>
                </c:pt>
                <c:pt idx="65400">
                  <c:v>90.833333333333329</c:v>
                </c:pt>
                <c:pt idx="65401">
                  <c:v>90.834722222222226</c:v>
                </c:pt>
                <c:pt idx="65402">
                  <c:v>90.836111111111109</c:v>
                </c:pt>
                <c:pt idx="65403">
                  <c:v>90.837500000000006</c:v>
                </c:pt>
                <c:pt idx="65404">
                  <c:v>90.838888888888889</c:v>
                </c:pt>
                <c:pt idx="65405">
                  <c:v>90.840277777777771</c:v>
                </c:pt>
                <c:pt idx="65406">
                  <c:v>90.841666666666669</c:v>
                </c:pt>
                <c:pt idx="65407">
                  <c:v>90.843055555555551</c:v>
                </c:pt>
                <c:pt idx="65408">
                  <c:v>90.844444444444449</c:v>
                </c:pt>
                <c:pt idx="65409">
                  <c:v>90.845833333333331</c:v>
                </c:pt>
                <c:pt idx="65410">
                  <c:v>90.847222222222229</c:v>
                </c:pt>
                <c:pt idx="65411">
                  <c:v>90.848611111111111</c:v>
                </c:pt>
                <c:pt idx="65412">
                  <c:v>90.85</c:v>
                </c:pt>
                <c:pt idx="65413">
                  <c:v>90.851388888888891</c:v>
                </c:pt>
                <c:pt idx="65414">
                  <c:v>90.852777777777774</c:v>
                </c:pt>
                <c:pt idx="65415">
                  <c:v>90.854166666666671</c:v>
                </c:pt>
                <c:pt idx="65416">
                  <c:v>90.855555555555554</c:v>
                </c:pt>
                <c:pt idx="65417">
                  <c:v>90.856944444444451</c:v>
                </c:pt>
                <c:pt idx="65418">
                  <c:v>90.858333333333334</c:v>
                </c:pt>
                <c:pt idx="65419">
                  <c:v>90.859722222222217</c:v>
                </c:pt>
                <c:pt idx="65420">
                  <c:v>90.861111111111114</c:v>
                </c:pt>
                <c:pt idx="65421">
                  <c:v>90.862499999999997</c:v>
                </c:pt>
                <c:pt idx="65422">
                  <c:v>90.863888888888894</c:v>
                </c:pt>
                <c:pt idx="65423">
                  <c:v>90.865277777777777</c:v>
                </c:pt>
                <c:pt idx="65424">
                  <c:v>90.86666666666666</c:v>
                </c:pt>
                <c:pt idx="65425">
                  <c:v>90.868055555555557</c:v>
                </c:pt>
                <c:pt idx="65426">
                  <c:v>90.86944444444444</c:v>
                </c:pt>
                <c:pt idx="65427">
                  <c:v>90.870833333333337</c:v>
                </c:pt>
                <c:pt idx="65428">
                  <c:v>90.87222222222222</c:v>
                </c:pt>
                <c:pt idx="65429">
                  <c:v>90.873611111111117</c:v>
                </c:pt>
                <c:pt idx="65430">
                  <c:v>90.875</c:v>
                </c:pt>
                <c:pt idx="65431">
                  <c:v>90.876388888888883</c:v>
                </c:pt>
                <c:pt idx="65432">
                  <c:v>90.87777777777778</c:v>
                </c:pt>
                <c:pt idx="65433">
                  <c:v>90.879166666666663</c:v>
                </c:pt>
                <c:pt idx="65434">
                  <c:v>90.88055555555556</c:v>
                </c:pt>
                <c:pt idx="65435">
                  <c:v>90.881944444444443</c:v>
                </c:pt>
                <c:pt idx="65436">
                  <c:v>90.88333333333334</c:v>
                </c:pt>
                <c:pt idx="65437">
                  <c:v>90.884722222222223</c:v>
                </c:pt>
                <c:pt idx="65438">
                  <c:v>90.886111111111106</c:v>
                </c:pt>
                <c:pt idx="65439">
                  <c:v>90.887500000000003</c:v>
                </c:pt>
                <c:pt idx="65440">
                  <c:v>90.888888888888886</c:v>
                </c:pt>
                <c:pt idx="65441">
                  <c:v>90.890277777777783</c:v>
                </c:pt>
                <c:pt idx="65442">
                  <c:v>90.891666666666666</c:v>
                </c:pt>
                <c:pt idx="65443">
                  <c:v>90.893055555555549</c:v>
                </c:pt>
                <c:pt idx="65444">
                  <c:v>90.894444444444446</c:v>
                </c:pt>
                <c:pt idx="65445">
                  <c:v>90.895833333333329</c:v>
                </c:pt>
                <c:pt idx="65446">
                  <c:v>90.897222222222226</c:v>
                </c:pt>
                <c:pt idx="65447">
                  <c:v>90.898611111111109</c:v>
                </c:pt>
                <c:pt idx="65448">
                  <c:v>90.9</c:v>
                </c:pt>
                <c:pt idx="65449">
                  <c:v>90.901388888888889</c:v>
                </c:pt>
                <c:pt idx="65450">
                  <c:v>90.902777777777771</c:v>
                </c:pt>
                <c:pt idx="65451">
                  <c:v>90.904166666666669</c:v>
                </c:pt>
                <c:pt idx="65452">
                  <c:v>90.905555555555551</c:v>
                </c:pt>
                <c:pt idx="65453">
                  <c:v>90.906944444444449</c:v>
                </c:pt>
                <c:pt idx="65454">
                  <c:v>90.908333333333331</c:v>
                </c:pt>
                <c:pt idx="65455">
                  <c:v>90.909722222222229</c:v>
                </c:pt>
                <c:pt idx="65456">
                  <c:v>90.911111111111111</c:v>
                </c:pt>
                <c:pt idx="65457">
                  <c:v>90.912499999999994</c:v>
                </c:pt>
                <c:pt idx="65458">
                  <c:v>90.913888888888891</c:v>
                </c:pt>
                <c:pt idx="65459">
                  <c:v>90.915277777777774</c:v>
                </c:pt>
                <c:pt idx="65460">
                  <c:v>90.916666666666671</c:v>
                </c:pt>
                <c:pt idx="65461">
                  <c:v>90.918055555555554</c:v>
                </c:pt>
                <c:pt idx="65462">
                  <c:v>90.919444444444451</c:v>
                </c:pt>
                <c:pt idx="65463">
                  <c:v>90.920833333333334</c:v>
                </c:pt>
                <c:pt idx="65464">
                  <c:v>90.922222222222217</c:v>
                </c:pt>
                <c:pt idx="65465">
                  <c:v>90.923611111111114</c:v>
                </c:pt>
                <c:pt idx="65466">
                  <c:v>90.924999999999997</c:v>
                </c:pt>
                <c:pt idx="65467">
                  <c:v>90.926388888888894</c:v>
                </c:pt>
                <c:pt idx="65468">
                  <c:v>90.927777777777777</c:v>
                </c:pt>
                <c:pt idx="65469">
                  <c:v>90.92916666666666</c:v>
                </c:pt>
                <c:pt idx="65470">
                  <c:v>90.930555555555557</c:v>
                </c:pt>
                <c:pt idx="65471">
                  <c:v>90.93194444444444</c:v>
                </c:pt>
                <c:pt idx="65472">
                  <c:v>90.933333333333337</c:v>
                </c:pt>
                <c:pt idx="65473">
                  <c:v>90.93472222222222</c:v>
                </c:pt>
                <c:pt idx="65474">
                  <c:v>90.936111111111117</c:v>
                </c:pt>
                <c:pt idx="65475">
                  <c:v>90.9375</c:v>
                </c:pt>
                <c:pt idx="65476">
                  <c:v>90.938888888888883</c:v>
                </c:pt>
                <c:pt idx="65477">
                  <c:v>90.94027777777778</c:v>
                </c:pt>
                <c:pt idx="65478">
                  <c:v>90.941666666666663</c:v>
                </c:pt>
                <c:pt idx="65479">
                  <c:v>90.94305555555556</c:v>
                </c:pt>
                <c:pt idx="65480">
                  <c:v>90.944444444444443</c:v>
                </c:pt>
                <c:pt idx="65481">
                  <c:v>90.94583333333334</c:v>
                </c:pt>
                <c:pt idx="65482">
                  <c:v>90.947222222222223</c:v>
                </c:pt>
                <c:pt idx="65483">
                  <c:v>90.948611111111106</c:v>
                </c:pt>
                <c:pt idx="65484">
                  <c:v>90.95</c:v>
                </c:pt>
                <c:pt idx="65485">
                  <c:v>90.951388888888886</c:v>
                </c:pt>
                <c:pt idx="65486">
                  <c:v>90.952777777777783</c:v>
                </c:pt>
                <c:pt idx="65487">
                  <c:v>90.954166666666666</c:v>
                </c:pt>
                <c:pt idx="65488">
                  <c:v>90.955555555555549</c:v>
                </c:pt>
                <c:pt idx="65489">
                  <c:v>90.956944444444446</c:v>
                </c:pt>
                <c:pt idx="65490">
                  <c:v>90.958333333333329</c:v>
                </c:pt>
                <c:pt idx="65491">
                  <c:v>90.959722222222226</c:v>
                </c:pt>
                <c:pt idx="65492">
                  <c:v>90.961111111111109</c:v>
                </c:pt>
                <c:pt idx="65493">
                  <c:v>90.962500000000006</c:v>
                </c:pt>
                <c:pt idx="65494">
                  <c:v>90.963888888888889</c:v>
                </c:pt>
                <c:pt idx="65495">
                  <c:v>90.965277777777771</c:v>
                </c:pt>
                <c:pt idx="65496">
                  <c:v>90.966666666666669</c:v>
                </c:pt>
                <c:pt idx="65497">
                  <c:v>90.968055555555551</c:v>
                </c:pt>
                <c:pt idx="65498">
                  <c:v>90.969444444444449</c:v>
                </c:pt>
                <c:pt idx="65499">
                  <c:v>90.970833333333331</c:v>
                </c:pt>
                <c:pt idx="65500">
                  <c:v>90.972222222222229</c:v>
                </c:pt>
                <c:pt idx="65501">
                  <c:v>90.973611111111111</c:v>
                </c:pt>
                <c:pt idx="65502">
                  <c:v>90.974999999999994</c:v>
                </c:pt>
                <c:pt idx="65503">
                  <c:v>90.976388888888891</c:v>
                </c:pt>
                <c:pt idx="65504">
                  <c:v>90.977777777777774</c:v>
                </c:pt>
                <c:pt idx="65505">
                  <c:v>90.979166666666671</c:v>
                </c:pt>
                <c:pt idx="65506">
                  <c:v>90.980555555555554</c:v>
                </c:pt>
                <c:pt idx="65507">
                  <c:v>90.981944444444451</c:v>
                </c:pt>
                <c:pt idx="65508">
                  <c:v>90.983333333333334</c:v>
                </c:pt>
                <c:pt idx="65509">
                  <c:v>90.984722222222217</c:v>
                </c:pt>
                <c:pt idx="65510">
                  <c:v>90.986111111111114</c:v>
                </c:pt>
                <c:pt idx="65511">
                  <c:v>90.987499999999997</c:v>
                </c:pt>
                <c:pt idx="65512">
                  <c:v>90.988888888888894</c:v>
                </c:pt>
                <c:pt idx="65513">
                  <c:v>90.990277777777777</c:v>
                </c:pt>
                <c:pt idx="65514">
                  <c:v>90.99166666666666</c:v>
                </c:pt>
                <c:pt idx="65515">
                  <c:v>90.993055555555557</c:v>
                </c:pt>
                <c:pt idx="65516">
                  <c:v>90.99444444444444</c:v>
                </c:pt>
                <c:pt idx="65517">
                  <c:v>90.995833333333337</c:v>
                </c:pt>
                <c:pt idx="65518">
                  <c:v>90.99722222222222</c:v>
                </c:pt>
                <c:pt idx="65519">
                  <c:v>90.998611111111117</c:v>
                </c:pt>
                <c:pt idx="65520">
                  <c:v>91</c:v>
                </c:pt>
                <c:pt idx="65521">
                  <c:v>91.001388888888883</c:v>
                </c:pt>
                <c:pt idx="65522">
                  <c:v>91.00277777777778</c:v>
                </c:pt>
                <c:pt idx="65523">
                  <c:v>91.004166666666663</c:v>
                </c:pt>
                <c:pt idx="65524">
                  <c:v>91.00555555555556</c:v>
                </c:pt>
                <c:pt idx="65525">
                  <c:v>91.006944444444443</c:v>
                </c:pt>
                <c:pt idx="65526">
                  <c:v>91.00833333333334</c:v>
                </c:pt>
                <c:pt idx="65527">
                  <c:v>91.009722222222223</c:v>
                </c:pt>
                <c:pt idx="65528">
                  <c:v>91.011111111111106</c:v>
                </c:pt>
                <c:pt idx="65529">
                  <c:v>91.012500000000003</c:v>
                </c:pt>
                <c:pt idx="65530">
                  <c:v>91.013888888888886</c:v>
                </c:pt>
                <c:pt idx="65531">
                  <c:v>91.015277777777783</c:v>
                </c:pt>
                <c:pt idx="65532">
                  <c:v>91.016666666666666</c:v>
                </c:pt>
                <c:pt idx="65533">
                  <c:v>91.018055555555549</c:v>
                </c:pt>
                <c:pt idx="65534">
                  <c:v>91.019444444444446</c:v>
                </c:pt>
                <c:pt idx="65535">
                  <c:v>91.020833333333329</c:v>
                </c:pt>
                <c:pt idx="65536">
                  <c:v>91.022222222222226</c:v>
                </c:pt>
                <c:pt idx="65537">
                  <c:v>91.023611111111109</c:v>
                </c:pt>
                <c:pt idx="65538">
                  <c:v>91.025000000000006</c:v>
                </c:pt>
                <c:pt idx="65539">
                  <c:v>91.026388888888889</c:v>
                </c:pt>
                <c:pt idx="65540">
                  <c:v>91.027777777777771</c:v>
                </c:pt>
                <c:pt idx="65541">
                  <c:v>91.029166666666669</c:v>
                </c:pt>
                <c:pt idx="65542">
                  <c:v>91.030555555555551</c:v>
                </c:pt>
                <c:pt idx="65543">
                  <c:v>91.031944444444449</c:v>
                </c:pt>
                <c:pt idx="65544">
                  <c:v>91.033333333333331</c:v>
                </c:pt>
                <c:pt idx="65545">
                  <c:v>91.034722222222229</c:v>
                </c:pt>
                <c:pt idx="65546">
                  <c:v>91.036111111111111</c:v>
                </c:pt>
                <c:pt idx="65547">
                  <c:v>91.037499999999994</c:v>
                </c:pt>
                <c:pt idx="65548">
                  <c:v>91.038888888888891</c:v>
                </c:pt>
                <c:pt idx="65549">
                  <c:v>91.040277777777774</c:v>
                </c:pt>
                <c:pt idx="65550">
                  <c:v>91.041666666666671</c:v>
                </c:pt>
                <c:pt idx="65551">
                  <c:v>91.043055555555554</c:v>
                </c:pt>
                <c:pt idx="65552">
                  <c:v>91.044444444444451</c:v>
                </c:pt>
                <c:pt idx="65553">
                  <c:v>91.045833333333334</c:v>
                </c:pt>
                <c:pt idx="65554">
                  <c:v>91.047222222222217</c:v>
                </c:pt>
                <c:pt idx="65555">
                  <c:v>91.048611111111114</c:v>
                </c:pt>
                <c:pt idx="65556">
                  <c:v>91.05</c:v>
                </c:pt>
                <c:pt idx="65557">
                  <c:v>91.051388888888894</c:v>
                </c:pt>
                <c:pt idx="65558">
                  <c:v>91.052777777777777</c:v>
                </c:pt>
                <c:pt idx="65559">
                  <c:v>91.05416666666666</c:v>
                </c:pt>
                <c:pt idx="65560">
                  <c:v>91.055555555555557</c:v>
                </c:pt>
                <c:pt idx="65561">
                  <c:v>91.05694444444444</c:v>
                </c:pt>
                <c:pt idx="65562">
                  <c:v>91.058333333333337</c:v>
                </c:pt>
                <c:pt idx="65563">
                  <c:v>91.05972222222222</c:v>
                </c:pt>
                <c:pt idx="65564">
                  <c:v>91.061111111111117</c:v>
                </c:pt>
                <c:pt idx="65565">
                  <c:v>91.0625</c:v>
                </c:pt>
                <c:pt idx="65566">
                  <c:v>91.063888888888883</c:v>
                </c:pt>
                <c:pt idx="65567">
                  <c:v>91.06527777777778</c:v>
                </c:pt>
                <c:pt idx="65568">
                  <c:v>91.066666666666663</c:v>
                </c:pt>
                <c:pt idx="65569">
                  <c:v>91.06805555555556</c:v>
                </c:pt>
                <c:pt idx="65570">
                  <c:v>91.069444444444443</c:v>
                </c:pt>
                <c:pt idx="65571">
                  <c:v>91.07083333333334</c:v>
                </c:pt>
                <c:pt idx="65572">
                  <c:v>91.072222222222223</c:v>
                </c:pt>
                <c:pt idx="65573">
                  <c:v>91.073611111111106</c:v>
                </c:pt>
                <c:pt idx="65574">
                  <c:v>91.075000000000003</c:v>
                </c:pt>
                <c:pt idx="65575">
                  <c:v>91.076388888888886</c:v>
                </c:pt>
                <c:pt idx="65576">
                  <c:v>91.077777777777783</c:v>
                </c:pt>
                <c:pt idx="65577">
                  <c:v>91.079166666666666</c:v>
                </c:pt>
                <c:pt idx="65578">
                  <c:v>91.080555555555549</c:v>
                </c:pt>
                <c:pt idx="65579">
                  <c:v>91.081944444444446</c:v>
                </c:pt>
                <c:pt idx="65580">
                  <c:v>91.083333333333329</c:v>
                </c:pt>
                <c:pt idx="65581">
                  <c:v>91.084722222222226</c:v>
                </c:pt>
                <c:pt idx="65582">
                  <c:v>91.086111111111109</c:v>
                </c:pt>
                <c:pt idx="65583">
                  <c:v>91.087500000000006</c:v>
                </c:pt>
                <c:pt idx="65584">
                  <c:v>91.088888888888889</c:v>
                </c:pt>
                <c:pt idx="65585">
                  <c:v>91.090277777777771</c:v>
                </c:pt>
                <c:pt idx="65586">
                  <c:v>91.091666666666669</c:v>
                </c:pt>
                <c:pt idx="65587">
                  <c:v>91.093055555555551</c:v>
                </c:pt>
                <c:pt idx="65588">
                  <c:v>91.094444444444449</c:v>
                </c:pt>
                <c:pt idx="65589">
                  <c:v>91.095833333333331</c:v>
                </c:pt>
                <c:pt idx="65590">
                  <c:v>91.097222222222229</c:v>
                </c:pt>
                <c:pt idx="65591">
                  <c:v>91.098611111111111</c:v>
                </c:pt>
                <c:pt idx="65592">
                  <c:v>91.1</c:v>
                </c:pt>
                <c:pt idx="65593">
                  <c:v>91.101388888888891</c:v>
                </c:pt>
                <c:pt idx="65594">
                  <c:v>91.102777777777774</c:v>
                </c:pt>
                <c:pt idx="65595">
                  <c:v>91.104166666666671</c:v>
                </c:pt>
                <c:pt idx="65596">
                  <c:v>91.105555555555554</c:v>
                </c:pt>
                <c:pt idx="65597">
                  <c:v>91.106944444444451</c:v>
                </c:pt>
                <c:pt idx="65598">
                  <c:v>91.108333333333334</c:v>
                </c:pt>
                <c:pt idx="65599">
                  <c:v>91.109722222222217</c:v>
                </c:pt>
                <c:pt idx="65600">
                  <c:v>91.111111111111114</c:v>
                </c:pt>
                <c:pt idx="65601">
                  <c:v>91.112499999999997</c:v>
                </c:pt>
                <c:pt idx="65602">
                  <c:v>91.113888888888894</c:v>
                </c:pt>
                <c:pt idx="65603">
                  <c:v>91.115277777777777</c:v>
                </c:pt>
                <c:pt idx="65604">
                  <c:v>91.11666666666666</c:v>
                </c:pt>
                <c:pt idx="65605">
                  <c:v>91.118055555555557</c:v>
                </c:pt>
                <c:pt idx="65606">
                  <c:v>91.11944444444444</c:v>
                </c:pt>
                <c:pt idx="65607">
                  <c:v>91.120833333333337</c:v>
                </c:pt>
                <c:pt idx="65608">
                  <c:v>91.12222222222222</c:v>
                </c:pt>
                <c:pt idx="65609">
                  <c:v>91.123611111111117</c:v>
                </c:pt>
                <c:pt idx="65610">
                  <c:v>91.125</c:v>
                </c:pt>
                <c:pt idx="65611">
                  <c:v>91.126388888888883</c:v>
                </c:pt>
                <c:pt idx="65612">
                  <c:v>91.12777777777778</c:v>
                </c:pt>
                <c:pt idx="65613">
                  <c:v>91.129166666666663</c:v>
                </c:pt>
                <c:pt idx="65614">
                  <c:v>91.13055555555556</c:v>
                </c:pt>
                <c:pt idx="65615">
                  <c:v>91.131944444444443</c:v>
                </c:pt>
                <c:pt idx="65616">
                  <c:v>91.13333333333334</c:v>
                </c:pt>
                <c:pt idx="65617">
                  <c:v>91.134722222222223</c:v>
                </c:pt>
                <c:pt idx="65618">
                  <c:v>91.136111111111106</c:v>
                </c:pt>
                <c:pt idx="65619">
                  <c:v>91.137500000000003</c:v>
                </c:pt>
                <c:pt idx="65620">
                  <c:v>91.138888888888886</c:v>
                </c:pt>
                <c:pt idx="65621">
                  <c:v>91.140277777777783</c:v>
                </c:pt>
                <c:pt idx="65622">
                  <c:v>91.141666666666666</c:v>
                </c:pt>
                <c:pt idx="65623">
                  <c:v>91.143055555555549</c:v>
                </c:pt>
                <c:pt idx="65624">
                  <c:v>91.144444444444446</c:v>
                </c:pt>
                <c:pt idx="65625">
                  <c:v>91.145833333333329</c:v>
                </c:pt>
                <c:pt idx="65626">
                  <c:v>91.147222222222226</c:v>
                </c:pt>
                <c:pt idx="65627">
                  <c:v>91.148611111111109</c:v>
                </c:pt>
                <c:pt idx="65628">
                  <c:v>91.15</c:v>
                </c:pt>
                <c:pt idx="65629">
                  <c:v>91.151388888888889</c:v>
                </c:pt>
                <c:pt idx="65630">
                  <c:v>91.152777777777771</c:v>
                </c:pt>
                <c:pt idx="65631">
                  <c:v>91.154166666666669</c:v>
                </c:pt>
                <c:pt idx="65632">
                  <c:v>91.155555555555551</c:v>
                </c:pt>
                <c:pt idx="65633">
                  <c:v>91.156944444444449</c:v>
                </c:pt>
                <c:pt idx="65634">
                  <c:v>91.158333333333331</c:v>
                </c:pt>
                <c:pt idx="65635">
                  <c:v>91.159722222222229</c:v>
                </c:pt>
                <c:pt idx="65636">
                  <c:v>91.161111111111111</c:v>
                </c:pt>
                <c:pt idx="65637">
                  <c:v>91.162499999999994</c:v>
                </c:pt>
                <c:pt idx="65638">
                  <c:v>91.163888888888891</c:v>
                </c:pt>
                <c:pt idx="65639">
                  <c:v>91.165277777777774</c:v>
                </c:pt>
                <c:pt idx="65640">
                  <c:v>91.166666666666671</c:v>
                </c:pt>
                <c:pt idx="65641">
                  <c:v>91.168055555555554</c:v>
                </c:pt>
                <c:pt idx="65642">
                  <c:v>91.169444444444451</c:v>
                </c:pt>
                <c:pt idx="65643">
                  <c:v>91.170833333333334</c:v>
                </c:pt>
                <c:pt idx="65644">
                  <c:v>91.172222222222217</c:v>
                </c:pt>
                <c:pt idx="65645">
                  <c:v>91.173611111111114</c:v>
                </c:pt>
                <c:pt idx="65646">
                  <c:v>91.174999999999997</c:v>
                </c:pt>
                <c:pt idx="65647">
                  <c:v>91.176388888888894</c:v>
                </c:pt>
                <c:pt idx="65648">
                  <c:v>91.177777777777777</c:v>
                </c:pt>
                <c:pt idx="65649">
                  <c:v>91.17916666666666</c:v>
                </c:pt>
                <c:pt idx="65650">
                  <c:v>91.180555555555557</c:v>
                </c:pt>
                <c:pt idx="65651">
                  <c:v>91.18194444444444</c:v>
                </c:pt>
                <c:pt idx="65652">
                  <c:v>91.183333333333337</c:v>
                </c:pt>
                <c:pt idx="65653">
                  <c:v>91.18472222222222</c:v>
                </c:pt>
                <c:pt idx="65654">
                  <c:v>91.186111111111117</c:v>
                </c:pt>
                <c:pt idx="65655">
                  <c:v>91.1875</c:v>
                </c:pt>
                <c:pt idx="65656">
                  <c:v>91.188888888888883</c:v>
                </c:pt>
                <c:pt idx="65657">
                  <c:v>91.19027777777778</c:v>
                </c:pt>
                <c:pt idx="65658">
                  <c:v>91.191666666666663</c:v>
                </c:pt>
                <c:pt idx="65659">
                  <c:v>91.19305555555556</c:v>
                </c:pt>
                <c:pt idx="65660">
                  <c:v>91.194444444444443</c:v>
                </c:pt>
                <c:pt idx="65661">
                  <c:v>91.19583333333334</c:v>
                </c:pt>
                <c:pt idx="65662">
                  <c:v>91.197222222222223</c:v>
                </c:pt>
                <c:pt idx="65663">
                  <c:v>91.198611111111106</c:v>
                </c:pt>
                <c:pt idx="65664">
                  <c:v>91.2</c:v>
                </c:pt>
                <c:pt idx="65665">
                  <c:v>91.201388888888886</c:v>
                </c:pt>
                <c:pt idx="65666">
                  <c:v>91.202777777777783</c:v>
                </c:pt>
                <c:pt idx="65667">
                  <c:v>91.204166666666666</c:v>
                </c:pt>
                <c:pt idx="65668">
                  <c:v>91.205555555555549</c:v>
                </c:pt>
                <c:pt idx="65669">
                  <c:v>91.206944444444446</c:v>
                </c:pt>
                <c:pt idx="65670">
                  <c:v>91.208333333333329</c:v>
                </c:pt>
                <c:pt idx="65671">
                  <c:v>91.209722222222226</c:v>
                </c:pt>
                <c:pt idx="65672">
                  <c:v>91.211111111111109</c:v>
                </c:pt>
                <c:pt idx="65673">
                  <c:v>91.212500000000006</c:v>
                </c:pt>
                <c:pt idx="65674">
                  <c:v>91.213888888888889</c:v>
                </c:pt>
                <c:pt idx="65675">
                  <c:v>91.215277777777771</c:v>
                </c:pt>
                <c:pt idx="65676">
                  <c:v>91.216666666666669</c:v>
                </c:pt>
                <c:pt idx="65677">
                  <c:v>91.218055555555551</c:v>
                </c:pt>
                <c:pt idx="65678">
                  <c:v>91.219444444444449</c:v>
                </c:pt>
                <c:pt idx="65679">
                  <c:v>91.220833333333331</c:v>
                </c:pt>
                <c:pt idx="65680">
                  <c:v>91.222222222222229</c:v>
                </c:pt>
                <c:pt idx="65681">
                  <c:v>91.223611111111111</c:v>
                </c:pt>
                <c:pt idx="65682">
                  <c:v>91.224999999999994</c:v>
                </c:pt>
                <c:pt idx="65683">
                  <c:v>91.226388888888891</c:v>
                </c:pt>
                <c:pt idx="65684">
                  <c:v>91.227777777777774</c:v>
                </c:pt>
                <c:pt idx="65685">
                  <c:v>91.229166666666671</c:v>
                </c:pt>
                <c:pt idx="65686">
                  <c:v>91.230555555555554</c:v>
                </c:pt>
                <c:pt idx="65687">
                  <c:v>91.231944444444451</c:v>
                </c:pt>
                <c:pt idx="65688">
                  <c:v>91.233333333333334</c:v>
                </c:pt>
                <c:pt idx="65689">
                  <c:v>91.234722222222217</c:v>
                </c:pt>
                <c:pt idx="65690">
                  <c:v>91.236111111111114</c:v>
                </c:pt>
                <c:pt idx="65691">
                  <c:v>91.237499999999997</c:v>
                </c:pt>
                <c:pt idx="65692">
                  <c:v>91.238888888888894</c:v>
                </c:pt>
                <c:pt idx="65693">
                  <c:v>91.240277777777777</c:v>
                </c:pt>
                <c:pt idx="65694">
                  <c:v>91.24166666666666</c:v>
                </c:pt>
                <c:pt idx="65695">
                  <c:v>91.243055555555557</c:v>
                </c:pt>
                <c:pt idx="65696">
                  <c:v>91.24444444444444</c:v>
                </c:pt>
                <c:pt idx="65697">
                  <c:v>91.245833333333337</c:v>
                </c:pt>
                <c:pt idx="65698">
                  <c:v>91.24722222222222</c:v>
                </c:pt>
                <c:pt idx="65699">
                  <c:v>91.248611111111117</c:v>
                </c:pt>
                <c:pt idx="65700">
                  <c:v>91.25</c:v>
                </c:pt>
                <c:pt idx="65701">
                  <c:v>91.251388888888883</c:v>
                </c:pt>
                <c:pt idx="65702">
                  <c:v>91.25277777777778</c:v>
                </c:pt>
                <c:pt idx="65703">
                  <c:v>91.254166666666663</c:v>
                </c:pt>
                <c:pt idx="65704">
                  <c:v>91.25555555555556</c:v>
                </c:pt>
                <c:pt idx="65705">
                  <c:v>91.256944444444443</c:v>
                </c:pt>
                <c:pt idx="65706">
                  <c:v>91.25833333333334</c:v>
                </c:pt>
                <c:pt idx="65707">
                  <c:v>91.259722222222223</c:v>
                </c:pt>
                <c:pt idx="65708">
                  <c:v>91.261111111111106</c:v>
                </c:pt>
                <c:pt idx="65709">
                  <c:v>91.262500000000003</c:v>
                </c:pt>
                <c:pt idx="65710">
                  <c:v>91.263888888888886</c:v>
                </c:pt>
                <c:pt idx="65711">
                  <c:v>91.265277777777783</c:v>
                </c:pt>
                <c:pt idx="65712">
                  <c:v>91.266666666666666</c:v>
                </c:pt>
                <c:pt idx="65713">
                  <c:v>91.268055555555549</c:v>
                </c:pt>
                <c:pt idx="65714">
                  <c:v>91.269444444444446</c:v>
                </c:pt>
                <c:pt idx="65715">
                  <c:v>91.270833333333329</c:v>
                </c:pt>
                <c:pt idx="65716">
                  <c:v>91.272222222222226</c:v>
                </c:pt>
                <c:pt idx="65717">
                  <c:v>91.273611111111109</c:v>
                </c:pt>
                <c:pt idx="65718">
                  <c:v>91.275000000000006</c:v>
                </c:pt>
                <c:pt idx="65719">
                  <c:v>91.276388888888889</c:v>
                </c:pt>
                <c:pt idx="65720">
                  <c:v>91.277777777777771</c:v>
                </c:pt>
                <c:pt idx="65721">
                  <c:v>91.279166666666669</c:v>
                </c:pt>
                <c:pt idx="65722">
                  <c:v>91.280555555555551</c:v>
                </c:pt>
                <c:pt idx="65723">
                  <c:v>91.281944444444449</c:v>
                </c:pt>
                <c:pt idx="65724">
                  <c:v>91.283333333333331</c:v>
                </c:pt>
                <c:pt idx="65725">
                  <c:v>91.284722222222229</c:v>
                </c:pt>
                <c:pt idx="65726">
                  <c:v>91.286111111111111</c:v>
                </c:pt>
                <c:pt idx="65727">
                  <c:v>91.287499999999994</c:v>
                </c:pt>
                <c:pt idx="65728">
                  <c:v>91.288888888888891</c:v>
                </c:pt>
                <c:pt idx="65729">
                  <c:v>91.290277777777774</c:v>
                </c:pt>
                <c:pt idx="65730">
                  <c:v>91.291666666666671</c:v>
                </c:pt>
                <c:pt idx="65731">
                  <c:v>91.293055555555554</c:v>
                </c:pt>
                <c:pt idx="65732">
                  <c:v>91.294444444444451</c:v>
                </c:pt>
                <c:pt idx="65733">
                  <c:v>91.295833333333334</c:v>
                </c:pt>
                <c:pt idx="65734">
                  <c:v>91.297222222222217</c:v>
                </c:pt>
                <c:pt idx="65735">
                  <c:v>91.298611111111114</c:v>
                </c:pt>
                <c:pt idx="65736">
                  <c:v>91.3</c:v>
                </c:pt>
                <c:pt idx="65737">
                  <c:v>91.301388888888894</c:v>
                </c:pt>
                <c:pt idx="65738">
                  <c:v>91.302777777777777</c:v>
                </c:pt>
                <c:pt idx="65739">
                  <c:v>91.30416666666666</c:v>
                </c:pt>
                <c:pt idx="65740">
                  <c:v>91.305555555555557</c:v>
                </c:pt>
                <c:pt idx="65741">
                  <c:v>91.30694444444444</c:v>
                </c:pt>
                <c:pt idx="65742">
                  <c:v>91.308333333333337</c:v>
                </c:pt>
                <c:pt idx="65743">
                  <c:v>91.30972222222222</c:v>
                </c:pt>
                <c:pt idx="65744">
                  <c:v>91.311111111111117</c:v>
                </c:pt>
                <c:pt idx="65745">
                  <c:v>91.3125</c:v>
                </c:pt>
                <c:pt idx="65746">
                  <c:v>91.313888888888883</c:v>
                </c:pt>
                <c:pt idx="65747">
                  <c:v>91.31527777777778</c:v>
                </c:pt>
                <c:pt idx="65748">
                  <c:v>91.316666666666663</c:v>
                </c:pt>
                <c:pt idx="65749">
                  <c:v>91.31805555555556</c:v>
                </c:pt>
                <c:pt idx="65750">
                  <c:v>91.319444444444443</c:v>
                </c:pt>
                <c:pt idx="65751">
                  <c:v>91.32083333333334</c:v>
                </c:pt>
                <c:pt idx="65752">
                  <c:v>91.322222222222223</c:v>
                </c:pt>
                <c:pt idx="65753">
                  <c:v>91.323611111111106</c:v>
                </c:pt>
                <c:pt idx="65754">
                  <c:v>91.325000000000003</c:v>
                </c:pt>
                <c:pt idx="65755">
                  <c:v>91.326388888888886</c:v>
                </c:pt>
                <c:pt idx="65756">
                  <c:v>91.327777777777783</c:v>
                </c:pt>
                <c:pt idx="65757">
                  <c:v>91.329166666666666</c:v>
                </c:pt>
                <c:pt idx="65758">
                  <c:v>91.330555555555549</c:v>
                </c:pt>
                <c:pt idx="65759">
                  <c:v>91.331944444444446</c:v>
                </c:pt>
                <c:pt idx="65760">
                  <c:v>91.333333333333329</c:v>
                </c:pt>
                <c:pt idx="65761">
                  <c:v>91.334722222222226</c:v>
                </c:pt>
                <c:pt idx="65762">
                  <c:v>91.336111111111109</c:v>
                </c:pt>
                <c:pt idx="65763">
                  <c:v>91.337500000000006</c:v>
                </c:pt>
                <c:pt idx="65764">
                  <c:v>91.338888888888889</c:v>
                </c:pt>
                <c:pt idx="65765">
                  <c:v>91.340277777777771</c:v>
                </c:pt>
                <c:pt idx="65766">
                  <c:v>91.341666666666669</c:v>
                </c:pt>
                <c:pt idx="65767">
                  <c:v>91.343055555555551</c:v>
                </c:pt>
                <c:pt idx="65768">
                  <c:v>91.344444444444449</c:v>
                </c:pt>
                <c:pt idx="65769">
                  <c:v>91.345833333333331</c:v>
                </c:pt>
                <c:pt idx="65770">
                  <c:v>91.347222222222229</c:v>
                </c:pt>
                <c:pt idx="65771">
                  <c:v>91.348611111111111</c:v>
                </c:pt>
                <c:pt idx="65772">
                  <c:v>91.35</c:v>
                </c:pt>
                <c:pt idx="65773">
                  <c:v>91.351388888888891</c:v>
                </c:pt>
                <c:pt idx="65774">
                  <c:v>91.352777777777774</c:v>
                </c:pt>
                <c:pt idx="65775">
                  <c:v>91.354166666666671</c:v>
                </c:pt>
                <c:pt idx="65776">
                  <c:v>91.355555555555554</c:v>
                </c:pt>
                <c:pt idx="65777">
                  <c:v>91.356944444444451</c:v>
                </c:pt>
                <c:pt idx="65778">
                  <c:v>91.358333333333334</c:v>
                </c:pt>
                <c:pt idx="65779">
                  <c:v>91.359722222222217</c:v>
                </c:pt>
                <c:pt idx="65780">
                  <c:v>91.361111111111114</c:v>
                </c:pt>
                <c:pt idx="65781">
                  <c:v>91.362499999999997</c:v>
                </c:pt>
                <c:pt idx="65782">
                  <c:v>91.363888888888894</c:v>
                </c:pt>
                <c:pt idx="65783">
                  <c:v>91.365277777777777</c:v>
                </c:pt>
                <c:pt idx="65784">
                  <c:v>91.36666666666666</c:v>
                </c:pt>
                <c:pt idx="65785">
                  <c:v>91.368055555555557</c:v>
                </c:pt>
                <c:pt idx="65786">
                  <c:v>91.36944444444444</c:v>
                </c:pt>
                <c:pt idx="65787">
                  <c:v>91.370833333333337</c:v>
                </c:pt>
                <c:pt idx="65788">
                  <c:v>91.37222222222222</c:v>
                </c:pt>
                <c:pt idx="65789">
                  <c:v>91.373611111111117</c:v>
                </c:pt>
                <c:pt idx="65790">
                  <c:v>91.375</c:v>
                </c:pt>
                <c:pt idx="65791">
                  <c:v>91.376388888888883</c:v>
                </c:pt>
                <c:pt idx="65792">
                  <c:v>91.37777777777778</c:v>
                </c:pt>
                <c:pt idx="65793">
                  <c:v>91.379166666666663</c:v>
                </c:pt>
                <c:pt idx="65794">
                  <c:v>91.38055555555556</c:v>
                </c:pt>
                <c:pt idx="65795">
                  <c:v>91.381944444444443</c:v>
                </c:pt>
                <c:pt idx="65796">
                  <c:v>91.38333333333334</c:v>
                </c:pt>
                <c:pt idx="65797">
                  <c:v>91.384722222222223</c:v>
                </c:pt>
                <c:pt idx="65798">
                  <c:v>91.386111111111106</c:v>
                </c:pt>
                <c:pt idx="65799">
                  <c:v>91.387500000000003</c:v>
                </c:pt>
                <c:pt idx="65800">
                  <c:v>91.388888888888886</c:v>
                </c:pt>
                <c:pt idx="65801">
                  <c:v>91.390277777777783</c:v>
                </c:pt>
                <c:pt idx="65802">
                  <c:v>91.391666666666666</c:v>
                </c:pt>
                <c:pt idx="65803">
                  <c:v>91.393055555555549</c:v>
                </c:pt>
                <c:pt idx="65804">
                  <c:v>91.394444444444446</c:v>
                </c:pt>
                <c:pt idx="65805">
                  <c:v>91.395833333333329</c:v>
                </c:pt>
                <c:pt idx="65806">
                  <c:v>91.397222222222226</c:v>
                </c:pt>
                <c:pt idx="65807">
                  <c:v>91.398611111111109</c:v>
                </c:pt>
                <c:pt idx="65808">
                  <c:v>91.4</c:v>
                </c:pt>
                <c:pt idx="65809">
                  <c:v>91.401388888888889</c:v>
                </c:pt>
                <c:pt idx="65810">
                  <c:v>91.402777777777771</c:v>
                </c:pt>
                <c:pt idx="65811">
                  <c:v>91.404166666666669</c:v>
                </c:pt>
                <c:pt idx="65812">
                  <c:v>91.405555555555551</c:v>
                </c:pt>
                <c:pt idx="65813">
                  <c:v>91.406944444444449</c:v>
                </c:pt>
                <c:pt idx="65814">
                  <c:v>91.408333333333331</c:v>
                </c:pt>
                <c:pt idx="65815">
                  <c:v>91.409722222222229</c:v>
                </c:pt>
                <c:pt idx="65816">
                  <c:v>91.411111111111111</c:v>
                </c:pt>
                <c:pt idx="65817">
                  <c:v>91.412499999999994</c:v>
                </c:pt>
                <c:pt idx="65818">
                  <c:v>91.413888888888891</c:v>
                </c:pt>
                <c:pt idx="65819">
                  <c:v>91.415277777777774</c:v>
                </c:pt>
                <c:pt idx="65820">
                  <c:v>91.416666666666671</c:v>
                </c:pt>
                <c:pt idx="65821">
                  <c:v>91.418055555555554</c:v>
                </c:pt>
                <c:pt idx="65822">
                  <c:v>91.419444444444451</c:v>
                </c:pt>
                <c:pt idx="65823">
                  <c:v>91.420833333333334</c:v>
                </c:pt>
                <c:pt idx="65824">
                  <c:v>91.422222222222217</c:v>
                </c:pt>
                <c:pt idx="65825">
                  <c:v>91.423611111111114</c:v>
                </c:pt>
                <c:pt idx="65826">
                  <c:v>91.424999999999997</c:v>
                </c:pt>
                <c:pt idx="65827">
                  <c:v>91.426388888888894</c:v>
                </c:pt>
                <c:pt idx="65828">
                  <c:v>91.427777777777777</c:v>
                </c:pt>
                <c:pt idx="65829">
                  <c:v>91.42916666666666</c:v>
                </c:pt>
                <c:pt idx="65830">
                  <c:v>91.430555555555557</c:v>
                </c:pt>
                <c:pt idx="65831">
                  <c:v>91.43194444444444</c:v>
                </c:pt>
                <c:pt idx="65832">
                  <c:v>91.433333333333337</c:v>
                </c:pt>
                <c:pt idx="65833">
                  <c:v>91.43472222222222</c:v>
                </c:pt>
                <c:pt idx="65834">
                  <c:v>91.436111111111117</c:v>
                </c:pt>
                <c:pt idx="65835">
                  <c:v>91.4375</c:v>
                </c:pt>
                <c:pt idx="65836">
                  <c:v>91.438888888888883</c:v>
                </c:pt>
                <c:pt idx="65837">
                  <c:v>91.44027777777778</c:v>
                </c:pt>
                <c:pt idx="65838">
                  <c:v>91.441666666666663</c:v>
                </c:pt>
                <c:pt idx="65839">
                  <c:v>91.44305555555556</c:v>
                </c:pt>
                <c:pt idx="65840">
                  <c:v>91.444444444444443</c:v>
                </c:pt>
                <c:pt idx="65841">
                  <c:v>91.44583333333334</c:v>
                </c:pt>
                <c:pt idx="65842">
                  <c:v>91.447222222222223</c:v>
                </c:pt>
                <c:pt idx="65843">
                  <c:v>91.448611111111106</c:v>
                </c:pt>
                <c:pt idx="65844">
                  <c:v>91.45</c:v>
                </c:pt>
                <c:pt idx="65845">
                  <c:v>91.451388888888886</c:v>
                </c:pt>
                <c:pt idx="65846">
                  <c:v>91.452777777777783</c:v>
                </c:pt>
                <c:pt idx="65847">
                  <c:v>91.454166666666666</c:v>
                </c:pt>
                <c:pt idx="65848">
                  <c:v>91.455555555555549</c:v>
                </c:pt>
                <c:pt idx="65849">
                  <c:v>91.456944444444446</c:v>
                </c:pt>
                <c:pt idx="65850">
                  <c:v>91.458333333333329</c:v>
                </c:pt>
                <c:pt idx="65851">
                  <c:v>91.459722222222226</c:v>
                </c:pt>
                <c:pt idx="65852">
                  <c:v>91.461111111111109</c:v>
                </c:pt>
                <c:pt idx="65853">
                  <c:v>91.462500000000006</c:v>
                </c:pt>
                <c:pt idx="65854">
                  <c:v>91.463888888888889</c:v>
                </c:pt>
                <c:pt idx="65855">
                  <c:v>91.465277777777771</c:v>
                </c:pt>
                <c:pt idx="65856">
                  <c:v>91.466666666666669</c:v>
                </c:pt>
                <c:pt idx="65857">
                  <c:v>91.468055555555551</c:v>
                </c:pt>
                <c:pt idx="65858">
                  <c:v>91.469444444444449</c:v>
                </c:pt>
                <c:pt idx="65859">
                  <c:v>91.470833333333331</c:v>
                </c:pt>
                <c:pt idx="65860">
                  <c:v>91.472222222222229</c:v>
                </c:pt>
                <c:pt idx="65861">
                  <c:v>91.473611111111111</c:v>
                </c:pt>
                <c:pt idx="65862">
                  <c:v>91.474999999999994</c:v>
                </c:pt>
                <c:pt idx="65863">
                  <c:v>91.476388888888891</c:v>
                </c:pt>
                <c:pt idx="65864">
                  <c:v>91.477777777777774</c:v>
                </c:pt>
                <c:pt idx="65865">
                  <c:v>91.479166666666671</c:v>
                </c:pt>
                <c:pt idx="65866">
                  <c:v>91.480555555555554</c:v>
                </c:pt>
                <c:pt idx="65867">
                  <c:v>91.481944444444451</c:v>
                </c:pt>
                <c:pt idx="65868">
                  <c:v>91.483333333333334</c:v>
                </c:pt>
                <c:pt idx="65869">
                  <c:v>91.484722222222217</c:v>
                </c:pt>
                <c:pt idx="65870">
                  <c:v>91.486111111111114</c:v>
                </c:pt>
                <c:pt idx="65871">
                  <c:v>91.487499999999997</c:v>
                </c:pt>
                <c:pt idx="65872">
                  <c:v>91.488888888888894</c:v>
                </c:pt>
                <c:pt idx="65873">
                  <c:v>91.490277777777777</c:v>
                </c:pt>
                <c:pt idx="65874">
                  <c:v>91.49166666666666</c:v>
                </c:pt>
                <c:pt idx="65875">
                  <c:v>91.493055555555557</c:v>
                </c:pt>
                <c:pt idx="65876">
                  <c:v>91.49444444444444</c:v>
                </c:pt>
                <c:pt idx="65877">
                  <c:v>91.495833333333337</c:v>
                </c:pt>
                <c:pt idx="65878">
                  <c:v>91.49722222222222</c:v>
                </c:pt>
                <c:pt idx="65879">
                  <c:v>91.498611111111117</c:v>
                </c:pt>
                <c:pt idx="65880">
                  <c:v>91.5</c:v>
                </c:pt>
                <c:pt idx="65881">
                  <c:v>91.501388888888883</c:v>
                </c:pt>
                <c:pt idx="65882">
                  <c:v>91.50277777777778</c:v>
                </c:pt>
                <c:pt idx="65883">
                  <c:v>91.504166666666663</c:v>
                </c:pt>
                <c:pt idx="65884">
                  <c:v>91.50555555555556</c:v>
                </c:pt>
                <c:pt idx="65885">
                  <c:v>91.506944444444443</c:v>
                </c:pt>
                <c:pt idx="65886">
                  <c:v>91.50833333333334</c:v>
                </c:pt>
                <c:pt idx="65887">
                  <c:v>91.509722222222223</c:v>
                </c:pt>
                <c:pt idx="65888">
                  <c:v>91.511111111111106</c:v>
                </c:pt>
                <c:pt idx="65889">
                  <c:v>91.512500000000003</c:v>
                </c:pt>
                <c:pt idx="65890">
                  <c:v>91.513888888888886</c:v>
                </c:pt>
                <c:pt idx="65891">
                  <c:v>91.515277777777783</c:v>
                </c:pt>
                <c:pt idx="65892">
                  <c:v>91.516666666666666</c:v>
                </c:pt>
                <c:pt idx="65893">
                  <c:v>91.518055555555549</c:v>
                </c:pt>
                <c:pt idx="65894">
                  <c:v>91.519444444444446</c:v>
                </c:pt>
                <c:pt idx="65895">
                  <c:v>91.520833333333329</c:v>
                </c:pt>
                <c:pt idx="65896">
                  <c:v>91.522222222222226</c:v>
                </c:pt>
                <c:pt idx="65897">
                  <c:v>91.523611111111109</c:v>
                </c:pt>
                <c:pt idx="65898">
                  <c:v>91.525000000000006</c:v>
                </c:pt>
                <c:pt idx="65899">
                  <c:v>91.526388888888889</c:v>
                </c:pt>
                <c:pt idx="65900">
                  <c:v>91.527777777777771</c:v>
                </c:pt>
                <c:pt idx="65901">
                  <c:v>91.529166666666669</c:v>
                </c:pt>
                <c:pt idx="65902">
                  <c:v>91.530555555555551</c:v>
                </c:pt>
                <c:pt idx="65903">
                  <c:v>91.531944444444449</c:v>
                </c:pt>
                <c:pt idx="65904">
                  <c:v>91.533333333333331</c:v>
                </c:pt>
                <c:pt idx="65905">
                  <c:v>91.534722222222229</c:v>
                </c:pt>
                <c:pt idx="65906">
                  <c:v>91.536111111111111</c:v>
                </c:pt>
                <c:pt idx="65907">
                  <c:v>91.537499999999994</c:v>
                </c:pt>
                <c:pt idx="65908">
                  <c:v>91.538888888888891</c:v>
                </c:pt>
                <c:pt idx="65909">
                  <c:v>91.540277777777774</c:v>
                </c:pt>
                <c:pt idx="65910">
                  <c:v>91.541666666666671</c:v>
                </c:pt>
                <c:pt idx="65911">
                  <c:v>91.543055555555554</c:v>
                </c:pt>
                <c:pt idx="65912">
                  <c:v>91.544444444444451</c:v>
                </c:pt>
                <c:pt idx="65913">
                  <c:v>91.545833333333334</c:v>
                </c:pt>
                <c:pt idx="65914">
                  <c:v>91.547222222222217</c:v>
                </c:pt>
                <c:pt idx="65915">
                  <c:v>91.548611111111114</c:v>
                </c:pt>
                <c:pt idx="65916">
                  <c:v>91.55</c:v>
                </c:pt>
                <c:pt idx="65917">
                  <c:v>91.551388888888894</c:v>
                </c:pt>
                <c:pt idx="65918">
                  <c:v>91.552777777777777</c:v>
                </c:pt>
                <c:pt idx="65919">
                  <c:v>91.55416666666666</c:v>
                </c:pt>
                <c:pt idx="65920">
                  <c:v>91.555555555555557</c:v>
                </c:pt>
                <c:pt idx="65921">
                  <c:v>91.55694444444444</c:v>
                </c:pt>
                <c:pt idx="65922">
                  <c:v>91.558333333333337</c:v>
                </c:pt>
                <c:pt idx="65923">
                  <c:v>91.55972222222222</c:v>
                </c:pt>
                <c:pt idx="65924">
                  <c:v>91.561111111111117</c:v>
                </c:pt>
                <c:pt idx="65925">
                  <c:v>91.5625</c:v>
                </c:pt>
                <c:pt idx="65926">
                  <c:v>91.563888888888883</c:v>
                </c:pt>
                <c:pt idx="65927">
                  <c:v>91.56527777777778</c:v>
                </c:pt>
                <c:pt idx="65928">
                  <c:v>91.566666666666663</c:v>
                </c:pt>
                <c:pt idx="65929">
                  <c:v>91.56805555555556</c:v>
                </c:pt>
                <c:pt idx="65930">
                  <c:v>91.569444444444443</c:v>
                </c:pt>
                <c:pt idx="65931">
                  <c:v>91.57083333333334</c:v>
                </c:pt>
                <c:pt idx="65932">
                  <c:v>91.572222222222223</c:v>
                </c:pt>
                <c:pt idx="65933">
                  <c:v>91.573611111111106</c:v>
                </c:pt>
                <c:pt idx="65934">
                  <c:v>91.575000000000003</c:v>
                </c:pt>
                <c:pt idx="65935">
                  <c:v>91.576388888888886</c:v>
                </c:pt>
                <c:pt idx="65936">
                  <c:v>91.577777777777783</c:v>
                </c:pt>
                <c:pt idx="65937">
                  <c:v>91.579166666666666</c:v>
                </c:pt>
                <c:pt idx="65938">
                  <c:v>91.580555555555549</c:v>
                </c:pt>
                <c:pt idx="65939">
                  <c:v>91.581944444444446</c:v>
                </c:pt>
                <c:pt idx="65940">
                  <c:v>91.583333333333329</c:v>
                </c:pt>
                <c:pt idx="65941">
                  <c:v>91.584722222222226</c:v>
                </c:pt>
                <c:pt idx="65942">
                  <c:v>91.586111111111109</c:v>
                </c:pt>
                <c:pt idx="65943">
                  <c:v>91.587500000000006</c:v>
                </c:pt>
                <c:pt idx="65944">
                  <c:v>91.588888888888889</c:v>
                </c:pt>
                <c:pt idx="65945">
                  <c:v>91.590277777777771</c:v>
                </c:pt>
                <c:pt idx="65946">
                  <c:v>91.591666666666669</c:v>
                </c:pt>
                <c:pt idx="65947">
                  <c:v>91.593055555555551</c:v>
                </c:pt>
                <c:pt idx="65948">
                  <c:v>91.594444444444449</c:v>
                </c:pt>
                <c:pt idx="65949">
                  <c:v>91.595833333333331</c:v>
                </c:pt>
                <c:pt idx="65950">
                  <c:v>91.597222222222229</c:v>
                </c:pt>
                <c:pt idx="65951">
                  <c:v>91.598611111111111</c:v>
                </c:pt>
                <c:pt idx="65952">
                  <c:v>91.6</c:v>
                </c:pt>
                <c:pt idx="65953">
                  <c:v>91.601388888888891</c:v>
                </c:pt>
                <c:pt idx="65954">
                  <c:v>91.602777777777774</c:v>
                </c:pt>
                <c:pt idx="65955">
                  <c:v>91.604166666666671</c:v>
                </c:pt>
                <c:pt idx="65956">
                  <c:v>91.605555555555554</c:v>
                </c:pt>
                <c:pt idx="65957">
                  <c:v>91.606944444444451</c:v>
                </c:pt>
                <c:pt idx="65958">
                  <c:v>91.608333333333334</c:v>
                </c:pt>
                <c:pt idx="65959">
                  <c:v>91.609722222222217</c:v>
                </c:pt>
                <c:pt idx="65960">
                  <c:v>91.611111111111114</c:v>
                </c:pt>
                <c:pt idx="65961">
                  <c:v>91.612499999999997</c:v>
                </c:pt>
                <c:pt idx="65962">
                  <c:v>91.613888888888894</c:v>
                </c:pt>
                <c:pt idx="65963">
                  <c:v>91.615277777777777</c:v>
                </c:pt>
                <c:pt idx="65964">
                  <c:v>91.61666666666666</c:v>
                </c:pt>
                <c:pt idx="65965">
                  <c:v>91.618055555555557</c:v>
                </c:pt>
                <c:pt idx="65966">
                  <c:v>91.61944444444444</c:v>
                </c:pt>
                <c:pt idx="65967">
                  <c:v>91.620833333333337</c:v>
                </c:pt>
                <c:pt idx="65968">
                  <c:v>91.62222222222222</c:v>
                </c:pt>
                <c:pt idx="65969">
                  <c:v>91.623611111111117</c:v>
                </c:pt>
                <c:pt idx="65970">
                  <c:v>91.625</c:v>
                </c:pt>
                <c:pt idx="65971">
                  <c:v>91.626388888888883</c:v>
                </c:pt>
                <c:pt idx="65972">
                  <c:v>91.62777777777778</c:v>
                </c:pt>
                <c:pt idx="65973">
                  <c:v>91.629166666666663</c:v>
                </c:pt>
                <c:pt idx="65974">
                  <c:v>91.63055555555556</c:v>
                </c:pt>
                <c:pt idx="65975">
                  <c:v>91.631944444444443</c:v>
                </c:pt>
                <c:pt idx="65976">
                  <c:v>91.63333333333334</c:v>
                </c:pt>
                <c:pt idx="65977">
                  <c:v>91.634722222222223</c:v>
                </c:pt>
                <c:pt idx="65978">
                  <c:v>91.636111111111106</c:v>
                </c:pt>
                <c:pt idx="65979">
                  <c:v>91.637500000000003</c:v>
                </c:pt>
                <c:pt idx="65980">
                  <c:v>91.638888888888886</c:v>
                </c:pt>
                <c:pt idx="65981">
                  <c:v>91.640277777777783</c:v>
                </c:pt>
                <c:pt idx="65982">
                  <c:v>91.641666666666666</c:v>
                </c:pt>
                <c:pt idx="65983">
                  <c:v>91.643055555555549</c:v>
                </c:pt>
                <c:pt idx="65984">
                  <c:v>91.644444444444446</c:v>
                </c:pt>
                <c:pt idx="65985">
                  <c:v>91.645833333333329</c:v>
                </c:pt>
                <c:pt idx="65986">
                  <c:v>91.647222222222226</c:v>
                </c:pt>
                <c:pt idx="65987">
                  <c:v>91.648611111111109</c:v>
                </c:pt>
                <c:pt idx="65988">
                  <c:v>91.65</c:v>
                </c:pt>
                <c:pt idx="65989">
                  <c:v>91.651388888888889</c:v>
                </c:pt>
                <c:pt idx="65990">
                  <c:v>91.652777777777771</c:v>
                </c:pt>
                <c:pt idx="65991">
                  <c:v>91.654166666666669</c:v>
                </c:pt>
                <c:pt idx="65992">
                  <c:v>91.655555555555551</c:v>
                </c:pt>
                <c:pt idx="65993">
                  <c:v>91.656944444444449</c:v>
                </c:pt>
                <c:pt idx="65994">
                  <c:v>91.658333333333331</c:v>
                </c:pt>
                <c:pt idx="65995">
                  <c:v>91.659722222222229</c:v>
                </c:pt>
                <c:pt idx="65996">
                  <c:v>91.661111111111111</c:v>
                </c:pt>
                <c:pt idx="65997">
                  <c:v>91.662499999999994</c:v>
                </c:pt>
                <c:pt idx="65998">
                  <c:v>91.663888888888891</c:v>
                </c:pt>
                <c:pt idx="65999">
                  <c:v>91.665277777777774</c:v>
                </c:pt>
                <c:pt idx="66000">
                  <c:v>91.666666666666671</c:v>
                </c:pt>
                <c:pt idx="66001">
                  <c:v>91.668055555555554</c:v>
                </c:pt>
                <c:pt idx="66002">
                  <c:v>91.669444444444451</c:v>
                </c:pt>
                <c:pt idx="66003">
                  <c:v>91.670833333333334</c:v>
                </c:pt>
                <c:pt idx="66004">
                  <c:v>91.672222222222217</c:v>
                </c:pt>
                <c:pt idx="66005">
                  <c:v>91.673611111111114</c:v>
                </c:pt>
                <c:pt idx="66006">
                  <c:v>91.674999999999997</c:v>
                </c:pt>
                <c:pt idx="66007">
                  <c:v>91.676388888888894</c:v>
                </c:pt>
                <c:pt idx="66008">
                  <c:v>91.677777777777777</c:v>
                </c:pt>
                <c:pt idx="66009">
                  <c:v>91.67916666666666</c:v>
                </c:pt>
                <c:pt idx="66010">
                  <c:v>91.680555555555557</c:v>
                </c:pt>
                <c:pt idx="66011">
                  <c:v>91.68194444444444</c:v>
                </c:pt>
                <c:pt idx="66012">
                  <c:v>91.683333333333337</c:v>
                </c:pt>
                <c:pt idx="66013">
                  <c:v>91.68472222222222</c:v>
                </c:pt>
                <c:pt idx="66014">
                  <c:v>91.686111111111117</c:v>
                </c:pt>
                <c:pt idx="66015">
                  <c:v>91.6875</c:v>
                </c:pt>
                <c:pt idx="66016">
                  <c:v>91.688888888888883</c:v>
                </c:pt>
                <c:pt idx="66017">
                  <c:v>91.69027777777778</c:v>
                </c:pt>
                <c:pt idx="66018">
                  <c:v>91.691666666666663</c:v>
                </c:pt>
                <c:pt idx="66019">
                  <c:v>91.69305555555556</c:v>
                </c:pt>
                <c:pt idx="66020">
                  <c:v>91.694444444444443</c:v>
                </c:pt>
                <c:pt idx="66021">
                  <c:v>91.69583333333334</c:v>
                </c:pt>
                <c:pt idx="66022">
                  <c:v>91.697222222222223</c:v>
                </c:pt>
                <c:pt idx="66023">
                  <c:v>91.698611111111106</c:v>
                </c:pt>
                <c:pt idx="66024">
                  <c:v>91.7</c:v>
                </c:pt>
                <c:pt idx="66025">
                  <c:v>91.701388888888886</c:v>
                </c:pt>
                <c:pt idx="66026">
                  <c:v>91.702777777777783</c:v>
                </c:pt>
                <c:pt idx="66027">
                  <c:v>91.704166666666666</c:v>
                </c:pt>
                <c:pt idx="66028">
                  <c:v>91.705555555555549</c:v>
                </c:pt>
                <c:pt idx="66029">
                  <c:v>91.706944444444446</c:v>
                </c:pt>
                <c:pt idx="66030">
                  <c:v>91.708333333333329</c:v>
                </c:pt>
                <c:pt idx="66031">
                  <c:v>91.709722222222226</c:v>
                </c:pt>
                <c:pt idx="66032">
                  <c:v>91.711111111111109</c:v>
                </c:pt>
                <c:pt idx="66033">
                  <c:v>91.712500000000006</c:v>
                </c:pt>
                <c:pt idx="66034">
                  <c:v>91.713888888888889</c:v>
                </c:pt>
                <c:pt idx="66035">
                  <c:v>91.715277777777771</c:v>
                </c:pt>
                <c:pt idx="66036">
                  <c:v>91.716666666666669</c:v>
                </c:pt>
                <c:pt idx="66037">
                  <c:v>91.718055555555551</c:v>
                </c:pt>
                <c:pt idx="66038">
                  <c:v>91.719444444444449</c:v>
                </c:pt>
                <c:pt idx="66039">
                  <c:v>91.720833333333331</c:v>
                </c:pt>
                <c:pt idx="66040">
                  <c:v>91.722222222222229</c:v>
                </c:pt>
                <c:pt idx="66041">
                  <c:v>91.723611111111111</c:v>
                </c:pt>
                <c:pt idx="66042">
                  <c:v>91.724999999999994</c:v>
                </c:pt>
                <c:pt idx="66043">
                  <c:v>91.726388888888891</c:v>
                </c:pt>
                <c:pt idx="66044">
                  <c:v>91.727777777777774</c:v>
                </c:pt>
                <c:pt idx="66045">
                  <c:v>91.729166666666671</c:v>
                </c:pt>
                <c:pt idx="66046">
                  <c:v>91.730555555555554</c:v>
                </c:pt>
                <c:pt idx="66047">
                  <c:v>91.731944444444451</c:v>
                </c:pt>
                <c:pt idx="66048">
                  <c:v>91.733333333333334</c:v>
                </c:pt>
                <c:pt idx="66049">
                  <c:v>91.734722222222217</c:v>
                </c:pt>
                <c:pt idx="66050">
                  <c:v>91.736111111111114</c:v>
                </c:pt>
                <c:pt idx="66051">
                  <c:v>91.737499999999997</c:v>
                </c:pt>
                <c:pt idx="66052">
                  <c:v>91.738888888888894</c:v>
                </c:pt>
                <c:pt idx="66053">
                  <c:v>91.740277777777777</c:v>
                </c:pt>
                <c:pt idx="66054">
                  <c:v>91.74166666666666</c:v>
                </c:pt>
                <c:pt idx="66055">
                  <c:v>91.743055555555557</c:v>
                </c:pt>
                <c:pt idx="66056">
                  <c:v>91.74444444444444</c:v>
                </c:pt>
                <c:pt idx="66057">
                  <c:v>91.745833333333337</c:v>
                </c:pt>
                <c:pt idx="66058">
                  <c:v>91.74722222222222</c:v>
                </c:pt>
                <c:pt idx="66059">
                  <c:v>91.748611111111117</c:v>
                </c:pt>
                <c:pt idx="66060">
                  <c:v>91.75</c:v>
                </c:pt>
                <c:pt idx="66061">
                  <c:v>91.751388888888883</c:v>
                </c:pt>
                <c:pt idx="66062">
                  <c:v>91.75277777777778</c:v>
                </c:pt>
                <c:pt idx="66063">
                  <c:v>91.754166666666663</c:v>
                </c:pt>
                <c:pt idx="66064">
                  <c:v>91.75555555555556</c:v>
                </c:pt>
                <c:pt idx="66065">
                  <c:v>91.756944444444443</c:v>
                </c:pt>
                <c:pt idx="66066">
                  <c:v>91.75833333333334</c:v>
                </c:pt>
                <c:pt idx="66067">
                  <c:v>91.759722222222223</c:v>
                </c:pt>
                <c:pt idx="66068">
                  <c:v>91.761111111111106</c:v>
                </c:pt>
                <c:pt idx="66069">
                  <c:v>91.762500000000003</c:v>
                </c:pt>
                <c:pt idx="66070">
                  <c:v>91.763888888888886</c:v>
                </c:pt>
                <c:pt idx="66071">
                  <c:v>91.765277777777783</c:v>
                </c:pt>
                <c:pt idx="66072">
                  <c:v>91.766666666666666</c:v>
                </c:pt>
                <c:pt idx="66073">
                  <c:v>91.768055555555549</c:v>
                </c:pt>
                <c:pt idx="66074">
                  <c:v>91.769444444444446</c:v>
                </c:pt>
                <c:pt idx="66075">
                  <c:v>91.770833333333329</c:v>
                </c:pt>
                <c:pt idx="66076">
                  <c:v>91.772222222222226</c:v>
                </c:pt>
                <c:pt idx="66077">
                  <c:v>91.773611111111109</c:v>
                </c:pt>
                <c:pt idx="66078">
                  <c:v>91.775000000000006</c:v>
                </c:pt>
                <c:pt idx="66079">
                  <c:v>91.776388888888889</c:v>
                </c:pt>
                <c:pt idx="66080">
                  <c:v>91.777777777777771</c:v>
                </c:pt>
                <c:pt idx="66081">
                  <c:v>91.779166666666669</c:v>
                </c:pt>
                <c:pt idx="66082">
                  <c:v>91.780555555555551</c:v>
                </c:pt>
                <c:pt idx="66083">
                  <c:v>91.781944444444449</c:v>
                </c:pt>
                <c:pt idx="66084">
                  <c:v>91.783333333333331</c:v>
                </c:pt>
                <c:pt idx="66085">
                  <c:v>91.784722222222229</c:v>
                </c:pt>
                <c:pt idx="66086">
                  <c:v>91.786111111111111</c:v>
                </c:pt>
                <c:pt idx="66087">
                  <c:v>91.787499999999994</c:v>
                </c:pt>
                <c:pt idx="66088">
                  <c:v>91.788888888888891</c:v>
                </c:pt>
                <c:pt idx="66089">
                  <c:v>91.790277777777774</c:v>
                </c:pt>
                <c:pt idx="66090">
                  <c:v>91.791666666666671</c:v>
                </c:pt>
                <c:pt idx="66091">
                  <c:v>91.793055555555554</c:v>
                </c:pt>
                <c:pt idx="66092">
                  <c:v>91.794444444444451</c:v>
                </c:pt>
                <c:pt idx="66093">
                  <c:v>91.795833333333334</c:v>
                </c:pt>
                <c:pt idx="66094">
                  <c:v>91.797222222222217</c:v>
                </c:pt>
                <c:pt idx="66095">
                  <c:v>91.798611111111114</c:v>
                </c:pt>
                <c:pt idx="66096">
                  <c:v>91.8</c:v>
                </c:pt>
                <c:pt idx="66097">
                  <c:v>91.801388888888894</c:v>
                </c:pt>
                <c:pt idx="66098">
                  <c:v>91.802777777777777</c:v>
                </c:pt>
                <c:pt idx="66099">
                  <c:v>91.80416666666666</c:v>
                </c:pt>
                <c:pt idx="66100">
                  <c:v>91.805555555555557</c:v>
                </c:pt>
                <c:pt idx="66101">
                  <c:v>91.80694444444444</c:v>
                </c:pt>
                <c:pt idx="66102">
                  <c:v>91.808333333333337</c:v>
                </c:pt>
                <c:pt idx="66103">
                  <c:v>91.80972222222222</c:v>
                </c:pt>
                <c:pt idx="66104">
                  <c:v>91.811111111111117</c:v>
                </c:pt>
                <c:pt idx="66105">
                  <c:v>91.8125</c:v>
                </c:pt>
                <c:pt idx="66106">
                  <c:v>91.813888888888883</c:v>
                </c:pt>
                <c:pt idx="66107">
                  <c:v>91.81527777777778</c:v>
                </c:pt>
                <c:pt idx="66108">
                  <c:v>91.816666666666663</c:v>
                </c:pt>
                <c:pt idx="66109">
                  <c:v>91.81805555555556</c:v>
                </c:pt>
                <c:pt idx="66110">
                  <c:v>91.819444444444443</c:v>
                </c:pt>
                <c:pt idx="66111">
                  <c:v>91.82083333333334</c:v>
                </c:pt>
                <c:pt idx="66112">
                  <c:v>91.822222222222223</c:v>
                </c:pt>
                <c:pt idx="66113">
                  <c:v>91.823611111111106</c:v>
                </c:pt>
                <c:pt idx="66114">
                  <c:v>91.825000000000003</c:v>
                </c:pt>
                <c:pt idx="66115">
                  <c:v>91.826388888888886</c:v>
                </c:pt>
                <c:pt idx="66116">
                  <c:v>91.827777777777783</c:v>
                </c:pt>
                <c:pt idx="66117">
                  <c:v>91.829166666666666</c:v>
                </c:pt>
                <c:pt idx="66118">
                  <c:v>91.830555555555549</c:v>
                </c:pt>
                <c:pt idx="66119">
                  <c:v>91.831944444444446</c:v>
                </c:pt>
                <c:pt idx="66120">
                  <c:v>91.833333333333329</c:v>
                </c:pt>
                <c:pt idx="66121">
                  <c:v>91.834722222222226</c:v>
                </c:pt>
                <c:pt idx="66122">
                  <c:v>91.836111111111109</c:v>
                </c:pt>
                <c:pt idx="66123">
                  <c:v>91.837500000000006</c:v>
                </c:pt>
                <c:pt idx="66124">
                  <c:v>91.838888888888889</c:v>
                </c:pt>
                <c:pt idx="66125">
                  <c:v>91.840277777777771</c:v>
                </c:pt>
                <c:pt idx="66126">
                  <c:v>91.841666666666669</c:v>
                </c:pt>
                <c:pt idx="66127">
                  <c:v>91.843055555555551</c:v>
                </c:pt>
                <c:pt idx="66128">
                  <c:v>91.844444444444449</c:v>
                </c:pt>
                <c:pt idx="66129">
                  <c:v>91.845833333333331</c:v>
                </c:pt>
                <c:pt idx="66130">
                  <c:v>91.847222222222229</c:v>
                </c:pt>
                <c:pt idx="66131">
                  <c:v>91.848611111111111</c:v>
                </c:pt>
                <c:pt idx="66132">
                  <c:v>91.85</c:v>
                </c:pt>
                <c:pt idx="66133">
                  <c:v>91.851388888888891</c:v>
                </c:pt>
                <c:pt idx="66134">
                  <c:v>91.852777777777774</c:v>
                </c:pt>
                <c:pt idx="66135">
                  <c:v>91.854166666666671</c:v>
                </c:pt>
                <c:pt idx="66136">
                  <c:v>91.855555555555554</c:v>
                </c:pt>
                <c:pt idx="66137">
                  <c:v>91.856944444444451</c:v>
                </c:pt>
                <c:pt idx="66138">
                  <c:v>91.858333333333334</c:v>
                </c:pt>
                <c:pt idx="66139">
                  <c:v>91.859722222222217</c:v>
                </c:pt>
                <c:pt idx="66140">
                  <c:v>91.861111111111114</c:v>
                </c:pt>
                <c:pt idx="66141">
                  <c:v>91.862499999999997</c:v>
                </c:pt>
                <c:pt idx="66142">
                  <c:v>91.863888888888894</c:v>
                </c:pt>
                <c:pt idx="66143">
                  <c:v>91.865277777777777</c:v>
                </c:pt>
                <c:pt idx="66144">
                  <c:v>91.86666666666666</c:v>
                </c:pt>
                <c:pt idx="66145">
                  <c:v>91.868055555555557</c:v>
                </c:pt>
                <c:pt idx="66146">
                  <c:v>91.86944444444444</c:v>
                </c:pt>
                <c:pt idx="66147">
                  <c:v>91.870833333333337</c:v>
                </c:pt>
                <c:pt idx="66148">
                  <c:v>91.87222222222222</c:v>
                </c:pt>
                <c:pt idx="66149">
                  <c:v>91.873611111111117</c:v>
                </c:pt>
                <c:pt idx="66150">
                  <c:v>91.875</c:v>
                </c:pt>
                <c:pt idx="66151">
                  <c:v>91.876388888888883</c:v>
                </c:pt>
                <c:pt idx="66152">
                  <c:v>91.87777777777778</c:v>
                </c:pt>
                <c:pt idx="66153">
                  <c:v>91.879166666666663</c:v>
                </c:pt>
                <c:pt idx="66154">
                  <c:v>91.88055555555556</c:v>
                </c:pt>
                <c:pt idx="66155">
                  <c:v>91.881944444444443</c:v>
                </c:pt>
                <c:pt idx="66156">
                  <c:v>91.88333333333334</c:v>
                </c:pt>
                <c:pt idx="66157">
                  <c:v>91.884722222222223</c:v>
                </c:pt>
                <c:pt idx="66158">
                  <c:v>91.886111111111106</c:v>
                </c:pt>
                <c:pt idx="66159">
                  <c:v>91.887500000000003</c:v>
                </c:pt>
                <c:pt idx="66160">
                  <c:v>91.888888888888886</c:v>
                </c:pt>
                <c:pt idx="66161">
                  <c:v>91.890277777777783</c:v>
                </c:pt>
                <c:pt idx="66162">
                  <c:v>91.891666666666666</c:v>
                </c:pt>
                <c:pt idx="66163">
                  <c:v>91.893055555555549</c:v>
                </c:pt>
                <c:pt idx="66164">
                  <c:v>91.894444444444446</c:v>
                </c:pt>
                <c:pt idx="66165">
                  <c:v>91.895833333333329</c:v>
                </c:pt>
                <c:pt idx="66166">
                  <c:v>91.897222222222226</c:v>
                </c:pt>
                <c:pt idx="66167">
                  <c:v>91.898611111111109</c:v>
                </c:pt>
                <c:pt idx="66168">
                  <c:v>91.9</c:v>
                </c:pt>
                <c:pt idx="66169">
                  <c:v>91.901388888888889</c:v>
                </c:pt>
                <c:pt idx="66170">
                  <c:v>91.902777777777771</c:v>
                </c:pt>
                <c:pt idx="66171">
                  <c:v>91.904166666666669</c:v>
                </c:pt>
                <c:pt idx="66172">
                  <c:v>91.905555555555551</c:v>
                </c:pt>
                <c:pt idx="66173">
                  <c:v>91.906944444444449</c:v>
                </c:pt>
                <c:pt idx="66174">
                  <c:v>91.908333333333331</c:v>
                </c:pt>
                <c:pt idx="66175">
                  <c:v>91.909722222222229</c:v>
                </c:pt>
                <c:pt idx="66176">
                  <c:v>91.911111111111111</c:v>
                </c:pt>
                <c:pt idx="66177">
                  <c:v>91.912499999999994</c:v>
                </c:pt>
                <c:pt idx="66178">
                  <c:v>91.913888888888891</c:v>
                </c:pt>
                <c:pt idx="66179">
                  <c:v>91.915277777777774</c:v>
                </c:pt>
                <c:pt idx="66180">
                  <c:v>91.916666666666671</c:v>
                </c:pt>
                <c:pt idx="66181">
                  <c:v>91.918055555555554</c:v>
                </c:pt>
                <c:pt idx="66182">
                  <c:v>91.919444444444451</c:v>
                </c:pt>
                <c:pt idx="66183">
                  <c:v>91.920833333333334</c:v>
                </c:pt>
                <c:pt idx="66184">
                  <c:v>91.922222222222217</c:v>
                </c:pt>
                <c:pt idx="66185">
                  <c:v>91.923611111111114</c:v>
                </c:pt>
                <c:pt idx="66186">
                  <c:v>91.924999999999997</c:v>
                </c:pt>
                <c:pt idx="66187">
                  <c:v>91.926388888888894</c:v>
                </c:pt>
                <c:pt idx="66188">
                  <c:v>91.927777777777777</c:v>
                </c:pt>
                <c:pt idx="66189">
                  <c:v>91.92916666666666</c:v>
                </c:pt>
                <c:pt idx="66190">
                  <c:v>91.930555555555557</c:v>
                </c:pt>
                <c:pt idx="66191">
                  <c:v>91.93194444444444</c:v>
                </c:pt>
                <c:pt idx="66192">
                  <c:v>91.933333333333337</c:v>
                </c:pt>
                <c:pt idx="66193">
                  <c:v>91.93472222222222</c:v>
                </c:pt>
                <c:pt idx="66194">
                  <c:v>91.936111111111117</c:v>
                </c:pt>
                <c:pt idx="66195">
                  <c:v>91.9375</c:v>
                </c:pt>
                <c:pt idx="66196">
                  <c:v>91.938888888888883</c:v>
                </c:pt>
                <c:pt idx="66197">
                  <c:v>91.94027777777778</c:v>
                </c:pt>
                <c:pt idx="66198">
                  <c:v>91.941666666666663</c:v>
                </c:pt>
                <c:pt idx="66199">
                  <c:v>91.94305555555556</c:v>
                </c:pt>
                <c:pt idx="66200">
                  <c:v>91.944444444444443</c:v>
                </c:pt>
                <c:pt idx="66201">
                  <c:v>91.94583333333334</c:v>
                </c:pt>
                <c:pt idx="66202">
                  <c:v>91.947222222222223</c:v>
                </c:pt>
                <c:pt idx="66203">
                  <c:v>91.948611111111106</c:v>
                </c:pt>
                <c:pt idx="66204">
                  <c:v>91.95</c:v>
                </c:pt>
                <c:pt idx="66205">
                  <c:v>91.951388888888886</c:v>
                </c:pt>
                <c:pt idx="66206">
                  <c:v>91.952777777777783</c:v>
                </c:pt>
                <c:pt idx="66207">
                  <c:v>91.954166666666666</c:v>
                </c:pt>
                <c:pt idx="66208">
                  <c:v>91.955555555555549</c:v>
                </c:pt>
                <c:pt idx="66209">
                  <c:v>91.956944444444446</c:v>
                </c:pt>
                <c:pt idx="66210">
                  <c:v>91.958333333333329</c:v>
                </c:pt>
                <c:pt idx="66211">
                  <c:v>91.959722222222226</c:v>
                </c:pt>
                <c:pt idx="66212">
                  <c:v>91.961111111111109</c:v>
                </c:pt>
                <c:pt idx="66213">
                  <c:v>91.962500000000006</c:v>
                </c:pt>
                <c:pt idx="66214">
                  <c:v>91.963888888888889</c:v>
                </c:pt>
                <c:pt idx="66215">
                  <c:v>91.965277777777771</c:v>
                </c:pt>
                <c:pt idx="66216">
                  <c:v>91.966666666666669</c:v>
                </c:pt>
                <c:pt idx="66217">
                  <c:v>91.968055555555551</c:v>
                </c:pt>
                <c:pt idx="66218">
                  <c:v>91.969444444444449</c:v>
                </c:pt>
                <c:pt idx="66219">
                  <c:v>91.970833333333331</c:v>
                </c:pt>
                <c:pt idx="66220">
                  <c:v>91.972222222222229</c:v>
                </c:pt>
                <c:pt idx="66221">
                  <c:v>91.973611111111111</c:v>
                </c:pt>
                <c:pt idx="66222">
                  <c:v>91.974999999999994</c:v>
                </c:pt>
                <c:pt idx="66223">
                  <c:v>91.976388888888891</c:v>
                </c:pt>
                <c:pt idx="66224">
                  <c:v>91.977777777777774</c:v>
                </c:pt>
                <c:pt idx="66225">
                  <c:v>91.979166666666671</c:v>
                </c:pt>
                <c:pt idx="66226">
                  <c:v>91.980555555555554</c:v>
                </c:pt>
                <c:pt idx="66227">
                  <c:v>91.981944444444451</c:v>
                </c:pt>
                <c:pt idx="66228">
                  <c:v>91.983333333333334</c:v>
                </c:pt>
                <c:pt idx="66229">
                  <c:v>91.984722222222217</c:v>
                </c:pt>
                <c:pt idx="66230">
                  <c:v>91.986111111111114</c:v>
                </c:pt>
                <c:pt idx="66231">
                  <c:v>91.987499999999997</c:v>
                </c:pt>
                <c:pt idx="66232">
                  <c:v>91.988888888888894</c:v>
                </c:pt>
                <c:pt idx="66233">
                  <c:v>91.990277777777777</c:v>
                </c:pt>
                <c:pt idx="66234">
                  <c:v>91.99166666666666</c:v>
                </c:pt>
                <c:pt idx="66235">
                  <c:v>91.993055555555557</c:v>
                </c:pt>
                <c:pt idx="66236">
                  <c:v>91.99444444444444</c:v>
                </c:pt>
                <c:pt idx="66237">
                  <c:v>91.995833333333337</c:v>
                </c:pt>
                <c:pt idx="66238">
                  <c:v>91.99722222222222</c:v>
                </c:pt>
                <c:pt idx="66239">
                  <c:v>91.998611111111117</c:v>
                </c:pt>
                <c:pt idx="66240">
                  <c:v>92</c:v>
                </c:pt>
                <c:pt idx="66241">
                  <c:v>92.001388888888883</c:v>
                </c:pt>
                <c:pt idx="66242">
                  <c:v>92.00277777777778</c:v>
                </c:pt>
                <c:pt idx="66243">
                  <c:v>92.004166666666663</c:v>
                </c:pt>
                <c:pt idx="66244">
                  <c:v>92.00555555555556</c:v>
                </c:pt>
                <c:pt idx="66245">
                  <c:v>92.006944444444443</c:v>
                </c:pt>
                <c:pt idx="66246">
                  <c:v>92.00833333333334</c:v>
                </c:pt>
                <c:pt idx="66247">
                  <c:v>92.009722222222223</c:v>
                </c:pt>
                <c:pt idx="66248">
                  <c:v>92.011111111111106</c:v>
                </c:pt>
                <c:pt idx="66249">
                  <c:v>92.012500000000003</c:v>
                </c:pt>
                <c:pt idx="66250">
                  <c:v>92.013888888888886</c:v>
                </c:pt>
                <c:pt idx="66251">
                  <c:v>92.015277777777783</c:v>
                </c:pt>
                <c:pt idx="66252">
                  <c:v>92.016666666666666</c:v>
                </c:pt>
                <c:pt idx="66253">
                  <c:v>92.018055555555549</c:v>
                </c:pt>
                <c:pt idx="66254">
                  <c:v>92.019444444444446</c:v>
                </c:pt>
                <c:pt idx="66255">
                  <c:v>92.020833333333329</c:v>
                </c:pt>
                <c:pt idx="66256">
                  <c:v>92.022222222222226</c:v>
                </c:pt>
                <c:pt idx="66257">
                  <c:v>92.023611111111109</c:v>
                </c:pt>
                <c:pt idx="66258">
                  <c:v>92.025000000000006</c:v>
                </c:pt>
                <c:pt idx="66259">
                  <c:v>92.026388888888889</c:v>
                </c:pt>
                <c:pt idx="66260">
                  <c:v>92.027777777777771</c:v>
                </c:pt>
                <c:pt idx="66261">
                  <c:v>92.029166666666669</c:v>
                </c:pt>
                <c:pt idx="66262">
                  <c:v>92.030555555555551</c:v>
                </c:pt>
                <c:pt idx="66263">
                  <c:v>92.031944444444449</c:v>
                </c:pt>
                <c:pt idx="66264">
                  <c:v>92.033333333333331</c:v>
                </c:pt>
                <c:pt idx="66265">
                  <c:v>92.034722222222229</c:v>
                </c:pt>
                <c:pt idx="66266">
                  <c:v>92.036111111111111</c:v>
                </c:pt>
                <c:pt idx="66267">
                  <c:v>92.037499999999994</c:v>
                </c:pt>
                <c:pt idx="66268">
                  <c:v>92.038888888888891</c:v>
                </c:pt>
                <c:pt idx="66269">
                  <c:v>92.040277777777774</c:v>
                </c:pt>
                <c:pt idx="66270">
                  <c:v>92.041666666666671</c:v>
                </c:pt>
                <c:pt idx="66271">
                  <c:v>92.043055555555554</c:v>
                </c:pt>
                <c:pt idx="66272">
                  <c:v>92.044444444444451</c:v>
                </c:pt>
                <c:pt idx="66273">
                  <c:v>92.045833333333334</c:v>
                </c:pt>
                <c:pt idx="66274">
                  <c:v>92.047222222222217</c:v>
                </c:pt>
                <c:pt idx="66275">
                  <c:v>92.048611111111114</c:v>
                </c:pt>
                <c:pt idx="66276">
                  <c:v>92.05</c:v>
                </c:pt>
                <c:pt idx="66277">
                  <c:v>92.051388888888894</c:v>
                </c:pt>
                <c:pt idx="66278">
                  <c:v>92.052777777777777</c:v>
                </c:pt>
                <c:pt idx="66279">
                  <c:v>92.05416666666666</c:v>
                </c:pt>
                <c:pt idx="66280">
                  <c:v>92.055555555555557</c:v>
                </c:pt>
                <c:pt idx="66281">
                  <c:v>92.05694444444444</c:v>
                </c:pt>
                <c:pt idx="66282">
                  <c:v>92.058333333333337</c:v>
                </c:pt>
                <c:pt idx="66283">
                  <c:v>92.05972222222222</c:v>
                </c:pt>
                <c:pt idx="66284">
                  <c:v>92.061111111111117</c:v>
                </c:pt>
                <c:pt idx="66285">
                  <c:v>92.0625</c:v>
                </c:pt>
                <c:pt idx="66286">
                  <c:v>92.063888888888883</c:v>
                </c:pt>
                <c:pt idx="66287">
                  <c:v>92.06527777777778</c:v>
                </c:pt>
                <c:pt idx="66288">
                  <c:v>92.066666666666663</c:v>
                </c:pt>
                <c:pt idx="66289">
                  <c:v>92.06805555555556</c:v>
                </c:pt>
                <c:pt idx="66290">
                  <c:v>92.069444444444443</c:v>
                </c:pt>
                <c:pt idx="66291">
                  <c:v>92.07083333333334</c:v>
                </c:pt>
                <c:pt idx="66292">
                  <c:v>92.072222222222223</c:v>
                </c:pt>
                <c:pt idx="66293">
                  <c:v>92.073611111111106</c:v>
                </c:pt>
                <c:pt idx="66294">
                  <c:v>92.075000000000003</c:v>
                </c:pt>
                <c:pt idx="66295">
                  <c:v>92.076388888888886</c:v>
                </c:pt>
                <c:pt idx="66296">
                  <c:v>92.077777777777783</c:v>
                </c:pt>
                <c:pt idx="66297">
                  <c:v>92.079166666666666</c:v>
                </c:pt>
                <c:pt idx="66298">
                  <c:v>92.080555555555549</c:v>
                </c:pt>
                <c:pt idx="66299">
                  <c:v>92.081944444444446</c:v>
                </c:pt>
                <c:pt idx="66300">
                  <c:v>92.083333333333329</c:v>
                </c:pt>
                <c:pt idx="66301">
                  <c:v>92.084722222222226</c:v>
                </c:pt>
                <c:pt idx="66302">
                  <c:v>92.086111111111109</c:v>
                </c:pt>
                <c:pt idx="66303">
                  <c:v>92.087500000000006</c:v>
                </c:pt>
                <c:pt idx="66304">
                  <c:v>92.088888888888889</c:v>
                </c:pt>
                <c:pt idx="66305">
                  <c:v>92.090277777777771</c:v>
                </c:pt>
                <c:pt idx="66306">
                  <c:v>92.091666666666669</c:v>
                </c:pt>
                <c:pt idx="66307">
                  <c:v>92.093055555555551</c:v>
                </c:pt>
                <c:pt idx="66308">
                  <c:v>92.094444444444449</c:v>
                </c:pt>
                <c:pt idx="66309">
                  <c:v>92.095833333333331</c:v>
                </c:pt>
                <c:pt idx="66310">
                  <c:v>92.097222222222229</c:v>
                </c:pt>
                <c:pt idx="66311">
                  <c:v>92.098611111111111</c:v>
                </c:pt>
                <c:pt idx="66312">
                  <c:v>92.1</c:v>
                </c:pt>
                <c:pt idx="66313">
                  <c:v>92.101388888888891</c:v>
                </c:pt>
                <c:pt idx="66314">
                  <c:v>92.102777777777774</c:v>
                </c:pt>
                <c:pt idx="66315">
                  <c:v>92.104166666666671</c:v>
                </c:pt>
                <c:pt idx="66316">
                  <c:v>92.105555555555554</c:v>
                </c:pt>
                <c:pt idx="66317">
                  <c:v>92.106944444444451</c:v>
                </c:pt>
                <c:pt idx="66318">
                  <c:v>92.108333333333334</c:v>
                </c:pt>
                <c:pt idx="66319">
                  <c:v>92.109722222222217</c:v>
                </c:pt>
                <c:pt idx="66320">
                  <c:v>92.111111111111114</c:v>
                </c:pt>
                <c:pt idx="66321">
                  <c:v>92.112499999999997</c:v>
                </c:pt>
                <c:pt idx="66322">
                  <c:v>92.113888888888894</c:v>
                </c:pt>
                <c:pt idx="66323">
                  <c:v>92.115277777777777</c:v>
                </c:pt>
                <c:pt idx="66324">
                  <c:v>92.11666666666666</c:v>
                </c:pt>
                <c:pt idx="66325">
                  <c:v>92.118055555555557</c:v>
                </c:pt>
                <c:pt idx="66326">
                  <c:v>92.11944444444444</c:v>
                </c:pt>
                <c:pt idx="66327">
                  <c:v>92.120833333333337</c:v>
                </c:pt>
                <c:pt idx="66328">
                  <c:v>92.12222222222222</c:v>
                </c:pt>
                <c:pt idx="66329">
                  <c:v>92.123611111111117</c:v>
                </c:pt>
                <c:pt idx="66330">
                  <c:v>92.125</c:v>
                </c:pt>
                <c:pt idx="66331">
                  <c:v>92.126388888888883</c:v>
                </c:pt>
                <c:pt idx="66332">
                  <c:v>92.12777777777778</c:v>
                </c:pt>
                <c:pt idx="66333">
                  <c:v>92.129166666666663</c:v>
                </c:pt>
                <c:pt idx="66334">
                  <c:v>92.13055555555556</c:v>
                </c:pt>
                <c:pt idx="66335">
                  <c:v>92.131944444444443</c:v>
                </c:pt>
                <c:pt idx="66336">
                  <c:v>92.13333333333334</c:v>
                </c:pt>
                <c:pt idx="66337">
                  <c:v>92.134722222222223</c:v>
                </c:pt>
                <c:pt idx="66338">
                  <c:v>92.136111111111106</c:v>
                </c:pt>
                <c:pt idx="66339">
                  <c:v>92.137500000000003</c:v>
                </c:pt>
                <c:pt idx="66340">
                  <c:v>92.138888888888886</c:v>
                </c:pt>
                <c:pt idx="66341">
                  <c:v>92.140277777777783</c:v>
                </c:pt>
                <c:pt idx="66342">
                  <c:v>92.141666666666666</c:v>
                </c:pt>
                <c:pt idx="66343">
                  <c:v>92.143055555555549</c:v>
                </c:pt>
                <c:pt idx="66344">
                  <c:v>92.144444444444446</c:v>
                </c:pt>
                <c:pt idx="66345">
                  <c:v>92.145833333333329</c:v>
                </c:pt>
                <c:pt idx="66346">
                  <c:v>92.147222222222226</c:v>
                </c:pt>
                <c:pt idx="66347">
                  <c:v>92.148611111111109</c:v>
                </c:pt>
                <c:pt idx="66348">
                  <c:v>92.15</c:v>
                </c:pt>
                <c:pt idx="66349">
                  <c:v>92.151388888888889</c:v>
                </c:pt>
                <c:pt idx="66350">
                  <c:v>92.152777777777771</c:v>
                </c:pt>
                <c:pt idx="66351">
                  <c:v>92.154166666666669</c:v>
                </c:pt>
                <c:pt idx="66352">
                  <c:v>92.155555555555551</c:v>
                </c:pt>
                <c:pt idx="66353">
                  <c:v>92.156944444444449</c:v>
                </c:pt>
                <c:pt idx="66354">
                  <c:v>92.158333333333331</c:v>
                </c:pt>
                <c:pt idx="66355">
                  <c:v>92.159722222222229</c:v>
                </c:pt>
                <c:pt idx="66356">
                  <c:v>92.161111111111111</c:v>
                </c:pt>
                <c:pt idx="66357">
                  <c:v>92.162499999999994</c:v>
                </c:pt>
                <c:pt idx="66358">
                  <c:v>92.163888888888891</c:v>
                </c:pt>
                <c:pt idx="66359">
                  <c:v>92.165277777777774</c:v>
                </c:pt>
                <c:pt idx="66360">
                  <c:v>92.166666666666671</c:v>
                </c:pt>
                <c:pt idx="66361">
                  <c:v>92.168055555555554</c:v>
                </c:pt>
                <c:pt idx="66362">
                  <c:v>92.169444444444451</c:v>
                </c:pt>
                <c:pt idx="66363">
                  <c:v>92.170833333333334</c:v>
                </c:pt>
                <c:pt idx="66364">
                  <c:v>92.172222222222217</c:v>
                </c:pt>
                <c:pt idx="66365">
                  <c:v>92.173611111111114</c:v>
                </c:pt>
                <c:pt idx="66366">
                  <c:v>92.174999999999997</c:v>
                </c:pt>
                <c:pt idx="66367">
                  <c:v>92.176388888888894</c:v>
                </c:pt>
                <c:pt idx="66368">
                  <c:v>92.177777777777777</c:v>
                </c:pt>
                <c:pt idx="66369">
                  <c:v>92.17916666666666</c:v>
                </c:pt>
                <c:pt idx="66370">
                  <c:v>92.180555555555557</c:v>
                </c:pt>
                <c:pt idx="66371">
                  <c:v>92.18194444444444</c:v>
                </c:pt>
                <c:pt idx="66372">
                  <c:v>92.183333333333337</c:v>
                </c:pt>
                <c:pt idx="66373">
                  <c:v>92.18472222222222</c:v>
                </c:pt>
                <c:pt idx="66374">
                  <c:v>92.186111111111117</c:v>
                </c:pt>
                <c:pt idx="66375">
                  <c:v>92.1875</c:v>
                </c:pt>
                <c:pt idx="66376">
                  <c:v>92.188888888888883</c:v>
                </c:pt>
                <c:pt idx="66377">
                  <c:v>92.19027777777778</c:v>
                </c:pt>
                <c:pt idx="66378">
                  <c:v>92.191666666666663</c:v>
                </c:pt>
                <c:pt idx="66379">
                  <c:v>92.19305555555556</c:v>
                </c:pt>
                <c:pt idx="66380">
                  <c:v>92.194444444444443</c:v>
                </c:pt>
                <c:pt idx="66381">
                  <c:v>92.19583333333334</c:v>
                </c:pt>
                <c:pt idx="66382">
                  <c:v>92.197222222222223</c:v>
                </c:pt>
                <c:pt idx="66383">
                  <c:v>92.198611111111106</c:v>
                </c:pt>
                <c:pt idx="66384">
                  <c:v>92.2</c:v>
                </c:pt>
                <c:pt idx="66385">
                  <c:v>92.201388888888886</c:v>
                </c:pt>
                <c:pt idx="66386">
                  <c:v>92.202777777777783</c:v>
                </c:pt>
                <c:pt idx="66387">
                  <c:v>92.204166666666666</c:v>
                </c:pt>
                <c:pt idx="66388">
                  <c:v>92.205555555555549</c:v>
                </c:pt>
                <c:pt idx="66389">
                  <c:v>92.206944444444446</c:v>
                </c:pt>
                <c:pt idx="66390">
                  <c:v>92.208333333333329</c:v>
                </c:pt>
                <c:pt idx="66391">
                  <c:v>92.209722222222226</c:v>
                </c:pt>
                <c:pt idx="66392">
                  <c:v>92.211111111111109</c:v>
                </c:pt>
                <c:pt idx="66393">
                  <c:v>92.212500000000006</c:v>
                </c:pt>
                <c:pt idx="66394">
                  <c:v>92.213888888888889</c:v>
                </c:pt>
                <c:pt idx="66395">
                  <c:v>92.215277777777771</c:v>
                </c:pt>
                <c:pt idx="66396">
                  <c:v>92.216666666666669</c:v>
                </c:pt>
                <c:pt idx="66397">
                  <c:v>92.218055555555551</c:v>
                </c:pt>
                <c:pt idx="66398">
                  <c:v>92.219444444444449</c:v>
                </c:pt>
                <c:pt idx="66399">
                  <c:v>92.220833333333331</c:v>
                </c:pt>
                <c:pt idx="66400">
                  <c:v>92.222222222222229</c:v>
                </c:pt>
                <c:pt idx="66401">
                  <c:v>92.223611111111111</c:v>
                </c:pt>
                <c:pt idx="66402">
                  <c:v>92.224999999999994</c:v>
                </c:pt>
                <c:pt idx="66403">
                  <c:v>92.226388888888891</c:v>
                </c:pt>
                <c:pt idx="66404">
                  <c:v>92.227777777777774</c:v>
                </c:pt>
                <c:pt idx="66405">
                  <c:v>92.229166666666671</c:v>
                </c:pt>
                <c:pt idx="66406">
                  <c:v>92.230555555555554</c:v>
                </c:pt>
                <c:pt idx="66407">
                  <c:v>92.231944444444451</c:v>
                </c:pt>
                <c:pt idx="66408">
                  <c:v>92.233333333333334</c:v>
                </c:pt>
                <c:pt idx="66409">
                  <c:v>92.234722222222217</c:v>
                </c:pt>
                <c:pt idx="66410">
                  <c:v>92.236111111111114</c:v>
                </c:pt>
                <c:pt idx="66411">
                  <c:v>92.237499999999997</c:v>
                </c:pt>
                <c:pt idx="66412">
                  <c:v>92.238888888888894</c:v>
                </c:pt>
                <c:pt idx="66413">
                  <c:v>92.240277777777777</c:v>
                </c:pt>
                <c:pt idx="66414">
                  <c:v>92.24166666666666</c:v>
                </c:pt>
                <c:pt idx="66415">
                  <c:v>92.243055555555557</c:v>
                </c:pt>
                <c:pt idx="66416">
                  <c:v>92.24444444444444</c:v>
                </c:pt>
                <c:pt idx="66417">
                  <c:v>92.245833333333337</c:v>
                </c:pt>
                <c:pt idx="66418">
                  <c:v>92.24722222222222</c:v>
                </c:pt>
                <c:pt idx="66419">
                  <c:v>92.248611111111117</c:v>
                </c:pt>
                <c:pt idx="66420">
                  <c:v>92.25</c:v>
                </c:pt>
                <c:pt idx="66421">
                  <c:v>92.251388888888883</c:v>
                </c:pt>
                <c:pt idx="66422">
                  <c:v>92.25277777777778</c:v>
                </c:pt>
                <c:pt idx="66423">
                  <c:v>92.254166666666663</c:v>
                </c:pt>
                <c:pt idx="66424">
                  <c:v>92.25555555555556</c:v>
                </c:pt>
                <c:pt idx="66425">
                  <c:v>92.256944444444443</c:v>
                </c:pt>
                <c:pt idx="66426">
                  <c:v>92.25833333333334</c:v>
                </c:pt>
                <c:pt idx="66427">
                  <c:v>92.259722222222223</c:v>
                </c:pt>
                <c:pt idx="66428">
                  <c:v>92.261111111111106</c:v>
                </c:pt>
                <c:pt idx="66429">
                  <c:v>92.262500000000003</c:v>
                </c:pt>
                <c:pt idx="66430">
                  <c:v>92.263888888888886</c:v>
                </c:pt>
                <c:pt idx="66431">
                  <c:v>92.265277777777783</c:v>
                </c:pt>
                <c:pt idx="66432">
                  <c:v>92.266666666666666</c:v>
                </c:pt>
                <c:pt idx="66433">
                  <c:v>92.268055555555549</c:v>
                </c:pt>
                <c:pt idx="66434">
                  <c:v>92.269444444444446</c:v>
                </c:pt>
                <c:pt idx="66435">
                  <c:v>92.270833333333329</c:v>
                </c:pt>
                <c:pt idx="66436">
                  <c:v>92.272222222222226</c:v>
                </c:pt>
                <c:pt idx="66437">
                  <c:v>92.273611111111109</c:v>
                </c:pt>
                <c:pt idx="66438">
                  <c:v>92.275000000000006</c:v>
                </c:pt>
                <c:pt idx="66439">
                  <c:v>92.276388888888889</c:v>
                </c:pt>
                <c:pt idx="66440">
                  <c:v>92.277777777777771</c:v>
                </c:pt>
                <c:pt idx="66441">
                  <c:v>92.279166666666669</c:v>
                </c:pt>
                <c:pt idx="66442">
                  <c:v>92.280555555555551</c:v>
                </c:pt>
                <c:pt idx="66443">
                  <c:v>92.281944444444449</c:v>
                </c:pt>
                <c:pt idx="66444">
                  <c:v>92.283333333333331</c:v>
                </c:pt>
                <c:pt idx="66445">
                  <c:v>92.284722222222229</c:v>
                </c:pt>
                <c:pt idx="66446">
                  <c:v>92.286111111111111</c:v>
                </c:pt>
                <c:pt idx="66447">
                  <c:v>92.287499999999994</c:v>
                </c:pt>
                <c:pt idx="66448">
                  <c:v>92.288888888888891</c:v>
                </c:pt>
                <c:pt idx="66449">
                  <c:v>92.290277777777774</c:v>
                </c:pt>
                <c:pt idx="66450">
                  <c:v>92.291666666666671</c:v>
                </c:pt>
                <c:pt idx="66451">
                  <c:v>92.293055555555554</c:v>
                </c:pt>
                <c:pt idx="66452">
                  <c:v>92.294444444444451</c:v>
                </c:pt>
                <c:pt idx="66453">
                  <c:v>92.295833333333334</c:v>
                </c:pt>
                <c:pt idx="66454">
                  <c:v>92.297222222222217</c:v>
                </c:pt>
                <c:pt idx="66455">
                  <c:v>92.298611111111114</c:v>
                </c:pt>
                <c:pt idx="66456">
                  <c:v>92.3</c:v>
                </c:pt>
                <c:pt idx="66457">
                  <c:v>92.301388888888894</c:v>
                </c:pt>
                <c:pt idx="66458">
                  <c:v>92.302777777777777</c:v>
                </c:pt>
                <c:pt idx="66459">
                  <c:v>92.30416666666666</c:v>
                </c:pt>
                <c:pt idx="66460">
                  <c:v>92.305555555555557</c:v>
                </c:pt>
                <c:pt idx="66461">
                  <c:v>92.30694444444444</c:v>
                </c:pt>
                <c:pt idx="66462">
                  <c:v>92.308333333333337</c:v>
                </c:pt>
                <c:pt idx="66463">
                  <c:v>92.30972222222222</c:v>
                </c:pt>
                <c:pt idx="66464">
                  <c:v>92.311111111111117</c:v>
                </c:pt>
                <c:pt idx="66465">
                  <c:v>92.3125</c:v>
                </c:pt>
                <c:pt idx="66466">
                  <c:v>92.313888888888883</c:v>
                </c:pt>
                <c:pt idx="66467">
                  <c:v>92.31527777777778</c:v>
                </c:pt>
                <c:pt idx="66468">
                  <c:v>92.316666666666663</c:v>
                </c:pt>
                <c:pt idx="66469">
                  <c:v>92.31805555555556</c:v>
                </c:pt>
                <c:pt idx="66470">
                  <c:v>92.319444444444443</c:v>
                </c:pt>
                <c:pt idx="66471">
                  <c:v>92.32083333333334</c:v>
                </c:pt>
                <c:pt idx="66472">
                  <c:v>92.322222222222223</c:v>
                </c:pt>
                <c:pt idx="66473">
                  <c:v>92.323611111111106</c:v>
                </c:pt>
                <c:pt idx="66474">
                  <c:v>92.325000000000003</c:v>
                </c:pt>
                <c:pt idx="66475">
                  <c:v>92.326388888888886</c:v>
                </c:pt>
                <c:pt idx="66476">
                  <c:v>92.327777777777783</c:v>
                </c:pt>
                <c:pt idx="66477">
                  <c:v>92.329166666666666</c:v>
                </c:pt>
                <c:pt idx="66478">
                  <c:v>92.330555555555549</c:v>
                </c:pt>
                <c:pt idx="66479">
                  <c:v>92.331944444444446</c:v>
                </c:pt>
                <c:pt idx="66480">
                  <c:v>92.333333333333329</c:v>
                </c:pt>
                <c:pt idx="66481">
                  <c:v>92.334722222222226</c:v>
                </c:pt>
                <c:pt idx="66482">
                  <c:v>92.336111111111109</c:v>
                </c:pt>
                <c:pt idx="66483">
                  <c:v>92.337500000000006</c:v>
                </c:pt>
                <c:pt idx="66484">
                  <c:v>92.338888888888889</c:v>
                </c:pt>
                <c:pt idx="66485">
                  <c:v>92.340277777777771</c:v>
                </c:pt>
                <c:pt idx="66486">
                  <c:v>92.341666666666669</c:v>
                </c:pt>
                <c:pt idx="66487">
                  <c:v>92.343055555555551</c:v>
                </c:pt>
                <c:pt idx="66488">
                  <c:v>92.344444444444449</c:v>
                </c:pt>
                <c:pt idx="66489">
                  <c:v>92.345833333333331</c:v>
                </c:pt>
                <c:pt idx="66490">
                  <c:v>92.347222222222229</c:v>
                </c:pt>
                <c:pt idx="66491">
                  <c:v>92.348611111111111</c:v>
                </c:pt>
                <c:pt idx="66492">
                  <c:v>92.35</c:v>
                </c:pt>
                <c:pt idx="66493">
                  <c:v>92.351388888888891</c:v>
                </c:pt>
                <c:pt idx="66494">
                  <c:v>92.352777777777774</c:v>
                </c:pt>
                <c:pt idx="66495">
                  <c:v>92.354166666666671</c:v>
                </c:pt>
                <c:pt idx="66496">
                  <c:v>92.355555555555554</c:v>
                </c:pt>
                <c:pt idx="66497">
                  <c:v>92.356944444444451</c:v>
                </c:pt>
                <c:pt idx="66498">
                  <c:v>92.358333333333334</c:v>
                </c:pt>
                <c:pt idx="66499">
                  <c:v>92.359722222222217</c:v>
                </c:pt>
                <c:pt idx="66500">
                  <c:v>92.361111111111114</c:v>
                </c:pt>
                <c:pt idx="66501">
                  <c:v>92.362499999999997</c:v>
                </c:pt>
                <c:pt idx="66502">
                  <c:v>92.363888888888894</c:v>
                </c:pt>
                <c:pt idx="66503">
                  <c:v>92.365277777777777</c:v>
                </c:pt>
                <c:pt idx="66504">
                  <c:v>92.36666666666666</c:v>
                </c:pt>
                <c:pt idx="66505">
                  <c:v>92.368055555555557</c:v>
                </c:pt>
                <c:pt idx="66506">
                  <c:v>92.36944444444444</c:v>
                </c:pt>
                <c:pt idx="66507">
                  <c:v>92.370833333333337</c:v>
                </c:pt>
                <c:pt idx="66508">
                  <c:v>92.37222222222222</c:v>
                </c:pt>
                <c:pt idx="66509">
                  <c:v>92.373611111111117</c:v>
                </c:pt>
                <c:pt idx="66510">
                  <c:v>92.375</c:v>
                </c:pt>
                <c:pt idx="66511">
                  <c:v>92.376388888888883</c:v>
                </c:pt>
                <c:pt idx="66512">
                  <c:v>92.37777777777778</c:v>
                </c:pt>
                <c:pt idx="66513">
                  <c:v>92.379166666666663</c:v>
                </c:pt>
                <c:pt idx="66514">
                  <c:v>92.38055555555556</c:v>
                </c:pt>
                <c:pt idx="66515">
                  <c:v>92.381944444444443</c:v>
                </c:pt>
                <c:pt idx="66516">
                  <c:v>92.38333333333334</c:v>
                </c:pt>
                <c:pt idx="66517">
                  <c:v>92.384722222222223</c:v>
                </c:pt>
                <c:pt idx="66518">
                  <c:v>92.386111111111106</c:v>
                </c:pt>
                <c:pt idx="66519">
                  <c:v>92.387500000000003</c:v>
                </c:pt>
                <c:pt idx="66520">
                  <c:v>92.388888888888886</c:v>
                </c:pt>
                <c:pt idx="66521">
                  <c:v>92.390277777777783</c:v>
                </c:pt>
                <c:pt idx="66522">
                  <c:v>92.391666666666666</c:v>
                </c:pt>
                <c:pt idx="66523">
                  <c:v>92.393055555555549</c:v>
                </c:pt>
                <c:pt idx="66524">
                  <c:v>92.394444444444446</c:v>
                </c:pt>
                <c:pt idx="66525">
                  <c:v>92.395833333333329</c:v>
                </c:pt>
                <c:pt idx="66526">
                  <c:v>92.397222222222226</c:v>
                </c:pt>
                <c:pt idx="66527">
                  <c:v>92.398611111111109</c:v>
                </c:pt>
                <c:pt idx="66528">
                  <c:v>92.4</c:v>
                </c:pt>
                <c:pt idx="66529">
                  <c:v>92.401388888888889</c:v>
                </c:pt>
                <c:pt idx="66530">
                  <c:v>92.402777777777771</c:v>
                </c:pt>
                <c:pt idx="66531">
                  <c:v>92.404166666666669</c:v>
                </c:pt>
                <c:pt idx="66532">
                  <c:v>92.405555555555551</c:v>
                </c:pt>
                <c:pt idx="66533">
                  <c:v>92.406944444444449</c:v>
                </c:pt>
                <c:pt idx="66534">
                  <c:v>92.408333333333331</c:v>
                </c:pt>
                <c:pt idx="66535">
                  <c:v>92.409722222222229</c:v>
                </c:pt>
                <c:pt idx="66536">
                  <c:v>92.411111111111111</c:v>
                </c:pt>
                <c:pt idx="66537">
                  <c:v>92.412499999999994</c:v>
                </c:pt>
                <c:pt idx="66538">
                  <c:v>92.413888888888891</c:v>
                </c:pt>
                <c:pt idx="66539">
                  <c:v>92.415277777777774</c:v>
                </c:pt>
                <c:pt idx="66540">
                  <c:v>92.416666666666671</c:v>
                </c:pt>
                <c:pt idx="66541">
                  <c:v>92.418055555555554</c:v>
                </c:pt>
                <c:pt idx="66542">
                  <c:v>92.419444444444451</c:v>
                </c:pt>
                <c:pt idx="66543">
                  <c:v>92.420833333333334</c:v>
                </c:pt>
                <c:pt idx="66544">
                  <c:v>92.422222222222217</c:v>
                </c:pt>
                <c:pt idx="66545">
                  <c:v>92.423611111111114</c:v>
                </c:pt>
                <c:pt idx="66546">
                  <c:v>92.424999999999997</c:v>
                </c:pt>
                <c:pt idx="66547">
                  <c:v>92.426388888888894</c:v>
                </c:pt>
                <c:pt idx="66548">
                  <c:v>92.427777777777777</c:v>
                </c:pt>
                <c:pt idx="66549">
                  <c:v>92.42916666666666</c:v>
                </c:pt>
                <c:pt idx="66550">
                  <c:v>92.430555555555557</c:v>
                </c:pt>
                <c:pt idx="66551">
                  <c:v>92.43194444444444</c:v>
                </c:pt>
                <c:pt idx="66552">
                  <c:v>92.433333333333337</c:v>
                </c:pt>
                <c:pt idx="66553">
                  <c:v>92.43472222222222</c:v>
                </c:pt>
                <c:pt idx="66554">
                  <c:v>92.436111111111117</c:v>
                </c:pt>
                <c:pt idx="66555">
                  <c:v>92.4375</c:v>
                </c:pt>
                <c:pt idx="66556">
                  <c:v>92.438888888888883</c:v>
                </c:pt>
                <c:pt idx="66557">
                  <c:v>92.44027777777778</c:v>
                </c:pt>
                <c:pt idx="66558">
                  <c:v>92.441666666666663</c:v>
                </c:pt>
                <c:pt idx="66559">
                  <c:v>92.44305555555556</c:v>
                </c:pt>
                <c:pt idx="66560">
                  <c:v>92.444444444444443</c:v>
                </c:pt>
                <c:pt idx="66561">
                  <c:v>92.44583333333334</c:v>
                </c:pt>
                <c:pt idx="66562">
                  <c:v>92.447222222222223</c:v>
                </c:pt>
                <c:pt idx="66563">
                  <c:v>92.448611111111106</c:v>
                </c:pt>
                <c:pt idx="66564">
                  <c:v>92.45</c:v>
                </c:pt>
                <c:pt idx="66565">
                  <c:v>92.451388888888886</c:v>
                </c:pt>
                <c:pt idx="66566">
                  <c:v>92.452777777777783</c:v>
                </c:pt>
                <c:pt idx="66567">
                  <c:v>92.454166666666666</c:v>
                </c:pt>
                <c:pt idx="66568">
                  <c:v>92.455555555555549</c:v>
                </c:pt>
                <c:pt idx="66569">
                  <c:v>92.456944444444446</c:v>
                </c:pt>
                <c:pt idx="66570">
                  <c:v>92.458333333333329</c:v>
                </c:pt>
                <c:pt idx="66571">
                  <c:v>92.459722222222226</c:v>
                </c:pt>
                <c:pt idx="66572">
                  <c:v>92.461111111111109</c:v>
                </c:pt>
                <c:pt idx="66573">
                  <c:v>92.462500000000006</c:v>
                </c:pt>
                <c:pt idx="66574">
                  <c:v>92.463888888888889</c:v>
                </c:pt>
                <c:pt idx="66575">
                  <c:v>92.465277777777771</c:v>
                </c:pt>
                <c:pt idx="66576">
                  <c:v>92.466666666666669</c:v>
                </c:pt>
                <c:pt idx="66577">
                  <c:v>92.468055555555551</c:v>
                </c:pt>
                <c:pt idx="66578">
                  <c:v>92.469444444444449</c:v>
                </c:pt>
                <c:pt idx="66579">
                  <c:v>92.470833333333331</c:v>
                </c:pt>
                <c:pt idx="66580">
                  <c:v>92.472222222222229</c:v>
                </c:pt>
                <c:pt idx="66581">
                  <c:v>92.473611111111111</c:v>
                </c:pt>
                <c:pt idx="66582">
                  <c:v>92.474999999999994</c:v>
                </c:pt>
                <c:pt idx="66583">
                  <c:v>92.476388888888891</c:v>
                </c:pt>
                <c:pt idx="66584">
                  <c:v>92.477777777777774</c:v>
                </c:pt>
                <c:pt idx="66585">
                  <c:v>92.479166666666671</c:v>
                </c:pt>
                <c:pt idx="66586">
                  <c:v>92.480555555555554</c:v>
                </c:pt>
                <c:pt idx="66587">
                  <c:v>92.481944444444451</c:v>
                </c:pt>
                <c:pt idx="66588">
                  <c:v>92.483333333333334</c:v>
                </c:pt>
                <c:pt idx="66589">
                  <c:v>92.484722222222217</c:v>
                </c:pt>
                <c:pt idx="66590">
                  <c:v>92.486111111111114</c:v>
                </c:pt>
                <c:pt idx="66591">
                  <c:v>92.487499999999997</c:v>
                </c:pt>
                <c:pt idx="66592">
                  <c:v>92.488888888888894</c:v>
                </c:pt>
                <c:pt idx="66593">
                  <c:v>92.490277777777777</c:v>
                </c:pt>
                <c:pt idx="66594">
                  <c:v>92.49166666666666</c:v>
                </c:pt>
                <c:pt idx="66595">
                  <c:v>92.493055555555557</c:v>
                </c:pt>
                <c:pt idx="66596">
                  <c:v>92.49444444444444</c:v>
                </c:pt>
                <c:pt idx="66597">
                  <c:v>92.495833333333337</c:v>
                </c:pt>
                <c:pt idx="66598">
                  <c:v>92.49722222222222</c:v>
                </c:pt>
                <c:pt idx="66599">
                  <c:v>92.498611111111117</c:v>
                </c:pt>
                <c:pt idx="66600">
                  <c:v>92.5</c:v>
                </c:pt>
                <c:pt idx="66601">
                  <c:v>92.501388888888883</c:v>
                </c:pt>
                <c:pt idx="66602">
                  <c:v>92.50277777777778</c:v>
                </c:pt>
                <c:pt idx="66603">
                  <c:v>92.504166666666663</c:v>
                </c:pt>
                <c:pt idx="66604">
                  <c:v>92.50555555555556</c:v>
                </c:pt>
                <c:pt idx="66605">
                  <c:v>92.506944444444443</c:v>
                </c:pt>
                <c:pt idx="66606">
                  <c:v>92.50833333333334</c:v>
                </c:pt>
                <c:pt idx="66607">
                  <c:v>92.509722222222223</c:v>
                </c:pt>
                <c:pt idx="66608">
                  <c:v>92.511111111111106</c:v>
                </c:pt>
                <c:pt idx="66609">
                  <c:v>92.512500000000003</c:v>
                </c:pt>
                <c:pt idx="66610">
                  <c:v>92.513888888888886</c:v>
                </c:pt>
                <c:pt idx="66611">
                  <c:v>92.515277777777783</c:v>
                </c:pt>
                <c:pt idx="66612">
                  <c:v>92.516666666666666</c:v>
                </c:pt>
                <c:pt idx="66613">
                  <c:v>92.518055555555549</c:v>
                </c:pt>
                <c:pt idx="66614">
                  <c:v>92.519444444444446</c:v>
                </c:pt>
                <c:pt idx="66615">
                  <c:v>92.520833333333329</c:v>
                </c:pt>
                <c:pt idx="66616">
                  <c:v>92.522222222222226</c:v>
                </c:pt>
                <c:pt idx="66617">
                  <c:v>92.523611111111109</c:v>
                </c:pt>
                <c:pt idx="66618">
                  <c:v>92.525000000000006</c:v>
                </c:pt>
                <c:pt idx="66619">
                  <c:v>92.526388888888889</c:v>
                </c:pt>
                <c:pt idx="66620">
                  <c:v>92.527777777777771</c:v>
                </c:pt>
                <c:pt idx="66621">
                  <c:v>92.529166666666669</c:v>
                </c:pt>
                <c:pt idx="66622">
                  <c:v>92.530555555555551</c:v>
                </c:pt>
                <c:pt idx="66623">
                  <c:v>92.531944444444449</c:v>
                </c:pt>
                <c:pt idx="66624">
                  <c:v>92.533333333333331</c:v>
                </c:pt>
                <c:pt idx="66625">
                  <c:v>92.534722222222229</c:v>
                </c:pt>
                <c:pt idx="66626">
                  <c:v>92.536111111111111</c:v>
                </c:pt>
                <c:pt idx="66627">
                  <c:v>92.537499999999994</c:v>
                </c:pt>
                <c:pt idx="66628">
                  <c:v>92.538888888888891</c:v>
                </c:pt>
                <c:pt idx="66629">
                  <c:v>92.540277777777774</c:v>
                </c:pt>
                <c:pt idx="66630">
                  <c:v>92.541666666666671</c:v>
                </c:pt>
                <c:pt idx="66631">
                  <c:v>92.543055555555554</c:v>
                </c:pt>
                <c:pt idx="66632">
                  <c:v>92.544444444444451</c:v>
                </c:pt>
                <c:pt idx="66633">
                  <c:v>92.545833333333334</c:v>
                </c:pt>
                <c:pt idx="66634">
                  <c:v>92.547222222222217</c:v>
                </c:pt>
                <c:pt idx="66635">
                  <c:v>92.548611111111114</c:v>
                </c:pt>
                <c:pt idx="66636">
                  <c:v>92.55</c:v>
                </c:pt>
                <c:pt idx="66637">
                  <c:v>92.551388888888894</c:v>
                </c:pt>
                <c:pt idx="66638">
                  <c:v>92.552777777777777</c:v>
                </c:pt>
                <c:pt idx="66639">
                  <c:v>92.55416666666666</c:v>
                </c:pt>
                <c:pt idx="66640">
                  <c:v>92.555555555555557</c:v>
                </c:pt>
                <c:pt idx="66641">
                  <c:v>92.55694444444444</c:v>
                </c:pt>
                <c:pt idx="66642">
                  <c:v>92.558333333333337</c:v>
                </c:pt>
                <c:pt idx="66643">
                  <c:v>92.55972222222222</c:v>
                </c:pt>
                <c:pt idx="66644">
                  <c:v>92.561111111111117</c:v>
                </c:pt>
                <c:pt idx="66645">
                  <c:v>92.5625</c:v>
                </c:pt>
                <c:pt idx="66646">
                  <c:v>92.563888888888883</c:v>
                </c:pt>
                <c:pt idx="66647">
                  <c:v>92.56527777777778</c:v>
                </c:pt>
                <c:pt idx="66648">
                  <c:v>92.566666666666663</c:v>
                </c:pt>
                <c:pt idx="66649">
                  <c:v>92.56805555555556</c:v>
                </c:pt>
                <c:pt idx="66650">
                  <c:v>92.569444444444443</c:v>
                </c:pt>
                <c:pt idx="66651">
                  <c:v>92.57083333333334</c:v>
                </c:pt>
                <c:pt idx="66652">
                  <c:v>92.572222222222223</c:v>
                </c:pt>
                <c:pt idx="66653">
                  <c:v>92.573611111111106</c:v>
                </c:pt>
                <c:pt idx="66654">
                  <c:v>92.575000000000003</c:v>
                </c:pt>
                <c:pt idx="66655">
                  <c:v>92.576388888888886</c:v>
                </c:pt>
                <c:pt idx="66656">
                  <c:v>92.577777777777783</c:v>
                </c:pt>
                <c:pt idx="66657">
                  <c:v>92.579166666666666</c:v>
                </c:pt>
                <c:pt idx="66658">
                  <c:v>92.580555555555549</c:v>
                </c:pt>
                <c:pt idx="66659">
                  <c:v>92.581944444444446</c:v>
                </c:pt>
                <c:pt idx="66660">
                  <c:v>92.583333333333329</c:v>
                </c:pt>
                <c:pt idx="66661">
                  <c:v>92.584722222222226</c:v>
                </c:pt>
                <c:pt idx="66662">
                  <c:v>92.586111111111109</c:v>
                </c:pt>
                <c:pt idx="66663">
                  <c:v>92.587500000000006</c:v>
                </c:pt>
                <c:pt idx="66664">
                  <c:v>92.588888888888889</c:v>
                </c:pt>
                <c:pt idx="66665">
                  <c:v>92.590277777777771</c:v>
                </c:pt>
                <c:pt idx="66666">
                  <c:v>92.591666666666669</c:v>
                </c:pt>
                <c:pt idx="66667">
                  <c:v>92.593055555555551</c:v>
                </c:pt>
                <c:pt idx="66668">
                  <c:v>92.594444444444449</c:v>
                </c:pt>
                <c:pt idx="66669">
                  <c:v>92.595833333333331</c:v>
                </c:pt>
                <c:pt idx="66670">
                  <c:v>92.597222222222229</c:v>
                </c:pt>
                <c:pt idx="66671">
                  <c:v>92.598611111111111</c:v>
                </c:pt>
                <c:pt idx="66672">
                  <c:v>92.6</c:v>
                </c:pt>
                <c:pt idx="66673">
                  <c:v>92.601388888888891</c:v>
                </c:pt>
                <c:pt idx="66674">
                  <c:v>92.602777777777774</c:v>
                </c:pt>
                <c:pt idx="66675">
                  <c:v>92.604166666666671</c:v>
                </c:pt>
                <c:pt idx="66676">
                  <c:v>92.605555555555554</c:v>
                </c:pt>
                <c:pt idx="66677">
                  <c:v>92.606944444444451</c:v>
                </c:pt>
                <c:pt idx="66678">
                  <c:v>92.608333333333334</c:v>
                </c:pt>
                <c:pt idx="66679">
                  <c:v>92.609722222222217</c:v>
                </c:pt>
                <c:pt idx="66680">
                  <c:v>92.611111111111114</c:v>
                </c:pt>
                <c:pt idx="66681">
                  <c:v>92.612499999999997</c:v>
                </c:pt>
                <c:pt idx="66682">
                  <c:v>92.613888888888894</c:v>
                </c:pt>
                <c:pt idx="66683">
                  <c:v>92.615277777777777</c:v>
                </c:pt>
                <c:pt idx="66684">
                  <c:v>92.61666666666666</c:v>
                </c:pt>
                <c:pt idx="66685">
                  <c:v>92.618055555555557</c:v>
                </c:pt>
                <c:pt idx="66686">
                  <c:v>92.61944444444444</c:v>
                </c:pt>
                <c:pt idx="66687">
                  <c:v>92.620833333333337</c:v>
                </c:pt>
                <c:pt idx="66688">
                  <c:v>92.62222222222222</c:v>
                </c:pt>
                <c:pt idx="66689">
                  <c:v>92.623611111111117</c:v>
                </c:pt>
                <c:pt idx="66690">
                  <c:v>92.625</c:v>
                </c:pt>
                <c:pt idx="66691">
                  <c:v>92.626388888888883</c:v>
                </c:pt>
                <c:pt idx="66692">
                  <c:v>92.62777777777778</c:v>
                </c:pt>
                <c:pt idx="66693">
                  <c:v>92.629166666666663</c:v>
                </c:pt>
                <c:pt idx="66694">
                  <c:v>92.63055555555556</c:v>
                </c:pt>
                <c:pt idx="66695">
                  <c:v>92.631944444444443</c:v>
                </c:pt>
                <c:pt idx="66696">
                  <c:v>92.63333333333334</c:v>
                </c:pt>
                <c:pt idx="66697">
                  <c:v>92.634722222222223</c:v>
                </c:pt>
                <c:pt idx="66698">
                  <c:v>92.636111111111106</c:v>
                </c:pt>
                <c:pt idx="66699">
                  <c:v>92.637500000000003</c:v>
                </c:pt>
                <c:pt idx="66700">
                  <c:v>92.638888888888886</c:v>
                </c:pt>
                <c:pt idx="66701">
                  <c:v>92.640277777777783</c:v>
                </c:pt>
                <c:pt idx="66702">
                  <c:v>92.641666666666666</c:v>
                </c:pt>
                <c:pt idx="66703">
                  <c:v>92.643055555555549</c:v>
                </c:pt>
                <c:pt idx="66704">
                  <c:v>92.644444444444446</c:v>
                </c:pt>
                <c:pt idx="66705">
                  <c:v>92.645833333333329</c:v>
                </c:pt>
                <c:pt idx="66706">
                  <c:v>92.647222222222226</c:v>
                </c:pt>
                <c:pt idx="66707">
                  <c:v>92.648611111111109</c:v>
                </c:pt>
                <c:pt idx="66708">
                  <c:v>92.65</c:v>
                </c:pt>
                <c:pt idx="66709">
                  <c:v>92.651388888888889</c:v>
                </c:pt>
                <c:pt idx="66710">
                  <c:v>92.652777777777771</c:v>
                </c:pt>
                <c:pt idx="66711">
                  <c:v>92.654166666666669</c:v>
                </c:pt>
                <c:pt idx="66712">
                  <c:v>92.655555555555551</c:v>
                </c:pt>
                <c:pt idx="66713">
                  <c:v>92.656944444444449</c:v>
                </c:pt>
                <c:pt idx="66714">
                  <c:v>92.658333333333331</c:v>
                </c:pt>
                <c:pt idx="66715">
                  <c:v>92.659722222222229</c:v>
                </c:pt>
                <c:pt idx="66716">
                  <c:v>92.661111111111111</c:v>
                </c:pt>
                <c:pt idx="66717">
                  <c:v>92.662499999999994</c:v>
                </c:pt>
                <c:pt idx="66718">
                  <c:v>92.663888888888891</c:v>
                </c:pt>
                <c:pt idx="66719">
                  <c:v>92.665277777777774</c:v>
                </c:pt>
                <c:pt idx="66720">
                  <c:v>92.666666666666671</c:v>
                </c:pt>
                <c:pt idx="66721">
                  <c:v>92.668055555555554</c:v>
                </c:pt>
                <c:pt idx="66722">
                  <c:v>92.669444444444451</c:v>
                </c:pt>
                <c:pt idx="66723">
                  <c:v>92.670833333333334</c:v>
                </c:pt>
                <c:pt idx="66724">
                  <c:v>92.672222222222217</c:v>
                </c:pt>
                <c:pt idx="66725">
                  <c:v>92.673611111111114</c:v>
                </c:pt>
                <c:pt idx="66726">
                  <c:v>92.674999999999997</c:v>
                </c:pt>
                <c:pt idx="66727">
                  <c:v>92.676388888888894</c:v>
                </c:pt>
                <c:pt idx="66728">
                  <c:v>92.677777777777777</c:v>
                </c:pt>
                <c:pt idx="66729">
                  <c:v>92.67916666666666</c:v>
                </c:pt>
                <c:pt idx="66730">
                  <c:v>92.680555555555557</c:v>
                </c:pt>
                <c:pt idx="66731">
                  <c:v>92.68194444444444</c:v>
                </c:pt>
                <c:pt idx="66732">
                  <c:v>92.683333333333337</c:v>
                </c:pt>
                <c:pt idx="66733">
                  <c:v>92.68472222222222</c:v>
                </c:pt>
                <c:pt idx="66734">
                  <c:v>92.686111111111117</c:v>
                </c:pt>
                <c:pt idx="66735">
                  <c:v>92.6875</c:v>
                </c:pt>
                <c:pt idx="66736">
                  <c:v>92.688888888888883</c:v>
                </c:pt>
                <c:pt idx="66737">
                  <c:v>92.69027777777778</c:v>
                </c:pt>
                <c:pt idx="66738">
                  <c:v>92.691666666666663</c:v>
                </c:pt>
                <c:pt idx="66739">
                  <c:v>92.69305555555556</c:v>
                </c:pt>
                <c:pt idx="66740">
                  <c:v>92.694444444444443</c:v>
                </c:pt>
                <c:pt idx="66741">
                  <c:v>92.69583333333334</c:v>
                </c:pt>
                <c:pt idx="66742">
                  <c:v>92.697222222222223</c:v>
                </c:pt>
                <c:pt idx="66743">
                  <c:v>92.698611111111106</c:v>
                </c:pt>
                <c:pt idx="66744">
                  <c:v>92.7</c:v>
                </c:pt>
                <c:pt idx="66745">
                  <c:v>92.701388888888886</c:v>
                </c:pt>
                <c:pt idx="66746">
                  <c:v>92.702777777777783</c:v>
                </c:pt>
                <c:pt idx="66747">
                  <c:v>92.704166666666666</c:v>
                </c:pt>
                <c:pt idx="66748">
                  <c:v>92.705555555555549</c:v>
                </c:pt>
                <c:pt idx="66749">
                  <c:v>92.706944444444446</c:v>
                </c:pt>
                <c:pt idx="66750">
                  <c:v>92.708333333333329</c:v>
                </c:pt>
                <c:pt idx="66751">
                  <c:v>92.709722222222226</c:v>
                </c:pt>
                <c:pt idx="66752">
                  <c:v>92.711111111111109</c:v>
                </c:pt>
                <c:pt idx="66753">
                  <c:v>92.712500000000006</c:v>
                </c:pt>
                <c:pt idx="66754">
                  <c:v>92.713888888888889</c:v>
                </c:pt>
                <c:pt idx="66755">
                  <c:v>92.715277777777771</c:v>
                </c:pt>
                <c:pt idx="66756">
                  <c:v>92.716666666666669</c:v>
                </c:pt>
                <c:pt idx="66757">
                  <c:v>92.718055555555551</c:v>
                </c:pt>
                <c:pt idx="66758">
                  <c:v>92.719444444444449</c:v>
                </c:pt>
                <c:pt idx="66759">
                  <c:v>92.720833333333331</c:v>
                </c:pt>
                <c:pt idx="66760">
                  <c:v>92.722222222222229</c:v>
                </c:pt>
                <c:pt idx="66761">
                  <c:v>92.723611111111111</c:v>
                </c:pt>
                <c:pt idx="66762">
                  <c:v>92.724999999999994</c:v>
                </c:pt>
                <c:pt idx="66763">
                  <c:v>92.726388888888891</c:v>
                </c:pt>
                <c:pt idx="66764">
                  <c:v>92.727777777777774</c:v>
                </c:pt>
                <c:pt idx="66765">
                  <c:v>92.729166666666671</c:v>
                </c:pt>
                <c:pt idx="66766">
                  <c:v>92.730555555555554</c:v>
                </c:pt>
                <c:pt idx="66767">
                  <c:v>92.731944444444451</c:v>
                </c:pt>
                <c:pt idx="66768">
                  <c:v>92.733333333333334</c:v>
                </c:pt>
                <c:pt idx="66769">
                  <c:v>92.734722222222217</c:v>
                </c:pt>
                <c:pt idx="66770">
                  <c:v>92.736111111111114</c:v>
                </c:pt>
                <c:pt idx="66771">
                  <c:v>92.737499999999997</c:v>
                </c:pt>
                <c:pt idx="66772">
                  <c:v>92.738888888888894</c:v>
                </c:pt>
                <c:pt idx="66773">
                  <c:v>92.740277777777777</c:v>
                </c:pt>
                <c:pt idx="66774">
                  <c:v>92.74166666666666</c:v>
                </c:pt>
                <c:pt idx="66775">
                  <c:v>92.743055555555557</c:v>
                </c:pt>
                <c:pt idx="66776">
                  <c:v>92.74444444444444</c:v>
                </c:pt>
                <c:pt idx="66777">
                  <c:v>92.745833333333337</c:v>
                </c:pt>
                <c:pt idx="66778">
                  <c:v>92.74722222222222</c:v>
                </c:pt>
                <c:pt idx="66779">
                  <c:v>92.748611111111117</c:v>
                </c:pt>
                <c:pt idx="66780">
                  <c:v>92.75</c:v>
                </c:pt>
                <c:pt idx="66781">
                  <c:v>92.751388888888883</c:v>
                </c:pt>
                <c:pt idx="66782">
                  <c:v>92.75277777777778</c:v>
                </c:pt>
                <c:pt idx="66783">
                  <c:v>92.754166666666663</c:v>
                </c:pt>
                <c:pt idx="66784">
                  <c:v>92.75555555555556</c:v>
                </c:pt>
                <c:pt idx="66785">
                  <c:v>92.756944444444443</c:v>
                </c:pt>
                <c:pt idx="66786">
                  <c:v>92.75833333333334</c:v>
                </c:pt>
                <c:pt idx="66787">
                  <c:v>92.759722222222223</c:v>
                </c:pt>
                <c:pt idx="66788">
                  <c:v>92.761111111111106</c:v>
                </c:pt>
                <c:pt idx="66789">
                  <c:v>92.762500000000003</c:v>
                </c:pt>
                <c:pt idx="66790">
                  <c:v>92.763888888888886</c:v>
                </c:pt>
                <c:pt idx="66791">
                  <c:v>92.765277777777783</c:v>
                </c:pt>
                <c:pt idx="66792">
                  <c:v>92.766666666666666</c:v>
                </c:pt>
                <c:pt idx="66793">
                  <c:v>92.768055555555549</c:v>
                </c:pt>
                <c:pt idx="66794">
                  <c:v>92.769444444444446</c:v>
                </c:pt>
                <c:pt idx="66795">
                  <c:v>92.770833333333329</c:v>
                </c:pt>
                <c:pt idx="66796">
                  <c:v>92.772222222222226</c:v>
                </c:pt>
                <c:pt idx="66797">
                  <c:v>92.773611111111109</c:v>
                </c:pt>
                <c:pt idx="66798">
                  <c:v>92.775000000000006</c:v>
                </c:pt>
                <c:pt idx="66799">
                  <c:v>92.776388888888889</c:v>
                </c:pt>
                <c:pt idx="66800">
                  <c:v>92.777777777777771</c:v>
                </c:pt>
                <c:pt idx="66801">
                  <c:v>92.779166666666669</c:v>
                </c:pt>
                <c:pt idx="66802">
                  <c:v>92.780555555555551</c:v>
                </c:pt>
                <c:pt idx="66803">
                  <c:v>92.781944444444449</c:v>
                </c:pt>
                <c:pt idx="66804">
                  <c:v>92.783333333333331</c:v>
                </c:pt>
                <c:pt idx="66805">
                  <c:v>92.784722222222229</c:v>
                </c:pt>
                <c:pt idx="66806">
                  <c:v>92.786111111111111</c:v>
                </c:pt>
                <c:pt idx="66807">
                  <c:v>92.787499999999994</c:v>
                </c:pt>
                <c:pt idx="66808">
                  <c:v>92.788888888888891</c:v>
                </c:pt>
                <c:pt idx="66809">
                  <c:v>92.790277777777774</c:v>
                </c:pt>
                <c:pt idx="66810">
                  <c:v>92.791666666666671</c:v>
                </c:pt>
                <c:pt idx="66811">
                  <c:v>92.793055555555554</c:v>
                </c:pt>
                <c:pt idx="66812">
                  <c:v>92.794444444444451</c:v>
                </c:pt>
                <c:pt idx="66813">
                  <c:v>92.795833333333334</c:v>
                </c:pt>
                <c:pt idx="66814">
                  <c:v>92.797222222222217</c:v>
                </c:pt>
                <c:pt idx="66815">
                  <c:v>92.798611111111114</c:v>
                </c:pt>
                <c:pt idx="66816">
                  <c:v>92.8</c:v>
                </c:pt>
                <c:pt idx="66817">
                  <c:v>92.801388888888894</c:v>
                </c:pt>
                <c:pt idx="66818">
                  <c:v>92.802777777777777</c:v>
                </c:pt>
                <c:pt idx="66819">
                  <c:v>92.80416666666666</c:v>
                </c:pt>
                <c:pt idx="66820">
                  <c:v>92.805555555555557</c:v>
                </c:pt>
                <c:pt idx="66821">
                  <c:v>92.80694444444444</c:v>
                </c:pt>
                <c:pt idx="66822">
                  <c:v>92.808333333333337</c:v>
                </c:pt>
                <c:pt idx="66823">
                  <c:v>92.80972222222222</c:v>
                </c:pt>
                <c:pt idx="66824">
                  <c:v>92.811111111111117</c:v>
                </c:pt>
                <c:pt idx="66825">
                  <c:v>92.8125</c:v>
                </c:pt>
                <c:pt idx="66826">
                  <c:v>92.813888888888883</c:v>
                </c:pt>
                <c:pt idx="66827">
                  <c:v>92.81527777777778</c:v>
                </c:pt>
                <c:pt idx="66828">
                  <c:v>92.816666666666663</c:v>
                </c:pt>
                <c:pt idx="66829">
                  <c:v>92.81805555555556</c:v>
                </c:pt>
                <c:pt idx="66830">
                  <c:v>92.819444444444443</c:v>
                </c:pt>
                <c:pt idx="66831">
                  <c:v>92.82083333333334</c:v>
                </c:pt>
                <c:pt idx="66832">
                  <c:v>92.822222222222223</c:v>
                </c:pt>
                <c:pt idx="66833">
                  <c:v>92.823611111111106</c:v>
                </c:pt>
                <c:pt idx="66834">
                  <c:v>92.825000000000003</c:v>
                </c:pt>
                <c:pt idx="66835">
                  <c:v>92.826388888888886</c:v>
                </c:pt>
                <c:pt idx="66836">
                  <c:v>92.827777777777783</c:v>
                </c:pt>
                <c:pt idx="66837">
                  <c:v>92.829166666666666</c:v>
                </c:pt>
                <c:pt idx="66838">
                  <c:v>92.830555555555549</c:v>
                </c:pt>
                <c:pt idx="66839">
                  <c:v>92.831944444444446</c:v>
                </c:pt>
                <c:pt idx="66840">
                  <c:v>92.833333333333329</c:v>
                </c:pt>
                <c:pt idx="66841">
                  <c:v>92.834722222222226</c:v>
                </c:pt>
                <c:pt idx="66842">
                  <c:v>92.836111111111109</c:v>
                </c:pt>
                <c:pt idx="66843">
                  <c:v>92.837500000000006</c:v>
                </c:pt>
                <c:pt idx="66844">
                  <c:v>92.838888888888889</c:v>
                </c:pt>
                <c:pt idx="66845">
                  <c:v>92.840277777777771</c:v>
                </c:pt>
                <c:pt idx="66846">
                  <c:v>92.841666666666669</c:v>
                </c:pt>
                <c:pt idx="66847">
                  <c:v>92.843055555555551</c:v>
                </c:pt>
                <c:pt idx="66848">
                  <c:v>92.844444444444449</c:v>
                </c:pt>
                <c:pt idx="66849">
                  <c:v>92.845833333333331</c:v>
                </c:pt>
                <c:pt idx="66850">
                  <c:v>92.847222222222229</c:v>
                </c:pt>
                <c:pt idx="66851">
                  <c:v>92.848611111111111</c:v>
                </c:pt>
                <c:pt idx="66852">
                  <c:v>92.85</c:v>
                </c:pt>
                <c:pt idx="66853">
                  <c:v>92.851388888888891</c:v>
                </c:pt>
                <c:pt idx="66854">
                  <c:v>92.852777777777774</c:v>
                </c:pt>
                <c:pt idx="66855">
                  <c:v>92.854166666666671</c:v>
                </c:pt>
                <c:pt idx="66856">
                  <c:v>92.855555555555554</c:v>
                </c:pt>
                <c:pt idx="66857">
                  <c:v>92.856944444444451</c:v>
                </c:pt>
                <c:pt idx="66858">
                  <c:v>92.858333333333334</c:v>
                </c:pt>
                <c:pt idx="66859">
                  <c:v>92.859722222222217</c:v>
                </c:pt>
                <c:pt idx="66860">
                  <c:v>92.861111111111114</c:v>
                </c:pt>
                <c:pt idx="66861">
                  <c:v>92.862499999999997</c:v>
                </c:pt>
                <c:pt idx="66862">
                  <c:v>92.863888888888894</c:v>
                </c:pt>
                <c:pt idx="66863">
                  <c:v>92.865277777777777</c:v>
                </c:pt>
                <c:pt idx="66864">
                  <c:v>92.86666666666666</c:v>
                </c:pt>
                <c:pt idx="66865">
                  <c:v>92.868055555555557</c:v>
                </c:pt>
                <c:pt idx="66866">
                  <c:v>92.86944444444444</c:v>
                </c:pt>
                <c:pt idx="66867">
                  <c:v>92.870833333333337</c:v>
                </c:pt>
                <c:pt idx="66868">
                  <c:v>92.87222222222222</c:v>
                </c:pt>
                <c:pt idx="66869">
                  <c:v>92.873611111111117</c:v>
                </c:pt>
                <c:pt idx="66870">
                  <c:v>92.875</c:v>
                </c:pt>
                <c:pt idx="66871">
                  <c:v>92.876388888888883</c:v>
                </c:pt>
                <c:pt idx="66872">
                  <c:v>92.87777777777778</c:v>
                </c:pt>
                <c:pt idx="66873">
                  <c:v>92.879166666666663</c:v>
                </c:pt>
                <c:pt idx="66874">
                  <c:v>92.88055555555556</c:v>
                </c:pt>
                <c:pt idx="66875">
                  <c:v>92.881944444444443</c:v>
                </c:pt>
                <c:pt idx="66876">
                  <c:v>92.88333333333334</c:v>
                </c:pt>
                <c:pt idx="66877">
                  <c:v>92.884722222222223</c:v>
                </c:pt>
                <c:pt idx="66878">
                  <c:v>92.886111111111106</c:v>
                </c:pt>
                <c:pt idx="66879">
                  <c:v>92.887500000000003</c:v>
                </c:pt>
                <c:pt idx="66880">
                  <c:v>92.888888888888886</c:v>
                </c:pt>
                <c:pt idx="66881">
                  <c:v>92.890277777777783</c:v>
                </c:pt>
                <c:pt idx="66882">
                  <c:v>92.891666666666666</c:v>
                </c:pt>
                <c:pt idx="66883">
                  <c:v>92.893055555555549</c:v>
                </c:pt>
                <c:pt idx="66884">
                  <c:v>92.894444444444446</c:v>
                </c:pt>
                <c:pt idx="66885">
                  <c:v>92.895833333333329</c:v>
                </c:pt>
                <c:pt idx="66886">
                  <c:v>92.897222222222226</c:v>
                </c:pt>
                <c:pt idx="66887">
                  <c:v>92.898611111111109</c:v>
                </c:pt>
                <c:pt idx="66888">
                  <c:v>92.9</c:v>
                </c:pt>
                <c:pt idx="66889">
                  <c:v>92.901388888888889</c:v>
                </c:pt>
                <c:pt idx="66890">
                  <c:v>92.902777777777771</c:v>
                </c:pt>
                <c:pt idx="66891">
                  <c:v>92.904166666666669</c:v>
                </c:pt>
                <c:pt idx="66892">
                  <c:v>92.905555555555551</c:v>
                </c:pt>
                <c:pt idx="66893">
                  <c:v>92.906944444444449</c:v>
                </c:pt>
                <c:pt idx="66894">
                  <c:v>92.908333333333331</c:v>
                </c:pt>
                <c:pt idx="66895">
                  <c:v>92.909722222222229</c:v>
                </c:pt>
                <c:pt idx="66896">
                  <c:v>92.911111111111111</c:v>
                </c:pt>
                <c:pt idx="66897">
                  <c:v>92.912499999999994</c:v>
                </c:pt>
                <c:pt idx="66898">
                  <c:v>92.913888888888891</c:v>
                </c:pt>
                <c:pt idx="66899">
                  <c:v>92.915277777777774</c:v>
                </c:pt>
                <c:pt idx="66900">
                  <c:v>92.916666666666671</c:v>
                </c:pt>
                <c:pt idx="66901">
                  <c:v>92.918055555555554</c:v>
                </c:pt>
                <c:pt idx="66902">
                  <c:v>92.919444444444451</c:v>
                </c:pt>
                <c:pt idx="66903">
                  <c:v>92.920833333333334</c:v>
                </c:pt>
                <c:pt idx="66904">
                  <c:v>92.922222222222217</c:v>
                </c:pt>
                <c:pt idx="66905">
                  <c:v>92.923611111111114</c:v>
                </c:pt>
                <c:pt idx="66906">
                  <c:v>92.924999999999997</c:v>
                </c:pt>
                <c:pt idx="66907">
                  <c:v>92.926388888888894</c:v>
                </c:pt>
                <c:pt idx="66908">
                  <c:v>92.927777777777777</c:v>
                </c:pt>
                <c:pt idx="66909">
                  <c:v>92.92916666666666</c:v>
                </c:pt>
                <c:pt idx="66910">
                  <c:v>92.930555555555557</c:v>
                </c:pt>
                <c:pt idx="66911">
                  <c:v>92.93194444444444</c:v>
                </c:pt>
                <c:pt idx="66912">
                  <c:v>92.933333333333337</c:v>
                </c:pt>
                <c:pt idx="66913">
                  <c:v>92.93472222222222</c:v>
                </c:pt>
                <c:pt idx="66914">
                  <c:v>92.936111111111117</c:v>
                </c:pt>
                <c:pt idx="66915">
                  <c:v>92.9375</c:v>
                </c:pt>
                <c:pt idx="66916">
                  <c:v>92.938888888888883</c:v>
                </c:pt>
                <c:pt idx="66917">
                  <c:v>92.94027777777778</c:v>
                </c:pt>
                <c:pt idx="66918">
                  <c:v>92.941666666666663</c:v>
                </c:pt>
                <c:pt idx="66919">
                  <c:v>92.94305555555556</c:v>
                </c:pt>
                <c:pt idx="66920">
                  <c:v>92.944444444444443</c:v>
                </c:pt>
                <c:pt idx="66921">
                  <c:v>92.94583333333334</c:v>
                </c:pt>
                <c:pt idx="66922">
                  <c:v>92.947222222222223</c:v>
                </c:pt>
                <c:pt idx="66923">
                  <c:v>92.948611111111106</c:v>
                </c:pt>
                <c:pt idx="66924">
                  <c:v>92.95</c:v>
                </c:pt>
                <c:pt idx="66925">
                  <c:v>92.951388888888886</c:v>
                </c:pt>
                <c:pt idx="66926">
                  <c:v>92.952777777777783</c:v>
                </c:pt>
                <c:pt idx="66927">
                  <c:v>92.954166666666666</c:v>
                </c:pt>
                <c:pt idx="66928">
                  <c:v>92.955555555555549</c:v>
                </c:pt>
                <c:pt idx="66929">
                  <c:v>92.956944444444446</c:v>
                </c:pt>
                <c:pt idx="66930">
                  <c:v>92.958333333333329</c:v>
                </c:pt>
                <c:pt idx="66931">
                  <c:v>92.959722222222226</c:v>
                </c:pt>
                <c:pt idx="66932">
                  <c:v>92.961111111111109</c:v>
                </c:pt>
                <c:pt idx="66933">
                  <c:v>92.962500000000006</c:v>
                </c:pt>
                <c:pt idx="66934">
                  <c:v>92.963888888888889</c:v>
                </c:pt>
                <c:pt idx="66935">
                  <c:v>92.965277777777771</c:v>
                </c:pt>
                <c:pt idx="66936">
                  <c:v>92.966666666666669</c:v>
                </c:pt>
                <c:pt idx="66937">
                  <c:v>92.968055555555551</c:v>
                </c:pt>
                <c:pt idx="66938">
                  <c:v>92.969444444444449</c:v>
                </c:pt>
                <c:pt idx="66939">
                  <c:v>92.970833333333331</c:v>
                </c:pt>
                <c:pt idx="66940">
                  <c:v>92.972222222222229</c:v>
                </c:pt>
                <c:pt idx="66941">
                  <c:v>92.973611111111111</c:v>
                </c:pt>
                <c:pt idx="66942">
                  <c:v>92.974999999999994</c:v>
                </c:pt>
                <c:pt idx="66943">
                  <c:v>92.976388888888891</c:v>
                </c:pt>
                <c:pt idx="66944">
                  <c:v>92.977777777777774</c:v>
                </c:pt>
                <c:pt idx="66945">
                  <c:v>92.979166666666671</c:v>
                </c:pt>
                <c:pt idx="66946">
                  <c:v>92.980555555555554</c:v>
                </c:pt>
                <c:pt idx="66947">
                  <c:v>92.981944444444451</c:v>
                </c:pt>
                <c:pt idx="66948">
                  <c:v>92.983333333333334</c:v>
                </c:pt>
                <c:pt idx="66949">
                  <c:v>92.984722222222217</c:v>
                </c:pt>
                <c:pt idx="66950">
                  <c:v>92.986111111111114</c:v>
                </c:pt>
                <c:pt idx="66951">
                  <c:v>92.987499999999997</c:v>
                </c:pt>
                <c:pt idx="66952">
                  <c:v>92.988888888888894</c:v>
                </c:pt>
                <c:pt idx="66953">
                  <c:v>92.990277777777777</c:v>
                </c:pt>
                <c:pt idx="66954">
                  <c:v>92.99166666666666</c:v>
                </c:pt>
                <c:pt idx="66955">
                  <c:v>92.993055555555557</c:v>
                </c:pt>
                <c:pt idx="66956">
                  <c:v>92.99444444444444</c:v>
                </c:pt>
                <c:pt idx="66957">
                  <c:v>92.995833333333337</c:v>
                </c:pt>
                <c:pt idx="66958">
                  <c:v>92.99722222222222</c:v>
                </c:pt>
                <c:pt idx="66959">
                  <c:v>92.998611111111117</c:v>
                </c:pt>
                <c:pt idx="66960">
                  <c:v>93</c:v>
                </c:pt>
                <c:pt idx="66961">
                  <c:v>93.001388888888883</c:v>
                </c:pt>
                <c:pt idx="66962">
                  <c:v>93.00277777777778</c:v>
                </c:pt>
                <c:pt idx="66963">
                  <c:v>93.004166666666663</c:v>
                </c:pt>
                <c:pt idx="66964">
                  <c:v>93.00555555555556</c:v>
                </c:pt>
                <c:pt idx="66965">
                  <c:v>93.006944444444443</c:v>
                </c:pt>
                <c:pt idx="66966">
                  <c:v>93.00833333333334</c:v>
                </c:pt>
                <c:pt idx="66967">
                  <c:v>93.009722222222223</c:v>
                </c:pt>
                <c:pt idx="66968">
                  <c:v>93.011111111111106</c:v>
                </c:pt>
                <c:pt idx="66969">
                  <c:v>93.012500000000003</c:v>
                </c:pt>
                <c:pt idx="66970">
                  <c:v>93.013888888888886</c:v>
                </c:pt>
                <c:pt idx="66971">
                  <c:v>93.015277777777783</c:v>
                </c:pt>
                <c:pt idx="66972">
                  <c:v>93.016666666666666</c:v>
                </c:pt>
                <c:pt idx="66973">
                  <c:v>93.018055555555549</c:v>
                </c:pt>
                <c:pt idx="66974">
                  <c:v>93.019444444444446</c:v>
                </c:pt>
                <c:pt idx="66975">
                  <c:v>93.020833333333329</c:v>
                </c:pt>
                <c:pt idx="66976">
                  <c:v>93.022222222222226</c:v>
                </c:pt>
                <c:pt idx="66977">
                  <c:v>93.023611111111109</c:v>
                </c:pt>
                <c:pt idx="66978">
                  <c:v>93.025000000000006</c:v>
                </c:pt>
                <c:pt idx="66979">
                  <c:v>93.026388888888889</c:v>
                </c:pt>
                <c:pt idx="66980">
                  <c:v>93.027777777777771</c:v>
                </c:pt>
                <c:pt idx="66981">
                  <c:v>93.029166666666669</c:v>
                </c:pt>
                <c:pt idx="66982">
                  <c:v>93.030555555555551</c:v>
                </c:pt>
                <c:pt idx="66983">
                  <c:v>93.031944444444449</c:v>
                </c:pt>
                <c:pt idx="66984">
                  <c:v>93.033333333333331</c:v>
                </c:pt>
                <c:pt idx="66985">
                  <c:v>93.034722222222229</c:v>
                </c:pt>
                <c:pt idx="66986">
                  <c:v>93.036111111111111</c:v>
                </c:pt>
                <c:pt idx="66987">
                  <c:v>93.037499999999994</c:v>
                </c:pt>
                <c:pt idx="66988">
                  <c:v>93.038888888888891</c:v>
                </c:pt>
                <c:pt idx="66989">
                  <c:v>93.040277777777774</c:v>
                </c:pt>
                <c:pt idx="66990">
                  <c:v>93.041666666666671</c:v>
                </c:pt>
                <c:pt idx="66991">
                  <c:v>93.043055555555554</c:v>
                </c:pt>
                <c:pt idx="66992">
                  <c:v>93.044444444444451</c:v>
                </c:pt>
                <c:pt idx="66993">
                  <c:v>93.045833333333334</c:v>
                </c:pt>
                <c:pt idx="66994">
                  <c:v>93.047222222222217</c:v>
                </c:pt>
                <c:pt idx="66995">
                  <c:v>93.048611111111114</c:v>
                </c:pt>
                <c:pt idx="66996">
                  <c:v>93.05</c:v>
                </c:pt>
                <c:pt idx="66997">
                  <c:v>93.051388888888894</c:v>
                </c:pt>
                <c:pt idx="66998">
                  <c:v>93.052777777777777</c:v>
                </c:pt>
                <c:pt idx="66999">
                  <c:v>93.05416666666666</c:v>
                </c:pt>
                <c:pt idx="67000">
                  <c:v>93.055555555555557</c:v>
                </c:pt>
                <c:pt idx="67001">
                  <c:v>93.05694444444444</c:v>
                </c:pt>
                <c:pt idx="67002">
                  <c:v>93.058333333333337</c:v>
                </c:pt>
                <c:pt idx="67003">
                  <c:v>93.05972222222222</c:v>
                </c:pt>
                <c:pt idx="67004">
                  <c:v>93.061111111111117</c:v>
                </c:pt>
                <c:pt idx="67005">
                  <c:v>93.0625</c:v>
                </c:pt>
                <c:pt idx="67006">
                  <c:v>93.063888888888883</c:v>
                </c:pt>
                <c:pt idx="67007">
                  <c:v>93.06527777777778</c:v>
                </c:pt>
                <c:pt idx="67008">
                  <c:v>93.066666666666663</c:v>
                </c:pt>
                <c:pt idx="67009">
                  <c:v>93.06805555555556</c:v>
                </c:pt>
                <c:pt idx="67010">
                  <c:v>93.069444444444443</c:v>
                </c:pt>
                <c:pt idx="67011">
                  <c:v>93.07083333333334</c:v>
                </c:pt>
                <c:pt idx="67012">
                  <c:v>93.072222222222223</c:v>
                </c:pt>
                <c:pt idx="67013">
                  <c:v>93.073611111111106</c:v>
                </c:pt>
                <c:pt idx="67014">
                  <c:v>93.075000000000003</c:v>
                </c:pt>
                <c:pt idx="67015">
                  <c:v>93.076388888888886</c:v>
                </c:pt>
                <c:pt idx="67016">
                  <c:v>93.077777777777783</c:v>
                </c:pt>
                <c:pt idx="67017">
                  <c:v>93.079166666666666</c:v>
                </c:pt>
                <c:pt idx="67018">
                  <c:v>93.080555555555549</c:v>
                </c:pt>
                <c:pt idx="67019">
                  <c:v>93.081944444444446</c:v>
                </c:pt>
                <c:pt idx="67020">
                  <c:v>93.083333333333329</c:v>
                </c:pt>
                <c:pt idx="67021">
                  <c:v>93.084722222222226</c:v>
                </c:pt>
                <c:pt idx="67022">
                  <c:v>93.086111111111109</c:v>
                </c:pt>
                <c:pt idx="67023">
                  <c:v>93.087500000000006</c:v>
                </c:pt>
                <c:pt idx="67024">
                  <c:v>93.088888888888889</c:v>
                </c:pt>
                <c:pt idx="67025">
                  <c:v>93.090277777777771</c:v>
                </c:pt>
                <c:pt idx="67026">
                  <c:v>93.091666666666669</c:v>
                </c:pt>
                <c:pt idx="67027">
                  <c:v>93.093055555555551</c:v>
                </c:pt>
                <c:pt idx="67028">
                  <c:v>93.094444444444449</c:v>
                </c:pt>
                <c:pt idx="67029">
                  <c:v>93.095833333333331</c:v>
                </c:pt>
                <c:pt idx="67030">
                  <c:v>93.097222222222229</c:v>
                </c:pt>
                <c:pt idx="67031">
                  <c:v>93.098611111111111</c:v>
                </c:pt>
                <c:pt idx="67032">
                  <c:v>93.1</c:v>
                </c:pt>
                <c:pt idx="67033">
                  <c:v>93.101388888888891</c:v>
                </c:pt>
                <c:pt idx="67034">
                  <c:v>93.102777777777774</c:v>
                </c:pt>
                <c:pt idx="67035">
                  <c:v>93.104166666666671</c:v>
                </c:pt>
                <c:pt idx="67036">
                  <c:v>93.105555555555554</c:v>
                </c:pt>
                <c:pt idx="67037">
                  <c:v>93.106944444444451</c:v>
                </c:pt>
                <c:pt idx="67038">
                  <c:v>93.108333333333334</c:v>
                </c:pt>
                <c:pt idx="67039">
                  <c:v>93.109722222222217</c:v>
                </c:pt>
                <c:pt idx="67040">
                  <c:v>93.111111111111114</c:v>
                </c:pt>
                <c:pt idx="67041">
                  <c:v>93.112499999999997</c:v>
                </c:pt>
                <c:pt idx="67042">
                  <c:v>93.113888888888894</c:v>
                </c:pt>
                <c:pt idx="67043">
                  <c:v>93.115277777777777</c:v>
                </c:pt>
                <c:pt idx="67044">
                  <c:v>93.11666666666666</c:v>
                </c:pt>
                <c:pt idx="67045">
                  <c:v>93.118055555555557</c:v>
                </c:pt>
                <c:pt idx="67046">
                  <c:v>93.11944444444444</c:v>
                </c:pt>
                <c:pt idx="67047">
                  <c:v>93.120833333333337</c:v>
                </c:pt>
                <c:pt idx="67048">
                  <c:v>93.12222222222222</c:v>
                </c:pt>
                <c:pt idx="67049">
                  <c:v>93.123611111111117</c:v>
                </c:pt>
                <c:pt idx="67050">
                  <c:v>93.125</c:v>
                </c:pt>
                <c:pt idx="67051">
                  <c:v>93.126388888888883</c:v>
                </c:pt>
                <c:pt idx="67052">
                  <c:v>93.12777777777778</c:v>
                </c:pt>
                <c:pt idx="67053">
                  <c:v>93.129166666666663</c:v>
                </c:pt>
                <c:pt idx="67054">
                  <c:v>93.13055555555556</c:v>
                </c:pt>
                <c:pt idx="67055">
                  <c:v>93.131944444444443</c:v>
                </c:pt>
                <c:pt idx="67056">
                  <c:v>93.13333333333334</c:v>
                </c:pt>
                <c:pt idx="67057">
                  <c:v>93.134722222222223</c:v>
                </c:pt>
                <c:pt idx="67058">
                  <c:v>93.136111111111106</c:v>
                </c:pt>
                <c:pt idx="67059">
                  <c:v>93.137500000000003</c:v>
                </c:pt>
                <c:pt idx="67060">
                  <c:v>93.138888888888886</c:v>
                </c:pt>
                <c:pt idx="67061">
                  <c:v>93.140277777777783</c:v>
                </c:pt>
                <c:pt idx="67062">
                  <c:v>93.141666666666666</c:v>
                </c:pt>
                <c:pt idx="67063">
                  <c:v>93.143055555555549</c:v>
                </c:pt>
                <c:pt idx="67064">
                  <c:v>93.144444444444446</c:v>
                </c:pt>
                <c:pt idx="67065">
                  <c:v>93.145833333333329</c:v>
                </c:pt>
                <c:pt idx="67066">
                  <c:v>93.147222222222226</c:v>
                </c:pt>
                <c:pt idx="67067">
                  <c:v>93.148611111111109</c:v>
                </c:pt>
                <c:pt idx="67068">
                  <c:v>93.15</c:v>
                </c:pt>
                <c:pt idx="67069">
                  <c:v>93.151388888888889</c:v>
                </c:pt>
                <c:pt idx="67070">
                  <c:v>93.152777777777771</c:v>
                </c:pt>
                <c:pt idx="67071">
                  <c:v>93.154166666666669</c:v>
                </c:pt>
                <c:pt idx="67072">
                  <c:v>93.155555555555551</c:v>
                </c:pt>
                <c:pt idx="67073">
                  <c:v>93.156944444444449</c:v>
                </c:pt>
                <c:pt idx="67074">
                  <c:v>93.158333333333331</c:v>
                </c:pt>
                <c:pt idx="67075">
                  <c:v>93.159722222222229</c:v>
                </c:pt>
                <c:pt idx="67076">
                  <c:v>93.161111111111111</c:v>
                </c:pt>
                <c:pt idx="67077">
                  <c:v>93.162499999999994</c:v>
                </c:pt>
                <c:pt idx="67078">
                  <c:v>93.163888888888891</c:v>
                </c:pt>
                <c:pt idx="67079">
                  <c:v>93.165277777777774</c:v>
                </c:pt>
                <c:pt idx="67080">
                  <c:v>93.166666666666671</c:v>
                </c:pt>
                <c:pt idx="67081">
                  <c:v>93.168055555555554</c:v>
                </c:pt>
                <c:pt idx="67082">
                  <c:v>93.169444444444451</c:v>
                </c:pt>
                <c:pt idx="67083">
                  <c:v>93.170833333333334</c:v>
                </c:pt>
                <c:pt idx="67084">
                  <c:v>93.172222222222217</c:v>
                </c:pt>
                <c:pt idx="67085">
                  <c:v>93.173611111111114</c:v>
                </c:pt>
                <c:pt idx="67086">
                  <c:v>93.174999999999997</c:v>
                </c:pt>
                <c:pt idx="67087">
                  <c:v>93.176388888888894</c:v>
                </c:pt>
                <c:pt idx="67088">
                  <c:v>93.177777777777777</c:v>
                </c:pt>
                <c:pt idx="67089">
                  <c:v>93.17916666666666</c:v>
                </c:pt>
                <c:pt idx="67090">
                  <c:v>93.180555555555557</c:v>
                </c:pt>
                <c:pt idx="67091">
                  <c:v>93.18194444444444</c:v>
                </c:pt>
                <c:pt idx="67092">
                  <c:v>93.183333333333337</c:v>
                </c:pt>
                <c:pt idx="67093">
                  <c:v>93.18472222222222</c:v>
                </c:pt>
                <c:pt idx="67094">
                  <c:v>93.186111111111117</c:v>
                </c:pt>
                <c:pt idx="67095">
                  <c:v>93.1875</c:v>
                </c:pt>
                <c:pt idx="67096">
                  <c:v>93.188888888888883</c:v>
                </c:pt>
                <c:pt idx="67097">
                  <c:v>93.19027777777778</c:v>
                </c:pt>
                <c:pt idx="67098">
                  <c:v>93.191666666666663</c:v>
                </c:pt>
                <c:pt idx="67099">
                  <c:v>93.19305555555556</c:v>
                </c:pt>
                <c:pt idx="67100">
                  <c:v>93.194444444444443</c:v>
                </c:pt>
                <c:pt idx="67101">
                  <c:v>93.19583333333334</c:v>
                </c:pt>
                <c:pt idx="67102">
                  <c:v>93.197222222222223</c:v>
                </c:pt>
                <c:pt idx="67103">
                  <c:v>93.198611111111106</c:v>
                </c:pt>
                <c:pt idx="67104">
                  <c:v>93.2</c:v>
                </c:pt>
                <c:pt idx="67105">
                  <c:v>93.201388888888886</c:v>
                </c:pt>
                <c:pt idx="67106">
                  <c:v>93.202777777777783</c:v>
                </c:pt>
                <c:pt idx="67107">
                  <c:v>93.204166666666666</c:v>
                </c:pt>
                <c:pt idx="67108">
                  <c:v>93.205555555555549</c:v>
                </c:pt>
                <c:pt idx="67109">
                  <c:v>93.206944444444446</c:v>
                </c:pt>
                <c:pt idx="67110">
                  <c:v>93.208333333333329</c:v>
                </c:pt>
                <c:pt idx="67111">
                  <c:v>93.209722222222226</c:v>
                </c:pt>
                <c:pt idx="67112">
                  <c:v>93.211111111111109</c:v>
                </c:pt>
                <c:pt idx="67113">
                  <c:v>93.212500000000006</c:v>
                </c:pt>
                <c:pt idx="67114">
                  <c:v>93.213888888888889</c:v>
                </c:pt>
                <c:pt idx="67115">
                  <c:v>93.215277777777771</c:v>
                </c:pt>
                <c:pt idx="67116">
                  <c:v>93.216666666666669</c:v>
                </c:pt>
                <c:pt idx="67117">
                  <c:v>93.218055555555551</c:v>
                </c:pt>
                <c:pt idx="67118">
                  <c:v>93.219444444444449</c:v>
                </c:pt>
                <c:pt idx="67119">
                  <c:v>93.220833333333331</c:v>
                </c:pt>
                <c:pt idx="67120">
                  <c:v>93.222222222222229</c:v>
                </c:pt>
                <c:pt idx="67121">
                  <c:v>93.223611111111111</c:v>
                </c:pt>
                <c:pt idx="67122">
                  <c:v>93.224999999999994</c:v>
                </c:pt>
                <c:pt idx="67123">
                  <c:v>93.226388888888891</c:v>
                </c:pt>
                <c:pt idx="67124">
                  <c:v>93.227777777777774</c:v>
                </c:pt>
                <c:pt idx="67125">
                  <c:v>93.229166666666671</c:v>
                </c:pt>
                <c:pt idx="67126">
                  <c:v>93.230555555555554</c:v>
                </c:pt>
                <c:pt idx="67127">
                  <c:v>93.231944444444451</c:v>
                </c:pt>
                <c:pt idx="67128">
                  <c:v>93.233333333333334</c:v>
                </c:pt>
                <c:pt idx="67129">
                  <c:v>93.234722222222217</c:v>
                </c:pt>
                <c:pt idx="67130">
                  <c:v>93.236111111111114</c:v>
                </c:pt>
                <c:pt idx="67131">
                  <c:v>93.237499999999997</c:v>
                </c:pt>
                <c:pt idx="67132">
                  <c:v>93.238888888888894</c:v>
                </c:pt>
                <c:pt idx="67133">
                  <c:v>93.240277777777777</c:v>
                </c:pt>
                <c:pt idx="67134">
                  <c:v>93.24166666666666</c:v>
                </c:pt>
                <c:pt idx="67135">
                  <c:v>93.243055555555557</c:v>
                </c:pt>
                <c:pt idx="67136">
                  <c:v>93.24444444444444</c:v>
                </c:pt>
                <c:pt idx="67137">
                  <c:v>93.245833333333337</c:v>
                </c:pt>
                <c:pt idx="67138">
                  <c:v>93.24722222222222</c:v>
                </c:pt>
                <c:pt idx="67139">
                  <c:v>93.248611111111117</c:v>
                </c:pt>
                <c:pt idx="67140">
                  <c:v>93.25</c:v>
                </c:pt>
                <c:pt idx="67141">
                  <c:v>93.251388888888883</c:v>
                </c:pt>
                <c:pt idx="67142">
                  <c:v>93.25277777777778</c:v>
                </c:pt>
                <c:pt idx="67143">
                  <c:v>93.254166666666663</c:v>
                </c:pt>
                <c:pt idx="67144">
                  <c:v>93.25555555555556</c:v>
                </c:pt>
                <c:pt idx="67145">
                  <c:v>93.256944444444443</c:v>
                </c:pt>
                <c:pt idx="67146">
                  <c:v>93.25833333333334</c:v>
                </c:pt>
                <c:pt idx="67147">
                  <c:v>93.259722222222223</c:v>
                </c:pt>
                <c:pt idx="67148">
                  <c:v>93.261111111111106</c:v>
                </c:pt>
                <c:pt idx="67149">
                  <c:v>93.262500000000003</c:v>
                </c:pt>
                <c:pt idx="67150">
                  <c:v>93.263888888888886</c:v>
                </c:pt>
                <c:pt idx="67151">
                  <c:v>93.265277777777783</c:v>
                </c:pt>
                <c:pt idx="67152">
                  <c:v>93.266666666666666</c:v>
                </c:pt>
                <c:pt idx="67153">
                  <c:v>93.268055555555549</c:v>
                </c:pt>
                <c:pt idx="67154">
                  <c:v>93.269444444444446</c:v>
                </c:pt>
                <c:pt idx="67155">
                  <c:v>93.270833333333329</c:v>
                </c:pt>
                <c:pt idx="67156">
                  <c:v>93.272222222222226</c:v>
                </c:pt>
                <c:pt idx="67157">
                  <c:v>93.273611111111109</c:v>
                </c:pt>
                <c:pt idx="67158">
                  <c:v>93.275000000000006</c:v>
                </c:pt>
                <c:pt idx="67159">
                  <c:v>93.276388888888889</c:v>
                </c:pt>
                <c:pt idx="67160">
                  <c:v>93.277777777777771</c:v>
                </c:pt>
                <c:pt idx="67161">
                  <c:v>93.279166666666669</c:v>
                </c:pt>
                <c:pt idx="67162">
                  <c:v>93.280555555555551</c:v>
                </c:pt>
                <c:pt idx="67163">
                  <c:v>93.281944444444449</c:v>
                </c:pt>
                <c:pt idx="67164">
                  <c:v>93.283333333333331</c:v>
                </c:pt>
                <c:pt idx="67165">
                  <c:v>93.284722222222229</c:v>
                </c:pt>
                <c:pt idx="67166">
                  <c:v>93.286111111111111</c:v>
                </c:pt>
                <c:pt idx="67167">
                  <c:v>93.287499999999994</c:v>
                </c:pt>
                <c:pt idx="67168">
                  <c:v>93.288888888888891</c:v>
                </c:pt>
                <c:pt idx="67169">
                  <c:v>93.290277777777774</c:v>
                </c:pt>
                <c:pt idx="67170">
                  <c:v>93.291666666666671</c:v>
                </c:pt>
                <c:pt idx="67171">
                  <c:v>93.293055555555554</c:v>
                </c:pt>
                <c:pt idx="67172">
                  <c:v>93.294444444444451</c:v>
                </c:pt>
                <c:pt idx="67173">
                  <c:v>93.295833333333334</c:v>
                </c:pt>
                <c:pt idx="67174">
                  <c:v>93.297222222222217</c:v>
                </c:pt>
                <c:pt idx="67175">
                  <c:v>93.298611111111114</c:v>
                </c:pt>
                <c:pt idx="67176">
                  <c:v>93.3</c:v>
                </c:pt>
                <c:pt idx="67177">
                  <c:v>93.301388888888894</c:v>
                </c:pt>
                <c:pt idx="67178">
                  <c:v>93.302777777777777</c:v>
                </c:pt>
                <c:pt idx="67179">
                  <c:v>93.30416666666666</c:v>
                </c:pt>
                <c:pt idx="67180">
                  <c:v>93.305555555555557</c:v>
                </c:pt>
                <c:pt idx="67181">
                  <c:v>93.30694444444444</c:v>
                </c:pt>
                <c:pt idx="67182">
                  <c:v>93.308333333333337</c:v>
                </c:pt>
                <c:pt idx="67183">
                  <c:v>93.30972222222222</c:v>
                </c:pt>
                <c:pt idx="67184">
                  <c:v>93.311111111111117</c:v>
                </c:pt>
                <c:pt idx="67185">
                  <c:v>93.3125</c:v>
                </c:pt>
                <c:pt idx="67186">
                  <c:v>93.313888888888883</c:v>
                </c:pt>
                <c:pt idx="67187">
                  <c:v>93.31527777777778</c:v>
                </c:pt>
                <c:pt idx="67188">
                  <c:v>93.316666666666663</c:v>
                </c:pt>
                <c:pt idx="67189">
                  <c:v>93.31805555555556</c:v>
                </c:pt>
                <c:pt idx="67190">
                  <c:v>93.319444444444443</c:v>
                </c:pt>
                <c:pt idx="67191">
                  <c:v>93.32083333333334</c:v>
                </c:pt>
                <c:pt idx="67192">
                  <c:v>93.322222222222223</c:v>
                </c:pt>
                <c:pt idx="67193">
                  <c:v>93.323611111111106</c:v>
                </c:pt>
                <c:pt idx="67194">
                  <c:v>93.325000000000003</c:v>
                </c:pt>
                <c:pt idx="67195">
                  <c:v>93.326388888888886</c:v>
                </c:pt>
                <c:pt idx="67196">
                  <c:v>93.327777777777783</c:v>
                </c:pt>
                <c:pt idx="67197">
                  <c:v>93.329166666666666</c:v>
                </c:pt>
                <c:pt idx="67198">
                  <c:v>93.330555555555549</c:v>
                </c:pt>
                <c:pt idx="67199">
                  <c:v>93.331944444444446</c:v>
                </c:pt>
                <c:pt idx="67200">
                  <c:v>93.333333333333329</c:v>
                </c:pt>
                <c:pt idx="67201">
                  <c:v>93.334722222222226</c:v>
                </c:pt>
                <c:pt idx="67202">
                  <c:v>93.336111111111109</c:v>
                </c:pt>
                <c:pt idx="67203">
                  <c:v>93.337500000000006</c:v>
                </c:pt>
                <c:pt idx="67204">
                  <c:v>93.338888888888889</c:v>
                </c:pt>
                <c:pt idx="67205">
                  <c:v>93.340277777777771</c:v>
                </c:pt>
                <c:pt idx="67206">
                  <c:v>93.341666666666669</c:v>
                </c:pt>
                <c:pt idx="67207">
                  <c:v>93.343055555555551</c:v>
                </c:pt>
                <c:pt idx="67208">
                  <c:v>93.344444444444449</c:v>
                </c:pt>
                <c:pt idx="67209">
                  <c:v>93.345833333333331</c:v>
                </c:pt>
                <c:pt idx="67210">
                  <c:v>93.347222222222229</c:v>
                </c:pt>
                <c:pt idx="67211">
                  <c:v>93.348611111111111</c:v>
                </c:pt>
                <c:pt idx="67212">
                  <c:v>93.35</c:v>
                </c:pt>
                <c:pt idx="67213">
                  <c:v>93.351388888888891</c:v>
                </c:pt>
                <c:pt idx="67214">
                  <c:v>93.352777777777774</c:v>
                </c:pt>
                <c:pt idx="67215">
                  <c:v>93.354166666666671</c:v>
                </c:pt>
                <c:pt idx="67216">
                  <c:v>93.355555555555554</c:v>
                </c:pt>
                <c:pt idx="67217">
                  <c:v>93.356944444444451</c:v>
                </c:pt>
                <c:pt idx="67218">
                  <c:v>93.358333333333334</c:v>
                </c:pt>
                <c:pt idx="67219">
                  <c:v>93.359722222222217</c:v>
                </c:pt>
                <c:pt idx="67220">
                  <c:v>93.361111111111114</c:v>
                </c:pt>
                <c:pt idx="67221">
                  <c:v>93.362499999999997</c:v>
                </c:pt>
                <c:pt idx="67222">
                  <c:v>93.363888888888894</c:v>
                </c:pt>
                <c:pt idx="67223">
                  <c:v>93.365277777777777</c:v>
                </c:pt>
                <c:pt idx="67224">
                  <c:v>93.36666666666666</c:v>
                </c:pt>
                <c:pt idx="67225">
                  <c:v>93.368055555555557</c:v>
                </c:pt>
                <c:pt idx="67226">
                  <c:v>93.36944444444444</c:v>
                </c:pt>
                <c:pt idx="67227">
                  <c:v>93.370833333333337</c:v>
                </c:pt>
                <c:pt idx="67228">
                  <c:v>93.37222222222222</c:v>
                </c:pt>
                <c:pt idx="67229">
                  <c:v>93.373611111111117</c:v>
                </c:pt>
                <c:pt idx="67230">
                  <c:v>93.375</c:v>
                </c:pt>
                <c:pt idx="67231">
                  <c:v>93.376388888888883</c:v>
                </c:pt>
                <c:pt idx="67232">
                  <c:v>93.37777777777778</c:v>
                </c:pt>
                <c:pt idx="67233">
                  <c:v>93.379166666666663</c:v>
                </c:pt>
                <c:pt idx="67234">
                  <c:v>93.38055555555556</c:v>
                </c:pt>
                <c:pt idx="67235">
                  <c:v>93.381944444444443</c:v>
                </c:pt>
                <c:pt idx="67236">
                  <c:v>93.38333333333334</c:v>
                </c:pt>
                <c:pt idx="67237">
                  <c:v>93.384722222222223</c:v>
                </c:pt>
                <c:pt idx="67238">
                  <c:v>93.386111111111106</c:v>
                </c:pt>
                <c:pt idx="67239">
                  <c:v>93.387500000000003</c:v>
                </c:pt>
                <c:pt idx="67240">
                  <c:v>93.388888888888886</c:v>
                </c:pt>
                <c:pt idx="67241">
                  <c:v>93.390277777777783</c:v>
                </c:pt>
                <c:pt idx="67242">
                  <c:v>93.391666666666666</c:v>
                </c:pt>
                <c:pt idx="67243">
                  <c:v>93.393055555555549</c:v>
                </c:pt>
                <c:pt idx="67244">
                  <c:v>93.394444444444446</c:v>
                </c:pt>
                <c:pt idx="67245">
                  <c:v>93.395833333333329</c:v>
                </c:pt>
                <c:pt idx="67246">
                  <c:v>93.397222222222226</c:v>
                </c:pt>
                <c:pt idx="67247">
                  <c:v>93.398611111111109</c:v>
                </c:pt>
                <c:pt idx="67248">
                  <c:v>93.4</c:v>
                </c:pt>
                <c:pt idx="67249">
                  <c:v>93.401388888888889</c:v>
                </c:pt>
                <c:pt idx="67250">
                  <c:v>93.402777777777771</c:v>
                </c:pt>
                <c:pt idx="67251">
                  <c:v>93.404166666666669</c:v>
                </c:pt>
                <c:pt idx="67252">
                  <c:v>93.405555555555551</c:v>
                </c:pt>
                <c:pt idx="67253">
                  <c:v>93.406944444444449</c:v>
                </c:pt>
                <c:pt idx="67254">
                  <c:v>93.408333333333331</c:v>
                </c:pt>
                <c:pt idx="67255">
                  <c:v>93.409722222222229</c:v>
                </c:pt>
                <c:pt idx="67256">
                  <c:v>93.411111111111111</c:v>
                </c:pt>
                <c:pt idx="67257">
                  <c:v>93.412499999999994</c:v>
                </c:pt>
                <c:pt idx="67258">
                  <c:v>93.413888888888891</c:v>
                </c:pt>
                <c:pt idx="67259">
                  <c:v>93.415277777777774</c:v>
                </c:pt>
                <c:pt idx="67260">
                  <c:v>93.416666666666671</c:v>
                </c:pt>
                <c:pt idx="67261">
                  <c:v>93.418055555555554</c:v>
                </c:pt>
                <c:pt idx="67262">
                  <c:v>93.419444444444451</c:v>
                </c:pt>
                <c:pt idx="67263">
                  <c:v>93.420833333333334</c:v>
                </c:pt>
                <c:pt idx="67264">
                  <c:v>93.422222222222217</c:v>
                </c:pt>
                <c:pt idx="67265">
                  <c:v>93.423611111111114</c:v>
                </c:pt>
                <c:pt idx="67266">
                  <c:v>93.424999999999997</c:v>
                </c:pt>
                <c:pt idx="67267">
                  <c:v>93.426388888888894</c:v>
                </c:pt>
                <c:pt idx="67268">
                  <c:v>93.427777777777777</c:v>
                </c:pt>
                <c:pt idx="67269">
                  <c:v>93.42916666666666</c:v>
                </c:pt>
                <c:pt idx="67270">
                  <c:v>93.430555555555557</c:v>
                </c:pt>
                <c:pt idx="67271">
                  <c:v>93.43194444444444</c:v>
                </c:pt>
                <c:pt idx="67272">
                  <c:v>93.433333333333337</c:v>
                </c:pt>
                <c:pt idx="67273">
                  <c:v>93.43472222222222</c:v>
                </c:pt>
                <c:pt idx="67274">
                  <c:v>93.436111111111117</c:v>
                </c:pt>
                <c:pt idx="67275">
                  <c:v>93.4375</c:v>
                </c:pt>
                <c:pt idx="67276">
                  <c:v>93.438888888888883</c:v>
                </c:pt>
                <c:pt idx="67277">
                  <c:v>93.44027777777778</c:v>
                </c:pt>
                <c:pt idx="67278">
                  <c:v>93.441666666666663</c:v>
                </c:pt>
                <c:pt idx="67279">
                  <c:v>93.44305555555556</c:v>
                </c:pt>
                <c:pt idx="67280">
                  <c:v>93.444444444444443</c:v>
                </c:pt>
                <c:pt idx="67281">
                  <c:v>93.44583333333334</c:v>
                </c:pt>
                <c:pt idx="67282">
                  <c:v>93.447222222222223</c:v>
                </c:pt>
                <c:pt idx="67283">
                  <c:v>93.448611111111106</c:v>
                </c:pt>
                <c:pt idx="67284">
                  <c:v>93.45</c:v>
                </c:pt>
                <c:pt idx="67285">
                  <c:v>93.451388888888886</c:v>
                </c:pt>
                <c:pt idx="67286">
                  <c:v>93.452777777777783</c:v>
                </c:pt>
                <c:pt idx="67287">
                  <c:v>93.454166666666666</c:v>
                </c:pt>
                <c:pt idx="67288">
                  <c:v>93.455555555555549</c:v>
                </c:pt>
                <c:pt idx="67289">
                  <c:v>93.456944444444446</c:v>
                </c:pt>
                <c:pt idx="67290">
                  <c:v>93.458333333333329</c:v>
                </c:pt>
                <c:pt idx="67291">
                  <c:v>93.459722222222226</c:v>
                </c:pt>
                <c:pt idx="67292">
                  <c:v>93.461111111111109</c:v>
                </c:pt>
                <c:pt idx="67293">
                  <c:v>93.462500000000006</c:v>
                </c:pt>
                <c:pt idx="67294">
                  <c:v>93.463888888888889</c:v>
                </c:pt>
                <c:pt idx="67295">
                  <c:v>93.465277777777771</c:v>
                </c:pt>
                <c:pt idx="67296">
                  <c:v>93.466666666666669</c:v>
                </c:pt>
                <c:pt idx="67297">
                  <c:v>93.468055555555551</c:v>
                </c:pt>
                <c:pt idx="67298">
                  <c:v>93.469444444444449</c:v>
                </c:pt>
                <c:pt idx="67299">
                  <c:v>93.470833333333331</c:v>
                </c:pt>
                <c:pt idx="67300">
                  <c:v>93.472222222222229</c:v>
                </c:pt>
                <c:pt idx="67301">
                  <c:v>93.473611111111111</c:v>
                </c:pt>
                <c:pt idx="67302">
                  <c:v>93.474999999999994</c:v>
                </c:pt>
                <c:pt idx="67303">
                  <c:v>93.476388888888891</c:v>
                </c:pt>
                <c:pt idx="67304">
                  <c:v>93.477777777777774</c:v>
                </c:pt>
                <c:pt idx="67305">
                  <c:v>93.479166666666671</c:v>
                </c:pt>
                <c:pt idx="67306">
                  <c:v>93.480555555555554</c:v>
                </c:pt>
                <c:pt idx="67307">
                  <c:v>93.481944444444451</c:v>
                </c:pt>
                <c:pt idx="67308">
                  <c:v>93.483333333333334</c:v>
                </c:pt>
                <c:pt idx="67309">
                  <c:v>93.484722222222217</c:v>
                </c:pt>
                <c:pt idx="67310">
                  <c:v>93.486111111111114</c:v>
                </c:pt>
                <c:pt idx="67311">
                  <c:v>93.487499999999997</c:v>
                </c:pt>
                <c:pt idx="67312">
                  <c:v>93.488888888888894</c:v>
                </c:pt>
                <c:pt idx="67313">
                  <c:v>93.490277777777777</c:v>
                </c:pt>
                <c:pt idx="67314">
                  <c:v>93.49166666666666</c:v>
                </c:pt>
                <c:pt idx="67315">
                  <c:v>93.493055555555557</c:v>
                </c:pt>
                <c:pt idx="67316">
                  <c:v>93.49444444444444</c:v>
                </c:pt>
                <c:pt idx="67317">
                  <c:v>93.495833333333337</c:v>
                </c:pt>
                <c:pt idx="67318">
                  <c:v>93.49722222222222</c:v>
                </c:pt>
                <c:pt idx="67319">
                  <c:v>93.498611111111117</c:v>
                </c:pt>
                <c:pt idx="67320">
                  <c:v>93.5</c:v>
                </c:pt>
                <c:pt idx="67321">
                  <c:v>93.501388888888883</c:v>
                </c:pt>
                <c:pt idx="67322">
                  <c:v>93.50277777777778</c:v>
                </c:pt>
                <c:pt idx="67323">
                  <c:v>93.504166666666663</c:v>
                </c:pt>
                <c:pt idx="67324">
                  <c:v>93.50555555555556</c:v>
                </c:pt>
                <c:pt idx="67325">
                  <c:v>93.506944444444443</c:v>
                </c:pt>
                <c:pt idx="67326">
                  <c:v>93.50833333333334</c:v>
                </c:pt>
                <c:pt idx="67327">
                  <c:v>93.509722222222223</c:v>
                </c:pt>
                <c:pt idx="67328">
                  <c:v>93.511111111111106</c:v>
                </c:pt>
                <c:pt idx="67329">
                  <c:v>93.512500000000003</c:v>
                </c:pt>
                <c:pt idx="67330">
                  <c:v>93.513888888888886</c:v>
                </c:pt>
                <c:pt idx="67331">
                  <c:v>93.515277777777783</c:v>
                </c:pt>
                <c:pt idx="67332">
                  <c:v>93.516666666666666</c:v>
                </c:pt>
                <c:pt idx="67333">
                  <c:v>93.518055555555549</c:v>
                </c:pt>
                <c:pt idx="67334">
                  <c:v>93.519444444444446</c:v>
                </c:pt>
                <c:pt idx="67335">
                  <c:v>93.520833333333329</c:v>
                </c:pt>
                <c:pt idx="67336">
                  <c:v>93.522222222222226</c:v>
                </c:pt>
                <c:pt idx="67337">
                  <c:v>93.523611111111109</c:v>
                </c:pt>
                <c:pt idx="67338">
                  <c:v>93.525000000000006</c:v>
                </c:pt>
                <c:pt idx="67339">
                  <c:v>93.526388888888889</c:v>
                </c:pt>
                <c:pt idx="67340">
                  <c:v>93.527777777777771</c:v>
                </c:pt>
                <c:pt idx="67341">
                  <c:v>93.529166666666669</c:v>
                </c:pt>
                <c:pt idx="67342">
                  <c:v>93.530555555555551</c:v>
                </c:pt>
                <c:pt idx="67343">
                  <c:v>93.531944444444449</c:v>
                </c:pt>
                <c:pt idx="67344">
                  <c:v>93.533333333333331</c:v>
                </c:pt>
                <c:pt idx="67345">
                  <c:v>93.534722222222229</c:v>
                </c:pt>
                <c:pt idx="67346">
                  <c:v>93.536111111111111</c:v>
                </c:pt>
                <c:pt idx="67347">
                  <c:v>93.537499999999994</c:v>
                </c:pt>
                <c:pt idx="67348">
                  <c:v>93.538888888888891</c:v>
                </c:pt>
                <c:pt idx="67349">
                  <c:v>93.540277777777774</c:v>
                </c:pt>
                <c:pt idx="67350">
                  <c:v>93.541666666666671</c:v>
                </c:pt>
                <c:pt idx="67351">
                  <c:v>93.543055555555554</c:v>
                </c:pt>
                <c:pt idx="67352">
                  <c:v>93.544444444444451</c:v>
                </c:pt>
                <c:pt idx="67353">
                  <c:v>93.545833333333334</c:v>
                </c:pt>
                <c:pt idx="67354">
                  <c:v>93.547222222222217</c:v>
                </c:pt>
                <c:pt idx="67355">
                  <c:v>93.548611111111114</c:v>
                </c:pt>
                <c:pt idx="67356">
                  <c:v>93.55</c:v>
                </c:pt>
                <c:pt idx="67357">
                  <c:v>93.551388888888894</c:v>
                </c:pt>
                <c:pt idx="67358">
                  <c:v>93.552777777777777</c:v>
                </c:pt>
                <c:pt idx="67359">
                  <c:v>93.55416666666666</c:v>
                </c:pt>
                <c:pt idx="67360">
                  <c:v>93.555555555555557</c:v>
                </c:pt>
                <c:pt idx="67361">
                  <c:v>93.55694444444444</c:v>
                </c:pt>
                <c:pt idx="67362">
                  <c:v>93.558333333333337</c:v>
                </c:pt>
                <c:pt idx="67363">
                  <c:v>93.55972222222222</c:v>
                </c:pt>
                <c:pt idx="67364">
                  <c:v>93.561111111111117</c:v>
                </c:pt>
                <c:pt idx="67365">
                  <c:v>93.5625</c:v>
                </c:pt>
                <c:pt idx="67366">
                  <c:v>93.563888888888883</c:v>
                </c:pt>
                <c:pt idx="67367">
                  <c:v>93.56527777777778</c:v>
                </c:pt>
                <c:pt idx="67368">
                  <c:v>93.566666666666663</c:v>
                </c:pt>
                <c:pt idx="67369">
                  <c:v>93.56805555555556</c:v>
                </c:pt>
                <c:pt idx="67370">
                  <c:v>93.569444444444443</c:v>
                </c:pt>
                <c:pt idx="67371">
                  <c:v>93.57083333333334</c:v>
                </c:pt>
                <c:pt idx="67372">
                  <c:v>93.572222222222223</c:v>
                </c:pt>
                <c:pt idx="67373">
                  <c:v>93.573611111111106</c:v>
                </c:pt>
                <c:pt idx="67374">
                  <c:v>93.575000000000003</c:v>
                </c:pt>
                <c:pt idx="67375">
                  <c:v>93.576388888888886</c:v>
                </c:pt>
                <c:pt idx="67376">
                  <c:v>93.577777777777783</c:v>
                </c:pt>
                <c:pt idx="67377">
                  <c:v>93.579166666666666</c:v>
                </c:pt>
                <c:pt idx="67378">
                  <c:v>93.580555555555549</c:v>
                </c:pt>
                <c:pt idx="67379">
                  <c:v>93.581944444444446</c:v>
                </c:pt>
                <c:pt idx="67380">
                  <c:v>93.583333333333329</c:v>
                </c:pt>
                <c:pt idx="67381">
                  <c:v>93.584722222222226</c:v>
                </c:pt>
                <c:pt idx="67382">
                  <c:v>93.586111111111109</c:v>
                </c:pt>
                <c:pt idx="67383">
                  <c:v>93.587500000000006</c:v>
                </c:pt>
                <c:pt idx="67384">
                  <c:v>93.588888888888889</c:v>
                </c:pt>
                <c:pt idx="67385">
                  <c:v>93.590277777777771</c:v>
                </c:pt>
                <c:pt idx="67386">
                  <c:v>93.591666666666669</c:v>
                </c:pt>
                <c:pt idx="67387">
                  <c:v>93.593055555555551</c:v>
                </c:pt>
                <c:pt idx="67388">
                  <c:v>93.594444444444449</c:v>
                </c:pt>
                <c:pt idx="67389">
                  <c:v>93.595833333333331</c:v>
                </c:pt>
                <c:pt idx="67390">
                  <c:v>93.597222222222229</c:v>
                </c:pt>
                <c:pt idx="67391">
                  <c:v>93.598611111111111</c:v>
                </c:pt>
                <c:pt idx="67392">
                  <c:v>93.6</c:v>
                </c:pt>
                <c:pt idx="67393">
                  <c:v>93.601388888888891</c:v>
                </c:pt>
                <c:pt idx="67394">
                  <c:v>93.602777777777774</c:v>
                </c:pt>
                <c:pt idx="67395">
                  <c:v>93.604166666666671</c:v>
                </c:pt>
                <c:pt idx="67396">
                  <c:v>93.605555555555554</c:v>
                </c:pt>
                <c:pt idx="67397">
                  <c:v>93.606944444444451</c:v>
                </c:pt>
                <c:pt idx="67398">
                  <c:v>93.608333333333334</c:v>
                </c:pt>
                <c:pt idx="67399">
                  <c:v>93.609722222222217</c:v>
                </c:pt>
                <c:pt idx="67400">
                  <c:v>93.611111111111114</c:v>
                </c:pt>
                <c:pt idx="67401">
                  <c:v>93.612499999999997</c:v>
                </c:pt>
                <c:pt idx="67402">
                  <c:v>93.613888888888894</c:v>
                </c:pt>
                <c:pt idx="67403">
                  <c:v>93.615277777777777</c:v>
                </c:pt>
                <c:pt idx="67404">
                  <c:v>93.61666666666666</c:v>
                </c:pt>
                <c:pt idx="67405">
                  <c:v>93.618055555555557</c:v>
                </c:pt>
                <c:pt idx="67406">
                  <c:v>93.61944444444444</c:v>
                </c:pt>
                <c:pt idx="67407">
                  <c:v>93.620833333333337</c:v>
                </c:pt>
                <c:pt idx="67408">
                  <c:v>93.62222222222222</c:v>
                </c:pt>
                <c:pt idx="67409">
                  <c:v>93.623611111111117</c:v>
                </c:pt>
                <c:pt idx="67410">
                  <c:v>93.625</c:v>
                </c:pt>
                <c:pt idx="67411">
                  <c:v>93.626388888888883</c:v>
                </c:pt>
                <c:pt idx="67412">
                  <c:v>93.62777777777778</c:v>
                </c:pt>
                <c:pt idx="67413">
                  <c:v>93.629166666666663</c:v>
                </c:pt>
                <c:pt idx="67414">
                  <c:v>93.63055555555556</c:v>
                </c:pt>
                <c:pt idx="67415">
                  <c:v>93.631944444444443</c:v>
                </c:pt>
                <c:pt idx="67416">
                  <c:v>93.63333333333334</c:v>
                </c:pt>
                <c:pt idx="67417">
                  <c:v>93.634722222222223</c:v>
                </c:pt>
                <c:pt idx="67418">
                  <c:v>93.636111111111106</c:v>
                </c:pt>
                <c:pt idx="67419">
                  <c:v>93.637500000000003</c:v>
                </c:pt>
                <c:pt idx="67420">
                  <c:v>93.638888888888886</c:v>
                </c:pt>
                <c:pt idx="67421">
                  <c:v>93.640277777777783</c:v>
                </c:pt>
                <c:pt idx="67422">
                  <c:v>93.641666666666666</c:v>
                </c:pt>
                <c:pt idx="67423">
                  <c:v>93.643055555555549</c:v>
                </c:pt>
                <c:pt idx="67424">
                  <c:v>93.644444444444446</c:v>
                </c:pt>
                <c:pt idx="67425">
                  <c:v>93.645833333333329</c:v>
                </c:pt>
                <c:pt idx="67426">
                  <c:v>93.647222222222226</c:v>
                </c:pt>
                <c:pt idx="67427">
                  <c:v>93.648611111111109</c:v>
                </c:pt>
                <c:pt idx="67428">
                  <c:v>93.65</c:v>
                </c:pt>
                <c:pt idx="67429">
                  <c:v>93.651388888888889</c:v>
                </c:pt>
                <c:pt idx="67430">
                  <c:v>93.652777777777771</c:v>
                </c:pt>
                <c:pt idx="67431">
                  <c:v>93.654166666666669</c:v>
                </c:pt>
                <c:pt idx="67432">
                  <c:v>93.655555555555551</c:v>
                </c:pt>
                <c:pt idx="67433">
                  <c:v>93.656944444444449</c:v>
                </c:pt>
                <c:pt idx="67434">
                  <c:v>93.658333333333331</c:v>
                </c:pt>
                <c:pt idx="67435">
                  <c:v>93.659722222222229</c:v>
                </c:pt>
                <c:pt idx="67436">
                  <c:v>93.661111111111111</c:v>
                </c:pt>
                <c:pt idx="67437">
                  <c:v>93.662499999999994</c:v>
                </c:pt>
                <c:pt idx="67438">
                  <c:v>93.663888888888891</c:v>
                </c:pt>
                <c:pt idx="67439">
                  <c:v>93.665277777777774</c:v>
                </c:pt>
                <c:pt idx="67440">
                  <c:v>93.666666666666671</c:v>
                </c:pt>
                <c:pt idx="67441">
                  <c:v>93.668055555555554</c:v>
                </c:pt>
                <c:pt idx="67442">
                  <c:v>93.669444444444451</c:v>
                </c:pt>
                <c:pt idx="67443">
                  <c:v>93.670833333333334</c:v>
                </c:pt>
                <c:pt idx="67444">
                  <c:v>93.672222222222217</c:v>
                </c:pt>
                <c:pt idx="67445">
                  <c:v>93.673611111111114</c:v>
                </c:pt>
                <c:pt idx="67446">
                  <c:v>93.674999999999997</c:v>
                </c:pt>
                <c:pt idx="67447">
                  <c:v>93.676388888888894</c:v>
                </c:pt>
                <c:pt idx="67448">
                  <c:v>93.677777777777777</c:v>
                </c:pt>
                <c:pt idx="67449">
                  <c:v>93.67916666666666</c:v>
                </c:pt>
                <c:pt idx="67450">
                  <c:v>93.680555555555557</c:v>
                </c:pt>
                <c:pt idx="67451">
                  <c:v>93.68194444444444</c:v>
                </c:pt>
                <c:pt idx="67452">
                  <c:v>93.683333333333337</c:v>
                </c:pt>
                <c:pt idx="67453">
                  <c:v>93.68472222222222</c:v>
                </c:pt>
                <c:pt idx="67454">
                  <c:v>93.686111111111117</c:v>
                </c:pt>
                <c:pt idx="67455">
                  <c:v>93.6875</c:v>
                </c:pt>
                <c:pt idx="67456">
                  <c:v>93.688888888888883</c:v>
                </c:pt>
                <c:pt idx="67457">
                  <c:v>93.69027777777778</c:v>
                </c:pt>
                <c:pt idx="67458">
                  <c:v>93.691666666666663</c:v>
                </c:pt>
                <c:pt idx="67459">
                  <c:v>93.69305555555556</c:v>
                </c:pt>
                <c:pt idx="67460">
                  <c:v>93.694444444444443</c:v>
                </c:pt>
                <c:pt idx="67461">
                  <c:v>93.69583333333334</c:v>
                </c:pt>
                <c:pt idx="67462">
                  <c:v>93.697222222222223</c:v>
                </c:pt>
                <c:pt idx="67463">
                  <c:v>93.698611111111106</c:v>
                </c:pt>
                <c:pt idx="67464">
                  <c:v>93.7</c:v>
                </c:pt>
                <c:pt idx="67465">
                  <c:v>93.701388888888886</c:v>
                </c:pt>
                <c:pt idx="67466">
                  <c:v>93.702777777777783</c:v>
                </c:pt>
                <c:pt idx="67467">
                  <c:v>93.704166666666666</c:v>
                </c:pt>
                <c:pt idx="67468">
                  <c:v>93.705555555555549</c:v>
                </c:pt>
                <c:pt idx="67469">
                  <c:v>93.706944444444446</c:v>
                </c:pt>
                <c:pt idx="67470">
                  <c:v>93.708333333333329</c:v>
                </c:pt>
                <c:pt idx="67471">
                  <c:v>93.709722222222226</c:v>
                </c:pt>
                <c:pt idx="67472">
                  <c:v>93.711111111111109</c:v>
                </c:pt>
                <c:pt idx="67473">
                  <c:v>93.712500000000006</c:v>
                </c:pt>
                <c:pt idx="67474">
                  <c:v>93.713888888888889</c:v>
                </c:pt>
                <c:pt idx="67475">
                  <c:v>93.715277777777771</c:v>
                </c:pt>
                <c:pt idx="67476">
                  <c:v>93.716666666666669</c:v>
                </c:pt>
                <c:pt idx="67477">
                  <c:v>93.718055555555551</c:v>
                </c:pt>
                <c:pt idx="67478">
                  <c:v>93.719444444444449</c:v>
                </c:pt>
                <c:pt idx="67479">
                  <c:v>93.720833333333331</c:v>
                </c:pt>
                <c:pt idx="67480">
                  <c:v>93.722222222222229</c:v>
                </c:pt>
                <c:pt idx="67481">
                  <c:v>93.723611111111111</c:v>
                </c:pt>
                <c:pt idx="67482">
                  <c:v>93.724999999999994</c:v>
                </c:pt>
                <c:pt idx="67483">
                  <c:v>93.726388888888891</c:v>
                </c:pt>
                <c:pt idx="67484">
                  <c:v>93.727777777777774</c:v>
                </c:pt>
                <c:pt idx="67485">
                  <c:v>93.729166666666671</c:v>
                </c:pt>
                <c:pt idx="67486">
                  <c:v>93.730555555555554</c:v>
                </c:pt>
                <c:pt idx="67487">
                  <c:v>93.731944444444451</c:v>
                </c:pt>
                <c:pt idx="67488">
                  <c:v>93.733333333333334</c:v>
                </c:pt>
                <c:pt idx="67489">
                  <c:v>93.734722222222217</c:v>
                </c:pt>
                <c:pt idx="67490">
                  <c:v>93.736111111111114</c:v>
                </c:pt>
                <c:pt idx="67491">
                  <c:v>93.737499999999997</c:v>
                </c:pt>
                <c:pt idx="67492">
                  <c:v>93.738888888888894</c:v>
                </c:pt>
                <c:pt idx="67493">
                  <c:v>93.740277777777777</c:v>
                </c:pt>
                <c:pt idx="67494">
                  <c:v>93.74166666666666</c:v>
                </c:pt>
                <c:pt idx="67495">
                  <c:v>93.743055555555557</c:v>
                </c:pt>
                <c:pt idx="67496">
                  <c:v>93.74444444444444</c:v>
                </c:pt>
                <c:pt idx="67497">
                  <c:v>93.745833333333337</c:v>
                </c:pt>
                <c:pt idx="67498">
                  <c:v>93.74722222222222</c:v>
                </c:pt>
                <c:pt idx="67499">
                  <c:v>93.748611111111117</c:v>
                </c:pt>
                <c:pt idx="67500">
                  <c:v>93.75</c:v>
                </c:pt>
                <c:pt idx="67501">
                  <c:v>93.751388888888883</c:v>
                </c:pt>
                <c:pt idx="67502">
                  <c:v>93.75277777777778</c:v>
                </c:pt>
                <c:pt idx="67503">
                  <c:v>93.754166666666663</c:v>
                </c:pt>
                <c:pt idx="67504">
                  <c:v>93.75555555555556</c:v>
                </c:pt>
                <c:pt idx="67505">
                  <c:v>93.756944444444443</c:v>
                </c:pt>
                <c:pt idx="67506">
                  <c:v>93.75833333333334</c:v>
                </c:pt>
                <c:pt idx="67507">
                  <c:v>93.759722222222223</c:v>
                </c:pt>
                <c:pt idx="67508">
                  <c:v>93.761111111111106</c:v>
                </c:pt>
                <c:pt idx="67509">
                  <c:v>93.762500000000003</c:v>
                </c:pt>
                <c:pt idx="67510">
                  <c:v>93.763888888888886</c:v>
                </c:pt>
                <c:pt idx="67511">
                  <c:v>93.765277777777783</c:v>
                </c:pt>
                <c:pt idx="67512">
                  <c:v>93.766666666666666</c:v>
                </c:pt>
                <c:pt idx="67513">
                  <c:v>93.768055555555549</c:v>
                </c:pt>
                <c:pt idx="67514">
                  <c:v>93.769444444444446</c:v>
                </c:pt>
                <c:pt idx="67515">
                  <c:v>93.770833333333329</c:v>
                </c:pt>
                <c:pt idx="67516">
                  <c:v>93.772222222222226</c:v>
                </c:pt>
                <c:pt idx="67517">
                  <c:v>93.773611111111109</c:v>
                </c:pt>
                <c:pt idx="67518">
                  <c:v>93.775000000000006</c:v>
                </c:pt>
                <c:pt idx="67519">
                  <c:v>93.776388888888889</c:v>
                </c:pt>
                <c:pt idx="67520">
                  <c:v>93.777777777777771</c:v>
                </c:pt>
                <c:pt idx="67521">
                  <c:v>93.779166666666669</c:v>
                </c:pt>
                <c:pt idx="67522">
                  <c:v>93.780555555555551</c:v>
                </c:pt>
                <c:pt idx="67523">
                  <c:v>93.781944444444449</c:v>
                </c:pt>
                <c:pt idx="67524">
                  <c:v>93.783333333333331</c:v>
                </c:pt>
                <c:pt idx="67525">
                  <c:v>93.784722222222229</c:v>
                </c:pt>
                <c:pt idx="67526">
                  <c:v>93.786111111111111</c:v>
                </c:pt>
                <c:pt idx="67527">
                  <c:v>93.787499999999994</c:v>
                </c:pt>
                <c:pt idx="67528">
                  <c:v>93.788888888888891</c:v>
                </c:pt>
                <c:pt idx="67529">
                  <c:v>93.790277777777774</c:v>
                </c:pt>
                <c:pt idx="67530">
                  <c:v>93.791666666666671</c:v>
                </c:pt>
                <c:pt idx="67531">
                  <c:v>93.793055555555554</c:v>
                </c:pt>
                <c:pt idx="67532">
                  <c:v>93.794444444444451</c:v>
                </c:pt>
                <c:pt idx="67533">
                  <c:v>93.795833333333334</c:v>
                </c:pt>
                <c:pt idx="67534">
                  <c:v>93.797222222222217</c:v>
                </c:pt>
                <c:pt idx="67535">
                  <c:v>93.798611111111114</c:v>
                </c:pt>
                <c:pt idx="67536">
                  <c:v>93.8</c:v>
                </c:pt>
                <c:pt idx="67537">
                  <c:v>93.801388888888894</c:v>
                </c:pt>
                <c:pt idx="67538">
                  <c:v>93.802777777777777</c:v>
                </c:pt>
                <c:pt idx="67539">
                  <c:v>93.80416666666666</c:v>
                </c:pt>
                <c:pt idx="67540">
                  <c:v>93.805555555555557</c:v>
                </c:pt>
                <c:pt idx="67541">
                  <c:v>93.80694444444444</c:v>
                </c:pt>
                <c:pt idx="67542">
                  <c:v>93.808333333333337</c:v>
                </c:pt>
                <c:pt idx="67543">
                  <c:v>93.80972222222222</c:v>
                </c:pt>
                <c:pt idx="67544">
                  <c:v>93.811111111111117</c:v>
                </c:pt>
                <c:pt idx="67545">
                  <c:v>93.8125</c:v>
                </c:pt>
                <c:pt idx="67546">
                  <c:v>93.813888888888883</c:v>
                </c:pt>
                <c:pt idx="67547">
                  <c:v>93.81527777777778</c:v>
                </c:pt>
                <c:pt idx="67548">
                  <c:v>93.816666666666663</c:v>
                </c:pt>
                <c:pt idx="67549">
                  <c:v>93.81805555555556</c:v>
                </c:pt>
                <c:pt idx="67550">
                  <c:v>93.819444444444443</c:v>
                </c:pt>
                <c:pt idx="67551">
                  <c:v>93.82083333333334</c:v>
                </c:pt>
                <c:pt idx="67552">
                  <c:v>93.822222222222223</c:v>
                </c:pt>
                <c:pt idx="67553">
                  <c:v>93.823611111111106</c:v>
                </c:pt>
                <c:pt idx="67554">
                  <c:v>93.825000000000003</c:v>
                </c:pt>
                <c:pt idx="67555">
                  <c:v>93.826388888888886</c:v>
                </c:pt>
                <c:pt idx="67556">
                  <c:v>93.827777777777783</c:v>
                </c:pt>
                <c:pt idx="67557">
                  <c:v>93.829166666666666</c:v>
                </c:pt>
                <c:pt idx="67558">
                  <c:v>93.830555555555549</c:v>
                </c:pt>
                <c:pt idx="67559">
                  <c:v>93.831944444444446</c:v>
                </c:pt>
                <c:pt idx="67560">
                  <c:v>93.833333333333329</c:v>
                </c:pt>
                <c:pt idx="67561">
                  <c:v>93.834722222222226</c:v>
                </c:pt>
                <c:pt idx="67562">
                  <c:v>93.836111111111109</c:v>
                </c:pt>
                <c:pt idx="67563">
                  <c:v>93.837500000000006</c:v>
                </c:pt>
                <c:pt idx="67564">
                  <c:v>93.838888888888889</c:v>
                </c:pt>
                <c:pt idx="67565">
                  <c:v>93.840277777777771</c:v>
                </c:pt>
                <c:pt idx="67566">
                  <c:v>93.841666666666669</c:v>
                </c:pt>
                <c:pt idx="67567">
                  <c:v>93.843055555555551</c:v>
                </c:pt>
                <c:pt idx="67568">
                  <c:v>93.844444444444449</c:v>
                </c:pt>
                <c:pt idx="67569">
                  <c:v>93.845833333333331</c:v>
                </c:pt>
                <c:pt idx="67570">
                  <c:v>93.847222222222229</c:v>
                </c:pt>
                <c:pt idx="67571">
                  <c:v>93.848611111111111</c:v>
                </c:pt>
                <c:pt idx="67572">
                  <c:v>93.85</c:v>
                </c:pt>
                <c:pt idx="67573">
                  <c:v>93.851388888888891</c:v>
                </c:pt>
                <c:pt idx="67574">
                  <c:v>93.852777777777774</c:v>
                </c:pt>
                <c:pt idx="67575">
                  <c:v>93.854166666666671</c:v>
                </c:pt>
                <c:pt idx="67576">
                  <c:v>93.855555555555554</c:v>
                </c:pt>
                <c:pt idx="67577">
                  <c:v>93.856944444444451</c:v>
                </c:pt>
                <c:pt idx="67578">
                  <c:v>93.858333333333334</c:v>
                </c:pt>
                <c:pt idx="67579">
                  <c:v>93.859722222222217</c:v>
                </c:pt>
                <c:pt idx="67580">
                  <c:v>93.861111111111114</c:v>
                </c:pt>
                <c:pt idx="67581">
                  <c:v>93.862499999999997</c:v>
                </c:pt>
                <c:pt idx="67582">
                  <c:v>93.863888888888894</c:v>
                </c:pt>
                <c:pt idx="67583">
                  <c:v>93.865277777777777</c:v>
                </c:pt>
                <c:pt idx="67584">
                  <c:v>93.86666666666666</c:v>
                </c:pt>
                <c:pt idx="67585">
                  <c:v>93.868055555555557</c:v>
                </c:pt>
                <c:pt idx="67586">
                  <c:v>93.86944444444444</c:v>
                </c:pt>
                <c:pt idx="67587">
                  <c:v>93.870833333333337</c:v>
                </c:pt>
                <c:pt idx="67588">
                  <c:v>93.87222222222222</c:v>
                </c:pt>
                <c:pt idx="67589">
                  <c:v>93.873611111111117</c:v>
                </c:pt>
                <c:pt idx="67590">
                  <c:v>93.875</c:v>
                </c:pt>
                <c:pt idx="67591">
                  <c:v>93.876388888888883</c:v>
                </c:pt>
                <c:pt idx="67592">
                  <c:v>93.87777777777778</c:v>
                </c:pt>
                <c:pt idx="67593">
                  <c:v>93.879166666666663</c:v>
                </c:pt>
                <c:pt idx="67594">
                  <c:v>93.88055555555556</c:v>
                </c:pt>
                <c:pt idx="67595">
                  <c:v>93.881944444444443</c:v>
                </c:pt>
                <c:pt idx="67596">
                  <c:v>93.88333333333334</c:v>
                </c:pt>
                <c:pt idx="67597">
                  <c:v>93.884722222222223</c:v>
                </c:pt>
                <c:pt idx="67598">
                  <c:v>93.886111111111106</c:v>
                </c:pt>
                <c:pt idx="67599">
                  <c:v>93.887500000000003</c:v>
                </c:pt>
                <c:pt idx="67600">
                  <c:v>93.888888888888886</c:v>
                </c:pt>
                <c:pt idx="67601">
                  <c:v>93.890277777777783</c:v>
                </c:pt>
                <c:pt idx="67602">
                  <c:v>93.891666666666666</c:v>
                </c:pt>
                <c:pt idx="67603">
                  <c:v>93.893055555555549</c:v>
                </c:pt>
                <c:pt idx="67604">
                  <c:v>93.894444444444446</c:v>
                </c:pt>
                <c:pt idx="67605">
                  <c:v>93.895833333333329</c:v>
                </c:pt>
                <c:pt idx="67606">
                  <c:v>93.897222222222226</c:v>
                </c:pt>
                <c:pt idx="67607">
                  <c:v>93.898611111111109</c:v>
                </c:pt>
                <c:pt idx="67608">
                  <c:v>93.9</c:v>
                </c:pt>
                <c:pt idx="67609">
                  <c:v>93.901388888888889</c:v>
                </c:pt>
                <c:pt idx="67610">
                  <c:v>93.902777777777771</c:v>
                </c:pt>
                <c:pt idx="67611">
                  <c:v>93.904166666666669</c:v>
                </c:pt>
                <c:pt idx="67612">
                  <c:v>93.905555555555551</c:v>
                </c:pt>
                <c:pt idx="67613">
                  <c:v>93.906944444444449</c:v>
                </c:pt>
                <c:pt idx="67614">
                  <c:v>93.908333333333331</c:v>
                </c:pt>
                <c:pt idx="67615">
                  <c:v>93.909722222222229</c:v>
                </c:pt>
                <c:pt idx="67616">
                  <c:v>93.911111111111111</c:v>
                </c:pt>
                <c:pt idx="67617">
                  <c:v>93.912499999999994</c:v>
                </c:pt>
                <c:pt idx="67618">
                  <c:v>93.913888888888891</c:v>
                </c:pt>
                <c:pt idx="67619">
                  <c:v>93.915277777777774</c:v>
                </c:pt>
                <c:pt idx="67620">
                  <c:v>93.916666666666671</c:v>
                </c:pt>
                <c:pt idx="67621">
                  <c:v>93.918055555555554</c:v>
                </c:pt>
                <c:pt idx="67622">
                  <c:v>93.919444444444451</c:v>
                </c:pt>
                <c:pt idx="67623">
                  <c:v>93.920833333333334</c:v>
                </c:pt>
                <c:pt idx="67624">
                  <c:v>93.922222222222217</c:v>
                </c:pt>
                <c:pt idx="67625">
                  <c:v>93.923611111111114</c:v>
                </c:pt>
                <c:pt idx="67626">
                  <c:v>93.924999999999997</c:v>
                </c:pt>
                <c:pt idx="67627">
                  <c:v>93.926388888888894</c:v>
                </c:pt>
                <c:pt idx="67628">
                  <c:v>93.927777777777777</c:v>
                </c:pt>
                <c:pt idx="67629">
                  <c:v>93.92916666666666</c:v>
                </c:pt>
                <c:pt idx="67630">
                  <c:v>93.930555555555557</c:v>
                </c:pt>
                <c:pt idx="67631">
                  <c:v>93.93194444444444</c:v>
                </c:pt>
                <c:pt idx="67632">
                  <c:v>93.933333333333337</c:v>
                </c:pt>
                <c:pt idx="67633">
                  <c:v>93.93472222222222</c:v>
                </c:pt>
                <c:pt idx="67634">
                  <c:v>93.936111111111117</c:v>
                </c:pt>
                <c:pt idx="67635">
                  <c:v>93.9375</c:v>
                </c:pt>
                <c:pt idx="67636">
                  <c:v>93.938888888888883</c:v>
                </c:pt>
                <c:pt idx="67637">
                  <c:v>93.94027777777778</c:v>
                </c:pt>
                <c:pt idx="67638">
                  <c:v>93.941666666666663</c:v>
                </c:pt>
                <c:pt idx="67639">
                  <c:v>93.94305555555556</c:v>
                </c:pt>
                <c:pt idx="67640">
                  <c:v>93.944444444444443</c:v>
                </c:pt>
                <c:pt idx="67641">
                  <c:v>93.94583333333334</c:v>
                </c:pt>
                <c:pt idx="67642">
                  <c:v>93.947222222222223</c:v>
                </c:pt>
                <c:pt idx="67643">
                  <c:v>93.948611111111106</c:v>
                </c:pt>
                <c:pt idx="67644">
                  <c:v>93.95</c:v>
                </c:pt>
                <c:pt idx="67645">
                  <c:v>93.951388888888886</c:v>
                </c:pt>
                <c:pt idx="67646">
                  <c:v>93.952777777777783</c:v>
                </c:pt>
                <c:pt idx="67647">
                  <c:v>93.954166666666666</c:v>
                </c:pt>
                <c:pt idx="67648">
                  <c:v>93.955555555555549</c:v>
                </c:pt>
                <c:pt idx="67649">
                  <c:v>93.956944444444446</c:v>
                </c:pt>
                <c:pt idx="67650">
                  <c:v>93.958333333333329</c:v>
                </c:pt>
                <c:pt idx="67651">
                  <c:v>93.959722222222226</c:v>
                </c:pt>
                <c:pt idx="67652">
                  <c:v>93.961111111111109</c:v>
                </c:pt>
                <c:pt idx="67653">
                  <c:v>93.962500000000006</c:v>
                </c:pt>
                <c:pt idx="67654">
                  <c:v>93.963888888888889</c:v>
                </c:pt>
                <c:pt idx="67655">
                  <c:v>93.965277777777771</c:v>
                </c:pt>
                <c:pt idx="67656">
                  <c:v>93.966666666666669</c:v>
                </c:pt>
                <c:pt idx="67657">
                  <c:v>93.968055555555551</c:v>
                </c:pt>
                <c:pt idx="67658">
                  <c:v>93.969444444444449</c:v>
                </c:pt>
                <c:pt idx="67659">
                  <c:v>93.970833333333331</c:v>
                </c:pt>
                <c:pt idx="67660">
                  <c:v>93.972222222222229</c:v>
                </c:pt>
                <c:pt idx="67661">
                  <c:v>93.973611111111111</c:v>
                </c:pt>
                <c:pt idx="67662">
                  <c:v>93.974999999999994</c:v>
                </c:pt>
                <c:pt idx="67663">
                  <c:v>93.976388888888891</c:v>
                </c:pt>
                <c:pt idx="67664">
                  <c:v>93.977777777777774</c:v>
                </c:pt>
                <c:pt idx="67665">
                  <c:v>93.979166666666671</c:v>
                </c:pt>
                <c:pt idx="67666">
                  <c:v>93.980555555555554</c:v>
                </c:pt>
                <c:pt idx="67667">
                  <c:v>93.981944444444451</c:v>
                </c:pt>
                <c:pt idx="67668">
                  <c:v>93.983333333333334</c:v>
                </c:pt>
                <c:pt idx="67669">
                  <c:v>93.984722222222217</c:v>
                </c:pt>
                <c:pt idx="67670">
                  <c:v>93.986111111111114</c:v>
                </c:pt>
                <c:pt idx="67671">
                  <c:v>93.987499999999997</c:v>
                </c:pt>
                <c:pt idx="67672">
                  <c:v>93.988888888888894</c:v>
                </c:pt>
                <c:pt idx="67673">
                  <c:v>93.990277777777777</c:v>
                </c:pt>
                <c:pt idx="67674">
                  <c:v>93.99166666666666</c:v>
                </c:pt>
                <c:pt idx="67675">
                  <c:v>93.993055555555557</c:v>
                </c:pt>
                <c:pt idx="67676">
                  <c:v>93.99444444444444</c:v>
                </c:pt>
                <c:pt idx="67677">
                  <c:v>93.995833333333337</c:v>
                </c:pt>
                <c:pt idx="67678">
                  <c:v>93.99722222222222</c:v>
                </c:pt>
                <c:pt idx="67679">
                  <c:v>93.998611111111117</c:v>
                </c:pt>
                <c:pt idx="67680">
                  <c:v>94</c:v>
                </c:pt>
                <c:pt idx="67681">
                  <c:v>94.001388888888883</c:v>
                </c:pt>
                <c:pt idx="67682">
                  <c:v>94.00277777777778</c:v>
                </c:pt>
                <c:pt idx="67683">
                  <c:v>94.004166666666663</c:v>
                </c:pt>
                <c:pt idx="67684">
                  <c:v>94.00555555555556</c:v>
                </c:pt>
                <c:pt idx="67685">
                  <c:v>94.006944444444443</c:v>
                </c:pt>
                <c:pt idx="67686">
                  <c:v>94.00833333333334</c:v>
                </c:pt>
                <c:pt idx="67687">
                  <c:v>94.009722222222223</c:v>
                </c:pt>
                <c:pt idx="67688">
                  <c:v>94.011111111111106</c:v>
                </c:pt>
                <c:pt idx="67689">
                  <c:v>94.012500000000003</c:v>
                </c:pt>
                <c:pt idx="67690">
                  <c:v>94.013888888888886</c:v>
                </c:pt>
                <c:pt idx="67691">
                  <c:v>94.015277777777783</c:v>
                </c:pt>
                <c:pt idx="67692">
                  <c:v>94.016666666666666</c:v>
                </c:pt>
                <c:pt idx="67693">
                  <c:v>94.018055555555549</c:v>
                </c:pt>
                <c:pt idx="67694">
                  <c:v>94.019444444444446</c:v>
                </c:pt>
                <c:pt idx="67695">
                  <c:v>94.020833333333329</c:v>
                </c:pt>
                <c:pt idx="67696">
                  <c:v>94.022222222222226</c:v>
                </c:pt>
                <c:pt idx="67697">
                  <c:v>94.023611111111109</c:v>
                </c:pt>
                <c:pt idx="67698">
                  <c:v>94.025000000000006</c:v>
                </c:pt>
                <c:pt idx="67699">
                  <c:v>94.026388888888889</c:v>
                </c:pt>
                <c:pt idx="67700">
                  <c:v>94.027777777777771</c:v>
                </c:pt>
                <c:pt idx="67701">
                  <c:v>94.029166666666669</c:v>
                </c:pt>
                <c:pt idx="67702">
                  <c:v>94.030555555555551</c:v>
                </c:pt>
                <c:pt idx="67703">
                  <c:v>94.031944444444449</c:v>
                </c:pt>
                <c:pt idx="67704">
                  <c:v>94.033333333333331</c:v>
                </c:pt>
                <c:pt idx="67705">
                  <c:v>94.034722222222229</c:v>
                </c:pt>
                <c:pt idx="67706">
                  <c:v>94.036111111111111</c:v>
                </c:pt>
                <c:pt idx="67707">
                  <c:v>94.037499999999994</c:v>
                </c:pt>
                <c:pt idx="67708">
                  <c:v>94.038888888888891</c:v>
                </c:pt>
                <c:pt idx="67709">
                  <c:v>94.040277777777774</c:v>
                </c:pt>
                <c:pt idx="67710">
                  <c:v>94.041666666666671</c:v>
                </c:pt>
                <c:pt idx="67711">
                  <c:v>94.043055555555554</c:v>
                </c:pt>
                <c:pt idx="67712">
                  <c:v>94.044444444444451</c:v>
                </c:pt>
                <c:pt idx="67713">
                  <c:v>94.045833333333334</c:v>
                </c:pt>
                <c:pt idx="67714">
                  <c:v>94.047222222222217</c:v>
                </c:pt>
                <c:pt idx="67715">
                  <c:v>94.048611111111114</c:v>
                </c:pt>
                <c:pt idx="67716">
                  <c:v>94.05</c:v>
                </c:pt>
                <c:pt idx="67717">
                  <c:v>94.051388888888894</c:v>
                </c:pt>
                <c:pt idx="67718">
                  <c:v>94.052777777777777</c:v>
                </c:pt>
                <c:pt idx="67719">
                  <c:v>94.05416666666666</c:v>
                </c:pt>
                <c:pt idx="67720">
                  <c:v>94.055555555555557</c:v>
                </c:pt>
                <c:pt idx="67721">
                  <c:v>94.05694444444444</c:v>
                </c:pt>
                <c:pt idx="67722">
                  <c:v>94.058333333333337</c:v>
                </c:pt>
                <c:pt idx="67723">
                  <c:v>94.05972222222222</c:v>
                </c:pt>
                <c:pt idx="67724">
                  <c:v>94.061111111111117</c:v>
                </c:pt>
                <c:pt idx="67725">
                  <c:v>94.0625</c:v>
                </c:pt>
                <c:pt idx="67726">
                  <c:v>94.063888888888883</c:v>
                </c:pt>
                <c:pt idx="67727">
                  <c:v>94.06527777777778</c:v>
                </c:pt>
                <c:pt idx="67728">
                  <c:v>94.066666666666663</c:v>
                </c:pt>
                <c:pt idx="67729">
                  <c:v>94.06805555555556</c:v>
                </c:pt>
                <c:pt idx="67730">
                  <c:v>94.069444444444443</c:v>
                </c:pt>
                <c:pt idx="67731">
                  <c:v>94.07083333333334</c:v>
                </c:pt>
                <c:pt idx="67732">
                  <c:v>94.072222222222223</c:v>
                </c:pt>
                <c:pt idx="67733">
                  <c:v>94.073611111111106</c:v>
                </c:pt>
                <c:pt idx="67734">
                  <c:v>94.075000000000003</c:v>
                </c:pt>
                <c:pt idx="67735">
                  <c:v>94.076388888888886</c:v>
                </c:pt>
                <c:pt idx="67736">
                  <c:v>94.077777777777783</c:v>
                </c:pt>
                <c:pt idx="67737">
                  <c:v>94.079166666666666</c:v>
                </c:pt>
                <c:pt idx="67738">
                  <c:v>94.080555555555549</c:v>
                </c:pt>
                <c:pt idx="67739">
                  <c:v>94.081944444444446</c:v>
                </c:pt>
                <c:pt idx="67740">
                  <c:v>94.083333333333329</c:v>
                </c:pt>
                <c:pt idx="67741">
                  <c:v>94.084722222222226</c:v>
                </c:pt>
                <c:pt idx="67742">
                  <c:v>94.086111111111109</c:v>
                </c:pt>
                <c:pt idx="67743">
                  <c:v>94.087500000000006</c:v>
                </c:pt>
                <c:pt idx="67744">
                  <c:v>94.088888888888889</c:v>
                </c:pt>
                <c:pt idx="67745">
                  <c:v>94.090277777777771</c:v>
                </c:pt>
                <c:pt idx="67746">
                  <c:v>94.091666666666669</c:v>
                </c:pt>
                <c:pt idx="67747">
                  <c:v>94.093055555555551</c:v>
                </c:pt>
                <c:pt idx="67748">
                  <c:v>94.094444444444449</c:v>
                </c:pt>
                <c:pt idx="67749">
                  <c:v>94.095833333333331</c:v>
                </c:pt>
                <c:pt idx="67750">
                  <c:v>94.097222222222229</c:v>
                </c:pt>
                <c:pt idx="67751">
                  <c:v>94.098611111111111</c:v>
                </c:pt>
                <c:pt idx="67752">
                  <c:v>94.1</c:v>
                </c:pt>
                <c:pt idx="67753">
                  <c:v>94.101388888888891</c:v>
                </c:pt>
                <c:pt idx="67754">
                  <c:v>94.102777777777774</c:v>
                </c:pt>
                <c:pt idx="67755">
                  <c:v>94.104166666666671</c:v>
                </c:pt>
                <c:pt idx="67756">
                  <c:v>94.105555555555554</c:v>
                </c:pt>
                <c:pt idx="67757">
                  <c:v>94.106944444444451</c:v>
                </c:pt>
                <c:pt idx="67758">
                  <c:v>94.108333333333334</c:v>
                </c:pt>
                <c:pt idx="67759">
                  <c:v>94.109722222222217</c:v>
                </c:pt>
                <c:pt idx="67760">
                  <c:v>94.111111111111114</c:v>
                </c:pt>
                <c:pt idx="67761">
                  <c:v>94.112499999999997</c:v>
                </c:pt>
                <c:pt idx="67762">
                  <c:v>94.113888888888894</c:v>
                </c:pt>
                <c:pt idx="67763">
                  <c:v>94.115277777777777</c:v>
                </c:pt>
                <c:pt idx="67764">
                  <c:v>94.11666666666666</c:v>
                </c:pt>
                <c:pt idx="67765">
                  <c:v>94.118055555555557</c:v>
                </c:pt>
                <c:pt idx="67766">
                  <c:v>94.11944444444444</c:v>
                </c:pt>
                <c:pt idx="67767">
                  <c:v>94.120833333333337</c:v>
                </c:pt>
                <c:pt idx="67768">
                  <c:v>94.12222222222222</c:v>
                </c:pt>
                <c:pt idx="67769">
                  <c:v>94.123611111111117</c:v>
                </c:pt>
                <c:pt idx="67770">
                  <c:v>94.125</c:v>
                </c:pt>
                <c:pt idx="67771">
                  <c:v>94.126388888888883</c:v>
                </c:pt>
                <c:pt idx="67772">
                  <c:v>94.12777777777778</c:v>
                </c:pt>
                <c:pt idx="67773">
                  <c:v>94.129166666666663</c:v>
                </c:pt>
                <c:pt idx="67774">
                  <c:v>94.13055555555556</c:v>
                </c:pt>
                <c:pt idx="67775">
                  <c:v>94.131944444444443</c:v>
                </c:pt>
                <c:pt idx="67776">
                  <c:v>94.13333333333334</c:v>
                </c:pt>
                <c:pt idx="67777">
                  <c:v>94.134722222222223</c:v>
                </c:pt>
                <c:pt idx="67778">
                  <c:v>94.136111111111106</c:v>
                </c:pt>
                <c:pt idx="67779">
                  <c:v>94.137500000000003</c:v>
                </c:pt>
                <c:pt idx="67780">
                  <c:v>94.138888888888886</c:v>
                </c:pt>
                <c:pt idx="67781">
                  <c:v>94.140277777777783</c:v>
                </c:pt>
                <c:pt idx="67782">
                  <c:v>94.141666666666666</c:v>
                </c:pt>
                <c:pt idx="67783">
                  <c:v>94.143055555555549</c:v>
                </c:pt>
                <c:pt idx="67784">
                  <c:v>94.144444444444446</c:v>
                </c:pt>
                <c:pt idx="67785">
                  <c:v>94.145833333333329</c:v>
                </c:pt>
                <c:pt idx="67786">
                  <c:v>94.147222222222226</c:v>
                </c:pt>
                <c:pt idx="67787">
                  <c:v>94.148611111111109</c:v>
                </c:pt>
                <c:pt idx="67788">
                  <c:v>94.15</c:v>
                </c:pt>
                <c:pt idx="67789">
                  <c:v>94.151388888888889</c:v>
                </c:pt>
                <c:pt idx="67790">
                  <c:v>94.152777777777771</c:v>
                </c:pt>
                <c:pt idx="67791">
                  <c:v>94.154166666666669</c:v>
                </c:pt>
                <c:pt idx="67792">
                  <c:v>94.155555555555551</c:v>
                </c:pt>
                <c:pt idx="67793">
                  <c:v>94.156944444444449</c:v>
                </c:pt>
                <c:pt idx="67794">
                  <c:v>94.158333333333331</c:v>
                </c:pt>
                <c:pt idx="67795">
                  <c:v>94.159722222222229</c:v>
                </c:pt>
                <c:pt idx="67796">
                  <c:v>94.161111111111111</c:v>
                </c:pt>
                <c:pt idx="67797">
                  <c:v>94.162499999999994</c:v>
                </c:pt>
                <c:pt idx="67798">
                  <c:v>94.163888888888891</c:v>
                </c:pt>
                <c:pt idx="67799">
                  <c:v>94.165277777777774</c:v>
                </c:pt>
                <c:pt idx="67800">
                  <c:v>94.166666666666671</c:v>
                </c:pt>
                <c:pt idx="67801">
                  <c:v>94.168055555555554</c:v>
                </c:pt>
                <c:pt idx="67802">
                  <c:v>94.169444444444451</c:v>
                </c:pt>
                <c:pt idx="67803">
                  <c:v>94.170833333333334</c:v>
                </c:pt>
                <c:pt idx="67804">
                  <c:v>94.172222222222217</c:v>
                </c:pt>
                <c:pt idx="67805">
                  <c:v>94.173611111111114</c:v>
                </c:pt>
                <c:pt idx="67806">
                  <c:v>94.174999999999997</c:v>
                </c:pt>
                <c:pt idx="67807">
                  <c:v>94.176388888888894</c:v>
                </c:pt>
                <c:pt idx="67808">
                  <c:v>94.177777777777777</c:v>
                </c:pt>
                <c:pt idx="67809">
                  <c:v>94.17916666666666</c:v>
                </c:pt>
                <c:pt idx="67810">
                  <c:v>94.180555555555557</c:v>
                </c:pt>
                <c:pt idx="67811">
                  <c:v>94.18194444444444</c:v>
                </c:pt>
                <c:pt idx="67812">
                  <c:v>94.183333333333337</c:v>
                </c:pt>
                <c:pt idx="67813">
                  <c:v>94.18472222222222</c:v>
                </c:pt>
                <c:pt idx="67814">
                  <c:v>94.186111111111117</c:v>
                </c:pt>
                <c:pt idx="67815">
                  <c:v>94.1875</c:v>
                </c:pt>
                <c:pt idx="67816">
                  <c:v>94.188888888888883</c:v>
                </c:pt>
                <c:pt idx="67817">
                  <c:v>94.19027777777778</c:v>
                </c:pt>
                <c:pt idx="67818">
                  <c:v>94.191666666666663</c:v>
                </c:pt>
                <c:pt idx="67819">
                  <c:v>94.19305555555556</c:v>
                </c:pt>
                <c:pt idx="67820">
                  <c:v>94.194444444444443</c:v>
                </c:pt>
                <c:pt idx="67821">
                  <c:v>94.19583333333334</c:v>
                </c:pt>
                <c:pt idx="67822">
                  <c:v>94.197222222222223</c:v>
                </c:pt>
                <c:pt idx="67823">
                  <c:v>94.198611111111106</c:v>
                </c:pt>
                <c:pt idx="67824">
                  <c:v>94.2</c:v>
                </c:pt>
                <c:pt idx="67825">
                  <c:v>94.201388888888886</c:v>
                </c:pt>
                <c:pt idx="67826">
                  <c:v>94.202777777777783</c:v>
                </c:pt>
                <c:pt idx="67827">
                  <c:v>94.204166666666666</c:v>
                </c:pt>
                <c:pt idx="67828">
                  <c:v>94.205555555555549</c:v>
                </c:pt>
                <c:pt idx="67829">
                  <c:v>94.206944444444446</c:v>
                </c:pt>
                <c:pt idx="67830">
                  <c:v>94.208333333333329</c:v>
                </c:pt>
                <c:pt idx="67831">
                  <c:v>94.209722222222226</c:v>
                </c:pt>
                <c:pt idx="67832">
                  <c:v>94.211111111111109</c:v>
                </c:pt>
                <c:pt idx="67833">
                  <c:v>94.212500000000006</c:v>
                </c:pt>
                <c:pt idx="67834">
                  <c:v>94.213888888888889</c:v>
                </c:pt>
                <c:pt idx="67835">
                  <c:v>94.215277777777771</c:v>
                </c:pt>
                <c:pt idx="67836">
                  <c:v>94.216666666666669</c:v>
                </c:pt>
                <c:pt idx="67837">
                  <c:v>94.218055555555551</c:v>
                </c:pt>
                <c:pt idx="67838">
                  <c:v>94.219444444444449</c:v>
                </c:pt>
                <c:pt idx="67839">
                  <c:v>94.220833333333331</c:v>
                </c:pt>
                <c:pt idx="67840">
                  <c:v>94.222222222222229</c:v>
                </c:pt>
                <c:pt idx="67841">
                  <c:v>94.223611111111111</c:v>
                </c:pt>
                <c:pt idx="67842">
                  <c:v>94.224999999999994</c:v>
                </c:pt>
                <c:pt idx="67843">
                  <c:v>94.226388888888891</c:v>
                </c:pt>
                <c:pt idx="67844">
                  <c:v>94.227777777777774</c:v>
                </c:pt>
                <c:pt idx="67845">
                  <c:v>94.229166666666671</c:v>
                </c:pt>
                <c:pt idx="67846">
                  <c:v>94.230555555555554</c:v>
                </c:pt>
                <c:pt idx="67847">
                  <c:v>94.231944444444451</c:v>
                </c:pt>
                <c:pt idx="67848">
                  <c:v>94.233333333333334</c:v>
                </c:pt>
                <c:pt idx="67849">
                  <c:v>94.234722222222217</c:v>
                </c:pt>
                <c:pt idx="67850">
                  <c:v>94.236111111111114</c:v>
                </c:pt>
                <c:pt idx="67851">
                  <c:v>94.237499999999997</c:v>
                </c:pt>
                <c:pt idx="67852">
                  <c:v>94.238888888888894</c:v>
                </c:pt>
                <c:pt idx="67853">
                  <c:v>94.240277777777777</c:v>
                </c:pt>
                <c:pt idx="67854">
                  <c:v>94.24166666666666</c:v>
                </c:pt>
                <c:pt idx="67855">
                  <c:v>94.243055555555557</c:v>
                </c:pt>
                <c:pt idx="67856">
                  <c:v>94.24444444444444</c:v>
                </c:pt>
                <c:pt idx="67857">
                  <c:v>94.245833333333337</c:v>
                </c:pt>
                <c:pt idx="67858">
                  <c:v>94.24722222222222</c:v>
                </c:pt>
                <c:pt idx="67859">
                  <c:v>94.248611111111117</c:v>
                </c:pt>
                <c:pt idx="67860">
                  <c:v>94.25</c:v>
                </c:pt>
                <c:pt idx="67861">
                  <c:v>94.251388888888883</c:v>
                </c:pt>
                <c:pt idx="67862">
                  <c:v>94.25277777777778</c:v>
                </c:pt>
                <c:pt idx="67863">
                  <c:v>94.254166666666663</c:v>
                </c:pt>
                <c:pt idx="67864">
                  <c:v>94.25555555555556</c:v>
                </c:pt>
                <c:pt idx="67865">
                  <c:v>94.256944444444443</c:v>
                </c:pt>
                <c:pt idx="67866">
                  <c:v>94.25833333333334</c:v>
                </c:pt>
                <c:pt idx="67867">
                  <c:v>94.259722222222223</c:v>
                </c:pt>
                <c:pt idx="67868">
                  <c:v>94.261111111111106</c:v>
                </c:pt>
                <c:pt idx="67869">
                  <c:v>94.262500000000003</c:v>
                </c:pt>
                <c:pt idx="67870">
                  <c:v>94.263888888888886</c:v>
                </c:pt>
                <c:pt idx="67871">
                  <c:v>94.265277777777783</c:v>
                </c:pt>
                <c:pt idx="67872">
                  <c:v>94.266666666666666</c:v>
                </c:pt>
                <c:pt idx="67873">
                  <c:v>94.268055555555549</c:v>
                </c:pt>
                <c:pt idx="67874">
                  <c:v>94.269444444444446</c:v>
                </c:pt>
                <c:pt idx="67875">
                  <c:v>94.270833333333329</c:v>
                </c:pt>
                <c:pt idx="67876">
                  <c:v>94.272222222222226</c:v>
                </c:pt>
                <c:pt idx="67877">
                  <c:v>94.273611111111109</c:v>
                </c:pt>
                <c:pt idx="67878">
                  <c:v>94.275000000000006</c:v>
                </c:pt>
                <c:pt idx="67879">
                  <c:v>94.276388888888889</c:v>
                </c:pt>
                <c:pt idx="67880">
                  <c:v>94.277777777777771</c:v>
                </c:pt>
                <c:pt idx="67881">
                  <c:v>94.279166666666669</c:v>
                </c:pt>
                <c:pt idx="67882">
                  <c:v>94.280555555555551</c:v>
                </c:pt>
                <c:pt idx="67883">
                  <c:v>94.281944444444449</c:v>
                </c:pt>
                <c:pt idx="67884">
                  <c:v>94.283333333333331</c:v>
                </c:pt>
                <c:pt idx="67885">
                  <c:v>94.284722222222229</c:v>
                </c:pt>
                <c:pt idx="67886">
                  <c:v>94.286111111111111</c:v>
                </c:pt>
                <c:pt idx="67887">
                  <c:v>94.287499999999994</c:v>
                </c:pt>
                <c:pt idx="67888">
                  <c:v>94.288888888888891</c:v>
                </c:pt>
                <c:pt idx="67889">
                  <c:v>94.290277777777774</c:v>
                </c:pt>
                <c:pt idx="67890">
                  <c:v>94.291666666666671</c:v>
                </c:pt>
                <c:pt idx="67891">
                  <c:v>94.293055555555554</c:v>
                </c:pt>
                <c:pt idx="67892">
                  <c:v>94.294444444444451</c:v>
                </c:pt>
                <c:pt idx="67893">
                  <c:v>94.295833333333334</c:v>
                </c:pt>
                <c:pt idx="67894">
                  <c:v>94.297222222222217</c:v>
                </c:pt>
                <c:pt idx="67895">
                  <c:v>94.298611111111114</c:v>
                </c:pt>
                <c:pt idx="67896">
                  <c:v>94.3</c:v>
                </c:pt>
                <c:pt idx="67897">
                  <c:v>94.301388888888894</c:v>
                </c:pt>
                <c:pt idx="67898">
                  <c:v>94.302777777777777</c:v>
                </c:pt>
                <c:pt idx="67899">
                  <c:v>94.30416666666666</c:v>
                </c:pt>
                <c:pt idx="67900">
                  <c:v>94.305555555555557</c:v>
                </c:pt>
                <c:pt idx="67901">
                  <c:v>94.30694444444444</c:v>
                </c:pt>
                <c:pt idx="67902">
                  <c:v>94.308333333333337</c:v>
                </c:pt>
                <c:pt idx="67903">
                  <c:v>94.30972222222222</c:v>
                </c:pt>
                <c:pt idx="67904">
                  <c:v>94.311111111111117</c:v>
                </c:pt>
                <c:pt idx="67905">
                  <c:v>94.3125</c:v>
                </c:pt>
                <c:pt idx="67906">
                  <c:v>94.313888888888883</c:v>
                </c:pt>
                <c:pt idx="67907">
                  <c:v>94.31527777777778</c:v>
                </c:pt>
                <c:pt idx="67908">
                  <c:v>94.316666666666663</c:v>
                </c:pt>
                <c:pt idx="67909">
                  <c:v>94.31805555555556</c:v>
                </c:pt>
                <c:pt idx="67910">
                  <c:v>94.319444444444443</c:v>
                </c:pt>
                <c:pt idx="67911">
                  <c:v>94.32083333333334</c:v>
                </c:pt>
                <c:pt idx="67912">
                  <c:v>94.322222222222223</c:v>
                </c:pt>
                <c:pt idx="67913">
                  <c:v>94.323611111111106</c:v>
                </c:pt>
                <c:pt idx="67914">
                  <c:v>94.325000000000003</c:v>
                </c:pt>
                <c:pt idx="67915">
                  <c:v>94.326388888888886</c:v>
                </c:pt>
                <c:pt idx="67916">
                  <c:v>94.327777777777783</c:v>
                </c:pt>
                <c:pt idx="67917">
                  <c:v>94.329166666666666</c:v>
                </c:pt>
                <c:pt idx="67918">
                  <c:v>94.330555555555549</c:v>
                </c:pt>
                <c:pt idx="67919">
                  <c:v>94.331944444444446</c:v>
                </c:pt>
                <c:pt idx="67920">
                  <c:v>94.333333333333329</c:v>
                </c:pt>
                <c:pt idx="67921">
                  <c:v>94.334722222222226</c:v>
                </c:pt>
                <c:pt idx="67922">
                  <c:v>94.336111111111109</c:v>
                </c:pt>
                <c:pt idx="67923">
                  <c:v>94.337500000000006</c:v>
                </c:pt>
                <c:pt idx="67924">
                  <c:v>94.338888888888889</c:v>
                </c:pt>
                <c:pt idx="67925">
                  <c:v>94.340277777777771</c:v>
                </c:pt>
                <c:pt idx="67926">
                  <c:v>94.341666666666669</c:v>
                </c:pt>
                <c:pt idx="67927">
                  <c:v>94.343055555555551</c:v>
                </c:pt>
                <c:pt idx="67928">
                  <c:v>94.344444444444449</c:v>
                </c:pt>
                <c:pt idx="67929">
                  <c:v>94.345833333333331</c:v>
                </c:pt>
                <c:pt idx="67930">
                  <c:v>94.347222222222229</c:v>
                </c:pt>
                <c:pt idx="67931">
                  <c:v>94.348611111111111</c:v>
                </c:pt>
                <c:pt idx="67932">
                  <c:v>94.35</c:v>
                </c:pt>
                <c:pt idx="67933">
                  <c:v>94.351388888888891</c:v>
                </c:pt>
                <c:pt idx="67934">
                  <c:v>94.352777777777774</c:v>
                </c:pt>
                <c:pt idx="67935">
                  <c:v>94.354166666666671</c:v>
                </c:pt>
                <c:pt idx="67936">
                  <c:v>94.355555555555554</c:v>
                </c:pt>
                <c:pt idx="67937">
                  <c:v>94.356944444444451</c:v>
                </c:pt>
                <c:pt idx="67938">
                  <c:v>94.358333333333334</c:v>
                </c:pt>
                <c:pt idx="67939">
                  <c:v>94.359722222222217</c:v>
                </c:pt>
                <c:pt idx="67940">
                  <c:v>94.361111111111114</c:v>
                </c:pt>
                <c:pt idx="67941">
                  <c:v>94.362499999999997</c:v>
                </c:pt>
                <c:pt idx="67942">
                  <c:v>94.363888888888894</c:v>
                </c:pt>
                <c:pt idx="67943">
                  <c:v>94.365277777777777</c:v>
                </c:pt>
                <c:pt idx="67944">
                  <c:v>94.36666666666666</c:v>
                </c:pt>
                <c:pt idx="67945">
                  <c:v>94.368055555555557</c:v>
                </c:pt>
                <c:pt idx="67946">
                  <c:v>94.36944444444444</c:v>
                </c:pt>
                <c:pt idx="67947">
                  <c:v>94.370833333333337</c:v>
                </c:pt>
                <c:pt idx="67948">
                  <c:v>94.37222222222222</c:v>
                </c:pt>
                <c:pt idx="67949">
                  <c:v>94.373611111111117</c:v>
                </c:pt>
                <c:pt idx="67950">
                  <c:v>94.375</c:v>
                </c:pt>
                <c:pt idx="67951">
                  <c:v>94.376388888888883</c:v>
                </c:pt>
                <c:pt idx="67952">
                  <c:v>94.37777777777778</c:v>
                </c:pt>
                <c:pt idx="67953">
                  <c:v>94.379166666666663</c:v>
                </c:pt>
                <c:pt idx="67954">
                  <c:v>94.38055555555556</c:v>
                </c:pt>
                <c:pt idx="67955">
                  <c:v>94.381944444444443</c:v>
                </c:pt>
                <c:pt idx="67956">
                  <c:v>94.38333333333334</c:v>
                </c:pt>
                <c:pt idx="67957">
                  <c:v>94.384722222222223</c:v>
                </c:pt>
                <c:pt idx="67958">
                  <c:v>94.386111111111106</c:v>
                </c:pt>
                <c:pt idx="67959">
                  <c:v>94.387500000000003</c:v>
                </c:pt>
                <c:pt idx="67960">
                  <c:v>94.388888888888886</c:v>
                </c:pt>
                <c:pt idx="67961">
                  <c:v>94.390277777777783</c:v>
                </c:pt>
                <c:pt idx="67962">
                  <c:v>94.391666666666666</c:v>
                </c:pt>
                <c:pt idx="67963">
                  <c:v>94.393055555555549</c:v>
                </c:pt>
                <c:pt idx="67964">
                  <c:v>94.394444444444446</c:v>
                </c:pt>
                <c:pt idx="67965">
                  <c:v>94.395833333333329</c:v>
                </c:pt>
                <c:pt idx="67966">
                  <c:v>94.397222222222226</c:v>
                </c:pt>
                <c:pt idx="67967">
                  <c:v>94.398611111111109</c:v>
                </c:pt>
                <c:pt idx="67968">
                  <c:v>94.4</c:v>
                </c:pt>
                <c:pt idx="67969">
                  <c:v>94.401388888888889</c:v>
                </c:pt>
                <c:pt idx="67970">
                  <c:v>94.402777777777771</c:v>
                </c:pt>
                <c:pt idx="67971">
                  <c:v>94.404166666666669</c:v>
                </c:pt>
                <c:pt idx="67972">
                  <c:v>94.405555555555551</c:v>
                </c:pt>
                <c:pt idx="67973">
                  <c:v>94.406944444444449</c:v>
                </c:pt>
                <c:pt idx="67974">
                  <c:v>94.408333333333331</c:v>
                </c:pt>
                <c:pt idx="67975">
                  <c:v>94.409722222222229</c:v>
                </c:pt>
                <c:pt idx="67976">
                  <c:v>94.411111111111111</c:v>
                </c:pt>
                <c:pt idx="67977">
                  <c:v>94.412499999999994</c:v>
                </c:pt>
                <c:pt idx="67978">
                  <c:v>94.413888888888891</c:v>
                </c:pt>
                <c:pt idx="67979">
                  <c:v>94.415277777777774</c:v>
                </c:pt>
                <c:pt idx="67980">
                  <c:v>94.416666666666671</c:v>
                </c:pt>
                <c:pt idx="67981">
                  <c:v>94.418055555555554</c:v>
                </c:pt>
                <c:pt idx="67982">
                  <c:v>94.419444444444451</c:v>
                </c:pt>
                <c:pt idx="67983">
                  <c:v>94.420833333333334</c:v>
                </c:pt>
                <c:pt idx="67984">
                  <c:v>94.422222222222217</c:v>
                </c:pt>
                <c:pt idx="67985">
                  <c:v>94.423611111111114</c:v>
                </c:pt>
                <c:pt idx="67986">
                  <c:v>94.424999999999997</c:v>
                </c:pt>
                <c:pt idx="67987">
                  <c:v>94.426388888888894</c:v>
                </c:pt>
                <c:pt idx="67988">
                  <c:v>94.427777777777777</c:v>
                </c:pt>
                <c:pt idx="67989">
                  <c:v>94.42916666666666</c:v>
                </c:pt>
                <c:pt idx="67990">
                  <c:v>94.430555555555557</c:v>
                </c:pt>
                <c:pt idx="67991">
                  <c:v>94.43194444444444</c:v>
                </c:pt>
                <c:pt idx="67992">
                  <c:v>94.433333333333337</c:v>
                </c:pt>
                <c:pt idx="67993">
                  <c:v>94.43472222222222</c:v>
                </c:pt>
                <c:pt idx="67994">
                  <c:v>94.436111111111117</c:v>
                </c:pt>
                <c:pt idx="67995">
                  <c:v>94.4375</c:v>
                </c:pt>
                <c:pt idx="67996">
                  <c:v>94.438888888888883</c:v>
                </c:pt>
                <c:pt idx="67997">
                  <c:v>94.44027777777778</c:v>
                </c:pt>
                <c:pt idx="67998">
                  <c:v>94.441666666666663</c:v>
                </c:pt>
                <c:pt idx="67999">
                  <c:v>94.44305555555556</c:v>
                </c:pt>
                <c:pt idx="68000">
                  <c:v>94.444444444444443</c:v>
                </c:pt>
                <c:pt idx="68001">
                  <c:v>94.44583333333334</c:v>
                </c:pt>
                <c:pt idx="68002">
                  <c:v>94.447222222222223</c:v>
                </c:pt>
                <c:pt idx="68003">
                  <c:v>94.448611111111106</c:v>
                </c:pt>
                <c:pt idx="68004">
                  <c:v>94.45</c:v>
                </c:pt>
                <c:pt idx="68005">
                  <c:v>94.451388888888886</c:v>
                </c:pt>
                <c:pt idx="68006">
                  <c:v>94.452777777777783</c:v>
                </c:pt>
                <c:pt idx="68007">
                  <c:v>94.454166666666666</c:v>
                </c:pt>
                <c:pt idx="68008">
                  <c:v>94.455555555555549</c:v>
                </c:pt>
                <c:pt idx="68009">
                  <c:v>94.456944444444446</c:v>
                </c:pt>
                <c:pt idx="68010">
                  <c:v>94.458333333333329</c:v>
                </c:pt>
                <c:pt idx="68011">
                  <c:v>94.459722222222226</c:v>
                </c:pt>
                <c:pt idx="68012">
                  <c:v>94.461111111111109</c:v>
                </c:pt>
                <c:pt idx="68013">
                  <c:v>94.462500000000006</c:v>
                </c:pt>
                <c:pt idx="68014">
                  <c:v>94.463888888888889</c:v>
                </c:pt>
                <c:pt idx="68015">
                  <c:v>94.465277777777771</c:v>
                </c:pt>
                <c:pt idx="68016">
                  <c:v>94.466666666666669</c:v>
                </c:pt>
                <c:pt idx="68017">
                  <c:v>94.468055555555551</c:v>
                </c:pt>
                <c:pt idx="68018">
                  <c:v>94.469444444444449</c:v>
                </c:pt>
                <c:pt idx="68019">
                  <c:v>94.470833333333331</c:v>
                </c:pt>
                <c:pt idx="68020">
                  <c:v>94.472222222222229</c:v>
                </c:pt>
                <c:pt idx="68021">
                  <c:v>94.473611111111111</c:v>
                </c:pt>
                <c:pt idx="68022">
                  <c:v>94.474999999999994</c:v>
                </c:pt>
                <c:pt idx="68023">
                  <c:v>94.476388888888891</c:v>
                </c:pt>
                <c:pt idx="68024">
                  <c:v>94.477777777777774</c:v>
                </c:pt>
                <c:pt idx="68025">
                  <c:v>94.479166666666671</c:v>
                </c:pt>
                <c:pt idx="68026">
                  <c:v>94.480555555555554</c:v>
                </c:pt>
                <c:pt idx="68027">
                  <c:v>94.481944444444451</c:v>
                </c:pt>
                <c:pt idx="68028">
                  <c:v>94.483333333333334</c:v>
                </c:pt>
                <c:pt idx="68029">
                  <c:v>94.484722222222217</c:v>
                </c:pt>
                <c:pt idx="68030">
                  <c:v>94.486111111111114</c:v>
                </c:pt>
                <c:pt idx="68031">
                  <c:v>94.487499999999997</c:v>
                </c:pt>
                <c:pt idx="68032">
                  <c:v>94.488888888888894</c:v>
                </c:pt>
                <c:pt idx="68033">
                  <c:v>94.490277777777777</c:v>
                </c:pt>
                <c:pt idx="68034">
                  <c:v>94.49166666666666</c:v>
                </c:pt>
                <c:pt idx="68035">
                  <c:v>94.493055555555557</c:v>
                </c:pt>
                <c:pt idx="68036">
                  <c:v>94.49444444444444</c:v>
                </c:pt>
                <c:pt idx="68037">
                  <c:v>94.495833333333337</c:v>
                </c:pt>
                <c:pt idx="68038">
                  <c:v>94.49722222222222</c:v>
                </c:pt>
                <c:pt idx="68039">
                  <c:v>94.498611111111117</c:v>
                </c:pt>
                <c:pt idx="68040">
                  <c:v>94.5</c:v>
                </c:pt>
                <c:pt idx="68041">
                  <c:v>94.501388888888883</c:v>
                </c:pt>
                <c:pt idx="68042">
                  <c:v>94.50277777777778</c:v>
                </c:pt>
                <c:pt idx="68043">
                  <c:v>94.504166666666663</c:v>
                </c:pt>
                <c:pt idx="68044">
                  <c:v>94.50555555555556</c:v>
                </c:pt>
                <c:pt idx="68045">
                  <c:v>94.506944444444443</c:v>
                </c:pt>
                <c:pt idx="68046">
                  <c:v>94.50833333333334</c:v>
                </c:pt>
                <c:pt idx="68047">
                  <c:v>94.509722222222223</c:v>
                </c:pt>
                <c:pt idx="68048">
                  <c:v>94.511111111111106</c:v>
                </c:pt>
                <c:pt idx="68049">
                  <c:v>94.512500000000003</c:v>
                </c:pt>
                <c:pt idx="68050">
                  <c:v>94.513888888888886</c:v>
                </c:pt>
                <c:pt idx="68051">
                  <c:v>94.515277777777783</c:v>
                </c:pt>
                <c:pt idx="68052">
                  <c:v>94.516666666666666</c:v>
                </c:pt>
                <c:pt idx="68053">
                  <c:v>94.518055555555549</c:v>
                </c:pt>
                <c:pt idx="68054">
                  <c:v>94.519444444444446</c:v>
                </c:pt>
                <c:pt idx="68055">
                  <c:v>94.520833333333329</c:v>
                </c:pt>
                <c:pt idx="68056">
                  <c:v>94.522222222222226</c:v>
                </c:pt>
                <c:pt idx="68057">
                  <c:v>94.523611111111109</c:v>
                </c:pt>
                <c:pt idx="68058">
                  <c:v>94.525000000000006</c:v>
                </c:pt>
                <c:pt idx="68059">
                  <c:v>94.526388888888889</c:v>
                </c:pt>
                <c:pt idx="68060">
                  <c:v>94.527777777777771</c:v>
                </c:pt>
                <c:pt idx="68061">
                  <c:v>94.529166666666669</c:v>
                </c:pt>
                <c:pt idx="68062">
                  <c:v>94.530555555555551</c:v>
                </c:pt>
                <c:pt idx="68063">
                  <c:v>94.531944444444449</c:v>
                </c:pt>
                <c:pt idx="68064">
                  <c:v>94.533333333333331</c:v>
                </c:pt>
                <c:pt idx="68065">
                  <c:v>94.534722222222229</c:v>
                </c:pt>
                <c:pt idx="68066">
                  <c:v>94.536111111111111</c:v>
                </c:pt>
                <c:pt idx="68067">
                  <c:v>94.537499999999994</c:v>
                </c:pt>
                <c:pt idx="68068">
                  <c:v>94.538888888888891</c:v>
                </c:pt>
                <c:pt idx="68069">
                  <c:v>94.540277777777774</c:v>
                </c:pt>
                <c:pt idx="68070">
                  <c:v>94.541666666666671</c:v>
                </c:pt>
                <c:pt idx="68071">
                  <c:v>94.543055555555554</c:v>
                </c:pt>
                <c:pt idx="68072">
                  <c:v>94.544444444444451</c:v>
                </c:pt>
                <c:pt idx="68073">
                  <c:v>94.545833333333334</c:v>
                </c:pt>
                <c:pt idx="68074">
                  <c:v>94.547222222222217</c:v>
                </c:pt>
                <c:pt idx="68075">
                  <c:v>94.548611111111114</c:v>
                </c:pt>
                <c:pt idx="68076">
                  <c:v>94.55</c:v>
                </c:pt>
                <c:pt idx="68077">
                  <c:v>94.551388888888894</c:v>
                </c:pt>
                <c:pt idx="68078">
                  <c:v>94.552777777777777</c:v>
                </c:pt>
                <c:pt idx="68079">
                  <c:v>94.55416666666666</c:v>
                </c:pt>
                <c:pt idx="68080">
                  <c:v>94.555555555555557</c:v>
                </c:pt>
                <c:pt idx="68081">
                  <c:v>94.55694444444444</c:v>
                </c:pt>
                <c:pt idx="68082">
                  <c:v>94.558333333333337</c:v>
                </c:pt>
                <c:pt idx="68083">
                  <c:v>94.55972222222222</c:v>
                </c:pt>
                <c:pt idx="68084">
                  <c:v>94.561111111111117</c:v>
                </c:pt>
                <c:pt idx="68085">
                  <c:v>94.5625</c:v>
                </c:pt>
                <c:pt idx="68086">
                  <c:v>94.563888888888883</c:v>
                </c:pt>
                <c:pt idx="68087">
                  <c:v>94.56527777777778</c:v>
                </c:pt>
                <c:pt idx="68088">
                  <c:v>94.566666666666663</c:v>
                </c:pt>
                <c:pt idx="68089">
                  <c:v>94.56805555555556</c:v>
                </c:pt>
                <c:pt idx="68090">
                  <c:v>94.569444444444443</c:v>
                </c:pt>
                <c:pt idx="68091">
                  <c:v>94.57083333333334</c:v>
                </c:pt>
                <c:pt idx="68092">
                  <c:v>94.572222222222223</c:v>
                </c:pt>
                <c:pt idx="68093">
                  <c:v>94.573611111111106</c:v>
                </c:pt>
                <c:pt idx="68094">
                  <c:v>94.575000000000003</c:v>
                </c:pt>
                <c:pt idx="68095">
                  <c:v>94.576388888888886</c:v>
                </c:pt>
                <c:pt idx="68096">
                  <c:v>94.577777777777783</c:v>
                </c:pt>
                <c:pt idx="68097">
                  <c:v>94.579166666666666</c:v>
                </c:pt>
                <c:pt idx="68098">
                  <c:v>94.580555555555549</c:v>
                </c:pt>
                <c:pt idx="68099">
                  <c:v>94.581944444444446</c:v>
                </c:pt>
                <c:pt idx="68100">
                  <c:v>94.583333333333329</c:v>
                </c:pt>
                <c:pt idx="68101">
                  <c:v>94.584722222222226</c:v>
                </c:pt>
                <c:pt idx="68102">
                  <c:v>94.586111111111109</c:v>
                </c:pt>
                <c:pt idx="68103">
                  <c:v>94.587500000000006</c:v>
                </c:pt>
                <c:pt idx="68104">
                  <c:v>94.588888888888889</c:v>
                </c:pt>
                <c:pt idx="68105">
                  <c:v>94.590277777777771</c:v>
                </c:pt>
                <c:pt idx="68106">
                  <c:v>94.591666666666669</c:v>
                </c:pt>
                <c:pt idx="68107">
                  <c:v>94.593055555555551</c:v>
                </c:pt>
                <c:pt idx="68108">
                  <c:v>94.594444444444449</c:v>
                </c:pt>
                <c:pt idx="68109">
                  <c:v>94.595833333333331</c:v>
                </c:pt>
                <c:pt idx="68110">
                  <c:v>94.597222222222229</c:v>
                </c:pt>
                <c:pt idx="68111">
                  <c:v>94.598611111111111</c:v>
                </c:pt>
                <c:pt idx="68112">
                  <c:v>94.6</c:v>
                </c:pt>
                <c:pt idx="68113">
                  <c:v>94.601388888888891</c:v>
                </c:pt>
                <c:pt idx="68114">
                  <c:v>94.602777777777774</c:v>
                </c:pt>
                <c:pt idx="68115">
                  <c:v>94.604166666666671</c:v>
                </c:pt>
                <c:pt idx="68116">
                  <c:v>94.605555555555554</c:v>
                </c:pt>
                <c:pt idx="68117">
                  <c:v>94.606944444444451</c:v>
                </c:pt>
                <c:pt idx="68118">
                  <c:v>94.608333333333334</c:v>
                </c:pt>
                <c:pt idx="68119">
                  <c:v>94.609722222222217</c:v>
                </c:pt>
                <c:pt idx="68120">
                  <c:v>94.611111111111114</c:v>
                </c:pt>
                <c:pt idx="68121">
                  <c:v>94.612499999999997</c:v>
                </c:pt>
                <c:pt idx="68122">
                  <c:v>94.613888888888894</c:v>
                </c:pt>
                <c:pt idx="68123">
                  <c:v>94.615277777777777</c:v>
                </c:pt>
                <c:pt idx="68124">
                  <c:v>94.61666666666666</c:v>
                </c:pt>
                <c:pt idx="68125">
                  <c:v>94.618055555555557</c:v>
                </c:pt>
                <c:pt idx="68126">
                  <c:v>94.61944444444444</c:v>
                </c:pt>
                <c:pt idx="68127">
                  <c:v>94.620833333333337</c:v>
                </c:pt>
                <c:pt idx="68128">
                  <c:v>94.62222222222222</c:v>
                </c:pt>
                <c:pt idx="68129">
                  <c:v>94.623611111111117</c:v>
                </c:pt>
                <c:pt idx="68130">
                  <c:v>94.625</c:v>
                </c:pt>
                <c:pt idx="68131">
                  <c:v>94.626388888888883</c:v>
                </c:pt>
                <c:pt idx="68132">
                  <c:v>94.62777777777778</c:v>
                </c:pt>
                <c:pt idx="68133">
                  <c:v>94.629166666666663</c:v>
                </c:pt>
                <c:pt idx="68134">
                  <c:v>94.63055555555556</c:v>
                </c:pt>
                <c:pt idx="68135">
                  <c:v>94.631944444444443</c:v>
                </c:pt>
                <c:pt idx="68136">
                  <c:v>94.63333333333334</c:v>
                </c:pt>
                <c:pt idx="68137">
                  <c:v>94.634722222222223</c:v>
                </c:pt>
                <c:pt idx="68138">
                  <c:v>94.636111111111106</c:v>
                </c:pt>
                <c:pt idx="68139">
                  <c:v>94.637500000000003</c:v>
                </c:pt>
                <c:pt idx="68140">
                  <c:v>94.638888888888886</c:v>
                </c:pt>
                <c:pt idx="68141">
                  <c:v>94.640277777777783</c:v>
                </c:pt>
                <c:pt idx="68142">
                  <c:v>94.641666666666666</c:v>
                </c:pt>
                <c:pt idx="68143">
                  <c:v>94.643055555555549</c:v>
                </c:pt>
                <c:pt idx="68144">
                  <c:v>94.644444444444446</c:v>
                </c:pt>
                <c:pt idx="68145">
                  <c:v>94.645833333333329</c:v>
                </c:pt>
                <c:pt idx="68146">
                  <c:v>94.647222222222226</c:v>
                </c:pt>
                <c:pt idx="68147">
                  <c:v>94.648611111111109</c:v>
                </c:pt>
                <c:pt idx="68148">
                  <c:v>94.65</c:v>
                </c:pt>
                <c:pt idx="68149">
                  <c:v>94.651388888888889</c:v>
                </c:pt>
                <c:pt idx="68150">
                  <c:v>94.652777777777771</c:v>
                </c:pt>
                <c:pt idx="68151">
                  <c:v>94.654166666666669</c:v>
                </c:pt>
                <c:pt idx="68152">
                  <c:v>94.655555555555551</c:v>
                </c:pt>
                <c:pt idx="68153">
                  <c:v>94.656944444444449</c:v>
                </c:pt>
                <c:pt idx="68154">
                  <c:v>94.658333333333331</c:v>
                </c:pt>
                <c:pt idx="68155">
                  <c:v>94.659722222222229</c:v>
                </c:pt>
                <c:pt idx="68156">
                  <c:v>94.661111111111111</c:v>
                </c:pt>
                <c:pt idx="68157">
                  <c:v>94.662499999999994</c:v>
                </c:pt>
                <c:pt idx="68158">
                  <c:v>94.663888888888891</c:v>
                </c:pt>
                <c:pt idx="68159">
                  <c:v>94.665277777777774</c:v>
                </c:pt>
                <c:pt idx="68160">
                  <c:v>94.666666666666671</c:v>
                </c:pt>
                <c:pt idx="68161">
                  <c:v>94.668055555555554</c:v>
                </c:pt>
                <c:pt idx="68162">
                  <c:v>94.669444444444451</c:v>
                </c:pt>
                <c:pt idx="68163">
                  <c:v>94.670833333333334</c:v>
                </c:pt>
                <c:pt idx="68164">
                  <c:v>94.672222222222217</c:v>
                </c:pt>
                <c:pt idx="68165">
                  <c:v>94.673611111111114</c:v>
                </c:pt>
                <c:pt idx="68166">
                  <c:v>94.674999999999997</c:v>
                </c:pt>
                <c:pt idx="68167">
                  <c:v>94.676388888888894</c:v>
                </c:pt>
                <c:pt idx="68168">
                  <c:v>94.677777777777777</c:v>
                </c:pt>
                <c:pt idx="68169">
                  <c:v>94.67916666666666</c:v>
                </c:pt>
                <c:pt idx="68170">
                  <c:v>94.680555555555557</c:v>
                </c:pt>
                <c:pt idx="68171">
                  <c:v>94.68194444444444</c:v>
                </c:pt>
                <c:pt idx="68172">
                  <c:v>94.683333333333337</c:v>
                </c:pt>
                <c:pt idx="68173">
                  <c:v>94.68472222222222</c:v>
                </c:pt>
                <c:pt idx="68174">
                  <c:v>94.686111111111117</c:v>
                </c:pt>
                <c:pt idx="68175">
                  <c:v>94.6875</c:v>
                </c:pt>
                <c:pt idx="68176">
                  <c:v>94.688888888888883</c:v>
                </c:pt>
                <c:pt idx="68177">
                  <c:v>94.69027777777778</c:v>
                </c:pt>
                <c:pt idx="68178">
                  <c:v>94.691666666666663</c:v>
                </c:pt>
                <c:pt idx="68179">
                  <c:v>94.69305555555556</c:v>
                </c:pt>
                <c:pt idx="68180">
                  <c:v>94.694444444444443</c:v>
                </c:pt>
                <c:pt idx="68181">
                  <c:v>94.69583333333334</c:v>
                </c:pt>
                <c:pt idx="68182">
                  <c:v>94.697222222222223</c:v>
                </c:pt>
                <c:pt idx="68183">
                  <c:v>94.698611111111106</c:v>
                </c:pt>
                <c:pt idx="68184">
                  <c:v>94.7</c:v>
                </c:pt>
                <c:pt idx="68185">
                  <c:v>94.701388888888886</c:v>
                </c:pt>
                <c:pt idx="68186">
                  <c:v>94.702777777777783</c:v>
                </c:pt>
                <c:pt idx="68187">
                  <c:v>94.704166666666666</c:v>
                </c:pt>
                <c:pt idx="68188">
                  <c:v>94.705555555555549</c:v>
                </c:pt>
                <c:pt idx="68189">
                  <c:v>94.706944444444446</c:v>
                </c:pt>
                <c:pt idx="68190">
                  <c:v>94.708333333333329</c:v>
                </c:pt>
                <c:pt idx="68191">
                  <c:v>94.709722222222226</c:v>
                </c:pt>
                <c:pt idx="68192">
                  <c:v>94.711111111111109</c:v>
                </c:pt>
                <c:pt idx="68193">
                  <c:v>94.712500000000006</c:v>
                </c:pt>
                <c:pt idx="68194">
                  <c:v>94.713888888888889</c:v>
                </c:pt>
                <c:pt idx="68195">
                  <c:v>94.715277777777771</c:v>
                </c:pt>
                <c:pt idx="68196">
                  <c:v>94.716666666666669</c:v>
                </c:pt>
                <c:pt idx="68197">
                  <c:v>94.718055555555551</c:v>
                </c:pt>
                <c:pt idx="68198">
                  <c:v>94.719444444444449</c:v>
                </c:pt>
                <c:pt idx="68199">
                  <c:v>94.720833333333331</c:v>
                </c:pt>
                <c:pt idx="68200">
                  <c:v>94.722222222222229</c:v>
                </c:pt>
                <c:pt idx="68201">
                  <c:v>94.723611111111111</c:v>
                </c:pt>
                <c:pt idx="68202">
                  <c:v>94.724999999999994</c:v>
                </c:pt>
                <c:pt idx="68203">
                  <c:v>94.726388888888891</c:v>
                </c:pt>
                <c:pt idx="68204">
                  <c:v>94.727777777777774</c:v>
                </c:pt>
                <c:pt idx="68205">
                  <c:v>94.729166666666671</c:v>
                </c:pt>
                <c:pt idx="68206">
                  <c:v>94.730555555555554</c:v>
                </c:pt>
                <c:pt idx="68207">
                  <c:v>94.731944444444451</c:v>
                </c:pt>
                <c:pt idx="68208">
                  <c:v>94.733333333333334</c:v>
                </c:pt>
                <c:pt idx="68209">
                  <c:v>94.734722222222217</c:v>
                </c:pt>
                <c:pt idx="68210">
                  <c:v>94.736111111111114</c:v>
                </c:pt>
                <c:pt idx="68211">
                  <c:v>94.737499999999997</c:v>
                </c:pt>
                <c:pt idx="68212">
                  <c:v>94.738888888888894</c:v>
                </c:pt>
                <c:pt idx="68213">
                  <c:v>94.740277777777777</c:v>
                </c:pt>
                <c:pt idx="68214">
                  <c:v>94.74166666666666</c:v>
                </c:pt>
                <c:pt idx="68215">
                  <c:v>94.743055555555557</c:v>
                </c:pt>
                <c:pt idx="68216">
                  <c:v>94.74444444444444</c:v>
                </c:pt>
                <c:pt idx="68217">
                  <c:v>94.745833333333337</c:v>
                </c:pt>
                <c:pt idx="68218">
                  <c:v>94.74722222222222</c:v>
                </c:pt>
                <c:pt idx="68219">
                  <c:v>94.748611111111117</c:v>
                </c:pt>
                <c:pt idx="68220">
                  <c:v>94.75</c:v>
                </c:pt>
                <c:pt idx="68221">
                  <c:v>94.751388888888883</c:v>
                </c:pt>
                <c:pt idx="68222">
                  <c:v>94.75277777777778</c:v>
                </c:pt>
                <c:pt idx="68223">
                  <c:v>94.754166666666663</c:v>
                </c:pt>
                <c:pt idx="68224">
                  <c:v>94.75555555555556</c:v>
                </c:pt>
                <c:pt idx="68225">
                  <c:v>94.756944444444443</c:v>
                </c:pt>
                <c:pt idx="68226">
                  <c:v>94.75833333333334</c:v>
                </c:pt>
                <c:pt idx="68227">
                  <c:v>94.759722222222223</c:v>
                </c:pt>
                <c:pt idx="68228">
                  <c:v>94.761111111111106</c:v>
                </c:pt>
                <c:pt idx="68229">
                  <c:v>94.762500000000003</c:v>
                </c:pt>
                <c:pt idx="68230">
                  <c:v>94.763888888888886</c:v>
                </c:pt>
                <c:pt idx="68231">
                  <c:v>94.765277777777783</c:v>
                </c:pt>
                <c:pt idx="68232">
                  <c:v>94.766666666666666</c:v>
                </c:pt>
                <c:pt idx="68233">
                  <c:v>94.768055555555549</c:v>
                </c:pt>
                <c:pt idx="68234">
                  <c:v>94.769444444444446</c:v>
                </c:pt>
                <c:pt idx="68235">
                  <c:v>94.770833333333329</c:v>
                </c:pt>
                <c:pt idx="68236">
                  <c:v>94.772222222222226</c:v>
                </c:pt>
                <c:pt idx="68237">
                  <c:v>94.773611111111109</c:v>
                </c:pt>
                <c:pt idx="68238">
                  <c:v>94.775000000000006</c:v>
                </c:pt>
                <c:pt idx="68239">
                  <c:v>94.776388888888889</c:v>
                </c:pt>
                <c:pt idx="68240">
                  <c:v>94.777777777777771</c:v>
                </c:pt>
                <c:pt idx="68241">
                  <c:v>94.779166666666669</c:v>
                </c:pt>
                <c:pt idx="68242">
                  <c:v>94.780555555555551</c:v>
                </c:pt>
                <c:pt idx="68243">
                  <c:v>94.781944444444449</c:v>
                </c:pt>
                <c:pt idx="68244">
                  <c:v>94.783333333333331</c:v>
                </c:pt>
                <c:pt idx="68245">
                  <c:v>94.784722222222229</c:v>
                </c:pt>
                <c:pt idx="68246">
                  <c:v>94.786111111111111</c:v>
                </c:pt>
                <c:pt idx="68247">
                  <c:v>94.787499999999994</c:v>
                </c:pt>
                <c:pt idx="68248">
                  <c:v>94.788888888888891</c:v>
                </c:pt>
                <c:pt idx="68249">
                  <c:v>94.790277777777774</c:v>
                </c:pt>
                <c:pt idx="68250">
                  <c:v>94.791666666666671</c:v>
                </c:pt>
                <c:pt idx="68251">
                  <c:v>94.793055555555554</c:v>
                </c:pt>
                <c:pt idx="68252">
                  <c:v>94.794444444444451</c:v>
                </c:pt>
                <c:pt idx="68253">
                  <c:v>94.795833333333334</c:v>
                </c:pt>
                <c:pt idx="68254">
                  <c:v>94.797222222222217</c:v>
                </c:pt>
                <c:pt idx="68255">
                  <c:v>94.798611111111114</c:v>
                </c:pt>
                <c:pt idx="68256">
                  <c:v>94.8</c:v>
                </c:pt>
                <c:pt idx="68257">
                  <c:v>94.801388888888894</c:v>
                </c:pt>
                <c:pt idx="68258">
                  <c:v>94.802777777777777</c:v>
                </c:pt>
                <c:pt idx="68259">
                  <c:v>94.80416666666666</c:v>
                </c:pt>
                <c:pt idx="68260">
                  <c:v>94.805555555555557</c:v>
                </c:pt>
                <c:pt idx="68261">
                  <c:v>94.80694444444444</c:v>
                </c:pt>
                <c:pt idx="68262">
                  <c:v>94.808333333333337</c:v>
                </c:pt>
                <c:pt idx="68263">
                  <c:v>94.80972222222222</c:v>
                </c:pt>
                <c:pt idx="68264">
                  <c:v>94.811111111111117</c:v>
                </c:pt>
                <c:pt idx="68265">
                  <c:v>94.8125</c:v>
                </c:pt>
                <c:pt idx="68266">
                  <c:v>94.813888888888883</c:v>
                </c:pt>
                <c:pt idx="68267">
                  <c:v>94.81527777777778</c:v>
                </c:pt>
                <c:pt idx="68268">
                  <c:v>94.816666666666663</c:v>
                </c:pt>
                <c:pt idx="68269">
                  <c:v>94.81805555555556</c:v>
                </c:pt>
                <c:pt idx="68270">
                  <c:v>94.819444444444443</c:v>
                </c:pt>
                <c:pt idx="68271">
                  <c:v>94.82083333333334</c:v>
                </c:pt>
                <c:pt idx="68272">
                  <c:v>94.822222222222223</c:v>
                </c:pt>
                <c:pt idx="68273">
                  <c:v>94.823611111111106</c:v>
                </c:pt>
                <c:pt idx="68274">
                  <c:v>94.825000000000003</c:v>
                </c:pt>
                <c:pt idx="68275">
                  <c:v>94.826388888888886</c:v>
                </c:pt>
                <c:pt idx="68276">
                  <c:v>94.827777777777783</c:v>
                </c:pt>
                <c:pt idx="68277">
                  <c:v>94.829166666666666</c:v>
                </c:pt>
                <c:pt idx="68278">
                  <c:v>94.830555555555549</c:v>
                </c:pt>
                <c:pt idx="68279">
                  <c:v>94.831944444444446</c:v>
                </c:pt>
                <c:pt idx="68280">
                  <c:v>94.833333333333329</c:v>
                </c:pt>
                <c:pt idx="68281">
                  <c:v>94.834722222222226</c:v>
                </c:pt>
                <c:pt idx="68282">
                  <c:v>94.836111111111109</c:v>
                </c:pt>
                <c:pt idx="68283">
                  <c:v>94.837500000000006</c:v>
                </c:pt>
                <c:pt idx="68284">
                  <c:v>94.838888888888889</c:v>
                </c:pt>
                <c:pt idx="68285">
                  <c:v>94.840277777777771</c:v>
                </c:pt>
                <c:pt idx="68286">
                  <c:v>94.841666666666669</c:v>
                </c:pt>
                <c:pt idx="68287">
                  <c:v>94.843055555555551</c:v>
                </c:pt>
                <c:pt idx="68288">
                  <c:v>94.844444444444449</c:v>
                </c:pt>
                <c:pt idx="68289">
                  <c:v>94.845833333333331</c:v>
                </c:pt>
                <c:pt idx="68290">
                  <c:v>94.847222222222229</c:v>
                </c:pt>
                <c:pt idx="68291">
                  <c:v>94.848611111111111</c:v>
                </c:pt>
                <c:pt idx="68292">
                  <c:v>94.85</c:v>
                </c:pt>
                <c:pt idx="68293">
                  <c:v>94.851388888888891</c:v>
                </c:pt>
                <c:pt idx="68294">
                  <c:v>94.852777777777774</c:v>
                </c:pt>
                <c:pt idx="68295">
                  <c:v>94.854166666666671</c:v>
                </c:pt>
                <c:pt idx="68296">
                  <c:v>94.855555555555554</c:v>
                </c:pt>
                <c:pt idx="68297">
                  <c:v>94.856944444444451</c:v>
                </c:pt>
                <c:pt idx="68298">
                  <c:v>94.858333333333334</c:v>
                </c:pt>
                <c:pt idx="68299">
                  <c:v>94.859722222222217</c:v>
                </c:pt>
                <c:pt idx="68300">
                  <c:v>94.861111111111114</c:v>
                </c:pt>
                <c:pt idx="68301">
                  <c:v>94.862499999999997</c:v>
                </c:pt>
                <c:pt idx="68302">
                  <c:v>94.863888888888894</c:v>
                </c:pt>
                <c:pt idx="68303">
                  <c:v>94.865277777777777</c:v>
                </c:pt>
                <c:pt idx="68304">
                  <c:v>94.86666666666666</c:v>
                </c:pt>
                <c:pt idx="68305">
                  <c:v>94.868055555555557</c:v>
                </c:pt>
                <c:pt idx="68306">
                  <c:v>94.86944444444444</c:v>
                </c:pt>
                <c:pt idx="68307">
                  <c:v>94.870833333333337</c:v>
                </c:pt>
                <c:pt idx="68308">
                  <c:v>94.87222222222222</c:v>
                </c:pt>
                <c:pt idx="68309">
                  <c:v>94.873611111111117</c:v>
                </c:pt>
                <c:pt idx="68310">
                  <c:v>94.875</c:v>
                </c:pt>
                <c:pt idx="68311">
                  <c:v>94.876388888888883</c:v>
                </c:pt>
                <c:pt idx="68312">
                  <c:v>94.87777777777778</c:v>
                </c:pt>
                <c:pt idx="68313">
                  <c:v>94.879166666666663</c:v>
                </c:pt>
                <c:pt idx="68314">
                  <c:v>94.88055555555556</c:v>
                </c:pt>
                <c:pt idx="68315">
                  <c:v>94.881944444444443</c:v>
                </c:pt>
                <c:pt idx="68316">
                  <c:v>94.88333333333334</c:v>
                </c:pt>
                <c:pt idx="68317">
                  <c:v>94.884722222222223</c:v>
                </c:pt>
                <c:pt idx="68318">
                  <c:v>94.886111111111106</c:v>
                </c:pt>
                <c:pt idx="68319">
                  <c:v>94.887500000000003</c:v>
                </c:pt>
                <c:pt idx="68320">
                  <c:v>94.888888888888886</c:v>
                </c:pt>
                <c:pt idx="68321">
                  <c:v>94.890277777777783</c:v>
                </c:pt>
                <c:pt idx="68322">
                  <c:v>94.891666666666666</c:v>
                </c:pt>
                <c:pt idx="68323">
                  <c:v>94.893055555555549</c:v>
                </c:pt>
                <c:pt idx="68324">
                  <c:v>94.894444444444446</c:v>
                </c:pt>
                <c:pt idx="68325">
                  <c:v>94.895833333333329</c:v>
                </c:pt>
                <c:pt idx="68326">
                  <c:v>94.897222222222226</c:v>
                </c:pt>
                <c:pt idx="68327">
                  <c:v>94.898611111111109</c:v>
                </c:pt>
                <c:pt idx="68328">
                  <c:v>94.9</c:v>
                </c:pt>
                <c:pt idx="68329">
                  <c:v>94.901388888888889</c:v>
                </c:pt>
                <c:pt idx="68330">
                  <c:v>94.902777777777771</c:v>
                </c:pt>
                <c:pt idx="68331">
                  <c:v>94.904166666666669</c:v>
                </c:pt>
                <c:pt idx="68332">
                  <c:v>94.905555555555551</c:v>
                </c:pt>
                <c:pt idx="68333">
                  <c:v>94.906944444444449</c:v>
                </c:pt>
                <c:pt idx="68334">
                  <c:v>94.908333333333331</c:v>
                </c:pt>
                <c:pt idx="68335">
                  <c:v>94.909722222222229</c:v>
                </c:pt>
                <c:pt idx="68336">
                  <c:v>94.911111111111111</c:v>
                </c:pt>
                <c:pt idx="68337">
                  <c:v>94.912499999999994</c:v>
                </c:pt>
                <c:pt idx="68338">
                  <c:v>94.913888888888891</c:v>
                </c:pt>
                <c:pt idx="68339">
                  <c:v>94.915277777777774</c:v>
                </c:pt>
                <c:pt idx="68340">
                  <c:v>94.916666666666671</c:v>
                </c:pt>
                <c:pt idx="68341">
                  <c:v>94.918055555555554</c:v>
                </c:pt>
                <c:pt idx="68342">
                  <c:v>94.919444444444451</c:v>
                </c:pt>
                <c:pt idx="68343">
                  <c:v>94.920833333333334</c:v>
                </c:pt>
                <c:pt idx="68344">
                  <c:v>94.922222222222217</c:v>
                </c:pt>
                <c:pt idx="68345">
                  <c:v>94.923611111111114</c:v>
                </c:pt>
                <c:pt idx="68346">
                  <c:v>94.924999999999997</c:v>
                </c:pt>
                <c:pt idx="68347">
                  <c:v>94.926388888888894</c:v>
                </c:pt>
                <c:pt idx="68348">
                  <c:v>94.927777777777777</c:v>
                </c:pt>
                <c:pt idx="68349">
                  <c:v>94.92916666666666</c:v>
                </c:pt>
                <c:pt idx="68350">
                  <c:v>94.930555555555557</c:v>
                </c:pt>
                <c:pt idx="68351">
                  <c:v>94.93194444444444</c:v>
                </c:pt>
                <c:pt idx="68352">
                  <c:v>94.933333333333337</c:v>
                </c:pt>
                <c:pt idx="68353">
                  <c:v>94.93472222222222</c:v>
                </c:pt>
                <c:pt idx="68354">
                  <c:v>94.936111111111117</c:v>
                </c:pt>
                <c:pt idx="68355">
                  <c:v>94.9375</c:v>
                </c:pt>
                <c:pt idx="68356">
                  <c:v>94.938888888888883</c:v>
                </c:pt>
                <c:pt idx="68357">
                  <c:v>94.94027777777778</c:v>
                </c:pt>
                <c:pt idx="68358">
                  <c:v>94.941666666666663</c:v>
                </c:pt>
                <c:pt idx="68359">
                  <c:v>94.94305555555556</c:v>
                </c:pt>
                <c:pt idx="68360">
                  <c:v>94.944444444444443</c:v>
                </c:pt>
                <c:pt idx="68361">
                  <c:v>94.94583333333334</c:v>
                </c:pt>
                <c:pt idx="68362">
                  <c:v>94.947222222222223</c:v>
                </c:pt>
                <c:pt idx="68363">
                  <c:v>94.948611111111106</c:v>
                </c:pt>
                <c:pt idx="68364">
                  <c:v>94.95</c:v>
                </c:pt>
                <c:pt idx="68365">
                  <c:v>94.951388888888886</c:v>
                </c:pt>
                <c:pt idx="68366">
                  <c:v>94.952777777777783</c:v>
                </c:pt>
                <c:pt idx="68367">
                  <c:v>94.954166666666666</c:v>
                </c:pt>
                <c:pt idx="68368">
                  <c:v>94.955555555555549</c:v>
                </c:pt>
                <c:pt idx="68369">
                  <c:v>94.956944444444446</c:v>
                </c:pt>
                <c:pt idx="68370">
                  <c:v>94.958333333333329</c:v>
                </c:pt>
                <c:pt idx="68371">
                  <c:v>94.959722222222226</c:v>
                </c:pt>
                <c:pt idx="68372">
                  <c:v>94.961111111111109</c:v>
                </c:pt>
                <c:pt idx="68373">
                  <c:v>94.962500000000006</c:v>
                </c:pt>
                <c:pt idx="68374">
                  <c:v>94.963888888888889</c:v>
                </c:pt>
                <c:pt idx="68375">
                  <c:v>94.965277777777771</c:v>
                </c:pt>
                <c:pt idx="68376">
                  <c:v>94.966666666666669</c:v>
                </c:pt>
                <c:pt idx="68377">
                  <c:v>94.968055555555551</c:v>
                </c:pt>
                <c:pt idx="68378">
                  <c:v>94.969444444444449</c:v>
                </c:pt>
                <c:pt idx="68379">
                  <c:v>94.970833333333331</c:v>
                </c:pt>
                <c:pt idx="68380">
                  <c:v>94.972222222222229</c:v>
                </c:pt>
                <c:pt idx="68381">
                  <c:v>94.973611111111111</c:v>
                </c:pt>
                <c:pt idx="68382">
                  <c:v>94.974999999999994</c:v>
                </c:pt>
                <c:pt idx="68383">
                  <c:v>94.976388888888891</c:v>
                </c:pt>
                <c:pt idx="68384">
                  <c:v>94.977777777777774</c:v>
                </c:pt>
                <c:pt idx="68385">
                  <c:v>94.979166666666671</c:v>
                </c:pt>
                <c:pt idx="68386">
                  <c:v>94.980555555555554</c:v>
                </c:pt>
                <c:pt idx="68387">
                  <c:v>94.981944444444451</c:v>
                </c:pt>
                <c:pt idx="68388">
                  <c:v>94.983333333333334</c:v>
                </c:pt>
                <c:pt idx="68389">
                  <c:v>94.984722222222217</c:v>
                </c:pt>
                <c:pt idx="68390">
                  <c:v>94.986111111111114</c:v>
                </c:pt>
                <c:pt idx="68391">
                  <c:v>94.987499999999997</c:v>
                </c:pt>
                <c:pt idx="68392">
                  <c:v>94.988888888888894</c:v>
                </c:pt>
                <c:pt idx="68393">
                  <c:v>94.990277777777777</c:v>
                </c:pt>
                <c:pt idx="68394">
                  <c:v>94.99166666666666</c:v>
                </c:pt>
                <c:pt idx="68395">
                  <c:v>94.993055555555557</c:v>
                </c:pt>
                <c:pt idx="68396">
                  <c:v>94.99444444444444</c:v>
                </c:pt>
                <c:pt idx="68397">
                  <c:v>94.995833333333337</c:v>
                </c:pt>
                <c:pt idx="68398">
                  <c:v>94.99722222222222</c:v>
                </c:pt>
                <c:pt idx="68399">
                  <c:v>94.998611111111117</c:v>
                </c:pt>
                <c:pt idx="68400">
                  <c:v>95</c:v>
                </c:pt>
                <c:pt idx="68401">
                  <c:v>95.001388888888883</c:v>
                </c:pt>
                <c:pt idx="68402">
                  <c:v>95.00277777777778</c:v>
                </c:pt>
                <c:pt idx="68403">
                  <c:v>95.004166666666663</c:v>
                </c:pt>
                <c:pt idx="68404">
                  <c:v>95.00555555555556</c:v>
                </c:pt>
                <c:pt idx="68405">
                  <c:v>95.006944444444443</c:v>
                </c:pt>
                <c:pt idx="68406">
                  <c:v>95.00833333333334</c:v>
                </c:pt>
                <c:pt idx="68407">
                  <c:v>95.009722222222223</c:v>
                </c:pt>
                <c:pt idx="68408">
                  <c:v>95.011111111111106</c:v>
                </c:pt>
                <c:pt idx="68409">
                  <c:v>95.012500000000003</c:v>
                </c:pt>
                <c:pt idx="68410">
                  <c:v>95.013888888888886</c:v>
                </c:pt>
                <c:pt idx="68411">
                  <c:v>95.015277777777783</c:v>
                </c:pt>
                <c:pt idx="68412">
                  <c:v>95.016666666666666</c:v>
                </c:pt>
                <c:pt idx="68413">
                  <c:v>95.018055555555549</c:v>
                </c:pt>
                <c:pt idx="68414">
                  <c:v>95.019444444444446</c:v>
                </c:pt>
                <c:pt idx="68415">
                  <c:v>95.020833333333329</c:v>
                </c:pt>
                <c:pt idx="68416">
                  <c:v>95.022222222222226</c:v>
                </c:pt>
                <c:pt idx="68417">
                  <c:v>95.023611111111109</c:v>
                </c:pt>
                <c:pt idx="68418">
                  <c:v>95.025000000000006</c:v>
                </c:pt>
                <c:pt idx="68419">
                  <c:v>95.026388888888889</c:v>
                </c:pt>
                <c:pt idx="68420">
                  <c:v>95.027777777777771</c:v>
                </c:pt>
                <c:pt idx="68421">
                  <c:v>95.029166666666669</c:v>
                </c:pt>
                <c:pt idx="68422">
                  <c:v>95.030555555555551</c:v>
                </c:pt>
                <c:pt idx="68423">
                  <c:v>95.031944444444449</c:v>
                </c:pt>
                <c:pt idx="68424">
                  <c:v>95.033333333333331</c:v>
                </c:pt>
                <c:pt idx="68425">
                  <c:v>95.034722222222229</c:v>
                </c:pt>
                <c:pt idx="68426">
                  <c:v>95.036111111111111</c:v>
                </c:pt>
                <c:pt idx="68427">
                  <c:v>95.037499999999994</c:v>
                </c:pt>
                <c:pt idx="68428">
                  <c:v>95.038888888888891</c:v>
                </c:pt>
                <c:pt idx="68429">
                  <c:v>95.040277777777774</c:v>
                </c:pt>
                <c:pt idx="68430">
                  <c:v>95.041666666666671</c:v>
                </c:pt>
                <c:pt idx="68431">
                  <c:v>95.043055555555554</c:v>
                </c:pt>
                <c:pt idx="68432">
                  <c:v>95.044444444444451</c:v>
                </c:pt>
                <c:pt idx="68433">
                  <c:v>95.045833333333334</c:v>
                </c:pt>
                <c:pt idx="68434">
                  <c:v>95.047222222222217</c:v>
                </c:pt>
                <c:pt idx="68435">
                  <c:v>95.048611111111114</c:v>
                </c:pt>
                <c:pt idx="68436">
                  <c:v>95.05</c:v>
                </c:pt>
                <c:pt idx="68437">
                  <c:v>95.051388888888894</c:v>
                </c:pt>
                <c:pt idx="68438">
                  <c:v>95.052777777777777</c:v>
                </c:pt>
                <c:pt idx="68439">
                  <c:v>95.05416666666666</c:v>
                </c:pt>
                <c:pt idx="68440">
                  <c:v>95.055555555555557</c:v>
                </c:pt>
                <c:pt idx="68441">
                  <c:v>95.05694444444444</c:v>
                </c:pt>
                <c:pt idx="68442">
                  <c:v>95.058333333333337</c:v>
                </c:pt>
                <c:pt idx="68443">
                  <c:v>95.05972222222222</c:v>
                </c:pt>
                <c:pt idx="68444">
                  <c:v>95.061111111111117</c:v>
                </c:pt>
                <c:pt idx="68445">
                  <c:v>95.0625</c:v>
                </c:pt>
                <c:pt idx="68446">
                  <c:v>95.063888888888883</c:v>
                </c:pt>
                <c:pt idx="68447">
                  <c:v>95.06527777777778</c:v>
                </c:pt>
                <c:pt idx="68448">
                  <c:v>95.066666666666663</c:v>
                </c:pt>
                <c:pt idx="68449">
                  <c:v>95.06805555555556</c:v>
                </c:pt>
                <c:pt idx="68450">
                  <c:v>95.069444444444443</c:v>
                </c:pt>
                <c:pt idx="68451">
                  <c:v>95.07083333333334</c:v>
                </c:pt>
                <c:pt idx="68452">
                  <c:v>95.072222222222223</c:v>
                </c:pt>
                <c:pt idx="68453">
                  <c:v>95.073611111111106</c:v>
                </c:pt>
                <c:pt idx="68454">
                  <c:v>95.075000000000003</c:v>
                </c:pt>
                <c:pt idx="68455">
                  <c:v>95.076388888888886</c:v>
                </c:pt>
                <c:pt idx="68456">
                  <c:v>95.077777777777783</c:v>
                </c:pt>
                <c:pt idx="68457">
                  <c:v>95.079166666666666</c:v>
                </c:pt>
                <c:pt idx="68458">
                  <c:v>95.080555555555549</c:v>
                </c:pt>
                <c:pt idx="68459">
                  <c:v>95.081944444444446</c:v>
                </c:pt>
                <c:pt idx="68460">
                  <c:v>95.083333333333329</c:v>
                </c:pt>
                <c:pt idx="68461">
                  <c:v>95.084722222222226</c:v>
                </c:pt>
                <c:pt idx="68462">
                  <c:v>95.086111111111109</c:v>
                </c:pt>
                <c:pt idx="68463">
                  <c:v>95.087500000000006</c:v>
                </c:pt>
                <c:pt idx="68464">
                  <c:v>95.088888888888889</c:v>
                </c:pt>
                <c:pt idx="68465">
                  <c:v>95.090277777777771</c:v>
                </c:pt>
                <c:pt idx="68466">
                  <c:v>95.091666666666669</c:v>
                </c:pt>
                <c:pt idx="68467">
                  <c:v>95.093055555555551</c:v>
                </c:pt>
                <c:pt idx="68468">
                  <c:v>95.094444444444449</c:v>
                </c:pt>
                <c:pt idx="68469">
                  <c:v>95.095833333333331</c:v>
                </c:pt>
                <c:pt idx="68470">
                  <c:v>95.097222222222229</c:v>
                </c:pt>
                <c:pt idx="68471">
                  <c:v>95.098611111111111</c:v>
                </c:pt>
                <c:pt idx="68472">
                  <c:v>95.1</c:v>
                </c:pt>
                <c:pt idx="68473">
                  <c:v>95.101388888888891</c:v>
                </c:pt>
                <c:pt idx="68474">
                  <c:v>95.102777777777774</c:v>
                </c:pt>
                <c:pt idx="68475">
                  <c:v>95.104166666666671</c:v>
                </c:pt>
                <c:pt idx="68476">
                  <c:v>95.105555555555554</c:v>
                </c:pt>
                <c:pt idx="68477">
                  <c:v>95.106944444444451</c:v>
                </c:pt>
                <c:pt idx="68478">
                  <c:v>95.108333333333334</c:v>
                </c:pt>
                <c:pt idx="68479">
                  <c:v>95.109722222222217</c:v>
                </c:pt>
                <c:pt idx="68480">
                  <c:v>95.111111111111114</c:v>
                </c:pt>
                <c:pt idx="68481">
                  <c:v>95.112499999999997</c:v>
                </c:pt>
                <c:pt idx="68482">
                  <c:v>95.113888888888894</c:v>
                </c:pt>
                <c:pt idx="68483">
                  <c:v>95.115277777777777</c:v>
                </c:pt>
                <c:pt idx="68484">
                  <c:v>95.11666666666666</c:v>
                </c:pt>
                <c:pt idx="68485">
                  <c:v>95.118055555555557</c:v>
                </c:pt>
                <c:pt idx="68486">
                  <c:v>95.11944444444444</c:v>
                </c:pt>
                <c:pt idx="68487">
                  <c:v>95.120833333333337</c:v>
                </c:pt>
                <c:pt idx="68488">
                  <c:v>95.12222222222222</c:v>
                </c:pt>
                <c:pt idx="68489">
                  <c:v>95.123611111111117</c:v>
                </c:pt>
                <c:pt idx="68490">
                  <c:v>95.125</c:v>
                </c:pt>
                <c:pt idx="68491">
                  <c:v>95.126388888888883</c:v>
                </c:pt>
                <c:pt idx="68492">
                  <c:v>95.12777777777778</c:v>
                </c:pt>
                <c:pt idx="68493">
                  <c:v>95.129166666666663</c:v>
                </c:pt>
                <c:pt idx="68494">
                  <c:v>95.13055555555556</c:v>
                </c:pt>
                <c:pt idx="68495">
                  <c:v>95.131944444444443</c:v>
                </c:pt>
                <c:pt idx="68496">
                  <c:v>95.13333333333334</c:v>
                </c:pt>
                <c:pt idx="68497">
                  <c:v>95.134722222222223</c:v>
                </c:pt>
                <c:pt idx="68498">
                  <c:v>95.136111111111106</c:v>
                </c:pt>
                <c:pt idx="68499">
                  <c:v>95.137500000000003</c:v>
                </c:pt>
                <c:pt idx="68500">
                  <c:v>95.138888888888886</c:v>
                </c:pt>
                <c:pt idx="68501">
                  <c:v>95.140277777777783</c:v>
                </c:pt>
                <c:pt idx="68502">
                  <c:v>95.141666666666666</c:v>
                </c:pt>
                <c:pt idx="68503">
                  <c:v>95.143055555555549</c:v>
                </c:pt>
                <c:pt idx="68504">
                  <c:v>95.144444444444446</c:v>
                </c:pt>
                <c:pt idx="68505">
                  <c:v>95.145833333333329</c:v>
                </c:pt>
                <c:pt idx="68506">
                  <c:v>95.147222222222226</c:v>
                </c:pt>
                <c:pt idx="68507">
                  <c:v>95.148611111111109</c:v>
                </c:pt>
                <c:pt idx="68508">
                  <c:v>95.15</c:v>
                </c:pt>
                <c:pt idx="68509">
                  <c:v>95.151388888888889</c:v>
                </c:pt>
                <c:pt idx="68510">
                  <c:v>95.152777777777771</c:v>
                </c:pt>
                <c:pt idx="68511">
                  <c:v>95.154166666666669</c:v>
                </c:pt>
                <c:pt idx="68512">
                  <c:v>95.155555555555551</c:v>
                </c:pt>
                <c:pt idx="68513">
                  <c:v>95.156944444444449</c:v>
                </c:pt>
                <c:pt idx="68514">
                  <c:v>95.158333333333331</c:v>
                </c:pt>
                <c:pt idx="68515">
                  <c:v>95.159722222222229</c:v>
                </c:pt>
                <c:pt idx="68516">
                  <c:v>95.161111111111111</c:v>
                </c:pt>
                <c:pt idx="68517">
                  <c:v>95.162499999999994</c:v>
                </c:pt>
                <c:pt idx="68518">
                  <c:v>95.163888888888891</c:v>
                </c:pt>
                <c:pt idx="68519">
                  <c:v>95.165277777777774</c:v>
                </c:pt>
                <c:pt idx="68520">
                  <c:v>95.166666666666671</c:v>
                </c:pt>
                <c:pt idx="68521">
                  <c:v>95.168055555555554</c:v>
                </c:pt>
                <c:pt idx="68522">
                  <c:v>95.169444444444451</c:v>
                </c:pt>
                <c:pt idx="68523">
                  <c:v>95.170833333333334</c:v>
                </c:pt>
                <c:pt idx="68524">
                  <c:v>95.172222222222217</c:v>
                </c:pt>
                <c:pt idx="68525">
                  <c:v>95.173611111111114</c:v>
                </c:pt>
                <c:pt idx="68526">
                  <c:v>95.174999999999997</c:v>
                </c:pt>
                <c:pt idx="68527">
                  <c:v>95.176388888888894</c:v>
                </c:pt>
                <c:pt idx="68528">
                  <c:v>95.177777777777777</c:v>
                </c:pt>
                <c:pt idx="68529">
                  <c:v>95.17916666666666</c:v>
                </c:pt>
                <c:pt idx="68530">
                  <c:v>95.180555555555557</c:v>
                </c:pt>
                <c:pt idx="68531">
                  <c:v>95.18194444444444</c:v>
                </c:pt>
                <c:pt idx="68532">
                  <c:v>95.183333333333337</c:v>
                </c:pt>
                <c:pt idx="68533">
                  <c:v>95.18472222222222</c:v>
                </c:pt>
                <c:pt idx="68534">
                  <c:v>95.186111111111117</c:v>
                </c:pt>
                <c:pt idx="68535">
                  <c:v>95.1875</c:v>
                </c:pt>
                <c:pt idx="68536">
                  <c:v>95.188888888888883</c:v>
                </c:pt>
                <c:pt idx="68537">
                  <c:v>95.19027777777778</c:v>
                </c:pt>
                <c:pt idx="68538">
                  <c:v>95.191666666666663</c:v>
                </c:pt>
                <c:pt idx="68539">
                  <c:v>95.19305555555556</c:v>
                </c:pt>
                <c:pt idx="68540">
                  <c:v>95.194444444444443</c:v>
                </c:pt>
                <c:pt idx="68541">
                  <c:v>95.19583333333334</c:v>
                </c:pt>
                <c:pt idx="68542">
                  <c:v>95.197222222222223</c:v>
                </c:pt>
                <c:pt idx="68543">
                  <c:v>95.198611111111106</c:v>
                </c:pt>
                <c:pt idx="68544">
                  <c:v>95.2</c:v>
                </c:pt>
                <c:pt idx="68545">
                  <c:v>95.201388888888886</c:v>
                </c:pt>
                <c:pt idx="68546">
                  <c:v>95.202777777777783</c:v>
                </c:pt>
                <c:pt idx="68547">
                  <c:v>95.204166666666666</c:v>
                </c:pt>
                <c:pt idx="68548">
                  <c:v>95.205555555555549</c:v>
                </c:pt>
                <c:pt idx="68549">
                  <c:v>95.206944444444446</c:v>
                </c:pt>
                <c:pt idx="68550">
                  <c:v>95.208333333333329</c:v>
                </c:pt>
                <c:pt idx="68551">
                  <c:v>95.209722222222226</c:v>
                </c:pt>
                <c:pt idx="68552">
                  <c:v>95.211111111111109</c:v>
                </c:pt>
                <c:pt idx="68553">
                  <c:v>95.212500000000006</c:v>
                </c:pt>
                <c:pt idx="68554">
                  <c:v>95.213888888888889</c:v>
                </c:pt>
                <c:pt idx="68555">
                  <c:v>95.215277777777771</c:v>
                </c:pt>
                <c:pt idx="68556">
                  <c:v>95.216666666666669</c:v>
                </c:pt>
                <c:pt idx="68557">
                  <c:v>95.218055555555551</c:v>
                </c:pt>
                <c:pt idx="68558">
                  <c:v>95.219444444444449</c:v>
                </c:pt>
                <c:pt idx="68559">
                  <c:v>95.220833333333331</c:v>
                </c:pt>
                <c:pt idx="68560">
                  <c:v>95.222222222222229</c:v>
                </c:pt>
                <c:pt idx="68561">
                  <c:v>95.223611111111111</c:v>
                </c:pt>
                <c:pt idx="68562">
                  <c:v>95.224999999999994</c:v>
                </c:pt>
                <c:pt idx="68563">
                  <c:v>95.226388888888891</c:v>
                </c:pt>
                <c:pt idx="68564">
                  <c:v>95.227777777777774</c:v>
                </c:pt>
                <c:pt idx="68565">
                  <c:v>95.229166666666671</c:v>
                </c:pt>
                <c:pt idx="68566">
                  <c:v>95.230555555555554</c:v>
                </c:pt>
                <c:pt idx="68567">
                  <c:v>95.231944444444451</c:v>
                </c:pt>
                <c:pt idx="68568">
                  <c:v>95.233333333333334</c:v>
                </c:pt>
                <c:pt idx="68569">
                  <c:v>95.234722222222217</c:v>
                </c:pt>
                <c:pt idx="68570">
                  <c:v>95.236111111111114</c:v>
                </c:pt>
                <c:pt idx="68571">
                  <c:v>95.237499999999997</c:v>
                </c:pt>
                <c:pt idx="68572">
                  <c:v>95.238888888888894</c:v>
                </c:pt>
                <c:pt idx="68573">
                  <c:v>95.240277777777777</c:v>
                </c:pt>
                <c:pt idx="68574">
                  <c:v>95.24166666666666</c:v>
                </c:pt>
                <c:pt idx="68575">
                  <c:v>95.243055555555557</c:v>
                </c:pt>
                <c:pt idx="68576">
                  <c:v>95.24444444444444</c:v>
                </c:pt>
                <c:pt idx="68577">
                  <c:v>95.245833333333337</c:v>
                </c:pt>
                <c:pt idx="68578">
                  <c:v>95.24722222222222</c:v>
                </c:pt>
                <c:pt idx="68579">
                  <c:v>95.248611111111117</c:v>
                </c:pt>
                <c:pt idx="68580">
                  <c:v>95.25</c:v>
                </c:pt>
                <c:pt idx="68581">
                  <c:v>95.251388888888883</c:v>
                </c:pt>
                <c:pt idx="68582">
                  <c:v>95.25277777777778</c:v>
                </c:pt>
                <c:pt idx="68583">
                  <c:v>95.254166666666663</c:v>
                </c:pt>
                <c:pt idx="68584">
                  <c:v>95.25555555555556</c:v>
                </c:pt>
                <c:pt idx="68585">
                  <c:v>95.256944444444443</c:v>
                </c:pt>
                <c:pt idx="68586">
                  <c:v>95.25833333333334</c:v>
                </c:pt>
                <c:pt idx="68587">
                  <c:v>95.259722222222223</c:v>
                </c:pt>
                <c:pt idx="68588">
                  <c:v>95.261111111111106</c:v>
                </c:pt>
                <c:pt idx="68589">
                  <c:v>95.262500000000003</c:v>
                </c:pt>
                <c:pt idx="68590">
                  <c:v>95.263888888888886</c:v>
                </c:pt>
                <c:pt idx="68591">
                  <c:v>95.265277777777783</c:v>
                </c:pt>
                <c:pt idx="68592">
                  <c:v>95.266666666666666</c:v>
                </c:pt>
                <c:pt idx="68593">
                  <c:v>95.268055555555549</c:v>
                </c:pt>
                <c:pt idx="68594">
                  <c:v>95.269444444444446</c:v>
                </c:pt>
                <c:pt idx="68595">
                  <c:v>95.270833333333329</c:v>
                </c:pt>
                <c:pt idx="68596">
                  <c:v>95.272222222222226</c:v>
                </c:pt>
                <c:pt idx="68597">
                  <c:v>95.273611111111109</c:v>
                </c:pt>
                <c:pt idx="68598">
                  <c:v>95.275000000000006</c:v>
                </c:pt>
                <c:pt idx="68599">
                  <c:v>95.276388888888889</c:v>
                </c:pt>
                <c:pt idx="68600">
                  <c:v>95.277777777777771</c:v>
                </c:pt>
                <c:pt idx="68601">
                  <c:v>95.279166666666669</c:v>
                </c:pt>
                <c:pt idx="68602">
                  <c:v>95.280555555555551</c:v>
                </c:pt>
                <c:pt idx="68603">
                  <c:v>95.281944444444449</c:v>
                </c:pt>
                <c:pt idx="68604">
                  <c:v>95.283333333333331</c:v>
                </c:pt>
                <c:pt idx="68605">
                  <c:v>95.284722222222229</c:v>
                </c:pt>
                <c:pt idx="68606">
                  <c:v>95.286111111111111</c:v>
                </c:pt>
                <c:pt idx="68607">
                  <c:v>95.287499999999994</c:v>
                </c:pt>
                <c:pt idx="68608">
                  <c:v>95.288888888888891</c:v>
                </c:pt>
                <c:pt idx="68609">
                  <c:v>95.290277777777774</c:v>
                </c:pt>
                <c:pt idx="68610">
                  <c:v>95.291666666666671</c:v>
                </c:pt>
                <c:pt idx="68611">
                  <c:v>95.293055555555554</c:v>
                </c:pt>
                <c:pt idx="68612">
                  <c:v>95.294444444444451</c:v>
                </c:pt>
                <c:pt idx="68613">
                  <c:v>95.295833333333334</c:v>
                </c:pt>
                <c:pt idx="68614">
                  <c:v>95.297222222222217</c:v>
                </c:pt>
                <c:pt idx="68615">
                  <c:v>95.298611111111114</c:v>
                </c:pt>
                <c:pt idx="68616">
                  <c:v>95.3</c:v>
                </c:pt>
                <c:pt idx="68617">
                  <c:v>95.301388888888894</c:v>
                </c:pt>
                <c:pt idx="68618">
                  <c:v>95.302777777777777</c:v>
                </c:pt>
                <c:pt idx="68619">
                  <c:v>95.30416666666666</c:v>
                </c:pt>
                <c:pt idx="68620">
                  <c:v>95.305555555555557</c:v>
                </c:pt>
                <c:pt idx="68621">
                  <c:v>95.30694444444444</c:v>
                </c:pt>
                <c:pt idx="68622">
                  <c:v>95.308333333333337</c:v>
                </c:pt>
                <c:pt idx="68623">
                  <c:v>95.30972222222222</c:v>
                </c:pt>
                <c:pt idx="68624">
                  <c:v>95.311111111111117</c:v>
                </c:pt>
                <c:pt idx="68625">
                  <c:v>95.3125</c:v>
                </c:pt>
                <c:pt idx="68626">
                  <c:v>95.313888888888883</c:v>
                </c:pt>
                <c:pt idx="68627">
                  <c:v>95.31527777777778</c:v>
                </c:pt>
                <c:pt idx="68628">
                  <c:v>95.316666666666663</c:v>
                </c:pt>
                <c:pt idx="68629">
                  <c:v>95.31805555555556</c:v>
                </c:pt>
                <c:pt idx="68630">
                  <c:v>95.319444444444443</c:v>
                </c:pt>
                <c:pt idx="68631">
                  <c:v>95.32083333333334</c:v>
                </c:pt>
                <c:pt idx="68632">
                  <c:v>95.322222222222223</c:v>
                </c:pt>
                <c:pt idx="68633">
                  <c:v>95.323611111111106</c:v>
                </c:pt>
                <c:pt idx="68634">
                  <c:v>95.325000000000003</c:v>
                </c:pt>
                <c:pt idx="68635">
                  <c:v>95.326388888888886</c:v>
                </c:pt>
                <c:pt idx="68636">
                  <c:v>95.327777777777783</c:v>
                </c:pt>
                <c:pt idx="68637">
                  <c:v>95.329166666666666</c:v>
                </c:pt>
                <c:pt idx="68638">
                  <c:v>95.330555555555549</c:v>
                </c:pt>
                <c:pt idx="68639">
                  <c:v>95.331944444444446</c:v>
                </c:pt>
                <c:pt idx="68640">
                  <c:v>95.333333333333329</c:v>
                </c:pt>
                <c:pt idx="68641">
                  <c:v>95.334722222222226</c:v>
                </c:pt>
                <c:pt idx="68642">
                  <c:v>95.336111111111109</c:v>
                </c:pt>
                <c:pt idx="68643">
                  <c:v>95.337500000000006</c:v>
                </c:pt>
                <c:pt idx="68644">
                  <c:v>95.338888888888889</c:v>
                </c:pt>
                <c:pt idx="68645">
                  <c:v>95.340277777777771</c:v>
                </c:pt>
                <c:pt idx="68646">
                  <c:v>95.341666666666669</c:v>
                </c:pt>
                <c:pt idx="68647">
                  <c:v>95.343055555555551</c:v>
                </c:pt>
                <c:pt idx="68648">
                  <c:v>95.344444444444449</c:v>
                </c:pt>
                <c:pt idx="68649">
                  <c:v>95.345833333333331</c:v>
                </c:pt>
                <c:pt idx="68650">
                  <c:v>95.347222222222229</c:v>
                </c:pt>
                <c:pt idx="68651">
                  <c:v>95.348611111111111</c:v>
                </c:pt>
                <c:pt idx="68652">
                  <c:v>95.35</c:v>
                </c:pt>
                <c:pt idx="68653">
                  <c:v>95.351388888888891</c:v>
                </c:pt>
                <c:pt idx="68654">
                  <c:v>95.352777777777774</c:v>
                </c:pt>
                <c:pt idx="68655">
                  <c:v>95.354166666666671</c:v>
                </c:pt>
                <c:pt idx="68656">
                  <c:v>95.355555555555554</c:v>
                </c:pt>
                <c:pt idx="68657">
                  <c:v>95.356944444444451</c:v>
                </c:pt>
                <c:pt idx="68658">
                  <c:v>95.358333333333334</c:v>
                </c:pt>
                <c:pt idx="68659">
                  <c:v>95.359722222222217</c:v>
                </c:pt>
                <c:pt idx="68660">
                  <c:v>95.361111111111114</c:v>
                </c:pt>
                <c:pt idx="68661">
                  <c:v>95.362499999999997</c:v>
                </c:pt>
                <c:pt idx="68662">
                  <c:v>95.363888888888894</c:v>
                </c:pt>
                <c:pt idx="68663">
                  <c:v>95.365277777777777</c:v>
                </c:pt>
                <c:pt idx="68664">
                  <c:v>95.36666666666666</c:v>
                </c:pt>
                <c:pt idx="68665">
                  <c:v>95.368055555555557</c:v>
                </c:pt>
                <c:pt idx="68666">
                  <c:v>95.36944444444444</c:v>
                </c:pt>
                <c:pt idx="68667">
                  <c:v>95.370833333333337</c:v>
                </c:pt>
                <c:pt idx="68668">
                  <c:v>95.37222222222222</c:v>
                </c:pt>
                <c:pt idx="68669">
                  <c:v>95.373611111111117</c:v>
                </c:pt>
                <c:pt idx="68670">
                  <c:v>95.375</c:v>
                </c:pt>
                <c:pt idx="68671">
                  <c:v>95.376388888888883</c:v>
                </c:pt>
                <c:pt idx="68672">
                  <c:v>95.37777777777778</c:v>
                </c:pt>
                <c:pt idx="68673">
                  <c:v>95.379166666666663</c:v>
                </c:pt>
                <c:pt idx="68674">
                  <c:v>95.38055555555556</c:v>
                </c:pt>
                <c:pt idx="68675">
                  <c:v>95.381944444444443</c:v>
                </c:pt>
                <c:pt idx="68676">
                  <c:v>95.38333333333334</c:v>
                </c:pt>
                <c:pt idx="68677">
                  <c:v>95.384722222222223</c:v>
                </c:pt>
                <c:pt idx="68678">
                  <c:v>95.386111111111106</c:v>
                </c:pt>
                <c:pt idx="68679">
                  <c:v>95.387500000000003</c:v>
                </c:pt>
                <c:pt idx="68680">
                  <c:v>95.388888888888886</c:v>
                </c:pt>
                <c:pt idx="68681">
                  <c:v>95.390277777777783</c:v>
                </c:pt>
                <c:pt idx="68682">
                  <c:v>95.391666666666666</c:v>
                </c:pt>
                <c:pt idx="68683">
                  <c:v>95.393055555555549</c:v>
                </c:pt>
                <c:pt idx="68684">
                  <c:v>95.394444444444446</c:v>
                </c:pt>
                <c:pt idx="68685">
                  <c:v>95.395833333333329</c:v>
                </c:pt>
                <c:pt idx="68686">
                  <c:v>95.397222222222226</c:v>
                </c:pt>
                <c:pt idx="68687">
                  <c:v>95.398611111111109</c:v>
                </c:pt>
                <c:pt idx="68688">
                  <c:v>95.4</c:v>
                </c:pt>
                <c:pt idx="68689">
                  <c:v>95.401388888888889</c:v>
                </c:pt>
                <c:pt idx="68690">
                  <c:v>95.402777777777771</c:v>
                </c:pt>
                <c:pt idx="68691">
                  <c:v>95.404166666666669</c:v>
                </c:pt>
                <c:pt idx="68692">
                  <c:v>95.405555555555551</c:v>
                </c:pt>
                <c:pt idx="68693">
                  <c:v>95.406944444444449</c:v>
                </c:pt>
                <c:pt idx="68694">
                  <c:v>95.408333333333331</c:v>
                </c:pt>
                <c:pt idx="68695">
                  <c:v>95.409722222222229</c:v>
                </c:pt>
                <c:pt idx="68696">
                  <c:v>95.411111111111111</c:v>
                </c:pt>
                <c:pt idx="68697">
                  <c:v>95.412499999999994</c:v>
                </c:pt>
                <c:pt idx="68698">
                  <c:v>95.413888888888891</c:v>
                </c:pt>
                <c:pt idx="68699">
                  <c:v>95.415277777777774</c:v>
                </c:pt>
                <c:pt idx="68700">
                  <c:v>95.416666666666671</c:v>
                </c:pt>
                <c:pt idx="68701">
                  <c:v>95.418055555555554</c:v>
                </c:pt>
                <c:pt idx="68702">
                  <c:v>95.419444444444451</c:v>
                </c:pt>
                <c:pt idx="68703">
                  <c:v>95.420833333333334</c:v>
                </c:pt>
                <c:pt idx="68704">
                  <c:v>95.422222222222217</c:v>
                </c:pt>
                <c:pt idx="68705">
                  <c:v>95.423611111111114</c:v>
                </c:pt>
                <c:pt idx="68706">
                  <c:v>95.424999999999997</c:v>
                </c:pt>
                <c:pt idx="68707">
                  <c:v>95.426388888888894</c:v>
                </c:pt>
                <c:pt idx="68708">
                  <c:v>95.427777777777777</c:v>
                </c:pt>
                <c:pt idx="68709">
                  <c:v>95.42916666666666</c:v>
                </c:pt>
                <c:pt idx="68710">
                  <c:v>95.430555555555557</c:v>
                </c:pt>
                <c:pt idx="68711">
                  <c:v>95.43194444444444</c:v>
                </c:pt>
                <c:pt idx="68712">
                  <c:v>95.433333333333337</c:v>
                </c:pt>
                <c:pt idx="68713">
                  <c:v>95.43472222222222</c:v>
                </c:pt>
                <c:pt idx="68714">
                  <c:v>95.436111111111117</c:v>
                </c:pt>
                <c:pt idx="68715">
                  <c:v>95.4375</c:v>
                </c:pt>
                <c:pt idx="68716">
                  <c:v>95.438888888888883</c:v>
                </c:pt>
                <c:pt idx="68717">
                  <c:v>95.44027777777778</c:v>
                </c:pt>
                <c:pt idx="68718">
                  <c:v>95.441666666666663</c:v>
                </c:pt>
                <c:pt idx="68719">
                  <c:v>95.44305555555556</c:v>
                </c:pt>
                <c:pt idx="68720">
                  <c:v>95.444444444444443</c:v>
                </c:pt>
                <c:pt idx="68721">
                  <c:v>95.44583333333334</c:v>
                </c:pt>
                <c:pt idx="68722">
                  <c:v>95.447222222222223</c:v>
                </c:pt>
                <c:pt idx="68723">
                  <c:v>95.448611111111106</c:v>
                </c:pt>
                <c:pt idx="68724">
                  <c:v>95.45</c:v>
                </c:pt>
                <c:pt idx="68725">
                  <c:v>95.451388888888886</c:v>
                </c:pt>
                <c:pt idx="68726">
                  <c:v>95.452777777777783</c:v>
                </c:pt>
                <c:pt idx="68727">
                  <c:v>95.454166666666666</c:v>
                </c:pt>
                <c:pt idx="68728">
                  <c:v>95.455555555555549</c:v>
                </c:pt>
                <c:pt idx="68729">
                  <c:v>95.456944444444446</c:v>
                </c:pt>
                <c:pt idx="68730">
                  <c:v>95.458333333333329</c:v>
                </c:pt>
                <c:pt idx="68731">
                  <c:v>95.459722222222226</c:v>
                </c:pt>
                <c:pt idx="68732">
                  <c:v>95.461111111111109</c:v>
                </c:pt>
                <c:pt idx="68733">
                  <c:v>95.462500000000006</c:v>
                </c:pt>
                <c:pt idx="68734">
                  <c:v>95.463888888888889</c:v>
                </c:pt>
                <c:pt idx="68735">
                  <c:v>95.465277777777771</c:v>
                </c:pt>
                <c:pt idx="68736">
                  <c:v>95.466666666666669</c:v>
                </c:pt>
                <c:pt idx="68737">
                  <c:v>95.468055555555551</c:v>
                </c:pt>
                <c:pt idx="68738">
                  <c:v>95.469444444444449</c:v>
                </c:pt>
                <c:pt idx="68739">
                  <c:v>95.470833333333331</c:v>
                </c:pt>
                <c:pt idx="68740">
                  <c:v>95.472222222222229</c:v>
                </c:pt>
                <c:pt idx="68741">
                  <c:v>95.473611111111111</c:v>
                </c:pt>
                <c:pt idx="68742">
                  <c:v>95.474999999999994</c:v>
                </c:pt>
                <c:pt idx="68743">
                  <c:v>95.476388888888891</c:v>
                </c:pt>
                <c:pt idx="68744">
                  <c:v>95.477777777777774</c:v>
                </c:pt>
                <c:pt idx="68745">
                  <c:v>95.479166666666671</c:v>
                </c:pt>
                <c:pt idx="68746">
                  <c:v>95.480555555555554</c:v>
                </c:pt>
                <c:pt idx="68747">
                  <c:v>95.481944444444451</c:v>
                </c:pt>
                <c:pt idx="68748">
                  <c:v>95.483333333333334</c:v>
                </c:pt>
                <c:pt idx="68749">
                  <c:v>95.484722222222217</c:v>
                </c:pt>
                <c:pt idx="68750">
                  <c:v>95.486111111111114</c:v>
                </c:pt>
                <c:pt idx="68751">
                  <c:v>95.487499999999997</c:v>
                </c:pt>
                <c:pt idx="68752">
                  <c:v>95.488888888888894</c:v>
                </c:pt>
                <c:pt idx="68753">
                  <c:v>95.490277777777777</c:v>
                </c:pt>
                <c:pt idx="68754">
                  <c:v>95.49166666666666</c:v>
                </c:pt>
                <c:pt idx="68755">
                  <c:v>95.493055555555557</c:v>
                </c:pt>
                <c:pt idx="68756">
                  <c:v>95.49444444444444</c:v>
                </c:pt>
                <c:pt idx="68757">
                  <c:v>95.495833333333337</c:v>
                </c:pt>
                <c:pt idx="68758">
                  <c:v>95.49722222222222</c:v>
                </c:pt>
                <c:pt idx="68759">
                  <c:v>95.498611111111117</c:v>
                </c:pt>
                <c:pt idx="68760">
                  <c:v>95.5</c:v>
                </c:pt>
                <c:pt idx="68761">
                  <c:v>95.501388888888883</c:v>
                </c:pt>
                <c:pt idx="68762">
                  <c:v>95.50277777777778</c:v>
                </c:pt>
                <c:pt idx="68763">
                  <c:v>95.504166666666663</c:v>
                </c:pt>
                <c:pt idx="68764">
                  <c:v>95.50555555555556</c:v>
                </c:pt>
                <c:pt idx="68765">
                  <c:v>95.506944444444443</c:v>
                </c:pt>
                <c:pt idx="68766">
                  <c:v>95.50833333333334</c:v>
                </c:pt>
                <c:pt idx="68767">
                  <c:v>95.509722222222223</c:v>
                </c:pt>
                <c:pt idx="68768">
                  <c:v>95.511111111111106</c:v>
                </c:pt>
                <c:pt idx="68769">
                  <c:v>95.512500000000003</c:v>
                </c:pt>
                <c:pt idx="68770">
                  <c:v>95.513888888888886</c:v>
                </c:pt>
                <c:pt idx="68771">
                  <c:v>95.515277777777783</c:v>
                </c:pt>
                <c:pt idx="68772">
                  <c:v>95.516666666666666</c:v>
                </c:pt>
                <c:pt idx="68773">
                  <c:v>95.518055555555549</c:v>
                </c:pt>
                <c:pt idx="68774">
                  <c:v>95.519444444444446</c:v>
                </c:pt>
                <c:pt idx="68775">
                  <c:v>95.520833333333329</c:v>
                </c:pt>
                <c:pt idx="68776">
                  <c:v>95.522222222222226</c:v>
                </c:pt>
                <c:pt idx="68777">
                  <c:v>95.523611111111109</c:v>
                </c:pt>
                <c:pt idx="68778">
                  <c:v>95.525000000000006</c:v>
                </c:pt>
                <c:pt idx="68779">
                  <c:v>95.526388888888889</c:v>
                </c:pt>
                <c:pt idx="68780">
                  <c:v>95.527777777777771</c:v>
                </c:pt>
                <c:pt idx="68781">
                  <c:v>95.529166666666669</c:v>
                </c:pt>
                <c:pt idx="68782">
                  <c:v>95.530555555555551</c:v>
                </c:pt>
                <c:pt idx="68783">
                  <c:v>95.531944444444449</c:v>
                </c:pt>
                <c:pt idx="68784">
                  <c:v>95.533333333333331</c:v>
                </c:pt>
                <c:pt idx="68785">
                  <c:v>95.534722222222229</c:v>
                </c:pt>
                <c:pt idx="68786">
                  <c:v>95.536111111111111</c:v>
                </c:pt>
                <c:pt idx="68787">
                  <c:v>95.537499999999994</c:v>
                </c:pt>
                <c:pt idx="68788">
                  <c:v>95.538888888888891</c:v>
                </c:pt>
                <c:pt idx="68789">
                  <c:v>95.540277777777774</c:v>
                </c:pt>
                <c:pt idx="68790">
                  <c:v>95.541666666666671</c:v>
                </c:pt>
                <c:pt idx="68791">
                  <c:v>95.543055555555554</c:v>
                </c:pt>
                <c:pt idx="68792">
                  <c:v>95.544444444444451</c:v>
                </c:pt>
                <c:pt idx="68793">
                  <c:v>95.545833333333334</c:v>
                </c:pt>
                <c:pt idx="68794">
                  <c:v>95.547222222222217</c:v>
                </c:pt>
                <c:pt idx="68795">
                  <c:v>95.548611111111114</c:v>
                </c:pt>
                <c:pt idx="68796">
                  <c:v>95.55</c:v>
                </c:pt>
                <c:pt idx="68797">
                  <c:v>95.551388888888894</c:v>
                </c:pt>
                <c:pt idx="68798">
                  <c:v>95.552777777777777</c:v>
                </c:pt>
                <c:pt idx="68799">
                  <c:v>95.55416666666666</c:v>
                </c:pt>
                <c:pt idx="68800">
                  <c:v>95.555555555555557</c:v>
                </c:pt>
                <c:pt idx="68801">
                  <c:v>95.55694444444444</c:v>
                </c:pt>
                <c:pt idx="68802">
                  <c:v>95.558333333333337</c:v>
                </c:pt>
                <c:pt idx="68803">
                  <c:v>95.55972222222222</c:v>
                </c:pt>
                <c:pt idx="68804">
                  <c:v>95.561111111111117</c:v>
                </c:pt>
                <c:pt idx="68805">
                  <c:v>95.5625</c:v>
                </c:pt>
                <c:pt idx="68806">
                  <c:v>95.563888888888883</c:v>
                </c:pt>
                <c:pt idx="68807">
                  <c:v>95.56527777777778</c:v>
                </c:pt>
                <c:pt idx="68808">
                  <c:v>95.566666666666663</c:v>
                </c:pt>
                <c:pt idx="68809">
                  <c:v>95.56805555555556</c:v>
                </c:pt>
                <c:pt idx="68810">
                  <c:v>95.569444444444443</c:v>
                </c:pt>
                <c:pt idx="68811">
                  <c:v>95.57083333333334</c:v>
                </c:pt>
                <c:pt idx="68812">
                  <c:v>95.572222222222223</c:v>
                </c:pt>
                <c:pt idx="68813">
                  <c:v>95.573611111111106</c:v>
                </c:pt>
                <c:pt idx="68814">
                  <c:v>95.575000000000003</c:v>
                </c:pt>
                <c:pt idx="68815">
                  <c:v>95.576388888888886</c:v>
                </c:pt>
                <c:pt idx="68816">
                  <c:v>95.577777777777783</c:v>
                </c:pt>
                <c:pt idx="68817">
                  <c:v>95.579166666666666</c:v>
                </c:pt>
                <c:pt idx="68818">
                  <c:v>95.580555555555549</c:v>
                </c:pt>
                <c:pt idx="68819">
                  <c:v>95.581944444444446</c:v>
                </c:pt>
                <c:pt idx="68820">
                  <c:v>95.583333333333329</c:v>
                </c:pt>
                <c:pt idx="68821">
                  <c:v>95.584722222222226</c:v>
                </c:pt>
                <c:pt idx="68822">
                  <c:v>95.586111111111109</c:v>
                </c:pt>
                <c:pt idx="68823">
                  <c:v>95.587500000000006</c:v>
                </c:pt>
                <c:pt idx="68824">
                  <c:v>95.588888888888889</c:v>
                </c:pt>
                <c:pt idx="68825">
                  <c:v>95.590277777777771</c:v>
                </c:pt>
                <c:pt idx="68826">
                  <c:v>95.591666666666669</c:v>
                </c:pt>
                <c:pt idx="68827">
                  <c:v>95.593055555555551</c:v>
                </c:pt>
                <c:pt idx="68828">
                  <c:v>95.594444444444449</c:v>
                </c:pt>
                <c:pt idx="68829">
                  <c:v>95.595833333333331</c:v>
                </c:pt>
                <c:pt idx="68830">
                  <c:v>95.597222222222229</c:v>
                </c:pt>
                <c:pt idx="68831">
                  <c:v>95.598611111111111</c:v>
                </c:pt>
                <c:pt idx="68832">
                  <c:v>95.6</c:v>
                </c:pt>
                <c:pt idx="68833">
                  <c:v>95.601388888888891</c:v>
                </c:pt>
                <c:pt idx="68834">
                  <c:v>95.602777777777774</c:v>
                </c:pt>
                <c:pt idx="68835">
                  <c:v>95.604166666666671</c:v>
                </c:pt>
                <c:pt idx="68836">
                  <c:v>95.605555555555554</c:v>
                </c:pt>
                <c:pt idx="68837">
                  <c:v>95.606944444444451</c:v>
                </c:pt>
                <c:pt idx="68838">
                  <c:v>95.608333333333334</c:v>
                </c:pt>
                <c:pt idx="68839">
                  <c:v>95.609722222222217</c:v>
                </c:pt>
                <c:pt idx="68840">
                  <c:v>95.611111111111114</c:v>
                </c:pt>
                <c:pt idx="68841">
                  <c:v>95.612499999999997</c:v>
                </c:pt>
                <c:pt idx="68842">
                  <c:v>95.613888888888894</c:v>
                </c:pt>
                <c:pt idx="68843">
                  <c:v>95.615277777777777</c:v>
                </c:pt>
                <c:pt idx="68844">
                  <c:v>95.61666666666666</c:v>
                </c:pt>
                <c:pt idx="68845">
                  <c:v>95.618055555555557</c:v>
                </c:pt>
                <c:pt idx="68846">
                  <c:v>95.61944444444444</c:v>
                </c:pt>
                <c:pt idx="68847">
                  <c:v>95.620833333333337</c:v>
                </c:pt>
                <c:pt idx="68848">
                  <c:v>95.62222222222222</c:v>
                </c:pt>
                <c:pt idx="68849">
                  <c:v>95.623611111111117</c:v>
                </c:pt>
                <c:pt idx="68850">
                  <c:v>95.625</c:v>
                </c:pt>
                <c:pt idx="68851">
                  <c:v>95.626388888888883</c:v>
                </c:pt>
                <c:pt idx="68852">
                  <c:v>95.62777777777778</c:v>
                </c:pt>
                <c:pt idx="68853">
                  <c:v>95.629166666666663</c:v>
                </c:pt>
                <c:pt idx="68854">
                  <c:v>95.63055555555556</c:v>
                </c:pt>
                <c:pt idx="68855">
                  <c:v>95.631944444444443</c:v>
                </c:pt>
                <c:pt idx="68856">
                  <c:v>95.63333333333334</c:v>
                </c:pt>
                <c:pt idx="68857">
                  <c:v>95.634722222222223</c:v>
                </c:pt>
                <c:pt idx="68858">
                  <c:v>95.636111111111106</c:v>
                </c:pt>
                <c:pt idx="68859">
                  <c:v>95.637500000000003</c:v>
                </c:pt>
                <c:pt idx="68860">
                  <c:v>95.638888888888886</c:v>
                </c:pt>
                <c:pt idx="68861">
                  <c:v>95.640277777777783</c:v>
                </c:pt>
                <c:pt idx="68862">
                  <c:v>95.641666666666666</c:v>
                </c:pt>
                <c:pt idx="68863">
                  <c:v>95.643055555555549</c:v>
                </c:pt>
                <c:pt idx="68864">
                  <c:v>95.644444444444446</c:v>
                </c:pt>
                <c:pt idx="68865">
                  <c:v>95.645833333333329</c:v>
                </c:pt>
                <c:pt idx="68866">
                  <c:v>95.647222222222226</c:v>
                </c:pt>
                <c:pt idx="68867">
                  <c:v>95.648611111111109</c:v>
                </c:pt>
                <c:pt idx="68868">
                  <c:v>95.65</c:v>
                </c:pt>
                <c:pt idx="68869">
                  <c:v>95.651388888888889</c:v>
                </c:pt>
                <c:pt idx="68870">
                  <c:v>95.652777777777771</c:v>
                </c:pt>
                <c:pt idx="68871">
                  <c:v>95.654166666666669</c:v>
                </c:pt>
                <c:pt idx="68872">
                  <c:v>95.655555555555551</c:v>
                </c:pt>
                <c:pt idx="68873">
                  <c:v>95.656944444444449</c:v>
                </c:pt>
                <c:pt idx="68874">
                  <c:v>95.658333333333331</c:v>
                </c:pt>
                <c:pt idx="68875">
                  <c:v>95.659722222222229</c:v>
                </c:pt>
                <c:pt idx="68876">
                  <c:v>95.661111111111111</c:v>
                </c:pt>
                <c:pt idx="68877">
                  <c:v>95.662499999999994</c:v>
                </c:pt>
                <c:pt idx="68878">
                  <c:v>95.663888888888891</c:v>
                </c:pt>
                <c:pt idx="68879">
                  <c:v>95.665277777777774</c:v>
                </c:pt>
                <c:pt idx="68880">
                  <c:v>95.666666666666671</c:v>
                </c:pt>
                <c:pt idx="68881">
                  <c:v>95.668055555555554</c:v>
                </c:pt>
                <c:pt idx="68882">
                  <c:v>95.669444444444451</c:v>
                </c:pt>
                <c:pt idx="68883">
                  <c:v>95.670833333333334</c:v>
                </c:pt>
                <c:pt idx="68884">
                  <c:v>95.672222222222217</c:v>
                </c:pt>
                <c:pt idx="68885">
                  <c:v>95.673611111111114</c:v>
                </c:pt>
                <c:pt idx="68886">
                  <c:v>95.674999999999997</c:v>
                </c:pt>
                <c:pt idx="68887">
                  <c:v>95.676388888888894</c:v>
                </c:pt>
                <c:pt idx="68888">
                  <c:v>95.677777777777777</c:v>
                </c:pt>
                <c:pt idx="68889">
                  <c:v>95.67916666666666</c:v>
                </c:pt>
                <c:pt idx="68890">
                  <c:v>95.680555555555557</c:v>
                </c:pt>
                <c:pt idx="68891">
                  <c:v>95.68194444444444</c:v>
                </c:pt>
                <c:pt idx="68892">
                  <c:v>95.683333333333337</c:v>
                </c:pt>
                <c:pt idx="68893">
                  <c:v>95.68472222222222</c:v>
                </c:pt>
                <c:pt idx="68894">
                  <c:v>95.686111111111117</c:v>
                </c:pt>
                <c:pt idx="68895">
                  <c:v>95.6875</c:v>
                </c:pt>
                <c:pt idx="68896">
                  <c:v>95.688888888888883</c:v>
                </c:pt>
                <c:pt idx="68897">
                  <c:v>95.69027777777778</c:v>
                </c:pt>
                <c:pt idx="68898">
                  <c:v>95.691666666666663</c:v>
                </c:pt>
                <c:pt idx="68899">
                  <c:v>95.69305555555556</c:v>
                </c:pt>
                <c:pt idx="68900">
                  <c:v>95.694444444444443</c:v>
                </c:pt>
                <c:pt idx="68901">
                  <c:v>95.69583333333334</c:v>
                </c:pt>
                <c:pt idx="68902">
                  <c:v>95.697222222222223</c:v>
                </c:pt>
                <c:pt idx="68903">
                  <c:v>95.698611111111106</c:v>
                </c:pt>
                <c:pt idx="68904">
                  <c:v>95.7</c:v>
                </c:pt>
                <c:pt idx="68905">
                  <c:v>95.701388888888886</c:v>
                </c:pt>
                <c:pt idx="68906">
                  <c:v>95.702777777777783</c:v>
                </c:pt>
                <c:pt idx="68907">
                  <c:v>95.704166666666666</c:v>
                </c:pt>
                <c:pt idx="68908">
                  <c:v>95.705555555555549</c:v>
                </c:pt>
                <c:pt idx="68909">
                  <c:v>95.706944444444446</c:v>
                </c:pt>
                <c:pt idx="68910">
                  <c:v>95.708333333333329</c:v>
                </c:pt>
                <c:pt idx="68911">
                  <c:v>95.709722222222226</c:v>
                </c:pt>
                <c:pt idx="68912">
                  <c:v>95.711111111111109</c:v>
                </c:pt>
                <c:pt idx="68913">
                  <c:v>95.712500000000006</c:v>
                </c:pt>
                <c:pt idx="68914">
                  <c:v>95.713888888888889</c:v>
                </c:pt>
                <c:pt idx="68915">
                  <c:v>95.715277777777771</c:v>
                </c:pt>
                <c:pt idx="68916">
                  <c:v>95.716666666666669</c:v>
                </c:pt>
                <c:pt idx="68917">
                  <c:v>95.718055555555551</c:v>
                </c:pt>
                <c:pt idx="68918">
                  <c:v>95.719444444444449</c:v>
                </c:pt>
                <c:pt idx="68919">
                  <c:v>95.720833333333331</c:v>
                </c:pt>
                <c:pt idx="68920">
                  <c:v>95.722222222222229</c:v>
                </c:pt>
                <c:pt idx="68921">
                  <c:v>95.723611111111111</c:v>
                </c:pt>
                <c:pt idx="68922">
                  <c:v>95.724999999999994</c:v>
                </c:pt>
                <c:pt idx="68923">
                  <c:v>95.726388888888891</c:v>
                </c:pt>
                <c:pt idx="68924">
                  <c:v>95.727777777777774</c:v>
                </c:pt>
                <c:pt idx="68925">
                  <c:v>95.729166666666671</c:v>
                </c:pt>
                <c:pt idx="68926">
                  <c:v>95.730555555555554</c:v>
                </c:pt>
                <c:pt idx="68927">
                  <c:v>95.731944444444451</c:v>
                </c:pt>
                <c:pt idx="68928">
                  <c:v>95.733333333333334</c:v>
                </c:pt>
                <c:pt idx="68929">
                  <c:v>95.734722222222217</c:v>
                </c:pt>
                <c:pt idx="68930">
                  <c:v>95.736111111111114</c:v>
                </c:pt>
                <c:pt idx="68931">
                  <c:v>95.737499999999997</c:v>
                </c:pt>
                <c:pt idx="68932">
                  <c:v>95.738888888888894</c:v>
                </c:pt>
                <c:pt idx="68933">
                  <c:v>95.740277777777777</c:v>
                </c:pt>
                <c:pt idx="68934">
                  <c:v>95.74166666666666</c:v>
                </c:pt>
                <c:pt idx="68935">
                  <c:v>95.743055555555557</c:v>
                </c:pt>
                <c:pt idx="68936">
                  <c:v>95.74444444444444</c:v>
                </c:pt>
                <c:pt idx="68937">
                  <c:v>95.745833333333337</c:v>
                </c:pt>
                <c:pt idx="68938">
                  <c:v>95.74722222222222</c:v>
                </c:pt>
                <c:pt idx="68939">
                  <c:v>95.748611111111117</c:v>
                </c:pt>
                <c:pt idx="68940">
                  <c:v>95.75</c:v>
                </c:pt>
                <c:pt idx="68941">
                  <c:v>95.751388888888883</c:v>
                </c:pt>
                <c:pt idx="68942">
                  <c:v>95.75277777777778</c:v>
                </c:pt>
                <c:pt idx="68943">
                  <c:v>95.754166666666663</c:v>
                </c:pt>
                <c:pt idx="68944">
                  <c:v>95.75555555555556</c:v>
                </c:pt>
                <c:pt idx="68945">
                  <c:v>95.756944444444443</c:v>
                </c:pt>
                <c:pt idx="68946">
                  <c:v>95.75833333333334</c:v>
                </c:pt>
                <c:pt idx="68947">
                  <c:v>95.759722222222223</c:v>
                </c:pt>
                <c:pt idx="68948">
                  <c:v>95.761111111111106</c:v>
                </c:pt>
                <c:pt idx="68949">
                  <c:v>95.762500000000003</c:v>
                </c:pt>
                <c:pt idx="68950">
                  <c:v>95.763888888888886</c:v>
                </c:pt>
                <c:pt idx="68951">
                  <c:v>95.765277777777783</c:v>
                </c:pt>
                <c:pt idx="68952">
                  <c:v>95.766666666666666</c:v>
                </c:pt>
                <c:pt idx="68953">
                  <c:v>95.768055555555549</c:v>
                </c:pt>
                <c:pt idx="68954">
                  <c:v>95.769444444444446</c:v>
                </c:pt>
                <c:pt idx="68955">
                  <c:v>95.770833333333329</c:v>
                </c:pt>
                <c:pt idx="68956">
                  <c:v>95.772222222222226</c:v>
                </c:pt>
                <c:pt idx="68957">
                  <c:v>95.773611111111109</c:v>
                </c:pt>
                <c:pt idx="68958">
                  <c:v>95.775000000000006</c:v>
                </c:pt>
                <c:pt idx="68959">
                  <c:v>95.776388888888889</c:v>
                </c:pt>
                <c:pt idx="68960">
                  <c:v>95.777777777777771</c:v>
                </c:pt>
                <c:pt idx="68961">
                  <c:v>95.779166666666669</c:v>
                </c:pt>
                <c:pt idx="68962">
                  <c:v>95.780555555555551</c:v>
                </c:pt>
                <c:pt idx="68963">
                  <c:v>95.781944444444449</c:v>
                </c:pt>
                <c:pt idx="68964">
                  <c:v>95.783333333333331</c:v>
                </c:pt>
                <c:pt idx="68965">
                  <c:v>95.784722222222229</c:v>
                </c:pt>
                <c:pt idx="68966">
                  <c:v>95.786111111111111</c:v>
                </c:pt>
                <c:pt idx="68967">
                  <c:v>95.787499999999994</c:v>
                </c:pt>
                <c:pt idx="68968">
                  <c:v>95.788888888888891</c:v>
                </c:pt>
                <c:pt idx="68969">
                  <c:v>95.790277777777774</c:v>
                </c:pt>
                <c:pt idx="68970">
                  <c:v>95.791666666666671</c:v>
                </c:pt>
                <c:pt idx="68971">
                  <c:v>95.793055555555554</c:v>
                </c:pt>
                <c:pt idx="68972">
                  <c:v>95.794444444444451</c:v>
                </c:pt>
                <c:pt idx="68973">
                  <c:v>95.795833333333334</c:v>
                </c:pt>
                <c:pt idx="68974">
                  <c:v>95.797222222222217</c:v>
                </c:pt>
                <c:pt idx="68975">
                  <c:v>95.798611111111114</c:v>
                </c:pt>
                <c:pt idx="68976">
                  <c:v>95.8</c:v>
                </c:pt>
                <c:pt idx="68977">
                  <c:v>95.801388888888894</c:v>
                </c:pt>
                <c:pt idx="68978">
                  <c:v>95.802777777777777</c:v>
                </c:pt>
                <c:pt idx="68979">
                  <c:v>95.80416666666666</c:v>
                </c:pt>
                <c:pt idx="68980">
                  <c:v>95.805555555555557</c:v>
                </c:pt>
                <c:pt idx="68981">
                  <c:v>95.80694444444444</c:v>
                </c:pt>
                <c:pt idx="68982">
                  <c:v>95.808333333333337</c:v>
                </c:pt>
                <c:pt idx="68983">
                  <c:v>95.80972222222222</c:v>
                </c:pt>
                <c:pt idx="68984">
                  <c:v>95.811111111111117</c:v>
                </c:pt>
                <c:pt idx="68985">
                  <c:v>95.8125</c:v>
                </c:pt>
                <c:pt idx="68986">
                  <c:v>95.813888888888883</c:v>
                </c:pt>
                <c:pt idx="68987">
                  <c:v>95.81527777777778</c:v>
                </c:pt>
                <c:pt idx="68988">
                  <c:v>95.816666666666663</c:v>
                </c:pt>
                <c:pt idx="68989">
                  <c:v>95.81805555555556</c:v>
                </c:pt>
                <c:pt idx="68990">
                  <c:v>95.819444444444443</c:v>
                </c:pt>
                <c:pt idx="68991">
                  <c:v>95.82083333333334</c:v>
                </c:pt>
                <c:pt idx="68992">
                  <c:v>95.822222222222223</c:v>
                </c:pt>
                <c:pt idx="68993">
                  <c:v>95.823611111111106</c:v>
                </c:pt>
                <c:pt idx="68994">
                  <c:v>95.825000000000003</c:v>
                </c:pt>
                <c:pt idx="68995">
                  <c:v>95.826388888888886</c:v>
                </c:pt>
                <c:pt idx="68996">
                  <c:v>95.827777777777783</c:v>
                </c:pt>
                <c:pt idx="68997">
                  <c:v>95.829166666666666</c:v>
                </c:pt>
                <c:pt idx="68998">
                  <c:v>95.830555555555549</c:v>
                </c:pt>
                <c:pt idx="68999">
                  <c:v>95.831944444444446</c:v>
                </c:pt>
                <c:pt idx="69000">
                  <c:v>95.833333333333329</c:v>
                </c:pt>
                <c:pt idx="69001">
                  <c:v>95.834722222222226</c:v>
                </c:pt>
                <c:pt idx="69002">
                  <c:v>95.836111111111109</c:v>
                </c:pt>
                <c:pt idx="69003">
                  <c:v>95.837500000000006</c:v>
                </c:pt>
                <c:pt idx="69004">
                  <c:v>95.838888888888889</c:v>
                </c:pt>
                <c:pt idx="69005">
                  <c:v>95.840277777777771</c:v>
                </c:pt>
                <c:pt idx="69006">
                  <c:v>95.841666666666669</c:v>
                </c:pt>
                <c:pt idx="69007">
                  <c:v>95.843055555555551</c:v>
                </c:pt>
                <c:pt idx="69008">
                  <c:v>95.844444444444449</c:v>
                </c:pt>
                <c:pt idx="69009">
                  <c:v>95.845833333333331</c:v>
                </c:pt>
                <c:pt idx="69010">
                  <c:v>95.847222222222229</c:v>
                </c:pt>
                <c:pt idx="69011">
                  <c:v>95.848611111111111</c:v>
                </c:pt>
                <c:pt idx="69012">
                  <c:v>95.85</c:v>
                </c:pt>
                <c:pt idx="69013">
                  <c:v>95.851388888888891</c:v>
                </c:pt>
                <c:pt idx="69014">
                  <c:v>95.852777777777774</c:v>
                </c:pt>
                <c:pt idx="69015">
                  <c:v>95.854166666666671</c:v>
                </c:pt>
                <c:pt idx="69016">
                  <c:v>95.855555555555554</c:v>
                </c:pt>
                <c:pt idx="69017">
                  <c:v>95.856944444444451</c:v>
                </c:pt>
                <c:pt idx="69018">
                  <c:v>95.858333333333334</c:v>
                </c:pt>
                <c:pt idx="69019">
                  <c:v>95.859722222222217</c:v>
                </c:pt>
                <c:pt idx="69020">
                  <c:v>95.861111111111114</c:v>
                </c:pt>
                <c:pt idx="69021">
                  <c:v>95.862499999999997</c:v>
                </c:pt>
                <c:pt idx="69022">
                  <c:v>95.863888888888894</c:v>
                </c:pt>
                <c:pt idx="69023">
                  <c:v>95.865277777777777</c:v>
                </c:pt>
                <c:pt idx="69024">
                  <c:v>95.86666666666666</c:v>
                </c:pt>
                <c:pt idx="69025">
                  <c:v>95.868055555555557</c:v>
                </c:pt>
                <c:pt idx="69026">
                  <c:v>95.86944444444444</c:v>
                </c:pt>
                <c:pt idx="69027">
                  <c:v>95.870833333333337</c:v>
                </c:pt>
                <c:pt idx="69028">
                  <c:v>95.87222222222222</c:v>
                </c:pt>
                <c:pt idx="69029">
                  <c:v>95.873611111111117</c:v>
                </c:pt>
                <c:pt idx="69030">
                  <c:v>95.875</c:v>
                </c:pt>
                <c:pt idx="69031">
                  <c:v>95.876388888888883</c:v>
                </c:pt>
                <c:pt idx="69032">
                  <c:v>95.87777777777778</c:v>
                </c:pt>
                <c:pt idx="69033">
                  <c:v>95.879166666666663</c:v>
                </c:pt>
                <c:pt idx="69034">
                  <c:v>95.88055555555556</c:v>
                </c:pt>
                <c:pt idx="69035">
                  <c:v>95.881944444444443</c:v>
                </c:pt>
                <c:pt idx="69036">
                  <c:v>95.88333333333334</c:v>
                </c:pt>
                <c:pt idx="69037">
                  <c:v>95.884722222222223</c:v>
                </c:pt>
                <c:pt idx="69038">
                  <c:v>95.886111111111106</c:v>
                </c:pt>
                <c:pt idx="69039">
                  <c:v>95.887500000000003</c:v>
                </c:pt>
                <c:pt idx="69040">
                  <c:v>95.888888888888886</c:v>
                </c:pt>
                <c:pt idx="69041">
                  <c:v>95.890277777777783</c:v>
                </c:pt>
                <c:pt idx="69042">
                  <c:v>95.891666666666666</c:v>
                </c:pt>
                <c:pt idx="69043">
                  <c:v>95.893055555555549</c:v>
                </c:pt>
                <c:pt idx="69044">
                  <c:v>95.894444444444446</c:v>
                </c:pt>
                <c:pt idx="69045">
                  <c:v>95.895833333333329</c:v>
                </c:pt>
                <c:pt idx="69046">
                  <c:v>95.897222222222226</c:v>
                </c:pt>
                <c:pt idx="69047">
                  <c:v>95.898611111111109</c:v>
                </c:pt>
                <c:pt idx="69048">
                  <c:v>95.9</c:v>
                </c:pt>
                <c:pt idx="69049">
                  <c:v>95.901388888888889</c:v>
                </c:pt>
                <c:pt idx="69050">
                  <c:v>95.902777777777771</c:v>
                </c:pt>
                <c:pt idx="69051">
                  <c:v>95.904166666666669</c:v>
                </c:pt>
                <c:pt idx="69052">
                  <c:v>95.905555555555551</c:v>
                </c:pt>
                <c:pt idx="69053">
                  <c:v>95.906944444444449</c:v>
                </c:pt>
                <c:pt idx="69054">
                  <c:v>95.908333333333331</c:v>
                </c:pt>
                <c:pt idx="69055">
                  <c:v>95.909722222222229</c:v>
                </c:pt>
                <c:pt idx="69056">
                  <c:v>95.911111111111111</c:v>
                </c:pt>
                <c:pt idx="69057">
                  <c:v>95.912499999999994</c:v>
                </c:pt>
                <c:pt idx="69058">
                  <c:v>95.913888888888891</c:v>
                </c:pt>
                <c:pt idx="69059">
                  <c:v>95.915277777777774</c:v>
                </c:pt>
                <c:pt idx="69060">
                  <c:v>95.916666666666671</c:v>
                </c:pt>
                <c:pt idx="69061">
                  <c:v>95.918055555555554</c:v>
                </c:pt>
                <c:pt idx="69062">
                  <c:v>95.919444444444451</c:v>
                </c:pt>
                <c:pt idx="69063">
                  <c:v>95.920833333333334</c:v>
                </c:pt>
                <c:pt idx="69064">
                  <c:v>95.922222222222217</c:v>
                </c:pt>
                <c:pt idx="69065">
                  <c:v>95.923611111111114</c:v>
                </c:pt>
                <c:pt idx="69066">
                  <c:v>95.924999999999997</c:v>
                </c:pt>
                <c:pt idx="69067">
                  <c:v>95.926388888888894</c:v>
                </c:pt>
                <c:pt idx="69068">
                  <c:v>95.927777777777777</c:v>
                </c:pt>
                <c:pt idx="69069">
                  <c:v>95.92916666666666</c:v>
                </c:pt>
                <c:pt idx="69070">
                  <c:v>95.930555555555557</c:v>
                </c:pt>
                <c:pt idx="69071">
                  <c:v>95.93194444444444</c:v>
                </c:pt>
                <c:pt idx="69072">
                  <c:v>95.933333333333337</c:v>
                </c:pt>
                <c:pt idx="69073">
                  <c:v>95.93472222222222</c:v>
                </c:pt>
                <c:pt idx="69074">
                  <c:v>95.936111111111117</c:v>
                </c:pt>
                <c:pt idx="69075">
                  <c:v>95.9375</c:v>
                </c:pt>
                <c:pt idx="69076">
                  <c:v>95.938888888888883</c:v>
                </c:pt>
                <c:pt idx="69077">
                  <c:v>95.94027777777778</c:v>
                </c:pt>
                <c:pt idx="69078">
                  <c:v>95.941666666666663</c:v>
                </c:pt>
                <c:pt idx="69079">
                  <c:v>95.94305555555556</c:v>
                </c:pt>
                <c:pt idx="69080">
                  <c:v>95.944444444444443</c:v>
                </c:pt>
                <c:pt idx="69081">
                  <c:v>95.94583333333334</c:v>
                </c:pt>
                <c:pt idx="69082">
                  <c:v>95.947222222222223</c:v>
                </c:pt>
                <c:pt idx="69083">
                  <c:v>95.948611111111106</c:v>
                </c:pt>
                <c:pt idx="69084">
                  <c:v>95.95</c:v>
                </c:pt>
                <c:pt idx="69085">
                  <c:v>95.951388888888886</c:v>
                </c:pt>
                <c:pt idx="69086">
                  <c:v>95.952777777777783</c:v>
                </c:pt>
                <c:pt idx="69087">
                  <c:v>95.954166666666666</c:v>
                </c:pt>
                <c:pt idx="69088">
                  <c:v>95.955555555555549</c:v>
                </c:pt>
                <c:pt idx="69089">
                  <c:v>95.956944444444446</c:v>
                </c:pt>
                <c:pt idx="69090">
                  <c:v>95.958333333333329</c:v>
                </c:pt>
                <c:pt idx="69091">
                  <c:v>95.959722222222226</c:v>
                </c:pt>
                <c:pt idx="69092">
                  <c:v>95.961111111111109</c:v>
                </c:pt>
                <c:pt idx="69093">
                  <c:v>95.962500000000006</c:v>
                </c:pt>
                <c:pt idx="69094">
                  <c:v>95.963888888888889</c:v>
                </c:pt>
                <c:pt idx="69095">
                  <c:v>95.965277777777771</c:v>
                </c:pt>
                <c:pt idx="69096">
                  <c:v>95.966666666666669</c:v>
                </c:pt>
                <c:pt idx="69097">
                  <c:v>95.968055555555551</c:v>
                </c:pt>
                <c:pt idx="69098">
                  <c:v>95.969444444444449</c:v>
                </c:pt>
                <c:pt idx="69099">
                  <c:v>95.970833333333331</c:v>
                </c:pt>
                <c:pt idx="69100">
                  <c:v>95.972222222222229</c:v>
                </c:pt>
                <c:pt idx="69101">
                  <c:v>95.973611111111111</c:v>
                </c:pt>
                <c:pt idx="69102">
                  <c:v>95.974999999999994</c:v>
                </c:pt>
                <c:pt idx="69103">
                  <c:v>95.976388888888891</c:v>
                </c:pt>
                <c:pt idx="69104">
                  <c:v>95.977777777777774</c:v>
                </c:pt>
                <c:pt idx="69105">
                  <c:v>95.979166666666671</c:v>
                </c:pt>
                <c:pt idx="69106">
                  <c:v>95.980555555555554</c:v>
                </c:pt>
                <c:pt idx="69107">
                  <c:v>95.981944444444451</c:v>
                </c:pt>
                <c:pt idx="69108">
                  <c:v>95.983333333333334</c:v>
                </c:pt>
                <c:pt idx="69109">
                  <c:v>95.984722222222217</c:v>
                </c:pt>
                <c:pt idx="69110">
                  <c:v>95.986111111111114</c:v>
                </c:pt>
                <c:pt idx="69111">
                  <c:v>95.987499999999997</c:v>
                </c:pt>
                <c:pt idx="69112">
                  <c:v>95.988888888888894</c:v>
                </c:pt>
                <c:pt idx="69113">
                  <c:v>95.990277777777777</c:v>
                </c:pt>
                <c:pt idx="69114">
                  <c:v>95.99166666666666</c:v>
                </c:pt>
                <c:pt idx="69115">
                  <c:v>95.993055555555557</c:v>
                </c:pt>
                <c:pt idx="69116">
                  <c:v>95.99444444444444</c:v>
                </c:pt>
                <c:pt idx="69117">
                  <c:v>95.995833333333337</c:v>
                </c:pt>
                <c:pt idx="69118">
                  <c:v>95.99722222222222</c:v>
                </c:pt>
                <c:pt idx="69119">
                  <c:v>95.998611111111117</c:v>
                </c:pt>
                <c:pt idx="69120">
                  <c:v>96</c:v>
                </c:pt>
                <c:pt idx="69121">
                  <c:v>96.001388888888883</c:v>
                </c:pt>
                <c:pt idx="69122">
                  <c:v>96.00277777777778</c:v>
                </c:pt>
                <c:pt idx="69123">
                  <c:v>96.004166666666663</c:v>
                </c:pt>
                <c:pt idx="69124">
                  <c:v>96.00555555555556</c:v>
                </c:pt>
                <c:pt idx="69125">
                  <c:v>96.006944444444443</c:v>
                </c:pt>
                <c:pt idx="69126">
                  <c:v>96.00833333333334</c:v>
                </c:pt>
                <c:pt idx="69127">
                  <c:v>96.009722222222223</c:v>
                </c:pt>
                <c:pt idx="69128">
                  <c:v>96.011111111111106</c:v>
                </c:pt>
                <c:pt idx="69129">
                  <c:v>96.012500000000003</c:v>
                </c:pt>
                <c:pt idx="69130">
                  <c:v>96.013888888888886</c:v>
                </c:pt>
                <c:pt idx="69131">
                  <c:v>96.015277777777783</c:v>
                </c:pt>
                <c:pt idx="69132">
                  <c:v>96.016666666666666</c:v>
                </c:pt>
                <c:pt idx="69133">
                  <c:v>96.018055555555549</c:v>
                </c:pt>
                <c:pt idx="69134">
                  <c:v>96.019444444444446</c:v>
                </c:pt>
                <c:pt idx="69135">
                  <c:v>96.020833333333329</c:v>
                </c:pt>
                <c:pt idx="69136">
                  <c:v>96.022222222222226</c:v>
                </c:pt>
                <c:pt idx="69137">
                  <c:v>96.023611111111109</c:v>
                </c:pt>
                <c:pt idx="69138">
                  <c:v>96.025000000000006</c:v>
                </c:pt>
                <c:pt idx="69139">
                  <c:v>96.026388888888889</c:v>
                </c:pt>
                <c:pt idx="69140">
                  <c:v>96.027777777777771</c:v>
                </c:pt>
                <c:pt idx="69141">
                  <c:v>96.029166666666669</c:v>
                </c:pt>
                <c:pt idx="69142">
                  <c:v>96.030555555555551</c:v>
                </c:pt>
                <c:pt idx="69143">
                  <c:v>96.031944444444449</c:v>
                </c:pt>
                <c:pt idx="69144">
                  <c:v>96.033333333333331</c:v>
                </c:pt>
                <c:pt idx="69145">
                  <c:v>96.034722222222229</c:v>
                </c:pt>
                <c:pt idx="69146">
                  <c:v>96.036111111111111</c:v>
                </c:pt>
                <c:pt idx="69147">
                  <c:v>96.037499999999994</c:v>
                </c:pt>
                <c:pt idx="69148">
                  <c:v>96.038888888888891</c:v>
                </c:pt>
                <c:pt idx="69149">
                  <c:v>96.040277777777774</c:v>
                </c:pt>
                <c:pt idx="69150">
                  <c:v>96.041666666666671</c:v>
                </c:pt>
                <c:pt idx="69151">
                  <c:v>96.043055555555554</c:v>
                </c:pt>
                <c:pt idx="69152">
                  <c:v>96.044444444444451</c:v>
                </c:pt>
                <c:pt idx="69153">
                  <c:v>96.045833333333334</c:v>
                </c:pt>
                <c:pt idx="69154">
                  <c:v>96.047222222222217</c:v>
                </c:pt>
                <c:pt idx="69155">
                  <c:v>96.048611111111114</c:v>
                </c:pt>
                <c:pt idx="69156">
                  <c:v>96.05</c:v>
                </c:pt>
                <c:pt idx="69157">
                  <c:v>96.051388888888894</c:v>
                </c:pt>
                <c:pt idx="69158">
                  <c:v>96.052777777777777</c:v>
                </c:pt>
                <c:pt idx="69159">
                  <c:v>96.05416666666666</c:v>
                </c:pt>
                <c:pt idx="69160">
                  <c:v>96.055555555555557</c:v>
                </c:pt>
                <c:pt idx="69161">
                  <c:v>96.05694444444444</c:v>
                </c:pt>
                <c:pt idx="69162">
                  <c:v>96.058333333333337</c:v>
                </c:pt>
                <c:pt idx="69163">
                  <c:v>96.05972222222222</c:v>
                </c:pt>
                <c:pt idx="69164">
                  <c:v>96.061111111111117</c:v>
                </c:pt>
                <c:pt idx="69165">
                  <c:v>96.0625</c:v>
                </c:pt>
                <c:pt idx="69166">
                  <c:v>96.063888888888883</c:v>
                </c:pt>
                <c:pt idx="69167">
                  <c:v>96.06527777777778</c:v>
                </c:pt>
                <c:pt idx="69168">
                  <c:v>96.066666666666663</c:v>
                </c:pt>
                <c:pt idx="69169">
                  <c:v>96.06805555555556</c:v>
                </c:pt>
                <c:pt idx="69170">
                  <c:v>96.069444444444443</c:v>
                </c:pt>
                <c:pt idx="69171">
                  <c:v>96.07083333333334</c:v>
                </c:pt>
                <c:pt idx="69172">
                  <c:v>96.072222222222223</c:v>
                </c:pt>
                <c:pt idx="69173">
                  <c:v>96.073611111111106</c:v>
                </c:pt>
                <c:pt idx="69174">
                  <c:v>96.075000000000003</c:v>
                </c:pt>
                <c:pt idx="69175">
                  <c:v>96.076388888888886</c:v>
                </c:pt>
                <c:pt idx="69176">
                  <c:v>96.077777777777783</c:v>
                </c:pt>
                <c:pt idx="69177">
                  <c:v>96.079166666666666</c:v>
                </c:pt>
                <c:pt idx="69178">
                  <c:v>96.080555555555549</c:v>
                </c:pt>
                <c:pt idx="69179">
                  <c:v>96.081944444444446</c:v>
                </c:pt>
                <c:pt idx="69180">
                  <c:v>96.083333333333329</c:v>
                </c:pt>
                <c:pt idx="69181">
                  <c:v>96.084722222222226</c:v>
                </c:pt>
                <c:pt idx="69182">
                  <c:v>96.086111111111109</c:v>
                </c:pt>
                <c:pt idx="69183">
                  <c:v>96.087500000000006</c:v>
                </c:pt>
                <c:pt idx="69184">
                  <c:v>96.088888888888889</c:v>
                </c:pt>
                <c:pt idx="69185">
                  <c:v>96.090277777777771</c:v>
                </c:pt>
                <c:pt idx="69186">
                  <c:v>96.091666666666669</c:v>
                </c:pt>
                <c:pt idx="69187">
                  <c:v>96.093055555555551</c:v>
                </c:pt>
                <c:pt idx="69188">
                  <c:v>96.094444444444449</c:v>
                </c:pt>
                <c:pt idx="69189">
                  <c:v>96.095833333333331</c:v>
                </c:pt>
                <c:pt idx="69190">
                  <c:v>96.097222222222229</c:v>
                </c:pt>
                <c:pt idx="69191">
                  <c:v>96.098611111111111</c:v>
                </c:pt>
                <c:pt idx="69192">
                  <c:v>96.1</c:v>
                </c:pt>
                <c:pt idx="69193">
                  <c:v>96.101388888888891</c:v>
                </c:pt>
                <c:pt idx="69194">
                  <c:v>96.102777777777774</c:v>
                </c:pt>
                <c:pt idx="69195">
                  <c:v>96.104166666666671</c:v>
                </c:pt>
                <c:pt idx="69196">
                  <c:v>96.105555555555554</c:v>
                </c:pt>
                <c:pt idx="69197">
                  <c:v>96.106944444444451</c:v>
                </c:pt>
                <c:pt idx="69198">
                  <c:v>96.108333333333334</c:v>
                </c:pt>
                <c:pt idx="69199">
                  <c:v>96.109722222222217</c:v>
                </c:pt>
                <c:pt idx="69200">
                  <c:v>96.111111111111114</c:v>
                </c:pt>
                <c:pt idx="69201">
                  <c:v>96.112499999999997</c:v>
                </c:pt>
                <c:pt idx="69202">
                  <c:v>96.113888888888894</c:v>
                </c:pt>
                <c:pt idx="69203">
                  <c:v>96.115277777777777</c:v>
                </c:pt>
                <c:pt idx="69204">
                  <c:v>96.11666666666666</c:v>
                </c:pt>
                <c:pt idx="69205">
                  <c:v>96.118055555555557</c:v>
                </c:pt>
                <c:pt idx="69206">
                  <c:v>96.11944444444444</c:v>
                </c:pt>
                <c:pt idx="69207">
                  <c:v>96.120833333333337</c:v>
                </c:pt>
                <c:pt idx="69208">
                  <c:v>96.12222222222222</c:v>
                </c:pt>
                <c:pt idx="69209">
                  <c:v>96.123611111111117</c:v>
                </c:pt>
                <c:pt idx="69210">
                  <c:v>96.125</c:v>
                </c:pt>
                <c:pt idx="69211">
                  <c:v>96.126388888888883</c:v>
                </c:pt>
                <c:pt idx="69212">
                  <c:v>96.12777777777778</c:v>
                </c:pt>
                <c:pt idx="69213">
                  <c:v>96.129166666666663</c:v>
                </c:pt>
                <c:pt idx="69214">
                  <c:v>96.13055555555556</c:v>
                </c:pt>
                <c:pt idx="69215">
                  <c:v>96.131944444444443</c:v>
                </c:pt>
                <c:pt idx="69216">
                  <c:v>96.13333333333334</c:v>
                </c:pt>
                <c:pt idx="69217">
                  <c:v>96.134722222222223</c:v>
                </c:pt>
                <c:pt idx="69218">
                  <c:v>96.136111111111106</c:v>
                </c:pt>
                <c:pt idx="69219">
                  <c:v>96.137500000000003</c:v>
                </c:pt>
                <c:pt idx="69220">
                  <c:v>96.138888888888886</c:v>
                </c:pt>
                <c:pt idx="69221">
                  <c:v>96.140277777777783</c:v>
                </c:pt>
                <c:pt idx="69222">
                  <c:v>96.141666666666666</c:v>
                </c:pt>
                <c:pt idx="69223">
                  <c:v>96.143055555555549</c:v>
                </c:pt>
                <c:pt idx="69224">
                  <c:v>96.144444444444446</c:v>
                </c:pt>
                <c:pt idx="69225">
                  <c:v>96.145833333333329</c:v>
                </c:pt>
                <c:pt idx="69226">
                  <c:v>96.147222222222226</c:v>
                </c:pt>
                <c:pt idx="69227">
                  <c:v>96.148611111111109</c:v>
                </c:pt>
                <c:pt idx="69228">
                  <c:v>96.15</c:v>
                </c:pt>
                <c:pt idx="69229">
                  <c:v>96.151388888888889</c:v>
                </c:pt>
                <c:pt idx="69230">
                  <c:v>96.152777777777771</c:v>
                </c:pt>
                <c:pt idx="69231">
                  <c:v>96.154166666666669</c:v>
                </c:pt>
                <c:pt idx="69232">
                  <c:v>96.155555555555551</c:v>
                </c:pt>
                <c:pt idx="69233">
                  <c:v>96.156944444444449</c:v>
                </c:pt>
                <c:pt idx="69234">
                  <c:v>96.158333333333331</c:v>
                </c:pt>
                <c:pt idx="69235">
                  <c:v>96.159722222222229</c:v>
                </c:pt>
                <c:pt idx="69236">
                  <c:v>96.161111111111111</c:v>
                </c:pt>
                <c:pt idx="69237">
                  <c:v>96.162499999999994</c:v>
                </c:pt>
                <c:pt idx="69238">
                  <c:v>96.163888888888891</c:v>
                </c:pt>
                <c:pt idx="69239">
                  <c:v>96.165277777777774</c:v>
                </c:pt>
                <c:pt idx="69240">
                  <c:v>96.166666666666671</c:v>
                </c:pt>
                <c:pt idx="69241">
                  <c:v>96.168055555555554</c:v>
                </c:pt>
                <c:pt idx="69242">
                  <c:v>96.169444444444451</c:v>
                </c:pt>
                <c:pt idx="69243">
                  <c:v>96.170833333333334</c:v>
                </c:pt>
                <c:pt idx="69244">
                  <c:v>96.172222222222217</c:v>
                </c:pt>
                <c:pt idx="69245">
                  <c:v>96.173611111111114</c:v>
                </c:pt>
                <c:pt idx="69246">
                  <c:v>96.174999999999997</c:v>
                </c:pt>
                <c:pt idx="69247">
                  <c:v>96.176388888888894</c:v>
                </c:pt>
                <c:pt idx="69248">
                  <c:v>96.177777777777777</c:v>
                </c:pt>
                <c:pt idx="69249">
                  <c:v>96.17916666666666</c:v>
                </c:pt>
                <c:pt idx="69250">
                  <c:v>96.180555555555557</c:v>
                </c:pt>
                <c:pt idx="69251">
                  <c:v>96.18194444444444</c:v>
                </c:pt>
                <c:pt idx="69252">
                  <c:v>96.183333333333337</c:v>
                </c:pt>
                <c:pt idx="69253">
                  <c:v>96.18472222222222</c:v>
                </c:pt>
                <c:pt idx="69254">
                  <c:v>96.186111111111117</c:v>
                </c:pt>
                <c:pt idx="69255">
                  <c:v>96.1875</c:v>
                </c:pt>
                <c:pt idx="69256">
                  <c:v>96.188888888888883</c:v>
                </c:pt>
                <c:pt idx="69257">
                  <c:v>96.19027777777778</c:v>
                </c:pt>
                <c:pt idx="69258">
                  <c:v>96.191666666666663</c:v>
                </c:pt>
                <c:pt idx="69259">
                  <c:v>96.19305555555556</c:v>
                </c:pt>
                <c:pt idx="69260">
                  <c:v>96.194444444444443</c:v>
                </c:pt>
                <c:pt idx="69261">
                  <c:v>96.19583333333334</c:v>
                </c:pt>
                <c:pt idx="69262">
                  <c:v>96.197222222222223</c:v>
                </c:pt>
                <c:pt idx="69263">
                  <c:v>96.198611111111106</c:v>
                </c:pt>
                <c:pt idx="69264">
                  <c:v>96.2</c:v>
                </c:pt>
                <c:pt idx="69265">
                  <c:v>96.201388888888886</c:v>
                </c:pt>
                <c:pt idx="69266">
                  <c:v>96.202777777777783</c:v>
                </c:pt>
                <c:pt idx="69267">
                  <c:v>96.204166666666666</c:v>
                </c:pt>
                <c:pt idx="69268">
                  <c:v>96.205555555555549</c:v>
                </c:pt>
                <c:pt idx="69269">
                  <c:v>96.206944444444446</c:v>
                </c:pt>
                <c:pt idx="69270">
                  <c:v>96.208333333333329</c:v>
                </c:pt>
                <c:pt idx="69271">
                  <c:v>96.209722222222226</c:v>
                </c:pt>
                <c:pt idx="69272">
                  <c:v>96.211111111111109</c:v>
                </c:pt>
                <c:pt idx="69273">
                  <c:v>96.212500000000006</c:v>
                </c:pt>
                <c:pt idx="69274">
                  <c:v>96.213888888888889</c:v>
                </c:pt>
                <c:pt idx="69275">
                  <c:v>96.215277777777771</c:v>
                </c:pt>
                <c:pt idx="69276">
                  <c:v>96.216666666666669</c:v>
                </c:pt>
                <c:pt idx="69277">
                  <c:v>96.218055555555551</c:v>
                </c:pt>
                <c:pt idx="69278">
                  <c:v>96.219444444444449</c:v>
                </c:pt>
                <c:pt idx="69279">
                  <c:v>96.220833333333331</c:v>
                </c:pt>
                <c:pt idx="69280">
                  <c:v>96.222222222222229</c:v>
                </c:pt>
                <c:pt idx="69281">
                  <c:v>96.223611111111111</c:v>
                </c:pt>
                <c:pt idx="69282">
                  <c:v>96.224999999999994</c:v>
                </c:pt>
                <c:pt idx="69283">
                  <c:v>96.226388888888891</c:v>
                </c:pt>
                <c:pt idx="69284">
                  <c:v>96.227777777777774</c:v>
                </c:pt>
                <c:pt idx="69285">
                  <c:v>96.229166666666671</c:v>
                </c:pt>
                <c:pt idx="69286">
                  <c:v>96.230555555555554</c:v>
                </c:pt>
                <c:pt idx="69287">
                  <c:v>96.231944444444451</c:v>
                </c:pt>
                <c:pt idx="69288">
                  <c:v>96.233333333333334</c:v>
                </c:pt>
                <c:pt idx="69289">
                  <c:v>96.234722222222217</c:v>
                </c:pt>
                <c:pt idx="69290">
                  <c:v>96.236111111111114</c:v>
                </c:pt>
                <c:pt idx="69291">
                  <c:v>96.237499999999997</c:v>
                </c:pt>
                <c:pt idx="69292">
                  <c:v>96.238888888888894</c:v>
                </c:pt>
                <c:pt idx="69293">
                  <c:v>96.240277777777777</c:v>
                </c:pt>
                <c:pt idx="69294">
                  <c:v>96.24166666666666</c:v>
                </c:pt>
                <c:pt idx="69295">
                  <c:v>96.243055555555557</c:v>
                </c:pt>
                <c:pt idx="69296">
                  <c:v>96.24444444444444</c:v>
                </c:pt>
                <c:pt idx="69297">
                  <c:v>96.245833333333337</c:v>
                </c:pt>
                <c:pt idx="69298">
                  <c:v>96.24722222222222</c:v>
                </c:pt>
                <c:pt idx="69299">
                  <c:v>96.248611111111117</c:v>
                </c:pt>
                <c:pt idx="69300">
                  <c:v>96.25</c:v>
                </c:pt>
                <c:pt idx="69301">
                  <c:v>96.251388888888883</c:v>
                </c:pt>
                <c:pt idx="69302">
                  <c:v>96.25277777777778</c:v>
                </c:pt>
                <c:pt idx="69303">
                  <c:v>96.254166666666663</c:v>
                </c:pt>
                <c:pt idx="69304">
                  <c:v>96.25555555555556</c:v>
                </c:pt>
                <c:pt idx="69305">
                  <c:v>96.256944444444443</c:v>
                </c:pt>
                <c:pt idx="69306">
                  <c:v>96.25833333333334</c:v>
                </c:pt>
                <c:pt idx="69307">
                  <c:v>96.259722222222223</c:v>
                </c:pt>
                <c:pt idx="69308">
                  <c:v>96.261111111111106</c:v>
                </c:pt>
                <c:pt idx="69309">
                  <c:v>96.262500000000003</c:v>
                </c:pt>
                <c:pt idx="69310">
                  <c:v>96.263888888888886</c:v>
                </c:pt>
                <c:pt idx="69311">
                  <c:v>96.265277777777783</c:v>
                </c:pt>
                <c:pt idx="69312">
                  <c:v>96.266666666666666</c:v>
                </c:pt>
                <c:pt idx="69313">
                  <c:v>96.268055555555549</c:v>
                </c:pt>
                <c:pt idx="69314">
                  <c:v>96.269444444444446</c:v>
                </c:pt>
                <c:pt idx="69315">
                  <c:v>96.270833333333329</c:v>
                </c:pt>
                <c:pt idx="69316">
                  <c:v>96.272222222222226</c:v>
                </c:pt>
                <c:pt idx="69317">
                  <c:v>96.273611111111109</c:v>
                </c:pt>
                <c:pt idx="69318">
                  <c:v>96.275000000000006</c:v>
                </c:pt>
                <c:pt idx="69319">
                  <c:v>96.276388888888889</c:v>
                </c:pt>
                <c:pt idx="69320">
                  <c:v>96.277777777777771</c:v>
                </c:pt>
                <c:pt idx="69321">
                  <c:v>96.279166666666669</c:v>
                </c:pt>
                <c:pt idx="69322">
                  <c:v>96.280555555555551</c:v>
                </c:pt>
                <c:pt idx="69323">
                  <c:v>96.281944444444449</c:v>
                </c:pt>
                <c:pt idx="69324">
                  <c:v>96.283333333333331</c:v>
                </c:pt>
                <c:pt idx="69325">
                  <c:v>96.284722222222229</c:v>
                </c:pt>
                <c:pt idx="69326">
                  <c:v>96.286111111111111</c:v>
                </c:pt>
                <c:pt idx="69327">
                  <c:v>96.287499999999994</c:v>
                </c:pt>
                <c:pt idx="69328">
                  <c:v>96.288888888888891</c:v>
                </c:pt>
                <c:pt idx="69329">
                  <c:v>96.290277777777774</c:v>
                </c:pt>
                <c:pt idx="69330">
                  <c:v>96.291666666666671</c:v>
                </c:pt>
                <c:pt idx="69331">
                  <c:v>96.293055555555554</c:v>
                </c:pt>
                <c:pt idx="69332">
                  <c:v>96.294444444444451</c:v>
                </c:pt>
                <c:pt idx="69333">
                  <c:v>96.295833333333334</c:v>
                </c:pt>
                <c:pt idx="69334">
                  <c:v>96.297222222222217</c:v>
                </c:pt>
                <c:pt idx="69335">
                  <c:v>96.298611111111114</c:v>
                </c:pt>
                <c:pt idx="69336">
                  <c:v>96.3</c:v>
                </c:pt>
                <c:pt idx="69337">
                  <c:v>96.301388888888894</c:v>
                </c:pt>
                <c:pt idx="69338">
                  <c:v>96.302777777777777</c:v>
                </c:pt>
                <c:pt idx="69339">
                  <c:v>96.30416666666666</c:v>
                </c:pt>
                <c:pt idx="69340">
                  <c:v>96.305555555555557</c:v>
                </c:pt>
                <c:pt idx="69341">
                  <c:v>96.30694444444444</c:v>
                </c:pt>
                <c:pt idx="69342">
                  <c:v>96.308333333333337</c:v>
                </c:pt>
                <c:pt idx="69343">
                  <c:v>96.30972222222222</c:v>
                </c:pt>
                <c:pt idx="69344">
                  <c:v>96.311111111111117</c:v>
                </c:pt>
                <c:pt idx="69345">
                  <c:v>96.3125</c:v>
                </c:pt>
                <c:pt idx="69346">
                  <c:v>96.313888888888883</c:v>
                </c:pt>
                <c:pt idx="69347">
                  <c:v>96.31527777777778</c:v>
                </c:pt>
                <c:pt idx="69348">
                  <c:v>96.316666666666663</c:v>
                </c:pt>
                <c:pt idx="69349">
                  <c:v>96.31805555555556</c:v>
                </c:pt>
                <c:pt idx="69350">
                  <c:v>96.319444444444443</c:v>
                </c:pt>
                <c:pt idx="69351">
                  <c:v>96.32083333333334</c:v>
                </c:pt>
                <c:pt idx="69352">
                  <c:v>96.322222222222223</c:v>
                </c:pt>
                <c:pt idx="69353">
                  <c:v>96.323611111111106</c:v>
                </c:pt>
                <c:pt idx="69354">
                  <c:v>96.325000000000003</c:v>
                </c:pt>
                <c:pt idx="69355">
                  <c:v>96.326388888888886</c:v>
                </c:pt>
                <c:pt idx="69356">
                  <c:v>96.327777777777783</c:v>
                </c:pt>
                <c:pt idx="69357">
                  <c:v>96.329166666666666</c:v>
                </c:pt>
                <c:pt idx="69358">
                  <c:v>96.330555555555549</c:v>
                </c:pt>
                <c:pt idx="69359">
                  <c:v>96.331944444444446</c:v>
                </c:pt>
                <c:pt idx="69360">
                  <c:v>96.333333333333329</c:v>
                </c:pt>
                <c:pt idx="69361">
                  <c:v>96.334722222222226</c:v>
                </c:pt>
                <c:pt idx="69362">
                  <c:v>96.336111111111109</c:v>
                </c:pt>
                <c:pt idx="69363">
                  <c:v>96.337500000000006</c:v>
                </c:pt>
                <c:pt idx="69364">
                  <c:v>96.338888888888889</c:v>
                </c:pt>
                <c:pt idx="69365">
                  <c:v>96.340277777777771</c:v>
                </c:pt>
                <c:pt idx="69366">
                  <c:v>96.341666666666669</c:v>
                </c:pt>
                <c:pt idx="69367">
                  <c:v>96.343055555555551</c:v>
                </c:pt>
                <c:pt idx="69368">
                  <c:v>96.344444444444449</c:v>
                </c:pt>
                <c:pt idx="69369">
                  <c:v>96.345833333333331</c:v>
                </c:pt>
                <c:pt idx="69370">
                  <c:v>96.347222222222229</c:v>
                </c:pt>
                <c:pt idx="69371">
                  <c:v>96.348611111111111</c:v>
                </c:pt>
                <c:pt idx="69372">
                  <c:v>96.35</c:v>
                </c:pt>
                <c:pt idx="69373">
                  <c:v>96.351388888888891</c:v>
                </c:pt>
                <c:pt idx="69374">
                  <c:v>96.352777777777774</c:v>
                </c:pt>
                <c:pt idx="69375">
                  <c:v>96.354166666666671</c:v>
                </c:pt>
                <c:pt idx="69376">
                  <c:v>96.355555555555554</c:v>
                </c:pt>
                <c:pt idx="69377">
                  <c:v>96.356944444444451</c:v>
                </c:pt>
                <c:pt idx="69378">
                  <c:v>96.358333333333334</c:v>
                </c:pt>
                <c:pt idx="69379">
                  <c:v>96.359722222222217</c:v>
                </c:pt>
                <c:pt idx="69380">
                  <c:v>96.361111111111114</c:v>
                </c:pt>
                <c:pt idx="69381">
                  <c:v>96.362499999999997</c:v>
                </c:pt>
                <c:pt idx="69382">
                  <c:v>96.363888888888894</c:v>
                </c:pt>
                <c:pt idx="69383">
                  <c:v>96.365277777777777</c:v>
                </c:pt>
                <c:pt idx="69384">
                  <c:v>96.36666666666666</c:v>
                </c:pt>
                <c:pt idx="69385">
                  <c:v>96.368055555555557</c:v>
                </c:pt>
                <c:pt idx="69386">
                  <c:v>96.36944444444444</c:v>
                </c:pt>
                <c:pt idx="69387">
                  <c:v>96.370833333333337</c:v>
                </c:pt>
                <c:pt idx="69388">
                  <c:v>96.37222222222222</c:v>
                </c:pt>
                <c:pt idx="69389">
                  <c:v>96.373611111111117</c:v>
                </c:pt>
                <c:pt idx="69390">
                  <c:v>96.375</c:v>
                </c:pt>
                <c:pt idx="69391">
                  <c:v>96.376388888888883</c:v>
                </c:pt>
                <c:pt idx="69392">
                  <c:v>96.37777777777778</c:v>
                </c:pt>
                <c:pt idx="69393">
                  <c:v>96.379166666666663</c:v>
                </c:pt>
                <c:pt idx="69394">
                  <c:v>96.38055555555556</c:v>
                </c:pt>
                <c:pt idx="69395">
                  <c:v>96.381944444444443</c:v>
                </c:pt>
                <c:pt idx="69396">
                  <c:v>96.38333333333334</c:v>
                </c:pt>
                <c:pt idx="69397">
                  <c:v>96.384722222222223</c:v>
                </c:pt>
                <c:pt idx="69398">
                  <c:v>96.386111111111106</c:v>
                </c:pt>
                <c:pt idx="69399">
                  <c:v>96.387500000000003</c:v>
                </c:pt>
                <c:pt idx="69400">
                  <c:v>96.388888888888886</c:v>
                </c:pt>
                <c:pt idx="69401">
                  <c:v>96.390277777777783</c:v>
                </c:pt>
                <c:pt idx="69402">
                  <c:v>96.391666666666666</c:v>
                </c:pt>
                <c:pt idx="69403">
                  <c:v>96.393055555555549</c:v>
                </c:pt>
                <c:pt idx="69404">
                  <c:v>96.394444444444446</c:v>
                </c:pt>
                <c:pt idx="69405">
                  <c:v>96.395833333333329</c:v>
                </c:pt>
                <c:pt idx="69406">
                  <c:v>96.397222222222226</c:v>
                </c:pt>
                <c:pt idx="69407">
                  <c:v>96.398611111111109</c:v>
                </c:pt>
                <c:pt idx="69408">
                  <c:v>96.4</c:v>
                </c:pt>
                <c:pt idx="69409">
                  <c:v>96.401388888888889</c:v>
                </c:pt>
                <c:pt idx="69410">
                  <c:v>96.402777777777771</c:v>
                </c:pt>
                <c:pt idx="69411">
                  <c:v>96.404166666666669</c:v>
                </c:pt>
                <c:pt idx="69412">
                  <c:v>96.405555555555551</c:v>
                </c:pt>
                <c:pt idx="69413">
                  <c:v>96.406944444444449</c:v>
                </c:pt>
                <c:pt idx="69414">
                  <c:v>96.408333333333331</c:v>
                </c:pt>
                <c:pt idx="69415">
                  <c:v>96.409722222222229</c:v>
                </c:pt>
                <c:pt idx="69416">
                  <c:v>96.411111111111111</c:v>
                </c:pt>
                <c:pt idx="69417">
                  <c:v>96.412499999999994</c:v>
                </c:pt>
                <c:pt idx="69418">
                  <c:v>96.413888888888891</c:v>
                </c:pt>
                <c:pt idx="69419">
                  <c:v>96.415277777777774</c:v>
                </c:pt>
                <c:pt idx="69420">
                  <c:v>96.416666666666671</c:v>
                </c:pt>
                <c:pt idx="69421">
                  <c:v>96.418055555555554</c:v>
                </c:pt>
                <c:pt idx="69422">
                  <c:v>96.419444444444451</c:v>
                </c:pt>
                <c:pt idx="69423">
                  <c:v>96.420833333333334</c:v>
                </c:pt>
                <c:pt idx="69424">
                  <c:v>96.422222222222217</c:v>
                </c:pt>
                <c:pt idx="69425">
                  <c:v>96.423611111111114</c:v>
                </c:pt>
                <c:pt idx="69426">
                  <c:v>96.424999999999997</c:v>
                </c:pt>
                <c:pt idx="69427">
                  <c:v>96.426388888888894</c:v>
                </c:pt>
                <c:pt idx="69428">
                  <c:v>96.427777777777777</c:v>
                </c:pt>
                <c:pt idx="69429">
                  <c:v>96.42916666666666</c:v>
                </c:pt>
                <c:pt idx="69430">
                  <c:v>96.430555555555557</c:v>
                </c:pt>
                <c:pt idx="69431">
                  <c:v>96.43194444444444</c:v>
                </c:pt>
                <c:pt idx="69432">
                  <c:v>96.433333333333337</c:v>
                </c:pt>
                <c:pt idx="69433">
                  <c:v>96.43472222222222</c:v>
                </c:pt>
                <c:pt idx="69434">
                  <c:v>96.436111111111117</c:v>
                </c:pt>
                <c:pt idx="69435">
                  <c:v>96.4375</c:v>
                </c:pt>
                <c:pt idx="69436">
                  <c:v>96.438888888888883</c:v>
                </c:pt>
                <c:pt idx="69437">
                  <c:v>96.44027777777778</c:v>
                </c:pt>
                <c:pt idx="69438">
                  <c:v>96.441666666666663</c:v>
                </c:pt>
                <c:pt idx="69439">
                  <c:v>96.44305555555556</c:v>
                </c:pt>
                <c:pt idx="69440">
                  <c:v>96.444444444444443</c:v>
                </c:pt>
                <c:pt idx="69441">
                  <c:v>96.44583333333334</c:v>
                </c:pt>
                <c:pt idx="69442">
                  <c:v>96.447222222222223</c:v>
                </c:pt>
                <c:pt idx="69443">
                  <c:v>96.448611111111106</c:v>
                </c:pt>
                <c:pt idx="69444">
                  <c:v>96.45</c:v>
                </c:pt>
                <c:pt idx="69445">
                  <c:v>96.451388888888886</c:v>
                </c:pt>
                <c:pt idx="69446">
                  <c:v>96.452777777777783</c:v>
                </c:pt>
                <c:pt idx="69447">
                  <c:v>96.454166666666666</c:v>
                </c:pt>
                <c:pt idx="69448">
                  <c:v>96.455555555555549</c:v>
                </c:pt>
                <c:pt idx="69449">
                  <c:v>96.456944444444446</c:v>
                </c:pt>
                <c:pt idx="69450">
                  <c:v>96.458333333333329</c:v>
                </c:pt>
                <c:pt idx="69451">
                  <c:v>96.459722222222226</c:v>
                </c:pt>
                <c:pt idx="69452">
                  <c:v>96.461111111111109</c:v>
                </c:pt>
                <c:pt idx="69453">
                  <c:v>96.462500000000006</c:v>
                </c:pt>
                <c:pt idx="69454">
                  <c:v>96.463888888888889</c:v>
                </c:pt>
                <c:pt idx="69455">
                  <c:v>96.465277777777771</c:v>
                </c:pt>
                <c:pt idx="69456">
                  <c:v>96.466666666666669</c:v>
                </c:pt>
                <c:pt idx="69457">
                  <c:v>96.468055555555551</c:v>
                </c:pt>
                <c:pt idx="69458">
                  <c:v>96.469444444444449</c:v>
                </c:pt>
                <c:pt idx="69459">
                  <c:v>96.470833333333331</c:v>
                </c:pt>
                <c:pt idx="69460">
                  <c:v>96.472222222222229</c:v>
                </c:pt>
                <c:pt idx="69461">
                  <c:v>96.473611111111111</c:v>
                </c:pt>
                <c:pt idx="69462">
                  <c:v>96.474999999999994</c:v>
                </c:pt>
                <c:pt idx="69463">
                  <c:v>96.476388888888891</c:v>
                </c:pt>
                <c:pt idx="69464">
                  <c:v>96.477777777777774</c:v>
                </c:pt>
                <c:pt idx="69465">
                  <c:v>96.479166666666671</c:v>
                </c:pt>
                <c:pt idx="69466">
                  <c:v>96.480555555555554</c:v>
                </c:pt>
                <c:pt idx="69467">
                  <c:v>96.481944444444451</c:v>
                </c:pt>
                <c:pt idx="69468">
                  <c:v>96.483333333333334</c:v>
                </c:pt>
                <c:pt idx="69469">
                  <c:v>96.484722222222217</c:v>
                </c:pt>
                <c:pt idx="69470">
                  <c:v>96.486111111111114</c:v>
                </c:pt>
                <c:pt idx="69471">
                  <c:v>96.487499999999997</c:v>
                </c:pt>
                <c:pt idx="69472">
                  <c:v>96.488888888888894</c:v>
                </c:pt>
                <c:pt idx="69473">
                  <c:v>96.490277777777777</c:v>
                </c:pt>
                <c:pt idx="69474">
                  <c:v>96.49166666666666</c:v>
                </c:pt>
                <c:pt idx="69475">
                  <c:v>96.493055555555557</c:v>
                </c:pt>
                <c:pt idx="69476">
                  <c:v>96.49444444444444</c:v>
                </c:pt>
                <c:pt idx="69477">
                  <c:v>96.495833333333337</c:v>
                </c:pt>
                <c:pt idx="69478">
                  <c:v>96.49722222222222</c:v>
                </c:pt>
                <c:pt idx="69479">
                  <c:v>96.498611111111117</c:v>
                </c:pt>
                <c:pt idx="69480">
                  <c:v>96.5</c:v>
                </c:pt>
                <c:pt idx="69481">
                  <c:v>96.501388888888883</c:v>
                </c:pt>
                <c:pt idx="69482">
                  <c:v>96.50277777777778</c:v>
                </c:pt>
                <c:pt idx="69483">
                  <c:v>96.504166666666663</c:v>
                </c:pt>
                <c:pt idx="69484">
                  <c:v>96.50555555555556</c:v>
                </c:pt>
                <c:pt idx="69485">
                  <c:v>96.506944444444443</c:v>
                </c:pt>
                <c:pt idx="69486">
                  <c:v>96.50833333333334</c:v>
                </c:pt>
                <c:pt idx="69487">
                  <c:v>96.509722222222223</c:v>
                </c:pt>
                <c:pt idx="69488">
                  <c:v>96.511111111111106</c:v>
                </c:pt>
                <c:pt idx="69489">
                  <c:v>96.512500000000003</c:v>
                </c:pt>
                <c:pt idx="69490">
                  <c:v>96.513888888888886</c:v>
                </c:pt>
                <c:pt idx="69491">
                  <c:v>96.515277777777783</c:v>
                </c:pt>
                <c:pt idx="69492">
                  <c:v>96.516666666666666</c:v>
                </c:pt>
                <c:pt idx="69493">
                  <c:v>96.518055555555549</c:v>
                </c:pt>
                <c:pt idx="69494">
                  <c:v>96.519444444444446</c:v>
                </c:pt>
                <c:pt idx="69495">
                  <c:v>96.520833333333329</c:v>
                </c:pt>
                <c:pt idx="69496">
                  <c:v>96.522222222222226</c:v>
                </c:pt>
                <c:pt idx="69497">
                  <c:v>96.523611111111109</c:v>
                </c:pt>
                <c:pt idx="69498">
                  <c:v>96.525000000000006</c:v>
                </c:pt>
                <c:pt idx="69499">
                  <c:v>96.526388888888889</c:v>
                </c:pt>
                <c:pt idx="69500">
                  <c:v>96.527777777777771</c:v>
                </c:pt>
                <c:pt idx="69501">
                  <c:v>96.529166666666669</c:v>
                </c:pt>
                <c:pt idx="69502">
                  <c:v>96.530555555555551</c:v>
                </c:pt>
                <c:pt idx="69503">
                  <c:v>96.531944444444449</c:v>
                </c:pt>
                <c:pt idx="69504">
                  <c:v>96.533333333333331</c:v>
                </c:pt>
                <c:pt idx="69505">
                  <c:v>96.534722222222229</c:v>
                </c:pt>
                <c:pt idx="69506">
                  <c:v>96.536111111111111</c:v>
                </c:pt>
                <c:pt idx="69507">
                  <c:v>96.537499999999994</c:v>
                </c:pt>
                <c:pt idx="69508">
                  <c:v>96.538888888888891</c:v>
                </c:pt>
                <c:pt idx="69509">
                  <c:v>96.540277777777774</c:v>
                </c:pt>
                <c:pt idx="69510">
                  <c:v>96.541666666666671</c:v>
                </c:pt>
                <c:pt idx="69511">
                  <c:v>96.543055555555554</c:v>
                </c:pt>
                <c:pt idx="69512">
                  <c:v>96.544444444444451</c:v>
                </c:pt>
                <c:pt idx="69513">
                  <c:v>96.545833333333334</c:v>
                </c:pt>
                <c:pt idx="69514">
                  <c:v>96.547222222222217</c:v>
                </c:pt>
                <c:pt idx="69515">
                  <c:v>96.548611111111114</c:v>
                </c:pt>
                <c:pt idx="69516">
                  <c:v>96.55</c:v>
                </c:pt>
                <c:pt idx="69517">
                  <c:v>96.551388888888894</c:v>
                </c:pt>
                <c:pt idx="69518">
                  <c:v>96.552777777777777</c:v>
                </c:pt>
                <c:pt idx="69519">
                  <c:v>96.55416666666666</c:v>
                </c:pt>
                <c:pt idx="69520">
                  <c:v>96.555555555555557</c:v>
                </c:pt>
                <c:pt idx="69521">
                  <c:v>96.55694444444444</c:v>
                </c:pt>
                <c:pt idx="69522">
                  <c:v>96.558333333333337</c:v>
                </c:pt>
                <c:pt idx="69523">
                  <c:v>96.55972222222222</c:v>
                </c:pt>
                <c:pt idx="69524">
                  <c:v>96.561111111111117</c:v>
                </c:pt>
                <c:pt idx="69525">
                  <c:v>96.5625</c:v>
                </c:pt>
                <c:pt idx="69526">
                  <c:v>96.563888888888883</c:v>
                </c:pt>
                <c:pt idx="69527">
                  <c:v>96.56527777777778</c:v>
                </c:pt>
                <c:pt idx="69528">
                  <c:v>96.566666666666663</c:v>
                </c:pt>
                <c:pt idx="69529">
                  <c:v>96.56805555555556</c:v>
                </c:pt>
                <c:pt idx="69530">
                  <c:v>96.569444444444443</c:v>
                </c:pt>
                <c:pt idx="69531">
                  <c:v>96.57083333333334</c:v>
                </c:pt>
                <c:pt idx="69532">
                  <c:v>96.572222222222223</c:v>
                </c:pt>
                <c:pt idx="69533">
                  <c:v>96.573611111111106</c:v>
                </c:pt>
                <c:pt idx="69534">
                  <c:v>96.575000000000003</c:v>
                </c:pt>
                <c:pt idx="69535">
                  <c:v>96.576388888888886</c:v>
                </c:pt>
                <c:pt idx="69536">
                  <c:v>96.577777777777783</c:v>
                </c:pt>
                <c:pt idx="69537">
                  <c:v>96.579166666666666</c:v>
                </c:pt>
                <c:pt idx="69538">
                  <c:v>96.580555555555549</c:v>
                </c:pt>
                <c:pt idx="69539">
                  <c:v>96.581944444444446</c:v>
                </c:pt>
                <c:pt idx="69540">
                  <c:v>96.583333333333329</c:v>
                </c:pt>
                <c:pt idx="69541">
                  <c:v>96.584722222222226</c:v>
                </c:pt>
                <c:pt idx="69542">
                  <c:v>96.586111111111109</c:v>
                </c:pt>
                <c:pt idx="69543">
                  <c:v>96.587500000000006</c:v>
                </c:pt>
                <c:pt idx="69544">
                  <c:v>96.588888888888889</c:v>
                </c:pt>
                <c:pt idx="69545">
                  <c:v>96.590277777777771</c:v>
                </c:pt>
                <c:pt idx="69546">
                  <c:v>96.591666666666669</c:v>
                </c:pt>
                <c:pt idx="69547">
                  <c:v>96.593055555555551</c:v>
                </c:pt>
                <c:pt idx="69548">
                  <c:v>96.594444444444449</c:v>
                </c:pt>
                <c:pt idx="69549">
                  <c:v>96.595833333333331</c:v>
                </c:pt>
                <c:pt idx="69550">
                  <c:v>96.597222222222229</c:v>
                </c:pt>
                <c:pt idx="69551">
                  <c:v>96.598611111111111</c:v>
                </c:pt>
                <c:pt idx="69552">
                  <c:v>96.6</c:v>
                </c:pt>
                <c:pt idx="69553">
                  <c:v>96.601388888888891</c:v>
                </c:pt>
                <c:pt idx="69554">
                  <c:v>96.602777777777774</c:v>
                </c:pt>
                <c:pt idx="69555">
                  <c:v>96.604166666666671</c:v>
                </c:pt>
                <c:pt idx="69556">
                  <c:v>96.605555555555554</c:v>
                </c:pt>
                <c:pt idx="69557">
                  <c:v>96.606944444444451</c:v>
                </c:pt>
                <c:pt idx="69558">
                  <c:v>96.608333333333334</c:v>
                </c:pt>
                <c:pt idx="69559">
                  <c:v>96.609722222222217</c:v>
                </c:pt>
                <c:pt idx="69560">
                  <c:v>96.611111111111114</c:v>
                </c:pt>
                <c:pt idx="69561">
                  <c:v>96.612499999999997</c:v>
                </c:pt>
                <c:pt idx="69562">
                  <c:v>96.613888888888894</c:v>
                </c:pt>
                <c:pt idx="69563">
                  <c:v>96.615277777777777</c:v>
                </c:pt>
                <c:pt idx="69564">
                  <c:v>96.61666666666666</c:v>
                </c:pt>
                <c:pt idx="69565">
                  <c:v>96.618055555555557</c:v>
                </c:pt>
                <c:pt idx="69566">
                  <c:v>96.61944444444444</c:v>
                </c:pt>
                <c:pt idx="69567">
                  <c:v>96.620833333333337</c:v>
                </c:pt>
                <c:pt idx="69568">
                  <c:v>96.62222222222222</c:v>
                </c:pt>
                <c:pt idx="69569">
                  <c:v>96.623611111111117</c:v>
                </c:pt>
                <c:pt idx="69570">
                  <c:v>96.625</c:v>
                </c:pt>
                <c:pt idx="69571">
                  <c:v>96.626388888888883</c:v>
                </c:pt>
                <c:pt idx="69572">
                  <c:v>96.62777777777778</c:v>
                </c:pt>
                <c:pt idx="69573">
                  <c:v>96.629166666666663</c:v>
                </c:pt>
                <c:pt idx="69574">
                  <c:v>96.63055555555556</c:v>
                </c:pt>
                <c:pt idx="69575">
                  <c:v>96.631944444444443</c:v>
                </c:pt>
                <c:pt idx="69576">
                  <c:v>96.63333333333334</c:v>
                </c:pt>
                <c:pt idx="69577">
                  <c:v>96.634722222222223</c:v>
                </c:pt>
                <c:pt idx="69578">
                  <c:v>96.636111111111106</c:v>
                </c:pt>
                <c:pt idx="69579">
                  <c:v>96.637500000000003</c:v>
                </c:pt>
                <c:pt idx="69580">
                  <c:v>96.638888888888886</c:v>
                </c:pt>
                <c:pt idx="69581">
                  <c:v>96.640277777777783</c:v>
                </c:pt>
                <c:pt idx="69582">
                  <c:v>96.641666666666666</c:v>
                </c:pt>
                <c:pt idx="69583">
                  <c:v>96.643055555555549</c:v>
                </c:pt>
                <c:pt idx="69584">
                  <c:v>96.644444444444446</c:v>
                </c:pt>
                <c:pt idx="69585">
                  <c:v>96.645833333333329</c:v>
                </c:pt>
                <c:pt idx="69586">
                  <c:v>96.647222222222226</c:v>
                </c:pt>
                <c:pt idx="69587">
                  <c:v>96.648611111111109</c:v>
                </c:pt>
                <c:pt idx="69588">
                  <c:v>96.65</c:v>
                </c:pt>
                <c:pt idx="69589">
                  <c:v>96.651388888888889</c:v>
                </c:pt>
                <c:pt idx="69590">
                  <c:v>96.652777777777771</c:v>
                </c:pt>
                <c:pt idx="69591">
                  <c:v>96.654166666666669</c:v>
                </c:pt>
                <c:pt idx="69592">
                  <c:v>96.655555555555551</c:v>
                </c:pt>
                <c:pt idx="69593">
                  <c:v>96.656944444444449</c:v>
                </c:pt>
                <c:pt idx="69594">
                  <c:v>96.658333333333331</c:v>
                </c:pt>
                <c:pt idx="69595">
                  <c:v>96.659722222222229</c:v>
                </c:pt>
                <c:pt idx="69596">
                  <c:v>96.661111111111111</c:v>
                </c:pt>
                <c:pt idx="69597">
                  <c:v>96.662499999999994</c:v>
                </c:pt>
                <c:pt idx="69598">
                  <c:v>96.663888888888891</c:v>
                </c:pt>
                <c:pt idx="69599">
                  <c:v>96.665277777777774</c:v>
                </c:pt>
                <c:pt idx="69600">
                  <c:v>96.666666666666671</c:v>
                </c:pt>
                <c:pt idx="69601">
                  <c:v>96.668055555555554</c:v>
                </c:pt>
                <c:pt idx="69602">
                  <c:v>96.669444444444451</c:v>
                </c:pt>
                <c:pt idx="69603">
                  <c:v>96.670833333333334</c:v>
                </c:pt>
                <c:pt idx="69604">
                  <c:v>96.672222222222217</c:v>
                </c:pt>
                <c:pt idx="69605">
                  <c:v>96.673611111111114</c:v>
                </c:pt>
                <c:pt idx="69606">
                  <c:v>96.674999999999997</c:v>
                </c:pt>
                <c:pt idx="69607">
                  <c:v>96.676388888888894</c:v>
                </c:pt>
                <c:pt idx="69608">
                  <c:v>96.677777777777777</c:v>
                </c:pt>
                <c:pt idx="69609">
                  <c:v>96.67916666666666</c:v>
                </c:pt>
                <c:pt idx="69610">
                  <c:v>96.680555555555557</c:v>
                </c:pt>
                <c:pt idx="69611">
                  <c:v>96.68194444444444</c:v>
                </c:pt>
                <c:pt idx="69612">
                  <c:v>96.683333333333337</c:v>
                </c:pt>
                <c:pt idx="69613">
                  <c:v>96.68472222222222</c:v>
                </c:pt>
                <c:pt idx="69614">
                  <c:v>96.686111111111117</c:v>
                </c:pt>
                <c:pt idx="69615">
                  <c:v>96.6875</c:v>
                </c:pt>
                <c:pt idx="69616">
                  <c:v>96.688888888888883</c:v>
                </c:pt>
                <c:pt idx="69617">
                  <c:v>96.69027777777778</c:v>
                </c:pt>
                <c:pt idx="69618">
                  <c:v>96.691666666666663</c:v>
                </c:pt>
                <c:pt idx="69619">
                  <c:v>96.69305555555556</c:v>
                </c:pt>
                <c:pt idx="69620">
                  <c:v>96.694444444444443</c:v>
                </c:pt>
                <c:pt idx="69621">
                  <c:v>96.69583333333334</c:v>
                </c:pt>
                <c:pt idx="69622">
                  <c:v>96.697222222222223</c:v>
                </c:pt>
                <c:pt idx="69623">
                  <c:v>96.698611111111106</c:v>
                </c:pt>
                <c:pt idx="69624">
                  <c:v>96.7</c:v>
                </c:pt>
                <c:pt idx="69625">
                  <c:v>96.701388888888886</c:v>
                </c:pt>
                <c:pt idx="69626">
                  <c:v>96.702777777777783</c:v>
                </c:pt>
                <c:pt idx="69627">
                  <c:v>96.704166666666666</c:v>
                </c:pt>
                <c:pt idx="69628">
                  <c:v>96.705555555555549</c:v>
                </c:pt>
                <c:pt idx="69629">
                  <c:v>96.706944444444446</c:v>
                </c:pt>
                <c:pt idx="69630">
                  <c:v>96.708333333333329</c:v>
                </c:pt>
                <c:pt idx="69631">
                  <c:v>96.709722222222226</c:v>
                </c:pt>
                <c:pt idx="69632">
                  <c:v>96.711111111111109</c:v>
                </c:pt>
                <c:pt idx="69633">
                  <c:v>96.712500000000006</c:v>
                </c:pt>
                <c:pt idx="69634">
                  <c:v>96.713888888888889</c:v>
                </c:pt>
                <c:pt idx="69635">
                  <c:v>96.715277777777771</c:v>
                </c:pt>
                <c:pt idx="69636">
                  <c:v>96.716666666666669</c:v>
                </c:pt>
                <c:pt idx="69637">
                  <c:v>96.718055555555551</c:v>
                </c:pt>
                <c:pt idx="69638">
                  <c:v>96.719444444444449</c:v>
                </c:pt>
                <c:pt idx="69639">
                  <c:v>96.720833333333331</c:v>
                </c:pt>
                <c:pt idx="69640">
                  <c:v>96.722222222222229</c:v>
                </c:pt>
                <c:pt idx="69641">
                  <c:v>96.723611111111111</c:v>
                </c:pt>
                <c:pt idx="69642">
                  <c:v>96.724999999999994</c:v>
                </c:pt>
                <c:pt idx="69643">
                  <c:v>96.726388888888891</c:v>
                </c:pt>
                <c:pt idx="69644">
                  <c:v>96.727777777777774</c:v>
                </c:pt>
                <c:pt idx="69645">
                  <c:v>96.729166666666671</c:v>
                </c:pt>
                <c:pt idx="69646">
                  <c:v>96.730555555555554</c:v>
                </c:pt>
                <c:pt idx="69647">
                  <c:v>96.731944444444451</c:v>
                </c:pt>
                <c:pt idx="69648">
                  <c:v>96.733333333333334</c:v>
                </c:pt>
                <c:pt idx="69649">
                  <c:v>96.734722222222217</c:v>
                </c:pt>
                <c:pt idx="69650">
                  <c:v>96.736111111111114</c:v>
                </c:pt>
                <c:pt idx="69651">
                  <c:v>96.737499999999997</c:v>
                </c:pt>
                <c:pt idx="69652">
                  <c:v>96.738888888888894</c:v>
                </c:pt>
                <c:pt idx="69653">
                  <c:v>96.740277777777777</c:v>
                </c:pt>
                <c:pt idx="69654">
                  <c:v>96.74166666666666</c:v>
                </c:pt>
                <c:pt idx="69655">
                  <c:v>96.743055555555557</c:v>
                </c:pt>
                <c:pt idx="69656">
                  <c:v>96.74444444444444</c:v>
                </c:pt>
                <c:pt idx="69657">
                  <c:v>96.745833333333337</c:v>
                </c:pt>
                <c:pt idx="69658">
                  <c:v>96.74722222222222</c:v>
                </c:pt>
                <c:pt idx="69659">
                  <c:v>96.748611111111117</c:v>
                </c:pt>
                <c:pt idx="69660">
                  <c:v>96.75</c:v>
                </c:pt>
                <c:pt idx="69661">
                  <c:v>96.751388888888883</c:v>
                </c:pt>
                <c:pt idx="69662">
                  <c:v>96.75277777777778</c:v>
                </c:pt>
                <c:pt idx="69663">
                  <c:v>96.754166666666663</c:v>
                </c:pt>
                <c:pt idx="69664">
                  <c:v>96.75555555555556</c:v>
                </c:pt>
                <c:pt idx="69665">
                  <c:v>96.756944444444443</c:v>
                </c:pt>
                <c:pt idx="69666">
                  <c:v>96.75833333333334</c:v>
                </c:pt>
                <c:pt idx="69667">
                  <c:v>96.759722222222223</c:v>
                </c:pt>
                <c:pt idx="69668">
                  <c:v>96.761111111111106</c:v>
                </c:pt>
                <c:pt idx="69669">
                  <c:v>96.762500000000003</c:v>
                </c:pt>
                <c:pt idx="69670">
                  <c:v>96.763888888888886</c:v>
                </c:pt>
                <c:pt idx="69671">
                  <c:v>96.765277777777783</c:v>
                </c:pt>
                <c:pt idx="69672">
                  <c:v>96.766666666666666</c:v>
                </c:pt>
                <c:pt idx="69673">
                  <c:v>96.768055555555549</c:v>
                </c:pt>
                <c:pt idx="69674">
                  <c:v>96.769444444444446</c:v>
                </c:pt>
                <c:pt idx="69675">
                  <c:v>96.770833333333329</c:v>
                </c:pt>
                <c:pt idx="69676">
                  <c:v>96.772222222222226</c:v>
                </c:pt>
                <c:pt idx="69677">
                  <c:v>96.773611111111109</c:v>
                </c:pt>
                <c:pt idx="69678">
                  <c:v>96.775000000000006</c:v>
                </c:pt>
                <c:pt idx="69679">
                  <c:v>96.776388888888889</c:v>
                </c:pt>
                <c:pt idx="69680">
                  <c:v>96.777777777777771</c:v>
                </c:pt>
                <c:pt idx="69681">
                  <c:v>96.779166666666669</c:v>
                </c:pt>
                <c:pt idx="69682">
                  <c:v>96.780555555555551</c:v>
                </c:pt>
                <c:pt idx="69683">
                  <c:v>96.781944444444449</c:v>
                </c:pt>
                <c:pt idx="69684">
                  <c:v>96.783333333333331</c:v>
                </c:pt>
                <c:pt idx="69685">
                  <c:v>96.784722222222229</c:v>
                </c:pt>
                <c:pt idx="69686">
                  <c:v>96.786111111111111</c:v>
                </c:pt>
                <c:pt idx="69687">
                  <c:v>96.787499999999994</c:v>
                </c:pt>
                <c:pt idx="69688">
                  <c:v>96.788888888888891</c:v>
                </c:pt>
                <c:pt idx="69689">
                  <c:v>96.790277777777774</c:v>
                </c:pt>
                <c:pt idx="69690">
                  <c:v>96.791666666666671</c:v>
                </c:pt>
                <c:pt idx="69691">
                  <c:v>96.793055555555554</c:v>
                </c:pt>
                <c:pt idx="69692">
                  <c:v>96.794444444444451</c:v>
                </c:pt>
                <c:pt idx="69693">
                  <c:v>96.795833333333334</c:v>
                </c:pt>
                <c:pt idx="69694">
                  <c:v>96.797222222222217</c:v>
                </c:pt>
                <c:pt idx="69695">
                  <c:v>96.798611111111114</c:v>
                </c:pt>
                <c:pt idx="69696">
                  <c:v>96.8</c:v>
                </c:pt>
                <c:pt idx="69697">
                  <c:v>96.801388888888894</c:v>
                </c:pt>
                <c:pt idx="69698">
                  <c:v>96.802777777777777</c:v>
                </c:pt>
                <c:pt idx="69699">
                  <c:v>96.80416666666666</c:v>
                </c:pt>
                <c:pt idx="69700">
                  <c:v>96.805555555555557</c:v>
                </c:pt>
                <c:pt idx="69701">
                  <c:v>96.80694444444444</c:v>
                </c:pt>
                <c:pt idx="69702">
                  <c:v>96.808333333333337</c:v>
                </c:pt>
                <c:pt idx="69703">
                  <c:v>96.80972222222222</c:v>
                </c:pt>
                <c:pt idx="69704">
                  <c:v>96.811111111111117</c:v>
                </c:pt>
                <c:pt idx="69705">
                  <c:v>96.8125</c:v>
                </c:pt>
                <c:pt idx="69706">
                  <c:v>96.813888888888883</c:v>
                </c:pt>
                <c:pt idx="69707">
                  <c:v>96.81527777777778</c:v>
                </c:pt>
                <c:pt idx="69708">
                  <c:v>96.816666666666663</c:v>
                </c:pt>
                <c:pt idx="69709">
                  <c:v>96.81805555555556</c:v>
                </c:pt>
                <c:pt idx="69710">
                  <c:v>96.819444444444443</c:v>
                </c:pt>
                <c:pt idx="69711">
                  <c:v>96.82083333333334</c:v>
                </c:pt>
                <c:pt idx="69712">
                  <c:v>96.822222222222223</c:v>
                </c:pt>
                <c:pt idx="69713">
                  <c:v>96.823611111111106</c:v>
                </c:pt>
                <c:pt idx="69714">
                  <c:v>96.825000000000003</c:v>
                </c:pt>
                <c:pt idx="69715">
                  <c:v>96.826388888888886</c:v>
                </c:pt>
                <c:pt idx="69716">
                  <c:v>96.827777777777783</c:v>
                </c:pt>
                <c:pt idx="69717">
                  <c:v>96.829166666666666</c:v>
                </c:pt>
                <c:pt idx="69718">
                  <c:v>96.830555555555549</c:v>
                </c:pt>
                <c:pt idx="69719">
                  <c:v>96.831944444444446</c:v>
                </c:pt>
                <c:pt idx="69720">
                  <c:v>96.833333333333329</c:v>
                </c:pt>
                <c:pt idx="69721">
                  <c:v>96.834722222222226</c:v>
                </c:pt>
                <c:pt idx="69722">
                  <c:v>96.836111111111109</c:v>
                </c:pt>
                <c:pt idx="69723">
                  <c:v>96.837500000000006</c:v>
                </c:pt>
                <c:pt idx="69724">
                  <c:v>96.838888888888889</c:v>
                </c:pt>
                <c:pt idx="69725">
                  <c:v>96.840277777777771</c:v>
                </c:pt>
                <c:pt idx="69726">
                  <c:v>96.841666666666669</c:v>
                </c:pt>
                <c:pt idx="69727">
                  <c:v>96.843055555555551</c:v>
                </c:pt>
                <c:pt idx="69728">
                  <c:v>96.844444444444449</c:v>
                </c:pt>
                <c:pt idx="69729">
                  <c:v>96.845833333333331</c:v>
                </c:pt>
                <c:pt idx="69730">
                  <c:v>96.847222222222229</c:v>
                </c:pt>
                <c:pt idx="69731">
                  <c:v>96.848611111111111</c:v>
                </c:pt>
                <c:pt idx="69732">
                  <c:v>96.85</c:v>
                </c:pt>
                <c:pt idx="69733">
                  <c:v>96.851388888888891</c:v>
                </c:pt>
                <c:pt idx="69734">
                  <c:v>96.852777777777774</c:v>
                </c:pt>
                <c:pt idx="69735">
                  <c:v>96.854166666666671</c:v>
                </c:pt>
                <c:pt idx="69736">
                  <c:v>96.855555555555554</c:v>
                </c:pt>
                <c:pt idx="69737">
                  <c:v>96.856944444444451</c:v>
                </c:pt>
                <c:pt idx="69738">
                  <c:v>96.858333333333334</c:v>
                </c:pt>
                <c:pt idx="69739">
                  <c:v>96.859722222222217</c:v>
                </c:pt>
                <c:pt idx="69740">
                  <c:v>96.861111111111114</c:v>
                </c:pt>
                <c:pt idx="69741">
                  <c:v>96.862499999999997</c:v>
                </c:pt>
                <c:pt idx="69742">
                  <c:v>96.863888888888894</c:v>
                </c:pt>
                <c:pt idx="69743">
                  <c:v>96.865277777777777</c:v>
                </c:pt>
                <c:pt idx="69744">
                  <c:v>96.86666666666666</c:v>
                </c:pt>
                <c:pt idx="69745">
                  <c:v>96.868055555555557</c:v>
                </c:pt>
                <c:pt idx="69746">
                  <c:v>96.86944444444444</c:v>
                </c:pt>
                <c:pt idx="69747">
                  <c:v>96.870833333333337</c:v>
                </c:pt>
                <c:pt idx="69748">
                  <c:v>96.87222222222222</c:v>
                </c:pt>
                <c:pt idx="69749">
                  <c:v>96.873611111111117</c:v>
                </c:pt>
                <c:pt idx="69750">
                  <c:v>96.875</c:v>
                </c:pt>
                <c:pt idx="69751">
                  <c:v>96.876388888888883</c:v>
                </c:pt>
                <c:pt idx="69752">
                  <c:v>96.87777777777778</c:v>
                </c:pt>
                <c:pt idx="69753">
                  <c:v>96.879166666666663</c:v>
                </c:pt>
                <c:pt idx="69754">
                  <c:v>96.88055555555556</c:v>
                </c:pt>
                <c:pt idx="69755">
                  <c:v>96.881944444444443</c:v>
                </c:pt>
                <c:pt idx="69756">
                  <c:v>96.88333333333334</c:v>
                </c:pt>
                <c:pt idx="69757">
                  <c:v>96.884722222222223</c:v>
                </c:pt>
                <c:pt idx="69758">
                  <c:v>96.886111111111106</c:v>
                </c:pt>
                <c:pt idx="69759">
                  <c:v>96.887500000000003</c:v>
                </c:pt>
                <c:pt idx="69760">
                  <c:v>96.888888888888886</c:v>
                </c:pt>
                <c:pt idx="69761">
                  <c:v>96.890277777777783</c:v>
                </c:pt>
                <c:pt idx="69762">
                  <c:v>96.891666666666666</c:v>
                </c:pt>
                <c:pt idx="69763">
                  <c:v>96.893055555555549</c:v>
                </c:pt>
                <c:pt idx="69764">
                  <c:v>96.894444444444446</c:v>
                </c:pt>
                <c:pt idx="69765">
                  <c:v>96.895833333333329</c:v>
                </c:pt>
                <c:pt idx="69766">
                  <c:v>96.897222222222226</c:v>
                </c:pt>
                <c:pt idx="69767">
                  <c:v>96.898611111111109</c:v>
                </c:pt>
                <c:pt idx="69768">
                  <c:v>96.9</c:v>
                </c:pt>
                <c:pt idx="69769">
                  <c:v>96.901388888888889</c:v>
                </c:pt>
                <c:pt idx="69770">
                  <c:v>96.902777777777771</c:v>
                </c:pt>
                <c:pt idx="69771">
                  <c:v>96.904166666666669</c:v>
                </c:pt>
                <c:pt idx="69772">
                  <c:v>96.905555555555551</c:v>
                </c:pt>
                <c:pt idx="69773">
                  <c:v>96.906944444444449</c:v>
                </c:pt>
                <c:pt idx="69774">
                  <c:v>96.908333333333331</c:v>
                </c:pt>
                <c:pt idx="69775">
                  <c:v>96.909722222222229</c:v>
                </c:pt>
                <c:pt idx="69776">
                  <c:v>96.911111111111111</c:v>
                </c:pt>
                <c:pt idx="69777">
                  <c:v>96.912499999999994</c:v>
                </c:pt>
                <c:pt idx="69778">
                  <c:v>96.913888888888891</c:v>
                </c:pt>
                <c:pt idx="69779">
                  <c:v>96.915277777777774</c:v>
                </c:pt>
                <c:pt idx="69780">
                  <c:v>96.916666666666671</c:v>
                </c:pt>
                <c:pt idx="69781">
                  <c:v>96.918055555555554</c:v>
                </c:pt>
                <c:pt idx="69782">
                  <c:v>96.919444444444451</c:v>
                </c:pt>
                <c:pt idx="69783">
                  <c:v>96.920833333333334</c:v>
                </c:pt>
                <c:pt idx="69784">
                  <c:v>96.922222222222217</c:v>
                </c:pt>
                <c:pt idx="69785">
                  <c:v>96.923611111111114</c:v>
                </c:pt>
                <c:pt idx="69786">
                  <c:v>96.924999999999997</c:v>
                </c:pt>
                <c:pt idx="69787">
                  <c:v>96.926388888888894</c:v>
                </c:pt>
                <c:pt idx="69788">
                  <c:v>96.927777777777777</c:v>
                </c:pt>
                <c:pt idx="69789">
                  <c:v>96.92916666666666</c:v>
                </c:pt>
                <c:pt idx="69790">
                  <c:v>96.930555555555557</c:v>
                </c:pt>
                <c:pt idx="69791">
                  <c:v>96.93194444444444</c:v>
                </c:pt>
                <c:pt idx="69792">
                  <c:v>96.933333333333337</c:v>
                </c:pt>
                <c:pt idx="69793">
                  <c:v>96.93472222222222</c:v>
                </c:pt>
                <c:pt idx="69794">
                  <c:v>96.936111111111117</c:v>
                </c:pt>
                <c:pt idx="69795">
                  <c:v>96.9375</c:v>
                </c:pt>
                <c:pt idx="69796">
                  <c:v>96.938888888888883</c:v>
                </c:pt>
                <c:pt idx="69797">
                  <c:v>96.94027777777778</c:v>
                </c:pt>
                <c:pt idx="69798">
                  <c:v>96.941666666666663</c:v>
                </c:pt>
                <c:pt idx="69799">
                  <c:v>96.94305555555556</c:v>
                </c:pt>
                <c:pt idx="69800">
                  <c:v>96.944444444444443</c:v>
                </c:pt>
                <c:pt idx="69801">
                  <c:v>96.94583333333334</c:v>
                </c:pt>
                <c:pt idx="69802">
                  <c:v>96.947222222222223</c:v>
                </c:pt>
                <c:pt idx="69803">
                  <c:v>96.948611111111106</c:v>
                </c:pt>
                <c:pt idx="69804">
                  <c:v>96.95</c:v>
                </c:pt>
                <c:pt idx="69805">
                  <c:v>96.951388888888886</c:v>
                </c:pt>
                <c:pt idx="69806">
                  <c:v>96.952777777777783</c:v>
                </c:pt>
                <c:pt idx="69807">
                  <c:v>96.954166666666666</c:v>
                </c:pt>
                <c:pt idx="69808">
                  <c:v>96.955555555555549</c:v>
                </c:pt>
                <c:pt idx="69809">
                  <c:v>96.956944444444446</c:v>
                </c:pt>
                <c:pt idx="69810">
                  <c:v>96.958333333333329</c:v>
                </c:pt>
                <c:pt idx="69811">
                  <c:v>96.959722222222226</c:v>
                </c:pt>
                <c:pt idx="69812">
                  <c:v>96.961111111111109</c:v>
                </c:pt>
                <c:pt idx="69813">
                  <c:v>96.962500000000006</c:v>
                </c:pt>
                <c:pt idx="69814">
                  <c:v>96.963888888888889</c:v>
                </c:pt>
                <c:pt idx="69815">
                  <c:v>96.965277777777771</c:v>
                </c:pt>
                <c:pt idx="69816">
                  <c:v>96.966666666666669</c:v>
                </c:pt>
                <c:pt idx="69817">
                  <c:v>96.968055555555551</c:v>
                </c:pt>
                <c:pt idx="69818">
                  <c:v>96.969444444444449</c:v>
                </c:pt>
                <c:pt idx="69819">
                  <c:v>96.970833333333331</c:v>
                </c:pt>
                <c:pt idx="69820">
                  <c:v>96.972222222222229</c:v>
                </c:pt>
                <c:pt idx="69821">
                  <c:v>96.973611111111111</c:v>
                </c:pt>
                <c:pt idx="69822">
                  <c:v>96.974999999999994</c:v>
                </c:pt>
                <c:pt idx="69823">
                  <c:v>96.976388888888891</c:v>
                </c:pt>
                <c:pt idx="69824">
                  <c:v>96.977777777777774</c:v>
                </c:pt>
                <c:pt idx="69825">
                  <c:v>96.979166666666671</c:v>
                </c:pt>
                <c:pt idx="69826">
                  <c:v>96.980555555555554</c:v>
                </c:pt>
                <c:pt idx="69827">
                  <c:v>96.981944444444451</c:v>
                </c:pt>
                <c:pt idx="69828">
                  <c:v>96.983333333333334</c:v>
                </c:pt>
                <c:pt idx="69829">
                  <c:v>96.984722222222217</c:v>
                </c:pt>
                <c:pt idx="69830">
                  <c:v>96.986111111111114</c:v>
                </c:pt>
                <c:pt idx="69831">
                  <c:v>96.987499999999997</c:v>
                </c:pt>
                <c:pt idx="69832">
                  <c:v>96.988888888888894</c:v>
                </c:pt>
                <c:pt idx="69833">
                  <c:v>96.990277777777777</c:v>
                </c:pt>
                <c:pt idx="69834">
                  <c:v>96.99166666666666</c:v>
                </c:pt>
                <c:pt idx="69835">
                  <c:v>96.993055555555557</c:v>
                </c:pt>
                <c:pt idx="69836">
                  <c:v>96.99444444444444</c:v>
                </c:pt>
                <c:pt idx="69837">
                  <c:v>96.995833333333337</c:v>
                </c:pt>
                <c:pt idx="69838">
                  <c:v>96.99722222222222</c:v>
                </c:pt>
                <c:pt idx="69839">
                  <c:v>96.998611111111117</c:v>
                </c:pt>
                <c:pt idx="69840">
                  <c:v>97</c:v>
                </c:pt>
                <c:pt idx="69841">
                  <c:v>97.001388888888883</c:v>
                </c:pt>
                <c:pt idx="69842">
                  <c:v>97.00277777777778</c:v>
                </c:pt>
                <c:pt idx="69843">
                  <c:v>97.004166666666663</c:v>
                </c:pt>
                <c:pt idx="69844">
                  <c:v>97.00555555555556</c:v>
                </c:pt>
                <c:pt idx="69845">
                  <c:v>97.006944444444443</c:v>
                </c:pt>
                <c:pt idx="69846">
                  <c:v>97.00833333333334</c:v>
                </c:pt>
                <c:pt idx="69847">
                  <c:v>97.009722222222223</c:v>
                </c:pt>
                <c:pt idx="69848">
                  <c:v>97.011111111111106</c:v>
                </c:pt>
                <c:pt idx="69849">
                  <c:v>97.012500000000003</c:v>
                </c:pt>
                <c:pt idx="69850">
                  <c:v>97.013888888888886</c:v>
                </c:pt>
                <c:pt idx="69851">
                  <c:v>97.015277777777783</c:v>
                </c:pt>
                <c:pt idx="69852">
                  <c:v>97.016666666666666</c:v>
                </c:pt>
                <c:pt idx="69853">
                  <c:v>97.018055555555549</c:v>
                </c:pt>
                <c:pt idx="69854">
                  <c:v>97.019444444444446</c:v>
                </c:pt>
                <c:pt idx="69855">
                  <c:v>97.020833333333329</c:v>
                </c:pt>
                <c:pt idx="69856">
                  <c:v>97.022222222222226</c:v>
                </c:pt>
                <c:pt idx="69857">
                  <c:v>97.023611111111109</c:v>
                </c:pt>
                <c:pt idx="69858">
                  <c:v>97.025000000000006</c:v>
                </c:pt>
                <c:pt idx="69859">
                  <c:v>97.026388888888889</c:v>
                </c:pt>
                <c:pt idx="69860">
                  <c:v>97.027777777777771</c:v>
                </c:pt>
                <c:pt idx="69861">
                  <c:v>97.029166666666669</c:v>
                </c:pt>
                <c:pt idx="69862">
                  <c:v>97.030555555555551</c:v>
                </c:pt>
                <c:pt idx="69863">
                  <c:v>97.031944444444449</c:v>
                </c:pt>
                <c:pt idx="69864">
                  <c:v>97.033333333333331</c:v>
                </c:pt>
                <c:pt idx="69865">
                  <c:v>97.034722222222229</c:v>
                </c:pt>
                <c:pt idx="69866">
                  <c:v>97.036111111111111</c:v>
                </c:pt>
                <c:pt idx="69867">
                  <c:v>97.037499999999994</c:v>
                </c:pt>
                <c:pt idx="69868">
                  <c:v>97.038888888888891</c:v>
                </c:pt>
                <c:pt idx="69869">
                  <c:v>97.040277777777774</c:v>
                </c:pt>
                <c:pt idx="69870">
                  <c:v>97.041666666666671</c:v>
                </c:pt>
                <c:pt idx="69871">
                  <c:v>97.043055555555554</c:v>
                </c:pt>
                <c:pt idx="69872">
                  <c:v>97.044444444444451</c:v>
                </c:pt>
                <c:pt idx="69873">
                  <c:v>97.045833333333334</c:v>
                </c:pt>
                <c:pt idx="69874">
                  <c:v>97.047222222222217</c:v>
                </c:pt>
                <c:pt idx="69875">
                  <c:v>97.048611111111114</c:v>
                </c:pt>
                <c:pt idx="69876">
                  <c:v>97.05</c:v>
                </c:pt>
                <c:pt idx="69877">
                  <c:v>97.051388888888894</c:v>
                </c:pt>
                <c:pt idx="69878">
                  <c:v>97.052777777777777</c:v>
                </c:pt>
                <c:pt idx="69879">
                  <c:v>97.05416666666666</c:v>
                </c:pt>
                <c:pt idx="69880">
                  <c:v>97.055555555555557</c:v>
                </c:pt>
                <c:pt idx="69881">
                  <c:v>97.05694444444444</c:v>
                </c:pt>
                <c:pt idx="69882">
                  <c:v>97.058333333333337</c:v>
                </c:pt>
                <c:pt idx="69883">
                  <c:v>97.05972222222222</c:v>
                </c:pt>
                <c:pt idx="69884">
                  <c:v>97.061111111111117</c:v>
                </c:pt>
                <c:pt idx="69885">
                  <c:v>97.0625</c:v>
                </c:pt>
                <c:pt idx="69886">
                  <c:v>97.063888888888883</c:v>
                </c:pt>
                <c:pt idx="69887">
                  <c:v>97.06527777777778</c:v>
                </c:pt>
                <c:pt idx="69888">
                  <c:v>97.066666666666663</c:v>
                </c:pt>
                <c:pt idx="69889">
                  <c:v>97.06805555555556</c:v>
                </c:pt>
                <c:pt idx="69890">
                  <c:v>97.069444444444443</c:v>
                </c:pt>
                <c:pt idx="69891">
                  <c:v>97.07083333333334</c:v>
                </c:pt>
                <c:pt idx="69892">
                  <c:v>97.072222222222223</c:v>
                </c:pt>
                <c:pt idx="69893">
                  <c:v>97.073611111111106</c:v>
                </c:pt>
                <c:pt idx="69894">
                  <c:v>97.075000000000003</c:v>
                </c:pt>
                <c:pt idx="69895">
                  <c:v>97.076388888888886</c:v>
                </c:pt>
                <c:pt idx="69896">
                  <c:v>97.077777777777783</c:v>
                </c:pt>
                <c:pt idx="69897">
                  <c:v>97.079166666666666</c:v>
                </c:pt>
                <c:pt idx="69898">
                  <c:v>97.080555555555549</c:v>
                </c:pt>
                <c:pt idx="69899">
                  <c:v>97.081944444444446</c:v>
                </c:pt>
                <c:pt idx="69900">
                  <c:v>97.083333333333329</c:v>
                </c:pt>
                <c:pt idx="69901">
                  <c:v>97.084722222222226</c:v>
                </c:pt>
                <c:pt idx="69902">
                  <c:v>97.086111111111109</c:v>
                </c:pt>
                <c:pt idx="69903">
                  <c:v>97.087500000000006</c:v>
                </c:pt>
                <c:pt idx="69904">
                  <c:v>97.088888888888889</c:v>
                </c:pt>
                <c:pt idx="69905">
                  <c:v>97.090277777777771</c:v>
                </c:pt>
                <c:pt idx="69906">
                  <c:v>97.091666666666669</c:v>
                </c:pt>
                <c:pt idx="69907">
                  <c:v>97.093055555555551</c:v>
                </c:pt>
                <c:pt idx="69908">
                  <c:v>97.094444444444449</c:v>
                </c:pt>
                <c:pt idx="69909">
                  <c:v>97.095833333333331</c:v>
                </c:pt>
                <c:pt idx="69910">
                  <c:v>97.097222222222229</c:v>
                </c:pt>
                <c:pt idx="69911">
                  <c:v>97.098611111111111</c:v>
                </c:pt>
                <c:pt idx="69912">
                  <c:v>97.1</c:v>
                </c:pt>
                <c:pt idx="69913">
                  <c:v>97.101388888888891</c:v>
                </c:pt>
                <c:pt idx="69914">
                  <c:v>97.102777777777774</c:v>
                </c:pt>
                <c:pt idx="69915">
                  <c:v>97.104166666666671</c:v>
                </c:pt>
                <c:pt idx="69916">
                  <c:v>97.105555555555554</c:v>
                </c:pt>
                <c:pt idx="69917">
                  <c:v>97.106944444444451</c:v>
                </c:pt>
                <c:pt idx="69918">
                  <c:v>97.108333333333334</c:v>
                </c:pt>
                <c:pt idx="69919">
                  <c:v>97.109722222222217</c:v>
                </c:pt>
                <c:pt idx="69920">
                  <c:v>97.111111111111114</c:v>
                </c:pt>
                <c:pt idx="69921">
                  <c:v>97.112499999999997</c:v>
                </c:pt>
                <c:pt idx="69922">
                  <c:v>97.113888888888894</c:v>
                </c:pt>
                <c:pt idx="69923">
                  <c:v>97.115277777777777</c:v>
                </c:pt>
                <c:pt idx="69924">
                  <c:v>97.11666666666666</c:v>
                </c:pt>
                <c:pt idx="69925">
                  <c:v>97.118055555555557</c:v>
                </c:pt>
                <c:pt idx="69926">
                  <c:v>97.11944444444444</c:v>
                </c:pt>
                <c:pt idx="69927">
                  <c:v>97.120833333333337</c:v>
                </c:pt>
                <c:pt idx="69928">
                  <c:v>97.12222222222222</c:v>
                </c:pt>
                <c:pt idx="69929">
                  <c:v>97.123611111111117</c:v>
                </c:pt>
                <c:pt idx="69930">
                  <c:v>97.125</c:v>
                </c:pt>
                <c:pt idx="69931">
                  <c:v>97.126388888888883</c:v>
                </c:pt>
                <c:pt idx="69932">
                  <c:v>97.12777777777778</c:v>
                </c:pt>
                <c:pt idx="69933">
                  <c:v>97.129166666666663</c:v>
                </c:pt>
                <c:pt idx="69934">
                  <c:v>97.13055555555556</c:v>
                </c:pt>
                <c:pt idx="69935">
                  <c:v>97.131944444444443</c:v>
                </c:pt>
                <c:pt idx="69936">
                  <c:v>97.13333333333334</c:v>
                </c:pt>
                <c:pt idx="69937">
                  <c:v>97.134722222222223</c:v>
                </c:pt>
                <c:pt idx="69938">
                  <c:v>97.136111111111106</c:v>
                </c:pt>
                <c:pt idx="69939">
                  <c:v>97.137500000000003</c:v>
                </c:pt>
                <c:pt idx="69940">
                  <c:v>97.138888888888886</c:v>
                </c:pt>
                <c:pt idx="69941">
                  <c:v>97.140277777777783</c:v>
                </c:pt>
                <c:pt idx="69942">
                  <c:v>97.141666666666666</c:v>
                </c:pt>
                <c:pt idx="69943">
                  <c:v>97.143055555555549</c:v>
                </c:pt>
                <c:pt idx="69944">
                  <c:v>97.144444444444446</c:v>
                </c:pt>
                <c:pt idx="69945">
                  <c:v>97.145833333333329</c:v>
                </c:pt>
                <c:pt idx="69946">
                  <c:v>97.147222222222226</c:v>
                </c:pt>
                <c:pt idx="69947">
                  <c:v>97.148611111111109</c:v>
                </c:pt>
                <c:pt idx="69948">
                  <c:v>97.15</c:v>
                </c:pt>
                <c:pt idx="69949">
                  <c:v>97.151388888888889</c:v>
                </c:pt>
                <c:pt idx="69950">
                  <c:v>97.152777777777771</c:v>
                </c:pt>
                <c:pt idx="69951">
                  <c:v>97.154166666666669</c:v>
                </c:pt>
                <c:pt idx="69952">
                  <c:v>97.155555555555551</c:v>
                </c:pt>
                <c:pt idx="69953">
                  <c:v>97.156944444444449</c:v>
                </c:pt>
                <c:pt idx="69954">
                  <c:v>97.158333333333331</c:v>
                </c:pt>
                <c:pt idx="69955">
                  <c:v>97.159722222222229</c:v>
                </c:pt>
                <c:pt idx="69956">
                  <c:v>97.161111111111111</c:v>
                </c:pt>
                <c:pt idx="69957">
                  <c:v>97.162499999999994</c:v>
                </c:pt>
                <c:pt idx="69958">
                  <c:v>97.163888888888891</c:v>
                </c:pt>
                <c:pt idx="69959">
                  <c:v>97.165277777777774</c:v>
                </c:pt>
                <c:pt idx="69960">
                  <c:v>97.166666666666671</c:v>
                </c:pt>
                <c:pt idx="69961">
                  <c:v>97.168055555555554</c:v>
                </c:pt>
                <c:pt idx="69962">
                  <c:v>97.169444444444451</c:v>
                </c:pt>
                <c:pt idx="69963">
                  <c:v>97.170833333333334</c:v>
                </c:pt>
                <c:pt idx="69964">
                  <c:v>97.172222222222217</c:v>
                </c:pt>
                <c:pt idx="69965">
                  <c:v>97.173611111111114</c:v>
                </c:pt>
                <c:pt idx="69966">
                  <c:v>97.174999999999997</c:v>
                </c:pt>
                <c:pt idx="69967">
                  <c:v>97.176388888888894</c:v>
                </c:pt>
                <c:pt idx="69968">
                  <c:v>97.177777777777777</c:v>
                </c:pt>
                <c:pt idx="69969">
                  <c:v>97.17916666666666</c:v>
                </c:pt>
                <c:pt idx="69970">
                  <c:v>97.180555555555557</c:v>
                </c:pt>
                <c:pt idx="69971">
                  <c:v>97.18194444444444</c:v>
                </c:pt>
                <c:pt idx="69972">
                  <c:v>97.183333333333337</c:v>
                </c:pt>
                <c:pt idx="69973">
                  <c:v>97.18472222222222</c:v>
                </c:pt>
                <c:pt idx="69974">
                  <c:v>97.186111111111117</c:v>
                </c:pt>
                <c:pt idx="69975">
                  <c:v>97.1875</c:v>
                </c:pt>
                <c:pt idx="69976">
                  <c:v>97.188888888888883</c:v>
                </c:pt>
                <c:pt idx="69977">
                  <c:v>97.19027777777778</c:v>
                </c:pt>
                <c:pt idx="69978">
                  <c:v>97.191666666666663</c:v>
                </c:pt>
                <c:pt idx="69979">
                  <c:v>97.19305555555556</c:v>
                </c:pt>
                <c:pt idx="69980">
                  <c:v>97.194444444444443</c:v>
                </c:pt>
                <c:pt idx="69981">
                  <c:v>97.19583333333334</c:v>
                </c:pt>
                <c:pt idx="69982">
                  <c:v>97.197222222222223</c:v>
                </c:pt>
                <c:pt idx="69983">
                  <c:v>97.198611111111106</c:v>
                </c:pt>
                <c:pt idx="69984">
                  <c:v>97.2</c:v>
                </c:pt>
                <c:pt idx="69985">
                  <c:v>97.201388888888886</c:v>
                </c:pt>
                <c:pt idx="69986">
                  <c:v>97.202777777777783</c:v>
                </c:pt>
                <c:pt idx="69987">
                  <c:v>97.204166666666666</c:v>
                </c:pt>
                <c:pt idx="69988">
                  <c:v>97.205555555555549</c:v>
                </c:pt>
                <c:pt idx="69989">
                  <c:v>97.206944444444446</c:v>
                </c:pt>
                <c:pt idx="69990">
                  <c:v>97.208333333333329</c:v>
                </c:pt>
                <c:pt idx="69991">
                  <c:v>97.209722222222226</c:v>
                </c:pt>
                <c:pt idx="69992">
                  <c:v>97.211111111111109</c:v>
                </c:pt>
                <c:pt idx="69993">
                  <c:v>97.212500000000006</c:v>
                </c:pt>
                <c:pt idx="69994">
                  <c:v>97.213888888888889</c:v>
                </c:pt>
                <c:pt idx="69995">
                  <c:v>97.215277777777771</c:v>
                </c:pt>
                <c:pt idx="69996">
                  <c:v>97.216666666666669</c:v>
                </c:pt>
                <c:pt idx="69997">
                  <c:v>97.218055555555551</c:v>
                </c:pt>
                <c:pt idx="69998">
                  <c:v>97.219444444444449</c:v>
                </c:pt>
                <c:pt idx="69999">
                  <c:v>97.220833333333331</c:v>
                </c:pt>
                <c:pt idx="70000">
                  <c:v>97.222222222222229</c:v>
                </c:pt>
                <c:pt idx="70001">
                  <c:v>97.223611111111111</c:v>
                </c:pt>
                <c:pt idx="70002">
                  <c:v>97.224999999999994</c:v>
                </c:pt>
                <c:pt idx="70003">
                  <c:v>97.226388888888891</c:v>
                </c:pt>
                <c:pt idx="70004">
                  <c:v>97.227777777777774</c:v>
                </c:pt>
                <c:pt idx="70005">
                  <c:v>97.229166666666671</c:v>
                </c:pt>
                <c:pt idx="70006">
                  <c:v>97.230555555555554</c:v>
                </c:pt>
                <c:pt idx="70007">
                  <c:v>97.231944444444451</c:v>
                </c:pt>
                <c:pt idx="70008">
                  <c:v>97.233333333333334</c:v>
                </c:pt>
                <c:pt idx="70009">
                  <c:v>97.234722222222217</c:v>
                </c:pt>
                <c:pt idx="70010">
                  <c:v>97.236111111111114</c:v>
                </c:pt>
                <c:pt idx="70011">
                  <c:v>97.237499999999997</c:v>
                </c:pt>
                <c:pt idx="70012">
                  <c:v>97.238888888888894</c:v>
                </c:pt>
                <c:pt idx="70013">
                  <c:v>97.240277777777777</c:v>
                </c:pt>
                <c:pt idx="70014">
                  <c:v>97.24166666666666</c:v>
                </c:pt>
                <c:pt idx="70015">
                  <c:v>97.243055555555557</c:v>
                </c:pt>
                <c:pt idx="70016">
                  <c:v>97.24444444444444</c:v>
                </c:pt>
                <c:pt idx="70017">
                  <c:v>97.245833333333337</c:v>
                </c:pt>
                <c:pt idx="70018">
                  <c:v>97.24722222222222</c:v>
                </c:pt>
                <c:pt idx="70019">
                  <c:v>97.248611111111117</c:v>
                </c:pt>
                <c:pt idx="70020">
                  <c:v>97.25</c:v>
                </c:pt>
                <c:pt idx="70021">
                  <c:v>97.251388888888883</c:v>
                </c:pt>
                <c:pt idx="70022">
                  <c:v>97.25277777777778</c:v>
                </c:pt>
                <c:pt idx="70023">
                  <c:v>97.254166666666663</c:v>
                </c:pt>
                <c:pt idx="70024">
                  <c:v>97.25555555555556</c:v>
                </c:pt>
                <c:pt idx="70025">
                  <c:v>97.256944444444443</c:v>
                </c:pt>
                <c:pt idx="70026">
                  <c:v>97.25833333333334</c:v>
                </c:pt>
                <c:pt idx="70027">
                  <c:v>97.259722222222223</c:v>
                </c:pt>
                <c:pt idx="70028">
                  <c:v>97.261111111111106</c:v>
                </c:pt>
                <c:pt idx="70029">
                  <c:v>97.262500000000003</c:v>
                </c:pt>
                <c:pt idx="70030">
                  <c:v>97.263888888888886</c:v>
                </c:pt>
                <c:pt idx="70031">
                  <c:v>97.265277777777783</c:v>
                </c:pt>
                <c:pt idx="70032">
                  <c:v>97.266666666666666</c:v>
                </c:pt>
                <c:pt idx="70033">
                  <c:v>97.268055555555549</c:v>
                </c:pt>
                <c:pt idx="70034">
                  <c:v>97.269444444444446</c:v>
                </c:pt>
                <c:pt idx="70035">
                  <c:v>97.270833333333329</c:v>
                </c:pt>
                <c:pt idx="70036">
                  <c:v>97.272222222222226</c:v>
                </c:pt>
                <c:pt idx="70037">
                  <c:v>97.273611111111109</c:v>
                </c:pt>
                <c:pt idx="70038">
                  <c:v>97.275000000000006</c:v>
                </c:pt>
                <c:pt idx="70039">
                  <c:v>97.276388888888889</c:v>
                </c:pt>
                <c:pt idx="70040">
                  <c:v>97.277777777777771</c:v>
                </c:pt>
                <c:pt idx="70041">
                  <c:v>97.279166666666669</c:v>
                </c:pt>
                <c:pt idx="70042">
                  <c:v>97.280555555555551</c:v>
                </c:pt>
                <c:pt idx="70043">
                  <c:v>97.281944444444449</c:v>
                </c:pt>
                <c:pt idx="70044">
                  <c:v>97.283333333333331</c:v>
                </c:pt>
                <c:pt idx="70045">
                  <c:v>97.284722222222229</c:v>
                </c:pt>
                <c:pt idx="70046">
                  <c:v>97.286111111111111</c:v>
                </c:pt>
                <c:pt idx="70047">
                  <c:v>97.287499999999994</c:v>
                </c:pt>
                <c:pt idx="70048">
                  <c:v>97.288888888888891</c:v>
                </c:pt>
                <c:pt idx="70049">
                  <c:v>97.290277777777774</c:v>
                </c:pt>
                <c:pt idx="70050">
                  <c:v>97.291666666666671</c:v>
                </c:pt>
                <c:pt idx="70051">
                  <c:v>97.293055555555554</c:v>
                </c:pt>
                <c:pt idx="70052">
                  <c:v>97.294444444444451</c:v>
                </c:pt>
                <c:pt idx="70053">
                  <c:v>97.295833333333334</c:v>
                </c:pt>
                <c:pt idx="70054">
                  <c:v>97.297222222222217</c:v>
                </c:pt>
                <c:pt idx="70055">
                  <c:v>97.298611111111114</c:v>
                </c:pt>
                <c:pt idx="70056">
                  <c:v>97.3</c:v>
                </c:pt>
                <c:pt idx="70057">
                  <c:v>97.301388888888894</c:v>
                </c:pt>
                <c:pt idx="70058">
                  <c:v>97.302777777777777</c:v>
                </c:pt>
                <c:pt idx="70059">
                  <c:v>97.30416666666666</c:v>
                </c:pt>
                <c:pt idx="70060">
                  <c:v>97.305555555555557</c:v>
                </c:pt>
                <c:pt idx="70061">
                  <c:v>97.30694444444444</c:v>
                </c:pt>
                <c:pt idx="70062">
                  <c:v>97.308333333333337</c:v>
                </c:pt>
                <c:pt idx="70063">
                  <c:v>97.30972222222222</c:v>
                </c:pt>
                <c:pt idx="70064">
                  <c:v>97.311111111111117</c:v>
                </c:pt>
                <c:pt idx="70065">
                  <c:v>97.3125</c:v>
                </c:pt>
                <c:pt idx="70066">
                  <c:v>97.313888888888883</c:v>
                </c:pt>
                <c:pt idx="70067">
                  <c:v>97.31527777777778</c:v>
                </c:pt>
                <c:pt idx="70068">
                  <c:v>97.316666666666663</c:v>
                </c:pt>
                <c:pt idx="70069">
                  <c:v>97.31805555555556</c:v>
                </c:pt>
                <c:pt idx="70070">
                  <c:v>97.319444444444443</c:v>
                </c:pt>
                <c:pt idx="70071">
                  <c:v>97.32083333333334</c:v>
                </c:pt>
                <c:pt idx="70072">
                  <c:v>97.322222222222223</c:v>
                </c:pt>
                <c:pt idx="70073">
                  <c:v>97.323611111111106</c:v>
                </c:pt>
                <c:pt idx="70074">
                  <c:v>97.325000000000003</c:v>
                </c:pt>
                <c:pt idx="70075">
                  <c:v>97.326388888888886</c:v>
                </c:pt>
                <c:pt idx="70076">
                  <c:v>97.327777777777783</c:v>
                </c:pt>
                <c:pt idx="70077">
                  <c:v>97.329166666666666</c:v>
                </c:pt>
                <c:pt idx="70078">
                  <c:v>97.330555555555549</c:v>
                </c:pt>
                <c:pt idx="70079">
                  <c:v>97.331944444444446</c:v>
                </c:pt>
                <c:pt idx="70080">
                  <c:v>97.333333333333329</c:v>
                </c:pt>
                <c:pt idx="70081">
                  <c:v>97.334722222222226</c:v>
                </c:pt>
                <c:pt idx="70082">
                  <c:v>97.336111111111109</c:v>
                </c:pt>
                <c:pt idx="70083">
                  <c:v>97.337500000000006</c:v>
                </c:pt>
                <c:pt idx="70084">
                  <c:v>97.338888888888889</c:v>
                </c:pt>
                <c:pt idx="70085">
                  <c:v>97.340277777777771</c:v>
                </c:pt>
                <c:pt idx="70086">
                  <c:v>97.341666666666669</c:v>
                </c:pt>
                <c:pt idx="70087">
                  <c:v>97.343055555555551</c:v>
                </c:pt>
                <c:pt idx="70088">
                  <c:v>97.344444444444449</c:v>
                </c:pt>
                <c:pt idx="70089">
                  <c:v>97.345833333333331</c:v>
                </c:pt>
                <c:pt idx="70090">
                  <c:v>97.347222222222229</c:v>
                </c:pt>
                <c:pt idx="70091">
                  <c:v>97.348611111111111</c:v>
                </c:pt>
                <c:pt idx="70092">
                  <c:v>97.35</c:v>
                </c:pt>
                <c:pt idx="70093">
                  <c:v>97.351388888888891</c:v>
                </c:pt>
                <c:pt idx="70094">
                  <c:v>97.352777777777774</c:v>
                </c:pt>
                <c:pt idx="70095">
                  <c:v>97.354166666666671</c:v>
                </c:pt>
                <c:pt idx="70096">
                  <c:v>97.355555555555554</c:v>
                </c:pt>
                <c:pt idx="70097">
                  <c:v>97.356944444444451</c:v>
                </c:pt>
                <c:pt idx="70098">
                  <c:v>97.358333333333334</c:v>
                </c:pt>
                <c:pt idx="70099">
                  <c:v>97.359722222222217</c:v>
                </c:pt>
                <c:pt idx="70100">
                  <c:v>97.361111111111114</c:v>
                </c:pt>
                <c:pt idx="70101">
                  <c:v>97.362499999999997</c:v>
                </c:pt>
                <c:pt idx="70102">
                  <c:v>97.363888888888894</c:v>
                </c:pt>
                <c:pt idx="70103">
                  <c:v>97.365277777777777</c:v>
                </c:pt>
                <c:pt idx="70104">
                  <c:v>97.36666666666666</c:v>
                </c:pt>
                <c:pt idx="70105">
                  <c:v>97.368055555555557</c:v>
                </c:pt>
                <c:pt idx="70106">
                  <c:v>97.36944444444444</c:v>
                </c:pt>
                <c:pt idx="70107">
                  <c:v>97.370833333333337</c:v>
                </c:pt>
                <c:pt idx="70108">
                  <c:v>97.37222222222222</c:v>
                </c:pt>
                <c:pt idx="70109">
                  <c:v>97.373611111111117</c:v>
                </c:pt>
                <c:pt idx="70110">
                  <c:v>97.375</c:v>
                </c:pt>
                <c:pt idx="70111">
                  <c:v>97.376388888888883</c:v>
                </c:pt>
                <c:pt idx="70112">
                  <c:v>97.37777777777778</c:v>
                </c:pt>
                <c:pt idx="70113">
                  <c:v>97.379166666666663</c:v>
                </c:pt>
                <c:pt idx="70114">
                  <c:v>97.38055555555556</c:v>
                </c:pt>
                <c:pt idx="70115">
                  <c:v>97.381944444444443</c:v>
                </c:pt>
                <c:pt idx="70116">
                  <c:v>97.38333333333334</c:v>
                </c:pt>
                <c:pt idx="70117">
                  <c:v>97.384722222222223</c:v>
                </c:pt>
                <c:pt idx="70118">
                  <c:v>97.386111111111106</c:v>
                </c:pt>
                <c:pt idx="70119">
                  <c:v>97.387500000000003</c:v>
                </c:pt>
                <c:pt idx="70120">
                  <c:v>97.388888888888886</c:v>
                </c:pt>
                <c:pt idx="70121">
                  <c:v>97.390277777777783</c:v>
                </c:pt>
                <c:pt idx="70122">
                  <c:v>97.391666666666666</c:v>
                </c:pt>
                <c:pt idx="70123">
                  <c:v>97.393055555555549</c:v>
                </c:pt>
                <c:pt idx="70124">
                  <c:v>97.394444444444446</c:v>
                </c:pt>
                <c:pt idx="70125">
                  <c:v>97.395833333333329</c:v>
                </c:pt>
                <c:pt idx="70126">
                  <c:v>97.397222222222226</c:v>
                </c:pt>
                <c:pt idx="70127">
                  <c:v>97.398611111111109</c:v>
                </c:pt>
                <c:pt idx="70128">
                  <c:v>97.4</c:v>
                </c:pt>
                <c:pt idx="70129">
                  <c:v>97.401388888888889</c:v>
                </c:pt>
                <c:pt idx="70130">
                  <c:v>97.402777777777771</c:v>
                </c:pt>
                <c:pt idx="70131">
                  <c:v>97.404166666666669</c:v>
                </c:pt>
                <c:pt idx="70132">
                  <c:v>97.405555555555551</c:v>
                </c:pt>
                <c:pt idx="70133">
                  <c:v>97.406944444444449</c:v>
                </c:pt>
                <c:pt idx="70134">
                  <c:v>97.408333333333331</c:v>
                </c:pt>
                <c:pt idx="70135">
                  <c:v>97.409722222222229</c:v>
                </c:pt>
                <c:pt idx="70136">
                  <c:v>97.411111111111111</c:v>
                </c:pt>
                <c:pt idx="70137">
                  <c:v>97.412499999999994</c:v>
                </c:pt>
                <c:pt idx="70138">
                  <c:v>97.413888888888891</c:v>
                </c:pt>
                <c:pt idx="70139">
                  <c:v>97.415277777777774</c:v>
                </c:pt>
                <c:pt idx="70140">
                  <c:v>97.416666666666671</c:v>
                </c:pt>
                <c:pt idx="70141">
                  <c:v>97.418055555555554</c:v>
                </c:pt>
                <c:pt idx="70142">
                  <c:v>97.419444444444451</c:v>
                </c:pt>
                <c:pt idx="70143">
                  <c:v>97.420833333333334</c:v>
                </c:pt>
                <c:pt idx="70144">
                  <c:v>97.422222222222217</c:v>
                </c:pt>
                <c:pt idx="70145">
                  <c:v>97.423611111111114</c:v>
                </c:pt>
                <c:pt idx="70146">
                  <c:v>97.424999999999997</c:v>
                </c:pt>
                <c:pt idx="70147">
                  <c:v>97.426388888888894</c:v>
                </c:pt>
                <c:pt idx="70148">
                  <c:v>97.427777777777777</c:v>
                </c:pt>
                <c:pt idx="70149">
                  <c:v>97.42916666666666</c:v>
                </c:pt>
                <c:pt idx="70150">
                  <c:v>97.430555555555557</c:v>
                </c:pt>
                <c:pt idx="70151">
                  <c:v>97.43194444444444</c:v>
                </c:pt>
                <c:pt idx="70152">
                  <c:v>97.433333333333337</c:v>
                </c:pt>
                <c:pt idx="70153">
                  <c:v>97.43472222222222</c:v>
                </c:pt>
                <c:pt idx="70154">
                  <c:v>97.436111111111117</c:v>
                </c:pt>
                <c:pt idx="70155">
                  <c:v>97.4375</c:v>
                </c:pt>
                <c:pt idx="70156">
                  <c:v>97.438888888888883</c:v>
                </c:pt>
                <c:pt idx="70157">
                  <c:v>97.44027777777778</c:v>
                </c:pt>
                <c:pt idx="70158">
                  <c:v>97.441666666666663</c:v>
                </c:pt>
                <c:pt idx="70159">
                  <c:v>97.44305555555556</c:v>
                </c:pt>
                <c:pt idx="70160">
                  <c:v>97.444444444444443</c:v>
                </c:pt>
                <c:pt idx="70161">
                  <c:v>97.44583333333334</c:v>
                </c:pt>
                <c:pt idx="70162">
                  <c:v>97.447222222222223</c:v>
                </c:pt>
                <c:pt idx="70163">
                  <c:v>97.448611111111106</c:v>
                </c:pt>
                <c:pt idx="70164">
                  <c:v>97.45</c:v>
                </c:pt>
                <c:pt idx="70165">
                  <c:v>97.451388888888886</c:v>
                </c:pt>
                <c:pt idx="70166">
                  <c:v>97.452777777777783</c:v>
                </c:pt>
                <c:pt idx="70167">
                  <c:v>97.454166666666666</c:v>
                </c:pt>
                <c:pt idx="70168">
                  <c:v>97.455555555555549</c:v>
                </c:pt>
                <c:pt idx="70169">
                  <c:v>97.456944444444446</c:v>
                </c:pt>
                <c:pt idx="70170">
                  <c:v>97.458333333333329</c:v>
                </c:pt>
                <c:pt idx="70171">
                  <c:v>97.459722222222226</c:v>
                </c:pt>
                <c:pt idx="70172">
                  <c:v>97.461111111111109</c:v>
                </c:pt>
                <c:pt idx="70173">
                  <c:v>97.462500000000006</c:v>
                </c:pt>
                <c:pt idx="70174">
                  <c:v>97.463888888888889</c:v>
                </c:pt>
                <c:pt idx="70175">
                  <c:v>97.465277777777771</c:v>
                </c:pt>
                <c:pt idx="70176">
                  <c:v>97.466666666666669</c:v>
                </c:pt>
                <c:pt idx="70177">
                  <c:v>97.468055555555551</c:v>
                </c:pt>
                <c:pt idx="70178">
                  <c:v>97.469444444444449</c:v>
                </c:pt>
                <c:pt idx="70179">
                  <c:v>97.470833333333331</c:v>
                </c:pt>
                <c:pt idx="70180">
                  <c:v>97.472222222222229</c:v>
                </c:pt>
                <c:pt idx="70181">
                  <c:v>97.473611111111111</c:v>
                </c:pt>
                <c:pt idx="70182">
                  <c:v>97.474999999999994</c:v>
                </c:pt>
                <c:pt idx="70183">
                  <c:v>97.476388888888891</c:v>
                </c:pt>
                <c:pt idx="70184">
                  <c:v>97.477777777777774</c:v>
                </c:pt>
                <c:pt idx="70185">
                  <c:v>97.479166666666671</c:v>
                </c:pt>
                <c:pt idx="70186">
                  <c:v>97.480555555555554</c:v>
                </c:pt>
                <c:pt idx="70187">
                  <c:v>97.481944444444451</c:v>
                </c:pt>
                <c:pt idx="70188">
                  <c:v>97.483333333333334</c:v>
                </c:pt>
                <c:pt idx="70189">
                  <c:v>97.484722222222217</c:v>
                </c:pt>
                <c:pt idx="70190">
                  <c:v>97.486111111111114</c:v>
                </c:pt>
                <c:pt idx="70191">
                  <c:v>97.487499999999997</c:v>
                </c:pt>
                <c:pt idx="70192">
                  <c:v>97.488888888888894</c:v>
                </c:pt>
                <c:pt idx="70193">
                  <c:v>97.490277777777777</c:v>
                </c:pt>
                <c:pt idx="70194">
                  <c:v>97.49166666666666</c:v>
                </c:pt>
                <c:pt idx="70195">
                  <c:v>97.493055555555557</c:v>
                </c:pt>
                <c:pt idx="70196">
                  <c:v>97.49444444444444</c:v>
                </c:pt>
                <c:pt idx="70197">
                  <c:v>97.495833333333337</c:v>
                </c:pt>
                <c:pt idx="70198">
                  <c:v>97.49722222222222</c:v>
                </c:pt>
                <c:pt idx="70199">
                  <c:v>97.498611111111117</c:v>
                </c:pt>
                <c:pt idx="70200">
                  <c:v>97.5</c:v>
                </c:pt>
                <c:pt idx="70201">
                  <c:v>97.501388888888883</c:v>
                </c:pt>
                <c:pt idx="70202">
                  <c:v>97.50277777777778</c:v>
                </c:pt>
                <c:pt idx="70203">
                  <c:v>97.504166666666663</c:v>
                </c:pt>
                <c:pt idx="70204">
                  <c:v>97.50555555555556</c:v>
                </c:pt>
                <c:pt idx="70205">
                  <c:v>97.506944444444443</c:v>
                </c:pt>
                <c:pt idx="70206">
                  <c:v>97.50833333333334</c:v>
                </c:pt>
                <c:pt idx="70207">
                  <c:v>97.509722222222223</c:v>
                </c:pt>
                <c:pt idx="70208">
                  <c:v>97.511111111111106</c:v>
                </c:pt>
                <c:pt idx="70209">
                  <c:v>97.512500000000003</c:v>
                </c:pt>
                <c:pt idx="70210">
                  <c:v>97.513888888888886</c:v>
                </c:pt>
                <c:pt idx="70211">
                  <c:v>97.515277777777783</c:v>
                </c:pt>
                <c:pt idx="70212">
                  <c:v>97.516666666666666</c:v>
                </c:pt>
                <c:pt idx="70213">
                  <c:v>97.518055555555549</c:v>
                </c:pt>
                <c:pt idx="70214">
                  <c:v>97.519444444444446</c:v>
                </c:pt>
                <c:pt idx="70215">
                  <c:v>97.520833333333329</c:v>
                </c:pt>
                <c:pt idx="70216">
                  <c:v>97.522222222222226</c:v>
                </c:pt>
                <c:pt idx="70217">
                  <c:v>97.523611111111109</c:v>
                </c:pt>
                <c:pt idx="70218">
                  <c:v>97.525000000000006</c:v>
                </c:pt>
                <c:pt idx="70219">
                  <c:v>97.526388888888889</c:v>
                </c:pt>
                <c:pt idx="70220">
                  <c:v>97.527777777777771</c:v>
                </c:pt>
                <c:pt idx="70221">
                  <c:v>97.529166666666669</c:v>
                </c:pt>
                <c:pt idx="70222">
                  <c:v>97.530555555555551</c:v>
                </c:pt>
                <c:pt idx="70223">
                  <c:v>97.531944444444449</c:v>
                </c:pt>
                <c:pt idx="70224">
                  <c:v>97.533333333333331</c:v>
                </c:pt>
                <c:pt idx="70225">
                  <c:v>97.534722222222229</c:v>
                </c:pt>
                <c:pt idx="70226">
                  <c:v>97.536111111111111</c:v>
                </c:pt>
                <c:pt idx="70227">
                  <c:v>97.537499999999994</c:v>
                </c:pt>
                <c:pt idx="70228">
                  <c:v>97.538888888888891</c:v>
                </c:pt>
                <c:pt idx="70229">
                  <c:v>97.540277777777774</c:v>
                </c:pt>
                <c:pt idx="70230">
                  <c:v>97.541666666666671</c:v>
                </c:pt>
                <c:pt idx="70231">
                  <c:v>97.543055555555554</c:v>
                </c:pt>
                <c:pt idx="70232">
                  <c:v>97.544444444444451</c:v>
                </c:pt>
                <c:pt idx="70233">
                  <c:v>97.545833333333334</c:v>
                </c:pt>
                <c:pt idx="70234">
                  <c:v>97.547222222222217</c:v>
                </c:pt>
                <c:pt idx="70235">
                  <c:v>97.548611111111114</c:v>
                </c:pt>
                <c:pt idx="70236">
                  <c:v>97.55</c:v>
                </c:pt>
                <c:pt idx="70237">
                  <c:v>97.551388888888894</c:v>
                </c:pt>
                <c:pt idx="70238">
                  <c:v>97.552777777777777</c:v>
                </c:pt>
                <c:pt idx="70239">
                  <c:v>97.55416666666666</c:v>
                </c:pt>
                <c:pt idx="70240">
                  <c:v>97.555555555555557</c:v>
                </c:pt>
                <c:pt idx="70241">
                  <c:v>97.55694444444444</c:v>
                </c:pt>
                <c:pt idx="70242">
                  <c:v>97.558333333333337</c:v>
                </c:pt>
                <c:pt idx="70243">
                  <c:v>97.55972222222222</c:v>
                </c:pt>
                <c:pt idx="70244">
                  <c:v>97.561111111111117</c:v>
                </c:pt>
                <c:pt idx="70245">
                  <c:v>97.5625</c:v>
                </c:pt>
                <c:pt idx="70246">
                  <c:v>97.563888888888883</c:v>
                </c:pt>
                <c:pt idx="70247">
                  <c:v>97.56527777777778</c:v>
                </c:pt>
                <c:pt idx="70248">
                  <c:v>97.566666666666663</c:v>
                </c:pt>
                <c:pt idx="70249">
                  <c:v>97.56805555555556</c:v>
                </c:pt>
                <c:pt idx="70250">
                  <c:v>97.569444444444443</c:v>
                </c:pt>
                <c:pt idx="70251">
                  <c:v>97.57083333333334</c:v>
                </c:pt>
                <c:pt idx="70252">
                  <c:v>97.572222222222223</c:v>
                </c:pt>
                <c:pt idx="70253">
                  <c:v>97.573611111111106</c:v>
                </c:pt>
                <c:pt idx="70254">
                  <c:v>97.575000000000003</c:v>
                </c:pt>
                <c:pt idx="70255">
                  <c:v>97.576388888888886</c:v>
                </c:pt>
                <c:pt idx="70256">
                  <c:v>97.577777777777783</c:v>
                </c:pt>
                <c:pt idx="70257">
                  <c:v>97.579166666666666</c:v>
                </c:pt>
                <c:pt idx="70258">
                  <c:v>97.580555555555549</c:v>
                </c:pt>
                <c:pt idx="70259">
                  <c:v>97.581944444444446</c:v>
                </c:pt>
                <c:pt idx="70260">
                  <c:v>97.583333333333329</c:v>
                </c:pt>
                <c:pt idx="70261">
                  <c:v>97.584722222222226</c:v>
                </c:pt>
                <c:pt idx="70262">
                  <c:v>97.586111111111109</c:v>
                </c:pt>
                <c:pt idx="70263">
                  <c:v>97.587500000000006</c:v>
                </c:pt>
                <c:pt idx="70264">
                  <c:v>97.588888888888889</c:v>
                </c:pt>
                <c:pt idx="70265">
                  <c:v>97.590277777777771</c:v>
                </c:pt>
                <c:pt idx="70266">
                  <c:v>97.591666666666669</c:v>
                </c:pt>
                <c:pt idx="70267">
                  <c:v>97.593055555555551</c:v>
                </c:pt>
                <c:pt idx="70268">
                  <c:v>97.594444444444449</c:v>
                </c:pt>
                <c:pt idx="70269">
                  <c:v>97.595833333333331</c:v>
                </c:pt>
                <c:pt idx="70270">
                  <c:v>97.597222222222229</c:v>
                </c:pt>
                <c:pt idx="70271">
                  <c:v>97.598611111111111</c:v>
                </c:pt>
                <c:pt idx="70272">
                  <c:v>97.6</c:v>
                </c:pt>
                <c:pt idx="70273">
                  <c:v>97.601388888888891</c:v>
                </c:pt>
                <c:pt idx="70274">
                  <c:v>97.602777777777774</c:v>
                </c:pt>
                <c:pt idx="70275">
                  <c:v>97.604166666666671</c:v>
                </c:pt>
                <c:pt idx="70276">
                  <c:v>97.605555555555554</c:v>
                </c:pt>
                <c:pt idx="70277">
                  <c:v>97.606944444444451</c:v>
                </c:pt>
                <c:pt idx="70278">
                  <c:v>97.608333333333334</c:v>
                </c:pt>
                <c:pt idx="70279">
                  <c:v>97.609722222222217</c:v>
                </c:pt>
                <c:pt idx="70280">
                  <c:v>97.611111111111114</c:v>
                </c:pt>
                <c:pt idx="70281">
                  <c:v>97.612499999999997</c:v>
                </c:pt>
                <c:pt idx="70282">
                  <c:v>97.613888888888894</c:v>
                </c:pt>
                <c:pt idx="70283">
                  <c:v>97.615277777777777</c:v>
                </c:pt>
                <c:pt idx="70284">
                  <c:v>97.61666666666666</c:v>
                </c:pt>
                <c:pt idx="70285">
                  <c:v>97.618055555555557</c:v>
                </c:pt>
                <c:pt idx="70286">
                  <c:v>97.61944444444444</c:v>
                </c:pt>
                <c:pt idx="70287">
                  <c:v>97.620833333333337</c:v>
                </c:pt>
                <c:pt idx="70288">
                  <c:v>97.62222222222222</c:v>
                </c:pt>
                <c:pt idx="70289">
                  <c:v>97.623611111111117</c:v>
                </c:pt>
                <c:pt idx="70290">
                  <c:v>97.625</c:v>
                </c:pt>
                <c:pt idx="70291">
                  <c:v>97.626388888888883</c:v>
                </c:pt>
                <c:pt idx="70292">
                  <c:v>97.62777777777778</c:v>
                </c:pt>
                <c:pt idx="70293">
                  <c:v>97.629166666666663</c:v>
                </c:pt>
                <c:pt idx="70294">
                  <c:v>97.63055555555556</c:v>
                </c:pt>
                <c:pt idx="70295">
                  <c:v>97.631944444444443</c:v>
                </c:pt>
                <c:pt idx="70296">
                  <c:v>97.63333333333334</c:v>
                </c:pt>
                <c:pt idx="70297">
                  <c:v>97.634722222222223</c:v>
                </c:pt>
                <c:pt idx="70298">
                  <c:v>97.636111111111106</c:v>
                </c:pt>
                <c:pt idx="70299">
                  <c:v>97.637500000000003</c:v>
                </c:pt>
                <c:pt idx="70300">
                  <c:v>97.638888888888886</c:v>
                </c:pt>
                <c:pt idx="70301">
                  <c:v>97.640277777777783</c:v>
                </c:pt>
                <c:pt idx="70302">
                  <c:v>97.641666666666666</c:v>
                </c:pt>
                <c:pt idx="70303">
                  <c:v>97.643055555555549</c:v>
                </c:pt>
                <c:pt idx="70304">
                  <c:v>97.644444444444446</c:v>
                </c:pt>
                <c:pt idx="70305">
                  <c:v>97.645833333333329</c:v>
                </c:pt>
                <c:pt idx="70306">
                  <c:v>97.647222222222226</c:v>
                </c:pt>
                <c:pt idx="70307">
                  <c:v>97.648611111111109</c:v>
                </c:pt>
                <c:pt idx="70308">
                  <c:v>97.65</c:v>
                </c:pt>
                <c:pt idx="70309">
                  <c:v>97.651388888888889</c:v>
                </c:pt>
                <c:pt idx="70310">
                  <c:v>97.652777777777771</c:v>
                </c:pt>
                <c:pt idx="70311">
                  <c:v>97.654166666666669</c:v>
                </c:pt>
                <c:pt idx="70312">
                  <c:v>97.655555555555551</c:v>
                </c:pt>
                <c:pt idx="70313">
                  <c:v>97.656944444444449</c:v>
                </c:pt>
                <c:pt idx="70314">
                  <c:v>97.658333333333331</c:v>
                </c:pt>
                <c:pt idx="70315">
                  <c:v>97.659722222222229</c:v>
                </c:pt>
                <c:pt idx="70316">
                  <c:v>97.661111111111111</c:v>
                </c:pt>
                <c:pt idx="70317">
                  <c:v>97.662499999999994</c:v>
                </c:pt>
                <c:pt idx="70318">
                  <c:v>97.663888888888891</c:v>
                </c:pt>
                <c:pt idx="70319">
                  <c:v>97.665277777777774</c:v>
                </c:pt>
                <c:pt idx="70320">
                  <c:v>97.666666666666671</c:v>
                </c:pt>
                <c:pt idx="70321">
                  <c:v>97.668055555555554</c:v>
                </c:pt>
                <c:pt idx="70322">
                  <c:v>97.669444444444451</c:v>
                </c:pt>
                <c:pt idx="70323">
                  <c:v>97.670833333333334</c:v>
                </c:pt>
                <c:pt idx="70324">
                  <c:v>97.672222222222217</c:v>
                </c:pt>
                <c:pt idx="70325">
                  <c:v>97.673611111111114</c:v>
                </c:pt>
                <c:pt idx="70326">
                  <c:v>97.674999999999997</c:v>
                </c:pt>
                <c:pt idx="70327">
                  <c:v>97.676388888888894</c:v>
                </c:pt>
                <c:pt idx="70328">
                  <c:v>97.677777777777777</c:v>
                </c:pt>
                <c:pt idx="70329">
                  <c:v>97.67916666666666</c:v>
                </c:pt>
                <c:pt idx="70330">
                  <c:v>97.680555555555557</c:v>
                </c:pt>
                <c:pt idx="70331">
                  <c:v>97.68194444444444</c:v>
                </c:pt>
                <c:pt idx="70332">
                  <c:v>97.683333333333337</c:v>
                </c:pt>
                <c:pt idx="70333">
                  <c:v>97.68472222222222</c:v>
                </c:pt>
                <c:pt idx="70334">
                  <c:v>97.686111111111117</c:v>
                </c:pt>
                <c:pt idx="70335">
                  <c:v>97.6875</c:v>
                </c:pt>
                <c:pt idx="70336">
                  <c:v>97.688888888888883</c:v>
                </c:pt>
                <c:pt idx="70337">
                  <c:v>97.69027777777778</c:v>
                </c:pt>
                <c:pt idx="70338">
                  <c:v>97.691666666666663</c:v>
                </c:pt>
                <c:pt idx="70339">
                  <c:v>97.69305555555556</c:v>
                </c:pt>
                <c:pt idx="70340">
                  <c:v>97.694444444444443</c:v>
                </c:pt>
                <c:pt idx="70341">
                  <c:v>97.69583333333334</c:v>
                </c:pt>
                <c:pt idx="70342">
                  <c:v>97.697222222222223</c:v>
                </c:pt>
                <c:pt idx="70343">
                  <c:v>97.698611111111106</c:v>
                </c:pt>
                <c:pt idx="70344">
                  <c:v>97.7</c:v>
                </c:pt>
                <c:pt idx="70345">
                  <c:v>97.701388888888886</c:v>
                </c:pt>
                <c:pt idx="70346">
                  <c:v>97.702777777777783</c:v>
                </c:pt>
                <c:pt idx="70347">
                  <c:v>97.704166666666666</c:v>
                </c:pt>
                <c:pt idx="70348">
                  <c:v>97.705555555555549</c:v>
                </c:pt>
                <c:pt idx="70349">
                  <c:v>97.706944444444446</c:v>
                </c:pt>
                <c:pt idx="70350">
                  <c:v>97.708333333333329</c:v>
                </c:pt>
                <c:pt idx="70351">
                  <c:v>97.709722222222226</c:v>
                </c:pt>
                <c:pt idx="70352">
                  <c:v>97.711111111111109</c:v>
                </c:pt>
                <c:pt idx="70353">
                  <c:v>97.712500000000006</c:v>
                </c:pt>
                <c:pt idx="70354">
                  <c:v>97.713888888888889</c:v>
                </c:pt>
                <c:pt idx="70355">
                  <c:v>97.715277777777771</c:v>
                </c:pt>
                <c:pt idx="70356">
                  <c:v>97.716666666666669</c:v>
                </c:pt>
                <c:pt idx="70357">
                  <c:v>97.718055555555551</c:v>
                </c:pt>
                <c:pt idx="70358">
                  <c:v>97.719444444444449</c:v>
                </c:pt>
                <c:pt idx="70359">
                  <c:v>97.720833333333331</c:v>
                </c:pt>
                <c:pt idx="70360">
                  <c:v>97.722222222222229</c:v>
                </c:pt>
                <c:pt idx="70361">
                  <c:v>97.723611111111111</c:v>
                </c:pt>
                <c:pt idx="70362">
                  <c:v>97.724999999999994</c:v>
                </c:pt>
                <c:pt idx="70363">
                  <c:v>97.726388888888891</c:v>
                </c:pt>
                <c:pt idx="70364">
                  <c:v>97.727777777777774</c:v>
                </c:pt>
                <c:pt idx="70365">
                  <c:v>97.729166666666671</c:v>
                </c:pt>
                <c:pt idx="70366">
                  <c:v>97.730555555555554</c:v>
                </c:pt>
                <c:pt idx="70367">
                  <c:v>97.731944444444451</c:v>
                </c:pt>
                <c:pt idx="70368">
                  <c:v>97.733333333333334</c:v>
                </c:pt>
                <c:pt idx="70369">
                  <c:v>97.734722222222217</c:v>
                </c:pt>
                <c:pt idx="70370">
                  <c:v>97.736111111111114</c:v>
                </c:pt>
                <c:pt idx="70371">
                  <c:v>97.737499999999997</c:v>
                </c:pt>
                <c:pt idx="70372">
                  <c:v>97.738888888888894</c:v>
                </c:pt>
                <c:pt idx="70373">
                  <c:v>97.740277777777777</c:v>
                </c:pt>
                <c:pt idx="70374">
                  <c:v>97.74166666666666</c:v>
                </c:pt>
                <c:pt idx="70375">
                  <c:v>97.743055555555557</c:v>
                </c:pt>
                <c:pt idx="70376">
                  <c:v>97.74444444444444</c:v>
                </c:pt>
                <c:pt idx="70377">
                  <c:v>97.745833333333337</c:v>
                </c:pt>
                <c:pt idx="70378">
                  <c:v>97.74722222222222</c:v>
                </c:pt>
                <c:pt idx="70379">
                  <c:v>97.748611111111117</c:v>
                </c:pt>
                <c:pt idx="70380">
                  <c:v>97.75</c:v>
                </c:pt>
                <c:pt idx="70381">
                  <c:v>97.751388888888883</c:v>
                </c:pt>
                <c:pt idx="70382">
                  <c:v>97.75277777777778</c:v>
                </c:pt>
                <c:pt idx="70383">
                  <c:v>97.754166666666663</c:v>
                </c:pt>
                <c:pt idx="70384">
                  <c:v>97.75555555555556</c:v>
                </c:pt>
                <c:pt idx="70385">
                  <c:v>97.756944444444443</c:v>
                </c:pt>
                <c:pt idx="70386">
                  <c:v>97.75833333333334</c:v>
                </c:pt>
                <c:pt idx="70387">
                  <c:v>97.759722222222223</c:v>
                </c:pt>
                <c:pt idx="70388">
                  <c:v>97.761111111111106</c:v>
                </c:pt>
                <c:pt idx="70389">
                  <c:v>97.762500000000003</c:v>
                </c:pt>
                <c:pt idx="70390">
                  <c:v>97.763888888888886</c:v>
                </c:pt>
                <c:pt idx="70391">
                  <c:v>97.765277777777783</c:v>
                </c:pt>
                <c:pt idx="70392">
                  <c:v>97.766666666666666</c:v>
                </c:pt>
                <c:pt idx="70393">
                  <c:v>97.768055555555549</c:v>
                </c:pt>
                <c:pt idx="70394">
                  <c:v>97.769444444444446</c:v>
                </c:pt>
                <c:pt idx="70395">
                  <c:v>97.770833333333329</c:v>
                </c:pt>
                <c:pt idx="70396">
                  <c:v>97.772222222222226</c:v>
                </c:pt>
                <c:pt idx="70397">
                  <c:v>97.773611111111109</c:v>
                </c:pt>
                <c:pt idx="70398">
                  <c:v>97.775000000000006</c:v>
                </c:pt>
                <c:pt idx="70399">
                  <c:v>97.776388888888889</c:v>
                </c:pt>
                <c:pt idx="70400">
                  <c:v>97.777777777777771</c:v>
                </c:pt>
                <c:pt idx="70401">
                  <c:v>97.779166666666669</c:v>
                </c:pt>
                <c:pt idx="70402">
                  <c:v>97.780555555555551</c:v>
                </c:pt>
                <c:pt idx="70403">
                  <c:v>97.781944444444449</c:v>
                </c:pt>
                <c:pt idx="70404">
                  <c:v>97.783333333333331</c:v>
                </c:pt>
                <c:pt idx="70405">
                  <c:v>97.784722222222229</c:v>
                </c:pt>
                <c:pt idx="70406">
                  <c:v>97.786111111111111</c:v>
                </c:pt>
                <c:pt idx="70407">
                  <c:v>97.787499999999994</c:v>
                </c:pt>
                <c:pt idx="70408">
                  <c:v>97.788888888888891</c:v>
                </c:pt>
                <c:pt idx="70409">
                  <c:v>97.790277777777774</c:v>
                </c:pt>
                <c:pt idx="70410">
                  <c:v>97.791666666666671</c:v>
                </c:pt>
                <c:pt idx="70411">
                  <c:v>97.793055555555554</c:v>
                </c:pt>
                <c:pt idx="70412">
                  <c:v>97.794444444444451</c:v>
                </c:pt>
                <c:pt idx="70413">
                  <c:v>97.795833333333334</c:v>
                </c:pt>
                <c:pt idx="70414">
                  <c:v>97.797222222222217</c:v>
                </c:pt>
                <c:pt idx="70415">
                  <c:v>97.798611111111114</c:v>
                </c:pt>
                <c:pt idx="70416">
                  <c:v>97.8</c:v>
                </c:pt>
                <c:pt idx="70417">
                  <c:v>97.801388888888894</c:v>
                </c:pt>
                <c:pt idx="70418">
                  <c:v>97.802777777777777</c:v>
                </c:pt>
                <c:pt idx="70419">
                  <c:v>97.80416666666666</c:v>
                </c:pt>
                <c:pt idx="70420">
                  <c:v>97.805555555555557</c:v>
                </c:pt>
                <c:pt idx="70421">
                  <c:v>97.80694444444444</c:v>
                </c:pt>
                <c:pt idx="70422">
                  <c:v>97.808333333333337</c:v>
                </c:pt>
                <c:pt idx="70423">
                  <c:v>97.80972222222222</c:v>
                </c:pt>
                <c:pt idx="70424">
                  <c:v>97.811111111111117</c:v>
                </c:pt>
                <c:pt idx="70425">
                  <c:v>97.8125</c:v>
                </c:pt>
                <c:pt idx="70426">
                  <c:v>97.813888888888883</c:v>
                </c:pt>
                <c:pt idx="70427">
                  <c:v>97.81527777777778</c:v>
                </c:pt>
                <c:pt idx="70428">
                  <c:v>97.816666666666663</c:v>
                </c:pt>
                <c:pt idx="70429">
                  <c:v>97.81805555555556</c:v>
                </c:pt>
                <c:pt idx="70430">
                  <c:v>97.819444444444443</c:v>
                </c:pt>
                <c:pt idx="70431">
                  <c:v>97.82083333333334</c:v>
                </c:pt>
                <c:pt idx="70432">
                  <c:v>97.822222222222223</c:v>
                </c:pt>
                <c:pt idx="70433">
                  <c:v>97.823611111111106</c:v>
                </c:pt>
                <c:pt idx="70434">
                  <c:v>97.825000000000003</c:v>
                </c:pt>
                <c:pt idx="70435">
                  <c:v>97.826388888888886</c:v>
                </c:pt>
                <c:pt idx="70436">
                  <c:v>97.827777777777783</c:v>
                </c:pt>
                <c:pt idx="70437">
                  <c:v>97.829166666666666</c:v>
                </c:pt>
                <c:pt idx="70438">
                  <c:v>97.830555555555549</c:v>
                </c:pt>
                <c:pt idx="70439">
                  <c:v>97.831944444444446</c:v>
                </c:pt>
                <c:pt idx="70440">
                  <c:v>97.833333333333329</c:v>
                </c:pt>
                <c:pt idx="70441">
                  <c:v>97.834722222222226</c:v>
                </c:pt>
                <c:pt idx="70442">
                  <c:v>97.836111111111109</c:v>
                </c:pt>
                <c:pt idx="70443">
                  <c:v>97.837500000000006</c:v>
                </c:pt>
                <c:pt idx="70444">
                  <c:v>97.838888888888889</c:v>
                </c:pt>
                <c:pt idx="70445">
                  <c:v>97.840277777777771</c:v>
                </c:pt>
                <c:pt idx="70446">
                  <c:v>97.841666666666669</c:v>
                </c:pt>
                <c:pt idx="70447">
                  <c:v>97.843055555555551</c:v>
                </c:pt>
                <c:pt idx="70448">
                  <c:v>97.844444444444449</c:v>
                </c:pt>
                <c:pt idx="70449">
                  <c:v>97.845833333333331</c:v>
                </c:pt>
                <c:pt idx="70450">
                  <c:v>97.847222222222229</c:v>
                </c:pt>
                <c:pt idx="70451">
                  <c:v>97.848611111111111</c:v>
                </c:pt>
                <c:pt idx="70452">
                  <c:v>97.85</c:v>
                </c:pt>
                <c:pt idx="70453">
                  <c:v>97.851388888888891</c:v>
                </c:pt>
                <c:pt idx="70454">
                  <c:v>97.852777777777774</c:v>
                </c:pt>
                <c:pt idx="70455">
                  <c:v>97.854166666666671</c:v>
                </c:pt>
                <c:pt idx="70456">
                  <c:v>97.855555555555554</c:v>
                </c:pt>
                <c:pt idx="70457">
                  <c:v>97.856944444444451</c:v>
                </c:pt>
                <c:pt idx="70458">
                  <c:v>97.858333333333334</c:v>
                </c:pt>
                <c:pt idx="70459">
                  <c:v>97.859722222222217</c:v>
                </c:pt>
                <c:pt idx="70460">
                  <c:v>97.861111111111114</c:v>
                </c:pt>
                <c:pt idx="70461">
                  <c:v>97.862499999999997</c:v>
                </c:pt>
                <c:pt idx="70462">
                  <c:v>97.863888888888894</c:v>
                </c:pt>
                <c:pt idx="70463">
                  <c:v>97.865277777777777</c:v>
                </c:pt>
                <c:pt idx="70464">
                  <c:v>97.86666666666666</c:v>
                </c:pt>
                <c:pt idx="70465">
                  <c:v>97.868055555555557</c:v>
                </c:pt>
                <c:pt idx="70466">
                  <c:v>97.86944444444444</c:v>
                </c:pt>
                <c:pt idx="70467">
                  <c:v>97.870833333333337</c:v>
                </c:pt>
                <c:pt idx="70468">
                  <c:v>97.87222222222222</c:v>
                </c:pt>
                <c:pt idx="70469">
                  <c:v>97.873611111111117</c:v>
                </c:pt>
                <c:pt idx="70470">
                  <c:v>97.875</c:v>
                </c:pt>
                <c:pt idx="70471">
                  <c:v>97.876388888888883</c:v>
                </c:pt>
                <c:pt idx="70472">
                  <c:v>97.87777777777778</c:v>
                </c:pt>
                <c:pt idx="70473">
                  <c:v>97.879166666666663</c:v>
                </c:pt>
                <c:pt idx="70474">
                  <c:v>97.88055555555556</c:v>
                </c:pt>
                <c:pt idx="70475">
                  <c:v>97.881944444444443</c:v>
                </c:pt>
                <c:pt idx="70476">
                  <c:v>97.88333333333334</c:v>
                </c:pt>
                <c:pt idx="70477">
                  <c:v>97.884722222222223</c:v>
                </c:pt>
                <c:pt idx="70478">
                  <c:v>97.886111111111106</c:v>
                </c:pt>
                <c:pt idx="70479">
                  <c:v>97.887500000000003</c:v>
                </c:pt>
                <c:pt idx="70480">
                  <c:v>97.888888888888886</c:v>
                </c:pt>
                <c:pt idx="70481">
                  <c:v>97.890277777777783</c:v>
                </c:pt>
                <c:pt idx="70482">
                  <c:v>97.891666666666666</c:v>
                </c:pt>
                <c:pt idx="70483">
                  <c:v>97.893055555555549</c:v>
                </c:pt>
                <c:pt idx="70484">
                  <c:v>97.894444444444446</c:v>
                </c:pt>
                <c:pt idx="70485">
                  <c:v>97.895833333333329</c:v>
                </c:pt>
                <c:pt idx="70486">
                  <c:v>97.897222222222226</c:v>
                </c:pt>
                <c:pt idx="70487">
                  <c:v>97.898611111111109</c:v>
                </c:pt>
                <c:pt idx="70488">
                  <c:v>97.9</c:v>
                </c:pt>
                <c:pt idx="70489">
                  <c:v>97.901388888888889</c:v>
                </c:pt>
                <c:pt idx="70490">
                  <c:v>97.902777777777771</c:v>
                </c:pt>
                <c:pt idx="70491">
                  <c:v>97.904166666666669</c:v>
                </c:pt>
                <c:pt idx="70492">
                  <c:v>97.905555555555551</c:v>
                </c:pt>
                <c:pt idx="70493">
                  <c:v>97.906944444444449</c:v>
                </c:pt>
                <c:pt idx="70494">
                  <c:v>97.908333333333331</c:v>
                </c:pt>
                <c:pt idx="70495">
                  <c:v>97.909722222222229</c:v>
                </c:pt>
                <c:pt idx="70496">
                  <c:v>97.911111111111111</c:v>
                </c:pt>
                <c:pt idx="70497">
                  <c:v>97.912499999999994</c:v>
                </c:pt>
                <c:pt idx="70498">
                  <c:v>97.913888888888891</c:v>
                </c:pt>
                <c:pt idx="70499">
                  <c:v>97.915277777777774</c:v>
                </c:pt>
                <c:pt idx="70500">
                  <c:v>97.916666666666671</c:v>
                </c:pt>
                <c:pt idx="70501">
                  <c:v>97.918055555555554</c:v>
                </c:pt>
                <c:pt idx="70502">
                  <c:v>97.919444444444451</c:v>
                </c:pt>
                <c:pt idx="70503">
                  <c:v>97.920833333333334</c:v>
                </c:pt>
                <c:pt idx="70504">
                  <c:v>97.922222222222217</c:v>
                </c:pt>
                <c:pt idx="70505">
                  <c:v>97.923611111111114</c:v>
                </c:pt>
                <c:pt idx="70506">
                  <c:v>97.924999999999997</c:v>
                </c:pt>
                <c:pt idx="70507">
                  <c:v>97.926388888888894</c:v>
                </c:pt>
                <c:pt idx="70508">
                  <c:v>97.927777777777777</c:v>
                </c:pt>
                <c:pt idx="70509">
                  <c:v>97.92916666666666</c:v>
                </c:pt>
                <c:pt idx="70510">
                  <c:v>97.930555555555557</c:v>
                </c:pt>
                <c:pt idx="70511">
                  <c:v>97.93194444444444</c:v>
                </c:pt>
                <c:pt idx="70512">
                  <c:v>97.933333333333337</c:v>
                </c:pt>
                <c:pt idx="70513">
                  <c:v>97.93472222222222</c:v>
                </c:pt>
                <c:pt idx="70514">
                  <c:v>97.936111111111117</c:v>
                </c:pt>
                <c:pt idx="70515">
                  <c:v>97.9375</c:v>
                </c:pt>
                <c:pt idx="70516">
                  <c:v>97.938888888888883</c:v>
                </c:pt>
                <c:pt idx="70517">
                  <c:v>97.94027777777778</c:v>
                </c:pt>
                <c:pt idx="70518">
                  <c:v>97.941666666666663</c:v>
                </c:pt>
                <c:pt idx="70519">
                  <c:v>97.94305555555556</c:v>
                </c:pt>
                <c:pt idx="70520">
                  <c:v>97.944444444444443</c:v>
                </c:pt>
                <c:pt idx="70521">
                  <c:v>97.94583333333334</c:v>
                </c:pt>
                <c:pt idx="70522">
                  <c:v>97.947222222222223</c:v>
                </c:pt>
                <c:pt idx="70523">
                  <c:v>97.948611111111106</c:v>
                </c:pt>
                <c:pt idx="70524">
                  <c:v>97.95</c:v>
                </c:pt>
                <c:pt idx="70525">
                  <c:v>97.951388888888886</c:v>
                </c:pt>
                <c:pt idx="70526">
                  <c:v>97.952777777777783</c:v>
                </c:pt>
                <c:pt idx="70527">
                  <c:v>97.954166666666666</c:v>
                </c:pt>
                <c:pt idx="70528">
                  <c:v>97.955555555555549</c:v>
                </c:pt>
                <c:pt idx="70529">
                  <c:v>97.956944444444446</c:v>
                </c:pt>
                <c:pt idx="70530">
                  <c:v>97.958333333333329</c:v>
                </c:pt>
                <c:pt idx="70531">
                  <c:v>97.959722222222226</c:v>
                </c:pt>
                <c:pt idx="70532">
                  <c:v>97.961111111111109</c:v>
                </c:pt>
                <c:pt idx="70533">
                  <c:v>97.962500000000006</c:v>
                </c:pt>
                <c:pt idx="70534">
                  <c:v>97.963888888888889</c:v>
                </c:pt>
                <c:pt idx="70535">
                  <c:v>97.965277777777771</c:v>
                </c:pt>
                <c:pt idx="70536">
                  <c:v>97.966666666666669</c:v>
                </c:pt>
                <c:pt idx="70537">
                  <c:v>97.968055555555551</c:v>
                </c:pt>
                <c:pt idx="70538">
                  <c:v>97.969444444444449</c:v>
                </c:pt>
                <c:pt idx="70539">
                  <c:v>97.970833333333331</c:v>
                </c:pt>
                <c:pt idx="70540">
                  <c:v>97.972222222222229</c:v>
                </c:pt>
                <c:pt idx="70541">
                  <c:v>97.973611111111111</c:v>
                </c:pt>
                <c:pt idx="70542">
                  <c:v>97.974999999999994</c:v>
                </c:pt>
                <c:pt idx="70543">
                  <c:v>97.976388888888891</c:v>
                </c:pt>
                <c:pt idx="70544">
                  <c:v>97.977777777777774</c:v>
                </c:pt>
                <c:pt idx="70545">
                  <c:v>97.979166666666671</c:v>
                </c:pt>
                <c:pt idx="70546">
                  <c:v>97.980555555555554</c:v>
                </c:pt>
                <c:pt idx="70547">
                  <c:v>97.981944444444451</c:v>
                </c:pt>
                <c:pt idx="70548">
                  <c:v>97.983333333333334</c:v>
                </c:pt>
                <c:pt idx="70549">
                  <c:v>97.984722222222217</c:v>
                </c:pt>
                <c:pt idx="70550">
                  <c:v>97.986111111111114</c:v>
                </c:pt>
                <c:pt idx="70551">
                  <c:v>97.987499999999997</c:v>
                </c:pt>
                <c:pt idx="70552">
                  <c:v>97.988888888888894</c:v>
                </c:pt>
                <c:pt idx="70553">
                  <c:v>97.990277777777777</c:v>
                </c:pt>
                <c:pt idx="70554">
                  <c:v>97.99166666666666</c:v>
                </c:pt>
                <c:pt idx="70555">
                  <c:v>97.993055555555557</c:v>
                </c:pt>
                <c:pt idx="70556">
                  <c:v>97.99444444444444</c:v>
                </c:pt>
                <c:pt idx="70557">
                  <c:v>97.995833333333337</c:v>
                </c:pt>
                <c:pt idx="70558">
                  <c:v>97.99722222222222</c:v>
                </c:pt>
                <c:pt idx="70559">
                  <c:v>97.998611111111117</c:v>
                </c:pt>
                <c:pt idx="70560">
                  <c:v>98</c:v>
                </c:pt>
                <c:pt idx="70561">
                  <c:v>98.001388888888883</c:v>
                </c:pt>
                <c:pt idx="70562">
                  <c:v>98.00277777777778</c:v>
                </c:pt>
                <c:pt idx="70563">
                  <c:v>98.004166666666663</c:v>
                </c:pt>
                <c:pt idx="70564">
                  <c:v>98.00555555555556</c:v>
                </c:pt>
                <c:pt idx="70565">
                  <c:v>98.006944444444443</c:v>
                </c:pt>
                <c:pt idx="70566">
                  <c:v>98.00833333333334</c:v>
                </c:pt>
                <c:pt idx="70567">
                  <c:v>98.009722222222223</c:v>
                </c:pt>
                <c:pt idx="70568">
                  <c:v>98.011111111111106</c:v>
                </c:pt>
                <c:pt idx="70569">
                  <c:v>98.012500000000003</c:v>
                </c:pt>
                <c:pt idx="70570">
                  <c:v>98.013888888888886</c:v>
                </c:pt>
                <c:pt idx="70571">
                  <c:v>98.015277777777783</c:v>
                </c:pt>
                <c:pt idx="70572">
                  <c:v>98.016666666666666</c:v>
                </c:pt>
                <c:pt idx="70573">
                  <c:v>98.018055555555549</c:v>
                </c:pt>
                <c:pt idx="70574">
                  <c:v>98.019444444444446</c:v>
                </c:pt>
                <c:pt idx="70575">
                  <c:v>98.020833333333329</c:v>
                </c:pt>
                <c:pt idx="70576">
                  <c:v>98.022222222222226</c:v>
                </c:pt>
                <c:pt idx="70577">
                  <c:v>98.023611111111109</c:v>
                </c:pt>
                <c:pt idx="70578">
                  <c:v>98.025000000000006</c:v>
                </c:pt>
                <c:pt idx="70579">
                  <c:v>98.026388888888889</c:v>
                </c:pt>
                <c:pt idx="70580">
                  <c:v>98.027777777777771</c:v>
                </c:pt>
                <c:pt idx="70581">
                  <c:v>98.029166666666669</c:v>
                </c:pt>
                <c:pt idx="70582">
                  <c:v>98.030555555555551</c:v>
                </c:pt>
                <c:pt idx="70583">
                  <c:v>98.031944444444449</c:v>
                </c:pt>
                <c:pt idx="70584">
                  <c:v>98.033333333333331</c:v>
                </c:pt>
                <c:pt idx="70585">
                  <c:v>98.034722222222229</c:v>
                </c:pt>
                <c:pt idx="70586">
                  <c:v>98.036111111111111</c:v>
                </c:pt>
                <c:pt idx="70587">
                  <c:v>98.037499999999994</c:v>
                </c:pt>
                <c:pt idx="70588">
                  <c:v>98.038888888888891</c:v>
                </c:pt>
                <c:pt idx="70589">
                  <c:v>98.040277777777774</c:v>
                </c:pt>
                <c:pt idx="70590">
                  <c:v>98.041666666666671</c:v>
                </c:pt>
                <c:pt idx="70591">
                  <c:v>98.043055555555554</c:v>
                </c:pt>
                <c:pt idx="70592">
                  <c:v>98.044444444444451</c:v>
                </c:pt>
                <c:pt idx="70593">
                  <c:v>98.045833333333334</c:v>
                </c:pt>
                <c:pt idx="70594">
                  <c:v>98.047222222222217</c:v>
                </c:pt>
                <c:pt idx="70595">
                  <c:v>98.048611111111114</c:v>
                </c:pt>
                <c:pt idx="70596">
                  <c:v>98.05</c:v>
                </c:pt>
                <c:pt idx="70597">
                  <c:v>98.051388888888894</c:v>
                </c:pt>
                <c:pt idx="70598">
                  <c:v>98.052777777777777</c:v>
                </c:pt>
                <c:pt idx="70599">
                  <c:v>98.05416666666666</c:v>
                </c:pt>
                <c:pt idx="70600">
                  <c:v>98.055555555555557</c:v>
                </c:pt>
                <c:pt idx="70601">
                  <c:v>98.05694444444444</c:v>
                </c:pt>
                <c:pt idx="70602">
                  <c:v>98.058333333333337</c:v>
                </c:pt>
                <c:pt idx="70603">
                  <c:v>98.05972222222222</c:v>
                </c:pt>
                <c:pt idx="70604">
                  <c:v>98.061111111111117</c:v>
                </c:pt>
                <c:pt idx="70605">
                  <c:v>98.0625</c:v>
                </c:pt>
                <c:pt idx="70606">
                  <c:v>98.063888888888883</c:v>
                </c:pt>
                <c:pt idx="70607">
                  <c:v>98.06527777777778</c:v>
                </c:pt>
                <c:pt idx="70608">
                  <c:v>98.066666666666663</c:v>
                </c:pt>
                <c:pt idx="70609">
                  <c:v>98.06805555555556</c:v>
                </c:pt>
                <c:pt idx="70610">
                  <c:v>98.069444444444443</c:v>
                </c:pt>
                <c:pt idx="70611">
                  <c:v>98.07083333333334</c:v>
                </c:pt>
                <c:pt idx="70612">
                  <c:v>98.072222222222223</c:v>
                </c:pt>
                <c:pt idx="70613">
                  <c:v>98.073611111111106</c:v>
                </c:pt>
                <c:pt idx="70614">
                  <c:v>98.075000000000003</c:v>
                </c:pt>
                <c:pt idx="70615">
                  <c:v>98.076388888888886</c:v>
                </c:pt>
                <c:pt idx="70616">
                  <c:v>98.077777777777783</c:v>
                </c:pt>
                <c:pt idx="70617">
                  <c:v>98.079166666666666</c:v>
                </c:pt>
                <c:pt idx="70618">
                  <c:v>98.080555555555549</c:v>
                </c:pt>
                <c:pt idx="70619">
                  <c:v>98.081944444444446</c:v>
                </c:pt>
                <c:pt idx="70620">
                  <c:v>98.083333333333329</c:v>
                </c:pt>
                <c:pt idx="70621">
                  <c:v>98.084722222222226</c:v>
                </c:pt>
                <c:pt idx="70622">
                  <c:v>98.086111111111109</c:v>
                </c:pt>
                <c:pt idx="70623">
                  <c:v>98.087500000000006</c:v>
                </c:pt>
                <c:pt idx="70624">
                  <c:v>98.088888888888889</c:v>
                </c:pt>
                <c:pt idx="70625">
                  <c:v>98.090277777777771</c:v>
                </c:pt>
                <c:pt idx="70626">
                  <c:v>98.091666666666669</c:v>
                </c:pt>
                <c:pt idx="70627">
                  <c:v>98.093055555555551</c:v>
                </c:pt>
                <c:pt idx="70628">
                  <c:v>98.094444444444449</c:v>
                </c:pt>
                <c:pt idx="70629">
                  <c:v>98.095833333333331</c:v>
                </c:pt>
                <c:pt idx="70630">
                  <c:v>98.097222222222229</c:v>
                </c:pt>
                <c:pt idx="70631">
                  <c:v>98.098611111111111</c:v>
                </c:pt>
                <c:pt idx="70632">
                  <c:v>98.1</c:v>
                </c:pt>
                <c:pt idx="70633">
                  <c:v>98.101388888888891</c:v>
                </c:pt>
                <c:pt idx="70634">
                  <c:v>98.102777777777774</c:v>
                </c:pt>
                <c:pt idx="70635">
                  <c:v>98.104166666666671</c:v>
                </c:pt>
                <c:pt idx="70636">
                  <c:v>98.105555555555554</c:v>
                </c:pt>
                <c:pt idx="70637">
                  <c:v>98.106944444444451</c:v>
                </c:pt>
                <c:pt idx="70638">
                  <c:v>98.108333333333334</c:v>
                </c:pt>
                <c:pt idx="70639">
                  <c:v>98.109722222222217</c:v>
                </c:pt>
                <c:pt idx="70640">
                  <c:v>98.111111111111114</c:v>
                </c:pt>
                <c:pt idx="70641">
                  <c:v>98.112499999999997</c:v>
                </c:pt>
                <c:pt idx="70642">
                  <c:v>98.113888888888894</c:v>
                </c:pt>
                <c:pt idx="70643">
                  <c:v>98.115277777777777</c:v>
                </c:pt>
                <c:pt idx="70644">
                  <c:v>98.11666666666666</c:v>
                </c:pt>
                <c:pt idx="70645">
                  <c:v>98.118055555555557</c:v>
                </c:pt>
                <c:pt idx="70646">
                  <c:v>98.11944444444444</c:v>
                </c:pt>
                <c:pt idx="70647">
                  <c:v>98.120833333333337</c:v>
                </c:pt>
                <c:pt idx="70648">
                  <c:v>98.12222222222222</c:v>
                </c:pt>
                <c:pt idx="70649">
                  <c:v>98.123611111111117</c:v>
                </c:pt>
                <c:pt idx="70650">
                  <c:v>98.125</c:v>
                </c:pt>
                <c:pt idx="70651">
                  <c:v>98.126388888888883</c:v>
                </c:pt>
                <c:pt idx="70652">
                  <c:v>98.12777777777778</c:v>
                </c:pt>
                <c:pt idx="70653">
                  <c:v>98.129166666666663</c:v>
                </c:pt>
                <c:pt idx="70654">
                  <c:v>98.13055555555556</c:v>
                </c:pt>
                <c:pt idx="70655">
                  <c:v>98.131944444444443</c:v>
                </c:pt>
                <c:pt idx="70656">
                  <c:v>98.13333333333334</c:v>
                </c:pt>
                <c:pt idx="70657">
                  <c:v>98.134722222222223</c:v>
                </c:pt>
                <c:pt idx="70658">
                  <c:v>98.136111111111106</c:v>
                </c:pt>
                <c:pt idx="70659">
                  <c:v>98.137500000000003</c:v>
                </c:pt>
                <c:pt idx="70660">
                  <c:v>98.138888888888886</c:v>
                </c:pt>
                <c:pt idx="70661">
                  <c:v>98.140277777777783</c:v>
                </c:pt>
                <c:pt idx="70662">
                  <c:v>98.141666666666666</c:v>
                </c:pt>
                <c:pt idx="70663">
                  <c:v>98.143055555555549</c:v>
                </c:pt>
                <c:pt idx="70664">
                  <c:v>98.144444444444446</c:v>
                </c:pt>
                <c:pt idx="70665">
                  <c:v>98.145833333333329</c:v>
                </c:pt>
                <c:pt idx="70666">
                  <c:v>98.147222222222226</c:v>
                </c:pt>
                <c:pt idx="70667">
                  <c:v>98.148611111111109</c:v>
                </c:pt>
                <c:pt idx="70668">
                  <c:v>98.15</c:v>
                </c:pt>
                <c:pt idx="70669">
                  <c:v>98.151388888888889</c:v>
                </c:pt>
                <c:pt idx="70670">
                  <c:v>98.152777777777771</c:v>
                </c:pt>
                <c:pt idx="70671">
                  <c:v>98.154166666666669</c:v>
                </c:pt>
                <c:pt idx="70672">
                  <c:v>98.155555555555551</c:v>
                </c:pt>
                <c:pt idx="70673">
                  <c:v>98.156944444444449</c:v>
                </c:pt>
                <c:pt idx="70674">
                  <c:v>98.158333333333331</c:v>
                </c:pt>
                <c:pt idx="70675">
                  <c:v>98.159722222222229</c:v>
                </c:pt>
                <c:pt idx="70676">
                  <c:v>98.161111111111111</c:v>
                </c:pt>
                <c:pt idx="70677">
                  <c:v>98.162499999999994</c:v>
                </c:pt>
                <c:pt idx="70678">
                  <c:v>98.163888888888891</c:v>
                </c:pt>
                <c:pt idx="70679">
                  <c:v>98.165277777777774</c:v>
                </c:pt>
                <c:pt idx="70680">
                  <c:v>98.166666666666671</c:v>
                </c:pt>
                <c:pt idx="70681">
                  <c:v>98.168055555555554</c:v>
                </c:pt>
                <c:pt idx="70682">
                  <c:v>98.169444444444451</c:v>
                </c:pt>
                <c:pt idx="70683">
                  <c:v>98.170833333333334</c:v>
                </c:pt>
                <c:pt idx="70684">
                  <c:v>98.172222222222217</c:v>
                </c:pt>
                <c:pt idx="70685">
                  <c:v>98.173611111111114</c:v>
                </c:pt>
                <c:pt idx="70686">
                  <c:v>98.174999999999997</c:v>
                </c:pt>
                <c:pt idx="70687">
                  <c:v>98.176388888888894</c:v>
                </c:pt>
                <c:pt idx="70688">
                  <c:v>98.177777777777777</c:v>
                </c:pt>
                <c:pt idx="70689">
                  <c:v>98.17916666666666</c:v>
                </c:pt>
                <c:pt idx="70690">
                  <c:v>98.180555555555557</c:v>
                </c:pt>
                <c:pt idx="70691">
                  <c:v>98.18194444444444</c:v>
                </c:pt>
                <c:pt idx="70692">
                  <c:v>98.183333333333337</c:v>
                </c:pt>
                <c:pt idx="70693">
                  <c:v>98.18472222222222</c:v>
                </c:pt>
                <c:pt idx="70694">
                  <c:v>98.186111111111117</c:v>
                </c:pt>
                <c:pt idx="70695">
                  <c:v>98.1875</c:v>
                </c:pt>
                <c:pt idx="70696">
                  <c:v>98.188888888888883</c:v>
                </c:pt>
                <c:pt idx="70697">
                  <c:v>98.19027777777778</c:v>
                </c:pt>
                <c:pt idx="70698">
                  <c:v>98.191666666666663</c:v>
                </c:pt>
                <c:pt idx="70699">
                  <c:v>98.19305555555556</c:v>
                </c:pt>
                <c:pt idx="70700">
                  <c:v>98.194444444444443</c:v>
                </c:pt>
                <c:pt idx="70701">
                  <c:v>98.19583333333334</c:v>
                </c:pt>
                <c:pt idx="70702">
                  <c:v>98.197222222222223</c:v>
                </c:pt>
                <c:pt idx="70703">
                  <c:v>98.198611111111106</c:v>
                </c:pt>
                <c:pt idx="70704">
                  <c:v>98.2</c:v>
                </c:pt>
                <c:pt idx="70705">
                  <c:v>98.201388888888886</c:v>
                </c:pt>
                <c:pt idx="70706">
                  <c:v>98.202777777777783</c:v>
                </c:pt>
                <c:pt idx="70707">
                  <c:v>98.204166666666666</c:v>
                </c:pt>
                <c:pt idx="70708">
                  <c:v>98.205555555555549</c:v>
                </c:pt>
                <c:pt idx="70709">
                  <c:v>98.206944444444446</c:v>
                </c:pt>
                <c:pt idx="70710">
                  <c:v>98.208333333333329</c:v>
                </c:pt>
                <c:pt idx="70711">
                  <c:v>98.209722222222226</c:v>
                </c:pt>
                <c:pt idx="70712">
                  <c:v>98.211111111111109</c:v>
                </c:pt>
                <c:pt idx="70713">
                  <c:v>98.212500000000006</c:v>
                </c:pt>
                <c:pt idx="70714">
                  <c:v>98.213888888888889</c:v>
                </c:pt>
                <c:pt idx="70715">
                  <c:v>98.215277777777771</c:v>
                </c:pt>
                <c:pt idx="70716">
                  <c:v>98.216666666666669</c:v>
                </c:pt>
                <c:pt idx="70717">
                  <c:v>98.218055555555551</c:v>
                </c:pt>
                <c:pt idx="70718">
                  <c:v>98.219444444444449</c:v>
                </c:pt>
                <c:pt idx="70719">
                  <c:v>98.220833333333331</c:v>
                </c:pt>
                <c:pt idx="70720">
                  <c:v>98.222222222222229</c:v>
                </c:pt>
                <c:pt idx="70721">
                  <c:v>98.223611111111111</c:v>
                </c:pt>
                <c:pt idx="70722">
                  <c:v>98.224999999999994</c:v>
                </c:pt>
                <c:pt idx="70723">
                  <c:v>98.226388888888891</c:v>
                </c:pt>
                <c:pt idx="70724">
                  <c:v>98.227777777777774</c:v>
                </c:pt>
                <c:pt idx="70725">
                  <c:v>98.229166666666671</c:v>
                </c:pt>
                <c:pt idx="70726">
                  <c:v>98.230555555555554</c:v>
                </c:pt>
                <c:pt idx="70727">
                  <c:v>98.231944444444451</c:v>
                </c:pt>
                <c:pt idx="70728">
                  <c:v>98.233333333333334</c:v>
                </c:pt>
                <c:pt idx="70729">
                  <c:v>98.234722222222217</c:v>
                </c:pt>
                <c:pt idx="70730">
                  <c:v>98.236111111111114</c:v>
                </c:pt>
                <c:pt idx="70731">
                  <c:v>98.237499999999997</c:v>
                </c:pt>
                <c:pt idx="70732">
                  <c:v>98.238888888888894</c:v>
                </c:pt>
                <c:pt idx="70733">
                  <c:v>98.240277777777777</c:v>
                </c:pt>
                <c:pt idx="70734">
                  <c:v>98.24166666666666</c:v>
                </c:pt>
                <c:pt idx="70735">
                  <c:v>98.243055555555557</c:v>
                </c:pt>
                <c:pt idx="70736">
                  <c:v>98.24444444444444</c:v>
                </c:pt>
                <c:pt idx="70737">
                  <c:v>98.245833333333337</c:v>
                </c:pt>
                <c:pt idx="70738">
                  <c:v>98.24722222222222</c:v>
                </c:pt>
                <c:pt idx="70739">
                  <c:v>98.248611111111117</c:v>
                </c:pt>
                <c:pt idx="70740">
                  <c:v>98.25</c:v>
                </c:pt>
                <c:pt idx="70741">
                  <c:v>98.251388888888883</c:v>
                </c:pt>
                <c:pt idx="70742">
                  <c:v>98.25277777777778</c:v>
                </c:pt>
                <c:pt idx="70743">
                  <c:v>98.254166666666663</c:v>
                </c:pt>
                <c:pt idx="70744">
                  <c:v>98.25555555555556</c:v>
                </c:pt>
                <c:pt idx="70745">
                  <c:v>98.256944444444443</c:v>
                </c:pt>
                <c:pt idx="70746">
                  <c:v>98.25833333333334</c:v>
                </c:pt>
                <c:pt idx="70747">
                  <c:v>98.259722222222223</c:v>
                </c:pt>
                <c:pt idx="70748">
                  <c:v>98.261111111111106</c:v>
                </c:pt>
                <c:pt idx="70749">
                  <c:v>98.262500000000003</c:v>
                </c:pt>
                <c:pt idx="70750">
                  <c:v>98.263888888888886</c:v>
                </c:pt>
                <c:pt idx="70751">
                  <c:v>98.265277777777783</c:v>
                </c:pt>
                <c:pt idx="70752">
                  <c:v>98.266666666666666</c:v>
                </c:pt>
                <c:pt idx="70753">
                  <c:v>98.268055555555549</c:v>
                </c:pt>
                <c:pt idx="70754">
                  <c:v>98.269444444444446</c:v>
                </c:pt>
                <c:pt idx="70755">
                  <c:v>98.270833333333329</c:v>
                </c:pt>
                <c:pt idx="70756">
                  <c:v>98.272222222222226</c:v>
                </c:pt>
                <c:pt idx="70757">
                  <c:v>98.273611111111109</c:v>
                </c:pt>
                <c:pt idx="70758">
                  <c:v>98.275000000000006</c:v>
                </c:pt>
                <c:pt idx="70759">
                  <c:v>98.276388888888889</c:v>
                </c:pt>
                <c:pt idx="70760">
                  <c:v>98.277777777777771</c:v>
                </c:pt>
                <c:pt idx="70761">
                  <c:v>98.279166666666669</c:v>
                </c:pt>
                <c:pt idx="70762">
                  <c:v>98.280555555555551</c:v>
                </c:pt>
                <c:pt idx="70763">
                  <c:v>98.281944444444449</c:v>
                </c:pt>
                <c:pt idx="70764">
                  <c:v>98.283333333333331</c:v>
                </c:pt>
                <c:pt idx="70765">
                  <c:v>98.284722222222229</c:v>
                </c:pt>
                <c:pt idx="70766">
                  <c:v>98.286111111111111</c:v>
                </c:pt>
                <c:pt idx="70767">
                  <c:v>98.287499999999994</c:v>
                </c:pt>
                <c:pt idx="70768">
                  <c:v>98.288888888888891</c:v>
                </c:pt>
                <c:pt idx="70769">
                  <c:v>98.290277777777774</c:v>
                </c:pt>
                <c:pt idx="70770">
                  <c:v>98.291666666666671</c:v>
                </c:pt>
                <c:pt idx="70771">
                  <c:v>98.293055555555554</c:v>
                </c:pt>
                <c:pt idx="70772">
                  <c:v>98.294444444444451</c:v>
                </c:pt>
                <c:pt idx="70773">
                  <c:v>98.295833333333334</c:v>
                </c:pt>
                <c:pt idx="70774">
                  <c:v>98.297222222222217</c:v>
                </c:pt>
                <c:pt idx="70775">
                  <c:v>98.298611111111114</c:v>
                </c:pt>
                <c:pt idx="70776">
                  <c:v>98.3</c:v>
                </c:pt>
                <c:pt idx="70777">
                  <c:v>98.301388888888894</c:v>
                </c:pt>
                <c:pt idx="70778">
                  <c:v>98.302777777777777</c:v>
                </c:pt>
                <c:pt idx="70779">
                  <c:v>98.30416666666666</c:v>
                </c:pt>
                <c:pt idx="70780">
                  <c:v>98.305555555555557</c:v>
                </c:pt>
                <c:pt idx="70781">
                  <c:v>98.30694444444444</c:v>
                </c:pt>
                <c:pt idx="70782">
                  <c:v>98.308333333333337</c:v>
                </c:pt>
                <c:pt idx="70783">
                  <c:v>98.30972222222222</c:v>
                </c:pt>
                <c:pt idx="70784">
                  <c:v>98.311111111111117</c:v>
                </c:pt>
                <c:pt idx="70785">
                  <c:v>98.3125</c:v>
                </c:pt>
                <c:pt idx="70786">
                  <c:v>98.313888888888883</c:v>
                </c:pt>
                <c:pt idx="70787">
                  <c:v>98.31527777777778</c:v>
                </c:pt>
                <c:pt idx="70788">
                  <c:v>98.316666666666663</c:v>
                </c:pt>
                <c:pt idx="70789">
                  <c:v>98.31805555555556</c:v>
                </c:pt>
                <c:pt idx="70790">
                  <c:v>98.319444444444443</c:v>
                </c:pt>
                <c:pt idx="70791">
                  <c:v>98.32083333333334</c:v>
                </c:pt>
                <c:pt idx="70792">
                  <c:v>98.322222222222223</c:v>
                </c:pt>
                <c:pt idx="70793">
                  <c:v>98.323611111111106</c:v>
                </c:pt>
                <c:pt idx="70794">
                  <c:v>98.325000000000003</c:v>
                </c:pt>
                <c:pt idx="70795">
                  <c:v>98.326388888888886</c:v>
                </c:pt>
                <c:pt idx="70796">
                  <c:v>98.327777777777783</c:v>
                </c:pt>
                <c:pt idx="70797">
                  <c:v>98.329166666666666</c:v>
                </c:pt>
                <c:pt idx="70798">
                  <c:v>98.330555555555549</c:v>
                </c:pt>
                <c:pt idx="70799">
                  <c:v>98.331944444444446</c:v>
                </c:pt>
                <c:pt idx="70800">
                  <c:v>98.333333333333329</c:v>
                </c:pt>
                <c:pt idx="70801">
                  <c:v>98.334722222222226</c:v>
                </c:pt>
                <c:pt idx="70802">
                  <c:v>98.336111111111109</c:v>
                </c:pt>
                <c:pt idx="70803">
                  <c:v>98.337500000000006</c:v>
                </c:pt>
                <c:pt idx="70804">
                  <c:v>98.338888888888889</c:v>
                </c:pt>
                <c:pt idx="70805">
                  <c:v>98.340277777777771</c:v>
                </c:pt>
                <c:pt idx="70806">
                  <c:v>98.341666666666669</c:v>
                </c:pt>
                <c:pt idx="70807">
                  <c:v>98.343055555555551</c:v>
                </c:pt>
                <c:pt idx="70808">
                  <c:v>98.344444444444449</c:v>
                </c:pt>
                <c:pt idx="70809">
                  <c:v>98.345833333333331</c:v>
                </c:pt>
                <c:pt idx="70810">
                  <c:v>98.347222222222229</c:v>
                </c:pt>
                <c:pt idx="70811">
                  <c:v>98.348611111111111</c:v>
                </c:pt>
                <c:pt idx="70812">
                  <c:v>98.35</c:v>
                </c:pt>
                <c:pt idx="70813">
                  <c:v>98.351388888888891</c:v>
                </c:pt>
                <c:pt idx="70814">
                  <c:v>98.352777777777774</c:v>
                </c:pt>
                <c:pt idx="70815">
                  <c:v>98.354166666666671</c:v>
                </c:pt>
                <c:pt idx="70816">
                  <c:v>98.355555555555554</c:v>
                </c:pt>
                <c:pt idx="70817">
                  <c:v>98.356944444444451</c:v>
                </c:pt>
                <c:pt idx="70818">
                  <c:v>98.358333333333334</c:v>
                </c:pt>
                <c:pt idx="70819">
                  <c:v>98.359722222222217</c:v>
                </c:pt>
                <c:pt idx="70820">
                  <c:v>98.361111111111114</c:v>
                </c:pt>
                <c:pt idx="70821">
                  <c:v>98.362499999999997</c:v>
                </c:pt>
                <c:pt idx="70822">
                  <c:v>98.363888888888894</c:v>
                </c:pt>
                <c:pt idx="70823">
                  <c:v>98.365277777777777</c:v>
                </c:pt>
                <c:pt idx="70824">
                  <c:v>98.36666666666666</c:v>
                </c:pt>
                <c:pt idx="70825">
                  <c:v>98.368055555555557</c:v>
                </c:pt>
                <c:pt idx="70826">
                  <c:v>98.36944444444444</c:v>
                </c:pt>
                <c:pt idx="70827">
                  <c:v>98.370833333333337</c:v>
                </c:pt>
                <c:pt idx="70828">
                  <c:v>98.37222222222222</c:v>
                </c:pt>
                <c:pt idx="70829">
                  <c:v>98.373611111111117</c:v>
                </c:pt>
                <c:pt idx="70830">
                  <c:v>98.375</c:v>
                </c:pt>
                <c:pt idx="70831">
                  <c:v>98.376388888888883</c:v>
                </c:pt>
                <c:pt idx="70832">
                  <c:v>98.37777777777778</c:v>
                </c:pt>
                <c:pt idx="70833">
                  <c:v>98.379166666666663</c:v>
                </c:pt>
                <c:pt idx="70834">
                  <c:v>98.38055555555556</c:v>
                </c:pt>
                <c:pt idx="70835">
                  <c:v>98.381944444444443</c:v>
                </c:pt>
                <c:pt idx="70836">
                  <c:v>98.38333333333334</c:v>
                </c:pt>
                <c:pt idx="70837">
                  <c:v>98.384722222222223</c:v>
                </c:pt>
                <c:pt idx="70838">
                  <c:v>98.386111111111106</c:v>
                </c:pt>
                <c:pt idx="70839">
                  <c:v>98.387500000000003</c:v>
                </c:pt>
                <c:pt idx="70840">
                  <c:v>98.388888888888886</c:v>
                </c:pt>
                <c:pt idx="70841">
                  <c:v>98.390277777777783</c:v>
                </c:pt>
                <c:pt idx="70842">
                  <c:v>98.391666666666666</c:v>
                </c:pt>
                <c:pt idx="70843">
                  <c:v>98.393055555555549</c:v>
                </c:pt>
                <c:pt idx="70844">
                  <c:v>98.394444444444446</c:v>
                </c:pt>
                <c:pt idx="70845">
                  <c:v>98.395833333333329</c:v>
                </c:pt>
                <c:pt idx="70846">
                  <c:v>98.397222222222226</c:v>
                </c:pt>
                <c:pt idx="70847">
                  <c:v>98.398611111111109</c:v>
                </c:pt>
                <c:pt idx="70848">
                  <c:v>98.4</c:v>
                </c:pt>
                <c:pt idx="70849">
                  <c:v>98.401388888888889</c:v>
                </c:pt>
                <c:pt idx="70850">
                  <c:v>98.402777777777771</c:v>
                </c:pt>
                <c:pt idx="70851">
                  <c:v>98.404166666666669</c:v>
                </c:pt>
                <c:pt idx="70852">
                  <c:v>98.405555555555551</c:v>
                </c:pt>
                <c:pt idx="70853">
                  <c:v>98.406944444444449</c:v>
                </c:pt>
                <c:pt idx="70854">
                  <c:v>98.408333333333331</c:v>
                </c:pt>
                <c:pt idx="70855">
                  <c:v>98.409722222222229</c:v>
                </c:pt>
                <c:pt idx="70856">
                  <c:v>98.411111111111111</c:v>
                </c:pt>
                <c:pt idx="70857">
                  <c:v>98.412499999999994</c:v>
                </c:pt>
                <c:pt idx="70858">
                  <c:v>98.413888888888891</c:v>
                </c:pt>
                <c:pt idx="70859">
                  <c:v>98.415277777777774</c:v>
                </c:pt>
                <c:pt idx="70860">
                  <c:v>98.416666666666671</c:v>
                </c:pt>
                <c:pt idx="70861">
                  <c:v>98.418055555555554</c:v>
                </c:pt>
                <c:pt idx="70862">
                  <c:v>98.419444444444451</c:v>
                </c:pt>
                <c:pt idx="70863">
                  <c:v>98.420833333333334</c:v>
                </c:pt>
                <c:pt idx="70864">
                  <c:v>98.422222222222217</c:v>
                </c:pt>
                <c:pt idx="70865">
                  <c:v>98.423611111111114</c:v>
                </c:pt>
                <c:pt idx="70866">
                  <c:v>98.424999999999997</c:v>
                </c:pt>
                <c:pt idx="70867">
                  <c:v>98.426388888888894</c:v>
                </c:pt>
                <c:pt idx="70868">
                  <c:v>98.427777777777777</c:v>
                </c:pt>
                <c:pt idx="70869">
                  <c:v>98.42916666666666</c:v>
                </c:pt>
                <c:pt idx="70870">
                  <c:v>98.430555555555557</c:v>
                </c:pt>
                <c:pt idx="70871">
                  <c:v>98.43194444444444</c:v>
                </c:pt>
                <c:pt idx="70872">
                  <c:v>98.433333333333337</c:v>
                </c:pt>
                <c:pt idx="70873">
                  <c:v>98.43472222222222</c:v>
                </c:pt>
                <c:pt idx="70874">
                  <c:v>98.436111111111117</c:v>
                </c:pt>
                <c:pt idx="70875">
                  <c:v>98.4375</c:v>
                </c:pt>
                <c:pt idx="70876">
                  <c:v>98.438888888888883</c:v>
                </c:pt>
                <c:pt idx="70877">
                  <c:v>98.44027777777778</c:v>
                </c:pt>
                <c:pt idx="70878">
                  <c:v>98.441666666666663</c:v>
                </c:pt>
                <c:pt idx="70879">
                  <c:v>98.44305555555556</c:v>
                </c:pt>
                <c:pt idx="70880">
                  <c:v>98.444444444444443</c:v>
                </c:pt>
                <c:pt idx="70881">
                  <c:v>98.44583333333334</c:v>
                </c:pt>
                <c:pt idx="70882">
                  <c:v>98.447222222222223</c:v>
                </c:pt>
                <c:pt idx="70883">
                  <c:v>98.448611111111106</c:v>
                </c:pt>
                <c:pt idx="70884">
                  <c:v>98.45</c:v>
                </c:pt>
                <c:pt idx="70885">
                  <c:v>98.451388888888886</c:v>
                </c:pt>
                <c:pt idx="70886">
                  <c:v>98.452777777777783</c:v>
                </c:pt>
                <c:pt idx="70887">
                  <c:v>98.454166666666666</c:v>
                </c:pt>
                <c:pt idx="70888">
                  <c:v>98.455555555555549</c:v>
                </c:pt>
                <c:pt idx="70889">
                  <c:v>98.456944444444446</c:v>
                </c:pt>
                <c:pt idx="70890">
                  <c:v>98.458333333333329</c:v>
                </c:pt>
                <c:pt idx="70891">
                  <c:v>98.459722222222226</c:v>
                </c:pt>
                <c:pt idx="70892">
                  <c:v>98.461111111111109</c:v>
                </c:pt>
                <c:pt idx="70893">
                  <c:v>98.462500000000006</c:v>
                </c:pt>
                <c:pt idx="70894">
                  <c:v>98.463888888888889</c:v>
                </c:pt>
                <c:pt idx="70895">
                  <c:v>98.465277777777771</c:v>
                </c:pt>
                <c:pt idx="70896">
                  <c:v>98.466666666666669</c:v>
                </c:pt>
                <c:pt idx="70897">
                  <c:v>98.468055555555551</c:v>
                </c:pt>
                <c:pt idx="70898">
                  <c:v>98.469444444444449</c:v>
                </c:pt>
                <c:pt idx="70899">
                  <c:v>98.470833333333331</c:v>
                </c:pt>
                <c:pt idx="70900">
                  <c:v>98.472222222222229</c:v>
                </c:pt>
                <c:pt idx="70901">
                  <c:v>98.473611111111111</c:v>
                </c:pt>
                <c:pt idx="70902">
                  <c:v>98.474999999999994</c:v>
                </c:pt>
                <c:pt idx="70903">
                  <c:v>98.476388888888891</c:v>
                </c:pt>
                <c:pt idx="70904">
                  <c:v>98.477777777777774</c:v>
                </c:pt>
                <c:pt idx="70905">
                  <c:v>98.479166666666671</c:v>
                </c:pt>
                <c:pt idx="70906">
                  <c:v>98.480555555555554</c:v>
                </c:pt>
                <c:pt idx="70907">
                  <c:v>98.481944444444451</c:v>
                </c:pt>
                <c:pt idx="70908">
                  <c:v>98.483333333333334</c:v>
                </c:pt>
                <c:pt idx="70909">
                  <c:v>98.484722222222217</c:v>
                </c:pt>
                <c:pt idx="70910">
                  <c:v>98.486111111111114</c:v>
                </c:pt>
                <c:pt idx="70911">
                  <c:v>98.487499999999997</c:v>
                </c:pt>
                <c:pt idx="70912">
                  <c:v>98.488888888888894</c:v>
                </c:pt>
                <c:pt idx="70913">
                  <c:v>98.490277777777777</c:v>
                </c:pt>
                <c:pt idx="70914">
                  <c:v>98.49166666666666</c:v>
                </c:pt>
                <c:pt idx="70915">
                  <c:v>98.493055555555557</c:v>
                </c:pt>
                <c:pt idx="70916">
                  <c:v>98.49444444444444</c:v>
                </c:pt>
                <c:pt idx="70917">
                  <c:v>98.495833333333337</c:v>
                </c:pt>
                <c:pt idx="70918">
                  <c:v>98.49722222222222</c:v>
                </c:pt>
                <c:pt idx="70919">
                  <c:v>98.498611111111117</c:v>
                </c:pt>
                <c:pt idx="70920">
                  <c:v>98.5</c:v>
                </c:pt>
                <c:pt idx="70921">
                  <c:v>98.501388888888883</c:v>
                </c:pt>
                <c:pt idx="70922">
                  <c:v>98.50277777777778</c:v>
                </c:pt>
                <c:pt idx="70923">
                  <c:v>98.504166666666663</c:v>
                </c:pt>
                <c:pt idx="70924">
                  <c:v>98.50555555555556</c:v>
                </c:pt>
                <c:pt idx="70925">
                  <c:v>98.506944444444443</c:v>
                </c:pt>
                <c:pt idx="70926">
                  <c:v>98.50833333333334</c:v>
                </c:pt>
                <c:pt idx="70927">
                  <c:v>98.509722222222223</c:v>
                </c:pt>
                <c:pt idx="70928">
                  <c:v>98.511111111111106</c:v>
                </c:pt>
                <c:pt idx="70929">
                  <c:v>98.512500000000003</c:v>
                </c:pt>
                <c:pt idx="70930">
                  <c:v>98.513888888888886</c:v>
                </c:pt>
                <c:pt idx="70931">
                  <c:v>98.515277777777783</c:v>
                </c:pt>
                <c:pt idx="70932">
                  <c:v>98.516666666666666</c:v>
                </c:pt>
                <c:pt idx="70933">
                  <c:v>98.518055555555549</c:v>
                </c:pt>
                <c:pt idx="70934">
                  <c:v>98.519444444444446</c:v>
                </c:pt>
                <c:pt idx="70935">
                  <c:v>98.520833333333329</c:v>
                </c:pt>
                <c:pt idx="70936">
                  <c:v>98.522222222222226</c:v>
                </c:pt>
                <c:pt idx="70937">
                  <c:v>98.523611111111109</c:v>
                </c:pt>
                <c:pt idx="70938">
                  <c:v>98.525000000000006</c:v>
                </c:pt>
                <c:pt idx="70939">
                  <c:v>98.526388888888889</c:v>
                </c:pt>
                <c:pt idx="70940">
                  <c:v>98.527777777777771</c:v>
                </c:pt>
                <c:pt idx="70941">
                  <c:v>98.529166666666669</c:v>
                </c:pt>
                <c:pt idx="70942">
                  <c:v>98.530555555555551</c:v>
                </c:pt>
                <c:pt idx="70943">
                  <c:v>98.531944444444449</c:v>
                </c:pt>
                <c:pt idx="70944">
                  <c:v>98.533333333333331</c:v>
                </c:pt>
                <c:pt idx="70945">
                  <c:v>98.534722222222229</c:v>
                </c:pt>
                <c:pt idx="70946">
                  <c:v>98.536111111111111</c:v>
                </c:pt>
                <c:pt idx="70947">
                  <c:v>98.537499999999994</c:v>
                </c:pt>
                <c:pt idx="70948">
                  <c:v>98.538888888888891</c:v>
                </c:pt>
                <c:pt idx="70949">
                  <c:v>98.540277777777774</c:v>
                </c:pt>
                <c:pt idx="70950">
                  <c:v>98.541666666666671</c:v>
                </c:pt>
                <c:pt idx="70951">
                  <c:v>98.543055555555554</c:v>
                </c:pt>
                <c:pt idx="70952">
                  <c:v>98.544444444444451</c:v>
                </c:pt>
                <c:pt idx="70953">
                  <c:v>98.545833333333334</c:v>
                </c:pt>
                <c:pt idx="70954">
                  <c:v>98.547222222222217</c:v>
                </c:pt>
                <c:pt idx="70955">
                  <c:v>98.548611111111114</c:v>
                </c:pt>
                <c:pt idx="70956">
                  <c:v>98.55</c:v>
                </c:pt>
                <c:pt idx="70957">
                  <c:v>98.551388888888894</c:v>
                </c:pt>
                <c:pt idx="70958">
                  <c:v>98.552777777777777</c:v>
                </c:pt>
                <c:pt idx="70959">
                  <c:v>98.55416666666666</c:v>
                </c:pt>
                <c:pt idx="70960">
                  <c:v>98.555555555555557</c:v>
                </c:pt>
                <c:pt idx="70961">
                  <c:v>98.55694444444444</c:v>
                </c:pt>
                <c:pt idx="70962">
                  <c:v>98.558333333333337</c:v>
                </c:pt>
                <c:pt idx="70963">
                  <c:v>98.55972222222222</c:v>
                </c:pt>
                <c:pt idx="70964">
                  <c:v>98.561111111111117</c:v>
                </c:pt>
                <c:pt idx="70965">
                  <c:v>98.5625</c:v>
                </c:pt>
                <c:pt idx="70966">
                  <c:v>98.563888888888883</c:v>
                </c:pt>
                <c:pt idx="70967">
                  <c:v>98.56527777777778</c:v>
                </c:pt>
                <c:pt idx="70968">
                  <c:v>98.566666666666663</c:v>
                </c:pt>
                <c:pt idx="70969">
                  <c:v>98.56805555555556</c:v>
                </c:pt>
                <c:pt idx="70970">
                  <c:v>98.569444444444443</c:v>
                </c:pt>
                <c:pt idx="70971">
                  <c:v>98.57083333333334</c:v>
                </c:pt>
                <c:pt idx="70972">
                  <c:v>98.572222222222223</c:v>
                </c:pt>
                <c:pt idx="70973">
                  <c:v>98.573611111111106</c:v>
                </c:pt>
                <c:pt idx="70974">
                  <c:v>98.575000000000003</c:v>
                </c:pt>
                <c:pt idx="70975">
                  <c:v>98.576388888888886</c:v>
                </c:pt>
                <c:pt idx="70976">
                  <c:v>98.577777777777783</c:v>
                </c:pt>
                <c:pt idx="70977">
                  <c:v>98.579166666666666</c:v>
                </c:pt>
                <c:pt idx="70978">
                  <c:v>98.580555555555549</c:v>
                </c:pt>
                <c:pt idx="70979">
                  <c:v>98.581944444444446</c:v>
                </c:pt>
                <c:pt idx="70980">
                  <c:v>98.583333333333329</c:v>
                </c:pt>
                <c:pt idx="70981">
                  <c:v>98.584722222222226</c:v>
                </c:pt>
                <c:pt idx="70982">
                  <c:v>98.586111111111109</c:v>
                </c:pt>
                <c:pt idx="70983">
                  <c:v>98.587500000000006</c:v>
                </c:pt>
                <c:pt idx="70984">
                  <c:v>98.588888888888889</c:v>
                </c:pt>
                <c:pt idx="70985">
                  <c:v>98.590277777777771</c:v>
                </c:pt>
                <c:pt idx="70986">
                  <c:v>98.591666666666669</c:v>
                </c:pt>
                <c:pt idx="70987">
                  <c:v>98.593055555555551</c:v>
                </c:pt>
                <c:pt idx="70988">
                  <c:v>98.594444444444449</c:v>
                </c:pt>
                <c:pt idx="70989">
                  <c:v>98.595833333333331</c:v>
                </c:pt>
                <c:pt idx="70990">
                  <c:v>98.597222222222229</c:v>
                </c:pt>
                <c:pt idx="70991">
                  <c:v>98.598611111111111</c:v>
                </c:pt>
                <c:pt idx="70992">
                  <c:v>98.6</c:v>
                </c:pt>
                <c:pt idx="70993">
                  <c:v>98.601388888888891</c:v>
                </c:pt>
                <c:pt idx="70994">
                  <c:v>98.602777777777774</c:v>
                </c:pt>
                <c:pt idx="70995">
                  <c:v>98.604166666666671</c:v>
                </c:pt>
                <c:pt idx="70996">
                  <c:v>98.605555555555554</c:v>
                </c:pt>
                <c:pt idx="70997">
                  <c:v>98.606944444444451</c:v>
                </c:pt>
                <c:pt idx="70998">
                  <c:v>98.608333333333334</c:v>
                </c:pt>
                <c:pt idx="70999">
                  <c:v>98.609722222222217</c:v>
                </c:pt>
                <c:pt idx="71000">
                  <c:v>98.611111111111114</c:v>
                </c:pt>
                <c:pt idx="71001">
                  <c:v>98.612499999999997</c:v>
                </c:pt>
                <c:pt idx="71002">
                  <c:v>98.613888888888894</c:v>
                </c:pt>
                <c:pt idx="71003">
                  <c:v>98.615277777777777</c:v>
                </c:pt>
                <c:pt idx="71004">
                  <c:v>98.61666666666666</c:v>
                </c:pt>
                <c:pt idx="71005">
                  <c:v>98.618055555555557</c:v>
                </c:pt>
                <c:pt idx="71006">
                  <c:v>98.61944444444444</c:v>
                </c:pt>
                <c:pt idx="71007">
                  <c:v>98.620833333333337</c:v>
                </c:pt>
                <c:pt idx="71008">
                  <c:v>98.62222222222222</c:v>
                </c:pt>
                <c:pt idx="71009">
                  <c:v>98.623611111111117</c:v>
                </c:pt>
                <c:pt idx="71010">
                  <c:v>98.625</c:v>
                </c:pt>
                <c:pt idx="71011">
                  <c:v>98.626388888888883</c:v>
                </c:pt>
                <c:pt idx="71012">
                  <c:v>98.62777777777778</c:v>
                </c:pt>
                <c:pt idx="71013">
                  <c:v>98.629166666666663</c:v>
                </c:pt>
                <c:pt idx="71014">
                  <c:v>98.63055555555556</c:v>
                </c:pt>
                <c:pt idx="71015">
                  <c:v>98.631944444444443</c:v>
                </c:pt>
                <c:pt idx="71016">
                  <c:v>98.63333333333334</c:v>
                </c:pt>
                <c:pt idx="71017">
                  <c:v>98.634722222222223</c:v>
                </c:pt>
                <c:pt idx="71018">
                  <c:v>98.636111111111106</c:v>
                </c:pt>
                <c:pt idx="71019">
                  <c:v>98.637500000000003</c:v>
                </c:pt>
                <c:pt idx="71020">
                  <c:v>98.638888888888886</c:v>
                </c:pt>
                <c:pt idx="71021">
                  <c:v>98.640277777777783</c:v>
                </c:pt>
                <c:pt idx="71022">
                  <c:v>98.641666666666666</c:v>
                </c:pt>
                <c:pt idx="71023">
                  <c:v>98.643055555555549</c:v>
                </c:pt>
                <c:pt idx="71024">
                  <c:v>98.644444444444446</c:v>
                </c:pt>
                <c:pt idx="71025">
                  <c:v>98.645833333333329</c:v>
                </c:pt>
                <c:pt idx="71026">
                  <c:v>98.647222222222226</c:v>
                </c:pt>
                <c:pt idx="71027">
                  <c:v>98.648611111111109</c:v>
                </c:pt>
                <c:pt idx="71028">
                  <c:v>98.65</c:v>
                </c:pt>
                <c:pt idx="71029">
                  <c:v>98.651388888888889</c:v>
                </c:pt>
                <c:pt idx="71030">
                  <c:v>98.652777777777771</c:v>
                </c:pt>
                <c:pt idx="71031">
                  <c:v>98.654166666666669</c:v>
                </c:pt>
                <c:pt idx="71032">
                  <c:v>98.655555555555551</c:v>
                </c:pt>
                <c:pt idx="71033">
                  <c:v>98.656944444444449</c:v>
                </c:pt>
                <c:pt idx="71034">
                  <c:v>98.658333333333331</c:v>
                </c:pt>
                <c:pt idx="71035">
                  <c:v>98.659722222222229</c:v>
                </c:pt>
                <c:pt idx="71036">
                  <c:v>98.661111111111111</c:v>
                </c:pt>
                <c:pt idx="71037">
                  <c:v>98.662499999999994</c:v>
                </c:pt>
                <c:pt idx="71038">
                  <c:v>98.663888888888891</c:v>
                </c:pt>
                <c:pt idx="71039">
                  <c:v>98.665277777777774</c:v>
                </c:pt>
                <c:pt idx="71040">
                  <c:v>98.666666666666671</c:v>
                </c:pt>
                <c:pt idx="71041">
                  <c:v>98.668055555555554</c:v>
                </c:pt>
                <c:pt idx="71042">
                  <c:v>98.669444444444451</c:v>
                </c:pt>
                <c:pt idx="71043">
                  <c:v>98.670833333333334</c:v>
                </c:pt>
                <c:pt idx="71044">
                  <c:v>98.672222222222217</c:v>
                </c:pt>
                <c:pt idx="71045">
                  <c:v>98.673611111111114</c:v>
                </c:pt>
                <c:pt idx="71046">
                  <c:v>98.674999999999997</c:v>
                </c:pt>
                <c:pt idx="71047">
                  <c:v>98.676388888888894</c:v>
                </c:pt>
                <c:pt idx="71048">
                  <c:v>98.677777777777777</c:v>
                </c:pt>
                <c:pt idx="71049">
                  <c:v>98.67916666666666</c:v>
                </c:pt>
                <c:pt idx="71050">
                  <c:v>98.680555555555557</c:v>
                </c:pt>
                <c:pt idx="71051">
                  <c:v>98.68194444444444</c:v>
                </c:pt>
                <c:pt idx="71052">
                  <c:v>98.683333333333337</c:v>
                </c:pt>
                <c:pt idx="71053">
                  <c:v>98.68472222222222</c:v>
                </c:pt>
                <c:pt idx="71054">
                  <c:v>98.686111111111117</c:v>
                </c:pt>
                <c:pt idx="71055">
                  <c:v>98.6875</c:v>
                </c:pt>
                <c:pt idx="71056">
                  <c:v>98.688888888888883</c:v>
                </c:pt>
                <c:pt idx="71057">
                  <c:v>98.69027777777778</c:v>
                </c:pt>
                <c:pt idx="71058">
                  <c:v>98.691666666666663</c:v>
                </c:pt>
                <c:pt idx="71059">
                  <c:v>98.69305555555556</c:v>
                </c:pt>
                <c:pt idx="71060">
                  <c:v>98.694444444444443</c:v>
                </c:pt>
                <c:pt idx="71061">
                  <c:v>98.69583333333334</c:v>
                </c:pt>
                <c:pt idx="71062">
                  <c:v>98.697222222222223</c:v>
                </c:pt>
                <c:pt idx="71063">
                  <c:v>98.698611111111106</c:v>
                </c:pt>
                <c:pt idx="71064">
                  <c:v>98.7</c:v>
                </c:pt>
                <c:pt idx="71065">
                  <c:v>98.701388888888886</c:v>
                </c:pt>
                <c:pt idx="71066">
                  <c:v>98.702777777777783</c:v>
                </c:pt>
                <c:pt idx="71067">
                  <c:v>98.704166666666666</c:v>
                </c:pt>
                <c:pt idx="71068">
                  <c:v>98.705555555555549</c:v>
                </c:pt>
                <c:pt idx="71069">
                  <c:v>98.706944444444446</c:v>
                </c:pt>
                <c:pt idx="71070">
                  <c:v>98.708333333333329</c:v>
                </c:pt>
                <c:pt idx="71071">
                  <c:v>98.709722222222226</c:v>
                </c:pt>
                <c:pt idx="71072">
                  <c:v>98.711111111111109</c:v>
                </c:pt>
                <c:pt idx="71073">
                  <c:v>98.712500000000006</c:v>
                </c:pt>
                <c:pt idx="71074">
                  <c:v>98.713888888888889</c:v>
                </c:pt>
                <c:pt idx="71075">
                  <c:v>98.715277777777771</c:v>
                </c:pt>
                <c:pt idx="71076">
                  <c:v>98.716666666666669</c:v>
                </c:pt>
                <c:pt idx="71077">
                  <c:v>98.718055555555551</c:v>
                </c:pt>
                <c:pt idx="71078">
                  <c:v>98.719444444444449</c:v>
                </c:pt>
                <c:pt idx="71079">
                  <c:v>98.720833333333331</c:v>
                </c:pt>
                <c:pt idx="71080">
                  <c:v>98.722222222222229</c:v>
                </c:pt>
                <c:pt idx="71081">
                  <c:v>98.723611111111111</c:v>
                </c:pt>
                <c:pt idx="71082">
                  <c:v>98.724999999999994</c:v>
                </c:pt>
                <c:pt idx="71083">
                  <c:v>98.726388888888891</c:v>
                </c:pt>
                <c:pt idx="71084">
                  <c:v>98.727777777777774</c:v>
                </c:pt>
                <c:pt idx="71085">
                  <c:v>98.729166666666671</c:v>
                </c:pt>
                <c:pt idx="71086">
                  <c:v>98.730555555555554</c:v>
                </c:pt>
                <c:pt idx="71087">
                  <c:v>98.731944444444451</c:v>
                </c:pt>
                <c:pt idx="71088">
                  <c:v>98.733333333333334</c:v>
                </c:pt>
                <c:pt idx="71089">
                  <c:v>98.734722222222217</c:v>
                </c:pt>
                <c:pt idx="71090">
                  <c:v>98.736111111111114</c:v>
                </c:pt>
                <c:pt idx="71091">
                  <c:v>98.737499999999997</c:v>
                </c:pt>
                <c:pt idx="71092">
                  <c:v>98.738888888888894</c:v>
                </c:pt>
                <c:pt idx="71093">
                  <c:v>98.740277777777777</c:v>
                </c:pt>
                <c:pt idx="71094">
                  <c:v>98.74166666666666</c:v>
                </c:pt>
                <c:pt idx="71095">
                  <c:v>98.743055555555557</c:v>
                </c:pt>
                <c:pt idx="71096">
                  <c:v>98.74444444444444</c:v>
                </c:pt>
                <c:pt idx="71097">
                  <c:v>98.745833333333337</c:v>
                </c:pt>
                <c:pt idx="71098">
                  <c:v>98.74722222222222</c:v>
                </c:pt>
                <c:pt idx="71099">
                  <c:v>98.748611111111117</c:v>
                </c:pt>
                <c:pt idx="71100">
                  <c:v>98.75</c:v>
                </c:pt>
                <c:pt idx="71101">
                  <c:v>98.751388888888883</c:v>
                </c:pt>
                <c:pt idx="71102">
                  <c:v>98.75277777777778</c:v>
                </c:pt>
                <c:pt idx="71103">
                  <c:v>98.754166666666663</c:v>
                </c:pt>
                <c:pt idx="71104">
                  <c:v>98.75555555555556</c:v>
                </c:pt>
                <c:pt idx="71105">
                  <c:v>98.756944444444443</c:v>
                </c:pt>
                <c:pt idx="71106">
                  <c:v>98.75833333333334</c:v>
                </c:pt>
                <c:pt idx="71107">
                  <c:v>98.759722222222223</c:v>
                </c:pt>
                <c:pt idx="71108">
                  <c:v>98.761111111111106</c:v>
                </c:pt>
                <c:pt idx="71109">
                  <c:v>98.762500000000003</c:v>
                </c:pt>
                <c:pt idx="71110">
                  <c:v>98.763888888888886</c:v>
                </c:pt>
                <c:pt idx="71111">
                  <c:v>98.765277777777783</c:v>
                </c:pt>
                <c:pt idx="71112">
                  <c:v>98.766666666666666</c:v>
                </c:pt>
                <c:pt idx="71113">
                  <c:v>98.768055555555549</c:v>
                </c:pt>
                <c:pt idx="71114">
                  <c:v>98.769444444444446</c:v>
                </c:pt>
                <c:pt idx="71115">
                  <c:v>98.770833333333329</c:v>
                </c:pt>
                <c:pt idx="71116">
                  <c:v>98.772222222222226</c:v>
                </c:pt>
                <c:pt idx="71117">
                  <c:v>98.773611111111109</c:v>
                </c:pt>
                <c:pt idx="71118">
                  <c:v>98.775000000000006</c:v>
                </c:pt>
                <c:pt idx="71119">
                  <c:v>98.776388888888889</c:v>
                </c:pt>
                <c:pt idx="71120">
                  <c:v>98.777777777777771</c:v>
                </c:pt>
                <c:pt idx="71121">
                  <c:v>98.779166666666669</c:v>
                </c:pt>
                <c:pt idx="71122">
                  <c:v>98.780555555555551</c:v>
                </c:pt>
                <c:pt idx="71123">
                  <c:v>98.781944444444449</c:v>
                </c:pt>
                <c:pt idx="71124">
                  <c:v>98.783333333333331</c:v>
                </c:pt>
                <c:pt idx="71125">
                  <c:v>98.784722222222229</c:v>
                </c:pt>
                <c:pt idx="71126">
                  <c:v>98.786111111111111</c:v>
                </c:pt>
                <c:pt idx="71127">
                  <c:v>98.787499999999994</c:v>
                </c:pt>
                <c:pt idx="71128">
                  <c:v>98.788888888888891</c:v>
                </c:pt>
                <c:pt idx="71129">
                  <c:v>98.790277777777774</c:v>
                </c:pt>
                <c:pt idx="71130">
                  <c:v>98.791666666666671</c:v>
                </c:pt>
                <c:pt idx="71131">
                  <c:v>98.793055555555554</c:v>
                </c:pt>
                <c:pt idx="71132">
                  <c:v>98.794444444444451</c:v>
                </c:pt>
                <c:pt idx="71133">
                  <c:v>98.795833333333334</c:v>
                </c:pt>
                <c:pt idx="71134">
                  <c:v>98.797222222222217</c:v>
                </c:pt>
                <c:pt idx="71135">
                  <c:v>98.798611111111114</c:v>
                </c:pt>
                <c:pt idx="71136">
                  <c:v>98.8</c:v>
                </c:pt>
                <c:pt idx="71137">
                  <c:v>98.801388888888894</c:v>
                </c:pt>
                <c:pt idx="71138">
                  <c:v>98.802777777777777</c:v>
                </c:pt>
                <c:pt idx="71139">
                  <c:v>98.80416666666666</c:v>
                </c:pt>
                <c:pt idx="71140">
                  <c:v>98.805555555555557</c:v>
                </c:pt>
                <c:pt idx="71141">
                  <c:v>98.80694444444444</c:v>
                </c:pt>
                <c:pt idx="71142">
                  <c:v>98.808333333333337</c:v>
                </c:pt>
                <c:pt idx="71143">
                  <c:v>98.80972222222222</c:v>
                </c:pt>
                <c:pt idx="71144">
                  <c:v>98.811111111111117</c:v>
                </c:pt>
                <c:pt idx="71145">
                  <c:v>98.8125</c:v>
                </c:pt>
                <c:pt idx="71146">
                  <c:v>98.813888888888883</c:v>
                </c:pt>
                <c:pt idx="71147">
                  <c:v>98.81527777777778</c:v>
                </c:pt>
                <c:pt idx="71148">
                  <c:v>98.816666666666663</c:v>
                </c:pt>
                <c:pt idx="71149">
                  <c:v>98.81805555555556</c:v>
                </c:pt>
                <c:pt idx="71150">
                  <c:v>98.819444444444443</c:v>
                </c:pt>
                <c:pt idx="71151">
                  <c:v>98.82083333333334</c:v>
                </c:pt>
                <c:pt idx="71152">
                  <c:v>98.822222222222223</c:v>
                </c:pt>
                <c:pt idx="71153">
                  <c:v>98.823611111111106</c:v>
                </c:pt>
                <c:pt idx="71154">
                  <c:v>98.825000000000003</c:v>
                </c:pt>
                <c:pt idx="71155">
                  <c:v>98.826388888888886</c:v>
                </c:pt>
                <c:pt idx="71156">
                  <c:v>98.827777777777783</c:v>
                </c:pt>
                <c:pt idx="71157">
                  <c:v>98.829166666666666</c:v>
                </c:pt>
                <c:pt idx="71158">
                  <c:v>98.830555555555549</c:v>
                </c:pt>
                <c:pt idx="71159">
                  <c:v>98.831944444444446</c:v>
                </c:pt>
                <c:pt idx="71160">
                  <c:v>98.833333333333329</c:v>
                </c:pt>
                <c:pt idx="71161">
                  <c:v>98.834722222222226</c:v>
                </c:pt>
                <c:pt idx="71162">
                  <c:v>98.836111111111109</c:v>
                </c:pt>
                <c:pt idx="71163">
                  <c:v>98.837500000000006</c:v>
                </c:pt>
                <c:pt idx="71164">
                  <c:v>98.838888888888889</c:v>
                </c:pt>
                <c:pt idx="71165">
                  <c:v>98.840277777777771</c:v>
                </c:pt>
                <c:pt idx="71166">
                  <c:v>98.841666666666669</c:v>
                </c:pt>
                <c:pt idx="71167">
                  <c:v>98.843055555555551</c:v>
                </c:pt>
                <c:pt idx="71168">
                  <c:v>98.844444444444449</c:v>
                </c:pt>
                <c:pt idx="71169">
                  <c:v>98.845833333333331</c:v>
                </c:pt>
                <c:pt idx="71170">
                  <c:v>98.847222222222229</c:v>
                </c:pt>
                <c:pt idx="71171">
                  <c:v>98.848611111111111</c:v>
                </c:pt>
                <c:pt idx="71172">
                  <c:v>98.85</c:v>
                </c:pt>
                <c:pt idx="71173">
                  <c:v>98.851388888888891</c:v>
                </c:pt>
                <c:pt idx="71174">
                  <c:v>98.852777777777774</c:v>
                </c:pt>
                <c:pt idx="71175">
                  <c:v>98.854166666666671</c:v>
                </c:pt>
                <c:pt idx="71176">
                  <c:v>98.855555555555554</c:v>
                </c:pt>
                <c:pt idx="71177">
                  <c:v>98.856944444444451</c:v>
                </c:pt>
                <c:pt idx="71178">
                  <c:v>98.858333333333334</c:v>
                </c:pt>
                <c:pt idx="71179">
                  <c:v>98.859722222222217</c:v>
                </c:pt>
                <c:pt idx="71180">
                  <c:v>98.861111111111114</c:v>
                </c:pt>
                <c:pt idx="71181">
                  <c:v>98.862499999999997</c:v>
                </c:pt>
                <c:pt idx="71182">
                  <c:v>98.863888888888894</c:v>
                </c:pt>
                <c:pt idx="71183">
                  <c:v>98.865277777777777</c:v>
                </c:pt>
                <c:pt idx="71184">
                  <c:v>98.86666666666666</c:v>
                </c:pt>
                <c:pt idx="71185">
                  <c:v>98.868055555555557</c:v>
                </c:pt>
                <c:pt idx="71186">
                  <c:v>98.86944444444444</c:v>
                </c:pt>
                <c:pt idx="71187">
                  <c:v>98.870833333333337</c:v>
                </c:pt>
                <c:pt idx="71188">
                  <c:v>98.87222222222222</c:v>
                </c:pt>
                <c:pt idx="71189">
                  <c:v>98.873611111111117</c:v>
                </c:pt>
                <c:pt idx="71190">
                  <c:v>98.875</c:v>
                </c:pt>
                <c:pt idx="71191">
                  <c:v>98.876388888888883</c:v>
                </c:pt>
                <c:pt idx="71192">
                  <c:v>98.87777777777778</c:v>
                </c:pt>
                <c:pt idx="71193">
                  <c:v>98.879166666666663</c:v>
                </c:pt>
                <c:pt idx="71194">
                  <c:v>98.88055555555556</c:v>
                </c:pt>
                <c:pt idx="71195">
                  <c:v>98.881944444444443</c:v>
                </c:pt>
                <c:pt idx="71196">
                  <c:v>98.88333333333334</c:v>
                </c:pt>
                <c:pt idx="71197">
                  <c:v>98.884722222222223</c:v>
                </c:pt>
                <c:pt idx="71198">
                  <c:v>98.886111111111106</c:v>
                </c:pt>
                <c:pt idx="71199">
                  <c:v>98.887500000000003</c:v>
                </c:pt>
                <c:pt idx="71200">
                  <c:v>98.888888888888886</c:v>
                </c:pt>
                <c:pt idx="71201">
                  <c:v>98.890277777777783</c:v>
                </c:pt>
                <c:pt idx="71202">
                  <c:v>98.891666666666666</c:v>
                </c:pt>
                <c:pt idx="71203">
                  <c:v>98.893055555555549</c:v>
                </c:pt>
                <c:pt idx="71204">
                  <c:v>98.894444444444446</c:v>
                </c:pt>
                <c:pt idx="71205">
                  <c:v>98.895833333333329</c:v>
                </c:pt>
                <c:pt idx="71206">
                  <c:v>98.897222222222226</c:v>
                </c:pt>
                <c:pt idx="71207">
                  <c:v>98.898611111111109</c:v>
                </c:pt>
                <c:pt idx="71208">
                  <c:v>98.9</c:v>
                </c:pt>
                <c:pt idx="71209">
                  <c:v>98.901388888888889</c:v>
                </c:pt>
                <c:pt idx="71210">
                  <c:v>98.902777777777771</c:v>
                </c:pt>
                <c:pt idx="71211">
                  <c:v>98.904166666666669</c:v>
                </c:pt>
                <c:pt idx="71212">
                  <c:v>98.905555555555551</c:v>
                </c:pt>
                <c:pt idx="71213">
                  <c:v>98.906944444444449</c:v>
                </c:pt>
                <c:pt idx="71214">
                  <c:v>98.908333333333331</c:v>
                </c:pt>
                <c:pt idx="71215">
                  <c:v>98.909722222222229</c:v>
                </c:pt>
                <c:pt idx="71216">
                  <c:v>98.911111111111111</c:v>
                </c:pt>
                <c:pt idx="71217">
                  <c:v>98.912499999999994</c:v>
                </c:pt>
                <c:pt idx="71218">
                  <c:v>98.913888888888891</c:v>
                </c:pt>
                <c:pt idx="71219">
                  <c:v>98.915277777777774</c:v>
                </c:pt>
                <c:pt idx="71220">
                  <c:v>98.916666666666671</c:v>
                </c:pt>
                <c:pt idx="71221">
                  <c:v>98.918055555555554</c:v>
                </c:pt>
                <c:pt idx="71222">
                  <c:v>98.919444444444451</c:v>
                </c:pt>
                <c:pt idx="71223">
                  <c:v>98.920833333333334</c:v>
                </c:pt>
                <c:pt idx="71224">
                  <c:v>98.922222222222217</c:v>
                </c:pt>
                <c:pt idx="71225">
                  <c:v>98.923611111111114</c:v>
                </c:pt>
                <c:pt idx="71226">
                  <c:v>98.924999999999997</c:v>
                </c:pt>
                <c:pt idx="71227">
                  <c:v>98.926388888888894</c:v>
                </c:pt>
                <c:pt idx="71228">
                  <c:v>98.927777777777777</c:v>
                </c:pt>
                <c:pt idx="71229">
                  <c:v>98.92916666666666</c:v>
                </c:pt>
                <c:pt idx="71230">
                  <c:v>98.930555555555557</c:v>
                </c:pt>
                <c:pt idx="71231">
                  <c:v>98.93194444444444</c:v>
                </c:pt>
                <c:pt idx="71232">
                  <c:v>98.933333333333337</c:v>
                </c:pt>
                <c:pt idx="71233">
                  <c:v>98.93472222222222</c:v>
                </c:pt>
                <c:pt idx="71234">
                  <c:v>98.936111111111117</c:v>
                </c:pt>
                <c:pt idx="71235">
                  <c:v>98.9375</c:v>
                </c:pt>
                <c:pt idx="71236">
                  <c:v>98.938888888888883</c:v>
                </c:pt>
                <c:pt idx="71237">
                  <c:v>98.94027777777778</c:v>
                </c:pt>
                <c:pt idx="71238">
                  <c:v>98.941666666666663</c:v>
                </c:pt>
                <c:pt idx="71239">
                  <c:v>98.94305555555556</c:v>
                </c:pt>
                <c:pt idx="71240">
                  <c:v>98.944444444444443</c:v>
                </c:pt>
                <c:pt idx="71241">
                  <c:v>98.94583333333334</c:v>
                </c:pt>
                <c:pt idx="71242">
                  <c:v>98.947222222222223</c:v>
                </c:pt>
                <c:pt idx="71243">
                  <c:v>98.948611111111106</c:v>
                </c:pt>
                <c:pt idx="71244">
                  <c:v>98.95</c:v>
                </c:pt>
                <c:pt idx="71245">
                  <c:v>98.951388888888886</c:v>
                </c:pt>
                <c:pt idx="71246">
                  <c:v>98.952777777777783</c:v>
                </c:pt>
                <c:pt idx="71247">
                  <c:v>98.954166666666666</c:v>
                </c:pt>
                <c:pt idx="71248">
                  <c:v>98.955555555555549</c:v>
                </c:pt>
                <c:pt idx="71249">
                  <c:v>98.956944444444446</c:v>
                </c:pt>
                <c:pt idx="71250">
                  <c:v>98.958333333333329</c:v>
                </c:pt>
                <c:pt idx="71251">
                  <c:v>98.959722222222226</c:v>
                </c:pt>
                <c:pt idx="71252">
                  <c:v>98.961111111111109</c:v>
                </c:pt>
                <c:pt idx="71253">
                  <c:v>98.962500000000006</c:v>
                </c:pt>
                <c:pt idx="71254">
                  <c:v>98.963888888888889</c:v>
                </c:pt>
                <c:pt idx="71255">
                  <c:v>98.965277777777771</c:v>
                </c:pt>
                <c:pt idx="71256">
                  <c:v>98.966666666666669</c:v>
                </c:pt>
                <c:pt idx="71257">
                  <c:v>98.968055555555551</c:v>
                </c:pt>
                <c:pt idx="71258">
                  <c:v>98.969444444444449</c:v>
                </c:pt>
                <c:pt idx="71259">
                  <c:v>98.970833333333331</c:v>
                </c:pt>
                <c:pt idx="71260">
                  <c:v>98.972222222222229</c:v>
                </c:pt>
                <c:pt idx="71261">
                  <c:v>98.973611111111111</c:v>
                </c:pt>
                <c:pt idx="71262">
                  <c:v>98.974999999999994</c:v>
                </c:pt>
                <c:pt idx="71263">
                  <c:v>98.976388888888891</c:v>
                </c:pt>
                <c:pt idx="71264">
                  <c:v>98.977777777777774</c:v>
                </c:pt>
                <c:pt idx="71265">
                  <c:v>98.979166666666671</c:v>
                </c:pt>
                <c:pt idx="71266">
                  <c:v>98.980555555555554</c:v>
                </c:pt>
                <c:pt idx="71267">
                  <c:v>98.981944444444451</c:v>
                </c:pt>
                <c:pt idx="71268">
                  <c:v>98.983333333333334</c:v>
                </c:pt>
                <c:pt idx="71269">
                  <c:v>98.984722222222217</c:v>
                </c:pt>
                <c:pt idx="71270">
                  <c:v>98.986111111111114</c:v>
                </c:pt>
                <c:pt idx="71271">
                  <c:v>98.987499999999997</c:v>
                </c:pt>
                <c:pt idx="71272">
                  <c:v>98.988888888888894</c:v>
                </c:pt>
                <c:pt idx="71273">
                  <c:v>98.990277777777777</c:v>
                </c:pt>
                <c:pt idx="71274">
                  <c:v>98.99166666666666</c:v>
                </c:pt>
                <c:pt idx="71275">
                  <c:v>98.993055555555557</c:v>
                </c:pt>
                <c:pt idx="71276">
                  <c:v>98.99444444444444</c:v>
                </c:pt>
                <c:pt idx="71277">
                  <c:v>98.995833333333337</c:v>
                </c:pt>
                <c:pt idx="71278">
                  <c:v>98.99722222222222</c:v>
                </c:pt>
                <c:pt idx="71279">
                  <c:v>98.998611111111117</c:v>
                </c:pt>
                <c:pt idx="71280">
                  <c:v>99</c:v>
                </c:pt>
                <c:pt idx="71281">
                  <c:v>99.001388888888883</c:v>
                </c:pt>
                <c:pt idx="71282">
                  <c:v>99.00277777777778</c:v>
                </c:pt>
                <c:pt idx="71283">
                  <c:v>99.004166666666663</c:v>
                </c:pt>
                <c:pt idx="71284">
                  <c:v>99.00555555555556</c:v>
                </c:pt>
                <c:pt idx="71285">
                  <c:v>99.006944444444443</c:v>
                </c:pt>
                <c:pt idx="71286">
                  <c:v>99.00833333333334</c:v>
                </c:pt>
                <c:pt idx="71287">
                  <c:v>99.009722222222223</c:v>
                </c:pt>
                <c:pt idx="71288">
                  <c:v>99.011111111111106</c:v>
                </c:pt>
                <c:pt idx="71289">
                  <c:v>99.012500000000003</c:v>
                </c:pt>
                <c:pt idx="71290">
                  <c:v>99.013888888888886</c:v>
                </c:pt>
                <c:pt idx="71291">
                  <c:v>99.015277777777783</c:v>
                </c:pt>
                <c:pt idx="71292">
                  <c:v>99.016666666666666</c:v>
                </c:pt>
                <c:pt idx="71293">
                  <c:v>99.018055555555549</c:v>
                </c:pt>
                <c:pt idx="71294">
                  <c:v>99.019444444444446</c:v>
                </c:pt>
                <c:pt idx="71295">
                  <c:v>99.020833333333329</c:v>
                </c:pt>
                <c:pt idx="71296">
                  <c:v>99.022222222222226</c:v>
                </c:pt>
                <c:pt idx="71297">
                  <c:v>99.023611111111109</c:v>
                </c:pt>
                <c:pt idx="71298">
                  <c:v>99.025000000000006</c:v>
                </c:pt>
                <c:pt idx="71299">
                  <c:v>99.026388888888889</c:v>
                </c:pt>
                <c:pt idx="71300">
                  <c:v>99.027777777777771</c:v>
                </c:pt>
                <c:pt idx="71301">
                  <c:v>99.029166666666669</c:v>
                </c:pt>
                <c:pt idx="71302">
                  <c:v>99.030555555555551</c:v>
                </c:pt>
                <c:pt idx="71303">
                  <c:v>99.031944444444449</c:v>
                </c:pt>
                <c:pt idx="71304">
                  <c:v>99.033333333333331</c:v>
                </c:pt>
                <c:pt idx="71305">
                  <c:v>99.034722222222229</c:v>
                </c:pt>
                <c:pt idx="71306">
                  <c:v>99.036111111111111</c:v>
                </c:pt>
                <c:pt idx="71307">
                  <c:v>99.037499999999994</c:v>
                </c:pt>
                <c:pt idx="71308">
                  <c:v>99.038888888888891</c:v>
                </c:pt>
                <c:pt idx="71309">
                  <c:v>99.040277777777774</c:v>
                </c:pt>
                <c:pt idx="71310">
                  <c:v>99.041666666666671</c:v>
                </c:pt>
                <c:pt idx="71311">
                  <c:v>99.043055555555554</c:v>
                </c:pt>
                <c:pt idx="71312">
                  <c:v>99.044444444444451</c:v>
                </c:pt>
                <c:pt idx="71313">
                  <c:v>99.045833333333334</c:v>
                </c:pt>
                <c:pt idx="71314">
                  <c:v>99.047222222222217</c:v>
                </c:pt>
                <c:pt idx="71315">
                  <c:v>99.048611111111114</c:v>
                </c:pt>
                <c:pt idx="71316">
                  <c:v>99.05</c:v>
                </c:pt>
                <c:pt idx="71317">
                  <c:v>99.051388888888894</c:v>
                </c:pt>
                <c:pt idx="71318">
                  <c:v>99.052777777777777</c:v>
                </c:pt>
                <c:pt idx="71319">
                  <c:v>99.05416666666666</c:v>
                </c:pt>
                <c:pt idx="71320">
                  <c:v>99.055555555555557</c:v>
                </c:pt>
                <c:pt idx="71321">
                  <c:v>99.05694444444444</c:v>
                </c:pt>
                <c:pt idx="71322">
                  <c:v>99.058333333333337</c:v>
                </c:pt>
                <c:pt idx="71323">
                  <c:v>99.05972222222222</c:v>
                </c:pt>
                <c:pt idx="71324">
                  <c:v>99.061111111111117</c:v>
                </c:pt>
                <c:pt idx="71325">
                  <c:v>99.0625</c:v>
                </c:pt>
                <c:pt idx="71326">
                  <c:v>99.063888888888883</c:v>
                </c:pt>
                <c:pt idx="71327">
                  <c:v>99.06527777777778</c:v>
                </c:pt>
                <c:pt idx="71328">
                  <c:v>99.066666666666663</c:v>
                </c:pt>
                <c:pt idx="71329">
                  <c:v>99.06805555555556</c:v>
                </c:pt>
                <c:pt idx="71330">
                  <c:v>99.069444444444443</c:v>
                </c:pt>
                <c:pt idx="71331">
                  <c:v>99.07083333333334</c:v>
                </c:pt>
                <c:pt idx="71332">
                  <c:v>99.072222222222223</c:v>
                </c:pt>
                <c:pt idx="71333">
                  <c:v>99.073611111111106</c:v>
                </c:pt>
                <c:pt idx="71334">
                  <c:v>99.075000000000003</c:v>
                </c:pt>
                <c:pt idx="71335">
                  <c:v>99.076388888888886</c:v>
                </c:pt>
                <c:pt idx="71336">
                  <c:v>99.077777777777783</c:v>
                </c:pt>
                <c:pt idx="71337">
                  <c:v>99.079166666666666</c:v>
                </c:pt>
                <c:pt idx="71338">
                  <c:v>99.080555555555549</c:v>
                </c:pt>
                <c:pt idx="71339">
                  <c:v>99.081944444444446</c:v>
                </c:pt>
                <c:pt idx="71340">
                  <c:v>99.083333333333329</c:v>
                </c:pt>
                <c:pt idx="71341">
                  <c:v>99.084722222222226</c:v>
                </c:pt>
                <c:pt idx="71342">
                  <c:v>99.086111111111109</c:v>
                </c:pt>
                <c:pt idx="71343">
                  <c:v>99.087500000000006</c:v>
                </c:pt>
                <c:pt idx="71344">
                  <c:v>99.088888888888889</c:v>
                </c:pt>
                <c:pt idx="71345">
                  <c:v>99.090277777777771</c:v>
                </c:pt>
                <c:pt idx="71346">
                  <c:v>99.091666666666669</c:v>
                </c:pt>
                <c:pt idx="71347">
                  <c:v>99.093055555555551</c:v>
                </c:pt>
                <c:pt idx="71348">
                  <c:v>99.094444444444449</c:v>
                </c:pt>
                <c:pt idx="71349">
                  <c:v>99.095833333333331</c:v>
                </c:pt>
                <c:pt idx="71350">
                  <c:v>99.097222222222229</c:v>
                </c:pt>
                <c:pt idx="71351">
                  <c:v>99.098611111111111</c:v>
                </c:pt>
                <c:pt idx="71352">
                  <c:v>99.1</c:v>
                </c:pt>
                <c:pt idx="71353">
                  <c:v>99.101388888888891</c:v>
                </c:pt>
                <c:pt idx="71354">
                  <c:v>99.102777777777774</c:v>
                </c:pt>
                <c:pt idx="71355">
                  <c:v>99.104166666666671</c:v>
                </c:pt>
                <c:pt idx="71356">
                  <c:v>99.105555555555554</c:v>
                </c:pt>
                <c:pt idx="71357">
                  <c:v>99.106944444444451</c:v>
                </c:pt>
                <c:pt idx="71358">
                  <c:v>99.108333333333334</c:v>
                </c:pt>
                <c:pt idx="71359">
                  <c:v>99.109722222222217</c:v>
                </c:pt>
                <c:pt idx="71360">
                  <c:v>99.111111111111114</c:v>
                </c:pt>
                <c:pt idx="71361">
                  <c:v>99.112499999999997</c:v>
                </c:pt>
                <c:pt idx="71362">
                  <c:v>99.113888888888894</c:v>
                </c:pt>
                <c:pt idx="71363">
                  <c:v>99.115277777777777</c:v>
                </c:pt>
                <c:pt idx="71364">
                  <c:v>99.11666666666666</c:v>
                </c:pt>
                <c:pt idx="71365">
                  <c:v>99.118055555555557</c:v>
                </c:pt>
                <c:pt idx="71366">
                  <c:v>99.11944444444444</c:v>
                </c:pt>
                <c:pt idx="71367">
                  <c:v>99.120833333333337</c:v>
                </c:pt>
                <c:pt idx="71368">
                  <c:v>99.12222222222222</c:v>
                </c:pt>
                <c:pt idx="71369">
                  <c:v>99.123611111111117</c:v>
                </c:pt>
                <c:pt idx="71370">
                  <c:v>99.125</c:v>
                </c:pt>
                <c:pt idx="71371">
                  <c:v>99.126388888888883</c:v>
                </c:pt>
                <c:pt idx="71372">
                  <c:v>99.12777777777778</c:v>
                </c:pt>
                <c:pt idx="71373">
                  <c:v>99.129166666666663</c:v>
                </c:pt>
                <c:pt idx="71374">
                  <c:v>99.13055555555556</c:v>
                </c:pt>
                <c:pt idx="71375">
                  <c:v>99.131944444444443</c:v>
                </c:pt>
                <c:pt idx="71376">
                  <c:v>99.13333333333334</c:v>
                </c:pt>
                <c:pt idx="71377">
                  <c:v>99.134722222222223</c:v>
                </c:pt>
                <c:pt idx="71378">
                  <c:v>99.136111111111106</c:v>
                </c:pt>
                <c:pt idx="71379">
                  <c:v>99.137500000000003</c:v>
                </c:pt>
                <c:pt idx="71380">
                  <c:v>99.138888888888886</c:v>
                </c:pt>
                <c:pt idx="71381">
                  <c:v>99.140277777777783</c:v>
                </c:pt>
                <c:pt idx="71382">
                  <c:v>99.141666666666666</c:v>
                </c:pt>
                <c:pt idx="71383">
                  <c:v>99.143055555555549</c:v>
                </c:pt>
                <c:pt idx="71384">
                  <c:v>99.144444444444446</c:v>
                </c:pt>
                <c:pt idx="71385">
                  <c:v>99.145833333333329</c:v>
                </c:pt>
                <c:pt idx="71386">
                  <c:v>99.147222222222226</c:v>
                </c:pt>
                <c:pt idx="71387">
                  <c:v>99.148611111111109</c:v>
                </c:pt>
                <c:pt idx="71388">
                  <c:v>99.15</c:v>
                </c:pt>
                <c:pt idx="71389">
                  <c:v>99.151388888888889</c:v>
                </c:pt>
                <c:pt idx="71390">
                  <c:v>99.152777777777771</c:v>
                </c:pt>
                <c:pt idx="71391">
                  <c:v>99.154166666666669</c:v>
                </c:pt>
                <c:pt idx="71392">
                  <c:v>99.155555555555551</c:v>
                </c:pt>
                <c:pt idx="71393">
                  <c:v>99.156944444444449</c:v>
                </c:pt>
                <c:pt idx="71394">
                  <c:v>99.158333333333331</c:v>
                </c:pt>
                <c:pt idx="71395">
                  <c:v>99.159722222222229</c:v>
                </c:pt>
                <c:pt idx="71396">
                  <c:v>99.161111111111111</c:v>
                </c:pt>
                <c:pt idx="71397">
                  <c:v>99.162499999999994</c:v>
                </c:pt>
                <c:pt idx="71398">
                  <c:v>99.163888888888891</c:v>
                </c:pt>
                <c:pt idx="71399">
                  <c:v>99.165277777777774</c:v>
                </c:pt>
                <c:pt idx="71400">
                  <c:v>99.166666666666671</c:v>
                </c:pt>
                <c:pt idx="71401">
                  <c:v>99.168055555555554</c:v>
                </c:pt>
                <c:pt idx="71402">
                  <c:v>99.169444444444451</c:v>
                </c:pt>
                <c:pt idx="71403">
                  <c:v>99.170833333333334</c:v>
                </c:pt>
                <c:pt idx="71404">
                  <c:v>99.172222222222217</c:v>
                </c:pt>
                <c:pt idx="71405">
                  <c:v>99.173611111111114</c:v>
                </c:pt>
                <c:pt idx="71406">
                  <c:v>99.174999999999997</c:v>
                </c:pt>
                <c:pt idx="71407">
                  <c:v>99.176388888888894</c:v>
                </c:pt>
                <c:pt idx="71408">
                  <c:v>99.177777777777777</c:v>
                </c:pt>
                <c:pt idx="71409">
                  <c:v>99.17916666666666</c:v>
                </c:pt>
                <c:pt idx="71410">
                  <c:v>99.180555555555557</c:v>
                </c:pt>
                <c:pt idx="71411">
                  <c:v>99.18194444444444</c:v>
                </c:pt>
                <c:pt idx="71412">
                  <c:v>99.183333333333337</c:v>
                </c:pt>
                <c:pt idx="71413">
                  <c:v>99.18472222222222</c:v>
                </c:pt>
                <c:pt idx="71414">
                  <c:v>99.186111111111117</c:v>
                </c:pt>
                <c:pt idx="71415">
                  <c:v>99.1875</c:v>
                </c:pt>
                <c:pt idx="71416">
                  <c:v>99.188888888888883</c:v>
                </c:pt>
                <c:pt idx="71417">
                  <c:v>99.19027777777778</c:v>
                </c:pt>
                <c:pt idx="71418">
                  <c:v>99.191666666666663</c:v>
                </c:pt>
                <c:pt idx="71419">
                  <c:v>99.19305555555556</c:v>
                </c:pt>
                <c:pt idx="71420">
                  <c:v>99.194444444444443</c:v>
                </c:pt>
                <c:pt idx="71421">
                  <c:v>99.19583333333334</c:v>
                </c:pt>
                <c:pt idx="71422">
                  <c:v>99.197222222222223</c:v>
                </c:pt>
                <c:pt idx="71423">
                  <c:v>99.198611111111106</c:v>
                </c:pt>
                <c:pt idx="71424">
                  <c:v>99.2</c:v>
                </c:pt>
                <c:pt idx="71425">
                  <c:v>99.201388888888886</c:v>
                </c:pt>
                <c:pt idx="71426">
                  <c:v>99.202777777777783</c:v>
                </c:pt>
                <c:pt idx="71427">
                  <c:v>99.204166666666666</c:v>
                </c:pt>
                <c:pt idx="71428">
                  <c:v>99.205555555555549</c:v>
                </c:pt>
                <c:pt idx="71429">
                  <c:v>99.206944444444446</c:v>
                </c:pt>
                <c:pt idx="71430">
                  <c:v>99.208333333333329</c:v>
                </c:pt>
                <c:pt idx="71431">
                  <c:v>99.209722222222226</c:v>
                </c:pt>
                <c:pt idx="71432">
                  <c:v>99.211111111111109</c:v>
                </c:pt>
                <c:pt idx="71433">
                  <c:v>99.212500000000006</c:v>
                </c:pt>
                <c:pt idx="71434">
                  <c:v>99.213888888888889</c:v>
                </c:pt>
                <c:pt idx="71435">
                  <c:v>99.215277777777771</c:v>
                </c:pt>
                <c:pt idx="71436">
                  <c:v>99.216666666666669</c:v>
                </c:pt>
                <c:pt idx="71437">
                  <c:v>99.218055555555551</c:v>
                </c:pt>
                <c:pt idx="71438">
                  <c:v>99.219444444444449</c:v>
                </c:pt>
                <c:pt idx="71439">
                  <c:v>99.220833333333331</c:v>
                </c:pt>
                <c:pt idx="71440">
                  <c:v>99.222222222222229</c:v>
                </c:pt>
                <c:pt idx="71441">
                  <c:v>99.223611111111111</c:v>
                </c:pt>
                <c:pt idx="71442">
                  <c:v>99.224999999999994</c:v>
                </c:pt>
                <c:pt idx="71443">
                  <c:v>99.226388888888891</c:v>
                </c:pt>
                <c:pt idx="71444">
                  <c:v>99.227777777777774</c:v>
                </c:pt>
                <c:pt idx="71445">
                  <c:v>99.229166666666671</c:v>
                </c:pt>
                <c:pt idx="71446">
                  <c:v>99.230555555555554</c:v>
                </c:pt>
                <c:pt idx="71447">
                  <c:v>99.231944444444451</c:v>
                </c:pt>
                <c:pt idx="71448">
                  <c:v>99.233333333333334</c:v>
                </c:pt>
                <c:pt idx="71449">
                  <c:v>99.234722222222217</c:v>
                </c:pt>
                <c:pt idx="71450">
                  <c:v>99.236111111111114</c:v>
                </c:pt>
                <c:pt idx="71451">
                  <c:v>99.237499999999997</c:v>
                </c:pt>
                <c:pt idx="71452">
                  <c:v>99.238888888888894</c:v>
                </c:pt>
                <c:pt idx="71453">
                  <c:v>99.240277777777777</c:v>
                </c:pt>
                <c:pt idx="71454">
                  <c:v>99.24166666666666</c:v>
                </c:pt>
                <c:pt idx="71455">
                  <c:v>99.243055555555557</c:v>
                </c:pt>
                <c:pt idx="71456">
                  <c:v>99.24444444444444</c:v>
                </c:pt>
                <c:pt idx="71457">
                  <c:v>99.245833333333337</c:v>
                </c:pt>
                <c:pt idx="71458">
                  <c:v>99.24722222222222</c:v>
                </c:pt>
                <c:pt idx="71459">
                  <c:v>99.248611111111117</c:v>
                </c:pt>
                <c:pt idx="71460">
                  <c:v>99.25</c:v>
                </c:pt>
                <c:pt idx="71461">
                  <c:v>99.251388888888883</c:v>
                </c:pt>
                <c:pt idx="71462">
                  <c:v>99.25277777777778</c:v>
                </c:pt>
                <c:pt idx="71463">
                  <c:v>99.254166666666663</c:v>
                </c:pt>
                <c:pt idx="71464">
                  <c:v>99.25555555555556</c:v>
                </c:pt>
                <c:pt idx="71465">
                  <c:v>99.256944444444443</c:v>
                </c:pt>
                <c:pt idx="71466">
                  <c:v>99.25833333333334</c:v>
                </c:pt>
                <c:pt idx="71467">
                  <c:v>99.259722222222223</c:v>
                </c:pt>
                <c:pt idx="71468">
                  <c:v>99.261111111111106</c:v>
                </c:pt>
                <c:pt idx="71469">
                  <c:v>99.262500000000003</c:v>
                </c:pt>
                <c:pt idx="71470">
                  <c:v>99.263888888888886</c:v>
                </c:pt>
                <c:pt idx="71471">
                  <c:v>99.265277777777783</c:v>
                </c:pt>
                <c:pt idx="71472">
                  <c:v>99.266666666666666</c:v>
                </c:pt>
                <c:pt idx="71473">
                  <c:v>99.268055555555549</c:v>
                </c:pt>
                <c:pt idx="71474">
                  <c:v>99.269444444444446</c:v>
                </c:pt>
                <c:pt idx="71475">
                  <c:v>99.270833333333329</c:v>
                </c:pt>
                <c:pt idx="71476">
                  <c:v>99.272222222222226</c:v>
                </c:pt>
                <c:pt idx="71477">
                  <c:v>99.273611111111109</c:v>
                </c:pt>
                <c:pt idx="71478">
                  <c:v>99.275000000000006</c:v>
                </c:pt>
                <c:pt idx="71479">
                  <c:v>99.276388888888889</c:v>
                </c:pt>
                <c:pt idx="71480">
                  <c:v>99.277777777777771</c:v>
                </c:pt>
                <c:pt idx="71481">
                  <c:v>99.279166666666669</c:v>
                </c:pt>
                <c:pt idx="71482">
                  <c:v>99.280555555555551</c:v>
                </c:pt>
                <c:pt idx="71483">
                  <c:v>99.281944444444449</c:v>
                </c:pt>
                <c:pt idx="71484">
                  <c:v>99.283333333333331</c:v>
                </c:pt>
                <c:pt idx="71485">
                  <c:v>99.284722222222229</c:v>
                </c:pt>
                <c:pt idx="71486">
                  <c:v>99.286111111111111</c:v>
                </c:pt>
                <c:pt idx="71487">
                  <c:v>99.287499999999994</c:v>
                </c:pt>
                <c:pt idx="71488">
                  <c:v>99.288888888888891</c:v>
                </c:pt>
                <c:pt idx="71489">
                  <c:v>99.290277777777774</c:v>
                </c:pt>
                <c:pt idx="71490">
                  <c:v>99.291666666666671</c:v>
                </c:pt>
                <c:pt idx="71491">
                  <c:v>99.293055555555554</c:v>
                </c:pt>
                <c:pt idx="71492">
                  <c:v>99.294444444444451</c:v>
                </c:pt>
                <c:pt idx="71493">
                  <c:v>99.295833333333334</c:v>
                </c:pt>
                <c:pt idx="71494">
                  <c:v>99.297222222222217</c:v>
                </c:pt>
                <c:pt idx="71495">
                  <c:v>99.298611111111114</c:v>
                </c:pt>
                <c:pt idx="71496">
                  <c:v>99.3</c:v>
                </c:pt>
                <c:pt idx="71497">
                  <c:v>99.301388888888894</c:v>
                </c:pt>
                <c:pt idx="71498">
                  <c:v>99.302777777777777</c:v>
                </c:pt>
                <c:pt idx="71499">
                  <c:v>99.30416666666666</c:v>
                </c:pt>
                <c:pt idx="71500">
                  <c:v>99.305555555555557</c:v>
                </c:pt>
                <c:pt idx="71501">
                  <c:v>99.30694444444444</c:v>
                </c:pt>
                <c:pt idx="71502">
                  <c:v>99.308333333333337</c:v>
                </c:pt>
                <c:pt idx="71503">
                  <c:v>99.30972222222222</c:v>
                </c:pt>
                <c:pt idx="71504">
                  <c:v>99.311111111111117</c:v>
                </c:pt>
                <c:pt idx="71505">
                  <c:v>99.3125</c:v>
                </c:pt>
                <c:pt idx="71506">
                  <c:v>99.313888888888883</c:v>
                </c:pt>
                <c:pt idx="71507">
                  <c:v>99.31527777777778</c:v>
                </c:pt>
                <c:pt idx="71508">
                  <c:v>99.316666666666663</c:v>
                </c:pt>
                <c:pt idx="71509">
                  <c:v>99.31805555555556</c:v>
                </c:pt>
                <c:pt idx="71510">
                  <c:v>99.319444444444443</c:v>
                </c:pt>
                <c:pt idx="71511">
                  <c:v>99.32083333333334</c:v>
                </c:pt>
                <c:pt idx="71512">
                  <c:v>99.322222222222223</c:v>
                </c:pt>
                <c:pt idx="71513">
                  <c:v>99.323611111111106</c:v>
                </c:pt>
                <c:pt idx="71514">
                  <c:v>99.325000000000003</c:v>
                </c:pt>
                <c:pt idx="71515">
                  <c:v>99.326388888888886</c:v>
                </c:pt>
                <c:pt idx="71516">
                  <c:v>99.327777777777783</c:v>
                </c:pt>
                <c:pt idx="71517">
                  <c:v>99.329166666666666</c:v>
                </c:pt>
                <c:pt idx="71518">
                  <c:v>99.330555555555549</c:v>
                </c:pt>
                <c:pt idx="71519">
                  <c:v>99.331944444444446</c:v>
                </c:pt>
                <c:pt idx="71520">
                  <c:v>99.333333333333329</c:v>
                </c:pt>
                <c:pt idx="71521">
                  <c:v>99.334722222222226</c:v>
                </c:pt>
                <c:pt idx="71522">
                  <c:v>99.336111111111109</c:v>
                </c:pt>
                <c:pt idx="71523">
                  <c:v>99.337500000000006</c:v>
                </c:pt>
                <c:pt idx="71524">
                  <c:v>99.338888888888889</c:v>
                </c:pt>
                <c:pt idx="71525">
                  <c:v>99.340277777777771</c:v>
                </c:pt>
                <c:pt idx="71526">
                  <c:v>99.341666666666669</c:v>
                </c:pt>
                <c:pt idx="71527">
                  <c:v>99.343055555555551</c:v>
                </c:pt>
                <c:pt idx="71528">
                  <c:v>99.344444444444449</c:v>
                </c:pt>
                <c:pt idx="71529">
                  <c:v>99.345833333333331</c:v>
                </c:pt>
                <c:pt idx="71530">
                  <c:v>99.347222222222229</c:v>
                </c:pt>
                <c:pt idx="71531">
                  <c:v>99.348611111111111</c:v>
                </c:pt>
                <c:pt idx="71532">
                  <c:v>99.35</c:v>
                </c:pt>
                <c:pt idx="71533">
                  <c:v>99.351388888888891</c:v>
                </c:pt>
                <c:pt idx="71534">
                  <c:v>99.352777777777774</c:v>
                </c:pt>
                <c:pt idx="71535">
                  <c:v>99.354166666666671</c:v>
                </c:pt>
                <c:pt idx="71536">
                  <c:v>99.355555555555554</c:v>
                </c:pt>
                <c:pt idx="71537">
                  <c:v>99.356944444444451</c:v>
                </c:pt>
                <c:pt idx="71538">
                  <c:v>99.358333333333334</c:v>
                </c:pt>
                <c:pt idx="71539">
                  <c:v>99.359722222222217</c:v>
                </c:pt>
                <c:pt idx="71540">
                  <c:v>99.361111111111114</c:v>
                </c:pt>
                <c:pt idx="71541">
                  <c:v>99.362499999999997</c:v>
                </c:pt>
                <c:pt idx="71542">
                  <c:v>99.363888888888894</c:v>
                </c:pt>
                <c:pt idx="71543">
                  <c:v>99.365277777777777</c:v>
                </c:pt>
                <c:pt idx="71544">
                  <c:v>99.36666666666666</c:v>
                </c:pt>
                <c:pt idx="71545">
                  <c:v>99.368055555555557</c:v>
                </c:pt>
                <c:pt idx="71546">
                  <c:v>99.36944444444444</c:v>
                </c:pt>
                <c:pt idx="71547">
                  <c:v>99.370833333333337</c:v>
                </c:pt>
                <c:pt idx="71548">
                  <c:v>99.37222222222222</c:v>
                </c:pt>
                <c:pt idx="71549">
                  <c:v>99.373611111111117</c:v>
                </c:pt>
                <c:pt idx="71550">
                  <c:v>99.375</c:v>
                </c:pt>
                <c:pt idx="71551">
                  <c:v>99.376388888888883</c:v>
                </c:pt>
                <c:pt idx="71552">
                  <c:v>99.37777777777778</c:v>
                </c:pt>
                <c:pt idx="71553">
                  <c:v>99.379166666666663</c:v>
                </c:pt>
                <c:pt idx="71554">
                  <c:v>99.38055555555556</c:v>
                </c:pt>
                <c:pt idx="71555">
                  <c:v>99.381944444444443</c:v>
                </c:pt>
                <c:pt idx="71556">
                  <c:v>99.38333333333334</c:v>
                </c:pt>
                <c:pt idx="71557">
                  <c:v>99.384722222222223</c:v>
                </c:pt>
                <c:pt idx="71558">
                  <c:v>99.386111111111106</c:v>
                </c:pt>
                <c:pt idx="71559">
                  <c:v>99.387500000000003</c:v>
                </c:pt>
                <c:pt idx="71560">
                  <c:v>99.388888888888886</c:v>
                </c:pt>
                <c:pt idx="71561">
                  <c:v>99.390277777777783</c:v>
                </c:pt>
                <c:pt idx="71562">
                  <c:v>99.391666666666666</c:v>
                </c:pt>
                <c:pt idx="71563">
                  <c:v>99.393055555555549</c:v>
                </c:pt>
                <c:pt idx="71564">
                  <c:v>99.394444444444446</c:v>
                </c:pt>
                <c:pt idx="71565">
                  <c:v>99.395833333333329</c:v>
                </c:pt>
                <c:pt idx="71566">
                  <c:v>99.397222222222226</c:v>
                </c:pt>
                <c:pt idx="71567">
                  <c:v>99.398611111111109</c:v>
                </c:pt>
                <c:pt idx="71568">
                  <c:v>99.4</c:v>
                </c:pt>
                <c:pt idx="71569">
                  <c:v>99.401388888888889</c:v>
                </c:pt>
                <c:pt idx="71570">
                  <c:v>99.402777777777771</c:v>
                </c:pt>
                <c:pt idx="71571">
                  <c:v>99.404166666666669</c:v>
                </c:pt>
                <c:pt idx="71572">
                  <c:v>99.405555555555551</c:v>
                </c:pt>
                <c:pt idx="71573">
                  <c:v>99.406944444444449</c:v>
                </c:pt>
                <c:pt idx="71574">
                  <c:v>99.408333333333331</c:v>
                </c:pt>
                <c:pt idx="71575">
                  <c:v>99.409722222222229</c:v>
                </c:pt>
                <c:pt idx="71576">
                  <c:v>99.411111111111111</c:v>
                </c:pt>
                <c:pt idx="71577">
                  <c:v>99.412499999999994</c:v>
                </c:pt>
                <c:pt idx="71578">
                  <c:v>99.413888888888891</c:v>
                </c:pt>
                <c:pt idx="71579">
                  <c:v>99.415277777777774</c:v>
                </c:pt>
                <c:pt idx="71580">
                  <c:v>99.416666666666671</c:v>
                </c:pt>
                <c:pt idx="71581">
                  <c:v>99.418055555555554</c:v>
                </c:pt>
                <c:pt idx="71582">
                  <c:v>99.419444444444451</c:v>
                </c:pt>
                <c:pt idx="71583">
                  <c:v>99.420833333333334</c:v>
                </c:pt>
                <c:pt idx="71584">
                  <c:v>99.422222222222217</c:v>
                </c:pt>
                <c:pt idx="71585">
                  <c:v>99.423611111111114</c:v>
                </c:pt>
                <c:pt idx="71586">
                  <c:v>99.424999999999997</c:v>
                </c:pt>
                <c:pt idx="71587">
                  <c:v>99.426388888888894</c:v>
                </c:pt>
                <c:pt idx="71588">
                  <c:v>99.427777777777777</c:v>
                </c:pt>
                <c:pt idx="71589">
                  <c:v>99.42916666666666</c:v>
                </c:pt>
                <c:pt idx="71590">
                  <c:v>99.430555555555557</c:v>
                </c:pt>
                <c:pt idx="71591">
                  <c:v>99.43194444444444</c:v>
                </c:pt>
                <c:pt idx="71592">
                  <c:v>99.433333333333337</c:v>
                </c:pt>
                <c:pt idx="71593">
                  <c:v>99.43472222222222</c:v>
                </c:pt>
                <c:pt idx="71594">
                  <c:v>99.436111111111117</c:v>
                </c:pt>
                <c:pt idx="71595">
                  <c:v>99.4375</c:v>
                </c:pt>
                <c:pt idx="71596">
                  <c:v>99.438888888888883</c:v>
                </c:pt>
                <c:pt idx="71597">
                  <c:v>99.44027777777778</c:v>
                </c:pt>
                <c:pt idx="71598">
                  <c:v>99.441666666666663</c:v>
                </c:pt>
                <c:pt idx="71599">
                  <c:v>99.44305555555556</c:v>
                </c:pt>
                <c:pt idx="71600">
                  <c:v>99.444444444444443</c:v>
                </c:pt>
                <c:pt idx="71601">
                  <c:v>99.44583333333334</c:v>
                </c:pt>
                <c:pt idx="71602">
                  <c:v>99.447222222222223</c:v>
                </c:pt>
                <c:pt idx="71603">
                  <c:v>99.448611111111106</c:v>
                </c:pt>
                <c:pt idx="71604">
                  <c:v>99.45</c:v>
                </c:pt>
                <c:pt idx="71605">
                  <c:v>99.451388888888886</c:v>
                </c:pt>
                <c:pt idx="71606">
                  <c:v>99.452777777777783</c:v>
                </c:pt>
                <c:pt idx="71607">
                  <c:v>99.454166666666666</c:v>
                </c:pt>
                <c:pt idx="71608">
                  <c:v>99.455555555555549</c:v>
                </c:pt>
                <c:pt idx="71609">
                  <c:v>99.456944444444446</c:v>
                </c:pt>
                <c:pt idx="71610">
                  <c:v>99.458333333333329</c:v>
                </c:pt>
                <c:pt idx="71611">
                  <c:v>99.459722222222226</c:v>
                </c:pt>
                <c:pt idx="71612">
                  <c:v>99.461111111111109</c:v>
                </c:pt>
                <c:pt idx="71613">
                  <c:v>99.462500000000006</c:v>
                </c:pt>
                <c:pt idx="71614">
                  <c:v>99.463888888888889</c:v>
                </c:pt>
                <c:pt idx="71615">
                  <c:v>99.465277777777771</c:v>
                </c:pt>
                <c:pt idx="71616">
                  <c:v>99.466666666666669</c:v>
                </c:pt>
                <c:pt idx="71617">
                  <c:v>99.468055555555551</c:v>
                </c:pt>
                <c:pt idx="71618">
                  <c:v>99.469444444444449</c:v>
                </c:pt>
                <c:pt idx="71619">
                  <c:v>99.470833333333331</c:v>
                </c:pt>
                <c:pt idx="71620">
                  <c:v>99.472222222222229</c:v>
                </c:pt>
                <c:pt idx="71621">
                  <c:v>99.473611111111111</c:v>
                </c:pt>
                <c:pt idx="71622">
                  <c:v>99.474999999999994</c:v>
                </c:pt>
                <c:pt idx="71623">
                  <c:v>99.476388888888891</c:v>
                </c:pt>
                <c:pt idx="71624">
                  <c:v>99.477777777777774</c:v>
                </c:pt>
                <c:pt idx="71625">
                  <c:v>99.479166666666671</c:v>
                </c:pt>
                <c:pt idx="71626">
                  <c:v>99.480555555555554</c:v>
                </c:pt>
                <c:pt idx="71627">
                  <c:v>99.481944444444451</c:v>
                </c:pt>
                <c:pt idx="71628">
                  <c:v>99.483333333333334</c:v>
                </c:pt>
                <c:pt idx="71629">
                  <c:v>99.484722222222217</c:v>
                </c:pt>
                <c:pt idx="71630">
                  <c:v>99.486111111111114</c:v>
                </c:pt>
                <c:pt idx="71631">
                  <c:v>99.487499999999997</c:v>
                </c:pt>
                <c:pt idx="71632">
                  <c:v>99.488888888888894</c:v>
                </c:pt>
                <c:pt idx="71633">
                  <c:v>99.490277777777777</c:v>
                </c:pt>
                <c:pt idx="71634">
                  <c:v>99.49166666666666</c:v>
                </c:pt>
                <c:pt idx="71635">
                  <c:v>99.493055555555557</c:v>
                </c:pt>
                <c:pt idx="71636">
                  <c:v>99.49444444444444</c:v>
                </c:pt>
                <c:pt idx="71637">
                  <c:v>99.495833333333337</c:v>
                </c:pt>
                <c:pt idx="71638">
                  <c:v>99.49722222222222</c:v>
                </c:pt>
                <c:pt idx="71639">
                  <c:v>99.498611111111117</c:v>
                </c:pt>
                <c:pt idx="71640">
                  <c:v>99.5</c:v>
                </c:pt>
                <c:pt idx="71641">
                  <c:v>99.501388888888883</c:v>
                </c:pt>
                <c:pt idx="71642">
                  <c:v>99.50277777777778</c:v>
                </c:pt>
                <c:pt idx="71643">
                  <c:v>99.504166666666663</c:v>
                </c:pt>
                <c:pt idx="71644">
                  <c:v>99.50555555555556</c:v>
                </c:pt>
                <c:pt idx="71645">
                  <c:v>99.506944444444443</c:v>
                </c:pt>
                <c:pt idx="71646">
                  <c:v>99.50833333333334</c:v>
                </c:pt>
                <c:pt idx="71647">
                  <c:v>99.509722222222223</c:v>
                </c:pt>
                <c:pt idx="71648">
                  <c:v>99.511111111111106</c:v>
                </c:pt>
                <c:pt idx="71649">
                  <c:v>99.512500000000003</c:v>
                </c:pt>
                <c:pt idx="71650">
                  <c:v>99.513888888888886</c:v>
                </c:pt>
                <c:pt idx="71651">
                  <c:v>99.515277777777783</c:v>
                </c:pt>
                <c:pt idx="71652">
                  <c:v>99.516666666666666</c:v>
                </c:pt>
                <c:pt idx="71653">
                  <c:v>99.518055555555549</c:v>
                </c:pt>
                <c:pt idx="71654">
                  <c:v>99.519444444444446</c:v>
                </c:pt>
                <c:pt idx="71655">
                  <c:v>99.520833333333329</c:v>
                </c:pt>
                <c:pt idx="71656">
                  <c:v>99.522222222222226</c:v>
                </c:pt>
                <c:pt idx="71657">
                  <c:v>99.523611111111109</c:v>
                </c:pt>
                <c:pt idx="71658">
                  <c:v>99.525000000000006</c:v>
                </c:pt>
                <c:pt idx="71659">
                  <c:v>99.526388888888889</c:v>
                </c:pt>
                <c:pt idx="71660">
                  <c:v>99.527777777777771</c:v>
                </c:pt>
                <c:pt idx="71661">
                  <c:v>99.529166666666669</c:v>
                </c:pt>
                <c:pt idx="71662">
                  <c:v>99.530555555555551</c:v>
                </c:pt>
                <c:pt idx="71663">
                  <c:v>99.531944444444449</c:v>
                </c:pt>
                <c:pt idx="71664">
                  <c:v>99.533333333333331</c:v>
                </c:pt>
                <c:pt idx="71665">
                  <c:v>99.534722222222229</c:v>
                </c:pt>
                <c:pt idx="71666">
                  <c:v>99.536111111111111</c:v>
                </c:pt>
                <c:pt idx="71667">
                  <c:v>99.537499999999994</c:v>
                </c:pt>
                <c:pt idx="71668">
                  <c:v>99.538888888888891</c:v>
                </c:pt>
                <c:pt idx="71669">
                  <c:v>99.540277777777774</c:v>
                </c:pt>
                <c:pt idx="71670">
                  <c:v>99.541666666666671</c:v>
                </c:pt>
                <c:pt idx="71671">
                  <c:v>99.543055555555554</c:v>
                </c:pt>
                <c:pt idx="71672">
                  <c:v>99.544444444444451</c:v>
                </c:pt>
                <c:pt idx="71673">
                  <c:v>99.545833333333334</c:v>
                </c:pt>
                <c:pt idx="71674">
                  <c:v>99.547222222222217</c:v>
                </c:pt>
                <c:pt idx="71675">
                  <c:v>99.548611111111114</c:v>
                </c:pt>
                <c:pt idx="71676">
                  <c:v>99.55</c:v>
                </c:pt>
                <c:pt idx="71677">
                  <c:v>99.551388888888894</c:v>
                </c:pt>
                <c:pt idx="71678">
                  <c:v>99.552777777777777</c:v>
                </c:pt>
                <c:pt idx="71679">
                  <c:v>99.55416666666666</c:v>
                </c:pt>
                <c:pt idx="71680">
                  <c:v>99.555555555555557</c:v>
                </c:pt>
                <c:pt idx="71681">
                  <c:v>99.55694444444444</c:v>
                </c:pt>
                <c:pt idx="71682">
                  <c:v>99.558333333333337</c:v>
                </c:pt>
                <c:pt idx="71683">
                  <c:v>99.55972222222222</c:v>
                </c:pt>
                <c:pt idx="71684">
                  <c:v>99.561111111111117</c:v>
                </c:pt>
                <c:pt idx="71685">
                  <c:v>99.5625</c:v>
                </c:pt>
                <c:pt idx="71686">
                  <c:v>99.563888888888883</c:v>
                </c:pt>
                <c:pt idx="71687">
                  <c:v>99.56527777777778</c:v>
                </c:pt>
                <c:pt idx="71688">
                  <c:v>99.566666666666663</c:v>
                </c:pt>
                <c:pt idx="71689">
                  <c:v>99.56805555555556</c:v>
                </c:pt>
                <c:pt idx="71690">
                  <c:v>99.569444444444443</c:v>
                </c:pt>
                <c:pt idx="71691">
                  <c:v>99.57083333333334</c:v>
                </c:pt>
                <c:pt idx="71692">
                  <c:v>99.572222222222223</c:v>
                </c:pt>
                <c:pt idx="71693">
                  <c:v>99.573611111111106</c:v>
                </c:pt>
                <c:pt idx="71694">
                  <c:v>99.575000000000003</c:v>
                </c:pt>
                <c:pt idx="71695">
                  <c:v>99.576388888888886</c:v>
                </c:pt>
                <c:pt idx="71696">
                  <c:v>99.577777777777783</c:v>
                </c:pt>
                <c:pt idx="71697">
                  <c:v>99.579166666666666</c:v>
                </c:pt>
                <c:pt idx="71698">
                  <c:v>99.580555555555549</c:v>
                </c:pt>
                <c:pt idx="71699">
                  <c:v>99.581944444444446</c:v>
                </c:pt>
                <c:pt idx="71700">
                  <c:v>99.583333333333329</c:v>
                </c:pt>
                <c:pt idx="71701">
                  <c:v>99.584722222222226</c:v>
                </c:pt>
                <c:pt idx="71702">
                  <c:v>99.586111111111109</c:v>
                </c:pt>
                <c:pt idx="71703">
                  <c:v>99.587500000000006</c:v>
                </c:pt>
                <c:pt idx="71704">
                  <c:v>99.588888888888889</c:v>
                </c:pt>
                <c:pt idx="71705">
                  <c:v>99.590277777777771</c:v>
                </c:pt>
                <c:pt idx="71706">
                  <c:v>99.591666666666669</c:v>
                </c:pt>
                <c:pt idx="71707">
                  <c:v>99.593055555555551</c:v>
                </c:pt>
                <c:pt idx="71708">
                  <c:v>99.594444444444449</c:v>
                </c:pt>
                <c:pt idx="71709">
                  <c:v>99.595833333333331</c:v>
                </c:pt>
                <c:pt idx="71710">
                  <c:v>99.597222222222229</c:v>
                </c:pt>
                <c:pt idx="71711">
                  <c:v>99.598611111111111</c:v>
                </c:pt>
                <c:pt idx="71712">
                  <c:v>99.6</c:v>
                </c:pt>
                <c:pt idx="71713">
                  <c:v>99.601388888888891</c:v>
                </c:pt>
                <c:pt idx="71714">
                  <c:v>99.602777777777774</c:v>
                </c:pt>
                <c:pt idx="71715">
                  <c:v>99.604166666666671</c:v>
                </c:pt>
                <c:pt idx="71716">
                  <c:v>99.605555555555554</c:v>
                </c:pt>
                <c:pt idx="71717">
                  <c:v>99.606944444444451</c:v>
                </c:pt>
                <c:pt idx="71718">
                  <c:v>99.608333333333334</c:v>
                </c:pt>
                <c:pt idx="71719">
                  <c:v>99.609722222222217</c:v>
                </c:pt>
                <c:pt idx="71720">
                  <c:v>99.611111111111114</c:v>
                </c:pt>
                <c:pt idx="71721">
                  <c:v>99.612499999999997</c:v>
                </c:pt>
                <c:pt idx="71722">
                  <c:v>99.613888888888894</c:v>
                </c:pt>
                <c:pt idx="71723">
                  <c:v>99.615277777777777</c:v>
                </c:pt>
                <c:pt idx="71724">
                  <c:v>99.61666666666666</c:v>
                </c:pt>
                <c:pt idx="71725">
                  <c:v>99.618055555555557</c:v>
                </c:pt>
                <c:pt idx="71726">
                  <c:v>99.61944444444444</c:v>
                </c:pt>
                <c:pt idx="71727">
                  <c:v>99.620833333333337</c:v>
                </c:pt>
                <c:pt idx="71728">
                  <c:v>99.62222222222222</c:v>
                </c:pt>
                <c:pt idx="71729">
                  <c:v>99.623611111111117</c:v>
                </c:pt>
                <c:pt idx="71730">
                  <c:v>99.625</c:v>
                </c:pt>
                <c:pt idx="71731">
                  <c:v>99.626388888888883</c:v>
                </c:pt>
                <c:pt idx="71732">
                  <c:v>99.62777777777778</c:v>
                </c:pt>
                <c:pt idx="71733">
                  <c:v>99.629166666666663</c:v>
                </c:pt>
                <c:pt idx="71734">
                  <c:v>99.63055555555556</c:v>
                </c:pt>
                <c:pt idx="71735">
                  <c:v>99.631944444444443</c:v>
                </c:pt>
                <c:pt idx="71736">
                  <c:v>99.63333333333334</c:v>
                </c:pt>
                <c:pt idx="71737">
                  <c:v>99.634722222222223</c:v>
                </c:pt>
                <c:pt idx="71738">
                  <c:v>99.636111111111106</c:v>
                </c:pt>
                <c:pt idx="71739">
                  <c:v>99.637500000000003</c:v>
                </c:pt>
                <c:pt idx="71740">
                  <c:v>99.638888888888886</c:v>
                </c:pt>
                <c:pt idx="71741">
                  <c:v>99.640277777777783</c:v>
                </c:pt>
                <c:pt idx="71742">
                  <c:v>99.641666666666666</c:v>
                </c:pt>
                <c:pt idx="71743">
                  <c:v>99.643055555555549</c:v>
                </c:pt>
                <c:pt idx="71744">
                  <c:v>99.644444444444446</c:v>
                </c:pt>
                <c:pt idx="71745">
                  <c:v>99.645833333333329</c:v>
                </c:pt>
                <c:pt idx="71746">
                  <c:v>99.647222222222226</c:v>
                </c:pt>
                <c:pt idx="71747">
                  <c:v>99.648611111111109</c:v>
                </c:pt>
                <c:pt idx="71748">
                  <c:v>99.65</c:v>
                </c:pt>
                <c:pt idx="71749">
                  <c:v>99.651388888888889</c:v>
                </c:pt>
                <c:pt idx="71750">
                  <c:v>99.652777777777771</c:v>
                </c:pt>
                <c:pt idx="71751">
                  <c:v>99.654166666666669</c:v>
                </c:pt>
                <c:pt idx="71752">
                  <c:v>99.655555555555551</c:v>
                </c:pt>
                <c:pt idx="71753">
                  <c:v>99.656944444444449</c:v>
                </c:pt>
                <c:pt idx="71754">
                  <c:v>99.658333333333331</c:v>
                </c:pt>
                <c:pt idx="71755">
                  <c:v>99.659722222222229</c:v>
                </c:pt>
                <c:pt idx="71756">
                  <c:v>99.661111111111111</c:v>
                </c:pt>
                <c:pt idx="71757">
                  <c:v>99.662499999999994</c:v>
                </c:pt>
                <c:pt idx="71758">
                  <c:v>99.663888888888891</c:v>
                </c:pt>
                <c:pt idx="71759">
                  <c:v>99.665277777777774</c:v>
                </c:pt>
                <c:pt idx="71760">
                  <c:v>99.666666666666671</c:v>
                </c:pt>
                <c:pt idx="71761">
                  <c:v>99.668055555555554</c:v>
                </c:pt>
                <c:pt idx="71762">
                  <c:v>99.669444444444451</c:v>
                </c:pt>
                <c:pt idx="71763">
                  <c:v>99.670833333333334</c:v>
                </c:pt>
                <c:pt idx="71764">
                  <c:v>99.672222222222217</c:v>
                </c:pt>
                <c:pt idx="71765">
                  <c:v>99.673611111111114</c:v>
                </c:pt>
                <c:pt idx="71766">
                  <c:v>99.674999999999997</c:v>
                </c:pt>
                <c:pt idx="71767">
                  <c:v>99.676388888888894</c:v>
                </c:pt>
                <c:pt idx="71768">
                  <c:v>99.677777777777777</c:v>
                </c:pt>
                <c:pt idx="71769">
                  <c:v>99.67916666666666</c:v>
                </c:pt>
                <c:pt idx="71770">
                  <c:v>99.680555555555557</c:v>
                </c:pt>
                <c:pt idx="71771">
                  <c:v>99.68194444444444</c:v>
                </c:pt>
                <c:pt idx="71772">
                  <c:v>99.683333333333337</c:v>
                </c:pt>
                <c:pt idx="71773">
                  <c:v>99.68472222222222</c:v>
                </c:pt>
                <c:pt idx="71774">
                  <c:v>99.686111111111117</c:v>
                </c:pt>
                <c:pt idx="71775">
                  <c:v>99.6875</c:v>
                </c:pt>
                <c:pt idx="71776">
                  <c:v>99.688888888888883</c:v>
                </c:pt>
                <c:pt idx="71777">
                  <c:v>99.69027777777778</c:v>
                </c:pt>
                <c:pt idx="71778">
                  <c:v>99.691666666666663</c:v>
                </c:pt>
                <c:pt idx="71779">
                  <c:v>99.69305555555556</c:v>
                </c:pt>
                <c:pt idx="71780">
                  <c:v>99.694444444444443</c:v>
                </c:pt>
                <c:pt idx="71781">
                  <c:v>99.69583333333334</c:v>
                </c:pt>
                <c:pt idx="71782">
                  <c:v>99.697222222222223</c:v>
                </c:pt>
                <c:pt idx="71783">
                  <c:v>99.698611111111106</c:v>
                </c:pt>
                <c:pt idx="71784">
                  <c:v>99.7</c:v>
                </c:pt>
                <c:pt idx="71785">
                  <c:v>99.701388888888886</c:v>
                </c:pt>
                <c:pt idx="71786">
                  <c:v>99.702777777777783</c:v>
                </c:pt>
                <c:pt idx="71787">
                  <c:v>99.704166666666666</c:v>
                </c:pt>
                <c:pt idx="71788">
                  <c:v>99.705555555555549</c:v>
                </c:pt>
                <c:pt idx="71789">
                  <c:v>99.706944444444446</c:v>
                </c:pt>
                <c:pt idx="71790">
                  <c:v>99.708333333333329</c:v>
                </c:pt>
                <c:pt idx="71791">
                  <c:v>99.709722222222226</c:v>
                </c:pt>
                <c:pt idx="71792">
                  <c:v>99.711111111111109</c:v>
                </c:pt>
                <c:pt idx="71793">
                  <c:v>99.712500000000006</c:v>
                </c:pt>
                <c:pt idx="71794">
                  <c:v>99.713888888888889</c:v>
                </c:pt>
                <c:pt idx="71795">
                  <c:v>99.715277777777771</c:v>
                </c:pt>
                <c:pt idx="71796">
                  <c:v>99.716666666666669</c:v>
                </c:pt>
                <c:pt idx="71797">
                  <c:v>99.718055555555551</c:v>
                </c:pt>
                <c:pt idx="71798">
                  <c:v>99.719444444444449</c:v>
                </c:pt>
                <c:pt idx="71799">
                  <c:v>99.720833333333331</c:v>
                </c:pt>
                <c:pt idx="71800">
                  <c:v>99.722222222222229</c:v>
                </c:pt>
                <c:pt idx="71801">
                  <c:v>99.723611111111111</c:v>
                </c:pt>
                <c:pt idx="71802">
                  <c:v>99.724999999999994</c:v>
                </c:pt>
                <c:pt idx="71803">
                  <c:v>99.726388888888891</c:v>
                </c:pt>
                <c:pt idx="71804">
                  <c:v>99.727777777777774</c:v>
                </c:pt>
                <c:pt idx="71805">
                  <c:v>99.729166666666671</c:v>
                </c:pt>
                <c:pt idx="71806">
                  <c:v>99.730555555555554</c:v>
                </c:pt>
                <c:pt idx="71807">
                  <c:v>99.731944444444451</c:v>
                </c:pt>
                <c:pt idx="71808">
                  <c:v>99.733333333333334</c:v>
                </c:pt>
                <c:pt idx="71809">
                  <c:v>99.734722222222217</c:v>
                </c:pt>
                <c:pt idx="71810">
                  <c:v>99.736111111111114</c:v>
                </c:pt>
                <c:pt idx="71811">
                  <c:v>99.737499999999997</c:v>
                </c:pt>
                <c:pt idx="71812">
                  <c:v>99.738888888888894</c:v>
                </c:pt>
                <c:pt idx="71813">
                  <c:v>99.740277777777777</c:v>
                </c:pt>
                <c:pt idx="71814">
                  <c:v>99.74166666666666</c:v>
                </c:pt>
                <c:pt idx="71815">
                  <c:v>99.743055555555557</c:v>
                </c:pt>
                <c:pt idx="71816">
                  <c:v>99.74444444444444</c:v>
                </c:pt>
                <c:pt idx="71817">
                  <c:v>99.745833333333337</c:v>
                </c:pt>
                <c:pt idx="71818">
                  <c:v>99.74722222222222</c:v>
                </c:pt>
                <c:pt idx="71819">
                  <c:v>99.748611111111117</c:v>
                </c:pt>
                <c:pt idx="71820">
                  <c:v>99.75</c:v>
                </c:pt>
                <c:pt idx="71821">
                  <c:v>99.751388888888883</c:v>
                </c:pt>
                <c:pt idx="71822">
                  <c:v>99.75277777777778</c:v>
                </c:pt>
                <c:pt idx="71823">
                  <c:v>99.754166666666663</c:v>
                </c:pt>
                <c:pt idx="71824">
                  <c:v>99.75555555555556</c:v>
                </c:pt>
                <c:pt idx="71825">
                  <c:v>99.756944444444443</c:v>
                </c:pt>
                <c:pt idx="71826">
                  <c:v>99.75833333333334</c:v>
                </c:pt>
                <c:pt idx="71827">
                  <c:v>99.759722222222223</c:v>
                </c:pt>
                <c:pt idx="71828">
                  <c:v>99.761111111111106</c:v>
                </c:pt>
                <c:pt idx="71829">
                  <c:v>99.762500000000003</c:v>
                </c:pt>
                <c:pt idx="71830">
                  <c:v>99.763888888888886</c:v>
                </c:pt>
                <c:pt idx="71831">
                  <c:v>99.765277777777783</c:v>
                </c:pt>
                <c:pt idx="71832">
                  <c:v>99.766666666666666</c:v>
                </c:pt>
                <c:pt idx="71833">
                  <c:v>99.768055555555549</c:v>
                </c:pt>
                <c:pt idx="71834">
                  <c:v>99.769444444444446</c:v>
                </c:pt>
                <c:pt idx="71835">
                  <c:v>99.770833333333329</c:v>
                </c:pt>
                <c:pt idx="71836">
                  <c:v>99.772222222222226</c:v>
                </c:pt>
                <c:pt idx="71837">
                  <c:v>99.773611111111109</c:v>
                </c:pt>
                <c:pt idx="71838">
                  <c:v>99.775000000000006</c:v>
                </c:pt>
                <c:pt idx="71839">
                  <c:v>99.776388888888889</c:v>
                </c:pt>
                <c:pt idx="71840">
                  <c:v>99.777777777777771</c:v>
                </c:pt>
                <c:pt idx="71841">
                  <c:v>99.779166666666669</c:v>
                </c:pt>
                <c:pt idx="71842">
                  <c:v>99.780555555555551</c:v>
                </c:pt>
                <c:pt idx="71843">
                  <c:v>99.781944444444449</c:v>
                </c:pt>
                <c:pt idx="71844">
                  <c:v>99.783333333333331</c:v>
                </c:pt>
                <c:pt idx="71845">
                  <c:v>99.784722222222229</c:v>
                </c:pt>
                <c:pt idx="71846">
                  <c:v>99.786111111111111</c:v>
                </c:pt>
                <c:pt idx="71847">
                  <c:v>99.787499999999994</c:v>
                </c:pt>
                <c:pt idx="71848">
                  <c:v>99.788888888888891</c:v>
                </c:pt>
                <c:pt idx="71849">
                  <c:v>99.790277777777774</c:v>
                </c:pt>
                <c:pt idx="71850">
                  <c:v>99.791666666666671</c:v>
                </c:pt>
                <c:pt idx="71851">
                  <c:v>99.793055555555554</c:v>
                </c:pt>
                <c:pt idx="71852">
                  <c:v>99.794444444444451</c:v>
                </c:pt>
                <c:pt idx="71853">
                  <c:v>99.795833333333334</c:v>
                </c:pt>
                <c:pt idx="71854">
                  <c:v>99.797222222222217</c:v>
                </c:pt>
                <c:pt idx="71855">
                  <c:v>99.798611111111114</c:v>
                </c:pt>
                <c:pt idx="71856">
                  <c:v>99.8</c:v>
                </c:pt>
                <c:pt idx="71857">
                  <c:v>99.801388888888894</c:v>
                </c:pt>
                <c:pt idx="71858">
                  <c:v>99.802777777777777</c:v>
                </c:pt>
                <c:pt idx="71859">
                  <c:v>99.80416666666666</c:v>
                </c:pt>
                <c:pt idx="71860">
                  <c:v>99.805555555555557</c:v>
                </c:pt>
                <c:pt idx="71861">
                  <c:v>99.80694444444444</c:v>
                </c:pt>
                <c:pt idx="71862">
                  <c:v>99.808333333333337</c:v>
                </c:pt>
                <c:pt idx="71863">
                  <c:v>99.80972222222222</c:v>
                </c:pt>
                <c:pt idx="71864">
                  <c:v>99.811111111111117</c:v>
                </c:pt>
                <c:pt idx="71865">
                  <c:v>99.8125</c:v>
                </c:pt>
                <c:pt idx="71866">
                  <c:v>99.813888888888883</c:v>
                </c:pt>
                <c:pt idx="71867">
                  <c:v>99.81527777777778</c:v>
                </c:pt>
                <c:pt idx="71868">
                  <c:v>99.816666666666663</c:v>
                </c:pt>
                <c:pt idx="71869">
                  <c:v>99.81805555555556</c:v>
                </c:pt>
                <c:pt idx="71870">
                  <c:v>99.819444444444443</c:v>
                </c:pt>
                <c:pt idx="71871">
                  <c:v>99.82083333333334</c:v>
                </c:pt>
                <c:pt idx="71872">
                  <c:v>99.822222222222223</c:v>
                </c:pt>
                <c:pt idx="71873">
                  <c:v>99.823611111111106</c:v>
                </c:pt>
                <c:pt idx="71874">
                  <c:v>99.825000000000003</c:v>
                </c:pt>
                <c:pt idx="71875">
                  <c:v>99.826388888888886</c:v>
                </c:pt>
                <c:pt idx="71876">
                  <c:v>99.827777777777783</c:v>
                </c:pt>
                <c:pt idx="71877">
                  <c:v>99.829166666666666</c:v>
                </c:pt>
                <c:pt idx="71878">
                  <c:v>99.830555555555549</c:v>
                </c:pt>
                <c:pt idx="71879">
                  <c:v>99.831944444444446</c:v>
                </c:pt>
                <c:pt idx="71880">
                  <c:v>99.833333333333329</c:v>
                </c:pt>
                <c:pt idx="71881">
                  <c:v>99.834722222222226</c:v>
                </c:pt>
                <c:pt idx="71882">
                  <c:v>99.836111111111109</c:v>
                </c:pt>
                <c:pt idx="71883">
                  <c:v>99.837500000000006</c:v>
                </c:pt>
                <c:pt idx="71884">
                  <c:v>99.838888888888889</c:v>
                </c:pt>
                <c:pt idx="71885">
                  <c:v>99.840277777777771</c:v>
                </c:pt>
                <c:pt idx="71886">
                  <c:v>99.841666666666669</c:v>
                </c:pt>
                <c:pt idx="71887">
                  <c:v>99.843055555555551</c:v>
                </c:pt>
                <c:pt idx="71888">
                  <c:v>99.844444444444449</c:v>
                </c:pt>
                <c:pt idx="71889">
                  <c:v>99.845833333333331</c:v>
                </c:pt>
                <c:pt idx="71890">
                  <c:v>99.847222222222229</c:v>
                </c:pt>
                <c:pt idx="71891">
                  <c:v>99.848611111111111</c:v>
                </c:pt>
                <c:pt idx="71892">
                  <c:v>99.85</c:v>
                </c:pt>
                <c:pt idx="71893">
                  <c:v>99.851388888888891</c:v>
                </c:pt>
                <c:pt idx="71894">
                  <c:v>99.852777777777774</c:v>
                </c:pt>
                <c:pt idx="71895">
                  <c:v>99.854166666666671</c:v>
                </c:pt>
                <c:pt idx="71896">
                  <c:v>99.855555555555554</c:v>
                </c:pt>
                <c:pt idx="71897">
                  <c:v>99.856944444444451</c:v>
                </c:pt>
                <c:pt idx="71898">
                  <c:v>99.858333333333334</c:v>
                </c:pt>
                <c:pt idx="71899">
                  <c:v>99.859722222222217</c:v>
                </c:pt>
                <c:pt idx="71900">
                  <c:v>99.861111111111114</c:v>
                </c:pt>
                <c:pt idx="71901">
                  <c:v>99.862499999999997</c:v>
                </c:pt>
                <c:pt idx="71902">
                  <c:v>99.863888888888894</c:v>
                </c:pt>
                <c:pt idx="71903">
                  <c:v>99.865277777777777</c:v>
                </c:pt>
                <c:pt idx="71904">
                  <c:v>99.86666666666666</c:v>
                </c:pt>
                <c:pt idx="71905">
                  <c:v>99.868055555555557</c:v>
                </c:pt>
                <c:pt idx="71906">
                  <c:v>99.86944444444444</c:v>
                </c:pt>
                <c:pt idx="71907">
                  <c:v>99.870833333333337</c:v>
                </c:pt>
                <c:pt idx="71908">
                  <c:v>99.87222222222222</c:v>
                </c:pt>
                <c:pt idx="71909">
                  <c:v>99.873611111111117</c:v>
                </c:pt>
                <c:pt idx="71910">
                  <c:v>99.875</c:v>
                </c:pt>
                <c:pt idx="71911">
                  <c:v>99.876388888888883</c:v>
                </c:pt>
                <c:pt idx="71912">
                  <c:v>99.87777777777778</c:v>
                </c:pt>
                <c:pt idx="71913">
                  <c:v>99.879166666666663</c:v>
                </c:pt>
                <c:pt idx="71914">
                  <c:v>99.88055555555556</c:v>
                </c:pt>
                <c:pt idx="71915">
                  <c:v>99.881944444444443</c:v>
                </c:pt>
                <c:pt idx="71916">
                  <c:v>99.88333333333334</c:v>
                </c:pt>
                <c:pt idx="71917">
                  <c:v>99.884722222222223</c:v>
                </c:pt>
                <c:pt idx="71918">
                  <c:v>99.886111111111106</c:v>
                </c:pt>
                <c:pt idx="71919">
                  <c:v>99.887500000000003</c:v>
                </c:pt>
                <c:pt idx="71920">
                  <c:v>99.888888888888886</c:v>
                </c:pt>
                <c:pt idx="71921">
                  <c:v>99.890277777777783</c:v>
                </c:pt>
                <c:pt idx="71922">
                  <c:v>99.891666666666666</c:v>
                </c:pt>
                <c:pt idx="71923">
                  <c:v>99.893055555555549</c:v>
                </c:pt>
                <c:pt idx="71924">
                  <c:v>99.894444444444446</c:v>
                </c:pt>
                <c:pt idx="71925">
                  <c:v>99.895833333333329</c:v>
                </c:pt>
                <c:pt idx="71926">
                  <c:v>99.897222222222226</c:v>
                </c:pt>
                <c:pt idx="71927">
                  <c:v>99.898611111111109</c:v>
                </c:pt>
                <c:pt idx="71928">
                  <c:v>99.9</c:v>
                </c:pt>
                <c:pt idx="71929">
                  <c:v>99.901388888888889</c:v>
                </c:pt>
                <c:pt idx="71930">
                  <c:v>99.902777777777771</c:v>
                </c:pt>
                <c:pt idx="71931">
                  <c:v>99.904166666666669</c:v>
                </c:pt>
                <c:pt idx="71932">
                  <c:v>99.905555555555551</c:v>
                </c:pt>
                <c:pt idx="71933">
                  <c:v>99.906944444444449</c:v>
                </c:pt>
                <c:pt idx="71934">
                  <c:v>99.908333333333331</c:v>
                </c:pt>
                <c:pt idx="71935">
                  <c:v>99.909722222222229</c:v>
                </c:pt>
                <c:pt idx="71936">
                  <c:v>99.911111111111111</c:v>
                </c:pt>
                <c:pt idx="71937">
                  <c:v>99.912499999999994</c:v>
                </c:pt>
                <c:pt idx="71938">
                  <c:v>99.913888888888891</c:v>
                </c:pt>
                <c:pt idx="71939">
                  <c:v>99.915277777777774</c:v>
                </c:pt>
                <c:pt idx="71940">
                  <c:v>99.916666666666671</c:v>
                </c:pt>
                <c:pt idx="71941">
                  <c:v>99.918055555555554</c:v>
                </c:pt>
                <c:pt idx="71942">
                  <c:v>99.919444444444451</c:v>
                </c:pt>
                <c:pt idx="71943">
                  <c:v>99.920833333333334</c:v>
                </c:pt>
                <c:pt idx="71944">
                  <c:v>99.922222222222217</c:v>
                </c:pt>
                <c:pt idx="71945">
                  <c:v>99.923611111111114</c:v>
                </c:pt>
                <c:pt idx="71946">
                  <c:v>99.924999999999997</c:v>
                </c:pt>
                <c:pt idx="71947">
                  <c:v>99.926388888888894</c:v>
                </c:pt>
                <c:pt idx="71948">
                  <c:v>99.927777777777777</c:v>
                </c:pt>
                <c:pt idx="71949">
                  <c:v>99.92916666666666</c:v>
                </c:pt>
                <c:pt idx="71950">
                  <c:v>99.930555555555557</c:v>
                </c:pt>
                <c:pt idx="71951">
                  <c:v>99.93194444444444</c:v>
                </c:pt>
                <c:pt idx="71952">
                  <c:v>99.933333333333337</c:v>
                </c:pt>
                <c:pt idx="71953">
                  <c:v>99.93472222222222</c:v>
                </c:pt>
                <c:pt idx="71954">
                  <c:v>99.936111111111117</c:v>
                </c:pt>
                <c:pt idx="71955">
                  <c:v>99.9375</c:v>
                </c:pt>
                <c:pt idx="71956">
                  <c:v>99.938888888888883</c:v>
                </c:pt>
                <c:pt idx="71957">
                  <c:v>99.94027777777778</c:v>
                </c:pt>
                <c:pt idx="71958">
                  <c:v>99.941666666666663</c:v>
                </c:pt>
                <c:pt idx="71959">
                  <c:v>99.94305555555556</c:v>
                </c:pt>
                <c:pt idx="71960">
                  <c:v>99.944444444444443</c:v>
                </c:pt>
                <c:pt idx="71961">
                  <c:v>99.94583333333334</c:v>
                </c:pt>
                <c:pt idx="71962">
                  <c:v>99.947222222222223</c:v>
                </c:pt>
                <c:pt idx="71963">
                  <c:v>99.948611111111106</c:v>
                </c:pt>
                <c:pt idx="71964">
                  <c:v>99.95</c:v>
                </c:pt>
                <c:pt idx="71965">
                  <c:v>99.951388888888886</c:v>
                </c:pt>
                <c:pt idx="71966">
                  <c:v>99.952777777777783</c:v>
                </c:pt>
                <c:pt idx="71967">
                  <c:v>99.954166666666666</c:v>
                </c:pt>
                <c:pt idx="71968">
                  <c:v>99.955555555555549</c:v>
                </c:pt>
                <c:pt idx="71969">
                  <c:v>99.956944444444446</c:v>
                </c:pt>
                <c:pt idx="71970">
                  <c:v>99.958333333333329</c:v>
                </c:pt>
                <c:pt idx="71971">
                  <c:v>99.959722222222226</c:v>
                </c:pt>
                <c:pt idx="71972">
                  <c:v>99.961111111111109</c:v>
                </c:pt>
                <c:pt idx="71973">
                  <c:v>99.962500000000006</c:v>
                </c:pt>
                <c:pt idx="71974">
                  <c:v>99.963888888888889</c:v>
                </c:pt>
                <c:pt idx="71975">
                  <c:v>99.965277777777771</c:v>
                </c:pt>
                <c:pt idx="71976">
                  <c:v>99.966666666666669</c:v>
                </c:pt>
                <c:pt idx="71977">
                  <c:v>99.968055555555551</c:v>
                </c:pt>
                <c:pt idx="71978">
                  <c:v>99.969444444444449</c:v>
                </c:pt>
                <c:pt idx="71979">
                  <c:v>99.970833333333331</c:v>
                </c:pt>
                <c:pt idx="71980">
                  <c:v>99.972222222222229</c:v>
                </c:pt>
                <c:pt idx="71981">
                  <c:v>99.973611111111111</c:v>
                </c:pt>
                <c:pt idx="71982">
                  <c:v>99.974999999999994</c:v>
                </c:pt>
                <c:pt idx="71983">
                  <c:v>99.976388888888891</c:v>
                </c:pt>
                <c:pt idx="71984">
                  <c:v>99.977777777777774</c:v>
                </c:pt>
                <c:pt idx="71985">
                  <c:v>99.979166666666671</c:v>
                </c:pt>
                <c:pt idx="71986">
                  <c:v>99.980555555555554</c:v>
                </c:pt>
                <c:pt idx="71987">
                  <c:v>99.981944444444451</c:v>
                </c:pt>
                <c:pt idx="71988">
                  <c:v>99.983333333333334</c:v>
                </c:pt>
                <c:pt idx="71989">
                  <c:v>99.984722222222217</c:v>
                </c:pt>
                <c:pt idx="71990">
                  <c:v>99.986111111111114</c:v>
                </c:pt>
                <c:pt idx="71991">
                  <c:v>99.987499999999997</c:v>
                </c:pt>
                <c:pt idx="71992">
                  <c:v>99.988888888888894</c:v>
                </c:pt>
                <c:pt idx="71993">
                  <c:v>99.990277777777777</c:v>
                </c:pt>
                <c:pt idx="71994">
                  <c:v>99.99166666666666</c:v>
                </c:pt>
                <c:pt idx="71995">
                  <c:v>99.993055555555557</c:v>
                </c:pt>
                <c:pt idx="71996">
                  <c:v>99.99444444444444</c:v>
                </c:pt>
                <c:pt idx="71997">
                  <c:v>99.995833333333337</c:v>
                </c:pt>
                <c:pt idx="71998">
                  <c:v>99.99722222222222</c:v>
                </c:pt>
                <c:pt idx="71999">
                  <c:v>99.998611111111117</c:v>
                </c:pt>
                <c:pt idx="72000">
                  <c:v>100</c:v>
                </c:pt>
                <c:pt idx="72001">
                  <c:v>100.00138888888888</c:v>
                </c:pt>
                <c:pt idx="72002">
                  <c:v>100.00277777777778</c:v>
                </c:pt>
                <c:pt idx="72003">
                  <c:v>100.00416666666666</c:v>
                </c:pt>
                <c:pt idx="72004">
                  <c:v>100.00555555555556</c:v>
                </c:pt>
                <c:pt idx="72005">
                  <c:v>100.00694444444444</c:v>
                </c:pt>
                <c:pt idx="72006">
                  <c:v>100.00833333333334</c:v>
                </c:pt>
                <c:pt idx="72007">
                  <c:v>100.00972222222222</c:v>
                </c:pt>
                <c:pt idx="72008">
                  <c:v>100.01111111111111</c:v>
                </c:pt>
                <c:pt idx="72009">
                  <c:v>100.0125</c:v>
                </c:pt>
                <c:pt idx="72010">
                  <c:v>100.01388888888889</c:v>
                </c:pt>
                <c:pt idx="72011">
                  <c:v>100.01527777777778</c:v>
                </c:pt>
                <c:pt idx="72012">
                  <c:v>100.01666666666667</c:v>
                </c:pt>
                <c:pt idx="72013">
                  <c:v>100.01805555555555</c:v>
                </c:pt>
                <c:pt idx="72014">
                  <c:v>100.01944444444445</c:v>
                </c:pt>
                <c:pt idx="72015">
                  <c:v>100.02083333333333</c:v>
                </c:pt>
                <c:pt idx="72016">
                  <c:v>100.02222222222223</c:v>
                </c:pt>
                <c:pt idx="72017">
                  <c:v>100.02361111111111</c:v>
                </c:pt>
                <c:pt idx="72018">
                  <c:v>100.02500000000001</c:v>
                </c:pt>
                <c:pt idx="72019">
                  <c:v>100.02638888888889</c:v>
                </c:pt>
                <c:pt idx="72020">
                  <c:v>100.02777777777777</c:v>
                </c:pt>
                <c:pt idx="72021">
                  <c:v>100.02916666666667</c:v>
                </c:pt>
                <c:pt idx="72022">
                  <c:v>100.03055555555555</c:v>
                </c:pt>
                <c:pt idx="72023">
                  <c:v>100.03194444444445</c:v>
                </c:pt>
                <c:pt idx="72024">
                  <c:v>100.03333333333333</c:v>
                </c:pt>
                <c:pt idx="72025">
                  <c:v>100.03472222222223</c:v>
                </c:pt>
                <c:pt idx="72026">
                  <c:v>100.03611111111111</c:v>
                </c:pt>
                <c:pt idx="72027">
                  <c:v>100.03749999999999</c:v>
                </c:pt>
                <c:pt idx="72028">
                  <c:v>100.03888888888889</c:v>
                </c:pt>
                <c:pt idx="72029">
                  <c:v>100.04027777777777</c:v>
                </c:pt>
                <c:pt idx="72030">
                  <c:v>100.04166666666667</c:v>
                </c:pt>
                <c:pt idx="72031">
                  <c:v>100.04305555555555</c:v>
                </c:pt>
                <c:pt idx="72032">
                  <c:v>100.04444444444445</c:v>
                </c:pt>
                <c:pt idx="72033">
                  <c:v>100.04583333333333</c:v>
                </c:pt>
                <c:pt idx="72034">
                  <c:v>100.04722222222222</c:v>
                </c:pt>
                <c:pt idx="72035">
                  <c:v>100.04861111111111</c:v>
                </c:pt>
                <c:pt idx="72036">
                  <c:v>100.05</c:v>
                </c:pt>
                <c:pt idx="72037">
                  <c:v>100.05138888888889</c:v>
                </c:pt>
                <c:pt idx="72038">
                  <c:v>100.05277777777778</c:v>
                </c:pt>
                <c:pt idx="72039">
                  <c:v>100.05416666666666</c:v>
                </c:pt>
                <c:pt idx="72040">
                  <c:v>100.05555555555556</c:v>
                </c:pt>
                <c:pt idx="72041">
                  <c:v>100.05694444444444</c:v>
                </c:pt>
                <c:pt idx="72042">
                  <c:v>100.05833333333334</c:v>
                </c:pt>
                <c:pt idx="72043">
                  <c:v>100.05972222222222</c:v>
                </c:pt>
                <c:pt idx="72044">
                  <c:v>100.06111111111112</c:v>
                </c:pt>
                <c:pt idx="72045">
                  <c:v>100.0625</c:v>
                </c:pt>
                <c:pt idx="72046">
                  <c:v>100.06388888888888</c:v>
                </c:pt>
                <c:pt idx="72047">
                  <c:v>100.06527777777778</c:v>
                </c:pt>
                <c:pt idx="72048">
                  <c:v>100.06666666666666</c:v>
                </c:pt>
                <c:pt idx="72049">
                  <c:v>100.06805555555556</c:v>
                </c:pt>
                <c:pt idx="72050">
                  <c:v>100.06944444444444</c:v>
                </c:pt>
                <c:pt idx="72051">
                  <c:v>100.07083333333334</c:v>
                </c:pt>
                <c:pt idx="72052">
                  <c:v>100.07222222222222</c:v>
                </c:pt>
                <c:pt idx="72053">
                  <c:v>100.07361111111111</c:v>
                </c:pt>
                <c:pt idx="72054">
                  <c:v>100.075</c:v>
                </c:pt>
                <c:pt idx="72055">
                  <c:v>100.07638888888889</c:v>
                </c:pt>
                <c:pt idx="72056">
                  <c:v>100.07777777777778</c:v>
                </c:pt>
                <c:pt idx="72057">
                  <c:v>100.07916666666667</c:v>
                </c:pt>
                <c:pt idx="72058">
                  <c:v>100.08055555555555</c:v>
                </c:pt>
                <c:pt idx="72059">
                  <c:v>100.08194444444445</c:v>
                </c:pt>
                <c:pt idx="72060">
                  <c:v>100.08333333333333</c:v>
                </c:pt>
                <c:pt idx="72061">
                  <c:v>100.08472222222223</c:v>
                </c:pt>
                <c:pt idx="72062">
                  <c:v>100.08611111111111</c:v>
                </c:pt>
                <c:pt idx="72063">
                  <c:v>100.08750000000001</c:v>
                </c:pt>
                <c:pt idx="72064">
                  <c:v>100.08888888888889</c:v>
                </c:pt>
                <c:pt idx="72065">
                  <c:v>100.09027777777777</c:v>
                </c:pt>
                <c:pt idx="72066">
                  <c:v>100.09166666666667</c:v>
                </c:pt>
                <c:pt idx="72067">
                  <c:v>100.09305555555555</c:v>
                </c:pt>
                <c:pt idx="72068">
                  <c:v>100.09444444444445</c:v>
                </c:pt>
                <c:pt idx="72069">
                  <c:v>100.09583333333333</c:v>
                </c:pt>
                <c:pt idx="72070">
                  <c:v>100.09722222222223</c:v>
                </c:pt>
                <c:pt idx="72071">
                  <c:v>100.09861111111111</c:v>
                </c:pt>
                <c:pt idx="72072">
                  <c:v>100.1</c:v>
                </c:pt>
                <c:pt idx="72073">
                  <c:v>100.10138888888889</c:v>
                </c:pt>
                <c:pt idx="72074">
                  <c:v>100.10277777777777</c:v>
                </c:pt>
                <c:pt idx="72075">
                  <c:v>100.10416666666667</c:v>
                </c:pt>
                <c:pt idx="72076">
                  <c:v>100.10555555555555</c:v>
                </c:pt>
                <c:pt idx="72077">
                  <c:v>100.10694444444445</c:v>
                </c:pt>
                <c:pt idx="72078">
                  <c:v>100.10833333333333</c:v>
                </c:pt>
                <c:pt idx="72079">
                  <c:v>100.10972222222222</c:v>
                </c:pt>
                <c:pt idx="72080">
                  <c:v>100.11111111111111</c:v>
                </c:pt>
                <c:pt idx="72081">
                  <c:v>100.1125</c:v>
                </c:pt>
                <c:pt idx="72082">
                  <c:v>100.11388888888889</c:v>
                </c:pt>
                <c:pt idx="72083">
                  <c:v>100.11527777777778</c:v>
                </c:pt>
                <c:pt idx="72084">
                  <c:v>100.11666666666666</c:v>
                </c:pt>
                <c:pt idx="72085">
                  <c:v>100.11805555555556</c:v>
                </c:pt>
                <c:pt idx="72086">
                  <c:v>100.11944444444444</c:v>
                </c:pt>
                <c:pt idx="72087">
                  <c:v>100.12083333333334</c:v>
                </c:pt>
                <c:pt idx="72088">
                  <c:v>100.12222222222222</c:v>
                </c:pt>
                <c:pt idx="72089">
                  <c:v>100.12361111111112</c:v>
                </c:pt>
                <c:pt idx="72090">
                  <c:v>100.125</c:v>
                </c:pt>
                <c:pt idx="72091">
                  <c:v>100.12638888888888</c:v>
                </c:pt>
                <c:pt idx="72092">
                  <c:v>100.12777777777778</c:v>
                </c:pt>
                <c:pt idx="72093">
                  <c:v>100.12916666666666</c:v>
                </c:pt>
                <c:pt idx="72094">
                  <c:v>100.13055555555556</c:v>
                </c:pt>
                <c:pt idx="72095">
                  <c:v>100.13194444444444</c:v>
                </c:pt>
                <c:pt idx="72096">
                  <c:v>100.13333333333334</c:v>
                </c:pt>
                <c:pt idx="72097">
                  <c:v>100.13472222222222</c:v>
                </c:pt>
                <c:pt idx="72098">
                  <c:v>100.13611111111111</c:v>
                </c:pt>
                <c:pt idx="72099">
                  <c:v>100.1375</c:v>
                </c:pt>
                <c:pt idx="72100">
                  <c:v>100.13888888888889</c:v>
                </c:pt>
                <c:pt idx="72101">
                  <c:v>100.14027777777778</c:v>
                </c:pt>
                <c:pt idx="72102">
                  <c:v>100.14166666666667</c:v>
                </c:pt>
                <c:pt idx="72103">
                  <c:v>100.14305555555555</c:v>
                </c:pt>
                <c:pt idx="72104">
                  <c:v>100.14444444444445</c:v>
                </c:pt>
                <c:pt idx="72105">
                  <c:v>100.14583333333333</c:v>
                </c:pt>
                <c:pt idx="72106">
                  <c:v>100.14722222222223</c:v>
                </c:pt>
                <c:pt idx="72107">
                  <c:v>100.14861111111111</c:v>
                </c:pt>
                <c:pt idx="72108">
                  <c:v>100.15</c:v>
                </c:pt>
                <c:pt idx="72109">
                  <c:v>100.15138888888889</c:v>
                </c:pt>
                <c:pt idx="72110">
                  <c:v>100.15277777777777</c:v>
                </c:pt>
                <c:pt idx="72111">
                  <c:v>100.15416666666667</c:v>
                </c:pt>
                <c:pt idx="72112">
                  <c:v>100.15555555555555</c:v>
                </c:pt>
                <c:pt idx="72113">
                  <c:v>100.15694444444445</c:v>
                </c:pt>
                <c:pt idx="72114">
                  <c:v>100.15833333333333</c:v>
                </c:pt>
                <c:pt idx="72115">
                  <c:v>100.15972222222223</c:v>
                </c:pt>
                <c:pt idx="72116">
                  <c:v>100.16111111111111</c:v>
                </c:pt>
                <c:pt idx="72117">
                  <c:v>100.16249999999999</c:v>
                </c:pt>
                <c:pt idx="72118">
                  <c:v>100.16388888888889</c:v>
                </c:pt>
                <c:pt idx="72119">
                  <c:v>100.16527777777777</c:v>
                </c:pt>
                <c:pt idx="72120">
                  <c:v>100.16666666666667</c:v>
                </c:pt>
                <c:pt idx="72121">
                  <c:v>100.16805555555555</c:v>
                </c:pt>
                <c:pt idx="72122">
                  <c:v>100.16944444444445</c:v>
                </c:pt>
                <c:pt idx="72123">
                  <c:v>100.17083333333333</c:v>
                </c:pt>
                <c:pt idx="72124">
                  <c:v>100.17222222222222</c:v>
                </c:pt>
                <c:pt idx="72125">
                  <c:v>100.17361111111111</c:v>
                </c:pt>
                <c:pt idx="72126">
                  <c:v>100.175</c:v>
                </c:pt>
                <c:pt idx="72127">
                  <c:v>100.17638888888889</c:v>
                </c:pt>
                <c:pt idx="72128">
                  <c:v>100.17777777777778</c:v>
                </c:pt>
                <c:pt idx="72129">
                  <c:v>100.17916666666666</c:v>
                </c:pt>
                <c:pt idx="72130">
                  <c:v>100.18055555555556</c:v>
                </c:pt>
                <c:pt idx="72131">
                  <c:v>100.18194444444444</c:v>
                </c:pt>
                <c:pt idx="72132">
                  <c:v>100.18333333333334</c:v>
                </c:pt>
                <c:pt idx="72133">
                  <c:v>100.18472222222222</c:v>
                </c:pt>
                <c:pt idx="72134">
                  <c:v>100.18611111111112</c:v>
                </c:pt>
                <c:pt idx="72135">
                  <c:v>100.1875</c:v>
                </c:pt>
                <c:pt idx="72136">
                  <c:v>100.18888888888888</c:v>
                </c:pt>
                <c:pt idx="72137">
                  <c:v>100.19027777777778</c:v>
                </c:pt>
                <c:pt idx="72138">
                  <c:v>100.19166666666666</c:v>
                </c:pt>
                <c:pt idx="72139">
                  <c:v>100.19305555555556</c:v>
                </c:pt>
                <c:pt idx="72140">
                  <c:v>100.19444444444444</c:v>
                </c:pt>
                <c:pt idx="72141">
                  <c:v>100.19583333333334</c:v>
                </c:pt>
                <c:pt idx="72142">
                  <c:v>100.19722222222222</c:v>
                </c:pt>
                <c:pt idx="72143">
                  <c:v>100.19861111111111</c:v>
                </c:pt>
                <c:pt idx="72144">
                  <c:v>100.2</c:v>
                </c:pt>
                <c:pt idx="72145">
                  <c:v>100.20138888888889</c:v>
                </c:pt>
                <c:pt idx="72146">
                  <c:v>100.20277777777778</c:v>
                </c:pt>
                <c:pt idx="72147">
                  <c:v>100.20416666666667</c:v>
                </c:pt>
                <c:pt idx="72148">
                  <c:v>100.20555555555555</c:v>
                </c:pt>
                <c:pt idx="72149">
                  <c:v>100.20694444444445</c:v>
                </c:pt>
                <c:pt idx="72150">
                  <c:v>100.20833333333333</c:v>
                </c:pt>
                <c:pt idx="72151">
                  <c:v>100.20972222222223</c:v>
                </c:pt>
                <c:pt idx="72152">
                  <c:v>100.21111111111111</c:v>
                </c:pt>
                <c:pt idx="72153">
                  <c:v>100.21250000000001</c:v>
                </c:pt>
                <c:pt idx="72154">
                  <c:v>100.21388888888889</c:v>
                </c:pt>
                <c:pt idx="72155">
                  <c:v>100.21527777777777</c:v>
                </c:pt>
                <c:pt idx="72156">
                  <c:v>100.21666666666667</c:v>
                </c:pt>
                <c:pt idx="72157">
                  <c:v>100.21805555555555</c:v>
                </c:pt>
                <c:pt idx="72158">
                  <c:v>100.21944444444445</c:v>
                </c:pt>
                <c:pt idx="72159">
                  <c:v>100.22083333333333</c:v>
                </c:pt>
                <c:pt idx="72160">
                  <c:v>100.22222222222223</c:v>
                </c:pt>
                <c:pt idx="72161">
                  <c:v>100.22361111111111</c:v>
                </c:pt>
                <c:pt idx="72162">
                  <c:v>100.22499999999999</c:v>
                </c:pt>
                <c:pt idx="72163">
                  <c:v>100.22638888888889</c:v>
                </c:pt>
                <c:pt idx="72164">
                  <c:v>100.22777777777777</c:v>
                </c:pt>
                <c:pt idx="72165">
                  <c:v>100.22916666666667</c:v>
                </c:pt>
                <c:pt idx="72166">
                  <c:v>100.23055555555555</c:v>
                </c:pt>
                <c:pt idx="72167">
                  <c:v>100.23194444444445</c:v>
                </c:pt>
                <c:pt idx="72168">
                  <c:v>100.23333333333333</c:v>
                </c:pt>
                <c:pt idx="72169">
                  <c:v>100.23472222222222</c:v>
                </c:pt>
                <c:pt idx="72170">
                  <c:v>100.23611111111111</c:v>
                </c:pt>
                <c:pt idx="72171">
                  <c:v>100.2375</c:v>
                </c:pt>
                <c:pt idx="72172">
                  <c:v>100.23888888888889</c:v>
                </c:pt>
                <c:pt idx="72173">
                  <c:v>100.24027777777778</c:v>
                </c:pt>
                <c:pt idx="72174">
                  <c:v>100.24166666666666</c:v>
                </c:pt>
                <c:pt idx="72175">
                  <c:v>100.24305555555556</c:v>
                </c:pt>
                <c:pt idx="72176">
                  <c:v>100.24444444444444</c:v>
                </c:pt>
                <c:pt idx="72177">
                  <c:v>100.24583333333334</c:v>
                </c:pt>
                <c:pt idx="72178">
                  <c:v>100.24722222222222</c:v>
                </c:pt>
                <c:pt idx="72179">
                  <c:v>100.24861111111112</c:v>
                </c:pt>
                <c:pt idx="72180">
                  <c:v>100.25</c:v>
                </c:pt>
                <c:pt idx="72181">
                  <c:v>100.25138888888888</c:v>
                </c:pt>
                <c:pt idx="72182">
                  <c:v>100.25277777777778</c:v>
                </c:pt>
                <c:pt idx="72183">
                  <c:v>100.25416666666666</c:v>
                </c:pt>
                <c:pt idx="72184">
                  <c:v>100.25555555555556</c:v>
                </c:pt>
                <c:pt idx="72185">
                  <c:v>100.25694444444444</c:v>
                </c:pt>
                <c:pt idx="72186">
                  <c:v>100.25833333333334</c:v>
                </c:pt>
                <c:pt idx="72187">
                  <c:v>100.25972222222222</c:v>
                </c:pt>
                <c:pt idx="72188">
                  <c:v>100.26111111111111</c:v>
                </c:pt>
                <c:pt idx="72189">
                  <c:v>100.2625</c:v>
                </c:pt>
                <c:pt idx="72190">
                  <c:v>100.26388888888889</c:v>
                </c:pt>
                <c:pt idx="72191">
                  <c:v>100.26527777777778</c:v>
                </c:pt>
                <c:pt idx="72192">
                  <c:v>100.26666666666667</c:v>
                </c:pt>
                <c:pt idx="72193">
                  <c:v>100.26805555555555</c:v>
                </c:pt>
                <c:pt idx="72194">
                  <c:v>100.26944444444445</c:v>
                </c:pt>
                <c:pt idx="72195">
                  <c:v>100.27083333333333</c:v>
                </c:pt>
                <c:pt idx="72196">
                  <c:v>100.27222222222223</c:v>
                </c:pt>
                <c:pt idx="72197">
                  <c:v>100.27361111111111</c:v>
                </c:pt>
                <c:pt idx="72198">
                  <c:v>100.27500000000001</c:v>
                </c:pt>
                <c:pt idx="72199">
                  <c:v>100.27638888888889</c:v>
                </c:pt>
                <c:pt idx="72200">
                  <c:v>100.27777777777777</c:v>
                </c:pt>
                <c:pt idx="72201">
                  <c:v>100.27916666666667</c:v>
                </c:pt>
                <c:pt idx="72202">
                  <c:v>100.28055555555555</c:v>
                </c:pt>
                <c:pt idx="72203">
                  <c:v>100.28194444444445</c:v>
                </c:pt>
                <c:pt idx="72204">
                  <c:v>100.28333333333333</c:v>
                </c:pt>
                <c:pt idx="72205">
                  <c:v>100.28472222222223</c:v>
                </c:pt>
                <c:pt idx="72206">
                  <c:v>100.28611111111111</c:v>
                </c:pt>
                <c:pt idx="72207">
                  <c:v>100.28749999999999</c:v>
                </c:pt>
                <c:pt idx="72208">
                  <c:v>100.28888888888889</c:v>
                </c:pt>
                <c:pt idx="72209">
                  <c:v>100.29027777777777</c:v>
                </c:pt>
                <c:pt idx="72210">
                  <c:v>100.29166666666667</c:v>
                </c:pt>
                <c:pt idx="72211">
                  <c:v>100.29305555555555</c:v>
                </c:pt>
                <c:pt idx="72212">
                  <c:v>100.29444444444445</c:v>
                </c:pt>
                <c:pt idx="72213">
                  <c:v>100.29583333333333</c:v>
                </c:pt>
                <c:pt idx="72214">
                  <c:v>100.29722222222222</c:v>
                </c:pt>
                <c:pt idx="72215">
                  <c:v>100.29861111111111</c:v>
                </c:pt>
                <c:pt idx="72216">
                  <c:v>100.3</c:v>
                </c:pt>
                <c:pt idx="72217">
                  <c:v>100.30138888888889</c:v>
                </c:pt>
                <c:pt idx="72218">
                  <c:v>100.30277777777778</c:v>
                </c:pt>
                <c:pt idx="72219">
                  <c:v>100.30416666666666</c:v>
                </c:pt>
                <c:pt idx="72220">
                  <c:v>100.30555555555556</c:v>
                </c:pt>
                <c:pt idx="72221">
                  <c:v>100.30694444444444</c:v>
                </c:pt>
                <c:pt idx="72222">
                  <c:v>100.30833333333334</c:v>
                </c:pt>
                <c:pt idx="72223">
                  <c:v>100.30972222222222</c:v>
                </c:pt>
                <c:pt idx="72224">
                  <c:v>100.31111111111112</c:v>
                </c:pt>
                <c:pt idx="72225">
                  <c:v>100.3125</c:v>
                </c:pt>
                <c:pt idx="72226">
                  <c:v>100.31388888888888</c:v>
                </c:pt>
                <c:pt idx="72227">
                  <c:v>100.31527777777778</c:v>
                </c:pt>
                <c:pt idx="72228">
                  <c:v>100.31666666666666</c:v>
                </c:pt>
                <c:pt idx="72229">
                  <c:v>100.31805555555556</c:v>
                </c:pt>
                <c:pt idx="72230">
                  <c:v>100.31944444444444</c:v>
                </c:pt>
                <c:pt idx="72231">
                  <c:v>100.32083333333334</c:v>
                </c:pt>
                <c:pt idx="72232">
                  <c:v>100.32222222222222</c:v>
                </c:pt>
                <c:pt idx="72233">
                  <c:v>100.32361111111111</c:v>
                </c:pt>
                <c:pt idx="72234">
                  <c:v>100.325</c:v>
                </c:pt>
                <c:pt idx="72235">
                  <c:v>100.32638888888889</c:v>
                </c:pt>
                <c:pt idx="72236">
                  <c:v>100.32777777777778</c:v>
                </c:pt>
                <c:pt idx="72237">
                  <c:v>100.32916666666667</c:v>
                </c:pt>
                <c:pt idx="72238">
                  <c:v>100.33055555555555</c:v>
                </c:pt>
                <c:pt idx="72239">
                  <c:v>100.33194444444445</c:v>
                </c:pt>
                <c:pt idx="72240">
                  <c:v>100.33333333333333</c:v>
                </c:pt>
                <c:pt idx="72241">
                  <c:v>100.33472222222223</c:v>
                </c:pt>
                <c:pt idx="72242">
                  <c:v>100.33611111111111</c:v>
                </c:pt>
                <c:pt idx="72243">
                  <c:v>100.33750000000001</c:v>
                </c:pt>
                <c:pt idx="72244">
                  <c:v>100.33888888888889</c:v>
                </c:pt>
                <c:pt idx="72245">
                  <c:v>100.34027777777777</c:v>
                </c:pt>
                <c:pt idx="72246">
                  <c:v>100.34166666666667</c:v>
                </c:pt>
                <c:pt idx="72247">
                  <c:v>100.34305555555555</c:v>
                </c:pt>
                <c:pt idx="72248">
                  <c:v>100.34444444444445</c:v>
                </c:pt>
                <c:pt idx="72249">
                  <c:v>100.34583333333333</c:v>
                </c:pt>
                <c:pt idx="72250">
                  <c:v>100.34722222222223</c:v>
                </c:pt>
                <c:pt idx="72251">
                  <c:v>100.34861111111111</c:v>
                </c:pt>
                <c:pt idx="72252">
                  <c:v>100.35</c:v>
                </c:pt>
                <c:pt idx="72253">
                  <c:v>100.35138888888889</c:v>
                </c:pt>
                <c:pt idx="72254">
                  <c:v>100.35277777777777</c:v>
                </c:pt>
                <c:pt idx="72255">
                  <c:v>100.35416666666667</c:v>
                </c:pt>
                <c:pt idx="72256">
                  <c:v>100.35555555555555</c:v>
                </c:pt>
                <c:pt idx="72257">
                  <c:v>100.35694444444445</c:v>
                </c:pt>
                <c:pt idx="72258">
                  <c:v>100.35833333333333</c:v>
                </c:pt>
                <c:pt idx="72259">
                  <c:v>100.35972222222222</c:v>
                </c:pt>
                <c:pt idx="72260">
                  <c:v>100.36111111111111</c:v>
                </c:pt>
                <c:pt idx="72261">
                  <c:v>100.3625</c:v>
                </c:pt>
                <c:pt idx="72262">
                  <c:v>100.36388888888889</c:v>
                </c:pt>
                <c:pt idx="72263">
                  <c:v>100.36527777777778</c:v>
                </c:pt>
                <c:pt idx="72264">
                  <c:v>100.36666666666666</c:v>
                </c:pt>
                <c:pt idx="72265">
                  <c:v>100.36805555555556</c:v>
                </c:pt>
                <c:pt idx="72266">
                  <c:v>100.36944444444444</c:v>
                </c:pt>
                <c:pt idx="72267">
                  <c:v>100.37083333333334</c:v>
                </c:pt>
                <c:pt idx="72268">
                  <c:v>100.37222222222222</c:v>
                </c:pt>
                <c:pt idx="72269">
                  <c:v>100.37361111111112</c:v>
                </c:pt>
                <c:pt idx="72270">
                  <c:v>100.375</c:v>
                </c:pt>
                <c:pt idx="72271">
                  <c:v>100.37638888888888</c:v>
                </c:pt>
                <c:pt idx="72272">
                  <c:v>100.37777777777778</c:v>
                </c:pt>
                <c:pt idx="72273">
                  <c:v>100.37916666666666</c:v>
                </c:pt>
                <c:pt idx="72274">
                  <c:v>100.38055555555556</c:v>
                </c:pt>
                <c:pt idx="72275">
                  <c:v>100.38194444444444</c:v>
                </c:pt>
                <c:pt idx="72276">
                  <c:v>100.38333333333334</c:v>
                </c:pt>
                <c:pt idx="72277">
                  <c:v>100.38472222222222</c:v>
                </c:pt>
                <c:pt idx="72278">
                  <c:v>100.38611111111111</c:v>
                </c:pt>
                <c:pt idx="72279">
                  <c:v>100.3875</c:v>
                </c:pt>
                <c:pt idx="72280">
                  <c:v>100.38888888888889</c:v>
                </c:pt>
                <c:pt idx="72281">
                  <c:v>100.39027777777778</c:v>
                </c:pt>
                <c:pt idx="72282">
                  <c:v>100.39166666666667</c:v>
                </c:pt>
                <c:pt idx="72283">
                  <c:v>100.39305555555555</c:v>
                </c:pt>
                <c:pt idx="72284">
                  <c:v>100.39444444444445</c:v>
                </c:pt>
                <c:pt idx="72285">
                  <c:v>100.39583333333333</c:v>
                </c:pt>
                <c:pt idx="72286">
                  <c:v>100.39722222222223</c:v>
                </c:pt>
                <c:pt idx="72287">
                  <c:v>100.39861111111111</c:v>
                </c:pt>
                <c:pt idx="72288">
                  <c:v>100.4</c:v>
                </c:pt>
                <c:pt idx="72289">
                  <c:v>100.40138888888889</c:v>
                </c:pt>
                <c:pt idx="72290">
                  <c:v>100.40277777777777</c:v>
                </c:pt>
                <c:pt idx="72291">
                  <c:v>100.40416666666667</c:v>
                </c:pt>
                <c:pt idx="72292">
                  <c:v>100.40555555555555</c:v>
                </c:pt>
                <c:pt idx="72293">
                  <c:v>100.40694444444445</c:v>
                </c:pt>
                <c:pt idx="72294">
                  <c:v>100.40833333333333</c:v>
                </c:pt>
                <c:pt idx="72295">
                  <c:v>100.40972222222223</c:v>
                </c:pt>
                <c:pt idx="72296">
                  <c:v>100.41111111111111</c:v>
                </c:pt>
                <c:pt idx="72297">
                  <c:v>100.41249999999999</c:v>
                </c:pt>
                <c:pt idx="72298">
                  <c:v>100.41388888888889</c:v>
                </c:pt>
                <c:pt idx="72299">
                  <c:v>100.41527777777777</c:v>
                </c:pt>
                <c:pt idx="72300">
                  <c:v>100.41666666666667</c:v>
                </c:pt>
                <c:pt idx="72301">
                  <c:v>100.41805555555555</c:v>
                </c:pt>
                <c:pt idx="72302">
                  <c:v>100.41944444444445</c:v>
                </c:pt>
                <c:pt idx="72303">
                  <c:v>100.42083333333333</c:v>
                </c:pt>
                <c:pt idx="72304">
                  <c:v>100.42222222222222</c:v>
                </c:pt>
                <c:pt idx="72305">
                  <c:v>100.42361111111111</c:v>
                </c:pt>
                <c:pt idx="72306">
                  <c:v>100.425</c:v>
                </c:pt>
                <c:pt idx="72307">
                  <c:v>100.42638888888889</c:v>
                </c:pt>
                <c:pt idx="72308">
                  <c:v>100.42777777777778</c:v>
                </c:pt>
                <c:pt idx="72309">
                  <c:v>100.42916666666666</c:v>
                </c:pt>
                <c:pt idx="72310">
                  <c:v>100.43055555555556</c:v>
                </c:pt>
                <c:pt idx="72311">
                  <c:v>100.43194444444444</c:v>
                </c:pt>
                <c:pt idx="72312">
                  <c:v>100.43333333333334</c:v>
                </c:pt>
                <c:pt idx="72313">
                  <c:v>100.43472222222222</c:v>
                </c:pt>
                <c:pt idx="72314">
                  <c:v>100.43611111111112</c:v>
                </c:pt>
                <c:pt idx="72315">
                  <c:v>100.4375</c:v>
                </c:pt>
                <c:pt idx="72316">
                  <c:v>100.43888888888888</c:v>
                </c:pt>
                <c:pt idx="72317">
                  <c:v>100.44027777777778</c:v>
                </c:pt>
                <c:pt idx="72318">
                  <c:v>100.44166666666666</c:v>
                </c:pt>
                <c:pt idx="72319">
                  <c:v>100.44305555555556</c:v>
                </c:pt>
                <c:pt idx="72320">
                  <c:v>100.44444444444444</c:v>
                </c:pt>
                <c:pt idx="72321">
                  <c:v>100.44583333333334</c:v>
                </c:pt>
                <c:pt idx="72322">
                  <c:v>100.44722222222222</c:v>
                </c:pt>
                <c:pt idx="72323">
                  <c:v>100.44861111111111</c:v>
                </c:pt>
                <c:pt idx="72324">
                  <c:v>100.45</c:v>
                </c:pt>
                <c:pt idx="72325">
                  <c:v>100.45138888888889</c:v>
                </c:pt>
                <c:pt idx="72326">
                  <c:v>100.45277777777778</c:v>
                </c:pt>
                <c:pt idx="72327">
                  <c:v>100.45416666666667</c:v>
                </c:pt>
                <c:pt idx="72328">
                  <c:v>100.45555555555555</c:v>
                </c:pt>
                <c:pt idx="72329">
                  <c:v>100.45694444444445</c:v>
                </c:pt>
                <c:pt idx="72330">
                  <c:v>100.45833333333333</c:v>
                </c:pt>
                <c:pt idx="72331">
                  <c:v>100.45972222222223</c:v>
                </c:pt>
                <c:pt idx="72332">
                  <c:v>100.46111111111111</c:v>
                </c:pt>
                <c:pt idx="72333">
                  <c:v>100.46250000000001</c:v>
                </c:pt>
                <c:pt idx="72334">
                  <c:v>100.46388888888889</c:v>
                </c:pt>
                <c:pt idx="72335">
                  <c:v>100.46527777777777</c:v>
                </c:pt>
                <c:pt idx="72336">
                  <c:v>100.46666666666667</c:v>
                </c:pt>
                <c:pt idx="72337">
                  <c:v>100.46805555555555</c:v>
                </c:pt>
                <c:pt idx="72338">
                  <c:v>100.46944444444445</c:v>
                </c:pt>
                <c:pt idx="72339">
                  <c:v>100.47083333333333</c:v>
                </c:pt>
                <c:pt idx="72340">
                  <c:v>100.47222222222223</c:v>
                </c:pt>
                <c:pt idx="72341">
                  <c:v>100.47361111111111</c:v>
                </c:pt>
                <c:pt idx="72342">
                  <c:v>100.47499999999999</c:v>
                </c:pt>
                <c:pt idx="72343">
                  <c:v>100.47638888888889</c:v>
                </c:pt>
                <c:pt idx="72344">
                  <c:v>100.47777777777777</c:v>
                </c:pt>
                <c:pt idx="72345">
                  <c:v>100.47916666666667</c:v>
                </c:pt>
                <c:pt idx="72346">
                  <c:v>100.48055555555555</c:v>
                </c:pt>
                <c:pt idx="72347">
                  <c:v>100.48194444444445</c:v>
                </c:pt>
                <c:pt idx="72348">
                  <c:v>100.48333333333333</c:v>
                </c:pt>
                <c:pt idx="72349">
                  <c:v>100.48472222222222</c:v>
                </c:pt>
                <c:pt idx="72350">
                  <c:v>100.48611111111111</c:v>
                </c:pt>
                <c:pt idx="72351">
                  <c:v>100.4875</c:v>
                </c:pt>
                <c:pt idx="72352">
                  <c:v>100.48888888888889</c:v>
                </c:pt>
                <c:pt idx="72353">
                  <c:v>100.49027777777778</c:v>
                </c:pt>
                <c:pt idx="72354">
                  <c:v>100.49166666666666</c:v>
                </c:pt>
                <c:pt idx="72355">
                  <c:v>100.49305555555556</c:v>
                </c:pt>
                <c:pt idx="72356">
                  <c:v>100.49444444444444</c:v>
                </c:pt>
                <c:pt idx="72357">
                  <c:v>100.49583333333334</c:v>
                </c:pt>
                <c:pt idx="72358">
                  <c:v>100.49722222222222</c:v>
                </c:pt>
                <c:pt idx="72359">
                  <c:v>100.49861111111112</c:v>
                </c:pt>
                <c:pt idx="72360">
                  <c:v>100.5</c:v>
                </c:pt>
                <c:pt idx="72361">
                  <c:v>100.50138888888888</c:v>
                </c:pt>
                <c:pt idx="72362">
                  <c:v>100.50277777777778</c:v>
                </c:pt>
                <c:pt idx="72363">
                  <c:v>100.50416666666666</c:v>
                </c:pt>
                <c:pt idx="72364">
                  <c:v>100.50555555555556</c:v>
                </c:pt>
                <c:pt idx="72365">
                  <c:v>100.50694444444444</c:v>
                </c:pt>
                <c:pt idx="72366">
                  <c:v>100.50833333333334</c:v>
                </c:pt>
                <c:pt idx="72367">
                  <c:v>100.50972222222222</c:v>
                </c:pt>
                <c:pt idx="72368">
                  <c:v>100.51111111111111</c:v>
                </c:pt>
                <c:pt idx="72369">
                  <c:v>100.5125</c:v>
                </c:pt>
                <c:pt idx="72370">
                  <c:v>100.51388888888889</c:v>
                </c:pt>
                <c:pt idx="72371">
                  <c:v>100.51527777777778</c:v>
                </c:pt>
                <c:pt idx="72372">
                  <c:v>100.51666666666667</c:v>
                </c:pt>
                <c:pt idx="72373">
                  <c:v>100.51805555555555</c:v>
                </c:pt>
                <c:pt idx="72374">
                  <c:v>100.51944444444445</c:v>
                </c:pt>
                <c:pt idx="72375">
                  <c:v>100.52083333333333</c:v>
                </c:pt>
                <c:pt idx="72376">
                  <c:v>100.52222222222223</c:v>
                </c:pt>
                <c:pt idx="72377">
                  <c:v>100.52361111111111</c:v>
                </c:pt>
                <c:pt idx="72378">
                  <c:v>100.52500000000001</c:v>
                </c:pt>
                <c:pt idx="72379">
                  <c:v>100.52638888888889</c:v>
                </c:pt>
                <c:pt idx="72380">
                  <c:v>100.52777777777777</c:v>
                </c:pt>
                <c:pt idx="72381">
                  <c:v>100.52916666666667</c:v>
                </c:pt>
                <c:pt idx="72382">
                  <c:v>100.53055555555555</c:v>
                </c:pt>
                <c:pt idx="72383">
                  <c:v>100.53194444444445</c:v>
                </c:pt>
                <c:pt idx="72384">
                  <c:v>100.53333333333333</c:v>
                </c:pt>
                <c:pt idx="72385">
                  <c:v>100.53472222222223</c:v>
                </c:pt>
                <c:pt idx="72386">
                  <c:v>100.53611111111111</c:v>
                </c:pt>
                <c:pt idx="72387">
                  <c:v>100.53749999999999</c:v>
                </c:pt>
                <c:pt idx="72388">
                  <c:v>100.53888888888889</c:v>
                </c:pt>
                <c:pt idx="72389">
                  <c:v>100.54027777777777</c:v>
                </c:pt>
                <c:pt idx="72390">
                  <c:v>100.54166666666667</c:v>
                </c:pt>
                <c:pt idx="72391">
                  <c:v>100.54305555555555</c:v>
                </c:pt>
                <c:pt idx="72392">
                  <c:v>100.54444444444445</c:v>
                </c:pt>
                <c:pt idx="72393">
                  <c:v>100.54583333333333</c:v>
                </c:pt>
                <c:pt idx="72394">
                  <c:v>100.54722222222222</c:v>
                </c:pt>
                <c:pt idx="72395">
                  <c:v>100.54861111111111</c:v>
                </c:pt>
                <c:pt idx="72396">
                  <c:v>100.55</c:v>
                </c:pt>
                <c:pt idx="72397">
                  <c:v>100.55138888888889</c:v>
                </c:pt>
                <c:pt idx="72398">
                  <c:v>100.55277777777778</c:v>
                </c:pt>
                <c:pt idx="72399">
                  <c:v>100.55416666666666</c:v>
                </c:pt>
                <c:pt idx="72400">
                  <c:v>100.55555555555556</c:v>
                </c:pt>
                <c:pt idx="72401">
                  <c:v>100.55694444444444</c:v>
                </c:pt>
                <c:pt idx="72402">
                  <c:v>100.55833333333334</c:v>
                </c:pt>
                <c:pt idx="72403">
                  <c:v>100.55972222222222</c:v>
                </c:pt>
                <c:pt idx="72404">
                  <c:v>100.56111111111112</c:v>
                </c:pt>
                <c:pt idx="72405">
                  <c:v>100.5625</c:v>
                </c:pt>
                <c:pt idx="72406">
                  <c:v>100.56388888888888</c:v>
                </c:pt>
                <c:pt idx="72407">
                  <c:v>100.56527777777778</c:v>
                </c:pt>
                <c:pt idx="72408">
                  <c:v>100.56666666666666</c:v>
                </c:pt>
                <c:pt idx="72409">
                  <c:v>100.56805555555556</c:v>
                </c:pt>
                <c:pt idx="72410">
                  <c:v>100.56944444444444</c:v>
                </c:pt>
                <c:pt idx="72411">
                  <c:v>100.57083333333334</c:v>
                </c:pt>
                <c:pt idx="72412">
                  <c:v>100.57222222222222</c:v>
                </c:pt>
                <c:pt idx="72413">
                  <c:v>100.57361111111111</c:v>
                </c:pt>
                <c:pt idx="72414">
                  <c:v>100.575</c:v>
                </c:pt>
                <c:pt idx="72415">
                  <c:v>100.57638888888889</c:v>
                </c:pt>
                <c:pt idx="72416">
                  <c:v>100.57777777777778</c:v>
                </c:pt>
                <c:pt idx="72417">
                  <c:v>100.57916666666667</c:v>
                </c:pt>
                <c:pt idx="72418">
                  <c:v>100.58055555555555</c:v>
                </c:pt>
                <c:pt idx="72419">
                  <c:v>100.58194444444445</c:v>
                </c:pt>
                <c:pt idx="72420">
                  <c:v>100.58333333333333</c:v>
                </c:pt>
                <c:pt idx="72421">
                  <c:v>100.58472222222223</c:v>
                </c:pt>
                <c:pt idx="72422">
                  <c:v>100.58611111111111</c:v>
                </c:pt>
                <c:pt idx="72423">
                  <c:v>100.58750000000001</c:v>
                </c:pt>
                <c:pt idx="72424">
                  <c:v>100.58888888888889</c:v>
                </c:pt>
                <c:pt idx="72425">
                  <c:v>100.59027777777777</c:v>
                </c:pt>
                <c:pt idx="72426">
                  <c:v>100.59166666666667</c:v>
                </c:pt>
                <c:pt idx="72427">
                  <c:v>100.59305555555555</c:v>
                </c:pt>
                <c:pt idx="72428">
                  <c:v>100.59444444444445</c:v>
                </c:pt>
                <c:pt idx="72429">
                  <c:v>100.59583333333333</c:v>
                </c:pt>
                <c:pt idx="72430">
                  <c:v>100.59722222222223</c:v>
                </c:pt>
                <c:pt idx="72431">
                  <c:v>100.59861111111111</c:v>
                </c:pt>
                <c:pt idx="72432">
                  <c:v>100.6</c:v>
                </c:pt>
                <c:pt idx="72433">
                  <c:v>100.60138888888889</c:v>
                </c:pt>
                <c:pt idx="72434">
                  <c:v>100.60277777777777</c:v>
                </c:pt>
                <c:pt idx="72435">
                  <c:v>100.60416666666667</c:v>
                </c:pt>
                <c:pt idx="72436">
                  <c:v>100.60555555555555</c:v>
                </c:pt>
                <c:pt idx="72437">
                  <c:v>100.60694444444445</c:v>
                </c:pt>
                <c:pt idx="72438">
                  <c:v>100.60833333333333</c:v>
                </c:pt>
                <c:pt idx="72439">
                  <c:v>100.60972222222222</c:v>
                </c:pt>
                <c:pt idx="72440">
                  <c:v>100.61111111111111</c:v>
                </c:pt>
                <c:pt idx="72441">
                  <c:v>100.6125</c:v>
                </c:pt>
                <c:pt idx="72442">
                  <c:v>100.61388888888889</c:v>
                </c:pt>
                <c:pt idx="72443">
                  <c:v>100.61527777777778</c:v>
                </c:pt>
                <c:pt idx="72444">
                  <c:v>100.61666666666666</c:v>
                </c:pt>
                <c:pt idx="72445">
                  <c:v>100.61805555555556</c:v>
                </c:pt>
                <c:pt idx="72446">
                  <c:v>100.61944444444444</c:v>
                </c:pt>
                <c:pt idx="72447">
                  <c:v>100.62083333333334</c:v>
                </c:pt>
                <c:pt idx="72448">
                  <c:v>100.62222222222222</c:v>
                </c:pt>
                <c:pt idx="72449">
                  <c:v>100.62361111111112</c:v>
                </c:pt>
                <c:pt idx="72450">
                  <c:v>100.625</c:v>
                </c:pt>
                <c:pt idx="72451">
                  <c:v>100.62638888888888</c:v>
                </c:pt>
                <c:pt idx="72452">
                  <c:v>100.62777777777778</c:v>
                </c:pt>
                <c:pt idx="72453">
                  <c:v>100.62916666666666</c:v>
                </c:pt>
                <c:pt idx="72454">
                  <c:v>100.63055555555556</c:v>
                </c:pt>
                <c:pt idx="72455">
                  <c:v>100.63194444444444</c:v>
                </c:pt>
                <c:pt idx="72456">
                  <c:v>100.63333333333334</c:v>
                </c:pt>
                <c:pt idx="72457">
                  <c:v>100.63472222222222</c:v>
                </c:pt>
                <c:pt idx="72458">
                  <c:v>100.63611111111111</c:v>
                </c:pt>
                <c:pt idx="72459">
                  <c:v>100.6375</c:v>
                </c:pt>
                <c:pt idx="72460">
                  <c:v>100.63888888888889</c:v>
                </c:pt>
                <c:pt idx="72461">
                  <c:v>100.64027777777778</c:v>
                </c:pt>
                <c:pt idx="72462">
                  <c:v>100.64166666666667</c:v>
                </c:pt>
                <c:pt idx="72463">
                  <c:v>100.64305555555555</c:v>
                </c:pt>
                <c:pt idx="72464">
                  <c:v>100.64444444444445</c:v>
                </c:pt>
                <c:pt idx="72465">
                  <c:v>100.64583333333333</c:v>
                </c:pt>
                <c:pt idx="72466">
                  <c:v>100.64722222222223</c:v>
                </c:pt>
                <c:pt idx="72467">
                  <c:v>100.64861111111111</c:v>
                </c:pt>
                <c:pt idx="72468">
                  <c:v>100.65</c:v>
                </c:pt>
                <c:pt idx="72469">
                  <c:v>100.65138888888889</c:v>
                </c:pt>
                <c:pt idx="72470">
                  <c:v>100.65277777777777</c:v>
                </c:pt>
                <c:pt idx="72471">
                  <c:v>100.65416666666667</c:v>
                </c:pt>
                <c:pt idx="72472">
                  <c:v>100.65555555555555</c:v>
                </c:pt>
                <c:pt idx="72473">
                  <c:v>100.65694444444445</c:v>
                </c:pt>
                <c:pt idx="72474">
                  <c:v>100.65833333333333</c:v>
                </c:pt>
                <c:pt idx="72475">
                  <c:v>100.65972222222223</c:v>
                </c:pt>
                <c:pt idx="72476">
                  <c:v>100.66111111111111</c:v>
                </c:pt>
                <c:pt idx="72477">
                  <c:v>100.66249999999999</c:v>
                </c:pt>
                <c:pt idx="72478">
                  <c:v>100.66388888888889</c:v>
                </c:pt>
                <c:pt idx="72479">
                  <c:v>100.66527777777777</c:v>
                </c:pt>
                <c:pt idx="72480">
                  <c:v>100.66666666666667</c:v>
                </c:pt>
                <c:pt idx="72481">
                  <c:v>100.66805555555555</c:v>
                </c:pt>
                <c:pt idx="72482">
                  <c:v>100.66944444444445</c:v>
                </c:pt>
                <c:pt idx="72483">
                  <c:v>100.67083333333333</c:v>
                </c:pt>
                <c:pt idx="72484">
                  <c:v>100.67222222222222</c:v>
                </c:pt>
                <c:pt idx="72485">
                  <c:v>100.67361111111111</c:v>
                </c:pt>
                <c:pt idx="72486">
                  <c:v>100.675</c:v>
                </c:pt>
                <c:pt idx="72487">
                  <c:v>100.67638888888889</c:v>
                </c:pt>
                <c:pt idx="72488">
                  <c:v>100.67777777777778</c:v>
                </c:pt>
                <c:pt idx="72489">
                  <c:v>100.67916666666666</c:v>
                </c:pt>
                <c:pt idx="72490">
                  <c:v>100.68055555555556</c:v>
                </c:pt>
                <c:pt idx="72491">
                  <c:v>100.68194444444444</c:v>
                </c:pt>
                <c:pt idx="72492">
                  <c:v>100.68333333333334</c:v>
                </c:pt>
                <c:pt idx="72493">
                  <c:v>100.68472222222222</c:v>
                </c:pt>
                <c:pt idx="72494">
                  <c:v>100.68611111111112</c:v>
                </c:pt>
                <c:pt idx="72495">
                  <c:v>100.6875</c:v>
                </c:pt>
                <c:pt idx="72496">
                  <c:v>100.68888888888888</c:v>
                </c:pt>
                <c:pt idx="72497">
                  <c:v>100.69027777777778</c:v>
                </c:pt>
                <c:pt idx="72498">
                  <c:v>100.69166666666666</c:v>
                </c:pt>
                <c:pt idx="72499">
                  <c:v>100.69305555555556</c:v>
                </c:pt>
                <c:pt idx="72500">
                  <c:v>100.69444444444444</c:v>
                </c:pt>
                <c:pt idx="72501">
                  <c:v>100.69583333333334</c:v>
                </c:pt>
                <c:pt idx="72502">
                  <c:v>100.69722222222222</c:v>
                </c:pt>
                <c:pt idx="72503">
                  <c:v>100.69861111111111</c:v>
                </c:pt>
                <c:pt idx="72504">
                  <c:v>100.7</c:v>
                </c:pt>
                <c:pt idx="72505">
                  <c:v>100.70138888888889</c:v>
                </c:pt>
                <c:pt idx="72506">
                  <c:v>100.70277777777778</c:v>
                </c:pt>
                <c:pt idx="72507">
                  <c:v>100.70416666666667</c:v>
                </c:pt>
                <c:pt idx="72508">
                  <c:v>100.70555555555555</c:v>
                </c:pt>
                <c:pt idx="72509">
                  <c:v>100.70694444444445</c:v>
                </c:pt>
                <c:pt idx="72510">
                  <c:v>100.70833333333333</c:v>
                </c:pt>
                <c:pt idx="72511">
                  <c:v>100.70972222222223</c:v>
                </c:pt>
                <c:pt idx="72512">
                  <c:v>100.71111111111111</c:v>
                </c:pt>
                <c:pt idx="72513">
                  <c:v>100.71250000000001</c:v>
                </c:pt>
                <c:pt idx="72514">
                  <c:v>100.71388888888889</c:v>
                </c:pt>
                <c:pt idx="72515">
                  <c:v>100.71527777777777</c:v>
                </c:pt>
                <c:pt idx="72516">
                  <c:v>100.71666666666667</c:v>
                </c:pt>
                <c:pt idx="72517">
                  <c:v>100.71805555555555</c:v>
                </c:pt>
                <c:pt idx="72518">
                  <c:v>100.71944444444445</c:v>
                </c:pt>
                <c:pt idx="72519">
                  <c:v>100.72083333333333</c:v>
                </c:pt>
                <c:pt idx="72520">
                  <c:v>100.72222222222223</c:v>
                </c:pt>
                <c:pt idx="72521">
                  <c:v>100.72361111111111</c:v>
                </c:pt>
                <c:pt idx="72522">
                  <c:v>100.72499999999999</c:v>
                </c:pt>
                <c:pt idx="72523">
                  <c:v>100.72638888888889</c:v>
                </c:pt>
                <c:pt idx="72524">
                  <c:v>100.72777777777777</c:v>
                </c:pt>
                <c:pt idx="72525">
                  <c:v>100.72916666666667</c:v>
                </c:pt>
                <c:pt idx="72526">
                  <c:v>100.73055555555555</c:v>
                </c:pt>
                <c:pt idx="72527">
                  <c:v>100.73194444444445</c:v>
                </c:pt>
                <c:pt idx="72528">
                  <c:v>100.73333333333333</c:v>
                </c:pt>
                <c:pt idx="72529">
                  <c:v>100.73472222222222</c:v>
                </c:pt>
                <c:pt idx="72530">
                  <c:v>100.73611111111111</c:v>
                </c:pt>
                <c:pt idx="72531">
                  <c:v>100.7375</c:v>
                </c:pt>
                <c:pt idx="72532">
                  <c:v>100.73888888888889</c:v>
                </c:pt>
                <c:pt idx="72533">
                  <c:v>100.74027777777778</c:v>
                </c:pt>
                <c:pt idx="72534">
                  <c:v>100.74166666666666</c:v>
                </c:pt>
                <c:pt idx="72535">
                  <c:v>100.74305555555556</c:v>
                </c:pt>
                <c:pt idx="72536">
                  <c:v>100.74444444444444</c:v>
                </c:pt>
                <c:pt idx="72537">
                  <c:v>100.74583333333334</c:v>
                </c:pt>
                <c:pt idx="72538">
                  <c:v>100.74722222222222</c:v>
                </c:pt>
                <c:pt idx="72539">
                  <c:v>100.74861111111112</c:v>
                </c:pt>
                <c:pt idx="72540">
                  <c:v>100.75</c:v>
                </c:pt>
                <c:pt idx="72541">
                  <c:v>100.75138888888888</c:v>
                </c:pt>
                <c:pt idx="72542">
                  <c:v>100.75277777777778</c:v>
                </c:pt>
                <c:pt idx="72543">
                  <c:v>100.75416666666666</c:v>
                </c:pt>
                <c:pt idx="72544">
                  <c:v>100.75555555555556</c:v>
                </c:pt>
                <c:pt idx="72545">
                  <c:v>100.75694444444444</c:v>
                </c:pt>
                <c:pt idx="72546">
                  <c:v>100.75833333333334</c:v>
                </c:pt>
                <c:pt idx="72547">
                  <c:v>100.75972222222222</c:v>
                </c:pt>
                <c:pt idx="72548">
                  <c:v>100.76111111111111</c:v>
                </c:pt>
                <c:pt idx="72549">
                  <c:v>100.7625</c:v>
                </c:pt>
                <c:pt idx="72550">
                  <c:v>100.76388888888889</c:v>
                </c:pt>
                <c:pt idx="72551">
                  <c:v>100.76527777777778</c:v>
                </c:pt>
                <c:pt idx="72552">
                  <c:v>100.76666666666667</c:v>
                </c:pt>
                <c:pt idx="72553">
                  <c:v>100.76805555555555</c:v>
                </c:pt>
                <c:pt idx="72554">
                  <c:v>100.76944444444445</c:v>
                </c:pt>
                <c:pt idx="72555">
                  <c:v>100.77083333333333</c:v>
                </c:pt>
                <c:pt idx="72556">
                  <c:v>100.77222222222223</c:v>
                </c:pt>
                <c:pt idx="72557">
                  <c:v>100.77361111111111</c:v>
                </c:pt>
                <c:pt idx="72558">
                  <c:v>100.77500000000001</c:v>
                </c:pt>
                <c:pt idx="72559">
                  <c:v>100.77638888888889</c:v>
                </c:pt>
                <c:pt idx="72560">
                  <c:v>100.77777777777777</c:v>
                </c:pt>
                <c:pt idx="72561">
                  <c:v>100.77916666666667</c:v>
                </c:pt>
                <c:pt idx="72562">
                  <c:v>100.78055555555555</c:v>
                </c:pt>
                <c:pt idx="72563">
                  <c:v>100.78194444444445</c:v>
                </c:pt>
                <c:pt idx="72564">
                  <c:v>100.78333333333333</c:v>
                </c:pt>
                <c:pt idx="72565">
                  <c:v>100.78472222222223</c:v>
                </c:pt>
                <c:pt idx="72566">
                  <c:v>100.78611111111111</c:v>
                </c:pt>
                <c:pt idx="72567">
                  <c:v>100.78749999999999</c:v>
                </c:pt>
                <c:pt idx="72568">
                  <c:v>100.78888888888889</c:v>
                </c:pt>
                <c:pt idx="72569">
                  <c:v>100.79027777777777</c:v>
                </c:pt>
                <c:pt idx="72570">
                  <c:v>100.79166666666667</c:v>
                </c:pt>
                <c:pt idx="72571">
                  <c:v>100.79305555555555</c:v>
                </c:pt>
                <c:pt idx="72572">
                  <c:v>100.79444444444445</c:v>
                </c:pt>
                <c:pt idx="72573">
                  <c:v>100.79583333333333</c:v>
                </c:pt>
                <c:pt idx="72574">
                  <c:v>100.79722222222222</c:v>
                </c:pt>
                <c:pt idx="72575">
                  <c:v>100.79861111111111</c:v>
                </c:pt>
                <c:pt idx="72576">
                  <c:v>100.8</c:v>
                </c:pt>
                <c:pt idx="72577">
                  <c:v>100.80138888888889</c:v>
                </c:pt>
                <c:pt idx="72578">
                  <c:v>100.80277777777778</c:v>
                </c:pt>
                <c:pt idx="72579">
                  <c:v>100.80416666666666</c:v>
                </c:pt>
                <c:pt idx="72580">
                  <c:v>100.80555555555556</c:v>
                </c:pt>
                <c:pt idx="72581">
                  <c:v>100.80694444444444</c:v>
                </c:pt>
                <c:pt idx="72582">
                  <c:v>100.80833333333334</c:v>
                </c:pt>
                <c:pt idx="72583">
                  <c:v>100.80972222222222</c:v>
                </c:pt>
                <c:pt idx="72584">
                  <c:v>100.81111111111112</c:v>
                </c:pt>
                <c:pt idx="72585">
                  <c:v>100.8125</c:v>
                </c:pt>
                <c:pt idx="72586">
                  <c:v>100.81388888888888</c:v>
                </c:pt>
                <c:pt idx="72587">
                  <c:v>100.81527777777778</c:v>
                </c:pt>
                <c:pt idx="72588">
                  <c:v>100.81666666666666</c:v>
                </c:pt>
                <c:pt idx="72589">
                  <c:v>100.81805555555556</c:v>
                </c:pt>
                <c:pt idx="72590">
                  <c:v>100.81944444444444</c:v>
                </c:pt>
                <c:pt idx="72591">
                  <c:v>100.82083333333334</c:v>
                </c:pt>
                <c:pt idx="72592">
                  <c:v>100.82222222222222</c:v>
                </c:pt>
                <c:pt idx="72593">
                  <c:v>100.82361111111111</c:v>
                </c:pt>
                <c:pt idx="72594">
                  <c:v>100.825</c:v>
                </c:pt>
                <c:pt idx="72595">
                  <c:v>100.82638888888889</c:v>
                </c:pt>
                <c:pt idx="72596">
                  <c:v>100.82777777777778</c:v>
                </c:pt>
                <c:pt idx="72597">
                  <c:v>100.82916666666667</c:v>
                </c:pt>
                <c:pt idx="72598">
                  <c:v>100.83055555555555</c:v>
                </c:pt>
                <c:pt idx="72599">
                  <c:v>100.83194444444445</c:v>
                </c:pt>
                <c:pt idx="72600">
                  <c:v>100.83333333333333</c:v>
                </c:pt>
                <c:pt idx="72601">
                  <c:v>100.83472222222223</c:v>
                </c:pt>
                <c:pt idx="72602">
                  <c:v>100.83611111111111</c:v>
                </c:pt>
                <c:pt idx="72603">
                  <c:v>100.83750000000001</c:v>
                </c:pt>
                <c:pt idx="72604">
                  <c:v>100.83888888888889</c:v>
                </c:pt>
                <c:pt idx="72605">
                  <c:v>100.84027777777777</c:v>
                </c:pt>
                <c:pt idx="72606">
                  <c:v>100.84166666666667</c:v>
                </c:pt>
                <c:pt idx="72607">
                  <c:v>100.84305555555555</c:v>
                </c:pt>
                <c:pt idx="72608">
                  <c:v>100.84444444444445</c:v>
                </c:pt>
                <c:pt idx="72609">
                  <c:v>100.84583333333333</c:v>
                </c:pt>
                <c:pt idx="72610">
                  <c:v>100.84722222222223</c:v>
                </c:pt>
                <c:pt idx="72611">
                  <c:v>100.84861111111111</c:v>
                </c:pt>
                <c:pt idx="72612">
                  <c:v>100.85</c:v>
                </c:pt>
                <c:pt idx="72613">
                  <c:v>100.85138888888889</c:v>
                </c:pt>
                <c:pt idx="72614">
                  <c:v>100.85277777777777</c:v>
                </c:pt>
                <c:pt idx="72615">
                  <c:v>100.85416666666667</c:v>
                </c:pt>
                <c:pt idx="72616">
                  <c:v>100.85555555555555</c:v>
                </c:pt>
                <c:pt idx="72617">
                  <c:v>100.85694444444445</c:v>
                </c:pt>
                <c:pt idx="72618">
                  <c:v>100.85833333333333</c:v>
                </c:pt>
                <c:pt idx="72619">
                  <c:v>100.85972222222222</c:v>
                </c:pt>
                <c:pt idx="72620">
                  <c:v>100.86111111111111</c:v>
                </c:pt>
                <c:pt idx="72621">
                  <c:v>100.8625</c:v>
                </c:pt>
                <c:pt idx="72622">
                  <c:v>100.86388888888889</c:v>
                </c:pt>
                <c:pt idx="72623">
                  <c:v>100.86527777777778</c:v>
                </c:pt>
                <c:pt idx="72624">
                  <c:v>100.86666666666666</c:v>
                </c:pt>
                <c:pt idx="72625">
                  <c:v>100.86805555555556</c:v>
                </c:pt>
                <c:pt idx="72626">
                  <c:v>100.86944444444444</c:v>
                </c:pt>
                <c:pt idx="72627">
                  <c:v>100.87083333333334</c:v>
                </c:pt>
                <c:pt idx="72628">
                  <c:v>100.87222222222222</c:v>
                </c:pt>
                <c:pt idx="72629">
                  <c:v>100.87361111111112</c:v>
                </c:pt>
                <c:pt idx="72630">
                  <c:v>100.875</c:v>
                </c:pt>
                <c:pt idx="72631">
                  <c:v>100.87638888888888</c:v>
                </c:pt>
                <c:pt idx="72632">
                  <c:v>100.87777777777778</c:v>
                </c:pt>
                <c:pt idx="72633">
                  <c:v>100.87916666666666</c:v>
                </c:pt>
                <c:pt idx="72634">
                  <c:v>100.88055555555556</c:v>
                </c:pt>
                <c:pt idx="72635">
                  <c:v>100.88194444444444</c:v>
                </c:pt>
                <c:pt idx="72636">
                  <c:v>100.88333333333334</c:v>
                </c:pt>
                <c:pt idx="72637">
                  <c:v>100.88472222222222</c:v>
                </c:pt>
                <c:pt idx="72638">
                  <c:v>100.88611111111111</c:v>
                </c:pt>
                <c:pt idx="72639">
                  <c:v>100.8875</c:v>
                </c:pt>
                <c:pt idx="72640">
                  <c:v>100.88888888888889</c:v>
                </c:pt>
                <c:pt idx="72641">
                  <c:v>100.89027777777778</c:v>
                </c:pt>
                <c:pt idx="72642">
                  <c:v>100.89166666666667</c:v>
                </c:pt>
                <c:pt idx="72643">
                  <c:v>100.89305555555555</c:v>
                </c:pt>
                <c:pt idx="72644">
                  <c:v>100.89444444444445</c:v>
                </c:pt>
                <c:pt idx="72645">
                  <c:v>100.89583333333333</c:v>
                </c:pt>
                <c:pt idx="72646">
                  <c:v>100.89722222222223</c:v>
                </c:pt>
                <c:pt idx="72647">
                  <c:v>100.89861111111111</c:v>
                </c:pt>
                <c:pt idx="72648">
                  <c:v>100.9</c:v>
                </c:pt>
                <c:pt idx="72649">
                  <c:v>100.90138888888889</c:v>
                </c:pt>
                <c:pt idx="72650">
                  <c:v>100.90277777777777</c:v>
                </c:pt>
                <c:pt idx="72651">
                  <c:v>100.90416666666667</c:v>
                </c:pt>
                <c:pt idx="72652">
                  <c:v>100.90555555555555</c:v>
                </c:pt>
                <c:pt idx="72653">
                  <c:v>100.90694444444445</c:v>
                </c:pt>
                <c:pt idx="72654">
                  <c:v>100.90833333333333</c:v>
                </c:pt>
                <c:pt idx="72655">
                  <c:v>100.90972222222223</c:v>
                </c:pt>
                <c:pt idx="72656">
                  <c:v>100.91111111111111</c:v>
                </c:pt>
                <c:pt idx="72657">
                  <c:v>100.91249999999999</c:v>
                </c:pt>
                <c:pt idx="72658">
                  <c:v>100.91388888888889</c:v>
                </c:pt>
                <c:pt idx="72659">
                  <c:v>100.91527777777777</c:v>
                </c:pt>
                <c:pt idx="72660">
                  <c:v>100.91666666666667</c:v>
                </c:pt>
                <c:pt idx="72661">
                  <c:v>100.91805555555555</c:v>
                </c:pt>
                <c:pt idx="72662">
                  <c:v>100.91944444444445</c:v>
                </c:pt>
                <c:pt idx="72663">
                  <c:v>100.92083333333333</c:v>
                </c:pt>
                <c:pt idx="72664">
                  <c:v>100.92222222222222</c:v>
                </c:pt>
                <c:pt idx="72665">
                  <c:v>100.92361111111111</c:v>
                </c:pt>
                <c:pt idx="72666">
                  <c:v>100.925</c:v>
                </c:pt>
                <c:pt idx="72667">
                  <c:v>100.92638888888889</c:v>
                </c:pt>
                <c:pt idx="72668">
                  <c:v>100.92777777777778</c:v>
                </c:pt>
                <c:pt idx="72669">
                  <c:v>100.92916666666666</c:v>
                </c:pt>
                <c:pt idx="72670">
                  <c:v>100.93055555555556</c:v>
                </c:pt>
                <c:pt idx="72671">
                  <c:v>100.93194444444444</c:v>
                </c:pt>
                <c:pt idx="72672">
                  <c:v>100.93333333333334</c:v>
                </c:pt>
                <c:pt idx="72673">
                  <c:v>100.93472222222222</c:v>
                </c:pt>
                <c:pt idx="72674">
                  <c:v>100.93611111111112</c:v>
                </c:pt>
                <c:pt idx="72675">
                  <c:v>100.9375</c:v>
                </c:pt>
                <c:pt idx="72676">
                  <c:v>100.93888888888888</c:v>
                </c:pt>
                <c:pt idx="72677">
                  <c:v>100.94027777777778</c:v>
                </c:pt>
                <c:pt idx="72678">
                  <c:v>100.94166666666666</c:v>
                </c:pt>
                <c:pt idx="72679">
                  <c:v>100.94305555555556</c:v>
                </c:pt>
                <c:pt idx="72680">
                  <c:v>100.94444444444444</c:v>
                </c:pt>
                <c:pt idx="72681">
                  <c:v>100.94583333333334</c:v>
                </c:pt>
                <c:pt idx="72682">
                  <c:v>100.94722222222222</c:v>
                </c:pt>
                <c:pt idx="72683">
                  <c:v>100.94861111111111</c:v>
                </c:pt>
                <c:pt idx="72684">
                  <c:v>100.95</c:v>
                </c:pt>
                <c:pt idx="72685">
                  <c:v>100.95138888888889</c:v>
                </c:pt>
                <c:pt idx="72686">
                  <c:v>100.95277777777778</c:v>
                </c:pt>
                <c:pt idx="72687">
                  <c:v>100.95416666666667</c:v>
                </c:pt>
                <c:pt idx="72688">
                  <c:v>100.95555555555555</c:v>
                </c:pt>
                <c:pt idx="72689">
                  <c:v>100.95694444444445</c:v>
                </c:pt>
                <c:pt idx="72690">
                  <c:v>100.95833333333333</c:v>
                </c:pt>
                <c:pt idx="72691">
                  <c:v>100.95972222222223</c:v>
                </c:pt>
                <c:pt idx="72692">
                  <c:v>100.96111111111111</c:v>
                </c:pt>
                <c:pt idx="72693">
                  <c:v>100.96250000000001</c:v>
                </c:pt>
                <c:pt idx="72694">
                  <c:v>100.96388888888889</c:v>
                </c:pt>
                <c:pt idx="72695">
                  <c:v>100.96527777777777</c:v>
                </c:pt>
                <c:pt idx="72696">
                  <c:v>100.96666666666667</c:v>
                </c:pt>
                <c:pt idx="72697">
                  <c:v>100.96805555555555</c:v>
                </c:pt>
                <c:pt idx="72698">
                  <c:v>100.96944444444445</c:v>
                </c:pt>
                <c:pt idx="72699">
                  <c:v>100.97083333333333</c:v>
                </c:pt>
                <c:pt idx="72700">
                  <c:v>100.97222222222223</c:v>
                </c:pt>
                <c:pt idx="72701">
                  <c:v>100.97361111111111</c:v>
                </c:pt>
                <c:pt idx="72702">
                  <c:v>100.97499999999999</c:v>
                </c:pt>
                <c:pt idx="72703">
                  <c:v>100.97638888888889</c:v>
                </c:pt>
                <c:pt idx="72704">
                  <c:v>100.97777777777777</c:v>
                </c:pt>
                <c:pt idx="72705">
                  <c:v>100.97916666666667</c:v>
                </c:pt>
                <c:pt idx="72706">
                  <c:v>100.98055555555555</c:v>
                </c:pt>
                <c:pt idx="72707">
                  <c:v>100.98194444444445</c:v>
                </c:pt>
                <c:pt idx="72708">
                  <c:v>100.98333333333333</c:v>
                </c:pt>
                <c:pt idx="72709">
                  <c:v>100.98472222222222</c:v>
                </c:pt>
                <c:pt idx="72710">
                  <c:v>100.98611111111111</c:v>
                </c:pt>
                <c:pt idx="72711">
                  <c:v>100.9875</c:v>
                </c:pt>
                <c:pt idx="72712">
                  <c:v>100.98888888888889</c:v>
                </c:pt>
                <c:pt idx="72713">
                  <c:v>100.99027777777778</c:v>
                </c:pt>
                <c:pt idx="72714">
                  <c:v>100.99166666666666</c:v>
                </c:pt>
                <c:pt idx="72715">
                  <c:v>100.99305555555556</c:v>
                </c:pt>
                <c:pt idx="72716">
                  <c:v>100.99444444444444</c:v>
                </c:pt>
                <c:pt idx="72717">
                  <c:v>100.99583333333334</c:v>
                </c:pt>
                <c:pt idx="72718">
                  <c:v>100.99722222222222</c:v>
                </c:pt>
                <c:pt idx="72719">
                  <c:v>100.99861111111112</c:v>
                </c:pt>
                <c:pt idx="72720">
                  <c:v>101</c:v>
                </c:pt>
                <c:pt idx="72721">
                  <c:v>101.00138888888888</c:v>
                </c:pt>
                <c:pt idx="72722">
                  <c:v>101.00277777777778</c:v>
                </c:pt>
                <c:pt idx="72723">
                  <c:v>101.00416666666666</c:v>
                </c:pt>
                <c:pt idx="72724">
                  <c:v>101.00555555555556</c:v>
                </c:pt>
                <c:pt idx="72725">
                  <c:v>101.00694444444444</c:v>
                </c:pt>
                <c:pt idx="72726">
                  <c:v>101.00833333333334</c:v>
                </c:pt>
                <c:pt idx="72727">
                  <c:v>101.00972222222222</c:v>
                </c:pt>
                <c:pt idx="72728">
                  <c:v>101.01111111111111</c:v>
                </c:pt>
                <c:pt idx="72729">
                  <c:v>101.0125</c:v>
                </c:pt>
                <c:pt idx="72730">
                  <c:v>101.01388888888889</c:v>
                </c:pt>
                <c:pt idx="72731">
                  <c:v>101.01527777777778</c:v>
                </c:pt>
                <c:pt idx="72732">
                  <c:v>101.01666666666667</c:v>
                </c:pt>
                <c:pt idx="72733">
                  <c:v>101.01805555555555</c:v>
                </c:pt>
                <c:pt idx="72734">
                  <c:v>101.01944444444445</c:v>
                </c:pt>
                <c:pt idx="72735">
                  <c:v>101.02083333333333</c:v>
                </c:pt>
                <c:pt idx="72736">
                  <c:v>101.02222222222223</c:v>
                </c:pt>
                <c:pt idx="72737">
                  <c:v>101.02361111111111</c:v>
                </c:pt>
                <c:pt idx="72738">
                  <c:v>101.02500000000001</c:v>
                </c:pt>
                <c:pt idx="72739">
                  <c:v>101.02638888888889</c:v>
                </c:pt>
                <c:pt idx="72740">
                  <c:v>101.02777777777777</c:v>
                </c:pt>
                <c:pt idx="72741">
                  <c:v>101.02916666666667</c:v>
                </c:pt>
                <c:pt idx="72742">
                  <c:v>101.03055555555555</c:v>
                </c:pt>
                <c:pt idx="72743">
                  <c:v>101.03194444444445</c:v>
                </c:pt>
                <c:pt idx="72744">
                  <c:v>101.03333333333333</c:v>
                </c:pt>
                <c:pt idx="72745">
                  <c:v>101.03472222222223</c:v>
                </c:pt>
                <c:pt idx="72746">
                  <c:v>101.03611111111111</c:v>
                </c:pt>
                <c:pt idx="72747">
                  <c:v>101.03749999999999</c:v>
                </c:pt>
                <c:pt idx="72748">
                  <c:v>101.03888888888889</c:v>
                </c:pt>
                <c:pt idx="72749">
                  <c:v>101.04027777777777</c:v>
                </c:pt>
                <c:pt idx="72750">
                  <c:v>101.04166666666667</c:v>
                </c:pt>
                <c:pt idx="72751">
                  <c:v>101.04305555555555</c:v>
                </c:pt>
                <c:pt idx="72752">
                  <c:v>101.04444444444445</c:v>
                </c:pt>
                <c:pt idx="72753">
                  <c:v>101.04583333333333</c:v>
                </c:pt>
                <c:pt idx="72754">
                  <c:v>101.04722222222222</c:v>
                </c:pt>
                <c:pt idx="72755">
                  <c:v>101.04861111111111</c:v>
                </c:pt>
                <c:pt idx="72756">
                  <c:v>101.05</c:v>
                </c:pt>
                <c:pt idx="72757">
                  <c:v>101.05138888888889</c:v>
                </c:pt>
                <c:pt idx="72758">
                  <c:v>101.05277777777778</c:v>
                </c:pt>
                <c:pt idx="72759">
                  <c:v>101.05416666666666</c:v>
                </c:pt>
                <c:pt idx="72760">
                  <c:v>101.05555555555556</c:v>
                </c:pt>
                <c:pt idx="72761">
                  <c:v>101.05694444444444</c:v>
                </c:pt>
                <c:pt idx="72762">
                  <c:v>101.05833333333334</c:v>
                </c:pt>
                <c:pt idx="72763">
                  <c:v>101.05972222222222</c:v>
                </c:pt>
                <c:pt idx="72764">
                  <c:v>101.06111111111112</c:v>
                </c:pt>
                <c:pt idx="72765">
                  <c:v>101.0625</c:v>
                </c:pt>
                <c:pt idx="72766">
                  <c:v>101.06388888888888</c:v>
                </c:pt>
                <c:pt idx="72767">
                  <c:v>101.06527777777778</c:v>
                </c:pt>
                <c:pt idx="72768">
                  <c:v>101.06666666666666</c:v>
                </c:pt>
                <c:pt idx="72769">
                  <c:v>101.06805555555556</c:v>
                </c:pt>
                <c:pt idx="72770">
                  <c:v>101.06944444444444</c:v>
                </c:pt>
                <c:pt idx="72771">
                  <c:v>101.07083333333334</c:v>
                </c:pt>
                <c:pt idx="72772">
                  <c:v>101.07222222222222</c:v>
                </c:pt>
                <c:pt idx="72773">
                  <c:v>101.07361111111111</c:v>
                </c:pt>
                <c:pt idx="72774">
                  <c:v>101.075</c:v>
                </c:pt>
                <c:pt idx="72775">
                  <c:v>101.07638888888889</c:v>
                </c:pt>
                <c:pt idx="72776">
                  <c:v>101.07777777777778</c:v>
                </c:pt>
                <c:pt idx="72777">
                  <c:v>101.07916666666667</c:v>
                </c:pt>
                <c:pt idx="72778">
                  <c:v>101.08055555555555</c:v>
                </c:pt>
                <c:pt idx="72779">
                  <c:v>101.08194444444445</c:v>
                </c:pt>
                <c:pt idx="72780">
                  <c:v>101.08333333333333</c:v>
                </c:pt>
                <c:pt idx="72781">
                  <c:v>101.08472222222223</c:v>
                </c:pt>
                <c:pt idx="72782">
                  <c:v>101.08611111111111</c:v>
                </c:pt>
                <c:pt idx="72783">
                  <c:v>101.08750000000001</c:v>
                </c:pt>
                <c:pt idx="72784">
                  <c:v>101.08888888888889</c:v>
                </c:pt>
                <c:pt idx="72785">
                  <c:v>101.09027777777777</c:v>
                </c:pt>
                <c:pt idx="72786">
                  <c:v>101.09166666666667</c:v>
                </c:pt>
                <c:pt idx="72787">
                  <c:v>101.09305555555555</c:v>
                </c:pt>
                <c:pt idx="72788">
                  <c:v>101.09444444444445</c:v>
                </c:pt>
                <c:pt idx="72789">
                  <c:v>101.09583333333333</c:v>
                </c:pt>
                <c:pt idx="72790">
                  <c:v>101.09722222222223</c:v>
                </c:pt>
                <c:pt idx="72791">
                  <c:v>101.09861111111111</c:v>
                </c:pt>
                <c:pt idx="72792">
                  <c:v>101.1</c:v>
                </c:pt>
                <c:pt idx="72793">
                  <c:v>101.10138888888889</c:v>
                </c:pt>
                <c:pt idx="72794">
                  <c:v>101.10277777777777</c:v>
                </c:pt>
                <c:pt idx="72795">
                  <c:v>101.10416666666667</c:v>
                </c:pt>
                <c:pt idx="72796">
                  <c:v>101.10555555555555</c:v>
                </c:pt>
                <c:pt idx="72797">
                  <c:v>101.10694444444445</c:v>
                </c:pt>
                <c:pt idx="72798">
                  <c:v>101.10833333333333</c:v>
                </c:pt>
                <c:pt idx="72799">
                  <c:v>101.10972222222222</c:v>
                </c:pt>
                <c:pt idx="72800">
                  <c:v>101.11111111111111</c:v>
                </c:pt>
                <c:pt idx="72801">
                  <c:v>101.1125</c:v>
                </c:pt>
                <c:pt idx="72802">
                  <c:v>101.11388888888889</c:v>
                </c:pt>
                <c:pt idx="72803">
                  <c:v>101.11527777777778</c:v>
                </c:pt>
                <c:pt idx="72804">
                  <c:v>101.11666666666666</c:v>
                </c:pt>
                <c:pt idx="72805">
                  <c:v>101.11805555555556</c:v>
                </c:pt>
                <c:pt idx="72806">
                  <c:v>101.11944444444444</c:v>
                </c:pt>
                <c:pt idx="72807">
                  <c:v>101.12083333333334</c:v>
                </c:pt>
                <c:pt idx="72808">
                  <c:v>101.12222222222222</c:v>
                </c:pt>
                <c:pt idx="72809">
                  <c:v>101.12361111111112</c:v>
                </c:pt>
                <c:pt idx="72810">
                  <c:v>101.125</c:v>
                </c:pt>
                <c:pt idx="72811">
                  <c:v>101.12638888888888</c:v>
                </c:pt>
                <c:pt idx="72812">
                  <c:v>101.12777777777778</c:v>
                </c:pt>
                <c:pt idx="72813">
                  <c:v>101.12916666666666</c:v>
                </c:pt>
                <c:pt idx="72814">
                  <c:v>101.13055555555556</c:v>
                </c:pt>
                <c:pt idx="72815">
                  <c:v>101.13194444444444</c:v>
                </c:pt>
                <c:pt idx="72816">
                  <c:v>101.13333333333334</c:v>
                </c:pt>
                <c:pt idx="72817">
                  <c:v>101.13472222222222</c:v>
                </c:pt>
                <c:pt idx="72818">
                  <c:v>101.13611111111111</c:v>
                </c:pt>
                <c:pt idx="72819">
                  <c:v>101.1375</c:v>
                </c:pt>
                <c:pt idx="72820">
                  <c:v>101.13888888888889</c:v>
                </c:pt>
                <c:pt idx="72821">
                  <c:v>101.14027777777778</c:v>
                </c:pt>
                <c:pt idx="72822">
                  <c:v>101.14166666666667</c:v>
                </c:pt>
                <c:pt idx="72823">
                  <c:v>101.14305555555555</c:v>
                </c:pt>
                <c:pt idx="72824">
                  <c:v>101.14444444444445</c:v>
                </c:pt>
                <c:pt idx="72825">
                  <c:v>101.14583333333333</c:v>
                </c:pt>
                <c:pt idx="72826">
                  <c:v>101.14722222222223</c:v>
                </c:pt>
                <c:pt idx="72827">
                  <c:v>101.14861111111111</c:v>
                </c:pt>
                <c:pt idx="72828">
                  <c:v>101.15</c:v>
                </c:pt>
                <c:pt idx="72829">
                  <c:v>101.15138888888889</c:v>
                </c:pt>
                <c:pt idx="72830">
                  <c:v>101.15277777777777</c:v>
                </c:pt>
                <c:pt idx="72831">
                  <c:v>101.15416666666667</c:v>
                </c:pt>
                <c:pt idx="72832">
                  <c:v>101.15555555555555</c:v>
                </c:pt>
                <c:pt idx="72833">
                  <c:v>101.15694444444445</c:v>
                </c:pt>
                <c:pt idx="72834">
                  <c:v>101.15833333333333</c:v>
                </c:pt>
                <c:pt idx="72835">
                  <c:v>101.15972222222223</c:v>
                </c:pt>
                <c:pt idx="72836">
                  <c:v>101.16111111111111</c:v>
                </c:pt>
                <c:pt idx="72837">
                  <c:v>101.16249999999999</c:v>
                </c:pt>
                <c:pt idx="72838">
                  <c:v>101.16388888888889</c:v>
                </c:pt>
                <c:pt idx="72839">
                  <c:v>101.16527777777777</c:v>
                </c:pt>
                <c:pt idx="72840">
                  <c:v>101.16666666666667</c:v>
                </c:pt>
                <c:pt idx="72841">
                  <c:v>101.16805555555555</c:v>
                </c:pt>
                <c:pt idx="72842">
                  <c:v>101.16944444444445</c:v>
                </c:pt>
                <c:pt idx="72843">
                  <c:v>101.17083333333333</c:v>
                </c:pt>
                <c:pt idx="72844">
                  <c:v>101.17222222222222</c:v>
                </c:pt>
                <c:pt idx="72845">
                  <c:v>101.17361111111111</c:v>
                </c:pt>
                <c:pt idx="72846">
                  <c:v>101.175</c:v>
                </c:pt>
                <c:pt idx="72847">
                  <c:v>101.17638888888889</c:v>
                </c:pt>
                <c:pt idx="72848">
                  <c:v>101.17777777777778</c:v>
                </c:pt>
                <c:pt idx="72849">
                  <c:v>101.17916666666666</c:v>
                </c:pt>
                <c:pt idx="72850">
                  <c:v>101.18055555555556</c:v>
                </c:pt>
                <c:pt idx="72851">
                  <c:v>101.18194444444444</c:v>
                </c:pt>
                <c:pt idx="72852">
                  <c:v>101.18333333333334</c:v>
                </c:pt>
                <c:pt idx="72853">
                  <c:v>101.18472222222222</c:v>
                </c:pt>
                <c:pt idx="72854">
                  <c:v>101.18611111111112</c:v>
                </c:pt>
                <c:pt idx="72855">
                  <c:v>101.1875</c:v>
                </c:pt>
                <c:pt idx="72856">
                  <c:v>101.18888888888888</c:v>
                </c:pt>
                <c:pt idx="72857">
                  <c:v>101.19027777777778</c:v>
                </c:pt>
                <c:pt idx="72858">
                  <c:v>101.19166666666666</c:v>
                </c:pt>
                <c:pt idx="72859">
                  <c:v>101.19305555555556</c:v>
                </c:pt>
                <c:pt idx="72860">
                  <c:v>101.19444444444444</c:v>
                </c:pt>
                <c:pt idx="72861">
                  <c:v>101.19583333333334</c:v>
                </c:pt>
                <c:pt idx="72862">
                  <c:v>101.19722222222222</c:v>
                </c:pt>
                <c:pt idx="72863">
                  <c:v>101.19861111111111</c:v>
                </c:pt>
                <c:pt idx="72864">
                  <c:v>101.2</c:v>
                </c:pt>
                <c:pt idx="72865">
                  <c:v>101.20138888888889</c:v>
                </c:pt>
                <c:pt idx="72866">
                  <c:v>101.20277777777778</c:v>
                </c:pt>
                <c:pt idx="72867">
                  <c:v>101.20416666666667</c:v>
                </c:pt>
                <c:pt idx="72868">
                  <c:v>101.20555555555555</c:v>
                </c:pt>
                <c:pt idx="72869">
                  <c:v>101.20694444444445</c:v>
                </c:pt>
                <c:pt idx="72870">
                  <c:v>101.20833333333333</c:v>
                </c:pt>
                <c:pt idx="72871">
                  <c:v>101.20972222222223</c:v>
                </c:pt>
                <c:pt idx="72872">
                  <c:v>101.21111111111111</c:v>
                </c:pt>
                <c:pt idx="72873">
                  <c:v>101.21250000000001</c:v>
                </c:pt>
                <c:pt idx="72874">
                  <c:v>101.21388888888889</c:v>
                </c:pt>
                <c:pt idx="72875">
                  <c:v>101.21527777777777</c:v>
                </c:pt>
                <c:pt idx="72876">
                  <c:v>101.21666666666667</c:v>
                </c:pt>
                <c:pt idx="72877">
                  <c:v>101.21805555555555</c:v>
                </c:pt>
                <c:pt idx="72878">
                  <c:v>101.21944444444445</c:v>
                </c:pt>
                <c:pt idx="72879">
                  <c:v>101.22083333333333</c:v>
                </c:pt>
                <c:pt idx="72880">
                  <c:v>101.22222222222223</c:v>
                </c:pt>
                <c:pt idx="72881">
                  <c:v>101.22361111111111</c:v>
                </c:pt>
                <c:pt idx="72882">
                  <c:v>101.22499999999999</c:v>
                </c:pt>
                <c:pt idx="72883">
                  <c:v>101.22638888888889</c:v>
                </c:pt>
                <c:pt idx="72884">
                  <c:v>101.22777777777777</c:v>
                </c:pt>
                <c:pt idx="72885">
                  <c:v>101.22916666666667</c:v>
                </c:pt>
                <c:pt idx="72886">
                  <c:v>101.23055555555555</c:v>
                </c:pt>
                <c:pt idx="72887">
                  <c:v>101.23194444444445</c:v>
                </c:pt>
                <c:pt idx="72888">
                  <c:v>101.23333333333333</c:v>
                </c:pt>
                <c:pt idx="72889">
                  <c:v>101.23472222222222</c:v>
                </c:pt>
                <c:pt idx="72890">
                  <c:v>101.23611111111111</c:v>
                </c:pt>
                <c:pt idx="72891">
                  <c:v>101.2375</c:v>
                </c:pt>
                <c:pt idx="72892">
                  <c:v>101.23888888888889</c:v>
                </c:pt>
                <c:pt idx="72893">
                  <c:v>101.24027777777778</c:v>
                </c:pt>
                <c:pt idx="72894">
                  <c:v>101.24166666666666</c:v>
                </c:pt>
                <c:pt idx="72895">
                  <c:v>101.24305555555556</c:v>
                </c:pt>
                <c:pt idx="72896">
                  <c:v>101.24444444444444</c:v>
                </c:pt>
                <c:pt idx="72897">
                  <c:v>101.24583333333334</c:v>
                </c:pt>
                <c:pt idx="72898">
                  <c:v>101.24722222222222</c:v>
                </c:pt>
                <c:pt idx="72899">
                  <c:v>101.24861111111112</c:v>
                </c:pt>
                <c:pt idx="72900">
                  <c:v>101.25</c:v>
                </c:pt>
                <c:pt idx="72901">
                  <c:v>101.25138888888888</c:v>
                </c:pt>
                <c:pt idx="72902">
                  <c:v>101.25277777777778</c:v>
                </c:pt>
                <c:pt idx="72903">
                  <c:v>101.25416666666666</c:v>
                </c:pt>
                <c:pt idx="72904">
                  <c:v>101.25555555555556</c:v>
                </c:pt>
                <c:pt idx="72905">
                  <c:v>101.25694444444444</c:v>
                </c:pt>
                <c:pt idx="72906">
                  <c:v>101.25833333333334</c:v>
                </c:pt>
                <c:pt idx="72907">
                  <c:v>101.25972222222222</c:v>
                </c:pt>
                <c:pt idx="72908">
                  <c:v>101.26111111111111</c:v>
                </c:pt>
                <c:pt idx="72909">
                  <c:v>101.2625</c:v>
                </c:pt>
                <c:pt idx="72910">
                  <c:v>101.26388888888889</c:v>
                </c:pt>
                <c:pt idx="72911">
                  <c:v>101.26527777777778</c:v>
                </c:pt>
                <c:pt idx="72912">
                  <c:v>101.26666666666667</c:v>
                </c:pt>
                <c:pt idx="72913">
                  <c:v>101.26805555555555</c:v>
                </c:pt>
                <c:pt idx="72914">
                  <c:v>101.26944444444445</c:v>
                </c:pt>
                <c:pt idx="72915">
                  <c:v>101.27083333333333</c:v>
                </c:pt>
                <c:pt idx="72916">
                  <c:v>101.27222222222223</c:v>
                </c:pt>
                <c:pt idx="72917">
                  <c:v>101.27361111111111</c:v>
                </c:pt>
                <c:pt idx="72918">
                  <c:v>101.27500000000001</c:v>
                </c:pt>
                <c:pt idx="72919">
                  <c:v>101.27638888888889</c:v>
                </c:pt>
                <c:pt idx="72920">
                  <c:v>101.27777777777777</c:v>
                </c:pt>
                <c:pt idx="72921">
                  <c:v>101.27916666666667</c:v>
                </c:pt>
                <c:pt idx="72922">
                  <c:v>101.28055555555555</c:v>
                </c:pt>
                <c:pt idx="72923">
                  <c:v>101.28194444444445</c:v>
                </c:pt>
                <c:pt idx="72924">
                  <c:v>101.28333333333333</c:v>
                </c:pt>
                <c:pt idx="72925">
                  <c:v>101.28472222222223</c:v>
                </c:pt>
                <c:pt idx="72926">
                  <c:v>101.28611111111111</c:v>
                </c:pt>
                <c:pt idx="72927">
                  <c:v>101.28749999999999</c:v>
                </c:pt>
                <c:pt idx="72928">
                  <c:v>101.28888888888889</c:v>
                </c:pt>
                <c:pt idx="72929">
                  <c:v>101.29027777777777</c:v>
                </c:pt>
                <c:pt idx="72930">
                  <c:v>101.29166666666667</c:v>
                </c:pt>
                <c:pt idx="72931">
                  <c:v>101.29305555555555</c:v>
                </c:pt>
                <c:pt idx="72932">
                  <c:v>101.29444444444445</c:v>
                </c:pt>
                <c:pt idx="72933">
                  <c:v>101.29583333333333</c:v>
                </c:pt>
                <c:pt idx="72934">
                  <c:v>101.29722222222222</c:v>
                </c:pt>
                <c:pt idx="72935">
                  <c:v>101.29861111111111</c:v>
                </c:pt>
                <c:pt idx="72936">
                  <c:v>101.3</c:v>
                </c:pt>
                <c:pt idx="72937">
                  <c:v>101.30138888888889</c:v>
                </c:pt>
                <c:pt idx="72938">
                  <c:v>101.30277777777778</c:v>
                </c:pt>
                <c:pt idx="72939">
                  <c:v>101.30416666666666</c:v>
                </c:pt>
                <c:pt idx="72940">
                  <c:v>101.30555555555556</c:v>
                </c:pt>
                <c:pt idx="72941">
                  <c:v>101.30694444444444</c:v>
                </c:pt>
                <c:pt idx="72942">
                  <c:v>101.30833333333334</c:v>
                </c:pt>
                <c:pt idx="72943">
                  <c:v>101.30972222222222</c:v>
                </c:pt>
                <c:pt idx="72944">
                  <c:v>101.31111111111112</c:v>
                </c:pt>
                <c:pt idx="72945">
                  <c:v>101.3125</c:v>
                </c:pt>
                <c:pt idx="72946">
                  <c:v>101.31388888888888</c:v>
                </c:pt>
                <c:pt idx="72947">
                  <c:v>101.31527777777778</c:v>
                </c:pt>
                <c:pt idx="72948">
                  <c:v>101.31666666666666</c:v>
                </c:pt>
                <c:pt idx="72949">
                  <c:v>101.31805555555556</c:v>
                </c:pt>
                <c:pt idx="72950">
                  <c:v>101.31944444444444</c:v>
                </c:pt>
                <c:pt idx="72951">
                  <c:v>101.32083333333334</c:v>
                </c:pt>
                <c:pt idx="72952">
                  <c:v>101.32222222222222</c:v>
                </c:pt>
                <c:pt idx="72953">
                  <c:v>101.32361111111111</c:v>
                </c:pt>
                <c:pt idx="72954">
                  <c:v>101.325</c:v>
                </c:pt>
                <c:pt idx="72955">
                  <c:v>101.32638888888889</c:v>
                </c:pt>
                <c:pt idx="72956">
                  <c:v>101.32777777777778</c:v>
                </c:pt>
                <c:pt idx="72957">
                  <c:v>101.32916666666667</c:v>
                </c:pt>
                <c:pt idx="72958">
                  <c:v>101.33055555555555</c:v>
                </c:pt>
                <c:pt idx="72959">
                  <c:v>101.33194444444445</c:v>
                </c:pt>
                <c:pt idx="72960">
                  <c:v>101.33333333333333</c:v>
                </c:pt>
                <c:pt idx="72961">
                  <c:v>101.33472222222223</c:v>
                </c:pt>
                <c:pt idx="72962">
                  <c:v>101.33611111111111</c:v>
                </c:pt>
                <c:pt idx="72963">
                  <c:v>101.33750000000001</c:v>
                </c:pt>
                <c:pt idx="72964">
                  <c:v>101.33888888888889</c:v>
                </c:pt>
                <c:pt idx="72965">
                  <c:v>101.34027777777777</c:v>
                </c:pt>
                <c:pt idx="72966">
                  <c:v>101.34166666666667</c:v>
                </c:pt>
                <c:pt idx="72967">
                  <c:v>101.34305555555555</c:v>
                </c:pt>
                <c:pt idx="72968">
                  <c:v>101.34444444444445</c:v>
                </c:pt>
                <c:pt idx="72969">
                  <c:v>101.34583333333333</c:v>
                </c:pt>
                <c:pt idx="72970">
                  <c:v>101.34722222222223</c:v>
                </c:pt>
                <c:pt idx="72971">
                  <c:v>101.34861111111111</c:v>
                </c:pt>
                <c:pt idx="72972">
                  <c:v>101.35</c:v>
                </c:pt>
                <c:pt idx="72973">
                  <c:v>101.35138888888889</c:v>
                </c:pt>
                <c:pt idx="72974">
                  <c:v>101.35277777777777</c:v>
                </c:pt>
                <c:pt idx="72975">
                  <c:v>101.35416666666667</c:v>
                </c:pt>
                <c:pt idx="72976">
                  <c:v>101.35555555555555</c:v>
                </c:pt>
                <c:pt idx="72977">
                  <c:v>101.35694444444445</c:v>
                </c:pt>
                <c:pt idx="72978">
                  <c:v>101.35833333333333</c:v>
                </c:pt>
                <c:pt idx="72979">
                  <c:v>101.35972222222222</c:v>
                </c:pt>
                <c:pt idx="72980">
                  <c:v>101.36111111111111</c:v>
                </c:pt>
                <c:pt idx="72981">
                  <c:v>101.3625</c:v>
                </c:pt>
                <c:pt idx="72982">
                  <c:v>101.36388888888889</c:v>
                </c:pt>
                <c:pt idx="72983">
                  <c:v>101.36527777777778</c:v>
                </c:pt>
                <c:pt idx="72984">
                  <c:v>101.36666666666666</c:v>
                </c:pt>
                <c:pt idx="72985">
                  <c:v>101.36805555555556</c:v>
                </c:pt>
                <c:pt idx="72986">
                  <c:v>101.36944444444444</c:v>
                </c:pt>
                <c:pt idx="72987">
                  <c:v>101.37083333333334</c:v>
                </c:pt>
                <c:pt idx="72988">
                  <c:v>101.37222222222222</c:v>
                </c:pt>
                <c:pt idx="72989">
                  <c:v>101.37361111111112</c:v>
                </c:pt>
                <c:pt idx="72990">
                  <c:v>101.375</c:v>
                </c:pt>
                <c:pt idx="72991">
                  <c:v>101.37638888888888</c:v>
                </c:pt>
                <c:pt idx="72992">
                  <c:v>101.37777777777778</c:v>
                </c:pt>
                <c:pt idx="72993">
                  <c:v>101.37916666666666</c:v>
                </c:pt>
                <c:pt idx="72994">
                  <c:v>101.38055555555556</c:v>
                </c:pt>
                <c:pt idx="72995">
                  <c:v>101.38194444444444</c:v>
                </c:pt>
                <c:pt idx="72996">
                  <c:v>101.38333333333334</c:v>
                </c:pt>
                <c:pt idx="72997">
                  <c:v>101.38472222222222</c:v>
                </c:pt>
                <c:pt idx="72998">
                  <c:v>101.38611111111111</c:v>
                </c:pt>
                <c:pt idx="72999">
                  <c:v>101.3875</c:v>
                </c:pt>
                <c:pt idx="73000">
                  <c:v>101.38888888888889</c:v>
                </c:pt>
                <c:pt idx="73001">
                  <c:v>101.39027777777778</c:v>
                </c:pt>
                <c:pt idx="73002">
                  <c:v>101.39166666666667</c:v>
                </c:pt>
                <c:pt idx="73003">
                  <c:v>101.39305555555555</c:v>
                </c:pt>
                <c:pt idx="73004">
                  <c:v>101.39444444444445</c:v>
                </c:pt>
                <c:pt idx="73005">
                  <c:v>101.39583333333333</c:v>
                </c:pt>
                <c:pt idx="73006">
                  <c:v>101.39722222222223</c:v>
                </c:pt>
                <c:pt idx="73007">
                  <c:v>101.39861111111111</c:v>
                </c:pt>
                <c:pt idx="73008">
                  <c:v>101.4</c:v>
                </c:pt>
                <c:pt idx="73009">
                  <c:v>101.40138888888889</c:v>
                </c:pt>
                <c:pt idx="73010">
                  <c:v>101.40277777777777</c:v>
                </c:pt>
                <c:pt idx="73011">
                  <c:v>101.40416666666667</c:v>
                </c:pt>
                <c:pt idx="73012">
                  <c:v>101.40555555555555</c:v>
                </c:pt>
                <c:pt idx="73013">
                  <c:v>101.40694444444445</c:v>
                </c:pt>
                <c:pt idx="73014">
                  <c:v>101.40833333333333</c:v>
                </c:pt>
                <c:pt idx="73015">
                  <c:v>101.40972222222223</c:v>
                </c:pt>
                <c:pt idx="73016">
                  <c:v>101.41111111111111</c:v>
                </c:pt>
                <c:pt idx="73017">
                  <c:v>101.41249999999999</c:v>
                </c:pt>
                <c:pt idx="73018">
                  <c:v>101.41388888888889</c:v>
                </c:pt>
                <c:pt idx="73019">
                  <c:v>101.41527777777777</c:v>
                </c:pt>
                <c:pt idx="73020">
                  <c:v>101.41666666666667</c:v>
                </c:pt>
                <c:pt idx="73021">
                  <c:v>101.41805555555555</c:v>
                </c:pt>
                <c:pt idx="73022">
                  <c:v>101.41944444444445</c:v>
                </c:pt>
                <c:pt idx="73023">
                  <c:v>101.42083333333333</c:v>
                </c:pt>
                <c:pt idx="73024">
                  <c:v>101.42222222222222</c:v>
                </c:pt>
                <c:pt idx="73025">
                  <c:v>101.42361111111111</c:v>
                </c:pt>
                <c:pt idx="73026">
                  <c:v>101.425</c:v>
                </c:pt>
                <c:pt idx="73027">
                  <c:v>101.42638888888889</c:v>
                </c:pt>
                <c:pt idx="73028">
                  <c:v>101.42777777777778</c:v>
                </c:pt>
                <c:pt idx="73029">
                  <c:v>101.42916666666666</c:v>
                </c:pt>
                <c:pt idx="73030">
                  <c:v>101.43055555555556</c:v>
                </c:pt>
                <c:pt idx="73031">
                  <c:v>101.43194444444444</c:v>
                </c:pt>
                <c:pt idx="73032">
                  <c:v>101.43333333333334</c:v>
                </c:pt>
                <c:pt idx="73033">
                  <c:v>101.43472222222222</c:v>
                </c:pt>
                <c:pt idx="73034">
                  <c:v>101.43611111111112</c:v>
                </c:pt>
                <c:pt idx="73035">
                  <c:v>101.4375</c:v>
                </c:pt>
                <c:pt idx="73036">
                  <c:v>101.43888888888888</c:v>
                </c:pt>
                <c:pt idx="73037">
                  <c:v>101.44027777777778</c:v>
                </c:pt>
                <c:pt idx="73038">
                  <c:v>101.44166666666666</c:v>
                </c:pt>
                <c:pt idx="73039">
                  <c:v>101.44305555555556</c:v>
                </c:pt>
                <c:pt idx="73040">
                  <c:v>101.44444444444444</c:v>
                </c:pt>
                <c:pt idx="73041">
                  <c:v>101.44583333333334</c:v>
                </c:pt>
                <c:pt idx="73042">
                  <c:v>101.44722222222222</c:v>
                </c:pt>
                <c:pt idx="73043">
                  <c:v>101.44861111111111</c:v>
                </c:pt>
                <c:pt idx="73044">
                  <c:v>101.45</c:v>
                </c:pt>
                <c:pt idx="73045">
                  <c:v>101.45138888888889</c:v>
                </c:pt>
                <c:pt idx="73046">
                  <c:v>101.45277777777778</c:v>
                </c:pt>
                <c:pt idx="73047">
                  <c:v>101.45416666666667</c:v>
                </c:pt>
                <c:pt idx="73048">
                  <c:v>101.45555555555555</c:v>
                </c:pt>
                <c:pt idx="73049">
                  <c:v>101.45694444444445</c:v>
                </c:pt>
                <c:pt idx="73050">
                  <c:v>101.45833333333333</c:v>
                </c:pt>
                <c:pt idx="73051">
                  <c:v>101.45972222222223</c:v>
                </c:pt>
                <c:pt idx="73052">
                  <c:v>101.46111111111111</c:v>
                </c:pt>
                <c:pt idx="73053">
                  <c:v>101.46250000000001</c:v>
                </c:pt>
                <c:pt idx="73054">
                  <c:v>101.46388888888889</c:v>
                </c:pt>
                <c:pt idx="73055">
                  <c:v>101.46527777777777</c:v>
                </c:pt>
                <c:pt idx="73056">
                  <c:v>101.46666666666667</c:v>
                </c:pt>
                <c:pt idx="73057">
                  <c:v>101.46805555555555</c:v>
                </c:pt>
                <c:pt idx="73058">
                  <c:v>101.46944444444445</c:v>
                </c:pt>
                <c:pt idx="73059">
                  <c:v>101.47083333333333</c:v>
                </c:pt>
                <c:pt idx="73060">
                  <c:v>101.47222222222223</c:v>
                </c:pt>
                <c:pt idx="73061">
                  <c:v>101.47361111111111</c:v>
                </c:pt>
                <c:pt idx="73062">
                  <c:v>101.47499999999999</c:v>
                </c:pt>
                <c:pt idx="73063">
                  <c:v>101.47638888888889</c:v>
                </c:pt>
                <c:pt idx="73064">
                  <c:v>101.47777777777777</c:v>
                </c:pt>
                <c:pt idx="73065">
                  <c:v>101.47916666666667</c:v>
                </c:pt>
                <c:pt idx="73066">
                  <c:v>101.48055555555555</c:v>
                </c:pt>
                <c:pt idx="73067">
                  <c:v>101.48194444444445</c:v>
                </c:pt>
                <c:pt idx="73068">
                  <c:v>101.48333333333333</c:v>
                </c:pt>
                <c:pt idx="73069">
                  <c:v>101.48472222222222</c:v>
                </c:pt>
                <c:pt idx="73070">
                  <c:v>101.48611111111111</c:v>
                </c:pt>
                <c:pt idx="73071">
                  <c:v>101.4875</c:v>
                </c:pt>
                <c:pt idx="73072">
                  <c:v>101.48888888888889</c:v>
                </c:pt>
                <c:pt idx="73073">
                  <c:v>101.49027777777778</c:v>
                </c:pt>
                <c:pt idx="73074">
                  <c:v>101.49166666666666</c:v>
                </c:pt>
                <c:pt idx="73075">
                  <c:v>101.49305555555556</c:v>
                </c:pt>
                <c:pt idx="73076">
                  <c:v>101.49444444444444</c:v>
                </c:pt>
                <c:pt idx="73077">
                  <c:v>101.49583333333334</c:v>
                </c:pt>
                <c:pt idx="73078">
                  <c:v>101.49722222222222</c:v>
                </c:pt>
                <c:pt idx="73079">
                  <c:v>101.49861111111112</c:v>
                </c:pt>
                <c:pt idx="73080">
                  <c:v>101.5</c:v>
                </c:pt>
                <c:pt idx="73081">
                  <c:v>101.50138888888888</c:v>
                </c:pt>
                <c:pt idx="73082">
                  <c:v>101.50277777777778</c:v>
                </c:pt>
                <c:pt idx="73083">
                  <c:v>101.50416666666666</c:v>
                </c:pt>
                <c:pt idx="73084">
                  <c:v>101.50555555555556</c:v>
                </c:pt>
                <c:pt idx="73085">
                  <c:v>101.50694444444444</c:v>
                </c:pt>
                <c:pt idx="73086">
                  <c:v>101.50833333333334</c:v>
                </c:pt>
                <c:pt idx="73087">
                  <c:v>101.50972222222222</c:v>
                </c:pt>
                <c:pt idx="73088">
                  <c:v>101.51111111111111</c:v>
                </c:pt>
                <c:pt idx="73089">
                  <c:v>101.5125</c:v>
                </c:pt>
                <c:pt idx="73090">
                  <c:v>101.51388888888889</c:v>
                </c:pt>
                <c:pt idx="73091">
                  <c:v>101.51527777777778</c:v>
                </c:pt>
                <c:pt idx="73092">
                  <c:v>101.51666666666667</c:v>
                </c:pt>
                <c:pt idx="73093">
                  <c:v>101.51805555555555</c:v>
                </c:pt>
                <c:pt idx="73094">
                  <c:v>101.51944444444445</c:v>
                </c:pt>
                <c:pt idx="73095">
                  <c:v>101.52083333333333</c:v>
                </c:pt>
                <c:pt idx="73096">
                  <c:v>101.52222222222223</c:v>
                </c:pt>
                <c:pt idx="73097">
                  <c:v>101.52361111111111</c:v>
                </c:pt>
                <c:pt idx="73098">
                  <c:v>101.52500000000001</c:v>
                </c:pt>
                <c:pt idx="73099">
                  <c:v>101.52638888888889</c:v>
                </c:pt>
                <c:pt idx="73100">
                  <c:v>101.52777777777777</c:v>
                </c:pt>
                <c:pt idx="73101">
                  <c:v>101.52916666666667</c:v>
                </c:pt>
                <c:pt idx="73102">
                  <c:v>101.53055555555555</c:v>
                </c:pt>
                <c:pt idx="73103">
                  <c:v>101.53194444444445</c:v>
                </c:pt>
                <c:pt idx="73104">
                  <c:v>101.53333333333333</c:v>
                </c:pt>
                <c:pt idx="73105">
                  <c:v>101.53472222222223</c:v>
                </c:pt>
                <c:pt idx="73106">
                  <c:v>101.53611111111111</c:v>
                </c:pt>
                <c:pt idx="73107">
                  <c:v>101.53749999999999</c:v>
                </c:pt>
                <c:pt idx="73108">
                  <c:v>101.53888888888889</c:v>
                </c:pt>
                <c:pt idx="73109">
                  <c:v>101.54027777777777</c:v>
                </c:pt>
                <c:pt idx="73110">
                  <c:v>101.54166666666667</c:v>
                </c:pt>
                <c:pt idx="73111">
                  <c:v>101.54305555555555</c:v>
                </c:pt>
                <c:pt idx="73112">
                  <c:v>101.54444444444445</c:v>
                </c:pt>
                <c:pt idx="73113">
                  <c:v>101.54583333333333</c:v>
                </c:pt>
                <c:pt idx="73114">
                  <c:v>101.54722222222222</c:v>
                </c:pt>
                <c:pt idx="73115">
                  <c:v>101.54861111111111</c:v>
                </c:pt>
                <c:pt idx="73116">
                  <c:v>101.55</c:v>
                </c:pt>
                <c:pt idx="73117">
                  <c:v>101.55138888888889</c:v>
                </c:pt>
                <c:pt idx="73118">
                  <c:v>101.55277777777778</c:v>
                </c:pt>
                <c:pt idx="73119">
                  <c:v>101.55416666666666</c:v>
                </c:pt>
                <c:pt idx="73120">
                  <c:v>101.55555555555556</c:v>
                </c:pt>
                <c:pt idx="73121">
                  <c:v>101.55694444444444</c:v>
                </c:pt>
                <c:pt idx="73122">
                  <c:v>101.55833333333334</c:v>
                </c:pt>
                <c:pt idx="73123">
                  <c:v>101.55972222222222</c:v>
                </c:pt>
                <c:pt idx="73124">
                  <c:v>101.56111111111112</c:v>
                </c:pt>
                <c:pt idx="73125">
                  <c:v>101.5625</c:v>
                </c:pt>
                <c:pt idx="73126">
                  <c:v>101.56388888888888</c:v>
                </c:pt>
                <c:pt idx="73127">
                  <c:v>101.56527777777778</c:v>
                </c:pt>
                <c:pt idx="73128">
                  <c:v>101.56666666666666</c:v>
                </c:pt>
                <c:pt idx="73129">
                  <c:v>101.56805555555556</c:v>
                </c:pt>
                <c:pt idx="73130">
                  <c:v>101.56944444444444</c:v>
                </c:pt>
                <c:pt idx="73131">
                  <c:v>101.57083333333334</c:v>
                </c:pt>
                <c:pt idx="73132">
                  <c:v>101.57222222222222</c:v>
                </c:pt>
                <c:pt idx="73133">
                  <c:v>101.57361111111111</c:v>
                </c:pt>
                <c:pt idx="73134">
                  <c:v>101.575</c:v>
                </c:pt>
                <c:pt idx="73135">
                  <c:v>101.57638888888889</c:v>
                </c:pt>
                <c:pt idx="73136">
                  <c:v>101.57777777777778</c:v>
                </c:pt>
                <c:pt idx="73137">
                  <c:v>101.57916666666667</c:v>
                </c:pt>
                <c:pt idx="73138">
                  <c:v>101.58055555555555</c:v>
                </c:pt>
                <c:pt idx="73139">
                  <c:v>101.58194444444445</c:v>
                </c:pt>
                <c:pt idx="73140">
                  <c:v>101.58333333333333</c:v>
                </c:pt>
                <c:pt idx="73141">
                  <c:v>101.58472222222223</c:v>
                </c:pt>
                <c:pt idx="73142">
                  <c:v>101.58611111111111</c:v>
                </c:pt>
                <c:pt idx="73143">
                  <c:v>101.58750000000001</c:v>
                </c:pt>
                <c:pt idx="73144">
                  <c:v>101.58888888888889</c:v>
                </c:pt>
                <c:pt idx="73145">
                  <c:v>101.59027777777777</c:v>
                </c:pt>
                <c:pt idx="73146">
                  <c:v>101.59166666666667</c:v>
                </c:pt>
                <c:pt idx="73147">
                  <c:v>101.59305555555555</c:v>
                </c:pt>
                <c:pt idx="73148">
                  <c:v>101.59444444444445</c:v>
                </c:pt>
                <c:pt idx="73149">
                  <c:v>101.59583333333333</c:v>
                </c:pt>
                <c:pt idx="73150">
                  <c:v>101.59722222222223</c:v>
                </c:pt>
                <c:pt idx="73151">
                  <c:v>101.59861111111111</c:v>
                </c:pt>
                <c:pt idx="73152">
                  <c:v>101.6</c:v>
                </c:pt>
                <c:pt idx="73153">
                  <c:v>101.60138888888889</c:v>
                </c:pt>
                <c:pt idx="73154">
                  <c:v>101.60277777777777</c:v>
                </c:pt>
                <c:pt idx="73155">
                  <c:v>101.60416666666667</c:v>
                </c:pt>
                <c:pt idx="73156">
                  <c:v>101.60555555555555</c:v>
                </c:pt>
                <c:pt idx="73157">
                  <c:v>101.60694444444445</c:v>
                </c:pt>
                <c:pt idx="73158">
                  <c:v>101.60833333333333</c:v>
                </c:pt>
                <c:pt idx="73159">
                  <c:v>101.60972222222222</c:v>
                </c:pt>
                <c:pt idx="73160">
                  <c:v>101.61111111111111</c:v>
                </c:pt>
                <c:pt idx="73161">
                  <c:v>101.6125</c:v>
                </c:pt>
                <c:pt idx="73162">
                  <c:v>101.61388888888889</c:v>
                </c:pt>
                <c:pt idx="73163">
                  <c:v>101.61527777777778</c:v>
                </c:pt>
                <c:pt idx="73164">
                  <c:v>101.61666666666666</c:v>
                </c:pt>
                <c:pt idx="73165">
                  <c:v>101.61805555555556</c:v>
                </c:pt>
                <c:pt idx="73166">
                  <c:v>101.61944444444444</c:v>
                </c:pt>
                <c:pt idx="73167">
                  <c:v>101.62083333333334</c:v>
                </c:pt>
                <c:pt idx="73168">
                  <c:v>101.62222222222222</c:v>
                </c:pt>
                <c:pt idx="73169">
                  <c:v>101.62361111111112</c:v>
                </c:pt>
                <c:pt idx="73170">
                  <c:v>101.625</c:v>
                </c:pt>
                <c:pt idx="73171">
                  <c:v>101.62638888888888</c:v>
                </c:pt>
                <c:pt idx="73172">
                  <c:v>101.62777777777778</c:v>
                </c:pt>
                <c:pt idx="73173">
                  <c:v>101.62916666666666</c:v>
                </c:pt>
                <c:pt idx="73174">
                  <c:v>101.63055555555556</c:v>
                </c:pt>
                <c:pt idx="73175">
                  <c:v>101.63194444444444</c:v>
                </c:pt>
                <c:pt idx="73176">
                  <c:v>101.63333333333334</c:v>
                </c:pt>
                <c:pt idx="73177">
                  <c:v>101.63472222222222</c:v>
                </c:pt>
                <c:pt idx="73178">
                  <c:v>101.63611111111111</c:v>
                </c:pt>
                <c:pt idx="73179">
                  <c:v>101.6375</c:v>
                </c:pt>
                <c:pt idx="73180">
                  <c:v>101.63888888888889</c:v>
                </c:pt>
                <c:pt idx="73181">
                  <c:v>101.64027777777778</c:v>
                </c:pt>
                <c:pt idx="73182">
                  <c:v>101.64166666666667</c:v>
                </c:pt>
                <c:pt idx="73183">
                  <c:v>101.64305555555555</c:v>
                </c:pt>
                <c:pt idx="73184">
                  <c:v>101.64444444444445</c:v>
                </c:pt>
                <c:pt idx="73185">
                  <c:v>101.64583333333333</c:v>
                </c:pt>
                <c:pt idx="73186">
                  <c:v>101.64722222222223</c:v>
                </c:pt>
                <c:pt idx="73187">
                  <c:v>101.64861111111111</c:v>
                </c:pt>
                <c:pt idx="73188">
                  <c:v>101.65</c:v>
                </c:pt>
                <c:pt idx="73189">
                  <c:v>101.65138888888889</c:v>
                </c:pt>
                <c:pt idx="73190">
                  <c:v>101.65277777777777</c:v>
                </c:pt>
                <c:pt idx="73191">
                  <c:v>101.65416666666667</c:v>
                </c:pt>
                <c:pt idx="73192">
                  <c:v>101.65555555555555</c:v>
                </c:pt>
                <c:pt idx="73193">
                  <c:v>101.65694444444445</c:v>
                </c:pt>
                <c:pt idx="73194">
                  <c:v>101.65833333333333</c:v>
                </c:pt>
                <c:pt idx="73195">
                  <c:v>101.65972222222223</c:v>
                </c:pt>
                <c:pt idx="73196">
                  <c:v>101.66111111111111</c:v>
                </c:pt>
                <c:pt idx="73197">
                  <c:v>101.66249999999999</c:v>
                </c:pt>
                <c:pt idx="73198">
                  <c:v>101.66388888888889</c:v>
                </c:pt>
                <c:pt idx="73199">
                  <c:v>101.66527777777777</c:v>
                </c:pt>
                <c:pt idx="73200">
                  <c:v>101.66666666666667</c:v>
                </c:pt>
                <c:pt idx="73201">
                  <c:v>101.66805555555555</c:v>
                </c:pt>
                <c:pt idx="73202">
                  <c:v>101.66944444444445</c:v>
                </c:pt>
                <c:pt idx="73203">
                  <c:v>101.67083333333333</c:v>
                </c:pt>
                <c:pt idx="73204">
                  <c:v>101.67222222222222</c:v>
                </c:pt>
                <c:pt idx="73205">
                  <c:v>101.67361111111111</c:v>
                </c:pt>
                <c:pt idx="73206">
                  <c:v>101.675</c:v>
                </c:pt>
                <c:pt idx="73207">
                  <c:v>101.67638888888889</c:v>
                </c:pt>
                <c:pt idx="73208">
                  <c:v>101.67777777777778</c:v>
                </c:pt>
                <c:pt idx="73209">
                  <c:v>101.67916666666666</c:v>
                </c:pt>
                <c:pt idx="73210">
                  <c:v>101.68055555555556</c:v>
                </c:pt>
                <c:pt idx="73211">
                  <c:v>101.68194444444444</c:v>
                </c:pt>
                <c:pt idx="73212">
                  <c:v>101.68333333333334</c:v>
                </c:pt>
                <c:pt idx="73213">
                  <c:v>101.68472222222222</c:v>
                </c:pt>
                <c:pt idx="73214">
                  <c:v>101.68611111111112</c:v>
                </c:pt>
                <c:pt idx="73215">
                  <c:v>101.6875</c:v>
                </c:pt>
                <c:pt idx="73216">
                  <c:v>101.68888888888888</c:v>
                </c:pt>
                <c:pt idx="73217">
                  <c:v>101.69027777777778</c:v>
                </c:pt>
                <c:pt idx="73218">
                  <c:v>101.69166666666666</c:v>
                </c:pt>
                <c:pt idx="73219">
                  <c:v>101.69305555555556</c:v>
                </c:pt>
                <c:pt idx="73220">
                  <c:v>101.69444444444444</c:v>
                </c:pt>
                <c:pt idx="73221">
                  <c:v>101.69583333333334</c:v>
                </c:pt>
                <c:pt idx="73222">
                  <c:v>101.69722222222222</c:v>
                </c:pt>
                <c:pt idx="73223">
                  <c:v>101.69861111111111</c:v>
                </c:pt>
                <c:pt idx="73224">
                  <c:v>101.7</c:v>
                </c:pt>
                <c:pt idx="73225">
                  <c:v>101.70138888888889</c:v>
                </c:pt>
                <c:pt idx="73226">
                  <c:v>101.70277777777778</c:v>
                </c:pt>
                <c:pt idx="73227">
                  <c:v>101.70416666666667</c:v>
                </c:pt>
                <c:pt idx="73228">
                  <c:v>101.70555555555555</c:v>
                </c:pt>
                <c:pt idx="73229">
                  <c:v>101.70694444444445</c:v>
                </c:pt>
                <c:pt idx="73230">
                  <c:v>101.70833333333333</c:v>
                </c:pt>
                <c:pt idx="73231">
                  <c:v>101.70972222222223</c:v>
                </c:pt>
                <c:pt idx="73232">
                  <c:v>101.71111111111111</c:v>
                </c:pt>
                <c:pt idx="73233">
                  <c:v>101.71250000000001</c:v>
                </c:pt>
                <c:pt idx="73234">
                  <c:v>101.71388888888889</c:v>
                </c:pt>
                <c:pt idx="73235">
                  <c:v>101.71527777777777</c:v>
                </c:pt>
                <c:pt idx="73236">
                  <c:v>101.71666666666667</c:v>
                </c:pt>
                <c:pt idx="73237">
                  <c:v>101.71805555555555</c:v>
                </c:pt>
                <c:pt idx="73238">
                  <c:v>101.71944444444445</c:v>
                </c:pt>
                <c:pt idx="73239">
                  <c:v>101.72083333333333</c:v>
                </c:pt>
                <c:pt idx="73240">
                  <c:v>101.72222222222223</c:v>
                </c:pt>
                <c:pt idx="73241">
                  <c:v>101.72361111111111</c:v>
                </c:pt>
                <c:pt idx="73242">
                  <c:v>101.72499999999999</c:v>
                </c:pt>
                <c:pt idx="73243">
                  <c:v>101.72638888888889</c:v>
                </c:pt>
                <c:pt idx="73244">
                  <c:v>101.72777777777777</c:v>
                </c:pt>
                <c:pt idx="73245">
                  <c:v>101.72916666666667</c:v>
                </c:pt>
                <c:pt idx="73246">
                  <c:v>101.73055555555555</c:v>
                </c:pt>
                <c:pt idx="73247">
                  <c:v>101.73194444444445</c:v>
                </c:pt>
                <c:pt idx="73248">
                  <c:v>101.73333333333333</c:v>
                </c:pt>
                <c:pt idx="73249">
                  <c:v>101.73472222222222</c:v>
                </c:pt>
                <c:pt idx="73250">
                  <c:v>101.73611111111111</c:v>
                </c:pt>
                <c:pt idx="73251">
                  <c:v>101.7375</c:v>
                </c:pt>
                <c:pt idx="73252">
                  <c:v>101.73888888888889</c:v>
                </c:pt>
                <c:pt idx="73253">
                  <c:v>101.74027777777778</c:v>
                </c:pt>
                <c:pt idx="73254">
                  <c:v>101.74166666666666</c:v>
                </c:pt>
                <c:pt idx="73255">
                  <c:v>101.74305555555556</c:v>
                </c:pt>
                <c:pt idx="73256">
                  <c:v>101.74444444444444</c:v>
                </c:pt>
                <c:pt idx="73257">
                  <c:v>101.74583333333334</c:v>
                </c:pt>
                <c:pt idx="73258">
                  <c:v>101.74722222222222</c:v>
                </c:pt>
                <c:pt idx="73259">
                  <c:v>101.74861111111112</c:v>
                </c:pt>
                <c:pt idx="73260">
                  <c:v>101.75</c:v>
                </c:pt>
                <c:pt idx="73261">
                  <c:v>101.75138888888888</c:v>
                </c:pt>
                <c:pt idx="73262">
                  <c:v>101.75277777777778</c:v>
                </c:pt>
                <c:pt idx="73263">
                  <c:v>101.75416666666666</c:v>
                </c:pt>
                <c:pt idx="73264">
                  <c:v>101.75555555555556</c:v>
                </c:pt>
                <c:pt idx="73265">
                  <c:v>101.75694444444444</c:v>
                </c:pt>
                <c:pt idx="73266">
                  <c:v>101.75833333333334</c:v>
                </c:pt>
                <c:pt idx="73267">
                  <c:v>101.75972222222222</c:v>
                </c:pt>
                <c:pt idx="73268">
                  <c:v>101.76111111111111</c:v>
                </c:pt>
                <c:pt idx="73269">
                  <c:v>101.7625</c:v>
                </c:pt>
                <c:pt idx="73270">
                  <c:v>101.76388888888889</c:v>
                </c:pt>
                <c:pt idx="73271">
                  <c:v>101.76527777777778</c:v>
                </c:pt>
                <c:pt idx="73272">
                  <c:v>101.76666666666667</c:v>
                </c:pt>
                <c:pt idx="73273">
                  <c:v>101.76805555555555</c:v>
                </c:pt>
                <c:pt idx="73274">
                  <c:v>101.76944444444445</c:v>
                </c:pt>
                <c:pt idx="73275">
                  <c:v>101.77083333333333</c:v>
                </c:pt>
                <c:pt idx="73276">
                  <c:v>101.77222222222223</c:v>
                </c:pt>
                <c:pt idx="73277">
                  <c:v>101.77361111111111</c:v>
                </c:pt>
                <c:pt idx="73278">
                  <c:v>101.77500000000001</c:v>
                </c:pt>
                <c:pt idx="73279">
                  <c:v>101.77638888888889</c:v>
                </c:pt>
                <c:pt idx="73280">
                  <c:v>101.77777777777777</c:v>
                </c:pt>
                <c:pt idx="73281">
                  <c:v>101.77916666666667</c:v>
                </c:pt>
                <c:pt idx="73282">
                  <c:v>101.78055555555555</c:v>
                </c:pt>
                <c:pt idx="73283">
                  <c:v>101.78194444444445</c:v>
                </c:pt>
                <c:pt idx="73284">
                  <c:v>101.78333333333333</c:v>
                </c:pt>
                <c:pt idx="73285">
                  <c:v>101.78472222222223</c:v>
                </c:pt>
                <c:pt idx="73286">
                  <c:v>101.78611111111111</c:v>
                </c:pt>
                <c:pt idx="73287">
                  <c:v>101.78749999999999</c:v>
                </c:pt>
                <c:pt idx="73288">
                  <c:v>101.78888888888889</c:v>
                </c:pt>
                <c:pt idx="73289">
                  <c:v>101.79027777777777</c:v>
                </c:pt>
                <c:pt idx="73290">
                  <c:v>101.79166666666667</c:v>
                </c:pt>
                <c:pt idx="73291">
                  <c:v>101.79305555555555</c:v>
                </c:pt>
                <c:pt idx="73292">
                  <c:v>101.79444444444445</c:v>
                </c:pt>
                <c:pt idx="73293">
                  <c:v>101.79583333333333</c:v>
                </c:pt>
                <c:pt idx="73294">
                  <c:v>101.79722222222222</c:v>
                </c:pt>
                <c:pt idx="73295">
                  <c:v>101.79861111111111</c:v>
                </c:pt>
                <c:pt idx="73296">
                  <c:v>101.8</c:v>
                </c:pt>
                <c:pt idx="73297">
                  <c:v>101.80138888888889</c:v>
                </c:pt>
                <c:pt idx="73298">
                  <c:v>101.80277777777778</c:v>
                </c:pt>
                <c:pt idx="73299">
                  <c:v>101.80416666666666</c:v>
                </c:pt>
                <c:pt idx="73300">
                  <c:v>101.80555555555556</c:v>
                </c:pt>
                <c:pt idx="73301">
                  <c:v>101.80694444444444</c:v>
                </c:pt>
                <c:pt idx="73302">
                  <c:v>101.80833333333334</c:v>
                </c:pt>
                <c:pt idx="73303">
                  <c:v>101.80972222222222</c:v>
                </c:pt>
                <c:pt idx="73304">
                  <c:v>101.81111111111112</c:v>
                </c:pt>
                <c:pt idx="73305">
                  <c:v>101.8125</c:v>
                </c:pt>
                <c:pt idx="73306">
                  <c:v>101.81388888888888</c:v>
                </c:pt>
                <c:pt idx="73307">
                  <c:v>101.81527777777778</c:v>
                </c:pt>
                <c:pt idx="73308">
                  <c:v>101.81666666666666</c:v>
                </c:pt>
                <c:pt idx="73309">
                  <c:v>101.81805555555556</c:v>
                </c:pt>
                <c:pt idx="73310">
                  <c:v>101.81944444444444</c:v>
                </c:pt>
                <c:pt idx="73311">
                  <c:v>101.82083333333334</c:v>
                </c:pt>
                <c:pt idx="73312">
                  <c:v>101.82222222222222</c:v>
                </c:pt>
                <c:pt idx="73313">
                  <c:v>101.82361111111111</c:v>
                </c:pt>
                <c:pt idx="73314">
                  <c:v>101.825</c:v>
                </c:pt>
                <c:pt idx="73315">
                  <c:v>101.82638888888889</c:v>
                </c:pt>
                <c:pt idx="73316">
                  <c:v>101.82777777777778</c:v>
                </c:pt>
                <c:pt idx="73317">
                  <c:v>101.82916666666667</c:v>
                </c:pt>
                <c:pt idx="73318">
                  <c:v>101.83055555555555</c:v>
                </c:pt>
                <c:pt idx="73319">
                  <c:v>101.83194444444445</c:v>
                </c:pt>
                <c:pt idx="73320">
                  <c:v>101.83333333333333</c:v>
                </c:pt>
                <c:pt idx="73321">
                  <c:v>101.83472222222223</c:v>
                </c:pt>
                <c:pt idx="73322">
                  <c:v>101.83611111111111</c:v>
                </c:pt>
                <c:pt idx="73323">
                  <c:v>101.83750000000001</c:v>
                </c:pt>
                <c:pt idx="73324">
                  <c:v>101.83888888888889</c:v>
                </c:pt>
                <c:pt idx="73325">
                  <c:v>101.84027777777777</c:v>
                </c:pt>
                <c:pt idx="73326">
                  <c:v>101.84166666666667</c:v>
                </c:pt>
                <c:pt idx="73327">
                  <c:v>101.84305555555555</c:v>
                </c:pt>
                <c:pt idx="73328">
                  <c:v>101.84444444444445</c:v>
                </c:pt>
                <c:pt idx="73329">
                  <c:v>101.84583333333333</c:v>
                </c:pt>
                <c:pt idx="73330">
                  <c:v>101.84722222222223</c:v>
                </c:pt>
                <c:pt idx="73331">
                  <c:v>101.84861111111111</c:v>
                </c:pt>
                <c:pt idx="73332">
                  <c:v>101.85</c:v>
                </c:pt>
                <c:pt idx="73333">
                  <c:v>101.85138888888889</c:v>
                </c:pt>
                <c:pt idx="73334">
                  <c:v>101.85277777777777</c:v>
                </c:pt>
                <c:pt idx="73335">
                  <c:v>101.85416666666667</c:v>
                </c:pt>
                <c:pt idx="73336">
                  <c:v>101.85555555555555</c:v>
                </c:pt>
                <c:pt idx="73337">
                  <c:v>101.85694444444445</c:v>
                </c:pt>
                <c:pt idx="73338">
                  <c:v>101.85833333333333</c:v>
                </c:pt>
                <c:pt idx="73339">
                  <c:v>101.85972222222222</c:v>
                </c:pt>
                <c:pt idx="73340">
                  <c:v>101.86111111111111</c:v>
                </c:pt>
                <c:pt idx="73341">
                  <c:v>101.8625</c:v>
                </c:pt>
                <c:pt idx="73342">
                  <c:v>101.86388888888889</c:v>
                </c:pt>
                <c:pt idx="73343">
                  <c:v>101.86527777777778</c:v>
                </c:pt>
                <c:pt idx="73344">
                  <c:v>101.86666666666666</c:v>
                </c:pt>
                <c:pt idx="73345">
                  <c:v>101.86805555555556</c:v>
                </c:pt>
                <c:pt idx="73346">
                  <c:v>101.86944444444444</c:v>
                </c:pt>
                <c:pt idx="73347">
                  <c:v>101.87083333333334</c:v>
                </c:pt>
                <c:pt idx="73348">
                  <c:v>101.87222222222222</c:v>
                </c:pt>
                <c:pt idx="73349">
                  <c:v>101.87361111111112</c:v>
                </c:pt>
                <c:pt idx="73350">
                  <c:v>101.875</c:v>
                </c:pt>
                <c:pt idx="73351">
                  <c:v>101.87638888888888</c:v>
                </c:pt>
                <c:pt idx="73352">
                  <c:v>101.87777777777778</c:v>
                </c:pt>
                <c:pt idx="73353">
                  <c:v>101.87916666666666</c:v>
                </c:pt>
                <c:pt idx="73354">
                  <c:v>101.88055555555556</c:v>
                </c:pt>
                <c:pt idx="73355">
                  <c:v>101.88194444444444</c:v>
                </c:pt>
                <c:pt idx="73356">
                  <c:v>101.88333333333334</c:v>
                </c:pt>
                <c:pt idx="73357">
                  <c:v>101.88472222222222</c:v>
                </c:pt>
                <c:pt idx="73358">
                  <c:v>101.88611111111111</c:v>
                </c:pt>
                <c:pt idx="73359">
                  <c:v>101.8875</c:v>
                </c:pt>
                <c:pt idx="73360">
                  <c:v>101.88888888888889</c:v>
                </c:pt>
                <c:pt idx="73361">
                  <c:v>101.89027777777778</c:v>
                </c:pt>
                <c:pt idx="73362">
                  <c:v>101.89166666666667</c:v>
                </c:pt>
                <c:pt idx="73363">
                  <c:v>101.89305555555555</c:v>
                </c:pt>
                <c:pt idx="73364">
                  <c:v>101.89444444444445</c:v>
                </c:pt>
                <c:pt idx="73365">
                  <c:v>101.89583333333333</c:v>
                </c:pt>
                <c:pt idx="73366">
                  <c:v>101.89722222222223</c:v>
                </c:pt>
                <c:pt idx="73367">
                  <c:v>101.89861111111111</c:v>
                </c:pt>
                <c:pt idx="73368">
                  <c:v>101.9</c:v>
                </c:pt>
                <c:pt idx="73369">
                  <c:v>101.90138888888889</c:v>
                </c:pt>
                <c:pt idx="73370">
                  <c:v>101.90277777777777</c:v>
                </c:pt>
                <c:pt idx="73371">
                  <c:v>101.90416666666667</c:v>
                </c:pt>
                <c:pt idx="73372">
                  <c:v>101.90555555555555</c:v>
                </c:pt>
                <c:pt idx="73373">
                  <c:v>101.90694444444445</c:v>
                </c:pt>
                <c:pt idx="73374">
                  <c:v>101.90833333333333</c:v>
                </c:pt>
                <c:pt idx="73375">
                  <c:v>101.90972222222223</c:v>
                </c:pt>
                <c:pt idx="73376">
                  <c:v>101.91111111111111</c:v>
                </c:pt>
                <c:pt idx="73377">
                  <c:v>101.91249999999999</c:v>
                </c:pt>
                <c:pt idx="73378">
                  <c:v>101.91388888888889</c:v>
                </c:pt>
                <c:pt idx="73379">
                  <c:v>101.91527777777777</c:v>
                </c:pt>
                <c:pt idx="73380">
                  <c:v>101.91666666666667</c:v>
                </c:pt>
                <c:pt idx="73381">
                  <c:v>101.91805555555555</c:v>
                </c:pt>
                <c:pt idx="73382">
                  <c:v>101.91944444444445</c:v>
                </c:pt>
                <c:pt idx="73383">
                  <c:v>101.92083333333333</c:v>
                </c:pt>
                <c:pt idx="73384">
                  <c:v>101.92222222222222</c:v>
                </c:pt>
                <c:pt idx="73385">
                  <c:v>101.92361111111111</c:v>
                </c:pt>
                <c:pt idx="73386">
                  <c:v>101.925</c:v>
                </c:pt>
                <c:pt idx="73387">
                  <c:v>101.92638888888889</c:v>
                </c:pt>
                <c:pt idx="73388">
                  <c:v>101.92777777777778</c:v>
                </c:pt>
                <c:pt idx="73389">
                  <c:v>101.92916666666666</c:v>
                </c:pt>
                <c:pt idx="73390">
                  <c:v>101.93055555555556</c:v>
                </c:pt>
                <c:pt idx="73391">
                  <c:v>101.93194444444444</c:v>
                </c:pt>
                <c:pt idx="73392">
                  <c:v>101.93333333333334</c:v>
                </c:pt>
                <c:pt idx="73393">
                  <c:v>101.93472222222222</c:v>
                </c:pt>
                <c:pt idx="73394">
                  <c:v>101.93611111111112</c:v>
                </c:pt>
                <c:pt idx="73395">
                  <c:v>101.9375</c:v>
                </c:pt>
                <c:pt idx="73396">
                  <c:v>101.93888888888888</c:v>
                </c:pt>
                <c:pt idx="73397">
                  <c:v>101.94027777777778</c:v>
                </c:pt>
                <c:pt idx="73398">
                  <c:v>101.94166666666666</c:v>
                </c:pt>
                <c:pt idx="73399">
                  <c:v>101.94305555555556</c:v>
                </c:pt>
                <c:pt idx="73400">
                  <c:v>101.94444444444444</c:v>
                </c:pt>
                <c:pt idx="73401">
                  <c:v>101.94583333333334</c:v>
                </c:pt>
                <c:pt idx="73402">
                  <c:v>101.94722222222222</c:v>
                </c:pt>
                <c:pt idx="73403">
                  <c:v>101.94861111111111</c:v>
                </c:pt>
                <c:pt idx="73404">
                  <c:v>101.95</c:v>
                </c:pt>
                <c:pt idx="73405">
                  <c:v>101.95138888888889</c:v>
                </c:pt>
                <c:pt idx="73406">
                  <c:v>101.95277777777778</c:v>
                </c:pt>
                <c:pt idx="73407">
                  <c:v>101.95416666666667</c:v>
                </c:pt>
                <c:pt idx="73408">
                  <c:v>101.95555555555555</c:v>
                </c:pt>
                <c:pt idx="73409">
                  <c:v>101.95694444444445</c:v>
                </c:pt>
                <c:pt idx="73410">
                  <c:v>101.95833333333333</c:v>
                </c:pt>
                <c:pt idx="73411">
                  <c:v>101.95972222222223</c:v>
                </c:pt>
                <c:pt idx="73412">
                  <c:v>101.96111111111111</c:v>
                </c:pt>
                <c:pt idx="73413">
                  <c:v>101.96250000000001</c:v>
                </c:pt>
                <c:pt idx="73414">
                  <c:v>101.96388888888889</c:v>
                </c:pt>
                <c:pt idx="73415">
                  <c:v>101.96527777777777</c:v>
                </c:pt>
                <c:pt idx="73416">
                  <c:v>101.96666666666667</c:v>
                </c:pt>
                <c:pt idx="73417">
                  <c:v>101.96805555555555</c:v>
                </c:pt>
                <c:pt idx="73418">
                  <c:v>101.96944444444445</c:v>
                </c:pt>
                <c:pt idx="73419">
                  <c:v>101.97083333333333</c:v>
                </c:pt>
                <c:pt idx="73420">
                  <c:v>101.97222222222223</c:v>
                </c:pt>
                <c:pt idx="73421">
                  <c:v>101.97361111111111</c:v>
                </c:pt>
                <c:pt idx="73422">
                  <c:v>101.97499999999999</c:v>
                </c:pt>
                <c:pt idx="73423">
                  <c:v>101.97638888888889</c:v>
                </c:pt>
                <c:pt idx="73424">
                  <c:v>101.97777777777777</c:v>
                </c:pt>
                <c:pt idx="73425">
                  <c:v>101.97916666666667</c:v>
                </c:pt>
                <c:pt idx="73426">
                  <c:v>101.98055555555555</c:v>
                </c:pt>
                <c:pt idx="73427">
                  <c:v>101.98194444444445</c:v>
                </c:pt>
                <c:pt idx="73428">
                  <c:v>101.98333333333333</c:v>
                </c:pt>
                <c:pt idx="73429">
                  <c:v>101.98472222222222</c:v>
                </c:pt>
                <c:pt idx="73430">
                  <c:v>101.98611111111111</c:v>
                </c:pt>
                <c:pt idx="73431">
                  <c:v>101.9875</c:v>
                </c:pt>
                <c:pt idx="73432">
                  <c:v>101.98888888888889</c:v>
                </c:pt>
                <c:pt idx="73433">
                  <c:v>101.99027777777778</c:v>
                </c:pt>
                <c:pt idx="73434">
                  <c:v>101.99166666666666</c:v>
                </c:pt>
                <c:pt idx="73435">
                  <c:v>101.99305555555556</c:v>
                </c:pt>
                <c:pt idx="73436">
                  <c:v>101.99444444444444</c:v>
                </c:pt>
                <c:pt idx="73437">
                  <c:v>101.99583333333334</c:v>
                </c:pt>
                <c:pt idx="73438">
                  <c:v>101.99722222222222</c:v>
                </c:pt>
                <c:pt idx="73439">
                  <c:v>101.99861111111112</c:v>
                </c:pt>
                <c:pt idx="73440">
                  <c:v>102</c:v>
                </c:pt>
                <c:pt idx="73441">
                  <c:v>102.00138888888888</c:v>
                </c:pt>
                <c:pt idx="73442">
                  <c:v>102.00277777777778</c:v>
                </c:pt>
                <c:pt idx="73443">
                  <c:v>102.00416666666666</c:v>
                </c:pt>
                <c:pt idx="73444">
                  <c:v>102.00555555555556</c:v>
                </c:pt>
                <c:pt idx="73445">
                  <c:v>102.00694444444444</c:v>
                </c:pt>
                <c:pt idx="73446">
                  <c:v>102.00833333333334</c:v>
                </c:pt>
                <c:pt idx="73447">
                  <c:v>102.00972222222222</c:v>
                </c:pt>
                <c:pt idx="73448">
                  <c:v>102.01111111111111</c:v>
                </c:pt>
                <c:pt idx="73449">
                  <c:v>102.0125</c:v>
                </c:pt>
                <c:pt idx="73450">
                  <c:v>102.01388888888889</c:v>
                </c:pt>
                <c:pt idx="73451">
                  <c:v>102.01527777777778</c:v>
                </c:pt>
                <c:pt idx="73452">
                  <c:v>102.01666666666667</c:v>
                </c:pt>
                <c:pt idx="73453">
                  <c:v>102.01805555555555</c:v>
                </c:pt>
                <c:pt idx="73454">
                  <c:v>102.01944444444445</c:v>
                </c:pt>
                <c:pt idx="73455">
                  <c:v>102.02083333333333</c:v>
                </c:pt>
                <c:pt idx="73456">
                  <c:v>102.02222222222223</c:v>
                </c:pt>
                <c:pt idx="73457">
                  <c:v>102.02361111111111</c:v>
                </c:pt>
                <c:pt idx="73458">
                  <c:v>102.02500000000001</c:v>
                </c:pt>
                <c:pt idx="73459">
                  <c:v>102.02638888888889</c:v>
                </c:pt>
                <c:pt idx="73460">
                  <c:v>102.02777777777777</c:v>
                </c:pt>
                <c:pt idx="73461">
                  <c:v>102.02916666666667</c:v>
                </c:pt>
                <c:pt idx="73462">
                  <c:v>102.03055555555555</c:v>
                </c:pt>
                <c:pt idx="73463">
                  <c:v>102.03194444444445</c:v>
                </c:pt>
                <c:pt idx="73464">
                  <c:v>102.03333333333333</c:v>
                </c:pt>
                <c:pt idx="73465">
                  <c:v>102.03472222222223</c:v>
                </c:pt>
                <c:pt idx="73466">
                  <c:v>102.03611111111111</c:v>
                </c:pt>
                <c:pt idx="73467">
                  <c:v>102.03749999999999</c:v>
                </c:pt>
                <c:pt idx="73468">
                  <c:v>102.03888888888889</c:v>
                </c:pt>
                <c:pt idx="73469">
                  <c:v>102.04027777777777</c:v>
                </c:pt>
                <c:pt idx="73470">
                  <c:v>102.04166666666667</c:v>
                </c:pt>
                <c:pt idx="73471">
                  <c:v>102.04305555555555</c:v>
                </c:pt>
                <c:pt idx="73472">
                  <c:v>102.04444444444445</c:v>
                </c:pt>
                <c:pt idx="73473">
                  <c:v>102.04583333333333</c:v>
                </c:pt>
                <c:pt idx="73474">
                  <c:v>102.04722222222222</c:v>
                </c:pt>
                <c:pt idx="73475">
                  <c:v>102.04861111111111</c:v>
                </c:pt>
                <c:pt idx="73476">
                  <c:v>102.05</c:v>
                </c:pt>
                <c:pt idx="73477">
                  <c:v>102.05138888888889</c:v>
                </c:pt>
                <c:pt idx="73478">
                  <c:v>102.05277777777778</c:v>
                </c:pt>
                <c:pt idx="73479">
                  <c:v>102.05416666666666</c:v>
                </c:pt>
                <c:pt idx="73480">
                  <c:v>102.05555555555556</c:v>
                </c:pt>
                <c:pt idx="73481">
                  <c:v>102.05694444444444</c:v>
                </c:pt>
                <c:pt idx="73482">
                  <c:v>102.05833333333334</c:v>
                </c:pt>
                <c:pt idx="73483">
                  <c:v>102.05972222222222</c:v>
                </c:pt>
                <c:pt idx="73484">
                  <c:v>102.06111111111112</c:v>
                </c:pt>
                <c:pt idx="73485">
                  <c:v>102.0625</c:v>
                </c:pt>
                <c:pt idx="73486">
                  <c:v>102.06388888888888</c:v>
                </c:pt>
                <c:pt idx="73487">
                  <c:v>102.06527777777778</c:v>
                </c:pt>
                <c:pt idx="73488">
                  <c:v>102.06666666666666</c:v>
                </c:pt>
                <c:pt idx="73489">
                  <c:v>102.06805555555556</c:v>
                </c:pt>
                <c:pt idx="73490">
                  <c:v>102.06944444444444</c:v>
                </c:pt>
                <c:pt idx="73491">
                  <c:v>102.07083333333334</c:v>
                </c:pt>
                <c:pt idx="73492">
                  <c:v>102.07222222222222</c:v>
                </c:pt>
                <c:pt idx="73493">
                  <c:v>102.07361111111111</c:v>
                </c:pt>
                <c:pt idx="73494">
                  <c:v>102.075</c:v>
                </c:pt>
                <c:pt idx="73495">
                  <c:v>102.07638888888889</c:v>
                </c:pt>
                <c:pt idx="73496">
                  <c:v>102.07777777777778</c:v>
                </c:pt>
                <c:pt idx="73497">
                  <c:v>102.07916666666667</c:v>
                </c:pt>
                <c:pt idx="73498">
                  <c:v>102.08055555555555</c:v>
                </c:pt>
                <c:pt idx="73499">
                  <c:v>102.08194444444445</c:v>
                </c:pt>
                <c:pt idx="73500">
                  <c:v>102.08333333333333</c:v>
                </c:pt>
                <c:pt idx="73501">
                  <c:v>102.08472222222223</c:v>
                </c:pt>
                <c:pt idx="73502">
                  <c:v>102.08611111111111</c:v>
                </c:pt>
                <c:pt idx="73503">
                  <c:v>102.08750000000001</c:v>
                </c:pt>
                <c:pt idx="73504">
                  <c:v>102.08888888888889</c:v>
                </c:pt>
                <c:pt idx="73505">
                  <c:v>102.09027777777777</c:v>
                </c:pt>
                <c:pt idx="73506">
                  <c:v>102.09166666666667</c:v>
                </c:pt>
                <c:pt idx="73507">
                  <c:v>102.09305555555555</c:v>
                </c:pt>
                <c:pt idx="73508">
                  <c:v>102.09444444444445</c:v>
                </c:pt>
                <c:pt idx="73509">
                  <c:v>102.09583333333333</c:v>
                </c:pt>
                <c:pt idx="73510">
                  <c:v>102.09722222222223</c:v>
                </c:pt>
                <c:pt idx="73511">
                  <c:v>102.09861111111111</c:v>
                </c:pt>
                <c:pt idx="73512">
                  <c:v>102.1</c:v>
                </c:pt>
                <c:pt idx="73513">
                  <c:v>102.10138888888889</c:v>
                </c:pt>
                <c:pt idx="73514">
                  <c:v>102.10277777777777</c:v>
                </c:pt>
                <c:pt idx="73515">
                  <c:v>102.10416666666667</c:v>
                </c:pt>
                <c:pt idx="73516">
                  <c:v>102.10555555555555</c:v>
                </c:pt>
                <c:pt idx="73517">
                  <c:v>102.10694444444445</c:v>
                </c:pt>
                <c:pt idx="73518">
                  <c:v>102.10833333333333</c:v>
                </c:pt>
                <c:pt idx="73519">
                  <c:v>102.10972222222222</c:v>
                </c:pt>
                <c:pt idx="73520">
                  <c:v>102.11111111111111</c:v>
                </c:pt>
                <c:pt idx="73521">
                  <c:v>102.1125</c:v>
                </c:pt>
                <c:pt idx="73522">
                  <c:v>102.11388888888889</c:v>
                </c:pt>
                <c:pt idx="73523">
                  <c:v>102.11527777777778</c:v>
                </c:pt>
                <c:pt idx="73524">
                  <c:v>102.11666666666666</c:v>
                </c:pt>
                <c:pt idx="73525">
                  <c:v>102.11805555555556</c:v>
                </c:pt>
                <c:pt idx="73526">
                  <c:v>102.11944444444444</c:v>
                </c:pt>
                <c:pt idx="73527">
                  <c:v>102.12083333333334</c:v>
                </c:pt>
                <c:pt idx="73528">
                  <c:v>102.12222222222222</c:v>
                </c:pt>
                <c:pt idx="73529">
                  <c:v>102.12361111111112</c:v>
                </c:pt>
                <c:pt idx="73530">
                  <c:v>102.125</c:v>
                </c:pt>
                <c:pt idx="73531">
                  <c:v>102.12638888888888</c:v>
                </c:pt>
                <c:pt idx="73532">
                  <c:v>102.12777777777778</c:v>
                </c:pt>
                <c:pt idx="73533">
                  <c:v>102.12916666666666</c:v>
                </c:pt>
                <c:pt idx="73534">
                  <c:v>102.13055555555556</c:v>
                </c:pt>
                <c:pt idx="73535">
                  <c:v>102.13194444444444</c:v>
                </c:pt>
                <c:pt idx="73536">
                  <c:v>102.13333333333334</c:v>
                </c:pt>
                <c:pt idx="73537">
                  <c:v>102.13472222222222</c:v>
                </c:pt>
                <c:pt idx="73538">
                  <c:v>102.13611111111111</c:v>
                </c:pt>
                <c:pt idx="73539">
                  <c:v>102.1375</c:v>
                </c:pt>
                <c:pt idx="73540">
                  <c:v>102.13888888888889</c:v>
                </c:pt>
                <c:pt idx="73541">
                  <c:v>102.14027777777778</c:v>
                </c:pt>
                <c:pt idx="73542">
                  <c:v>102.14166666666667</c:v>
                </c:pt>
                <c:pt idx="73543">
                  <c:v>102.14305555555555</c:v>
                </c:pt>
                <c:pt idx="73544">
                  <c:v>102.14444444444445</c:v>
                </c:pt>
                <c:pt idx="73545">
                  <c:v>102.14583333333333</c:v>
                </c:pt>
                <c:pt idx="73546">
                  <c:v>102.14722222222223</c:v>
                </c:pt>
                <c:pt idx="73547">
                  <c:v>102.14861111111111</c:v>
                </c:pt>
                <c:pt idx="73548">
                  <c:v>102.15</c:v>
                </c:pt>
                <c:pt idx="73549">
                  <c:v>102.15138888888889</c:v>
                </c:pt>
                <c:pt idx="73550">
                  <c:v>102.15277777777777</c:v>
                </c:pt>
                <c:pt idx="73551">
                  <c:v>102.15416666666667</c:v>
                </c:pt>
                <c:pt idx="73552">
                  <c:v>102.15555555555555</c:v>
                </c:pt>
                <c:pt idx="73553">
                  <c:v>102.15694444444445</c:v>
                </c:pt>
                <c:pt idx="73554">
                  <c:v>102.15833333333333</c:v>
                </c:pt>
                <c:pt idx="73555">
                  <c:v>102.15972222222223</c:v>
                </c:pt>
                <c:pt idx="73556">
                  <c:v>102.16111111111111</c:v>
                </c:pt>
                <c:pt idx="73557">
                  <c:v>102.16249999999999</c:v>
                </c:pt>
                <c:pt idx="73558">
                  <c:v>102.16388888888889</c:v>
                </c:pt>
                <c:pt idx="73559">
                  <c:v>102.16527777777777</c:v>
                </c:pt>
                <c:pt idx="73560">
                  <c:v>102.16666666666667</c:v>
                </c:pt>
                <c:pt idx="73561">
                  <c:v>102.16805555555555</c:v>
                </c:pt>
                <c:pt idx="73562">
                  <c:v>102.16944444444445</c:v>
                </c:pt>
                <c:pt idx="73563">
                  <c:v>102.17083333333333</c:v>
                </c:pt>
                <c:pt idx="73564">
                  <c:v>102.17222222222222</c:v>
                </c:pt>
                <c:pt idx="73565">
                  <c:v>102.17361111111111</c:v>
                </c:pt>
                <c:pt idx="73566">
                  <c:v>102.175</c:v>
                </c:pt>
                <c:pt idx="73567">
                  <c:v>102.17638888888889</c:v>
                </c:pt>
                <c:pt idx="73568">
                  <c:v>102.17777777777778</c:v>
                </c:pt>
                <c:pt idx="73569">
                  <c:v>102.17916666666666</c:v>
                </c:pt>
                <c:pt idx="73570">
                  <c:v>102.18055555555556</c:v>
                </c:pt>
                <c:pt idx="73571">
                  <c:v>102.18194444444444</c:v>
                </c:pt>
                <c:pt idx="73572">
                  <c:v>102.18333333333334</c:v>
                </c:pt>
                <c:pt idx="73573">
                  <c:v>102.18472222222222</c:v>
                </c:pt>
                <c:pt idx="73574">
                  <c:v>102.18611111111112</c:v>
                </c:pt>
                <c:pt idx="73575">
                  <c:v>102.1875</c:v>
                </c:pt>
                <c:pt idx="73576">
                  <c:v>102.18888888888888</c:v>
                </c:pt>
                <c:pt idx="73577">
                  <c:v>102.19027777777778</c:v>
                </c:pt>
                <c:pt idx="73578">
                  <c:v>102.19166666666666</c:v>
                </c:pt>
                <c:pt idx="73579">
                  <c:v>102.19305555555556</c:v>
                </c:pt>
                <c:pt idx="73580">
                  <c:v>102.19444444444444</c:v>
                </c:pt>
                <c:pt idx="73581">
                  <c:v>102.19583333333334</c:v>
                </c:pt>
                <c:pt idx="73582">
                  <c:v>102.19722222222222</c:v>
                </c:pt>
                <c:pt idx="73583">
                  <c:v>102.19861111111111</c:v>
                </c:pt>
                <c:pt idx="73584">
                  <c:v>102.2</c:v>
                </c:pt>
                <c:pt idx="73585">
                  <c:v>102.20138888888889</c:v>
                </c:pt>
                <c:pt idx="73586">
                  <c:v>102.20277777777778</c:v>
                </c:pt>
                <c:pt idx="73587">
                  <c:v>102.20416666666667</c:v>
                </c:pt>
                <c:pt idx="73588">
                  <c:v>102.20555555555555</c:v>
                </c:pt>
                <c:pt idx="73589">
                  <c:v>102.20694444444445</c:v>
                </c:pt>
                <c:pt idx="73590">
                  <c:v>102.20833333333333</c:v>
                </c:pt>
                <c:pt idx="73591">
                  <c:v>102.20972222222223</c:v>
                </c:pt>
                <c:pt idx="73592">
                  <c:v>102.21111111111111</c:v>
                </c:pt>
                <c:pt idx="73593">
                  <c:v>102.21250000000001</c:v>
                </c:pt>
                <c:pt idx="73594">
                  <c:v>102.21388888888889</c:v>
                </c:pt>
                <c:pt idx="73595">
                  <c:v>102.21527777777777</c:v>
                </c:pt>
                <c:pt idx="73596">
                  <c:v>102.21666666666667</c:v>
                </c:pt>
                <c:pt idx="73597">
                  <c:v>102.21805555555555</c:v>
                </c:pt>
                <c:pt idx="73598">
                  <c:v>102.21944444444445</c:v>
                </c:pt>
                <c:pt idx="73599">
                  <c:v>102.22083333333333</c:v>
                </c:pt>
                <c:pt idx="73600">
                  <c:v>102.22222222222223</c:v>
                </c:pt>
                <c:pt idx="73601">
                  <c:v>102.22361111111111</c:v>
                </c:pt>
                <c:pt idx="73602">
                  <c:v>102.22499999999999</c:v>
                </c:pt>
                <c:pt idx="73603">
                  <c:v>102.22638888888889</c:v>
                </c:pt>
                <c:pt idx="73604">
                  <c:v>102.22777777777777</c:v>
                </c:pt>
                <c:pt idx="73605">
                  <c:v>102.22916666666667</c:v>
                </c:pt>
                <c:pt idx="73606">
                  <c:v>102.23055555555555</c:v>
                </c:pt>
                <c:pt idx="73607">
                  <c:v>102.23194444444445</c:v>
                </c:pt>
                <c:pt idx="73608">
                  <c:v>102.23333333333333</c:v>
                </c:pt>
                <c:pt idx="73609">
                  <c:v>102.23472222222222</c:v>
                </c:pt>
                <c:pt idx="73610">
                  <c:v>102.23611111111111</c:v>
                </c:pt>
                <c:pt idx="73611">
                  <c:v>102.2375</c:v>
                </c:pt>
                <c:pt idx="73612">
                  <c:v>102.23888888888889</c:v>
                </c:pt>
                <c:pt idx="73613">
                  <c:v>102.24027777777778</c:v>
                </c:pt>
                <c:pt idx="73614">
                  <c:v>102.24166666666666</c:v>
                </c:pt>
                <c:pt idx="73615">
                  <c:v>102.24305555555556</c:v>
                </c:pt>
                <c:pt idx="73616">
                  <c:v>102.24444444444444</c:v>
                </c:pt>
                <c:pt idx="73617">
                  <c:v>102.24583333333334</c:v>
                </c:pt>
                <c:pt idx="73618">
                  <c:v>102.24722222222222</c:v>
                </c:pt>
                <c:pt idx="73619">
                  <c:v>102.24861111111112</c:v>
                </c:pt>
                <c:pt idx="73620">
                  <c:v>102.25</c:v>
                </c:pt>
                <c:pt idx="73621">
                  <c:v>102.25138888888888</c:v>
                </c:pt>
                <c:pt idx="73622">
                  <c:v>102.25277777777778</c:v>
                </c:pt>
                <c:pt idx="73623">
                  <c:v>102.25416666666666</c:v>
                </c:pt>
                <c:pt idx="73624">
                  <c:v>102.25555555555556</c:v>
                </c:pt>
                <c:pt idx="73625">
                  <c:v>102.25694444444444</c:v>
                </c:pt>
                <c:pt idx="73626">
                  <c:v>102.25833333333334</c:v>
                </c:pt>
                <c:pt idx="73627">
                  <c:v>102.25972222222222</c:v>
                </c:pt>
                <c:pt idx="73628">
                  <c:v>102.26111111111111</c:v>
                </c:pt>
                <c:pt idx="73629">
                  <c:v>102.2625</c:v>
                </c:pt>
                <c:pt idx="73630">
                  <c:v>102.26388888888889</c:v>
                </c:pt>
                <c:pt idx="73631">
                  <c:v>102.26527777777778</c:v>
                </c:pt>
                <c:pt idx="73632">
                  <c:v>102.26666666666667</c:v>
                </c:pt>
                <c:pt idx="73633">
                  <c:v>102.26805555555555</c:v>
                </c:pt>
                <c:pt idx="73634">
                  <c:v>102.26944444444445</c:v>
                </c:pt>
                <c:pt idx="73635">
                  <c:v>102.27083333333333</c:v>
                </c:pt>
                <c:pt idx="73636">
                  <c:v>102.27222222222223</c:v>
                </c:pt>
                <c:pt idx="73637">
                  <c:v>102.27361111111111</c:v>
                </c:pt>
                <c:pt idx="73638">
                  <c:v>102.27500000000001</c:v>
                </c:pt>
                <c:pt idx="73639">
                  <c:v>102.27638888888889</c:v>
                </c:pt>
                <c:pt idx="73640">
                  <c:v>102.27777777777777</c:v>
                </c:pt>
                <c:pt idx="73641">
                  <c:v>102.27916666666667</c:v>
                </c:pt>
                <c:pt idx="73642">
                  <c:v>102.28055555555555</c:v>
                </c:pt>
                <c:pt idx="73643">
                  <c:v>102.28194444444445</c:v>
                </c:pt>
                <c:pt idx="73644">
                  <c:v>102.28333333333333</c:v>
                </c:pt>
                <c:pt idx="73645">
                  <c:v>102.28472222222223</c:v>
                </c:pt>
                <c:pt idx="73646">
                  <c:v>102.28611111111111</c:v>
                </c:pt>
                <c:pt idx="73647">
                  <c:v>102.28749999999999</c:v>
                </c:pt>
                <c:pt idx="73648">
                  <c:v>102.28888888888889</c:v>
                </c:pt>
                <c:pt idx="73649">
                  <c:v>102.29027777777777</c:v>
                </c:pt>
                <c:pt idx="73650">
                  <c:v>102.29166666666667</c:v>
                </c:pt>
                <c:pt idx="73651">
                  <c:v>102.29305555555555</c:v>
                </c:pt>
                <c:pt idx="73652">
                  <c:v>102.29444444444445</c:v>
                </c:pt>
                <c:pt idx="73653">
                  <c:v>102.29583333333333</c:v>
                </c:pt>
                <c:pt idx="73654">
                  <c:v>102.29722222222222</c:v>
                </c:pt>
                <c:pt idx="73655">
                  <c:v>102.29861111111111</c:v>
                </c:pt>
                <c:pt idx="73656">
                  <c:v>102.3</c:v>
                </c:pt>
                <c:pt idx="73657">
                  <c:v>102.30138888888889</c:v>
                </c:pt>
                <c:pt idx="73658">
                  <c:v>102.30277777777778</c:v>
                </c:pt>
                <c:pt idx="73659">
                  <c:v>102.30416666666666</c:v>
                </c:pt>
                <c:pt idx="73660">
                  <c:v>102.30555555555556</c:v>
                </c:pt>
                <c:pt idx="73661">
                  <c:v>102.30694444444444</c:v>
                </c:pt>
                <c:pt idx="73662">
                  <c:v>102.30833333333334</c:v>
                </c:pt>
                <c:pt idx="73663">
                  <c:v>102.30972222222222</c:v>
                </c:pt>
                <c:pt idx="73664">
                  <c:v>102.31111111111112</c:v>
                </c:pt>
                <c:pt idx="73665">
                  <c:v>102.3125</c:v>
                </c:pt>
                <c:pt idx="73666">
                  <c:v>102.31388888888888</c:v>
                </c:pt>
                <c:pt idx="73667">
                  <c:v>102.31527777777778</c:v>
                </c:pt>
                <c:pt idx="73668">
                  <c:v>102.31666666666666</c:v>
                </c:pt>
                <c:pt idx="73669">
                  <c:v>102.31805555555556</c:v>
                </c:pt>
                <c:pt idx="73670">
                  <c:v>102.31944444444444</c:v>
                </c:pt>
                <c:pt idx="73671">
                  <c:v>102.32083333333334</c:v>
                </c:pt>
                <c:pt idx="73672">
                  <c:v>102.32222222222222</c:v>
                </c:pt>
                <c:pt idx="73673">
                  <c:v>102.32361111111111</c:v>
                </c:pt>
                <c:pt idx="73674">
                  <c:v>102.325</c:v>
                </c:pt>
                <c:pt idx="73675">
                  <c:v>102.32638888888889</c:v>
                </c:pt>
                <c:pt idx="73676">
                  <c:v>102.32777777777778</c:v>
                </c:pt>
                <c:pt idx="73677">
                  <c:v>102.32916666666667</c:v>
                </c:pt>
                <c:pt idx="73678">
                  <c:v>102.33055555555555</c:v>
                </c:pt>
                <c:pt idx="73679">
                  <c:v>102.33194444444445</c:v>
                </c:pt>
                <c:pt idx="73680">
                  <c:v>102.33333333333333</c:v>
                </c:pt>
                <c:pt idx="73681">
                  <c:v>102.33472222222223</c:v>
                </c:pt>
                <c:pt idx="73682">
                  <c:v>102.33611111111111</c:v>
                </c:pt>
                <c:pt idx="73683">
                  <c:v>102.33750000000001</c:v>
                </c:pt>
                <c:pt idx="73684">
                  <c:v>102.33888888888889</c:v>
                </c:pt>
                <c:pt idx="73685">
                  <c:v>102.34027777777777</c:v>
                </c:pt>
                <c:pt idx="73686">
                  <c:v>102.34166666666667</c:v>
                </c:pt>
                <c:pt idx="73687">
                  <c:v>102.34305555555555</c:v>
                </c:pt>
                <c:pt idx="73688">
                  <c:v>102.34444444444445</c:v>
                </c:pt>
                <c:pt idx="73689">
                  <c:v>102.34583333333333</c:v>
                </c:pt>
                <c:pt idx="73690">
                  <c:v>102.34722222222223</c:v>
                </c:pt>
                <c:pt idx="73691">
                  <c:v>102.34861111111111</c:v>
                </c:pt>
                <c:pt idx="73692">
                  <c:v>102.35</c:v>
                </c:pt>
                <c:pt idx="73693">
                  <c:v>102.35138888888889</c:v>
                </c:pt>
                <c:pt idx="73694">
                  <c:v>102.35277777777777</c:v>
                </c:pt>
                <c:pt idx="73695">
                  <c:v>102.35416666666667</c:v>
                </c:pt>
                <c:pt idx="73696">
                  <c:v>102.35555555555555</c:v>
                </c:pt>
                <c:pt idx="73697">
                  <c:v>102.35694444444445</c:v>
                </c:pt>
                <c:pt idx="73698">
                  <c:v>102.35833333333333</c:v>
                </c:pt>
                <c:pt idx="73699">
                  <c:v>102.35972222222222</c:v>
                </c:pt>
                <c:pt idx="73700">
                  <c:v>102.36111111111111</c:v>
                </c:pt>
                <c:pt idx="73701">
                  <c:v>102.3625</c:v>
                </c:pt>
                <c:pt idx="73702">
                  <c:v>102.36388888888889</c:v>
                </c:pt>
                <c:pt idx="73703">
                  <c:v>102.36527777777778</c:v>
                </c:pt>
                <c:pt idx="73704">
                  <c:v>102.36666666666666</c:v>
                </c:pt>
                <c:pt idx="73705">
                  <c:v>102.36805555555556</c:v>
                </c:pt>
                <c:pt idx="73706">
                  <c:v>102.36944444444444</c:v>
                </c:pt>
                <c:pt idx="73707">
                  <c:v>102.37083333333334</c:v>
                </c:pt>
                <c:pt idx="73708">
                  <c:v>102.37222222222222</c:v>
                </c:pt>
                <c:pt idx="73709">
                  <c:v>102.37361111111112</c:v>
                </c:pt>
                <c:pt idx="73710">
                  <c:v>102.375</c:v>
                </c:pt>
                <c:pt idx="73711">
                  <c:v>102.37638888888888</c:v>
                </c:pt>
                <c:pt idx="73712">
                  <c:v>102.37777777777778</c:v>
                </c:pt>
                <c:pt idx="73713">
                  <c:v>102.37916666666666</c:v>
                </c:pt>
                <c:pt idx="73714">
                  <c:v>102.38055555555556</c:v>
                </c:pt>
                <c:pt idx="73715">
                  <c:v>102.38194444444444</c:v>
                </c:pt>
                <c:pt idx="73716">
                  <c:v>102.38333333333334</c:v>
                </c:pt>
                <c:pt idx="73717">
                  <c:v>102.38472222222222</c:v>
                </c:pt>
                <c:pt idx="73718">
                  <c:v>102.38611111111111</c:v>
                </c:pt>
                <c:pt idx="73719">
                  <c:v>102.3875</c:v>
                </c:pt>
                <c:pt idx="73720">
                  <c:v>102.38888888888889</c:v>
                </c:pt>
                <c:pt idx="73721">
                  <c:v>102.39027777777778</c:v>
                </c:pt>
                <c:pt idx="73722">
                  <c:v>102.39166666666667</c:v>
                </c:pt>
                <c:pt idx="73723">
                  <c:v>102.39305555555555</c:v>
                </c:pt>
                <c:pt idx="73724">
                  <c:v>102.39444444444445</c:v>
                </c:pt>
                <c:pt idx="73725">
                  <c:v>102.39583333333333</c:v>
                </c:pt>
                <c:pt idx="73726">
                  <c:v>102.39722222222223</c:v>
                </c:pt>
                <c:pt idx="73727">
                  <c:v>102.39861111111111</c:v>
                </c:pt>
                <c:pt idx="73728">
                  <c:v>102.4</c:v>
                </c:pt>
                <c:pt idx="73729">
                  <c:v>102.40138888888889</c:v>
                </c:pt>
                <c:pt idx="73730">
                  <c:v>102.40277777777777</c:v>
                </c:pt>
                <c:pt idx="73731">
                  <c:v>102.40416666666667</c:v>
                </c:pt>
                <c:pt idx="73732">
                  <c:v>102.40555555555555</c:v>
                </c:pt>
                <c:pt idx="73733">
                  <c:v>102.40694444444445</c:v>
                </c:pt>
                <c:pt idx="73734">
                  <c:v>102.40833333333333</c:v>
                </c:pt>
                <c:pt idx="73735">
                  <c:v>102.40972222222223</c:v>
                </c:pt>
                <c:pt idx="73736">
                  <c:v>102.41111111111111</c:v>
                </c:pt>
                <c:pt idx="73737">
                  <c:v>102.41249999999999</c:v>
                </c:pt>
                <c:pt idx="73738">
                  <c:v>102.41388888888889</c:v>
                </c:pt>
                <c:pt idx="73739">
                  <c:v>102.41527777777777</c:v>
                </c:pt>
                <c:pt idx="73740">
                  <c:v>102.41666666666667</c:v>
                </c:pt>
                <c:pt idx="73741">
                  <c:v>102.41805555555555</c:v>
                </c:pt>
                <c:pt idx="73742">
                  <c:v>102.41944444444445</c:v>
                </c:pt>
                <c:pt idx="73743">
                  <c:v>102.42083333333333</c:v>
                </c:pt>
                <c:pt idx="73744">
                  <c:v>102.42222222222222</c:v>
                </c:pt>
                <c:pt idx="73745">
                  <c:v>102.42361111111111</c:v>
                </c:pt>
                <c:pt idx="73746">
                  <c:v>102.425</c:v>
                </c:pt>
                <c:pt idx="73747">
                  <c:v>102.42638888888889</c:v>
                </c:pt>
                <c:pt idx="73748">
                  <c:v>102.42777777777778</c:v>
                </c:pt>
                <c:pt idx="73749">
                  <c:v>102.42916666666666</c:v>
                </c:pt>
                <c:pt idx="73750">
                  <c:v>102.43055555555556</c:v>
                </c:pt>
                <c:pt idx="73751">
                  <c:v>102.43194444444444</c:v>
                </c:pt>
                <c:pt idx="73752">
                  <c:v>102.43333333333334</c:v>
                </c:pt>
                <c:pt idx="73753">
                  <c:v>102.43472222222222</c:v>
                </c:pt>
                <c:pt idx="73754">
                  <c:v>102.43611111111112</c:v>
                </c:pt>
                <c:pt idx="73755">
                  <c:v>102.4375</c:v>
                </c:pt>
                <c:pt idx="73756">
                  <c:v>102.43888888888888</c:v>
                </c:pt>
                <c:pt idx="73757">
                  <c:v>102.44027777777778</c:v>
                </c:pt>
                <c:pt idx="73758">
                  <c:v>102.44166666666666</c:v>
                </c:pt>
                <c:pt idx="73759">
                  <c:v>102.44305555555556</c:v>
                </c:pt>
                <c:pt idx="73760">
                  <c:v>102.44444444444444</c:v>
                </c:pt>
                <c:pt idx="73761">
                  <c:v>102.44583333333334</c:v>
                </c:pt>
                <c:pt idx="73762">
                  <c:v>102.44722222222222</c:v>
                </c:pt>
                <c:pt idx="73763">
                  <c:v>102.44861111111111</c:v>
                </c:pt>
                <c:pt idx="73764">
                  <c:v>102.45</c:v>
                </c:pt>
                <c:pt idx="73765">
                  <c:v>102.45138888888889</c:v>
                </c:pt>
                <c:pt idx="73766">
                  <c:v>102.45277777777778</c:v>
                </c:pt>
                <c:pt idx="73767">
                  <c:v>102.45416666666667</c:v>
                </c:pt>
                <c:pt idx="73768">
                  <c:v>102.45555555555555</c:v>
                </c:pt>
                <c:pt idx="73769">
                  <c:v>102.45694444444445</c:v>
                </c:pt>
                <c:pt idx="73770">
                  <c:v>102.45833333333333</c:v>
                </c:pt>
                <c:pt idx="73771">
                  <c:v>102.45972222222223</c:v>
                </c:pt>
                <c:pt idx="73772">
                  <c:v>102.46111111111111</c:v>
                </c:pt>
                <c:pt idx="73773">
                  <c:v>102.46250000000001</c:v>
                </c:pt>
                <c:pt idx="73774">
                  <c:v>102.46388888888889</c:v>
                </c:pt>
                <c:pt idx="73775">
                  <c:v>102.46527777777777</c:v>
                </c:pt>
                <c:pt idx="73776">
                  <c:v>102.46666666666667</c:v>
                </c:pt>
                <c:pt idx="73777">
                  <c:v>102.46805555555555</c:v>
                </c:pt>
                <c:pt idx="73778">
                  <c:v>102.46944444444445</c:v>
                </c:pt>
                <c:pt idx="73779">
                  <c:v>102.47083333333333</c:v>
                </c:pt>
                <c:pt idx="73780">
                  <c:v>102.47222222222223</c:v>
                </c:pt>
                <c:pt idx="73781">
                  <c:v>102.47361111111111</c:v>
                </c:pt>
                <c:pt idx="73782">
                  <c:v>102.47499999999999</c:v>
                </c:pt>
                <c:pt idx="73783">
                  <c:v>102.47638888888889</c:v>
                </c:pt>
                <c:pt idx="73784">
                  <c:v>102.47777777777777</c:v>
                </c:pt>
                <c:pt idx="73785">
                  <c:v>102.47916666666667</c:v>
                </c:pt>
                <c:pt idx="73786">
                  <c:v>102.48055555555555</c:v>
                </c:pt>
                <c:pt idx="73787">
                  <c:v>102.48194444444445</c:v>
                </c:pt>
                <c:pt idx="73788">
                  <c:v>102.48333333333333</c:v>
                </c:pt>
                <c:pt idx="73789">
                  <c:v>102.48472222222222</c:v>
                </c:pt>
                <c:pt idx="73790">
                  <c:v>102.48611111111111</c:v>
                </c:pt>
                <c:pt idx="73791">
                  <c:v>102.4875</c:v>
                </c:pt>
                <c:pt idx="73792">
                  <c:v>102.48888888888889</c:v>
                </c:pt>
                <c:pt idx="73793">
                  <c:v>102.49027777777778</c:v>
                </c:pt>
                <c:pt idx="73794">
                  <c:v>102.49166666666666</c:v>
                </c:pt>
                <c:pt idx="73795">
                  <c:v>102.49305555555556</c:v>
                </c:pt>
                <c:pt idx="73796">
                  <c:v>102.49444444444444</c:v>
                </c:pt>
                <c:pt idx="73797">
                  <c:v>102.49583333333334</c:v>
                </c:pt>
                <c:pt idx="73798">
                  <c:v>102.49722222222222</c:v>
                </c:pt>
                <c:pt idx="73799">
                  <c:v>102.49861111111112</c:v>
                </c:pt>
                <c:pt idx="73800">
                  <c:v>102.5</c:v>
                </c:pt>
                <c:pt idx="73801">
                  <c:v>102.50138888888888</c:v>
                </c:pt>
                <c:pt idx="73802">
                  <c:v>102.50277777777778</c:v>
                </c:pt>
                <c:pt idx="73803">
                  <c:v>102.50416666666666</c:v>
                </c:pt>
                <c:pt idx="73804">
                  <c:v>102.50555555555556</c:v>
                </c:pt>
                <c:pt idx="73805">
                  <c:v>102.50694444444444</c:v>
                </c:pt>
                <c:pt idx="73806">
                  <c:v>102.50833333333334</c:v>
                </c:pt>
                <c:pt idx="73807">
                  <c:v>102.50972222222222</c:v>
                </c:pt>
                <c:pt idx="73808">
                  <c:v>102.51111111111111</c:v>
                </c:pt>
                <c:pt idx="73809">
                  <c:v>102.5125</c:v>
                </c:pt>
                <c:pt idx="73810">
                  <c:v>102.51388888888889</c:v>
                </c:pt>
                <c:pt idx="73811">
                  <c:v>102.51527777777778</c:v>
                </c:pt>
                <c:pt idx="73812">
                  <c:v>102.51666666666667</c:v>
                </c:pt>
                <c:pt idx="73813">
                  <c:v>102.51805555555555</c:v>
                </c:pt>
                <c:pt idx="73814">
                  <c:v>102.51944444444445</c:v>
                </c:pt>
                <c:pt idx="73815">
                  <c:v>102.52083333333333</c:v>
                </c:pt>
                <c:pt idx="73816">
                  <c:v>102.52222222222223</c:v>
                </c:pt>
                <c:pt idx="73817">
                  <c:v>102.52361111111111</c:v>
                </c:pt>
                <c:pt idx="73818">
                  <c:v>102.52500000000001</c:v>
                </c:pt>
                <c:pt idx="73819">
                  <c:v>102.52638888888889</c:v>
                </c:pt>
                <c:pt idx="73820">
                  <c:v>102.52777777777777</c:v>
                </c:pt>
                <c:pt idx="73821">
                  <c:v>102.52916666666667</c:v>
                </c:pt>
                <c:pt idx="73822">
                  <c:v>102.53055555555555</c:v>
                </c:pt>
                <c:pt idx="73823">
                  <c:v>102.53194444444445</c:v>
                </c:pt>
                <c:pt idx="73824">
                  <c:v>102.53333333333333</c:v>
                </c:pt>
                <c:pt idx="73825">
                  <c:v>102.53472222222223</c:v>
                </c:pt>
                <c:pt idx="73826">
                  <c:v>102.53611111111111</c:v>
                </c:pt>
                <c:pt idx="73827">
                  <c:v>102.53749999999999</c:v>
                </c:pt>
                <c:pt idx="73828">
                  <c:v>102.53888888888889</c:v>
                </c:pt>
                <c:pt idx="73829">
                  <c:v>102.54027777777777</c:v>
                </c:pt>
                <c:pt idx="73830">
                  <c:v>102.54166666666667</c:v>
                </c:pt>
                <c:pt idx="73831">
                  <c:v>102.54305555555555</c:v>
                </c:pt>
                <c:pt idx="73832">
                  <c:v>102.54444444444445</c:v>
                </c:pt>
                <c:pt idx="73833">
                  <c:v>102.54583333333333</c:v>
                </c:pt>
                <c:pt idx="73834">
                  <c:v>102.54722222222222</c:v>
                </c:pt>
                <c:pt idx="73835">
                  <c:v>102.54861111111111</c:v>
                </c:pt>
                <c:pt idx="73836">
                  <c:v>102.55</c:v>
                </c:pt>
                <c:pt idx="73837">
                  <c:v>102.55138888888889</c:v>
                </c:pt>
                <c:pt idx="73838">
                  <c:v>102.55277777777778</c:v>
                </c:pt>
                <c:pt idx="73839">
                  <c:v>102.55416666666666</c:v>
                </c:pt>
                <c:pt idx="73840">
                  <c:v>102.55555555555556</c:v>
                </c:pt>
                <c:pt idx="73841">
                  <c:v>102.55694444444444</c:v>
                </c:pt>
                <c:pt idx="73842">
                  <c:v>102.55833333333334</c:v>
                </c:pt>
                <c:pt idx="73843">
                  <c:v>102.55972222222222</c:v>
                </c:pt>
                <c:pt idx="73844">
                  <c:v>102.56111111111112</c:v>
                </c:pt>
                <c:pt idx="73845">
                  <c:v>102.5625</c:v>
                </c:pt>
                <c:pt idx="73846">
                  <c:v>102.56388888888888</c:v>
                </c:pt>
                <c:pt idx="73847">
                  <c:v>102.56527777777778</c:v>
                </c:pt>
                <c:pt idx="73848">
                  <c:v>102.56666666666666</c:v>
                </c:pt>
                <c:pt idx="73849">
                  <c:v>102.56805555555556</c:v>
                </c:pt>
                <c:pt idx="73850">
                  <c:v>102.56944444444444</c:v>
                </c:pt>
                <c:pt idx="73851">
                  <c:v>102.57083333333334</c:v>
                </c:pt>
                <c:pt idx="73852">
                  <c:v>102.57222222222222</c:v>
                </c:pt>
                <c:pt idx="73853">
                  <c:v>102.57361111111111</c:v>
                </c:pt>
                <c:pt idx="73854">
                  <c:v>102.575</c:v>
                </c:pt>
                <c:pt idx="73855">
                  <c:v>102.57638888888889</c:v>
                </c:pt>
                <c:pt idx="73856">
                  <c:v>102.57777777777778</c:v>
                </c:pt>
                <c:pt idx="73857">
                  <c:v>102.57916666666667</c:v>
                </c:pt>
                <c:pt idx="73858">
                  <c:v>102.58055555555555</c:v>
                </c:pt>
                <c:pt idx="73859">
                  <c:v>102.58194444444445</c:v>
                </c:pt>
                <c:pt idx="73860">
                  <c:v>102.58333333333333</c:v>
                </c:pt>
                <c:pt idx="73861">
                  <c:v>102.58472222222223</c:v>
                </c:pt>
                <c:pt idx="73862">
                  <c:v>102.58611111111111</c:v>
                </c:pt>
                <c:pt idx="73863">
                  <c:v>102.58750000000001</c:v>
                </c:pt>
                <c:pt idx="73864">
                  <c:v>102.58888888888889</c:v>
                </c:pt>
                <c:pt idx="73865">
                  <c:v>102.59027777777777</c:v>
                </c:pt>
                <c:pt idx="73866">
                  <c:v>102.59166666666667</c:v>
                </c:pt>
                <c:pt idx="73867">
                  <c:v>102.59305555555555</c:v>
                </c:pt>
                <c:pt idx="73868">
                  <c:v>102.59444444444445</c:v>
                </c:pt>
                <c:pt idx="73869">
                  <c:v>102.59583333333333</c:v>
                </c:pt>
                <c:pt idx="73870">
                  <c:v>102.59722222222223</c:v>
                </c:pt>
                <c:pt idx="73871">
                  <c:v>102.59861111111111</c:v>
                </c:pt>
                <c:pt idx="73872">
                  <c:v>102.6</c:v>
                </c:pt>
                <c:pt idx="73873">
                  <c:v>102.60138888888889</c:v>
                </c:pt>
                <c:pt idx="73874">
                  <c:v>102.60277777777777</c:v>
                </c:pt>
                <c:pt idx="73875">
                  <c:v>102.60416666666667</c:v>
                </c:pt>
                <c:pt idx="73876">
                  <c:v>102.60555555555555</c:v>
                </c:pt>
                <c:pt idx="73877">
                  <c:v>102.60694444444445</c:v>
                </c:pt>
                <c:pt idx="73878">
                  <c:v>102.60833333333333</c:v>
                </c:pt>
                <c:pt idx="73879">
                  <c:v>102.60972222222222</c:v>
                </c:pt>
                <c:pt idx="73880">
                  <c:v>102.61111111111111</c:v>
                </c:pt>
                <c:pt idx="73881">
                  <c:v>102.6125</c:v>
                </c:pt>
                <c:pt idx="73882">
                  <c:v>102.61388888888889</c:v>
                </c:pt>
                <c:pt idx="73883">
                  <c:v>102.61527777777778</c:v>
                </c:pt>
                <c:pt idx="73884">
                  <c:v>102.61666666666666</c:v>
                </c:pt>
                <c:pt idx="73885">
                  <c:v>102.61805555555556</c:v>
                </c:pt>
                <c:pt idx="73886">
                  <c:v>102.61944444444444</c:v>
                </c:pt>
                <c:pt idx="73887">
                  <c:v>102.62083333333334</c:v>
                </c:pt>
                <c:pt idx="73888">
                  <c:v>102.62222222222222</c:v>
                </c:pt>
                <c:pt idx="73889">
                  <c:v>102.62361111111112</c:v>
                </c:pt>
                <c:pt idx="73890">
                  <c:v>102.625</c:v>
                </c:pt>
                <c:pt idx="73891">
                  <c:v>102.62638888888888</c:v>
                </c:pt>
                <c:pt idx="73892">
                  <c:v>102.62777777777778</c:v>
                </c:pt>
                <c:pt idx="73893">
                  <c:v>102.62916666666666</c:v>
                </c:pt>
                <c:pt idx="73894">
                  <c:v>102.63055555555556</c:v>
                </c:pt>
                <c:pt idx="73895">
                  <c:v>102.63194444444444</c:v>
                </c:pt>
                <c:pt idx="73896">
                  <c:v>102.63333333333334</c:v>
                </c:pt>
                <c:pt idx="73897">
                  <c:v>102.63472222222222</c:v>
                </c:pt>
                <c:pt idx="73898">
                  <c:v>102.63611111111111</c:v>
                </c:pt>
                <c:pt idx="73899">
                  <c:v>102.6375</c:v>
                </c:pt>
                <c:pt idx="73900">
                  <c:v>102.63888888888889</c:v>
                </c:pt>
                <c:pt idx="73901">
                  <c:v>102.64027777777778</c:v>
                </c:pt>
                <c:pt idx="73902">
                  <c:v>102.64166666666667</c:v>
                </c:pt>
                <c:pt idx="73903">
                  <c:v>102.64305555555555</c:v>
                </c:pt>
                <c:pt idx="73904">
                  <c:v>102.64444444444445</c:v>
                </c:pt>
                <c:pt idx="73905">
                  <c:v>102.64583333333333</c:v>
                </c:pt>
                <c:pt idx="73906">
                  <c:v>102.64722222222223</c:v>
                </c:pt>
                <c:pt idx="73907">
                  <c:v>102.64861111111111</c:v>
                </c:pt>
                <c:pt idx="73908">
                  <c:v>102.65</c:v>
                </c:pt>
                <c:pt idx="73909">
                  <c:v>102.65138888888889</c:v>
                </c:pt>
                <c:pt idx="73910">
                  <c:v>102.65277777777777</c:v>
                </c:pt>
                <c:pt idx="73911">
                  <c:v>102.65416666666667</c:v>
                </c:pt>
                <c:pt idx="73912">
                  <c:v>102.65555555555555</c:v>
                </c:pt>
                <c:pt idx="73913">
                  <c:v>102.65694444444445</c:v>
                </c:pt>
                <c:pt idx="73914">
                  <c:v>102.65833333333333</c:v>
                </c:pt>
                <c:pt idx="73915">
                  <c:v>102.65972222222223</c:v>
                </c:pt>
                <c:pt idx="73916">
                  <c:v>102.66111111111111</c:v>
                </c:pt>
                <c:pt idx="73917">
                  <c:v>102.66249999999999</c:v>
                </c:pt>
                <c:pt idx="73918">
                  <c:v>102.66388888888889</c:v>
                </c:pt>
                <c:pt idx="73919">
                  <c:v>102.66527777777777</c:v>
                </c:pt>
                <c:pt idx="73920">
                  <c:v>102.66666666666667</c:v>
                </c:pt>
                <c:pt idx="73921">
                  <c:v>102.66805555555555</c:v>
                </c:pt>
                <c:pt idx="73922">
                  <c:v>102.66944444444445</c:v>
                </c:pt>
                <c:pt idx="73923">
                  <c:v>102.67083333333333</c:v>
                </c:pt>
                <c:pt idx="73924">
                  <c:v>102.67222222222222</c:v>
                </c:pt>
                <c:pt idx="73925">
                  <c:v>102.67361111111111</c:v>
                </c:pt>
                <c:pt idx="73926">
                  <c:v>102.675</c:v>
                </c:pt>
                <c:pt idx="73927">
                  <c:v>102.67638888888889</c:v>
                </c:pt>
                <c:pt idx="73928">
                  <c:v>102.67777777777778</c:v>
                </c:pt>
                <c:pt idx="73929">
                  <c:v>102.67916666666666</c:v>
                </c:pt>
                <c:pt idx="73930">
                  <c:v>102.68055555555556</c:v>
                </c:pt>
                <c:pt idx="73931">
                  <c:v>102.68194444444444</c:v>
                </c:pt>
                <c:pt idx="73932">
                  <c:v>102.68333333333334</c:v>
                </c:pt>
                <c:pt idx="73933">
                  <c:v>102.68472222222222</c:v>
                </c:pt>
                <c:pt idx="73934">
                  <c:v>102.68611111111112</c:v>
                </c:pt>
                <c:pt idx="73935">
                  <c:v>102.6875</c:v>
                </c:pt>
                <c:pt idx="73936">
                  <c:v>102.68888888888888</c:v>
                </c:pt>
                <c:pt idx="73937">
                  <c:v>102.69027777777778</c:v>
                </c:pt>
                <c:pt idx="73938">
                  <c:v>102.69166666666666</c:v>
                </c:pt>
                <c:pt idx="73939">
                  <c:v>102.69305555555556</c:v>
                </c:pt>
                <c:pt idx="73940">
                  <c:v>102.69444444444444</c:v>
                </c:pt>
                <c:pt idx="73941">
                  <c:v>102.69583333333334</c:v>
                </c:pt>
                <c:pt idx="73942">
                  <c:v>102.69722222222222</c:v>
                </c:pt>
                <c:pt idx="73943">
                  <c:v>102.69861111111111</c:v>
                </c:pt>
                <c:pt idx="73944">
                  <c:v>102.7</c:v>
                </c:pt>
                <c:pt idx="73945">
                  <c:v>102.70138888888889</c:v>
                </c:pt>
                <c:pt idx="73946">
                  <c:v>102.70277777777778</c:v>
                </c:pt>
                <c:pt idx="73947">
                  <c:v>102.70416666666667</c:v>
                </c:pt>
                <c:pt idx="73948">
                  <c:v>102.70555555555555</c:v>
                </c:pt>
                <c:pt idx="73949">
                  <c:v>102.70694444444445</c:v>
                </c:pt>
                <c:pt idx="73950">
                  <c:v>102.70833333333333</c:v>
                </c:pt>
                <c:pt idx="73951">
                  <c:v>102.70972222222223</c:v>
                </c:pt>
                <c:pt idx="73952">
                  <c:v>102.71111111111111</c:v>
                </c:pt>
                <c:pt idx="73953">
                  <c:v>102.71250000000001</c:v>
                </c:pt>
                <c:pt idx="73954">
                  <c:v>102.71388888888889</c:v>
                </c:pt>
                <c:pt idx="73955">
                  <c:v>102.71527777777777</c:v>
                </c:pt>
                <c:pt idx="73956">
                  <c:v>102.71666666666667</c:v>
                </c:pt>
                <c:pt idx="73957">
                  <c:v>102.71805555555555</c:v>
                </c:pt>
                <c:pt idx="73958">
                  <c:v>102.71944444444445</c:v>
                </c:pt>
                <c:pt idx="73959">
                  <c:v>102.72083333333333</c:v>
                </c:pt>
                <c:pt idx="73960">
                  <c:v>102.72222222222223</c:v>
                </c:pt>
                <c:pt idx="73961">
                  <c:v>102.72361111111111</c:v>
                </c:pt>
                <c:pt idx="73962">
                  <c:v>102.72499999999999</c:v>
                </c:pt>
                <c:pt idx="73963">
                  <c:v>102.72638888888889</c:v>
                </c:pt>
                <c:pt idx="73964">
                  <c:v>102.72777777777777</c:v>
                </c:pt>
                <c:pt idx="73965">
                  <c:v>102.72916666666667</c:v>
                </c:pt>
                <c:pt idx="73966">
                  <c:v>102.73055555555555</c:v>
                </c:pt>
                <c:pt idx="73967">
                  <c:v>102.73194444444445</c:v>
                </c:pt>
                <c:pt idx="73968">
                  <c:v>102.73333333333333</c:v>
                </c:pt>
                <c:pt idx="73969">
                  <c:v>102.73472222222222</c:v>
                </c:pt>
                <c:pt idx="73970">
                  <c:v>102.73611111111111</c:v>
                </c:pt>
                <c:pt idx="73971">
                  <c:v>102.7375</c:v>
                </c:pt>
                <c:pt idx="73972">
                  <c:v>102.73888888888889</c:v>
                </c:pt>
                <c:pt idx="73973">
                  <c:v>102.74027777777778</c:v>
                </c:pt>
                <c:pt idx="73974">
                  <c:v>102.74166666666666</c:v>
                </c:pt>
                <c:pt idx="73975">
                  <c:v>102.74305555555556</c:v>
                </c:pt>
                <c:pt idx="73976">
                  <c:v>102.74444444444444</c:v>
                </c:pt>
                <c:pt idx="73977">
                  <c:v>102.74583333333334</c:v>
                </c:pt>
                <c:pt idx="73978">
                  <c:v>102.74722222222222</c:v>
                </c:pt>
                <c:pt idx="73979">
                  <c:v>102.74861111111112</c:v>
                </c:pt>
                <c:pt idx="73980">
                  <c:v>102.75</c:v>
                </c:pt>
                <c:pt idx="73981">
                  <c:v>102.75138888888888</c:v>
                </c:pt>
                <c:pt idx="73982">
                  <c:v>102.75277777777778</c:v>
                </c:pt>
                <c:pt idx="73983">
                  <c:v>102.75416666666666</c:v>
                </c:pt>
                <c:pt idx="73984">
                  <c:v>102.75555555555556</c:v>
                </c:pt>
                <c:pt idx="73985">
                  <c:v>102.75694444444444</c:v>
                </c:pt>
                <c:pt idx="73986">
                  <c:v>102.75833333333334</c:v>
                </c:pt>
                <c:pt idx="73987">
                  <c:v>102.75972222222222</c:v>
                </c:pt>
                <c:pt idx="73988">
                  <c:v>102.76111111111111</c:v>
                </c:pt>
                <c:pt idx="73989">
                  <c:v>102.7625</c:v>
                </c:pt>
                <c:pt idx="73990">
                  <c:v>102.76388888888889</c:v>
                </c:pt>
                <c:pt idx="73991">
                  <c:v>102.76527777777778</c:v>
                </c:pt>
                <c:pt idx="73992">
                  <c:v>102.76666666666667</c:v>
                </c:pt>
                <c:pt idx="73993">
                  <c:v>102.76805555555555</c:v>
                </c:pt>
                <c:pt idx="73994">
                  <c:v>102.76944444444445</c:v>
                </c:pt>
                <c:pt idx="73995">
                  <c:v>102.77083333333333</c:v>
                </c:pt>
                <c:pt idx="73996">
                  <c:v>102.77222222222223</c:v>
                </c:pt>
                <c:pt idx="73997">
                  <c:v>102.77361111111111</c:v>
                </c:pt>
                <c:pt idx="73998">
                  <c:v>102.77500000000001</c:v>
                </c:pt>
                <c:pt idx="73999">
                  <c:v>102.77638888888889</c:v>
                </c:pt>
                <c:pt idx="74000">
                  <c:v>102.77777777777777</c:v>
                </c:pt>
                <c:pt idx="74001">
                  <c:v>102.77916666666667</c:v>
                </c:pt>
                <c:pt idx="74002">
                  <c:v>102.78055555555555</c:v>
                </c:pt>
                <c:pt idx="74003">
                  <c:v>102.78194444444445</c:v>
                </c:pt>
                <c:pt idx="74004">
                  <c:v>102.78333333333333</c:v>
                </c:pt>
                <c:pt idx="74005">
                  <c:v>102.78472222222223</c:v>
                </c:pt>
                <c:pt idx="74006">
                  <c:v>102.78611111111111</c:v>
                </c:pt>
                <c:pt idx="74007">
                  <c:v>102.78749999999999</c:v>
                </c:pt>
                <c:pt idx="74008">
                  <c:v>102.78888888888889</c:v>
                </c:pt>
                <c:pt idx="74009">
                  <c:v>102.79027777777777</c:v>
                </c:pt>
                <c:pt idx="74010">
                  <c:v>102.79166666666667</c:v>
                </c:pt>
                <c:pt idx="74011">
                  <c:v>102.79305555555555</c:v>
                </c:pt>
                <c:pt idx="74012">
                  <c:v>102.79444444444445</c:v>
                </c:pt>
                <c:pt idx="74013">
                  <c:v>102.79583333333333</c:v>
                </c:pt>
                <c:pt idx="74014">
                  <c:v>102.79722222222222</c:v>
                </c:pt>
                <c:pt idx="74015">
                  <c:v>102.79861111111111</c:v>
                </c:pt>
                <c:pt idx="74016">
                  <c:v>102.8</c:v>
                </c:pt>
                <c:pt idx="74017">
                  <c:v>102.80138888888889</c:v>
                </c:pt>
                <c:pt idx="74018">
                  <c:v>102.80277777777778</c:v>
                </c:pt>
                <c:pt idx="74019">
                  <c:v>102.80416666666666</c:v>
                </c:pt>
                <c:pt idx="74020">
                  <c:v>102.80555555555556</c:v>
                </c:pt>
                <c:pt idx="74021">
                  <c:v>102.80694444444444</c:v>
                </c:pt>
                <c:pt idx="74022">
                  <c:v>102.80833333333334</c:v>
                </c:pt>
                <c:pt idx="74023">
                  <c:v>102.80972222222222</c:v>
                </c:pt>
                <c:pt idx="74024">
                  <c:v>102.81111111111112</c:v>
                </c:pt>
                <c:pt idx="74025">
                  <c:v>102.8125</c:v>
                </c:pt>
                <c:pt idx="74026">
                  <c:v>102.81388888888888</c:v>
                </c:pt>
                <c:pt idx="74027">
                  <c:v>102.81527777777778</c:v>
                </c:pt>
                <c:pt idx="74028">
                  <c:v>102.81666666666666</c:v>
                </c:pt>
                <c:pt idx="74029">
                  <c:v>102.81805555555556</c:v>
                </c:pt>
                <c:pt idx="74030">
                  <c:v>102.81944444444444</c:v>
                </c:pt>
                <c:pt idx="74031">
                  <c:v>102.82083333333334</c:v>
                </c:pt>
                <c:pt idx="74032">
                  <c:v>102.82222222222222</c:v>
                </c:pt>
                <c:pt idx="74033">
                  <c:v>102.82361111111111</c:v>
                </c:pt>
                <c:pt idx="74034">
                  <c:v>102.825</c:v>
                </c:pt>
                <c:pt idx="74035">
                  <c:v>102.82638888888889</c:v>
                </c:pt>
                <c:pt idx="74036">
                  <c:v>102.82777777777778</c:v>
                </c:pt>
                <c:pt idx="74037">
                  <c:v>102.82916666666667</c:v>
                </c:pt>
                <c:pt idx="74038">
                  <c:v>102.83055555555555</c:v>
                </c:pt>
                <c:pt idx="74039">
                  <c:v>102.83194444444445</c:v>
                </c:pt>
                <c:pt idx="74040">
                  <c:v>102.83333333333333</c:v>
                </c:pt>
                <c:pt idx="74041">
                  <c:v>102.83472222222223</c:v>
                </c:pt>
                <c:pt idx="74042">
                  <c:v>102.83611111111111</c:v>
                </c:pt>
                <c:pt idx="74043">
                  <c:v>102.83750000000001</c:v>
                </c:pt>
                <c:pt idx="74044">
                  <c:v>102.83888888888889</c:v>
                </c:pt>
                <c:pt idx="74045">
                  <c:v>102.84027777777777</c:v>
                </c:pt>
                <c:pt idx="74046">
                  <c:v>102.84166666666667</c:v>
                </c:pt>
                <c:pt idx="74047">
                  <c:v>102.84305555555555</c:v>
                </c:pt>
                <c:pt idx="74048">
                  <c:v>102.84444444444445</c:v>
                </c:pt>
                <c:pt idx="74049">
                  <c:v>102.84583333333333</c:v>
                </c:pt>
                <c:pt idx="74050">
                  <c:v>102.84722222222223</c:v>
                </c:pt>
                <c:pt idx="74051">
                  <c:v>102.84861111111111</c:v>
                </c:pt>
                <c:pt idx="74052">
                  <c:v>102.85</c:v>
                </c:pt>
                <c:pt idx="74053">
                  <c:v>102.85138888888889</c:v>
                </c:pt>
                <c:pt idx="74054">
                  <c:v>102.85277777777777</c:v>
                </c:pt>
                <c:pt idx="74055">
                  <c:v>102.85416666666667</c:v>
                </c:pt>
                <c:pt idx="74056">
                  <c:v>102.85555555555555</c:v>
                </c:pt>
                <c:pt idx="74057">
                  <c:v>102.85694444444445</c:v>
                </c:pt>
                <c:pt idx="74058">
                  <c:v>102.85833333333333</c:v>
                </c:pt>
                <c:pt idx="74059">
                  <c:v>102.85972222222222</c:v>
                </c:pt>
                <c:pt idx="74060">
                  <c:v>102.86111111111111</c:v>
                </c:pt>
                <c:pt idx="74061">
                  <c:v>102.8625</c:v>
                </c:pt>
                <c:pt idx="74062">
                  <c:v>102.86388888888889</c:v>
                </c:pt>
                <c:pt idx="74063">
                  <c:v>102.86527777777778</c:v>
                </c:pt>
                <c:pt idx="74064">
                  <c:v>102.86666666666666</c:v>
                </c:pt>
                <c:pt idx="74065">
                  <c:v>102.86805555555556</c:v>
                </c:pt>
                <c:pt idx="74066">
                  <c:v>102.86944444444444</c:v>
                </c:pt>
                <c:pt idx="74067">
                  <c:v>102.87083333333334</c:v>
                </c:pt>
                <c:pt idx="74068">
                  <c:v>102.87222222222222</c:v>
                </c:pt>
                <c:pt idx="74069">
                  <c:v>102.87361111111112</c:v>
                </c:pt>
                <c:pt idx="74070">
                  <c:v>102.875</c:v>
                </c:pt>
                <c:pt idx="74071">
                  <c:v>102.87638888888888</c:v>
                </c:pt>
                <c:pt idx="74072">
                  <c:v>102.87777777777778</c:v>
                </c:pt>
                <c:pt idx="74073">
                  <c:v>102.87916666666666</c:v>
                </c:pt>
                <c:pt idx="74074">
                  <c:v>102.88055555555556</c:v>
                </c:pt>
                <c:pt idx="74075">
                  <c:v>102.88194444444444</c:v>
                </c:pt>
                <c:pt idx="74076">
                  <c:v>102.88333333333334</c:v>
                </c:pt>
                <c:pt idx="74077">
                  <c:v>102.88472222222222</c:v>
                </c:pt>
                <c:pt idx="74078">
                  <c:v>102.88611111111111</c:v>
                </c:pt>
                <c:pt idx="74079">
                  <c:v>102.8875</c:v>
                </c:pt>
                <c:pt idx="74080">
                  <c:v>102.88888888888889</c:v>
                </c:pt>
                <c:pt idx="74081">
                  <c:v>102.89027777777778</c:v>
                </c:pt>
                <c:pt idx="74082">
                  <c:v>102.89166666666667</c:v>
                </c:pt>
                <c:pt idx="74083">
                  <c:v>102.89305555555555</c:v>
                </c:pt>
                <c:pt idx="74084">
                  <c:v>102.89444444444445</c:v>
                </c:pt>
                <c:pt idx="74085">
                  <c:v>102.89583333333333</c:v>
                </c:pt>
                <c:pt idx="74086">
                  <c:v>102.89722222222223</c:v>
                </c:pt>
                <c:pt idx="74087">
                  <c:v>102.89861111111111</c:v>
                </c:pt>
                <c:pt idx="74088">
                  <c:v>102.9</c:v>
                </c:pt>
                <c:pt idx="74089">
                  <c:v>102.90138888888889</c:v>
                </c:pt>
                <c:pt idx="74090">
                  <c:v>102.90277777777777</c:v>
                </c:pt>
                <c:pt idx="74091">
                  <c:v>102.90416666666667</c:v>
                </c:pt>
                <c:pt idx="74092">
                  <c:v>102.90555555555555</c:v>
                </c:pt>
                <c:pt idx="74093">
                  <c:v>102.90694444444445</c:v>
                </c:pt>
                <c:pt idx="74094">
                  <c:v>102.90833333333333</c:v>
                </c:pt>
                <c:pt idx="74095">
                  <c:v>102.90972222222223</c:v>
                </c:pt>
                <c:pt idx="74096">
                  <c:v>102.91111111111111</c:v>
                </c:pt>
                <c:pt idx="74097">
                  <c:v>102.91249999999999</c:v>
                </c:pt>
                <c:pt idx="74098">
                  <c:v>102.91388888888889</c:v>
                </c:pt>
                <c:pt idx="74099">
                  <c:v>102.91527777777777</c:v>
                </c:pt>
                <c:pt idx="74100">
                  <c:v>102.91666666666667</c:v>
                </c:pt>
                <c:pt idx="74101">
                  <c:v>102.91805555555555</c:v>
                </c:pt>
                <c:pt idx="74102">
                  <c:v>102.91944444444445</c:v>
                </c:pt>
                <c:pt idx="74103">
                  <c:v>102.92083333333333</c:v>
                </c:pt>
                <c:pt idx="74104">
                  <c:v>102.92222222222222</c:v>
                </c:pt>
                <c:pt idx="74105">
                  <c:v>102.92361111111111</c:v>
                </c:pt>
                <c:pt idx="74106">
                  <c:v>102.925</c:v>
                </c:pt>
                <c:pt idx="74107">
                  <c:v>102.92638888888889</c:v>
                </c:pt>
                <c:pt idx="74108">
                  <c:v>102.92777777777778</c:v>
                </c:pt>
                <c:pt idx="74109">
                  <c:v>102.92916666666666</c:v>
                </c:pt>
                <c:pt idx="74110">
                  <c:v>102.93055555555556</c:v>
                </c:pt>
                <c:pt idx="74111">
                  <c:v>102.93194444444444</c:v>
                </c:pt>
                <c:pt idx="74112">
                  <c:v>102.93333333333334</c:v>
                </c:pt>
                <c:pt idx="74113">
                  <c:v>102.93472222222222</c:v>
                </c:pt>
                <c:pt idx="74114">
                  <c:v>102.93611111111112</c:v>
                </c:pt>
                <c:pt idx="74115">
                  <c:v>102.9375</c:v>
                </c:pt>
                <c:pt idx="74116">
                  <c:v>102.93888888888888</c:v>
                </c:pt>
                <c:pt idx="74117">
                  <c:v>102.94027777777778</c:v>
                </c:pt>
                <c:pt idx="74118">
                  <c:v>102.94166666666666</c:v>
                </c:pt>
                <c:pt idx="74119">
                  <c:v>102.94305555555556</c:v>
                </c:pt>
                <c:pt idx="74120">
                  <c:v>102.94444444444444</c:v>
                </c:pt>
                <c:pt idx="74121">
                  <c:v>102.94583333333334</c:v>
                </c:pt>
                <c:pt idx="74122">
                  <c:v>102.94722222222222</c:v>
                </c:pt>
                <c:pt idx="74123">
                  <c:v>102.94861111111111</c:v>
                </c:pt>
                <c:pt idx="74124">
                  <c:v>102.95</c:v>
                </c:pt>
                <c:pt idx="74125">
                  <c:v>102.95138888888889</c:v>
                </c:pt>
                <c:pt idx="74126">
                  <c:v>102.95277777777778</c:v>
                </c:pt>
                <c:pt idx="74127">
                  <c:v>102.95416666666667</c:v>
                </c:pt>
                <c:pt idx="74128">
                  <c:v>102.95555555555555</c:v>
                </c:pt>
                <c:pt idx="74129">
                  <c:v>102.95694444444445</c:v>
                </c:pt>
                <c:pt idx="74130">
                  <c:v>102.95833333333333</c:v>
                </c:pt>
                <c:pt idx="74131">
                  <c:v>102.95972222222223</c:v>
                </c:pt>
                <c:pt idx="74132">
                  <c:v>102.96111111111111</c:v>
                </c:pt>
                <c:pt idx="74133">
                  <c:v>102.96250000000001</c:v>
                </c:pt>
                <c:pt idx="74134">
                  <c:v>102.96388888888889</c:v>
                </c:pt>
                <c:pt idx="74135">
                  <c:v>102.96527777777777</c:v>
                </c:pt>
                <c:pt idx="74136">
                  <c:v>102.96666666666667</c:v>
                </c:pt>
                <c:pt idx="74137">
                  <c:v>102.96805555555555</c:v>
                </c:pt>
                <c:pt idx="74138">
                  <c:v>102.96944444444445</c:v>
                </c:pt>
                <c:pt idx="74139">
                  <c:v>102.97083333333333</c:v>
                </c:pt>
                <c:pt idx="74140">
                  <c:v>102.97222222222223</c:v>
                </c:pt>
                <c:pt idx="74141">
                  <c:v>102.97361111111111</c:v>
                </c:pt>
                <c:pt idx="74142">
                  <c:v>102.97499999999999</c:v>
                </c:pt>
                <c:pt idx="74143">
                  <c:v>102.97638888888889</c:v>
                </c:pt>
                <c:pt idx="74144">
                  <c:v>102.97777777777777</c:v>
                </c:pt>
                <c:pt idx="74145">
                  <c:v>102.97916666666667</c:v>
                </c:pt>
                <c:pt idx="74146">
                  <c:v>102.98055555555555</c:v>
                </c:pt>
                <c:pt idx="74147">
                  <c:v>102.98194444444445</c:v>
                </c:pt>
                <c:pt idx="74148">
                  <c:v>102.98333333333333</c:v>
                </c:pt>
                <c:pt idx="74149">
                  <c:v>102.98472222222222</c:v>
                </c:pt>
                <c:pt idx="74150">
                  <c:v>102.98611111111111</c:v>
                </c:pt>
                <c:pt idx="74151">
                  <c:v>102.9875</c:v>
                </c:pt>
                <c:pt idx="74152">
                  <c:v>102.98888888888889</c:v>
                </c:pt>
                <c:pt idx="74153">
                  <c:v>102.99027777777778</c:v>
                </c:pt>
                <c:pt idx="74154">
                  <c:v>102.99166666666666</c:v>
                </c:pt>
                <c:pt idx="74155">
                  <c:v>102.99305555555556</c:v>
                </c:pt>
                <c:pt idx="74156">
                  <c:v>102.99444444444444</c:v>
                </c:pt>
                <c:pt idx="74157">
                  <c:v>102.99583333333334</c:v>
                </c:pt>
                <c:pt idx="74158">
                  <c:v>102.99722222222222</c:v>
                </c:pt>
                <c:pt idx="74159">
                  <c:v>102.99861111111112</c:v>
                </c:pt>
                <c:pt idx="74160">
                  <c:v>103</c:v>
                </c:pt>
                <c:pt idx="74161">
                  <c:v>103.00138888888888</c:v>
                </c:pt>
                <c:pt idx="74162">
                  <c:v>103.00277777777778</c:v>
                </c:pt>
                <c:pt idx="74163">
                  <c:v>103.00416666666666</c:v>
                </c:pt>
                <c:pt idx="74164">
                  <c:v>103.00555555555556</c:v>
                </c:pt>
                <c:pt idx="74165">
                  <c:v>103.00694444444444</c:v>
                </c:pt>
                <c:pt idx="74166">
                  <c:v>103.00833333333334</c:v>
                </c:pt>
                <c:pt idx="74167">
                  <c:v>103.00972222222222</c:v>
                </c:pt>
                <c:pt idx="74168">
                  <c:v>103.01111111111111</c:v>
                </c:pt>
                <c:pt idx="74169">
                  <c:v>103.0125</c:v>
                </c:pt>
                <c:pt idx="74170">
                  <c:v>103.01388888888889</c:v>
                </c:pt>
                <c:pt idx="74171">
                  <c:v>103.01527777777778</c:v>
                </c:pt>
                <c:pt idx="74172">
                  <c:v>103.01666666666667</c:v>
                </c:pt>
                <c:pt idx="74173">
                  <c:v>103.01805555555555</c:v>
                </c:pt>
                <c:pt idx="74174">
                  <c:v>103.01944444444445</c:v>
                </c:pt>
                <c:pt idx="74175">
                  <c:v>103.02083333333333</c:v>
                </c:pt>
                <c:pt idx="74176">
                  <c:v>103.02222222222223</c:v>
                </c:pt>
                <c:pt idx="74177">
                  <c:v>103.02361111111111</c:v>
                </c:pt>
                <c:pt idx="74178">
                  <c:v>103.02500000000001</c:v>
                </c:pt>
                <c:pt idx="74179">
                  <c:v>103.02638888888889</c:v>
                </c:pt>
                <c:pt idx="74180">
                  <c:v>103.02777777777777</c:v>
                </c:pt>
                <c:pt idx="74181">
                  <c:v>103.02916666666667</c:v>
                </c:pt>
                <c:pt idx="74182">
                  <c:v>103.03055555555555</c:v>
                </c:pt>
                <c:pt idx="74183">
                  <c:v>103.03194444444445</c:v>
                </c:pt>
                <c:pt idx="74184">
                  <c:v>103.03333333333333</c:v>
                </c:pt>
                <c:pt idx="74185">
                  <c:v>103.03472222222223</c:v>
                </c:pt>
                <c:pt idx="74186">
                  <c:v>103.03611111111111</c:v>
                </c:pt>
                <c:pt idx="74187">
                  <c:v>103.03749999999999</c:v>
                </c:pt>
                <c:pt idx="74188">
                  <c:v>103.03888888888889</c:v>
                </c:pt>
                <c:pt idx="74189">
                  <c:v>103.04027777777777</c:v>
                </c:pt>
                <c:pt idx="74190">
                  <c:v>103.04166666666667</c:v>
                </c:pt>
                <c:pt idx="74191">
                  <c:v>103.04305555555555</c:v>
                </c:pt>
                <c:pt idx="74192">
                  <c:v>103.04444444444445</c:v>
                </c:pt>
                <c:pt idx="74193">
                  <c:v>103.04583333333333</c:v>
                </c:pt>
                <c:pt idx="74194">
                  <c:v>103.04722222222222</c:v>
                </c:pt>
                <c:pt idx="74195">
                  <c:v>103.04861111111111</c:v>
                </c:pt>
                <c:pt idx="74196">
                  <c:v>103.05</c:v>
                </c:pt>
                <c:pt idx="74197">
                  <c:v>103.05138888888889</c:v>
                </c:pt>
                <c:pt idx="74198">
                  <c:v>103.05277777777778</c:v>
                </c:pt>
                <c:pt idx="74199">
                  <c:v>103.05416666666666</c:v>
                </c:pt>
                <c:pt idx="74200">
                  <c:v>103.05555555555556</c:v>
                </c:pt>
                <c:pt idx="74201">
                  <c:v>103.05694444444444</c:v>
                </c:pt>
                <c:pt idx="74202">
                  <c:v>103.05833333333334</c:v>
                </c:pt>
                <c:pt idx="74203">
                  <c:v>103.05972222222222</c:v>
                </c:pt>
                <c:pt idx="74204">
                  <c:v>103.06111111111112</c:v>
                </c:pt>
                <c:pt idx="74205">
                  <c:v>103.0625</c:v>
                </c:pt>
                <c:pt idx="74206">
                  <c:v>103.06388888888888</c:v>
                </c:pt>
                <c:pt idx="74207">
                  <c:v>103.06527777777778</c:v>
                </c:pt>
                <c:pt idx="74208">
                  <c:v>103.06666666666666</c:v>
                </c:pt>
                <c:pt idx="74209">
                  <c:v>103.06805555555556</c:v>
                </c:pt>
                <c:pt idx="74210">
                  <c:v>103.06944444444444</c:v>
                </c:pt>
                <c:pt idx="74211">
                  <c:v>103.07083333333334</c:v>
                </c:pt>
                <c:pt idx="74212">
                  <c:v>103.07222222222222</c:v>
                </c:pt>
                <c:pt idx="74213">
                  <c:v>103.07361111111111</c:v>
                </c:pt>
                <c:pt idx="74214">
                  <c:v>103.075</c:v>
                </c:pt>
                <c:pt idx="74215">
                  <c:v>103.07638888888889</c:v>
                </c:pt>
                <c:pt idx="74216">
                  <c:v>103.07777777777778</c:v>
                </c:pt>
                <c:pt idx="74217">
                  <c:v>103.07916666666667</c:v>
                </c:pt>
                <c:pt idx="74218">
                  <c:v>103.08055555555555</c:v>
                </c:pt>
                <c:pt idx="74219">
                  <c:v>103.08194444444445</c:v>
                </c:pt>
                <c:pt idx="74220">
                  <c:v>103.08333333333333</c:v>
                </c:pt>
                <c:pt idx="74221">
                  <c:v>103.08472222222223</c:v>
                </c:pt>
                <c:pt idx="74222">
                  <c:v>103.08611111111111</c:v>
                </c:pt>
                <c:pt idx="74223">
                  <c:v>103.08750000000001</c:v>
                </c:pt>
                <c:pt idx="74224">
                  <c:v>103.08888888888889</c:v>
                </c:pt>
                <c:pt idx="74225">
                  <c:v>103.09027777777777</c:v>
                </c:pt>
                <c:pt idx="74226">
                  <c:v>103.09166666666667</c:v>
                </c:pt>
                <c:pt idx="74227">
                  <c:v>103.09305555555555</c:v>
                </c:pt>
                <c:pt idx="74228">
                  <c:v>103.09444444444445</c:v>
                </c:pt>
                <c:pt idx="74229">
                  <c:v>103.09583333333333</c:v>
                </c:pt>
                <c:pt idx="74230">
                  <c:v>103.09722222222223</c:v>
                </c:pt>
                <c:pt idx="74231">
                  <c:v>103.09861111111111</c:v>
                </c:pt>
                <c:pt idx="74232">
                  <c:v>103.1</c:v>
                </c:pt>
                <c:pt idx="74233">
                  <c:v>103.10138888888889</c:v>
                </c:pt>
                <c:pt idx="74234">
                  <c:v>103.10277777777777</c:v>
                </c:pt>
                <c:pt idx="74235">
                  <c:v>103.10416666666667</c:v>
                </c:pt>
                <c:pt idx="74236">
                  <c:v>103.10555555555555</c:v>
                </c:pt>
                <c:pt idx="74237">
                  <c:v>103.10694444444445</c:v>
                </c:pt>
                <c:pt idx="74238">
                  <c:v>103.10833333333333</c:v>
                </c:pt>
                <c:pt idx="74239">
                  <c:v>103.10972222222222</c:v>
                </c:pt>
                <c:pt idx="74240">
                  <c:v>103.11111111111111</c:v>
                </c:pt>
                <c:pt idx="74241">
                  <c:v>103.1125</c:v>
                </c:pt>
                <c:pt idx="74242">
                  <c:v>103.11388888888889</c:v>
                </c:pt>
                <c:pt idx="74243">
                  <c:v>103.11527777777778</c:v>
                </c:pt>
                <c:pt idx="74244">
                  <c:v>103.11666666666666</c:v>
                </c:pt>
                <c:pt idx="74245">
                  <c:v>103.11805555555556</c:v>
                </c:pt>
                <c:pt idx="74246">
                  <c:v>103.11944444444444</c:v>
                </c:pt>
                <c:pt idx="74247">
                  <c:v>103.12083333333334</c:v>
                </c:pt>
                <c:pt idx="74248">
                  <c:v>103.12222222222222</c:v>
                </c:pt>
                <c:pt idx="74249">
                  <c:v>103.12361111111112</c:v>
                </c:pt>
                <c:pt idx="74250">
                  <c:v>103.125</c:v>
                </c:pt>
                <c:pt idx="74251">
                  <c:v>103.12638888888888</c:v>
                </c:pt>
                <c:pt idx="74252">
                  <c:v>103.12777777777778</c:v>
                </c:pt>
                <c:pt idx="74253">
                  <c:v>103.12916666666666</c:v>
                </c:pt>
                <c:pt idx="74254">
                  <c:v>103.13055555555556</c:v>
                </c:pt>
                <c:pt idx="74255">
                  <c:v>103.13194444444444</c:v>
                </c:pt>
                <c:pt idx="74256">
                  <c:v>103.13333333333334</c:v>
                </c:pt>
                <c:pt idx="74257">
                  <c:v>103.13472222222222</c:v>
                </c:pt>
                <c:pt idx="74258">
                  <c:v>103.13611111111111</c:v>
                </c:pt>
                <c:pt idx="74259">
                  <c:v>103.1375</c:v>
                </c:pt>
                <c:pt idx="74260">
                  <c:v>103.13888888888889</c:v>
                </c:pt>
                <c:pt idx="74261">
                  <c:v>103.14027777777778</c:v>
                </c:pt>
                <c:pt idx="74262">
                  <c:v>103.14166666666667</c:v>
                </c:pt>
                <c:pt idx="74263">
                  <c:v>103.14305555555555</c:v>
                </c:pt>
                <c:pt idx="74264">
                  <c:v>103.14444444444445</c:v>
                </c:pt>
                <c:pt idx="74265">
                  <c:v>103.14583333333333</c:v>
                </c:pt>
                <c:pt idx="74266">
                  <c:v>103.14722222222223</c:v>
                </c:pt>
                <c:pt idx="74267">
                  <c:v>103.14861111111111</c:v>
                </c:pt>
                <c:pt idx="74268">
                  <c:v>103.15</c:v>
                </c:pt>
                <c:pt idx="74269">
                  <c:v>103.15138888888889</c:v>
                </c:pt>
                <c:pt idx="74270">
                  <c:v>103.15277777777777</c:v>
                </c:pt>
                <c:pt idx="74271">
                  <c:v>103.15416666666667</c:v>
                </c:pt>
                <c:pt idx="74272">
                  <c:v>103.15555555555555</c:v>
                </c:pt>
                <c:pt idx="74273">
                  <c:v>103.15694444444445</c:v>
                </c:pt>
                <c:pt idx="74274">
                  <c:v>103.15833333333333</c:v>
                </c:pt>
                <c:pt idx="74275">
                  <c:v>103.15972222222223</c:v>
                </c:pt>
                <c:pt idx="74276">
                  <c:v>103.16111111111111</c:v>
                </c:pt>
                <c:pt idx="74277">
                  <c:v>103.16249999999999</c:v>
                </c:pt>
                <c:pt idx="74278">
                  <c:v>103.16388888888889</c:v>
                </c:pt>
                <c:pt idx="74279">
                  <c:v>103.16527777777777</c:v>
                </c:pt>
                <c:pt idx="74280">
                  <c:v>103.16666666666667</c:v>
                </c:pt>
                <c:pt idx="74281">
                  <c:v>103.16805555555555</c:v>
                </c:pt>
                <c:pt idx="74282">
                  <c:v>103.16944444444445</c:v>
                </c:pt>
                <c:pt idx="74283">
                  <c:v>103.17083333333333</c:v>
                </c:pt>
                <c:pt idx="74284">
                  <c:v>103.17222222222222</c:v>
                </c:pt>
                <c:pt idx="74285">
                  <c:v>103.17361111111111</c:v>
                </c:pt>
                <c:pt idx="74286">
                  <c:v>103.175</c:v>
                </c:pt>
                <c:pt idx="74287">
                  <c:v>103.17638888888889</c:v>
                </c:pt>
                <c:pt idx="74288">
                  <c:v>103.17777777777778</c:v>
                </c:pt>
                <c:pt idx="74289">
                  <c:v>103.17916666666666</c:v>
                </c:pt>
                <c:pt idx="74290">
                  <c:v>103.18055555555556</c:v>
                </c:pt>
                <c:pt idx="74291">
                  <c:v>103.18194444444444</c:v>
                </c:pt>
                <c:pt idx="74292">
                  <c:v>103.18333333333334</c:v>
                </c:pt>
                <c:pt idx="74293">
                  <c:v>103.18472222222222</c:v>
                </c:pt>
                <c:pt idx="74294">
                  <c:v>103.18611111111112</c:v>
                </c:pt>
                <c:pt idx="74295">
                  <c:v>103.1875</c:v>
                </c:pt>
                <c:pt idx="74296">
                  <c:v>103.18888888888888</c:v>
                </c:pt>
                <c:pt idx="74297">
                  <c:v>103.19027777777778</c:v>
                </c:pt>
                <c:pt idx="74298">
                  <c:v>103.19166666666666</c:v>
                </c:pt>
                <c:pt idx="74299">
                  <c:v>103.19305555555556</c:v>
                </c:pt>
                <c:pt idx="74300">
                  <c:v>103.19444444444444</c:v>
                </c:pt>
                <c:pt idx="74301">
                  <c:v>103.19583333333334</c:v>
                </c:pt>
                <c:pt idx="74302">
                  <c:v>103.19722222222222</c:v>
                </c:pt>
                <c:pt idx="74303">
                  <c:v>103.19861111111111</c:v>
                </c:pt>
                <c:pt idx="74304">
                  <c:v>103.2</c:v>
                </c:pt>
                <c:pt idx="74305">
                  <c:v>103.20138888888889</c:v>
                </c:pt>
                <c:pt idx="74306">
                  <c:v>103.20277777777778</c:v>
                </c:pt>
                <c:pt idx="74307">
                  <c:v>103.20416666666667</c:v>
                </c:pt>
                <c:pt idx="74308">
                  <c:v>103.20555555555555</c:v>
                </c:pt>
                <c:pt idx="74309">
                  <c:v>103.20694444444445</c:v>
                </c:pt>
                <c:pt idx="74310">
                  <c:v>103.20833333333333</c:v>
                </c:pt>
                <c:pt idx="74311">
                  <c:v>103.20972222222223</c:v>
                </c:pt>
                <c:pt idx="74312">
                  <c:v>103.21111111111111</c:v>
                </c:pt>
                <c:pt idx="74313">
                  <c:v>103.21250000000001</c:v>
                </c:pt>
                <c:pt idx="74314">
                  <c:v>103.21388888888889</c:v>
                </c:pt>
                <c:pt idx="74315">
                  <c:v>103.21527777777777</c:v>
                </c:pt>
                <c:pt idx="74316">
                  <c:v>103.21666666666667</c:v>
                </c:pt>
                <c:pt idx="74317">
                  <c:v>103.21805555555555</c:v>
                </c:pt>
                <c:pt idx="74318">
                  <c:v>103.21944444444445</c:v>
                </c:pt>
                <c:pt idx="74319">
                  <c:v>103.22083333333333</c:v>
                </c:pt>
                <c:pt idx="74320">
                  <c:v>103.22222222222223</c:v>
                </c:pt>
                <c:pt idx="74321">
                  <c:v>103.22361111111111</c:v>
                </c:pt>
                <c:pt idx="74322">
                  <c:v>103.22499999999999</c:v>
                </c:pt>
                <c:pt idx="74323">
                  <c:v>103.22638888888889</c:v>
                </c:pt>
                <c:pt idx="74324">
                  <c:v>103.22777777777777</c:v>
                </c:pt>
                <c:pt idx="74325">
                  <c:v>103.22916666666667</c:v>
                </c:pt>
                <c:pt idx="74326">
                  <c:v>103.23055555555555</c:v>
                </c:pt>
                <c:pt idx="74327">
                  <c:v>103.23194444444445</c:v>
                </c:pt>
                <c:pt idx="74328">
                  <c:v>103.23333333333333</c:v>
                </c:pt>
                <c:pt idx="74329">
                  <c:v>103.23472222222222</c:v>
                </c:pt>
                <c:pt idx="74330">
                  <c:v>103.23611111111111</c:v>
                </c:pt>
                <c:pt idx="74331">
                  <c:v>103.2375</c:v>
                </c:pt>
                <c:pt idx="74332">
                  <c:v>103.23888888888889</c:v>
                </c:pt>
                <c:pt idx="74333">
                  <c:v>103.24027777777778</c:v>
                </c:pt>
                <c:pt idx="74334">
                  <c:v>103.24166666666666</c:v>
                </c:pt>
                <c:pt idx="74335">
                  <c:v>103.24305555555556</c:v>
                </c:pt>
                <c:pt idx="74336">
                  <c:v>103.24444444444444</c:v>
                </c:pt>
                <c:pt idx="74337">
                  <c:v>103.24583333333334</c:v>
                </c:pt>
                <c:pt idx="74338">
                  <c:v>103.24722222222222</c:v>
                </c:pt>
                <c:pt idx="74339">
                  <c:v>103.24861111111112</c:v>
                </c:pt>
                <c:pt idx="74340">
                  <c:v>103.25</c:v>
                </c:pt>
                <c:pt idx="74341">
                  <c:v>103.25138888888888</c:v>
                </c:pt>
                <c:pt idx="74342">
                  <c:v>103.25277777777778</c:v>
                </c:pt>
                <c:pt idx="74343">
                  <c:v>103.25416666666666</c:v>
                </c:pt>
                <c:pt idx="74344">
                  <c:v>103.25555555555556</c:v>
                </c:pt>
                <c:pt idx="74345">
                  <c:v>103.25694444444444</c:v>
                </c:pt>
                <c:pt idx="74346">
                  <c:v>103.25833333333334</c:v>
                </c:pt>
                <c:pt idx="74347">
                  <c:v>103.25972222222222</c:v>
                </c:pt>
                <c:pt idx="74348">
                  <c:v>103.26111111111111</c:v>
                </c:pt>
                <c:pt idx="74349">
                  <c:v>103.2625</c:v>
                </c:pt>
                <c:pt idx="74350">
                  <c:v>103.26388888888889</c:v>
                </c:pt>
                <c:pt idx="74351">
                  <c:v>103.26527777777778</c:v>
                </c:pt>
                <c:pt idx="74352">
                  <c:v>103.26666666666667</c:v>
                </c:pt>
                <c:pt idx="74353">
                  <c:v>103.26805555555555</c:v>
                </c:pt>
                <c:pt idx="74354">
                  <c:v>103.26944444444445</c:v>
                </c:pt>
                <c:pt idx="74355">
                  <c:v>103.27083333333333</c:v>
                </c:pt>
                <c:pt idx="74356">
                  <c:v>103.27222222222223</c:v>
                </c:pt>
                <c:pt idx="74357">
                  <c:v>103.27361111111111</c:v>
                </c:pt>
                <c:pt idx="74358">
                  <c:v>103.27500000000001</c:v>
                </c:pt>
                <c:pt idx="74359">
                  <c:v>103.27638888888889</c:v>
                </c:pt>
                <c:pt idx="74360">
                  <c:v>103.27777777777777</c:v>
                </c:pt>
                <c:pt idx="74361">
                  <c:v>103.27916666666667</c:v>
                </c:pt>
                <c:pt idx="74362">
                  <c:v>103.28055555555555</c:v>
                </c:pt>
                <c:pt idx="74363">
                  <c:v>103.28194444444445</c:v>
                </c:pt>
                <c:pt idx="74364">
                  <c:v>103.28333333333333</c:v>
                </c:pt>
                <c:pt idx="74365">
                  <c:v>103.28472222222223</c:v>
                </c:pt>
                <c:pt idx="74366">
                  <c:v>103.28611111111111</c:v>
                </c:pt>
                <c:pt idx="74367">
                  <c:v>103.28749999999999</c:v>
                </c:pt>
                <c:pt idx="74368">
                  <c:v>103.28888888888889</c:v>
                </c:pt>
                <c:pt idx="74369">
                  <c:v>103.29027777777777</c:v>
                </c:pt>
                <c:pt idx="74370">
                  <c:v>103.29166666666667</c:v>
                </c:pt>
                <c:pt idx="74371">
                  <c:v>103.29305555555555</c:v>
                </c:pt>
                <c:pt idx="74372">
                  <c:v>103.29444444444445</c:v>
                </c:pt>
                <c:pt idx="74373">
                  <c:v>103.29583333333333</c:v>
                </c:pt>
                <c:pt idx="74374">
                  <c:v>103.29722222222222</c:v>
                </c:pt>
                <c:pt idx="74375">
                  <c:v>103.29861111111111</c:v>
                </c:pt>
                <c:pt idx="74376">
                  <c:v>103.3</c:v>
                </c:pt>
                <c:pt idx="74377">
                  <c:v>103.30138888888889</c:v>
                </c:pt>
                <c:pt idx="74378">
                  <c:v>103.30277777777778</c:v>
                </c:pt>
                <c:pt idx="74379">
                  <c:v>103.30416666666666</c:v>
                </c:pt>
                <c:pt idx="74380">
                  <c:v>103.30555555555556</c:v>
                </c:pt>
                <c:pt idx="74381">
                  <c:v>103.30694444444444</c:v>
                </c:pt>
                <c:pt idx="74382">
                  <c:v>103.30833333333334</c:v>
                </c:pt>
                <c:pt idx="74383">
                  <c:v>103.30972222222222</c:v>
                </c:pt>
                <c:pt idx="74384">
                  <c:v>103.31111111111112</c:v>
                </c:pt>
                <c:pt idx="74385">
                  <c:v>103.3125</c:v>
                </c:pt>
                <c:pt idx="74386">
                  <c:v>103.31388888888888</c:v>
                </c:pt>
                <c:pt idx="74387">
                  <c:v>103.31527777777778</c:v>
                </c:pt>
                <c:pt idx="74388">
                  <c:v>103.31666666666666</c:v>
                </c:pt>
                <c:pt idx="74389">
                  <c:v>103.31805555555556</c:v>
                </c:pt>
                <c:pt idx="74390">
                  <c:v>103.31944444444444</c:v>
                </c:pt>
                <c:pt idx="74391">
                  <c:v>103.32083333333334</c:v>
                </c:pt>
                <c:pt idx="74392">
                  <c:v>103.32222222222222</c:v>
                </c:pt>
                <c:pt idx="74393">
                  <c:v>103.32361111111111</c:v>
                </c:pt>
                <c:pt idx="74394">
                  <c:v>103.325</c:v>
                </c:pt>
                <c:pt idx="74395">
                  <c:v>103.32638888888889</c:v>
                </c:pt>
                <c:pt idx="74396">
                  <c:v>103.32777777777778</c:v>
                </c:pt>
                <c:pt idx="74397">
                  <c:v>103.32916666666667</c:v>
                </c:pt>
                <c:pt idx="74398">
                  <c:v>103.33055555555555</c:v>
                </c:pt>
                <c:pt idx="74399">
                  <c:v>103.33194444444445</c:v>
                </c:pt>
                <c:pt idx="74400">
                  <c:v>103.33333333333333</c:v>
                </c:pt>
                <c:pt idx="74401">
                  <c:v>103.33472222222223</c:v>
                </c:pt>
                <c:pt idx="74402">
                  <c:v>103.33611111111111</c:v>
                </c:pt>
                <c:pt idx="74403">
                  <c:v>103.33750000000001</c:v>
                </c:pt>
                <c:pt idx="74404">
                  <c:v>103.33888888888889</c:v>
                </c:pt>
                <c:pt idx="74405">
                  <c:v>103.34027777777777</c:v>
                </c:pt>
                <c:pt idx="74406">
                  <c:v>103.34166666666667</c:v>
                </c:pt>
                <c:pt idx="74407">
                  <c:v>103.34305555555555</c:v>
                </c:pt>
                <c:pt idx="74408">
                  <c:v>103.34444444444445</c:v>
                </c:pt>
                <c:pt idx="74409">
                  <c:v>103.34583333333333</c:v>
                </c:pt>
                <c:pt idx="74410">
                  <c:v>103.34722222222223</c:v>
                </c:pt>
                <c:pt idx="74411">
                  <c:v>103.34861111111111</c:v>
                </c:pt>
                <c:pt idx="74412">
                  <c:v>103.35</c:v>
                </c:pt>
                <c:pt idx="74413">
                  <c:v>103.35138888888889</c:v>
                </c:pt>
                <c:pt idx="74414">
                  <c:v>103.35277777777777</c:v>
                </c:pt>
                <c:pt idx="74415">
                  <c:v>103.35416666666667</c:v>
                </c:pt>
                <c:pt idx="74416">
                  <c:v>103.35555555555555</c:v>
                </c:pt>
                <c:pt idx="74417">
                  <c:v>103.35694444444445</c:v>
                </c:pt>
                <c:pt idx="74418">
                  <c:v>103.35833333333333</c:v>
                </c:pt>
                <c:pt idx="74419">
                  <c:v>103.35972222222222</c:v>
                </c:pt>
                <c:pt idx="74420">
                  <c:v>103.36111111111111</c:v>
                </c:pt>
                <c:pt idx="74421">
                  <c:v>103.3625</c:v>
                </c:pt>
                <c:pt idx="74422">
                  <c:v>103.36388888888889</c:v>
                </c:pt>
                <c:pt idx="74423">
                  <c:v>103.36527777777778</c:v>
                </c:pt>
                <c:pt idx="74424">
                  <c:v>103.36666666666666</c:v>
                </c:pt>
                <c:pt idx="74425">
                  <c:v>103.36805555555556</c:v>
                </c:pt>
                <c:pt idx="74426">
                  <c:v>103.36944444444444</c:v>
                </c:pt>
                <c:pt idx="74427">
                  <c:v>103.37083333333334</c:v>
                </c:pt>
                <c:pt idx="74428">
                  <c:v>103.37222222222222</c:v>
                </c:pt>
                <c:pt idx="74429">
                  <c:v>103.37361111111112</c:v>
                </c:pt>
                <c:pt idx="74430">
                  <c:v>103.375</c:v>
                </c:pt>
                <c:pt idx="74431">
                  <c:v>103.37638888888888</c:v>
                </c:pt>
                <c:pt idx="74432">
                  <c:v>103.37777777777778</c:v>
                </c:pt>
                <c:pt idx="74433">
                  <c:v>103.37916666666666</c:v>
                </c:pt>
                <c:pt idx="74434">
                  <c:v>103.38055555555556</c:v>
                </c:pt>
                <c:pt idx="74435">
                  <c:v>103.38194444444444</c:v>
                </c:pt>
                <c:pt idx="74436">
                  <c:v>103.38333333333334</c:v>
                </c:pt>
                <c:pt idx="74437">
                  <c:v>103.38472222222222</c:v>
                </c:pt>
                <c:pt idx="74438">
                  <c:v>103.38611111111111</c:v>
                </c:pt>
                <c:pt idx="74439">
                  <c:v>103.3875</c:v>
                </c:pt>
                <c:pt idx="74440">
                  <c:v>103.38888888888889</c:v>
                </c:pt>
                <c:pt idx="74441">
                  <c:v>103.39027777777778</c:v>
                </c:pt>
                <c:pt idx="74442">
                  <c:v>103.39166666666667</c:v>
                </c:pt>
                <c:pt idx="74443">
                  <c:v>103.39305555555555</c:v>
                </c:pt>
                <c:pt idx="74444">
                  <c:v>103.39444444444445</c:v>
                </c:pt>
                <c:pt idx="74445">
                  <c:v>103.39583333333333</c:v>
                </c:pt>
                <c:pt idx="74446">
                  <c:v>103.39722222222223</c:v>
                </c:pt>
                <c:pt idx="74447">
                  <c:v>103.39861111111111</c:v>
                </c:pt>
                <c:pt idx="74448">
                  <c:v>103.4</c:v>
                </c:pt>
                <c:pt idx="74449">
                  <c:v>103.40138888888889</c:v>
                </c:pt>
                <c:pt idx="74450">
                  <c:v>103.40277777777777</c:v>
                </c:pt>
                <c:pt idx="74451">
                  <c:v>103.40416666666667</c:v>
                </c:pt>
                <c:pt idx="74452">
                  <c:v>103.40555555555555</c:v>
                </c:pt>
                <c:pt idx="74453">
                  <c:v>103.40694444444445</c:v>
                </c:pt>
                <c:pt idx="74454">
                  <c:v>103.40833333333333</c:v>
                </c:pt>
                <c:pt idx="74455">
                  <c:v>103.40972222222223</c:v>
                </c:pt>
                <c:pt idx="74456">
                  <c:v>103.41111111111111</c:v>
                </c:pt>
                <c:pt idx="74457">
                  <c:v>103.41249999999999</c:v>
                </c:pt>
                <c:pt idx="74458">
                  <c:v>103.41388888888889</c:v>
                </c:pt>
                <c:pt idx="74459">
                  <c:v>103.41527777777777</c:v>
                </c:pt>
                <c:pt idx="74460">
                  <c:v>103.41666666666667</c:v>
                </c:pt>
                <c:pt idx="74461">
                  <c:v>103.41805555555555</c:v>
                </c:pt>
                <c:pt idx="74462">
                  <c:v>103.41944444444445</c:v>
                </c:pt>
                <c:pt idx="74463">
                  <c:v>103.42083333333333</c:v>
                </c:pt>
                <c:pt idx="74464">
                  <c:v>103.42222222222222</c:v>
                </c:pt>
                <c:pt idx="74465">
                  <c:v>103.42361111111111</c:v>
                </c:pt>
                <c:pt idx="74466">
                  <c:v>103.425</c:v>
                </c:pt>
                <c:pt idx="74467">
                  <c:v>103.42638888888889</c:v>
                </c:pt>
                <c:pt idx="74468">
                  <c:v>103.42777777777778</c:v>
                </c:pt>
                <c:pt idx="74469">
                  <c:v>103.42916666666666</c:v>
                </c:pt>
                <c:pt idx="74470">
                  <c:v>103.43055555555556</c:v>
                </c:pt>
                <c:pt idx="74471">
                  <c:v>103.43194444444444</c:v>
                </c:pt>
                <c:pt idx="74472">
                  <c:v>103.43333333333334</c:v>
                </c:pt>
                <c:pt idx="74473">
                  <c:v>103.43472222222222</c:v>
                </c:pt>
                <c:pt idx="74474">
                  <c:v>103.43611111111112</c:v>
                </c:pt>
                <c:pt idx="74475">
                  <c:v>103.4375</c:v>
                </c:pt>
                <c:pt idx="74476">
                  <c:v>103.43888888888888</c:v>
                </c:pt>
                <c:pt idx="74477">
                  <c:v>103.44027777777778</c:v>
                </c:pt>
                <c:pt idx="74478">
                  <c:v>103.44166666666666</c:v>
                </c:pt>
                <c:pt idx="74479">
                  <c:v>103.44305555555556</c:v>
                </c:pt>
                <c:pt idx="74480">
                  <c:v>103.44444444444444</c:v>
                </c:pt>
                <c:pt idx="74481">
                  <c:v>103.44583333333334</c:v>
                </c:pt>
                <c:pt idx="74482">
                  <c:v>103.44722222222222</c:v>
                </c:pt>
                <c:pt idx="74483">
                  <c:v>103.44861111111111</c:v>
                </c:pt>
                <c:pt idx="74484">
                  <c:v>103.45</c:v>
                </c:pt>
                <c:pt idx="74485">
                  <c:v>103.45138888888889</c:v>
                </c:pt>
                <c:pt idx="74486">
                  <c:v>103.45277777777778</c:v>
                </c:pt>
                <c:pt idx="74487">
                  <c:v>103.45416666666667</c:v>
                </c:pt>
                <c:pt idx="74488">
                  <c:v>103.45555555555555</c:v>
                </c:pt>
                <c:pt idx="74489">
                  <c:v>103.45694444444445</c:v>
                </c:pt>
                <c:pt idx="74490">
                  <c:v>103.45833333333333</c:v>
                </c:pt>
                <c:pt idx="74491">
                  <c:v>103.45972222222223</c:v>
                </c:pt>
                <c:pt idx="74492">
                  <c:v>103.46111111111111</c:v>
                </c:pt>
                <c:pt idx="74493">
                  <c:v>103.46250000000001</c:v>
                </c:pt>
                <c:pt idx="74494">
                  <c:v>103.46388888888889</c:v>
                </c:pt>
                <c:pt idx="74495">
                  <c:v>103.46527777777777</c:v>
                </c:pt>
                <c:pt idx="74496">
                  <c:v>103.46666666666667</c:v>
                </c:pt>
                <c:pt idx="74497">
                  <c:v>103.46805555555555</c:v>
                </c:pt>
                <c:pt idx="74498">
                  <c:v>103.46944444444445</c:v>
                </c:pt>
                <c:pt idx="74499">
                  <c:v>103.47083333333333</c:v>
                </c:pt>
                <c:pt idx="74500">
                  <c:v>103.47222222222223</c:v>
                </c:pt>
                <c:pt idx="74501">
                  <c:v>103.47361111111111</c:v>
                </c:pt>
                <c:pt idx="74502">
                  <c:v>103.47499999999999</c:v>
                </c:pt>
                <c:pt idx="74503">
                  <c:v>103.47638888888889</c:v>
                </c:pt>
                <c:pt idx="74504">
                  <c:v>103.47777777777777</c:v>
                </c:pt>
                <c:pt idx="74505">
                  <c:v>103.47916666666667</c:v>
                </c:pt>
                <c:pt idx="74506">
                  <c:v>103.48055555555555</c:v>
                </c:pt>
                <c:pt idx="74507">
                  <c:v>103.48194444444445</c:v>
                </c:pt>
                <c:pt idx="74508">
                  <c:v>103.48333333333333</c:v>
                </c:pt>
                <c:pt idx="74509">
                  <c:v>103.48472222222222</c:v>
                </c:pt>
                <c:pt idx="74510">
                  <c:v>103.48611111111111</c:v>
                </c:pt>
                <c:pt idx="74511">
                  <c:v>103.4875</c:v>
                </c:pt>
                <c:pt idx="74512">
                  <c:v>103.48888888888889</c:v>
                </c:pt>
                <c:pt idx="74513">
                  <c:v>103.49027777777778</c:v>
                </c:pt>
                <c:pt idx="74514">
                  <c:v>103.49166666666666</c:v>
                </c:pt>
                <c:pt idx="74515">
                  <c:v>103.49305555555556</c:v>
                </c:pt>
                <c:pt idx="74516">
                  <c:v>103.49444444444444</c:v>
                </c:pt>
                <c:pt idx="74517">
                  <c:v>103.49583333333334</c:v>
                </c:pt>
                <c:pt idx="74518">
                  <c:v>103.49722222222222</c:v>
                </c:pt>
                <c:pt idx="74519">
                  <c:v>103.49861111111112</c:v>
                </c:pt>
                <c:pt idx="74520">
                  <c:v>103.5</c:v>
                </c:pt>
                <c:pt idx="74521">
                  <c:v>103.50138888888888</c:v>
                </c:pt>
                <c:pt idx="74522">
                  <c:v>103.50277777777778</c:v>
                </c:pt>
                <c:pt idx="74523">
                  <c:v>103.50416666666666</c:v>
                </c:pt>
                <c:pt idx="74524">
                  <c:v>103.50555555555556</c:v>
                </c:pt>
                <c:pt idx="74525">
                  <c:v>103.50694444444444</c:v>
                </c:pt>
                <c:pt idx="74526">
                  <c:v>103.50833333333334</c:v>
                </c:pt>
                <c:pt idx="74527">
                  <c:v>103.50972222222222</c:v>
                </c:pt>
                <c:pt idx="74528">
                  <c:v>103.51111111111111</c:v>
                </c:pt>
                <c:pt idx="74529">
                  <c:v>103.5125</c:v>
                </c:pt>
                <c:pt idx="74530">
                  <c:v>103.51388888888889</c:v>
                </c:pt>
                <c:pt idx="74531">
                  <c:v>103.51527777777778</c:v>
                </c:pt>
                <c:pt idx="74532">
                  <c:v>103.51666666666667</c:v>
                </c:pt>
                <c:pt idx="74533">
                  <c:v>103.51805555555555</c:v>
                </c:pt>
                <c:pt idx="74534">
                  <c:v>103.51944444444445</c:v>
                </c:pt>
                <c:pt idx="74535">
                  <c:v>103.52083333333333</c:v>
                </c:pt>
                <c:pt idx="74536">
                  <c:v>103.52222222222223</c:v>
                </c:pt>
                <c:pt idx="74537">
                  <c:v>103.52361111111111</c:v>
                </c:pt>
                <c:pt idx="74538">
                  <c:v>103.52500000000001</c:v>
                </c:pt>
                <c:pt idx="74539">
                  <c:v>103.52638888888889</c:v>
                </c:pt>
                <c:pt idx="74540">
                  <c:v>103.52777777777777</c:v>
                </c:pt>
                <c:pt idx="74541">
                  <c:v>103.52916666666667</c:v>
                </c:pt>
                <c:pt idx="74542">
                  <c:v>103.53055555555555</c:v>
                </c:pt>
                <c:pt idx="74543">
                  <c:v>103.53194444444445</c:v>
                </c:pt>
                <c:pt idx="74544">
                  <c:v>103.53333333333333</c:v>
                </c:pt>
                <c:pt idx="74545">
                  <c:v>103.53472222222223</c:v>
                </c:pt>
                <c:pt idx="74546">
                  <c:v>103.53611111111111</c:v>
                </c:pt>
                <c:pt idx="74547">
                  <c:v>103.53749999999999</c:v>
                </c:pt>
                <c:pt idx="74548">
                  <c:v>103.53888888888889</c:v>
                </c:pt>
                <c:pt idx="74549">
                  <c:v>103.54027777777777</c:v>
                </c:pt>
                <c:pt idx="74550">
                  <c:v>103.54166666666667</c:v>
                </c:pt>
                <c:pt idx="74551">
                  <c:v>103.54305555555555</c:v>
                </c:pt>
                <c:pt idx="74552">
                  <c:v>103.54444444444445</c:v>
                </c:pt>
                <c:pt idx="74553">
                  <c:v>103.54583333333333</c:v>
                </c:pt>
                <c:pt idx="74554">
                  <c:v>103.54722222222222</c:v>
                </c:pt>
                <c:pt idx="74555">
                  <c:v>103.54861111111111</c:v>
                </c:pt>
                <c:pt idx="74556">
                  <c:v>103.55</c:v>
                </c:pt>
                <c:pt idx="74557">
                  <c:v>103.55138888888889</c:v>
                </c:pt>
                <c:pt idx="74558">
                  <c:v>103.55277777777778</c:v>
                </c:pt>
                <c:pt idx="74559">
                  <c:v>103.55416666666666</c:v>
                </c:pt>
                <c:pt idx="74560">
                  <c:v>103.55555555555556</c:v>
                </c:pt>
                <c:pt idx="74561">
                  <c:v>103.55694444444444</c:v>
                </c:pt>
                <c:pt idx="74562">
                  <c:v>103.55833333333334</c:v>
                </c:pt>
                <c:pt idx="74563">
                  <c:v>103.55972222222222</c:v>
                </c:pt>
                <c:pt idx="74564">
                  <c:v>103.56111111111112</c:v>
                </c:pt>
                <c:pt idx="74565">
                  <c:v>103.5625</c:v>
                </c:pt>
                <c:pt idx="74566">
                  <c:v>103.56388888888888</c:v>
                </c:pt>
                <c:pt idx="74567">
                  <c:v>103.56527777777778</c:v>
                </c:pt>
                <c:pt idx="74568">
                  <c:v>103.56666666666666</c:v>
                </c:pt>
                <c:pt idx="74569">
                  <c:v>103.56805555555556</c:v>
                </c:pt>
                <c:pt idx="74570">
                  <c:v>103.56944444444444</c:v>
                </c:pt>
                <c:pt idx="74571">
                  <c:v>103.57083333333334</c:v>
                </c:pt>
                <c:pt idx="74572">
                  <c:v>103.57222222222222</c:v>
                </c:pt>
                <c:pt idx="74573">
                  <c:v>103.57361111111111</c:v>
                </c:pt>
                <c:pt idx="74574">
                  <c:v>103.575</c:v>
                </c:pt>
                <c:pt idx="74575">
                  <c:v>103.57638888888889</c:v>
                </c:pt>
                <c:pt idx="74576">
                  <c:v>103.57777777777778</c:v>
                </c:pt>
                <c:pt idx="74577">
                  <c:v>103.57916666666667</c:v>
                </c:pt>
                <c:pt idx="74578">
                  <c:v>103.58055555555555</c:v>
                </c:pt>
                <c:pt idx="74579">
                  <c:v>103.58194444444445</c:v>
                </c:pt>
                <c:pt idx="74580">
                  <c:v>103.58333333333333</c:v>
                </c:pt>
                <c:pt idx="74581">
                  <c:v>103.58472222222223</c:v>
                </c:pt>
                <c:pt idx="74582">
                  <c:v>103.58611111111111</c:v>
                </c:pt>
                <c:pt idx="74583">
                  <c:v>103.58750000000001</c:v>
                </c:pt>
                <c:pt idx="74584">
                  <c:v>103.58888888888889</c:v>
                </c:pt>
                <c:pt idx="74585">
                  <c:v>103.59027777777777</c:v>
                </c:pt>
                <c:pt idx="74586">
                  <c:v>103.59166666666667</c:v>
                </c:pt>
                <c:pt idx="74587">
                  <c:v>103.59305555555555</c:v>
                </c:pt>
                <c:pt idx="74588">
                  <c:v>103.59444444444445</c:v>
                </c:pt>
                <c:pt idx="74589">
                  <c:v>103.59583333333333</c:v>
                </c:pt>
                <c:pt idx="74590">
                  <c:v>103.59722222222223</c:v>
                </c:pt>
                <c:pt idx="74591">
                  <c:v>103.59861111111111</c:v>
                </c:pt>
                <c:pt idx="74592">
                  <c:v>103.6</c:v>
                </c:pt>
                <c:pt idx="74593">
                  <c:v>103.60138888888889</c:v>
                </c:pt>
                <c:pt idx="74594">
                  <c:v>103.60277777777777</c:v>
                </c:pt>
                <c:pt idx="74595">
                  <c:v>103.60416666666667</c:v>
                </c:pt>
                <c:pt idx="74596">
                  <c:v>103.60555555555555</c:v>
                </c:pt>
                <c:pt idx="74597">
                  <c:v>103.60694444444445</c:v>
                </c:pt>
                <c:pt idx="74598">
                  <c:v>103.60833333333333</c:v>
                </c:pt>
                <c:pt idx="74599">
                  <c:v>103.60972222222222</c:v>
                </c:pt>
                <c:pt idx="74600">
                  <c:v>103.61111111111111</c:v>
                </c:pt>
                <c:pt idx="74601">
                  <c:v>103.6125</c:v>
                </c:pt>
                <c:pt idx="74602">
                  <c:v>103.61388888888889</c:v>
                </c:pt>
                <c:pt idx="74603">
                  <c:v>103.61527777777778</c:v>
                </c:pt>
                <c:pt idx="74604">
                  <c:v>103.61666666666666</c:v>
                </c:pt>
                <c:pt idx="74605">
                  <c:v>103.61805555555556</c:v>
                </c:pt>
                <c:pt idx="74606">
                  <c:v>103.61944444444444</c:v>
                </c:pt>
                <c:pt idx="74607">
                  <c:v>103.62083333333334</c:v>
                </c:pt>
                <c:pt idx="74608">
                  <c:v>103.62222222222222</c:v>
                </c:pt>
                <c:pt idx="74609">
                  <c:v>103.62361111111112</c:v>
                </c:pt>
                <c:pt idx="74610">
                  <c:v>103.625</c:v>
                </c:pt>
                <c:pt idx="74611">
                  <c:v>103.62638888888888</c:v>
                </c:pt>
                <c:pt idx="74612">
                  <c:v>103.62777777777778</c:v>
                </c:pt>
                <c:pt idx="74613">
                  <c:v>103.62916666666666</c:v>
                </c:pt>
                <c:pt idx="74614">
                  <c:v>103.63055555555556</c:v>
                </c:pt>
                <c:pt idx="74615">
                  <c:v>103.63194444444444</c:v>
                </c:pt>
                <c:pt idx="74616">
                  <c:v>103.63333333333334</c:v>
                </c:pt>
                <c:pt idx="74617">
                  <c:v>103.63472222222222</c:v>
                </c:pt>
                <c:pt idx="74618">
                  <c:v>103.63611111111111</c:v>
                </c:pt>
                <c:pt idx="74619">
                  <c:v>103.6375</c:v>
                </c:pt>
                <c:pt idx="74620">
                  <c:v>103.63888888888889</c:v>
                </c:pt>
                <c:pt idx="74621">
                  <c:v>103.64027777777778</c:v>
                </c:pt>
                <c:pt idx="74622">
                  <c:v>103.64166666666667</c:v>
                </c:pt>
                <c:pt idx="74623">
                  <c:v>103.64305555555555</c:v>
                </c:pt>
                <c:pt idx="74624">
                  <c:v>103.64444444444445</c:v>
                </c:pt>
                <c:pt idx="74625">
                  <c:v>103.64583333333333</c:v>
                </c:pt>
                <c:pt idx="74626">
                  <c:v>103.64722222222223</c:v>
                </c:pt>
                <c:pt idx="74627">
                  <c:v>103.64861111111111</c:v>
                </c:pt>
                <c:pt idx="74628">
                  <c:v>103.65</c:v>
                </c:pt>
                <c:pt idx="74629">
                  <c:v>103.65138888888889</c:v>
                </c:pt>
                <c:pt idx="74630">
                  <c:v>103.65277777777777</c:v>
                </c:pt>
                <c:pt idx="74631">
                  <c:v>103.65416666666667</c:v>
                </c:pt>
                <c:pt idx="74632">
                  <c:v>103.65555555555555</c:v>
                </c:pt>
                <c:pt idx="74633">
                  <c:v>103.65694444444445</c:v>
                </c:pt>
                <c:pt idx="74634">
                  <c:v>103.65833333333333</c:v>
                </c:pt>
                <c:pt idx="74635">
                  <c:v>103.65972222222223</c:v>
                </c:pt>
                <c:pt idx="74636">
                  <c:v>103.66111111111111</c:v>
                </c:pt>
                <c:pt idx="74637">
                  <c:v>103.66249999999999</c:v>
                </c:pt>
                <c:pt idx="74638">
                  <c:v>103.66388888888889</c:v>
                </c:pt>
                <c:pt idx="74639">
                  <c:v>103.66527777777777</c:v>
                </c:pt>
                <c:pt idx="74640">
                  <c:v>103.66666666666667</c:v>
                </c:pt>
                <c:pt idx="74641">
                  <c:v>103.66805555555555</c:v>
                </c:pt>
                <c:pt idx="74642">
                  <c:v>103.66944444444445</c:v>
                </c:pt>
                <c:pt idx="74643">
                  <c:v>103.67083333333333</c:v>
                </c:pt>
                <c:pt idx="74644">
                  <c:v>103.67222222222222</c:v>
                </c:pt>
                <c:pt idx="74645">
                  <c:v>103.67361111111111</c:v>
                </c:pt>
                <c:pt idx="74646">
                  <c:v>103.675</c:v>
                </c:pt>
                <c:pt idx="74647">
                  <c:v>103.67638888888889</c:v>
                </c:pt>
                <c:pt idx="74648">
                  <c:v>103.67777777777778</c:v>
                </c:pt>
                <c:pt idx="74649">
                  <c:v>103.67916666666666</c:v>
                </c:pt>
                <c:pt idx="74650">
                  <c:v>103.68055555555556</c:v>
                </c:pt>
                <c:pt idx="74651">
                  <c:v>103.68194444444444</c:v>
                </c:pt>
                <c:pt idx="74652">
                  <c:v>103.68333333333334</c:v>
                </c:pt>
                <c:pt idx="74653">
                  <c:v>103.68472222222222</c:v>
                </c:pt>
                <c:pt idx="74654">
                  <c:v>103.68611111111112</c:v>
                </c:pt>
                <c:pt idx="74655">
                  <c:v>103.6875</c:v>
                </c:pt>
                <c:pt idx="74656">
                  <c:v>103.68888888888888</c:v>
                </c:pt>
                <c:pt idx="74657">
                  <c:v>103.69027777777778</c:v>
                </c:pt>
                <c:pt idx="74658">
                  <c:v>103.69166666666666</c:v>
                </c:pt>
                <c:pt idx="74659">
                  <c:v>103.69305555555556</c:v>
                </c:pt>
                <c:pt idx="74660">
                  <c:v>103.69444444444444</c:v>
                </c:pt>
                <c:pt idx="74661">
                  <c:v>103.69583333333334</c:v>
                </c:pt>
                <c:pt idx="74662">
                  <c:v>103.69722222222222</c:v>
                </c:pt>
                <c:pt idx="74663">
                  <c:v>103.69861111111111</c:v>
                </c:pt>
                <c:pt idx="74664">
                  <c:v>103.7</c:v>
                </c:pt>
                <c:pt idx="74665">
                  <c:v>103.70138888888889</c:v>
                </c:pt>
                <c:pt idx="74666">
                  <c:v>103.70277777777778</c:v>
                </c:pt>
                <c:pt idx="74667">
                  <c:v>103.70416666666667</c:v>
                </c:pt>
                <c:pt idx="74668">
                  <c:v>103.70555555555555</c:v>
                </c:pt>
                <c:pt idx="74669">
                  <c:v>103.70694444444445</c:v>
                </c:pt>
                <c:pt idx="74670">
                  <c:v>103.70833333333333</c:v>
                </c:pt>
                <c:pt idx="74671">
                  <c:v>103.70972222222223</c:v>
                </c:pt>
                <c:pt idx="74672">
                  <c:v>103.71111111111111</c:v>
                </c:pt>
                <c:pt idx="74673">
                  <c:v>103.71250000000001</c:v>
                </c:pt>
                <c:pt idx="74674">
                  <c:v>103.71388888888889</c:v>
                </c:pt>
                <c:pt idx="74675">
                  <c:v>103.71527777777777</c:v>
                </c:pt>
                <c:pt idx="74676">
                  <c:v>103.71666666666667</c:v>
                </c:pt>
                <c:pt idx="74677">
                  <c:v>103.71805555555555</c:v>
                </c:pt>
                <c:pt idx="74678">
                  <c:v>103.71944444444445</c:v>
                </c:pt>
                <c:pt idx="74679">
                  <c:v>103.72083333333333</c:v>
                </c:pt>
                <c:pt idx="74680">
                  <c:v>103.72222222222223</c:v>
                </c:pt>
                <c:pt idx="74681">
                  <c:v>103.72361111111111</c:v>
                </c:pt>
                <c:pt idx="74682">
                  <c:v>103.72499999999999</c:v>
                </c:pt>
                <c:pt idx="74683">
                  <c:v>103.72638888888889</c:v>
                </c:pt>
                <c:pt idx="74684">
                  <c:v>103.72777777777777</c:v>
                </c:pt>
                <c:pt idx="74685">
                  <c:v>103.72916666666667</c:v>
                </c:pt>
                <c:pt idx="74686">
                  <c:v>103.73055555555555</c:v>
                </c:pt>
                <c:pt idx="74687">
                  <c:v>103.73194444444445</c:v>
                </c:pt>
                <c:pt idx="74688">
                  <c:v>103.73333333333333</c:v>
                </c:pt>
                <c:pt idx="74689">
                  <c:v>103.73472222222222</c:v>
                </c:pt>
                <c:pt idx="74690">
                  <c:v>103.73611111111111</c:v>
                </c:pt>
                <c:pt idx="74691">
                  <c:v>103.7375</c:v>
                </c:pt>
                <c:pt idx="74692">
                  <c:v>103.73888888888889</c:v>
                </c:pt>
                <c:pt idx="74693">
                  <c:v>103.74027777777778</c:v>
                </c:pt>
                <c:pt idx="74694">
                  <c:v>103.74166666666666</c:v>
                </c:pt>
                <c:pt idx="74695">
                  <c:v>103.74305555555556</c:v>
                </c:pt>
                <c:pt idx="74696">
                  <c:v>103.74444444444444</c:v>
                </c:pt>
                <c:pt idx="74697">
                  <c:v>103.74583333333334</c:v>
                </c:pt>
                <c:pt idx="74698">
                  <c:v>103.74722222222222</c:v>
                </c:pt>
                <c:pt idx="74699">
                  <c:v>103.74861111111112</c:v>
                </c:pt>
                <c:pt idx="74700">
                  <c:v>103.75</c:v>
                </c:pt>
                <c:pt idx="74701">
                  <c:v>103.75138888888888</c:v>
                </c:pt>
                <c:pt idx="74702">
                  <c:v>103.75277777777778</c:v>
                </c:pt>
                <c:pt idx="74703">
                  <c:v>103.75416666666666</c:v>
                </c:pt>
                <c:pt idx="74704">
                  <c:v>103.75555555555556</c:v>
                </c:pt>
                <c:pt idx="74705">
                  <c:v>103.75694444444444</c:v>
                </c:pt>
                <c:pt idx="74706">
                  <c:v>103.75833333333334</c:v>
                </c:pt>
                <c:pt idx="74707">
                  <c:v>103.75972222222222</c:v>
                </c:pt>
                <c:pt idx="74708">
                  <c:v>103.76111111111111</c:v>
                </c:pt>
                <c:pt idx="74709">
                  <c:v>103.7625</c:v>
                </c:pt>
                <c:pt idx="74710">
                  <c:v>103.76388888888889</c:v>
                </c:pt>
                <c:pt idx="74711">
                  <c:v>103.76527777777778</c:v>
                </c:pt>
                <c:pt idx="74712">
                  <c:v>103.76666666666667</c:v>
                </c:pt>
                <c:pt idx="74713">
                  <c:v>103.76805555555555</c:v>
                </c:pt>
                <c:pt idx="74714">
                  <c:v>103.76944444444445</c:v>
                </c:pt>
                <c:pt idx="74715">
                  <c:v>103.77083333333333</c:v>
                </c:pt>
                <c:pt idx="74716">
                  <c:v>103.77222222222223</c:v>
                </c:pt>
                <c:pt idx="74717">
                  <c:v>103.77361111111111</c:v>
                </c:pt>
                <c:pt idx="74718">
                  <c:v>103.77500000000001</c:v>
                </c:pt>
                <c:pt idx="74719">
                  <c:v>103.77638888888889</c:v>
                </c:pt>
                <c:pt idx="74720">
                  <c:v>103.77777777777777</c:v>
                </c:pt>
                <c:pt idx="74721">
                  <c:v>103.77916666666667</c:v>
                </c:pt>
                <c:pt idx="74722">
                  <c:v>103.78055555555555</c:v>
                </c:pt>
                <c:pt idx="74723">
                  <c:v>103.78194444444445</c:v>
                </c:pt>
                <c:pt idx="74724">
                  <c:v>103.78333333333333</c:v>
                </c:pt>
                <c:pt idx="74725">
                  <c:v>103.78472222222223</c:v>
                </c:pt>
                <c:pt idx="74726">
                  <c:v>103.78611111111111</c:v>
                </c:pt>
                <c:pt idx="74727">
                  <c:v>103.78749999999999</c:v>
                </c:pt>
                <c:pt idx="74728">
                  <c:v>103.78888888888889</c:v>
                </c:pt>
                <c:pt idx="74729">
                  <c:v>103.79027777777777</c:v>
                </c:pt>
                <c:pt idx="74730">
                  <c:v>103.79166666666667</c:v>
                </c:pt>
                <c:pt idx="74731">
                  <c:v>103.79305555555555</c:v>
                </c:pt>
                <c:pt idx="74732">
                  <c:v>103.79444444444445</c:v>
                </c:pt>
                <c:pt idx="74733">
                  <c:v>103.79583333333333</c:v>
                </c:pt>
                <c:pt idx="74734">
                  <c:v>103.79722222222222</c:v>
                </c:pt>
                <c:pt idx="74735">
                  <c:v>103.79861111111111</c:v>
                </c:pt>
                <c:pt idx="74736">
                  <c:v>103.8</c:v>
                </c:pt>
                <c:pt idx="74737">
                  <c:v>103.80138888888889</c:v>
                </c:pt>
                <c:pt idx="74738">
                  <c:v>103.80277777777778</c:v>
                </c:pt>
                <c:pt idx="74739">
                  <c:v>103.80416666666666</c:v>
                </c:pt>
                <c:pt idx="74740">
                  <c:v>103.80555555555556</c:v>
                </c:pt>
                <c:pt idx="74741">
                  <c:v>103.80694444444444</c:v>
                </c:pt>
                <c:pt idx="74742">
                  <c:v>103.80833333333334</c:v>
                </c:pt>
                <c:pt idx="74743">
                  <c:v>103.80972222222222</c:v>
                </c:pt>
                <c:pt idx="74744">
                  <c:v>103.81111111111112</c:v>
                </c:pt>
                <c:pt idx="74745">
                  <c:v>103.8125</c:v>
                </c:pt>
                <c:pt idx="74746">
                  <c:v>103.81388888888888</c:v>
                </c:pt>
                <c:pt idx="74747">
                  <c:v>103.81527777777778</c:v>
                </c:pt>
                <c:pt idx="74748">
                  <c:v>103.81666666666666</c:v>
                </c:pt>
                <c:pt idx="74749">
                  <c:v>103.81805555555556</c:v>
                </c:pt>
                <c:pt idx="74750">
                  <c:v>103.81944444444444</c:v>
                </c:pt>
                <c:pt idx="74751">
                  <c:v>103.82083333333334</c:v>
                </c:pt>
                <c:pt idx="74752">
                  <c:v>103.82222222222222</c:v>
                </c:pt>
                <c:pt idx="74753">
                  <c:v>103.82361111111111</c:v>
                </c:pt>
                <c:pt idx="74754">
                  <c:v>103.825</c:v>
                </c:pt>
                <c:pt idx="74755">
                  <c:v>103.82638888888889</c:v>
                </c:pt>
                <c:pt idx="74756">
                  <c:v>103.82777777777778</c:v>
                </c:pt>
                <c:pt idx="74757">
                  <c:v>103.82916666666667</c:v>
                </c:pt>
                <c:pt idx="74758">
                  <c:v>103.83055555555555</c:v>
                </c:pt>
                <c:pt idx="74759">
                  <c:v>103.83194444444445</c:v>
                </c:pt>
                <c:pt idx="74760">
                  <c:v>103.83333333333333</c:v>
                </c:pt>
                <c:pt idx="74761">
                  <c:v>103.83472222222223</c:v>
                </c:pt>
                <c:pt idx="74762">
                  <c:v>103.83611111111111</c:v>
                </c:pt>
                <c:pt idx="74763">
                  <c:v>103.83750000000001</c:v>
                </c:pt>
                <c:pt idx="74764">
                  <c:v>103.83888888888889</c:v>
                </c:pt>
                <c:pt idx="74765">
                  <c:v>103.84027777777777</c:v>
                </c:pt>
                <c:pt idx="74766">
                  <c:v>103.84166666666667</c:v>
                </c:pt>
                <c:pt idx="74767">
                  <c:v>103.84305555555555</c:v>
                </c:pt>
                <c:pt idx="74768">
                  <c:v>103.84444444444445</c:v>
                </c:pt>
                <c:pt idx="74769">
                  <c:v>103.84583333333333</c:v>
                </c:pt>
                <c:pt idx="74770">
                  <c:v>103.84722222222223</c:v>
                </c:pt>
                <c:pt idx="74771">
                  <c:v>103.84861111111111</c:v>
                </c:pt>
                <c:pt idx="74772">
                  <c:v>103.85</c:v>
                </c:pt>
                <c:pt idx="74773">
                  <c:v>103.85138888888889</c:v>
                </c:pt>
                <c:pt idx="74774">
                  <c:v>103.85277777777777</c:v>
                </c:pt>
                <c:pt idx="74775">
                  <c:v>103.85416666666667</c:v>
                </c:pt>
                <c:pt idx="74776">
                  <c:v>103.85555555555555</c:v>
                </c:pt>
                <c:pt idx="74777">
                  <c:v>103.85694444444445</c:v>
                </c:pt>
                <c:pt idx="74778">
                  <c:v>103.85833333333333</c:v>
                </c:pt>
                <c:pt idx="74779">
                  <c:v>103.85972222222222</c:v>
                </c:pt>
                <c:pt idx="74780">
                  <c:v>103.86111111111111</c:v>
                </c:pt>
                <c:pt idx="74781">
                  <c:v>103.8625</c:v>
                </c:pt>
                <c:pt idx="74782">
                  <c:v>103.86388888888889</c:v>
                </c:pt>
                <c:pt idx="74783">
                  <c:v>103.86527777777778</c:v>
                </c:pt>
                <c:pt idx="74784">
                  <c:v>103.86666666666666</c:v>
                </c:pt>
                <c:pt idx="74785">
                  <c:v>103.86805555555556</c:v>
                </c:pt>
                <c:pt idx="74786">
                  <c:v>103.86944444444444</c:v>
                </c:pt>
                <c:pt idx="74787">
                  <c:v>103.87083333333334</c:v>
                </c:pt>
                <c:pt idx="74788">
                  <c:v>103.87222222222222</c:v>
                </c:pt>
                <c:pt idx="74789">
                  <c:v>103.87361111111112</c:v>
                </c:pt>
                <c:pt idx="74790">
                  <c:v>103.875</c:v>
                </c:pt>
                <c:pt idx="74791">
                  <c:v>103.87638888888888</c:v>
                </c:pt>
                <c:pt idx="74792">
                  <c:v>103.87777777777778</c:v>
                </c:pt>
                <c:pt idx="74793">
                  <c:v>103.87916666666666</c:v>
                </c:pt>
                <c:pt idx="74794">
                  <c:v>103.88055555555556</c:v>
                </c:pt>
                <c:pt idx="74795">
                  <c:v>103.88194444444444</c:v>
                </c:pt>
                <c:pt idx="74796">
                  <c:v>103.88333333333334</c:v>
                </c:pt>
                <c:pt idx="74797">
                  <c:v>103.88472222222222</c:v>
                </c:pt>
                <c:pt idx="74798">
                  <c:v>103.88611111111111</c:v>
                </c:pt>
                <c:pt idx="74799">
                  <c:v>103.8875</c:v>
                </c:pt>
                <c:pt idx="74800">
                  <c:v>103.88888888888889</c:v>
                </c:pt>
                <c:pt idx="74801">
                  <c:v>103.89027777777778</c:v>
                </c:pt>
                <c:pt idx="74802">
                  <c:v>103.89166666666667</c:v>
                </c:pt>
                <c:pt idx="74803">
                  <c:v>103.89305555555555</c:v>
                </c:pt>
                <c:pt idx="74804">
                  <c:v>103.89444444444445</c:v>
                </c:pt>
                <c:pt idx="74805">
                  <c:v>103.89583333333333</c:v>
                </c:pt>
                <c:pt idx="74806">
                  <c:v>103.89722222222223</c:v>
                </c:pt>
                <c:pt idx="74807">
                  <c:v>103.89861111111111</c:v>
                </c:pt>
                <c:pt idx="74808">
                  <c:v>103.9</c:v>
                </c:pt>
                <c:pt idx="74809">
                  <c:v>103.90138888888889</c:v>
                </c:pt>
                <c:pt idx="74810">
                  <c:v>103.90277777777777</c:v>
                </c:pt>
                <c:pt idx="74811">
                  <c:v>103.90416666666667</c:v>
                </c:pt>
                <c:pt idx="74812">
                  <c:v>103.90555555555555</c:v>
                </c:pt>
                <c:pt idx="74813">
                  <c:v>103.90694444444445</c:v>
                </c:pt>
                <c:pt idx="74814">
                  <c:v>103.90833333333333</c:v>
                </c:pt>
                <c:pt idx="74815">
                  <c:v>103.90972222222223</c:v>
                </c:pt>
                <c:pt idx="74816">
                  <c:v>103.91111111111111</c:v>
                </c:pt>
                <c:pt idx="74817">
                  <c:v>103.91249999999999</c:v>
                </c:pt>
                <c:pt idx="74818">
                  <c:v>103.91388888888889</c:v>
                </c:pt>
                <c:pt idx="74819">
                  <c:v>103.91527777777777</c:v>
                </c:pt>
                <c:pt idx="74820">
                  <c:v>103.91666666666667</c:v>
                </c:pt>
                <c:pt idx="74821">
                  <c:v>103.91805555555555</c:v>
                </c:pt>
                <c:pt idx="74822">
                  <c:v>103.91944444444445</c:v>
                </c:pt>
                <c:pt idx="74823">
                  <c:v>103.92083333333333</c:v>
                </c:pt>
                <c:pt idx="74824">
                  <c:v>103.92222222222222</c:v>
                </c:pt>
                <c:pt idx="74825">
                  <c:v>103.92361111111111</c:v>
                </c:pt>
                <c:pt idx="74826">
                  <c:v>103.925</c:v>
                </c:pt>
                <c:pt idx="74827">
                  <c:v>103.92638888888889</c:v>
                </c:pt>
                <c:pt idx="74828">
                  <c:v>103.92777777777778</c:v>
                </c:pt>
                <c:pt idx="74829">
                  <c:v>103.92916666666666</c:v>
                </c:pt>
                <c:pt idx="74830">
                  <c:v>103.93055555555556</c:v>
                </c:pt>
                <c:pt idx="74831">
                  <c:v>103.93194444444444</c:v>
                </c:pt>
                <c:pt idx="74832">
                  <c:v>103.93333333333334</c:v>
                </c:pt>
                <c:pt idx="74833">
                  <c:v>103.93472222222222</c:v>
                </c:pt>
                <c:pt idx="74834">
                  <c:v>103.93611111111112</c:v>
                </c:pt>
                <c:pt idx="74835">
                  <c:v>103.9375</c:v>
                </c:pt>
                <c:pt idx="74836">
                  <c:v>103.93888888888888</c:v>
                </c:pt>
                <c:pt idx="74837">
                  <c:v>103.94027777777778</c:v>
                </c:pt>
                <c:pt idx="74838">
                  <c:v>103.94166666666666</c:v>
                </c:pt>
                <c:pt idx="74839">
                  <c:v>103.94305555555556</c:v>
                </c:pt>
                <c:pt idx="74840">
                  <c:v>103.94444444444444</c:v>
                </c:pt>
                <c:pt idx="74841">
                  <c:v>103.94583333333334</c:v>
                </c:pt>
                <c:pt idx="74842">
                  <c:v>103.94722222222222</c:v>
                </c:pt>
                <c:pt idx="74843">
                  <c:v>103.94861111111111</c:v>
                </c:pt>
                <c:pt idx="74844">
                  <c:v>103.95</c:v>
                </c:pt>
                <c:pt idx="74845">
                  <c:v>103.95138888888889</c:v>
                </c:pt>
                <c:pt idx="74846">
                  <c:v>103.95277777777778</c:v>
                </c:pt>
                <c:pt idx="74847">
                  <c:v>103.95416666666667</c:v>
                </c:pt>
                <c:pt idx="74848">
                  <c:v>103.95555555555555</c:v>
                </c:pt>
                <c:pt idx="74849">
                  <c:v>103.95694444444445</c:v>
                </c:pt>
                <c:pt idx="74850">
                  <c:v>103.95833333333333</c:v>
                </c:pt>
                <c:pt idx="74851">
                  <c:v>103.95972222222223</c:v>
                </c:pt>
                <c:pt idx="74852">
                  <c:v>103.96111111111111</c:v>
                </c:pt>
                <c:pt idx="74853">
                  <c:v>103.96250000000001</c:v>
                </c:pt>
                <c:pt idx="74854">
                  <c:v>103.96388888888889</c:v>
                </c:pt>
                <c:pt idx="74855">
                  <c:v>103.96527777777777</c:v>
                </c:pt>
                <c:pt idx="74856">
                  <c:v>103.96666666666667</c:v>
                </c:pt>
                <c:pt idx="74857">
                  <c:v>103.96805555555555</c:v>
                </c:pt>
                <c:pt idx="74858">
                  <c:v>103.96944444444445</c:v>
                </c:pt>
                <c:pt idx="74859">
                  <c:v>103.97083333333333</c:v>
                </c:pt>
                <c:pt idx="74860">
                  <c:v>103.97222222222223</c:v>
                </c:pt>
                <c:pt idx="74861">
                  <c:v>103.97361111111111</c:v>
                </c:pt>
                <c:pt idx="74862">
                  <c:v>103.97499999999999</c:v>
                </c:pt>
                <c:pt idx="74863">
                  <c:v>103.97638888888889</c:v>
                </c:pt>
                <c:pt idx="74864">
                  <c:v>103.97777777777777</c:v>
                </c:pt>
                <c:pt idx="74865">
                  <c:v>103.97916666666667</c:v>
                </c:pt>
                <c:pt idx="74866">
                  <c:v>103.98055555555555</c:v>
                </c:pt>
                <c:pt idx="74867">
                  <c:v>103.98194444444445</c:v>
                </c:pt>
                <c:pt idx="74868">
                  <c:v>103.98333333333333</c:v>
                </c:pt>
                <c:pt idx="74869">
                  <c:v>103.98472222222222</c:v>
                </c:pt>
                <c:pt idx="74870">
                  <c:v>103.98611111111111</c:v>
                </c:pt>
                <c:pt idx="74871">
                  <c:v>103.9875</c:v>
                </c:pt>
                <c:pt idx="74872">
                  <c:v>103.98888888888889</c:v>
                </c:pt>
                <c:pt idx="74873">
                  <c:v>103.99027777777778</c:v>
                </c:pt>
                <c:pt idx="74874">
                  <c:v>103.99166666666666</c:v>
                </c:pt>
                <c:pt idx="74875">
                  <c:v>103.99305555555556</c:v>
                </c:pt>
                <c:pt idx="74876">
                  <c:v>103.99444444444444</c:v>
                </c:pt>
                <c:pt idx="74877">
                  <c:v>103.99583333333334</c:v>
                </c:pt>
                <c:pt idx="74878">
                  <c:v>103.99722222222222</c:v>
                </c:pt>
                <c:pt idx="74879">
                  <c:v>103.99861111111112</c:v>
                </c:pt>
                <c:pt idx="74880">
                  <c:v>104</c:v>
                </c:pt>
                <c:pt idx="74881">
                  <c:v>104.00138888888888</c:v>
                </c:pt>
                <c:pt idx="74882">
                  <c:v>104.00277777777778</c:v>
                </c:pt>
                <c:pt idx="74883">
                  <c:v>104.00416666666666</c:v>
                </c:pt>
                <c:pt idx="74884">
                  <c:v>104.00555555555556</c:v>
                </c:pt>
                <c:pt idx="74885">
                  <c:v>104.00694444444444</c:v>
                </c:pt>
                <c:pt idx="74886">
                  <c:v>104.00833333333334</c:v>
                </c:pt>
                <c:pt idx="74887">
                  <c:v>104.00972222222222</c:v>
                </c:pt>
                <c:pt idx="74888">
                  <c:v>104.01111111111111</c:v>
                </c:pt>
                <c:pt idx="74889">
                  <c:v>104.0125</c:v>
                </c:pt>
                <c:pt idx="74890">
                  <c:v>104.01388888888889</c:v>
                </c:pt>
                <c:pt idx="74891">
                  <c:v>104.01527777777778</c:v>
                </c:pt>
                <c:pt idx="74892">
                  <c:v>104.01666666666667</c:v>
                </c:pt>
                <c:pt idx="74893">
                  <c:v>104.01805555555555</c:v>
                </c:pt>
                <c:pt idx="74894">
                  <c:v>104.01944444444445</c:v>
                </c:pt>
                <c:pt idx="74895">
                  <c:v>104.02083333333333</c:v>
                </c:pt>
                <c:pt idx="74896">
                  <c:v>104.02222222222223</c:v>
                </c:pt>
                <c:pt idx="74897">
                  <c:v>104.02361111111111</c:v>
                </c:pt>
                <c:pt idx="74898">
                  <c:v>104.02500000000001</c:v>
                </c:pt>
                <c:pt idx="74899">
                  <c:v>104.02638888888889</c:v>
                </c:pt>
                <c:pt idx="74900">
                  <c:v>104.02777777777777</c:v>
                </c:pt>
                <c:pt idx="74901">
                  <c:v>104.02916666666667</c:v>
                </c:pt>
                <c:pt idx="74902">
                  <c:v>104.03055555555555</c:v>
                </c:pt>
                <c:pt idx="74903">
                  <c:v>104.03194444444445</c:v>
                </c:pt>
                <c:pt idx="74904">
                  <c:v>104.03333333333333</c:v>
                </c:pt>
                <c:pt idx="74905">
                  <c:v>104.03472222222223</c:v>
                </c:pt>
                <c:pt idx="74906">
                  <c:v>104.03611111111111</c:v>
                </c:pt>
                <c:pt idx="74907">
                  <c:v>104.03749999999999</c:v>
                </c:pt>
                <c:pt idx="74908">
                  <c:v>104.03888888888889</c:v>
                </c:pt>
                <c:pt idx="74909">
                  <c:v>104.04027777777777</c:v>
                </c:pt>
                <c:pt idx="74910">
                  <c:v>104.04166666666667</c:v>
                </c:pt>
                <c:pt idx="74911">
                  <c:v>104.04305555555555</c:v>
                </c:pt>
                <c:pt idx="74912">
                  <c:v>104.04444444444445</c:v>
                </c:pt>
                <c:pt idx="74913">
                  <c:v>104.04583333333333</c:v>
                </c:pt>
                <c:pt idx="74914">
                  <c:v>104.04722222222222</c:v>
                </c:pt>
                <c:pt idx="74915">
                  <c:v>104.04861111111111</c:v>
                </c:pt>
                <c:pt idx="74916">
                  <c:v>104.05</c:v>
                </c:pt>
                <c:pt idx="74917">
                  <c:v>104.05138888888889</c:v>
                </c:pt>
                <c:pt idx="74918">
                  <c:v>104.05277777777778</c:v>
                </c:pt>
                <c:pt idx="74919">
                  <c:v>104.05416666666666</c:v>
                </c:pt>
                <c:pt idx="74920">
                  <c:v>104.05555555555556</c:v>
                </c:pt>
                <c:pt idx="74921">
                  <c:v>104.05694444444444</c:v>
                </c:pt>
                <c:pt idx="74922">
                  <c:v>104.05833333333334</c:v>
                </c:pt>
                <c:pt idx="74923">
                  <c:v>104.05972222222222</c:v>
                </c:pt>
                <c:pt idx="74924">
                  <c:v>104.06111111111112</c:v>
                </c:pt>
                <c:pt idx="74925">
                  <c:v>104.0625</c:v>
                </c:pt>
                <c:pt idx="74926">
                  <c:v>104.06388888888888</c:v>
                </c:pt>
                <c:pt idx="74927">
                  <c:v>104.06527777777778</c:v>
                </c:pt>
                <c:pt idx="74928">
                  <c:v>104.06666666666666</c:v>
                </c:pt>
                <c:pt idx="74929">
                  <c:v>104.06805555555556</c:v>
                </c:pt>
                <c:pt idx="74930">
                  <c:v>104.06944444444444</c:v>
                </c:pt>
                <c:pt idx="74931">
                  <c:v>104.07083333333334</c:v>
                </c:pt>
                <c:pt idx="74932">
                  <c:v>104.07222222222222</c:v>
                </c:pt>
                <c:pt idx="74933">
                  <c:v>104.07361111111111</c:v>
                </c:pt>
                <c:pt idx="74934">
                  <c:v>104.075</c:v>
                </c:pt>
                <c:pt idx="74935">
                  <c:v>104.07638888888889</c:v>
                </c:pt>
                <c:pt idx="74936">
                  <c:v>104.07777777777778</c:v>
                </c:pt>
                <c:pt idx="74937">
                  <c:v>104.07916666666667</c:v>
                </c:pt>
                <c:pt idx="74938">
                  <c:v>104.08055555555555</c:v>
                </c:pt>
                <c:pt idx="74939">
                  <c:v>104.08194444444445</c:v>
                </c:pt>
                <c:pt idx="74940">
                  <c:v>104.08333333333333</c:v>
                </c:pt>
                <c:pt idx="74941">
                  <c:v>104.08472222222223</c:v>
                </c:pt>
                <c:pt idx="74942">
                  <c:v>104.08611111111111</c:v>
                </c:pt>
                <c:pt idx="74943">
                  <c:v>104.08750000000001</c:v>
                </c:pt>
                <c:pt idx="74944">
                  <c:v>104.08888888888889</c:v>
                </c:pt>
                <c:pt idx="74945">
                  <c:v>104.09027777777777</c:v>
                </c:pt>
                <c:pt idx="74946">
                  <c:v>104.09166666666667</c:v>
                </c:pt>
                <c:pt idx="74947">
                  <c:v>104.09305555555555</c:v>
                </c:pt>
                <c:pt idx="74948">
                  <c:v>104.09444444444445</c:v>
                </c:pt>
                <c:pt idx="74949">
                  <c:v>104.09583333333333</c:v>
                </c:pt>
                <c:pt idx="74950">
                  <c:v>104.09722222222223</c:v>
                </c:pt>
                <c:pt idx="74951">
                  <c:v>104.09861111111111</c:v>
                </c:pt>
                <c:pt idx="74952">
                  <c:v>104.1</c:v>
                </c:pt>
                <c:pt idx="74953">
                  <c:v>104.10138888888889</c:v>
                </c:pt>
                <c:pt idx="74954">
                  <c:v>104.10277777777777</c:v>
                </c:pt>
                <c:pt idx="74955">
                  <c:v>104.10416666666667</c:v>
                </c:pt>
                <c:pt idx="74956">
                  <c:v>104.10555555555555</c:v>
                </c:pt>
                <c:pt idx="74957">
                  <c:v>104.10694444444445</c:v>
                </c:pt>
                <c:pt idx="74958">
                  <c:v>104.10833333333333</c:v>
                </c:pt>
                <c:pt idx="74959">
                  <c:v>104.10972222222222</c:v>
                </c:pt>
                <c:pt idx="74960">
                  <c:v>104.11111111111111</c:v>
                </c:pt>
                <c:pt idx="74961">
                  <c:v>104.1125</c:v>
                </c:pt>
                <c:pt idx="74962">
                  <c:v>104.11388888888889</c:v>
                </c:pt>
                <c:pt idx="74963">
                  <c:v>104.11527777777778</c:v>
                </c:pt>
                <c:pt idx="74964">
                  <c:v>104.11666666666666</c:v>
                </c:pt>
                <c:pt idx="74965">
                  <c:v>104.11805555555556</c:v>
                </c:pt>
                <c:pt idx="74966">
                  <c:v>104.11944444444444</c:v>
                </c:pt>
                <c:pt idx="74967">
                  <c:v>104.12083333333334</c:v>
                </c:pt>
                <c:pt idx="74968">
                  <c:v>104.12222222222222</c:v>
                </c:pt>
                <c:pt idx="74969">
                  <c:v>104.12361111111112</c:v>
                </c:pt>
                <c:pt idx="74970">
                  <c:v>104.125</c:v>
                </c:pt>
                <c:pt idx="74971">
                  <c:v>104.12638888888888</c:v>
                </c:pt>
                <c:pt idx="74972">
                  <c:v>104.12777777777778</c:v>
                </c:pt>
                <c:pt idx="74973">
                  <c:v>104.12916666666666</c:v>
                </c:pt>
                <c:pt idx="74974">
                  <c:v>104.13055555555556</c:v>
                </c:pt>
                <c:pt idx="74975">
                  <c:v>104.13194444444444</c:v>
                </c:pt>
                <c:pt idx="74976">
                  <c:v>104.13333333333334</c:v>
                </c:pt>
                <c:pt idx="74977">
                  <c:v>104.13472222222222</c:v>
                </c:pt>
                <c:pt idx="74978">
                  <c:v>104.13611111111111</c:v>
                </c:pt>
                <c:pt idx="74979">
                  <c:v>104.1375</c:v>
                </c:pt>
                <c:pt idx="74980">
                  <c:v>104.13888888888889</c:v>
                </c:pt>
                <c:pt idx="74981">
                  <c:v>104.14027777777778</c:v>
                </c:pt>
                <c:pt idx="74982">
                  <c:v>104.14166666666667</c:v>
                </c:pt>
                <c:pt idx="74983">
                  <c:v>104.14305555555555</c:v>
                </c:pt>
                <c:pt idx="74984">
                  <c:v>104.14444444444445</c:v>
                </c:pt>
                <c:pt idx="74985">
                  <c:v>104.14583333333333</c:v>
                </c:pt>
                <c:pt idx="74986">
                  <c:v>104.14722222222223</c:v>
                </c:pt>
                <c:pt idx="74987">
                  <c:v>104.14861111111111</c:v>
                </c:pt>
                <c:pt idx="74988">
                  <c:v>104.15</c:v>
                </c:pt>
                <c:pt idx="74989">
                  <c:v>104.15138888888889</c:v>
                </c:pt>
                <c:pt idx="74990">
                  <c:v>104.15277777777777</c:v>
                </c:pt>
                <c:pt idx="74991">
                  <c:v>104.15416666666667</c:v>
                </c:pt>
                <c:pt idx="74992">
                  <c:v>104.15555555555555</c:v>
                </c:pt>
                <c:pt idx="74993">
                  <c:v>104.15694444444445</c:v>
                </c:pt>
                <c:pt idx="74994">
                  <c:v>104.15833333333333</c:v>
                </c:pt>
                <c:pt idx="74995">
                  <c:v>104.15972222222223</c:v>
                </c:pt>
                <c:pt idx="74996">
                  <c:v>104.16111111111111</c:v>
                </c:pt>
                <c:pt idx="74997">
                  <c:v>104.16249999999999</c:v>
                </c:pt>
                <c:pt idx="74998">
                  <c:v>104.16388888888889</c:v>
                </c:pt>
                <c:pt idx="74999">
                  <c:v>104.16527777777777</c:v>
                </c:pt>
                <c:pt idx="75000">
                  <c:v>104.16666666666667</c:v>
                </c:pt>
                <c:pt idx="75001">
                  <c:v>104.16805555555555</c:v>
                </c:pt>
                <c:pt idx="75002">
                  <c:v>104.16944444444445</c:v>
                </c:pt>
                <c:pt idx="75003">
                  <c:v>104.17083333333333</c:v>
                </c:pt>
                <c:pt idx="75004">
                  <c:v>104.17222222222222</c:v>
                </c:pt>
                <c:pt idx="75005">
                  <c:v>104.17361111111111</c:v>
                </c:pt>
                <c:pt idx="75006">
                  <c:v>104.175</c:v>
                </c:pt>
                <c:pt idx="75007">
                  <c:v>104.17638888888889</c:v>
                </c:pt>
                <c:pt idx="75008">
                  <c:v>104.17777777777778</c:v>
                </c:pt>
                <c:pt idx="75009">
                  <c:v>104.17916666666666</c:v>
                </c:pt>
                <c:pt idx="75010">
                  <c:v>104.18055555555556</c:v>
                </c:pt>
                <c:pt idx="75011">
                  <c:v>104.18194444444444</c:v>
                </c:pt>
                <c:pt idx="75012">
                  <c:v>104.18333333333334</c:v>
                </c:pt>
                <c:pt idx="75013">
                  <c:v>104.18472222222222</c:v>
                </c:pt>
                <c:pt idx="75014">
                  <c:v>104.18611111111112</c:v>
                </c:pt>
                <c:pt idx="75015">
                  <c:v>104.1875</c:v>
                </c:pt>
                <c:pt idx="75016">
                  <c:v>104.18888888888888</c:v>
                </c:pt>
                <c:pt idx="75017">
                  <c:v>104.19027777777778</c:v>
                </c:pt>
                <c:pt idx="75018">
                  <c:v>104.19166666666666</c:v>
                </c:pt>
                <c:pt idx="75019">
                  <c:v>104.19305555555556</c:v>
                </c:pt>
                <c:pt idx="75020">
                  <c:v>104.19444444444444</c:v>
                </c:pt>
                <c:pt idx="75021">
                  <c:v>104.19583333333334</c:v>
                </c:pt>
                <c:pt idx="75022">
                  <c:v>104.19722222222222</c:v>
                </c:pt>
                <c:pt idx="75023">
                  <c:v>104.19861111111111</c:v>
                </c:pt>
                <c:pt idx="75024">
                  <c:v>104.2</c:v>
                </c:pt>
                <c:pt idx="75025">
                  <c:v>104.20138888888889</c:v>
                </c:pt>
                <c:pt idx="75026">
                  <c:v>104.20277777777778</c:v>
                </c:pt>
                <c:pt idx="75027">
                  <c:v>104.20416666666667</c:v>
                </c:pt>
                <c:pt idx="75028">
                  <c:v>104.20555555555555</c:v>
                </c:pt>
                <c:pt idx="75029">
                  <c:v>104.20694444444445</c:v>
                </c:pt>
                <c:pt idx="75030">
                  <c:v>104.20833333333333</c:v>
                </c:pt>
                <c:pt idx="75031">
                  <c:v>104.20972222222223</c:v>
                </c:pt>
                <c:pt idx="75032">
                  <c:v>104.21111111111111</c:v>
                </c:pt>
                <c:pt idx="75033">
                  <c:v>104.21250000000001</c:v>
                </c:pt>
                <c:pt idx="75034">
                  <c:v>104.21388888888889</c:v>
                </c:pt>
                <c:pt idx="75035">
                  <c:v>104.21527777777777</c:v>
                </c:pt>
                <c:pt idx="75036">
                  <c:v>104.21666666666667</c:v>
                </c:pt>
                <c:pt idx="75037">
                  <c:v>104.21805555555555</c:v>
                </c:pt>
                <c:pt idx="75038">
                  <c:v>104.21944444444445</c:v>
                </c:pt>
                <c:pt idx="75039">
                  <c:v>104.22083333333333</c:v>
                </c:pt>
                <c:pt idx="75040">
                  <c:v>104.22222222222223</c:v>
                </c:pt>
                <c:pt idx="75041">
                  <c:v>104.22361111111111</c:v>
                </c:pt>
                <c:pt idx="75042">
                  <c:v>104.22499999999999</c:v>
                </c:pt>
                <c:pt idx="75043">
                  <c:v>104.22638888888889</c:v>
                </c:pt>
                <c:pt idx="75044">
                  <c:v>104.22777777777777</c:v>
                </c:pt>
                <c:pt idx="75045">
                  <c:v>104.22916666666667</c:v>
                </c:pt>
                <c:pt idx="75046">
                  <c:v>104.23055555555555</c:v>
                </c:pt>
                <c:pt idx="75047">
                  <c:v>104.23194444444445</c:v>
                </c:pt>
                <c:pt idx="75048">
                  <c:v>104.23333333333333</c:v>
                </c:pt>
                <c:pt idx="75049">
                  <c:v>104.23472222222222</c:v>
                </c:pt>
                <c:pt idx="75050">
                  <c:v>104.23611111111111</c:v>
                </c:pt>
                <c:pt idx="75051">
                  <c:v>104.2375</c:v>
                </c:pt>
                <c:pt idx="75052">
                  <c:v>104.23888888888889</c:v>
                </c:pt>
                <c:pt idx="75053">
                  <c:v>104.24027777777778</c:v>
                </c:pt>
                <c:pt idx="75054">
                  <c:v>104.24166666666666</c:v>
                </c:pt>
                <c:pt idx="75055">
                  <c:v>104.24305555555556</c:v>
                </c:pt>
                <c:pt idx="75056">
                  <c:v>104.24444444444444</c:v>
                </c:pt>
                <c:pt idx="75057">
                  <c:v>104.24583333333334</c:v>
                </c:pt>
                <c:pt idx="75058">
                  <c:v>104.24722222222222</c:v>
                </c:pt>
                <c:pt idx="75059">
                  <c:v>104.24861111111112</c:v>
                </c:pt>
                <c:pt idx="75060">
                  <c:v>104.25</c:v>
                </c:pt>
                <c:pt idx="75061">
                  <c:v>104.25138888888888</c:v>
                </c:pt>
                <c:pt idx="75062">
                  <c:v>104.25277777777778</c:v>
                </c:pt>
                <c:pt idx="75063">
                  <c:v>104.25416666666666</c:v>
                </c:pt>
                <c:pt idx="75064">
                  <c:v>104.25555555555556</c:v>
                </c:pt>
                <c:pt idx="75065">
                  <c:v>104.25694444444444</c:v>
                </c:pt>
                <c:pt idx="75066">
                  <c:v>104.25833333333334</c:v>
                </c:pt>
                <c:pt idx="75067">
                  <c:v>104.25972222222222</c:v>
                </c:pt>
                <c:pt idx="75068">
                  <c:v>104.26111111111111</c:v>
                </c:pt>
                <c:pt idx="75069">
                  <c:v>104.2625</c:v>
                </c:pt>
                <c:pt idx="75070">
                  <c:v>104.26388888888889</c:v>
                </c:pt>
                <c:pt idx="75071">
                  <c:v>104.26527777777778</c:v>
                </c:pt>
                <c:pt idx="75072">
                  <c:v>104.26666666666667</c:v>
                </c:pt>
                <c:pt idx="75073">
                  <c:v>104.26805555555555</c:v>
                </c:pt>
                <c:pt idx="75074">
                  <c:v>104.26944444444445</c:v>
                </c:pt>
                <c:pt idx="75075">
                  <c:v>104.27083333333333</c:v>
                </c:pt>
                <c:pt idx="75076">
                  <c:v>104.27222222222223</c:v>
                </c:pt>
                <c:pt idx="75077">
                  <c:v>104.27361111111111</c:v>
                </c:pt>
                <c:pt idx="75078">
                  <c:v>104.27500000000001</c:v>
                </c:pt>
                <c:pt idx="75079">
                  <c:v>104.27638888888889</c:v>
                </c:pt>
                <c:pt idx="75080">
                  <c:v>104.27777777777777</c:v>
                </c:pt>
                <c:pt idx="75081">
                  <c:v>104.27916666666667</c:v>
                </c:pt>
                <c:pt idx="75082">
                  <c:v>104.28055555555555</c:v>
                </c:pt>
                <c:pt idx="75083">
                  <c:v>104.28194444444445</c:v>
                </c:pt>
                <c:pt idx="75084">
                  <c:v>104.28333333333333</c:v>
                </c:pt>
                <c:pt idx="75085">
                  <c:v>104.28472222222223</c:v>
                </c:pt>
                <c:pt idx="75086">
                  <c:v>104.28611111111111</c:v>
                </c:pt>
                <c:pt idx="75087">
                  <c:v>104.28749999999999</c:v>
                </c:pt>
                <c:pt idx="75088">
                  <c:v>104.28888888888889</c:v>
                </c:pt>
                <c:pt idx="75089">
                  <c:v>104.29027777777777</c:v>
                </c:pt>
                <c:pt idx="75090">
                  <c:v>104.29166666666667</c:v>
                </c:pt>
                <c:pt idx="75091">
                  <c:v>104.29305555555555</c:v>
                </c:pt>
                <c:pt idx="75092">
                  <c:v>104.29444444444445</c:v>
                </c:pt>
                <c:pt idx="75093">
                  <c:v>104.29583333333333</c:v>
                </c:pt>
                <c:pt idx="75094">
                  <c:v>104.29722222222222</c:v>
                </c:pt>
                <c:pt idx="75095">
                  <c:v>104.29861111111111</c:v>
                </c:pt>
                <c:pt idx="75096">
                  <c:v>104.3</c:v>
                </c:pt>
                <c:pt idx="75097">
                  <c:v>104.30138888888889</c:v>
                </c:pt>
                <c:pt idx="75098">
                  <c:v>104.30277777777778</c:v>
                </c:pt>
                <c:pt idx="75099">
                  <c:v>104.30416666666666</c:v>
                </c:pt>
                <c:pt idx="75100">
                  <c:v>104.30555555555556</c:v>
                </c:pt>
                <c:pt idx="75101">
                  <c:v>104.30694444444444</c:v>
                </c:pt>
                <c:pt idx="75102">
                  <c:v>104.30833333333334</c:v>
                </c:pt>
                <c:pt idx="75103">
                  <c:v>104.30972222222222</c:v>
                </c:pt>
                <c:pt idx="75104">
                  <c:v>104.31111111111112</c:v>
                </c:pt>
                <c:pt idx="75105">
                  <c:v>104.3125</c:v>
                </c:pt>
                <c:pt idx="75106">
                  <c:v>104.31388888888888</c:v>
                </c:pt>
                <c:pt idx="75107">
                  <c:v>104.31527777777778</c:v>
                </c:pt>
                <c:pt idx="75108">
                  <c:v>104.31666666666666</c:v>
                </c:pt>
                <c:pt idx="75109">
                  <c:v>104.31805555555556</c:v>
                </c:pt>
                <c:pt idx="75110">
                  <c:v>104.31944444444444</c:v>
                </c:pt>
                <c:pt idx="75111">
                  <c:v>104.32083333333334</c:v>
                </c:pt>
                <c:pt idx="75112">
                  <c:v>104.32222222222222</c:v>
                </c:pt>
                <c:pt idx="75113">
                  <c:v>104.32361111111111</c:v>
                </c:pt>
                <c:pt idx="75114">
                  <c:v>104.325</c:v>
                </c:pt>
                <c:pt idx="75115">
                  <c:v>104.32638888888889</c:v>
                </c:pt>
                <c:pt idx="75116">
                  <c:v>104.32777777777778</c:v>
                </c:pt>
                <c:pt idx="75117">
                  <c:v>104.32916666666667</c:v>
                </c:pt>
                <c:pt idx="75118">
                  <c:v>104.33055555555555</c:v>
                </c:pt>
                <c:pt idx="75119">
                  <c:v>104.33194444444445</c:v>
                </c:pt>
                <c:pt idx="75120">
                  <c:v>104.33333333333333</c:v>
                </c:pt>
                <c:pt idx="75121">
                  <c:v>104.33472222222223</c:v>
                </c:pt>
                <c:pt idx="75122">
                  <c:v>104.33611111111111</c:v>
                </c:pt>
                <c:pt idx="75123">
                  <c:v>104.33750000000001</c:v>
                </c:pt>
                <c:pt idx="75124">
                  <c:v>104.33888888888889</c:v>
                </c:pt>
                <c:pt idx="75125">
                  <c:v>104.34027777777777</c:v>
                </c:pt>
                <c:pt idx="75126">
                  <c:v>104.34166666666667</c:v>
                </c:pt>
                <c:pt idx="75127">
                  <c:v>104.34305555555555</c:v>
                </c:pt>
                <c:pt idx="75128">
                  <c:v>104.34444444444445</c:v>
                </c:pt>
                <c:pt idx="75129">
                  <c:v>104.34583333333333</c:v>
                </c:pt>
                <c:pt idx="75130">
                  <c:v>104.34722222222223</c:v>
                </c:pt>
                <c:pt idx="75131">
                  <c:v>104.34861111111111</c:v>
                </c:pt>
                <c:pt idx="75132">
                  <c:v>104.35</c:v>
                </c:pt>
                <c:pt idx="75133">
                  <c:v>104.35138888888889</c:v>
                </c:pt>
                <c:pt idx="75134">
                  <c:v>104.35277777777777</c:v>
                </c:pt>
                <c:pt idx="75135">
                  <c:v>104.35416666666667</c:v>
                </c:pt>
                <c:pt idx="75136">
                  <c:v>104.35555555555555</c:v>
                </c:pt>
                <c:pt idx="75137">
                  <c:v>104.35694444444445</c:v>
                </c:pt>
                <c:pt idx="75138">
                  <c:v>104.35833333333333</c:v>
                </c:pt>
                <c:pt idx="75139">
                  <c:v>104.35972222222222</c:v>
                </c:pt>
                <c:pt idx="75140">
                  <c:v>104.36111111111111</c:v>
                </c:pt>
                <c:pt idx="75141">
                  <c:v>104.3625</c:v>
                </c:pt>
                <c:pt idx="75142">
                  <c:v>104.36388888888889</c:v>
                </c:pt>
                <c:pt idx="75143">
                  <c:v>104.36527777777778</c:v>
                </c:pt>
                <c:pt idx="75144">
                  <c:v>104.36666666666666</c:v>
                </c:pt>
                <c:pt idx="75145">
                  <c:v>104.36805555555556</c:v>
                </c:pt>
                <c:pt idx="75146">
                  <c:v>104.36944444444444</c:v>
                </c:pt>
                <c:pt idx="75147">
                  <c:v>104.37083333333334</c:v>
                </c:pt>
                <c:pt idx="75148">
                  <c:v>104.37222222222222</c:v>
                </c:pt>
                <c:pt idx="75149">
                  <c:v>104.37361111111112</c:v>
                </c:pt>
                <c:pt idx="75150">
                  <c:v>104.375</c:v>
                </c:pt>
                <c:pt idx="75151">
                  <c:v>104.37638888888888</c:v>
                </c:pt>
                <c:pt idx="75152">
                  <c:v>104.37777777777778</c:v>
                </c:pt>
                <c:pt idx="75153">
                  <c:v>104.37916666666666</c:v>
                </c:pt>
                <c:pt idx="75154">
                  <c:v>104.38055555555556</c:v>
                </c:pt>
                <c:pt idx="75155">
                  <c:v>104.38194444444444</c:v>
                </c:pt>
                <c:pt idx="75156">
                  <c:v>104.38333333333334</c:v>
                </c:pt>
                <c:pt idx="75157">
                  <c:v>104.38472222222222</c:v>
                </c:pt>
                <c:pt idx="75158">
                  <c:v>104.38611111111111</c:v>
                </c:pt>
                <c:pt idx="75159">
                  <c:v>104.3875</c:v>
                </c:pt>
                <c:pt idx="75160">
                  <c:v>104.38888888888889</c:v>
                </c:pt>
                <c:pt idx="75161">
                  <c:v>104.39027777777778</c:v>
                </c:pt>
                <c:pt idx="75162">
                  <c:v>104.39166666666667</c:v>
                </c:pt>
                <c:pt idx="75163">
                  <c:v>104.39305555555555</c:v>
                </c:pt>
                <c:pt idx="75164">
                  <c:v>104.39444444444445</c:v>
                </c:pt>
                <c:pt idx="75165">
                  <c:v>104.39583333333333</c:v>
                </c:pt>
                <c:pt idx="75166">
                  <c:v>104.39722222222223</c:v>
                </c:pt>
                <c:pt idx="75167">
                  <c:v>104.39861111111111</c:v>
                </c:pt>
                <c:pt idx="75168">
                  <c:v>104.4</c:v>
                </c:pt>
                <c:pt idx="75169">
                  <c:v>104.40138888888889</c:v>
                </c:pt>
                <c:pt idx="75170">
                  <c:v>104.40277777777777</c:v>
                </c:pt>
                <c:pt idx="75171">
                  <c:v>104.40416666666667</c:v>
                </c:pt>
                <c:pt idx="75172">
                  <c:v>104.40555555555555</c:v>
                </c:pt>
                <c:pt idx="75173">
                  <c:v>104.40694444444445</c:v>
                </c:pt>
                <c:pt idx="75174">
                  <c:v>104.40833333333333</c:v>
                </c:pt>
                <c:pt idx="75175">
                  <c:v>104.40972222222223</c:v>
                </c:pt>
                <c:pt idx="75176">
                  <c:v>104.41111111111111</c:v>
                </c:pt>
                <c:pt idx="75177">
                  <c:v>104.41249999999999</c:v>
                </c:pt>
                <c:pt idx="75178">
                  <c:v>104.41388888888889</c:v>
                </c:pt>
                <c:pt idx="75179">
                  <c:v>104.41527777777777</c:v>
                </c:pt>
                <c:pt idx="75180">
                  <c:v>104.41666666666667</c:v>
                </c:pt>
                <c:pt idx="75181">
                  <c:v>104.41805555555555</c:v>
                </c:pt>
                <c:pt idx="75182">
                  <c:v>104.41944444444445</c:v>
                </c:pt>
                <c:pt idx="75183">
                  <c:v>104.42083333333333</c:v>
                </c:pt>
                <c:pt idx="75184">
                  <c:v>104.42222222222222</c:v>
                </c:pt>
                <c:pt idx="75185">
                  <c:v>104.42361111111111</c:v>
                </c:pt>
                <c:pt idx="75186">
                  <c:v>104.425</c:v>
                </c:pt>
                <c:pt idx="75187">
                  <c:v>104.42638888888889</c:v>
                </c:pt>
                <c:pt idx="75188">
                  <c:v>104.42777777777778</c:v>
                </c:pt>
                <c:pt idx="75189">
                  <c:v>104.42916666666666</c:v>
                </c:pt>
                <c:pt idx="75190">
                  <c:v>104.43055555555556</c:v>
                </c:pt>
                <c:pt idx="75191">
                  <c:v>104.43194444444444</c:v>
                </c:pt>
                <c:pt idx="75192">
                  <c:v>104.43333333333334</c:v>
                </c:pt>
                <c:pt idx="75193">
                  <c:v>104.43472222222222</c:v>
                </c:pt>
                <c:pt idx="75194">
                  <c:v>104.43611111111112</c:v>
                </c:pt>
                <c:pt idx="75195">
                  <c:v>104.4375</c:v>
                </c:pt>
                <c:pt idx="75196">
                  <c:v>104.43888888888888</c:v>
                </c:pt>
                <c:pt idx="75197">
                  <c:v>104.44027777777778</c:v>
                </c:pt>
                <c:pt idx="75198">
                  <c:v>104.44166666666666</c:v>
                </c:pt>
                <c:pt idx="75199">
                  <c:v>104.44305555555556</c:v>
                </c:pt>
                <c:pt idx="75200">
                  <c:v>104.44444444444444</c:v>
                </c:pt>
                <c:pt idx="75201">
                  <c:v>104.44583333333334</c:v>
                </c:pt>
                <c:pt idx="75202">
                  <c:v>104.44722222222222</c:v>
                </c:pt>
                <c:pt idx="75203">
                  <c:v>104.44861111111111</c:v>
                </c:pt>
                <c:pt idx="75204">
                  <c:v>104.45</c:v>
                </c:pt>
                <c:pt idx="75205">
                  <c:v>104.45138888888889</c:v>
                </c:pt>
                <c:pt idx="75206">
                  <c:v>104.45277777777778</c:v>
                </c:pt>
                <c:pt idx="75207">
                  <c:v>104.45416666666667</c:v>
                </c:pt>
                <c:pt idx="75208">
                  <c:v>104.45555555555555</c:v>
                </c:pt>
                <c:pt idx="75209">
                  <c:v>104.45694444444445</c:v>
                </c:pt>
                <c:pt idx="75210">
                  <c:v>104.45833333333333</c:v>
                </c:pt>
                <c:pt idx="75211">
                  <c:v>104.45972222222223</c:v>
                </c:pt>
                <c:pt idx="75212">
                  <c:v>104.46111111111111</c:v>
                </c:pt>
                <c:pt idx="75213">
                  <c:v>104.46250000000001</c:v>
                </c:pt>
                <c:pt idx="75214">
                  <c:v>104.46388888888889</c:v>
                </c:pt>
                <c:pt idx="75215">
                  <c:v>104.46527777777777</c:v>
                </c:pt>
                <c:pt idx="75216">
                  <c:v>104.46666666666667</c:v>
                </c:pt>
                <c:pt idx="75217">
                  <c:v>104.46805555555555</c:v>
                </c:pt>
                <c:pt idx="75218">
                  <c:v>104.46944444444445</c:v>
                </c:pt>
                <c:pt idx="75219">
                  <c:v>104.47083333333333</c:v>
                </c:pt>
                <c:pt idx="75220">
                  <c:v>104.47222222222223</c:v>
                </c:pt>
                <c:pt idx="75221">
                  <c:v>104.47361111111111</c:v>
                </c:pt>
                <c:pt idx="75222">
                  <c:v>104.47499999999999</c:v>
                </c:pt>
                <c:pt idx="75223">
                  <c:v>104.47638888888889</c:v>
                </c:pt>
                <c:pt idx="75224">
                  <c:v>104.47777777777777</c:v>
                </c:pt>
                <c:pt idx="75225">
                  <c:v>104.47916666666667</c:v>
                </c:pt>
                <c:pt idx="75226">
                  <c:v>104.48055555555555</c:v>
                </c:pt>
                <c:pt idx="75227">
                  <c:v>104.48194444444445</c:v>
                </c:pt>
                <c:pt idx="75228">
                  <c:v>104.48333333333333</c:v>
                </c:pt>
                <c:pt idx="75229">
                  <c:v>104.48472222222222</c:v>
                </c:pt>
                <c:pt idx="75230">
                  <c:v>104.48611111111111</c:v>
                </c:pt>
                <c:pt idx="75231">
                  <c:v>104.4875</c:v>
                </c:pt>
                <c:pt idx="75232">
                  <c:v>104.48888888888889</c:v>
                </c:pt>
                <c:pt idx="75233">
                  <c:v>104.49027777777778</c:v>
                </c:pt>
                <c:pt idx="75234">
                  <c:v>104.49166666666666</c:v>
                </c:pt>
                <c:pt idx="75235">
                  <c:v>104.49305555555556</c:v>
                </c:pt>
                <c:pt idx="75236">
                  <c:v>104.49444444444444</c:v>
                </c:pt>
                <c:pt idx="75237">
                  <c:v>104.49583333333334</c:v>
                </c:pt>
                <c:pt idx="75238">
                  <c:v>104.49722222222222</c:v>
                </c:pt>
                <c:pt idx="75239">
                  <c:v>104.49861111111112</c:v>
                </c:pt>
                <c:pt idx="75240">
                  <c:v>104.5</c:v>
                </c:pt>
                <c:pt idx="75241">
                  <c:v>104.50138888888888</c:v>
                </c:pt>
                <c:pt idx="75242">
                  <c:v>104.50277777777778</c:v>
                </c:pt>
                <c:pt idx="75243">
                  <c:v>104.50416666666666</c:v>
                </c:pt>
                <c:pt idx="75244">
                  <c:v>104.50555555555556</c:v>
                </c:pt>
                <c:pt idx="75245">
                  <c:v>104.50694444444444</c:v>
                </c:pt>
                <c:pt idx="75246">
                  <c:v>104.50833333333334</c:v>
                </c:pt>
                <c:pt idx="75247">
                  <c:v>104.50972222222222</c:v>
                </c:pt>
                <c:pt idx="75248">
                  <c:v>104.51111111111111</c:v>
                </c:pt>
                <c:pt idx="75249">
                  <c:v>104.5125</c:v>
                </c:pt>
                <c:pt idx="75250">
                  <c:v>104.51388888888889</c:v>
                </c:pt>
                <c:pt idx="75251">
                  <c:v>104.51527777777778</c:v>
                </c:pt>
                <c:pt idx="75252">
                  <c:v>104.51666666666667</c:v>
                </c:pt>
                <c:pt idx="75253">
                  <c:v>104.51805555555555</c:v>
                </c:pt>
                <c:pt idx="75254">
                  <c:v>104.51944444444445</c:v>
                </c:pt>
                <c:pt idx="75255">
                  <c:v>104.52083333333333</c:v>
                </c:pt>
                <c:pt idx="75256">
                  <c:v>104.52222222222223</c:v>
                </c:pt>
                <c:pt idx="75257">
                  <c:v>104.52361111111111</c:v>
                </c:pt>
                <c:pt idx="75258">
                  <c:v>104.52500000000001</c:v>
                </c:pt>
                <c:pt idx="75259">
                  <c:v>104.52638888888889</c:v>
                </c:pt>
                <c:pt idx="75260">
                  <c:v>104.52777777777777</c:v>
                </c:pt>
                <c:pt idx="75261">
                  <c:v>104.52916666666667</c:v>
                </c:pt>
                <c:pt idx="75262">
                  <c:v>104.53055555555555</c:v>
                </c:pt>
                <c:pt idx="75263">
                  <c:v>104.53194444444445</c:v>
                </c:pt>
                <c:pt idx="75264">
                  <c:v>104.53333333333333</c:v>
                </c:pt>
                <c:pt idx="75265">
                  <c:v>104.53472222222223</c:v>
                </c:pt>
                <c:pt idx="75266">
                  <c:v>104.53611111111111</c:v>
                </c:pt>
                <c:pt idx="75267">
                  <c:v>104.53749999999999</c:v>
                </c:pt>
                <c:pt idx="75268">
                  <c:v>104.53888888888889</c:v>
                </c:pt>
                <c:pt idx="75269">
                  <c:v>104.54027777777777</c:v>
                </c:pt>
                <c:pt idx="75270">
                  <c:v>104.54166666666667</c:v>
                </c:pt>
                <c:pt idx="75271">
                  <c:v>104.54305555555555</c:v>
                </c:pt>
                <c:pt idx="75272">
                  <c:v>104.54444444444445</c:v>
                </c:pt>
                <c:pt idx="75273">
                  <c:v>104.54583333333333</c:v>
                </c:pt>
                <c:pt idx="75274">
                  <c:v>104.54722222222222</c:v>
                </c:pt>
                <c:pt idx="75275">
                  <c:v>104.54861111111111</c:v>
                </c:pt>
                <c:pt idx="75276">
                  <c:v>104.55</c:v>
                </c:pt>
                <c:pt idx="75277">
                  <c:v>104.55138888888889</c:v>
                </c:pt>
                <c:pt idx="75278">
                  <c:v>104.55277777777778</c:v>
                </c:pt>
                <c:pt idx="75279">
                  <c:v>104.55416666666666</c:v>
                </c:pt>
                <c:pt idx="75280">
                  <c:v>104.55555555555556</c:v>
                </c:pt>
                <c:pt idx="75281">
                  <c:v>104.55694444444444</c:v>
                </c:pt>
                <c:pt idx="75282">
                  <c:v>104.55833333333334</c:v>
                </c:pt>
                <c:pt idx="75283">
                  <c:v>104.55972222222222</c:v>
                </c:pt>
                <c:pt idx="75284">
                  <c:v>104.56111111111112</c:v>
                </c:pt>
                <c:pt idx="75285">
                  <c:v>104.5625</c:v>
                </c:pt>
                <c:pt idx="75286">
                  <c:v>104.56388888888888</c:v>
                </c:pt>
                <c:pt idx="75287">
                  <c:v>104.56527777777778</c:v>
                </c:pt>
                <c:pt idx="75288">
                  <c:v>104.56666666666666</c:v>
                </c:pt>
                <c:pt idx="75289">
                  <c:v>104.56805555555556</c:v>
                </c:pt>
                <c:pt idx="75290">
                  <c:v>104.56944444444444</c:v>
                </c:pt>
                <c:pt idx="75291">
                  <c:v>104.57083333333334</c:v>
                </c:pt>
                <c:pt idx="75292">
                  <c:v>104.57222222222222</c:v>
                </c:pt>
                <c:pt idx="75293">
                  <c:v>104.57361111111111</c:v>
                </c:pt>
                <c:pt idx="75294">
                  <c:v>104.575</c:v>
                </c:pt>
                <c:pt idx="75295">
                  <c:v>104.57638888888889</c:v>
                </c:pt>
                <c:pt idx="75296">
                  <c:v>104.57777777777778</c:v>
                </c:pt>
                <c:pt idx="75297">
                  <c:v>104.57916666666667</c:v>
                </c:pt>
                <c:pt idx="75298">
                  <c:v>104.58055555555555</c:v>
                </c:pt>
                <c:pt idx="75299">
                  <c:v>104.58194444444445</c:v>
                </c:pt>
                <c:pt idx="75300">
                  <c:v>104.58333333333333</c:v>
                </c:pt>
                <c:pt idx="75301">
                  <c:v>104.58472222222223</c:v>
                </c:pt>
                <c:pt idx="75302">
                  <c:v>104.58611111111111</c:v>
                </c:pt>
                <c:pt idx="75303">
                  <c:v>104.58750000000001</c:v>
                </c:pt>
                <c:pt idx="75304">
                  <c:v>104.58888888888889</c:v>
                </c:pt>
                <c:pt idx="75305">
                  <c:v>104.59027777777777</c:v>
                </c:pt>
                <c:pt idx="75306">
                  <c:v>104.59166666666667</c:v>
                </c:pt>
                <c:pt idx="75307">
                  <c:v>104.59305555555555</c:v>
                </c:pt>
                <c:pt idx="75308">
                  <c:v>104.59444444444445</c:v>
                </c:pt>
                <c:pt idx="75309">
                  <c:v>104.59583333333333</c:v>
                </c:pt>
                <c:pt idx="75310">
                  <c:v>104.59722222222223</c:v>
                </c:pt>
                <c:pt idx="75311">
                  <c:v>104.59861111111111</c:v>
                </c:pt>
                <c:pt idx="75312">
                  <c:v>104.6</c:v>
                </c:pt>
                <c:pt idx="75313">
                  <c:v>104.60138888888889</c:v>
                </c:pt>
                <c:pt idx="75314">
                  <c:v>104.60277777777777</c:v>
                </c:pt>
                <c:pt idx="75315">
                  <c:v>104.60416666666667</c:v>
                </c:pt>
                <c:pt idx="75316">
                  <c:v>104.60555555555555</c:v>
                </c:pt>
                <c:pt idx="75317">
                  <c:v>104.60694444444445</c:v>
                </c:pt>
                <c:pt idx="75318">
                  <c:v>104.60833333333333</c:v>
                </c:pt>
                <c:pt idx="75319">
                  <c:v>104.60972222222222</c:v>
                </c:pt>
                <c:pt idx="75320">
                  <c:v>104.61111111111111</c:v>
                </c:pt>
                <c:pt idx="75321">
                  <c:v>104.6125</c:v>
                </c:pt>
                <c:pt idx="75322">
                  <c:v>104.61388888888889</c:v>
                </c:pt>
                <c:pt idx="75323">
                  <c:v>104.61527777777778</c:v>
                </c:pt>
                <c:pt idx="75324">
                  <c:v>104.61666666666666</c:v>
                </c:pt>
                <c:pt idx="75325">
                  <c:v>104.61805555555556</c:v>
                </c:pt>
                <c:pt idx="75326">
                  <c:v>104.61944444444444</c:v>
                </c:pt>
                <c:pt idx="75327">
                  <c:v>104.62083333333334</c:v>
                </c:pt>
                <c:pt idx="75328">
                  <c:v>104.62222222222222</c:v>
                </c:pt>
                <c:pt idx="75329">
                  <c:v>104.62361111111112</c:v>
                </c:pt>
                <c:pt idx="75330">
                  <c:v>104.625</c:v>
                </c:pt>
                <c:pt idx="75331">
                  <c:v>104.62638888888888</c:v>
                </c:pt>
                <c:pt idx="75332">
                  <c:v>104.62777777777778</c:v>
                </c:pt>
                <c:pt idx="75333">
                  <c:v>104.62916666666666</c:v>
                </c:pt>
                <c:pt idx="75334">
                  <c:v>104.63055555555556</c:v>
                </c:pt>
                <c:pt idx="75335">
                  <c:v>104.63194444444444</c:v>
                </c:pt>
                <c:pt idx="75336">
                  <c:v>104.63333333333334</c:v>
                </c:pt>
                <c:pt idx="75337">
                  <c:v>104.63472222222222</c:v>
                </c:pt>
                <c:pt idx="75338">
                  <c:v>104.63611111111111</c:v>
                </c:pt>
                <c:pt idx="75339">
                  <c:v>104.6375</c:v>
                </c:pt>
                <c:pt idx="75340">
                  <c:v>104.63888888888889</c:v>
                </c:pt>
                <c:pt idx="75341">
                  <c:v>104.64027777777778</c:v>
                </c:pt>
                <c:pt idx="75342">
                  <c:v>104.64166666666667</c:v>
                </c:pt>
                <c:pt idx="75343">
                  <c:v>104.64305555555555</c:v>
                </c:pt>
                <c:pt idx="75344">
                  <c:v>104.64444444444445</c:v>
                </c:pt>
                <c:pt idx="75345">
                  <c:v>104.64583333333333</c:v>
                </c:pt>
                <c:pt idx="75346">
                  <c:v>104.64722222222223</c:v>
                </c:pt>
                <c:pt idx="75347">
                  <c:v>104.64861111111111</c:v>
                </c:pt>
                <c:pt idx="75348">
                  <c:v>104.65</c:v>
                </c:pt>
                <c:pt idx="75349">
                  <c:v>104.65138888888889</c:v>
                </c:pt>
                <c:pt idx="75350">
                  <c:v>104.65277777777777</c:v>
                </c:pt>
                <c:pt idx="75351">
                  <c:v>104.65416666666667</c:v>
                </c:pt>
                <c:pt idx="75352">
                  <c:v>104.65555555555555</c:v>
                </c:pt>
                <c:pt idx="75353">
                  <c:v>104.65694444444445</c:v>
                </c:pt>
                <c:pt idx="75354">
                  <c:v>104.65833333333333</c:v>
                </c:pt>
                <c:pt idx="75355">
                  <c:v>104.65972222222223</c:v>
                </c:pt>
                <c:pt idx="75356">
                  <c:v>104.66111111111111</c:v>
                </c:pt>
                <c:pt idx="75357">
                  <c:v>104.66249999999999</c:v>
                </c:pt>
                <c:pt idx="75358">
                  <c:v>104.66388888888889</c:v>
                </c:pt>
                <c:pt idx="75359">
                  <c:v>104.66527777777777</c:v>
                </c:pt>
                <c:pt idx="75360">
                  <c:v>104.66666666666667</c:v>
                </c:pt>
                <c:pt idx="75361">
                  <c:v>104.66805555555555</c:v>
                </c:pt>
                <c:pt idx="75362">
                  <c:v>104.66944444444445</c:v>
                </c:pt>
                <c:pt idx="75363">
                  <c:v>104.67083333333333</c:v>
                </c:pt>
                <c:pt idx="75364">
                  <c:v>104.67222222222222</c:v>
                </c:pt>
                <c:pt idx="75365">
                  <c:v>104.67361111111111</c:v>
                </c:pt>
                <c:pt idx="75366">
                  <c:v>104.675</c:v>
                </c:pt>
                <c:pt idx="75367">
                  <c:v>104.67638888888889</c:v>
                </c:pt>
                <c:pt idx="75368">
                  <c:v>104.67777777777778</c:v>
                </c:pt>
                <c:pt idx="75369">
                  <c:v>104.67916666666666</c:v>
                </c:pt>
                <c:pt idx="75370">
                  <c:v>104.68055555555556</c:v>
                </c:pt>
                <c:pt idx="75371">
                  <c:v>104.68194444444444</c:v>
                </c:pt>
                <c:pt idx="75372">
                  <c:v>104.68333333333334</c:v>
                </c:pt>
                <c:pt idx="75373">
                  <c:v>104.68472222222222</c:v>
                </c:pt>
                <c:pt idx="75374">
                  <c:v>104.68611111111112</c:v>
                </c:pt>
                <c:pt idx="75375">
                  <c:v>104.6875</c:v>
                </c:pt>
                <c:pt idx="75376">
                  <c:v>104.68888888888888</c:v>
                </c:pt>
                <c:pt idx="75377">
                  <c:v>104.69027777777778</c:v>
                </c:pt>
                <c:pt idx="75378">
                  <c:v>104.69166666666666</c:v>
                </c:pt>
                <c:pt idx="75379">
                  <c:v>104.69305555555556</c:v>
                </c:pt>
                <c:pt idx="75380">
                  <c:v>104.69444444444444</c:v>
                </c:pt>
                <c:pt idx="75381">
                  <c:v>104.69583333333334</c:v>
                </c:pt>
                <c:pt idx="75382">
                  <c:v>104.69722222222222</c:v>
                </c:pt>
                <c:pt idx="75383">
                  <c:v>104.69861111111111</c:v>
                </c:pt>
                <c:pt idx="75384">
                  <c:v>104.7</c:v>
                </c:pt>
                <c:pt idx="75385">
                  <c:v>104.70138888888889</c:v>
                </c:pt>
                <c:pt idx="75386">
                  <c:v>104.70277777777778</c:v>
                </c:pt>
                <c:pt idx="75387">
                  <c:v>104.70416666666667</c:v>
                </c:pt>
                <c:pt idx="75388">
                  <c:v>104.70555555555555</c:v>
                </c:pt>
                <c:pt idx="75389">
                  <c:v>104.70694444444445</c:v>
                </c:pt>
                <c:pt idx="75390">
                  <c:v>104.70833333333333</c:v>
                </c:pt>
                <c:pt idx="75391">
                  <c:v>104.70972222222223</c:v>
                </c:pt>
                <c:pt idx="75392">
                  <c:v>104.71111111111111</c:v>
                </c:pt>
                <c:pt idx="75393">
                  <c:v>104.71250000000001</c:v>
                </c:pt>
                <c:pt idx="75394">
                  <c:v>104.71388888888889</c:v>
                </c:pt>
                <c:pt idx="75395">
                  <c:v>104.71527777777777</c:v>
                </c:pt>
                <c:pt idx="75396">
                  <c:v>104.71666666666667</c:v>
                </c:pt>
                <c:pt idx="75397">
                  <c:v>104.71805555555555</c:v>
                </c:pt>
                <c:pt idx="75398">
                  <c:v>104.71944444444445</c:v>
                </c:pt>
                <c:pt idx="75399">
                  <c:v>104.72083333333333</c:v>
                </c:pt>
                <c:pt idx="75400">
                  <c:v>104.72222222222223</c:v>
                </c:pt>
                <c:pt idx="75401">
                  <c:v>104.72361111111111</c:v>
                </c:pt>
                <c:pt idx="75402">
                  <c:v>104.72499999999999</c:v>
                </c:pt>
                <c:pt idx="75403">
                  <c:v>104.72638888888889</c:v>
                </c:pt>
                <c:pt idx="75404">
                  <c:v>104.72777777777777</c:v>
                </c:pt>
                <c:pt idx="75405">
                  <c:v>104.72916666666667</c:v>
                </c:pt>
                <c:pt idx="75406">
                  <c:v>104.73055555555555</c:v>
                </c:pt>
                <c:pt idx="75407">
                  <c:v>104.73194444444445</c:v>
                </c:pt>
                <c:pt idx="75408">
                  <c:v>104.73333333333333</c:v>
                </c:pt>
                <c:pt idx="75409">
                  <c:v>104.73472222222222</c:v>
                </c:pt>
                <c:pt idx="75410">
                  <c:v>104.73611111111111</c:v>
                </c:pt>
                <c:pt idx="75411">
                  <c:v>104.7375</c:v>
                </c:pt>
                <c:pt idx="75412">
                  <c:v>104.73888888888889</c:v>
                </c:pt>
                <c:pt idx="75413">
                  <c:v>104.74027777777778</c:v>
                </c:pt>
                <c:pt idx="75414">
                  <c:v>104.74166666666666</c:v>
                </c:pt>
                <c:pt idx="75415">
                  <c:v>104.74305555555556</c:v>
                </c:pt>
                <c:pt idx="75416">
                  <c:v>104.74444444444444</c:v>
                </c:pt>
                <c:pt idx="75417">
                  <c:v>104.74583333333334</c:v>
                </c:pt>
                <c:pt idx="75418">
                  <c:v>104.74722222222222</c:v>
                </c:pt>
                <c:pt idx="75419">
                  <c:v>104.74861111111112</c:v>
                </c:pt>
                <c:pt idx="75420">
                  <c:v>104.75</c:v>
                </c:pt>
                <c:pt idx="75421">
                  <c:v>104.75138888888888</c:v>
                </c:pt>
                <c:pt idx="75422">
                  <c:v>104.75277777777778</c:v>
                </c:pt>
                <c:pt idx="75423">
                  <c:v>104.75416666666666</c:v>
                </c:pt>
                <c:pt idx="75424">
                  <c:v>104.75555555555556</c:v>
                </c:pt>
                <c:pt idx="75425">
                  <c:v>104.75694444444444</c:v>
                </c:pt>
                <c:pt idx="75426">
                  <c:v>104.75833333333334</c:v>
                </c:pt>
                <c:pt idx="75427">
                  <c:v>104.75972222222222</c:v>
                </c:pt>
                <c:pt idx="75428">
                  <c:v>104.76111111111111</c:v>
                </c:pt>
                <c:pt idx="75429">
                  <c:v>104.7625</c:v>
                </c:pt>
                <c:pt idx="75430">
                  <c:v>104.76388888888889</c:v>
                </c:pt>
                <c:pt idx="75431">
                  <c:v>104.76527777777778</c:v>
                </c:pt>
                <c:pt idx="75432">
                  <c:v>104.76666666666667</c:v>
                </c:pt>
                <c:pt idx="75433">
                  <c:v>104.76805555555555</c:v>
                </c:pt>
                <c:pt idx="75434">
                  <c:v>104.76944444444445</c:v>
                </c:pt>
                <c:pt idx="75435">
                  <c:v>104.77083333333333</c:v>
                </c:pt>
                <c:pt idx="75436">
                  <c:v>104.77222222222223</c:v>
                </c:pt>
                <c:pt idx="75437">
                  <c:v>104.77361111111111</c:v>
                </c:pt>
                <c:pt idx="75438">
                  <c:v>104.77500000000001</c:v>
                </c:pt>
                <c:pt idx="75439">
                  <c:v>104.77638888888889</c:v>
                </c:pt>
                <c:pt idx="75440">
                  <c:v>104.77777777777777</c:v>
                </c:pt>
                <c:pt idx="75441">
                  <c:v>104.77916666666667</c:v>
                </c:pt>
                <c:pt idx="75442">
                  <c:v>104.78055555555555</c:v>
                </c:pt>
                <c:pt idx="75443">
                  <c:v>104.78194444444445</c:v>
                </c:pt>
                <c:pt idx="75444">
                  <c:v>104.78333333333333</c:v>
                </c:pt>
                <c:pt idx="75445">
                  <c:v>104.78472222222223</c:v>
                </c:pt>
                <c:pt idx="75446">
                  <c:v>104.78611111111111</c:v>
                </c:pt>
                <c:pt idx="75447">
                  <c:v>104.78749999999999</c:v>
                </c:pt>
                <c:pt idx="75448">
                  <c:v>104.78888888888889</c:v>
                </c:pt>
                <c:pt idx="75449">
                  <c:v>104.79027777777777</c:v>
                </c:pt>
                <c:pt idx="75450">
                  <c:v>104.79166666666667</c:v>
                </c:pt>
                <c:pt idx="75451">
                  <c:v>104.79305555555555</c:v>
                </c:pt>
                <c:pt idx="75452">
                  <c:v>104.79444444444445</c:v>
                </c:pt>
                <c:pt idx="75453">
                  <c:v>104.79583333333333</c:v>
                </c:pt>
                <c:pt idx="75454">
                  <c:v>104.79722222222222</c:v>
                </c:pt>
                <c:pt idx="75455">
                  <c:v>104.79861111111111</c:v>
                </c:pt>
                <c:pt idx="75456">
                  <c:v>104.8</c:v>
                </c:pt>
                <c:pt idx="75457">
                  <c:v>104.80138888888889</c:v>
                </c:pt>
                <c:pt idx="75458">
                  <c:v>104.80277777777778</c:v>
                </c:pt>
                <c:pt idx="75459">
                  <c:v>104.80416666666666</c:v>
                </c:pt>
                <c:pt idx="75460">
                  <c:v>104.80555555555556</c:v>
                </c:pt>
                <c:pt idx="75461">
                  <c:v>104.80694444444444</c:v>
                </c:pt>
                <c:pt idx="75462">
                  <c:v>104.80833333333334</c:v>
                </c:pt>
                <c:pt idx="75463">
                  <c:v>104.80972222222222</c:v>
                </c:pt>
                <c:pt idx="75464">
                  <c:v>104.81111111111112</c:v>
                </c:pt>
                <c:pt idx="75465">
                  <c:v>104.8125</c:v>
                </c:pt>
                <c:pt idx="75466">
                  <c:v>104.81388888888888</c:v>
                </c:pt>
                <c:pt idx="75467">
                  <c:v>104.81527777777778</c:v>
                </c:pt>
                <c:pt idx="75468">
                  <c:v>104.81666666666666</c:v>
                </c:pt>
                <c:pt idx="75469">
                  <c:v>104.81805555555556</c:v>
                </c:pt>
                <c:pt idx="75470">
                  <c:v>104.81944444444444</c:v>
                </c:pt>
                <c:pt idx="75471">
                  <c:v>104.82083333333334</c:v>
                </c:pt>
                <c:pt idx="75472">
                  <c:v>104.82222222222222</c:v>
                </c:pt>
                <c:pt idx="75473">
                  <c:v>104.82361111111111</c:v>
                </c:pt>
                <c:pt idx="75474">
                  <c:v>104.825</c:v>
                </c:pt>
                <c:pt idx="75475">
                  <c:v>104.82638888888889</c:v>
                </c:pt>
                <c:pt idx="75476">
                  <c:v>104.82777777777778</c:v>
                </c:pt>
                <c:pt idx="75477">
                  <c:v>104.82916666666667</c:v>
                </c:pt>
                <c:pt idx="75478">
                  <c:v>104.83055555555555</c:v>
                </c:pt>
                <c:pt idx="75479">
                  <c:v>104.83194444444445</c:v>
                </c:pt>
                <c:pt idx="75480">
                  <c:v>104.83333333333333</c:v>
                </c:pt>
                <c:pt idx="75481">
                  <c:v>104.83472222222223</c:v>
                </c:pt>
                <c:pt idx="75482">
                  <c:v>104.83611111111111</c:v>
                </c:pt>
                <c:pt idx="75483">
                  <c:v>104.83750000000001</c:v>
                </c:pt>
                <c:pt idx="75484">
                  <c:v>104.83888888888889</c:v>
                </c:pt>
                <c:pt idx="75485">
                  <c:v>104.84027777777777</c:v>
                </c:pt>
                <c:pt idx="75486">
                  <c:v>104.84166666666667</c:v>
                </c:pt>
                <c:pt idx="75487">
                  <c:v>104.84305555555555</c:v>
                </c:pt>
                <c:pt idx="75488">
                  <c:v>104.84444444444445</c:v>
                </c:pt>
                <c:pt idx="75489">
                  <c:v>104.84583333333333</c:v>
                </c:pt>
                <c:pt idx="75490">
                  <c:v>104.84722222222223</c:v>
                </c:pt>
                <c:pt idx="75491">
                  <c:v>104.84861111111111</c:v>
                </c:pt>
                <c:pt idx="75492">
                  <c:v>104.85</c:v>
                </c:pt>
                <c:pt idx="75493">
                  <c:v>104.85138888888889</c:v>
                </c:pt>
                <c:pt idx="75494">
                  <c:v>104.85277777777777</c:v>
                </c:pt>
                <c:pt idx="75495">
                  <c:v>104.85416666666667</c:v>
                </c:pt>
                <c:pt idx="75496">
                  <c:v>104.85555555555555</c:v>
                </c:pt>
                <c:pt idx="75497">
                  <c:v>104.85694444444445</c:v>
                </c:pt>
                <c:pt idx="75498">
                  <c:v>104.85833333333333</c:v>
                </c:pt>
                <c:pt idx="75499">
                  <c:v>104.85972222222222</c:v>
                </c:pt>
                <c:pt idx="75500">
                  <c:v>104.86111111111111</c:v>
                </c:pt>
                <c:pt idx="75501">
                  <c:v>104.8625</c:v>
                </c:pt>
                <c:pt idx="75502">
                  <c:v>104.86388888888889</c:v>
                </c:pt>
                <c:pt idx="75503">
                  <c:v>104.86527777777778</c:v>
                </c:pt>
                <c:pt idx="75504">
                  <c:v>104.86666666666666</c:v>
                </c:pt>
                <c:pt idx="75505">
                  <c:v>104.86805555555556</c:v>
                </c:pt>
                <c:pt idx="75506">
                  <c:v>104.86944444444444</c:v>
                </c:pt>
                <c:pt idx="75507">
                  <c:v>104.87083333333334</c:v>
                </c:pt>
                <c:pt idx="75508">
                  <c:v>104.87222222222222</c:v>
                </c:pt>
                <c:pt idx="75509">
                  <c:v>104.87361111111112</c:v>
                </c:pt>
                <c:pt idx="75510">
                  <c:v>104.875</c:v>
                </c:pt>
                <c:pt idx="75511">
                  <c:v>104.87638888888888</c:v>
                </c:pt>
                <c:pt idx="75512">
                  <c:v>104.87777777777778</c:v>
                </c:pt>
                <c:pt idx="75513">
                  <c:v>104.87916666666666</c:v>
                </c:pt>
                <c:pt idx="75514">
                  <c:v>104.88055555555556</c:v>
                </c:pt>
                <c:pt idx="75515">
                  <c:v>104.88194444444444</c:v>
                </c:pt>
                <c:pt idx="75516">
                  <c:v>104.88333333333334</c:v>
                </c:pt>
                <c:pt idx="75517">
                  <c:v>104.88472222222222</c:v>
                </c:pt>
                <c:pt idx="75518">
                  <c:v>104.88611111111111</c:v>
                </c:pt>
                <c:pt idx="75519">
                  <c:v>104.8875</c:v>
                </c:pt>
                <c:pt idx="75520">
                  <c:v>104.88888888888889</c:v>
                </c:pt>
                <c:pt idx="75521">
                  <c:v>104.89027777777778</c:v>
                </c:pt>
                <c:pt idx="75522">
                  <c:v>104.89166666666667</c:v>
                </c:pt>
                <c:pt idx="75523">
                  <c:v>104.89305555555555</c:v>
                </c:pt>
                <c:pt idx="75524">
                  <c:v>104.89444444444445</c:v>
                </c:pt>
                <c:pt idx="75525">
                  <c:v>104.89583333333333</c:v>
                </c:pt>
                <c:pt idx="75526">
                  <c:v>104.89722222222223</c:v>
                </c:pt>
                <c:pt idx="75527">
                  <c:v>104.89861111111111</c:v>
                </c:pt>
                <c:pt idx="75528">
                  <c:v>104.9</c:v>
                </c:pt>
                <c:pt idx="75529">
                  <c:v>104.90138888888889</c:v>
                </c:pt>
                <c:pt idx="75530">
                  <c:v>104.90277777777777</c:v>
                </c:pt>
                <c:pt idx="75531">
                  <c:v>104.90416666666667</c:v>
                </c:pt>
                <c:pt idx="75532">
                  <c:v>104.90555555555555</c:v>
                </c:pt>
                <c:pt idx="75533">
                  <c:v>104.90694444444445</c:v>
                </c:pt>
                <c:pt idx="75534">
                  <c:v>104.90833333333333</c:v>
                </c:pt>
                <c:pt idx="75535">
                  <c:v>104.90972222222223</c:v>
                </c:pt>
                <c:pt idx="75536">
                  <c:v>104.91111111111111</c:v>
                </c:pt>
                <c:pt idx="75537">
                  <c:v>104.91249999999999</c:v>
                </c:pt>
                <c:pt idx="75538">
                  <c:v>104.91388888888889</c:v>
                </c:pt>
                <c:pt idx="75539">
                  <c:v>104.91527777777777</c:v>
                </c:pt>
                <c:pt idx="75540">
                  <c:v>104.91666666666667</c:v>
                </c:pt>
                <c:pt idx="75541">
                  <c:v>104.91805555555555</c:v>
                </c:pt>
                <c:pt idx="75542">
                  <c:v>104.91944444444445</c:v>
                </c:pt>
                <c:pt idx="75543">
                  <c:v>104.92083333333333</c:v>
                </c:pt>
                <c:pt idx="75544">
                  <c:v>104.92222222222222</c:v>
                </c:pt>
                <c:pt idx="75545">
                  <c:v>104.92361111111111</c:v>
                </c:pt>
                <c:pt idx="75546">
                  <c:v>104.925</c:v>
                </c:pt>
                <c:pt idx="75547">
                  <c:v>104.92638888888889</c:v>
                </c:pt>
                <c:pt idx="75548">
                  <c:v>104.92777777777778</c:v>
                </c:pt>
                <c:pt idx="75549">
                  <c:v>104.92916666666666</c:v>
                </c:pt>
                <c:pt idx="75550">
                  <c:v>104.93055555555556</c:v>
                </c:pt>
                <c:pt idx="75551">
                  <c:v>104.93194444444444</c:v>
                </c:pt>
                <c:pt idx="75552">
                  <c:v>104.93333333333334</c:v>
                </c:pt>
                <c:pt idx="75553">
                  <c:v>104.93472222222222</c:v>
                </c:pt>
                <c:pt idx="75554">
                  <c:v>104.93611111111112</c:v>
                </c:pt>
                <c:pt idx="75555">
                  <c:v>104.9375</c:v>
                </c:pt>
                <c:pt idx="75556">
                  <c:v>104.93888888888888</c:v>
                </c:pt>
                <c:pt idx="75557">
                  <c:v>104.94027777777778</c:v>
                </c:pt>
                <c:pt idx="75558">
                  <c:v>104.94166666666666</c:v>
                </c:pt>
                <c:pt idx="75559">
                  <c:v>104.94305555555556</c:v>
                </c:pt>
                <c:pt idx="75560">
                  <c:v>104.94444444444444</c:v>
                </c:pt>
                <c:pt idx="75561">
                  <c:v>104.94583333333334</c:v>
                </c:pt>
                <c:pt idx="75562">
                  <c:v>104.94722222222222</c:v>
                </c:pt>
                <c:pt idx="75563">
                  <c:v>104.94861111111111</c:v>
                </c:pt>
                <c:pt idx="75564">
                  <c:v>104.95</c:v>
                </c:pt>
                <c:pt idx="75565">
                  <c:v>104.95138888888889</c:v>
                </c:pt>
                <c:pt idx="75566">
                  <c:v>104.95277777777778</c:v>
                </c:pt>
                <c:pt idx="75567">
                  <c:v>104.95416666666667</c:v>
                </c:pt>
                <c:pt idx="75568">
                  <c:v>104.95555555555555</c:v>
                </c:pt>
                <c:pt idx="75569">
                  <c:v>104.95694444444445</c:v>
                </c:pt>
                <c:pt idx="75570">
                  <c:v>104.95833333333333</c:v>
                </c:pt>
                <c:pt idx="75571">
                  <c:v>104.95972222222223</c:v>
                </c:pt>
                <c:pt idx="75572">
                  <c:v>104.96111111111111</c:v>
                </c:pt>
                <c:pt idx="75573">
                  <c:v>104.96250000000001</c:v>
                </c:pt>
                <c:pt idx="75574">
                  <c:v>104.96388888888889</c:v>
                </c:pt>
                <c:pt idx="75575">
                  <c:v>104.96527777777777</c:v>
                </c:pt>
                <c:pt idx="75576">
                  <c:v>104.96666666666667</c:v>
                </c:pt>
                <c:pt idx="75577">
                  <c:v>104.96805555555555</c:v>
                </c:pt>
                <c:pt idx="75578">
                  <c:v>104.96944444444445</c:v>
                </c:pt>
                <c:pt idx="75579">
                  <c:v>104.97083333333333</c:v>
                </c:pt>
                <c:pt idx="75580">
                  <c:v>104.97222222222223</c:v>
                </c:pt>
                <c:pt idx="75581">
                  <c:v>104.97361111111111</c:v>
                </c:pt>
                <c:pt idx="75582">
                  <c:v>104.97499999999999</c:v>
                </c:pt>
                <c:pt idx="75583">
                  <c:v>104.97638888888889</c:v>
                </c:pt>
                <c:pt idx="75584">
                  <c:v>104.97777777777777</c:v>
                </c:pt>
                <c:pt idx="75585">
                  <c:v>104.97916666666667</c:v>
                </c:pt>
                <c:pt idx="75586">
                  <c:v>104.98055555555555</c:v>
                </c:pt>
                <c:pt idx="75587">
                  <c:v>104.98194444444445</c:v>
                </c:pt>
                <c:pt idx="75588">
                  <c:v>104.98333333333333</c:v>
                </c:pt>
                <c:pt idx="75589">
                  <c:v>104.98472222222222</c:v>
                </c:pt>
                <c:pt idx="75590">
                  <c:v>104.98611111111111</c:v>
                </c:pt>
                <c:pt idx="75591">
                  <c:v>104.9875</c:v>
                </c:pt>
                <c:pt idx="75592">
                  <c:v>104.98888888888889</c:v>
                </c:pt>
                <c:pt idx="75593">
                  <c:v>104.99027777777778</c:v>
                </c:pt>
                <c:pt idx="75594">
                  <c:v>104.99166666666666</c:v>
                </c:pt>
                <c:pt idx="75595">
                  <c:v>104.99305555555556</c:v>
                </c:pt>
                <c:pt idx="75596">
                  <c:v>104.99444444444444</c:v>
                </c:pt>
                <c:pt idx="75597">
                  <c:v>104.99583333333334</c:v>
                </c:pt>
                <c:pt idx="75598">
                  <c:v>104.99722222222222</c:v>
                </c:pt>
                <c:pt idx="75599">
                  <c:v>104.99861111111112</c:v>
                </c:pt>
                <c:pt idx="75600">
                  <c:v>105</c:v>
                </c:pt>
                <c:pt idx="75601">
                  <c:v>105.00138888888888</c:v>
                </c:pt>
                <c:pt idx="75602">
                  <c:v>105.00277777777778</c:v>
                </c:pt>
                <c:pt idx="75603">
                  <c:v>105.00416666666666</c:v>
                </c:pt>
                <c:pt idx="75604">
                  <c:v>105.00555555555556</c:v>
                </c:pt>
                <c:pt idx="75605">
                  <c:v>105.00694444444444</c:v>
                </c:pt>
                <c:pt idx="75606">
                  <c:v>105.00833333333334</c:v>
                </c:pt>
                <c:pt idx="75607">
                  <c:v>105.00972222222222</c:v>
                </c:pt>
                <c:pt idx="75608">
                  <c:v>105.01111111111111</c:v>
                </c:pt>
                <c:pt idx="75609">
                  <c:v>105.0125</c:v>
                </c:pt>
                <c:pt idx="75610">
                  <c:v>105.01388888888889</c:v>
                </c:pt>
                <c:pt idx="75611">
                  <c:v>105.01527777777778</c:v>
                </c:pt>
                <c:pt idx="75612">
                  <c:v>105.01666666666667</c:v>
                </c:pt>
                <c:pt idx="75613">
                  <c:v>105.01805555555555</c:v>
                </c:pt>
                <c:pt idx="75614">
                  <c:v>105.01944444444445</c:v>
                </c:pt>
                <c:pt idx="75615">
                  <c:v>105.02083333333333</c:v>
                </c:pt>
                <c:pt idx="75616">
                  <c:v>105.02222222222223</c:v>
                </c:pt>
                <c:pt idx="75617">
                  <c:v>105.02361111111111</c:v>
                </c:pt>
                <c:pt idx="75618">
                  <c:v>105.02500000000001</c:v>
                </c:pt>
                <c:pt idx="75619">
                  <c:v>105.02638888888889</c:v>
                </c:pt>
                <c:pt idx="75620">
                  <c:v>105.02777777777777</c:v>
                </c:pt>
                <c:pt idx="75621">
                  <c:v>105.02916666666667</c:v>
                </c:pt>
                <c:pt idx="75622">
                  <c:v>105.03055555555555</c:v>
                </c:pt>
                <c:pt idx="75623">
                  <c:v>105.03194444444445</c:v>
                </c:pt>
                <c:pt idx="75624">
                  <c:v>105.03333333333333</c:v>
                </c:pt>
                <c:pt idx="75625">
                  <c:v>105.03472222222223</c:v>
                </c:pt>
                <c:pt idx="75626">
                  <c:v>105.03611111111111</c:v>
                </c:pt>
                <c:pt idx="75627">
                  <c:v>105.03749999999999</c:v>
                </c:pt>
                <c:pt idx="75628">
                  <c:v>105.03888888888889</c:v>
                </c:pt>
                <c:pt idx="75629">
                  <c:v>105.04027777777777</c:v>
                </c:pt>
                <c:pt idx="75630">
                  <c:v>105.04166666666667</c:v>
                </c:pt>
                <c:pt idx="75631">
                  <c:v>105.04305555555555</c:v>
                </c:pt>
                <c:pt idx="75632">
                  <c:v>105.04444444444445</c:v>
                </c:pt>
                <c:pt idx="75633">
                  <c:v>105.04583333333333</c:v>
                </c:pt>
                <c:pt idx="75634">
                  <c:v>105.04722222222222</c:v>
                </c:pt>
                <c:pt idx="75635">
                  <c:v>105.04861111111111</c:v>
                </c:pt>
                <c:pt idx="75636">
                  <c:v>105.05</c:v>
                </c:pt>
                <c:pt idx="75637">
                  <c:v>105.05138888888889</c:v>
                </c:pt>
                <c:pt idx="75638">
                  <c:v>105.05277777777778</c:v>
                </c:pt>
                <c:pt idx="75639">
                  <c:v>105.05416666666666</c:v>
                </c:pt>
                <c:pt idx="75640">
                  <c:v>105.05555555555556</c:v>
                </c:pt>
                <c:pt idx="75641">
                  <c:v>105.05694444444444</c:v>
                </c:pt>
                <c:pt idx="75642">
                  <c:v>105.05833333333334</c:v>
                </c:pt>
                <c:pt idx="75643">
                  <c:v>105.05972222222222</c:v>
                </c:pt>
                <c:pt idx="75644">
                  <c:v>105.06111111111112</c:v>
                </c:pt>
                <c:pt idx="75645">
                  <c:v>105.0625</c:v>
                </c:pt>
                <c:pt idx="75646">
                  <c:v>105.06388888888888</c:v>
                </c:pt>
                <c:pt idx="75647">
                  <c:v>105.06527777777778</c:v>
                </c:pt>
                <c:pt idx="75648">
                  <c:v>105.06666666666666</c:v>
                </c:pt>
                <c:pt idx="75649">
                  <c:v>105.06805555555556</c:v>
                </c:pt>
                <c:pt idx="75650">
                  <c:v>105.06944444444444</c:v>
                </c:pt>
                <c:pt idx="75651">
                  <c:v>105.07083333333334</c:v>
                </c:pt>
                <c:pt idx="75652">
                  <c:v>105.07222222222222</c:v>
                </c:pt>
                <c:pt idx="75653">
                  <c:v>105.07361111111111</c:v>
                </c:pt>
                <c:pt idx="75654">
                  <c:v>105.075</c:v>
                </c:pt>
                <c:pt idx="75655">
                  <c:v>105.07638888888889</c:v>
                </c:pt>
                <c:pt idx="75656">
                  <c:v>105.07777777777778</c:v>
                </c:pt>
                <c:pt idx="75657">
                  <c:v>105.07916666666667</c:v>
                </c:pt>
                <c:pt idx="75658">
                  <c:v>105.08055555555555</c:v>
                </c:pt>
                <c:pt idx="75659">
                  <c:v>105.08194444444445</c:v>
                </c:pt>
                <c:pt idx="75660">
                  <c:v>105.08333333333333</c:v>
                </c:pt>
                <c:pt idx="75661">
                  <c:v>105.08472222222223</c:v>
                </c:pt>
                <c:pt idx="75662">
                  <c:v>105.08611111111111</c:v>
                </c:pt>
                <c:pt idx="75663">
                  <c:v>105.08750000000001</c:v>
                </c:pt>
                <c:pt idx="75664">
                  <c:v>105.08888888888889</c:v>
                </c:pt>
                <c:pt idx="75665">
                  <c:v>105.09027777777777</c:v>
                </c:pt>
                <c:pt idx="75666">
                  <c:v>105.09166666666667</c:v>
                </c:pt>
                <c:pt idx="75667">
                  <c:v>105.09305555555555</c:v>
                </c:pt>
                <c:pt idx="75668">
                  <c:v>105.09444444444445</c:v>
                </c:pt>
                <c:pt idx="75669">
                  <c:v>105.09583333333333</c:v>
                </c:pt>
                <c:pt idx="75670">
                  <c:v>105.09722222222223</c:v>
                </c:pt>
                <c:pt idx="75671">
                  <c:v>105.09861111111111</c:v>
                </c:pt>
                <c:pt idx="75672">
                  <c:v>105.1</c:v>
                </c:pt>
                <c:pt idx="75673">
                  <c:v>105.10138888888889</c:v>
                </c:pt>
                <c:pt idx="75674">
                  <c:v>105.10277777777777</c:v>
                </c:pt>
                <c:pt idx="75675">
                  <c:v>105.10416666666667</c:v>
                </c:pt>
                <c:pt idx="75676">
                  <c:v>105.10555555555555</c:v>
                </c:pt>
                <c:pt idx="75677">
                  <c:v>105.10694444444445</c:v>
                </c:pt>
                <c:pt idx="75678">
                  <c:v>105.10833333333333</c:v>
                </c:pt>
                <c:pt idx="75679">
                  <c:v>105.10972222222222</c:v>
                </c:pt>
                <c:pt idx="75680">
                  <c:v>105.11111111111111</c:v>
                </c:pt>
                <c:pt idx="75681">
                  <c:v>105.1125</c:v>
                </c:pt>
                <c:pt idx="75682">
                  <c:v>105.11388888888889</c:v>
                </c:pt>
                <c:pt idx="75683">
                  <c:v>105.11527777777778</c:v>
                </c:pt>
                <c:pt idx="75684">
                  <c:v>105.11666666666666</c:v>
                </c:pt>
                <c:pt idx="75685">
                  <c:v>105.11805555555556</c:v>
                </c:pt>
                <c:pt idx="75686">
                  <c:v>105.11944444444444</c:v>
                </c:pt>
                <c:pt idx="75687">
                  <c:v>105.12083333333334</c:v>
                </c:pt>
                <c:pt idx="75688">
                  <c:v>105.12222222222222</c:v>
                </c:pt>
                <c:pt idx="75689">
                  <c:v>105.12361111111112</c:v>
                </c:pt>
                <c:pt idx="75690">
                  <c:v>105.125</c:v>
                </c:pt>
                <c:pt idx="75691">
                  <c:v>105.12638888888888</c:v>
                </c:pt>
                <c:pt idx="75692">
                  <c:v>105.12777777777778</c:v>
                </c:pt>
                <c:pt idx="75693">
                  <c:v>105.12916666666666</c:v>
                </c:pt>
                <c:pt idx="75694">
                  <c:v>105.13055555555556</c:v>
                </c:pt>
                <c:pt idx="75695">
                  <c:v>105.13194444444444</c:v>
                </c:pt>
                <c:pt idx="75696">
                  <c:v>105.13333333333334</c:v>
                </c:pt>
                <c:pt idx="75697">
                  <c:v>105.13472222222222</c:v>
                </c:pt>
                <c:pt idx="75698">
                  <c:v>105.13611111111111</c:v>
                </c:pt>
                <c:pt idx="75699">
                  <c:v>105.1375</c:v>
                </c:pt>
                <c:pt idx="75700">
                  <c:v>105.13888888888889</c:v>
                </c:pt>
                <c:pt idx="75701">
                  <c:v>105.14027777777778</c:v>
                </c:pt>
                <c:pt idx="75702">
                  <c:v>105.14166666666667</c:v>
                </c:pt>
                <c:pt idx="75703">
                  <c:v>105.14305555555555</c:v>
                </c:pt>
                <c:pt idx="75704">
                  <c:v>105.14444444444445</c:v>
                </c:pt>
                <c:pt idx="75705">
                  <c:v>105.14583333333333</c:v>
                </c:pt>
                <c:pt idx="75706">
                  <c:v>105.14722222222223</c:v>
                </c:pt>
                <c:pt idx="75707">
                  <c:v>105.14861111111111</c:v>
                </c:pt>
                <c:pt idx="75708">
                  <c:v>105.15</c:v>
                </c:pt>
                <c:pt idx="75709">
                  <c:v>105.15138888888889</c:v>
                </c:pt>
                <c:pt idx="75710">
                  <c:v>105.15277777777777</c:v>
                </c:pt>
                <c:pt idx="75711">
                  <c:v>105.15416666666667</c:v>
                </c:pt>
                <c:pt idx="75712">
                  <c:v>105.15555555555555</c:v>
                </c:pt>
                <c:pt idx="75713">
                  <c:v>105.15694444444445</c:v>
                </c:pt>
                <c:pt idx="75714">
                  <c:v>105.15833333333333</c:v>
                </c:pt>
                <c:pt idx="75715">
                  <c:v>105.15972222222223</c:v>
                </c:pt>
                <c:pt idx="75716">
                  <c:v>105.16111111111111</c:v>
                </c:pt>
                <c:pt idx="75717">
                  <c:v>105.16249999999999</c:v>
                </c:pt>
                <c:pt idx="75718">
                  <c:v>105.16388888888889</c:v>
                </c:pt>
                <c:pt idx="75719">
                  <c:v>105.16527777777777</c:v>
                </c:pt>
                <c:pt idx="75720">
                  <c:v>105.16666666666667</c:v>
                </c:pt>
                <c:pt idx="75721">
                  <c:v>105.16805555555555</c:v>
                </c:pt>
                <c:pt idx="75722">
                  <c:v>105.16944444444445</c:v>
                </c:pt>
                <c:pt idx="75723">
                  <c:v>105.17083333333333</c:v>
                </c:pt>
                <c:pt idx="75724">
                  <c:v>105.17222222222222</c:v>
                </c:pt>
                <c:pt idx="75725">
                  <c:v>105.17361111111111</c:v>
                </c:pt>
                <c:pt idx="75726">
                  <c:v>105.175</c:v>
                </c:pt>
                <c:pt idx="75727">
                  <c:v>105.17638888888889</c:v>
                </c:pt>
                <c:pt idx="75728">
                  <c:v>105.17777777777778</c:v>
                </c:pt>
                <c:pt idx="75729">
                  <c:v>105.17916666666666</c:v>
                </c:pt>
                <c:pt idx="75730">
                  <c:v>105.18055555555556</c:v>
                </c:pt>
                <c:pt idx="75731">
                  <c:v>105.18194444444444</c:v>
                </c:pt>
                <c:pt idx="75732">
                  <c:v>105.18333333333334</c:v>
                </c:pt>
                <c:pt idx="75733">
                  <c:v>105.18472222222222</c:v>
                </c:pt>
                <c:pt idx="75734">
                  <c:v>105.18611111111112</c:v>
                </c:pt>
                <c:pt idx="75735">
                  <c:v>105.1875</c:v>
                </c:pt>
                <c:pt idx="75736">
                  <c:v>105.18888888888888</c:v>
                </c:pt>
                <c:pt idx="75737">
                  <c:v>105.19027777777778</c:v>
                </c:pt>
                <c:pt idx="75738">
                  <c:v>105.19166666666666</c:v>
                </c:pt>
                <c:pt idx="75739">
                  <c:v>105.19305555555556</c:v>
                </c:pt>
                <c:pt idx="75740">
                  <c:v>105.19444444444444</c:v>
                </c:pt>
                <c:pt idx="75741">
                  <c:v>105.19583333333334</c:v>
                </c:pt>
                <c:pt idx="75742">
                  <c:v>105.19722222222222</c:v>
                </c:pt>
                <c:pt idx="75743">
                  <c:v>105.19861111111111</c:v>
                </c:pt>
                <c:pt idx="75744">
                  <c:v>105.2</c:v>
                </c:pt>
                <c:pt idx="75745">
                  <c:v>105.20138888888889</c:v>
                </c:pt>
                <c:pt idx="75746">
                  <c:v>105.20277777777778</c:v>
                </c:pt>
                <c:pt idx="75747">
                  <c:v>105.20416666666667</c:v>
                </c:pt>
                <c:pt idx="75748">
                  <c:v>105.20555555555555</c:v>
                </c:pt>
                <c:pt idx="75749">
                  <c:v>105.20694444444445</c:v>
                </c:pt>
                <c:pt idx="75750">
                  <c:v>105.20833333333333</c:v>
                </c:pt>
                <c:pt idx="75751">
                  <c:v>105.20972222222223</c:v>
                </c:pt>
                <c:pt idx="75752">
                  <c:v>105.21111111111111</c:v>
                </c:pt>
                <c:pt idx="75753">
                  <c:v>105.21250000000001</c:v>
                </c:pt>
                <c:pt idx="75754">
                  <c:v>105.21388888888889</c:v>
                </c:pt>
                <c:pt idx="75755">
                  <c:v>105.21527777777777</c:v>
                </c:pt>
                <c:pt idx="75756">
                  <c:v>105.21666666666667</c:v>
                </c:pt>
                <c:pt idx="75757">
                  <c:v>105.21805555555555</c:v>
                </c:pt>
                <c:pt idx="75758">
                  <c:v>105.21944444444445</c:v>
                </c:pt>
                <c:pt idx="75759">
                  <c:v>105.22083333333333</c:v>
                </c:pt>
                <c:pt idx="75760">
                  <c:v>105.22222222222223</c:v>
                </c:pt>
                <c:pt idx="75761">
                  <c:v>105.22361111111111</c:v>
                </c:pt>
                <c:pt idx="75762">
                  <c:v>105.22499999999999</c:v>
                </c:pt>
                <c:pt idx="75763">
                  <c:v>105.22638888888889</c:v>
                </c:pt>
                <c:pt idx="75764">
                  <c:v>105.22777777777777</c:v>
                </c:pt>
                <c:pt idx="75765">
                  <c:v>105.22916666666667</c:v>
                </c:pt>
                <c:pt idx="75766">
                  <c:v>105.23055555555555</c:v>
                </c:pt>
                <c:pt idx="75767">
                  <c:v>105.23194444444445</c:v>
                </c:pt>
                <c:pt idx="75768">
                  <c:v>105.23333333333333</c:v>
                </c:pt>
                <c:pt idx="75769">
                  <c:v>105.23472222222222</c:v>
                </c:pt>
                <c:pt idx="75770">
                  <c:v>105.23611111111111</c:v>
                </c:pt>
                <c:pt idx="75771">
                  <c:v>105.2375</c:v>
                </c:pt>
                <c:pt idx="75772">
                  <c:v>105.23888888888889</c:v>
                </c:pt>
                <c:pt idx="75773">
                  <c:v>105.24027777777778</c:v>
                </c:pt>
                <c:pt idx="75774">
                  <c:v>105.24166666666666</c:v>
                </c:pt>
                <c:pt idx="75775">
                  <c:v>105.24305555555556</c:v>
                </c:pt>
                <c:pt idx="75776">
                  <c:v>105.24444444444444</c:v>
                </c:pt>
                <c:pt idx="75777">
                  <c:v>105.24583333333334</c:v>
                </c:pt>
                <c:pt idx="75778">
                  <c:v>105.24722222222222</c:v>
                </c:pt>
                <c:pt idx="75779">
                  <c:v>105.24861111111112</c:v>
                </c:pt>
                <c:pt idx="75780">
                  <c:v>105.25</c:v>
                </c:pt>
                <c:pt idx="75781">
                  <c:v>105.25138888888888</c:v>
                </c:pt>
                <c:pt idx="75782">
                  <c:v>105.25277777777778</c:v>
                </c:pt>
                <c:pt idx="75783">
                  <c:v>105.25416666666666</c:v>
                </c:pt>
                <c:pt idx="75784">
                  <c:v>105.25555555555556</c:v>
                </c:pt>
                <c:pt idx="75785">
                  <c:v>105.25694444444444</c:v>
                </c:pt>
                <c:pt idx="75786">
                  <c:v>105.25833333333334</c:v>
                </c:pt>
                <c:pt idx="75787">
                  <c:v>105.25972222222222</c:v>
                </c:pt>
                <c:pt idx="75788">
                  <c:v>105.26111111111111</c:v>
                </c:pt>
                <c:pt idx="75789">
                  <c:v>105.2625</c:v>
                </c:pt>
                <c:pt idx="75790">
                  <c:v>105.26388888888889</c:v>
                </c:pt>
                <c:pt idx="75791">
                  <c:v>105.26527777777778</c:v>
                </c:pt>
                <c:pt idx="75792">
                  <c:v>105.26666666666667</c:v>
                </c:pt>
                <c:pt idx="75793">
                  <c:v>105.26805555555555</c:v>
                </c:pt>
                <c:pt idx="75794">
                  <c:v>105.26944444444445</c:v>
                </c:pt>
                <c:pt idx="75795">
                  <c:v>105.27083333333333</c:v>
                </c:pt>
                <c:pt idx="75796">
                  <c:v>105.27222222222223</c:v>
                </c:pt>
                <c:pt idx="75797">
                  <c:v>105.27361111111111</c:v>
                </c:pt>
                <c:pt idx="75798">
                  <c:v>105.27500000000001</c:v>
                </c:pt>
                <c:pt idx="75799">
                  <c:v>105.27638888888889</c:v>
                </c:pt>
                <c:pt idx="75800">
                  <c:v>105.27777777777777</c:v>
                </c:pt>
                <c:pt idx="75801">
                  <c:v>105.27916666666667</c:v>
                </c:pt>
                <c:pt idx="75802">
                  <c:v>105.28055555555555</c:v>
                </c:pt>
                <c:pt idx="75803">
                  <c:v>105.28194444444445</c:v>
                </c:pt>
                <c:pt idx="75804">
                  <c:v>105.28333333333333</c:v>
                </c:pt>
                <c:pt idx="75805">
                  <c:v>105.28472222222223</c:v>
                </c:pt>
                <c:pt idx="75806">
                  <c:v>105.28611111111111</c:v>
                </c:pt>
                <c:pt idx="75807">
                  <c:v>105.28749999999999</c:v>
                </c:pt>
                <c:pt idx="75808">
                  <c:v>105.28888888888889</c:v>
                </c:pt>
                <c:pt idx="75809">
                  <c:v>105.29027777777777</c:v>
                </c:pt>
                <c:pt idx="75810">
                  <c:v>105.29166666666667</c:v>
                </c:pt>
                <c:pt idx="75811">
                  <c:v>105.29305555555555</c:v>
                </c:pt>
                <c:pt idx="75812">
                  <c:v>105.29444444444445</c:v>
                </c:pt>
                <c:pt idx="75813">
                  <c:v>105.29583333333333</c:v>
                </c:pt>
                <c:pt idx="75814">
                  <c:v>105.29722222222222</c:v>
                </c:pt>
                <c:pt idx="75815">
                  <c:v>105.29861111111111</c:v>
                </c:pt>
                <c:pt idx="75816">
                  <c:v>105.3</c:v>
                </c:pt>
                <c:pt idx="75817">
                  <c:v>105.30138888888889</c:v>
                </c:pt>
                <c:pt idx="75818">
                  <c:v>105.30277777777778</c:v>
                </c:pt>
                <c:pt idx="75819">
                  <c:v>105.30416666666666</c:v>
                </c:pt>
                <c:pt idx="75820">
                  <c:v>105.30555555555556</c:v>
                </c:pt>
                <c:pt idx="75821">
                  <c:v>105.30694444444444</c:v>
                </c:pt>
                <c:pt idx="75822">
                  <c:v>105.30833333333334</c:v>
                </c:pt>
                <c:pt idx="75823">
                  <c:v>105.30972222222222</c:v>
                </c:pt>
                <c:pt idx="75824">
                  <c:v>105.31111111111112</c:v>
                </c:pt>
                <c:pt idx="75825">
                  <c:v>105.3125</c:v>
                </c:pt>
                <c:pt idx="75826">
                  <c:v>105.31388888888888</c:v>
                </c:pt>
                <c:pt idx="75827">
                  <c:v>105.31527777777778</c:v>
                </c:pt>
                <c:pt idx="75828">
                  <c:v>105.31666666666666</c:v>
                </c:pt>
                <c:pt idx="75829">
                  <c:v>105.31805555555556</c:v>
                </c:pt>
                <c:pt idx="75830">
                  <c:v>105.31944444444444</c:v>
                </c:pt>
                <c:pt idx="75831">
                  <c:v>105.32083333333334</c:v>
                </c:pt>
                <c:pt idx="75832">
                  <c:v>105.32222222222222</c:v>
                </c:pt>
                <c:pt idx="75833">
                  <c:v>105.32361111111111</c:v>
                </c:pt>
                <c:pt idx="75834">
                  <c:v>105.325</c:v>
                </c:pt>
                <c:pt idx="75835">
                  <c:v>105.32638888888889</c:v>
                </c:pt>
                <c:pt idx="75836">
                  <c:v>105.32777777777778</c:v>
                </c:pt>
                <c:pt idx="75837">
                  <c:v>105.32916666666667</c:v>
                </c:pt>
                <c:pt idx="75838">
                  <c:v>105.33055555555555</c:v>
                </c:pt>
                <c:pt idx="75839">
                  <c:v>105.33194444444445</c:v>
                </c:pt>
                <c:pt idx="75840">
                  <c:v>105.33333333333333</c:v>
                </c:pt>
                <c:pt idx="75841">
                  <c:v>105.33472222222223</c:v>
                </c:pt>
                <c:pt idx="75842">
                  <c:v>105.33611111111111</c:v>
                </c:pt>
                <c:pt idx="75843">
                  <c:v>105.33750000000001</c:v>
                </c:pt>
                <c:pt idx="75844">
                  <c:v>105.33888888888889</c:v>
                </c:pt>
                <c:pt idx="75845">
                  <c:v>105.34027777777777</c:v>
                </c:pt>
                <c:pt idx="75846">
                  <c:v>105.34166666666667</c:v>
                </c:pt>
                <c:pt idx="75847">
                  <c:v>105.34305555555555</c:v>
                </c:pt>
                <c:pt idx="75848">
                  <c:v>105.34444444444445</c:v>
                </c:pt>
                <c:pt idx="75849">
                  <c:v>105.34583333333333</c:v>
                </c:pt>
                <c:pt idx="75850">
                  <c:v>105.34722222222223</c:v>
                </c:pt>
                <c:pt idx="75851">
                  <c:v>105.34861111111111</c:v>
                </c:pt>
                <c:pt idx="75852">
                  <c:v>105.35</c:v>
                </c:pt>
                <c:pt idx="75853">
                  <c:v>105.35138888888889</c:v>
                </c:pt>
                <c:pt idx="75854">
                  <c:v>105.35277777777777</c:v>
                </c:pt>
                <c:pt idx="75855">
                  <c:v>105.35416666666667</c:v>
                </c:pt>
                <c:pt idx="75856">
                  <c:v>105.35555555555555</c:v>
                </c:pt>
                <c:pt idx="75857">
                  <c:v>105.35694444444445</c:v>
                </c:pt>
                <c:pt idx="75858">
                  <c:v>105.35833333333333</c:v>
                </c:pt>
                <c:pt idx="75859">
                  <c:v>105.35972222222222</c:v>
                </c:pt>
                <c:pt idx="75860">
                  <c:v>105.36111111111111</c:v>
                </c:pt>
                <c:pt idx="75861">
                  <c:v>105.3625</c:v>
                </c:pt>
                <c:pt idx="75862">
                  <c:v>105.36388888888889</c:v>
                </c:pt>
                <c:pt idx="75863">
                  <c:v>105.36527777777778</c:v>
                </c:pt>
                <c:pt idx="75864">
                  <c:v>105.36666666666666</c:v>
                </c:pt>
                <c:pt idx="75865">
                  <c:v>105.36805555555556</c:v>
                </c:pt>
                <c:pt idx="75866">
                  <c:v>105.36944444444444</c:v>
                </c:pt>
                <c:pt idx="75867">
                  <c:v>105.37083333333334</c:v>
                </c:pt>
                <c:pt idx="75868">
                  <c:v>105.37222222222222</c:v>
                </c:pt>
                <c:pt idx="75869">
                  <c:v>105.37361111111112</c:v>
                </c:pt>
                <c:pt idx="75870">
                  <c:v>105.375</c:v>
                </c:pt>
                <c:pt idx="75871">
                  <c:v>105.37638888888888</c:v>
                </c:pt>
                <c:pt idx="75872">
                  <c:v>105.37777777777778</c:v>
                </c:pt>
                <c:pt idx="75873">
                  <c:v>105.37916666666666</c:v>
                </c:pt>
                <c:pt idx="75874">
                  <c:v>105.38055555555556</c:v>
                </c:pt>
                <c:pt idx="75875">
                  <c:v>105.38194444444444</c:v>
                </c:pt>
                <c:pt idx="75876">
                  <c:v>105.38333333333334</c:v>
                </c:pt>
                <c:pt idx="75877">
                  <c:v>105.38472222222222</c:v>
                </c:pt>
                <c:pt idx="75878">
                  <c:v>105.38611111111111</c:v>
                </c:pt>
                <c:pt idx="75879">
                  <c:v>105.3875</c:v>
                </c:pt>
                <c:pt idx="75880">
                  <c:v>105.38888888888889</c:v>
                </c:pt>
                <c:pt idx="75881">
                  <c:v>105.39027777777778</c:v>
                </c:pt>
                <c:pt idx="75882">
                  <c:v>105.39166666666667</c:v>
                </c:pt>
                <c:pt idx="75883">
                  <c:v>105.39305555555555</c:v>
                </c:pt>
                <c:pt idx="75884">
                  <c:v>105.39444444444445</c:v>
                </c:pt>
                <c:pt idx="75885">
                  <c:v>105.39583333333333</c:v>
                </c:pt>
                <c:pt idx="75886">
                  <c:v>105.39722222222223</c:v>
                </c:pt>
                <c:pt idx="75887">
                  <c:v>105.39861111111111</c:v>
                </c:pt>
                <c:pt idx="75888">
                  <c:v>105.4</c:v>
                </c:pt>
                <c:pt idx="75889">
                  <c:v>105.40138888888889</c:v>
                </c:pt>
                <c:pt idx="75890">
                  <c:v>105.40277777777777</c:v>
                </c:pt>
                <c:pt idx="75891">
                  <c:v>105.40416666666667</c:v>
                </c:pt>
                <c:pt idx="75892">
                  <c:v>105.40555555555555</c:v>
                </c:pt>
                <c:pt idx="75893">
                  <c:v>105.40694444444445</c:v>
                </c:pt>
                <c:pt idx="75894">
                  <c:v>105.40833333333333</c:v>
                </c:pt>
                <c:pt idx="75895">
                  <c:v>105.40972222222223</c:v>
                </c:pt>
                <c:pt idx="75896">
                  <c:v>105.41111111111111</c:v>
                </c:pt>
                <c:pt idx="75897">
                  <c:v>105.41249999999999</c:v>
                </c:pt>
                <c:pt idx="75898">
                  <c:v>105.41388888888889</c:v>
                </c:pt>
                <c:pt idx="75899">
                  <c:v>105.41527777777777</c:v>
                </c:pt>
                <c:pt idx="75900">
                  <c:v>105.41666666666667</c:v>
                </c:pt>
                <c:pt idx="75901">
                  <c:v>105.41805555555555</c:v>
                </c:pt>
                <c:pt idx="75902">
                  <c:v>105.41944444444445</c:v>
                </c:pt>
                <c:pt idx="75903">
                  <c:v>105.42083333333333</c:v>
                </c:pt>
                <c:pt idx="75904">
                  <c:v>105.42222222222222</c:v>
                </c:pt>
                <c:pt idx="75905">
                  <c:v>105.42361111111111</c:v>
                </c:pt>
                <c:pt idx="75906">
                  <c:v>105.425</c:v>
                </c:pt>
                <c:pt idx="75907">
                  <c:v>105.42638888888889</c:v>
                </c:pt>
                <c:pt idx="75908">
                  <c:v>105.42777777777778</c:v>
                </c:pt>
                <c:pt idx="75909">
                  <c:v>105.42916666666666</c:v>
                </c:pt>
                <c:pt idx="75910">
                  <c:v>105.43055555555556</c:v>
                </c:pt>
                <c:pt idx="75911">
                  <c:v>105.43194444444444</c:v>
                </c:pt>
                <c:pt idx="75912">
                  <c:v>105.43333333333334</c:v>
                </c:pt>
                <c:pt idx="75913">
                  <c:v>105.43472222222222</c:v>
                </c:pt>
                <c:pt idx="75914">
                  <c:v>105.43611111111112</c:v>
                </c:pt>
                <c:pt idx="75915">
                  <c:v>105.4375</c:v>
                </c:pt>
                <c:pt idx="75916">
                  <c:v>105.43888888888888</c:v>
                </c:pt>
                <c:pt idx="75917">
                  <c:v>105.44027777777778</c:v>
                </c:pt>
                <c:pt idx="75918">
                  <c:v>105.44166666666666</c:v>
                </c:pt>
                <c:pt idx="75919">
                  <c:v>105.44305555555556</c:v>
                </c:pt>
                <c:pt idx="75920">
                  <c:v>105.44444444444444</c:v>
                </c:pt>
                <c:pt idx="75921">
                  <c:v>105.44583333333334</c:v>
                </c:pt>
                <c:pt idx="75922">
                  <c:v>105.44722222222222</c:v>
                </c:pt>
                <c:pt idx="75923">
                  <c:v>105.44861111111111</c:v>
                </c:pt>
                <c:pt idx="75924">
                  <c:v>105.45</c:v>
                </c:pt>
                <c:pt idx="75925">
                  <c:v>105.45138888888889</c:v>
                </c:pt>
                <c:pt idx="75926">
                  <c:v>105.45277777777778</c:v>
                </c:pt>
                <c:pt idx="75927">
                  <c:v>105.45416666666667</c:v>
                </c:pt>
                <c:pt idx="75928">
                  <c:v>105.45555555555555</c:v>
                </c:pt>
                <c:pt idx="75929">
                  <c:v>105.45694444444445</c:v>
                </c:pt>
                <c:pt idx="75930">
                  <c:v>105.45833333333333</c:v>
                </c:pt>
                <c:pt idx="75931">
                  <c:v>105.45972222222223</c:v>
                </c:pt>
                <c:pt idx="75932">
                  <c:v>105.46111111111111</c:v>
                </c:pt>
                <c:pt idx="75933">
                  <c:v>105.46250000000001</c:v>
                </c:pt>
                <c:pt idx="75934">
                  <c:v>105.46388888888889</c:v>
                </c:pt>
                <c:pt idx="75935">
                  <c:v>105.46527777777777</c:v>
                </c:pt>
                <c:pt idx="75936">
                  <c:v>105.46666666666667</c:v>
                </c:pt>
                <c:pt idx="75937">
                  <c:v>105.46805555555555</c:v>
                </c:pt>
                <c:pt idx="75938">
                  <c:v>105.46944444444445</c:v>
                </c:pt>
                <c:pt idx="75939">
                  <c:v>105.47083333333333</c:v>
                </c:pt>
                <c:pt idx="75940">
                  <c:v>105.47222222222223</c:v>
                </c:pt>
                <c:pt idx="75941">
                  <c:v>105.47361111111111</c:v>
                </c:pt>
                <c:pt idx="75942">
                  <c:v>105.47499999999999</c:v>
                </c:pt>
                <c:pt idx="75943">
                  <c:v>105.47638888888889</c:v>
                </c:pt>
                <c:pt idx="75944">
                  <c:v>105.47777777777777</c:v>
                </c:pt>
                <c:pt idx="75945">
                  <c:v>105.47916666666667</c:v>
                </c:pt>
                <c:pt idx="75946">
                  <c:v>105.48055555555555</c:v>
                </c:pt>
                <c:pt idx="75947">
                  <c:v>105.48194444444445</c:v>
                </c:pt>
                <c:pt idx="75948">
                  <c:v>105.48333333333333</c:v>
                </c:pt>
                <c:pt idx="75949">
                  <c:v>105.48472222222222</c:v>
                </c:pt>
                <c:pt idx="75950">
                  <c:v>105.48611111111111</c:v>
                </c:pt>
                <c:pt idx="75951">
                  <c:v>105.4875</c:v>
                </c:pt>
                <c:pt idx="75952">
                  <c:v>105.48888888888889</c:v>
                </c:pt>
                <c:pt idx="75953">
                  <c:v>105.49027777777778</c:v>
                </c:pt>
                <c:pt idx="75954">
                  <c:v>105.49166666666666</c:v>
                </c:pt>
                <c:pt idx="75955">
                  <c:v>105.49305555555556</c:v>
                </c:pt>
                <c:pt idx="75956">
                  <c:v>105.49444444444444</c:v>
                </c:pt>
                <c:pt idx="75957">
                  <c:v>105.49583333333334</c:v>
                </c:pt>
                <c:pt idx="75958">
                  <c:v>105.49722222222222</c:v>
                </c:pt>
                <c:pt idx="75959">
                  <c:v>105.49861111111112</c:v>
                </c:pt>
                <c:pt idx="75960">
                  <c:v>105.5</c:v>
                </c:pt>
                <c:pt idx="75961">
                  <c:v>105.50138888888888</c:v>
                </c:pt>
                <c:pt idx="75962">
                  <c:v>105.50277777777778</c:v>
                </c:pt>
                <c:pt idx="75963">
                  <c:v>105.50416666666666</c:v>
                </c:pt>
                <c:pt idx="75964">
                  <c:v>105.50555555555556</c:v>
                </c:pt>
                <c:pt idx="75965">
                  <c:v>105.50694444444444</c:v>
                </c:pt>
                <c:pt idx="75966">
                  <c:v>105.50833333333334</c:v>
                </c:pt>
                <c:pt idx="75967">
                  <c:v>105.50972222222222</c:v>
                </c:pt>
                <c:pt idx="75968">
                  <c:v>105.51111111111111</c:v>
                </c:pt>
                <c:pt idx="75969">
                  <c:v>105.5125</c:v>
                </c:pt>
                <c:pt idx="75970">
                  <c:v>105.51388888888889</c:v>
                </c:pt>
                <c:pt idx="75971">
                  <c:v>105.51527777777778</c:v>
                </c:pt>
                <c:pt idx="75972">
                  <c:v>105.51666666666667</c:v>
                </c:pt>
                <c:pt idx="75973">
                  <c:v>105.51805555555555</c:v>
                </c:pt>
                <c:pt idx="75974">
                  <c:v>105.51944444444445</c:v>
                </c:pt>
                <c:pt idx="75975">
                  <c:v>105.52083333333333</c:v>
                </c:pt>
                <c:pt idx="75976">
                  <c:v>105.52222222222223</c:v>
                </c:pt>
                <c:pt idx="75977">
                  <c:v>105.52361111111111</c:v>
                </c:pt>
                <c:pt idx="75978">
                  <c:v>105.52500000000001</c:v>
                </c:pt>
                <c:pt idx="75979">
                  <c:v>105.52638888888889</c:v>
                </c:pt>
                <c:pt idx="75980">
                  <c:v>105.52777777777777</c:v>
                </c:pt>
                <c:pt idx="75981">
                  <c:v>105.52916666666667</c:v>
                </c:pt>
                <c:pt idx="75982">
                  <c:v>105.53055555555555</c:v>
                </c:pt>
                <c:pt idx="75983">
                  <c:v>105.53194444444445</c:v>
                </c:pt>
                <c:pt idx="75984">
                  <c:v>105.53333333333333</c:v>
                </c:pt>
                <c:pt idx="75985">
                  <c:v>105.53472222222223</c:v>
                </c:pt>
                <c:pt idx="75986">
                  <c:v>105.53611111111111</c:v>
                </c:pt>
                <c:pt idx="75987">
                  <c:v>105.53749999999999</c:v>
                </c:pt>
                <c:pt idx="75988">
                  <c:v>105.53888888888889</c:v>
                </c:pt>
                <c:pt idx="75989">
                  <c:v>105.54027777777777</c:v>
                </c:pt>
                <c:pt idx="75990">
                  <c:v>105.54166666666667</c:v>
                </c:pt>
                <c:pt idx="75991">
                  <c:v>105.54305555555555</c:v>
                </c:pt>
                <c:pt idx="75992">
                  <c:v>105.54444444444445</c:v>
                </c:pt>
                <c:pt idx="75993">
                  <c:v>105.54583333333333</c:v>
                </c:pt>
                <c:pt idx="75994">
                  <c:v>105.54722222222222</c:v>
                </c:pt>
                <c:pt idx="75995">
                  <c:v>105.54861111111111</c:v>
                </c:pt>
                <c:pt idx="75996">
                  <c:v>105.55</c:v>
                </c:pt>
                <c:pt idx="75997">
                  <c:v>105.55138888888889</c:v>
                </c:pt>
                <c:pt idx="75998">
                  <c:v>105.55277777777778</c:v>
                </c:pt>
                <c:pt idx="75999">
                  <c:v>105.55416666666666</c:v>
                </c:pt>
                <c:pt idx="76000">
                  <c:v>105.55555555555556</c:v>
                </c:pt>
                <c:pt idx="76001">
                  <c:v>105.55694444444444</c:v>
                </c:pt>
                <c:pt idx="76002">
                  <c:v>105.55833333333334</c:v>
                </c:pt>
                <c:pt idx="76003">
                  <c:v>105.55972222222222</c:v>
                </c:pt>
                <c:pt idx="76004">
                  <c:v>105.56111111111112</c:v>
                </c:pt>
                <c:pt idx="76005">
                  <c:v>105.5625</c:v>
                </c:pt>
                <c:pt idx="76006">
                  <c:v>105.56388888888888</c:v>
                </c:pt>
                <c:pt idx="76007">
                  <c:v>105.56527777777778</c:v>
                </c:pt>
                <c:pt idx="76008">
                  <c:v>105.56666666666666</c:v>
                </c:pt>
                <c:pt idx="76009">
                  <c:v>105.56805555555556</c:v>
                </c:pt>
                <c:pt idx="76010">
                  <c:v>105.56944444444444</c:v>
                </c:pt>
                <c:pt idx="76011">
                  <c:v>105.57083333333334</c:v>
                </c:pt>
                <c:pt idx="76012">
                  <c:v>105.57222222222222</c:v>
                </c:pt>
                <c:pt idx="76013">
                  <c:v>105.57361111111111</c:v>
                </c:pt>
                <c:pt idx="76014">
                  <c:v>105.575</c:v>
                </c:pt>
                <c:pt idx="76015">
                  <c:v>105.57638888888889</c:v>
                </c:pt>
                <c:pt idx="76016">
                  <c:v>105.57777777777778</c:v>
                </c:pt>
                <c:pt idx="76017">
                  <c:v>105.57916666666667</c:v>
                </c:pt>
                <c:pt idx="76018">
                  <c:v>105.58055555555555</c:v>
                </c:pt>
                <c:pt idx="76019">
                  <c:v>105.58194444444445</c:v>
                </c:pt>
                <c:pt idx="76020">
                  <c:v>105.58333333333333</c:v>
                </c:pt>
                <c:pt idx="76021">
                  <c:v>105.58472222222223</c:v>
                </c:pt>
                <c:pt idx="76022">
                  <c:v>105.58611111111111</c:v>
                </c:pt>
                <c:pt idx="76023">
                  <c:v>105.58750000000001</c:v>
                </c:pt>
                <c:pt idx="76024">
                  <c:v>105.58888888888889</c:v>
                </c:pt>
                <c:pt idx="76025">
                  <c:v>105.59027777777777</c:v>
                </c:pt>
                <c:pt idx="76026">
                  <c:v>105.59166666666667</c:v>
                </c:pt>
                <c:pt idx="76027">
                  <c:v>105.59305555555555</c:v>
                </c:pt>
                <c:pt idx="76028">
                  <c:v>105.59444444444445</c:v>
                </c:pt>
                <c:pt idx="76029">
                  <c:v>105.59583333333333</c:v>
                </c:pt>
                <c:pt idx="76030">
                  <c:v>105.59722222222223</c:v>
                </c:pt>
                <c:pt idx="76031">
                  <c:v>105.59861111111111</c:v>
                </c:pt>
                <c:pt idx="76032">
                  <c:v>105.6</c:v>
                </c:pt>
                <c:pt idx="76033">
                  <c:v>105.60138888888889</c:v>
                </c:pt>
                <c:pt idx="76034">
                  <c:v>105.60277777777777</c:v>
                </c:pt>
                <c:pt idx="76035">
                  <c:v>105.60416666666667</c:v>
                </c:pt>
                <c:pt idx="76036">
                  <c:v>105.60555555555555</c:v>
                </c:pt>
                <c:pt idx="76037">
                  <c:v>105.60694444444445</c:v>
                </c:pt>
                <c:pt idx="76038">
                  <c:v>105.60833333333333</c:v>
                </c:pt>
                <c:pt idx="76039">
                  <c:v>105.60972222222222</c:v>
                </c:pt>
                <c:pt idx="76040">
                  <c:v>105.61111111111111</c:v>
                </c:pt>
                <c:pt idx="76041">
                  <c:v>105.6125</c:v>
                </c:pt>
                <c:pt idx="76042">
                  <c:v>105.61388888888889</c:v>
                </c:pt>
                <c:pt idx="76043">
                  <c:v>105.61527777777778</c:v>
                </c:pt>
                <c:pt idx="76044">
                  <c:v>105.61666666666666</c:v>
                </c:pt>
                <c:pt idx="76045">
                  <c:v>105.61805555555556</c:v>
                </c:pt>
                <c:pt idx="76046">
                  <c:v>105.61944444444444</c:v>
                </c:pt>
                <c:pt idx="76047">
                  <c:v>105.62083333333334</c:v>
                </c:pt>
                <c:pt idx="76048">
                  <c:v>105.62222222222222</c:v>
                </c:pt>
                <c:pt idx="76049">
                  <c:v>105.62361111111112</c:v>
                </c:pt>
                <c:pt idx="76050">
                  <c:v>105.625</c:v>
                </c:pt>
                <c:pt idx="76051">
                  <c:v>105.62638888888888</c:v>
                </c:pt>
                <c:pt idx="76052">
                  <c:v>105.62777777777778</c:v>
                </c:pt>
                <c:pt idx="76053">
                  <c:v>105.62916666666666</c:v>
                </c:pt>
                <c:pt idx="76054">
                  <c:v>105.63055555555556</c:v>
                </c:pt>
                <c:pt idx="76055">
                  <c:v>105.63194444444444</c:v>
                </c:pt>
                <c:pt idx="76056">
                  <c:v>105.63333333333334</c:v>
                </c:pt>
                <c:pt idx="76057">
                  <c:v>105.63472222222222</c:v>
                </c:pt>
                <c:pt idx="76058">
                  <c:v>105.63611111111111</c:v>
                </c:pt>
                <c:pt idx="76059">
                  <c:v>105.6375</c:v>
                </c:pt>
                <c:pt idx="76060">
                  <c:v>105.63888888888889</c:v>
                </c:pt>
                <c:pt idx="76061">
                  <c:v>105.64027777777778</c:v>
                </c:pt>
                <c:pt idx="76062">
                  <c:v>105.64166666666667</c:v>
                </c:pt>
                <c:pt idx="76063">
                  <c:v>105.64305555555555</c:v>
                </c:pt>
                <c:pt idx="76064">
                  <c:v>105.64444444444445</c:v>
                </c:pt>
                <c:pt idx="76065">
                  <c:v>105.64583333333333</c:v>
                </c:pt>
                <c:pt idx="76066">
                  <c:v>105.64722222222223</c:v>
                </c:pt>
                <c:pt idx="76067">
                  <c:v>105.64861111111111</c:v>
                </c:pt>
                <c:pt idx="76068">
                  <c:v>105.65</c:v>
                </c:pt>
                <c:pt idx="76069">
                  <c:v>105.65138888888889</c:v>
                </c:pt>
                <c:pt idx="76070">
                  <c:v>105.65277777777777</c:v>
                </c:pt>
                <c:pt idx="76071">
                  <c:v>105.65416666666667</c:v>
                </c:pt>
                <c:pt idx="76072">
                  <c:v>105.65555555555555</c:v>
                </c:pt>
                <c:pt idx="76073">
                  <c:v>105.65694444444445</c:v>
                </c:pt>
                <c:pt idx="76074">
                  <c:v>105.65833333333333</c:v>
                </c:pt>
                <c:pt idx="76075">
                  <c:v>105.65972222222223</c:v>
                </c:pt>
                <c:pt idx="76076">
                  <c:v>105.66111111111111</c:v>
                </c:pt>
                <c:pt idx="76077">
                  <c:v>105.66249999999999</c:v>
                </c:pt>
                <c:pt idx="76078">
                  <c:v>105.66388888888889</c:v>
                </c:pt>
                <c:pt idx="76079">
                  <c:v>105.66527777777777</c:v>
                </c:pt>
                <c:pt idx="76080">
                  <c:v>105.66666666666667</c:v>
                </c:pt>
                <c:pt idx="76081">
                  <c:v>105.66805555555555</c:v>
                </c:pt>
                <c:pt idx="76082">
                  <c:v>105.66944444444445</c:v>
                </c:pt>
                <c:pt idx="76083">
                  <c:v>105.67083333333333</c:v>
                </c:pt>
                <c:pt idx="76084">
                  <c:v>105.67222222222222</c:v>
                </c:pt>
                <c:pt idx="76085">
                  <c:v>105.67361111111111</c:v>
                </c:pt>
                <c:pt idx="76086">
                  <c:v>105.675</c:v>
                </c:pt>
                <c:pt idx="76087">
                  <c:v>105.67638888888889</c:v>
                </c:pt>
                <c:pt idx="76088">
                  <c:v>105.67777777777778</c:v>
                </c:pt>
                <c:pt idx="76089">
                  <c:v>105.67916666666666</c:v>
                </c:pt>
                <c:pt idx="76090">
                  <c:v>105.68055555555556</c:v>
                </c:pt>
                <c:pt idx="76091">
                  <c:v>105.68194444444444</c:v>
                </c:pt>
                <c:pt idx="76092">
                  <c:v>105.68333333333334</c:v>
                </c:pt>
                <c:pt idx="76093">
                  <c:v>105.68472222222222</c:v>
                </c:pt>
                <c:pt idx="76094">
                  <c:v>105.68611111111112</c:v>
                </c:pt>
                <c:pt idx="76095">
                  <c:v>105.6875</c:v>
                </c:pt>
                <c:pt idx="76096">
                  <c:v>105.68888888888888</c:v>
                </c:pt>
                <c:pt idx="76097">
                  <c:v>105.69027777777778</c:v>
                </c:pt>
                <c:pt idx="76098">
                  <c:v>105.69166666666666</c:v>
                </c:pt>
                <c:pt idx="76099">
                  <c:v>105.69305555555556</c:v>
                </c:pt>
                <c:pt idx="76100">
                  <c:v>105.69444444444444</c:v>
                </c:pt>
                <c:pt idx="76101">
                  <c:v>105.69583333333334</c:v>
                </c:pt>
                <c:pt idx="76102">
                  <c:v>105.69722222222222</c:v>
                </c:pt>
                <c:pt idx="76103">
                  <c:v>105.69861111111111</c:v>
                </c:pt>
                <c:pt idx="76104">
                  <c:v>105.7</c:v>
                </c:pt>
                <c:pt idx="76105">
                  <c:v>105.70138888888889</c:v>
                </c:pt>
                <c:pt idx="76106">
                  <c:v>105.70277777777778</c:v>
                </c:pt>
                <c:pt idx="76107">
                  <c:v>105.70416666666667</c:v>
                </c:pt>
                <c:pt idx="76108">
                  <c:v>105.70555555555555</c:v>
                </c:pt>
                <c:pt idx="76109">
                  <c:v>105.70694444444445</c:v>
                </c:pt>
                <c:pt idx="76110">
                  <c:v>105.70833333333333</c:v>
                </c:pt>
                <c:pt idx="76111">
                  <c:v>105.70972222222223</c:v>
                </c:pt>
                <c:pt idx="76112">
                  <c:v>105.71111111111111</c:v>
                </c:pt>
                <c:pt idx="76113">
                  <c:v>105.71250000000001</c:v>
                </c:pt>
                <c:pt idx="76114">
                  <c:v>105.71388888888889</c:v>
                </c:pt>
                <c:pt idx="76115">
                  <c:v>105.71527777777777</c:v>
                </c:pt>
                <c:pt idx="76116">
                  <c:v>105.71666666666667</c:v>
                </c:pt>
                <c:pt idx="76117">
                  <c:v>105.71805555555555</c:v>
                </c:pt>
                <c:pt idx="76118">
                  <c:v>105.71944444444445</c:v>
                </c:pt>
                <c:pt idx="76119">
                  <c:v>105.72083333333333</c:v>
                </c:pt>
                <c:pt idx="76120">
                  <c:v>105.72222222222223</c:v>
                </c:pt>
                <c:pt idx="76121">
                  <c:v>105.72361111111111</c:v>
                </c:pt>
                <c:pt idx="76122">
                  <c:v>105.72499999999999</c:v>
                </c:pt>
                <c:pt idx="76123">
                  <c:v>105.72638888888889</c:v>
                </c:pt>
                <c:pt idx="76124">
                  <c:v>105.72777777777777</c:v>
                </c:pt>
                <c:pt idx="76125">
                  <c:v>105.72916666666667</c:v>
                </c:pt>
                <c:pt idx="76126">
                  <c:v>105.73055555555555</c:v>
                </c:pt>
                <c:pt idx="76127">
                  <c:v>105.73194444444445</c:v>
                </c:pt>
                <c:pt idx="76128">
                  <c:v>105.73333333333333</c:v>
                </c:pt>
                <c:pt idx="76129">
                  <c:v>105.73472222222222</c:v>
                </c:pt>
                <c:pt idx="76130">
                  <c:v>105.73611111111111</c:v>
                </c:pt>
                <c:pt idx="76131">
                  <c:v>105.7375</c:v>
                </c:pt>
                <c:pt idx="76132">
                  <c:v>105.73888888888889</c:v>
                </c:pt>
                <c:pt idx="76133">
                  <c:v>105.74027777777778</c:v>
                </c:pt>
                <c:pt idx="76134">
                  <c:v>105.74166666666666</c:v>
                </c:pt>
                <c:pt idx="76135">
                  <c:v>105.74305555555556</c:v>
                </c:pt>
                <c:pt idx="76136">
                  <c:v>105.74444444444444</c:v>
                </c:pt>
                <c:pt idx="76137">
                  <c:v>105.74583333333334</c:v>
                </c:pt>
                <c:pt idx="76138">
                  <c:v>105.74722222222222</c:v>
                </c:pt>
                <c:pt idx="76139">
                  <c:v>105.74861111111112</c:v>
                </c:pt>
                <c:pt idx="76140">
                  <c:v>105.75</c:v>
                </c:pt>
                <c:pt idx="76141">
                  <c:v>105.75138888888888</c:v>
                </c:pt>
                <c:pt idx="76142">
                  <c:v>105.75277777777778</c:v>
                </c:pt>
                <c:pt idx="76143">
                  <c:v>105.75416666666666</c:v>
                </c:pt>
                <c:pt idx="76144">
                  <c:v>105.75555555555556</c:v>
                </c:pt>
                <c:pt idx="76145">
                  <c:v>105.75694444444444</c:v>
                </c:pt>
                <c:pt idx="76146">
                  <c:v>105.75833333333334</c:v>
                </c:pt>
                <c:pt idx="76147">
                  <c:v>105.75972222222222</c:v>
                </c:pt>
                <c:pt idx="76148">
                  <c:v>105.76111111111111</c:v>
                </c:pt>
                <c:pt idx="76149">
                  <c:v>105.7625</c:v>
                </c:pt>
                <c:pt idx="76150">
                  <c:v>105.76388888888889</c:v>
                </c:pt>
                <c:pt idx="76151">
                  <c:v>105.76527777777778</c:v>
                </c:pt>
                <c:pt idx="76152">
                  <c:v>105.76666666666667</c:v>
                </c:pt>
                <c:pt idx="76153">
                  <c:v>105.76805555555555</c:v>
                </c:pt>
                <c:pt idx="76154">
                  <c:v>105.76944444444445</c:v>
                </c:pt>
                <c:pt idx="76155">
                  <c:v>105.77083333333333</c:v>
                </c:pt>
                <c:pt idx="76156">
                  <c:v>105.77222222222223</c:v>
                </c:pt>
                <c:pt idx="76157">
                  <c:v>105.77361111111111</c:v>
                </c:pt>
                <c:pt idx="76158">
                  <c:v>105.77500000000001</c:v>
                </c:pt>
                <c:pt idx="76159">
                  <c:v>105.77638888888889</c:v>
                </c:pt>
                <c:pt idx="76160">
                  <c:v>105.77777777777777</c:v>
                </c:pt>
                <c:pt idx="76161">
                  <c:v>105.77916666666667</c:v>
                </c:pt>
                <c:pt idx="76162">
                  <c:v>105.78055555555555</c:v>
                </c:pt>
                <c:pt idx="76163">
                  <c:v>105.78194444444445</c:v>
                </c:pt>
                <c:pt idx="76164">
                  <c:v>105.78333333333333</c:v>
                </c:pt>
                <c:pt idx="76165">
                  <c:v>105.78472222222223</c:v>
                </c:pt>
                <c:pt idx="76166">
                  <c:v>105.78611111111111</c:v>
                </c:pt>
                <c:pt idx="76167">
                  <c:v>105.78749999999999</c:v>
                </c:pt>
                <c:pt idx="76168">
                  <c:v>105.78888888888889</c:v>
                </c:pt>
                <c:pt idx="76169">
                  <c:v>105.79027777777777</c:v>
                </c:pt>
                <c:pt idx="76170">
                  <c:v>105.79166666666667</c:v>
                </c:pt>
                <c:pt idx="76171">
                  <c:v>105.79305555555555</c:v>
                </c:pt>
                <c:pt idx="76172">
                  <c:v>105.79444444444445</c:v>
                </c:pt>
                <c:pt idx="76173">
                  <c:v>105.79583333333333</c:v>
                </c:pt>
                <c:pt idx="76174">
                  <c:v>105.79722222222222</c:v>
                </c:pt>
                <c:pt idx="76175">
                  <c:v>105.79861111111111</c:v>
                </c:pt>
                <c:pt idx="76176">
                  <c:v>105.8</c:v>
                </c:pt>
                <c:pt idx="76177">
                  <c:v>105.80138888888889</c:v>
                </c:pt>
                <c:pt idx="76178">
                  <c:v>105.80277777777778</c:v>
                </c:pt>
                <c:pt idx="76179">
                  <c:v>105.80416666666666</c:v>
                </c:pt>
                <c:pt idx="76180">
                  <c:v>105.80555555555556</c:v>
                </c:pt>
                <c:pt idx="76181">
                  <c:v>105.80694444444444</c:v>
                </c:pt>
                <c:pt idx="76182">
                  <c:v>105.80833333333334</c:v>
                </c:pt>
                <c:pt idx="76183">
                  <c:v>105.80972222222222</c:v>
                </c:pt>
                <c:pt idx="76184">
                  <c:v>105.81111111111112</c:v>
                </c:pt>
                <c:pt idx="76185">
                  <c:v>105.8125</c:v>
                </c:pt>
                <c:pt idx="76186">
                  <c:v>105.81388888888888</c:v>
                </c:pt>
                <c:pt idx="76187">
                  <c:v>105.81527777777778</c:v>
                </c:pt>
                <c:pt idx="76188">
                  <c:v>105.81666666666666</c:v>
                </c:pt>
                <c:pt idx="76189">
                  <c:v>105.81805555555556</c:v>
                </c:pt>
                <c:pt idx="76190">
                  <c:v>105.81944444444444</c:v>
                </c:pt>
                <c:pt idx="76191">
                  <c:v>105.82083333333334</c:v>
                </c:pt>
                <c:pt idx="76192">
                  <c:v>105.82222222222222</c:v>
                </c:pt>
                <c:pt idx="76193">
                  <c:v>105.82361111111111</c:v>
                </c:pt>
                <c:pt idx="76194">
                  <c:v>105.825</c:v>
                </c:pt>
                <c:pt idx="76195">
                  <c:v>105.82638888888889</c:v>
                </c:pt>
                <c:pt idx="76196">
                  <c:v>105.82777777777778</c:v>
                </c:pt>
                <c:pt idx="76197">
                  <c:v>105.82916666666667</c:v>
                </c:pt>
                <c:pt idx="76198">
                  <c:v>105.83055555555555</c:v>
                </c:pt>
                <c:pt idx="76199">
                  <c:v>105.83194444444445</c:v>
                </c:pt>
                <c:pt idx="76200">
                  <c:v>105.83333333333333</c:v>
                </c:pt>
                <c:pt idx="76201">
                  <c:v>105.83472222222223</c:v>
                </c:pt>
                <c:pt idx="76202">
                  <c:v>105.83611111111111</c:v>
                </c:pt>
                <c:pt idx="76203">
                  <c:v>105.83750000000001</c:v>
                </c:pt>
                <c:pt idx="76204">
                  <c:v>105.83888888888889</c:v>
                </c:pt>
                <c:pt idx="76205">
                  <c:v>105.84027777777777</c:v>
                </c:pt>
                <c:pt idx="76206">
                  <c:v>105.84166666666667</c:v>
                </c:pt>
                <c:pt idx="76207">
                  <c:v>105.84305555555555</c:v>
                </c:pt>
                <c:pt idx="76208">
                  <c:v>105.84444444444445</c:v>
                </c:pt>
                <c:pt idx="76209">
                  <c:v>105.84583333333333</c:v>
                </c:pt>
                <c:pt idx="76210">
                  <c:v>105.84722222222223</c:v>
                </c:pt>
                <c:pt idx="76211">
                  <c:v>105.84861111111111</c:v>
                </c:pt>
                <c:pt idx="76212">
                  <c:v>105.85</c:v>
                </c:pt>
                <c:pt idx="76213">
                  <c:v>105.85138888888889</c:v>
                </c:pt>
                <c:pt idx="76214">
                  <c:v>105.85277777777777</c:v>
                </c:pt>
                <c:pt idx="76215">
                  <c:v>105.85416666666667</c:v>
                </c:pt>
                <c:pt idx="76216">
                  <c:v>105.85555555555555</c:v>
                </c:pt>
                <c:pt idx="76217">
                  <c:v>105.85694444444445</c:v>
                </c:pt>
                <c:pt idx="76218">
                  <c:v>105.85833333333333</c:v>
                </c:pt>
                <c:pt idx="76219">
                  <c:v>105.85972222222222</c:v>
                </c:pt>
                <c:pt idx="76220">
                  <c:v>105.86111111111111</c:v>
                </c:pt>
                <c:pt idx="76221">
                  <c:v>105.8625</c:v>
                </c:pt>
                <c:pt idx="76222">
                  <c:v>105.86388888888889</c:v>
                </c:pt>
                <c:pt idx="76223">
                  <c:v>105.86527777777778</c:v>
                </c:pt>
                <c:pt idx="76224">
                  <c:v>105.86666666666666</c:v>
                </c:pt>
                <c:pt idx="76225">
                  <c:v>105.86805555555556</c:v>
                </c:pt>
                <c:pt idx="76226">
                  <c:v>105.86944444444444</c:v>
                </c:pt>
                <c:pt idx="76227">
                  <c:v>105.87083333333334</c:v>
                </c:pt>
                <c:pt idx="76228">
                  <c:v>105.87222222222222</c:v>
                </c:pt>
                <c:pt idx="76229">
                  <c:v>105.87361111111112</c:v>
                </c:pt>
                <c:pt idx="76230">
                  <c:v>105.875</c:v>
                </c:pt>
                <c:pt idx="76231">
                  <c:v>105.87638888888888</c:v>
                </c:pt>
                <c:pt idx="76232">
                  <c:v>105.87777777777778</c:v>
                </c:pt>
                <c:pt idx="76233">
                  <c:v>105.87916666666666</c:v>
                </c:pt>
                <c:pt idx="76234">
                  <c:v>105.88055555555556</c:v>
                </c:pt>
                <c:pt idx="76235">
                  <c:v>105.88194444444444</c:v>
                </c:pt>
                <c:pt idx="76236">
                  <c:v>105.88333333333334</c:v>
                </c:pt>
                <c:pt idx="76237">
                  <c:v>105.88472222222222</c:v>
                </c:pt>
                <c:pt idx="76238">
                  <c:v>105.88611111111111</c:v>
                </c:pt>
                <c:pt idx="76239">
                  <c:v>105.8875</c:v>
                </c:pt>
                <c:pt idx="76240">
                  <c:v>105.88888888888889</c:v>
                </c:pt>
                <c:pt idx="76241">
                  <c:v>105.89027777777778</c:v>
                </c:pt>
                <c:pt idx="76242">
                  <c:v>105.89166666666667</c:v>
                </c:pt>
                <c:pt idx="76243">
                  <c:v>105.89305555555555</c:v>
                </c:pt>
                <c:pt idx="76244">
                  <c:v>105.89444444444445</c:v>
                </c:pt>
                <c:pt idx="76245">
                  <c:v>105.89583333333333</c:v>
                </c:pt>
                <c:pt idx="76246">
                  <c:v>105.89722222222223</c:v>
                </c:pt>
                <c:pt idx="76247">
                  <c:v>105.89861111111111</c:v>
                </c:pt>
                <c:pt idx="76248">
                  <c:v>105.9</c:v>
                </c:pt>
                <c:pt idx="76249">
                  <c:v>105.90138888888889</c:v>
                </c:pt>
                <c:pt idx="76250">
                  <c:v>105.90277777777777</c:v>
                </c:pt>
                <c:pt idx="76251">
                  <c:v>105.90416666666667</c:v>
                </c:pt>
                <c:pt idx="76252">
                  <c:v>105.90555555555555</c:v>
                </c:pt>
                <c:pt idx="76253">
                  <c:v>105.90694444444445</c:v>
                </c:pt>
                <c:pt idx="76254">
                  <c:v>105.90833333333333</c:v>
                </c:pt>
                <c:pt idx="76255">
                  <c:v>105.90972222222223</c:v>
                </c:pt>
                <c:pt idx="76256">
                  <c:v>105.91111111111111</c:v>
                </c:pt>
                <c:pt idx="76257">
                  <c:v>105.91249999999999</c:v>
                </c:pt>
                <c:pt idx="76258">
                  <c:v>105.91388888888889</c:v>
                </c:pt>
                <c:pt idx="76259">
                  <c:v>105.91527777777777</c:v>
                </c:pt>
                <c:pt idx="76260">
                  <c:v>105.91666666666667</c:v>
                </c:pt>
                <c:pt idx="76261">
                  <c:v>105.91805555555555</c:v>
                </c:pt>
                <c:pt idx="76262">
                  <c:v>105.91944444444445</c:v>
                </c:pt>
                <c:pt idx="76263">
                  <c:v>105.92083333333333</c:v>
                </c:pt>
                <c:pt idx="76264">
                  <c:v>105.92222222222222</c:v>
                </c:pt>
                <c:pt idx="76265">
                  <c:v>105.92361111111111</c:v>
                </c:pt>
                <c:pt idx="76266">
                  <c:v>105.925</c:v>
                </c:pt>
                <c:pt idx="76267">
                  <c:v>105.92638888888889</c:v>
                </c:pt>
                <c:pt idx="76268">
                  <c:v>105.92777777777778</c:v>
                </c:pt>
                <c:pt idx="76269">
                  <c:v>105.92916666666666</c:v>
                </c:pt>
                <c:pt idx="76270">
                  <c:v>105.93055555555556</c:v>
                </c:pt>
                <c:pt idx="76271">
                  <c:v>105.93194444444444</c:v>
                </c:pt>
                <c:pt idx="76272">
                  <c:v>105.93333333333334</c:v>
                </c:pt>
                <c:pt idx="76273">
                  <c:v>105.93472222222222</c:v>
                </c:pt>
                <c:pt idx="76274">
                  <c:v>105.93611111111112</c:v>
                </c:pt>
                <c:pt idx="76275">
                  <c:v>105.9375</c:v>
                </c:pt>
                <c:pt idx="76276">
                  <c:v>105.93888888888888</c:v>
                </c:pt>
                <c:pt idx="76277">
                  <c:v>105.94027777777778</c:v>
                </c:pt>
                <c:pt idx="76278">
                  <c:v>105.94166666666666</c:v>
                </c:pt>
                <c:pt idx="76279">
                  <c:v>105.94305555555556</c:v>
                </c:pt>
                <c:pt idx="76280">
                  <c:v>105.94444444444444</c:v>
                </c:pt>
                <c:pt idx="76281">
                  <c:v>105.94583333333334</c:v>
                </c:pt>
                <c:pt idx="76282">
                  <c:v>105.94722222222222</c:v>
                </c:pt>
                <c:pt idx="76283">
                  <c:v>105.94861111111111</c:v>
                </c:pt>
                <c:pt idx="76284">
                  <c:v>105.95</c:v>
                </c:pt>
                <c:pt idx="76285">
                  <c:v>105.95138888888889</c:v>
                </c:pt>
                <c:pt idx="76286">
                  <c:v>105.95277777777778</c:v>
                </c:pt>
                <c:pt idx="76287">
                  <c:v>105.95416666666667</c:v>
                </c:pt>
                <c:pt idx="76288">
                  <c:v>105.95555555555555</c:v>
                </c:pt>
                <c:pt idx="76289">
                  <c:v>105.95694444444445</c:v>
                </c:pt>
                <c:pt idx="76290">
                  <c:v>105.95833333333333</c:v>
                </c:pt>
                <c:pt idx="76291">
                  <c:v>105.95972222222223</c:v>
                </c:pt>
                <c:pt idx="76292">
                  <c:v>105.96111111111111</c:v>
                </c:pt>
                <c:pt idx="76293">
                  <c:v>105.96250000000001</c:v>
                </c:pt>
                <c:pt idx="76294">
                  <c:v>105.96388888888889</c:v>
                </c:pt>
                <c:pt idx="76295">
                  <c:v>105.96527777777777</c:v>
                </c:pt>
                <c:pt idx="76296">
                  <c:v>105.96666666666667</c:v>
                </c:pt>
                <c:pt idx="76297">
                  <c:v>105.96805555555555</c:v>
                </c:pt>
                <c:pt idx="76298">
                  <c:v>105.96944444444445</c:v>
                </c:pt>
                <c:pt idx="76299">
                  <c:v>105.97083333333333</c:v>
                </c:pt>
                <c:pt idx="76300">
                  <c:v>105.97222222222223</c:v>
                </c:pt>
                <c:pt idx="76301">
                  <c:v>105.97361111111111</c:v>
                </c:pt>
                <c:pt idx="76302">
                  <c:v>105.97499999999999</c:v>
                </c:pt>
                <c:pt idx="76303">
                  <c:v>105.97638888888889</c:v>
                </c:pt>
                <c:pt idx="76304">
                  <c:v>105.97777777777777</c:v>
                </c:pt>
                <c:pt idx="76305">
                  <c:v>105.97916666666667</c:v>
                </c:pt>
                <c:pt idx="76306">
                  <c:v>105.98055555555555</c:v>
                </c:pt>
                <c:pt idx="76307">
                  <c:v>105.98194444444445</c:v>
                </c:pt>
                <c:pt idx="76308">
                  <c:v>105.98333333333333</c:v>
                </c:pt>
                <c:pt idx="76309">
                  <c:v>105.98472222222222</c:v>
                </c:pt>
                <c:pt idx="76310">
                  <c:v>105.98611111111111</c:v>
                </c:pt>
                <c:pt idx="76311">
                  <c:v>105.9875</c:v>
                </c:pt>
                <c:pt idx="76312">
                  <c:v>105.98888888888889</c:v>
                </c:pt>
                <c:pt idx="76313">
                  <c:v>105.99027777777778</c:v>
                </c:pt>
                <c:pt idx="76314">
                  <c:v>105.99166666666666</c:v>
                </c:pt>
                <c:pt idx="76315">
                  <c:v>105.99305555555556</c:v>
                </c:pt>
                <c:pt idx="76316">
                  <c:v>105.99444444444444</c:v>
                </c:pt>
                <c:pt idx="76317">
                  <c:v>105.99583333333334</c:v>
                </c:pt>
                <c:pt idx="76318">
                  <c:v>105.99722222222222</c:v>
                </c:pt>
                <c:pt idx="76319">
                  <c:v>105.99861111111112</c:v>
                </c:pt>
                <c:pt idx="76320">
                  <c:v>106</c:v>
                </c:pt>
                <c:pt idx="76321">
                  <c:v>106.00138888888888</c:v>
                </c:pt>
                <c:pt idx="76322">
                  <c:v>106.00277777777778</c:v>
                </c:pt>
                <c:pt idx="76323">
                  <c:v>106.00416666666666</c:v>
                </c:pt>
                <c:pt idx="76324">
                  <c:v>106.00555555555556</c:v>
                </c:pt>
                <c:pt idx="76325">
                  <c:v>106.00694444444444</c:v>
                </c:pt>
                <c:pt idx="76326">
                  <c:v>106.00833333333334</c:v>
                </c:pt>
                <c:pt idx="76327">
                  <c:v>106.00972222222222</c:v>
                </c:pt>
                <c:pt idx="76328">
                  <c:v>106.01111111111111</c:v>
                </c:pt>
                <c:pt idx="76329">
                  <c:v>106.0125</c:v>
                </c:pt>
                <c:pt idx="76330">
                  <c:v>106.01388888888889</c:v>
                </c:pt>
                <c:pt idx="76331">
                  <c:v>106.01527777777778</c:v>
                </c:pt>
                <c:pt idx="76332">
                  <c:v>106.01666666666667</c:v>
                </c:pt>
                <c:pt idx="76333">
                  <c:v>106.01805555555555</c:v>
                </c:pt>
                <c:pt idx="76334">
                  <c:v>106.01944444444445</c:v>
                </c:pt>
                <c:pt idx="76335">
                  <c:v>106.02083333333333</c:v>
                </c:pt>
                <c:pt idx="76336">
                  <c:v>106.02222222222223</c:v>
                </c:pt>
                <c:pt idx="76337">
                  <c:v>106.02361111111111</c:v>
                </c:pt>
                <c:pt idx="76338">
                  <c:v>106.02500000000001</c:v>
                </c:pt>
                <c:pt idx="76339">
                  <c:v>106.02638888888889</c:v>
                </c:pt>
                <c:pt idx="76340">
                  <c:v>106.02777777777777</c:v>
                </c:pt>
                <c:pt idx="76341">
                  <c:v>106.02916666666667</c:v>
                </c:pt>
                <c:pt idx="76342">
                  <c:v>106.03055555555555</c:v>
                </c:pt>
                <c:pt idx="76343">
                  <c:v>106.03194444444445</c:v>
                </c:pt>
                <c:pt idx="76344">
                  <c:v>106.03333333333333</c:v>
                </c:pt>
                <c:pt idx="76345">
                  <c:v>106.03472222222223</c:v>
                </c:pt>
                <c:pt idx="76346">
                  <c:v>106.03611111111111</c:v>
                </c:pt>
                <c:pt idx="76347">
                  <c:v>106.03749999999999</c:v>
                </c:pt>
                <c:pt idx="76348">
                  <c:v>106.03888888888889</c:v>
                </c:pt>
                <c:pt idx="76349">
                  <c:v>106.04027777777777</c:v>
                </c:pt>
                <c:pt idx="76350">
                  <c:v>106.04166666666667</c:v>
                </c:pt>
                <c:pt idx="76351">
                  <c:v>106.04305555555555</c:v>
                </c:pt>
                <c:pt idx="76352">
                  <c:v>106.04444444444445</c:v>
                </c:pt>
                <c:pt idx="76353">
                  <c:v>106.04583333333333</c:v>
                </c:pt>
                <c:pt idx="76354">
                  <c:v>106.04722222222222</c:v>
                </c:pt>
                <c:pt idx="76355">
                  <c:v>106.04861111111111</c:v>
                </c:pt>
                <c:pt idx="76356">
                  <c:v>106.05</c:v>
                </c:pt>
                <c:pt idx="76357">
                  <c:v>106.05138888888889</c:v>
                </c:pt>
                <c:pt idx="76358">
                  <c:v>106.05277777777778</c:v>
                </c:pt>
                <c:pt idx="76359">
                  <c:v>106.05416666666666</c:v>
                </c:pt>
                <c:pt idx="76360">
                  <c:v>106.05555555555556</c:v>
                </c:pt>
                <c:pt idx="76361">
                  <c:v>106.05694444444444</c:v>
                </c:pt>
                <c:pt idx="76362">
                  <c:v>106.05833333333334</c:v>
                </c:pt>
                <c:pt idx="76363">
                  <c:v>106.05972222222222</c:v>
                </c:pt>
                <c:pt idx="76364">
                  <c:v>106.06111111111112</c:v>
                </c:pt>
                <c:pt idx="76365">
                  <c:v>106.0625</c:v>
                </c:pt>
                <c:pt idx="76366">
                  <c:v>106.06388888888888</c:v>
                </c:pt>
                <c:pt idx="76367">
                  <c:v>106.06527777777778</c:v>
                </c:pt>
                <c:pt idx="76368">
                  <c:v>106.06666666666666</c:v>
                </c:pt>
                <c:pt idx="76369">
                  <c:v>106.06805555555556</c:v>
                </c:pt>
                <c:pt idx="76370">
                  <c:v>106.06944444444444</c:v>
                </c:pt>
                <c:pt idx="76371">
                  <c:v>106.07083333333334</c:v>
                </c:pt>
                <c:pt idx="76372">
                  <c:v>106.07222222222222</c:v>
                </c:pt>
                <c:pt idx="76373">
                  <c:v>106.07361111111111</c:v>
                </c:pt>
                <c:pt idx="76374">
                  <c:v>106.075</c:v>
                </c:pt>
                <c:pt idx="76375">
                  <c:v>106.07638888888889</c:v>
                </c:pt>
                <c:pt idx="76376">
                  <c:v>106.07777777777778</c:v>
                </c:pt>
                <c:pt idx="76377">
                  <c:v>106.07916666666667</c:v>
                </c:pt>
                <c:pt idx="76378">
                  <c:v>106.08055555555555</c:v>
                </c:pt>
                <c:pt idx="76379">
                  <c:v>106.08194444444445</c:v>
                </c:pt>
                <c:pt idx="76380">
                  <c:v>106.08333333333333</c:v>
                </c:pt>
                <c:pt idx="76381">
                  <c:v>106.08472222222223</c:v>
                </c:pt>
                <c:pt idx="76382">
                  <c:v>106.08611111111111</c:v>
                </c:pt>
                <c:pt idx="76383">
                  <c:v>106.08750000000001</c:v>
                </c:pt>
                <c:pt idx="76384">
                  <c:v>106.08888888888889</c:v>
                </c:pt>
                <c:pt idx="76385">
                  <c:v>106.09027777777777</c:v>
                </c:pt>
                <c:pt idx="76386">
                  <c:v>106.09166666666667</c:v>
                </c:pt>
                <c:pt idx="76387">
                  <c:v>106.09305555555555</c:v>
                </c:pt>
                <c:pt idx="76388">
                  <c:v>106.09444444444445</c:v>
                </c:pt>
                <c:pt idx="76389">
                  <c:v>106.09583333333333</c:v>
                </c:pt>
                <c:pt idx="76390">
                  <c:v>106.09722222222223</c:v>
                </c:pt>
                <c:pt idx="76391">
                  <c:v>106.09861111111111</c:v>
                </c:pt>
                <c:pt idx="76392">
                  <c:v>106.1</c:v>
                </c:pt>
                <c:pt idx="76393">
                  <c:v>106.10138888888889</c:v>
                </c:pt>
                <c:pt idx="76394">
                  <c:v>106.10277777777777</c:v>
                </c:pt>
                <c:pt idx="76395">
                  <c:v>106.10416666666667</c:v>
                </c:pt>
                <c:pt idx="76396">
                  <c:v>106.10555555555555</c:v>
                </c:pt>
                <c:pt idx="76397">
                  <c:v>106.10694444444445</c:v>
                </c:pt>
                <c:pt idx="76398">
                  <c:v>106.10833333333333</c:v>
                </c:pt>
                <c:pt idx="76399">
                  <c:v>106.10972222222222</c:v>
                </c:pt>
                <c:pt idx="76400">
                  <c:v>106.11111111111111</c:v>
                </c:pt>
                <c:pt idx="76401">
                  <c:v>106.1125</c:v>
                </c:pt>
                <c:pt idx="76402">
                  <c:v>106.11388888888889</c:v>
                </c:pt>
                <c:pt idx="76403">
                  <c:v>106.11527777777778</c:v>
                </c:pt>
                <c:pt idx="76404">
                  <c:v>106.11666666666666</c:v>
                </c:pt>
                <c:pt idx="76405">
                  <c:v>106.11805555555556</c:v>
                </c:pt>
                <c:pt idx="76406">
                  <c:v>106.11944444444444</c:v>
                </c:pt>
                <c:pt idx="76407">
                  <c:v>106.12083333333334</c:v>
                </c:pt>
                <c:pt idx="76408">
                  <c:v>106.12222222222222</c:v>
                </c:pt>
                <c:pt idx="76409">
                  <c:v>106.12361111111112</c:v>
                </c:pt>
                <c:pt idx="76410">
                  <c:v>106.125</c:v>
                </c:pt>
                <c:pt idx="76411">
                  <c:v>106.12638888888888</c:v>
                </c:pt>
                <c:pt idx="76412">
                  <c:v>106.12777777777778</c:v>
                </c:pt>
                <c:pt idx="76413">
                  <c:v>106.12916666666666</c:v>
                </c:pt>
                <c:pt idx="76414">
                  <c:v>106.13055555555556</c:v>
                </c:pt>
                <c:pt idx="76415">
                  <c:v>106.13194444444444</c:v>
                </c:pt>
                <c:pt idx="76416">
                  <c:v>106.13333333333334</c:v>
                </c:pt>
                <c:pt idx="76417">
                  <c:v>106.13472222222222</c:v>
                </c:pt>
                <c:pt idx="76418">
                  <c:v>106.13611111111111</c:v>
                </c:pt>
                <c:pt idx="76419">
                  <c:v>106.1375</c:v>
                </c:pt>
                <c:pt idx="76420">
                  <c:v>106.13888888888889</c:v>
                </c:pt>
                <c:pt idx="76421">
                  <c:v>106.14027777777778</c:v>
                </c:pt>
                <c:pt idx="76422">
                  <c:v>106.14166666666667</c:v>
                </c:pt>
                <c:pt idx="76423">
                  <c:v>106.14305555555555</c:v>
                </c:pt>
                <c:pt idx="76424">
                  <c:v>106.14444444444445</c:v>
                </c:pt>
                <c:pt idx="76425">
                  <c:v>106.14583333333333</c:v>
                </c:pt>
                <c:pt idx="76426">
                  <c:v>106.14722222222223</c:v>
                </c:pt>
                <c:pt idx="76427">
                  <c:v>106.14861111111111</c:v>
                </c:pt>
                <c:pt idx="76428">
                  <c:v>106.15</c:v>
                </c:pt>
                <c:pt idx="76429">
                  <c:v>106.15138888888889</c:v>
                </c:pt>
                <c:pt idx="76430">
                  <c:v>106.15277777777777</c:v>
                </c:pt>
                <c:pt idx="76431">
                  <c:v>106.15416666666667</c:v>
                </c:pt>
                <c:pt idx="76432">
                  <c:v>106.15555555555555</c:v>
                </c:pt>
                <c:pt idx="76433">
                  <c:v>106.15694444444445</c:v>
                </c:pt>
                <c:pt idx="76434">
                  <c:v>106.15833333333333</c:v>
                </c:pt>
                <c:pt idx="76435">
                  <c:v>106.15972222222223</c:v>
                </c:pt>
                <c:pt idx="76436">
                  <c:v>106.16111111111111</c:v>
                </c:pt>
                <c:pt idx="76437">
                  <c:v>106.16249999999999</c:v>
                </c:pt>
                <c:pt idx="76438">
                  <c:v>106.16388888888889</c:v>
                </c:pt>
                <c:pt idx="76439">
                  <c:v>106.16527777777777</c:v>
                </c:pt>
                <c:pt idx="76440">
                  <c:v>106.16666666666667</c:v>
                </c:pt>
                <c:pt idx="76441">
                  <c:v>106.16805555555555</c:v>
                </c:pt>
                <c:pt idx="76442">
                  <c:v>106.16944444444445</c:v>
                </c:pt>
                <c:pt idx="76443">
                  <c:v>106.17083333333333</c:v>
                </c:pt>
                <c:pt idx="76444">
                  <c:v>106.17222222222222</c:v>
                </c:pt>
                <c:pt idx="76445">
                  <c:v>106.17361111111111</c:v>
                </c:pt>
                <c:pt idx="76446">
                  <c:v>106.175</c:v>
                </c:pt>
                <c:pt idx="76447">
                  <c:v>106.17638888888889</c:v>
                </c:pt>
                <c:pt idx="76448">
                  <c:v>106.17777777777778</c:v>
                </c:pt>
                <c:pt idx="76449">
                  <c:v>106.17916666666666</c:v>
                </c:pt>
                <c:pt idx="76450">
                  <c:v>106.18055555555556</c:v>
                </c:pt>
                <c:pt idx="76451">
                  <c:v>106.18194444444444</c:v>
                </c:pt>
                <c:pt idx="76452">
                  <c:v>106.18333333333334</c:v>
                </c:pt>
                <c:pt idx="76453">
                  <c:v>106.18472222222222</c:v>
                </c:pt>
                <c:pt idx="76454">
                  <c:v>106.18611111111112</c:v>
                </c:pt>
                <c:pt idx="76455">
                  <c:v>106.1875</c:v>
                </c:pt>
                <c:pt idx="76456">
                  <c:v>106.18888888888888</c:v>
                </c:pt>
                <c:pt idx="76457">
                  <c:v>106.19027777777778</c:v>
                </c:pt>
                <c:pt idx="76458">
                  <c:v>106.19166666666666</c:v>
                </c:pt>
                <c:pt idx="76459">
                  <c:v>106.19305555555556</c:v>
                </c:pt>
                <c:pt idx="76460">
                  <c:v>106.19444444444444</c:v>
                </c:pt>
                <c:pt idx="76461">
                  <c:v>106.19583333333334</c:v>
                </c:pt>
                <c:pt idx="76462">
                  <c:v>106.19722222222222</c:v>
                </c:pt>
                <c:pt idx="76463">
                  <c:v>106.19861111111111</c:v>
                </c:pt>
                <c:pt idx="76464">
                  <c:v>106.2</c:v>
                </c:pt>
                <c:pt idx="76465">
                  <c:v>106.20138888888889</c:v>
                </c:pt>
                <c:pt idx="76466">
                  <c:v>106.20277777777778</c:v>
                </c:pt>
                <c:pt idx="76467">
                  <c:v>106.20416666666667</c:v>
                </c:pt>
                <c:pt idx="76468">
                  <c:v>106.20555555555555</c:v>
                </c:pt>
                <c:pt idx="76469">
                  <c:v>106.20694444444445</c:v>
                </c:pt>
                <c:pt idx="76470">
                  <c:v>106.20833333333333</c:v>
                </c:pt>
                <c:pt idx="76471">
                  <c:v>106.20972222222223</c:v>
                </c:pt>
                <c:pt idx="76472">
                  <c:v>106.21111111111111</c:v>
                </c:pt>
                <c:pt idx="76473">
                  <c:v>106.21250000000001</c:v>
                </c:pt>
                <c:pt idx="76474">
                  <c:v>106.21388888888889</c:v>
                </c:pt>
                <c:pt idx="76475">
                  <c:v>106.21527777777777</c:v>
                </c:pt>
                <c:pt idx="76476">
                  <c:v>106.21666666666667</c:v>
                </c:pt>
                <c:pt idx="76477">
                  <c:v>106.21805555555555</c:v>
                </c:pt>
                <c:pt idx="76478">
                  <c:v>106.21944444444445</c:v>
                </c:pt>
                <c:pt idx="76479">
                  <c:v>106.22083333333333</c:v>
                </c:pt>
                <c:pt idx="76480">
                  <c:v>106.22222222222223</c:v>
                </c:pt>
                <c:pt idx="76481">
                  <c:v>106.22361111111111</c:v>
                </c:pt>
                <c:pt idx="76482">
                  <c:v>106.22499999999999</c:v>
                </c:pt>
                <c:pt idx="76483">
                  <c:v>106.22638888888889</c:v>
                </c:pt>
                <c:pt idx="76484">
                  <c:v>106.22777777777777</c:v>
                </c:pt>
                <c:pt idx="76485">
                  <c:v>106.22916666666667</c:v>
                </c:pt>
                <c:pt idx="76486">
                  <c:v>106.23055555555555</c:v>
                </c:pt>
                <c:pt idx="76487">
                  <c:v>106.23194444444445</c:v>
                </c:pt>
                <c:pt idx="76488">
                  <c:v>106.23333333333333</c:v>
                </c:pt>
                <c:pt idx="76489">
                  <c:v>106.23472222222222</c:v>
                </c:pt>
                <c:pt idx="76490">
                  <c:v>106.23611111111111</c:v>
                </c:pt>
                <c:pt idx="76491">
                  <c:v>106.2375</c:v>
                </c:pt>
                <c:pt idx="76492">
                  <c:v>106.23888888888889</c:v>
                </c:pt>
                <c:pt idx="76493">
                  <c:v>106.24027777777778</c:v>
                </c:pt>
                <c:pt idx="76494">
                  <c:v>106.24166666666666</c:v>
                </c:pt>
                <c:pt idx="76495">
                  <c:v>106.24305555555556</c:v>
                </c:pt>
                <c:pt idx="76496">
                  <c:v>106.24444444444444</c:v>
                </c:pt>
                <c:pt idx="76497">
                  <c:v>106.24583333333334</c:v>
                </c:pt>
                <c:pt idx="76498">
                  <c:v>106.24722222222222</c:v>
                </c:pt>
                <c:pt idx="76499">
                  <c:v>106.24861111111112</c:v>
                </c:pt>
                <c:pt idx="76500">
                  <c:v>106.25</c:v>
                </c:pt>
                <c:pt idx="76501">
                  <c:v>106.25138888888888</c:v>
                </c:pt>
                <c:pt idx="76502">
                  <c:v>106.25277777777778</c:v>
                </c:pt>
                <c:pt idx="76503">
                  <c:v>106.25416666666666</c:v>
                </c:pt>
                <c:pt idx="76504">
                  <c:v>106.25555555555556</c:v>
                </c:pt>
                <c:pt idx="76505">
                  <c:v>106.25694444444444</c:v>
                </c:pt>
                <c:pt idx="76506">
                  <c:v>106.25833333333334</c:v>
                </c:pt>
                <c:pt idx="76507">
                  <c:v>106.25972222222222</c:v>
                </c:pt>
                <c:pt idx="76508">
                  <c:v>106.26111111111111</c:v>
                </c:pt>
                <c:pt idx="76509">
                  <c:v>106.2625</c:v>
                </c:pt>
                <c:pt idx="76510">
                  <c:v>106.26388888888889</c:v>
                </c:pt>
                <c:pt idx="76511">
                  <c:v>106.26527777777778</c:v>
                </c:pt>
                <c:pt idx="76512">
                  <c:v>106.26666666666667</c:v>
                </c:pt>
                <c:pt idx="76513">
                  <c:v>106.26805555555555</c:v>
                </c:pt>
                <c:pt idx="76514">
                  <c:v>106.26944444444445</c:v>
                </c:pt>
                <c:pt idx="76515">
                  <c:v>106.27083333333333</c:v>
                </c:pt>
                <c:pt idx="76516">
                  <c:v>106.27222222222223</c:v>
                </c:pt>
                <c:pt idx="76517">
                  <c:v>106.27361111111111</c:v>
                </c:pt>
                <c:pt idx="76518">
                  <c:v>106.27500000000001</c:v>
                </c:pt>
                <c:pt idx="76519">
                  <c:v>106.27638888888889</c:v>
                </c:pt>
                <c:pt idx="76520">
                  <c:v>106.27777777777777</c:v>
                </c:pt>
                <c:pt idx="76521">
                  <c:v>106.27916666666667</c:v>
                </c:pt>
                <c:pt idx="76522">
                  <c:v>106.28055555555555</c:v>
                </c:pt>
                <c:pt idx="76523">
                  <c:v>106.28194444444445</c:v>
                </c:pt>
                <c:pt idx="76524">
                  <c:v>106.28333333333333</c:v>
                </c:pt>
                <c:pt idx="76525">
                  <c:v>106.28472222222223</c:v>
                </c:pt>
                <c:pt idx="76526">
                  <c:v>106.28611111111111</c:v>
                </c:pt>
                <c:pt idx="76527">
                  <c:v>106.28749999999999</c:v>
                </c:pt>
                <c:pt idx="76528">
                  <c:v>106.28888888888889</c:v>
                </c:pt>
                <c:pt idx="76529">
                  <c:v>106.29027777777777</c:v>
                </c:pt>
                <c:pt idx="76530">
                  <c:v>106.29166666666667</c:v>
                </c:pt>
                <c:pt idx="76531">
                  <c:v>106.29305555555555</c:v>
                </c:pt>
                <c:pt idx="76532">
                  <c:v>106.29444444444445</c:v>
                </c:pt>
                <c:pt idx="76533">
                  <c:v>106.29583333333333</c:v>
                </c:pt>
                <c:pt idx="76534">
                  <c:v>106.29722222222222</c:v>
                </c:pt>
                <c:pt idx="76535">
                  <c:v>106.29861111111111</c:v>
                </c:pt>
                <c:pt idx="76536">
                  <c:v>106.3</c:v>
                </c:pt>
                <c:pt idx="76537">
                  <c:v>106.30138888888889</c:v>
                </c:pt>
                <c:pt idx="76538">
                  <c:v>106.30277777777778</c:v>
                </c:pt>
                <c:pt idx="76539">
                  <c:v>106.30416666666666</c:v>
                </c:pt>
                <c:pt idx="76540">
                  <c:v>106.30555555555556</c:v>
                </c:pt>
                <c:pt idx="76541">
                  <c:v>106.30694444444444</c:v>
                </c:pt>
                <c:pt idx="76542">
                  <c:v>106.30833333333334</c:v>
                </c:pt>
                <c:pt idx="76543">
                  <c:v>106.30972222222222</c:v>
                </c:pt>
                <c:pt idx="76544">
                  <c:v>106.31111111111112</c:v>
                </c:pt>
                <c:pt idx="76545">
                  <c:v>106.3125</c:v>
                </c:pt>
                <c:pt idx="76546">
                  <c:v>106.31388888888888</c:v>
                </c:pt>
                <c:pt idx="76547">
                  <c:v>106.31527777777778</c:v>
                </c:pt>
                <c:pt idx="76548">
                  <c:v>106.31666666666666</c:v>
                </c:pt>
                <c:pt idx="76549">
                  <c:v>106.31805555555556</c:v>
                </c:pt>
                <c:pt idx="76550">
                  <c:v>106.31944444444444</c:v>
                </c:pt>
                <c:pt idx="76551">
                  <c:v>106.32083333333334</c:v>
                </c:pt>
                <c:pt idx="76552">
                  <c:v>106.32222222222222</c:v>
                </c:pt>
                <c:pt idx="76553">
                  <c:v>106.32361111111111</c:v>
                </c:pt>
                <c:pt idx="76554">
                  <c:v>106.325</c:v>
                </c:pt>
                <c:pt idx="76555">
                  <c:v>106.32638888888889</c:v>
                </c:pt>
                <c:pt idx="76556">
                  <c:v>106.32777777777778</c:v>
                </c:pt>
                <c:pt idx="76557">
                  <c:v>106.32916666666667</c:v>
                </c:pt>
                <c:pt idx="76558">
                  <c:v>106.33055555555555</c:v>
                </c:pt>
                <c:pt idx="76559">
                  <c:v>106.33194444444445</c:v>
                </c:pt>
                <c:pt idx="76560">
                  <c:v>106.33333333333333</c:v>
                </c:pt>
                <c:pt idx="76561">
                  <c:v>106.33472222222223</c:v>
                </c:pt>
                <c:pt idx="76562">
                  <c:v>106.33611111111111</c:v>
                </c:pt>
                <c:pt idx="76563">
                  <c:v>106.33750000000001</c:v>
                </c:pt>
                <c:pt idx="76564">
                  <c:v>106.33888888888889</c:v>
                </c:pt>
                <c:pt idx="76565">
                  <c:v>106.34027777777777</c:v>
                </c:pt>
                <c:pt idx="76566">
                  <c:v>106.34166666666667</c:v>
                </c:pt>
                <c:pt idx="76567">
                  <c:v>106.34305555555555</c:v>
                </c:pt>
                <c:pt idx="76568">
                  <c:v>106.34444444444445</c:v>
                </c:pt>
                <c:pt idx="76569">
                  <c:v>106.34583333333333</c:v>
                </c:pt>
                <c:pt idx="76570">
                  <c:v>106.34722222222223</c:v>
                </c:pt>
                <c:pt idx="76571">
                  <c:v>106.34861111111111</c:v>
                </c:pt>
                <c:pt idx="76572">
                  <c:v>106.35</c:v>
                </c:pt>
                <c:pt idx="76573">
                  <c:v>106.35138888888889</c:v>
                </c:pt>
                <c:pt idx="76574">
                  <c:v>106.35277777777777</c:v>
                </c:pt>
                <c:pt idx="76575">
                  <c:v>106.35416666666667</c:v>
                </c:pt>
                <c:pt idx="76576">
                  <c:v>106.35555555555555</c:v>
                </c:pt>
                <c:pt idx="76577">
                  <c:v>106.35694444444445</c:v>
                </c:pt>
                <c:pt idx="76578">
                  <c:v>106.35833333333333</c:v>
                </c:pt>
                <c:pt idx="76579">
                  <c:v>106.35972222222222</c:v>
                </c:pt>
                <c:pt idx="76580">
                  <c:v>106.36111111111111</c:v>
                </c:pt>
                <c:pt idx="76581">
                  <c:v>106.3625</c:v>
                </c:pt>
                <c:pt idx="76582">
                  <c:v>106.36388888888889</c:v>
                </c:pt>
                <c:pt idx="76583">
                  <c:v>106.36527777777778</c:v>
                </c:pt>
                <c:pt idx="76584">
                  <c:v>106.36666666666666</c:v>
                </c:pt>
                <c:pt idx="76585">
                  <c:v>106.36805555555556</c:v>
                </c:pt>
                <c:pt idx="76586">
                  <c:v>106.36944444444444</c:v>
                </c:pt>
                <c:pt idx="76587">
                  <c:v>106.37083333333334</c:v>
                </c:pt>
                <c:pt idx="76588">
                  <c:v>106.37222222222222</c:v>
                </c:pt>
                <c:pt idx="76589">
                  <c:v>106.37361111111112</c:v>
                </c:pt>
                <c:pt idx="76590">
                  <c:v>106.375</c:v>
                </c:pt>
                <c:pt idx="76591">
                  <c:v>106.37638888888888</c:v>
                </c:pt>
                <c:pt idx="76592">
                  <c:v>106.37777777777778</c:v>
                </c:pt>
                <c:pt idx="76593">
                  <c:v>106.37916666666666</c:v>
                </c:pt>
                <c:pt idx="76594">
                  <c:v>106.38055555555556</c:v>
                </c:pt>
                <c:pt idx="76595">
                  <c:v>106.38194444444444</c:v>
                </c:pt>
                <c:pt idx="76596">
                  <c:v>106.38333333333334</c:v>
                </c:pt>
                <c:pt idx="76597">
                  <c:v>106.38472222222222</c:v>
                </c:pt>
                <c:pt idx="76598">
                  <c:v>106.38611111111111</c:v>
                </c:pt>
                <c:pt idx="76599">
                  <c:v>106.3875</c:v>
                </c:pt>
                <c:pt idx="76600">
                  <c:v>106.38888888888889</c:v>
                </c:pt>
                <c:pt idx="76601">
                  <c:v>106.39027777777778</c:v>
                </c:pt>
                <c:pt idx="76602">
                  <c:v>106.39166666666667</c:v>
                </c:pt>
                <c:pt idx="76603">
                  <c:v>106.39305555555555</c:v>
                </c:pt>
                <c:pt idx="76604">
                  <c:v>106.39444444444445</c:v>
                </c:pt>
                <c:pt idx="76605">
                  <c:v>106.39583333333333</c:v>
                </c:pt>
                <c:pt idx="76606">
                  <c:v>106.39722222222223</c:v>
                </c:pt>
                <c:pt idx="76607">
                  <c:v>106.39861111111111</c:v>
                </c:pt>
                <c:pt idx="76608">
                  <c:v>106.4</c:v>
                </c:pt>
                <c:pt idx="76609">
                  <c:v>106.40138888888889</c:v>
                </c:pt>
                <c:pt idx="76610">
                  <c:v>106.40277777777777</c:v>
                </c:pt>
                <c:pt idx="76611">
                  <c:v>106.40416666666667</c:v>
                </c:pt>
                <c:pt idx="76612">
                  <c:v>106.40555555555555</c:v>
                </c:pt>
                <c:pt idx="76613">
                  <c:v>106.40694444444445</c:v>
                </c:pt>
                <c:pt idx="76614">
                  <c:v>106.40833333333333</c:v>
                </c:pt>
                <c:pt idx="76615">
                  <c:v>106.40972222222223</c:v>
                </c:pt>
                <c:pt idx="76616">
                  <c:v>106.41111111111111</c:v>
                </c:pt>
                <c:pt idx="76617">
                  <c:v>106.41249999999999</c:v>
                </c:pt>
                <c:pt idx="76618">
                  <c:v>106.41388888888889</c:v>
                </c:pt>
                <c:pt idx="76619">
                  <c:v>106.41527777777777</c:v>
                </c:pt>
                <c:pt idx="76620">
                  <c:v>106.41666666666667</c:v>
                </c:pt>
                <c:pt idx="76621">
                  <c:v>106.41805555555555</c:v>
                </c:pt>
                <c:pt idx="76622">
                  <c:v>106.41944444444445</c:v>
                </c:pt>
                <c:pt idx="76623">
                  <c:v>106.42083333333333</c:v>
                </c:pt>
                <c:pt idx="76624">
                  <c:v>106.42222222222222</c:v>
                </c:pt>
                <c:pt idx="76625">
                  <c:v>106.42361111111111</c:v>
                </c:pt>
                <c:pt idx="76626">
                  <c:v>106.425</c:v>
                </c:pt>
                <c:pt idx="76627">
                  <c:v>106.42638888888889</c:v>
                </c:pt>
                <c:pt idx="76628">
                  <c:v>106.42777777777778</c:v>
                </c:pt>
                <c:pt idx="76629">
                  <c:v>106.42916666666666</c:v>
                </c:pt>
                <c:pt idx="76630">
                  <c:v>106.43055555555556</c:v>
                </c:pt>
                <c:pt idx="76631">
                  <c:v>106.43194444444444</c:v>
                </c:pt>
                <c:pt idx="76632">
                  <c:v>106.43333333333334</c:v>
                </c:pt>
                <c:pt idx="76633">
                  <c:v>106.43472222222222</c:v>
                </c:pt>
                <c:pt idx="76634">
                  <c:v>106.43611111111112</c:v>
                </c:pt>
                <c:pt idx="76635">
                  <c:v>106.4375</c:v>
                </c:pt>
                <c:pt idx="76636">
                  <c:v>106.43888888888888</c:v>
                </c:pt>
                <c:pt idx="76637">
                  <c:v>106.44027777777778</c:v>
                </c:pt>
                <c:pt idx="76638">
                  <c:v>106.44166666666666</c:v>
                </c:pt>
                <c:pt idx="76639">
                  <c:v>106.44305555555556</c:v>
                </c:pt>
                <c:pt idx="76640">
                  <c:v>106.44444444444444</c:v>
                </c:pt>
                <c:pt idx="76641">
                  <c:v>106.44583333333334</c:v>
                </c:pt>
                <c:pt idx="76642">
                  <c:v>106.44722222222222</c:v>
                </c:pt>
                <c:pt idx="76643">
                  <c:v>106.44861111111111</c:v>
                </c:pt>
                <c:pt idx="76644">
                  <c:v>106.45</c:v>
                </c:pt>
                <c:pt idx="76645">
                  <c:v>106.45138888888889</c:v>
                </c:pt>
                <c:pt idx="76646">
                  <c:v>106.45277777777778</c:v>
                </c:pt>
                <c:pt idx="76647">
                  <c:v>106.45416666666667</c:v>
                </c:pt>
                <c:pt idx="76648">
                  <c:v>106.45555555555555</c:v>
                </c:pt>
                <c:pt idx="76649">
                  <c:v>106.45694444444445</c:v>
                </c:pt>
                <c:pt idx="76650">
                  <c:v>106.45833333333333</c:v>
                </c:pt>
                <c:pt idx="76651">
                  <c:v>106.45972222222223</c:v>
                </c:pt>
                <c:pt idx="76652">
                  <c:v>106.46111111111111</c:v>
                </c:pt>
                <c:pt idx="76653">
                  <c:v>106.46250000000001</c:v>
                </c:pt>
                <c:pt idx="76654">
                  <c:v>106.46388888888889</c:v>
                </c:pt>
                <c:pt idx="76655">
                  <c:v>106.46527777777777</c:v>
                </c:pt>
                <c:pt idx="76656">
                  <c:v>106.46666666666667</c:v>
                </c:pt>
                <c:pt idx="76657">
                  <c:v>106.46805555555555</c:v>
                </c:pt>
                <c:pt idx="76658">
                  <c:v>106.46944444444445</c:v>
                </c:pt>
                <c:pt idx="76659">
                  <c:v>106.47083333333333</c:v>
                </c:pt>
                <c:pt idx="76660">
                  <c:v>106.47222222222223</c:v>
                </c:pt>
                <c:pt idx="76661">
                  <c:v>106.47361111111111</c:v>
                </c:pt>
                <c:pt idx="76662">
                  <c:v>106.47499999999999</c:v>
                </c:pt>
                <c:pt idx="76663">
                  <c:v>106.47638888888889</c:v>
                </c:pt>
                <c:pt idx="76664">
                  <c:v>106.47777777777777</c:v>
                </c:pt>
                <c:pt idx="76665">
                  <c:v>106.47916666666667</c:v>
                </c:pt>
                <c:pt idx="76666">
                  <c:v>106.48055555555555</c:v>
                </c:pt>
                <c:pt idx="76667">
                  <c:v>106.48194444444445</c:v>
                </c:pt>
                <c:pt idx="76668">
                  <c:v>106.48333333333333</c:v>
                </c:pt>
                <c:pt idx="76669">
                  <c:v>106.48472222222222</c:v>
                </c:pt>
                <c:pt idx="76670">
                  <c:v>106.48611111111111</c:v>
                </c:pt>
                <c:pt idx="76671">
                  <c:v>106.4875</c:v>
                </c:pt>
                <c:pt idx="76672">
                  <c:v>106.48888888888889</c:v>
                </c:pt>
                <c:pt idx="76673">
                  <c:v>106.49027777777778</c:v>
                </c:pt>
                <c:pt idx="76674">
                  <c:v>106.49166666666666</c:v>
                </c:pt>
                <c:pt idx="76675">
                  <c:v>106.49305555555556</c:v>
                </c:pt>
                <c:pt idx="76676">
                  <c:v>106.49444444444444</c:v>
                </c:pt>
                <c:pt idx="76677">
                  <c:v>106.49583333333334</c:v>
                </c:pt>
                <c:pt idx="76678">
                  <c:v>106.49722222222222</c:v>
                </c:pt>
                <c:pt idx="76679">
                  <c:v>106.49861111111112</c:v>
                </c:pt>
                <c:pt idx="76680">
                  <c:v>106.5</c:v>
                </c:pt>
                <c:pt idx="76681">
                  <c:v>106.50138888888888</c:v>
                </c:pt>
                <c:pt idx="76682">
                  <c:v>106.50277777777778</c:v>
                </c:pt>
                <c:pt idx="76683">
                  <c:v>106.50416666666666</c:v>
                </c:pt>
                <c:pt idx="76684">
                  <c:v>106.50555555555556</c:v>
                </c:pt>
                <c:pt idx="76685">
                  <c:v>106.50694444444444</c:v>
                </c:pt>
                <c:pt idx="76686">
                  <c:v>106.50833333333334</c:v>
                </c:pt>
                <c:pt idx="76687">
                  <c:v>106.50972222222222</c:v>
                </c:pt>
                <c:pt idx="76688">
                  <c:v>106.51111111111111</c:v>
                </c:pt>
                <c:pt idx="76689">
                  <c:v>106.5125</c:v>
                </c:pt>
                <c:pt idx="76690">
                  <c:v>106.51388888888889</c:v>
                </c:pt>
                <c:pt idx="76691">
                  <c:v>106.51527777777778</c:v>
                </c:pt>
                <c:pt idx="76692">
                  <c:v>106.51666666666667</c:v>
                </c:pt>
                <c:pt idx="76693">
                  <c:v>106.51805555555555</c:v>
                </c:pt>
                <c:pt idx="76694">
                  <c:v>106.51944444444445</c:v>
                </c:pt>
                <c:pt idx="76695">
                  <c:v>106.52083333333333</c:v>
                </c:pt>
                <c:pt idx="76696">
                  <c:v>106.52222222222223</c:v>
                </c:pt>
                <c:pt idx="76697">
                  <c:v>106.52361111111111</c:v>
                </c:pt>
                <c:pt idx="76698">
                  <c:v>106.52500000000001</c:v>
                </c:pt>
                <c:pt idx="76699">
                  <c:v>106.52638888888889</c:v>
                </c:pt>
                <c:pt idx="76700">
                  <c:v>106.52777777777777</c:v>
                </c:pt>
                <c:pt idx="76701">
                  <c:v>106.52916666666667</c:v>
                </c:pt>
                <c:pt idx="76702">
                  <c:v>106.53055555555555</c:v>
                </c:pt>
                <c:pt idx="76703">
                  <c:v>106.53194444444445</c:v>
                </c:pt>
                <c:pt idx="76704">
                  <c:v>106.53333333333333</c:v>
                </c:pt>
                <c:pt idx="76705">
                  <c:v>106.53472222222223</c:v>
                </c:pt>
                <c:pt idx="76706">
                  <c:v>106.53611111111111</c:v>
                </c:pt>
                <c:pt idx="76707">
                  <c:v>106.53749999999999</c:v>
                </c:pt>
                <c:pt idx="76708">
                  <c:v>106.53888888888889</c:v>
                </c:pt>
                <c:pt idx="76709">
                  <c:v>106.54027777777777</c:v>
                </c:pt>
                <c:pt idx="76710">
                  <c:v>106.54166666666667</c:v>
                </c:pt>
                <c:pt idx="76711">
                  <c:v>106.54305555555555</c:v>
                </c:pt>
                <c:pt idx="76712">
                  <c:v>106.54444444444445</c:v>
                </c:pt>
                <c:pt idx="76713">
                  <c:v>106.54583333333333</c:v>
                </c:pt>
                <c:pt idx="76714">
                  <c:v>106.54722222222222</c:v>
                </c:pt>
                <c:pt idx="76715">
                  <c:v>106.54861111111111</c:v>
                </c:pt>
                <c:pt idx="76716">
                  <c:v>106.55</c:v>
                </c:pt>
                <c:pt idx="76717">
                  <c:v>106.55138888888889</c:v>
                </c:pt>
                <c:pt idx="76718">
                  <c:v>106.55277777777778</c:v>
                </c:pt>
                <c:pt idx="76719">
                  <c:v>106.55416666666666</c:v>
                </c:pt>
                <c:pt idx="76720">
                  <c:v>106.55555555555556</c:v>
                </c:pt>
                <c:pt idx="76721">
                  <c:v>106.55694444444444</c:v>
                </c:pt>
                <c:pt idx="76722">
                  <c:v>106.55833333333334</c:v>
                </c:pt>
                <c:pt idx="76723">
                  <c:v>106.55972222222222</c:v>
                </c:pt>
                <c:pt idx="76724">
                  <c:v>106.56111111111112</c:v>
                </c:pt>
                <c:pt idx="76725">
                  <c:v>106.5625</c:v>
                </c:pt>
                <c:pt idx="76726">
                  <c:v>106.56388888888888</c:v>
                </c:pt>
                <c:pt idx="76727">
                  <c:v>106.56527777777778</c:v>
                </c:pt>
                <c:pt idx="76728">
                  <c:v>106.56666666666666</c:v>
                </c:pt>
                <c:pt idx="76729">
                  <c:v>106.56805555555556</c:v>
                </c:pt>
                <c:pt idx="76730">
                  <c:v>106.56944444444444</c:v>
                </c:pt>
                <c:pt idx="76731">
                  <c:v>106.57083333333334</c:v>
                </c:pt>
                <c:pt idx="76732">
                  <c:v>106.57222222222222</c:v>
                </c:pt>
                <c:pt idx="76733">
                  <c:v>106.57361111111111</c:v>
                </c:pt>
                <c:pt idx="76734">
                  <c:v>106.575</c:v>
                </c:pt>
                <c:pt idx="76735">
                  <c:v>106.57638888888889</c:v>
                </c:pt>
                <c:pt idx="76736">
                  <c:v>106.57777777777778</c:v>
                </c:pt>
                <c:pt idx="76737">
                  <c:v>106.57916666666667</c:v>
                </c:pt>
                <c:pt idx="76738">
                  <c:v>106.58055555555555</c:v>
                </c:pt>
                <c:pt idx="76739">
                  <c:v>106.58194444444445</c:v>
                </c:pt>
                <c:pt idx="76740">
                  <c:v>106.58333333333333</c:v>
                </c:pt>
                <c:pt idx="76741">
                  <c:v>106.58472222222223</c:v>
                </c:pt>
                <c:pt idx="76742">
                  <c:v>106.58611111111111</c:v>
                </c:pt>
                <c:pt idx="76743">
                  <c:v>106.58750000000001</c:v>
                </c:pt>
                <c:pt idx="76744">
                  <c:v>106.58888888888889</c:v>
                </c:pt>
                <c:pt idx="76745">
                  <c:v>106.59027777777777</c:v>
                </c:pt>
                <c:pt idx="76746">
                  <c:v>106.59166666666667</c:v>
                </c:pt>
                <c:pt idx="76747">
                  <c:v>106.59305555555555</c:v>
                </c:pt>
                <c:pt idx="76748">
                  <c:v>106.59444444444445</c:v>
                </c:pt>
                <c:pt idx="76749">
                  <c:v>106.59583333333333</c:v>
                </c:pt>
                <c:pt idx="76750">
                  <c:v>106.59722222222223</c:v>
                </c:pt>
                <c:pt idx="76751">
                  <c:v>106.59861111111111</c:v>
                </c:pt>
                <c:pt idx="76752">
                  <c:v>106.6</c:v>
                </c:pt>
                <c:pt idx="76753">
                  <c:v>106.60138888888889</c:v>
                </c:pt>
                <c:pt idx="76754">
                  <c:v>106.60277777777777</c:v>
                </c:pt>
                <c:pt idx="76755">
                  <c:v>106.60416666666667</c:v>
                </c:pt>
                <c:pt idx="76756">
                  <c:v>106.60555555555555</c:v>
                </c:pt>
                <c:pt idx="76757">
                  <c:v>106.60694444444445</c:v>
                </c:pt>
                <c:pt idx="76758">
                  <c:v>106.60833333333333</c:v>
                </c:pt>
                <c:pt idx="76759">
                  <c:v>106.60972222222222</c:v>
                </c:pt>
                <c:pt idx="76760">
                  <c:v>106.61111111111111</c:v>
                </c:pt>
                <c:pt idx="76761">
                  <c:v>106.6125</c:v>
                </c:pt>
                <c:pt idx="76762">
                  <c:v>106.61388888888889</c:v>
                </c:pt>
                <c:pt idx="76763">
                  <c:v>106.61527777777778</c:v>
                </c:pt>
                <c:pt idx="76764">
                  <c:v>106.61666666666666</c:v>
                </c:pt>
                <c:pt idx="76765">
                  <c:v>106.61805555555556</c:v>
                </c:pt>
                <c:pt idx="76766">
                  <c:v>106.61944444444444</c:v>
                </c:pt>
                <c:pt idx="76767">
                  <c:v>106.62083333333334</c:v>
                </c:pt>
                <c:pt idx="76768">
                  <c:v>106.62222222222222</c:v>
                </c:pt>
                <c:pt idx="76769">
                  <c:v>106.62361111111112</c:v>
                </c:pt>
                <c:pt idx="76770">
                  <c:v>106.625</c:v>
                </c:pt>
                <c:pt idx="76771">
                  <c:v>106.62638888888888</c:v>
                </c:pt>
                <c:pt idx="76772">
                  <c:v>106.62777777777778</c:v>
                </c:pt>
                <c:pt idx="76773">
                  <c:v>106.62916666666666</c:v>
                </c:pt>
                <c:pt idx="76774">
                  <c:v>106.63055555555556</c:v>
                </c:pt>
                <c:pt idx="76775">
                  <c:v>106.63194444444444</c:v>
                </c:pt>
                <c:pt idx="76776">
                  <c:v>106.63333333333334</c:v>
                </c:pt>
                <c:pt idx="76777">
                  <c:v>106.63472222222222</c:v>
                </c:pt>
                <c:pt idx="76778">
                  <c:v>106.63611111111111</c:v>
                </c:pt>
                <c:pt idx="76779">
                  <c:v>106.6375</c:v>
                </c:pt>
                <c:pt idx="76780">
                  <c:v>106.63888888888889</c:v>
                </c:pt>
                <c:pt idx="76781">
                  <c:v>106.64027777777778</c:v>
                </c:pt>
                <c:pt idx="76782">
                  <c:v>106.64166666666667</c:v>
                </c:pt>
                <c:pt idx="76783">
                  <c:v>106.64305555555555</c:v>
                </c:pt>
                <c:pt idx="76784">
                  <c:v>106.64444444444445</c:v>
                </c:pt>
                <c:pt idx="76785">
                  <c:v>106.64583333333333</c:v>
                </c:pt>
                <c:pt idx="76786">
                  <c:v>106.64722222222223</c:v>
                </c:pt>
                <c:pt idx="76787">
                  <c:v>106.64861111111111</c:v>
                </c:pt>
                <c:pt idx="76788">
                  <c:v>106.65</c:v>
                </c:pt>
                <c:pt idx="76789">
                  <c:v>106.65138888888889</c:v>
                </c:pt>
                <c:pt idx="76790">
                  <c:v>106.65277777777777</c:v>
                </c:pt>
                <c:pt idx="76791">
                  <c:v>106.65416666666667</c:v>
                </c:pt>
                <c:pt idx="76792">
                  <c:v>106.65555555555555</c:v>
                </c:pt>
                <c:pt idx="76793">
                  <c:v>106.65694444444445</c:v>
                </c:pt>
                <c:pt idx="76794">
                  <c:v>106.65833333333333</c:v>
                </c:pt>
                <c:pt idx="76795">
                  <c:v>106.65972222222223</c:v>
                </c:pt>
                <c:pt idx="76796">
                  <c:v>106.66111111111111</c:v>
                </c:pt>
                <c:pt idx="76797">
                  <c:v>106.66249999999999</c:v>
                </c:pt>
                <c:pt idx="76798">
                  <c:v>106.66388888888889</c:v>
                </c:pt>
                <c:pt idx="76799">
                  <c:v>106.66527777777777</c:v>
                </c:pt>
                <c:pt idx="76800">
                  <c:v>106.66666666666667</c:v>
                </c:pt>
                <c:pt idx="76801">
                  <c:v>106.66805555555555</c:v>
                </c:pt>
                <c:pt idx="76802">
                  <c:v>106.66944444444445</c:v>
                </c:pt>
                <c:pt idx="76803">
                  <c:v>106.67083333333333</c:v>
                </c:pt>
                <c:pt idx="76804">
                  <c:v>106.67222222222222</c:v>
                </c:pt>
                <c:pt idx="76805">
                  <c:v>106.67361111111111</c:v>
                </c:pt>
                <c:pt idx="76806">
                  <c:v>106.675</c:v>
                </c:pt>
                <c:pt idx="76807">
                  <c:v>106.67638888888889</c:v>
                </c:pt>
                <c:pt idx="76808">
                  <c:v>106.67777777777778</c:v>
                </c:pt>
                <c:pt idx="76809">
                  <c:v>106.67916666666666</c:v>
                </c:pt>
                <c:pt idx="76810">
                  <c:v>106.68055555555556</c:v>
                </c:pt>
                <c:pt idx="76811">
                  <c:v>106.68194444444444</c:v>
                </c:pt>
                <c:pt idx="76812">
                  <c:v>106.68333333333334</c:v>
                </c:pt>
                <c:pt idx="76813">
                  <c:v>106.68472222222222</c:v>
                </c:pt>
                <c:pt idx="76814">
                  <c:v>106.68611111111112</c:v>
                </c:pt>
                <c:pt idx="76815">
                  <c:v>106.6875</c:v>
                </c:pt>
                <c:pt idx="76816">
                  <c:v>106.68888888888888</c:v>
                </c:pt>
                <c:pt idx="76817">
                  <c:v>106.69027777777778</c:v>
                </c:pt>
                <c:pt idx="76818">
                  <c:v>106.69166666666666</c:v>
                </c:pt>
                <c:pt idx="76819">
                  <c:v>106.69305555555556</c:v>
                </c:pt>
                <c:pt idx="76820">
                  <c:v>106.69444444444444</c:v>
                </c:pt>
                <c:pt idx="76821">
                  <c:v>106.69583333333334</c:v>
                </c:pt>
                <c:pt idx="76822">
                  <c:v>106.69722222222222</c:v>
                </c:pt>
                <c:pt idx="76823">
                  <c:v>106.69861111111111</c:v>
                </c:pt>
                <c:pt idx="76824">
                  <c:v>106.7</c:v>
                </c:pt>
                <c:pt idx="76825">
                  <c:v>106.70138888888889</c:v>
                </c:pt>
                <c:pt idx="76826">
                  <c:v>106.70277777777778</c:v>
                </c:pt>
                <c:pt idx="76827">
                  <c:v>106.70416666666667</c:v>
                </c:pt>
                <c:pt idx="76828">
                  <c:v>106.70555555555555</c:v>
                </c:pt>
                <c:pt idx="76829">
                  <c:v>106.70694444444445</c:v>
                </c:pt>
                <c:pt idx="76830">
                  <c:v>106.70833333333333</c:v>
                </c:pt>
                <c:pt idx="76831">
                  <c:v>106.70972222222223</c:v>
                </c:pt>
                <c:pt idx="76832">
                  <c:v>106.71111111111111</c:v>
                </c:pt>
                <c:pt idx="76833">
                  <c:v>106.71250000000001</c:v>
                </c:pt>
                <c:pt idx="76834">
                  <c:v>106.71388888888889</c:v>
                </c:pt>
                <c:pt idx="76835">
                  <c:v>106.71527777777777</c:v>
                </c:pt>
                <c:pt idx="76836">
                  <c:v>106.71666666666667</c:v>
                </c:pt>
                <c:pt idx="76837">
                  <c:v>106.71805555555555</c:v>
                </c:pt>
                <c:pt idx="76838">
                  <c:v>106.71944444444445</c:v>
                </c:pt>
                <c:pt idx="76839">
                  <c:v>106.72083333333333</c:v>
                </c:pt>
                <c:pt idx="76840">
                  <c:v>106.72222222222223</c:v>
                </c:pt>
                <c:pt idx="76841">
                  <c:v>106.72361111111111</c:v>
                </c:pt>
                <c:pt idx="76842">
                  <c:v>106.72499999999999</c:v>
                </c:pt>
                <c:pt idx="76843">
                  <c:v>106.72638888888889</c:v>
                </c:pt>
                <c:pt idx="76844">
                  <c:v>106.72777777777777</c:v>
                </c:pt>
                <c:pt idx="76845">
                  <c:v>106.72916666666667</c:v>
                </c:pt>
                <c:pt idx="76846">
                  <c:v>106.73055555555555</c:v>
                </c:pt>
                <c:pt idx="76847">
                  <c:v>106.73194444444445</c:v>
                </c:pt>
                <c:pt idx="76848">
                  <c:v>106.73333333333333</c:v>
                </c:pt>
                <c:pt idx="76849">
                  <c:v>106.73472222222222</c:v>
                </c:pt>
                <c:pt idx="76850">
                  <c:v>106.73611111111111</c:v>
                </c:pt>
                <c:pt idx="76851">
                  <c:v>106.7375</c:v>
                </c:pt>
                <c:pt idx="76852">
                  <c:v>106.73888888888889</c:v>
                </c:pt>
                <c:pt idx="76853">
                  <c:v>106.74027777777778</c:v>
                </c:pt>
                <c:pt idx="76854">
                  <c:v>106.74166666666666</c:v>
                </c:pt>
                <c:pt idx="76855">
                  <c:v>106.74305555555556</c:v>
                </c:pt>
                <c:pt idx="76856">
                  <c:v>106.74444444444444</c:v>
                </c:pt>
                <c:pt idx="76857">
                  <c:v>106.74583333333334</c:v>
                </c:pt>
                <c:pt idx="76858">
                  <c:v>106.74722222222222</c:v>
                </c:pt>
                <c:pt idx="76859">
                  <c:v>106.74861111111112</c:v>
                </c:pt>
                <c:pt idx="76860">
                  <c:v>106.75</c:v>
                </c:pt>
                <c:pt idx="76861">
                  <c:v>106.75138888888888</c:v>
                </c:pt>
                <c:pt idx="76862">
                  <c:v>106.75277777777778</c:v>
                </c:pt>
                <c:pt idx="76863">
                  <c:v>106.75416666666666</c:v>
                </c:pt>
                <c:pt idx="76864">
                  <c:v>106.75555555555556</c:v>
                </c:pt>
                <c:pt idx="76865">
                  <c:v>106.75694444444444</c:v>
                </c:pt>
                <c:pt idx="76866">
                  <c:v>106.75833333333334</c:v>
                </c:pt>
                <c:pt idx="76867">
                  <c:v>106.75972222222222</c:v>
                </c:pt>
                <c:pt idx="76868">
                  <c:v>106.76111111111111</c:v>
                </c:pt>
                <c:pt idx="76869">
                  <c:v>106.7625</c:v>
                </c:pt>
                <c:pt idx="76870">
                  <c:v>106.76388888888889</c:v>
                </c:pt>
                <c:pt idx="76871">
                  <c:v>106.76527777777778</c:v>
                </c:pt>
                <c:pt idx="76872">
                  <c:v>106.76666666666667</c:v>
                </c:pt>
                <c:pt idx="76873">
                  <c:v>106.76805555555555</c:v>
                </c:pt>
                <c:pt idx="76874">
                  <c:v>106.76944444444445</c:v>
                </c:pt>
                <c:pt idx="76875">
                  <c:v>106.77083333333333</c:v>
                </c:pt>
                <c:pt idx="76876">
                  <c:v>106.77222222222223</c:v>
                </c:pt>
                <c:pt idx="76877">
                  <c:v>106.77361111111111</c:v>
                </c:pt>
                <c:pt idx="76878">
                  <c:v>106.77500000000001</c:v>
                </c:pt>
                <c:pt idx="76879">
                  <c:v>106.77638888888889</c:v>
                </c:pt>
                <c:pt idx="76880">
                  <c:v>106.77777777777777</c:v>
                </c:pt>
                <c:pt idx="76881">
                  <c:v>106.77916666666667</c:v>
                </c:pt>
                <c:pt idx="76882">
                  <c:v>106.78055555555555</c:v>
                </c:pt>
                <c:pt idx="76883">
                  <c:v>106.78194444444445</c:v>
                </c:pt>
                <c:pt idx="76884">
                  <c:v>106.78333333333333</c:v>
                </c:pt>
                <c:pt idx="76885">
                  <c:v>106.78472222222223</c:v>
                </c:pt>
                <c:pt idx="76886">
                  <c:v>106.78611111111111</c:v>
                </c:pt>
                <c:pt idx="76887">
                  <c:v>106.78749999999999</c:v>
                </c:pt>
                <c:pt idx="76888">
                  <c:v>106.78888888888889</c:v>
                </c:pt>
                <c:pt idx="76889">
                  <c:v>106.79027777777777</c:v>
                </c:pt>
                <c:pt idx="76890">
                  <c:v>106.79166666666667</c:v>
                </c:pt>
                <c:pt idx="76891">
                  <c:v>106.79305555555555</c:v>
                </c:pt>
                <c:pt idx="76892">
                  <c:v>106.79444444444445</c:v>
                </c:pt>
                <c:pt idx="76893">
                  <c:v>106.79583333333333</c:v>
                </c:pt>
                <c:pt idx="76894">
                  <c:v>106.79722222222222</c:v>
                </c:pt>
                <c:pt idx="76895">
                  <c:v>106.79861111111111</c:v>
                </c:pt>
                <c:pt idx="76896">
                  <c:v>106.8</c:v>
                </c:pt>
                <c:pt idx="76897">
                  <c:v>106.80138888888889</c:v>
                </c:pt>
                <c:pt idx="76898">
                  <c:v>106.80277777777778</c:v>
                </c:pt>
                <c:pt idx="76899">
                  <c:v>106.80416666666666</c:v>
                </c:pt>
                <c:pt idx="76900">
                  <c:v>106.80555555555556</c:v>
                </c:pt>
                <c:pt idx="76901">
                  <c:v>106.80694444444444</c:v>
                </c:pt>
                <c:pt idx="76902">
                  <c:v>106.80833333333334</c:v>
                </c:pt>
                <c:pt idx="76903">
                  <c:v>106.80972222222222</c:v>
                </c:pt>
                <c:pt idx="76904">
                  <c:v>106.81111111111112</c:v>
                </c:pt>
                <c:pt idx="76905">
                  <c:v>106.8125</c:v>
                </c:pt>
                <c:pt idx="76906">
                  <c:v>106.81388888888888</c:v>
                </c:pt>
                <c:pt idx="76907">
                  <c:v>106.81527777777778</c:v>
                </c:pt>
                <c:pt idx="76908">
                  <c:v>106.81666666666666</c:v>
                </c:pt>
                <c:pt idx="76909">
                  <c:v>106.81805555555556</c:v>
                </c:pt>
                <c:pt idx="76910">
                  <c:v>106.81944444444444</c:v>
                </c:pt>
                <c:pt idx="76911">
                  <c:v>106.82083333333334</c:v>
                </c:pt>
                <c:pt idx="76912">
                  <c:v>106.82222222222222</c:v>
                </c:pt>
                <c:pt idx="76913">
                  <c:v>106.82361111111111</c:v>
                </c:pt>
                <c:pt idx="76914">
                  <c:v>106.825</c:v>
                </c:pt>
                <c:pt idx="76915">
                  <c:v>106.82638888888889</c:v>
                </c:pt>
                <c:pt idx="76916">
                  <c:v>106.82777777777778</c:v>
                </c:pt>
                <c:pt idx="76917">
                  <c:v>106.82916666666667</c:v>
                </c:pt>
                <c:pt idx="76918">
                  <c:v>106.83055555555555</c:v>
                </c:pt>
                <c:pt idx="76919">
                  <c:v>106.83194444444445</c:v>
                </c:pt>
                <c:pt idx="76920">
                  <c:v>106.83333333333333</c:v>
                </c:pt>
                <c:pt idx="76921">
                  <c:v>106.83472222222223</c:v>
                </c:pt>
                <c:pt idx="76922">
                  <c:v>106.83611111111111</c:v>
                </c:pt>
                <c:pt idx="76923">
                  <c:v>106.83750000000001</c:v>
                </c:pt>
                <c:pt idx="76924">
                  <c:v>106.83888888888889</c:v>
                </c:pt>
                <c:pt idx="76925">
                  <c:v>106.84027777777777</c:v>
                </c:pt>
                <c:pt idx="76926">
                  <c:v>106.84166666666667</c:v>
                </c:pt>
                <c:pt idx="76927">
                  <c:v>106.84305555555555</c:v>
                </c:pt>
                <c:pt idx="76928">
                  <c:v>106.84444444444445</c:v>
                </c:pt>
                <c:pt idx="76929">
                  <c:v>106.84583333333333</c:v>
                </c:pt>
                <c:pt idx="76930">
                  <c:v>106.84722222222223</c:v>
                </c:pt>
                <c:pt idx="76931">
                  <c:v>106.84861111111111</c:v>
                </c:pt>
                <c:pt idx="76932">
                  <c:v>106.85</c:v>
                </c:pt>
                <c:pt idx="76933">
                  <c:v>106.85138888888889</c:v>
                </c:pt>
                <c:pt idx="76934">
                  <c:v>106.85277777777777</c:v>
                </c:pt>
                <c:pt idx="76935">
                  <c:v>106.85416666666667</c:v>
                </c:pt>
                <c:pt idx="76936">
                  <c:v>106.85555555555555</c:v>
                </c:pt>
                <c:pt idx="76937">
                  <c:v>106.85694444444445</c:v>
                </c:pt>
                <c:pt idx="76938">
                  <c:v>106.85833333333333</c:v>
                </c:pt>
                <c:pt idx="76939">
                  <c:v>106.85972222222222</c:v>
                </c:pt>
                <c:pt idx="76940">
                  <c:v>106.86111111111111</c:v>
                </c:pt>
                <c:pt idx="76941">
                  <c:v>106.8625</c:v>
                </c:pt>
                <c:pt idx="76942">
                  <c:v>106.86388888888889</c:v>
                </c:pt>
                <c:pt idx="76943">
                  <c:v>106.86527777777778</c:v>
                </c:pt>
                <c:pt idx="76944">
                  <c:v>106.86666666666666</c:v>
                </c:pt>
                <c:pt idx="76945">
                  <c:v>106.86805555555556</c:v>
                </c:pt>
                <c:pt idx="76946">
                  <c:v>106.86944444444444</c:v>
                </c:pt>
                <c:pt idx="76947">
                  <c:v>106.87083333333334</c:v>
                </c:pt>
                <c:pt idx="76948">
                  <c:v>106.87222222222222</c:v>
                </c:pt>
                <c:pt idx="76949">
                  <c:v>106.87361111111112</c:v>
                </c:pt>
                <c:pt idx="76950">
                  <c:v>106.875</c:v>
                </c:pt>
                <c:pt idx="76951">
                  <c:v>106.87638888888888</c:v>
                </c:pt>
                <c:pt idx="76952">
                  <c:v>106.87777777777778</c:v>
                </c:pt>
                <c:pt idx="76953">
                  <c:v>106.87916666666666</c:v>
                </c:pt>
                <c:pt idx="76954">
                  <c:v>106.88055555555556</c:v>
                </c:pt>
                <c:pt idx="76955">
                  <c:v>106.88194444444444</c:v>
                </c:pt>
                <c:pt idx="76956">
                  <c:v>106.88333333333334</c:v>
                </c:pt>
                <c:pt idx="76957">
                  <c:v>106.88472222222222</c:v>
                </c:pt>
                <c:pt idx="76958">
                  <c:v>106.88611111111111</c:v>
                </c:pt>
                <c:pt idx="76959">
                  <c:v>106.8875</c:v>
                </c:pt>
                <c:pt idx="76960">
                  <c:v>106.88888888888889</c:v>
                </c:pt>
                <c:pt idx="76961">
                  <c:v>106.89027777777778</c:v>
                </c:pt>
                <c:pt idx="76962">
                  <c:v>106.89166666666667</c:v>
                </c:pt>
                <c:pt idx="76963">
                  <c:v>106.89305555555555</c:v>
                </c:pt>
                <c:pt idx="76964">
                  <c:v>106.89444444444445</c:v>
                </c:pt>
                <c:pt idx="76965">
                  <c:v>106.89583333333333</c:v>
                </c:pt>
                <c:pt idx="76966">
                  <c:v>106.89722222222223</c:v>
                </c:pt>
                <c:pt idx="76967">
                  <c:v>106.89861111111111</c:v>
                </c:pt>
                <c:pt idx="76968">
                  <c:v>106.9</c:v>
                </c:pt>
                <c:pt idx="76969">
                  <c:v>106.90138888888889</c:v>
                </c:pt>
                <c:pt idx="76970">
                  <c:v>106.90277777777777</c:v>
                </c:pt>
                <c:pt idx="76971">
                  <c:v>106.90416666666667</c:v>
                </c:pt>
                <c:pt idx="76972">
                  <c:v>106.90555555555555</c:v>
                </c:pt>
                <c:pt idx="76973">
                  <c:v>106.90694444444445</c:v>
                </c:pt>
                <c:pt idx="76974">
                  <c:v>106.90833333333333</c:v>
                </c:pt>
                <c:pt idx="76975">
                  <c:v>106.90972222222223</c:v>
                </c:pt>
                <c:pt idx="76976">
                  <c:v>106.91111111111111</c:v>
                </c:pt>
                <c:pt idx="76977">
                  <c:v>106.91249999999999</c:v>
                </c:pt>
                <c:pt idx="76978">
                  <c:v>106.91388888888889</c:v>
                </c:pt>
                <c:pt idx="76979">
                  <c:v>106.91527777777777</c:v>
                </c:pt>
                <c:pt idx="76980">
                  <c:v>106.91666666666667</c:v>
                </c:pt>
                <c:pt idx="76981">
                  <c:v>106.91805555555555</c:v>
                </c:pt>
                <c:pt idx="76982">
                  <c:v>106.91944444444445</c:v>
                </c:pt>
                <c:pt idx="76983">
                  <c:v>106.92083333333333</c:v>
                </c:pt>
                <c:pt idx="76984">
                  <c:v>106.92222222222222</c:v>
                </c:pt>
                <c:pt idx="76985">
                  <c:v>106.92361111111111</c:v>
                </c:pt>
                <c:pt idx="76986">
                  <c:v>106.925</c:v>
                </c:pt>
                <c:pt idx="76987">
                  <c:v>106.92638888888889</c:v>
                </c:pt>
                <c:pt idx="76988">
                  <c:v>106.92777777777778</c:v>
                </c:pt>
                <c:pt idx="76989">
                  <c:v>106.92916666666666</c:v>
                </c:pt>
                <c:pt idx="76990">
                  <c:v>106.93055555555556</c:v>
                </c:pt>
                <c:pt idx="76991">
                  <c:v>106.93194444444444</c:v>
                </c:pt>
                <c:pt idx="76992">
                  <c:v>106.93333333333334</c:v>
                </c:pt>
                <c:pt idx="76993">
                  <c:v>106.93472222222222</c:v>
                </c:pt>
                <c:pt idx="76994">
                  <c:v>106.93611111111112</c:v>
                </c:pt>
                <c:pt idx="76995">
                  <c:v>106.9375</c:v>
                </c:pt>
                <c:pt idx="76996">
                  <c:v>106.93888888888888</c:v>
                </c:pt>
                <c:pt idx="76997">
                  <c:v>106.94027777777778</c:v>
                </c:pt>
                <c:pt idx="76998">
                  <c:v>106.94166666666666</c:v>
                </c:pt>
                <c:pt idx="76999">
                  <c:v>106.94305555555556</c:v>
                </c:pt>
                <c:pt idx="77000">
                  <c:v>106.94444444444444</c:v>
                </c:pt>
                <c:pt idx="77001">
                  <c:v>106.94583333333334</c:v>
                </c:pt>
                <c:pt idx="77002">
                  <c:v>106.94722222222222</c:v>
                </c:pt>
                <c:pt idx="77003">
                  <c:v>106.94861111111111</c:v>
                </c:pt>
                <c:pt idx="77004">
                  <c:v>106.95</c:v>
                </c:pt>
                <c:pt idx="77005">
                  <c:v>106.95138888888889</c:v>
                </c:pt>
                <c:pt idx="77006">
                  <c:v>106.95277777777778</c:v>
                </c:pt>
                <c:pt idx="77007">
                  <c:v>106.95416666666667</c:v>
                </c:pt>
                <c:pt idx="77008">
                  <c:v>106.95555555555555</c:v>
                </c:pt>
                <c:pt idx="77009">
                  <c:v>106.95694444444445</c:v>
                </c:pt>
                <c:pt idx="77010">
                  <c:v>106.95833333333333</c:v>
                </c:pt>
                <c:pt idx="77011">
                  <c:v>106.95972222222223</c:v>
                </c:pt>
                <c:pt idx="77012">
                  <c:v>106.96111111111111</c:v>
                </c:pt>
                <c:pt idx="77013">
                  <c:v>106.96250000000001</c:v>
                </c:pt>
                <c:pt idx="77014">
                  <c:v>106.96388888888889</c:v>
                </c:pt>
                <c:pt idx="77015">
                  <c:v>106.96527777777777</c:v>
                </c:pt>
                <c:pt idx="77016">
                  <c:v>106.96666666666667</c:v>
                </c:pt>
                <c:pt idx="77017">
                  <c:v>106.96805555555555</c:v>
                </c:pt>
                <c:pt idx="77018">
                  <c:v>106.96944444444445</c:v>
                </c:pt>
                <c:pt idx="77019">
                  <c:v>106.97083333333333</c:v>
                </c:pt>
                <c:pt idx="77020">
                  <c:v>106.97222222222223</c:v>
                </c:pt>
                <c:pt idx="77021">
                  <c:v>106.97361111111111</c:v>
                </c:pt>
                <c:pt idx="77022">
                  <c:v>106.97499999999999</c:v>
                </c:pt>
                <c:pt idx="77023">
                  <c:v>106.97638888888889</c:v>
                </c:pt>
                <c:pt idx="77024">
                  <c:v>106.97777777777777</c:v>
                </c:pt>
                <c:pt idx="77025">
                  <c:v>106.97916666666667</c:v>
                </c:pt>
                <c:pt idx="77026">
                  <c:v>106.98055555555555</c:v>
                </c:pt>
                <c:pt idx="77027">
                  <c:v>106.98194444444445</c:v>
                </c:pt>
                <c:pt idx="77028">
                  <c:v>106.98333333333333</c:v>
                </c:pt>
                <c:pt idx="77029">
                  <c:v>106.98472222222222</c:v>
                </c:pt>
                <c:pt idx="77030">
                  <c:v>106.98611111111111</c:v>
                </c:pt>
                <c:pt idx="77031">
                  <c:v>106.9875</c:v>
                </c:pt>
                <c:pt idx="77032">
                  <c:v>106.98888888888889</c:v>
                </c:pt>
                <c:pt idx="77033">
                  <c:v>106.99027777777778</c:v>
                </c:pt>
                <c:pt idx="77034">
                  <c:v>106.99166666666666</c:v>
                </c:pt>
                <c:pt idx="77035">
                  <c:v>106.99305555555556</c:v>
                </c:pt>
                <c:pt idx="77036">
                  <c:v>106.99444444444444</c:v>
                </c:pt>
                <c:pt idx="77037">
                  <c:v>106.99583333333334</c:v>
                </c:pt>
                <c:pt idx="77038">
                  <c:v>106.99722222222222</c:v>
                </c:pt>
                <c:pt idx="77039">
                  <c:v>106.99861111111112</c:v>
                </c:pt>
                <c:pt idx="77040">
                  <c:v>107</c:v>
                </c:pt>
                <c:pt idx="77041">
                  <c:v>107.00138888888888</c:v>
                </c:pt>
                <c:pt idx="77042">
                  <c:v>107.00277777777778</c:v>
                </c:pt>
                <c:pt idx="77043">
                  <c:v>107.00416666666666</c:v>
                </c:pt>
                <c:pt idx="77044">
                  <c:v>107.00555555555556</c:v>
                </c:pt>
                <c:pt idx="77045">
                  <c:v>107.00694444444444</c:v>
                </c:pt>
                <c:pt idx="77046">
                  <c:v>107.00833333333334</c:v>
                </c:pt>
                <c:pt idx="77047">
                  <c:v>107.00972222222222</c:v>
                </c:pt>
                <c:pt idx="77048">
                  <c:v>107.01111111111111</c:v>
                </c:pt>
                <c:pt idx="77049">
                  <c:v>107.0125</c:v>
                </c:pt>
                <c:pt idx="77050">
                  <c:v>107.01388888888889</c:v>
                </c:pt>
                <c:pt idx="77051">
                  <c:v>107.01527777777778</c:v>
                </c:pt>
                <c:pt idx="77052">
                  <c:v>107.01666666666667</c:v>
                </c:pt>
                <c:pt idx="77053">
                  <c:v>107.01805555555555</c:v>
                </c:pt>
                <c:pt idx="77054">
                  <c:v>107.01944444444445</c:v>
                </c:pt>
                <c:pt idx="77055">
                  <c:v>107.02083333333333</c:v>
                </c:pt>
                <c:pt idx="77056">
                  <c:v>107.02222222222223</c:v>
                </c:pt>
                <c:pt idx="77057">
                  <c:v>107.02361111111111</c:v>
                </c:pt>
                <c:pt idx="77058">
                  <c:v>107.02500000000001</c:v>
                </c:pt>
                <c:pt idx="77059">
                  <c:v>107.02638888888889</c:v>
                </c:pt>
                <c:pt idx="77060">
                  <c:v>107.02777777777777</c:v>
                </c:pt>
                <c:pt idx="77061">
                  <c:v>107.02916666666667</c:v>
                </c:pt>
                <c:pt idx="77062">
                  <c:v>107.03055555555555</c:v>
                </c:pt>
                <c:pt idx="77063">
                  <c:v>107.03194444444445</c:v>
                </c:pt>
                <c:pt idx="77064">
                  <c:v>107.03333333333333</c:v>
                </c:pt>
                <c:pt idx="77065">
                  <c:v>107.03472222222223</c:v>
                </c:pt>
                <c:pt idx="77066">
                  <c:v>107.03611111111111</c:v>
                </c:pt>
                <c:pt idx="77067">
                  <c:v>107.03749999999999</c:v>
                </c:pt>
                <c:pt idx="77068">
                  <c:v>107.03888888888889</c:v>
                </c:pt>
                <c:pt idx="77069">
                  <c:v>107.04027777777777</c:v>
                </c:pt>
                <c:pt idx="77070">
                  <c:v>107.04166666666667</c:v>
                </c:pt>
                <c:pt idx="77071">
                  <c:v>107.04305555555555</c:v>
                </c:pt>
                <c:pt idx="77072">
                  <c:v>107.04444444444445</c:v>
                </c:pt>
                <c:pt idx="77073">
                  <c:v>107.04583333333333</c:v>
                </c:pt>
                <c:pt idx="77074">
                  <c:v>107.04722222222222</c:v>
                </c:pt>
                <c:pt idx="77075">
                  <c:v>107.04861111111111</c:v>
                </c:pt>
                <c:pt idx="77076">
                  <c:v>107.05</c:v>
                </c:pt>
                <c:pt idx="77077">
                  <c:v>107.05138888888889</c:v>
                </c:pt>
                <c:pt idx="77078">
                  <c:v>107.05277777777778</c:v>
                </c:pt>
                <c:pt idx="77079">
                  <c:v>107.05416666666666</c:v>
                </c:pt>
                <c:pt idx="77080">
                  <c:v>107.05555555555556</c:v>
                </c:pt>
                <c:pt idx="77081">
                  <c:v>107.05694444444444</c:v>
                </c:pt>
                <c:pt idx="77082">
                  <c:v>107.05833333333334</c:v>
                </c:pt>
                <c:pt idx="77083">
                  <c:v>107.05972222222222</c:v>
                </c:pt>
                <c:pt idx="77084">
                  <c:v>107.06111111111112</c:v>
                </c:pt>
                <c:pt idx="77085">
                  <c:v>107.0625</c:v>
                </c:pt>
                <c:pt idx="77086">
                  <c:v>107.06388888888888</c:v>
                </c:pt>
                <c:pt idx="77087">
                  <c:v>107.06527777777778</c:v>
                </c:pt>
                <c:pt idx="77088">
                  <c:v>107.06666666666666</c:v>
                </c:pt>
                <c:pt idx="77089">
                  <c:v>107.06805555555556</c:v>
                </c:pt>
                <c:pt idx="77090">
                  <c:v>107.06944444444444</c:v>
                </c:pt>
                <c:pt idx="77091">
                  <c:v>107.07083333333334</c:v>
                </c:pt>
                <c:pt idx="77092">
                  <c:v>107.07222222222222</c:v>
                </c:pt>
                <c:pt idx="77093">
                  <c:v>107.07361111111111</c:v>
                </c:pt>
                <c:pt idx="77094">
                  <c:v>107.075</c:v>
                </c:pt>
                <c:pt idx="77095">
                  <c:v>107.07638888888889</c:v>
                </c:pt>
                <c:pt idx="77096">
                  <c:v>107.07777777777778</c:v>
                </c:pt>
                <c:pt idx="77097">
                  <c:v>107.07916666666667</c:v>
                </c:pt>
                <c:pt idx="77098">
                  <c:v>107.08055555555555</c:v>
                </c:pt>
                <c:pt idx="77099">
                  <c:v>107.08194444444445</c:v>
                </c:pt>
                <c:pt idx="77100">
                  <c:v>107.08333333333333</c:v>
                </c:pt>
                <c:pt idx="77101">
                  <c:v>107.08472222222223</c:v>
                </c:pt>
                <c:pt idx="77102">
                  <c:v>107.08611111111111</c:v>
                </c:pt>
                <c:pt idx="77103">
                  <c:v>107.08750000000001</c:v>
                </c:pt>
                <c:pt idx="77104">
                  <c:v>107.08888888888889</c:v>
                </c:pt>
                <c:pt idx="77105">
                  <c:v>107.09027777777777</c:v>
                </c:pt>
                <c:pt idx="77106">
                  <c:v>107.09166666666667</c:v>
                </c:pt>
                <c:pt idx="77107">
                  <c:v>107.09305555555555</c:v>
                </c:pt>
                <c:pt idx="77108">
                  <c:v>107.09444444444445</c:v>
                </c:pt>
                <c:pt idx="77109">
                  <c:v>107.09583333333333</c:v>
                </c:pt>
                <c:pt idx="77110">
                  <c:v>107.09722222222223</c:v>
                </c:pt>
                <c:pt idx="77111">
                  <c:v>107.09861111111111</c:v>
                </c:pt>
                <c:pt idx="77112">
                  <c:v>107.1</c:v>
                </c:pt>
                <c:pt idx="77113">
                  <c:v>107.10138888888889</c:v>
                </c:pt>
                <c:pt idx="77114">
                  <c:v>107.10277777777777</c:v>
                </c:pt>
                <c:pt idx="77115">
                  <c:v>107.10416666666667</c:v>
                </c:pt>
                <c:pt idx="77116">
                  <c:v>107.10555555555555</c:v>
                </c:pt>
                <c:pt idx="77117">
                  <c:v>107.10694444444445</c:v>
                </c:pt>
                <c:pt idx="77118">
                  <c:v>107.10833333333333</c:v>
                </c:pt>
                <c:pt idx="77119">
                  <c:v>107.10972222222222</c:v>
                </c:pt>
                <c:pt idx="77120">
                  <c:v>107.11111111111111</c:v>
                </c:pt>
                <c:pt idx="77121">
                  <c:v>107.1125</c:v>
                </c:pt>
                <c:pt idx="77122">
                  <c:v>107.11388888888889</c:v>
                </c:pt>
                <c:pt idx="77123">
                  <c:v>107.11527777777778</c:v>
                </c:pt>
                <c:pt idx="77124">
                  <c:v>107.11666666666666</c:v>
                </c:pt>
                <c:pt idx="77125">
                  <c:v>107.11805555555556</c:v>
                </c:pt>
                <c:pt idx="77126">
                  <c:v>107.11944444444444</c:v>
                </c:pt>
                <c:pt idx="77127">
                  <c:v>107.12083333333334</c:v>
                </c:pt>
                <c:pt idx="77128">
                  <c:v>107.12222222222222</c:v>
                </c:pt>
                <c:pt idx="77129">
                  <c:v>107.12361111111112</c:v>
                </c:pt>
                <c:pt idx="77130">
                  <c:v>107.125</c:v>
                </c:pt>
                <c:pt idx="77131">
                  <c:v>107.12638888888888</c:v>
                </c:pt>
                <c:pt idx="77132">
                  <c:v>107.12777777777778</c:v>
                </c:pt>
                <c:pt idx="77133">
                  <c:v>107.12916666666666</c:v>
                </c:pt>
                <c:pt idx="77134">
                  <c:v>107.13055555555556</c:v>
                </c:pt>
                <c:pt idx="77135">
                  <c:v>107.13194444444444</c:v>
                </c:pt>
                <c:pt idx="77136">
                  <c:v>107.13333333333334</c:v>
                </c:pt>
                <c:pt idx="77137">
                  <c:v>107.13472222222222</c:v>
                </c:pt>
                <c:pt idx="77138">
                  <c:v>107.13611111111111</c:v>
                </c:pt>
                <c:pt idx="77139">
                  <c:v>107.1375</c:v>
                </c:pt>
                <c:pt idx="77140">
                  <c:v>107.13888888888889</c:v>
                </c:pt>
                <c:pt idx="77141">
                  <c:v>107.14027777777778</c:v>
                </c:pt>
                <c:pt idx="77142">
                  <c:v>107.14166666666667</c:v>
                </c:pt>
                <c:pt idx="77143">
                  <c:v>107.14305555555555</c:v>
                </c:pt>
                <c:pt idx="77144">
                  <c:v>107.14444444444445</c:v>
                </c:pt>
                <c:pt idx="77145">
                  <c:v>107.14583333333333</c:v>
                </c:pt>
                <c:pt idx="77146">
                  <c:v>107.14722222222223</c:v>
                </c:pt>
                <c:pt idx="77147">
                  <c:v>107.14861111111111</c:v>
                </c:pt>
                <c:pt idx="77148">
                  <c:v>107.15</c:v>
                </c:pt>
                <c:pt idx="77149">
                  <c:v>107.15138888888889</c:v>
                </c:pt>
                <c:pt idx="77150">
                  <c:v>107.15277777777777</c:v>
                </c:pt>
                <c:pt idx="77151">
                  <c:v>107.15416666666667</c:v>
                </c:pt>
                <c:pt idx="77152">
                  <c:v>107.15555555555555</c:v>
                </c:pt>
                <c:pt idx="77153">
                  <c:v>107.15694444444445</c:v>
                </c:pt>
                <c:pt idx="77154">
                  <c:v>107.15833333333333</c:v>
                </c:pt>
                <c:pt idx="77155">
                  <c:v>107.15972222222223</c:v>
                </c:pt>
                <c:pt idx="77156">
                  <c:v>107.16111111111111</c:v>
                </c:pt>
                <c:pt idx="77157">
                  <c:v>107.16249999999999</c:v>
                </c:pt>
                <c:pt idx="77158">
                  <c:v>107.16388888888889</c:v>
                </c:pt>
                <c:pt idx="77159">
                  <c:v>107.16527777777777</c:v>
                </c:pt>
                <c:pt idx="77160">
                  <c:v>107.16666666666667</c:v>
                </c:pt>
                <c:pt idx="77161">
                  <c:v>107.16805555555555</c:v>
                </c:pt>
                <c:pt idx="77162">
                  <c:v>107.16944444444445</c:v>
                </c:pt>
                <c:pt idx="77163">
                  <c:v>107.17083333333333</c:v>
                </c:pt>
                <c:pt idx="77164">
                  <c:v>107.17222222222222</c:v>
                </c:pt>
                <c:pt idx="77165">
                  <c:v>107.17361111111111</c:v>
                </c:pt>
                <c:pt idx="77166">
                  <c:v>107.175</c:v>
                </c:pt>
                <c:pt idx="77167">
                  <c:v>107.17638888888889</c:v>
                </c:pt>
                <c:pt idx="77168">
                  <c:v>107.17777777777778</c:v>
                </c:pt>
                <c:pt idx="77169">
                  <c:v>107.17916666666666</c:v>
                </c:pt>
                <c:pt idx="77170">
                  <c:v>107.18055555555556</c:v>
                </c:pt>
                <c:pt idx="77171">
                  <c:v>107.18194444444444</c:v>
                </c:pt>
                <c:pt idx="77172">
                  <c:v>107.18333333333334</c:v>
                </c:pt>
                <c:pt idx="77173">
                  <c:v>107.18472222222222</c:v>
                </c:pt>
                <c:pt idx="77174">
                  <c:v>107.18611111111112</c:v>
                </c:pt>
                <c:pt idx="77175">
                  <c:v>107.1875</c:v>
                </c:pt>
                <c:pt idx="77176">
                  <c:v>107.18888888888888</c:v>
                </c:pt>
                <c:pt idx="77177">
                  <c:v>107.19027777777778</c:v>
                </c:pt>
                <c:pt idx="77178">
                  <c:v>107.19166666666666</c:v>
                </c:pt>
                <c:pt idx="77179">
                  <c:v>107.19305555555556</c:v>
                </c:pt>
                <c:pt idx="77180">
                  <c:v>107.19444444444444</c:v>
                </c:pt>
                <c:pt idx="77181">
                  <c:v>107.19583333333334</c:v>
                </c:pt>
                <c:pt idx="77182">
                  <c:v>107.19722222222222</c:v>
                </c:pt>
                <c:pt idx="77183">
                  <c:v>107.19861111111111</c:v>
                </c:pt>
                <c:pt idx="77184">
                  <c:v>107.2</c:v>
                </c:pt>
                <c:pt idx="77185">
                  <c:v>107.20138888888889</c:v>
                </c:pt>
                <c:pt idx="77186">
                  <c:v>107.20277777777778</c:v>
                </c:pt>
                <c:pt idx="77187">
                  <c:v>107.20416666666667</c:v>
                </c:pt>
                <c:pt idx="77188">
                  <c:v>107.20555555555555</c:v>
                </c:pt>
                <c:pt idx="77189">
                  <c:v>107.20694444444445</c:v>
                </c:pt>
                <c:pt idx="77190">
                  <c:v>107.20833333333333</c:v>
                </c:pt>
                <c:pt idx="77191">
                  <c:v>107.20972222222223</c:v>
                </c:pt>
                <c:pt idx="77192">
                  <c:v>107.21111111111111</c:v>
                </c:pt>
                <c:pt idx="77193">
                  <c:v>107.21250000000001</c:v>
                </c:pt>
                <c:pt idx="77194">
                  <c:v>107.21388888888889</c:v>
                </c:pt>
                <c:pt idx="77195">
                  <c:v>107.21527777777777</c:v>
                </c:pt>
                <c:pt idx="77196">
                  <c:v>107.21666666666667</c:v>
                </c:pt>
                <c:pt idx="77197">
                  <c:v>107.21805555555555</c:v>
                </c:pt>
                <c:pt idx="77198">
                  <c:v>107.21944444444445</c:v>
                </c:pt>
                <c:pt idx="77199">
                  <c:v>107.22083333333333</c:v>
                </c:pt>
                <c:pt idx="77200">
                  <c:v>107.22222222222223</c:v>
                </c:pt>
                <c:pt idx="77201">
                  <c:v>107.22361111111111</c:v>
                </c:pt>
                <c:pt idx="77202">
                  <c:v>107.22499999999999</c:v>
                </c:pt>
                <c:pt idx="77203">
                  <c:v>107.22638888888889</c:v>
                </c:pt>
                <c:pt idx="77204">
                  <c:v>107.22777777777777</c:v>
                </c:pt>
                <c:pt idx="77205">
                  <c:v>107.22916666666667</c:v>
                </c:pt>
                <c:pt idx="77206">
                  <c:v>107.23055555555555</c:v>
                </c:pt>
                <c:pt idx="77207">
                  <c:v>107.23194444444445</c:v>
                </c:pt>
                <c:pt idx="77208">
                  <c:v>107.23333333333333</c:v>
                </c:pt>
                <c:pt idx="77209">
                  <c:v>107.23472222222222</c:v>
                </c:pt>
                <c:pt idx="77210">
                  <c:v>107.23611111111111</c:v>
                </c:pt>
                <c:pt idx="77211">
                  <c:v>107.2375</c:v>
                </c:pt>
                <c:pt idx="77212">
                  <c:v>107.23888888888889</c:v>
                </c:pt>
                <c:pt idx="77213">
                  <c:v>107.24027777777778</c:v>
                </c:pt>
                <c:pt idx="77214">
                  <c:v>107.24166666666666</c:v>
                </c:pt>
                <c:pt idx="77215">
                  <c:v>107.24305555555556</c:v>
                </c:pt>
                <c:pt idx="77216">
                  <c:v>107.24444444444444</c:v>
                </c:pt>
                <c:pt idx="77217">
                  <c:v>107.24583333333334</c:v>
                </c:pt>
                <c:pt idx="77218">
                  <c:v>107.24722222222222</c:v>
                </c:pt>
                <c:pt idx="77219">
                  <c:v>107.24861111111112</c:v>
                </c:pt>
                <c:pt idx="77220">
                  <c:v>107.25</c:v>
                </c:pt>
                <c:pt idx="77221">
                  <c:v>107.25138888888888</c:v>
                </c:pt>
                <c:pt idx="77222">
                  <c:v>107.25277777777778</c:v>
                </c:pt>
                <c:pt idx="77223">
                  <c:v>107.25416666666666</c:v>
                </c:pt>
                <c:pt idx="77224">
                  <c:v>107.25555555555556</c:v>
                </c:pt>
                <c:pt idx="77225">
                  <c:v>107.25694444444444</c:v>
                </c:pt>
                <c:pt idx="77226">
                  <c:v>107.25833333333334</c:v>
                </c:pt>
                <c:pt idx="77227">
                  <c:v>107.25972222222222</c:v>
                </c:pt>
                <c:pt idx="77228">
                  <c:v>107.26111111111111</c:v>
                </c:pt>
                <c:pt idx="77229">
                  <c:v>107.2625</c:v>
                </c:pt>
                <c:pt idx="77230">
                  <c:v>107.26388888888889</c:v>
                </c:pt>
                <c:pt idx="77231">
                  <c:v>107.26527777777778</c:v>
                </c:pt>
                <c:pt idx="77232">
                  <c:v>107.26666666666667</c:v>
                </c:pt>
                <c:pt idx="77233">
                  <c:v>107.26805555555555</c:v>
                </c:pt>
                <c:pt idx="77234">
                  <c:v>107.26944444444445</c:v>
                </c:pt>
                <c:pt idx="77235">
                  <c:v>107.27083333333333</c:v>
                </c:pt>
                <c:pt idx="77236">
                  <c:v>107.27222222222223</c:v>
                </c:pt>
                <c:pt idx="77237">
                  <c:v>107.27361111111111</c:v>
                </c:pt>
                <c:pt idx="77238">
                  <c:v>107.27500000000001</c:v>
                </c:pt>
                <c:pt idx="77239">
                  <c:v>107.27638888888889</c:v>
                </c:pt>
                <c:pt idx="77240">
                  <c:v>107.27777777777777</c:v>
                </c:pt>
                <c:pt idx="77241">
                  <c:v>107.27916666666667</c:v>
                </c:pt>
                <c:pt idx="77242">
                  <c:v>107.28055555555555</c:v>
                </c:pt>
                <c:pt idx="77243">
                  <c:v>107.28194444444445</c:v>
                </c:pt>
                <c:pt idx="77244">
                  <c:v>107.28333333333333</c:v>
                </c:pt>
                <c:pt idx="77245">
                  <c:v>107.28472222222223</c:v>
                </c:pt>
                <c:pt idx="77246">
                  <c:v>107.28611111111111</c:v>
                </c:pt>
                <c:pt idx="77247">
                  <c:v>107.28749999999999</c:v>
                </c:pt>
                <c:pt idx="77248">
                  <c:v>107.28888888888889</c:v>
                </c:pt>
                <c:pt idx="77249">
                  <c:v>107.29027777777777</c:v>
                </c:pt>
                <c:pt idx="77250">
                  <c:v>107.29166666666667</c:v>
                </c:pt>
                <c:pt idx="77251">
                  <c:v>107.29305555555555</c:v>
                </c:pt>
                <c:pt idx="77252">
                  <c:v>107.29444444444445</c:v>
                </c:pt>
                <c:pt idx="77253">
                  <c:v>107.29583333333333</c:v>
                </c:pt>
                <c:pt idx="77254">
                  <c:v>107.29722222222222</c:v>
                </c:pt>
                <c:pt idx="77255">
                  <c:v>107.29861111111111</c:v>
                </c:pt>
                <c:pt idx="77256">
                  <c:v>107.3</c:v>
                </c:pt>
                <c:pt idx="77257">
                  <c:v>107.30138888888889</c:v>
                </c:pt>
                <c:pt idx="77258">
                  <c:v>107.30277777777778</c:v>
                </c:pt>
                <c:pt idx="77259">
                  <c:v>107.30416666666666</c:v>
                </c:pt>
                <c:pt idx="77260">
                  <c:v>107.30555555555556</c:v>
                </c:pt>
                <c:pt idx="77261">
                  <c:v>107.30694444444444</c:v>
                </c:pt>
                <c:pt idx="77262">
                  <c:v>107.30833333333334</c:v>
                </c:pt>
                <c:pt idx="77263">
                  <c:v>107.30972222222222</c:v>
                </c:pt>
                <c:pt idx="77264">
                  <c:v>107.31111111111112</c:v>
                </c:pt>
                <c:pt idx="77265">
                  <c:v>107.3125</c:v>
                </c:pt>
                <c:pt idx="77266">
                  <c:v>107.31388888888888</c:v>
                </c:pt>
                <c:pt idx="77267">
                  <c:v>107.31527777777778</c:v>
                </c:pt>
                <c:pt idx="77268">
                  <c:v>107.31666666666666</c:v>
                </c:pt>
                <c:pt idx="77269">
                  <c:v>107.31805555555556</c:v>
                </c:pt>
                <c:pt idx="77270">
                  <c:v>107.31944444444444</c:v>
                </c:pt>
                <c:pt idx="77271">
                  <c:v>107.32083333333334</c:v>
                </c:pt>
                <c:pt idx="77272">
                  <c:v>107.32222222222222</c:v>
                </c:pt>
                <c:pt idx="77273">
                  <c:v>107.32361111111111</c:v>
                </c:pt>
                <c:pt idx="77274">
                  <c:v>107.325</c:v>
                </c:pt>
                <c:pt idx="77275">
                  <c:v>107.32638888888889</c:v>
                </c:pt>
                <c:pt idx="77276">
                  <c:v>107.32777777777778</c:v>
                </c:pt>
                <c:pt idx="77277">
                  <c:v>107.32916666666667</c:v>
                </c:pt>
                <c:pt idx="77278">
                  <c:v>107.33055555555555</c:v>
                </c:pt>
                <c:pt idx="77279">
                  <c:v>107.33194444444445</c:v>
                </c:pt>
                <c:pt idx="77280">
                  <c:v>107.33333333333333</c:v>
                </c:pt>
                <c:pt idx="77281">
                  <c:v>107.33472222222223</c:v>
                </c:pt>
                <c:pt idx="77282">
                  <c:v>107.33611111111111</c:v>
                </c:pt>
                <c:pt idx="77283">
                  <c:v>107.33750000000001</c:v>
                </c:pt>
                <c:pt idx="77284">
                  <c:v>107.33888888888889</c:v>
                </c:pt>
                <c:pt idx="77285">
                  <c:v>107.34027777777777</c:v>
                </c:pt>
                <c:pt idx="77286">
                  <c:v>107.34166666666667</c:v>
                </c:pt>
                <c:pt idx="77287">
                  <c:v>107.34305555555555</c:v>
                </c:pt>
                <c:pt idx="77288">
                  <c:v>107.34444444444445</c:v>
                </c:pt>
                <c:pt idx="77289">
                  <c:v>107.34583333333333</c:v>
                </c:pt>
                <c:pt idx="77290">
                  <c:v>107.34722222222223</c:v>
                </c:pt>
                <c:pt idx="77291">
                  <c:v>107.34861111111111</c:v>
                </c:pt>
                <c:pt idx="77292">
                  <c:v>107.35</c:v>
                </c:pt>
                <c:pt idx="77293">
                  <c:v>107.35138888888889</c:v>
                </c:pt>
                <c:pt idx="77294">
                  <c:v>107.35277777777777</c:v>
                </c:pt>
                <c:pt idx="77295">
                  <c:v>107.35416666666667</c:v>
                </c:pt>
                <c:pt idx="77296">
                  <c:v>107.35555555555555</c:v>
                </c:pt>
                <c:pt idx="77297">
                  <c:v>107.35694444444445</c:v>
                </c:pt>
                <c:pt idx="77298">
                  <c:v>107.35833333333333</c:v>
                </c:pt>
                <c:pt idx="77299">
                  <c:v>107.35972222222222</c:v>
                </c:pt>
                <c:pt idx="77300">
                  <c:v>107.36111111111111</c:v>
                </c:pt>
                <c:pt idx="77301">
                  <c:v>107.3625</c:v>
                </c:pt>
                <c:pt idx="77302">
                  <c:v>107.36388888888889</c:v>
                </c:pt>
                <c:pt idx="77303">
                  <c:v>107.36527777777778</c:v>
                </c:pt>
                <c:pt idx="77304">
                  <c:v>107.36666666666666</c:v>
                </c:pt>
                <c:pt idx="77305">
                  <c:v>107.36805555555556</c:v>
                </c:pt>
                <c:pt idx="77306">
                  <c:v>107.36944444444444</c:v>
                </c:pt>
                <c:pt idx="77307">
                  <c:v>107.37083333333334</c:v>
                </c:pt>
                <c:pt idx="77308">
                  <c:v>107.37222222222222</c:v>
                </c:pt>
                <c:pt idx="77309">
                  <c:v>107.37361111111112</c:v>
                </c:pt>
                <c:pt idx="77310">
                  <c:v>107.375</c:v>
                </c:pt>
                <c:pt idx="77311">
                  <c:v>107.37638888888888</c:v>
                </c:pt>
                <c:pt idx="77312">
                  <c:v>107.37777777777778</c:v>
                </c:pt>
                <c:pt idx="77313">
                  <c:v>107.37916666666666</c:v>
                </c:pt>
                <c:pt idx="77314">
                  <c:v>107.38055555555556</c:v>
                </c:pt>
                <c:pt idx="77315">
                  <c:v>107.38194444444444</c:v>
                </c:pt>
                <c:pt idx="77316">
                  <c:v>107.38333333333334</c:v>
                </c:pt>
                <c:pt idx="77317">
                  <c:v>107.38472222222222</c:v>
                </c:pt>
                <c:pt idx="77318">
                  <c:v>107.38611111111111</c:v>
                </c:pt>
                <c:pt idx="77319">
                  <c:v>107.3875</c:v>
                </c:pt>
                <c:pt idx="77320">
                  <c:v>107.38888888888889</c:v>
                </c:pt>
                <c:pt idx="77321">
                  <c:v>107.39027777777778</c:v>
                </c:pt>
                <c:pt idx="77322">
                  <c:v>107.39166666666667</c:v>
                </c:pt>
                <c:pt idx="77323">
                  <c:v>107.39305555555555</c:v>
                </c:pt>
                <c:pt idx="77324">
                  <c:v>107.39444444444445</c:v>
                </c:pt>
                <c:pt idx="77325">
                  <c:v>107.39583333333333</c:v>
                </c:pt>
                <c:pt idx="77326">
                  <c:v>107.39722222222223</c:v>
                </c:pt>
                <c:pt idx="77327">
                  <c:v>107.39861111111111</c:v>
                </c:pt>
                <c:pt idx="77328">
                  <c:v>107.4</c:v>
                </c:pt>
                <c:pt idx="77329">
                  <c:v>107.40138888888889</c:v>
                </c:pt>
                <c:pt idx="77330">
                  <c:v>107.40277777777777</c:v>
                </c:pt>
                <c:pt idx="77331">
                  <c:v>107.40416666666667</c:v>
                </c:pt>
                <c:pt idx="77332">
                  <c:v>107.40555555555555</c:v>
                </c:pt>
                <c:pt idx="77333">
                  <c:v>107.40694444444445</c:v>
                </c:pt>
                <c:pt idx="77334">
                  <c:v>107.40833333333333</c:v>
                </c:pt>
                <c:pt idx="77335">
                  <c:v>107.40972222222223</c:v>
                </c:pt>
                <c:pt idx="77336">
                  <c:v>107.41111111111111</c:v>
                </c:pt>
                <c:pt idx="77337">
                  <c:v>107.41249999999999</c:v>
                </c:pt>
                <c:pt idx="77338">
                  <c:v>107.41388888888889</c:v>
                </c:pt>
                <c:pt idx="77339">
                  <c:v>107.41527777777777</c:v>
                </c:pt>
                <c:pt idx="77340">
                  <c:v>107.41666666666667</c:v>
                </c:pt>
                <c:pt idx="77341">
                  <c:v>107.41805555555555</c:v>
                </c:pt>
                <c:pt idx="77342">
                  <c:v>107.41944444444445</c:v>
                </c:pt>
                <c:pt idx="77343">
                  <c:v>107.42083333333333</c:v>
                </c:pt>
                <c:pt idx="77344">
                  <c:v>107.42222222222222</c:v>
                </c:pt>
                <c:pt idx="77345">
                  <c:v>107.42361111111111</c:v>
                </c:pt>
                <c:pt idx="77346">
                  <c:v>107.425</c:v>
                </c:pt>
                <c:pt idx="77347">
                  <c:v>107.42638888888889</c:v>
                </c:pt>
                <c:pt idx="77348">
                  <c:v>107.42777777777778</c:v>
                </c:pt>
                <c:pt idx="77349">
                  <c:v>107.42916666666666</c:v>
                </c:pt>
                <c:pt idx="77350">
                  <c:v>107.43055555555556</c:v>
                </c:pt>
                <c:pt idx="77351">
                  <c:v>107.43194444444444</c:v>
                </c:pt>
                <c:pt idx="77352">
                  <c:v>107.43333333333334</c:v>
                </c:pt>
                <c:pt idx="77353">
                  <c:v>107.43472222222222</c:v>
                </c:pt>
                <c:pt idx="77354">
                  <c:v>107.43611111111112</c:v>
                </c:pt>
                <c:pt idx="77355">
                  <c:v>107.4375</c:v>
                </c:pt>
                <c:pt idx="77356">
                  <c:v>107.43888888888888</c:v>
                </c:pt>
                <c:pt idx="77357">
                  <c:v>107.44027777777778</c:v>
                </c:pt>
                <c:pt idx="77358">
                  <c:v>107.44166666666666</c:v>
                </c:pt>
                <c:pt idx="77359">
                  <c:v>107.44305555555556</c:v>
                </c:pt>
                <c:pt idx="77360">
                  <c:v>107.44444444444444</c:v>
                </c:pt>
                <c:pt idx="77361">
                  <c:v>107.44583333333334</c:v>
                </c:pt>
                <c:pt idx="77362">
                  <c:v>107.44722222222222</c:v>
                </c:pt>
                <c:pt idx="77363">
                  <c:v>107.44861111111111</c:v>
                </c:pt>
                <c:pt idx="77364">
                  <c:v>107.45</c:v>
                </c:pt>
                <c:pt idx="77365">
                  <c:v>107.45138888888889</c:v>
                </c:pt>
                <c:pt idx="77366">
                  <c:v>107.45277777777778</c:v>
                </c:pt>
                <c:pt idx="77367">
                  <c:v>107.45416666666667</c:v>
                </c:pt>
                <c:pt idx="77368">
                  <c:v>107.45555555555555</c:v>
                </c:pt>
                <c:pt idx="77369">
                  <c:v>107.45694444444445</c:v>
                </c:pt>
                <c:pt idx="77370">
                  <c:v>107.45833333333333</c:v>
                </c:pt>
                <c:pt idx="77371">
                  <c:v>107.45972222222223</c:v>
                </c:pt>
                <c:pt idx="77372">
                  <c:v>107.46111111111111</c:v>
                </c:pt>
                <c:pt idx="77373">
                  <c:v>107.46250000000001</c:v>
                </c:pt>
                <c:pt idx="77374">
                  <c:v>107.46388888888889</c:v>
                </c:pt>
                <c:pt idx="77375">
                  <c:v>107.46527777777777</c:v>
                </c:pt>
                <c:pt idx="77376">
                  <c:v>107.46666666666667</c:v>
                </c:pt>
                <c:pt idx="77377">
                  <c:v>107.46805555555555</c:v>
                </c:pt>
                <c:pt idx="77378">
                  <c:v>107.46944444444445</c:v>
                </c:pt>
                <c:pt idx="77379">
                  <c:v>107.47083333333333</c:v>
                </c:pt>
                <c:pt idx="77380">
                  <c:v>107.47222222222223</c:v>
                </c:pt>
                <c:pt idx="77381">
                  <c:v>107.47361111111111</c:v>
                </c:pt>
                <c:pt idx="77382">
                  <c:v>107.47499999999999</c:v>
                </c:pt>
                <c:pt idx="77383">
                  <c:v>107.47638888888889</c:v>
                </c:pt>
                <c:pt idx="77384">
                  <c:v>107.47777777777777</c:v>
                </c:pt>
                <c:pt idx="77385">
                  <c:v>107.47916666666667</c:v>
                </c:pt>
                <c:pt idx="77386">
                  <c:v>107.48055555555555</c:v>
                </c:pt>
                <c:pt idx="77387">
                  <c:v>107.48194444444445</c:v>
                </c:pt>
                <c:pt idx="77388">
                  <c:v>107.48333333333333</c:v>
                </c:pt>
                <c:pt idx="77389">
                  <c:v>107.48472222222222</c:v>
                </c:pt>
                <c:pt idx="77390">
                  <c:v>107.48611111111111</c:v>
                </c:pt>
                <c:pt idx="77391">
                  <c:v>107.4875</c:v>
                </c:pt>
                <c:pt idx="77392">
                  <c:v>107.48888888888889</c:v>
                </c:pt>
                <c:pt idx="77393">
                  <c:v>107.49027777777778</c:v>
                </c:pt>
                <c:pt idx="77394">
                  <c:v>107.49166666666666</c:v>
                </c:pt>
                <c:pt idx="77395">
                  <c:v>107.49305555555556</c:v>
                </c:pt>
                <c:pt idx="77396">
                  <c:v>107.49444444444444</c:v>
                </c:pt>
                <c:pt idx="77397">
                  <c:v>107.49583333333334</c:v>
                </c:pt>
                <c:pt idx="77398">
                  <c:v>107.49722222222222</c:v>
                </c:pt>
                <c:pt idx="77399">
                  <c:v>107.49861111111112</c:v>
                </c:pt>
                <c:pt idx="77400">
                  <c:v>107.5</c:v>
                </c:pt>
                <c:pt idx="77401">
                  <c:v>107.50138888888888</c:v>
                </c:pt>
                <c:pt idx="77402">
                  <c:v>107.50277777777778</c:v>
                </c:pt>
                <c:pt idx="77403">
                  <c:v>107.50416666666666</c:v>
                </c:pt>
                <c:pt idx="77404">
                  <c:v>107.50555555555556</c:v>
                </c:pt>
                <c:pt idx="77405">
                  <c:v>107.50694444444444</c:v>
                </c:pt>
                <c:pt idx="77406">
                  <c:v>107.50833333333334</c:v>
                </c:pt>
                <c:pt idx="77407">
                  <c:v>107.50972222222222</c:v>
                </c:pt>
                <c:pt idx="77408">
                  <c:v>107.51111111111111</c:v>
                </c:pt>
                <c:pt idx="77409">
                  <c:v>107.5125</c:v>
                </c:pt>
                <c:pt idx="77410">
                  <c:v>107.51388888888889</c:v>
                </c:pt>
                <c:pt idx="77411">
                  <c:v>107.51527777777778</c:v>
                </c:pt>
                <c:pt idx="77412">
                  <c:v>107.51666666666667</c:v>
                </c:pt>
                <c:pt idx="77413">
                  <c:v>107.51805555555555</c:v>
                </c:pt>
                <c:pt idx="77414">
                  <c:v>107.51944444444445</c:v>
                </c:pt>
                <c:pt idx="77415">
                  <c:v>107.52083333333333</c:v>
                </c:pt>
                <c:pt idx="77416">
                  <c:v>107.52222222222223</c:v>
                </c:pt>
                <c:pt idx="77417">
                  <c:v>107.52361111111111</c:v>
                </c:pt>
                <c:pt idx="77418">
                  <c:v>107.52500000000001</c:v>
                </c:pt>
                <c:pt idx="77419">
                  <c:v>107.52638888888889</c:v>
                </c:pt>
                <c:pt idx="77420">
                  <c:v>107.52777777777777</c:v>
                </c:pt>
                <c:pt idx="77421">
                  <c:v>107.52916666666667</c:v>
                </c:pt>
                <c:pt idx="77422">
                  <c:v>107.53055555555555</c:v>
                </c:pt>
                <c:pt idx="77423">
                  <c:v>107.53194444444445</c:v>
                </c:pt>
                <c:pt idx="77424">
                  <c:v>107.53333333333333</c:v>
                </c:pt>
                <c:pt idx="77425">
                  <c:v>107.53472222222223</c:v>
                </c:pt>
                <c:pt idx="77426">
                  <c:v>107.53611111111111</c:v>
                </c:pt>
                <c:pt idx="77427">
                  <c:v>107.53749999999999</c:v>
                </c:pt>
                <c:pt idx="77428">
                  <c:v>107.53888888888889</c:v>
                </c:pt>
                <c:pt idx="77429">
                  <c:v>107.54027777777777</c:v>
                </c:pt>
                <c:pt idx="77430">
                  <c:v>107.54166666666667</c:v>
                </c:pt>
                <c:pt idx="77431">
                  <c:v>107.54305555555555</c:v>
                </c:pt>
                <c:pt idx="77432">
                  <c:v>107.54444444444445</c:v>
                </c:pt>
                <c:pt idx="77433">
                  <c:v>107.54583333333333</c:v>
                </c:pt>
                <c:pt idx="77434">
                  <c:v>107.54722222222222</c:v>
                </c:pt>
                <c:pt idx="77435">
                  <c:v>107.54861111111111</c:v>
                </c:pt>
                <c:pt idx="77436">
                  <c:v>107.55</c:v>
                </c:pt>
                <c:pt idx="77437">
                  <c:v>107.55138888888889</c:v>
                </c:pt>
                <c:pt idx="77438">
                  <c:v>107.55277777777778</c:v>
                </c:pt>
                <c:pt idx="77439">
                  <c:v>107.55416666666666</c:v>
                </c:pt>
                <c:pt idx="77440">
                  <c:v>107.55555555555556</c:v>
                </c:pt>
                <c:pt idx="77441">
                  <c:v>107.55694444444444</c:v>
                </c:pt>
                <c:pt idx="77442">
                  <c:v>107.55833333333334</c:v>
                </c:pt>
                <c:pt idx="77443">
                  <c:v>107.55972222222222</c:v>
                </c:pt>
                <c:pt idx="77444">
                  <c:v>107.56111111111112</c:v>
                </c:pt>
                <c:pt idx="77445">
                  <c:v>107.5625</c:v>
                </c:pt>
                <c:pt idx="77446">
                  <c:v>107.56388888888888</c:v>
                </c:pt>
                <c:pt idx="77447">
                  <c:v>107.56527777777778</c:v>
                </c:pt>
                <c:pt idx="77448">
                  <c:v>107.56666666666666</c:v>
                </c:pt>
                <c:pt idx="77449">
                  <c:v>107.56805555555556</c:v>
                </c:pt>
                <c:pt idx="77450">
                  <c:v>107.56944444444444</c:v>
                </c:pt>
                <c:pt idx="77451">
                  <c:v>107.57083333333334</c:v>
                </c:pt>
                <c:pt idx="77452">
                  <c:v>107.57222222222222</c:v>
                </c:pt>
                <c:pt idx="77453">
                  <c:v>107.57361111111111</c:v>
                </c:pt>
                <c:pt idx="77454">
                  <c:v>107.575</c:v>
                </c:pt>
                <c:pt idx="77455">
                  <c:v>107.57638888888889</c:v>
                </c:pt>
                <c:pt idx="77456">
                  <c:v>107.57777777777778</c:v>
                </c:pt>
                <c:pt idx="77457">
                  <c:v>107.57916666666667</c:v>
                </c:pt>
                <c:pt idx="77458">
                  <c:v>107.58055555555555</c:v>
                </c:pt>
                <c:pt idx="77459">
                  <c:v>107.58194444444445</c:v>
                </c:pt>
                <c:pt idx="77460">
                  <c:v>107.58333333333333</c:v>
                </c:pt>
                <c:pt idx="77461">
                  <c:v>107.58472222222223</c:v>
                </c:pt>
                <c:pt idx="77462">
                  <c:v>107.58611111111111</c:v>
                </c:pt>
                <c:pt idx="77463">
                  <c:v>107.58750000000001</c:v>
                </c:pt>
                <c:pt idx="77464">
                  <c:v>107.58888888888889</c:v>
                </c:pt>
                <c:pt idx="77465">
                  <c:v>107.59027777777777</c:v>
                </c:pt>
                <c:pt idx="77466">
                  <c:v>107.59166666666667</c:v>
                </c:pt>
                <c:pt idx="77467">
                  <c:v>107.59305555555555</c:v>
                </c:pt>
                <c:pt idx="77468">
                  <c:v>107.59444444444445</c:v>
                </c:pt>
                <c:pt idx="77469">
                  <c:v>107.59583333333333</c:v>
                </c:pt>
                <c:pt idx="77470">
                  <c:v>107.59722222222223</c:v>
                </c:pt>
                <c:pt idx="77471">
                  <c:v>107.59861111111111</c:v>
                </c:pt>
                <c:pt idx="77472">
                  <c:v>107.6</c:v>
                </c:pt>
                <c:pt idx="77473">
                  <c:v>107.60138888888889</c:v>
                </c:pt>
                <c:pt idx="77474">
                  <c:v>107.60277777777777</c:v>
                </c:pt>
                <c:pt idx="77475">
                  <c:v>107.60416666666667</c:v>
                </c:pt>
                <c:pt idx="77476">
                  <c:v>107.60555555555555</c:v>
                </c:pt>
                <c:pt idx="77477">
                  <c:v>107.60694444444445</c:v>
                </c:pt>
                <c:pt idx="77478">
                  <c:v>107.60833333333333</c:v>
                </c:pt>
                <c:pt idx="77479">
                  <c:v>107.60972222222222</c:v>
                </c:pt>
                <c:pt idx="77480">
                  <c:v>107.61111111111111</c:v>
                </c:pt>
                <c:pt idx="77481">
                  <c:v>107.6125</c:v>
                </c:pt>
                <c:pt idx="77482">
                  <c:v>107.61388888888889</c:v>
                </c:pt>
                <c:pt idx="77483">
                  <c:v>107.61527777777778</c:v>
                </c:pt>
                <c:pt idx="77484">
                  <c:v>107.61666666666666</c:v>
                </c:pt>
                <c:pt idx="77485">
                  <c:v>107.61805555555556</c:v>
                </c:pt>
                <c:pt idx="77486">
                  <c:v>107.61944444444444</c:v>
                </c:pt>
                <c:pt idx="77487">
                  <c:v>107.62083333333334</c:v>
                </c:pt>
                <c:pt idx="77488">
                  <c:v>107.62222222222222</c:v>
                </c:pt>
                <c:pt idx="77489">
                  <c:v>107.62361111111112</c:v>
                </c:pt>
                <c:pt idx="77490">
                  <c:v>107.625</c:v>
                </c:pt>
                <c:pt idx="77491">
                  <c:v>107.62638888888888</c:v>
                </c:pt>
                <c:pt idx="77492">
                  <c:v>107.62777777777778</c:v>
                </c:pt>
                <c:pt idx="77493">
                  <c:v>107.62916666666666</c:v>
                </c:pt>
                <c:pt idx="77494">
                  <c:v>107.63055555555556</c:v>
                </c:pt>
                <c:pt idx="77495">
                  <c:v>107.63194444444444</c:v>
                </c:pt>
                <c:pt idx="77496">
                  <c:v>107.63333333333334</c:v>
                </c:pt>
                <c:pt idx="77497">
                  <c:v>107.63472222222222</c:v>
                </c:pt>
                <c:pt idx="77498">
                  <c:v>107.63611111111111</c:v>
                </c:pt>
                <c:pt idx="77499">
                  <c:v>107.6375</c:v>
                </c:pt>
                <c:pt idx="77500">
                  <c:v>107.63888888888889</c:v>
                </c:pt>
                <c:pt idx="77501">
                  <c:v>107.64027777777778</c:v>
                </c:pt>
                <c:pt idx="77502">
                  <c:v>107.64166666666667</c:v>
                </c:pt>
                <c:pt idx="77503">
                  <c:v>107.64305555555555</c:v>
                </c:pt>
                <c:pt idx="77504">
                  <c:v>107.64444444444445</c:v>
                </c:pt>
                <c:pt idx="77505">
                  <c:v>107.64583333333333</c:v>
                </c:pt>
                <c:pt idx="77506">
                  <c:v>107.64722222222223</c:v>
                </c:pt>
                <c:pt idx="77507">
                  <c:v>107.64861111111111</c:v>
                </c:pt>
                <c:pt idx="77508">
                  <c:v>107.65</c:v>
                </c:pt>
                <c:pt idx="77509">
                  <c:v>107.65138888888889</c:v>
                </c:pt>
                <c:pt idx="77510">
                  <c:v>107.65277777777777</c:v>
                </c:pt>
                <c:pt idx="77511">
                  <c:v>107.65416666666667</c:v>
                </c:pt>
                <c:pt idx="77512">
                  <c:v>107.65555555555555</c:v>
                </c:pt>
                <c:pt idx="77513">
                  <c:v>107.65694444444445</c:v>
                </c:pt>
                <c:pt idx="77514">
                  <c:v>107.65833333333333</c:v>
                </c:pt>
                <c:pt idx="77515">
                  <c:v>107.65972222222223</c:v>
                </c:pt>
                <c:pt idx="77516">
                  <c:v>107.66111111111111</c:v>
                </c:pt>
                <c:pt idx="77517">
                  <c:v>107.66249999999999</c:v>
                </c:pt>
                <c:pt idx="77518">
                  <c:v>107.66388888888889</c:v>
                </c:pt>
                <c:pt idx="77519">
                  <c:v>107.66527777777777</c:v>
                </c:pt>
                <c:pt idx="77520">
                  <c:v>107.66666666666667</c:v>
                </c:pt>
                <c:pt idx="77521">
                  <c:v>107.66805555555555</c:v>
                </c:pt>
                <c:pt idx="77522">
                  <c:v>107.66944444444445</c:v>
                </c:pt>
                <c:pt idx="77523">
                  <c:v>107.67083333333333</c:v>
                </c:pt>
                <c:pt idx="77524">
                  <c:v>107.67222222222222</c:v>
                </c:pt>
                <c:pt idx="77525">
                  <c:v>107.67361111111111</c:v>
                </c:pt>
                <c:pt idx="77526">
                  <c:v>107.675</c:v>
                </c:pt>
                <c:pt idx="77527">
                  <c:v>107.67638888888889</c:v>
                </c:pt>
                <c:pt idx="77528">
                  <c:v>107.67777777777778</c:v>
                </c:pt>
                <c:pt idx="77529">
                  <c:v>107.67916666666666</c:v>
                </c:pt>
                <c:pt idx="77530">
                  <c:v>107.68055555555556</c:v>
                </c:pt>
                <c:pt idx="77531">
                  <c:v>107.68194444444444</c:v>
                </c:pt>
                <c:pt idx="77532">
                  <c:v>107.68333333333334</c:v>
                </c:pt>
                <c:pt idx="77533">
                  <c:v>107.68472222222222</c:v>
                </c:pt>
                <c:pt idx="77534">
                  <c:v>107.68611111111112</c:v>
                </c:pt>
                <c:pt idx="77535">
                  <c:v>107.6875</c:v>
                </c:pt>
                <c:pt idx="77536">
                  <c:v>107.68888888888888</c:v>
                </c:pt>
                <c:pt idx="77537">
                  <c:v>107.69027777777778</c:v>
                </c:pt>
                <c:pt idx="77538">
                  <c:v>107.69166666666666</c:v>
                </c:pt>
                <c:pt idx="77539">
                  <c:v>107.69305555555556</c:v>
                </c:pt>
                <c:pt idx="77540">
                  <c:v>107.69444444444444</c:v>
                </c:pt>
                <c:pt idx="77541">
                  <c:v>107.69583333333334</c:v>
                </c:pt>
                <c:pt idx="77542">
                  <c:v>107.69722222222222</c:v>
                </c:pt>
                <c:pt idx="77543">
                  <c:v>107.69861111111111</c:v>
                </c:pt>
                <c:pt idx="77544">
                  <c:v>107.7</c:v>
                </c:pt>
                <c:pt idx="77545">
                  <c:v>107.70138888888889</c:v>
                </c:pt>
                <c:pt idx="77546">
                  <c:v>107.70277777777778</c:v>
                </c:pt>
                <c:pt idx="77547">
                  <c:v>107.70416666666667</c:v>
                </c:pt>
                <c:pt idx="77548">
                  <c:v>107.70555555555555</c:v>
                </c:pt>
                <c:pt idx="77549">
                  <c:v>107.70694444444445</c:v>
                </c:pt>
                <c:pt idx="77550">
                  <c:v>107.70833333333333</c:v>
                </c:pt>
                <c:pt idx="77551">
                  <c:v>107.70972222222223</c:v>
                </c:pt>
                <c:pt idx="77552">
                  <c:v>107.71111111111111</c:v>
                </c:pt>
                <c:pt idx="77553">
                  <c:v>107.71250000000001</c:v>
                </c:pt>
                <c:pt idx="77554">
                  <c:v>107.71388888888889</c:v>
                </c:pt>
                <c:pt idx="77555">
                  <c:v>107.71527777777777</c:v>
                </c:pt>
                <c:pt idx="77556">
                  <c:v>107.71666666666667</c:v>
                </c:pt>
                <c:pt idx="77557">
                  <c:v>107.71805555555555</c:v>
                </c:pt>
                <c:pt idx="77558">
                  <c:v>107.71944444444445</c:v>
                </c:pt>
                <c:pt idx="77559">
                  <c:v>107.72083333333333</c:v>
                </c:pt>
                <c:pt idx="77560">
                  <c:v>107.72222222222223</c:v>
                </c:pt>
                <c:pt idx="77561">
                  <c:v>107.72361111111111</c:v>
                </c:pt>
                <c:pt idx="77562">
                  <c:v>107.72499999999999</c:v>
                </c:pt>
                <c:pt idx="77563">
                  <c:v>107.72638888888889</c:v>
                </c:pt>
                <c:pt idx="77564">
                  <c:v>107.72777777777777</c:v>
                </c:pt>
                <c:pt idx="77565">
                  <c:v>107.72916666666667</c:v>
                </c:pt>
                <c:pt idx="77566">
                  <c:v>107.73055555555555</c:v>
                </c:pt>
                <c:pt idx="77567">
                  <c:v>107.73194444444445</c:v>
                </c:pt>
                <c:pt idx="77568">
                  <c:v>107.73333333333333</c:v>
                </c:pt>
                <c:pt idx="77569">
                  <c:v>107.73472222222222</c:v>
                </c:pt>
                <c:pt idx="77570">
                  <c:v>107.73611111111111</c:v>
                </c:pt>
                <c:pt idx="77571">
                  <c:v>107.7375</c:v>
                </c:pt>
                <c:pt idx="77572">
                  <c:v>107.73888888888889</c:v>
                </c:pt>
                <c:pt idx="77573">
                  <c:v>107.74027777777778</c:v>
                </c:pt>
                <c:pt idx="77574">
                  <c:v>107.74166666666666</c:v>
                </c:pt>
                <c:pt idx="77575">
                  <c:v>107.74305555555556</c:v>
                </c:pt>
                <c:pt idx="77576">
                  <c:v>107.74444444444444</c:v>
                </c:pt>
                <c:pt idx="77577">
                  <c:v>107.74583333333334</c:v>
                </c:pt>
                <c:pt idx="77578">
                  <c:v>107.74722222222222</c:v>
                </c:pt>
                <c:pt idx="77579">
                  <c:v>107.74861111111112</c:v>
                </c:pt>
                <c:pt idx="77580">
                  <c:v>107.75</c:v>
                </c:pt>
                <c:pt idx="77581">
                  <c:v>107.75138888888888</c:v>
                </c:pt>
                <c:pt idx="77582">
                  <c:v>107.75277777777778</c:v>
                </c:pt>
                <c:pt idx="77583">
                  <c:v>107.75416666666666</c:v>
                </c:pt>
                <c:pt idx="77584">
                  <c:v>107.75555555555556</c:v>
                </c:pt>
                <c:pt idx="77585">
                  <c:v>107.75694444444444</c:v>
                </c:pt>
                <c:pt idx="77586">
                  <c:v>107.75833333333334</c:v>
                </c:pt>
                <c:pt idx="77587">
                  <c:v>107.75972222222222</c:v>
                </c:pt>
                <c:pt idx="77588">
                  <c:v>107.76111111111111</c:v>
                </c:pt>
                <c:pt idx="77589">
                  <c:v>107.7625</c:v>
                </c:pt>
                <c:pt idx="77590">
                  <c:v>107.76388888888889</c:v>
                </c:pt>
                <c:pt idx="77591">
                  <c:v>107.76527777777778</c:v>
                </c:pt>
                <c:pt idx="77592">
                  <c:v>107.76666666666667</c:v>
                </c:pt>
                <c:pt idx="77593">
                  <c:v>107.76805555555555</c:v>
                </c:pt>
                <c:pt idx="77594">
                  <c:v>107.76944444444445</c:v>
                </c:pt>
                <c:pt idx="77595">
                  <c:v>107.77083333333333</c:v>
                </c:pt>
                <c:pt idx="77596">
                  <c:v>107.77222222222223</c:v>
                </c:pt>
                <c:pt idx="77597">
                  <c:v>107.77361111111111</c:v>
                </c:pt>
                <c:pt idx="77598">
                  <c:v>107.77500000000001</c:v>
                </c:pt>
                <c:pt idx="77599">
                  <c:v>107.77638888888889</c:v>
                </c:pt>
                <c:pt idx="77600">
                  <c:v>107.77777777777777</c:v>
                </c:pt>
                <c:pt idx="77601">
                  <c:v>107.77916666666667</c:v>
                </c:pt>
                <c:pt idx="77602">
                  <c:v>107.78055555555555</c:v>
                </c:pt>
                <c:pt idx="77603">
                  <c:v>107.78194444444445</c:v>
                </c:pt>
                <c:pt idx="77604">
                  <c:v>107.78333333333333</c:v>
                </c:pt>
                <c:pt idx="77605">
                  <c:v>107.78472222222223</c:v>
                </c:pt>
                <c:pt idx="77606">
                  <c:v>107.78611111111111</c:v>
                </c:pt>
                <c:pt idx="77607">
                  <c:v>107.78749999999999</c:v>
                </c:pt>
                <c:pt idx="77608">
                  <c:v>107.78888888888889</c:v>
                </c:pt>
                <c:pt idx="77609">
                  <c:v>107.79027777777777</c:v>
                </c:pt>
                <c:pt idx="77610">
                  <c:v>107.79166666666667</c:v>
                </c:pt>
                <c:pt idx="77611">
                  <c:v>107.79305555555555</c:v>
                </c:pt>
                <c:pt idx="77612">
                  <c:v>107.79444444444445</c:v>
                </c:pt>
                <c:pt idx="77613">
                  <c:v>107.79583333333333</c:v>
                </c:pt>
                <c:pt idx="77614">
                  <c:v>107.79722222222222</c:v>
                </c:pt>
                <c:pt idx="77615">
                  <c:v>107.79861111111111</c:v>
                </c:pt>
                <c:pt idx="77616">
                  <c:v>107.8</c:v>
                </c:pt>
                <c:pt idx="77617">
                  <c:v>107.80138888888889</c:v>
                </c:pt>
                <c:pt idx="77618">
                  <c:v>107.80277777777778</c:v>
                </c:pt>
                <c:pt idx="77619">
                  <c:v>107.80416666666666</c:v>
                </c:pt>
                <c:pt idx="77620">
                  <c:v>107.80555555555556</c:v>
                </c:pt>
                <c:pt idx="77621">
                  <c:v>107.80694444444444</c:v>
                </c:pt>
                <c:pt idx="77622">
                  <c:v>107.80833333333334</c:v>
                </c:pt>
                <c:pt idx="77623">
                  <c:v>107.80972222222222</c:v>
                </c:pt>
                <c:pt idx="77624">
                  <c:v>107.81111111111112</c:v>
                </c:pt>
                <c:pt idx="77625">
                  <c:v>107.8125</c:v>
                </c:pt>
                <c:pt idx="77626">
                  <c:v>107.81388888888888</c:v>
                </c:pt>
                <c:pt idx="77627">
                  <c:v>107.81527777777778</c:v>
                </c:pt>
                <c:pt idx="77628">
                  <c:v>107.81666666666666</c:v>
                </c:pt>
                <c:pt idx="77629">
                  <c:v>107.81805555555556</c:v>
                </c:pt>
                <c:pt idx="77630">
                  <c:v>107.81944444444444</c:v>
                </c:pt>
                <c:pt idx="77631">
                  <c:v>107.82083333333334</c:v>
                </c:pt>
                <c:pt idx="77632">
                  <c:v>107.82222222222222</c:v>
                </c:pt>
                <c:pt idx="77633">
                  <c:v>107.82361111111111</c:v>
                </c:pt>
                <c:pt idx="77634">
                  <c:v>107.825</c:v>
                </c:pt>
                <c:pt idx="77635">
                  <c:v>107.82638888888889</c:v>
                </c:pt>
                <c:pt idx="77636">
                  <c:v>107.82777777777778</c:v>
                </c:pt>
                <c:pt idx="77637">
                  <c:v>107.82916666666667</c:v>
                </c:pt>
                <c:pt idx="77638">
                  <c:v>107.83055555555555</c:v>
                </c:pt>
                <c:pt idx="77639">
                  <c:v>107.83194444444445</c:v>
                </c:pt>
                <c:pt idx="77640">
                  <c:v>107.83333333333333</c:v>
                </c:pt>
                <c:pt idx="77641">
                  <c:v>107.83472222222223</c:v>
                </c:pt>
                <c:pt idx="77642">
                  <c:v>107.83611111111111</c:v>
                </c:pt>
                <c:pt idx="77643">
                  <c:v>107.83750000000001</c:v>
                </c:pt>
                <c:pt idx="77644">
                  <c:v>107.83888888888889</c:v>
                </c:pt>
                <c:pt idx="77645">
                  <c:v>107.84027777777777</c:v>
                </c:pt>
                <c:pt idx="77646">
                  <c:v>107.84166666666667</c:v>
                </c:pt>
                <c:pt idx="77647">
                  <c:v>107.84305555555555</c:v>
                </c:pt>
                <c:pt idx="77648">
                  <c:v>107.84444444444445</c:v>
                </c:pt>
                <c:pt idx="77649">
                  <c:v>107.84583333333333</c:v>
                </c:pt>
                <c:pt idx="77650">
                  <c:v>107.84722222222223</c:v>
                </c:pt>
                <c:pt idx="77651">
                  <c:v>107.84861111111111</c:v>
                </c:pt>
                <c:pt idx="77652">
                  <c:v>107.85</c:v>
                </c:pt>
                <c:pt idx="77653">
                  <c:v>107.85138888888889</c:v>
                </c:pt>
                <c:pt idx="77654">
                  <c:v>107.85277777777777</c:v>
                </c:pt>
                <c:pt idx="77655">
                  <c:v>107.85416666666667</c:v>
                </c:pt>
                <c:pt idx="77656">
                  <c:v>107.85555555555555</c:v>
                </c:pt>
                <c:pt idx="77657">
                  <c:v>107.85694444444445</c:v>
                </c:pt>
                <c:pt idx="77658">
                  <c:v>107.85833333333333</c:v>
                </c:pt>
                <c:pt idx="77659">
                  <c:v>107.85972222222222</c:v>
                </c:pt>
                <c:pt idx="77660">
                  <c:v>107.86111111111111</c:v>
                </c:pt>
                <c:pt idx="77661">
                  <c:v>107.8625</c:v>
                </c:pt>
                <c:pt idx="77662">
                  <c:v>107.86388888888889</c:v>
                </c:pt>
                <c:pt idx="77663">
                  <c:v>107.86527777777778</c:v>
                </c:pt>
                <c:pt idx="77664">
                  <c:v>107.86666666666666</c:v>
                </c:pt>
                <c:pt idx="77665">
                  <c:v>107.86805555555556</c:v>
                </c:pt>
                <c:pt idx="77666">
                  <c:v>107.86944444444444</c:v>
                </c:pt>
                <c:pt idx="77667">
                  <c:v>107.87083333333334</c:v>
                </c:pt>
                <c:pt idx="77668">
                  <c:v>107.87222222222222</c:v>
                </c:pt>
                <c:pt idx="77669">
                  <c:v>107.87361111111112</c:v>
                </c:pt>
                <c:pt idx="77670">
                  <c:v>107.875</c:v>
                </c:pt>
                <c:pt idx="77671">
                  <c:v>107.87638888888888</c:v>
                </c:pt>
                <c:pt idx="77672">
                  <c:v>107.87777777777778</c:v>
                </c:pt>
                <c:pt idx="77673">
                  <c:v>107.87916666666666</c:v>
                </c:pt>
                <c:pt idx="77674">
                  <c:v>107.88055555555556</c:v>
                </c:pt>
                <c:pt idx="77675">
                  <c:v>107.88194444444444</c:v>
                </c:pt>
                <c:pt idx="77676">
                  <c:v>107.88333333333334</c:v>
                </c:pt>
                <c:pt idx="77677">
                  <c:v>107.88472222222222</c:v>
                </c:pt>
                <c:pt idx="77678">
                  <c:v>107.88611111111111</c:v>
                </c:pt>
                <c:pt idx="77679">
                  <c:v>107.8875</c:v>
                </c:pt>
                <c:pt idx="77680">
                  <c:v>107.88888888888889</c:v>
                </c:pt>
                <c:pt idx="77681">
                  <c:v>107.89027777777778</c:v>
                </c:pt>
                <c:pt idx="77682">
                  <c:v>107.89166666666667</c:v>
                </c:pt>
                <c:pt idx="77683">
                  <c:v>107.89305555555555</c:v>
                </c:pt>
                <c:pt idx="77684">
                  <c:v>107.89444444444445</c:v>
                </c:pt>
                <c:pt idx="77685">
                  <c:v>107.89583333333333</c:v>
                </c:pt>
                <c:pt idx="77686">
                  <c:v>107.89722222222223</c:v>
                </c:pt>
                <c:pt idx="77687">
                  <c:v>107.89861111111111</c:v>
                </c:pt>
                <c:pt idx="77688">
                  <c:v>107.9</c:v>
                </c:pt>
                <c:pt idx="77689">
                  <c:v>107.90138888888889</c:v>
                </c:pt>
                <c:pt idx="77690">
                  <c:v>107.90277777777777</c:v>
                </c:pt>
                <c:pt idx="77691">
                  <c:v>107.90416666666667</c:v>
                </c:pt>
                <c:pt idx="77692">
                  <c:v>107.90555555555555</c:v>
                </c:pt>
                <c:pt idx="77693">
                  <c:v>107.90694444444445</c:v>
                </c:pt>
                <c:pt idx="77694">
                  <c:v>107.90833333333333</c:v>
                </c:pt>
                <c:pt idx="77695">
                  <c:v>107.90972222222223</c:v>
                </c:pt>
                <c:pt idx="77696">
                  <c:v>107.91111111111111</c:v>
                </c:pt>
                <c:pt idx="77697">
                  <c:v>107.91249999999999</c:v>
                </c:pt>
                <c:pt idx="77698">
                  <c:v>107.91388888888889</c:v>
                </c:pt>
                <c:pt idx="77699">
                  <c:v>107.91527777777777</c:v>
                </c:pt>
                <c:pt idx="77700">
                  <c:v>107.91666666666667</c:v>
                </c:pt>
                <c:pt idx="77701">
                  <c:v>107.91805555555555</c:v>
                </c:pt>
                <c:pt idx="77702">
                  <c:v>107.91944444444445</c:v>
                </c:pt>
                <c:pt idx="77703">
                  <c:v>107.92083333333333</c:v>
                </c:pt>
                <c:pt idx="77704">
                  <c:v>107.92222222222222</c:v>
                </c:pt>
                <c:pt idx="77705">
                  <c:v>107.92361111111111</c:v>
                </c:pt>
                <c:pt idx="77706">
                  <c:v>107.925</c:v>
                </c:pt>
                <c:pt idx="77707">
                  <c:v>107.92638888888889</c:v>
                </c:pt>
                <c:pt idx="77708">
                  <c:v>107.92777777777778</c:v>
                </c:pt>
                <c:pt idx="77709">
                  <c:v>107.92916666666666</c:v>
                </c:pt>
                <c:pt idx="77710">
                  <c:v>107.93055555555556</c:v>
                </c:pt>
                <c:pt idx="77711">
                  <c:v>107.93194444444444</c:v>
                </c:pt>
                <c:pt idx="77712">
                  <c:v>107.93333333333334</c:v>
                </c:pt>
                <c:pt idx="77713">
                  <c:v>107.93472222222222</c:v>
                </c:pt>
                <c:pt idx="77714">
                  <c:v>107.93611111111112</c:v>
                </c:pt>
                <c:pt idx="77715">
                  <c:v>107.9375</c:v>
                </c:pt>
                <c:pt idx="77716">
                  <c:v>107.93888888888888</c:v>
                </c:pt>
                <c:pt idx="77717">
                  <c:v>107.94027777777778</c:v>
                </c:pt>
                <c:pt idx="77718">
                  <c:v>107.94166666666666</c:v>
                </c:pt>
                <c:pt idx="77719">
                  <c:v>107.94305555555556</c:v>
                </c:pt>
                <c:pt idx="77720">
                  <c:v>107.94444444444444</c:v>
                </c:pt>
                <c:pt idx="77721">
                  <c:v>107.94583333333334</c:v>
                </c:pt>
                <c:pt idx="77722">
                  <c:v>107.94722222222222</c:v>
                </c:pt>
                <c:pt idx="77723">
                  <c:v>107.94861111111111</c:v>
                </c:pt>
                <c:pt idx="77724">
                  <c:v>107.95</c:v>
                </c:pt>
                <c:pt idx="77725">
                  <c:v>107.95138888888889</c:v>
                </c:pt>
                <c:pt idx="77726">
                  <c:v>107.95277777777778</c:v>
                </c:pt>
                <c:pt idx="77727">
                  <c:v>107.95416666666667</c:v>
                </c:pt>
                <c:pt idx="77728">
                  <c:v>107.95555555555555</c:v>
                </c:pt>
                <c:pt idx="77729">
                  <c:v>107.95694444444445</c:v>
                </c:pt>
                <c:pt idx="77730">
                  <c:v>107.95833333333333</c:v>
                </c:pt>
                <c:pt idx="77731">
                  <c:v>107.95972222222223</c:v>
                </c:pt>
                <c:pt idx="77732">
                  <c:v>107.96111111111111</c:v>
                </c:pt>
                <c:pt idx="77733">
                  <c:v>107.96250000000001</c:v>
                </c:pt>
                <c:pt idx="77734">
                  <c:v>107.96388888888889</c:v>
                </c:pt>
                <c:pt idx="77735">
                  <c:v>107.96527777777777</c:v>
                </c:pt>
                <c:pt idx="77736">
                  <c:v>107.96666666666667</c:v>
                </c:pt>
                <c:pt idx="77737">
                  <c:v>107.96805555555555</c:v>
                </c:pt>
                <c:pt idx="77738">
                  <c:v>107.96944444444445</c:v>
                </c:pt>
                <c:pt idx="77739">
                  <c:v>107.97083333333333</c:v>
                </c:pt>
                <c:pt idx="77740">
                  <c:v>107.97222222222223</c:v>
                </c:pt>
                <c:pt idx="77741">
                  <c:v>107.97361111111111</c:v>
                </c:pt>
                <c:pt idx="77742">
                  <c:v>107.97499999999999</c:v>
                </c:pt>
                <c:pt idx="77743">
                  <c:v>107.97638888888889</c:v>
                </c:pt>
                <c:pt idx="77744">
                  <c:v>107.97777777777777</c:v>
                </c:pt>
                <c:pt idx="77745">
                  <c:v>107.97916666666667</c:v>
                </c:pt>
                <c:pt idx="77746">
                  <c:v>107.98055555555555</c:v>
                </c:pt>
                <c:pt idx="77747">
                  <c:v>107.98194444444445</c:v>
                </c:pt>
                <c:pt idx="77748">
                  <c:v>107.98333333333333</c:v>
                </c:pt>
                <c:pt idx="77749">
                  <c:v>107.98472222222222</c:v>
                </c:pt>
                <c:pt idx="77750">
                  <c:v>107.98611111111111</c:v>
                </c:pt>
                <c:pt idx="77751">
                  <c:v>107.9875</c:v>
                </c:pt>
                <c:pt idx="77752">
                  <c:v>107.98888888888889</c:v>
                </c:pt>
                <c:pt idx="77753">
                  <c:v>107.99027777777778</c:v>
                </c:pt>
                <c:pt idx="77754">
                  <c:v>107.99166666666666</c:v>
                </c:pt>
                <c:pt idx="77755">
                  <c:v>107.99305555555556</c:v>
                </c:pt>
                <c:pt idx="77756">
                  <c:v>107.99444444444444</c:v>
                </c:pt>
                <c:pt idx="77757">
                  <c:v>107.99583333333334</c:v>
                </c:pt>
                <c:pt idx="77758">
                  <c:v>107.99722222222222</c:v>
                </c:pt>
                <c:pt idx="77759">
                  <c:v>107.99861111111112</c:v>
                </c:pt>
                <c:pt idx="77760">
                  <c:v>108</c:v>
                </c:pt>
                <c:pt idx="77761">
                  <c:v>108.00138888888888</c:v>
                </c:pt>
                <c:pt idx="77762">
                  <c:v>108.00277777777778</c:v>
                </c:pt>
                <c:pt idx="77763">
                  <c:v>108.00416666666666</c:v>
                </c:pt>
                <c:pt idx="77764">
                  <c:v>108.00555555555556</c:v>
                </c:pt>
                <c:pt idx="77765">
                  <c:v>108.00694444444444</c:v>
                </c:pt>
                <c:pt idx="77766">
                  <c:v>108.00833333333334</c:v>
                </c:pt>
                <c:pt idx="77767">
                  <c:v>108.00972222222222</c:v>
                </c:pt>
                <c:pt idx="77768">
                  <c:v>108.01111111111111</c:v>
                </c:pt>
                <c:pt idx="77769">
                  <c:v>108.0125</c:v>
                </c:pt>
                <c:pt idx="77770">
                  <c:v>108.01388888888889</c:v>
                </c:pt>
                <c:pt idx="77771">
                  <c:v>108.01527777777778</c:v>
                </c:pt>
                <c:pt idx="77772">
                  <c:v>108.01666666666667</c:v>
                </c:pt>
                <c:pt idx="77773">
                  <c:v>108.01805555555555</c:v>
                </c:pt>
                <c:pt idx="77774">
                  <c:v>108.01944444444445</c:v>
                </c:pt>
                <c:pt idx="77775">
                  <c:v>108.02083333333333</c:v>
                </c:pt>
                <c:pt idx="77776">
                  <c:v>108.02222222222223</c:v>
                </c:pt>
                <c:pt idx="77777">
                  <c:v>108.02361111111111</c:v>
                </c:pt>
                <c:pt idx="77778">
                  <c:v>108.02500000000001</c:v>
                </c:pt>
                <c:pt idx="77779">
                  <c:v>108.02638888888889</c:v>
                </c:pt>
                <c:pt idx="77780">
                  <c:v>108.02777777777777</c:v>
                </c:pt>
                <c:pt idx="77781">
                  <c:v>108.02916666666667</c:v>
                </c:pt>
                <c:pt idx="77782">
                  <c:v>108.03055555555555</c:v>
                </c:pt>
                <c:pt idx="77783">
                  <c:v>108.03194444444445</c:v>
                </c:pt>
                <c:pt idx="77784">
                  <c:v>108.03333333333333</c:v>
                </c:pt>
                <c:pt idx="77785">
                  <c:v>108.03472222222223</c:v>
                </c:pt>
                <c:pt idx="77786">
                  <c:v>108.03611111111111</c:v>
                </c:pt>
                <c:pt idx="77787">
                  <c:v>108.03749999999999</c:v>
                </c:pt>
                <c:pt idx="77788">
                  <c:v>108.03888888888889</c:v>
                </c:pt>
                <c:pt idx="77789">
                  <c:v>108.04027777777777</c:v>
                </c:pt>
                <c:pt idx="77790">
                  <c:v>108.04166666666667</c:v>
                </c:pt>
                <c:pt idx="77791">
                  <c:v>108.04305555555555</c:v>
                </c:pt>
                <c:pt idx="77792">
                  <c:v>108.04444444444445</c:v>
                </c:pt>
                <c:pt idx="77793">
                  <c:v>108.04583333333333</c:v>
                </c:pt>
                <c:pt idx="77794">
                  <c:v>108.04722222222222</c:v>
                </c:pt>
                <c:pt idx="77795">
                  <c:v>108.04861111111111</c:v>
                </c:pt>
                <c:pt idx="77796">
                  <c:v>108.05</c:v>
                </c:pt>
                <c:pt idx="77797">
                  <c:v>108.05138888888889</c:v>
                </c:pt>
                <c:pt idx="77798">
                  <c:v>108.05277777777778</c:v>
                </c:pt>
                <c:pt idx="77799">
                  <c:v>108.05416666666666</c:v>
                </c:pt>
                <c:pt idx="77800">
                  <c:v>108.05555555555556</c:v>
                </c:pt>
                <c:pt idx="77801">
                  <c:v>108.05694444444444</c:v>
                </c:pt>
                <c:pt idx="77802">
                  <c:v>108.05833333333334</c:v>
                </c:pt>
                <c:pt idx="77803">
                  <c:v>108.05972222222222</c:v>
                </c:pt>
                <c:pt idx="77804">
                  <c:v>108.06111111111112</c:v>
                </c:pt>
                <c:pt idx="77805">
                  <c:v>108.0625</c:v>
                </c:pt>
                <c:pt idx="77806">
                  <c:v>108.06388888888888</c:v>
                </c:pt>
                <c:pt idx="77807">
                  <c:v>108.06527777777778</c:v>
                </c:pt>
                <c:pt idx="77808">
                  <c:v>108.06666666666666</c:v>
                </c:pt>
                <c:pt idx="77809">
                  <c:v>108.06805555555556</c:v>
                </c:pt>
                <c:pt idx="77810">
                  <c:v>108.06944444444444</c:v>
                </c:pt>
                <c:pt idx="77811">
                  <c:v>108.07083333333334</c:v>
                </c:pt>
                <c:pt idx="77812">
                  <c:v>108.07222222222222</c:v>
                </c:pt>
                <c:pt idx="77813">
                  <c:v>108.07361111111111</c:v>
                </c:pt>
                <c:pt idx="77814">
                  <c:v>108.075</c:v>
                </c:pt>
                <c:pt idx="77815">
                  <c:v>108.07638888888889</c:v>
                </c:pt>
                <c:pt idx="77816">
                  <c:v>108.07777777777778</c:v>
                </c:pt>
                <c:pt idx="77817">
                  <c:v>108.07916666666667</c:v>
                </c:pt>
                <c:pt idx="77818">
                  <c:v>108.08055555555555</c:v>
                </c:pt>
                <c:pt idx="77819">
                  <c:v>108.08194444444445</c:v>
                </c:pt>
                <c:pt idx="77820">
                  <c:v>108.08333333333333</c:v>
                </c:pt>
                <c:pt idx="77821">
                  <c:v>108.08472222222223</c:v>
                </c:pt>
                <c:pt idx="77822">
                  <c:v>108.08611111111111</c:v>
                </c:pt>
                <c:pt idx="77823">
                  <c:v>108.08750000000001</c:v>
                </c:pt>
                <c:pt idx="77824">
                  <c:v>108.08888888888889</c:v>
                </c:pt>
                <c:pt idx="77825">
                  <c:v>108.09027777777777</c:v>
                </c:pt>
                <c:pt idx="77826">
                  <c:v>108.09166666666667</c:v>
                </c:pt>
                <c:pt idx="77827">
                  <c:v>108.09305555555555</c:v>
                </c:pt>
                <c:pt idx="77828">
                  <c:v>108.09444444444445</c:v>
                </c:pt>
                <c:pt idx="77829">
                  <c:v>108.09583333333333</c:v>
                </c:pt>
                <c:pt idx="77830">
                  <c:v>108.09722222222223</c:v>
                </c:pt>
                <c:pt idx="77831">
                  <c:v>108.09861111111111</c:v>
                </c:pt>
                <c:pt idx="77832">
                  <c:v>108.1</c:v>
                </c:pt>
                <c:pt idx="77833">
                  <c:v>108.10138888888889</c:v>
                </c:pt>
                <c:pt idx="77834">
                  <c:v>108.10277777777777</c:v>
                </c:pt>
                <c:pt idx="77835">
                  <c:v>108.10416666666667</c:v>
                </c:pt>
                <c:pt idx="77836">
                  <c:v>108.10555555555555</c:v>
                </c:pt>
                <c:pt idx="77837">
                  <c:v>108.10694444444445</c:v>
                </c:pt>
                <c:pt idx="77838">
                  <c:v>108.10833333333333</c:v>
                </c:pt>
                <c:pt idx="77839">
                  <c:v>108.10972222222222</c:v>
                </c:pt>
                <c:pt idx="77840">
                  <c:v>108.11111111111111</c:v>
                </c:pt>
                <c:pt idx="77841">
                  <c:v>108.1125</c:v>
                </c:pt>
                <c:pt idx="77842">
                  <c:v>108.11388888888889</c:v>
                </c:pt>
                <c:pt idx="77843">
                  <c:v>108.11527777777778</c:v>
                </c:pt>
                <c:pt idx="77844">
                  <c:v>108.11666666666666</c:v>
                </c:pt>
                <c:pt idx="77845">
                  <c:v>108.11805555555556</c:v>
                </c:pt>
                <c:pt idx="77846">
                  <c:v>108.11944444444444</c:v>
                </c:pt>
                <c:pt idx="77847">
                  <c:v>108.12083333333334</c:v>
                </c:pt>
                <c:pt idx="77848">
                  <c:v>108.12222222222222</c:v>
                </c:pt>
                <c:pt idx="77849">
                  <c:v>108.12361111111112</c:v>
                </c:pt>
                <c:pt idx="77850">
                  <c:v>108.125</c:v>
                </c:pt>
                <c:pt idx="77851">
                  <c:v>108.12638888888888</c:v>
                </c:pt>
                <c:pt idx="77852">
                  <c:v>108.12777777777778</c:v>
                </c:pt>
                <c:pt idx="77853">
                  <c:v>108.12916666666666</c:v>
                </c:pt>
                <c:pt idx="77854">
                  <c:v>108.13055555555556</c:v>
                </c:pt>
                <c:pt idx="77855">
                  <c:v>108.13194444444444</c:v>
                </c:pt>
                <c:pt idx="77856">
                  <c:v>108.13333333333334</c:v>
                </c:pt>
                <c:pt idx="77857">
                  <c:v>108.13472222222222</c:v>
                </c:pt>
                <c:pt idx="77858">
                  <c:v>108.13611111111111</c:v>
                </c:pt>
                <c:pt idx="77859">
                  <c:v>108.1375</c:v>
                </c:pt>
                <c:pt idx="77860">
                  <c:v>108.13888888888889</c:v>
                </c:pt>
                <c:pt idx="77861">
                  <c:v>108.14027777777778</c:v>
                </c:pt>
                <c:pt idx="77862">
                  <c:v>108.14166666666667</c:v>
                </c:pt>
                <c:pt idx="77863">
                  <c:v>108.14305555555555</c:v>
                </c:pt>
                <c:pt idx="77864">
                  <c:v>108.14444444444445</c:v>
                </c:pt>
                <c:pt idx="77865">
                  <c:v>108.14583333333333</c:v>
                </c:pt>
                <c:pt idx="77866">
                  <c:v>108.14722222222223</c:v>
                </c:pt>
                <c:pt idx="77867">
                  <c:v>108.14861111111111</c:v>
                </c:pt>
                <c:pt idx="77868">
                  <c:v>108.15</c:v>
                </c:pt>
                <c:pt idx="77869">
                  <c:v>108.15138888888889</c:v>
                </c:pt>
                <c:pt idx="77870">
                  <c:v>108.15277777777777</c:v>
                </c:pt>
                <c:pt idx="77871">
                  <c:v>108.15416666666667</c:v>
                </c:pt>
                <c:pt idx="77872">
                  <c:v>108.15555555555555</c:v>
                </c:pt>
                <c:pt idx="77873">
                  <c:v>108.15694444444445</c:v>
                </c:pt>
                <c:pt idx="77874">
                  <c:v>108.15833333333333</c:v>
                </c:pt>
                <c:pt idx="77875">
                  <c:v>108.15972222222223</c:v>
                </c:pt>
                <c:pt idx="77876">
                  <c:v>108.16111111111111</c:v>
                </c:pt>
                <c:pt idx="77877">
                  <c:v>108.16249999999999</c:v>
                </c:pt>
                <c:pt idx="77878">
                  <c:v>108.16388888888889</c:v>
                </c:pt>
                <c:pt idx="77879">
                  <c:v>108.16527777777777</c:v>
                </c:pt>
                <c:pt idx="77880">
                  <c:v>108.16666666666667</c:v>
                </c:pt>
                <c:pt idx="77881">
                  <c:v>108.16805555555555</c:v>
                </c:pt>
                <c:pt idx="77882">
                  <c:v>108.16944444444445</c:v>
                </c:pt>
                <c:pt idx="77883">
                  <c:v>108.17083333333333</c:v>
                </c:pt>
                <c:pt idx="77884">
                  <c:v>108.17222222222222</c:v>
                </c:pt>
                <c:pt idx="77885">
                  <c:v>108.17361111111111</c:v>
                </c:pt>
                <c:pt idx="77886">
                  <c:v>108.175</c:v>
                </c:pt>
                <c:pt idx="77887">
                  <c:v>108.17638888888889</c:v>
                </c:pt>
                <c:pt idx="77888">
                  <c:v>108.17777777777778</c:v>
                </c:pt>
                <c:pt idx="77889">
                  <c:v>108.17916666666666</c:v>
                </c:pt>
                <c:pt idx="77890">
                  <c:v>108.18055555555556</c:v>
                </c:pt>
                <c:pt idx="77891">
                  <c:v>108.18194444444444</c:v>
                </c:pt>
                <c:pt idx="77892">
                  <c:v>108.18333333333334</c:v>
                </c:pt>
                <c:pt idx="77893">
                  <c:v>108.18472222222222</c:v>
                </c:pt>
                <c:pt idx="77894">
                  <c:v>108.18611111111112</c:v>
                </c:pt>
                <c:pt idx="77895">
                  <c:v>108.1875</c:v>
                </c:pt>
                <c:pt idx="77896">
                  <c:v>108.18888888888888</c:v>
                </c:pt>
                <c:pt idx="77897">
                  <c:v>108.19027777777778</c:v>
                </c:pt>
                <c:pt idx="77898">
                  <c:v>108.19166666666666</c:v>
                </c:pt>
                <c:pt idx="77899">
                  <c:v>108.19305555555556</c:v>
                </c:pt>
                <c:pt idx="77900">
                  <c:v>108.19444444444444</c:v>
                </c:pt>
                <c:pt idx="77901">
                  <c:v>108.19583333333334</c:v>
                </c:pt>
                <c:pt idx="77902">
                  <c:v>108.19722222222222</c:v>
                </c:pt>
                <c:pt idx="77903">
                  <c:v>108.19861111111111</c:v>
                </c:pt>
                <c:pt idx="77904">
                  <c:v>108.2</c:v>
                </c:pt>
                <c:pt idx="77905">
                  <c:v>108.20138888888889</c:v>
                </c:pt>
                <c:pt idx="77906">
                  <c:v>108.20277777777778</c:v>
                </c:pt>
                <c:pt idx="77907">
                  <c:v>108.20416666666667</c:v>
                </c:pt>
                <c:pt idx="77908">
                  <c:v>108.20555555555555</c:v>
                </c:pt>
                <c:pt idx="77909">
                  <c:v>108.20694444444445</c:v>
                </c:pt>
                <c:pt idx="77910">
                  <c:v>108.20833333333333</c:v>
                </c:pt>
                <c:pt idx="77911">
                  <c:v>108.20972222222223</c:v>
                </c:pt>
                <c:pt idx="77912">
                  <c:v>108.21111111111111</c:v>
                </c:pt>
                <c:pt idx="77913">
                  <c:v>108.21250000000001</c:v>
                </c:pt>
                <c:pt idx="77914">
                  <c:v>108.21388888888889</c:v>
                </c:pt>
                <c:pt idx="77915">
                  <c:v>108.21527777777777</c:v>
                </c:pt>
                <c:pt idx="77916">
                  <c:v>108.21666666666667</c:v>
                </c:pt>
                <c:pt idx="77917">
                  <c:v>108.21805555555555</c:v>
                </c:pt>
                <c:pt idx="77918">
                  <c:v>108.21944444444445</c:v>
                </c:pt>
                <c:pt idx="77919">
                  <c:v>108.22083333333333</c:v>
                </c:pt>
                <c:pt idx="77920">
                  <c:v>108.22222222222223</c:v>
                </c:pt>
                <c:pt idx="77921">
                  <c:v>108.22361111111111</c:v>
                </c:pt>
                <c:pt idx="77922">
                  <c:v>108.22499999999999</c:v>
                </c:pt>
                <c:pt idx="77923">
                  <c:v>108.22638888888889</c:v>
                </c:pt>
                <c:pt idx="77924">
                  <c:v>108.22777777777777</c:v>
                </c:pt>
                <c:pt idx="77925">
                  <c:v>108.22916666666667</c:v>
                </c:pt>
                <c:pt idx="77926">
                  <c:v>108.23055555555555</c:v>
                </c:pt>
                <c:pt idx="77927">
                  <c:v>108.23194444444445</c:v>
                </c:pt>
                <c:pt idx="77928">
                  <c:v>108.23333333333333</c:v>
                </c:pt>
                <c:pt idx="77929">
                  <c:v>108.23472222222222</c:v>
                </c:pt>
                <c:pt idx="77930">
                  <c:v>108.23611111111111</c:v>
                </c:pt>
                <c:pt idx="77931">
                  <c:v>108.2375</c:v>
                </c:pt>
                <c:pt idx="77932">
                  <c:v>108.23888888888889</c:v>
                </c:pt>
                <c:pt idx="77933">
                  <c:v>108.24027777777778</c:v>
                </c:pt>
                <c:pt idx="77934">
                  <c:v>108.24166666666666</c:v>
                </c:pt>
                <c:pt idx="77935">
                  <c:v>108.24305555555556</c:v>
                </c:pt>
                <c:pt idx="77936">
                  <c:v>108.24444444444444</c:v>
                </c:pt>
                <c:pt idx="77937">
                  <c:v>108.24583333333334</c:v>
                </c:pt>
                <c:pt idx="77938">
                  <c:v>108.24722222222222</c:v>
                </c:pt>
                <c:pt idx="77939">
                  <c:v>108.24861111111112</c:v>
                </c:pt>
                <c:pt idx="77940">
                  <c:v>108.25</c:v>
                </c:pt>
                <c:pt idx="77941">
                  <c:v>108.25138888888888</c:v>
                </c:pt>
                <c:pt idx="77942">
                  <c:v>108.25277777777778</c:v>
                </c:pt>
                <c:pt idx="77943">
                  <c:v>108.25416666666666</c:v>
                </c:pt>
                <c:pt idx="77944">
                  <c:v>108.25555555555556</c:v>
                </c:pt>
                <c:pt idx="77945">
                  <c:v>108.25694444444444</c:v>
                </c:pt>
                <c:pt idx="77946">
                  <c:v>108.25833333333334</c:v>
                </c:pt>
                <c:pt idx="77947">
                  <c:v>108.25972222222222</c:v>
                </c:pt>
                <c:pt idx="77948">
                  <c:v>108.26111111111111</c:v>
                </c:pt>
                <c:pt idx="77949">
                  <c:v>108.2625</c:v>
                </c:pt>
                <c:pt idx="77950">
                  <c:v>108.26388888888889</c:v>
                </c:pt>
                <c:pt idx="77951">
                  <c:v>108.26527777777778</c:v>
                </c:pt>
                <c:pt idx="77952">
                  <c:v>108.26666666666667</c:v>
                </c:pt>
                <c:pt idx="77953">
                  <c:v>108.26805555555555</c:v>
                </c:pt>
                <c:pt idx="77954">
                  <c:v>108.26944444444445</c:v>
                </c:pt>
                <c:pt idx="77955">
                  <c:v>108.27083333333333</c:v>
                </c:pt>
                <c:pt idx="77956">
                  <c:v>108.27222222222223</c:v>
                </c:pt>
                <c:pt idx="77957">
                  <c:v>108.27361111111111</c:v>
                </c:pt>
                <c:pt idx="77958">
                  <c:v>108.27500000000001</c:v>
                </c:pt>
                <c:pt idx="77959">
                  <c:v>108.27638888888889</c:v>
                </c:pt>
                <c:pt idx="77960">
                  <c:v>108.27777777777777</c:v>
                </c:pt>
                <c:pt idx="77961">
                  <c:v>108.27916666666667</c:v>
                </c:pt>
                <c:pt idx="77962">
                  <c:v>108.28055555555555</c:v>
                </c:pt>
                <c:pt idx="77963">
                  <c:v>108.28194444444445</c:v>
                </c:pt>
                <c:pt idx="77964">
                  <c:v>108.28333333333333</c:v>
                </c:pt>
                <c:pt idx="77965">
                  <c:v>108.28472222222223</c:v>
                </c:pt>
                <c:pt idx="77966">
                  <c:v>108.28611111111111</c:v>
                </c:pt>
                <c:pt idx="77967">
                  <c:v>108.28749999999999</c:v>
                </c:pt>
                <c:pt idx="77968">
                  <c:v>108.28888888888889</c:v>
                </c:pt>
                <c:pt idx="77969">
                  <c:v>108.29027777777777</c:v>
                </c:pt>
                <c:pt idx="77970">
                  <c:v>108.29166666666667</c:v>
                </c:pt>
                <c:pt idx="77971">
                  <c:v>108.29305555555555</c:v>
                </c:pt>
                <c:pt idx="77972">
                  <c:v>108.29444444444445</c:v>
                </c:pt>
                <c:pt idx="77973">
                  <c:v>108.29583333333333</c:v>
                </c:pt>
                <c:pt idx="77974">
                  <c:v>108.29722222222222</c:v>
                </c:pt>
                <c:pt idx="77975">
                  <c:v>108.29861111111111</c:v>
                </c:pt>
                <c:pt idx="77976">
                  <c:v>108.3</c:v>
                </c:pt>
                <c:pt idx="77977">
                  <c:v>108.30138888888889</c:v>
                </c:pt>
                <c:pt idx="77978">
                  <c:v>108.30277777777778</c:v>
                </c:pt>
                <c:pt idx="77979">
                  <c:v>108.30416666666666</c:v>
                </c:pt>
                <c:pt idx="77980">
                  <c:v>108.30555555555556</c:v>
                </c:pt>
                <c:pt idx="77981">
                  <c:v>108.30694444444444</c:v>
                </c:pt>
                <c:pt idx="77982">
                  <c:v>108.30833333333334</c:v>
                </c:pt>
                <c:pt idx="77983">
                  <c:v>108.30972222222222</c:v>
                </c:pt>
                <c:pt idx="77984">
                  <c:v>108.31111111111112</c:v>
                </c:pt>
                <c:pt idx="77985">
                  <c:v>108.3125</c:v>
                </c:pt>
                <c:pt idx="77986">
                  <c:v>108.31388888888888</c:v>
                </c:pt>
                <c:pt idx="77987">
                  <c:v>108.31527777777778</c:v>
                </c:pt>
                <c:pt idx="77988">
                  <c:v>108.31666666666666</c:v>
                </c:pt>
                <c:pt idx="77989">
                  <c:v>108.31805555555556</c:v>
                </c:pt>
                <c:pt idx="77990">
                  <c:v>108.31944444444444</c:v>
                </c:pt>
                <c:pt idx="77991">
                  <c:v>108.32083333333334</c:v>
                </c:pt>
                <c:pt idx="77992">
                  <c:v>108.32222222222222</c:v>
                </c:pt>
                <c:pt idx="77993">
                  <c:v>108.32361111111111</c:v>
                </c:pt>
                <c:pt idx="77994">
                  <c:v>108.325</c:v>
                </c:pt>
                <c:pt idx="77995">
                  <c:v>108.32638888888889</c:v>
                </c:pt>
                <c:pt idx="77996">
                  <c:v>108.32777777777778</c:v>
                </c:pt>
                <c:pt idx="77997">
                  <c:v>108.32916666666667</c:v>
                </c:pt>
                <c:pt idx="77998">
                  <c:v>108.33055555555555</c:v>
                </c:pt>
                <c:pt idx="77999">
                  <c:v>108.33194444444445</c:v>
                </c:pt>
                <c:pt idx="78000">
                  <c:v>108.33333333333333</c:v>
                </c:pt>
                <c:pt idx="78001">
                  <c:v>108.33472222222223</c:v>
                </c:pt>
                <c:pt idx="78002">
                  <c:v>108.33611111111111</c:v>
                </c:pt>
                <c:pt idx="78003">
                  <c:v>108.33750000000001</c:v>
                </c:pt>
                <c:pt idx="78004">
                  <c:v>108.33888888888889</c:v>
                </c:pt>
                <c:pt idx="78005">
                  <c:v>108.34027777777777</c:v>
                </c:pt>
                <c:pt idx="78006">
                  <c:v>108.34166666666667</c:v>
                </c:pt>
                <c:pt idx="78007">
                  <c:v>108.34305555555555</c:v>
                </c:pt>
                <c:pt idx="78008">
                  <c:v>108.34444444444445</c:v>
                </c:pt>
                <c:pt idx="78009">
                  <c:v>108.34583333333333</c:v>
                </c:pt>
                <c:pt idx="78010">
                  <c:v>108.34722222222223</c:v>
                </c:pt>
                <c:pt idx="78011">
                  <c:v>108.34861111111111</c:v>
                </c:pt>
                <c:pt idx="78012">
                  <c:v>108.35</c:v>
                </c:pt>
                <c:pt idx="78013">
                  <c:v>108.35138888888889</c:v>
                </c:pt>
                <c:pt idx="78014">
                  <c:v>108.35277777777777</c:v>
                </c:pt>
                <c:pt idx="78015">
                  <c:v>108.35416666666667</c:v>
                </c:pt>
                <c:pt idx="78016">
                  <c:v>108.35555555555555</c:v>
                </c:pt>
                <c:pt idx="78017">
                  <c:v>108.35694444444445</c:v>
                </c:pt>
                <c:pt idx="78018">
                  <c:v>108.35833333333333</c:v>
                </c:pt>
                <c:pt idx="78019">
                  <c:v>108.35972222222222</c:v>
                </c:pt>
                <c:pt idx="78020">
                  <c:v>108.36111111111111</c:v>
                </c:pt>
                <c:pt idx="78021">
                  <c:v>108.3625</c:v>
                </c:pt>
                <c:pt idx="78022">
                  <c:v>108.36388888888889</c:v>
                </c:pt>
                <c:pt idx="78023">
                  <c:v>108.36527777777778</c:v>
                </c:pt>
                <c:pt idx="78024">
                  <c:v>108.36666666666666</c:v>
                </c:pt>
                <c:pt idx="78025">
                  <c:v>108.36805555555556</c:v>
                </c:pt>
                <c:pt idx="78026">
                  <c:v>108.36944444444444</c:v>
                </c:pt>
                <c:pt idx="78027">
                  <c:v>108.37083333333334</c:v>
                </c:pt>
                <c:pt idx="78028">
                  <c:v>108.37222222222222</c:v>
                </c:pt>
                <c:pt idx="78029">
                  <c:v>108.37361111111112</c:v>
                </c:pt>
                <c:pt idx="78030">
                  <c:v>108.375</c:v>
                </c:pt>
                <c:pt idx="78031">
                  <c:v>108.37638888888888</c:v>
                </c:pt>
                <c:pt idx="78032">
                  <c:v>108.37777777777778</c:v>
                </c:pt>
                <c:pt idx="78033">
                  <c:v>108.37916666666666</c:v>
                </c:pt>
                <c:pt idx="78034">
                  <c:v>108.38055555555556</c:v>
                </c:pt>
                <c:pt idx="78035">
                  <c:v>108.38194444444444</c:v>
                </c:pt>
                <c:pt idx="78036">
                  <c:v>108.38333333333334</c:v>
                </c:pt>
                <c:pt idx="78037">
                  <c:v>108.38472222222222</c:v>
                </c:pt>
                <c:pt idx="78038">
                  <c:v>108.38611111111111</c:v>
                </c:pt>
                <c:pt idx="78039">
                  <c:v>108.3875</c:v>
                </c:pt>
                <c:pt idx="78040">
                  <c:v>108.38888888888889</c:v>
                </c:pt>
                <c:pt idx="78041">
                  <c:v>108.39027777777778</c:v>
                </c:pt>
                <c:pt idx="78042">
                  <c:v>108.39166666666667</c:v>
                </c:pt>
                <c:pt idx="78043">
                  <c:v>108.39305555555555</c:v>
                </c:pt>
                <c:pt idx="78044">
                  <c:v>108.39444444444445</c:v>
                </c:pt>
                <c:pt idx="78045">
                  <c:v>108.39583333333333</c:v>
                </c:pt>
                <c:pt idx="78046">
                  <c:v>108.39722222222223</c:v>
                </c:pt>
                <c:pt idx="78047">
                  <c:v>108.39861111111111</c:v>
                </c:pt>
                <c:pt idx="78048">
                  <c:v>108.4</c:v>
                </c:pt>
                <c:pt idx="78049">
                  <c:v>108.40138888888889</c:v>
                </c:pt>
                <c:pt idx="78050">
                  <c:v>108.40277777777777</c:v>
                </c:pt>
                <c:pt idx="78051">
                  <c:v>108.40416666666667</c:v>
                </c:pt>
                <c:pt idx="78052">
                  <c:v>108.40555555555555</c:v>
                </c:pt>
                <c:pt idx="78053">
                  <c:v>108.40694444444445</c:v>
                </c:pt>
                <c:pt idx="78054">
                  <c:v>108.40833333333333</c:v>
                </c:pt>
                <c:pt idx="78055">
                  <c:v>108.40972222222223</c:v>
                </c:pt>
                <c:pt idx="78056">
                  <c:v>108.41111111111111</c:v>
                </c:pt>
                <c:pt idx="78057">
                  <c:v>108.41249999999999</c:v>
                </c:pt>
                <c:pt idx="78058">
                  <c:v>108.41388888888889</c:v>
                </c:pt>
                <c:pt idx="78059">
                  <c:v>108.41527777777777</c:v>
                </c:pt>
                <c:pt idx="78060">
                  <c:v>108.41666666666667</c:v>
                </c:pt>
                <c:pt idx="78061">
                  <c:v>108.41805555555555</c:v>
                </c:pt>
                <c:pt idx="78062">
                  <c:v>108.41944444444445</c:v>
                </c:pt>
                <c:pt idx="78063">
                  <c:v>108.42083333333333</c:v>
                </c:pt>
                <c:pt idx="78064">
                  <c:v>108.42222222222222</c:v>
                </c:pt>
                <c:pt idx="78065">
                  <c:v>108.42361111111111</c:v>
                </c:pt>
                <c:pt idx="78066">
                  <c:v>108.425</c:v>
                </c:pt>
                <c:pt idx="78067">
                  <c:v>108.42638888888889</c:v>
                </c:pt>
                <c:pt idx="78068">
                  <c:v>108.42777777777778</c:v>
                </c:pt>
                <c:pt idx="78069">
                  <c:v>108.42916666666666</c:v>
                </c:pt>
                <c:pt idx="78070">
                  <c:v>108.43055555555556</c:v>
                </c:pt>
                <c:pt idx="78071">
                  <c:v>108.43194444444444</c:v>
                </c:pt>
                <c:pt idx="78072">
                  <c:v>108.43333333333334</c:v>
                </c:pt>
                <c:pt idx="78073">
                  <c:v>108.43472222222222</c:v>
                </c:pt>
                <c:pt idx="78074">
                  <c:v>108.43611111111112</c:v>
                </c:pt>
                <c:pt idx="78075">
                  <c:v>108.4375</c:v>
                </c:pt>
                <c:pt idx="78076">
                  <c:v>108.43888888888888</c:v>
                </c:pt>
                <c:pt idx="78077">
                  <c:v>108.44027777777778</c:v>
                </c:pt>
                <c:pt idx="78078">
                  <c:v>108.44166666666666</c:v>
                </c:pt>
                <c:pt idx="78079">
                  <c:v>108.44305555555556</c:v>
                </c:pt>
                <c:pt idx="78080">
                  <c:v>108.44444444444444</c:v>
                </c:pt>
                <c:pt idx="78081">
                  <c:v>108.44583333333334</c:v>
                </c:pt>
                <c:pt idx="78082">
                  <c:v>108.44722222222222</c:v>
                </c:pt>
                <c:pt idx="78083">
                  <c:v>108.44861111111111</c:v>
                </c:pt>
                <c:pt idx="78084">
                  <c:v>108.45</c:v>
                </c:pt>
                <c:pt idx="78085">
                  <c:v>108.45138888888889</c:v>
                </c:pt>
                <c:pt idx="78086">
                  <c:v>108.45277777777778</c:v>
                </c:pt>
                <c:pt idx="78087">
                  <c:v>108.45416666666667</c:v>
                </c:pt>
                <c:pt idx="78088">
                  <c:v>108.45555555555555</c:v>
                </c:pt>
                <c:pt idx="78089">
                  <c:v>108.45694444444445</c:v>
                </c:pt>
                <c:pt idx="78090">
                  <c:v>108.45833333333333</c:v>
                </c:pt>
                <c:pt idx="78091">
                  <c:v>108.45972222222223</c:v>
                </c:pt>
                <c:pt idx="78092">
                  <c:v>108.46111111111111</c:v>
                </c:pt>
                <c:pt idx="78093">
                  <c:v>108.46250000000001</c:v>
                </c:pt>
                <c:pt idx="78094">
                  <c:v>108.46388888888889</c:v>
                </c:pt>
                <c:pt idx="78095">
                  <c:v>108.46527777777777</c:v>
                </c:pt>
                <c:pt idx="78096">
                  <c:v>108.46666666666667</c:v>
                </c:pt>
                <c:pt idx="78097">
                  <c:v>108.46805555555555</c:v>
                </c:pt>
                <c:pt idx="78098">
                  <c:v>108.46944444444445</c:v>
                </c:pt>
                <c:pt idx="78099">
                  <c:v>108.47083333333333</c:v>
                </c:pt>
                <c:pt idx="78100">
                  <c:v>108.47222222222223</c:v>
                </c:pt>
                <c:pt idx="78101">
                  <c:v>108.47361111111111</c:v>
                </c:pt>
                <c:pt idx="78102">
                  <c:v>108.47499999999999</c:v>
                </c:pt>
                <c:pt idx="78103">
                  <c:v>108.47638888888889</c:v>
                </c:pt>
                <c:pt idx="78104">
                  <c:v>108.47777777777777</c:v>
                </c:pt>
                <c:pt idx="78105">
                  <c:v>108.47916666666667</c:v>
                </c:pt>
                <c:pt idx="78106">
                  <c:v>108.48055555555555</c:v>
                </c:pt>
                <c:pt idx="78107">
                  <c:v>108.48194444444445</c:v>
                </c:pt>
                <c:pt idx="78108">
                  <c:v>108.48333333333333</c:v>
                </c:pt>
                <c:pt idx="78109">
                  <c:v>108.48472222222222</c:v>
                </c:pt>
                <c:pt idx="78110">
                  <c:v>108.48611111111111</c:v>
                </c:pt>
                <c:pt idx="78111">
                  <c:v>108.4875</c:v>
                </c:pt>
                <c:pt idx="78112">
                  <c:v>108.48888888888889</c:v>
                </c:pt>
                <c:pt idx="78113">
                  <c:v>108.49027777777778</c:v>
                </c:pt>
                <c:pt idx="78114">
                  <c:v>108.49166666666666</c:v>
                </c:pt>
                <c:pt idx="78115">
                  <c:v>108.49305555555556</c:v>
                </c:pt>
                <c:pt idx="78116">
                  <c:v>108.49444444444444</c:v>
                </c:pt>
                <c:pt idx="78117">
                  <c:v>108.49583333333334</c:v>
                </c:pt>
                <c:pt idx="78118">
                  <c:v>108.49722222222222</c:v>
                </c:pt>
                <c:pt idx="78119">
                  <c:v>108.49861111111112</c:v>
                </c:pt>
                <c:pt idx="78120">
                  <c:v>108.5</c:v>
                </c:pt>
                <c:pt idx="78121">
                  <c:v>108.50138888888888</c:v>
                </c:pt>
                <c:pt idx="78122">
                  <c:v>108.50277777777778</c:v>
                </c:pt>
                <c:pt idx="78123">
                  <c:v>108.50416666666666</c:v>
                </c:pt>
                <c:pt idx="78124">
                  <c:v>108.50555555555556</c:v>
                </c:pt>
                <c:pt idx="78125">
                  <c:v>108.50694444444444</c:v>
                </c:pt>
                <c:pt idx="78126">
                  <c:v>108.50833333333334</c:v>
                </c:pt>
                <c:pt idx="78127">
                  <c:v>108.50972222222222</c:v>
                </c:pt>
                <c:pt idx="78128">
                  <c:v>108.51111111111111</c:v>
                </c:pt>
                <c:pt idx="78129">
                  <c:v>108.5125</c:v>
                </c:pt>
                <c:pt idx="78130">
                  <c:v>108.51388888888889</c:v>
                </c:pt>
                <c:pt idx="78131">
                  <c:v>108.51527777777778</c:v>
                </c:pt>
                <c:pt idx="78132">
                  <c:v>108.51666666666667</c:v>
                </c:pt>
                <c:pt idx="78133">
                  <c:v>108.51805555555555</c:v>
                </c:pt>
                <c:pt idx="78134">
                  <c:v>108.51944444444445</c:v>
                </c:pt>
                <c:pt idx="78135">
                  <c:v>108.52083333333333</c:v>
                </c:pt>
                <c:pt idx="78136">
                  <c:v>108.52222222222223</c:v>
                </c:pt>
                <c:pt idx="78137">
                  <c:v>108.52361111111111</c:v>
                </c:pt>
                <c:pt idx="78138">
                  <c:v>108.52500000000001</c:v>
                </c:pt>
                <c:pt idx="78139">
                  <c:v>108.52638888888889</c:v>
                </c:pt>
                <c:pt idx="78140">
                  <c:v>108.52777777777777</c:v>
                </c:pt>
                <c:pt idx="78141">
                  <c:v>108.52916666666667</c:v>
                </c:pt>
                <c:pt idx="78142">
                  <c:v>108.53055555555555</c:v>
                </c:pt>
                <c:pt idx="78143">
                  <c:v>108.53194444444445</c:v>
                </c:pt>
                <c:pt idx="78144">
                  <c:v>108.53333333333333</c:v>
                </c:pt>
                <c:pt idx="78145">
                  <c:v>108.53472222222223</c:v>
                </c:pt>
                <c:pt idx="78146">
                  <c:v>108.53611111111111</c:v>
                </c:pt>
                <c:pt idx="78147">
                  <c:v>108.53749999999999</c:v>
                </c:pt>
                <c:pt idx="78148">
                  <c:v>108.53888888888889</c:v>
                </c:pt>
                <c:pt idx="78149">
                  <c:v>108.54027777777777</c:v>
                </c:pt>
                <c:pt idx="78150">
                  <c:v>108.54166666666667</c:v>
                </c:pt>
                <c:pt idx="78151">
                  <c:v>108.54305555555555</c:v>
                </c:pt>
                <c:pt idx="78152">
                  <c:v>108.54444444444445</c:v>
                </c:pt>
                <c:pt idx="78153">
                  <c:v>108.54583333333333</c:v>
                </c:pt>
                <c:pt idx="78154">
                  <c:v>108.54722222222222</c:v>
                </c:pt>
                <c:pt idx="78155">
                  <c:v>108.54861111111111</c:v>
                </c:pt>
                <c:pt idx="78156">
                  <c:v>108.55</c:v>
                </c:pt>
                <c:pt idx="78157">
                  <c:v>108.55138888888889</c:v>
                </c:pt>
                <c:pt idx="78158">
                  <c:v>108.55277777777778</c:v>
                </c:pt>
                <c:pt idx="78159">
                  <c:v>108.55416666666666</c:v>
                </c:pt>
                <c:pt idx="78160">
                  <c:v>108.55555555555556</c:v>
                </c:pt>
                <c:pt idx="78161">
                  <c:v>108.55694444444444</c:v>
                </c:pt>
                <c:pt idx="78162">
                  <c:v>108.55833333333334</c:v>
                </c:pt>
                <c:pt idx="78163">
                  <c:v>108.55972222222222</c:v>
                </c:pt>
                <c:pt idx="78164">
                  <c:v>108.56111111111112</c:v>
                </c:pt>
                <c:pt idx="78165">
                  <c:v>108.5625</c:v>
                </c:pt>
                <c:pt idx="78166">
                  <c:v>108.56388888888888</c:v>
                </c:pt>
                <c:pt idx="78167">
                  <c:v>108.56527777777778</c:v>
                </c:pt>
                <c:pt idx="78168">
                  <c:v>108.56666666666666</c:v>
                </c:pt>
                <c:pt idx="78169">
                  <c:v>108.56805555555556</c:v>
                </c:pt>
                <c:pt idx="78170">
                  <c:v>108.56944444444444</c:v>
                </c:pt>
                <c:pt idx="78171">
                  <c:v>108.57083333333334</c:v>
                </c:pt>
                <c:pt idx="78172">
                  <c:v>108.57222222222222</c:v>
                </c:pt>
                <c:pt idx="78173">
                  <c:v>108.57361111111111</c:v>
                </c:pt>
                <c:pt idx="78174">
                  <c:v>108.575</c:v>
                </c:pt>
                <c:pt idx="78175">
                  <c:v>108.57638888888889</c:v>
                </c:pt>
                <c:pt idx="78176">
                  <c:v>108.57777777777778</c:v>
                </c:pt>
                <c:pt idx="78177">
                  <c:v>108.57916666666667</c:v>
                </c:pt>
                <c:pt idx="78178">
                  <c:v>108.58055555555555</c:v>
                </c:pt>
                <c:pt idx="78179">
                  <c:v>108.58194444444445</c:v>
                </c:pt>
                <c:pt idx="78180">
                  <c:v>108.58333333333333</c:v>
                </c:pt>
                <c:pt idx="78181">
                  <c:v>108.58472222222223</c:v>
                </c:pt>
                <c:pt idx="78182">
                  <c:v>108.58611111111111</c:v>
                </c:pt>
                <c:pt idx="78183">
                  <c:v>108.58750000000001</c:v>
                </c:pt>
                <c:pt idx="78184">
                  <c:v>108.58888888888889</c:v>
                </c:pt>
                <c:pt idx="78185">
                  <c:v>108.59027777777777</c:v>
                </c:pt>
                <c:pt idx="78186">
                  <c:v>108.59166666666667</c:v>
                </c:pt>
                <c:pt idx="78187">
                  <c:v>108.59305555555555</c:v>
                </c:pt>
                <c:pt idx="78188">
                  <c:v>108.59444444444445</c:v>
                </c:pt>
                <c:pt idx="78189">
                  <c:v>108.59583333333333</c:v>
                </c:pt>
                <c:pt idx="78190">
                  <c:v>108.59722222222223</c:v>
                </c:pt>
                <c:pt idx="78191">
                  <c:v>108.59861111111111</c:v>
                </c:pt>
                <c:pt idx="78192">
                  <c:v>108.6</c:v>
                </c:pt>
                <c:pt idx="78193">
                  <c:v>108.60138888888889</c:v>
                </c:pt>
                <c:pt idx="78194">
                  <c:v>108.60277777777777</c:v>
                </c:pt>
                <c:pt idx="78195">
                  <c:v>108.60416666666667</c:v>
                </c:pt>
                <c:pt idx="78196">
                  <c:v>108.60555555555555</c:v>
                </c:pt>
                <c:pt idx="78197">
                  <c:v>108.60694444444445</c:v>
                </c:pt>
                <c:pt idx="78198">
                  <c:v>108.60833333333333</c:v>
                </c:pt>
                <c:pt idx="78199">
                  <c:v>108.60972222222222</c:v>
                </c:pt>
                <c:pt idx="78200">
                  <c:v>108.61111111111111</c:v>
                </c:pt>
                <c:pt idx="78201">
                  <c:v>108.6125</c:v>
                </c:pt>
                <c:pt idx="78202">
                  <c:v>108.61388888888889</c:v>
                </c:pt>
                <c:pt idx="78203">
                  <c:v>108.61527777777778</c:v>
                </c:pt>
                <c:pt idx="78204">
                  <c:v>108.61666666666666</c:v>
                </c:pt>
                <c:pt idx="78205">
                  <c:v>108.61805555555556</c:v>
                </c:pt>
                <c:pt idx="78206">
                  <c:v>108.61944444444444</c:v>
                </c:pt>
                <c:pt idx="78207">
                  <c:v>108.62083333333334</c:v>
                </c:pt>
                <c:pt idx="78208">
                  <c:v>108.62222222222222</c:v>
                </c:pt>
                <c:pt idx="78209">
                  <c:v>108.62361111111112</c:v>
                </c:pt>
                <c:pt idx="78210">
                  <c:v>108.625</c:v>
                </c:pt>
                <c:pt idx="78211">
                  <c:v>108.62638888888888</c:v>
                </c:pt>
                <c:pt idx="78212">
                  <c:v>108.62777777777778</c:v>
                </c:pt>
                <c:pt idx="78213">
                  <c:v>108.62916666666666</c:v>
                </c:pt>
                <c:pt idx="78214">
                  <c:v>108.63055555555556</c:v>
                </c:pt>
                <c:pt idx="78215">
                  <c:v>108.63194444444444</c:v>
                </c:pt>
                <c:pt idx="78216">
                  <c:v>108.63333333333334</c:v>
                </c:pt>
                <c:pt idx="78217">
                  <c:v>108.63472222222222</c:v>
                </c:pt>
                <c:pt idx="78218">
                  <c:v>108.63611111111111</c:v>
                </c:pt>
                <c:pt idx="78219">
                  <c:v>108.6375</c:v>
                </c:pt>
                <c:pt idx="78220">
                  <c:v>108.63888888888889</c:v>
                </c:pt>
                <c:pt idx="78221">
                  <c:v>108.64027777777778</c:v>
                </c:pt>
                <c:pt idx="78222">
                  <c:v>108.64166666666667</c:v>
                </c:pt>
                <c:pt idx="78223">
                  <c:v>108.64305555555555</c:v>
                </c:pt>
                <c:pt idx="78224">
                  <c:v>108.64444444444445</c:v>
                </c:pt>
                <c:pt idx="78225">
                  <c:v>108.64583333333333</c:v>
                </c:pt>
                <c:pt idx="78226">
                  <c:v>108.64722222222223</c:v>
                </c:pt>
                <c:pt idx="78227">
                  <c:v>108.64861111111111</c:v>
                </c:pt>
                <c:pt idx="78228">
                  <c:v>108.65</c:v>
                </c:pt>
                <c:pt idx="78229">
                  <c:v>108.65138888888889</c:v>
                </c:pt>
                <c:pt idx="78230">
                  <c:v>108.65277777777777</c:v>
                </c:pt>
                <c:pt idx="78231">
                  <c:v>108.65416666666667</c:v>
                </c:pt>
                <c:pt idx="78232">
                  <c:v>108.65555555555555</c:v>
                </c:pt>
                <c:pt idx="78233">
                  <c:v>108.65694444444445</c:v>
                </c:pt>
                <c:pt idx="78234">
                  <c:v>108.65833333333333</c:v>
                </c:pt>
                <c:pt idx="78235">
                  <c:v>108.65972222222223</c:v>
                </c:pt>
                <c:pt idx="78236">
                  <c:v>108.66111111111111</c:v>
                </c:pt>
                <c:pt idx="78237">
                  <c:v>108.66249999999999</c:v>
                </c:pt>
                <c:pt idx="78238">
                  <c:v>108.66388888888889</c:v>
                </c:pt>
                <c:pt idx="78239">
                  <c:v>108.66527777777777</c:v>
                </c:pt>
                <c:pt idx="78240">
                  <c:v>108.66666666666667</c:v>
                </c:pt>
                <c:pt idx="78241">
                  <c:v>108.66805555555555</c:v>
                </c:pt>
                <c:pt idx="78242">
                  <c:v>108.66944444444445</c:v>
                </c:pt>
                <c:pt idx="78243">
                  <c:v>108.67083333333333</c:v>
                </c:pt>
                <c:pt idx="78244">
                  <c:v>108.67222222222222</c:v>
                </c:pt>
                <c:pt idx="78245">
                  <c:v>108.67361111111111</c:v>
                </c:pt>
                <c:pt idx="78246">
                  <c:v>108.675</c:v>
                </c:pt>
                <c:pt idx="78247">
                  <c:v>108.67638888888889</c:v>
                </c:pt>
                <c:pt idx="78248">
                  <c:v>108.67777777777778</c:v>
                </c:pt>
                <c:pt idx="78249">
                  <c:v>108.67916666666666</c:v>
                </c:pt>
                <c:pt idx="78250">
                  <c:v>108.68055555555556</c:v>
                </c:pt>
                <c:pt idx="78251">
                  <c:v>108.68194444444444</c:v>
                </c:pt>
                <c:pt idx="78252">
                  <c:v>108.68333333333334</c:v>
                </c:pt>
                <c:pt idx="78253">
                  <c:v>108.68472222222222</c:v>
                </c:pt>
                <c:pt idx="78254">
                  <c:v>108.68611111111112</c:v>
                </c:pt>
                <c:pt idx="78255">
                  <c:v>108.6875</c:v>
                </c:pt>
                <c:pt idx="78256">
                  <c:v>108.68888888888888</c:v>
                </c:pt>
                <c:pt idx="78257">
                  <c:v>108.69027777777778</c:v>
                </c:pt>
                <c:pt idx="78258">
                  <c:v>108.69166666666666</c:v>
                </c:pt>
                <c:pt idx="78259">
                  <c:v>108.69305555555556</c:v>
                </c:pt>
                <c:pt idx="78260">
                  <c:v>108.69444444444444</c:v>
                </c:pt>
                <c:pt idx="78261">
                  <c:v>108.69583333333334</c:v>
                </c:pt>
                <c:pt idx="78262">
                  <c:v>108.69722222222222</c:v>
                </c:pt>
                <c:pt idx="78263">
                  <c:v>108.69861111111111</c:v>
                </c:pt>
                <c:pt idx="78264">
                  <c:v>108.7</c:v>
                </c:pt>
                <c:pt idx="78265">
                  <c:v>108.70138888888889</c:v>
                </c:pt>
                <c:pt idx="78266">
                  <c:v>108.70277777777778</c:v>
                </c:pt>
                <c:pt idx="78267">
                  <c:v>108.70416666666667</c:v>
                </c:pt>
                <c:pt idx="78268">
                  <c:v>108.70555555555555</c:v>
                </c:pt>
                <c:pt idx="78269">
                  <c:v>108.70694444444445</c:v>
                </c:pt>
                <c:pt idx="78270">
                  <c:v>108.70833333333333</c:v>
                </c:pt>
                <c:pt idx="78271">
                  <c:v>108.70972222222223</c:v>
                </c:pt>
                <c:pt idx="78272">
                  <c:v>108.71111111111111</c:v>
                </c:pt>
                <c:pt idx="78273">
                  <c:v>108.71250000000001</c:v>
                </c:pt>
                <c:pt idx="78274">
                  <c:v>108.71388888888889</c:v>
                </c:pt>
                <c:pt idx="78275">
                  <c:v>108.71527777777777</c:v>
                </c:pt>
                <c:pt idx="78276">
                  <c:v>108.71666666666667</c:v>
                </c:pt>
                <c:pt idx="78277">
                  <c:v>108.71805555555555</c:v>
                </c:pt>
                <c:pt idx="78278">
                  <c:v>108.71944444444445</c:v>
                </c:pt>
                <c:pt idx="78279">
                  <c:v>108.72083333333333</c:v>
                </c:pt>
                <c:pt idx="78280">
                  <c:v>108.72222222222223</c:v>
                </c:pt>
                <c:pt idx="78281">
                  <c:v>108.72361111111111</c:v>
                </c:pt>
                <c:pt idx="78282">
                  <c:v>108.72499999999999</c:v>
                </c:pt>
                <c:pt idx="78283">
                  <c:v>108.72638888888889</c:v>
                </c:pt>
                <c:pt idx="78284">
                  <c:v>108.72777777777777</c:v>
                </c:pt>
                <c:pt idx="78285">
                  <c:v>108.72916666666667</c:v>
                </c:pt>
                <c:pt idx="78286">
                  <c:v>108.73055555555555</c:v>
                </c:pt>
                <c:pt idx="78287">
                  <c:v>108.73194444444445</c:v>
                </c:pt>
                <c:pt idx="78288">
                  <c:v>108.73333333333333</c:v>
                </c:pt>
                <c:pt idx="78289">
                  <c:v>108.73472222222222</c:v>
                </c:pt>
                <c:pt idx="78290">
                  <c:v>108.73611111111111</c:v>
                </c:pt>
                <c:pt idx="78291">
                  <c:v>108.7375</c:v>
                </c:pt>
                <c:pt idx="78292">
                  <c:v>108.73888888888889</c:v>
                </c:pt>
                <c:pt idx="78293">
                  <c:v>108.74027777777778</c:v>
                </c:pt>
                <c:pt idx="78294">
                  <c:v>108.74166666666666</c:v>
                </c:pt>
                <c:pt idx="78295">
                  <c:v>108.74305555555556</c:v>
                </c:pt>
                <c:pt idx="78296">
                  <c:v>108.74444444444444</c:v>
                </c:pt>
                <c:pt idx="78297">
                  <c:v>108.74583333333334</c:v>
                </c:pt>
                <c:pt idx="78298">
                  <c:v>108.74722222222222</c:v>
                </c:pt>
                <c:pt idx="78299">
                  <c:v>108.74861111111112</c:v>
                </c:pt>
                <c:pt idx="78300">
                  <c:v>108.75</c:v>
                </c:pt>
                <c:pt idx="78301">
                  <c:v>108.75138888888888</c:v>
                </c:pt>
                <c:pt idx="78302">
                  <c:v>108.75277777777778</c:v>
                </c:pt>
                <c:pt idx="78303">
                  <c:v>108.75416666666666</c:v>
                </c:pt>
                <c:pt idx="78304">
                  <c:v>108.75555555555556</c:v>
                </c:pt>
                <c:pt idx="78305">
                  <c:v>108.75694444444444</c:v>
                </c:pt>
                <c:pt idx="78306">
                  <c:v>108.75833333333334</c:v>
                </c:pt>
                <c:pt idx="78307">
                  <c:v>108.75972222222222</c:v>
                </c:pt>
                <c:pt idx="78308">
                  <c:v>108.76111111111111</c:v>
                </c:pt>
                <c:pt idx="78309">
                  <c:v>108.7625</c:v>
                </c:pt>
                <c:pt idx="78310">
                  <c:v>108.76388888888889</c:v>
                </c:pt>
                <c:pt idx="78311">
                  <c:v>108.76527777777778</c:v>
                </c:pt>
                <c:pt idx="78312">
                  <c:v>108.76666666666667</c:v>
                </c:pt>
                <c:pt idx="78313">
                  <c:v>108.76805555555555</c:v>
                </c:pt>
                <c:pt idx="78314">
                  <c:v>108.76944444444445</c:v>
                </c:pt>
                <c:pt idx="78315">
                  <c:v>108.77083333333333</c:v>
                </c:pt>
                <c:pt idx="78316">
                  <c:v>108.77222222222223</c:v>
                </c:pt>
                <c:pt idx="78317">
                  <c:v>108.77361111111111</c:v>
                </c:pt>
                <c:pt idx="78318">
                  <c:v>108.77500000000001</c:v>
                </c:pt>
                <c:pt idx="78319">
                  <c:v>108.77638888888889</c:v>
                </c:pt>
                <c:pt idx="78320">
                  <c:v>108.77777777777777</c:v>
                </c:pt>
                <c:pt idx="78321">
                  <c:v>108.77916666666667</c:v>
                </c:pt>
                <c:pt idx="78322">
                  <c:v>108.78055555555555</c:v>
                </c:pt>
                <c:pt idx="78323">
                  <c:v>108.78194444444445</c:v>
                </c:pt>
                <c:pt idx="78324">
                  <c:v>108.78333333333333</c:v>
                </c:pt>
                <c:pt idx="78325">
                  <c:v>108.78472222222223</c:v>
                </c:pt>
                <c:pt idx="78326">
                  <c:v>108.78611111111111</c:v>
                </c:pt>
                <c:pt idx="78327">
                  <c:v>108.78749999999999</c:v>
                </c:pt>
                <c:pt idx="78328">
                  <c:v>108.78888888888889</c:v>
                </c:pt>
                <c:pt idx="78329">
                  <c:v>108.79027777777777</c:v>
                </c:pt>
                <c:pt idx="78330">
                  <c:v>108.79166666666667</c:v>
                </c:pt>
                <c:pt idx="78331">
                  <c:v>108.79305555555555</c:v>
                </c:pt>
                <c:pt idx="78332">
                  <c:v>108.79444444444445</c:v>
                </c:pt>
                <c:pt idx="78333">
                  <c:v>108.79583333333333</c:v>
                </c:pt>
                <c:pt idx="78334">
                  <c:v>108.79722222222222</c:v>
                </c:pt>
                <c:pt idx="78335">
                  <c:v>108.79861111111111</c:v>
                </c:pt>
                <c:pt idx="78336">
                  <c:v>108.8</c:v>
                </c:pt>
                <c:pt idx="78337">
                  <c:v>108.80138888888889</c:v>
                </c:pt>
                <c:pt idx="78338">
                  <c:v>108.80277777777778</c:v>
                </c:pt>
                <c:pt idx="78339">
                  <c:v>108.80416666666666</c:v>
                </c:pt>
                <c:pt idx="78340">
                  <c:v>108.80555555555556</c:v>
                </c:pt>
                <c:pt idx="78341">
                  <c:v>108.80694444444444</c:v>
                </c:pt>
                <c:pt idx="78342">
                  <c:v>108.80833333333334</c:v>
                </c:pt>
                <c:pt idx="78343">
                  <c:v>108.80972222222222</c:v>
                </c:pt>
                <c:pt idx="78344">
                  <c:v>108.81111111111112</c:v>
                </c:pt>
                <c:pt idx="78345">
                  <c:v>108.8125</c:v>
                </c:pt>
                <c:pt idx="78346">
                  <c:v>108.81388888888888</c:v>
                </c:pt>
                <c:pt idx="78347">
                  <c:v>108.81527777777778</c:v>
                </c:pt>
                <c:pt idx="78348">
                  <c:v>108.81666666666666</c:v>
                </c:pt>
                <c:pt idx="78349">
                  <c:v>108.81805555555556</c:v>
                </c:pt>
                <c:pt idx="78350">
                  <c:v>108.81944444444444</c:v>
                </c:pt>
                <c:pt idx="78351">
                  <c:v>108.82083333333334</c:v>
                </c:pt>
                <c:pt idx="78352">
                  <c:v>108.82222222222222</c:v>
                </c:pt>
                <c:pt idx="78353">
                  <c:v>108.82361111111111</c:v>
                </c:pt>
                <c:pt idx="78354">
                  <c:v>108.825</c:v>
                </c:pt>
                <c:pt idx="78355">
                  <c:v>108.82638888888889</c:v>
                </c:pt>
                <c:pt idx="78356">
                  <c:v>108.82777777777778</c:v>
                </c:pt>
                <c:pt idx="78357">
                  <c:v>108.82916666666667</c:v>
                </c:pt>
                <c:pt idx="78358">
                  <c:v>108.83055555555555</c:v>
                </c:pt>
                <c:pt idx="78359">
                  <c:v>108.83194444444445</c:v>
                </c:pt>
                <c:pt idx="78360">
                  <c:v>108.83333333333333</c:v>
                </c:pt>
                <c:pt idx="78361">
                  <c:v>108.83472222222223</c:v>
                </c:pt>
                <c:pt idx="78362">
                  <c:v>108.83611111111111</c:v>
                </c:pt>
                <c:pt idx="78363">
                  <c:v>108.83750000000001</c:v>
                </c:pt>
                <c:pt idx="78364">
                  <c:v>108.83888888888889</c:v>
                </c:pt>
                <c:pt idx="78365">
                  <c:v>108.84027777777777</c:v>
                </c:pt>
                <c:pt idx="78366">
                  <c:v>108.84166666666667</c:v>
                </c:pt>
                <c:pt idx="78367">
                  <c:v>108.84305555555555</c:v>
                </c:pt>
                <c:pt idx="78368">
                  <c:v>108.84444444444445</c:v>
                </c:pt>
                <c:pt idx="78369">
                  <c:v>108.84583333333333</c:v>
                </c:pt>
                <c:pt idx="78370">
                  <c:v>108.84722222222223</c:v>
                </c:pt>
                <c:pt idx="78371">
                  <c:v>108.84861111111111</c:v>
                </c:pt>
                <c:pt idx="78372">
                  <c:v>108.85</c:v>
                </c:pt>
                <c:pt idx="78373">
                  <c:v>108.85138888888889</c:v>
                </c:pt>
                <c:pt idx="78374">
                  <c:v>108.85277777777777</c:v>
                </c:pt>
                <c:pt idx="78375">
                  <c:v>108.85416666666667</c:v>
                </c:pt>
                <c:pt idx="78376">
                  <c:v>108.85555555555555</c:v>
                </c:pt>
                <c:pt idx="78377">
                  <c:v>108.85694444444445</c:v>
                </c:pt>
                <c:pt idx="78378">
                  <c:v>108.85833333333333</c:v>
                </c:pt>
                <c:pt idx="78379">
                  <c:v>108.85972222222222</c:v>
                </c:pt>
                <c:pt idx="78380">
                  <c:v>108.86111111111111</c:v>
                </c:pt>
                <c:pt idx="78381">
                  <c:v>108.8625</c:v>
                </c:pt>
                <c:pt idx="78382">
                  <c:v>108.86388888888889</c:v>
                </c:pt>
                <c:pt idx="78383">
                  <c:v>108.86527777777778</c:v>
                </c:pt>
                <c:pt idx="78384">
                  <c:v>108.86666666666666</c:v>
                </c:pt>
                <c:pt idx="78385">
                  <c:v>108.86805555555556</c:v>
                </c:pt>
                <c:pt idx="78386">
                  <c:v>108.86944444444444</c:v>
                </c:pt>
                <c:pt idx="78387">
                  <c:v>108.87083333333334</c:v>
                </c:pt>
                <c:pt idx="78388">
                  <c:v>108.87222222222222</c:v>
                </c:pt>
                <c:pt idx="78389">
                  <c:v>108.87361111111112</c:v>
                </c:pt>
                <c:pt idx="78390">
                  <c:v>108.875</c:v>
                </c:pt>
                <c:pt idx="78391">
                  <c:v>108.87638888888888</c:v>
                </c:pt>
                <c:pt idx="78392">
                  <c:v>108.87777777777778</c:v>
                </c:pt>
                <c:pt idx="78393">
                  <c:v>108.87916666666666</c:v>
                </c:pt>
                <c:pt idx="78394">
                  <c:v>108.88055555555556</c:v>
                </c:pt>
                <c:pt idx="78395">
                  <c:v>108.88194444444444</c:v>
                </c:pt>
                <c:pt idx="78396">
                  <c:v>108.88333333333334</c:v>
                </c:pt>
                <c:pt idx="78397">
                  <c:v>108.88472222222222</c:v>
                </c:pt>
                <c:pt idx="78398">
                  <c:v>108.88611111111111</c:v>
                </c:pt>
                <c:pt idx="78399">
                  <c:v>108.8875</c:v>
                </c:pt>
                <c:pt idx="78400">
                  <c:v>108.88888888888889</c:v>
                </c:pt>
                <c:pt idx="78401">
                  <c:v>108.89027777777778</c:v>
                </c:pt>
                <c:pt idx="78402">
                  <c:v>108.89166666666667</c:v>
                </c:pt>
                <c:pt idx="78403">
                  <c:v>108.89305555555555</c:v>
                </c:pt>
                <c:pt idx="78404">
                  <c:v>108.89444444444445</c:v>
                </c:pt>
                <c:pt idx="78405">
                  <c:v>108.89583333333333</c:v>
                </c:pt>
                <c:pt idx="78406">
                  <c:v>108.89722222222223</c:v>
                </c:pt>
                <c:pt idx="78407">
                  <c:v>108.89861111111111</c:v>
                </c:pt>
                <c:pt idx="78408">
                  <c:v>108.9</c:v>
                </c:pt>
                <c:pt idx="78409">
                  <c:v>108.90138888888889</c:v>
                </c:pt>
                <c:pt idx="78410">
                  <c:v>108.90277777777777</c:v>
                </c:pt>
                <c:pt idx="78411">
                  <c:v>108.90416666666667</c:v>
                </c:pt>
                <c:pt idx="78412">
                  <c:v>108.90555555555555</c:v>
                </c:pt>
                <c:pt idx="78413">
                  <c:v>108.90694444444445</c:v>
                </c:pt>
                <c:pt idx="78414">
                  <c:v>108.90833333333333</c:v>
                </c:pt>
                <c:pt idx="78415">
                  <c:v>108.90972222222223</c:v>
                </c:pt>
                <c:pt idx="78416">
                  <c:v>108.91111111111111</c:v>
                </c:pt>
                <c:pt idx="78417">
                  <c:v>108.91249999999999</c:v>
                </c:pt>
                <c:pt idx="78418">
                  <c:v>108.91388888888889</c:v>
                </c:pt>
                <c:pt idx="78419">
                  <c:v>108.91527777777777</c:v>
                </c:pt>
                <c:pt idx="78420">
                  <c:v>108.91666666666667</c:v>
                </c:pt>
                <c:pt idx="78421">
                  <c:v>108.91805555555555</c:v>
                </c:pt>
                <c:pt idx="78422">
                  <c:v>108.91944444444445</c:v>
                </c:pt>
                <c:pt idx="78423">
                  <c:v>108.92083333333333</c:v>
                </c:pt>
                <c:pt idx="78424">
                  <c:v>108.92222222222222</c:v>
                </c:pt>
                <c:pt idx="78425">
                  <c:v>108.92361111111111</c:v>
                </c:pt>
                <c:pt idx="78426">
                  <c:v>108.925</c:v>
                </c:pt>
                <c:pt idx="78427">
                  <c:v>108.92638888888889</c:v>
                </c:pt>
                <c:pt idx="78428">
                  <c:v>108.92777777777778</c:v>
                </c:pt>
                <c:pt idx="78429">
                  <c:v>108.92916666666666</c:v>
                </c:pt>
                <c:pt idx="78430">
                  <c:v>108.93055555555556</c:v>
                </c:pt>
                <c:pt idx="78431">
                  <c:v>108.93194444444444</c:v>
                </c:pt>
                <c:pt idx="78432">
                  <c:v>108.93333333333334</c:v>
                </c:pt>
                <c:pt idx="78433">
                  <c:v>108.93472222222222</c:v>
                </c:pt>
                <c:pt idx="78434">
                  <c:v>108.93611111111112</c:v>
                </c:pt>
                <c:pt idx="78435">
                  <c:v>108.9375</c:v>
                </c:pt>
                <c:pt idx="78436">
                  <c:v>108.93888888888888</c:v>
                </c:pt>
                <c:pt idx="78437">
                  <c:v>108.94027777777778</c:v>
                </c:pt>
                <c:pt idx="78438">
                  <c:v>108.94166666666666</c:v>
                </c:pt>
                <c:pt idx="78439">
                  <c:v>108.94305555555556</c:v>
                </c:pt>
                <c:pt idx="78440">
                  <c:v>108.94444444444444</c:v>
                </c:pt>
                <c:pt idx="78441">
                  <c:v>108.94583333333334</c:v>
                </c:pt>
                <c:pt idx="78442">
                  <c:v>108.94722222222222</c:v>
                </c:pt>
                <c:pt idx="78443">
                  <c:v>108.94861111111111</c:v>
                </c:pt>
                <c:pt idx="78444">
                  <c:v>108.95</c:v>
                </c:pt>
                <c:pt idx="78445">
                  <c:v>108.95138888888889</c:v>
                </c:pt>
                <c:pt idx="78446">
                  <c:v>108.95277777777778</c:v>
                </c:pt>
                <c:pt idx="78447">
                  <c:v>108.95416666666667</c:v>
                </c:pt>
                <c:pt idx="78448">
                  <c:v>108.95555555555555</c:v>
                </c:pt>
                <c:pt idx="78449">
                  <c:v>108.95694444444445</c:v>
                </c:pt>
                <c:pt idx="78450">
                  <c:v>108.95833333333333</c:v>
                </c:pt>
                <c:pt idx="78451">
                  <c:v>108.95972222222223</c:v>
                </c:pt>
                <c:pt idx="78452">
                  <c:v>108.96111111111111</c:v>
                </c:pt>
                <c:pt idx="78453">
                  <c:v>108.96250000000001</c:v>
                </c:pt>
                <c:pt idx="78454">
                  <c:v>108.96388888888889</c:v>
                </c:pt>
                <c:pt idx="78455">
                  <c:v>108.96527777777777</c:v>
                </c:pt>
                <c:pt idx="78456">
                  <c:v>108.96666666666667</c:v>
                </c:pt>
                <c:pt idx="78457">
                  <c:v>108.96805555555555</c:v>
                </c:pt>
                <c:pt idx="78458">
                  <c:v>108.96944444444445</c:v>
                </c:pt>
                <c:pt idx="78459">
                  <c:v>108.97083333333333</c:v>
                </c:pt>
                <c:pt idx="78460">
                  <c:v>108.97222222222223</c:v>
                </c:pt>
                <c:pt idx="78461">
                  <c:v>108.97361111111111</c:v>
                </c:pt>
                <c:pt idx="78462">
                  <c:v>108.97499999999999</c:v>
                </c:pt>
                <c:pt idx="78463">
                  <c:v>108.97638888888889</c:v>
                </c:pt>
                <c:pt idx="78464">
                  <c:v>108.97777777777777</c:v>
                </c:pt>
                <c:pt idx="78465">
                  <c:v>108.97916666666667</c:v>
                </c:pt>
                <c:pt idx="78466">
                  <c:v>108.98055555555555</c:v>
                </c:pt>
                <c:pt idx="78467">
                  <c:v>108.98194444444445</c:v>
                </c:pt>
                <c:pt idx="78468">
                  <c:v>108.98333333333333</c:v>
                </c:pt>
                <c:pt idx="78469">
                  <c:v>108.98472222222222</c:v>
                </c:pt>
                <c:pt idx="78470">
                  <c:v>108.98611111111111</c:v>
                </c:pt>
                <c:pt idx="78471">
                  <c:v>108.9875</c:v>
                </c:pt>
                <c:pt idx="78472">
                  <c:v>108.98888888888889</c:v>
                </c:pt>
                <c:pt idx="78473">
                  <c:v>108.99027777777778</c:v>
                </c:pt>
                <c:pt idx="78474">
                  <c:v>108.99166666666666</c:v>
                </c:pt>
                <c:pt idx="78475">
                  <c:v>108.99305555555556</c:v>
                </c:pt>
                <c:pt idx="78476">
                  <c:v>108.99444444444444</c:v>
                </c:pt>
                <c:pt idx="78477">
                  <c:v>108.99583333333334</c:v>
                </c:pt>
                <c:pt idx="78478">
                  <c:v>108.99722222222222</c:v>
                </c:pt>
                <c:pt idx="78479">
                  <c:v>108.99861111111112</c:v>
                </c:pt>
                <c:pt idx="78480">
                  <c:v>109</c:v>
                </c:pt>
                <c:pt idx="78481">
                  <c:v>109.00138888888888</c:v>
                </c:pt>
                <c:pt idx="78482">
                  <c:v>109.00277777777778</c:v>
                </c:pt>
                <c:pt idx="78483">
                  <c:v>109.00416666666666</c:v>
                </c:pt>
                <c:pt idx="78484">
                  <c:v>109.00555555555556</c:v>
                </c:pt>
                <c:pt idx="78485">
                  <c:v>109.00694444444444</c:v>
                </c:pt>
                <c:pt idx="78486">
                  <c:v>109.00833333333334</c:v>
                </c:pt>
                <c:pt idx="78487">
                  <c:v>109.00972222222222</c:v>
                </c:pt>
                <c:pt idx="78488">
                  <c:v>109.01111111111111</c:v>
                </c:pt>
                <c:pt idx="78489">
                  <c:v>109.0125</c:v>
                </c:pt>
                <c:pt idx="78490">
                  <c:v>109.01388888888889</c:v>
                </c:pt>
                <c:pt idx="78491">
                  <c:v>109.01527777777778</c:v>
                </c:pt>
                <c:pt idx="78492">
                  <c:v>109.01666666666667</c:v>
                </c:pt>
                <c:pt idx="78493">
                  <c:v>109.01805555555555</c:v>
                </c:pt>
                <c:pt idx="78494">
                  <c:v>109.01944444444445</c:v>
                </c:pt>
                <c:pt idx="78495">
                  <c:v>109.02083333333333</c:v>
                </c:pt>
                <c:pt idx="78496">
                  <c:v>109.02222222222223</c:v>
                </c:pt>
                <c:pt idx="78497">
                  <c:v>109.02361111111111</c:v>
                </c:pt>
                <c:pt idx="78498">
                  <c:v>109.02500000000001</c:v>
                </c:pt>
                <c:pt idx="78499">
                  <c:v>109.02638888888889</c:v>
                </c:pt>
                <c:pt idx="78500">
                  <c:v>109.02777777777777</c:v>
                </c:pt>
                <c:pt idx="78501">
                  <c:v>109.02916666666667</c:v>
                </c:pt>
                <c:pt idx="78502">
                  <c:v>109.03055555555555</c:v>
                </c:pt>
                <c:pt idx="78503">
                  <c:v>109.03194444444445</c:v>
                </c:pt>
                <c:pt idx="78504">
                  <c:v>109.03333333333333</c:v>
                </c:pt>
                <c:pt idx="78505">
                  <c:v>109.03472222222223</c:v>
                </c:pt>
                <c:pt idx="78506">
                  <c:v>109.03611111111111</c:v>
                </c:pt>
                <c:pt idx="78507">
                  <c:v>109.03749999999999</c:v>
                </c:pt>
                <c:pt idx="78508">
                  <c:v>109.03888888888889</c:v>
                </c:pt>
                <c:pt idx="78509">
                  <c:v>109.04027777777777</c:v>
                </c:pt>
                <c:pt idx="78510">
                  <c:v>109.04166666666667</c:v>
                </c:pt>
                <c:pt idx="78511">
                  <c:v>109.04305555555555</c:v>
                </c:pt>
                <c:pt idx="78512">
                  <c:v>109.04444444444445</c:v>
                </c:pt>
                <c:pt idx="78513">
                  <c:v>109.04583333333333</c:v>
                </c:pt>
                <c:pt idx="78514">
                  <c:v>109.04722222222222</c:v>
                </c:pt>
                <c:pt idx="78515">
                  <c:v>109.04861111111111</c:v>
                </c:pt>
                <c:pt idx="78516">
                  <c:v>109.05</c:v>
                </c:pt>
                <c:pt idx="78517">
                  <c:v>109.05138888888889</c:v>
                </c:pt>
                <c:pt idx="78518">
                  <c:v>109.05277777777778</c:v>
                </c:pt>
                <c:pt idx="78519">
                  <c:v>109.05416666666666</c:v>
                </c:pt>
                <c:pt idx="78520">
                  <c:v>109.05555555555556</c:v>
                </c:pt>
                <c:pt idx="78521">
                  <c:v>109.05694444444444</c:v>
                </c:pt>
                <c:pt idx="78522">
                  <c:v>109.05833333333334</c:v>
                </c:pt>
                <c:pt idx="78523">
                  <c:v>109.05972222222222</c:v>
                </c:pt>
                <c:pt idx="78524">
                  <c:v>109.06111111111112</c:v>
                </c:pt>
                <c:pt idx="78525">
                  <c:v>109.0625</c:v>
                </c:pt>
                <c:pt idx="78526">
                  <c:v>109.06388888888888</c:v>
                </c:pt>
                <c:pt idx="78527">
                  <c:v>109.06527777777778</c:v>
                </c:pt>
                <c:pt idx="78528">
                  <c:v>109.06666666666666</c:v>
                </c:pt>
                <c:pt idx="78529">
                  <c:v>109.06805555555556</c:v>
                </c:pt>
                <c:pt idx="78530">
                  <c:v>109.06944444444444</c:v>
                </c:pt>
                <c:pt idx="78531">
                  <c:v>109.07083333333334</c:v>
                </c:pt>
                <c:pt idx="78532">
                  <c:v>109.07222222222222</c:v>
                </c:pt>
                <c:pt idx="78533">
                  <c:v>109.07361111111111</c:v>
                </c:pt>
                <c:pt idx="78534">
                  <c:v>109.075</c:v>
                </c:pt>
                <c:pt idx="78535">
                  <c:v>109.07638888888889</c:v>
                </c:pt>
                <c:pt idx="78536">
                  <c:v>109.07777777777778</c:v>
                </c:pt>
                <c:pt idx="78537">
                  <c:v>109.07916666666667</c:v>
                </c:pt>
                <c:pt idx="78538">
                  <c:v>109.08055555555555</c:v>
                </c:pt>
                <c:pt idx="78539">
                  <c:v>109.08194444444445</c:v>
                </c:pt>
                <c:pt idx="78540">
                  <c:v>109.08333333333333</c:v>
                </c:pt>
                <c:pt idx="78541">
                  <c:v>109.08472222222223</c:v>
                </c:pt>
                <c:pt idx="78542">
                  <c:v>109.08611111111111</c:v>
                </c:pt>
                <c:pt idx="78543">
                  <c:v>109.08750000000001</c:v>
                </c:pt>
                <c:pt idx="78544">
                  <c:v>109.08888888888889</c:v>
                </c:pt>
                <c:pt idx="78545">
                  <c:v>109.09027777777777</c:v>
                </c:pt>
                <c:pt idx="78546">
                  <c:v>109.09166666666667</c:v>
                </c:pt>
                <c:pt idx="78547">
                  <c:v>109.09305555555555</c:v>
                </c:pt>
                <c:pt idx="78548">
                  <c:v>109.09444444444445</c:v>
                </c:pt>
                <c:pt idx="78549">
                  <c:v>109.09583333333333</c:v>
                </c:pt>
                <c:pt idx="78550">
                  <c:v>109.09722222222223</c:v>
                </c:pt>
                <c:pt idx="78551">
                  <c:v>109.09861111111111</c:v>
                </c:pt>
                <c:pt idx="78552">
                  <c:v>109.1</c:v>
                </c:pt>
                <c:pt idx="78553">
                  <c:v>109.10138888888889</c:v>
                </c:pt>
                <c:pt idx="78554">
                  <c:v>109.10277777777777</c:v>
                </c:pt>
                <c:pt idx="78555">
                  <c:v>109.10416666666667</c:v>
                </c:pt>
                <c:pt idx="78556">
                  <c:v>109.10555555555555</c:v>
                </c:pt>
                <c:pt idx="78557">
                  <c:v>109.10694444444445</c:v>
                </c:pt>
                <c:pt idx="78558">
                  <c:v>109.10833333333333</c:v>
                </c:pt>
                <c:pt idx="78559">
                  <c:v>109.10972222222222</c:v>
                </c:pt>
                <c:pt idx="78560">
                  <c:v>109.11111111111111</c:v>
                </c:pt>
                <c:pt idx="78561">
                  <c:v>109.1125</c:v>
                </c:pt>
                <c:pt idx="78562">
                  <c:v>109.11388888888889</c:v>
                </c:pt>
                <c:pt idx="78563">
                  <c:v>109.11527777777778</c:v>
                </c:pt>
                <c:pt idx="78564">
                  <c:v>109.11666666666666</c:v>
                </c:pt>
                <c:pt idx="78565">
                  <c:v>109.11805555555556</c:v>
                </c:pt>
                <c:pt idx="78566">
                  <c:v>109.11944444444444</c:v>
                </c:pt>
                <c:pt idx="78567">
                  <c:v>109.12083333333334</c:v>
                </c:pt>
                <c:pt idx="78568">
                  <c:v>109.12222222222222</c:v>
                </c:pt>
                <c:pt idx="78569">
                  <c:v>109.12361111111112</c:v>
                </c:pt>
                <c:pt idx="78570">
                  <c:v>109.125</c:v>
                </c:pt>
                <c:pt idx="78571">
                  <c:v>109.12638888888888</c:v>
                </c:pt>
                <c:pt idx="78572">
                  <c:v>109.12777777777778</c:v>
                </c:pt>
                <c:pt idx="78573">
                  <c:v>109.12916666666666</c:v>
                </c:pt>
                <c:pt idx="78574">
                  <c:v>109.13055555555556</c:v>
                </c:pt>
                <c:pt idx="78575">
                  <c:v>109.13194444444444</c:v>
                </c:pt>
                <c:pt idx="78576">
                  <c:v>109.13333333333334</c:v>
                </c:pt>
                <c:pt idx="78577">
                  <c:v>109.13472222222222</c:v>
                </c:pt>
                <c:pt idx="78578">
                  <c:v>109.13611111111111</c:v>
                </c:pt>
                <c:pt idx="78579">
                  <c:v>109.1375</c:v>
                </c:pt>
                <c:pt idx="78580">
                  <c:v>109.13888888888889</c:v>
                </c:pt>
                <c:pt idx="78581">
                  <c:v>109.14027777777778</c:v>
                </c:pt>
                <c:pt idx="78582">
                  <c:v>109.14166666666667</c:v>
                </c:pt>
                <c:pt idx="78583">
                  <c:v>109.14305555555555</c:v>
                </c:pt>
                <c:pt idx="78584">
                  <c:v>109.14444444444445</c:v>
                </c:pt>
                <c:pt idx="78585">
                  <c:v>109.14583333333333</c:v>
                </c:pt>
                <c:pt idx="78586">
                  <c:v>109.14722222222223</c:v>
                </c:pt>
                <c:pt idx="78587">
                  <c:v>109.14861111111111</c:v>
                </c:pt>
                <c:pt idx="78588">
                  <c:v>109.15</c:v>
                </c:pt>
                <c:pt idx="78589">
                  <c:v>109.15138888888889</c:v>
                </c:pt>
                <c:pt idx="78590">
                  <c:v>109.15277777777777</c:v>
                </c:pt>
                <c:pt idx="78591">
                  <c:v>109.15416666666667</c:v>
                </c:pt>
                <c:pt idx="78592">
                  <c:v>109.15555555555555</c:v>
                </c:pt>
                <c:pt idx="78593">
                  <c:v>109.15694444444445</c:v>
                </c:pt>
                <c:pt idx="78594">
                  <c:v>109.15833333333333</c:v>
                </c:pt>
                <c:pt idx="78595">
                  <c:v>109.15972222222223</c:v>
                </c:pt>
                <c:pt idx="78596">
                  <c:v>109.16111111111111</c:v>
                </c:pt>
                <c:pt idx="78597">
                  <c:v>109.16249999999999</c:v>
                </c:pt>
                <c:pt idx="78598">
                  <c:v>109.16388888888889</c:v>
                </c:pt>
                <c:pt idx="78599">
                  <c:v>109.16527777777777</c:v>
                </c:pt>
                <c:pt idx="78600">
                  <c:v>109.16666666666667</c:v>
                </c:pt>
                <c:pt idx="78601">
                  <c:v>109.16805555555555</c:v>
                </c:pt>
                <c:pt idx="78602">
                  <c:v>109.16944444444445</c:v>
                </c:pt>
                <c:pt idx="78603">
                  <c:v>109.17083333333333</c:v>
                </c:pt>
                <c:pt idx="78604">
                  <c:v>109.17222222222222</c:v>
                </c:pt>
                <c:pt idx="78605">
                  <c:v>109.17361111111111</c:v>
                </c:pt>
                <c:pt idx="78606">
                  <c:v>109.175</c:v>
                </c:pt>
                <c:pt idx="78607">
                  <c:v>109.17638888888889</c:v>
                </c:pt>
                <c:pt idx="78608">
                  <c:v>109.17777777777778</c:v>
                </c:pt>
                <c:pt idx="78609">
                  <c:v>109.17916666666666</c:v>
                </c:pt>
                <c:pt idx="78610">
                  <c:v>109.18055555555556</c:v>
                </c:pt>
                <c:pt idx="78611">
                  <c:v>109.18194444444444</c:v>
                </c:pt>
                <c:pt idx="78612">
                  <c:v>109.18333333333334</c:v>
                </c:pt>
                <c:pt idx="78613">
                  <c:v>109.18472222222222</c:v>
                </c:pt>
                <c:pt idx="78614">
                  <c:v>109.18611111111112</c:v>
                </c:pt>
                <c:pt idx="78615">
                  <c:v>109.1875</c:v>
                </c:pt>
                <c:pt idx="78616">
                  <c:v>109.18888888888888</c:v>
                </c:pt>
                <c:pt idx="78617">
                  <c:v>109.19027777777778</c:v>
                </c:pt>
                <c:pt idx="78618">
                  <c:v>109.19166666666666</c:v>
                </c:pt>
                <c:pt idx="78619">
                  <c:v>109.19305555555556</c:v>
                </c:pt>
                <c:pt idx="78620">
                  <c:v>109.19444444444444</c:v>
                </c:pt>
                <c:pt idx="78621">
                  <c:v>109.19583333333334</c:v>
                </c:pt>
                <c:pt idx="78622">
                  <c:v>109.19722222222222</c:v>
                </c:pt>
                <c:pt idx="78623">
                  <c:v>109.19861111111111</c:v>
                </c:pt>
                <c:pt idx="78624">
                  <c:v>109.2</c:v>
                </c:pt>
                <c:pt idx="78625">
                  <c:v>109.20138888888889</c:v>
                </c:pt>
                <c:pt idx="78626">
                  <c:v>109.20277777777778</c:v>
                </c:pt>
                <c:pt idx="78627">
                  <c:v>109.20416666666667</c:v>
                </c:pt>
                <c:pt idx="78628">
                  <c:v>109.20555555555555</c:v>
                </c:pt>
                <c:pt idx="78629">
                  <c:v>109.20694444444445</c:v>
                </c:pt>
                <c:pt idx="78630">
                  <c:v>109.20833333333333</c:v>
                </c:pt>
                <c:pt idx="78631">
                  <c:v>109.20972222222223</c:v>
                </c:pt>
                <c:pt idx="78632">
                  <c:v>109.21111111111111</c:v>
                </c:pt>
                <c:pt idx="78633">
                  <c:v>109.21250000000001</c:v>
                </c:pt>
                <c:pt idx="78634">
                  <c:v>109.21388888888889</c:v>
                </c:pt>
                <c:pt idx="78635">
                  <c:v>109.21527777777777</c:v>
                </c:pt>
                <c:pt idx="78636">
                  <c:v>109.21666666666667</c:v>
                </c:pt>
                <c:pt idx="78637">
                  <c:v>109.21805555555555</c:v>
                </c:pt>
                <c:pt idx="78638">
                  <c:v>109.21944444444445</c:v>
                </c:pt>
                <c:pt idx="78639">
                  <c:v>109.22083333333333</c:v>
                </c:pt>
                <c:pt idx="78640">
                  <c:v>109.22222222222223</c:v>
                </c:pt>
                <c:pt idx="78641">
                  <c:v>109.22361111111111</c:v>
                </c:pt>
                <c:pt idx="78642">
                  <c:v>109.22499999999999</c:v>
                </c:pt>
                <c:pt idx="78643">
                  <c:v>109.22638888888889</c:v>
                </c:pt>
                <c:pt idx="78644">
                  <c:v>109.22777777777777</c:v>
                </c:pt>
                <c:pt idx="78645">
                  <c:v>109.22916666666667</c:v>
                </c:pt>
                <c:pt idx="78646">
                  <c:v>109.23055555555555</c:v>
                </c:pt>
                <c:pt idx="78647">
                  <c:v>109.23194444444445</c:v>
                </c:pt>
                <c:pt idx="78648">
                  <c:v>109.23333333333333</c:v>
                </c:pt>
                <c:pt idx="78649">
                  <c:v>109.23472222222222</c:v>
                </c:pt>
                <c:pt idx="78650">
                  <c:v>109.23611111111111</c:v>
                </c:pt>
                <c:pt idx="78651">
                  <c:v>109.2375</c:v>
                </c:pt>
                <c:pt idx="78652">
                  <c:v>109.23888888888889</c:v>
                </c:pt>
                <c:pt idx="78653">
                  <c:v>109.24027777777778</c:v>
                </c:pt>
                <c:pt idx="78654">
                  <c:v>109.24166666666666</c:v>
                </c:pt>
                <c:pt idx="78655">
                  <c:v>109.24305555555556</c:v>
                </c:pt>
                <c:pt idx="78656">
                  <c:v>109.24444444444444</c:v>
                </c:pt>
                <c:pt idx="78657">
                  <c:v>109.24583333333334</c:v>
                </c:pt>
                <c:pt idx="78658">
                  <c:v>109.24722222222222</c:v>
                </c:pt>
                <c:pt idx="78659">
                  <c:v>109.24861111111112</c:v>
                </c:pt>
                <c:pt idx="78660">
                  <c:v>109.25</c:v>
                </c:pt>
                <c:pt idx="78661">
                  <c:v>109.25138888888888</c:v>
                </c:pt>
                <c:pt idx="78662">
                  <c:v>109.25277777777778</c:v>
                </c:pt>
                <c:pt idx="78663">
                  <c:v>109.25416666666666</c:v>
                </c:pt>
                <c:pt idx="78664">
                  <c:v>109.25555555555556</c:v>
                </c:pt>
                <c:pt idx="78665">
                  <c:v>109.25694444444444</c:v>
                </c:pt>
                <c:pt idx="78666">
                  <c:v>109.25833333333334</c:v>
                </c:pt>
                <c:pt idx="78667">
                  <c:v>109.25972222222222</c:v>
                </c:pt>
                <c:pt idx="78668">
                  <c:v>109.26111111111111</c:v>
                </c:pt>
                <c:pt idx="78669">
                  <c:v>109.2625</c:v>
                </c:pt>
                <c:pt idx="78670">
                  <c:v>109.26388888888889</c:v>
                </c:pt>
                <c:pt idx="78671">
                  <c:v>109.26527777777778</c:v>
                </c:pt>
                <c:pt idx="78672">
                  <c:v>109.26666666666667</c:v>
                </c:pt>
                <c:pt idx="78673">
                  <c:v>109.26805555555555</c:v>
                </c:pt>
                <c:pt idx="78674">
                  <c:v>109.26944444444445</c:v>
                </c:pt>
                <c:pt idx="78675">
                  <c:v>109.27083333333333</c:v>
                </c:pt>
                <c:pt idx="78676">
                  <c:v>109.27222222222223</c:v>
                </c:pt>
                <c:pt idx="78677">
                  <c:v>109.27361111111111</c:v>
                </c:pt>
                <c:pt idx="78678">
                  <c:v>109.27500000000001</c:v>
                </c:pt>
                <c:pt idx="78679">
                  <c:v>109.27638888888889</c:v>
                </c:pt>
                <c:pt idx="78680">
                  <c:v>109.27777777777777</c:v>
                </c:pt>
                <c:pt idx="78681">
                  <c:v>109.27916666666667</c:v>
                </c:pt>
                <c:pt idx="78682">
                  <c:v>109.28055555555555</c:v>
                </c:pt>
                <c:pt idx="78683">
                  <c:v>109.28194444444445</c:v>
                </c:pt>
                <c:pt idx="78684">
                  <c:v>109.28333333333333</c:v>
                </c:pt>
                <c:pt idx="78685">
                  <c:v>109.28472222222223</c:v>
                </c:pt>
                <c:pt idx="78686">
                  <c:v>109.28611111111111</c:v>
                </c:pt>
                <c:pt idx="78687">
                  <c:v>109.28749999999999</c:v>
                </c:pt>
                <c:pt idx="78688">
                  <c:v>109.28888888888889</c:v>
                </c:pt>
                <c:pt idx="78689">
                  <c:v>109.29027777777777</c:v>
                </c:pt>
                <c:pt idx="78690">
                  <c:v>109.29166666666667</c:v>
                </c:pt>
                <c:pt idx="78691">
                  <c:v>109.29305555555555</c:v>
                </c:pt>
                <c:pt idx="78692">
                  <c:v>109.29444444444445</c:v>
                </c:pt>
                <c:pt idx="78693">
                  <c:v>109.29583333333333</c:v>
                </c:pt>
                <c:pt idx="78694">
                  <c:v>109.29722222222222</c:v>
                </c:pt>
                <c:pt idx="78695">
                  <c:v>109.29861111111111</c:v>
                </c:pt>
                <c:pt idx="78696">
                  <c:v>109.3</c:v>
                </c:pt>
                <c:pt idx="78697">
                  <c:v>109.30138888888889</c:v>
                </c:pt>
                <c:pt idx="78698">
                  <c:v>109.30277777777778</c:v>
                </c:pt>
                <c:pt idx="78699">
                  <c:v>109.30416666666666</c:v>
                </c:pt>
                <c:pt idx="78700">
                  <c:v>109.30555555555556</c:v>
                </c:pt>
                <c:pt idx="78701">
                  <c:v>109.30694444444444</c:v>
                </c:pt>
                <c:pt idx="78702">
                  <c:v>109.30833333333334</c:v>
                </c:pt>
                <c:pt idx="78703">
                  <c:v>109.30972222222222</c:v>
                </c:pt>
                <c:pt idx="78704">
                  <c:v>109.31111111111112</c:v>
                </c:pt>
                <c:pt idx="78705">
                  <c:v>109.3125</c:v>
                </c:pt>
                <c:pt idx="78706">
                  <c:v>109.31388888888888</c:v>
                </c:pt>
                <c:pt idx="78707">
                  <c:v>109.31527777777778</c:v>
                </c:pt>
                <c:pt idx="78708">
                  <c:v>109.31666666666666</c:v>
                </c:pt>
                <c:pt idx="78709">
                  <c:v>109.31805555555556</c:v>
                </c:pt>
                <c:pt idx="78710">
                  <c:v>109.31944444444444</c:v>
                </c:pt>
                <c:pt idx="78711">
                  <c:v>109.32083333333334</c:v>
                </c:pt>
                <c:pt idx="78712">
                  <c:v>109.32222222222222</c:v>
                </c:pt>
                <c:pt idx="78713">
                  <c:v>109.32361111111111</c:v>
                </c:pt>
                <c:pt idx="78714">
                  <c:v>109.325</c:v>
                </c:pt>
                <c:pt idx="78715">
                  <c:v>109.32638888888889</c:v>
                </c:pt>
                <c:pt idx="78716">
                  <c:v>109.32777777777778</c:v>
                </c:pt>
                <c:pt idx="78717">
                  <c:v>109.32916666666667</c:v>
                </c:pt>
                <c:pt idx="78718">
                  <c:v>109.33055555555555</c:v>
                </c:pt>
                <c:pt idx="78719">
                  <c:v>109.33194444444445</c:v>
                </c:pt>
                <c:pt idx="78720">
                  <c:v>109.33333333333333</c:v>
                </c:pt>
                <c:pt idx="78721">
                  <c:v>109.33472222222223</c:v>
                </c:pt>
                <c:pt idx="78722">
                  <c:v>109.33611111111111</c:v>
                </c:pt>
                <c:pt idx="78723">
                  <c:v>109.33750000000001</c:v>
                </c:pt>
                <c:pt idx="78724">
                  <c:v>109.33888888888889</c:v>
                </c:pt>
                <c:pt idx="78725">
                  <c:v>109.34027777777777</c:v>
                </c:pt>
                <c:pt idx="78726">
                  <c:v>109.34166666666667</c:v>
                </c:pt>
                <c:pt idx="78727">
                  <c:v>109.34305555555555</c:v>
                </c:pt>
                <c:pt idx="78728">
                  <c:v>109.34444444444445</c:v>
                </c:pt>
                <c:pt idx="78729">
                  <c:v>109.34583333333333</c:v>
                </c:pt>
                <c:pt idx="78730">
                  <c:v>109.34722222222223</c:v>
                </c:pt>
                <c:pt idx="78731">
                  <c:v>109.34861111111111</c:v>
                </c:pt>
                <c:pt idx="78732">
                  <c:v>109.35</c:v>
                </c:pt>
                <c:pt idx="78733">
                  <c:v>109.35138888888889</c:v>
                </c:pt>
                <c:pt idx="78734">
                  <c:v>109.35277777777777</c:v>
                </c:pt>
                <c:pt idx="78735">
                  <c:v>109.35416666666667</c:v>
                </c:pt>
                <c:pt idx="78736">
                  <c:v>109.35555555555555</c:v>
                </c:pt>
                <c:pt idx="78737">
                  <c:v>109.35694444444445</c:v>
                </c:pt>
                <c:pt idx="78738">
                  <c:v>109.35833333333333</c:v>
                </c:pt>
                <c:pt idx="78739">
                  <c:v>109.35972222222222</c:v>
                </c:pt>
                <c:pt idx="78740">
                  <c:v>109.36111111111111</c:v>
                </c:pt>
                <c:pt idx="78741">
                  <c:v>109.3625</c:v>
                </c:pt>
                <c:pt idx="78742">
                  <c:v>109.36388888888889</c:v>
                </c:pt>
                <c:pt idx="78743">
                  <c:v>109.36527777777778</c:v>
                </c:pt>
                <c:pt idx="78744">
                  <c:v>109.36666666666666</c:v>
                </c:pt>
                <c:pt idx="78745">
                  <c:v>109.36805555555556</c:v>
                </c:pt>
                <c:pt idx="78746">
                  <c:v>109.36944444444444</c:v>
                </c:pt>
                <c:pt idx="78747">
                  <c:v>109.37083333333334</c:v>
                </c:pt>
                <c:pt idx="78748">
                  <c:v>109.37222222222222</c:v>
                </c:pt>
                <c:pt idx="78749">
                  <c:v>109.37361111111112</c:v>
                </c:pt>
                <c:pt idx="78750">
                  <c:v>109.375</c:v>
                </c:pt>
                <c:pt idx="78751">
                  <c:v>109.37638888888888</c:v>
                </c:pt>
                <c:pt idx="78752">
                  <c:v>109.37777777777778</c:v>
                </c:pt>
                <c:pt idx="78753">
                  <c:v>109.37916666666666</c:v>
                </c:pt>
                <c:pt idx="78754">
                  <c:v>109.38055555555556</c:v>
                </c:pt>
                <c:pt idx="78755">
                  <c:v>109.38194444444444</c:v>
                </c:pt>
                <c:pt idx="78756">
                  <c:v>109.38333333333334</c:v>
                </c:pt>
                <c:pt idx="78757">
                  <c:v>109.38472222222222</c:v>
                </c:pt>
                <c:pt idx="78758">
                  <c:v>109.38611111111111</c:v>
                </c:pt>
                <c:pt idx="78759">
                  <c:v>109.3875</c:v>
                </c:pt>
                <c:pt idx="78760">
                  <c:v>109.38888888888889</c:v>
                </c:pt>
                <c:pt idx="78761">
                  <c:v>109.39027777777778</c:v>
                </c:pt>
                <c:pt idx="78762">
                  <c:v>109.39166666666667</c:v>
                </c:pt>
                <c:pt idx="78763">
                  <c:v>109.39305555555555</c:v>
                </c:pt>
                <c:pt idx="78764">
                  <c:v>109.39444444444445</c:v>
                </c:pt>
                <c:pt idx="78765">
                  <c:v>109.39583333333333</c:v>
                </c:pt>
                <c:pt idx="78766">
                  <c:v>109.39722222222223</c:v>
                </c:pt>
                <c:pt idx="78767">
                  <c:v>109.39861111111111</c:v>
                </c:pt>
                <c:pt idx="78768">
                  <c:v>109.4</c:v>
                </c:pt>
                <c:pt idx="78769">
                  <c:v>109.40138888888889</c:v>
                </c:pt>
                <c:pt idx="78770">
                  <c:v>109.40277777777777</c:v>
                </c:pt>
                <c:pt idx="78771">
                  <c:v>109.40416666666667</c:v>
                </c:pt>
                <c:pt idx="78772">
                  <c:v>109.40555555555555</c:v>
                </c:pt>
                <c:pt idx="78773">
                  <c:v>109.40694444444445</c:v>
                </c:pt>
                <c:pt idx="78774">
                  <c:v>109.40833333333333</c:v>
                </c:pt>
                <c:pt idx="78775">
                  <c:v>109.40972222222223</c:v>
                </c:pt>
                <c:pt idx="78776">
                  <c:v>109.41111111111111</c:v>
                </c:pt>
                <c:pt idx="78777">
                  <c:v>109.41249999999999</c:v>
                </c:pt>
                <c:pt idx="78778">
                  <c:v>109.41388888888889</c:v>
                </c:pt>
                <c:pt idx="78779">
                  <c:v>109.41527777777777</c:v>
                </c:pt>
                <c:pt idx="78780">
                  <c:v>109.41666666666667</c:v>
                </c:pt>
                <c:pt idx="78781">
                  <c:v>109.41805555555555</c:v>
                </c:pt>
                <c:pt idx="78782">
                  <c:v>109.41944444444445</c:v>
                </c:pt>
                <c:pt idx="78783">
                  <c:v>109.42083333333333</c:v>
                </c:pt>
                <c:pt idx="78784">
                  <c:v>109.42222222222222</c:v>
                </c:pt>
                <c:pt idx="78785">
                  <c:v>109.42361111111111</c:v>
                </c:pt>
                <c:pt idx="78786">
                  <c:v>109.425</c:v>
                </c:pt>
                <c:pt idx="78787">
                  <c:v>109.42638888888889</c:v>
                </c:pt>
                <c:pt idx="78788">
                  <c:v>109.42777777777778</c:v>
                </c:pt>
                <c:pt idx="78789">
                  <c:v>109.42916666666666</c:v>
                </c:pt>
                <c:pt idx="78790">
                  <c:v>109.43055555555556</c:v>
                </c:pt>
                <c:pt idx="78791">
                  <c:v>109.43194444444444</c:v>
                </c:pt>
                <c:pt idx="78792">
                  <c:v>109.43333333333334</c:v>
                </c:pt>
                <c:pt idx="78793">
                  <c:v>109.43472222222222</c:v>
                </c:pt>
                <c:pt idx="78794">
                  <c:v>109.43611111111112</c:v>
                </c:pt>
                <c:pt idx="78795">
                  <c:v>109.4375</c:v>
                </c:pt>
                <c:pt idx="78796">
                  <c:v>109.43888888888888</c:v>
                </c:pt>
                <c:pt idx="78797">
                  <c:v>109.44027777777778</c:v>
                </c:pt>
                <c:pt idx="78798">
                  <c:v>109.44166666666666</c:v>
                </c:pt>
                <c:pt idx="78799">
                  <c:v>109.44305555555556</c:v>
                </c:pt>
                <c:pt idx="78800">
                  <c:v>109.44444444444444</c:v>
                </c:pt>
                <c:pt idx="78801">
                  <c:v>109.44583333333334</c:v>
                </c:pt>
                <c:pt idx="78802">
                  <c:v>109.44722222222222</c:v>
                </c:pt>
                <c:pt idx="78803">
                  <c:v>109.44861111111111</c:v>
                </c:pt>
                <c:pt idx="78804">
                  <c:v>109.45</c:v>
                </c:pt>
                <c:pt idx="78805">
                  <c:v>109.45138888888889</c:v>
                </c:pt>
                <c:pt idx="78806">
                  <c:v>109.45277777777778</c:v>
                </c:pt>
                <c:pt idx="78807">
                  <c:v>109.45416666666667</c:v>
                </c:pt>
                <c:pt idx="78808">
                  <c:v>109.45555555555555</c:v>
                </c:pt>
                <c:pt idx="78809">
                  <c:v>109.45694444444445</c:v>
                </c:pt>
                <c:pt idx="78810">
                  <c:v>109.45833333333333</c:v>
                </c:pt>
                <c:pt idx="78811">
                  <c:v>109.45972222222223</c:v>
                </c:pt>
                <c:pt idx="78812">
                  <c:v>109.46111111111111</c:v>
                </c:pt>
                <c:pt idx="78813">
                  <c:v>109.46250000000001</c:v>
                </c:pt>
                <c:pt idx="78814">
                  <c:v>109.46388888888889</c:v>
                </c:pt>
                <c:pt idx="78815">
                  <c:v>109.46527777777777</c:v>
                </c:pt>
                <c:pt idx="78816">
                  <c:v>109.46666666666667</c:v>
                </c:pt>
                <c:pt idx="78817">
                  <c:v>109.46805555555555</c:v>
                </c:pt>
                <c:pt idx="78818">
                  <c:v>109.46944444444445</c:v>
                </c:pt>
                <c:pt idx="78819">
                  <c:v>109.47083333333333</c:v>
                </c:pt>
                <c:pt idx="78820">
                  <c:v>109.47222222222223</c:v>
                </c:pt>
                <c:pt idx="78821">
                  <c:v>109.47361111111111</c:v>
                </c:pt>
                <c:pt idx="78822">
                  <c:v>109.47499999999999</c:v>
                </c:pt>
                <c:pt idx="78823">
                  <c:v>109.47638888888889</c:v>
                </c:pt>
                <c:pt idx="78824">
                  <c:v>109.47777777777777</c:v>
                </c:pt>
                <c:pt idx="78825">
                  <c:v>109.47916666666667</c:v>
                </c:pt>
                <c:pt idx="78826">
                  <c:v>109.48055555555555</c:v>
                </c:pt>
                <c:pt idx="78827">
                  <c:v>109.48194444444445</c:v>
                </c:pt>
                <c:pt idx="78828">
                  <c:v>109.48333333333333</c:v>
                </c:pt>
                <c:pt idx="78829">
                  <c:v>109.48472222222222</c:v>
                </c:pt>
                <c:pt idx="78830">
                  <c:v>109.48611111111111</c:v>
                </c:pt>
                <c:pt idx="78831">
                  <c:v>109.4875</c:v>
                </c:pt>
                <c:pt idx="78832">
                  <c:v>109.48888888888889</c:v>
                </c:pt>
                <c:pt idx="78833">
                  <c:v>109.49027777777778</c:v>
                </c:pt>
                <c:pt idx="78834">
                  <c:v>109.49166666666666</c:v>
                </c:pt>
                <c:pt idx="78835">
                  <c:v>109.49305555555556</c:v>
                </c:pt>
                <c:pt idx="78836">
                  <c:v>109.49444444444444</c:v>
                </c:pt>
                <c:pt idx="78837">
                  <c:v>109.49583333333334</c:v>
                </c:pt>
                <c:pt idx="78838">
                  <c:v>109.49722222222222</c:v>
                </c:pt>
                <c:pt idx="78839">
                  <c:v>109.49861111111112</c:v>
                </c:pt>
                <c:pt idx="78840">
                  <c:v>109.5</c:v>
                </c:pt>
                <c:pt idx="78841">
                  <c:v>109.50138888888888</c:v>
                </c:pt>
                <c:pt idx="78842">
                  <c:v>109.50277777777778</c:v>
                </c:pt>
                <c:pt idx="78843">
                  <c:v>109.50416666666666</c:v>
                </c:pt>
                <c:pt idx="78844">
                  <c:v>109.50555555555556</c:v>
                </c:pt>
                <c:pt idx="78845">
                  <c:v>109.50694444444444</c:v>
                </c:pt>
                <c:pt idx="78846">
                  <c:v>109.50833333333334</c:v>
                </c:pt>
                <c:pt idx="78847">
                  <c:v>109.50972222222222</c:v>
                </c:pt>
                <c:pt idx="78848">
                  <c:v>109.51111111111111</c:v>
                </c:pt>
                <c:pt idx="78849">
                  <c:v>109.5125</c:v>
                </c:pt>
                <c:pt idx="78850">
                  <c:v>109.51388888888889</c:v>
                </c:pt>
                <c:pt idx="78851">
                  <c:v>109.51527777777778</c:v>
                </c:pt>
                <c:pt idx="78852">
                  <c:v>109.51666666666667</c:v>
                </c:pt>
                <c:pt idx="78853">
                  <c:v>109.51805555555555</c:v>
                </c:pt>
                <c:pt idx="78854">
                  <c:v>109.51944444444445</c:v>
                </c:pt>
                <c:pt idx="78855">
                  <c:v>109.52083333333333</c:v>
                </c:pt>
                <c:pt idx="78856">
                  <c:v>109.52222222222223</c:v>
                </c:pt>
                <c:pt idx="78857">
                  <c:v>109.52361111111111</c:v>
                </c:pt>
                <c:pt idx="78858">
                  <c:v>109.52500000000001</c:v>
                </c:pt>
                <c:pt idx="78859">
                  <c:v>109.52638888888889</c:v>
                </c:pt>
                <c:pt idx="78860">
                  <c:v>109.52777777777777</c:v>
                </c:pt>
                <c:pt idx="78861">
                  <c:v>109.52916666666667</c:v>
                </c:pt>
                <c:pt idx="78862">
                  <c:v>109.53055555555555</c:v>
                </c:pt>
                <c:pt idx="78863">
                  <c:v>109.53194444444445</c:v>
                </c:pt>
                <c:pt idx="78864">
                  <c:v>109.53333333333333</c:v>
                </c:pt>
                <c:pt idx="78865">
                  <c:v>109.53472222222223</c:v>
                </c:pt>
                <c:pt idx="78866">
                  <c:v>109.53611111111111</c:v>
                </c:pt>
                <c:pt idx="78867">
                  <c:v>109.53749999999999</c:v>
                </c:pt>
                <c:pt idx="78868">
                  <c:v>109.53888888888889</c:v>
                </c:pt>
                <c:pt idx="78869">
                  <c:v>109.54027777777777</c:v>
                </c:pt>
                <c:pt idx="78870">
                  <c:v>109.54166666666667</c:v>
                </c:pt>
                <c:pt idx="78871">
                  <c:v>109.54305555555555</c:v>
                </c:pt>
                <c:pt idx="78872">
                  <c:v>109.54444444444445</c:v>
                </c:pt>
                <c:pt idx="78873">
                  <c:v>109.54583333333333</c:v>
                </c:pt>
                <c:pt idx="78874">
                  <c:v>109.54722222222222</c:v>
                </c:pt>
                <c:pt idx="78875">
                  <c:v>109.54861111111111</c:v>
                </c:pt>
                <c:pt idx="78876">
                  <c:v>109.55</c:v>
                </c:pt>
                <c:pt idx="78877">
                  <c:v>109.55138888888889</c:v>
                </c:pt>
                <c:pt idx="78878">
                  <c:v>109.55277777777778</c:v>
                </c:pt>
                <c:pt idx="78879">
                  <c:v>109.55416666666666</c:v>
                </c:pt>
                <c:pt idx="78880">
                  <c:v>109.55555555555556</c:v>
                </c:pt>
                <c:pt idx="78881">
                  <c:v>109.55694444444444</c:v>
                </c:pt>
                <c:pt idx="78882">
                  <c:v>109.55833333333334</c:v>
                </c:pt>
                <c:pt idx="78883">
                  <c:v>109.55972222222222</c:v>
                </c:pt>
                <c:pt idx="78884">
                  <c:v>109.56111111111112</c:v>
                </c:pt>
                <c:pt idx="78885">
                  <c:v>109.5625</c:v>
                </c:pt>
                <c:pt idx="78886">
                  <c:v>109.56388888888888</c:v>
                </c:pt>
                <c:pt idx="78887">
                  <c:v>109.56527777777778</c:v>
                </c:pt>
                <c:pt idx="78888">
                  <c:v>109.56666666666666</c:v>
                </c:pt>
                <c:pt idx="78889">
                  <c:v>109.56805555555556</c:v>
                </c:pt>
                <c:pt idx="78890">
                  <c:v>109.56944444444444</c:v>
                </c:pt>
                <c:pt idx="78891">
                  <c:v>109.57083333333334</c:v>
                </c:pt>
                <c:pt idx="78892">
                  <c:v>109.57222222222222</c:v>
                </c:pt>
                <c:pt idx="78893">
                  <c:v>109.57361111111111</c:v>
                </c:pt>
                <c:pt idx="78894">
                  <c:v>109.575</c:v>
                </c:pt>
                <c:pt idx="78895">
                  <c:v>109.57638888888889</c:v>
                </c:pt>
                <c:pt idx="78896">
                  <c:v>109.57777777777778</c:v>
                </c:pt>
                <c:pt idx="78897">
                  <c:v>109.57916666666667</c:v>
                </c:pt>
                <c:pt idx="78898">
                  <c:v>109.58055555555555</c:v>
                </c:pt>
                <c:pt idx="78899">
                  <c:v>109.58194444444445</c:v>
                </c:pt>
                <c:pt idx="78900">
                  <c:v>109.58333333333333</c:v>
                </c:pt>
                <c:pt idx="78901">
                  <c:v>109.58472222222223</c:v>
                </c:pt>
                <c:pt idx="78902">
                  <c:v>109.58611111111111</c:v>
                </c:pt>
                <c:pt idx="78903">
                  <c:v>109.58750000000001</c:v>
                </c:pt>
                <c:pt idx="78904">
                  <c:v>109.58888888888889</c:v>
                </c:pt>
                <c:pt idx="78905">
                  <c:v>109.59027777777777</c:v>
                </c:pt>
                <c:pt idx="78906">
                  <c:v>109.59166666666667</c:v>
                </c:pt>
                <c:pt idx="78907">
                  <c:v>109.59305555555555</c:v>
                </c:pt>
                <c:pt idx="78908">
                  <c:v>109.59444444444445</c:v>
                </c:pt>
                <c:pt idx="78909">
                  <c:v>109.59583333333333</c:v>
                </c:pt>
                <c:pt idx="78910">
                  <c:v>109.59722222222223</c:v>
                </c:pt>
                <c:pt idx="78911">
                  <c:v>109.59861111111111</c:v>
                </c:pt>
                <c:pt idx="78912">
                  <c:v>109.6</c:v>
                </c:pt>
                <c:pt idx="78913">
                  <c:v>109.60138888888889</c:v>
                </c:pt>
                <c:pt idx="78914">
                  <c:v>109.60277777777777</c:v>
                </c:pt>
                <c:pt idx="78915">
                  <c:v>109.60416666666667</c:v>
                </c:pt>
                <c:pt idx="78916">
                  <c:v>109.60555555555555</c:v>
                </c:pt>
                <c:pt idx="78917">
                  <c:v>109.60694444444445</c:v>
                </c:pt>
                <c:pt idx="78918">
                  <c:v>109.60833333333333</c:v>
                </c:pt>
                <c:pt idx="78919">
                  <c:v>109.60972222222222</c:v>
                </c:pt>
                <c:pt idx="78920">
                  <c:v>109.61111111111111</c:v>
                </c:pt>
                <c:pt idx="78921">
                  <c:v>109.6125</c:v>
                </c:pt>
                <c:pt idx="78922">
                  <c:v>109.61388888888889</c:v>
                </c:pt>
                <c:pt idx="78923">
                  <c:v>109.61527777777778</c:v>
                </c:pt>
                <c:pt idx="78924">
                  <c:v>109.61666666666666</c:v>
                </c:pt>
                <c:pt idx="78925">
                  <c:v>109.61805555555556</c:v>
                </c:pt>
                <c:pt idx="78926">
                  <c:v>109.61944444444444</c:v>
                </c:pt>
                <c:pt idx="78927">
                  <c:v>109.62083333333334</c:v>
                </c:pt>
                <c:pt idx="78928">
                  <c:v>109.62222222222222</c:v>
                </c:pt>
                <c:pt idx="78929">
                  <c:v>109.62361111111112</c:v>
                </c:pt>
                <c:pt idx="78930">
                  <c:v>109.625</c:v>
                </c:pt>
                <c:pt idx="78931">
                  <c:v>109.62638888888888</c:v>
                </c:pt>
                <c:pt idx="78932">
                  <c:v>109.62777777777778</c:v>
                </c:pt>
                <c:pt idx="78933">
                  <c:v>109.62916666666666</c:v>
                </c:pt>
                <c:pt idx="78934">
                  <c:v>109.63055555555556</c:v>
                </c:pt>
                <c:pt idx="78935">
                  <c:v>109.63194444444444</c:v>
                </c:pt>
                <c:pt idx="78936">
                  <c:v>109.63333333333334</c:v>
                </c:pt>
                <c:pt idx="78937">
                  <c:v>109.63472222222222</c:v>
                </c:pt>
                <c:pt idx="78938">
                  <c:v>109.63611111111111</c:v>
                </c:pt>
                <c:pt idx="78939">
                  <c:v>109.6375</c:v>
                </c:pt>
                <c:pt idx="78940">
                  <c:v>109.63888888888889</c:v>
                </c:pt>
                <c:pt idx="78941">
                  <c:v>109.64027777777778</c:v>
                </c:pt>
                <c:pt idx="78942">
                  <c:v>109.64166666666667</c:v>
                </c:pt>
                <c:pt idx="78943">
                  <c:v>109.64305555555555</c:v>
                </c:pt>
                <c:pt idx="78944">
                  <c:v>109.64444444444445</c:v>
                </c:pt>
                <c:pt idx="78945">
                  <c:v>109.64583333333333</c:v>
                </c:pt>
                <c:pt idx="78946">
                  <c:v>109.64722222222223</c:v>
                </c:pt>
                <c:pt idx="78947">
                  <c:v>109.64861111111111</c:v>
                </c:pt>
                <c:pt idx="78948">
                  <c:v>109.65</c:v>
                </c:pt>
                <c:pt idx="78949">
                  <c:v>109.65138888888889</c:v>
                </c:pt>
                <c:pt idx="78950">
                  <c:v>109.65277777777777</c:v>
                </c:pt>
                <c:pt idx="78951">
                  <c:v>109.65416666666667</c:v>
                </c:pt>
                <c:pt idx="78952">
                  <c:v>109.65555555555555</c:v>
                </c:pt>
                <c:pt idx="78953">
                  <c:v>109.65694444444445</c:v>
                </c:pt>
                <c:pt idx="78954">
                  <c:v>109.65833333333333</c:v>
                </c:pt>
                <c:pt idx="78955">
                  <c:v>109.65972222222223</c:v>
                </c:pt>
                <c:pt idx="78956">
                  <c:v>109.66111111111111</c:v>
                </c:pt>
                <c:pt idx="78957">
                  <c:v>109.66249999999999</c:v>
                </c:pt>
                <c:pt idx="78958">
                  <c:v>109.66388888888889</c:v>
                </c:pt>
                <c:pt idx="78959">
                  <c:v>109.66527777777777</c:v>
                </c:pt>
                <c:pt idx="78960">
                  <c:v>109.66666666666667</c:v>
                </c:pt>
                <c:pt idx="78961">
                  <c:v>109.66805555555555</c:v>
                </c:pt>
                <c:pt idx="78962">
                  <c:v>109.66944444444445</c:v>
                </c:pt>
                <c:pt idx="78963">
                  <c:v>109.67083333333333</c:v>
                </c:pt>
                <c:pt idx="78964">
                  <c:v>109.67222222222222</c:v>
                </c:pt>
                <c:pt idx="78965">
                  <c:v>109.67361111111111</c:v>
                </c:pt>
                <c:pt idx="78966">
                  <c:v>109.675</c:v>
                </c:pt>
                <c:pt idx="78967">
                  <c:v>109.67638888888889</c:v>
                </c:pt>
                <c:pt idx="78968">
                  <c:v>109.67777777777778</c:v>
                </c:pt>
                <c:pt idx="78969">
                  <c:v>109.67916666666666</c:v>
                </c:pt>
                <c:pt idx="78970">
                  <c:v>109.68055555555556</c:v>
                </c:pt>
                <c:pt idx="78971">
                  <c:v>109.68194444444444</c:v>
                </c:pt>
                <c:pt idx="78972">
                  <c:v>109.68333333333334</c:v>
                </c:pt>
                <c:pt idx="78973">
                  <c:v>109.68472222222222</c:v>
                </c:pt>
                <c:pt idx="78974">
                  <c:v>109.68611111111112</c:v>
                </c:pt>
                <c:pt idx="78975">
                  <c:v>109.6875</c:v>
                </c:pt>
                <c:pt idx="78976">
                  <c:v>109.68888888888888</c:v>
                </c:pt>
                <c:pt idx="78977">
                  <c:v>109.69027777777778</c:v>
                </c:pt>
                <c:pt idx="78978">
                  <c:v>109.69166666666666</c:v>
                </c:pt>
                <c:pt idx="78979">
                  <c:v>109.69305555555556</c:v>
                </c:pt>
                <c:pt idx="78980">
                  <c:v>109.69444444444444</c:v>
                </c:pt>
                <c:pt idx="78981">
                  <c:v>109.69583333333334</c:v>
                </c:pt>
                <c:pt idx="78982">
                  <c:v>109.69722222222222</c:v>
                </c:pt>
                <c:pt idx="78983">
                  <c:v>109.69861111111111</c:v>
                </c:pt>
                <c:pt idx="78984">
                  <c:v>109.7</c:v>
                </c:pt>
                <c:pt idx="78985">
                  <c:v>109.70138888888889</c:v>
                </c:pt>
                <c:pt idx="78986">
                  <c:v>109.70277777777778</c:v>
                </c:pt>
                <c:pt idx="78987">
                  <c:v>109.70416666666667</c:v>
                </c:pt>
                <c:pt idx="78988">
                  <c:v>109.70555555555555</c:v>
                </c:pt>
                <c:pt idx="78989">
                  <c:v>109.70694444444445</c:v>
                </c:pt>
                <c:pt idx="78990">
                  <c:v>109.70833333333333</c:v>
                </c:pt>
                <c:pt idx="78991">
                  <c:v>109.70972222222223</c:v>
                </c:pt>
                <c:pt idx="78992">
                  <c:v>109.71111111111111</c:v>
                </c:pt>
                <c:pt idx="78993">
                  <c:v>109.71250000000001</c:v>
                </c:pt>
                <c:pt idx="78994">
                  <c:v>109.71388888888889</c:v>
                </c:pt>
                <c:pt idx="78995">
                  <c:v>109.71527777777777</c:v>
                </c:pt>
                <c:pt idx="78996">
                  <c:v>109.71666666666667</c:v>
                </c:pt>
                <c:pt idx="78997">
                  <c:v>109.71805555555555</c:v>
                </c:pt>
                <c:pt idx="78998">
                  <c:v>109.71944444444445</c:v>
                </c:pt>
                <c:pt idx="78999">
                  <c:v>109.72083333333333</c:v>
                </c:pt>
                <c:pt idx="79000">
                  <c:v>109.72222222222223</c:v>
                </c:pt>
                <c:pt idx="79001">
                  <c:v>109.72361111111111</c:v>
                </c:pt>
                <c:pt idx="79002">
                  <c:v>109.72499999999999</c:v>
                </c:pt>
                <c:pt idx="79003">
                  <c:v>109.72638888888889</c:v>
                </c:pt>
                <c:pt idx="79004">
                  <c:v>109.72777777777777</c:v>
                </c:pt>
                <c:pt idx="79005">
                  <c:v>109.72916666666667</c:v>
                </c:pt>
                <c:pt idx="79006">
                  <c:v>109.73055555555555</c:v>
                </c:pt>
                <c:pt idx="79007">
                  <c:v>109.73194444444445</c:v>
                </c:pt>
                <c:pt idx="79008">
                  <c:v>109.73333333333333</c:v>
                </c:pt>
                <c:pt idx="79009">
                  <c:v>109.73472222222222</c:v>
                </c:pt>
                <c:pt idx="79010">
                  <c:v>109.73611111111111</c:v>
                </c:pt>
                <c:pt idx="79011">
                  <c:v>109.7375</c:v>
                </c:pt>
                <c:pt idx="79012">
                  <c:v>109.73888888888889</c:v>
                </c:pt>
                <c:pt idx="79013">
                  <c:v>109.74027777777778</c:v>
                </c:pt>
                <c:pt idx="79014">
                  <c:v>109.74166666666666</c:v>
                </c:pt>
                <c:pt idx="79015">
                  <c:v>109.74305555555556</c:v>
                </c:pt>
                <c:pt idx="79016">
                  <c:v>109.74444444444444</c:v>
                </c:pt>
                <c:pt idx="79017">
                  <c:v>109.74583333333334</c:v>
                </c:pt>
                <c:pt idx="79018">
                  <c:v>109.74722222222222</c:v>
                </c:pt>
                <c:pt idx="79019">
                  <c:v>109.74861111111112</c:v>
                </c:pt>
                <c:pt idx="79020">
                  <c:v>109.75</c:v>
                </c:pt>
                <c:pt idx="79021">
                  <c:v>109.75138888888888</c:v>
                </c:pt>
                <c:pt idx="79022">
                  <c:v>109.75277777777778</c:v>
                </c:pt>
                <c:pt idx="79023">
                  <c:v>109.75416666666666</c:v>
                </c:pt>
                <c:pt idx="79024">
                  <c:v>109.75555555555556</c:v>
                </c:pt>
                <c:pt idx="79025">
                  <c:v>109.75694444444444</c:v>
                </c:pt>
                <c:pt idx="79026">
                  <c:v>109.75833333333334</c:v>
                </c:pt>
                <c:pt idx="79027">
                  <c:v>109.75972222222222</c:v>
                </c:pt>
                <c:pt idx="79028">
                  <c:v>109.76111111111111</c:v>
                </c:pt>
                <c:pt idx="79029">
                  <c:v>109.7625</c:v>
                </c:pt>
                <c:pt idx="79030">
                  <c:v>109.76388888888889</c:v>
                </c:pt>
                <c:pt idx="79031">
                  <c:v>109.76527777777778</c:v>
                </c:pt>
                <c:pt idx="79032">
                  <c:v>109.76666666666667</c:v>
                </c:pt>
                <c:pt idx="79033">
                  <c:v>109.76805555555555</c:v>
                </c:pt>
                <c:pt idx="79034">
                  <c:v>109.76944444444445</c:v>
                </c:pt>
                <c:pt idx="79035">
                  <c:v>109.77083333333333</c:v>
                </c:pt>
                <c:pt idx="79036">
                  <c:v>109.77222222222223</c:v>
                </c:pt>
                <c:pt idx="79037">
                  <c:v>109.77361111111111</c:v>
                </c:pt>
                <c:pt idx="79038">
                  <c:v>109.77500000000001</c:v>
                </c:pt>
                <c:pt idx="79039">
                  <c:v>109.77638888888889</c:v>
                </c:pt>
                <c:pt idx="79040">
                  <c:v>109.77777777777777</c:v>
                </c:pt>
                <c:pt idx="79041">
                  <c:v>109.77916666666667</c:v>
                </c:pt>
                <c:pt idx="79042">
                  <c:v>109.78055555555555</c:v>
                </c:pt>
                <c:pt idx="79043">
                  <c:v>109.78194444444445</c:v>
                </c:pt>
                <c:pt idx="79044">
                  <c:v>109.78333333333333</c:v>
                </c:pt>
                <c:pt idx="79045">
                  <c:v>109.78472222222223</c:v>
                </c:pt>
                <c:pt idx="79046">
                  <c:v>109.78611111111111</c:v>
                </c:pt>
                <c:pt idx="79047">
                  <c:v>109.78749999999999</c:v>
                </c:pt>
                <c:pt idx="79048">
                  <c:v>109.78888888888889</c:v>
                </c:pt>
                <c:pt idx="79049">
                  <c:v>109.79027777777777</c:v>
                </c:pt>
                <c:pt idx="79050">
                  <c:v>109.79166666666667</c:v>
                </c:pt>
                <c:pt idx="79051">
                  <c:v>109.79305555555555</c:v>
                </c:pt>
                <c:pt idx="79052">
                  <c:v>109.79444444444445</c:v>
                </c:pt>
                <c:pt idx="79053">
                  <c:v>109.79583333333333</c:v>
                </c:pt>
                <c:pt idx="79054">
                  <c:v>109.79722222222222</c:v>
                </c:pt>
                <c:pt idx="79055">
                  <c:v>109.79861111111111</c:v>
                </c:pt>
                <c:pt idx="79056">
                  <c:v>109.8</c:v>
                </c:pt>
                <c:pt idx="79057">
                  <c:v>109.80138888888889</c:v>
                </c:pt>
                <c:pt idx="79058">
                  <c:v>109.80277777777778</c:v>
                </c:pt>
                <c:pt idx="79059">
                  <c:v>109.80416666666666</c:v>
                </c:pt>
                <c:pt idx="79060">
                  <c:v>109.80555555555556</c:v>
                </c:pt>
                <c:pt idx="79061">
                  <c:v>109.80694444444444</c:v>
                </c:pt>
                <c:pt idx="79062">
                  <c:v>109.80833333333334</c:v>
                </c:pt>
                <c:pt idx="79063">
                  <c:v>109.80972222222222</c:v>
                </c:pt>
                <c:pt idx="79064">
                  <c:v>109.81111111111112</c:v>
                </c:pt>
                <c:pt idx="79065">
                  <c:v>109.8125</c:v>
                </c:pt>
                <c:pt idx="79066">
                  <c:v>109.81388888888888</c:v>
                </c:pt>
                <c:pt idx="79067">
                  <c:v>109.81527777777778</c:v>
                </c:pt>
                <c:pt idx="79068">
                  <c:v>109.81666666666666</c:v>
                </c:pt>
                <c:pt idx="79069">
                  <c:v>109.81805555555556</c:v>
                </c:pt>
                <c:pt idx="79070">
                  <c:v>109.81944444444444</c:v>
                </c:pt>
                <c:pt idx="79071">
                  <c:v>109.82083333333334</c:v>
                </c:pt>
                <c:pt idx="79072">
                  <c:v>109.82222222222222</c:v>
                </c:pt>
                <c:pt idx="79073">
                  <c:v>109.82361111111111</c:v>
                </c:pt>
                <c:pt idx="79074">
                  <c:v>109.825</c:v>
                </c:pt>
                <c:pt idx="79075">
                  <c:v>109.82638888888889</c:v>
                </c:pt>
                <c:pt idx="79076">
                  <c:v>109.82777777777778</c:v>
                </c:pt>
                <c:pt idx="79077">
                  <c:v>109.82916666666667</c:v>
                </c:pt>
                <c:pt idx="79078">
                  <c:v>109.83055555555555</c:v>
                </c:pt>
                <c:pt idx="79079">
                  <c:v>109.83194444444445</c:v>
                </c:pt>
                <c:pt idx="79080">
                  <c:v>109.83333333333333</c:v>
                </c:pt>
                <c:pt idx="79081">
                  <c:v>109.83472222222223</c:v>
                </c:pt>
                <c:pt idx="79082">
                  <c:v>109.83611111111111</c:v>
                </c:pt>
                <c:pt idx="79083">
                  <c:v>109.83750000000001</c:v>
                </c:pt>
                <c:pt idx="79084">
                  <c:v>109.83888888888889</c:v>
                </c:pt>
                <c:pt idx="79085">
                  <c:v>109.84027777777777</c:v>
                </c:pt>
                <c:pt idx="79086">
                  <c:v>109.84166666666667</c:v>
                </c:pt>
                <c:pt idx="79087">
                  <c:v>109.84305555555555</c:v>
                </c:pt>
                <c:pt idx="79088">
                  <c:v>109.84444444444445</c:v>
                </c:pt>
                <c:pt idx="79089">
                  <c:v>109.84583333333333</c:v>
                </c:pt>
                <c:pt idx="79090">
                  <c:v>109.84722222222223</c:v>
                </c:pt>
                <c:pt idx="79091">
                  <c:v>109.84861111111111</c:v>
                </c:pt>
                <c:pt idx="79092">
                  <c:v>109.85</c:v>
                </c:pt>
                <c:pt idx="79093">
                  <c:v>109.85138888888889</c:v>
                </c:pt>
                <c:pt idx="79094">
                  <c:v>109.85277777777777</c:v>
                </c:pt>
                <c:pt idx="79095">
                  <c:v>109.85416666666667</c:v>
                </c:pt>
                <c:pt idx="79096">
                  <c:v>109.85555555555555</c:v>
                </c:pt>
                <c:pt idx="79097">
                  <c:v>109.85694444444445</c:v>
                </c:pt>
                <c:pt idx="79098">
                  <c:v>109.85833333333333</c:v>
                </c:pt>
                <c:pt idx="79099">
                  <c:v>109.85972222222222</c:v>
                </c:pt>
                <c:pt idx="79100">
                  <c:v>109.86111111111111</c:v>
                </c:pt>
                <c:pt idx="79101">
                  <c:v>109.8625</c:v>
                </c:pt>
                <c:pt idx="79102">
                  <c:v>109.86388888888889</c:v>
                </c:pt>
                <c:pt idx="79103">
                  <c:v>109.86527777777778</c:v>
                </c:pt>
                <c:pt idx="79104">
                  <c:v>109.86666666666666</c:v>
                </c:pt>
                <c:pt idx="79105">
                  <c:v>109.86805555555556</c:v>
                </c:pt>
                <c:pt idx="79106">
                  <c:v>109.86944444444444</c:v>
                </c:pt>
                <c:pt idx="79107">
                  <c:v>109.87083333333334</c:v>
                </c:pt>
                <c:pt idx="79108">
                  <c:v>109.87222222222222</c:v>
                </c:pt>
                <c:pt idx="79109">
                  <c:v>109.87361111111112</c:v>
                </c:pt>
                <c:pt idx="79110">
                  <c:v>109.875</c:v>
                </c:pt>
                <c:pt idx="79111">
                  <c:v>109.87638888888888</c:v>
                </c:pt>
                <c:pt idx="79112">
                  <c:v>109.87777777777778</c:v>
                </c:pt>
                <c:pt idx="79113">
                  <c:v>109.87916666666666</c:v>
                </c:pt>
                <c:pt idx="79114">
                  <c:v>109.88055555555556</c:v>
                </c:pt>
                <c:pt idx="79115">
                  <c:v>109.88194444444444</c:v>
                </c:pt>
                <c:pt idx="79116">
                  <c:v>109.88333333333334</c:v>
                </c:pt>
                <c:pt idx="79117">
                  <c:v>109.88472222222222</c:v>
                </c:pt>
                <c:pt idx="79118">
                  <c:v>109.88611111111111</c:v>
                </c:pt>
                <c:pt idx="79119">
                  <c:v>109.8875</c:v>
                </c:pt>
                <c:pt idx="79120">
                  <c:v>109.88888888888889</c:v>
                </c:pt>
                <c:pt idx="79121">
                  <c:v>109.89027777777778</c:v>
                </c:pt>
                <c:pt idx="79122">
                  <c:v>109.89166666666667</c:v>
                </c:pt>
                <c:pt idx="79123">
                  <c:v>109.89305555555555</c:v>
                </c:pt>
                <c:pt idx="79124">
                  <c:v>109.89444444444445</c:v>
                </c:pt>
                <c:pt idx="79125">
                  <c:v>109.89583333333333</c:v>
                </c:pt>
                <c:pt idx="79126">
                  <c:v>109.89722222222223</c:v>
                </c:pt>
                <c:pt idx="79127">
                  <c:v>109.89861111111111</c:v>
                </c:pt>
                <c:pt idx="79128">
                  <c:v>109.9</c:v>
                </c:pt>
                <c:pt idx="79129">
                  <c:v>109.90138888888889</c:v>
                </c:pt>
                <c:pt idx="79130">
                  <c:v>109.90277777777777</c:v>
                </c:pt>
                <c:pt idx="79131">
                  <c:v>109.90416666666667</c:v>
                </c:pt>
                <c:pt idx="79132">
                  <c:v>109.90555555555555</c:v>
                </c:pt>
                <c:pt idx="79133">
                  <c:v>109.90694444444445</c:v>
                </c:pt>
                <c:pt idx="79134">
                  <c:v>109.90833333333333</c:v>
                </c:pt>
                <c:pt idx="79135">
                  <c:v>109.90972222222223</c:v>
                </c:pt>
                <c:pt idx="79136">
                  <c:v>109.91111111111111</c:v>
                </c:pt>
                <c:pt idx="79137">
                  <c:v>109.91249999999999</c:v>
                </c:pt>
                <c:pt idx="79138">
                  <c:v>109.91388888888889</c:v>
                </c:pt>
                <c:pt idx="79139">
                  <c:v>109.91527777777777</c:v>
                </c:pt>
                <c:pt idx="79140">
                  <c:v>109.91666666666667</c:v>
                </c:pt>
                <c:pt idx="79141">
                  <c:v>109.91805555555555</c:v>
                </c:pt>
                <c:pt idx="79142">
                  <c:v>109.91944444444445</c:v>
                </c:pt>
                <c:pt idx="79143">
                  <c:v>109.92083333333333</c:v>
                </c:pt>
                <c:pt idx="79144">
                  <c:v>109.92222222222222</c:v>
                </c:pt>
                <c:pt idx="79145">
                  <c:v>109.92361111111111</c:v>
                </c:pt>
                <c:pt idx="79146">
                  <c:v>109.925</c:v>
                </c:pt>
                <c:pt idx="79147">
                  <c:v>109.92638888888889</c:v>
                </c:pt>
                <c:pt idx="79148">
                  <c:v>109.92777777777778</c:v>
                </c:pt>
                <c:pt idx="79149">
                  <c:v>109.92916666666666</c:v>
                </c:pt>
                <c:pt idx="79150">
                  <c:v>109.93055555555556</c:v>
                </c:pt>
                <c:pt idx="79151">
                  <c:v>109.93194444444444</c:v>
                </c:pt>
                <c:pt idx="79152">
                  <c:v>109.93333333333334</c:v>
                </c:pt>
                <c:pt idx="79153">
                  <c:v>109.93472222222222</c:v>
                </c:pt>
                <c:pt idx="79154">
                  <c:v>109.93611111111112</c:v>
                </c:pt>
                <c:pt idx="79155">
                  <c:v>109.9375</c:v>
                </c:pt>
                <c:pt idx="79156">
                  <c:v>109.93888888888888</c:v>
                </c:pt>
                <c:pt idx="79157">
                  <c:v>109.94027777777778</c:v>
                </c:pt>
                <c:pt idx="79158">
                  <c:v>109.94166666666666</c:v>
                </c:pt>
                <c:pt idx="79159">
                  <c:v>109.94305555555556</c:v>
                </c:pt>
                <c:pt idx="79160">
                  <c:v>109.94444444444444</c:v>
                </c:pt>
                <c:pt idx="79161">
                  <c:v>109.94583333333334</c:v>
                </c:pt>
                <c:pt idx="79162">
                  <c:v>109.94722222222222</c:v>
                </c:pt>
                <c:pt idx="79163">
                  <c:v>109.94861111111111</c:v>
                </c:pt>
                <c:pt idx="79164">
                  <c:v>109.95</c:v>
                </c:pt>
                <c:pt idx="79165">
                  <c:v>109.95138888888889</c:v>
                </c:pt>
                <c:pt idx="79166">
                  <c:v>109.95277777777778</c:v>
                </c:pt>
                <c:pt idx="79167">
                  <c:v>109.95416666666667</c:v>
                </c:pt>
                <c:pt idx="79168">
                  <c:v>109.95555555555555</c:v>
                </c:pt>
                <c:pt idx="79169">
                  <c:v>109.95694444444445</c:v>
                </c:pt>
                <c:pt idx="79170">
                  <c:v>109.95833333333333</c:v>
                </c:pt>
                <c:pt idx="79171">
                  <c:v>109.95972222222223</c:v>
                </c:pt>
                <c:pt idx="79172">
                  <c:v>109.96111111111111</c:v>
                </c:pt>
                <c:pt idx="79173">
                  <c:v>109.96250000000001</c:v>
                </c:pt>
                <c:pt idx="79174">
                  <c:v>109.96388888888889</c:v>
                </c:pt>
                <c:pt idx="79175">
                  <c:v>109.96527777777777</c:v>
                </c:pt>
                <c:pt idx="79176">
                  <c:v>109.96666666666667</c:v>
                </c:pt>
                <c:pt idx="79177">
                  <c:v>109.96805555555555</c:v>
                </c:pt>
                <c:pt idx="79178">
                  <c:v>109.96944444444445</c:v>
                </c:pt>
                <c:pt idx="79179">
                  <c:v>109.97083333333333</c:v>
                </c:pt>
                <c:pt idx="79180">
                  <c:v>109.97222222222223</c:v>
                </c:pt>
                <c:pt idx="79181">
                  <c:v>109.97361111111111</c:v>
                </c:pt>
                <c:pt idx="79182">
                  <c:v>109.97499999999999</c:v>
                </c:pt>
                <c:pt idx="79183">
                  <c:v>109.97638888888889</c:v>
                </c:pt>
                <c:pt idx="79184">
                  <c:v>109.97777777777777</c:v>
                </c:pt>
                <c:pt idx="79185">
                  <c:v>109.97916666666667</c:v>
                </c:pt>
                <c:pt idx="79186">
                  <c:v>109.98055555555555</c:v>
                </c:pt>
                <c:pt idx="79187">
                  <c:v>109.98194444444445</c:v>
                </c:pt>
                <c:pt idx="79188">
                  <c:v>109.98333333333333</c:v>
                </c:pt>
                <c:pt idx="79189">
                  <c:v>109.98472222222222</c:v>
                </c:pt>
                <c:pt idx="79190">
                  <c:v>109.98611111111111</c:v>
                </c:pt>
                <c:pt idx="79191">
                  <c:v>109.9875</c:v>
                </c:pt>
                <c:pt idx="79192">
                  <c:v>109.98888888888889</c:v>
                </c:pt>
                <c:pt idx="79193">
                  <c:v>109.99027777777778</c:v>
                </c:pt>
                <c:pt idx="79194">
                  <c:v>109.99166666666666</c:v>
                </c:pt>
                <c:pt idx="79195">
                  <c:v>109.99305555555556</c:v>
                </c:pt>
                <c:pt idx="79196">
                  <c:v>109.99444444444444</c:v>
                </c:pt>
                <c:pt idx="79197">
                  <c:v>109.99583333333334</c:v>
                </c:pt>
                <c:pt idx="79198">
                  <c:v>109.99722222222222</c:v>
                </c:pt>
                <c:pt idx="79199">
                  <c:v>109.99861111111112</c:v>
                </c:pt>
                <c:pt idx="79200">
                  <c:v>110</c:v>
                </c:pt>
                <c:pt idx="79201">
                  <c:v>110.00138888888888</c:v>
                </c:pt>
                <c:pt idx="79202">
                  <c:v>110.00277777777778</c:v>
                </c:pt>
                <c:pt idx="79203">
                  <c:v>110.00416666666666</c:v>
                </c:pt>
                <c:pt idx="79204">
                  <c:v>110.00555555555556</c:v>
                </c:pt>
                <c:pt idx="79205">
                  <c:v>110.00694444444444</c:v>
                </c:pt>
                <c:pt idx="79206">
                  <c:v>110.00833333333334</c:v>
                </c:pt>
                <c:pt idx="79207">
                  <c:v>110.00972222222222</c:v>
                </c:pt>
                <c:pt idx="79208">
                  <c:v>110.01111111111111</c:v>
                </c:pt>
                <c:pt idx="79209">
                  <c:v>110.0125</c:v>
                </c:pt>
                <c:pt idx="79210">
                  <c:v>110.01388888888889</c:v>
                </c:pt>
                <c:pt idx="79211">
                  <c:v>110.01527777777778</c:v>
                </c:pt>
                <c:pt idx="79212">
                  <c:v>110.01666666666667</c:v>
                </c:pt>
                <c:pt idx="79213">
                  <c:v>110.01805555555555</c:v>
                </c:pt>
                <c:pt idx="79214">
                  <c:v>110.01944444444445</c:v>
                </c:pt>
                <c:pt idx="79215">
                  <c:v>110.02083333333333</c:v>
                </c:pt>
                <c:pt idx="79216">
                  <c:v>110.02222222222223</c:v>
                </c:pt>
                <c:pt idx="79217">
                  <c:v>110.02361111111111</c:v>
                </c:pt>
                <c:pt idx="79218">
                  <c:v>110.02500000000001</c:v>
                </c:pt>
                <c:pt idx="79219">
                  <c:v>110.02638888888889</c:v>
                </c:pt>
                <c:pt idx="79220">
                  <c:v>110.02777777777777</c:v>
                </c:pt>
                <c:pt idx="79221">
                  <c:v>110.02916666666667</c:v>
                </c:pt>
                <c:pt idx="79222">
                  <c:v>110.03055555555555</c:v>
                </c:pt>
                <c:pt idx="79223">
                  <c:v>110.03194444444445</c:v>
                </c:pt>
                <c:pt idx="79224">
                  <c:v>110.03333333333333</c:v>
                </c:pt>
                <c:pt idx="79225">
                  <c:v>110.03472222222223</c:v>
                </c:pt>
                <c:pt idx="79226">
                  <c:v>110.03611111111111</c:v>
                </c:pt>
                <c:pt idx="79227">
                  <c:v>110.03749999999999</c:v>
                </c:pt>
                <c:pt idx="79228">
                  <c:v>110.03888888888889</c:v>
                </c:pt>
                <c:pt idx="79229">
                  <c:v>110.04027777777777</c:v>
                </c:pt>
                <c:pt idx="79230">
                  <c:v>110.04166666666667</c:v>
                </c:pt>
                <c:pt idx="79231">
                  <c:v>110.04305555555555</c:v>
                </c:pt>
                <c:pt idx="79232">
                  <c:v>110.04444444444445</c:v>
                </c:pt>
                <c:pt idx="79233">
                  <c:v>110.04583333333333</c:v>
                </c:pt>
                <c:pt idx="79234">
                  <c:v>110.04722222222222</c:v>
                </c:pt>
                <c:pt idx="79235">
                  <c:v>110.04861111111111</c:v>
                </c:pt>
                <c:pt idx="79236">
                  <c:v>110.05</c:v>
                </c:pt>
                <c:pt idx="79237">
                  <c:v>110.05138888888889</c:v>
                </c:pt>
                <c:pt idx="79238">
                  <c:v>110.05277777777778</c:v>
                </c:pt>
                <c:pt idx="79239">
                  <c:v>110.05416666666666</c:v>
                </c:pt>
                <c:pt idx="79240">
                  <c:v>110.05555555555556</c:v>
                </c:pt>
                <c:pt idx="79241">
                  <c:v>110.05694444444444</c:v>
                </c:pt>
                <c:pt idx="79242">
                  <c:v>110.05833333333334</c:v>
                </c:pt>
                <c:pt idx="79243">
                  <c:v>110.05972222222222</c:v>
                </c:pt>
                <c:pt idx="79244">
                  <c:v>110.06111111111112</c:v>
                </c:pt>
                <c:pt idx="79245">
                  <c:v>110.0625</c:v>
                </c:pt>
                <c:pt idx="79246">
                  <c:v>110.06388888888888</c:v>
                </c:pt>
                <c:pt idx="79247">
                  <c:v>110.06527777777778</c:v>
                </c:pt>
                <c:pt idx="79248">
                  <c:v>110.06666666666666</c:v>
                </c:pt>
                <c:pt idx="79249">
                  <c:v>110.06805555555556</c:v>
                </c:pt>
                <c:pt idx="79250">
                  <c:v>110.06944444444444</c:v>
                </c:pt>
                <c:pt idx="79251">
                  <c:v>110.07083333333334</c:v>
                </c:pt>
                <c:pt idx="79252">
                  <c:v>110.07222222222222</c:v>
                </c:pt>
                <c:pt idx="79253">
                  <c:v>110.07361111111111</c:v>
                </c:pt>
                <c:pt idx="79254">
                  <c:v>110.075</c:v>
                </c:pt>
                <c:pt idx="79255">
                  <c:v>110.07638888888889</c:v>
                </c:pt>
                <c:pt idx="79256">
                  <c:v>110.07777777777778</c:v>
                </c:pt>
                <c:pt idx="79257">
                  <c:v>110.07916666666667</c:v>
                </c:pt>
                <c:pt idx="79258">
                  <c:v>110.08055555555555</c:v>
                </c:pt>
                <c:pt idx="79259">
                  <c:v>110.08194444444445</c:v>
                </c:pt>
                <c:pt idx="79260">
                  <c:v>110.08333333333333</c:v>
                </c:pt>
                <c:pt idx="79261">
                  <c:v>110.08472222222223</c:v>
                </c:pt>
                <c:pt idx="79262">
                  <c:v>110.08611111111111</c:v>
                </c:pt>
                <c:pt idx="79263">
                  <c:v>110.08750000000001</c:v>
                </c:pt>
                <c:pt idx="79264">
                  <c:v>110.08888888888889</c:v>
                </c:pt>
                <c:pt idx="79265">
                  <c:v>110.09027777777777</c:v>
                </c:pt>
                <c:pt idx="79266">
                  <c:v>110.09166666666667</c:v>
                </c:pt>
                <c:pt idx="79267">
                  <c:v>110.09305555555555</c:v>
                </c:pt>
                <c:pt idx="79268">
                  <c:v>110.09444444444445</c:v>
                </c:pt>
                <c:pt idx="79269">
                  <c:v>110.09583333333333</c:v>
                </c:pt>
                <c:pt idx="79270">
                  <c:v>110.09722222222223</c:v>
                </c:pt>
                <c:pt idx="79271">
                  <c:v>110.09861111111111</c:v>
                </c:pt>
                <c:pt idx="79272">
                  <c:v>110.1</c:v>
                </c:pt>
                <c:pt idx="79273">
                  <c:v>110.10138888888889</c:v>
                </c:pt>
                <c:pt idx="79274">
                  <c:v>110.10277777777777</c:v>
                </c:pt>
                <c:pt idx="79275">
                  <c:v>110.10416666666667</c:v>
                </c:pt>
                <c:pt idx="79276">
                  <c:v>110.10555555555555</c:v>
                </c:pt>
                <c:pt idx="79277">
                  <c:v>110.10694444444445</c:v>
                </c:pt>
                <c:pt idx="79278">
                  <c:v>110.10833333333333</c:v>
                </c:pt>
                <c:pt idx="79279">
                  <c:v>110.10972222222222</c:v>
                </c:pt>
                <c:pt idx="79280">
                  <c:v>110.11111111111111</c:v>
                </c:pt>
                <c:pt idx="79281">
                  <c:v>110.1125</c:v>
                </c:pt>
                <c:pt idx="79282">
                  <c:v>110.11388888888889</c:v>
                </c:pt>
                <c:pt idx="79283">
                  <c:v>110.11527777777778</c:v>
                </c:pt>
                <c:pt idx="79284">
                  <c:v>110.11666666666666</c:v>
                </c:pt>
                <c:pt idx="79285">
                  <c:v>110.11805555555556</c:v>
                </c:pt>
                <c:pt idx="79286">
                  <c:v>110.11944444444444</c:v>
                </c:pt>
                <c:pt idx="79287">
                  <c:v>110.12083333333334</c:v>
                </c:pt>
                <c:pt idx="79288">
                  <c:v>110.12222222222222</c:v>
                </c:pt>
                <c:pt idx="79289">
                  <c:v>110.12361111111112</c:v>
                </c:pt>
                <c:pt idx="79290">
                  <c:v>110.125</c:v>
                </c:pt>
                <c:pt idx="79291">
                  <c:v>110.12638888888888</c:v>
                </c:pt>
                <c:pt idx="79292">
                  <c:v>110.12777777777778</c:v>
                </c:pt>
                <c:pt idx="79293">
                  <c:v>110.12916666666666</c:v>
                </c:pt>
                <c:pt idx="79294">
                  <c:v>110.13055555555556</c:v>
                </c:pt>
                <c:pt idx="79295">
                  <c:v>110.13194444444444</c:v>
                </c:pt>
                <c:pt idx="79296">
                  <c:v>110.13333333333334</c:v>
                </c:pt>
                <c:pt idx="79297">
                  <c:v>110.13472222222222</c:v>
                </c:pt>
                <c:pt idx="79298">
                  <c:v>110.13611111111111</c:v>
                </c:pt>
                <c:pt idx="79299">
                  <c:v>110.1375</c:v>
                </c:pt>
                <c:pt idx="79300">
                  <c:v>110.13888888888889</c:v>
                </c:pt>
                <c:pt idx="79301">
                  <c:v>110.14027777777778</c:v>
                </c:pt>
                <c:pt idx="79302">
                  <c:v>110.14166666666667</c:v>
                </c:pt>
                <c:pt idx="79303">
                  <c:v>110.14305555555555</c:v>
                </c:pt>
                <c:pt idx="79304">
                  <c:v>110.14444444444445</c:v>
                </c:pt>
                <c:pt idx="79305">
                  <c:v>110.14583333333333</c:v>
                </c:pt>
                <c:pt idx="79306">
                  <c:v>110.14722222222223</c:v>
                </c:pt>
                <c:pt idx="79307">
                  <c:v>110.14861111111111</c:v>
                </c:pt>
                <c:pt idx="79308">
                  <c:v>110.15</c:v>
                </c:pt>
                <c:pt idx="79309">
                  <c:v>110.15138888888889</c:v>
                </c:pt>
                <c:pt idx="79310">
                  <c:v>110.15277777777777</c:v>
                </c:pt>
                <c:pt idx="79311">
                  <c:v>110.15416666666667</c:v>
                </c:pt>
                <c:pt idx="79312">
                  <c:v>110.15555555555555</c:v>
                </c:pt>
                <c:pt idx="79313">
                  <c:v>110.15694444444445</c:v>
                </c:pt>
                <c:pt idx="79314">
                  <c:v>110.15833333333333</c:v>
                </c:pt>
                <c:pt idx="79315">
                  <c:v>110.15972222222223</c:v>
                </c:pt>
                <c:pt idx="79316">
                  <c:v>110.16111111111111</c:v>
                </c:pt>
                <c:pt idx="79317">
                  <c:v>110.16249999999999</c:v>
                </c:pt>
                <c:pt idx="79318">
                  <c:v>110.16388888888889</c:v>
                </c:pt>
                <c:pt idx="79319">
                  <c:v>110.16527777777777</c:v>
                </c:pt>
                <c:pt idx="79320">
                  <c:v>110.16666666666667</c:v>
                </c:pt>
                <c:pt idx="79321">
                  <c:v>110.16805555555555</c:v>
                </c:pt>
                <c:pt idx="79322">
                  <c:v>110.16944444444445</c:v>
                </c:pt>
                <c:pt idx="79323">
                  <c:v>110.17083333333333</c:v>
                </c:pt>
                <c:pt idx="79324">
                  <c:v>110.17222222222222</c:v>
                </c:pt>
                <c:pt idx="79325">
                  <c:v>110.17361111111111</c:v>
                </c:pt>
                <c:pt idx="79326">
                  <c:v>110.175</c:v>
                </c:pt>
                <c:pt idx="79327">
                  <c:v>110.17638888888889</c:v>
                </c:pt>
                <c:pt idx="79328">
                  <c:v>110.17777777777778</c:v>
                </c:pt>
                <c:pt idx="79329">
                  <c:v>110.17916666666666</c:v>
                </c:pt>
                <c:pt idx="79330">
                  <c:v>110.18055555555556</c:v>
                </c:pt>
                <c:pt idx="79331">
                  <c:v>110.18194444444444</c:v>
                </c:pt>
                <c:pt idx="79332">
                  <c:v>110.18333333333334</c:v>
                </c:pt>
                <c:pt idx="79333">
                  <c:v>110.18472222222222</c:v>
                </c:pt>
                <c:pt idx="79334">
                  <c:v>110.18611111111112</c:v>
                </c:pt>
                <c:pt idx="79335">
                  <c:v>110.1875</c:v>
                </c:pt>
                <c:pt idx="79336">
                  <c:v>110.18888888888888</c:v>
                </c:pt>
                <c:pt idx="79337">
                  <c:v>110.19027777777778</c:v>
                </c:pt>
                <c:pt idx="79338">
                  <c:v>110.19166666666666</c:v>
                </c:pt>
                <c:pt idx="79339">
                  <c:v>110.19305555555556</c:v>
                </c:pt>
                <c:pt idx="79340">
                  <c:v>110.19444444444444</c:v>
                </c:pt>
                <c:pt idx="79341">
                  <c:v>110.19583333333334</c:v>
                </c:pt>
                <c:pt idx="79342">
                  <c:v>110.19722222222222</c:v>
                </c:pt>
                <c:pt idx="79343">
                  <c:v>110.19861111111111</c:v>
                </c:pt>
                <c:pt idx="79344">
                  <c:v>110.2</c:v>
                </c:pt>
                <c:pt idx="79345">
                  <c:v>110.20138888888889</c:v>
                </c:pt>
                <c:pt idx="79346">
                  <c:v>110.20277777777778</c:v>
                </c:pt>
                <c:pt idx="79347">
                  <c:v>110.20416666666667</c:v>
                </c:pt>
                <c:pt idx="79348">
                  <c:v>110.20555555555555</c:v>
                </c:pt>
                <c:pt idx="79349">
                  <c:v>110.20694444444445</c:v>
                </c:pt>
                <c:pt idx="79350">
                  <c:v>110.20833333333333</c:v>
                </c:pt>
                <c:pt idx="79351">
                  <c:v>110.20972222222223</c:v>
                </c:pt>
                <c:pt idx="79352">
                  <c:v>110.21111111111111</c:v>
                </c:pt>
                <c:pt idx="79353">
                  <c:v>110.21250000000001</c:v>
                </c:pt>
                <c:pt idx="79354">
                  <c:v>110.21388888888889</c:v>
                </c:pt>
                <c:pt idx="79355">
                  <c:v>110.21527777777777</c:v>
                </c:pt>
                <c:pt idx="79356">
                  <c:v>110.21666666666667</c:v>
                </c:pt>
                <c:pt idx="79357">
                  <c:v>110.21805555555555</c:v>
                </c:pt>
                <c:pt idx="79358">
                  <c:v>110.21944444444445</c:v>
                </c:pt>
                <c:pt idx="79359">
                  <c:v>110.22083333333333</c:v>
                </c:pt>
                <c:pt idx="79360">
                  <c:v>110.22222222222223</c:v>
                </c:pt>
                <c:pt idx="79361">
                  <c:v>110.22361111111111</c:v>
                </c:pt>
                <c:pt idx="79362">
                  <c:v>110.22499999999999</c:v>
                </c:pt>
                <c:pt idx="79363">
                  <c:v>110.22638888888889</c:v>
                </c:pt>
                <c:pt idx="79364">
                  <c:v>110.22777777777777</c:v>
                </c:pt>
                <c:pt idx="79365">
                  <c:v>110.22916666666667</c:v>
                </c:pt>
                <c:pt idx="79366">
                  <c:v>110.23055555555555</c:v>
                </c:pt>
                <c:pt idx="79367">
                  <c:v>110.23194444444445</c:v>
                </c:pt>
                <c:pt idx="79368">
                  <c:v>110.23333333333333</c:v>
                </c:pt>
                <c:pt idx="79369">
                  <c:v>110.23472222222222</c:v>
                </c:pt>
                <c:pt idx="79370">
                  <c:v>110.23611111111111</c:v>
                </c:pt>
                <c:pt idx="79371">
                  <c:v>110.2375</c:v>
                </c:pt>
                <c:pt idx="79372">
                  <c:v>110.23888888888889</c:v>
                </c:pt>
                <c:pt idx="79373">
                  <c:v>110.24027777777778</c:v>
                </c:pt>
                <c:pt idx="79374">
                  <c:v>110.24166666666666</c:v>
                </c:pt>
                <c:pt idx="79375">
                  <c:v>110.24305555555556</c:v>
                </c:pt>
                <c:pt idx="79376">
                  <c:v>110.24444444444444</c:v>
                </c:pt>
                <c:pt idx="79377">
                  <c:v>110.24583333333334</c:v>
                </c:pt>
                <c:pt idx="79378">
                  <c:v>110.24722222222222</c:v>
                </c:pt>
                <c:pt idx="79379">
                  <c:v>110.24861111111112</c:v>
                </c:pt>
                <c:pt idx="79380">
                  <c:v>110.25</c:v>
                </c:pt>
                <c:pt idx="79381">
                  <c:v>110.25138888888888</c:v>
                </c:pt>
                <c:pt idx="79382">
                  <c:v>110.25277777777778</c:v>
                </c:pt>
                <c:pt idx="79383">
                  <c:v>110.25416666666666</c:v>
                </c:pt>
                <c:pt idx="79384">
                  <c:v>110.25555555555556</c:v>
                </c:pt>
                <c:pt idx="79385">
                  <c:v>110.25694444444444</c:v>
                </c:pt>
                <c:pt idx="79386">
                  <c:v>110.25833333333334</c:v>
                </c:pt>
                <c:pt idx="79387">
                  <c:v>110.25972222222222</c:v>
                </c:pt>
                <c:pt idx="79388">
                  <c:v>110.26111111111111</c:v>
                </c:pt>
                <c:pt idx="79389">
                  <c:v>110.2625</c:v>
                </c:pt>
                <c:pt idx="79390">
                  <c:v>110.26388888888889</c:v>
                </c:pt>
                <c:pt idx="79391">
                  <c:v>110.26527777777778</c:v>
                </c:pt>
                <c:pt idx="79392">
                  <c:v>110.26666666666667</c:v>
                </c:pt>
                <c:pt idx="79393">
                  <c:v>110.26805555555555</c:v>
                </c:pt>
                <c:pt idx="79394">
                  <c:v>110.26944444444445</c:v>
                </c:pt>
                <c:pt idx="79395">
                  <c:v>110.27083333333333</c:v>
                </c:pt>
                <c:pt idx="79396">
                  <c:v>110.27222222222223</c:v>
                </c:pt>
                <c:pt idx="79397">
                  <c:v>110.27361111111111</c:v>
                </c:pt>
                <c:pt idx="79398">
                  <c:v>110.27500000000001</c:v>
                </c:pt>
                <c:pt idx="79399">
                  <c:v>110.27638888888889</c:v>
                </c:pt>
                <c:pt idx="79400">
                  <c:v>110.27777777777777</c:v>
                </c:pt>
                <c:pt idx="79401">
                  <c:v>110.27916666666667</c:v>
                </c:pt>
                <c:pt idx="79402">
                  <c:v>110.28055555555555</c:v>
                </c:pt>
                <c:pt idx="79403">
                  <c:v>110.28194444444445</c:v>
                </c:pt>
                <c:pt idx="79404">
                  <c:v>110.28333333333333</c:v>
                </c:pt>
                <c:pt idx="79405">
                  <c:v>110.28472222222223</c:v>
                </c:pt>
                <c:pt idx="79406">
                  <c:v>110.28611111111111</c:v>
                </c:pt>
                <c:pt idx="79407">
                  <c:v>110.28749999999999</c:v>
                </c:pt>
                <c:pt idx="79408">
                  <c:v>110.28888888888889</c:v>
                </c:pt>
                <c:pt idx="79409">
                  <c:v>110.29027777777777</c:v>
                </c:pt>
                <c:pt idx="79410">
                  <c:v>110.29166666666667</c:v>
                </c:pt>
                <c:pt idx="79411">
                  <c:v>110.29305555555555</c:v>
                </c:pt>
                <c:pt idx="79412">
                  <c:v>110.29444444444445</c:v>
                </c:pt>
                <c:pt idx="79413">
                  <c:v>110.29583333333333</c:v>
                </c:pt>
                <c:pt idx="79414">
                  <c:v>110.29722222222222</c:v>
                </c:pt>
                <c:pt idx="79415">
                  <c:v>110.29861111111111</c:v>
                </c:pt>
                <c:pt idx="79416">
                  <c:v>110.3</c:v>
                </c:pt>
                <c:pt idx="79417">
                  <c:v>110.30138888888889</c:v>
                </c:pt>
                <c:pt idx="79418">
                  <c:v>110.30277777777778</c:v>
                </c:pt>
                <c:pt idx="79419">
                  <c:v>110.30416666666666</c:v>
                </c:pt>
                <c:pt idx="79420">
                  <c:v>110.30555555555556</c:v>
                </c:pt>
                <c:pt idx="79421">
                  <c:v>110.30694444444444</c:v>
                </c:pt>
                <c:pt idx="79422">
                  <c:v>110.30833333333334</c:v>
                </c:pt>
                <c:pt idx="79423">
                  <c:v>110.30972222222222</c:v>
                </c:pt>
                <c:pt idx="79424">
                  <c:v>110.31111111111112</c:v>
                </c:pt>
                <c:pt idx="79425">
                  <c:v>110.3125</c:v>
                </c:pt>
                <c:pt idx="79426">
                  <c:v>110.31388888888888</c:v>
                </c:pt>
                <c:pt idx="79427">
                  <c:v>110.31527777777778</c:v>
                </c:pt>
                <c:pt idx="79428">
                  <c:v>110.31666666666666</c:v>
                </c:pt>
                <c:pt idx="79429">
                  <c:v>110.31805555555556</c:v>
                </c:pt>
                <c:pt idx="79430">
                  <c:v>110.31944444444444</c:v>
                </c:pt>
                <c:pt idx="79431">
                  <c:v>110.32083333333334</c:v>
                </c:pt>
                <c:pt idx="79432">
                  <c:v>110.32222222222222</c:v>
                </c:pt>
                <c:pt idx="79433">
                  <c:v>110.32361111111111</c:v>
                </c:pt>
                <c:pt idx="79434">
                  <c:v>110.325</c:v>
                </c:pt>
                <c:pt idx="79435">
                  <c:v>110.32638888888889</c:v>
                </c:pt>
                <c:pt idx="79436">
                  <c:v>110.32777777777778</c:v>
                </c:pt>
                <c:pt idx="79437">
                  <c:v>110.32916666666667</c:v>
                </c:pt>
                <c:pt idx="79438">
                  <c:v>110.33055555555555</c:v>
                </c:pt>
                <c:pt idx="79439">
                  <c:v>110.33194444444445</c:v>
                </c:pt>
                <c:pt idx="79440">
                  <c:v>110.33333333333333</c:v>
                </c:pt>
                <c:pt idx="79441">
                  <c:v>110.33472222222223</c:v>
                </c:pt>
                <c:pt idx="79442">
                  <c:v>110.33611111111111</c:v>
                </c:pt>
                <c:pt idx="79443">
                  <c:v>110.33750000000001</c:v>
                </c:pt>
                <c:pt idx="79444">
                  <c:v>110.33888888888889</c:v>
                </c:pt>
                <c:pt idx="79445">
                  <c:v>110.34027777777777</c:v>
                </c:pt>
                <c:pt idx="79446">
                  <c:v>110.34166666666667</c:v>
                </c:pt>
                <c:pt idx="79447">
                  <c:v>110.34305555555555</c:v>
                </c:pt>
                <c:pt idx="79448">
                  <c:v>110.34444444444445</c:v>
                </c:pt>
                <c:pt idx="79449">
                  <c:v>110.34583333333333</c:v>
                </c:pt>
                <c:pt idx="79450">
                  <c:v>110.34722222222223</c:v>
                </c:pt>
                <c:pt idx="79451">
                  <c:v>110.34861111111111</c:v>
                </c:pt>
                <c:pt idx="79452">
                  <c:v>110.35</c:v>
                </c:pt>
                <c:pt idx="79453">
                  <c:v>110.35138888888889</c:v>
                </c:pt>
                <c:pt idx="79454">
                  <c:v>110.35277777777777</c:v>
                </c:pt>
                <c:pt idx="79455">
                  <c:v>110.35416666666667</c:v>
                </c:pt>
                <c:pt idx="79456">
                  <c:v>110.35555555555555</c:v>
                </c:pt>
                <c:pt idx="79457">
                  <c:v>110.35694444444445</c:v>
                </c:pt>
                <c:pt idx="79458">
                  <c:v>110.35833333333333</c:v>
                </c:pt>
                <c:pt idx="79459">
                  <c:v>110.35972222222222</c:v>
                </c:pt>
                <c:pt idx="79460">
                  <c:v>110.36111111111111</c:v>
                </c:pt>
                <c:pt idx="79461">
                  <c:v>110.3625</c:v>
                </c:pt>
                <c:pt idx="79462">
                  <c:v>110.36388888888889</c:v>
                </c:pt>
                <c:pt idx="79463">
                  <c:v>110.36527777777778</c:v>
                </c:pt>
                <c:pt idx="79464">
                  <c:v>110.36666666666666</c:v>
                </c:pt>
                <c:pt idx="79465">
                  <c:v>110.36805555555556</c:v>
                </c:pt>
                <c:pt idx="79466">
                  <c:v>110.36944444444444</c:v>
                </c:pt>
                <c:pt idx="79467">
                  <c:v>110.37083333333334</c:v>
                </c:pt>
                <c:pt idx="79468">
                  <c:v>110.37222222222222</c:v>
                </c:pt>
                <c:pt idx="79469">
                  <c:v>110.37361111111112</c:v>
                </c:pt>
                <c:pt idx="79470">
                  <c:v>110.375</c:v>
                </c:pt>
                <c:pt idx="79471">
                  <c:v>110.37638888888888</c:v>
                </c:pt>
                <c:pt idx="79472">
                  <c:v>110.37777777777778</c:v>
                </c:pt>
                <c:pt idx="79473">
                  <c:v>110.37916666666666</c:v>
                </c:pt>
                <c:pt idx="79474">
                  <c:v>110.38055555555556</c:v>
                </c:pt>
                <c:pt idx="79475">
                  <c:v>110.38194444444444</c:v>
                </c:pt>
                <c:pt idx="79476">
                  <c:v>110.38333333333334</c:v>
                </c:pt>
                <c:pt idx="79477">
                  <c:v>110.38472222222222</c:v>
                </c:pt>
                <c:pt idx="79478">
                  <c:v>110.38611111111111</c:v>
                </c:pt>
                <c:pt idx="79479">
                  <c:v>110.3875</c:v>
                </c:pt>
                <c:pt idx="79480">
                  <c:v>110.38888888888889</c:v>
                </c:pt>
                <c:pt idx="79481">
                  <c:v>110.39027777777778</c:v>
                </c:pt>
                <c:pt idx="79482">
                  <c:v>110.39166666666667</c:v>
                </c:pt>
                <c:pt idx="79483">
                  <c:v>110.39305555555555</c:v>
                </c:pt>
                <c:pt idx="79484">
                  <c:v>110.39444444444445</c:v>
                </c:pt>
                <c:pt idx="79485">
                  <c:v>110.39583333333333</c:v>
                </c:pt>
                <c:pt idx="79486">
                  <c:v>110.39722222222223</c:v>
                </c:pt>
                <c:pt idx="79487">
                  <c:v>110.39861111111111</c:v>
                </c:pt>
                <c:pt idx="79488">
                  <c:v>110.4</c:v>
                </c:pt>
                <c:pt idx="79489">
                  <c:v>110.40138888888889</c:v>
                </c:pt>
                <c:pt idx="79490">
                  <c:v>110.40277777777777</c:v>
                </c:pt>
                <c:pt idx="79491">
                  <c:v>110.40416666666667</c:v>
                </c:pt>
                <c:pt idx="79492">
                  <c:v>110.40555555555555</c:v>
                </c:pt>
                <c:pt idx="79493">
                  <c:v>110.40694444444445</c:v>
                </c:pt>
                <c:pt idx="79494">
                  <c:v>110.40833333333333</c:v>
                </c:pt>
                <c:pt idx="79495">
                  <c:v>110.40972222222223</c:v>
                </c:pt>
                <c:pt idx="79496">
                  <c:v>110.41111111111111</c:v>
                </c:pt>
                <c:pt idx="79497">
                  <c:v>110.41249999999999</c:v>
                </c:pt>
                <c:pt idx="79498">
                  <c:v>110.41388888888889</c:v>
                </c:pt>
                <c:pt idx="79499">
                  <c:v>110.41527777777777</c:v>
                </c:pt>
                <c:pt idx="79500">
                  <c:v>110.41666666666667</c:v>
                </c:pt>
                <c:pt idx="79501">
                  <c:v>110.41805555555555</c:v>
                </c:pt>
                <c:pt idx="79502">
                  <c:v>110.41944444444445</c:v>
                </c:pt>
                <c:pt idx="79503">
                  <c:v>110.42083333333333</c:v>
                </c:pt>
                <c:pt idx="79504">
                  <c:v>110.42222222222222</c:v>
                </c:pt>
                <c:pt idx="79505">
                  <c:v>110.42361111111111</c:v>
                </c:pt>
                <c:pt idx="79506">
                  <c:v>110.425</c:v>
                </c:pt>
                <c:pt idx="79507">
                  <c:v>110.42638888888889</c:v>
                </c:pt>
                <c:pt idx="79508">
                  <c:v>110.42777777777778</c:v>
                </c:pt>
                <c:pt idx="79509">
                  <c:v>110.42916666666666</c:v>
                </c:pt>
                <c:pt idx="79510">
                  <c:v>110.43055555555556</c:v>
                </c:pt>
                <c:pt idx="79511">
                  <c:v>110.43194444444444</c:v>
                </c:pt>
                <c:pt idx="79512">
                  <c:v>110.43333333333334</c:v>
                </c:pt>
                <c:pt idx="79513">
                  <c:v>110.43472222222222</c:v>
                </c:pt>
                <c:pt idx="79514">
                  <c:v>110.43611111111112</c:v>
                </c:pt>
                <c:pt idx="79515">
                  <c:v>110.4375</c:v>
                </c:pt>
                <c:pt idx="79516">
                  <c:v>110.43888888888888</c:v>
                </c:pt>
                <c:pt idx="79517">
                  <c:v>110.44027777777778</c:v>
                </c:pt>
                <c:pt idx="79518">
                  <c:v>110.44166666666666</c:v>
                </c:pt>
                <c:pt idx="79519">
                  <c:v>110.44305555555556</c:v>
                </c:pt>
                <c:pt idx="79520">
                  <c:v>110.44444444444444</c:v>
                </c:pt>
                <c:pt idx="79521">
                  <c:v>110.44583333333334</c:v>
                </c:pt>
                <c:pt idx="79522">
                  <c:v>110.44722222222222</c:v>
                </c:pt>
                <c:pt idx="79523">
                  <c:v>110.44861111111111</c:v>
                </c:pt>
                <c:pt idx="79524">
                  <c:v>110.45</c:v>
                </c:pt>
                <c:pt idx="79525">
                  <c:v>110.45138888888889</c:v>
                </c:pt>
                <c:pt idx="79526">
                  <c:v>110.45277777777778</c:v>
                </c:pt>
                <c:pt idx="79527">
                  <c:v>110.45416666666667</c:v>
                </c:pt>
                <c:pt idx="79528">
                  <c:v>110.45555555555555</c:v>
                </c:pt>
                <c:pt idx="79529">
                  <c:v>110.45694444444445</c:v>
                </c:pt>
                <c:pt idx="79530">
                  <c:v>110.45833333333333</c:v>
                </c:pt>
                <c:pt idx="79531">
                  <c:v>110.45972222222223</c:v>
                </c:pt>
                <c:pt idx="79532">
                  <c:v>110.46111111111111</c:v>
                </c:pt>
                <c:pt idx="79533">
                  <c:v>110.46250000000001</c:v>
                </c:pt>
                <c:pt idx="79534">
                  <c:v>110.46388888888889</c:v>
                </c:pt>
                <c:pt idx="79535">
                  <c:v>110.46527777777777</c:v>
                </c:pt>
                <c:pt idx="79536">
                  <c:v>110.46666666666667</c:v>
                </c:pt>
                <c:pt idx="79537">
                  <c:v>110.46805555555555</c:v>
                </c:pt>
                <c:pt idx="79538">
                  <c:v>110.46944444444445</c:v>
                </c:pt>
                <c:pt idx="79539">
                  <c:v>110.47083333333333</c:v>
                </c:pt>
                <c:pt idx="79540">
                  <c:v>110.47222222222223</c:v>
                </c:pt>
                <c:pt idx="79541">
                  <c:v>110.47361111111111</c:v>
                </c:pt>
                <c:pt idx="79542">
                  <c:v>110.47499999999999</c:v>
                </c:pt>
                <c:pt idx="79543">
                  <c:v>110.47638888888889</c:v>
                </c:pt>
                <c:pt idx="79544">
                  <c:v>110.47777777777777</c:v>
                </c:pt>
                <c:pt idx="79545">
                  <c:v>110.47916666666667</c:v>
                </c:pt>
                <c:pt idx="79546">
                  <c:v>110.48055555555555</c:v>
                </c:pt>
                <c:pt idx="79547">
                  <c:v>110.48194444444445</c:v>
                </c:pt>
                <c:pt idx="79548">
                  <c:v>110.48333333333333</c:v>
                </c:pt>
                <c:pt idx="79549">
                  <c:v>110.48472222222222</c:v>
                </c:pt>
                <c:pt idx="79550">
                  <c:v>110.48611111111111</c:v>
                </c:pt>
                <c:pt idx="79551">
                  <c:v>110.4875</c:v>
                </c:pt>
                <c:pt idx="79552">
                  <c:v>110.48888888888889</c:v>
                </c:pt>
                <c:pt idx="79553">
                  <c:v>110.49027777777778</c:v>
                </c:pt>
                <c:pt idx="79554">
                  <c:v>110.49166666666666</c:v>
                </c:pt>
                <c:pt idx="79555">
                  <c:v>110.49305555555556</c:v>
                </c:pt>
                <c:pt idx="79556">
                  <c:v>110.49444444444444</c:v>
                </c:pt>
                <c:pt idx="79557">
                  <c:v>110.49583333333334</c:v>
                </c:pt>
                <c:pt idx="79558">
                  <c:v>110.49722222222222</c:v>
                </c:pt>
                <c:pt idx="79559">
                  <c:v>110.49861111111112</c:v>
                </c:pt>
                <c:pt idx="79560">
                  <c:v>110.5</c:v>
                </c:pt>
                <c:pt idx="79561">
                  <c:v>110.50138888888888</c:v>
                </c:pt>
                <c:pt idx="79562">
                  <c:v>110.50277777777778</c:v>
                </c:pt>
                <c:pt idx="79563">
                  <c:v>110.50416666666666</c:v>
                </c:pt>
                <c:pt idx="79564">
                  <c:v>110.50555555555556</c:v>
                </c:pt>
                <c:pt idx="79565">
                  <c:v>110.50694444444444</c:v>
                </c:pt>
                <c:pt idx="79566">
                  <c:v>110.50833333333334</c:v>
                </c:pt>
                <c:pt idx="79567">
                  <c:v>110.50972222222222</c:v>
                </c:pt>
                <c:pt idx="79568">
                  <c:v>110.51111111111111</c:v>
                </c:pt>
                <c:pt idx="79569">
                  <c:v>110.5125</c:v>
                </c:pt>
                <c:pt idx="79570">
                  <c:v>110.51388888888889</c:v>
                </c:pt>
                <c:pt idx="79571">
                  <c:v>110.51527777777778</c:v>
                </c:pt>
                <c:pt idx="79572">
                  <c:v>110.51666666666667</c:v>
                </c:pt>
                <c:pt idx="79573">
                  <c:v>110.51805555555555</c:v>
                </c:pt>
                <c:pt idx="79574">
                  <c:v>110.51944444444445</c:v>
                </c:pt>
                <c:pt idx="79575">
                  <c:v>110.52083333333333</c:v>
                </c:pt>
                <c:pt idx="79576">
                  <c:v>110.52222222222223</c:v>
                </c:pt>
                <c:pt idx="79577">
                  <c:v>110.52361111111111</c:v>
                </c:pt>
                <c:pt idx="79578">
                  <c:v>110.52500000000001</c:v>
                </c:pt>
                <c:pt idx="79579">
                  <c:v>110.52638888888889</c:v>
                </c:pt>
                <c:pt idx="79580">
                  <c:v>110.52777777777777</c:v>
                </c:pt>
                <c:pt idx="79581">
                  <c:v>110.52916666666667</c:v>
                </c:pt>
                <c:pt idx="79582">
                  <c:v>110.53055555555555</c:v>
                </c:pt>
                <c:pt idx="79583">
                  <c:v>110.53194444444445</c:v>
                </c:pt>
                <c:pt idx="79584">
                  <c:v>110.53333333333333</c:v>
                </c:pt>
                <c:pt idx="79585">
                  <c:v>110.53472222222223</c:v>
                </c:pt>
                <c:pt idx="79586">
                  <c:v>110.53611111111111</c:v>
                </c:pt>
                <c:pt idx="79587">
                  <c:v>110.53749999999999</c:v>
                </c:pt>
                <c:pt idx="79588">
                  <c:v>110.53888888888889</c:v>
                </c:pt>
                <c:pt idx="79589">
                  <c:v>110.54027777777777</c:v>
                </c:pt>
                <c:pt idx="79590">
                  <c:v>110.54166666666667</c:v>
                </c:pt>
                <c:pt idx="79591">
                  <c:v>110.54305555555555</c:v>
                </c:pt>
                <c:pt idx="79592">
                  <c:v>110.54444444444445</c:v>
                </c:pt>
                <c:pt idx="79593">
                  <c:v>110.54583333333333</c:v>
                </c:pt>
                <c:pt idx="79594">
                  <c:v>110.54722222222222</c:v>
                </c:pt>
                <c:pt idx="79595">
                  <c:v>110.54861111111111</c:v>
                </c:pt>
                <c:pt idx="79596">
                  <c:v>110.55</c:v>
                </c:pt>
                <c:pt idx="79597">
                  <c:v>110.55138888888889</c:v>
                </c:pt>
                <c:pt idx="79598">
                  <c:v>110.55277777777778</c:v>
                </c:pt>
                <c:pt idx="79599">
                  <c:v>110.55416666666666</c:v>
                </c:pt>
                <c:pt idx="79600">
                  <c:v>110.55555555555556</c:v>
                </c:pt>
                <c:pt idx="79601">
                  <c:v>110.55694444444444</c:v>
                </c:pt>
                <c:pt idx="79602">
                  <c:v>110.55833333333334</c:v>
                </c:pt>
                <c:pt idx="79603">
                  <c:v>110.55972222222222</c:v>
                </c:pt>
                <c:pt idx="79604">
                  <c:v>110.56111111111112</c:v>
                </c:pt>
                <c:pt idx="79605">
                  <c:v>110.5625</c:v>
                </c:pt>
                <c:pt idx="79606">
                  <c:v>110.56388888888888</c:v>
                </c:pt>
                <c:pt idx="79607">
                  <c:v>110.56527777777778</c:v>
                </c:pt>
                <c:pt idx="79608">
                  <c:v>110.56666666666666</c:v>
                </c:pt>
                <c:pt idx="79609">
                  <c:v>110.56805555555556</c:v>
                </c:pt>
                <c:pt idx="79610">
                  <c:v>110.56944444444444</c:v>
                </c:pt>
                <c:pt idx="79611">
                  <c:v>110.57083333333334</c:v>
                </c:pt>
                <c:pt idx="79612">
                  <c:v>110.57222222222222</c:v>
                </c:pt>
                <c:pt idx="79613">
                  <c:v>110.57361111111111</c:v>
                </c:pt>
                <c:pt idx="79614">
                  <c:v>110.575</c:v>
                </c:pt>
                <c:pt idx="79615">
                  <c:v>110.57638888888889</c:v>
                </c:pt>
                <c:pt idx="79616">
                  <c:v>110.57777777777778</c:v>
                </c:pt>
                <c:pt idx="79617">
                  <c:v>110.57916666666667</c:v>
                </c:pt>
                <c:pt idx="79618">
                  <c:v>110.58055555555555</c:v>
                </c:pt>
                <c:pt idx="79619">
                  <c:v>110.58194444444445</c:v>
                </c:pt>
                <c:pt idx="79620">
                  <c:v>110.58333333333333</c:v>
                </c:pt>
                <c:pt idx="79621">
                  <c:v>110.58472222222223</c:v>
                </c:pt>
                <c:pt idx="79622">
                  <c:v>110.58611111111111</c:v>
                </c:pt>
                <c:pt idx="79623">
                  <c:v>110.58750000000001</c:v>
                </c:pt>
                <c:pt idx="79624">
                  <c:v>110.58888888888889</c:v>
                </c:pt>
                <c:pt idx="79625">
                  <c:v>110.59027777777777</c:v>
                </c:pt>
                <c:pt idx="79626">
                  <c:v>110.59166666666667</c:v>
                </c:pt>
                <c:pt idx="79627">
                  <c:v>110.59305555555555</c:v>
                </c:pt>
                <c:pt idx="79628">
                  <c:v>110.59444444444445</c:v>
                </c:pt>
                <c:pt idx="79629">
                  <c:v>110.59583333333333</c:v>
                </c:pt>
                <c:pt idx="79630">
                  <c:v>110.59722222222223</c:v>
                </c:pt>
                <c:pt idx="79631">
                  <c:v>110.59861111111111</c:v>
                </c:pt>
                <c:pt idx="79632">
                  <c:v>110.6</c:v>
                </c:pt>
                <c:pt idx="79633">
                  <c:v>110.60138888888889</c:v>
                </c:pt>
                <c:pt idx="79634">
                  <c:v>110.60277777777777</c:v>
                </c:pt>
                <c:pt idx="79635">
                  <c:v>110.60416666666667</c:v>
                </c:pt>
                <c:pt idx="79636">
                  <c:v>110.60555555555555</c:v>
                </c:pt>
                <c:pt idx="79637">
                  <c:v>110.60694444444445</c:v>
                </c:pt>
                <c:pt idx="79638">
                  <c:v>110.60833333333333</c:v>
                </c:pt>
                <c:pt idx="79639">
                  <c:v>110.60972222222222</c:v>
                </c:pt>
                <c:pt idx="79640">
                  <c:v>110.61111111111111</c:v>
                </c:pt>
                <c:pt idx="79641">
                  <c:v>110.6125</c:v>
                </c:pt>
                <c:pt idx="79642">
                  <c:v>110.61388888888889</c:v>
                </c:pt>
                <c:pt idx="79643">
                  <c:v>110.61527777777778</c:v>
                </c:pt>
                <c:pt idx="79644">
                  <c:v>110.61666666666666</c:v>
                </c:pt>
                <c:pt idx="79645">
                  <c:v>110.61805555555556</c:v>
                </c:pt>
                <c:pt idx="79646">
                  <c:v>110.61944444444444</c:v>
                </c:pt>
                <c:pt idx="79647">
                  <c:v>110.62083333333334</c:v>
                </c:pt>
                <c:pt idx="79648">
                  <c:v>110.62222222222222</c:v>
                </c:pt>
                <c:pt idx="79649">
                  <c:v>110.62361111111112</c:v>
                </c:pt>
                <c:pt idx="79650">
                  <c:v>110.625</c:v>
                </c:pt>
                <c:pt idx="79651">
                  <c:v>110.62638888888888</c:v>
                </c:pt>
                <c:pt idx="79652">
                  <c:v>110.62777777777778</c:v>
                </c:pt>
                <c:pt idx="79653">
                  <c:v>110.62916666666666</c:v>
                </c:pt>
                <c:pt idx="79654">
                  <c:v>110.63055555555556</c:v>
                </c:pt>
                <c:pt idx="79655">
                  <c:v>110.63194444444444</c:v>
                </c:pt>
                <c:pt idx="79656">
                  <c:v>110.63333333333334</c:v>
                </c:pt>
                <c:pt idx="79657">
                  <c:v>110.63472222222222</c:v>
                </c:pt>
                <c:pt idx="79658">
                  <c:v>110.63611111111111</c:v>
                </c:pt>
                <c:pt idx="79659">
                  <c:v>110.6375</c:v>
                </c:pt>
                <c:pt idx="79660">
                  <c:v>110.63888888888889</c:v>
                </c:pt>
                <c:pt idx="79661">
                  <c:v>110.64027777777778</c:v>
                </c:pt>
                <c:pt idx="79662">
                  <c:v>110.64166666666667</c:v>
                </c:pt>
                <c:pt idx="79663">
                  <c:v>110.64305555555555</c:v>
                </c:pt>
                <c:pt idx="79664">
                  <c:v>110.64444444444445</c:v>
                </c:pt>
                <c:pt idx="79665">
                  <c:v>110.64583333333333</c:v>
                </c:pt>
                <c:pt idx="79666">
                  <c:v>110.64722222222223</c:v>
                </c:pt>
                <c:pt idx="79667">
                  <c:v>110.64861111111111</c:v>
                </c:pt>
                <c:pt idx="79668">
                  <c:v>110.65</c:v>
                </c:pt>
                <c:pt idx="79669">
                  <c:v>110.65138888888889</c:v>
                </c:pt>
                <c:pt idx="79670">
                  <c:v>110.65277777777777</c:v>
                </c:pt>
                <c:pt idx="79671">
                  <c:v>110.65416666666667</c:v>
                </c:pt>
                <c:pt idx="79672">
                  <c:v>110.65555555555555</c:v>
                </c:pt>
                <c:pt idx="79673">
                  <c:v>110.65694444444445</c:v>
                </c:pt>
                <c:pt idx="79674">
                  <c:v>110.65833333333333</c:v>
                </c:pt>
                <c:pt idx="79675">
                  <c:v>110.65972222222223</c:v>
                </c:pt>
                <c:pt idx="79676">
                  <c:v>110.66111111111111</c:v>
                </c:pt>
                <c:pt idx="79677">
                  <c:v>110.66249999999999</c:v>
                </c:pt>
                <c:pt idx="79678">
                  <c:v>110.66388888888889</c:v>
                </c:pt>
                <c:pt idx="79679">
                  <c:v>110.66527777777777</c:v>
                </c:pt>
                <c:pt idx="79680">
                  <c:v>110.66666666666667</c:v>
                </c:pt>
                <c:pt idx="79681">
                  <c:v>110.66805555555555</c:v>
                </c:pt>
                <c:pt idx="79682">
                  <c:v>110.66944444444445</c:v>
                </c:pt>
                <c:pt idx="79683">
                  <c:v>110.67083333333333</c:v>
                </c:pt>
                <c:pt idx="79684">
                  <c:v>110.67222222222222</c:v>
                </c:pt>
                <c:pt idx="79685">
                  <c:v>110.67361111111111</c:v>
                </c:pt>
                <c:pt idx="79686">
                  <c:v>110.675</c:v>
                </c:pt>
                <c:pt idx="79687">
                  <c:v>110.67638888888889</c:v>
                </c:pt>
                <c:pt idx="79688">
                  <c:v>110.67777777777778</c:v>
                </c:pt>
                <c:pt idx="79689">
                  <c:v>110.67916666666666</c:v>
                </c:pt>
                <c:pt idx="79690">
                  <c:v>110.68055555555556</c:v>
                </c:pt>
                <c:pt idx="79691">
                  <c:v>110.68194444444444</c:v>
                </c:pt>
                <c:pt idx="79692">
                  <c:v>110.68333333333334</c:v>
                </c:pt>
                <c:pt idx="79693">
                  <c:v>110.68472222222222</c:v>
                </c:pt>
                <c:pt idx="79694">
                  <c:v>110.68611111111112</c:v>
                </c:pt>
                <c:pt idx="79695">
                  <c:v>110.6875</c:v>
                </c:pt>
                <c:pt idx="79696">
                  <c:v>110.68888888888888</c:v>
                </c:pt>
                <c:pt idx="79697">
                  <c:v>110.69027777777778</c:v>
                </c:pt>
                <c:pt idx="79698">
                  <c:v>110.69166666666666</c:v>
                </c:pt>
                <c:pt idx="79699">
                  <c:v>110.69305555555556</c:v>
                </c:pt>
                <c:pt idx="79700">
                  <c:v>110.69444444444444</c:v>
                </c:pt>
                <c:pt idx="79701">
                  <c:v>110.69583333333334</c:v>
                </c:pt>
                <c:pt idx="79702">
                  <c:v>110.69722222222222</c:v>
                </c:pt>
                <c:pt idx="79703">
                  <c:v>110.69861111111111</c:v>
                </c:pt>
                <c:pt idx="79704">
                  <c:v>110.7</c:v>
                </c:pt>
                <c:pt idx="79705">
                  <c:v>110.70138888888889</c:v>
                </c:pt>
                <c:pt idx="79706">
                  <c:v>110.70277777777778</c:v>
                </c:pt>
                <c:pt idx="79707">
                  <c:v>110.70416666666667</c:v>
                </c:pt>
                <c:pt idx="79708">
                  <c:v>110.70555555555555</c:v>
                </c:pt>
                <c:pt idx="79709">
                  <c:v>110.70694444444445</c:v>
                </c:pt>
                <c:pt idx="79710">
                  <c:v>110.70833333333333</c:v>
                </c:pt>
                <c:pt idx="79711">
                  <c:v>110.70972222222223</c:v>
                </c:pt>
                <c:pt idx="79712">
                  <c:v>110.71111111111111</c:v>
                </c:pt>
                <c:pt idx="79713">
                  <c:v>110.71250000000001</c:v>
                </c:pt>
                <c:pt idx="79714">
                  <c:v>110.71388888888889</c:v>
                </c:pt>
                <c:pt idx="79715">
                  <c:v>110.71527777777777</c:v>
                </c:pt>
                <c:pt idx="79716">
                  <c:v>110.71666666666667</c:v>
                </c:pt>
                <c:pt idx="79717">
                  <c:v>110.71805555555555</c:v>
                </c:pt>
                <c:pt idx="79718">
                  <c:v>110.71944444444445</c:v>
                </c:pt>
                <c:pt idx="79719">
                  <c:v>110.72083333333333</c:v>
                </c:pt>
                <c:pt idx="79720">
                  <c:v>110.72222222222223</c:v>
                </c:pt>
                <c:pt idx="79721">
                  <c:v>110.72361111111111</c:v>
                </c:pt>
                <c:pt idx="79722">
                  <c:v>110.72499999999999</c:v>
                </c:pt>
                <c:pt idx="79723">
                  <c:v>110.72638888888889</c:v>
                </c:pt>
                <c:pt idx="79724">
                  <c:v>110.72777777777777</c:v>
                </c:pt>
                <c:pt idx="79725">
                  <c:v>110.72916666666667</c:v>
                </c:pt>
                <c:pt idx="79726">
                  <c:v>110.73055555555555</c:v>
                </c:pt>
                <c:pt idx="79727">
                  <c:v>110.73194444444445</c:v>
                </c:pt>
                <c:pt idx="79728">
                  <c:v>110.73333333333333</c:v>
                </c:pt>
                <c:pt idx="79729">
                  <c:v>110.73472222222222</c:v>
                </c:pt>
                <c:pt idx="79730">
                  <c:v>110.73611111111111</c:v>
                </c:pt>
                <c:pt idx="79731">
                  <c:v>110.7375</c:v>
                </c:pt>
                <c:pt idx="79732">
                  <c:v>110.73888888888889</c:v>
                </c:pt>
                <c:pt idx="79733">
                  <c:v>110.74027777777778</c:v>
                </c:pt>
                <c:pt idx="79734">
                  <c:v>110.74166666666666</c:v>
                </c:pt>
                <c:pt idx="79735">
                  <c:v>110.74305555555556</c:v>
                </c:pt>
                <c:pt idx="79736">
                  <c:v>110.74444444444444</c:v>
                </c:pt>
                <c:pt idx="79737">
                  <c:v>110.74583333333334</c:v>
                </c:pt>
                <c:pt idx="79738">
                  <c:v>110.74722222222222</c:v>
                </c:pt>
                <c:pt idx="79739">
                  <c:v>110.74861111111112</c:v>
                </c:pt>
                <c:pt idx="79740">
                  <c:v>110.75</c:v>
                </c:pt>
                <c:pt idx="79741">
                  <c:v>110.75138888888888</c:v>
                </c:pt>
                <c:pt idx="79742">
                  <c:v>110.75277777777778</c:v>
                </c:pt>
                <c:pt idx="79743">
                  <c:v>110.75416666666666</c:v>
                </c:pt>
                <c:pt idx="79744">
                  <c:v>110.75555555555556</c:v>
                </c:pt>
                <c:pt idx="79745">
                  <c:v>110.75694444444444</c:v>
                </c:pt>
                <c:pt idx="79746">
                  <c:v>110.75833333333334</c:v>
                </c:pt>
                <c:pt idx="79747">
                  <c:v>110.75972222222222</c:v>
                </c:pt>
                <c:pt idx="79748">
                  <c:v>110.76111111111111</c:v>
                </c:pt>
                <c:pt idx="79749">
                  <c:v>110.7625</c:v>
                </c:pt>
                <c:pt idx="79750">
                  <c:v>110.76388888888889</c:v>
                </c:pt>
                <c:pt idx="79751">
                  <c:v>110.76527777777778</c:v>
                </c:pt>
                <c:pt idx="79752">
                  <c:v>110.76666666666667</c:v>
                </c:pt>
                <c:pt idx="79753">
                  <c:v>110.76805555555555</c:v>
                </c:pt>
                <c:pt idx="79754">
                  <c:v>110.76944444444445</c:v>
                </c:pt>
                <c:pt idx="79755">
                  <c:v>110.77083333333333</c:v>
                </c:pt>
                <c:pt idx="79756">
                  <c:v>110.77222222222223</c:v>
                </c:pt>
                <c:pt idx="79757">
                  <c:v>110.77361111111111</c:v>
                </c:pt>
                <c:pt idx="79758">
                  <c:v>110.77500000000001</c:v>
                </c:pt>
                <c:pt idx="79759">
                  <c:v>110.77638888888889</c:v>
                </c:pt>
                <c:pt idx="79760">
                  <c:v>110.77777777777777</c:v>
                </c:pt>
                <c:pt idx="79761">
                  <c:v>110.77916666666667</c:v>
                </c:pt>
                <c:pt idx="79762">
                  <c:v>110.78055555555555</c:v>
                </c:pt>
                <c:pt idx="79763">
                  <c:v>110.78194444444445</c:v>
                </c:pt>
                <c:pt idx="79764">
                  <c:v>110.78333333333333</c:v>
                </c:pt>
                <c:pt idx="79765">
                  <c:v>110.78472222222223</c:v>
                </c:pt>
                <c:pt idx="79766">
                  <c:v>110.78611111111111</c:v>
                </c:pt>
                <c:pt idx="79767">
                  <c:v>110.78749999999999</c:v>
                </c:pt>
                <c:pt idx="79768">
                  <c:v>110.78888888888889</c:v>
                </c:pt>
                <c:pt idx="79769">
                  <c:v>110.79027777777777</c:v>
                </c:pt>
                <c:pt idx="79770">
                  <c:v>110.79166666666667</c:v>
                </c:pt>
                <c:pt idx="79771">
                  <c:v>110.79305555555555</c:v>
                </c:pt>
                <c:pt idx="79772">
                  <c:v>110.79444444444445</c:v>
                </c:pt>
                <c:pt idx="79773">
                  <c:v>110.79583333333333</c:v>
                </c:pt>
                <c:pt idx="79774">
                  <c:v>110.79722222222222</c:v>
                </c:pt>
                <c:pt idx="79775">
                  <c:v>110.79861111111111</c:v>
                </c:pt>
                <c:pt idx="79776">
                  <c:v>110.8</c:v>
                </c:pt>
                <c:pt idx="79777">
                  <c:v>110.80138888888889</c:v>
                </c:pt>
                <c:pt idx="79778">
                  <c:v>110.80277777777778</c:v>
                </c:pt>
                <c:pt idx="79779">
                  <c:v>110.80416666666666</c:v>
                </c:pt>
                <c:pt idx="79780">
                  <c:v>110.80555555555556</c:v>
                </c:pt>
                <c:pt idx="79781">
                  <c:v>110.80694444444444</c:v>
                </c:pt>
                <c:pt idx="79782">
                  <c:v>110.80833333333334</c:v>
                </c:pt>
                <c:pt idx="79783">
                  <c:v>110.80972222222222</c:v>
                </c:pt>
                <c:pt idx="79784">
                  <c:v>110.81111111111112</c:v>
                </c:pt>
                <c:pt idx="79785">
                  <c:v>110.8125</c:v>
                </c:pt>
                <c:pt idx="79786">
                  <c:v>110.81388888888888</c:v>
                </c:pt>
                <c:pt idx="79787">
                  <c:v>110.81527777777778</c:v>
                </c:pt>
                <c:pt idx="79788">
                  <c:v>110.81666666666666</c:v>
                </c:pt>
                <c:pt idx="79789">
                  <c:v>110.81805555555556</c:v>
                </c:pt>
                <c:pt idx="79790">
                  <c:v>110.81944444444444</c:v>
                </c:pt>
                <c:pt idx="79791">
                  <c:v>110.82083333333334</c:v>
                </c:pt>
                <c:pt idx="79792">
                  <c:v>110.82222222222222</c:v>
                </c:pt>
                <c:pt idx="79793">
                  <c:v>110.82361111111111</c:v>
                </c:pt>
                <c:pt idx="79794">
                  <c:v>110.825</c:v>
                </c:pt>
                <c:pt idx="79795">
                  <c:v>110.82638888888889</c:v>
                </c:pt>
                <c:pt idx="79796">
                  <c:v>110.82777777777778</c:v>
                </c:pt>
                <c:pt idx="79797">
                  <c:v>110.82916666666667</c:v>
                </c:pt>
                <c:pt idx="79798">
                  <c:v>110.83055555555555</c:v>
                </c:pt>
                <c:pt idx="79799">
                  <c:v>110.83194444444445</c:v>
                </c:pt>
                <c:pt idx="79800">
                  <c:v>110.83333333333333</c:v>
                </c:pt>
                <c:pt idx="79801">
                  <c:v>110.83472222222223</c:v>
                </c:pt>
                <c:pt idx="79802">
                  <c:v>110.83611111111111</c:v>
                </c:pt>
                <c:pt idx="79803">
                  <c:v>110.83750000000001</c:v>
                </c:pt>
                <c:pt idx="79804">
                  <c:v>110.83888888888889</c:v>
                </c:pt>
                <c:pt idx="79805">
                  <c:v>110.84027777777777</c:v>
                </c:pt>
                <c:pt idx="79806">
                  <c:v>110.84166666666667</c:v>
                </c:pt>
                <c:pt idx="79807">
                  <c:v>110.84305555555555</c:v>
                </c:pt>
                <c:pt idx="79808">
                  <c:v>110.84444444444445</c:v>
                </c:pt>
                <c:pt idx="79809">
                  <c:v>110.84583333333333</c:v>
                </c:pt>
                <c:pt idx="79810">
                  <c:v>110.84722222222223</c:v>
                </c:pt>
                <c:pt idx="79811">
                  <c:v>110.84861111111111</c:v>
                </c:pt>
                <c:pt idx="79812">
                  <c:v>110.85</c:v>
                </c:pt>
                <c:pt idx="79813">
                  <c:v>110.85138888888889</c:v>
                </c:pt>
                <c:pt idx="79814">
                  <c:v>110.85277777777777</c:v>
                </c:pt>
                <c:pt idx="79815">
                  <c:v>110.85416666666667</c:v>
                </c:pt>
                <c:pt idx="79816">
                  <c:v>110.85555555555555</c:v>
                </c:pt>
                <c:pt idx="79817">
                  <c:v>110.85694444444445</c:v>
                </c:pt>
                <c:pt idx="79818">
                  <c:v>110.85833333333333</c:v>
                </c:pt>
                <c:pt idx="79819">
                  <c:v>110.85972222222222</c:v>
                </c:pt>
                <c:pt idx="79820">
                  <c:v>110.86111111111111</c:v>
                </c:pt>
                <c:pt idx="79821">
                  <c:v>110.8625</c:v>
                </c:pt>
                <c:pt idx="79822">
                  <c:v>110.86388888888889</c:v>
                </c:pt>
                <c:pt idx="79823">
                  <c:v>110.86527777777778</c:v>
                </c:pt>
                <c:pt idx="79824">
                  <c:v>110.86666666666666</c:v>
                </c:pt>
                <c:pt idx="79825">
                  <c:v>110.86805555555556</c:v>
                </c:pt>
                <c:pt idx="79826">
                  <c:v>110.86944444444444</c:v>
                </c:pt>
                <c:pt idx="79827">
                  <c:v>110.87083333333334</c:v>
                </c:pt>
                <c:pt idx="79828">
                  <c:v>110.87222222222222</c:v>
                </c:pt>
                <c:pt idx="79829">
                  <c:v>110.87361111111112</c:v>
                </c:pt>
                <c:pt idx="79830">
                  <c:v>110.875</c:v>
                </c:pt>
                <c:pt idx="79831">
                  <c:v>110.87638888888888</c:v>
                </c:pt>
                <c:pt idx="79832">
                  <c:v>110.87777777777778</c:v>
                </c:pt>
                <c:pt idx="79833">
                  <c:v>110.87916666666666</c:v>
                </c:pt>
                <c:pt idx="79834">
                  <c:v>110.88055555555556</c:v>
                </c:pt>
                <c:pt idx="79835">
                  <c:v>110.88194444444444</c:v>
                </c:pt>
                <c:pt idx="79836">
                  <c:v>110.88333333333334</c:v>
                </c:pt>
                <c:pt idx="79837">
                  <c:v>110.88472222222222</c:v>
                </c:pt>
                <c:pt idx="79838">
                  <c:v>110.88611111111111</c:v>
                </c:pt>
                <c:pt idx="79839">
                  <c:v>110.8875</c:v>
                </c:pt>
                <c:pt idx="79840">
                  <c:v>110.88888888888889</c:v>
                </c:pt>
                <c:pt idx="79841">
                  <c:v>110.89027777777778</c:v>
                </c:pt>
                <c:pt idx="79842">
                  <c:v>110.89166666666667</c:v>
                </c:pt>
                <c:pt idx="79843">
                  <c:v>110.89305555555555</c:v>
                </c:pt>
                <c:pt idx="79844">
                  <c:v>110.89444444444445</c:v>
                </c:pt>
                <c:pt idx="79845">
                  <c:v>110.89583333333333</c:v>
                </c:pt>
                <c:pt idx="79846">
                  <c:v>110.89722222222223</c:v>
                </c:pt>
                <c:pt idx="79847">
                  <c:v>110.89861111111111</c:v>
                </c:pt>
                <c:pt idx="79848">
                  <c:v>110.9</c:v>
                </c:pt>
                <c:pt idx="79849">
                  <c:v>110.90138888888889</c:v>
                </c:pt>
                <c:pt idx="79850">
                  <c:v>110.90277777777777</c:v>
                </c:pt>
                <c:pt idx="79851">
                  <c:v>110.90416666666667</c:v>
                </c:pt>
                <c:pt idx="79852">
                  <c:v>110.90555555555555</c:v>
                </c:pt>
                <c:pt idx="79853">
                  <c:v>110.90694444444445</c:v>
                </c:pt>
                <c:pt idx="79854">
                  <c:v>110.90833333333333</c:v>
                </c:pt>
                <c:pt idx="79855">
                  <c:v>110.90972222222223</c:v>
                </c:pt>
                <c:pt idx="79856">
                  <c:v>110.91111111111111</c:v>
                </c:pt>
                <c:pt idx="79857">
                  <c:v>110.91249999999999</c:v>
                </c:pt>
                <c:pt idx="79858">
                  <c:v>110.91388888888889</c:v>
                </c:pt>
                <c:pt idx="79859">
                  <c:v>110.91527777777777</c:v>
                </c:pt>
                <c:pt idx="79860">
                  <c:v>110.91666666666667</c:v>
                </c:pt>
                <c:pt idx="79861">
                  <c:v>110.91805555555555</c:v>
                </c:pt>
                <c:pt idx="79862">
                  <c:v>110.91944444444445</c:v>
                </c:pt>
                <c:pt idx="79863">
                  <c:v>110.92083333333333</c:v>
                </c:pt>
                <c:pt idx="79864">
                  <c:v>110.92222222222222</c:v>
                </c:pt>
                <c:pt idx="79865">
                  <c:v>110.92361111111111</c:v>
                </c:pt>
                <c:pt idx="79866">
                  <c:v>110.925</c:v>
                </c:pt>
                <c:pt idx="79867">
                  <c:v>110.92638888888889</c:v>
                </c:pt>
                <c:pt idx="79868">
                  <c:v>110.92777777777778</c:v>
                </c:pt>
                <c:pt idx="79869">
                  <c:v>110.92916666666666</c:v>
                </c:pt>
                <c:pt idx="79870">
                  <c:v>110.93055555555556</c:v>
                </c:pt>
                <c:pt idx="79871">
                  <c:v>110.93194444444444</c:v>
                </c:pt>
                <c:pt idx="79872">
                  <c:v>110.93333333333334</c:v>
                </c:pt>
                <c:pt idx="79873">
                  <c:v>110.93472222222222</c:v>
                </c:pt>
                <c:pt idx="79874">
                  <c:v>110.93611111111112</c:v>
                </c:pt>
                <c:pt idx="79875">
                  <c:v>110.9375</c:v>
                </c:pt>
                <c:pt idx="79876">
                  <c:v>110.93888888888888</c:v>
                </c:pt>
                <c:pt idx="79877">
                  <c:v>110.94027777777778</c:v>
                </c:pt>
                <c:pt idx="79878">
                  <c:v>110.94166666666666</c:v>
                </c:pt>
                <c:pt idx="79879">
                  <c:v>110.94305555555556</c:v>
                </c:pt>
                <c:pt idx="79880">
                  <c:v>110.94444444444444</c:v>
                </c:pt>
                <c:pt idx="79881">
                  <c:v>110.94583333333334</c:v>
                </c:pt>
                <c:pt idx="79882">
                  <c:v>110.94722222222222</c:v>
                </c:pt>
                <c:pt idx="79883">
                  <c:v>110.94861111111111</c:v>
                </c:pt>
                <c:pt idx="79884">
                  <c:v>110.95</c:v>
                </c:pt>
                <c:pt idx="79885">
                  <c:v>110.95138888888889</c:v>
                </c:pt>
                <c:pt idx="79886">
                  <c:v>110.95277777777778</c:v>
                </c:pt>
                <c:pt idx="79887">
                  <c:v>110.95416666666667</c:v>
                </c:pt>
                <c:pt idx="79888">
                  <c:v>110.95555555555555</c:v>
                </c:pt>
                <c:pt idx="79889">
                  <c:v>110.95694444444445</c:v>
                </c:pt>
                <c:pt idx="79890">
                  <c:v>110.95833333333333</c:v>
                </c:pt>
                <c:pt idx="79891">
                  <c:v>110.95972222222223</c:v>
                </c:pt>
                <c:pt idx="79892">
                  <c:v>110.96111111111111</c:v>
                </c:pt>
                <c:pt idx="79893">
                  <c:v>110.96250000000001</c:v>
                </c:pt>
                <c:pt idx="79894">
                  <c:v>110.96388888888889</c:v>
                </c:pt>
                <c:pt idx="79895">
                  <c:v>110.96527777777777</c:v>
                </c:pt>
                <c:pt idx="79896">
                  <c:v>110.96666666666667</c:v>
                </c:pt>
                <c:pt idx="79897">
                  <c:v>110.96805555555555</c:v>
                </c:pt>
                <c:pt idx="79898">
                  <c:v>110.96944444444445</c:v>
                </c:pt>
                <c:pt idx="79899">
                  <c:v>110.97083333333333</c:v>
                </c:pt>
                <c:pt idx="79900">
                  <c:v>110.97222222222223</c:v>
                </c:pt>
                <c:pt idx="79901">
                  <c:v>110.97361111111111</c:v>
                </c:pt>
                <c:pt idx="79902">
                  <c:v>110.97499999999999</c:v>
                </c:pt>
                <c:pt idx="79903">
                  <c:v>110.97638888888889</c:v>
                </c:pt>
                <c:pt idx="79904">
                  <c:v>110.97777777777777</c:v>
                </c:pt>
                <c:pt idx="79905">
                  <c:v>110.97916666666667</c:v>
                </c:pt>
                <c:pt idx="79906">
                  <c:v>110.98055555555555</c:v>
                </c:pt>
                <c:pt idx="79907">
                  <c:v>110.98194444444445</c:v>
                </c:pt>
                <c:pt idx="79908">
                  <c:v>110.98333333333333</c:v>
                </c:pt>
                <c:pt idx="79909">
                  <c:v>110.98472222222222</c:v>
                </c:pt>
                <c:pt idx="79910">
                  <c:v>110.98611111111111</c:v>
                </c:pt>
                <c:pt idx="79911">
                  <c:v>110.9875</c:v>
                </c:pt>
                <c:pt idx="79912">
                  <c:v>110.98888888888889</c:v>
                </c:pt>
                <c:pt idx="79913">
                  <c:v>110.99027777777778</c:v>
                </c:pt>
                <c:pt idx="79914">
                  <c:v>110.99166666666666</c:v>
                </c:pt>
                <c:pt idx="79915">
                  <c:v>110.99305555555556</c:v>
                </c:pt>
                <c:pt idx="79916">
                  <c:v>110.99444444444444</c:v>
                </c:pt>
                <c:pt idx="79917">
                  <c:v>110.99583333333334</c:v>
                </c:pt>
                <c:pt idx="79918">
                  <c:v>110.99722222222222</c:v>
                </c:pt>
                <c:pt idx="79919">
                  <c:v>110.99861111111112</c:v>
                </c:pt>
                <c:pt idx="79920">
                  <c:v>111</c:v>
                </c:pt>
                <c:pt idx="79921">
                  <c:v>111.00138888888888</c:v>
                </c:pt>
                <c:pt idx="79922">
                  <c:v>111.00277777777778</c:v>
                </c:pt>
                <c:pt idx="79923">
                  <c:v>111.00416666666666</c:v>
                </c:pt>
                <c:pt idx="79924">
                  <c:v>111.00555555555556</c:v>
                </c:pt>
                <c:pt idx="79925">
                  <c:v>111.00694444444444</c:v>
                </c:pt>
                <c:pt idx="79926">
                  <c:v>111.00833333333334</c:v>
                </c:pt>
                <c:pt idx="79927">
                  <c:v>111.00972222222222</c:v>
                </c:pt>
                <c:pt idx="79928">
                  <c:v>111.01111111111111</c:v>
                </c:pt>
                <c:pt idx="79929">
                  <c:v>111.0125</c:v>
                </c:pt>
                <c:pt idx="79930">
                  <c:v>111.01388888888889</c:v>
                </c:pt>
                <c:pt idx="79931">
                  <c:v>111.01527777777778</c:v>
                </c:pt>
                <c:pt idx="79932">
                  <c:v>111.01666666666667</c:v>
                </c:pt>
                <c:pt idx="79933">
                  <c:v>111.01805555555555</c:v>
                </c:pt>
                <c:pt idx="79934">
                  <c:v>111.01944444444445</c:v>
                </c:pt>
                <c:pt idx="79935">
                  <c:v>111.02083333333333</c:v>
                </c:pt>
                <c:pt idx="79936">
                  <c:v>111.02222222222223</c:v>
                </c:pt>
                <c:pt idx="79937">
                  <c:v>111.02361111111111</c:v>
                </c:pt>
                <c:pt idx="79938">
                  <c:v>111.02500000000001</c:v>
                </c:pt>
                <c:pt idx="79939">
                  <c:v>111.02638888888889</c:v>
                </c:pt>
                <c:pt idx="79940">
                  <c:v>111.02777777777777</c:v>
                </c:pt>
                <c:pt idx="79941">
                  <c:v>111.02916666666667</c:v>
                </c:pt>
                <c:pt idx="79942">
                  <c:v>111.03055555555555</c:v>
                </c:pt>
                <c:pt idx="79943">
                  <c:v>111.03194444444445</c:v>
                </c:pt>
                <c:pt idx="79944">
                  <c:v>111.03333333333333</c:v>
                </c:pt>
                <c:pt idx="79945">
                  <c:v>111.03472222222223</c:v>
                </c:pt>
                <c:pt idx="79946">
                  <c:v>111.03611111111111</c:v>
                </c:pt>
                <c:pt idx="79947">
                  <c:v>111.03749999999999</c:v>
                </c:pt>
                <c:pt idx="79948">
                  <c:v>111.03888888888889</c:v>
                </c:pt>
                <c:pt idx="79949">
                  <c:v>111.04027777777777</c:v>
                </c:pt>
                <c:pt idx="79950">
                  <c:v>111.04166666666667</c:v>
                </c:pt>
                <c:pt idx="79951">
                  <c:v>111.04305555555555</c:v>
                </c:pt>
                <c:pt idx="79952">
                  <c:v>111.04444444444445</c:v>
                </c:pt>
                <c:pt idx="79953">
                  <c:v>111.04583333333333</c:v>
                </c:pt>
                <c:pt idx="79954">
                  <c:v>111.04722222222222</c:v>
                </c:pt>
                <c:pt idx="79955">
                  <c:v>111.04861111111111</c:v>
                </c:pt>
                <c:pt idx="79956">
                  <c:v>111.05</c:v>
                </c:pt>
                <c:pt idx="79957">
                  <c:v>111.05138888888889</c:v>
                </c:pt>
                <c:pt idx="79958">
                  <c:v>111.05277777777778</c:v>
                </c:pt>
                <c:pt idx="79959">
                  <c:v>111.05416666666666</c:v>
                </c:pt>
                <c:pt idx="79960">
                  <c:v>111.05555555555556</c:v>
                </c:pt>
                <c:pt idx="79961">
                  <c:v>111.05694444444444</c:v>
                </c:pt>
                <c:pt idx="79962">
                  <c:v>111.05833333333334</c:v>
                </c:pt>
                <c:pt idx="79963">
                  <c:v>111.05972222222222</c:v>
                </c:pt>
                <c:pt idx="79964">
                  <c:v>111.06111111111112</c:v>
                </c:pt>
                <c:pt idx="79965">
                  <c:v>111.0625</c:v>
                </c:pt>
                <c:pt idx="79966">
                  <c:v>111.06388888888888</c:v>
                </c:pt>
                <c:pt idx="79967">
                  <c:v>111.06527777777778</c:v>
                </c:pt>
                <c:pt idx="79968">
                  <c:v>111.06666666666666</c:v>
                </c:pt>
                <c:pt idx="79969">
                  <c:v>111.06805555555556</c:v>
                </c:pt>
                <c:pt idx="79970">
                  <c:v>111.06944444444444</c:v>
                </c:pt>
                <c:pt idx="79971">
                  <c:v>111.07083333333334</c:v>
                </c:pt>
                <c:pt idx="79972">
                  <c:v>111.07222222222222</c:v>
                </c:pt>
                <c:pt idx="79973">
                  <c:v>111.07361111111111</c:v>
                </c:pt>
                <c:pt idx="79974">
                  <c:v>111.075</c:v>
                </c:pt>
                <c:pt idx="79975">
                  <c:v>111.07638888888889</c:v>
                </c:pt>
                <c:pt idx="79976">
                  <c:v>111.07777777777778</c:v>
                </c:pt>
                <c:pt idx="79977">
                  <c:v>111.07916666666667</c:v>
                </c:pt>
                <c:pt idx="79978">
                  <c:v>111.08055555555555</c:v>
                </c:pt>
                <c:pt idx="79979">
                  <c:v>111.08194444444445</c:v>
                </c:pt>
                <c:pt idx="79980">
                  <c:v>111.08333333333333</c:v>
                </c:pt>
                <c:pt idx="79981">
                  <c:v>111.08472222222223</c:v>
                </c:pt>
                <c:pt idx="79982">
                  <c:v>111.08611111111111</c:v>
                </c:pt>
                <c:pt idx="79983">
                  <c:v>111.08750000000001</c:v>
                </c:pt>
                <c:pt idx="79984">
                  <c:v>111.08888888888889</c:v>
                </c:pt>
                <c:pt idx="79985">
                  <c:v>111.09027777777777</c:v>
                </c:pt>
                <c:pt idx="79986">
                  <c:v>111.09166666666667</c:v>
                </c:pt>
                <c:pt idx="79987">
                  <c:v>111.09305555555555</c:v>
                </c:pt>
                <c:pt idx="79988">
                  <c:v>111.09444444444445</c:v>
                </c:pt>
                <c:pt idx="79989">
                  <c:v>111.09583333333333</c:v>
                </c:pt>
                <c:pt idx="79990">
                  <c:v>111.09722222222223</c:v>
                </c:pt>
                <c:pt idx="79991">
                  <c:v>111.09861111111111</c:v>
                </c:pt>
                <c:pt idx="79992">
                  <c:v>111.1</c:v>
                </c:pt>
                <c:pt idx="79993">
                  <c:v>111.10138888888889</c:v>
                </c:pt>
                <c:pt idx="79994">
                  <c:v>111.10277777777777</c:v>
                </c:pt>
                <c:pt idx="79995">
                  <c:v>111.10416666666667</c:v>
                </c:pt>
                <c:pt idx="79996">
                  <c:v>111.10555555555555</c:v>
                </c:pt>
                <c:pt idx="79997">
                  <c:v>111.10694444444445</c:v>
                </c:pt>
                <c:pt idx="79998">
                  <c:v>111.10833333333333</c:v>
                </c:pt>
                <c:pt idx="79999">
                  <c:v>111.10972222222222</c:v>
                </c:pt>
                <c:pt idx="80000">
                  <c:v>111.11111111111111</c:v>
                </c:pt>
                <c:pt idx="80001">
                  <c:v>111.1125</c:v>
                </c:pt>
                <c:pt idx="80002">
                  <c:v>111.11388888888889</c:v>
                </c:pt>
                <c:pt idx="80003">
                  <c:v>111.11527777777778</c:v>
                </c:pt>
                <c:pt idx="80004">
                  <c:v>111.11666666666666</c:v>
                </c:pt>
                <c:pt idx="80005">
                  <c:v>111.11805555555556</c:v>
                </c:pt>
                <c:pt idx="80006">
                  <c:v>111.11944444444444</c:v>
                </c:pt>
                <c:pt idx="80007">
                  <c:v>111.12083333333334</c:v>
                </c:pt>
                <c:pt idx="80008">
                  <c:v>111.12222222222222</c:v>
                </c:pt>
                <c:pt idx="80009">
                  <c:v>111.12361111111112</c:v>
                </c:pt>
                <c:pt idx="80010">
                  <c:v>111.125</c:v>
                </c:pt>
                <c:pt idx="80011">
                  <c:v>111.12638888888888</c:v>
                </c:pt>
                <c:pt idx="80012">
                  <c:v>111.12777777777778</c:v>
                </c:pt>
                <c:pt idx="80013">
                  <c:v>111.12916666666666</c:v>
                </c:pt>
                <c:pt idx="80014">
                  <c:v>111.13055555555556</c:v>
                </c:pt>
                <c:pt idx="80015">
                  <c:v>111.13194444444444</c:v>
                </c:pt>
                <c:pt idx="80016">
                  <c:v>111.13333333333334</c:v>
                </c:pt>
                <c:pt idx="80017">
                  <c:v>111.13472222222222</c:v>
                </c:pt>
                <c:pt idx="80018">
                  <c:v>111.13611111111111</c:v>
                </c:pt>
                <c:pt idx="80019">
                  <c:v>111.1375</c:v>
                </c:pt>
                <c:pt idx="80020">
                  <c:v>111.13888888888889</c:v>
                </c:pt>
                <c:pt idx="80021">
                  <c:v>111.14027777777778</c:v>
                </c:pt>
                <c:pt idx="80022">
                  <c:v>111.14166666666667</c:v>
                </c:pt>
                <c:pt idx="80023">
                  <c:v>111.14305555555555</c:v>
                </c:pt>
                <c:pt idx="80024">
                  <c:v>111.14444444444445</c:v>
                </c:pt>
                <c:pt idx="80025">
                  <c:v>111.14583333333333</c:v>
                </c:pt>
                <c:pt idx="80026">
                  <c:v>111.14722222222223</c:v>
                </c:pt>
                <c:pt idx="80027">
                  <c:v>111.14861111111111</c:v>
                </c:pt>
                <c:pt idx="80028">
                  <c:v>111.15</c:v>
                </c:pt>
                <c:pt idx="80029">
                  <c:v>111.15138888888889</c:v>
                </c:pt>
                <c:pt idx="80030">
                  <c:v>111.15277777777777</c:v>
                </c:pt>
                <c:pt idx="80031">
                  <c:v>111.15416666666667</c:v>
                </c:pt>
                <c:pt idx="80032">
                  <c:v>111.15555555555555</c:v>
                </c:pt>
                <c:pt idx="80033">
                  <c:v>111.15694444444445</c:v>
                </c:pt>
                <c:pt idx="80034">
                  <c:v>111.15833333333333</c:v>
                </c:pt>
                <c:pt idx="80035">
                  <c:v>111.15972222222223</c:v>
                </c:pt>
                <c:pt idx="80036">
                  <c:v>111.16111111111111</c:v>
                </c:pt>
                <c:pt idx="80037">
                  <c:v>111.16249999999999</c:v>
                </c:pt>
                <c:pt idx="80038">
                  <c:v>111.16388888888889</c:v>
                </c:pt>
                <c:pt idx="80039">
                  <c:v>111.16527777777777</c:v>
                </c:pt>
                <c:pt idx="80040">
                  <c:v>111.16666666666667</c:v>
                </c:pt>
                <c:pt idx="80041">
                  <c:v>111.16805555555555</c:v>
                </c:pt>
                <c:pt idx="80042">
                  <c:v>111.16944444444445</c:v>
                </c:pt>
                <c:pt idx="80043">
                  <c:v>111.17083333333333</c:v>
                </c:pt>
                <c:pt idx="80044">
                  <c:v>111.17222222222222</c:v>
                </c:pt>
                <c:pt idx="80045">
                  <c:v>111.17361111111111</c:v>
                </c:pt>
                <c:pt idx="80046">
                  <c:v>111.175</c:v>
                </c:pt>
                <c:pt idx="80047">
                  <c:v>111.17638888888889</c:v>
                </c:pt>
                <c:pt idx="80048">
                  <c:v>111.17777777777778</c:v>
                </c:pt>
                <c:pt idx="80049">
                  <c:v>111.17916666666666</c:v>
                </c:pt>
                <c:pt idx="80050">
                  <c:v>111.18055555555556</c:v>
                </c:pt>
                <c:pt idx="80051">
                  <c:v>111.18194444444444</c:v>
                </c:pt>
                <c:pt idx="80052">
                  <c:v>111.18333333333334</c:v>
                </c:pt>
                <c:pt idx="80053">
                  <c:v>111.18472222222222</c:v>
                </c:pt>
                <c:pt idx="80054">
                  <c:v>111.18611111111112</c:v>
                </c:pt>
                <c:pt idx="80055">
                  <c:v>111.1875</c:v>
                </c:pt>
                <c:pt idx="80056">
                  <c:v>111.18888888888888</c:v>
                </c:pt>
                <c:pt idx="80057">
                  <c:v>111.19027777777778</c:v>
                </c:pt>
                <c:pt idx="80058">
                  <c:v>111.19166666666666</c:v>
                </c:pt>
                <c:pt idx="80059">
                  <c:v>111.19305555555556</c:v>
                </c:pt>
                <c:pt idx="80060">
                  <c:v>111.19444444444444</c:v>
                </c:pt>
                <c:pt idx="80061">
                  <c:v>111.19583333333334</c:v>
                </c:pt>
                <c:pt idx="80062">
                  <c:v>111.19722222222222</c:v>
                </c:pt>
                <c:pt idx="80063">
                  <c:v>111.19861111111111</c:v>
                </c:pt>
                <c:pt idx="80064">
                  <c:v>111.2</c:v>
                </c:pt>
                <c:pt idx="80065">
                  <c:v>111.20138888888889</c:v>
                </c:pt>
                <c:pt idx="80066">
                  <c:v>111.20277777777778</c:v>
                </c:pt>
                <c:pt idx="80067">
                  <c:v>111.20416666666667</c:v>
                </c:pt>
                <c:pt idx="80068">
                  <c:v>111.20555555555555</c:v>
                </c:pt>
                <c:pt idx="80069">
                  <c:v>111.20694444444445</c:v>
                </c:pt>
                <c:pt idx="80070">
                  <c:v>111.20833333333333</c:v>
                </c:pt>
                <c:pt idx="80071">
                  <c:v>111.20972222222223</c:v>
                </c:pt>
                <c:pt idx="80072">
                  <c:v>111.21111111111111</c:v>
                </c:pt>
                <c:pt idx="80073">
                  <c:v>111.21250000000001</c:v>
                </c:pt>
                <c:pt idx="80074">
                  <c:v>111.21388888888889</c:v>
                </c:pt>
                <c:pt idx="80075">
                  <c:v>111.21527777777777</c:v>
                </c:pt>
                <c:pt idx="80076">
                  <c:v>111.21666666666667</c:v>
                </c:pt>
                <c:pt idx="80077">
                  <c:v>111.21805555555555</c:v>
                </c:pt>
                <c:pt idx="80078">
                  <c:v>111.21944444444445</c:v>
                </c:pt>
                <c:pt idx="80079">
                  <c:v>111.22083333333333</c:v>
                </c:pt>
                <c:pt idx="80080">
                  <c:v>111.22222222222223</c:v>
                </c:pt>
                <c:pt idx="80081">
                  <c:v>111.22361111111111</c:v>
                </c:pt>
                <c:pt idx="80082">
                  <c:v>111.22499999999999</c:v>
                </c:pt>
                <c:pt idx="80083">
                  <c:v>111.22638888888889</c:v>
                </c:pt>
                <c:pt idx="80084">
                  <c:v>111.22777777777777</c:v>
                </c:pt>
                <c:pt idx="80085">
                  <c:v>111.22916666666667</c:v>
                </c:pt>
                <c:pt idx="80086">
                  <c:v>111.23055555555555</c:v>
                </c:pt>
                <c:pt idx="80087">
                  <c:v>111.23194444444445</c:v>
                </c:pt>
                <c:pt idx="80088">
                  <c:v>111.23333333333333</c:v>
                </c:pt>
                <c:pt idx="80089">
                  <c:v>111.23472222222222</c:v>
                </c:pt>
                <c:pt idx="80090">
                  <c:v>111.23611111111111</c:v>
                </c:pt>
                <c:pt idx="80091">
                  <c:v>111.2375</c:v>
                </c:pt>
                <c:pt idx="80092">
                  <c:v>111.23888888888889</c:v>
                </c:pt>
                <c:pt idx="80093">
                  <c:v>111.24027777777778</c:v>
                </c:pt>
                <c:pt idx="80094">
                  <c:v>111.24166666666666</c:v>
                </c:pt>
                <c:pt idx="80095">
                  <c:v>111.24305555555556</c:v>
                </c:pt>
                <c:pt idx="80096">
                  <c:v>111.24444444444444</c:v>
                </c:pt>
                <c:pt idx="80097">
                  <c:v>111.24583333333334</c:v>
                </c:pt>
                <c:pt idx="80098">
                  <c:v>111.24722222222222</c:v>
                </c:pt>
                <c:pt idx="80099">
                  <c:v>111.24861111111112</c:v>
                </c:pt>
                <c:pt idx="80100">
                  <c:v>111.25</c:v>
                </c:pt>
                <c:pt idx="80101">
                  <c:v>111.25138888888888</c:v>
                </c:pt>
                <c:pt idx="80102">
                  <c:v>111.25277777777778</c:v>
                </c:pt>
                <c:pt idx="80103">
                  <c:v>111.25416666666666</c:v>
                </c:pt>
                <c:pt idx="80104">
                  <c:v>111.25555555555556</c:v>
                </c:pt>
                <c:pt idx="80105">
                  <c:v>111.25694444444444</c:v>
                </c:pt>
                <c:pt idx="80106">
                  <c:v>111.25833333333334</c:v>
                </c:pt>
                <c:pt idx="80107">
                  <c:v>111.25972222222222</c:v>
                </c:pt>
                <c:pt idx="80108">
                  <c:v>111.26111111111111</c:v>
                </c:pt>
                <c:pt idx="80109">
                  <c:v>111.2625</c:v>
                </c:pt>
                <c:pt idx="80110">
                  <c:v>111.26388888888889</c:v>
                </c:pt>
                <c:pt idx="80111">
                  <c:v>111.26527777777778</c:v>
                </c:pt>
                <c:pt idx="80112">
                  <c:v>111.26666666666667</c:v>
                </c:pt>
                <c:pt idx="80113">
                  <c:v>111.26805555555555</c:v>
                </c:pt>
                <c:pt idx="80114">
                  <c:v>111.26944444444445</c:v>
                </c:pt>
                <c:pt idx="80115">
                  <c:v>111.27083333333333</c:v>
                </c:pt>
                <c:pt idx="80116">
                  <c:v>111.27222222222223</c:v>
                </c:pt>
                <c:pt idx="80117">
                  <c:v>111.27361111111111</c:v>
                </c:pt>
                <c:pt idx="80118">
                  <c:v>111.27500000000001</c:v>
                </c:pt>
                <c:pt idx="80119">
                  <c:v>111.27638888888889</c:v>
                </c:pt>
                <c:pt idx="80120">
                  <c:v>111.27777777777777</c:v>
                </c:pt>
                <c:pt idx="80121">
                  <c:v>111.27916666666667</c:v>
                </c:pt>
                <c:pt idx="80122">
                  <c:v>111.28055555555555</c:v>
                </c:pt>
                <c:pt idx="80123">
                  <c:v>111.28194444444445</c:v>
                </c:pt>
                <c:pt idx="80124">
                  <c:v>111.28333333333333</c:v>
                </c:pt>
                <c:pt idx="80125">
                  <c:v>111.28472222222223</c:v>
                </c:pt>
                <c:pt idx="80126">
                  <c:v>111.28611111111111</c:v>
                </c:pt>
                <c:pt idx="80127">
                  <c:v>111.28749999999999</c:v>
                </c:pt>
                <c:pt idx="80128">
                  <c:v>111.28888888888889</c:v>
                </c:pt>
                <c:pt idx="80129">
                  <c:v>111.29027777777777</c:v>
                </c:pt>
                <c:pt idx="80130">
                  <c:v>111.29166666666667</c:v>
                </c:pt>
                <c:pt idx="80131">
                  <c:v>111.29305555555555</c:v>
                </c:pt>
                <c:pt idx="80132">
                  <c:v>111.29444444444445</c:v>
                </c:pt>
                <c:pt idx="80133">
                  <c:v>111.29583333333333</c:v>
                </c:pt>
                <c:pt idx="80134">
                  <c:v>111.29722222222222</c:v>
                </c:pt>
                <c:pt idx="80135">
                  <c:v>111.29861111111111</c:v>
                </c:pt>
                <c:pt idx="80136">
                  <c:v>111.3</c:v>
                </c:pt>
                <c:pt idx="80137">
                  <c:v>111.30138888888889</c:v>
                </c:pt>
                <c:pt idx="80138">
                  <c:v>111.30277777777778</c:v>
                </c:pt>
                <c:pt idx="80139">
                  <c:v>111.30416666666666</c:v>
                </c:pt>
                <c:pt idx="80140">
                  <c:v>111.30555555555556</c:v>
                </c:pt>
                <c:pt idx="80141">
                  <c:v>111.30694444444444</c:v>
                </c:pt>
                <c:pt idx="80142">
                  <c:v>111.30833333333334</c:v>
                </c:pt>
                <c:pt idx="80143">
                  <c:v>111.30972222222222</c:v>
                </c:pt>
                <c:pt idx="80144">
                  <c:v>111.31111111111112</c:v>
                </c:pt>
                <c:pt idx="80145">
                  <c:v>111.3125</c:v>
                </c:pt>
                <c:pt idx="80146">
                  <c:v>111.31388888888888</c:v>
                </c:pt>
                <c:pt idx="80147">
                  <c:v>111.31527777777778</c:v>
                </c:pt>
                <c:pt idx="80148">
                  <c:v>111.31666666666666</c:v>
                </c:pt>
                <c:pt idx="80149">
                  <c:v>111.31805555555556</c:v>
                </c:pt>
                <c:pt idx="80150">
                  <c:v>111.31944444444444</c:v>
                </c:pt>
                <c:pt idx="80151">
                  <c:v>111.32083333333334</c:v>
                </c:pt>
                <c:pt idx="80152">
                  <c:v>111.32222222222222</c:v>
                </c:pt>
                <c:pt idx="80153">
                  <c:v>111.32361111111111</c:v>
                </c:pt>
                <c:pt idx="80154">
                  <c:v>111.325</c:v>
                </c:pt>
                <c:pt idx="80155">
                  <c:v>111.32638888888889</c:v>
                </c:pt>
                <c:pt idx="80156">
                  <c:v>111.32777777777778</c:v>
                </c:pt>
                <c:pt idx="80157">
                  <c:v>111.32916666666667</c:v>
                </c:pt>
                <c:pt idx="80158">
                  <c:v>111.33055555555555</c:v>
                </c:pt>
                <c:pt idx="80159">
                  <c:v>111.33194444444445</c:v>
                </c:pt>
                <c:pt idx="80160">
                  <c:v>111.33333333333333</c:v>
                </c:pt>
                <c:pt idx="80161">
                  <c:v>111.33472222222223</c:v>
                </c:pt>
                <c:pt idx="80162">
                  <c:v>111.33611111111111</c:v>
                </c:pt>
                <c:pt idx="80163">
                  <c:v>111.33750000000001</c:v>
                </c:pt>
                <c:pt idx="80164">
                  <c:v>111.33888888888889</c:v>
                </c:pt>
                <c:pt idx="80165">
                  <c:v>111.34027777777777</c:v>
                </c:pt>
                <c:pt idx="80166">
                  <c:v>111.34166666666667</c:v>
                </c:pt>
                <c:pt idx="80167">
                  <c:v>111.34305555555555</c:v>
                </c:pt>
                <c:pt idx="80168">
                  <c:v>111.34444444444445</c:v>
                </c:pt>
                <c:pt idx="80169">
                  <c:v>111.34583333333333</c:v>
                </c:pt>
                <c:pt idx="80170">
                  <c:v>111.34722222222223</c:v>
                </c:pt>
                <c:pt idx="80171">
                  <c:v>111.34861111111111</c:v>
                </c:pt>
                <c:pt idx="80172">
                  <c:v>111.35</c:v>
                </c:pt>
                <c:pt idx="80173">
                  <c:v>111.35138888888889</c:v>
                </c:pt>
                <c:pt idx="80174">
                  <c:v>111.35277777777777</c:v>
                </c:pt>
                <c:pt idx="80175">
                  <c:v>111.35416666666667</c:v>
                </c:pt>
                <c:pt idx="80176">
                  <c:v>111.35555555555555</c:v>
                </c:pt>
                <c:pt idx="80177">
                  <c:v>111.35694444444445</c:v>
                </c:pt>
                <c:pt idx="80178">
                  <c:v>111.35833333333333</c:v>
                </c:pt>
                <c:pt idx="80179">
                  <c:v>111.35972222222222</c:v>
                </c:pt>
                <c:pt idx="80180">
                  <c:v>111.36111111111111</c:v>
                </c:pt>
                <c:pt idx="80181">
                  <c:v>111.3625</c:v>
                </c:pt>
                <c:pt idx="80182">
                  <c:v>111.36388888888889</c:v>
                </c:pt>
                <c:pt idx="80183">
                  <c:v>111.36527777777778</c:v>
                </c:pt>
                <c:pt idx="80184">
                  <c:v>111.36666666666666</c:v>
                </c:pt>
                <c:pt idx="80185">
                  <c:v>111.36805555555556</c:v>
                </c:pt>
                <c:pt idx="80186">
                  <c:v>111.36944444444444</c:v>
                </c:pt>
                <c:pt idx="80187">
                  <c:v>111.37083333333334</c:v>
                </c:pt>
                <c:pt idx="80188">
                  <c:v>111.37222222222222</c:v>
                </c:pt>
                <c:pt idx="80189">
                  <c:v>111.37361111111112</c:v>
                </c:pt>
                <c:pt idx="80190">
                  <c:v>111.375</c:v>
                </c:pt>
                <c:pt idx="80191">
                  <c:v>111.37638888888888</c:v>
                </c:pt>
                <c:pt idx="80192">
                  <c:v>111.37777777777778</c:v>
                </c:pt>
                <c:pt idx="80193">
                  <c:v>111.37916666666666</c:v>
                </c:pt>
                <c:pt idx="80194">
                  <c:v>111.38055555555556</c:v>
                </c:pt>
                <c:pt idx="80195">
                  <c:v>111.38194444444444</c:v>
                </c:pt>
                <c:pt idx="80196">
                  <c:v>111.38333333333334</c:v>
                </c:pt>
                <c:pt idx="80197">
                  <c:v>111.38472222222222</c:v>
                </c:pt>
                <c:pt idx="80198">
                  <c:v>111.38611111111111</c:v>
                </c:pt>
                <c:pt idx="80199">
                  <c:v>111.3875</c:v>
                </c:pt>
                <c:pt idx="80200">
                  <c:v>111.38888888888889</c:v>
                </c:pt>
                <c:pt idx="80201">
                  <c:v>111.39027777777778</c:v>
                </c:pt>
                <c:pt idx="80202">
                  <c:v>111.39166666666667</c:v>
                </c:pt>
                <c:pt idx="80203">
                  <c:v>111.39305555555555</c:v>
                </c:pt>
                <c:pt idx="80204">
                  <c:v>111.39444444444445</c:v>
                </c:pt>
                <c:pt idx="80205">
                  <c:v>111.39583333333333</c:v>
                </c:pt>
                <c:pt idx="80206">
                  <c:v>111.39722222222223</c:v>
                </c:pt>
                <c:pt idx="80207">
                  <c:v>111.39861111111111</c:v>
                </c:pt>
                <c:pt idx="80208">
                  <c:v>111.4</c:v>
                </c:pt>
                <c:pt idx="80209">
                  <c:v>111.40138888888889</c:v>
                </c:pt>
                <c:pt idx="80210">
                  <c:v>111.40277777777777</c:v>
                </c:pt>
                <c:pt idx="80211">
                  <c:v>111.40416666666667</c:v>
                </c:pt>
                <c:pt idx="80212">
                  <c:v>111.40555555555555</c:v>
                </c:pt>
                <c:pt idx="80213">
                  <c:v>111.40694444444445</c:v>
                </c:pt>
                <c:pt idx="80214">
                  <c:v>111.40833333333333</c:v>
                </c:pt>
                <c:pt idx="80215">
                  <c:v>111.40972222222223</c:v>
                </c:pt>
                <c:pt idx="80216">
                  <c:v>111.41111111111111</c:v>
                </c:pt>
                <c:pt idx="80217">
                  <c:v>111.41249999999999</c:v>
                </c:pt>
                <c:pt idx="80218">
                  <c:v>111.41388888888889</c:v>
                </c:pt>
                <c:pt idx="80219">
                  <c:v>111.41527777777777</c:v>
                </c:pt>
                <c:pt idx="80220">
                  <c:v>111.41666666666667</c:v>
                </c:pt>
                <c:pt idx="80221">
                  <c:v>111.41805555555555</c:v>
                </c:pt>
                <c:pt idx="80222">
                  <c:v>111.41944444444445</c:v>
                </c:pt>
                <c:pt idx="80223">
                  <c:v>111.42083333333333</c:v>
                </c:pt>
                <c:pt idx="80224">
                  <c:v>111.42222222222222</c:v>
                </c:pt>
                <c:pt idx="80225">
                  <c:v>111.42361111111111</c:v>
                </c:pt>
                <c:pt idx="80226">
                  <c:v>111.425</c:v>
                </c:pt>
                <c:pt idx="80227">
                  <c:v>111.42638888888889</c:v>
                </c:pt>
                <c:pt idx="80228">
                  <c:v>111.42777777777778</c:v>
                </c:pt>
                <c:pt idx="80229">
                  <c:v>111.42916666666666</c:v>
                </c:pt>
                <c:pt idx="80230">
                  <c:v>111.43055555555556</c:v>
                </c:pt>
                <c:pt idx="80231">
                  <c:v>111.43194444444444</c:v>
                </c:pt>
                <c:pt idx="80232">
                  <c:v>111.43333333333334</c:v>
                </c:pt>
                <c:pt idx="80233">
                  <c:v>111.43472222222222</c:v>
                </c:pt>
                <c:pt idx="80234">
                  <c:v>111.43611111111112</c:v>
                </c:pt>
                <c:pt idx="80235">
                  <c:v>111.4375</c:v>
                </c:pt>
                <c:pt idx="80236">
                  <c:v>111.43888888888888</c:v>
                </c:pt>
                <c:pt idx="80237">
                  <c:v>111.44027777777778</c:v>
                </c:pt>
                <c:pt idx="80238">
                  <c:v>111.44166666666666</c:v>
                </c:pt>
                <c:pt idx="80239">
                  <c:v>111.44305555555556</c:v>
                </c:pt>
                <c:pt idx="80240">
                  <c:v>111.44444444444444</c:v>
                </c:pt>
                <c:pt idx="80241">
                  <c:v>111.44583333333334</c:v>
                </c:pt>
                <c:pt idx="80242">
                  <c:v>111.44722222222222</c:v>
                </c:pt>
                <c:pt idx="80243">
                  <c:v>111.44861111111111</c:v>
                </c:pt>
                <c:pt idx="80244">
                  <c:v>111.45</c:v>
                </c:pt>
                <c:pt idx="80245">
                  <c:v>111.45138888888889</c:v>
                </c:pt>
                <c:pt idx="80246">
                  <c:v>111.45277777777778</c:v>
                </c:pt>
                <c:pt idx="80247">
                  <c:v>111.45416666666667</c:v>
                </c:pt>
                <c:pt idx="80248">
                  <c:v>111.45555555555555</c:v>
                </c:pt>
                <c:pt idx="80249">
                  <c:v>111.45694444444445</c:v>
                </c:pt>
                <c:pt idx="80250">
                  <c:v>111.45833333333333</c:v>
                </c:pt>
                <c:pt idx="80251">
                  <c:v>111.45972222222223</c:v>
                </c:pt>
                <c:pt idx="80252">
                  <c:v>111.46111111111111</c:v>
                </c:pt>
                <c:pt idx="80253">
                  <c:v>111.46250000000001</c:v>
                </c:pt>
                <c:pt idx="80254">
                  <c:v>111.46388888888889</c:v>
                </c:pt>
                <c:pt idx="80255">
                  <c:v>111.46527777777777</c:v>
                </c:pt>
                <c:pt idx="80256">
                  <c:v>111.46666666666667</c:v>
                </c:pt>
                <c:pt idx="80257">
                  <c:v>111.46805555555555</c:v>
                </c:pt>
                <c:pt idx="80258">
                  <c:v>111.46944444444445</c:v>
                </c:pt>
                <c:pt idx="80259">
                  <c:v>111.47083333333333</c:v>
                </c:pt>
                <c:pt idx="80260">
                  <c:v>111.47222222222223</c:v>
                </c:pt>
                <c:pt idx="80261">
                  <c:v>111.47361111111111</c:v>
                </c:pt>
                <c:pt idx="80262">
                  <c:v>111.47499999999999</c:v>
                </c:pt>
                <c:pt idx="80263">
                  <c:v>111.47638888888889</c:v>
                </c:pt>
                <c:pt idx="80264">
                  <c:v>111.47777777777777</c:v>
                </c:pt>
                <c:pt idx="80265">
                  <c:v>111.47916666666667</c:v>
                </c:pt>
                <c:pt idx="80266">
                  <c:v>111.48055555555555</c:v>
                </c:pt>
                <c:pt idx="80267">
                  <c:v>111.48194444444445</c:v>
                </c:pt>
                <c:pt idx="80268">
                  <c:v>111.48333333333333</c:v>
                </c:pt>
                <c:pt idx="80269">
                  <c:v>111.48472222222222</c:v>
                </c:pt>
                <c:pt idx="80270">
                  <c:v>111.48611111111111</c:v>
                </c:pt>
                <c:pt idx="80271">
                  <c:v>111.4875</c:v>
                </c:pt>
                <c:pt idx="80272">
                  <c:v>111.48888888888889</c:v>
                </c:pt>
                <c:pt idx="80273">
                  <c:v>111.49027777777778</c:v>
                </c:pt>
                <c:pt idx="80274">
                  <c:v>111.49166666666666</c:v>
                </c:pt>
                <c:pt idx="80275">
                  <c:v>111.49305555555556</c:v>
                </c:pt>
                <c:pt idx="80276">
                  <c:v>111.49444444444444</c:v>
                </c:pt>
                <c:pt idx="80277">
                  <c:v>111.49583333333334</c:v>
                </c:pt>
                <c:pt idx="80278">
                  <c:v>111.49722222222222</c:v>
                </c:pt>
                <c:pt idx="80279">
                  <c:v>111.49861111111112</c:v>
                </c:pt>
                <c:pt idx="80280">
                  <c:v>111.5</c:v>
                </c:pt>
                <c:pt idx="80281">
                  <c:v>111.50138888888888</c:v>
                </c:pt>
                <c:pt idx="80282">
                  <c:v>111.50277777777778</c:v>
                </c:pt>
                <c:pt idx="80283">
                  <c:v>111.50416666666666</c:v>
                </c:pt>
                <c:pt idx="80284">
                  <c:v>111.50555555555556</c:v>
                </c:pt>
                <c:pt idx="80285">
                  <c:v>111.50694444444444</c:v>
                </c:pt>
                <c:pt idx="80286">
                  <c:v>111.50833333333334</c:v>
                </c:pt>
                <c:pt idx="80287">
                  <c:v>111.50972222222222</c:v>
                </c:pt>
                <c:pt idx="80288">
                  <c:v>111.51111111111111</c:v>
                </c:pt>
                <c:pt idx="80289">
                  <c:v>111.5125</c:v>
                </c:pt>
                <c:pt idx="80290">
                  <c:v>111.51388888888889</c:v>
                </c:pt>
                <c:pt idx="80291">
                  <c:v>111.51527777777778</c:v>
                </c:pt>
                <c:pt idx="80292">
                  <c:v>111.51666666666667</c:v>
                </c:pt>
                <c:pt idx="80293">
                  <c:v>111.51805555555555</c:v>
                </c:pt>
                <c:pt idx="80294">
                  <c:v>111.51944444444445</c:v>
                </c:pt>
                <c:pt idx="80295">
                  <c:v>111.52083333333333</c:v>
                </c:pt>
                <c:pt idx="80296">
                  <c:v>111.52222222222223</c:v>
                </c:pt>
                <c:pt idx="80297">
                  <c:v>111.52361111111111</c:v>
                </c:pt>
                <c:pt idx="80298">
                  <c:v>111.52500000000001</c:v>
                </c:pt>
                <c:pt idx="80299">
                  <c:v>111.52638888888889</c:v>
                </c:pt>
                <c:pt idx="80300">
                  <c:v>111.52777777777777</c:v>
                </c:pt>
                <c:pt idx="80301">
                  <c:v>111.52916666666667</c:v>
                </c:pt>
                <c:pt idx="80302">
                  <c:v>111.53055555555555</c:v>
                </c:pt>
                <c:pt idx="80303">
                  <c:v>111.53194444444445</c:v>
                </c:pt>
                <c:pt idx="80304">
                  <c:v>111.53333333333333</c:v>
                </c:pt>
                <c:pt idx="80305">
                  <c:v>111.53472222222223</c:v>
                </c:pt>
                <c:pt idx="80306">
                  <c:v>111.53611111111111</c:v>
                </c:pt>
                <c:pt idx="80307">
                  <c:v>111.53749999999999</c:v>
                </c:pt>
                <c:pt idx="80308">
                  <c:v>111.53888888888889</c:v>
                </c:pt>
                <c:pt idx="80309">
                  <c:v>111.54027777777777</c:v>
                </c:pt>
                <c:pt idx="80310">
                  <c:v>111.54166666666667</c:v>
                </c:pt>
                <c:pt idx="80311">
                  <c:v>111.54305555555555</c:v>
                </c:pt>
                <c:pt idx="80312">
                  <c:v>111.54444444444445</c:v>
                </c:pt>
                <c:pt idx="80313">
                  <c:v>111.54583333333333</c:v>
                </c:pt>
                <c:pt idx="80314">
                  <c:v>111.54722222222222</c:v>
                </c:pt>
                <c:pt idx="80315">
                  <c:v>111.54861111111111</c:v>
                </c:pt>
                <c:pt idx="80316">
                  <c:v>111.55</c:v>
                </c:pt>
                <c:pt idx="80317">
                  <c:v>111.55138888888889</c:v>
                </c:pt>
                <c:pt idx="80318">
                  <c:v>111.55277777777778</c:v>
                </c:pt>
                <c:pt idx="80319">
                  <c:v>111.55416666666666</c:v>
                </c:pt>
                <c:pt idx="80320">
                  <c:v>111.55555555555556</c:v>
                </c:pt>
                <c:pt idx="80321">
                  <c:v>111.55694444444444</c:v>
                </c:pt>
                <c:pt idx="80322">
                  <c:v>111.55833333333334</c:v>
                </c:pt>
                <c:pt idx="80323">
                  <c:v>111.55972222222222</c:v>
                </c:pt>
                <c:pt idx="80324">
                  <c:v>111.56111111111112</c:v>
                </c:pt>
                <c:pt idx="80325">
                  <c:v>111.5625</c:v>
                </c:pt>
                <c:pt idx="80326">
                  <c:v>111.56388888888888</c:v>
                </c:pt>
                <c:pt idx="80327">
                  <c:v>111.56527777777778</c:v>
                </c:pt>
                <c:pt idx="80328">
                  <c:v>111.56666666666666</c:v>
                </c:pt>
                <c:pt idx="80329">
                  <c:v>111.56805555555556</c:v>
                </c:pt>
                <c:pt idx="80330">
                  <c:v>111.56944444444444</c:v>
                </c:pt>
                <c:pt idx="80331">
                  <c:v>111.57083333333334</c:v>
                </c:pt>
                <c:pt idx="80332">
                  <c:v>111.57222222222222</c:v>
                </c:pt>
                <c:pt idx="80333">
                  <c:v>111.57361111111111</c:v>
                </c:pt>
                <c:pt idx="80334">
                  <c:v>111.575</c:v>
                </c:pt>
                <c:pt idx="80335">
                  <c:v>111.57638888888889</c:v>
                </c:pt>
                <c:pt idx="80336">
                  <c:v>111.57777777777778</c:v>
                </c:pt>
                <c:pt idx="80337">
                  <c:v>111.57916666666667</c:v>
                </c:pt>
                <c:pt idx="80338">
                  <c:v>111.58055555555555</c:v>
                </c:pt>
                <c:pt idx="80339">
                  <c:v>111.58194444444445</c:v>
                </c:pt>
                <c:pt idx="80340">
                  <c:v>111.58333333333333</c:v>
                </c:pt>
                <c:pt idx="80341">
                  <c:v>111.58472222222223</c:v>
                </c:pt>
                <c:pt idx="80342">
                  <c:v>111.58611111111111</c:v>
                </c:pt>
                <c:pt idx="80343">
                  <c:v>111.58750000000001</c:v>
                </c:pt>
                <c:pt idx="80344">
                  <c:v>111.58888888888889</c:v>
                </c:pt>
                <c:pt idx="80345">
                  <c:v>111.59027777777777</c:v>
                </c:pt>
                <c:pt idx="80346">
                  <c:v>111.59166666666667</c:v>
                </c:pt>
                <c:pt idx="80347">
                  <c:v>111.59305555555555</c:v>
                </c:pt>
                <c:pt idx="80348">
                  <c:v>111.59444444444445</c:v>
                </c:pt>
                <c:pt idx="80349">
                  <c:v>111.59583333333333</c:v>
                </c:pt>
                <c:pt idx="80350">
                  <c:v>111.59722222222223</c:v>
                </c:pt>
                <c:pt idx="80351">
                  <c:v>111.59861111111111</c:v>
                </c:pt>
                <c:pt idx="80352">
                  <c:v>111.6</c:v>
                </c:pt>
                <c:pt idx="80353">
                  <c:v>111.60138888888889</c:v>
                </c:pt>
                <c:pt idx="80354">
                  <c:v>111.60277777777777</c:v>
                </c:pt>
                <c:pt idx="80355">
                  <c:v>111.60416666666667</c:v>
                </c:pt>
                <c:pt idx="80356">
                  <c:v>111.60555555555555</c:v>
                </c:pt>
                <c:pt idx="80357">
                  <c:v>111.60694444444445</c:v>
                </c:pt>
                <c:pt idx="80358">
                  <c:v>111.60833333333333</c:v>
                </c:pt>
                <c:pt idx="80359">
                  <c:v>111.60972222222222</c:v>
                </c:pt>
                <c:pt idx="80360">
                  <c:v>111.61111111111111</c:v>
                </c:pt>
                <c:pt idx="80361">
                  <c:v>111.6125</c:v>
                </c:pt>
                <c:pt idx="80362">
                  <c:v>111.61388888888889</c:v>
                </c:pt>
                <c:pt idx="80363">
                  <c:v>111.61527777777778</c:v>
                </c:pt>
                <c:pt idx="80364">
                  <c:v>111.61666666666666</c:v>
                </c:pt>
                <c:pt idx="80365">
                  <c:v>111.61805555555556</c:v>
                </c:pt>
                <c:pt idx="80366">
                  <c:v>111.61944444444444</c:v>
                </c:pt>
                <c:pt idx="80367">
                  <c:v>111.62083333333334</c:v>
                </c:pt>
                <c:pt idx="80368">
                  <c:v>111.62222222222222</c:v>
                </c:pt>
                <c:pt idx="80369">
                  <c:v>111.62361111111112</c:v>
                </c:pt>
                <c:pt idx="80370">
                  <c:v>111.625</c:v>
                </c:pt>
                <c:pt idx="80371">
                  <c:v>111.62638888888888</c:v>
                </c:pt>
                <c:pt idx="80372">
                  <c:v>111.62777777777778</c:v>
                </c:pt>
                <c:pt idx="80373">
                  <c:v>111.62916666666666</c:v>
                </c:pt>
                <c:pt idx="80374">
                  <c:v>111.63055555555556</c:v>
                </c:pt>
                <c:pt idx="80375">
                  <c:v>111.63194444444444</c:v>
                </c:pt>
                <c:pt idx="80376">
                  <c:v>111.63333333333334</c:v>
                </c:pt>
                <c:pt idx="80377">
                  <c:v>111.63472222222222</c:v>
                </c:pt>
                <c:pt idx="80378">
                  <c:v>111.63611111111111</c:v>
                </c:pt>
                <c:pt idx="80379">
                  <c:v>111.6375</c:v>
                </c:pt>
                <c:pt idx="80380">
                  <c:v>111.63888888888889</c:v>
                </c:pt>
                <c:pt idx="80381">
                  <c:v>111.64027777777778</c:v>
                </c:pt>
                <c:pt idx="80382">
                  <c:v>111.64166666666667</c:v>
                </c:pt>
                <c:pt idx="80383">
                  <c:v>111.64305555555555</c:v>
                </c:pt>
                <c:pt idx="80384">
                  <c:v>111.64444444444445</c:v>
                </c:pt>
                <c:pt idx="80385">
                  <c:v>111.64583333333333</c:v>
                </c:pt>
                <c:pt idx="80386">
                  <c:v>111.64722222222223</c:v>
                </c:pt>
                <c:pt idx="80387">
                  <c:v>111.64861111111111</c:v>
                </c:pt>
                <c:pt idx="80388">
                  <c:v>111.65</c:v>
                </c:pt>
                <c:pt idx="80389">
                  <c:v>111.65138888888889</c:v>
                </c:pt>
                <c:pt idx="80390">
                  <c:v>111.65277777777777</c:v>
                </c:pt>
                <c:pt idx="80391">
                  <c:v>111.65416666666667</c:v>
                </c:pt>
                <c:pt idx="80392">
                  <c:v>111.65555555555555</c:v>
                </c:pt>
                <c:pt idx="80393">
                  <c:v>111.65694444444445</c:v>
                </c:pt>
                <c:pt idx="80394">
                  <c:v>111.65833333333333</c:v>
                </c:pt>
                <c:pt idx="80395">
                  <c:v>111.65972222222223</c:v>
                </c:pt>
                <c:pt idx="80396">
                  <c:v>111.66111111111111</c:v>
                </c:pt>
                <c:pt idx="80397">
                  <c:v>111.66249999999999</c:v>
                </c:pt>
                <c:pt idx="80398">
                  <c:v>111.66388888888889</c:v>
                </c:pt>
                <c:pt idx="80399">
                  <c:v>111.66527777777777</c:v>
                </c:pt>
                <c:pt idx="80400">
                  <c:v>111.66666666666667</c:v>
                </c:pt>
                <c:pt idx="80401">
                  <c:v>111.66805555555555</c:v>
                </c:pt>
                <c:pt idx="80402">
                  <c:v>111.66944444444445</c:v>
                </c:pt>
                <c:pt idx="80403">
                  <c:v>111.67083333333333</c:v>
                </c:pt>
                <c:pt idx="80404">
                  <c:v>111.67222222222222</c:v>
                </c:pt>
                <c:pt idx="80405">
                  <c:v>111.67361111111111</c:v>
                </c:pt>
                <c:pt idx="80406">
                  <c:v>111.675</c:v>
                </c:pt>
                <c:pt idx="80407">
                  <c:v>111.67638888888889</c:v>
                </c:pt>
                <c:pt idx="80408">
                  <c:v>111.67777777777778</c:v>
                </c:pt>
                <c:pt idx="80409">
                  <c:v>111.67916666666666</c:v>
                </c:pt>
                <c:pt idx="80410">
                  <c:v>111.68055555555556</c:v>
                </c:pt>
                <c:pt idx="80411">
                  <c:v>111.68194444444444</c:v>
                </c:pt>
                <c:pt idx="80412">
                  <c:v>111.68333333333334</c:v>
                </c:pt>
                <c:pt idx="80413">
                  <c:v>111.68472222222222</c:v>
                </c:pt>
                <c:pt idx="80414">
                  <c:v>111.68611111111112</c:v>
                </c:pt>
                <c:pt idx="80415">
                  <c:v>111.6875</c:v>
                </c:pt>
                <c:pt idx="80416">
                  <c:v>111.68888888888888</c:v>
                </c:pt>
                <c:pt idx="80417">
                  <c:v>111.69027777777778</c:v>
                </c:pt>
                <c:pt idx="80418">
                  <c:v>111.69166666666666</c:v>
                </c:pt>
                <c:pt idx="80419">
                  <c:v>111.69305555555556</c:v>
                </c:pt>
                <c:pt idx="80420">
                  <c:v>111.69444444444444</c:v>
                </c:pt>
                <c:pt idx="80421">
                  <c:v>111.69583333333334</c:v>
                </c:pt>
                <c:pt idx="80422">
                  <c:v>111.69722222222222</c:v>
                </c:pt>
                <c:pt idx="80423">
                  <c:v>111.69861111111111</c:v>
                </c:pt>
                <c:pt idx="80424">
                  <c:v>111.7</c:v>
                </c:pt>
                <c:pt idx="80425">
                  <c:v>111.70138888888889</c:v>
                </c:pt>
                <c:pt idx="80426">
                  <c:v>111.70277777777778</c:v>
                </c:pt>
                <c:pt idx="80427">
                  <c:v>111.70416666666667</c:v>
                </c:pt>
                <c:pt idx="80428">
                  <c:v>111.70555555555555</c:v>
                </c:pt>
                <c:pt idx="80429">
                  <c:v>111.70694444444445</c:v>
                </c:pt>
                <c:pt idx="80430">
                  <c:v>111.70833333333333</c:v>
                </c:pt>
                <c:pt idx="80431">
                  <c:v>111.70972222222223</c:v>
                </c:pt>
                <c:pt idx="80432">
                  <c:v>111.71111111111111</c:v>
                </c:pt>
                <c:pt idx="80433">
                  <c:v>111.71250000000001</c:v>
                </c:pt>
                <c:pt idx="80434">
                  <c:v>111.71388888888889</c:v>
                </c:pt>
                <c:pt idx="80435">
                  <c:v>111.71527777777777</c:v>
                </c:pt>
                <c:pt idx="80436">
                  <c:v>111.71666666666667</c:v>
                </c:pt>
                <c:pt idx="80437">
                  <c:v>111.71805555555555</c:v>
                </c:pt>
                <c:pt idx="80438">
                  <c:v>111.71944444444445</c:v>
                </c:pt>
                <c:pt idx="80439">
                  <c:v>111.72083333333333</c:v>
                </c:pt>
                <c:pt idx="80440">
                  <c:v>111.72222222222223</c:v>
                </c:pt>
                <c:pt idx="80441">
                  <c:v>111.72361111111111</c:v>
                </c:pt>
                <c:pt idx="80442">
                  <c:v>111.72499999999999</c:v>
                </c:pt>
                <c:pt idx="80443">
                  <c:v>111.72638888888889</c:v>
                </c:pt>
                <c:pt idx="80444">
                  <c:v>111.72777777777777</c:v>
                </c:pt>
                <c:pt idx="80445">
                  <c:v>111.72916666666667</c:v>
                </c:pt>
                <c:pt idx="80446">
                  <c:v>111.73055555555555</c:v>
                </c:pt>
                <c:pt idx="80447">
                  <c:v>111.73194444444445</c:v>
                </c:pt>
                <c:pt idx="80448">
                  <c:v>111.73333333333333</c:v>
                </c:pt>
                <c:pt idx="80449">
                  <c:v>111.73472222222222</c:v>
                </c:pt>
                <c:pt idx="80450">
                  <c:v>111.73611111111111</c:v>
                </c:pt>
                <c:pt idx="80451">
                  <c:v>111.7375</c:v>
                </c:pt>
                <c:pt idx="80452">
                  <c:v>111.73888888888889</c:v>
                </c:pt>
                <c:pt idx="80453">
                  <c:v>111.74027777777778</c:v>
                </c:pt>
                <c:pt idx="80454">
                  <c:v>111.74166666666666</c:v>
                </c:pt>
                <c:pt idx="80455">
                  <c:v>111.74305555555556</c:v>
                </c:pt>
                <c:pt idx="80456">
                  <c:v>111.74444444444444</c:v>
                </c:pt>
                <c:pt idx="80457">
                  <c:v>111.74583333333334</c:v>
                </c:pt>
                <c:pt idx="80458">
                  <c:v>111.74722222222222</c:v>
                </c:pt>
                <c:pt idx="80459">
                  <c:v>111.74861111111112</c:v>
                </c:pt>
                <c:pt idx="80460">
                  <c:v>111.75</c:v>
                </c:pt>
                <c:pt idx="80461">
                  <c:v>111.75138888888888</c:v>
                </c:pt>
                <c:pt idx="80462">
                  <c:v>111.75277777777778</c:v>
                </c:pt>
                <c:pt idx="80463">
                  <c:v>111.75416666666666</c:v>
                </c:pt>
                <c:pt idx="80464">
                  <c:v>111.75555555555556</c:v>
                </c:pt>
                <c:pt idx="80465">
                  <c:v>111.75694444444444</c:v>
                </c:pt>
                <c:pt idx="80466">
                  <c:v>111.75833333333334</c:v>
                </c:pt>
                <c:pt idx="80467">
                  <c:v>111.75972222222222</c:v>
                </c:pt>
                <c:pt idx="80468">
                  <c:v>111.76111111111111</c:v>
                </c:pt>
                <c:pt idx="80469">
                  <c:v>111.7625</c:v>
                </c:pt>
                <c:pt idx="80470">
                  <c:v>111.76388888888889</c:v>
                </c:pt>
                <c:pt idx="80471">
                  <c:v>111.76527777777778</c:v>
                </c:pt>
                <c:pt idx="80472">
                  <c:v>111.76666666666667</c:v>
                </c:pt>
                <c:pt idx="80473">
                  <c:v>111.76805555555555</c:v>
                </c:pt>
                <c:pt idx="80474">
                  <c:v>111.76944444444445</c:v>
                </c:pt>
                <c:pt idx="80475">
                  <c:v>111.77083333333333</c:v>
                </c:pt>
                <c:pt idx="80476">
                  <c:v>111.77222222222223</c:v>
                </c:pt>
                <c:pt idx="80477">
                  <c:v>111.77361111111111</c:v>
                </c:pt>
                <c:pt idx="80478">
                  <c:v>111.77500000000001</c:v>
                </c:pt>
                <c:pt idx="80479">
                  <c:v>111.77638888888889</c:v>
                </c:pt>
                <c:pt idx="80480">
                  <c:v>111.77777777777777</c:v>
                </c:pt>
                <c:pt idx="80481">
                  <c:v>111.77916666666667</c:v>
                </c:pt>
                <c:pt idx="80482">
                  <c:v>111.78055555555555</c:v>
                </c:pt>
                <c:pt idx="80483">
                  <c:v>111.78194444444445</c:v>
                </c:pt>
                <c:pt idx="80484">
                  <c:v>111.78333333333333</c:v>
                </c:pt>
                <c:pt idx="80485">
                  <c:v>111.78472222222223</c:v>
                </c:pt>
                <c:pt idx="80486">
                  <c:v>111.78611111111111</c:v>
                </c:pt>
                <c:pt idx="80487">
                  <c:v>111.78749999999999</c:v>
                </c:pt>
                <c:pt idx="80488">
                  <c:v>111.78888888888889</c:v>
                </c:pt>
                <c:pt idx="80489">
                  <c:v>111.79027777777777</c:v>
                </c:pt>
                <c:pt idx="80490">
                  <c:v>111.79166666666667</c:v>
                </c:pt>
                <c:pt idx="80491">
                  <c:v>111.79305555555555</c:v>
                </c:pt>
                <c:pt idx="80492">
                  <c:v>111.79444444444445</c:v>
                </c:pt>
                <c:pt idx="80493">
                  <c:v>111.79583333333333</c:v>
                </c:pt>
                <c:pt idx="80494">
                  <c:v>111.79722222222222</c:v>
                </c:pt>
                <c:pt idx="80495">
                  <c:v>111.79861111111111</c:v>
                </c:pt>
                <c:pt idx="80496">
                  <c:v>111.8</c:v>
                </c:pt>
                <c:pt idx="80497">
                  <c:v>111.80138888888889</c:v>
                </c:pt>
                <c:pt idx="80498">
                  <c:v>111.80277777777778</c:v>
                </c:pt>
                <c:pt idx="80499">
                  <c:v>111.80416666666666</c:v>
                </c:pt>
                <c:pt idx="80500">
                  <c:v>111.80555555555556</c:v>
                </c:pt>
                <c:pt idx="80501">
                  <c:v>111.80694444444444</c:v>
                </c:pt>
                <c:pt idx="80502">
                  <c:v>111.80833333333334</c:v>
                </c:pt>
                <c:pt idx="80503">
                  <c:v>111.80972222222222</c:v>
                </c:pt>
                <c:pt idx="80504">
                  <c:v>111.81111111111112</c:v>
                </c:pt>
                <c:pt idx="80505">
                  <c:v>111.8125</c:v>
                </c:pt>
                <c:pt idx="80506">
                  <c:v>111.81388888888888</c:v>
                </c:pt>
                <c:pt idx="80507">
                  <c:v>111.81527777777778</c:v>
                </c:pt>
                <c:pt idx="80508">
                  <c:v>111.81666666666666</c:v>
                </c:pt>
                <c:pt idx="80509">
                  <c:v>111.81805555555556</c:v>
                </c:pt>
                <c:pt idx="80510">
                  <c:v>111.81944444444444</c:v>
                </c:pt>
                <c:pt idx="80511">
                  <c:v>111.82083333333334</c:v>
                </c:pt>
                <c:pt idx="80512">
                  <c:v>111.82222222222222</c:v>
                </c:pt>
                <c:pt idx="80513">
                  <c:v>111.82361111111111</c:v>
                </c:pt>
                <c:pt idx="80514">
                  <c:v>111.825</c:v>
                </c:pt>
                <c:pt idx="80515">
                  <c:v>111.82638888888889</c:v>
                </c:pt>
                <c:pt idx="80516">
                  <c:v>111.82777777777778</c:v>
                </c:pt>
                <c:pt idx="80517">
                  <c:v>111.82916666666667</c:v>
                </c:pt>
                <c:pt idx="80518">
                  <c:v>111.83055555555555</c:v>
                </c:pt>
                <c:pt idx="80519">
                  <c:v>111.83194444444445</c:v>
                </c:pt>
                <c:pt idx="80520">
                  <c:v>111.83333333333333</c:v>
                </c:pt>
                <c:pt idx="80521">
                  <c:v>111.83472222222223</c:v>
                </c:pt>
                <c:pt idx="80522">
                  <c:v>111.83611111111111</c:v>
                </c:pt>
                <c:pt idx="80523">
                  <c:v>111.83750000000001</c:v>
                </c:pt>
                <c:pt idx="80524">
                  <c:v>111.83888888888889</c:v>
                </c:pt>
                <c:pt idx="80525">
                  <c:v>111.84027777777777</c:v>
                </c:pt>
                <c:pt idx="80526">
                  <c:v>111.84166666666667</c:v>
                </c:pt>
                <c:pt idx="80527">
                  <c:v>111.84305555555555</c:v>
                </c:pt>
                <c:pt idx="80528">
                  <c:v>111.84444444444445</c:v>
                </c:pt>
                <c:pt idx="80529">
                  <c:v>111.84583333333333</c:v>
                </c:pt>
                <c:pt idx="80530">
                  <c:v>111.84722222222223</c:v>
                </c:pt>
                <c:pt idx="80531">
                  <c:v>111.84861111111111</c:v>
                </c:pt>
                <c:pt idx="80532">
                  <c:v>111.85</c:v>
                </c:pt>
                <c:pt idx="80533">
                  <c:v>111.85138888888889</c:v>
                </c:pt>
                <c:pt idx="80534">
                  <c:v>111.85277777777777</c:v>
                </c:pt>
                <c:pt idx="80535">
                  <c:v>111.85416666666667</c:v>
                </c:pt>
                <c:pt idx="80536">
                  <c:v>111.85555555555555</c:v>
                </c:pt>
                <c:pt idx="80537">
                  <c:v>111.85694444444445</c:v>
                </c:pt>
                <c:pt idx="80538">
                  <c:v>111.85833333333333</c:v>
                </c:pt>
                <c:pt idx="80539">
                  <c:v>111.85972222222222</c:v>
                </c:pt>
                <c:pt idx="80540">
                  <c:v>111.86111111111111</c:v>
                </c:pt>
                <c:pt idx="80541">
                  <c:v>111.8625</c:v>
                </c:pt>
                <c:pt idx="80542">
                  <c:v>111.86388888888889</c:v>
                </c:pt>
                <c:pt idx="80543">
                  <c:v>111.86527777777778</c:v>
                </c:pt>
                <c:pt idx="80544">
                  <c:v>111.86666666666666</c:v>
                </c:pt>
                <c:pt idx="80545">
                  <c:v>111.86805555555556</c:v>
                </c:pt>
                <c:pt idx="80546">
                  <c:v>111.86944444444444</c:v>
                </c:pt>
                <c:pt idx="80547">
                  <c:v>111.87083333333334</c:v>
                </c:pt>
                <c:pt idx="80548">
                  <c:v>111.87222222222222</c:v>
                </c:pt>
                <c:pt idx="80549">
                  <c:v>111.87361111111112</c:v>
                </c:pt>
                <c:pt idx="80550">
                  <c:v>111.875</c:v>
                </c:pt>
                <c:pt idx="80551">
                  <c:v>111.87638888888888</c:v>
                </c:pt>
                <c:pt idx="80552">
                  <c:v>111.87777777777778</c:v>
                </c:pt>
                <c:pt idx="80553">
                  <c:v>111.87916666666666</c:v>
                </c:pt>
                <c:pt idx="80554">
                  <c:v>111.88055555555556</c:v>
                </c:pt>
                <c:pt idx="80555">
                  <c:v>111.88194444444444</c:v>
                </c:pt>
                <c:pt idx="80556">
                  <c:v>111.88333333333334</c:v>
                </c:pt>
                <c:pt idx="80557">
                  <c:v>111.88472222222222</c:v>
                </c:pt>
                <c:pt idx="80558">
                  <c:v>111.88611111111111</c:v>
                </c:pt>
                <c:pt idx="80559">
                  <c:v>111.8875</c:v>
                </c:pt>
                <c:pt idx="80560">
                  <c:v>111.88888888888889</c:v>
                </c:pt>
                <c:pt idx="80561">
                  <c:v>111.89027777777778</c:v>
                </c:pt>
                <c:pt idx="80562">
                  <c:v>111.89166666666667</c:v>
                </c:pt>
                <c:pt idx="80563">
                  <c:v>111.89305555555555</c:v>
                </c:pt>
                <c:pt idx="80564">
                  <c:v>111.89444444444445</c:v>
                </c:pt>
                <c:pt idx="80565">
                  <c:v>111.89583333333333</c:v>
                </c:pt>
                <c:pt idx="80566">
                  <c:v>111.89722222222223</c:v>
                </c:pt>
                <c:pt idx="80567">
                  <c:v>111.89861111111111</c:v>
                </c:pt>
                <c:pt idx="80568">
                  <c:v>111.9</c:v>
                </c:pt>
                <c:pt idx="80569">
                  <c:v>111.90138888888889</c:v>
                </c:pt>
                <c:pt idx="80570">
                  <c:v>111.90277777777777</c:v>
                </c:pt>
                <c:pt idx="80571">
                  <c:v>111.90416666666667</c:v>
                </c:pt>
                <c:pt idx="80572">
                  <c:v>111.90555555555555</c:v>
                </c:pt>
                <c:pt idx="80573">
                  <c:v>111.90694444444445</c:v>
                </c:pt>
                <c:pt idx="80574">
                  <c:v>111.90833333333333</c:v>
                </c:pt>
                <c:pt idx="80575">
                  <c:v>111.90972222222223</c:v>
                </c:pt>
                <c:pt idx="80576">
                  <c:v>111.91111111111111</c:v>
                </c:pt>
                <c:pt idx="80577">
                  <c:v>111.91249999999999</c:v>
                </c:pt>
                <c:pt idx="80578">
                  <c:v>111.91388888888889</c:v>
                </c:pt>
                <c:pt idx="80579">
                  <c:v>111.91527777777777</c:v>
                </c:pt>
                <c:pt idx="80580">
                  <c:v>111.91666666666667</c:v>
                </c:pt>
                <c:pt idx="80581">
                  <c:v>111.91805555555555</c:v>
                </c:pt>
                <c:pt idx="80582">
                  <c:v>111.91944444444445</c:v>
                </c:pt>
                <c:pt idx="80583">
                  <c:v>111.92083333333333</c:v>
                </c:pt>
                <c:pt idx="80584">
                  <c:v>111.92222222222222</c:v>
                </c:pt>
                <c:pt idx="80585">
                  <c:v>111.92361111111111</c:v>
                </c:pt>
                <c:pt idx="80586">
                  <c:v>111.925</c:v>
                </c:pt>
                <c:pt idx="80587">
                  <c:v>111.92638888888889</c:v>
                </c:pt>
                <c:pt idx="80588">
                  <c:v>111.92777777777778</c:v>
                </c:pt>
                <c:pt idx="80589">
                  <c:v>111.92916666666666</c:v>
                </c:pt>
                <c:pt idx="80590">
                  <c:v>111.93055555555556</c:v>
                </c:pt>
                <c:pt idx="80591">
                  <c:v>111.93194444444444</c:v>
                </c:pt>
                <c:pt idx="80592">
                  <c:v>111.93333333333334</c:v>
                </c:pt>
                <c:pt idx="80593">
                  <c:v>111.93472222222222</c:v>
                </c:pt>
                <c:pt idx="80594">
                  <c:v>111.93611111111112</c:v>
                </c:pt>
                <c:pt idx="80595">
                  <c:v>111.9375</c:v>
                </c:pt>
                <c:pt idx="80596">
                  <c:v>111.93888888888888</c:v>
                </c:pt>
                <c:pt idx="80597">
                  <c:v>111.94027777777778</c:v>
                </c:pt>
                <c:pt idx="80598">
                  <c:v>111.94166666666666</c:v>
                </c:pt>
                <c:pt idx="80599">
                  <c:v>111.94305555555556</c:v>
                </c:pt>
                <c:pt idx="80600">
                  <c:v>111.94444444444444</c:v>
                </c:pt>
                <c:pt idx="80601">
                  <c:v>111.94583333333334</c:v>
                </c:pt>
                <c:pt idx="80602">
                  <c:v>111.94722222222222</c:v>
                </c:pt>
                <c:pt idx="80603">
                  <c:v>111.94861111111111</c:v>
                </c:pt>
                <c:pt idx="80604">
                  <c:v>111.95</c:v>
                </c:pt>
                <c:pt idx="80605">
                  <c:v>111.95138888888889</c:v>
                </c:pt>
                <c:pt idx="80606">
                  <c:v>111.95277777777778</c:v>
                </c:pt>
                <c:pt idx="80607">
                  <c:v>111.95416666666667</c:v>
                </c:pt>
                <c:pt idx="80608">
                  <c:v>111.95555555555555</c:v>
                </c:pt>
                <c:pt idx="80609">
                  <c:v>111.95694444444445</c:v>
                </c:pt>
                <c:pt idx="80610">
                  <c:v>111.95833333333333</c:v>
                </c:pt>
                <c:pt idx="80611">
                  <c:v>111.95972222222223</c:v>
                </c:pt>
                <c:pt idx="80612">
                  <c:v>111.96111111111111</c:v>
                </c:pt>
                <c:pt idx="80613">
                  <c:v>111.96250000000001</c:v>
                </c:pt>
                <c:pt idx="80614">
                  <c:v>111.96388888888889</c:v>
                </c:pt>
                <c:pt idx="80615">
                  <c:v>111.96527777777777</c:v>
                </c:pt>
                <c:pt idx="80616">
                  <c:v>111.96666666666667</c:v>
                </c:pt>
                <c:pt idx="80617">
                  <c:v>111.96805555555555</c:v>
                </c:pt>
                <c:pt idx="80618">
                  <c:v>111.96944444444445</c:v>
                </c:pt>
                <c:pt idx="80619">
                  <c:v>111.97083333333333</c:v>
                </c:pt>
                <c:pt idx="80620">
                  <c:v>111.97222222222223</c:v>
                </c:pt>
                <c:pt idx="80621">
                  <c:v>111.97361111111111</c:v>
                </c:pt>
                <c:pt idx="80622">
                  <c:v>111.97499999999999</c:v>
                </c:pt>
                <c:pt idx="80623">
                  <c:v>111.97638888888889</c:v>
                </c:pt>
                <c:pt idx="80624">
                  <c:v>111.97777777777777</c:v>
                </c:pt>
                <c:pt idx="80625">
                  <c:v>111.97916666666667</c:v>
                </c:pt>
                <c:pt idx="80626">
                  <c:v>111.98055555555555</c:v>
                </c:pt>
                <c:pt idx="80627">
                  <c:v>111.98194444444445</c:v>
                </c:pt>
                <c:pt idx="80628">
                  <c:v>111.98333333333333</c:v>
                </c:pt>
                <c:pt idx="80629">
                  <c:v>111.98472222222222</c:v>
                </c:pt>
                <c:pt idx="80630">
                  <c:v>111.98611111111111</c:v>
                </c:pt>
                <c:pt idx="80631">
                  <c:v>111.9875</c:v>
                </c:pt>
                <c:pt idx="80632">
                  <c:v>111.98888888888889</c:v>
                </c:pt>
                <c:pt idx="80633">
                  <c:v>111.99027777777778</c:v>
                </c:pt>
                <c:pt idx="80634">
                  <c:v>111.99166666666666</c:v>
                </c:pt>
                <c:pt idx="80635">
                  <c:v>111.99305555555556</c:v>
                </c:pt>
                <c:pt idx="80636">
                  <c:v>111.99444444444444</c:v>
                </c:pt>
                <c:pt idx="80637">
                  <c:v>111.99583333333334</c:v>
                </c:pt>
                <c:pt idx="80638">
                  <c:v>111.99722222222222</c:v>
                </c:pt>
                <c:pt idx="80639">
                  <c:v>111.99861111111112</c:v>
                </c:pt>
                <c:pt idx="80640">
                  <c:v>112</c:v>
                </c:pt>
                <c:pt idx="80641">
                  <c:v>112.00138888888888</c:v>
                </c:pt>
                <c:pt idx="80642">
                  <c:v>112.00277777777778</c:v>
                </c:pt>
                <c:pt idx="80643">
                  <c:v>112.00416666666666</c:v>
                </c:pt>
                <c:pt idx="80644">
                  <c:v>112.00555555555556</c:v>
                </c:pt>
                <c:pt idx="80645">
                  <c:v>112.00694444444444</c:v>
                </c:pt>
                <c:pt idx="80646">
                  <c:v>112.00833333333334</c:v>
                </c:pt>
                <c:pt idx="80647">
                  <c:v>112.00972222222222</c:v>
                </c:pt>
                <c:pt idx="80648">
                  <c:v>112.01111111111111</c:v>
                </c:pt>
                <c:pt idx="80649">
                  <c:v>112.0125</c:v>
                </c:pt>
                <c:pt idx="80650">
                  <c:v>112.01388888888889</c:v>
                </c:pt>
                <c:pt idx="80651">
                  <c:v>112.01527777777778</c:v>
                </c:pt>
                <c:pt idx="80652">
                  <c:v>112.01666666666667</c:v>
                </c:pt>
                <c:pt idx="80653">
                  <c:v>112.01805555555555</c:v>
                </c:pt>
                <c:pt idx="80654">
                  <c:v>112.01944444444445</c:v>
                </c:pt>
                <c:pt idx="80655">
                  <c:v>112.02083333333333</c:v>
                </c:pt>
                <c:pt idx="80656">
                  <c:v>112.02222222222223</c:v>
                </c:pt>
                <c:pt idx="80657">
                  <c:v>112.02361111111111</c:v>
                </c:pt>
                <c:pt idx="80658">
                  <c:v>112.02500000000001</c:v>
                </c:pt>
                <c:pt idx="80659">
                  <c:v>112.02638888888889</c:v>
                </c:pt>
                <c:pt idx="80660">
                  <c:v>112.02777777777777</c:v>
                </c:pt>
                <c:pt idx="80661">
                  <c:v>112.02916666666667</c:v>
                </c:pt>
                <c:pt idx="80662">
                  <c:v>112.03055555555555</c:v>
                </c:pt>
                <c:pt idx="80663">
                  <c:v>112.03194444444445</c:v>
                </c:pt>
                <c:pt idx="80664">
                  <c:v>112.03333333333333</c:v>
                </c:pt>
                <c:pt idx="80665">
                  <c:v>112.03472222222223</c:v>
                </c:pt>
                <c:pt idx="80666">
                  <c:v>112.03611111111111</c:v>
                </c:pt>
                <c:pt idx="80667">
                  <c:v>112.03749999999999</c:v>
                </c:pt>
                <c:pt idx="80668">
                  <c:v>112.03888888888889</c:v>
                </c:pt>
                <c:pt idx="80669">
                  <c:v>112.04027777777777</c:v>
                </c:pt>
                <c:pt idx="80670">
                  <c:v>112.04166666666667</c:v>
                </c:pt>
                <c:pt idx="80671">
                  <c:v>112.04305555555555</c:v>
                </c:pt>
                <c:pt idx="80672">
                  <c:v>112.04444444444445</c:v>
                </c:pt>
                <c:pt idx="80673">
                  <c:v>112.04583333333333</c:v>
                </c:pt>
                <c:pt idx="80674">
                  <c:v>112.04722222222222</c:v>
                </c:pt>
                <c:pt idx="80675">
                  <c:v>112.04861111111111</c:v>
                </c:pt>
                <c:pt idx="80676">
                  <c:v>112.05</c:v>
                </c:pt>
                <c:pt idx="80677">
                  <c:v>112.05138888888889</c:v>
                </c:pt>
                <c:pt idx="80678">
                  <c:v>112.05277777777778</c:v>
                </c:pt>
                <c:pt idx="80679">
                  <c:v>112.05416666666666</c:v>
                </c:pt>
                <c:pt idx="80680">
                  <c:v>112.05555555555556</c:v>
                </c:pt>
                <c:pt idx="80681">
                  <c:v>112.05694444444444</c:v>
                </c:pt>
                <c:pt idx="80682">
                  <c:v>112.05833333333334</c:v>
                </c:pt>
                <c:pt idx="80683">
                  <c:v>112.05972222222222</c:v>
                </c:pt>
                <c:pt idx="80684">
                  <c:v>112.06111111111112</c:v>
                </c:pt>
                <c:pt idx="80685">
                  <c:v>112.0625</c:v>
                </c:pt>
                <c:pt idx="80686">
                  <c:v>112.06388888888888</c:v>
                </c:pt>
                <c:pt idx="80687">
                  <c:v>112.06527777777778</c:v>
                </c:pt>
                <c:pt idx="80688">
                  <c:v>112.06666666666666</c:v>
                </c:pt>
                <c:pt idx="80689">
                  <c:v>112.06805555555556</c:v>
                </c:pt>
                <c:pt idx="80690">
                  <c:v>112.06944444444444</c:v>
                </c:pt>
                <c:pt idx="80691">
                  <c:v>112.07083333333334</c:v>
                </c:pt>
                <c:pt idx="80692">
                  <c:v>112.07222222222222</c:v>
                </c:pt>
                <c:pt idx="80693">
                  <c:v>112.07361111111111</c:v>
                </c:pt>
                <c:pt idx="80694">
                  <c:v>112.075</c:v>
                </c:pt>
                <c:pt idx="80695">
                  <c:v>112.07638888888889</c:v>
                </c:pt>
                <c:pt idx="80696">
                  <c:v>112.07777777777778</c:v>
                </c:pt>
                <c:pt idx="80697">
                  <c:v>112.07916666666667</c:v>
                </c:pt>
                <c:pt idx="80698">
                  <c:v>112.08055555555555</c:v>
                </c:pt>
                <c:pt idx="80699">
                  <c:v>112.08194444444445</c:v>
                </c:pt>
                <c:pt idx="80700">
                  <c:v>112.08333333333333</c:v>
                </c:pt>
                <c:pt idx="80701">
                  <c:v>112.08472222222223</c:v>
                </c:pt>
                <c:pt idx="80702">
                  <c:v>112.08611111111111</c:v>
                </c:pt>
                <c:pt idx="80703">
                  <c:v>112.08750000000001</c:v>
                </c:pt>
                <c:pt idx="80704">
                  <c:v>112.08888888888889</c:v>
                </c:pt>
                <c:pt idx="80705">
                  <c:v>112.09027777777777</c:v>
                </c:pt>
                <c:pt idx="80706">
                  <c:v>112.09166666666667</c:v>
                </c:pt>
                <c:pt idx="80707">
                  <c:v>112.09305555555555</c:v>
                </c:pt>
                <c:pt idx="80708">
                  <c:v>112.09444444444445</c:v>
                </c:pt>
                <c:pt idx="80709">
                  <c:v>112.09583333333333</c:v>
                </c:pt>
                <c:pt idx="80710">
                  <c:v>112.09722222222223</c:v>
                </c:pt>
                <c:pt idx="80711">
                  <c:v>112.09861111111111</c:v>
                </c:pt>
                <c:pt idx="80712">
                  <c:v>112.1</c:v>
                </c:pt>
                <c:pt idx="80713">
                  <c:v>112.10138888888889</c:v>
                </c:pt>
                <c:pt idx="80714">
                  <c:v>112.10277777777777</c:v>
                </c:pt>
                <c:pt idx="80715">
                  <c:v>112.10416666666667</c:v>
                </c:pt>
                <c:pt idx="80716">
                  <c:v>112.10555555555555</c:v>
                </c:pt>
                <c:pt idx="80717">
                  <c:v>112.10694444444445</c:v>
                </c:pt>
                <c:pt idx="80718">
                  <c:v>112.10833333333333</c:v>
                </c:pt>
                <c:pt idx="80719">
                  <c:v>112.10972222222222</c:v>
                </c:pt>
                <c:pt idx="80720">
                  <c:v>112.11111111111111</c:v>
                </c:pt>
                <c:pt idx="80721">
                  <c:v>112.1125</c:v>
                </c:pt>
                <c:pt idx="80722">
                  <c:v>112.11388888888889</c:v>
                </c:pt>
                <c:pt idx="80723">
                  <c:v>112.11527777777778</c:v>
                </c:pt>
                <c:pt idx="80724">
                  <c:v>112.11666666666666</c:v>
                </c:pt>
                <c:pt idx="80725">
                  <c:v>112.11805555555556</c:v>
                </c:pt>
                <c:pt idx="80726">
                  <c:v>112.11944444444444</c:v>
                </c:pt>
                <c:pt idx="80727">
                  <c:v>112.12083333333334</c:v>
                </c:pt>
                <c:pt idx="80728">
                  <c:v>112.12222222222222</c:v>
                </c:pt>
                <c:pt idx="80729">
                  <c:v>112.12361111111112</c:v>
                </c:pt>
                <c:pt idx="80730">
                  <c:v>112.125</c:v>
                </c:pt>
                <c:pt idx="80731">
                  <c:v>112.12638888888888</c:v>
                </c:pt>
                <c:pt idx="80732">
                  <c:v>112.12777777777778</c:v>
                </c:pt>
                <c:pt idx="80733">
                  <c:v>112.12916666666666</c:v>
                </c:pt>
                <c:pt idx="80734">
                  <c:v>112.13055555555556</c:v>
                </c:pt>
                <c:pt idx="80735">
                  <c:v>112.13194444444444</c:v>
                </c:pt>
                <c:pt idx="80736">
                  <c:v>112.13333333333334</c:v>
                </c:pt>
                <c:pt idx="80737">
                  <c:v>112.13472222222222</c:v>
                </c:pt>
                <c:pt idx="80738">
                  <c:v>112.13611111111111</c:v>
                </c:pt>
                <c:pt idx="80739">
                  <c:v>112.1375</c:v>
                </c:pt>
                <c:pt idx="80740">
                  <c:v>112.13888888888889</c:v>
                </c:pt>
                <c:pt idx="80741">
                  <c:v>112.14027777777778</c:v>
                </c:pt>
                <c:pt idx="80742">
                  <c:v>112.14166666666667</c:v>
                </c:pt>
                <c:pt idx="80743">
                  <c:v>112.14305555555555</c:v>
                </c:pt>
                <c:pt idx="80744">
                  <c:v>112.14444444444445</c:v>
                </c:pt>
                <c:pt idx="80745">
                  <c:v>112.14583333333333</c:v>
                </c:pt>
                <c:pt idx="80746">
                  <c:v>112.14722222222223</c:v>
                </c:pt>
                <c:pt idx="80747">
                  <c:v>112.14861111111111</c:v>
                </c:pt>
                <c:pt idx="80748">
                  <c:v>112.15</c:v>
                </c:pt>
                <c:pt idx="80749">
                  <c:v>112.15138888888889</c:v>
                </c:pt>
                <c:pt idx="80750">
                  <c:v>112.15277777777777</c:v>
                </c:pt>
                <c:pt idx="80751">
                  <c:v>112.15416666666667</c:v>
                </c:pt>
                <c:pt idx="80752">
                  <c:v>112.15555555555555</c:v>
                </c:pt>
                <c:pt idx="80753">
                  <c:v>112.15694444444445</c:v>
                </c:pt>
                <c:pt idx="80754">
                  <c:v>112.15833333333333</c:v>
                </c:pt>
                <c:pt idx="80755">
                  <c:v>112.15972222222223</c:v>
                </c:pt>
                <c:pt idx="80756">
                  <c:v>112.16111111111111</c:v>
                </c:pt>
                <c:pt idx="80757">
                  <c:v>112.16249999999999</c:v>
                </c:pt>
                <c:pt idx="80758">
                  <c:v>112.16388888888889</c:v>
                </c:pt>
                <c:pt idx="80759">
                  <c:v>112.16527777777777</c:v>
                </c:pt>
                <c:pt idx="80760">
                  <c:v>112.16666666666667</c:v>
                </c:pt>
                <c:pt idx="80761">
                  <c:v>112.16805555555555</c:v>
                </c:pt>
                <c:pt idx="80762">
                  <c:v>112.16944444444445</c:v>
                </c:pt>
                <c:pt idx="80763">
                  <c:v>112.17083333333333</c:v>
                </c:pt>
                <c:pt idx="80764">
                  <c:v>112.17222222222222</c:v>
                </c:pt>
                <c:pt idx="80765">
                  <c:v>112.17361111111111</c:v>
                </c:pt>
                <c:pt idx="80766">
                  <c:v>112.175</c:v>
                </c:pt>
                <c:pt idx="80767">
                  <c:v>112.17638888888889</c:v>
                </c:pt>
                <c:pt idx="80768">
                  <c:v>112.17777777777778</c:v>
                </c:pt>
                <c:pt idx="80769">
                  <c:v>112.17916666666666</c:v>
                </c:pt>
                <c:pt idx="80770">
                  <c:v>112.18055555555556</c:v>
                </c:pt>
                <c:pt idx="80771">
                  <c:v>112.18194444444444</c:v>
                </c:pt>
                <c:pt idx="80772">
                  <c:v>112.18333333333334</c:v>
                </c:pt>
                <c:pt idx="80773">
                  <c:v>112.18472222222222</c:v>
                </c:pt>
                <c:pt idx="80774">
                  <c:v>112.18611111111112</c:v>
                </c:pt>
                <c:pt idx="80775">
                  <c:v>112.1875</c:v>
                </c:pt>
                <c:pt idx="80776">
                  <c:v>112.18888888888888</c:v>
                </c:pt>
                <c:pt idx="80777">
                  <c:v>112.19027777777778</c:v>
                </c:pt>
                <c:pt idx="80778">
                  <c:v>112.19166666666666</c:v>
                </c:pt>
                <c:pt idx="80779">
                  <c:v>112.19305555555556</c:v>
                </c:pt>
                <c:pt idx="80780">
                  <c:v>112.19444444444444</c:v>
                </c:pt>
                <c:pt idx="80781">
                  <c:v>112.19583333333334</c:v>
                </c:pt>
                <c:pt idx="80782">
                  <c:v>112.19722222222222</c:v>
                </c:pt>
                <c:pt idx="80783">
                  <c:v>112.19861111111111</c:v>
                </c:pt>
                <c:pt idx="80784">
                  <c:v>112.2</c:v>
                </c:pt>
                <c:pt idx="80785">
                  <c:v>112.20138888888889</c:v>
                </c:pt>
                <c:pt idx="80786">
                  <c:v>112.20277777777778</c:v>
                </c:pt>
                <c:pt idx="80787">
                  <c:v>112.20416666666667</c:v>
                </c:pt>
                <c:pt idx="80788">
                  <c:v>112.20555555555555</c:v>
                </c:pt>
                <c:pt idx="80789">
                  <c:v>112.20694444444445</c:v>
                </c:pt>
                <c:pt idx="80790">
                  <c:v>112.20833333333333</c:v>
                </c:pt>
                <c:pt idx="80791">
                  <c:v>112.20972222222223</c:v>
                </c:pt>
                <c:pt idx="80792">
                  <c:v>112.21111111111111</c:v>
                </c:pt>
                <c:pt idx="80793">
                  <c:v>112.21250000000001</c:v>
                </c:pt>
                <c:pt idx="80794">
                  <c:v>112.21388888888889</c:v>
                </c:pt>
                <c:pt idx="80795">
                  <c:v>112.21527777777777</c:v>
                </c:pt>
                <c:pt idx="80796">
                  <c:v>112.21666666666667</c:v>
                </c:pt>
                <c:pt idx="80797">
                  <c:v>112.21805555555555</c:v>
                </c:pt>
                <c:pt idx="80798">
                  <c:v>112.21944444444445</c:v>
                </c:pt>
                <c:pt idx="80799">
                  <c:v>112.22083333333333</c:v>
                </c:pt>
                <c:pt idx="80800">
                  <c:v>112.22222222222223</c:v>
                </c:pt>
                <c:pt idx="80801">
                  <c:v>112.22361111111111</c:v>
                </c:pt>
                <c:pt idx="80802">
                  <c:v>112.22499999999999</c:v>
                </c:pt>
                <c:pt idx="80803">
                  <c:v>112.22638888888889</c:v>
                </c:pt>
                <c:pt idx="80804">
                  <c:v>112.22777777777777</c:v>
                </c:pt>
                <c:pt idx="80805">
                  <c:v>112.22916666666667</c:v>
                </c:pt>
                <c:pt idx="80806">
                  <c:v>112.23055555555555</c:v>
                </c:pt>
                <c:pt idx="80807">
                  <c:v>112.23194444444445</c:v>
                </c:pt>
                <c:pt idx="80808">
                  <c:v>112.23333333333333</c:v>
                </c:pt>
                <c:pt idx="80809">
                  <c:v>112.23472222222222</c:v>
                </c:pt>
                <c:pt idx="80810">
                  <c:v>112.23611111111111</c:v>
                </c:pt>
                <c:pt idx="80811">
                  <c:v>112.2375</c:v>
                </c:pt>
                <c:pt idx="80812">
                  <c:v>112.23888888888889</c:v>
                </c:pt>
                <c:pt idx="80813">
                  <c:v>112.24027777777778</c:v>
                </c:pt>
                <c:pt idx="80814">
                  <c:v>112.24166666666666</c:v>
                </c:pt>
                <c:pt idx="80815">
                  <c:v>112.24305555555556</c:v>
                </c:pt>
                <c:pt idx="80816">
                  <c:v>112.24444444444444</c:v>
                </c:pt>
                <c:pt idx="80817">
                  <c:v>112.24583333333334</c:v>
                </c:pt>
                <c:pt idx="80818">
                  <c:v>112.24722222222222</c:v>
                </c:pt>
                <c:pt idx="80819">
                  <c:v>112.24861111111112</c:v>
                </c:pt>
                <c:pt idx="80820">
                  <c:v>112.25</c:v>
                </c:pt>
                <c:pt idx="80821">
                  <c:v>112.25138888888888</c:v>
                </c:pt>
                <c:pt idx="80822">
                  <c:v>112.25277777777778</c:v>
                </c:pt>
                <c:pt idx="80823">
                  <c:v>112.25416666666666</c:v>
                </c:pt>
                <c:pt idx="80824">
                  <c:v>112.25555555555556</c:v>
                </c:pt>
                <c:pt idx="80825">
                  <c:v>112.25694444444444</c:v>
                </c:pt>
                <c:pt idx="80826">
                  <c:v>112.25833333333334</c:v>
                </c:pt>
                <c:pt idx="80827">
                  <c:v>112.25972222222222</c:v>
                </c:pt>
                <c:pt idx="80828">
                  <c:v>112.26111111111111</c:v>
                </c:pt>
                <c:pt idx="80829">
                  <c:v>112.2625</c:v>
                </c:pt>
                <c:pt idx="80830">
                  <c:v>112.26388888888889</c:v>
                </c:pt>
                <c:pt idx="80831">
                  <c:v>112.26527777777778</c:v>
                </c:pt>
                <c:pt idx="80832">
                  <c:v>112.26666666666667</c:v>
                </c:pt>
                <c:pt idx="80833">
                  <c:v>112.26805555555555</c:v>
                </c:pt>
                <c:pt idx="80834">
                  <c:v>112.26944444444445</c:v>
                </c:pt>
                <c:pt idx="80835">
                  <c:v>112.27083333333333</c:v>
                </c:pt>
                <c:pt idx="80836">
                  <c:v>112.27222222222223</c:v>
                </c:pt>
                <c:pt idx="80837">
                  <c:v>112.27361111111111</c:v>
                </c:pt>
                <c:pt idx="80838">
                  <c:v>112.27500000000001</c:v>
                </c:pt>
                <c:pt idx="80839">
                  <c:v>112.27638888888889</c:v>
                </c:pt>
                <c:pt idx="80840">
                  <c:v>112.27777777777777</c:v>
                </c:pt>
                <c:pt idx="80841">
                  <c:v>112.27916666666667</c:v>
                </c:pt>
                <c:pt idx="80842">
                  <c:v>112.28055555555555</c:v>
                </c:pt>
                <c:pt idx="80843">
                  <c:v>112.28194444444445</c:v>
                </c:pt>
                <c:pt idx="80844">
                  <c:v>112.28333333333333</c:v>
                </c:pt>
                <c:pt idx="80845">
                  <c:v>112.28472222222223</c:v>
                </c:pt>
                <c:pt idx="80846">
                  <c:v>112.28611111111111</c:v>
                </c:pt>
                <c:pt idx="80847">
                  <c:v>112.28749999999999</c:v>
                </c:pt>
                <c:pt idx="80848">
                  <c:v>112.28888888888889</c:v>
                </c:pt>
                <c:pt idx="80849">
                  <c:v>112.29027777777777</c:v>
                </c:pt>
                <c:pt idx="80850">
                  <c:v>112.29166666666667</c:v>
                </c:pt>
                <c:pt idx="80851">
                  <c:v>112.29305555555555</c:v>
                </c:pt>
                <c:pt idx="80852">
                  <c:v>112.29444444444445</c:v>
                </c:pt>
                <c:pt idx="80853">
                  <c:v>112.29583333333333</c:v>
                </c:pt>
                <c:pt idx="80854">
                  <c:v>112.29722222222222</c:v>
                </c:pt>
                <c:pt idx="80855">
                  <c:v>112.29861111111111</c:v>
                </c:pt>
                <c:pt idx="80856">
                  <c:v>112.3</c:v>
                </c:pt>
                <c:pt idx="80857">
                  <c:v>112.30138888888889</c:v>
                </c:pt>
                <c:pt idx="80858">
                  <c:v>112.30277777777778</c:v>
                </c:pt>
                <c:pt idx="80859">
                  <c:v>112.30416666666666</c:v>
                </c:pt>
                <c:pt idx="80860">
                  <c:v>112.30555555555556</c:v>
                </c:pt>
                <c:pt idx="80861">
                  <c:v>112.30694444444444</c:v>
                </c:pt>
                <c:pt idx="80862">
                  <c:v>112.30833333333334</c:v>
                </c:pt>
                <c:pt idx="80863">
                  <c:v>112.30972222222222</c:v>
                </c:pt>
                <c:pt idx="80864">
                  <c:v>112.31111111111112</c:v>
                </c:pt>
                <c:pt idx="80865">
                  <c:v>112.3125</c:v>
                </c:pt>
                <c:pt idx="80866">
                  <c:v>112.31388888888888</c:v>
                </c:pt>
                <c:pt idx="80867">
                  <c:v>112.31527777777778</c:v>
                </c:pt>
                <c:pt idx="80868">
                  <c:v>112.31666666666666</c:v>
                </c:pt>
                <c:pt idx="80869">
                  <c:v>112.31805555555556</c:v>
                </c:pt>
                <c:pt idx="80870">
                  <c:v>112.31944444444444</c:v>
                </c:pt>
                <c:pt idx="80871">
                  <c:v>112.32083333333334</c:v>
                </c:pt>
                <c:pt idx="80872">
                  <c:v>112.32222222222222</c:v>
                </c:pt>
                <c:pt idx="80873">
                  <c:v>112.32361111111111</c:v>
                </c:pt>
                <c:pt idx="80874">
                  <c:v>112.325</c:v>
                </c:pt>
                <c:pt idx="80875">
                  <c:v>112.32638888888889</c:v>
                </c:pt>
                <c:pt idx="80876">
                  <c:v>112.32777777777778</c:v>
                </c:pt>
                <c:pt idx="80877">
                  <c:v>112.32916666666667</c:v>
                </c:pt>
                <c:pt idx="80878">
                  <c:v>112.33055555555555</c:v>
                </c:pt>
                <c:pt idx="80879">
                  <c:v>112.33194444444445</c:v>
                </c:pt>
                <c:pt idx="80880">
                  <c:v>112.33333333333333</c:v>
                </c:pt>
                <c:pt idx="80881">
                  <c:v>112.33472222222223</c:v>
                </c:pt>
                <c:pt idx="80882">
                  <c:v>112.33611111111111</c:v>
                </c:pt>
                <c:pt idx="80883">
                  <c:v>112.33750000000001</c:v>
                </c:pt>
                <c:pt idx="80884">
                  <c:v>112.33888888888889</c:v>
                </c:pt>
                <c:pt idx="80885">
                  <c:v>112.34027777777777</c:v>
                </c:pt>
                <c:pt idx="80886">
                  <c:v>112.34166666666667</c:v>
                </c:pt>
                <c:pt idx="80887">
                  <c:v>112.34305555555555</c:v>
                </c:pt>
                <c:pt idx="80888">
                  <c:v>112.34444444444445</c:v>
                </c:pt>
                <c:pt idx="80889">
                  <c:v>112.34583333333333</c:v>
                </c:pt>
                <c:pt idx="80890">
                  <c:v>112.34722222222223</c:v>
                </c:pt>
                <c:pt idx="80891">
                  <c:v>112.34861111111111</c:v>
                </c:pt>
                <c:pt idx="80892">
                  <c:v>112.35</c:v>
                </c:pt>
                <c:pt idx="80893">
                  <c:v>112.35138888888889</c:v>
                </c:pt>
                <c:pt idx="80894">
                  <c:v>112.35277777777777</c:v>
                </c:pt>
                <c:pt idx="80895">
                  <c:v>112.35416666666667</c:v>
                </c:pt>
                <c:pt idx="80896">
                  <c:v>112.35555555555555</c:v>
                </c:pt>
                <c:pt idx="80897">
                  <c:v>112.35694444444445</c:v>
                </c:pt>
                <c:pt idx="80898">
                  <c:v>112.35833333333333</c:v>
                </c:pt>
                <c:pt idx="80899">
                  <c:v>112.35972222222222</c:v>
                </c:pt>
                <c:pt idx="80900">
                  <c:v>112.36111111111111</c:v>
                </c:pt>
                <c:pt idx="80901">
                  <c:v>112.3625</c:v>
                </c:pt>
                <c:pt idx="80902">
                  <c:v>112.36388888888889</c:v>
                </c:pt>
                <c:pt idx="80903">
                  <c:v>112.36527777777778</c:v>
                </c:pt>
                <c:pt idx="80904">
                  <c:v>112.36666666666666</c:v>
                </c:pt>
                <c:pt idx="80905">
                  <c:v>112.36805555555556</c:v>
                </c:pt>
                <c:pt idx="80906">
                  <c:v>112.36944444444444</c:v>
                </c:pt>
                <c:pt idx="80907">
                  <c:v>112.37083333333334</c:v>
                </c:pt>
                <c:pt idx="80908">
                  <c:v>112.37222222222222</c:v>
                </c:pt>
                <c:pt idx="80909">
                  <c:v>112.37361111111112</c:v>
                </c:pt>
                <c:pt idx="80910">
                  <c:v>112.375</c:v>
                </c:pt>
                <c:pt idx="80911">
                  <c:v>112.37638888888888</c:v>
                </c:pt>
                <c:pt idx="80912">
                  <c:v>112.37777777777778</c:v>
                </c:pt>
                <c:pt idx="80913">
                  <c:v>112.37916666666666</c:v>
                </c:pt>
                <c:pt idx="80914">
                  <c:v>112.38055555555556</c:v>
                </c:pt>
                <c:pt idx="80915">
                  <c:v>112.38194444444444</c:v>
                </c:pt>
                <c:pt idx="80916">
                  <c:v>112.38333333333334</c:v>
                </c:pt>
                <c:pt idx="80917">
                  <c:v>112.38472222222222</c:v>
                </c:pt>
                <c:pt idx="80918">
                  <c:v>112.38611111111111</c:v>
                </c:pt>
                <c:pt idx="80919">
                  <c:v>112.3875</c:v>
                </c:pt>
                <c:pt idx="80920">
                  <c:v>112.38888888888889</c:v>
                </c:pt>
                <c:pt idx="80921">
                  <c:v>112.39027777777778</c:v>
                </c:pt>
                <c:pt idx="80922">
                  <c:v>112.39166666666667</c:v>
                </c:pt>
                <c:pt idx="80923">
                  <c:v>112.39305555555555</c:v>
                </c:pt>
                <c:pt idx="80924">
                  <c:v>112.39444444444445</c:v>
                </c:pt>
                <c:pt idx="80925">
                  <c:v>112.39583333333333</c:v>
                </c:pt>
                <c:pt idx="80926">
                  <c:v>112.39722222222223</c:v>
                </c:pt>
                <c:pt idx="80927">
                  <c:v>112.39861111111111</c:v>
                </c:pt>
                <c:pt idx="80928">
                  <c:v>112.4</c:v>
                </c:pt>
                <c:pt idx="80929">
                  <c:v>112.40138888888889</c:v>
                </c:pt>
                <c:pt idx="80930">
                  <c:v>112.40277777777777</c:v>
                </c:pt>
                <c:pt idx="80931">
                  <c:v>112.40416666666667</c:v>
                </c:pt>
                <c:pt idx="80932">
                  <c:v>112.40555555555555</c:v>
                </c:pt>
                <c:pt idx="80933">
                  <c:v>112.40694444444445</c:v>
                </c:pt>
                <c:pt idx="80934">
                  <c:v>112.40833333333333</c:v>
                </c:pt>
                <c:pt idx="80935">
                  <c:v>112.40972222222223</c:v>
                </c:pt>
                <c:pt idx="80936">
                  <c:v>112.41111111111111</c:v>
                </c:pt>
                <c:pt idx="80937">
                  <c:v>112.41249999999999</c:v>
                </c:pt>
                <c:pt idx="80938">
                  <c:v>112.41388888888889</c:v>
                </c:pt>
                <c:pt idx="80939">
                  <c:v>112.41527777777777</c:v>
                </c:pt>
                <c:pt idx="80940">
                  <c:v>112.41666666666667</c:v>
                </c:pt>
                <c:pt idx="80941">
                  <c:v>112.41805555555555</c:v>
                </c:pt>
                <c:pt idx="80942">
                  <c:v>112.41944444444445</c:v>
                </c:pt>
                <c:pt idx="80943">
                  <c:v>112.42083333333333</c:v>
                </c:pt>
                <c:pt idx="80944">
                  <c:v>112.42222222222222</c:v>
                </c:pt>
                <c:pt idx="80945">
                  <c:v>112.42361111111111</c:v>
                </c:pt>
                <c:pt idx="80946">
                  <c:v>112.425</c:v>
                </c:pt>
                <c:pt idx="80947">
                  <c:v>112.42638888888889</c:v>
                </c:pt>
                <c:pt idx="80948">
                  <c:v>112.42777777777778</c:v>
                </c:pt>
                <c:pt idx="80949">
                  <c:v>112.42916666666666</c:v>
                </c:pt>
                <c:pt idx="80950">
                  <c:v>112.43055555555556</c:v>
                </c:pt>
                <c:pt idx="80951">
                  <c:v>112.43194444444444</c:v>
                </c:pt>
                <c:pt idx="80952">
                  <c:v>112.43333333333334</c:v>
                </c:pt>
                <c:pt idx="80953">
                  <c:v>112.43472222222222</c:v>
                </c:pt>
                <c:pt idx="80954">
                  <c:v>112.43611111111112</c:v>
                </c:pt>
                <c:pt idx="80955">
                  <c:v>112.4375</c:v>
                </c:pt>
                <c:pt idx="80956">
                  <c:v>112.43888888888888</c:v>
                </c:pt>
                <c:pt idx="80957">
                  <c:v>112.44027777777778</c:v>
                </c:pt>
                <c:pt idx="80958">
                  <c:v>112.44166666666666</c:v>
                </c:pt>
                <c:pt idx="80959">
                  <c:v>112.44305555555556</c:v>
                </c:pt>
                <c:pt idx="80960">
                  <c:v>112.44444444444444</c:v>
                </c:pt>
                <c:pt idx="80961">
                  <c:v>112.44583333333334</c:v>
                </c:pt>
                <c:pt idx="80962">
                  <c:v>112.44722222222222</c:v>
                </c:pt>
                <c:pt idx="80963">
                  <c:v>112.44861111111111</c:v>
                </c:pt>
                <c:pt idx="80964">
                  <c:v>112.45</c:v>
                </c:pt>
                <c:pt idx="80965">
                  <c:v>112.45138888888889</c:v>
                </c:pt>
                <c:pt idx="80966">
                  <c:v>112.45277777777778</c:v>
                </c:pt>
                <c:pt idx="80967">
                  <c:v>112.45416666666667</c:v>
                </c:pt>
                <c:pt idx="80968">
                  <c:v>112.45555555555555</c:v>
                </c:pt>
                <c:pt idx="80969">
                  <c:v>112.45694444444445</c:v>
                </c:pt>
                <c:pt idx="80970">
                  <c:v>112.45833333333333</c:v>
                </c:pt>
                <c:pt idx="80971">
                  <c:v>112.45972222222223</c:v>
                </c:pt>
                <c:pt idx="80972">
                  <c:v>112.46111111111111</c:v>
                </c:pt>
                <c:pt idx="80973">
                  <c:v>112.46250000000001</c:v>
                </c:pt>
                <c:pt idx="80974">
                  <c:v>112.46388888888889</c:v>
                </c:pt>
                <c:pt idx="80975">
                  <c:v>112.46527777777777</c:v>
                </c:pt>
                <c:pt idx="80976">
                  <c:v>112.46666666666667</c:v>
                </c:pt>
                <c:pt idx="80977">
                  <c:v>112.46805555555555</c:v>
                </c:pt>
                <c:pt idx="80978">
                  <c:v>112.46944444444445</c:v>
                </c:pt>
                <c:pt idx="80979">
                  <c:v>112.47083333333333</c:v>
                </c:pt>
                <c:pt idx="80980">
                  <c:v>112.47222222222223</c:v>
                </c:pt>
                <c:pt idx="80981">
                  <c:v>112.47361111111111</c:v>
                </c:pt>
                <c:pt idx="80982">
                  <c:v>112.47499999999999</c:v>
                </c:pt>
                <c:pt idx="80983">
                  <c:v>112.47638888888889</c:v>
                </c:pt>
                <c:pt idx="80984">
                  <c:v>112.47777777777777</c:v>
                </c:pt>
                <c:pt idx="80985">
                  <c:v>112.47916666666667</c:v>
                </c:pt>
                <c:pt idx="80986">
                  <c:v>112.48055555555555</c:v>
                </c:pt>
                <c:pt idx="80987">
                  <c:v>112.48194444444445</c:v>
                </c:pt>
                <c:pt idx="80988">
                  <c:v>112.48333333333333</c:v>
                </c:pt>
                <c:pt idx="80989">
                  <c:v>112.48472222222222</c:v>
                </c:pt>
                <c:pt idx="80990">
                  <c:v>112.48611111111111</c:v>
                </c:pt>
                <c:pt idx="80991">
                  <c:v>112.4875</c:v>
                </c:pt>
                <c:pt idx="80992">
                  <c:v>112.48888888888889</c:v>
                </c:pt>
                <c:pt idx="80993">
                  <c:v>112.49027777777778</c:v>
                </c:pt>
                <c:pt idx="80994">
                  <c:v>112.49166666666666</c:v>
                </c:pt>
                <c:pt idx="80995">
                  <c:v>112.49305555555556</c:v>
                </c:pt>
                <c:pt idx="80996">
                  <c:v>112.49444444444444</c:v>
                </c:pt>
                <c:pt idx="80997">
                  <c:v>112.49583333333334</c:v>
                </c:pt>
                <c:pt idx="80998">
                  <c:v>112.49722222222222</c:v>
                </c:pt>
                <c:pt idx="80999">
                  <c:v>112.49861111111112</c:v>
                </c:pt>
                <c:pt idx="81000">
                  <c:v>112.5</c:v>
                </c:pt>
                <c:pt idx="81001">
                  <c:v>112.50138888888888</c:v>
                </c:pt>
                <c:pt idx="81002">
                  <c:v>112.50277777777778</c:v>
                </c:pt>
                <c:pt idx="81003">
                  <c:v>112.50416666666666</c:v>
                </c:pt>
                <c:pt idx="81004">
                  <c:v>112.50555555555556</c:v>
                </c:pt>
                <c:pt idx="81005">
                  <c:v>112.50694444444444</c:v>
                </c:pt>
                <c:pt idx="81006">
                  <c:v>112.50833333333334</c:v>
                </c:pt>
                <c:pt idx="81007">
                  <c:v>112.50972222222222</c:v>
                </c:pt>
                <c:pt idx="81008">
                  <c:v>112.51111111111111</c:v>
                </c:pt>
                <c:pt idx="81009">
                  <c:v>112.5125</c:v>
                </c:pt>
                <c:pt idx="81010">
                  <c:v>112.51388888888889</c:v>
                </c:pt>
                <c:pt idx="81011">
                  <c:v>112.51527777777778</c:v>
                </c:pt>
                <c:pt idx="81012">
                  <c:v>112.51666666666667</c:v>
                </c:pt>
                <c:pt idx="81013">
                  <c:v>112.51805555555555</c:v>
                </c:pt>
                <c:pt idx="81014">
                  <c:v>112.51944444444445</c:v>
                </c:pt>
                <c:pt idx="81015">
                  <c:v>112.52083333333333</c:v>
                </c:pt>
                <c:pt idx="81016">
                  <c:v>112.52222222222223</c:v>
                </c:pt>
                <c:pt idx="81017">
                  <c:v>112.52361111111111</c:v>
                </c:pt>
                <c:pt idx="81018">
                  <c:v>112.52500000000001</c:v>
                </c:pt>
                <c:pt idx="81019">
                  <c:v>112.52638888888889</c:v>
                </c:pt>
                <c:pt idx="81020">
                  <c:v>112.52777777777777</c:v>
                </c:pt>
                <c:pt idx="81021">
                  <c:v>112.52916666666667</c:v>
                </c:pt>
                <c:pt idx="81022">
                  <c:v>112.53055555555555</c:v>
                </c:pt>
                <c:pt idx="81023">
                  <c:v>112.53194444444445</c:v>
                </c:pt>
                <c:pt idx="81024">
                  <c:v>112.53333333333333</c:v>
                </c:pt>
                <c:pt idx="81025">
                  <c:v>112.53472222222223</c:v>
                </c:pt>
                <c:pt idx="81026">
                  <c:v>112.53611111111111</c:v>
                </c:pt>
                <c:pt idx="81027">
                  <c:v>112.53749999999999</c:v>
                </c:pt>
                <c:pt idx="81028">
                  <c:v>112.53888888888889</c:v>
                </c:pt>
                <c:pt idx="81029">
                  <c:v>112.54027777777777</c:v>
                </c:pt>
                <c:pt idx="81030">
                  <c:v>112.54166666666667</c:v>
                </c:pt>
                <c:pt idx="81031">
                  <c:v>112.54305555555555</c:v>
                </c:pt>
                <c:pt idx="81032">
                  <c:v>112.54444444444445</c:v>
                </c:pt>
                <c:pt idx="81033">
                  <c:v>112.54583333333333</c:v>
                </c:pt>
                <c:pt idx="81034">
                  <c:v>112.54722222222222</c:v>
                </c:pt>
                <c:pt idx="81035">
                  <c:v>112.54861111111111</c:v>
                </c:pt>
                <c:pt idx="81036">
                  <c:v>112.55</c:v>
                </c:pt>
                <c:pt idx="81037">
                  <c:v>112.55138888888889</c:v>
                </c:pt>
                <c:pt idx="81038">
                  <c:v>112.55277777777778</c:v>
                </c:pt>
                <c:pt idx="81039">
                  <c:v>112.55416666666666</c:v>
                </c:pt>
                <c:pt idx="81040">
                  <c:v>112.55555555555556</c:v>
                </c:pt>
                <c:pt idx="81041">
                  <c:v>112.55694444444444</c:v>
                </c:pt>
                <c:pt idx="81042">
                  <c:v>112.55833333333334</c:v>
                </c:pt>
                <c:pt idx="81043">
                  <c:v>112.55972222222222</c:v>
                </c:pt>
                <c:pt idx="81044">
                  <c:v>112.56111111111112</c:v>
                </c:pt>
                <c:pt idx="81045">
                  <c:v>112.5625</c:v>
                </c:pt>
                <c:pt idx="81046">
                  <c:v>112.56388888888888</c:v>
                </c:pt>
                <c:pt idx="81047">
                  <c:v>112.56527777777778</c:v>
                </c:pt>
                <c:pt idx="81048">
                  <c:v>112.56666666666666</c:v>
                </c:pt>
                <c:pt idx="81049">
                  <c:v>112.56805555555556</c:v>
                </c:pt>
                <c:pt idx="81050">
                  <c:v>112.56944444444444</c:v>
                </c:pt>
                <c:pt idx="81051">
                  <c:v>112.57083333333334</c:v>
                </c:pt>
                <c:pt idx="81052">
                  <c:v>112.57222222222222</c:v>
                </c:pt>
                <c:pt idx="81053">
                  <c:v>112.57361111111111</c:v>
                </c:pt>
                <c:pt idx="81054">
                  <c:v>112.575</c:v>
                </c:pt>
                <c:pt idx="81055">
                  <c:v>112.57638888888889</c:v>
                </c:pt>
                <c:pt idx="81056">
                  <c:v>112.57777777777778</c:v>
                </c:pt>
                <c:pt idx="81057">
                  <c:v>112.57916666666667</c:v>
                </c:pt>
                <c:pt idx="81058">
                  <c:v>112.58055555555555</c:v>
                </c:pt>
                <c:pt idx="81059">
                  <c:v>112.58194444444445</c:v>
                </c:pt>
                <c:pt idx="81060">
                  <c:v>112.58333333333333</c:v>
                </c:pt>
                <c:pt idx="81061">
                  <c:v>112.58472222222223</c:v>
                </c:pt>
                <c:pt idx="81062">
                  <c:v>112.58611111111111</c:v>
                </c:pt>
                <c:pt idx="81063">
                  <c:v>112.58750000000001</c:v>
                </c:pt>
                <c:pt idx="81064">
                  <c:v>112.58888888888889</c:v>
                </c:pt>
                <c:pt idx="81065">
                  <c:v>112.59027777777777</c:v>
                </c:pt>
                <c:pt idx="81066">
                  <c:v>112.59166666666667</c:v>
                </c:pt>
                <c:pt idx="81067">
                  <c:v>112.59305555555555</c:v>
                </c:pt>
                <c:pt idx="81068">
                  <c:v>112.59444444444445</c:v>
                </c:pt>
                <c:pt idx="81069">
                  <c:v>112.59583333333333</c:v>
                </c:pt>
                <c:pt idx="81070">
                  <c:v>112.59722222222223</c:v>
                </c:pt>
                <c:pt idx="81071">
                  <c:v>112.59861111111111</c:v>
                </c:pt>
                <c:pt idx="81072">
                  <c:v>112.6</c:v>
                </c:pt>
                <c:pt idx="81073">
                  <c:v>112.60138888888889</c:v>
                </c:pt>
                <c:pt idx="81074">
                  <c:v>112.60277777777777</c:v>
                </c:pt>
                <c:pt idx="81075">
                  <c:v>112.60416666666667</c:v>
                </c:pt>
                <c:pt idx="81076">
                  <c:v>112.60555555555555</c:v>
                </c:pt>
                <c:pt idx="81077">
                  <c:v>112.60694444444445</c:v>
                </c:pt>
                <c:pt idx="81078">
                  <c:v>112.60833333333333</c:v>
                </c:pt>
                <c:pt idx="81079">
                  <c:v>112.60972222222222</c:v>
                </c:pt>
                <c:pt idx="81080">
                  <c:v>112.61111111111111</c:v>
                </c:pt>
                <c:pt idx="81081">
                  <c:v>112.6125</c:v>
                </c:pt>
                <c:pt idx="81082">
                  <c:v>112.61388888888889</c:v>
                </c:pt>
                <c:pt idx="81083">
                  <c:v>112.61527777777778</c:v>
                </c:pt>
                <c:pt idx="81084">
                  <c:v>112.61666666666666</c:v>
                </c:pt>
                <c:pt idx="81085">
                  <c:v>112.61805555555556</c:v>
                </c:pt>
                <c:pt idx="81086">
                  <c:v>112.61944444444444</c:v>
                </c:pt>
                <c:pt idx="81087">
                  <c:v>112.62083333333334</c:v>
                </c:pt>
                <c:pt idx="81088">
                  <c:v>112.62222222222222</c:v>
                </c:pt>
                <c:pt idx="81089">
                  <c:v>112.62361111111112</c:v>
                </c:pt>
                <c:pt idx="81090">
                  <c:v>112.625</c:v>
                </c:pt>
                <c:pt idx="81091">
                  <c:v>112.62638888888888</c:v>
                </c:pt>
                <c:pt idx="81092">
                  <c:v>112.62777777777778</c:v>
                </c:pt>
                <c:pt idx="81093">
                  <c:v>112.62916666666666</c:v>
                </c:pt>
                <c:pt idx="81094">
                  <c:v>112.63055555555556</c:v>
                </c:pt>
                <c:pt idx="81095">
                  <c:v>112.63194444444444</c:v>
                </c:pt>
                <c:pt idx="81096">
                  <c:v>112.63333333333334</c:v>
                </c:pt>
                <c:pt idx="81097">
                  <c:v>112.63472222222222</c:v>
                </c:pt>
                <c:pt idx="81098">
                  <c:v>112.63611111111111</c:v>
                </c:pt>
                <c:pt idx="81099">
                  <c:v>112.6375</c:v>
                </c:pt>
                <c:pt idx="81100">
                  <c:v>112.63888888888889</c:v>
                </c:pt>
                <c:pt idx="81101">
                  <c:v>112.64027777777778</c:v>
                </c:pt>
                <c:pt idx="81102">
                  <c:v>112.64166666666667</c:v>
                </c:pt>
                <c:pt idx="81103">
                  <c:v>112.64305555555555</c:v>
                </c:pt>
                <c:pt idx="81104">
                  <c:v>112.64444444444445</c:v>
                </c:pt>
                <c:pt idx="81105">
                  <c:v>112.64583333333333</c:v>
                </c:pt>
                <c:pt idx="81106">
                  <c:v>112.64722222222223</c:v>
                </c:pt>
                <c:pt idx="81107">
                  <c:v>112.64861111111111</c:v>
                </c:pt>
                <c:pt idx="81108">
                  <c:v>112.65</c:v>
                </c:pt>
                <c:pt idx="81109">
                  <c:v>112.65138888888889</c:v>
                </c:pt>
                <c:pt idx="81110">
                  <c:v>112.65277777777777</c:v>
                </c:pt>
                <c:pt idx="81111">
                  <c:v>112.65416666666667</c:v>
                </c:pt>
                <c:pt idx="81112">
                  <c:v>112.65555555555555</c:v>
                </c:pt>
                <c:pt idx="81113">
                  <c:v>112.65694444444445</c:v>
                </c:pt>
                <c:pt idx="81114">
                  <c:v>112.65833333333333</c:v>
                </c:pt>
                <c:pt idx="81115">
                  <c:v>112.65972222222223</c:v>
                </c:pt>
                <c:pt idx="81116">
                  <c:v>112.66111111111111</c:v>
                </c:pt>
                <c:pt idx="81117">
                  <c:v>112.66249999999999</c:v>
                </c:pt>
                <c:pt idx="81118">
                  <c:v>112.66388888888889</c:v>
                </c:pt>
                <c:pt idx="81119">
                  <c:v>112.66527777777777</c:v>
                </c:pt>
                <c:pt idx="81120">
                  <c:v>112.66666666666667</c:v>
                </c:pt>
                <c:pt idx="81121">
                  <c:v>112.66805555555555</c:v>
                </c:pt>
                <c:pt idx="81122">
                  <c:v>112.66944444444445</c:v>
                </c:pt>
                <c:pt idx="81123">
                  <c:v>112.67083333333333</c:v>
                </c:pt>
                <c:pt idx="81124">
                  <c:v>112.67222222222222</c:v>
                </c:pt>
                <c:pt idx="81125">
                  <c:v>112.67361111111111</c:v>
                </c:pt>
                <c:pt idx="81126">
                  <c:v>112.675</c:v>
                </c:pt>
                <c:pt idx="81127">
                  <c:v>112.67638888888889</c:v>
                </c:pt>
                <c:pt idx="81128">
                  <c:v>112.67777777777778</c:v>
                </c:pt>
                <c:pt idx="81129">
                  <c:v>112.67916666666666</c:v>
                </c:pt>
                <c:pt idx="81130">
                  <c:v>112.68055555555556</c:v>
                </c:pt>
                <c:pt idx="81131">
                  <c:v>112.68194444444444</c:v>
                </c:pt>
                <c:pt idx="81132">
                  <c:v>112.68333333333334</c:v>
                </c:pt>
                <c:pt idx="81133">
                  <c:v>112.68472222222222</c:v>
                </c:pt>
                <c:pt idx="81134">
                  <c:v>112.68611111111112</c:v>
                </c:pt>
                <c:pt idx="81135">
                  <c:v>112.6875</c:v>
                </c:pt>
                <c:pt idx="81136">
                  <c:v>112.68888888888888</c:v>
                </c:pt>
                <c:pt idx="81137">
                  <c:v>112.69027777777778</c:v>
                </c:pt>
                <c:pt idx="81138">
                  <c:v>112.69166666666666</c:v>
                </c:pt>
                <c:pt idx="81139">
                  <c:v>112.69305555555556</c:v>
                </c:pt>
                <c:pt idx="81140">
                  <c:v>112.69444444444444</c:v>
                </c:pt>
                <c:pt idx="81141">
                  <c:v>112.69583333333334</c:v>
                </c:pt>
                <c:pt idx="81142">
                  <c:v>112.69722222222222</c:v>
                </c:pt>
                <c:pt idx="81143">
                  <c:v>112.69861111111111</c:v>
                </c:pt>
                <c:pt idx="81144">
                  <c:v>112.7</c:v>
                </c:pt>
                <c:pt idx="81145">
                  <c:v>112.70138888888889</c:v>
                </c:pt>
                <c:pt idx="81146">
                  <c:v>112.70277777777778</c:v>
                </c:pt>
                <c:pt idx="81147">
                  <c:v>112.70416666666667</c:v>
                </c:pt>
                <c:pt idx="81148">
                  <c:v>112.70555555555555</c:v>
                </c:pt>
                <c:pt idx="81149">
                  <c:v>112.70694444444445</c:v>
                </c:pt>
                <c:pt idx="81150">
                  <c:v>112.70833333333333</c:v>
                </c:pt>
                <c:pt idx="81151">
                  <c:v>112.70972222222223</c:v>
                </c:pt>
                <c:pt idx="81152">
                  <c:v>112.71111111111111</c:v>
                </c:pt>
                <c:pt idx="81153">
                  <c:v>112.71250000000001</c:v>
                </c:pt>
                <c:pt idx="81154">
                  <c:v>112.71388888888889</c:v>
                </c:pt>
                <c:pt idx="81155">
                  <c:v>112.71527777777777</c:v>
                </c:pt>
                <c:pt idx="81156">
                  <c:v>112.71666666666667</c:v>
                </c:pt>
                <c:pt idx="81157">
                  <c:v>112.71805555555555</c:v>
                </c:pt>
                <c:pt idx="81158">
                  <c:v>112.71944444444445</c:v>
                </c:pt>
                <c:pt idx="81159">
                  <c:v>112.72083333333333</c:v>
                </c:pt>
                <c:pt idx="81160">
                  <c:v>112.72222222222223</c:v>
                </c:pt>
                <c:pt idx="81161">
                  <c:v>112.72361111111111</c:v>
                </c:pt>
                <c:pt idx="81162">
                  <c:v>112.72499999999999</c:v>
                </c:pt>
                <c:pt idx="81163">
                  <c:v>112.72638888888889</c:v>
                </c:pt>
                <c:pt idx="81164">
                  <c:v>112.72777777777777</c:v>
                </c:pt>
                <c:pt idx="81165">
                  <c:v>112.72916666666667</c:v>
                </c:pt>
                <c:pt idx="81166">
                  <c:v>112.73055555555555</c:v>
                </c:pt>
                <c:pt idx="81167">
                  <c:v>112.73194444444445</c:v>
                </c:pt>
                <c:pt idx="81168">
                  <c:v>112.73333333333333</c:v>
                </c:pt>
                <c:pt idx="81169">
                  <c:v>112.73472222222222</c:v>
                </c:pt>
                <c:pt idx="81170">
                  <c:v>112.73611111111111</c:v>
                </c:pt>
                <c:pt idx="81171">
                  <c:v>112.7375</c:v>
                </c:pt>
                <c:pt idx="81172">
                  <c:v>112.73888888888889</c:v>
                </c:pt>
                <c:pt idx="81173">
                  <c:v>112.74027777777778</c:v>
                </c:pt>
                <c:pt idx="81174">
                  <c:v>112.74166666666666</c:v>
                </c:pt>
                <c:pt idx="81175">
                  <c:v>112.74305555555556</c:v>
                </c:pt>
                <c:pt idx="81176">
                  <c:v>112.74444444444444</c:v>
                </c:pt>
                <c:pt idx="81177">
                  <c:v>112.74583333333334</c:v>
                </c:pt>
                <c:pt idx="81178">
                  <c:v>112.74722222222222</c:v>
                </c:pt>
                <c:pt idx="81179">
                  <c:v>112.74861111111112</c:v>
                </c:pt>
                <c:pt idx="81180">
                  <c:v>112.75</c:v>
                </c:pt>
                <c:pt idx="81181">
                  <c:v>112.75138888888888</c:v>
                </c:pt>
                <c:pt idx="81182">
                  <c:v>112.75277777777778</c:v>
                </c:pt>
                <c:pt idx="81183">
                  <c:v>112.75416666666666</c:v>
                </c:pt>
                <c:pt idx="81184">
                  <c:v>112.75555555555556</c:v>
                </c:pt>
                <c:pt idx="81185">
                  <c:v>112.75694444444444</c:v>
                </c:pt>
                <c:pt idx="81186">
                  <c:v>112.75833333333334</c:v>
                </c:pt>
                <c:pt idx="81187">
                  <c:v>112.75972222222222</c:v>
                </c:pt>
                <c:pt idx="81188">
                  <c:v>112.76111111111111</c:v>
                </c:pt>
                <c:pt idx="81189">
                  <c:v>112.7625</c:v>
                </c:pt>
                <c:pt idx="81190">
                  <c:v>112.76388888888889</c:v>
                </c:pt>
                <c:pt idx="81191">
                  <c:v>112.76527777777778</c:v>
                </c:pt>
                <c:pt idx="81192">
                  <c:v>112.76666666666667</c:v>
                </c:pt>
                <c:pt idx="81193">
                  <c:v>112.76805555555555</c:v>
                </c:pt>
                <c:pt idx="81194">
                  <c:v>112.76944444444445</c:v>
                </c:pt>
                <c:pt idx="81195">
                  <c:v>112.77083333333333</c:v>
                </c:pt>
                <c:pt idx="81196">
                  <c:v>112.77222222222223</c:v>
                </c:pt>
                <c:pt idx="81197">
                  <c:v>112.77361111111111</c:v>
                </c:pt>
                <c:pt idx="81198">
                  <c:v>112.77500000000001</c:v>
                </c:pt>
                <c:pt idx="81199">
                  <c:v>112.77638888888889</c:v>
                </c:pt>
                <c:pt idx="81200">
                  <c:v>112.77777777777777</c:v>
                </c:pt>
                <c:pt idx="81201">
                  <c:v>112.77916666666667</c:v>
                </c:pt>
                <c:pt idx="81202">
                  <c:v>112.78055555555555</c:v>
                </c:pt>
                <c:pt idx="81203">
                  <c:v>112.78194444444445</c:v>
                </c:pt>
                <c:pt idx="81204">
                  <c:v>112.78333333333333</c:v>
                </c:pt>
                <c:pt idx="81205">
                  <c:v>112.78472222222223</c:v>
                </c:pt>
                <c:pt idx="81206">
                  <c:v>112.78611111111111</c:v>
                </c:pt>
                <c:pt idx="81207">
                  <c:v>112.78749999999999</c:v>
                </c:pt>
                <c:pt idx="81208">
                  <c:v>112.78888888888889</c:v>
                </c:pt>
                <c:pt idx="81209">
                  <c:v>112.79027777777777</c:v>
                </c:pt>
                <c:pt idx="81210">
                  <c:v>112.79166666666667</c:v>
                </c:pt>
                <c:pt idx="81211">
                  <c:v>112.79305555555555</c:v>
                </c:pt>
                <c:pt idx="81212">
                  <c:v>112.79444444444445</c:v>
                </c:pt>
                <c:pt idx="81213">
                  <c:v>112.79583333333333</c:v>
                </c:pt>
                <c:pt idx="81214">
                  <c:v>112.79722222222222</c:v>
                </c:pt>
                <c:pt idx="81215">
                  <c:v>112.79861111111111</c:v>
                </c:pt>
                <c:pt idx="81216">
                  <c:v>112.8</c:v>
                </c:pt>
                <c:pt idx="81217">
                  <c:v>112.80138888888889</c:v>
                </c:pt>
                <c:pt idx="81218">
                  <c:v>112.80277777777778</c:v>
                </c:pt>
                <c:pt idx="81219">
                  <c:v>112.80416666666666</c:v>
                </c:pt>
                <c:pt idx="81220">
                  <c:v>112.80555555555556</c:v>
                </c:pt>
                <c:pt idx="81221">
                  <c:v>112.80694444444444</c:v>
                </c:pt>
                <c:pt idx="81222">
                  <c:v>112.80833333333334</c:v>
                </c:pt>
                <c:pt idx="81223">
                  <c:v>112.80972222222222</c:v>
                </c:pt>
                <c:pt idx="81224">
                  <c:v>112.81111111111112</c:v>
                </c:pt>
                <c:pt idx="81225">
                  <c:v>112.8125</c:v>
                </c:pt>
                <c:pt idx="81226">
                  <c:v>112.81388888888888</c:v>
                </c:pt>
                <c:pt idx="81227">
                  <c:v>112.81527777777778</c:v>
                </c:pt>
                <c:pt idx="81228">
                  <c:v>112.81666666666666</c:v>
                </c:pt>
                <c:pt idx="81229">
                  <c:v>112.81805555555556</c:v>
                </c:pt>
                <c:pt idx="81230">
                  <c:v>112.81944444444444</c:v>
                </c:pt>
                <c:pt idx="81231">
                  <c:v>112.82083333333334</c:v>
                </c:pt>
                <c:pt idx="81232">
                  <c:v>112.82222222222222</c:v>
                </c:pt>
                <c:pt idx="81233">
                  <c:v>112.82361111111111</c:v>
                </c:pt>
                <c:pt idx="81234">
                  <c:v>112.825</c:v>
                </c:pt>
                <c:pt idx="81235">
                  <c:v>112.82638888888889</c:v>
                </c:pt>
                <c:pt idx="81236">
                  <c:v>112.82777777777778</c:v>
                </c:pt>
                <c:pt idx="81237">
                  <c:v>112.82916666666667</c:v>
                </c:pt>
                <c:pt idx="81238">
                  <c:v>112.83055555555555</c:v>
                </c:pt>
                <c:pt idx="81239">
                  <c:v>112.83194444444445</c:v>
                </c:pt>
                <c:pt idx="81240">
                  <c:v>112.83333333333333</c:v>
                </c:pt>
                <c:pt idx="81241">
                  <c:v>112.83472222222223</c:v>
                </c:pt>
                <c:pt idx="81242">
                  <c:v>112.83611111111111</c:v>
                </c:pt>
                <c:pt idx="81243">
                  <c:v>112.83750000000001</c:v>
                </c:pt>
                <c:pt idx="81244">
                  <c:v>112.83888888888889</c:v>
                </c:pt>
                <c:pt idx="81245">
                  <c:v>112.84027777777777</c:v>
                </c:pt>
                <c:pt idx="81246">
                  <c:v>112.84166666666667</c:v>
                </c:pt>
                <c:pt idx="81247">
                  <c:v>112.84305555555555</c:v>
                </c:pt>
                <c:pt idx="81248">
                  <c:v>112.84444444444445</c:v>
                </c:pt>
                <c:pt idx="81249">
                  <c:v>112.84583333333333</c:v>
                </c:pt>
                <c:pt idx="81250">
                  <c:v>112.84722222222223</c:v>
                </c:pt>
                <c:pt idx="81251">
                  <c:v>112.84861111111111</c:v>
                </c:pt>
                <c:pt idx="81252">
                  <c:v>112.85</c:v>
                </c:pt>
                <c:pt idx="81253">
                  <c:v>112.85138888888889</c:v>
                </c:pt>
                <c:pt idx="81254">
                  <c:v>112.85277777777777</c:v>
                </c:pt>
                <c:pt idx="81255">
                  <c:v>112.85416666666667</c:v>
                </c:pt>
                <c:pt idx="81256">
                  <c:v>112.85555555555555</c:v>
                </c:pt>
                <c:pt idx="81257">
                  <c:v>112.85694444444445</c:v>
                </c:pt>
                <c:pt idx="81258">
                  <c:v>112.85833333333333</c:v>
                </c:pt>
                <c:pt idx="81259">
                  <c:v>112.85972222222222</c:v>
                </c:pt>
                <c:pt idx="81260">
                  <c:v>112.86111111111111</c:v>
                </c:pt>
                <c:pt idx="81261">
                  <c:v>112.8625</c:v>
                </c:pt>
                <c:pt idx="81262">
                  <c:v>112.86388888888889</c:v>
                </c:pt>
                <c:pt idx="81263">
                  <c:v>112.86527777777778</c:v>
                </c:pt>
                <c:pt idx="81264">
                  <c:v>112.86666666666666</c:v>
                </c:pt>
                <c:pt idx="81265">
                  <c:v>112.86805555555556</c:v>
                </c:pt>
                <c:pt idx="81266">
                  <c:v>112.86944444444444</c:v>
                </c:pt>
                <c:pt idx="81267">
                  <c:v>112.87083333333334</c:v>
                </c:pt>
                <c:pt idx="81268">
                  <c:v>112.87222222222222</c:v>
                </c:pt>
                <c:pt idx="81269">
                  <c:v>112.87361111111112</c:v>
                </c:pt>
                <c:pt idx="81270">
                  <c:v>112.875</c:v>
                </c:pt>
                <c:pt idx="81271">
                  <c:v>112.87638888888888</c:v>
                </c:pt>
                <c:pt idx="81272">
                  <c:v>112.87777777777778</c:v>
                </c:pt>
                <c:pt idx="81273">
                  <c:v>112.87916666666666</c:v>
                </c:pt>
                <c:pt idx="81274">
                  <c:v>112.88055555555556</c:v>
                </c:pt>
                <c:pt idx="81275">
                  <c:v>112.88194444444444</c:v>
                </c:pt>
                <c:pt idx="81276">
                  <c:v>112.88333333333334</c:v>
                </c:pt>
                <c:pt idx="81277">
                  <c:v>112.88472222222222</c:v>
                </c:pt>
                <c:pt idx="81278">
                  <c:v>112.88611111111111</c:v>
                </c:pt>
                <c:pt idx="81279">
                  <c:v>112.8875</c:v>
                </c:pt>
                <c:pt idx="81280">
                  <c:v>112.88888888888889</c:v>
                </c:pt>
                <c:pt idx="81281">
                  <c:v>112.89027777777778</c:v>
                </c:pt>
                <c:pt idx="81282">
                  <c:v>112.89166666666667</c:v>
                </c:pt>
                <c:pt idx="81283">
                  <c:v>112.89305555555555</c:v>
                </c:pt>
                <c:pt idx="81284">
                  <c:v>112.89444444444445</c:v>
                </c:pt>
                <c:pt idx="81285">
                  <c:v>112.89583333333333</c:v>
                </c:pt>
                <c:pt idx="81286">
                  <c:v>112.89722222222223</c:v>
                </c:pt>
                <c:pt idx="81287">
                  <c:v>112.89861111111111</c:v>
                </c:pt>
                <c:pt idx="81288">
                  <c:v>112.9</c:v>
                </c:pt>
                <c:pt idx="81289">
                  <c:v>112.90138888888889</c:v>
                </c:pt>
                <c:pt idx="81290">
                  <c:v>112.90277777777777</c:v>
                </c:pt>
                <c:pt idx="81291">
                  <c:v>112.90416666666667</c:v>
                </c:pt>
                <c:pt idx="81292">
                  <c:v>112.90555555555555</c:v>
                </c:pt>
                <c:pt idx="81293">
                  <c:v>112.90694444444445</c:v>
                </c:pt>
                <c:pt idx="81294">
                  <c:v>112.90833333333333</c:v>
                </c:pt>
                <c:pt idx="81295">
                  <c:v>112.90972222222223</c:v>
                </c:pt>
                <c:pt idx="81296">
                  <c:v>112.91111111111111</c:v>
                </c:pt>
                <c:pt idx="81297">
                  <c:v>112.91249999999999</c:v>
                </c:pt>
                <c:pt idx="81298">
                  <c:v>112.91388888888889</c:v>
                </c:pt>
                <c:pt idx="81299">
                  <c:v>112.91527777777777</c:v>
                </c:pt>
                <c:pt idx="81300">
                  <c:v>112.91666666666667</c:v>
                </c:pt>
                <c:pt idx="81301">
                  <c:v>112.91805555555555</c:v>
                </c:pt>
                <c:pt idx="81302">
                  <c:v>112.91944444444445</c:v>
                </c:pt>
                <c:pt idx="81303">
                  <c:v>112.92083333333333</c:v>
                </c:pt>
                <c:pt idx="81304">
                  <c:v>112.92222222222222</c:v>
                </c:pt>
                <c:pt idx="81305">
                  <c:v>112.92361111111111</c:v>
                </c:pt>
                <c:pt idx="81306">
                  <c:v>112.925</c:v>
                </c:pt>
                <c:pt idx="81307">
                  <c:v>112.92638888888889</c:v>
                </c:pt>
                <c:pt idx="81308">
                  <c:v>112.92777777777778</c:v>
                </c:pt>
                <c:pt idx="81309">
                  <c:v>112.92916666666666</c:v>
                </c:pt>
                <c:pt idx="81310">
                  <c:v>112.93055555555556</c:v>
                </c:pt>
                <c:pt idx="81311">
                  <c:v>112.93194444444444</c:v>
                </c:pt>
                <c:pt idx="81312">
                  <c:v>112.93333333333334</c:v>
                </c:pt>
                <c:pt idx="81313">
                  <c:v>112.93472222222222</c:v>
                </c:pt>
                <c:pt idx="81314">
                  <c:v>112.93611111111112</c:v>
                </c:pt>
                <c:pt idx="81315">
                  <c:v>112.9375</c:v>
                </c:pt>
                <c:pt idx="81316">
                  <c:v>112.93888888888888</c:v>
                </c:pt>
                <c:pt idx="81317">
                  <c:v>112.94027777777778</c:v>
                </c:pt>
                <c:pt idx="81318">
                  <c:v>112.94166666666666</c:v>
                </c:pt>
                <c:pt idx="81319">
                  <c:v>112.94305555555556</c:v>
                </c:pt>
                <c:pt idx="81320">
                  <c:v>112.94444444444444</c:v>
                </c:pt>
                <c:pt idx="81321">
                  <c:v>112.94583333333334</c:v>
                </c:pt>
                <c:pt idx="81322">
                  <c:v>112.94722222222222</c:v>
                </c:pt>
                <c:pt idx="81323">
                  <c:v>112.94861111111111</c:v>
                </c:pt>
                <c:pt idx="81324">
                  <c:v>112.95</c:v>
                </c:pt>
                <c:pt idx="81325">
                  <c:v>112.95138888888889</c:v>
                </c:pt>
                <c:pt idx="81326">
                  <c:v>112.95277777777778</c:v>
                </c:pt>
                <c:pt idx="81327">
                  <c:v>112.95416666666667</c:v>
                </c:pt>
                <c:pt idx="81328">
                  <c:v>112.95555555555555</c:v>
                </c:pt>
                <c:pt idx="81329">
                  <c:v>112.95694444444445</c:v>
                </c:pt>
                <c:pt idx="81330">
                  <c:v>112.95833333333333</c:v>
                </c:pt>
                <c:pt idx="81331">
                  <c:v>112.95972222222223</c:v>
                </c:pt>
                <c:pt idx="81332">
                  <c:v>112.96111111111111</c:v>
                </c:pt>
                <c:pt idx="81333">
                  <c:v>112.96250000000001</c:v>
                </c:pt>
                <c:pt idx="81334">
                  <c:v>112.96388888888889</c:v>
                </c:pt>
                <c:pt idx="81335">
                  <c:v>112.96527777777777</c:v>
                </c:pt>
                <c:pt idx="81336">
                  <c:v>112.96666666666667</c:v>
                </c:pt>
                <c:pt idx="81337">
                  <c:v>112.96805555555555</c:v>
                </c:pt>
                <c:pt idx="81338">
                  <c:v>112.96944444444445</c:v>
                </c:pt>
                <c:pt idx="81339">
                  <c:v>112.97083333333333</c:v>
                </c:pt>
                <c:pt idx="81340">
                  <c:v>112.97222222222223</c:v>
                </c:pt>
                <c:pt idx="81341">
                  <c:v>112.97361111111111</c:v>
                </c:pt>
                <c:pt idx="81342">
                  <c:v>112.97499999999999</c:v>
                </c:pt>
                <c:pt idx="81343">
                  <c:v>112.97638888888889</c:v>
                </c:pt>
                <c:pt idx="81344">
                  <c:v>112.97777777777777</c:v>
                </c:pt>
                <c:pt idx="81345">
                  <c:v>112.97916666666667</c:v>
                </c:pt>
                <c:pt idx="81346">
                  <c:v>112.98055555555555</c:v>
                </c:pt>
                <c:pt idx="81347">
                  <c:v>112.98194444444445</c:v>
                </c:pt>
                <c:pt idx="81348">
                  <c:v>112.98333333333333</c:v>
                </c:pt>
                <c:pt idx="81349">
                  <c:v>112.98472222222222</c:v>
                </c:pt>
                <c:pt idx="81350">
                  <c:v>112.98611111111111</c:v>
                </c:pt>
                <c:pt idx="81351">
                  <c:v>112.9875</c:v>
                </c:pt>
                <c:pt idx="81352">
                  <c:v>112.98888888888889</c:v>
                </c:pt>
                <c:pt idx="81353">
                  <c:v>112.99027777777778</c:v>
                </c:pt>
                <c:pt idx="81354">
                  <c:v>112.99166666666666</c:v>
                </c:pt>
                <c:pt idx="81355">
                  <c:v>112.99305555555556</c:v>
                </c:pt>
                <c:pt idx="81356">
                  <c:v>112.99444444444444</c:v>
                </c:pt>
                <c:pt idx="81357">
                  <c:v>112.99583333333334</c:v>
                </c:pt>
                <c:pt idx="81358">
                  <c:v>112.99722222222222</c:v>
                </c:pt>
                <c:pt idx="81359">
                  <c:v>112.99861111111112</c:v>
                </c:pt>
                <c:pt idx="81360">
                  <c:v>113</c:v>
                </c:pt>
                <c:pt idx="81361">
                  <c:v>113.00138888888888</c:v>
                </c:pt>
                <c:pt idx="81362">
                  <c:v>113.00277777777778</c:v>
                </c:pt>
                <c:pt idx="81363">
                  <c:v>113.00416666666666</c:v>
                </c:pt>
                <c:pt idx="81364">
                  <c:v>113.00555555555556</c:v>
                </c:pt>
                <c:pt idx="81365">
                  <c:v>113.00694444444444</c:v>
                </c:pt>
                <c:pt idx="81366">
                  <c:v>113.00833333333334</c:v>
                </c:pt>
                <c:pt idx="81367">
                  <c:v>113.00972222222222</c:v>
                </c:pt>
                <c:pt idx="81368">
                  <c:v>113.01111111111111</c:v>
                </c:pt>
                <c:pt idx="81369">
                  <c:v>113.0125</c:v>
                </c:pt>
                <c:pt idx="81370">
                  <c:v>113.01388888888889</c:v>
                </c:pt>
                <c:pt idx="81371">
                  <c:v>113.01527777777778</c:v>
                </c:pt>
                <c:pt idx="81372">
                  <c:v>113.01666666666667</c:v>
                </c:pt>
                <c:pt idx="81373">
                  <c:v>113.01805555555555</c:v>
                </c:pt>
                <c:pt idx="81374">
                  <c:v>113.01944444444445</c:v>
                </c:pt>
                <c:pt idx="81375">
                  <c:v>113.02083333333333</c:v>
                </c:pt>
                <c:pt idx="81376">
                  <c:v>113.02222222222223</c:v>
                </c:pt>
                <c:pt idx="81377">
                  <c:v>113.02361111111111</c:v>
                </c:pt>
                <c:pt idx="81378">
                  <c:v>113.02500000000001</c:v>
                </c:pt>
                <c:pt idx="81379">
                  <c:v>113.02638888888889</c:v>
                </c:pt>
                <c:pt idx="81380">
                  <c:v>113.02777777777777</c:v>
                </c:pt>
                <c:pt idx="81381">
                  <c:v>113.02916666666667</c:v>
                </c:pt>
                <c:pt idx="81382">
                  <c:v>113.03055555555555</c:v>
                </c:pt>
                <c:pt idx="81383">
                  <c:v>113.03194444444445</c:v>
                </c:pt>
                <c:pt idx="81384">
                  <c:v>113.03333333333333</c:v>
                </c:pt>
                <c:pt idx="81385">
                  <c:v>113.03472222222223</c:v>
                </c:pt>
                <c:pt idx="81386">
                  <c:v>113.03611111111111</c:v>
                </c:pt>
                <c:pt idx="81387">
                  <c:v>113.03749999999999</c:v>
                </c:pt>
                <c:pt idx="81388">
                  <c:v>113.03888888888889</c:v>
                </c:pt>
                <c:pt idx="81389">
                  <c:v>113.04027777777777</c:v>
                </c:pt>
                <c:pt idx="81390">
                  <c:v>113.04166666666667</c:v>
                </c:pt>
                <c:pt idx="81391">
                  <c:v>113.04305555555555</c:v>
                </c:pt>
                <c:pt idx="81392">
                  <c:v>113.04444444444445</c:v>
                </c:pt>
                <c:pt idx="81393">
                  <c:v>113.04583333333333</c:v>
                </c:pt>
                <c:pt idx="81394">
                  <c:v>113.04722222222222</c:v>
                </c:pt>
                <c:pt idx="81395">
                  <c:v>113.04861111111111</c:v>
                </c:pt>
                <c:pt idx="81396">
                  <c:v>113.05</c:v>
                </c:pt>
                <c:pt idx="81397">
                  <c:v>113.05138888888889</c:v>
                </c:pt>
                <c:pt idx="81398">
                  <c:v>113.05277777777778</c:v>
                </c:pt>
                <c:pt idx="81399">
                  <c:v>113.05416666666666</c:v>
                </c:pt>
                <c:pt idx="81400">
                  <c:v>113.05555555555556</c:v>
                </c:pt>
                <c:pt idx="81401">
                  <c:v>113.05694444444444</c:v>
                </c:pt>
                <c:pt idx="81402">
                  <c:v>113.05833333333334</c:v>
                </c:pt>
                <c:pt idx="81403">
                  <c:v>113.05972222222222</c:v>
                </c:pt>
                <c:pt idx="81404">
                  <c:v>113.06111111111112</c:v>
                </c:pt>
                <c:pt idx="81405">
                  <c:v>113.0625</c:v>
                </c:pt>
                <c:pt idx="81406">
                  <c:v>113.06388888888888</c:v>
                </c:pt>
                <c:pt idx="81407">
                  <c:v>113.06527777777778</c:v>
                </c:pt>
                <c:pt idx="81408">
                  <c:v>113.06666666666666</c:v>
                </c:pt>
                <c:pt idx="81409">
                  <c:v>113.06805555555556</c:v>
                </c:pt>
                <c:pt idx="81410">
                  <c:v>113.06944444444444</c:v>
                </c:pt>
                <c:pt idx="81411">
                  <c:v>113.07083333333334</c:v>
                </c:pt>
                <c:pt idx="81412">
                  <c:v>113.07222222222222</c:v>
                </c:pt>
                <c:pt idx="81413">
                  <c:v>113.07361111111111</c:v>
                </c:pt>
                <c:pt idx="81414">
                  <c:v>113.075</c:v>
                </c:pt>
                <c:pt idx="81415">
                  <c:v>113.07638888888889</c:v>
                </c:pt>
                <c:pt idx="81416">
                  <c:v>113.07777777777778</c:v>
                </c:pt>
                <c:pt idx="81417">
                  <c:v>113.07916666666667</c:v>
                </c:pt>
                <c:pt idx="81418">
                  <c:v>113.08055555555555</c:v>
                </c:pt>
                <c:pt idx="81419">
                  <c:v>113.08194444444445</c:v>
                </c:pt>
                <c:pt idx="81420">
                  <c:v>113.08333333333333</c:v>
                </c:pt>
                <c:pt idx="81421">
                  <c:v>113.08472222222223</c:v>
                </c:pt>
                <c:pt idx="81422">
                  <c:v>113.08611111111111</c:v>
                </c:pt>
                <c:pt idx="81423">
                  <c:v>113.08750000000001</c:v>
                </c:pt>
                <c:pt idx="81424">
                  <c:v>113.08888888888889</c:v>
                </c:pt>
                <c:pt idx="81425">
                  <c:v>113.09027777777777</c:v>
                </c:pt>
                <c:pt idx="81426">
                  <c:v>113.09166666666667</c:v>
                </c:pt>
                <c:pt idx="81427">
                  <c:v>113.09305555555555</c:v>
                </c:pt>
                <c:pt idx="81428">
                  <c:v>113.09444444444445</c:v>
                </c:pt>
                <c:pt idx="81429">
                  <c:v>113.09583333333333</c:v>
                </c:pt>
                <c:pt idx="81430">
                  <c:v>113.09722222222223</c:v>
                </c:pt>
                <c:pt idx="81431">
                  <c:v>113.09861111111111</c:v>
                </c:pt>
                <c:pt idx="81432">
                  <c:v>113.1</c:v>
                </c:pt>
                <c:pt idx="81433">
                  <c:v>113.10138888888889</c:v>
                </c:pt>
                <c:pt idx="81434">
                  <c:v>113.10277777777777</c:v>
                </c:pt>
                <c:pt idx="81435">
                  <c:v>113.10416666666667</c:v>
                </c:pt>
                <c:pt idx="81436">
                  <c:v>113.10555555555555</c:v>
                </c:pt>
                <c:pt idx="81437">
                  <c:v>113.10694444444445</c:v>
                </c:pt>
                <c:pt idx="81438">
                  <c:v>113.10833333333333</c:v>
                </c:pt>
                <c:pt idx="81439">
                  <c:v>113.10972222222222</c:v>
                </c:pt>
                <c:pt idx="81440">
                  <c:v>113.11111111111111</c:v>
                </c:pt>
                <c:pt idx="81441">
                  <c:v>113.1125</c:v>
                </c:pt>
                <c:pt idx="81442">
                  <c:v>113.11388888888889</c:v>
                </c:pt>
                <c:pt idx="81443">
                  <c:v>113.11527777777778</c:v>
                </c:pt>
                <c:pt idx="81444">
                  <c:v>113.11666666666666</c:v>
                </c:pt>
                <c:pt idx="81445">
                  <c:v>113.11805555555556</c:v>
                </c:pt>
                <c:pt idx="81446">
                  <c:v>113.11944444444444</c:v>
                </c:pt>
                <c:pt idx="81447">
                  <c:v>113.12083333333334</c:v>
                </c:pt>
                <c:pt idx="81448">
                  <c:v>113.12222222222222</c:v>
                </c:pt>
                <c:pt idx="81449">
                  <c:v>113.12361111111112</c:v>
                </c:pt>
                <c:pt idx="81450">
                  <c:v>113.125</c:v>
                </c:pt>
                <c:pt idx="81451">
                  <c:v>113.12638888888888</c:v>
                </c:pt>
                <c:pt idx="81452">
                  <c:v>113.12777777777778</c:v>
                </c:pt>
                <c:pt idx="81453">
                  <c:v>113.12916666666666</c:v>
                </c:pt>
                <c:pt idx="81454">
                  <c:v>113.13055555555556</c:v>
                </c:pt>
                <c:pt idx="81455">
                  <c:v>113.13194444444444</c:v>
                </c:pt>
                <c:pt idx="81456">
                  <c:v>113.13333333333334</c:v>
                </c:pt>
                <c:pt idx="81457">
                  <c:v>113.13472222222222</c:v>
                </c:pt>
                <c:pt idx="81458">
                  <c:v>113.13611111111111</c:v>
                </c:pt>
                <c:pt idx="81459">
                  <c:v>113.1375</c:v>
                </c:pt>
                <c:pt idx="81460">
                  <c:v>113.13888888888889</c:v>
                </c:pt>
                <c:pt idx="81461">
                  <c:v>113.14027777777778</c:v>
                </c:pt>
                <c:pt idx="81462">
                  <c:v>113.14166666666667</c:v>
                </c:pt>
                <c:pt idx="81463">
                  <c:v>113.14305555555555</c:v>
                </c:pt>
                <c:pt idx="81464">
                  <c:v>113.14444444444445</c:v>
                </c:pt>
                <c:pt idx="81465">
                  <c:v>113.14583333333333</c:v>
                </c:pt>
                <c:pt idx="81466">
                  <c:v>113.14722222222223</c:v>
                </c:pt>
                <c:pt idx="81467">
                  <c:v>113.14861111111111</c:v>
                </c:pt>
                <c:pt idx="81468">
                  <c:v>113.15</c:v>
                </c:pt>
                <c:pt idx="81469">
                  <c:v>113.15138888888889</c:v>
                </c:pt>
                <c:pt idx="81470">
                  <c:v>113.15277777777777</c:v>
                </c:pt>
                <c:pt idx="81471">
                  <c:v>113.15416666666667</c:v>
                </c:pt>
                <c:pt idx="81472">
                  <c:v>113.15555555555555</c:v>
                </c:pt>
                <c:pt idx="81473">
                  <c:v>113.15694444444445</c:v>
                </c:pt>
                <c:pt idx="81474">
                  <c:v>113.15833333333333</c:v>
                </c:pt>
                <c:pt idx="81475">
                  <c:v>113.15972222222223</c:v>
                </c:pt>
                <c:pt idx="81476">
                  <c:v>113.16111111111111</c:v>
                </c:pt>
                <c:pt idx="81477">
                  <c:v>113.16249999999999</c:v>
                </c:pt>
                <c:pt idx="81478">
                  <c:v>113.16388888888889</c:v>
                </c:pt>
                <c:pt idx="81479">
                  <c:v>113.16527777777777</c:v>
                </c:pt>
                <c:pt idx="81480">
                  <c:v>113.16666666666667</c:v>
                </c:pt>
                <c:pt idx="81481">
                  <c:v>113.16805555555555</c:v>
                </c:pt>
                <c:pt idx="81482">
                  <c:v>113.16944444444445</c:v>
                </c:pt>
                <c:pt idx="81483">
                  <c:v>113.17083333333333</c:v>
                </c:pt>
                <c:pt idx="81484">
                  <c:v>113.17222222222222</c:v>
                </c:pt>
                <c:pt idx="81485">
                  <c:v>113.17361111111111</c:v>
                </c:pt>
                <c:pt idx="81486">
                  <c:v>113.175</c:v>
                </c:pt>
                <c:pt idx="81487">
                  <c:v>113.17638888888889</c:v>
                </c:pt>
                <c:pt idx="81488">
                  <c:v>113.17777777777778</c:v>
                </c:pt>
                <c:pt idx="81489">
                  <c:v>113.17916666666666</c:v>
                </c:pt>
                <c:pt idx="81490">
                  <c:v>113.18055555555556</c:v>
                </c:pt>
                <c:pt idx="81491">
                  <c:v>113.18194444444444</c:v>
                </c:pt>
                <c:pt idx="81492">
                  <c:v>113.18333333333334</c:v>
                </c:pt>
                <c:pt idx="81493">
                  <c:v>113.18472222222222</c:v>
                </c:pt>
                <c:pt idx="81494">
                  <c:v>113.18611111111112</c:v>
                </c:pt>
                <c:pt idx="81495">
                  <c:v>113.1875</c:v>
                </c:pt>
                <c:pt idx="81496">
                  <c:v>113.18888888888888</c:v>
                </c:pt>
                <c:pt idx="81497">
                  <c:v>113.19027777777778</c:v>
                </c:pt>
                <c:pt idx="81498">
                  <c:v>113.19166666666666</c:v>
                </c:pt>
                <c:pt idx="81499">
                  <c:v>113.19305555555556</c:v>
                </c:pt>
                <c:pt idx="81500">
                  <c:v>113.19444444444444</c:v>
                </c:pt>
                <c:pt idx="81501">
                  <c:v>113.19583333333334</c:v>
                </c:pt>
                <c:pt idx="81502">
                  <c:v>113.19722222222222</c:v>
                </c:pt>
                <c:pt idx="81503">
                  <c:v>113.19861111111111</c:v>
                </c:pt>
                <c:pt idx="81504">
                  <c:v>113.2</c:v>
                </c:pt>
                <c:pt idx="81505">
                  <c:v>113.20138888888889</c:v>
                </c:pt>
                <c:pt idx="81506">
                  <c:v>113.20277777777778</c:v>
                </c:pt>
                <c:pt idx="81507">
                  <c:v>113.20416666666667</c:v>
                </c:pt>
                <c:pt idx="81508">
                  <c:v>113.20555555555555</c:v>
                </c:pt>
                <c:pt idx="81509">
                  <c:v>113.20694444444445</c:v>
                </c:pt>
                <c:pt idx="81510">
                  <c:v>113.20833333333333</c:v>
                </c:pt>
                <c:pt idx="81511">
                  <c:v>113.20972222222223</c:v>
                </c:pt>
                <c:pt idx="81512">
                  <c:v>113.21111111111111</c:v>
                </c:pt>
                <c:pt idx="81513">
                  <c:v>113.21250000000001</c:v>
                </c:pt>
                <c:pt idx="81514">
                  <c:v>113.21388888888889</c:v>
                </c:pt>
                <c:pt idx="81515">
                  <c:v>113.21527777777777</c:v>
                </c:pt>
                <c:pt idx="81516">
                  <c:v>113.21666666666667</c:v>
                </c:pt>
                <c:pt idx="81517">
                  <c:v>113.21805555555555</c:v>
                </c:pt>
                <c:pt idx="81518">
                  <c:v>113.21944444444445</c:v>
                </c:pt>
                <c:pt idx="81519">
                  <c:v>113.22083333333333</c:v>
                </c:pt>
                <c:pt idx="81520">
                  <c:v>113.22222222222223</c:v>
                </c:pt>
                <c:pt idx="81521">
                  <c:v>113.22361111111111</c:v>
                </c:pt>
                <c:pt idx="81522">
                  <c:v>113.22499999999999</c:v>
                </c:pt>
                <c:pt idx="81523">
                  <c:v>113.22638888888889</c:v>
                </c:pt>
                <c:pt idx="81524">
                  <c:v>113.22777777777777</c:v>
                </c:pt>
                <c:pt idx="81525">
                  <c:v>113.22916666666667</c:v>
                </c:pt>
                <c:pt idx="81526">
                  <c:v>113.23055555555555</c:v>
                </c:pt>
                <c:pt idx="81527">
                  <c:v>113.23194444444445</c:v>
                </c:pt>
                <c:pt idx="81528">
                  <c:v>113.23333333333333</c:v>
                </c:pt>
                <c:pt idx="81529">
                  <c:v>113.23472222222222</c:v>
                </c:pt>
                <c:pt idx="81530">
                  <c:v>113.23611111111111</c:v>
                </c:pt>
                <c:pt idx="81531">
                  <c:v>113.2375</c:v>
                </c:pt>
                <c:pt idx="81532">
                  <c:v>113.23888888888889</c:v>
                </c:pt>
                <c:pt idx="81533">
                  <c:v>113.24027777777778</c:v>
                </c:pt>
                <c:pt idx="81534">
                  <c:v>113.24166666666666</c:v>
                </c:pt>
                <c:pt idx="81535">
                  <c:v>113.24305555555556</c:v>
                </c:pt>
                <c:pt idx="81536">
                  <c:v>113.24444444444444</c:v>
                </c:pt>
                <c:pt idx="81537">
                  <c:v>113.24583333333334</c:v>
                </c:pt>
                <c:pt idx="81538">
                  <c:v>113.24722222222222</c:v>
                </c:pt>
                <c:pt idx="81539">
                  <c:v>113.24861111111112</c:v>
                </c:pt>
                <c:pt idx="81540">
                  <c:v>113.25</c:v>
                </c:pt>
                <c:pt idx="81541">
                  <c:v>113.25138888888888</c:v>
                </c:pt>
                <c:pt idx="81542">
                  <c:v>113.25277777777778</c:v>
                </c:pt>
                <c:pt idx="81543">
                  <c:v>113.25416666666666</c:v>
                </c:pt>
                <c:pt idx="81544">
                  <c:v>113.25555555555556</c:v>
                </c:pt>
                <c:pt idx="81545">
                  <c:v>113.25694444444444</c:v>
                </c:pt>
                <c:pt idx="81546">
                  <c:v>113.25833333333334</c:v>
                </c:pt>
                <c:pt idx="81547">
                  <c:v>113.25972222222222</c:v>
                </c:pt>
                <c:pt idx="81548">
                  <c:v>113.26111111111111</c:v>
                </c:pt>
                <c:pt idx="81549">
                  <c:v>113.2625</c:v>
                </c:pt>
                <c:pt idx="81550">
                  <c:v>113.26388888888889</c:v>
                </c:pt>
                <c:pt idx="81551">
                  <c:v>113.26527777777778</c:v>
                </c:pt>
                <c:pt idx="81552">
                  <c:v>113.26666666666667</c:v>
                </c:pt>
                <c:pt idx="81553">
                  <c:v>113.26805555555555</c:v>
                </c:pt>
                <c:pt idx="81554">
                  <c:v>113.26944444444445</c:v>
                </c:pt>
                <c:pt idx="81555">
                  <c:v>113.27083333333333</c:v>
                </c:pt>
                <c:pt idx="81556">
                  <c:v>113.27222222222223</c:v>
                </c:pt>
                <c:pt idx="81557">
                  <c:v>113.27361111111111</c:v>
                </c:pt>
                <c:pt idx="81558">
                  <c:v>113.27500000000001</c:v>
                </c:pt>
                <c:pt idx="81559">
                  <c:v>113.27638888888889</c:v>
                </c:pt>
                <c:pt idx="81560">
                  <c:v>113.27777777777777</c:v>
                </c:pt>
                <c:pt idx="81561">
                  <c:v>113.27916666666667</c:v>
                </c:pt>
                <c:pt idx="81562">
                  <c:v>113.28055555555555</c:v>
                </c:pt>
                <c:pt idx="81563">
                  <c:v>113.28194444444445</c:v>
                </c:pt>
                <c:pt idx="81564">
                  <c:v>113.28333333333333</c:v>
                </c:pt>
                <c:pt idx="81565">
                  <c:v>113.28472222222223</c:v>
                </c:pt>
                <c:pt idx="81566">
                  <c:v>113.28611111111111</c:v>
                </c:pt>
                <c:pt idx="81567">
                  <c:v>113.28749999999999</c:v>
                </c:pt>
                <c:pt idx="81568">
                  <c:v>113.28888888888889</c:v>
                </c:pt>
                <c:pt idx="81569">
                  <c:v>113.29027777777777</c:v>
                </c:pt>
                <c:pt idx="81570">
                  <c:v>113.29166666666667</c:v>
                </c:pt>
                <c:pt idx="81571">
                  <c:v>113.29305555555555</c:v>
                </c:pt>
                <c:pt idx="81572">
                  <c:v>113.29444444444445</c:v>
                </c:pt>
                <c:pt idx="81573">
                  <c:v>113.29583333333333</c:v>
                </c:pt>
                <c:pt idx="81574">
                  <c:v>113.29722222222222</c:v>
                </c:pt>
                <c:pt idx="81575">
                  <c:v>113.29861111111111</c:v>
                </c:pt>
                <c:pt idx="81576">
                  <c:v>113.3</c:v>
                </c:pt>
                <c:pt idx="81577">
                  <c:v>113.30138888888889</c:v>
                </c:pt>
                <c:pt idx="81578">
                  <c:v>113.30277777777778</c:v>
                </c:pt>
                <c:pt idx="81579">
                  <c:v>113.30416666666666</c:v>
                </c:pt>
                <c:pt idx="81580">
                  <c:v>113.30555555555556</c:v>
                </c:pt>
                <c:pt idx="81581">
                  <c:v>113.30694444444444</c:v>
                </c:pt>
                <c:pt idx="81582">
                  <c:v>113.30833333333334</c:v>
                </c:pt>
                <c:pt idx="81583">
                  <c:v>113.30972222222222</c:v>
                </c:pt>
                <c:pt idx="81584">
                  <c:v>113.31111111111112</c:v>
                </c:pt>
                <c:pt idx="81585">
                  <c:v>113.3125</c:v>
                </c:pt>
                <c:pt idx="81586">
                  <c:v>113.31388888888888</c:v>
                </c:pt>
                <c:pt idx="81587">
                  <c:v>113.31527777777778</c:v>
                </c:pt>
                <c:pt idx="81588">
                  <c:v>113.31666666666666</c:v>
                </c:pt>
                <c:pt idx="81589">
                  <c:v>113.31805555555556</c:v>
                </c:pt>
                <c:pt idx="81590">
                  <c:v>113.31944444444444</c:v>
                </c:pt>
                <c:pt idx="81591">
                  <c:v>113.32083333333334</c:v>
                </c:pt>
                <c:pt idx="81592">
                  <c:v>113.32222222222222</c:v>
                </c:pt>
                <c:pt idx="81593">
                  <c:v>113.32361111111111</c:v>
                </c:pt>
                <c:pt idx="81594">
                  <c:v>113.325</c:v>
                </c:pt>
                <c:pt idx="81595">
                  <c:v>113.32638888888889</c:v>
                </c:pt>
                <c:pt idx="81596">
                  <c:v>113.32777777777778</c:v>
                </c:pt>
                <c:pt idx="81597">
                  <c:v>113.32916666666667</c:v>
                </c:pt>
                <c:pt idx="81598">
                  <c:v>113.33055555555555</c:v>
                </c:pt>
                <c:pt idx="81599">
                  <c:v>113.33194444444445</c:v>
                </c:pt>
                <c:pt idx="81600">
                  <c:v>113.33333333333333</c:v>
                </c:pt>
                <c:pt idx="81601">
                  <c:v>113.33472222222223</c:v>
                </c:pt>
                <c:pt idx="81602">
                  <c:v>113.33611111111111</c:v>
                </c:pt>
                <c:pt idx="81603">
                  <c:v>113.33750000000001</c:v>
                </c:pt>
                <c:pt idx="81604">
                  <c:v>113.33888888888889</c:v>
                </c:pt>
                <c:pt idx="81605">
                  <c:v>113.34027777777777</c:v>
                </c:pt>
                <c:pt idx="81606">
                  <c:v>113.34166666666667</c:v>
                </c:pt>
                <c:pt idx="81607">
                  <c:v>113.34305555555555</c:v>
                </c:pt>
                <c:pt idx="81608">
                  <c:v>113.34444444444445</c:v>
                </c:pt>
                <c:pt idx="81609">
                  <c:v>113.34583333333333</c:v>
                </c:pt>
                <c:pt idx="81610">
                  <c:v>113.34722222222223</c:v>
                </c:pt>
                <c:pt idx="81611">
                  <c:v>113.34861111111111</c:v>
                </c:pt>
                <c:pt idx="81612">
                  <c:v>113.35</c:v>
                </c:pt>
                <c:pt idx="81613">
                  <c:v>113.35138888888889</c:v>
                </c:pt>
                <c:pt idx="81614">
                  <c:v>113.35277777777777</c:v>
                </c:pt>
                <c:pt idx="81615">
                  <c:v>113.35416666666667</c:v>
                </c:pt>
                <c:pt idx="81616">
                  <c:v>113.35555555555555</c:v>
                </c:pt>
                <c:pt idx="81617">
                  <c:v>113.35694444444445</c:v>
                </c:pt>
                <c:pt idx="81618">
                  <c:v>113.35833333333333</c:v>
                </c:pt>
                <c:pt idx="81619">
                  <c:v>113.35972222222222</c:v>
                </c:pt>
                <c:pt idx="81620">
                  <c:v>113.36111111111111</c:v>
                </c:pt>
                <c:pt idx="81621">
                  <c:v>113.3625</c:v>
                </c:pt>
                <c:pt idx="81622">
                  <c:v>113.36388888888889</c:v>
                </c:pt>
                <c:pt idx="81623">
                  <c:v>113.36527777777778</c:v>
                </c:pt>
                <c:pt idx="81624">
                  <c:v>113.36666666666666</c:v>
                </c:pt>
                <c:pt idx="81625">
                  <c:v>113.36805555555556</c:v>
                </c:pt>
                <c:pt idx="81626">
                  <c:v>113.36944444444444</c:v>
                </c:pt>
                <c:pt idx="81627">
                  <c:v>113.37083333333334</c:v>
                </c:pt>
                <c:pt idx="81628">
                  <c:v>113.37222222222222</c:v>
                </c:pt>
                <c:pt idx="81629">
                  <c:v>113.37361111111112</c:v>
                </c:pt>
                <c:pt idx="81630">
                  <c:v>113.375</c:v>
                </c:pt>
                <c:pt idx="81631">
                  <c:v>113.37638888888888</c:v>
                </c:pt>
                <c:pt idx="81632">
                  <c:v>113.37777777777778</c:v>
                </c:pt>
                <c:pt idx="81633">
                  <c:v>113.37916666666666</c:v>
                </c:pt>
                <c:pt idx="81634">
                  <c:v>113.38055555555556</c:v>
                </c:pt>
                <c:pt idx="81635">
                  <c:v>113.38194444444444</c:v>
                </c:pt>
                <c:pt idx="81636">
                  <c:v>113.38333333333334</c:v>
                </c:pt>
                <c:pt idx="81637">
                  <c:v>113.38472222222222</c:v>
                </c:pt>
                <c:pt idx="81638">
                  <c:v>113.38611111111111</c:v>
                </c:pt>
                <c:pt idx="81639">
                  <c:v>113.3875</c:v>
                </c:pt>
                <c:pt idx="81640">
                  <c:v>113.38888888888889</c:v>
                </c:pt>
                <c:pt idx="81641">
                  <c:v>113.39027777777778</c:v>
                </c:pt>
                <c:pt idx="81642">
                  <c:v>113.39166666666667</c:v>
                </c:pt>
                <c:pt idx="81643">
                  <c:v>113.39305555555555</c:v>
                </c:pt>
                <c:pt idx="81644">
                  <c:v>113.39444444444445</c:v>
                </c:pt>
                <c:pt idx="81645">
                  <c:v>113.39583333333333</c:v>
                </c:pt>
                <c:pt idx="81646">
                  <c:v>113.39722222222223</c:v>
                </c:pt>
                <c:pt idx="81647">
                  <c:v>113.39861111111111</c:v>
                </c:pt>
                <c:pt idx="81648">
                  <c:v>113.4</c:v>
                </c:pt>
                <c:pt idx="81649">
                  <c:v>113.40138888888889</c:v>
                </c:pt>
                <c:pt idx="81650">
                  <c:v>113.40277777777777</c:v>
                </c:pt>
                <c:pt idx="81651">
                  <c:v>113.40416666666667</c:v>
                </c:pt>
                <c:pt idx="81652">
                  <c:v>113.40555555555555</c:v>
                </c:pt>
                <c:pt idx="81653">
                  <c:v>113.40694444444445</c:v>
                </c:pt>
                <c:pt idx="81654">
                  <c:v>113.40833333333333</c:v>
                </c:pt>
                <c:pt idx="81655">
                  <c:v>113.40972222222223</c:v>
                </c:pt>
                <c:pt idx="81656">
                  <c:v>113.41111111111111</c:v>
                </c:pt>
                <c:pt idx="81657">
                  <c:v>113.41249999999999</c:v>
                </c:pt>
                <c:pt idx="81658">
                  <c:v>113.41388888888889</c:v>
                </c:pt>
                <c:pt idx="81659">
                  <c:v>113.41527777777777</c:v>
                </c:pt>
                <c:pt idx="81660">
                  <c:v>113.41666666666667</c:v>
                </c:pt>
                <c:pt idx="81661">
                  <c:v>113.41805555555555</c:v>
                </c:pt>
                <c:pt idx="81662">
                  <c:v>113.41944444444445</c:v>
                </c:pt>
                <c:pt idx="81663">
                  <c:v>113.42083333333333</c:v>
                </c:pt>
                <c:pt idx="81664">
                  <c:v>113.42222222222222</c:v>
                </c:pt>
                <c:pt idx="81665">
                  <c:v>113.42361111111111</c:v>
                </c:pt>
                <c:pt idx="81666">
                  <c:v>113.425</c:v>
                </c:pt>
                <c:pt idx="81667">
                  <c:v>113.42638888888889</c:v>
                </c:pt>
                <c:pt idx="81668">
                  <c:v>113.42777777777778</c:v>
                </c:pt>
                <c:pt idx="81669">
                  <c:v>113.42916666666666</c:v>
                </c:pt>
                <c:pt idx="81670">
                  <c:v>113.43055555555556</c:v>
                </c:pt>
                <c:pt idx="81671">
                  <c:v>113.43194444444444</c:v>
                </c:pt>
                <c:pt idx="81672">
                  <c:v>113.43333333333334</c:v>
                </c:pt>
                <c:pt idx="81673">
                  <c:v>113.43472222222222</c:v>
                </c:pt>
                <c:pt idx="81674">
                  <c:v>113.43611111111112</c:v>
                </c:pt>
                <c:pt idx="81675">
                  <c:v>113.4375</c:v>
                </c:pt>
                <c:pt idx="81676">
                  <c:v>113.43888888888888</c:v>
                </c:pt>
                <c:pt idx="81677">
                  <c:v>113.44027777777778</c:v>
                </c:pt>
                <c:pt idx="81678">
                  <c:v>113.44166666666666</c:v>
                </c:pt>
                <c:pt idx="81679">
                  <c:v>113.44305555555556</c:v>
                </c:pt>
                <c:pt idx="81680">
                  <c:v>113.44444444444444</c:v>
                </c:pt>
                <c:pt idx="81681">
                  <c:v>113.44583333333334</c:v>
                </c:pt>
                <c:pt idx="81682">
                  <c:v>113.44722222222222</c:v>
                </c:pt>
                <c:pt idx="81683">
                  <c:v>113.44861111111111</c:v>
                </c:pt>
                <c:pt idx="81684">
                  <c:v>113.45</c:v>
                </c:pt>
                <c:pt idx="81685">
                  <c:v>113.45138888888889</c:v>
                </c:pt>
                <c:pt idx="81686">
                  <c:v>113.45277777777778</c:v>
                </c:pt>
                <c:pt idx="81687">
                  <c:v>113.45416666666667</c:v>
                </c:pt>
                <c:pt idx="81688">
                  <c:v>113.45555555555555</c:v>
                </c:pt>
                <c:pt idx="81689">
                  <c:v>113.45694444444445</c:v>
                </c:pt>
                <c:pt idx="81690">
                  <c:v>113.45833333333333</c:v>
                </c:pt>
                <c:pt idx="81691">
                  <c:v>113.45972222222223</c:v>
                </c:pt>
                <c:pt idx="81692">
                  <c:v>113.46111111111111</c:v>
                </c:pt>
                <c:pt idx="81693">
                  <c:v>113.46250000000001</c:v>
                </c:pt>
                <c:pt idx="81694">
                  <c:v>113.46388888888889</c:v>
                </c:pt>
                <c:pt idx="81695">
                  <c:v>113.46527777777777</c:v>
                </c:pt>
                <c:pt idx="81696">
                  <c:v>113.46666666666667</c:v>
                </c:pt>
                <c:pt idx="81697">
                  <c:v>113.46805555555555</c:v>
                </c:pt>
                <c:pt idx="81698">
                  <c:v>113.46944444444445</c:v>
                </c:pt>
                <c:pt idx="81699">
                  <c:v>113.47083333333333</c:v>
                </c:pt>
                <c:pt idx="81700">
                  <c:v>113.47222222222223</c:v>
                </c:pt>
                <c:pt idx="81701">
                  <c:v>113.47361111111111</c:v>
                </c:pt>
                <c:pt idx="81702">
                  <c:v>113.47499999999999</c:v>
                </c:pt>
                <c:pt idx="81703">
                  <c:v>113.47638888888889</c:v>
                </c:pt>
                <c:pt idx="81704">
                  <c:v>113.47777777777777</c:v>
                </c:pt>
                <c:pt idx="81705">
                  <c:v>113.47916666666667</c:v>
                </c:pt>
                <c:pt idx="81706">
                  <c:v>113.48055555555555</c:v>
                </c:pt>
                <c:pt idx="81707">
                  <c:v>113.48194444444445</c:v>
                </c:pt>
                <c:pt idx="81708">
                  <c:v>113.48333333333333</c:v>
                </c:pt>
                <c:pt idx="81709">
                  <c:v>113.48472222222222</c:v>
                </c:pt>
                <c:pt idx="81710">
                  <c:v>113.48611111111111</c:v>
                </c:pt>
                <c:pt idx="81711">
                  <c:v>113.4875</c:v>
                </c:pt>
                <c:pt idx="81712">
                  <c:v>113.48888888888889</c:v>
                </c:pt>
                <c:pt idx="81713">
                  <c:v>113.49027777777778</c:v>
                </c:pt>
                <c:pt idx="81714">
                  <c:v>113.49166666666666</c:v>
                </c:pt>
                <c:pt idx="81715">
                  <c:v>113.49305555555556</c:v>
                </c:pt>
                <c:pt idx="81716">
                  <c:v>113.49444444444444</c:v>
                </c:pt>
                <c:pt idx="81717">
                  <c:v>113.49583333333334</c:v>
                </c:pt>
                <c:pt idx="81718">
                  <c:v>113.49722222222222</c:v>
                </c:pt>
                <c:pt idx="81719">
                  <c:v>113.49861111111112</c:v>
                </c:pt>
                <c:pt idx="81720">
                  <c:v>113.5</c:v>
                </c:pt>
                <c:pt idx="81721">
                  <c:v>113.50138888888888</c:v>
                </c:pt>
                <c:pt idx="81722">
                  <c:v>113.50277777777778</c:v>
                </c:pt>
                <c:pt idx="81723">
                  <c:v>113.50416666666666</c:v>
                </c:pt>
                <c:pt idx="81724">
                  <c:v>113.50555555555556</c:v>
                </c:pt>
                <c:pt idx="81725">
                  <c:v>113.50694444444444</c:v>
                </c:pt>
                <c:pt idx="81726">
                  <c:v>113.50833333333334</c:v>
                </c:pt>
                <c:pt idx="81727">
                  <c:v>113.50972222222222</c:v>
                </c:pt>
                <c:pt idx="81728">
                  <c:v>113.51111111111111</c:v>
                </c:pt>
                <c:pt idx="81729">
                  <c:v>113.5125</c:v>
                </c:pt>
                <c:pt idx="81730">
                  <c:v>113.51388888888889</c:v>
                </c:pt>
                <c:pt idx="81731">
                  <c:v>113.51527777777778</c:v>
                </c:pt>
                <c:pt idx="81732">
                  <c:v>113.51666666666667</c:v>
                </c:pt>
                <c:pt idx="81733">
                  <c:v>113.51805555555555</c:v>
                </c:pt>
                <c:pt idx="81734">
                  <c:v>113.51944444444445</c:v>
                </c:pt>
                <c:pt idx="81735">
                  <c:v>113.52083333333333</c:v>
                </c:pt>
                <c:pt idx="81736">
                  <c:v>113.52222222222223</c:v>
                </c:pt>
                <c:pt idx="81737">
                  <c:v>113.52361111111111</c:v>
                </c:pt>
                <c:pt idx="81738">
                  <c:v>113.52500000000001</c:v>
                </c:pt>
                <c:pt idx="81739">
                  <c:v>113.52638888888889</c:v>
                </c:pt>
                <c:pt idx="81740">
                  <c:v>113.52777777777777</c:v>
                </c:pt>
                <c:pt idx="81741">
                  <c:v>113.52916666666667</c:v>
                </c:pt>
                <c:pt idx="81742">
                  <c:v>113.53055555555555</c:v>
                </c:pt>
                <c:pt idx="81743">
                  <c:v>113.53194444444445</c:v>
                </c:pt>
                <c:pt idx="81744">
                  <c:v>113.53333333333333</c:v>
                </c:pt>
                <c:pt idx="81745">
                  <c:v>113.53472222222223</c:v>
                </c:pt>
                <c:pt idx="81746">
                  <c:v>113.53611111111111</c:v>
                </c:pt>
                <c:pt idx="81747">
                  <c:v>113.53749999999999</c:v>
                </c:pt>
                <c:pt idx="81748">
                  <c:v>113.53888888888889</c:v>
                </c:pt>
                <c:pt idx="81749">
                  <c:v>113.54027777777777</c:v>
                </c:pt>
                <c:pt idx="81750">
                  <c:v>113.54166666666667</c:v>
                </c:pt>
                <c:pt idx="81751">
                  <c:v>113.54305555555555</c:v>
                </c:pt>
                <c:pt idx="81752">
                  <c:v>113.54444444444445</c:v>
                </c:pt>
                <c:pt idx="81753">
                  <c:v>113.54583333333333</c:v>
                </c:pt>
                <c:pt idx="81754">
                  <c:v>113.54722222222222</c:v>
                </c:pt>
                <c:pt idx="81755">
                  <c:v>113.54861111111111</c:v>
                </c:pt>
                <c:pt idx="81756">
                  <c:v>113.55</c:v>
                </c:pt>
                <c:pt idx="81757">
                  <c:v>113.55138888888889</c:v>
                </c:pt>
                <c:pt idx="81758">
                  <c:v>113.55277777777778</c:v>
                </c:pt>
                <c:pt idx="81759">
                  <c:v>113.55416666666666</c:v>
                </c:pt>
                <c:pt idx="81760">
                  <c:v>113.55555555555556</c:v>
                </c:pt>
                <c:pt idx="81761">
                  <c:v>113.55694444444444</c:v>
                </c:pt>
                <c:pt idx="81762">
                  <c:v>113.55833333333334</c:v>
                </c:pt>
                <c:pt idx="81763">
                  <c:v>113.55972222222222</c:v>
                </c:pt>
                <c:pt idx="81764">
                  <c:v>113.56111111111112</c:v>
                </c:pt>
                <c:pt idx="81765">
                  <c:v>113.5625</c:v>
                </c:pt>
                <c:pt idx="81766">
                  <c:v>113.56388888888888</c:v>
                </c:pt>
                <c:pt idx="81767">
                  <c:v>113.56527777777778</c:v>
                </c:pt>
                <c:pt idx="81768">
                  <c:v>113.56666666666666</c:v>
                </c:pt>
                <c:pt idx="81769">
                  <c:v>113.56805555555556</c:v>
                </c:pt>
                <c:pt idx="81770">
                  <c:v>113.56944444444444</c:v>
                </c:pt>
                <c:pt idx="81771">
                  <c:v>113.57083333333334</c:v>
                </c:pt>
                <c:pt idx="81772">
                  <c:v>113.57222222222222</c:v>
                </c:pt>
                <c:pt idx="81773">
                  <c:v>113.57361111111111</c:v>
                </c:pt>
                <c:pt idx="81774">
                  <c:v>113.575</c:v>
                </c:pt>
                <c:pt idx="81775">
                  <c:v>113.57638888888889</c:v>
                </c:pt>
                <c:pt idx="81776">
                  <c:v>113.57777777777778</c:v>
                </c:pt>
                <c:pt idx="81777">
                  <c:v>113.57916666666667</c:v>
                </c:pt>
                <c:pt idx="81778">
                  <c:v>113.58055555555555</c:v>
                </c:pt>
                <c:pt idx="81779">
                  <c:v>113.58194444444445</c:v>
                </c:pt>
                <c:pt idx="81780">
                  <c:v>113.58333333333333</c:v>
                </c:pt>
                <c:pt idx="81781">
                  <c:v>113.58472222222223</c:v>
                </c:pt>
                <c:pt idx="81782">
                  <c:v>113.58611111111111</c:v>
                </c:pt>
                <c:pt idx="81783">
                  <c:v>113.58750000000001</c:v>
                </c:pt>
                <c:pt idx="81784">
                  <c:v>113.58888888888889</c:v>
                </c:pt>
                <c:pt idx="81785">
                  <c:v>113.59027777777777</c:v>
                </c:pt>
                <c:pt idx="81786">
                  <c:v>113.59166666666667</c:v>
                </c:pt>
                <c:pt idx="81787">
                  <c:v>113.59305555555555</c:v>
                </c:pt>
                <c:pt idx="81788">
                  <c:v>113.59444444444445</c:v>
                </c:pt>
                <c:pt idx="81789">
                  <c:v>113.59583333333333</c:v>
                </c:pt>
                <c:pt idx="81790">
                  <c:v>113.59722222222223</c:v>
                </c:pt>
                <c:pt idx="81791">
                  <c:v>113.59861111111111</c:v>
                </c:pt>
                <c:pt idx="81792">
                  <c:v>113.6</c:v>
                </c:pt>
                <c:pt idx="81793">
                  <c:v>113.60138888888889</c:v>
                </c:pt>
                <c:pt idx="81794">
                  <c:v>113.60277777777777</c:v>
                </c:pt>
                <c:pt idx="81795">
                  <c:v>113.60416666666667</c:v>
                </c:pt>
                <c:pt idx="81796">
                  <c:v>113.60555555555555</c:v>
                </c:pt>
                <c:pt idx="81797">
                  <c:v>113.60694444444445</c:v>
                </c:pt>
                <c:pt idx="81798">
                  <c:v>113.60833333333333</c:v>
                </c:pt>
                <c:pt idx="81799">
                  <c:v>113.60972222222222</c:v>
                </c:pt>
                <c:pt idx="81800">
                  <c:v>113.61111111111111</c:v>
                </c:pt>
                <c:pt idx="81801">
                  <c:v>113.6125</c:v>
                </c:pt>
                <c:pt idx="81802">
                  <c:v>113.61388888888889</c:v>
                </c:pt>
                <c:pt idx="81803">
                  <c:v>113.61527777777778</c:v>
                </c:pt>
                <c:pt idx="81804">
                  <c:v>113.61666666666666</c:v>
                </c:pt>
                <c:pt idx="81805">
                  <c:v>113.61805555555556</c:v>
                </c:pt>
                <c:pt idx="81806">
                  <c:v>113.61944444444444</c:v>
                </c:pt>
                <c:pt idx="81807">
                  <c:v>113.62083333333334</c:v>
                </c:pt>
                <c:pt idx="81808">
                  <c:v>113.62222222222222</c:v>
                </c:pt>
                <c:pt idx="81809">
                  <c:v>113.62361111111112</c:v>
                </c:pt>
                <c:pt idx="81810">
                  <c:v>113.625</c:v>
                </c:pt>
                <c:pt idx="81811">
                  <c:v>113.62638888888888</c:v>
                </c:pt>
                <c:pt idx="81812">
                  <c:v>113.62777777777778</c:v>
                </c:pt>
                <c:pt idx="81813">
                  <c:v>113.62916666666666</c:v>
                </c:pt>
                <c:pt idx="81814">
                  <c:v>113.63055555555556</c:v>
                </c:pt>
                <c:pt idx="81815">
                  <c:v>113.63194444444444</c:v>
                </c:pt>
                <c:pt idx="81816">
                  <c:v>113.63333333333334</c:v>
                </c:pt>
                <c:pt idx="81817">
                  <c:v>113.63472222222222</c:v>
                </c:pt>
                <c:pt idx="81818">
                  <c:v>113.63611111111111</c:v>
                </c:pt>
                <c:pt idx="81819">
                  <c:v>113.6375</c:v>
                </c:pt>
                <c:pt idx="81820">
                  <c:v>113.63888888888889</c:v>
                </c:pt>
                <c:pt idx="81821">
                  <c:v>113.64027777777778</c:v>
                </c:pt>
                <c:pt idx="81822">
                  <c:v>113.64166666666667</c:v>
                </c:pt>
                <c:pt idx="81823">
                  <c:v>113.64305555555555</c:v>
                </c:pt>
                <c:pt idx="81824">
                  <c:v>113.64444444444445</c:v>
                </c:pt>
                <c:pt idx="81825">
                  <c:v>113.64583333333333</c:v>
                </c:pt>
                <c:pt idx="81826">
                  <c:v>113.64722222222223</c:v>
                </c:pt>
                <c:pt idx="81827">
                  <c:v>113.64861111111111</c:v>
                </c:pt>
                <c:pt idx="81828">
                  <c:v>113.65</c:v>
                </c:pt>
                <c:pt idx="81829">
                  <c:v>113.65138888888889</c:v>
                </c:pt>
                <c:pt idx="81830">
                  <c:v>113.65277777777777</c:v>
                </c:pt>
                <c:pt idx="81831">
                  <c:v>113.65416666666667</c:v>
                </c:pt>
                <c:pt idx="81832">
                  <c:v>113.65555555555555</c:v>
                </c:pt>
                <c:pt idx="81833">
                  <c:v>113.65694444444445</c:v>
                </c:pt>
                <c:pt idx="81834">
                  <c:v>113.65833333333333</c:v>
                </c:pt>
                <c:pt idx="81835">
                  <c:v>113.65972222222223</c:v>
                </c:pt>
                <c:pt idx="81836">
                  <c:v>113.66111111111111</c:v>
                </c:pt>
                <c:pt idx="81837">
                  <c:v>113.66249999999999</c:v>
                </c:pt>
                <c:pt idx="81838">
                  <c:v>113.66388888888889</c:v>
                </c:pt>
                <c:pt idx="81839">
                  <c:v>113.66527777777777</c:v>
                </c:pt>
                <c:pt idx="81840">
                  <c:v>113.66666666666667</c:v>
                </c:pt>
                <c:pt idx="81841">
                  <c:v>113.66805555555555</c:v>
                </c:pt>
                <c:pt idx="81842">
                  <c:v>113.66944444444445</c:v>
                </c:pt>
                <c:pt idx="81843">
                  <c:v>113.67083333333333</c:v>
                </c:pt>
                <c:pt idx="81844">
                  <c:v>113.67222222222222</c:v>
                </c:pt>
                <c:pt idx="81845">
                  <c:v>113.67361111111111</c:v>
                </c:pt>
                <c:pt idx="81846">
                  <c:v>113.675</c:v>
                </c:pt>
                <c:pt idx="81847">
                  <c:v>113.67638888888889</c:v>
                </c:pt>
                <c:pt idx="81848">
                  <c:v>113.67777777777778</c:v>
                </c:pt>
                <c:pt idx="81849">
                  <c:v>113.67916666666666</c:v>
                </c:pt>
                <c:pt idx="81850">
                  <c:v>113.68055555555556</c:v>
                </c:pt>
                <c:pt idx="81851">
                  <c:v>113.68194444444444</c:v>
                </c:pt>
                <c:pt idx="81852">
                  <c:v>113.68333333333334</c:v>
                </c:pt>
                <c:pt idx="81853">
                  <c:v>113.68472222222222</c:v>
                </c:pt>
                <c:pt idx="81854">
                  <c:v>113.68611111111112</c:v>
                </c:pt>
                <c:pt idx="81855">
                  <c:v>113.6875</c:v>
                </c:pt>
                <c:pt idx="81856">
                  <c:v>113.68888888888888</c:v>
                </c:pt>
                <c:pt idx="81857">
                  <c:v>113.69027777777778</c:v>
                </c:pt>
                <c:pt idx="81858">
                  <c:v>113.69166666666666</c:v>
                </c:pt>
                <c:pt idx="81859">
                  <c:v>113.69305555555556</c:v>
                </c:pt>
                <c:pt idx="81860">
                  <c:v>113.69444444444444</c:v>
                </c:pt>
                <c:pt idx="81861">
                  <c:v>113.69583333333334</c:v>
                </c:pt>
                <c:pt idx="81862">
                  <c:v>113.69722222222222</c:v>
                </c:pt>
                <c:pt idx="81863">
                  <c:v>113.69861111111111</c:v>
                </c:pt>
                <c:pt idx="81864">
                  <c:v>113.7</c:v>
                </c:pt>
                <c:pt idx="81865">
                  <c:v>113.70138888888889</c:v>
                </c:pt>
                <c:pt idx="81866">
                  <c:v>113.70277777777778</c:v>
                </c:pt>
                <c:pt idx="81867">
                  <c:v>113.70416666666667</c:v>
                </c:pt>
                <c:pt idx="81868">
                  <c:v>113.70555555555555</c:v>
                </c:pt>
                <c:pt idx="81869">
                  <c:v>113.70694444444445</c:v>
                </c:pt>
                <c:pt idx="81870">
                  <c:v>113.70833333333333</c:v>
                </c:pt>
                <c:pt idx="81871">
                  <c:v>113.70972222222223</c:v>
                </c:pt>
                <c:pt idx="81872">
                  <c:v>113.71111111111111</c:v>
                </c:pt>
                <c:pt idx="81873">
                  <c:v>113.71250000000001</c:v>
                </c:pt>
                <c:pt idx="81874">
                  <c:v>113.71388888888889</c:v>
                </c:pt>
                <c:pt idx="81875">
                  <c:v>113.71527777777777</c:v>
                </c:pt>
                <c:pt idx="81876">
                  <c:v>113.71666666666667</c:v>
                </c:pt>
                <c:pt idx="81877">
                  <c:v>113.71805555555555</c:v>
                </c:pt>
                <c:pt idx="81878">
                  <c:v>113.71944444444445</c:v>
                </c:pt>
                <c:pt idx="81879">
                  <c:v>113.72083333333333</c:v>
                </c:pt>
                <c:pt idx="81880">
                  <c:v>113.72222222222223</c:v>
                </c:pt>
                <c:pt idx="81881">
                  <c:v>113.72361111111111</c:v>
                </c:pt>
                <c:pt idx="81882">
                  <c:v>113.72499999999999</c:v>
                </c:pt>
                <c:pt idx="81883">
                  <c:v>113.72638888888889</c:v>
                </c:pt>
                <c:pt idx="81884">
                  <c:v>113.72777777777777</c:v>
                </c:pt>
                <c:pt idx="81885">
                  <c:v>113.72916666666667</c:v>
                </c:pt>
                <c:pt idx="81886">
                  <c:v>113.73055555555555</c:v>
                </c:pt>
                <c:pt idx="81887">
                  <c:v>113.73194444444445</c:v>
                </c:pt>
                <c:pt idx="81888">
                  <c:v>113.73333333333333</c:v>
                </c:pt>
                <c:pt idx="81889">
                  <c:v>113.73472222222222</c:v>
                </c:pt>
                <c:pt idx="81890">
                  <c:v>113.73611111111111</c:v>
                </c:pt>
                <c:pt idx="81891">
                  <c:v>113.7375</c:v>
                </c:pt>
                <c:pt idx="81892">
                  <c:v>113.73888888888889</c:v>
                </c:pt>
                <c:pt idx="81893">
                  <c:v>113.74027777777778</c:v>
                </c:pt>
                <c:pt idx="81894">
                  <c:v>113.74166666666666</c:v>
                </c:pt>
                <c:pt idx="81895">
                  <c:v>113.74305555555556</c:v>
                </c:pt>
                <c:pt idx="81896">
                  <c:v>113.74444444444444</c:v>
                </c:pt>
                <c:pt idx="81897">
                  <c:v>113.74583333333334</c:v>
                </c:pt>
                <c:pt idx="81898">
                  <c:v>113.74722222222222</c:v>
                </c:pt>
                <c:pt idx="81899">
                  <c:v>113.74861111111112</c:v>
                </c:pt>
                <c:pt idx="81900">
                  <c:v>113.75</c:v>
                </c:pt>
                <c:pt idx="81901">
                  <c:v>113.75138888888888</c:v>
                </c:pt>
                <c:pt idx="81902">
                  <c:v>113.75277777777778</c:v>
                </c:pt>
                <c:pt idx="81903">
                  <c:v>113.75416666666666</c:v>
                </c:pt>
                <c:pt idx="81904">
                  <c:v>113.75555555555556</c:v>
                </c:pt>
                <c:pt idx="81905">
                  <c:v>113.75694444444444</c:v>
                </c:pt>
                <c:pt idx="81906">
                  <c:v>113.75833333333334</c:v>
                </c:pt>
                <c:pt idx="81907">
                  <c:v>113.75972222222222</c:v>
                </c:pt>
                <c:pt idx="81908">
                  <c:v>113.76111111111111</c:v>
                </c:pt>
                <c:pt idx="81909">
                  <c:v>113.7625</c:v>
                </c:pt>
                <c:pt idx="81910">
                  <c:v>113.76388888888889</c:v>
                </c:pt>
                <c:pt idx="81911">
                  <c:v>113.76527777777778</c:v>
                </c:pt>
                <c:pt idx="81912">
                  <c:v>113.76666666666667</c:v>
                </c:pt>
                <c:pt idx="81913">
                  <c:v>113.76805555555555</c:v>
                </c:pt>
                <c:pt idx="81914">
                  <c:v>113.76944444444445</c:v>
                </c:pt>
                <c:pt idx="81915">
                  <c:v>113.77083333333333</c:v>
                </c:pt>
                <c:pt idx="81916">
                  <c:v>113.77222222222223</c:v>
                </c:pt>
                <c:pt idx="81917">
                  <c:v>113.77361111111111</c:v>
                </c:pt>
                <c:pt idx="81918">
                  <c:v>113.77500000000001</c:v>
                </c:pt>
                <c:pt idx="81919">
                  <c:v>113.77638888888889</c:v>
                </c:pt>
                <c:pt idx="81920">
                  <c:v>113.77777777777777</c:v>
                </c:pt>
                <c:pt idx="81921">
                  <c:v>113.77916666666667</c:v>
                </c:pt>
                <c:pt idx="81922">
                  <c:v>113.78055555555555</c:v>
                </c:pt>
                <c:pt idx="81923">
                  <c:v>113.78194444444445</c:v>
                </c:pt>
                <c:pt idx="81924">
                  <c:v>113.78333333333333</c:v>
                </c:pt>
                <c:pt idx="81925">
                  <c:v>113.78472222222223</c:v>
                </c:pt>
                <c:pt idx="81926">
                  <c:v>113.78611111111111</c:v>
                </c:pt>
                <c:pt idx="81927">
                  <c:v>113.78749999999999</c:v>
                </c:pt>
                <c:pt idx="81928">
                  <c:v>113.78888888888889</c:v>
                </c:pt>
                <c:pt idx="81929">
                  <c:v>113.79027777777777</c:v>
                </c:pt>
                <c:pt idx="81930">
                  <c:v>113.79166666666667</c:v>
                </c:pt>
                <c:pt idx="81931">
                  <c:v>113.79305555555555</c:v>
                </c:pt>
                <c:pt idx="81932">
                  <c:v>113.79444444444445</c:v>
                </c:pt>
                <c:pt idx="81933">
                  <c:v>113.79583333333333</c:v>
                </c:pt>
                <c:pt idx="81934">
                  <c:v>113.79722222222222</c:v>
                </c:pt>
                <c:pt idx="81935">
                  <c:v>113.79861111111111</c:v>
                </c:pt>
                <c:pt idx="81936">
                  <c:v>113.8</c:v>
                </c:pt>
                <c:pt idx="81937">
                  <c:v>113.80138888888889</c:v>
                </c:pt>
                <c:pt idx="81938">
                  <c:v>113.80277777777778</c:v>
                </c:pt>
                <c:pt idx="81939">
                  <c:v>113.80416666666666</c:v>
                </c:pt>
                <c:pt idx="81940">
                  <c:v>113.80555555555556</c:v>
                </c:pt>
                <c:pt idx="81941">
                  <c:v>113.80694444444444</c:v>
                </c:pt>
                <c:pt idx="81942">
                  <c:v>113.80833333333334</c:v>
                </c:pt>
                <c:pt idx="81943">
                  <c:v>113.80972222222222</c:v>
                </c:pt>
                <c:pt idx="81944">
                  <c:v>113.81111111111112</c:v>
                </c:pt>
                <c:pt idx="81945">
                  <c:v>113.8125</c:v>
                </c:pt>
                <c:pt idx="81946">
                  <c:v>113.81388888888888</c:v>
                </c:pt>
                <c:pt idx="81947">
                  <c:v>113.81527777777778</c:v>
                </c:pt>
                <c:pt idx="81948">
                  <c:v>113.81666666666666</c:v>
                </c:pt>
                <c:pt idx="81949">
                  <c:v>113.81805555555556</c:v>
                </c:pt>
                <c:pt idx="81950">
                  <c:v>113.81944444444444</c:v>
                </c:pt>
                <c:pt idx="81951">
                  <c:v>113.82083333333334</c:v>
                </c:pt>
                <c:pt idx="81952">
                  <c:v>113.82222222222222</c:v>
                </c:pt>
                <c:pt idx="81953">
                  <c:v>113.82361111111111</c:v>
                </c:pt>
                <c:pt idx="81954">
                  <c:v>113.825</c:v>
                </c:pt>
                <c:pt idx="81955">
                  <c:v>113.82638888888889</c:v>
                </c:pt>
                <c:pt idx="81956">
                  <c:v>113.82777777777778</c:v>
                </c:pt>
                <c:pt idx="81957">
                  <c:v>113.82916666666667</c:v>
                </c:pt>
                <c:pt idx="81958">
                  <c:v>113.83055555555555</c:v>
                </c:pt>
                <c:pt idx="81959">
                  <c:v>113.83194444444445</c:v>
                </c:pt>
                <c:pt idx="81960">
                  <c:v>113.83333333333333</c:v>
                </c:pt>
                <c:pt idx="81961">
                  <c:v>113.83472222222223</c:v>
                </c:pt>
                <c:pt idx="81962">
                  <c:v>113.83611111111111</c:v>
                </c:pt>
                <c:pt idx="81963">
                  <c:v>113.83750000000001</c:v>
                </c:pt>
                <c:pt idx="81964">
                  <c:v>113.83888888888889</c:v>
                </c:pt>
                <c:pt idx="81965">
                  <c:v>113.84027777777777</c:v>
                </c:pt>
                <c:pt idx="81966">
                  <c:v>113.84166666666667</c:v>
                </c:pt>
                <c:pt idx="81967">
                  <c:v>113.84305555555555</c:v>
                </c:pt>
                <c:pt idx="81968">
                  <c:v>113.84444444444445</c:v>
                </c:pt>
                <c:pt idx="81969">
                  <c:v>113.84583333333333</c:v>
                </c:pt>
                <c:pt idx="81970">
                  <c:v>113.84722222222223</c:v>
                </c:pt>
                <c:pt idx="81971">
                  <c:v>113.84861111111111</c:v>
                </c:pt>
                <c:pt idx="81972">
                  <c:v>113.85</c:v>
                </c:pt>
                <c:pt idx="81973">
                  <c:v>113.85138888888889</c:v>
                </c:pt>
                <c:pt idx="81974">
                  <c:v>113.85277777777777</c:v>
                </c:pt>
                <c:pt idx="81975">
                  <c:v>113.85416666666667</c:v>
                </c:pt>
                <c:pt idx="81976">
                  <c:v>113.85555555555555</c:v>
                </c:pt>
                <c:pt idx="81977">
                  <c:v>113.85694444444445</c:v>
                </c:pt>
                <c:pt idx="81978">
                  <c:v>113.85833333333333</c:v>
                </c:pt>
                <c:pt idx="81979">
                  <c:v>113.85972222222222</c:v>
                </c:pt>
                <c:pt idx="81980">
                  <c:v>113.86111111111111</c:v>
                </c:pt>
                <c:pt idx="81981">
                  <c:v>113.8625</c:v>
                </c:pt>
                <c:pt idx="81982">
                  <c:v>113.86388888888889</c:v>
                </c:pt>
                <c:pt idx="81983">
                  <c:v>113.86527777777778</c:v>
                </c:pt>
                <c:pt idx="81984">
                  <c:v>113.86666666666666</c:v>
                </c:pt>
                <c:pt idx="81985">
                  <c:v>113.86805555555556</c:v>
                </c:pt>
                <c:pt idx="81986">
                  <c:v>113.86944444444444</c:v>
                </c:pt>
                <c:pt idx="81987">
                  <c:v>113.87083333333334</c:v>
                </c:pt>
                <c:pt idx="81988">
                  <c:v>113.87222222222222</c:v>
                </c:pt>
                <c:pt idx="81989">
                  <c:v>113.87361111111112</c:v>
                </c:pt>
                <c:pt idx="81990">
                  <c:v>113.875</c:v>
                </c:pt>
                <c:pt idx="81991">
                  <c:v>113.87638888888888</c:v>
                </c:pt>
                <c:pt idx="81992">
                  <c:v>113.87777777777778</c:v>
                </c:pt>
                <c:pt idx="81993">
                  <c:v>113.87916666666666</c:v>
                </c:pt>
                <c:pt idx="81994">
                  <c:v>113.88055555555556</c:v>
                </c:pt>
                <c:pt idx="81995">
                  <c:v>113.88194444444444</c:v>
                </c:pt>
                <c:pt idx="81996">
                  <c:v>113.88333333333334</c:v>
                </c:pt>
                <c:pt idx="81997">
                  <c:v>113.88472222222222</c:v>
                </c:pt>
                <c:pt idx="81998">
                  <c:v>113.88611111111111</c:v>
                </c:pt>
                <c:pt idx="81999">
                  <c:v>113.8875</c:v>
                </c:pt>
                <c:pt idx="82000">
                  <c:v>113.88888888888889</c:v>
                </c:pt>
                <c:pt idx="82001">
                  <c:v>113.89027777777778</c:v>
                </c:pt>
                <c:pt idx="82002">
                  <c:v>113.89166666666667</c:v>
                </c:pt>
                <c:pt idx="82003">
                  <c:v>113.89305555555555</c:v>
                </c:pt>
                <c:pt idx="82004">
                  <c:v>113.89444444444445</c:v>
                </c:pt>
                <c:pt idx="82005">
                  <c:v>113.89583333333333</c:v>
                </c:pt>
                <c:pt idx="82006">
                  <c:v>113.89722222222223</c:v>
                </c:pt>
                <c:pt idx="82007">
                  <c:v>113.89861111111111</c:v>
                </c:pt>
                <c:pt idx="82008">
                  <c:v>113.9</c:v>
                </c:pt>
                <c:pt idx="82009">
                  <c:v>113.90138888888889</c:v>
                </c:pt>
                <c:pt idx="82010">
                  <c:v>113.90277777777777</c:v>
                </c:pt>
                <c:pt idx="82011">
                  <c:v>113.90416666666667</c:v>
                </c:pt>
                <c:pt idx="82012">
                  <c:v>113.90555555555555</c:v>
                </c:pt>
                <c:pt idx="82013">
                  <c:v>113.90694444444445</c:v>
                </c:pt>
                <c:pt idx="82014">
                  <c:v>113.90833333333333</c:v>
                </c:pt>
                <c:pt idx="82015">
                  <c:v>113.90972222222223</c:v>
                </c:pt>
                <c:pt idx="82016">
                  <c:v>113.91111111111111</c:v>
                </c:pt>
                <c:pt idx="82017">
                  <c:v>113.91249999999999</c:v>
                </c:pt>
                <c:pt idx="82018">
                  <c:v>113.91388888888889</c:v>
                </c:pt>
                <c:pt idx="82019">
                  <c:v>113.91527777777777</c:v>
                </c:pt>
                <c:pt idx="82020">
                  <c:v>113.91666666666667</c:v>
                </c:pt>
                <c:pt idx="82021">
                  <c:v>113.91805555555555</c:v>
                </c:pt>
                <c:pt idx="82022">
                  <c:v>113.91944444444445</c:v>
                </c:pt>
                <c:pt idx="82023">
                  <c:v>113.92083333333333</c:v>
                </c:pt>
                <c:pt idx="82024">
                  <c:v>113.92222222222222</c:v>
                </c:pt>
                <c:pt idx="82025">
                  <c:v>113.92361111111111</c:v>
                </c:pt>
                <c:pt idx="82026">
                  <c:v>113.925</c:v>
                </c:pt>
                <c:pt idx="82027">
                  <c:v>113.92638888888889</c:v>
                </c:pt>
                <c:pt idx="82028">
                  <c:v>113.92777777777778</c:v>
                </c:pt>
                <c:pt idx="82029">
                  <c:v>113.92916666666666</c:v>
                </c:pt>
                <c:pt idx="82030">
                  <c:v>113.93055555555556</c:v>
                </c:pt>
                <c:pt idx="82031">
                  <c:v>113.93194444444444</c:v>
                </c:pt>
                <c:pt idx="82032">
                  <c:v>113.93333333333334</c:v>
                </c:pt>
                <c:pt idx="82033">
                  <c:v>113.93472222222222</c:v>
                </c:pt>
                <c:pt idx="82034">
                  <c:v>113.93611111111112</c:v>
                </c:pt>
                <c:pt idx="82035">
                  <c:v>113.9375</c:v>
                </c:pt>
                <c:pt idx="82036">
                  <c:v>113.93888888888888</c:v>
                </c:pt>
                <c:pt idx="82037">
                  <c:v>113.94027777777778</c:v>
                </c:pt>
                <c:pt idx="82038">
                  <c:v>113.94166666666666</c:v>
                </c:pt>
                <c:pt idx="82039">
                  <c:v>113.94305555555556</c:v>
                </c:pt>
                <c:pt idx="82040">
                  <c:v>113.94444444444444</c:v>
                </c:pt>
                <c:pt idx="82041">
                  <c:v>113.94583333333334</c:v>
                </c:pt>
                <c:pt idx="82042">
                  <c:v>113.94722222222222</c:v>
                </c:pt>
                <c:pt idx="82043">
                  <c:v>113.94861111111111</c:v>
                </c:pt>
                <c:pt idx="82044">
                  <c:v>113.95</c:v>
                </c:pt>
                <c:pt idx="82045">
                  <c:v>113.95138888888889</c:v>
                </c:pt>
                <c:pt idx="82046">
                  <c:v>113.95277777777778</c:v>
                </c:pt>
                <c:pt idx="82047">
                  <c:v>113.95416666666667</c:v>
                </c:pt>
                <c:pt idx="82048">
                  <c:v>113.95555555555555</c:v>
                </c:pt>
                <c:pt idx="82049">
                  <c:v>113.95694444444445</c:v>
                </c:pt>
                <c:pt idx="82050">
                  <c:v>113.95833333333333</c:v>
                </c:pt>
                <c:pt idx="82051">
                  <c:v>113.95972222222223</c:v>
                </c:pt>
                <c:pt idx="82052">
                  <c:v>113.96111111111111</c:v>
                </c:pt>
                <c:pt idx="82053">
                  <c:v>113.96250000000001</c:v>
                </c:pt>
                <c:pt idx="82054">
                  <c:v>113.96388888888889</c:v>
                </c:pt>
                <c:pt idx="82055">
                  <c:v>113.96527777777777</c:v>
                </c:pt>
                <c:pt idx="82056">
                  <c:v>113.96666666666667</c:v>
                </c:pt>
                <c:pt idx="82057">
                  <c:v>113.96805555555555</c:v>
                </c:pt>
                <c:pt idx="82058">
                  <c:v>113.96944444444445</c:v>
                </c:pt>
                <c:pt idx="82059">
                  <c:v>113.97083333333333</c:v>
                </c:pt>
                <c:pt idx="82060">
                  <c:v>113.97222222222223</c:v>
                </c:pt>
                <c:pt idx="82061">
                  <c:v>113.97361111111111</c:v>
                </c:pt>
                <c:pt idx="82062">
                  <c:v>113.97499999999999</c:v>
                </c:pt>
                <c:pt idx="82063">
                  <c:v>113.97638888888889</c:v>
                </c:pt>
                <c:pt idx="82064">
                  <c:v>113.97777777777777</c:v>
                </c:pt>
                <c:pt idx="82065">
                  <c:v>113.97916666666667</c:v>
                </c:pt>
                <c:pt idx="82066">
                  <c:v>113.98055555555555</c:v>
                </c:pt>
                <c:pt idx="82067">
                  <c:v>113.98194444444445</c:v>
                </c:pt>
                <c:pt idx="82068">
                  <c:v>113.98333333333333</c:v>
                </c:pt>
                <c:pt idx="82069">
                  <c:v>113.98472222222222</c:v>
                </c:pt>
                <c:pt idx="82070">
                  <c:v>113.98611111111111</c:v>
                </c:pt>
                <c:pt idx="82071">
                  <c:v>113.9875</c:v>
                </c:pt>
                <c:pt idx="82072">
                  <c:v>113.98888888888889</c:v>
                </c:pt>
                <c:pt idx="82073">
                  <c:v>113.99027777777778</c:v>
                </c:pt>
                <c:pt idx="82074">
                  <c:v>113.99166666666666</c:v>
                </c:pt>
                <c:pt idx="82075">
                  <c:v>113.99305555555556</c:v>
                </c:pt>
                <c:pt idx="82076">
                  <c:v>113.99444444444444</c:v>
                </c:pt>
                <c:pt idx="82077">
                  <c:v>113.99583333333334</c:v>
                </c:pt>
                <c:pt idx="82078">
                  <c:v>113.99722222222222</c:v>
                </c:pt>
                <c:pt idx="82079">
                  <c:v>113.99861111111112</c:v>
                </c:pt>
                <c:pt idx="82080">
                  <c:v>114</c:v>
                </c:pt>
                <c:pt idx="82081">
                  <c:v>114.00138888888888</c:v>
                </c:pt>
                <c:pt idx="82082">
                  <c:v>114.00277777777778</c:v>
                </c:pt>
                <c:pt idx="82083">
                  <c:v>114.00416666666666</c:v>
                </c:pt>
                <c:pt idx="82084">
                  <c:v>114.00555555555556</c:v>
                </c:pt>
                <c:pt idx="82085">
                  <c:v>114.00694444444444</c:v>
                </c:pt>
                <c:pt idx="82086">
                  <c:v>114.00833333333334</c:v>
                </c:pt>
                <c:pt idx="82087">
                  <c:v>114.00972222222222</c:v>
                </c:pt>
                <c:pt idx="82088">
                  <c:v>114.01111111111111</c:v>
                </c:pt>
                <c:pt idx="82089">
                  <c:v>114.0125</c:v>
                </c:pt>
                <c:pt idx="82090">
                  <c:v>114.01388888888889</c:v>
                </c:pt>
                <c:pt idx="82091">
                  <c:v>114.01527777777778</c:v>
                </c:pt>
                <c:pt idx="82092">
                  <c:v>114.01666666666667</c:v>
                </c:pt>
                <c:pt idx="82093">
                  <c:v>114.01805555555555</c:v>
                </c:pt>
                <c:pt idx="82094">
                  <c:v>114.01944444444445</c:v>
                </c:pt>
                <c:pt idx="82095">
                  <c:v>114.02083333333333</c:v>
                </c:pt>
                <c:pt idx="82096">
                  <c:v>114.02222222222223</c:v>
                </c:pt>
                <c:pt idx="82097">
                  <c:v>114.02361111111111</c:v>
                </c:pt>
                <c:pt idx="82098">
                  <c:v>114.02500000000001</c:v>
                </c:pt>
                <c:pt idx="82099">
                  <c:v>114.02638888888889</c:v>
                </c:pt>
                <c:pt idx="82100">
                  <c:v>114.02777777777777</c:v>
                </c:pt>
                <c:pt idx="82101">
                  <c:v>114.02916666666667</c:v>
                </c:pt>
                <c:pt idx="82102">
                  <c:v>114.03055555555555</c:v>
                </c:pt>
                <c:pt idx="82103">
                  <c:v>114.03194444444445</c:v>
                </c:pt>
                <c:pt idx="82104">
                  <c:v>114.03333333333333</c:v>
                </c:pt>
                <c:pt idx="82105">
                  <c:v>114.03472222222223</c:v>
                </c:pt>
                <c:pt idx="82106">
                  <c:v>114.03611111111111</c:v>
                </c:pt>
                <c:pt idx="82107">
                  <c:v>114.03749999999999</c:v>
                </c:pt>
                <c:pt idx="82108">
                  <c:v>114.03888888888889</c:v>
                </c:pt>
                <c:pt idx="82109">
                  <c:v>114.04027777777777</c:v>
                </c:pt>
                <c:pt idx="82110">
                  <c:v>114.04166666666667</c:v>
                </c:pt>
                <c:pt idx="82111">
                  <c:v>114.04305555555555</c:v>
                </c:pt>
                <c:pt idx="82112">
                  <c:v>114.04444444444445</c:v>
                </c:pt>
                <c:pt idx="82113">
                  <c:v>114.04583333333333</c:v>
                </c:pt>
                <c:pt idx="82114">
                  <c:v>114.04722222222222</c:v>
                </c:pt>
                <c:pt idx="82115">
                  <c:v>114.04861111111111</c:v>
                </c:pt>
                <c:pt idx="82116">
                  <c:v>114.05</c:v>
                </c:pt>
                <c:pt idx="82117">
                  <c:v>114.05138888888889</c:v>
                </c:pt>
                <c:pt idx="82118">
                  <c:v>114.05277777777778</c:v>
                </c:pt>
                <c:pt idx="82119">
                  <c:v>114.05416666666666</c:v>
                </c:pt>
                <c:pt idx="82120">
                  <c:v>114.05555555555556</c:v>
                </c:pt>
                <c:pt idx="82121">
                  <c:v>114.05694444444444</c:v>
                </c:pt>
                <c:pt idx="82122">
                  <c:v>114.05833333333334</c:v>
                </c:pt>
                <c:pt idx="82123">
                  <c:v>114.05972222222222</c:v>
                </c:pt>
                <c:pt idx="82124">
                  <c:v>114.06111111111112</c:v>
                </c:pt>
                <c:pt idx="82125">
                  <c:v>114.0625</c:v>
                </c:pt>
                <c:pt idx="82126">
                  <c:v>114.06388888888888</c:v>
                </c:pt>
                <c:pt idx="82127">
                  <c:v>114.06527777777778</c:v>
                </c:pt>
                <c:pt idx="82128">
                  <c:v>114.06666666666666</c:v>
                </c:pt>
                <c:pt idx="82129">
                  <c:v>114.06805555555556</c:v>
                </c:pt>
                <c:pt idx="82130">
                  <c:v>114.06944444444444</c:v>
                </c:pt>
                <c:pt idx="82131">
                  <c:v>114.07083333333334</c:v>
                </c:pt>
                <c:pt idx="82132">
                  <c:v>114.07222222222222</c:v>
                </c:pt>
                <c:pt idx="82133">
                  <c:v>114.07361111111111</c:v>
                </c:pt>
                <c:pt idx="82134">
                  <c:v>114.075</c:v>
                </c:pt>
                <c:pt idx="82135">
                  <c:v>114.07638888888889</c:v>
                </c:pt>
                <c:pt idx="82136">
                  <c:v>114.07777777777778</c:v>
                </c:pt>
                <c:pt idx="82137">
                  <c:v>114.07916666666667</c:v>
                </c:pt>
                <c:pt idx="82138">
                  <c:v>114.08055555555555</c:v>
                </c:pt>
                <c:pt idx="82139">
                  <c:v>114.08194444444445</c:v>
                </c:pt>
                <c:pt idx="82140">
                  <c:v>114.08333333333333</c:v>
                </c:pt>
                <c:pt idx="82141">
                  <c:v>114.08472222222223</c:v>
                </c:pt>
                <c:pt idx="82142">
                  <c:v>114.08611111111111</c:v>
                </c:pt>
                <c:pt idx="82143">
                  <c:v>114.08750000000001</c:v>
                </c:pt>
                <c:pt idx="82144">
                  <c:v>114.08888888888889</c:v>
                </c:pt>
                <c:pt idx="82145">
                  <c:v>114.09027777777777</c:v>
                </c:pt>
                <c:pt idx="82146">
                  <c:v>114.09166666666667</c:v>
                </c:pt>
                <c:pt idx="82147">
                  <c:v>114.09305555555555</c:v>
                </c:pt>
                <c:pt idx="82148">
                  <c:v>114.09444444444445</c:v>
                </c:pt>
                <c:pt idx="82149">
                  <c:v>114.09583333333333</c:v>
                </c:pt>
                <c:pt idx="82150">
                  <c:v>114.09722222222223</c:v>
                </c:pt>
                <c:pt idx="82151">
                  <c:v>114.09861111111111</c:v>
                </c:pt>
                <c:pt idx="82152">
                  <c:v>114.1</c:v>
                </c:pt>
                <c:pt idx="82153">
                  <c:v>114.10138888888889</c:v>
                </c:pt>
                <c:pt idx="82154">
                  <c:v>114.10277777777777</c:v>
                </c:pt>
                <c:pt idx="82155">
                  <c:v>114.10416666666667</c:v>
                </c:pt>
                <c:pt idx="82156">
                  <c:v>114.10555555555555</c:v>
                </c:pt>
                <c:pt idx="82157">
                  <c:v>114.10694444444445</c:v>
                </c:pt>
                <c:pt idx="82158">
                  <c:v>114.10833333333333</c:v>
                </c:pt>
                <c:pt idx="82159">
                  <c:v>114.10972222222222</c:v>
                </c:pt>
                <c:pt idx="82160">
                  <c:v>114.11111111111111</c:v>
                </c:pt>
                <c:pt idx="82161">
                  <c:v>114.1125</c:v>
                </c:pt>
                <c:pt idx="82162">
                  <c:v>114.11388888888889</c:v>
                </c:pt>
                <c:pt idx="82163">
                  <c:v>114.11527777777778</c:v>
                </c:pt>
                <c:pt idx="82164">
                  <c:v>114.11666666666666</c:v>
                </c:pt>
                <c:pt idx="82165">
                  <c:v>114.11805555555556</c:v>
                </c:pt>
                <c:pt idx="82166">
                  <c:v>114.11944444444444</c:v>
                </c:pt>
                <c:pt idx="82167">
                  <c:v>114.12083333333334</c:v>
                </c:pt>
                <c:pt idx="82168">
                  <c:v>114.12222222222222</c:v>
                </c:pt>
                <c:pt idx="82169">
                  <c:v>114.12361111111112</c:v>
                </c:pt>
                <c:pt idx="82170">
                  <c:v>114.125</c:v>
                </c:pt>
                <c:pt idx="82171">
                  <c:v>114.12638888888888</c:v>
                </c:pt>
                <c:pt idx="82172">
                  <c:v>114.12777777777778</c:v>
                </c:pt>
                <c:pt idx="82173">
                  <c:v>114.12916666666666</c:v>
                </c:pt>
                <c:pt idx="82174">
                  <c:v>114.13055555555556</c:v>
                </c:pt>
                <c:pt idx="82175">
                  <c:v>114.13194444444444</c:v>
                </c:pt>
                <c:pt idx="82176">
                  <c:v>114.13333333333334</c:v>
                </c:pt>
                <c:pt idx="82177">
                  <c:v>114.13472222222222</c:v>
                </c:pt>
                <c:pt idx="82178">
                  <c:v>114.13611111111111</c:v>
                </c:pt>
                <c:pt idx="82179">
                  <c:v>114.1375</c:v>
                </c:pt>
                <c:pt idx="82180">
                  <c:v>114.13888888888889</c:v>
                </c:pt>
                <c:pt idx="82181">
                  <c:v>114.14027777777778</c:v>
                </c:pt>
                <c:pt idx="82182">
                  <c:v>114.14166666666667</c:v>
                </c:pt>
                <c:pt idx="82183">
                  <c:v>114.14305555555555</c:v>
                </c:pt>
                <c:pt idx="82184">
                  <c:v>114.14444444444445</c:v>
                </c:pt>
                <c:pt idx="82185">
                  <c:v>114.14583333333333</c:v>
                </c:pt>
                <c:pt idx="82186">
                  <c:v>114.14722222222223</c:v>
                </c:pt>
                <c:pt idx="82187">
                  <c:v>114.14861111111111</c:v>
                </c:pt>
                <c:pt idx="82188">
                  <c:v>114.15</c:v>
                </c:pt>
                <c:pt idx="82189">
                  <c:v>114.15138888888889</c:v>
                </c:pt>
                <c:pt idx="82190">
                  <c:v>114.15277777777777</c:v>
                </c:pt>
                <c:pt idx="82191">
                  <c:v>114.15416666666667</c:v>
                </c:pt>
                <c:pt idx="82192">
                  <c:v>114.15555555555555</c:v>
                </c:pt>
                <c:pt idx="82193">
                  <c:v>114.15694444444445</c:v>
                </c:pt>
                <c:pt idx="82194">
                  <c:v>114.15833333333333</c:v>
                </c:pt>
                <c:pt idx="82195">
                  <c:v>114.15972222222223</c:v>
                </c:pt>
                <c:pt idx="82196">
                  <c:v>114.16111111111111</c:v>
                </c:pt>
                <c:pt idx="82197">
                  <c:v>114.16249999999999</c:v>
                </c:pt>
                <c:pt idx="82198">
                  <c:v>114.16388888888889</c:v>
                </c:pt>
                <c:pt idx="82199">
                  <c:v>114.16527777777777</c:v>
                </c:pt>
                <c:pt idx="82200">
                  <c:v>114.16666666666667</c:v>
                </c:pt>
                <c:pt idx="82201">
                  <c:v>114.16805555555555</c:v>
                </c:pt>
                <c:pt idx="82202">
                  <c:v>114.16944444444445</c:v>
                </c:pt>
                <c:pt idx="82203">
                  <c:v>114.17083333333333</c:v>
                </c:pt>
                <c:pt idx="82204">
                  <c:v>114.17222222222222</c:v>
                </c:pt>
                <c:pt idx="82205">
                  <c:v>114.17361111111111</c:v>
                </c:pt>
                <c:pt idx="82206">
                  <c:v>114.175</c:v>
                </c:pt>
                <c:pt idx="82207">
                  <c:v>114.17638888888889</c:v>
                </c:pt>
                <c:pt idx="82208">
                  <c:v>114.17777777777778</c:v>
                </c:pt>
                <c:pt idx="82209">
                  <c:v>114.17916666666666</c:v>
                </c:pt>
                <c:pt idx="82210">
                  <c:v>114.18055555555556</c:v>
                </c:pt>
                <c:pt idx="82211">
                  <c:v>114.18194444444444</c:v>
                </c:pt>
                <c:pt idx="82212">
                  <c:v>114.18333333333334</c:v>
                </c:pt>
                <c:pt idx="82213">
                  <c:v>114.18472222222222</c:v>
                </c:pt>
                <c:pt idx="82214">
                  <c:v>114.18611111111112</c:v>
                </c:pt>
                <c:pt idx="82215">
                  <c:v>114.1875</c:v>
                </c:pt>
                <c:pt idx="82216">
                  <c:v>114.18888888888888</c:v>
                </c:pt>
                <c:pt idx="82217">
                  <c:v>114.19027777777778</c:v>
                </c:pt>
                <c:pt idx="82218">
                  <c:v>114.19166666666666</c:v>
                </c:pt>
                <c:pt idx="82219">
                  <c:v>114.19305555555556</c:v>
                </c:pt>
                <c:pt idx="82220">
                  <c:v>114.19444444444444</c:v>
                </c:pt>
                <c:pt idx="82221">
                  <c:v>114.19583333333334</c:v>
                </c:pt>
                <c:pt idx="82222">
                  <c:v>114.19722222222222</c:v>
                </c:pt>
                <c:pt idx="82223">
                  <c:v>114.19861111111111</c:v>
                </c:pt>
                <c:pt idx="82224">
                  <c:v>114.2</c:v>
                </c:pt>
                <c:pt idx="82225">
                  <c:v>114.20138888888889</c:v>
                </c:pt>
                <c:pt idx="82226">
                  <c:v>114.20277777777778</c:v>
                </c:pt>
                <c:pt idx="82227">
                  <c:v>114.20416666666667</c:v>
                </c:pt>
                <c:pt idx="82228">
                  <c:v>114.20555555555555</c:v>
                </c:pt>
                <c:pt idx="82229">
                  <c:v>114.20694444444445</c:v>
                </c:pt>
                <c:pt idx="82230">
                  <c:v>114.20833333333333</c:v>
                </c:pt>
                <c:pt idx="82231">
                  <c:v>114.20972222222223</c:v>
                </c:pt>
                <c:pt idx="82232">
                  <c:v>114.21111111111111</c:v>
                </c:pt>
                <c:pt idx="82233">
                  <c:v>114.21250000000001</c:v>
                </c:pt>
                <c:pt idx="82234">
                  <c:v>114.21388888888889</c:v>
                </c:pt>
                <c:pt idx="82235">
                  <c:v>114.21527777777777</c:v>
                </c:pt>
                <c:pt idx="82236">
                  <c:v>114.21666666666667</c:v>
                </c:pt>
                <c:pt idx="82237">
                  <c:v>114.21805555555555</c:v>
                </c:pt>
                <c:pt idx="82238">
                  <c:v>114.21944444444445</c:v>
                </c:pt>
                <c:pt idx="82239">
                  <c:v>114.22083333333333</c:v>
                </c:pt>
                <c:pt idx="82240">
                  <c:v>114.22222222222223</c:v>
                </c:pt>
                <c:pt idx="82241">
                  <c:v>114.22361111111111</c:v>
                </c:pt>
                <c:pt idx="82242">
                  <c:v>114.22499999999999</c:v>
                </c:pt>
                <c:pt idx="82243">
                  <c:v>114.22638888888889</c:v>
                </c:pt>
                <c:pt idx="82244">
                  <c:v>114.22777777777777</c:v>
                </c:pt>
                <c:pt idx="82245">
                  <c:v>114.22916666666667</c:v>
                </c:pt>
                <c:pt idx="82246">
                  <c:v>114.23055555555555</c:v>
                </c:pt>
                <c:pt idx="82247">
                  <c:v>114.23194444444445</c:v>
                </c:pt>
                <c:pt idx="82248">
                  <c:v>114.23333333333333</c:v>
                </c:pt>
                <c:pt idx="82249">
                  <c:v>114.23472222222222</c:v>
                </c:pt>
                <c:pt idx="82250">
                  <c:v>114.23611111111111</c:v>
                </c:pt>
                <c:pt idx="82251">
                  <c:v>114.2375</c:v>
                </c:pt>
                <c:pt idx="82252">
                  <c:v>114.23888888888889</c:v>
                </c:pt>
                <c:pt idx="82253">
                  <c:v>114.24027777777778</c:v>
                </c:pt>
                <c:pt idx="82254">
                  <c:v>114.24166666666666</c:v>
                </c:pt>
                <c:pt idx="82255">
                  <c:v>114.24305555555556</c:v>
                </c:pt>
                <c:pt idx="82256">
                  <c:v>114.24444444444444</c:v>
                </c:pt>
                <c:pt idx="82257">
                  <c:v>114.24583333333334</c:v>
                </c:pt>
                <c:pt idx="82258">
                  <c:v>114.24722222222222</c:v>
                </c:pt>
                <c:pt idx="82259">
                  <c:v>114.24861111111112</c:v>
                </c:pt>
                <c:pt idx="82260">
                  <c:v>114.25</c:v>
                </c:pt>
                <c:pt idx="82261">
                  <c:v>114.25138888888888</c:v>
                </c:pt>
                <c:pt idx="82262">
                  <c:v>114.25277777777778</c:v>
                </c:pt>
                <c:pt idx="82263">
                  <c:v>114.25416666666666</c:v>
                </c:pt>
                <c:pt idx="82264">
                  <c:v>114.25555555555556</c:v>
                </c:pt>
                <c:pt idx="82265">
                  <c:v>114.25694444444444</c:v>
                </c:pt>
                <c:pt idx="82266">
                  <c:v>114.25833333333334</c:v>
                </c:pt>
                <c:pt idx="82267">
                  <c:v>114.25972222222222</c:v>
                </c:pt>
                <c:pt idx="82268">
                  <c:v>114.26111111111111</c:v>
                </c:pt>
                <c:pt idx="82269">
                  <c:v>114.2625</c:v>
                </c:pt>
                <c:pt idx="82270">
                  <c:v>114.26388888888889</c:v>
                </c:pt>
                <c:pt idx="82271">
                  <c:v>114.26527777777778</c:v>
                </c:pt>
                <c:pt idx="82272">
                  <c:v>114.26666666666667</c:v>
                </c:pt>
                <c:pt idx="82273">
                  <c:v>114.26805555555555</c:v>
                </c:pt>
                <c:pt idx="82274">
                  <c:v>114.26944444444445</c:v>
                </c:pt>
                <c:pt idx="82275">
                  <c:v>114.27083333333333</c:v>
                </c:pt>
                <c:pt idx="82276">
                  <c:v>114.27222222222223</c:v>
                </c:pt>
                <c:pt idx="82277">
                  <c:v>114.27361111111111</c:v>
                </c:pt>
                <c:pt idx="82278">
                  <c:v>114.27500000000001</c:v>
                </c:pt>
                <c:pt idx="82279">
                  <c:v>114.27638888888889</c:v>
                </c:pt>
                <c:pt idx="82280">
                  <c:v>114.27777777777777</c:v>
                </c:pt>
                <c:pt idx="82281">
                  <c:v>114.27916666666667</c:v>
                </c:pt>
                <c:pt idx="82282">
                  <c:v>114.28055555555555</c:v>
                </c:pt>
                <c:pt idx="82283">
                  <c:v>114.28194444444445</c:v>
                </c:pt>
                <c:pt idx="82284">
                  <c:v>114.28333333333333</c:v>
                </c:pt>
                <c:pt idx="82285">
                  <c:v>114.28472222222223</c:v>
                </c:pt>
                <c:pt idx="82286">
                  <c:v>114.28611111111111</c:v>
                </c:pt>
                <c:pt idx="82287">
                  <c:v>114.28749999999999</c:v>
                </c:pt>
                <c:pt idx="82288">
                  <c:v>114.28888888888889</c:v>
                </c:pt>
                <c:pt idx="82289">
                  <c:v>114.29027777777777</c:v>
                </c:pt>
                <c:pt idx="82290">
                  <c:v>114.29166666666667</c:v>
                </c:pt>
                <c:pt idx="82291">
                  <c:v>114.29305555555555</c:v>
                </c:pt>
                <c:pt idx="82292">
                  <c:v>114.29444444444445</c:v>
                </c:pt>
                <c:pt idx="82293">
                  <c:v>114.29583333333333</c:v>
                </c:pt>
                <c:pt idx="82294">
                  <c:v>114.29722222222222</c:v>
                </c:pt>
                <c:pt idx="82295">
                  <c:v>114.29861111111111</c:v>
                </c:pt>
                <c:pt idx="82296">
                  <c:v>114.3</c:v>
                </c:pt>
                <c:pt idx="82297">
                  <c:v>114.30138888888889</c:v>
                </c:pt>
                <c:pt idx="82298">
                  <c:v>114.30277777777778</c:v>
                </c:pt>
                <c:pt idx="82299">
                  <c:v>114.30416666666666</c:v>
                </c:pt>
                <c:pt idx="82300">
                  <c:v>114.30555555555556</c:v>
                </c:pt>
                <c:pt idx="82301">
                  <c:v>114.30694444444444</c:v>
                </c:pt>
                <c:pt idx="82302">
                  <c:v>114.30833333333334</c:v>
                </c:pt>
                <c:pt idx="82303">
                  <c:v>114.30972222222222</c:v>
                </c:pt>
                <c:pt idx="82304">
                  <c:v>114.31111111111112</c:v>
                </c:pt>
                <c:pt idx="82305">
                  <c:v>114.3125</c:v>
                </c:pt>
                <c:pt idx="82306">
                  <c:v>114.31388888888888</c:v>
                </c:pt>
                <c:pt idx="82307">
                  <c:v>114.31527777777778</c:v>
                </c:pt>
                <c:pt idx="82308">
                  <c:v>114.31666666666666</c:v>
                </c:pt>
                <c:pt idx="82309">
                  <c:v>114.31805555555556</c:v>
                </c:pt>
                <c:pt idx="82310">
                  <c:v>114.31944444444444</c:v>
                </c:pt>
                <c:pt idx="82311">
                  <c:v>114.32083333333334</c:v>
                </c:pt>
                <c:pt idx="82312">
                  <c:v>114.32222222222222</c:v>
                </c:pt>
                <c:pt idx="82313">
                  <c:v>114.32361111111111</c:v>
                </c:pt>
                <c:pt idx="82314">
                  <c:v>114.325</c:v>
                </c:pt>
                <c:pt idx="82315">
                  <c:v>114.32638888888889</c:v>
                </c:pt>
                <c:pt idx="82316">
                  <c:v>114.32777777777778</c:v>
                </c:pt>
                <c:pt idx="82317">
                  <c:v>114.32916666666667</c:v>
                </c:pt>
                <c:pt idx="82318">
                  <c:v>114.33055555555555</c:v>
                </c:pt>
                <c:pt idx="82319">
                  <c:v>114.33194444444445</c:v>
                </c:pt>
                <c:pt idx="82320">
                  <c:v>114.33333333333333</c:v>
                </c:pt>
                <c:pt idx="82321">
                  <c:v>114.33472222222223</c:v>
                </c:pt>
                <c:pt idx="82322">
                  <c:v>114.33611111111111</c:v>
                </c:pt>
                <c:pt idx="82323">
                  <c:v>114.33750000000001</c:v>
                </c:pt>
                <c:pt idx="82324">
                  <c:v>114.33888888888889</c:v>
                </c:pt>
                <c:pt idx="82325">
                  <c:v>114.34027777777777</c:v>
                </c:pt>
                <c:pt idx="82326">
                  <c:v>114.34166666666667</c:v>
                </c:pt>
                <c:pt idx="82327">
                  <c:v>114.34305555555555</c:v>
                </c:pt>
                <c:pt idx="82328">
                  <c:v>114.34444444444445</c:v>
                </c:pt>
                <c:pt idx="82329">
                  <c:v>114.34583333333333</c:v>
                </c:pt>
                <c:pt idx="82330">
                  <c:v>114.34722222222223</c:v>
                </c:pt>
                <c:pt idx="82331">
                  <c:v>114.34861111111111</c:v>
                </c:pt>
                <c:pt idx="82332">
                  <c:v>114.35</c:v>
                </c:pt>
                <c:pt idx="82333">
                  <c:v>114.35138888888889</c:v>
                </c:pt>
                <c:pt idx="82334">
                  <c:v>114.35277777777777</c:v>
                </c:pt>
                <c:pt idx="82335">
                  <c:v>114.35416666666667</c:v>
                </c:pt>
                <c:pt idx="82336">
                  <c:v>114.35555555555555</c:v>
                </c:pt>
                <c:pt idx="82337">
                  <c:v>114.35694444444445</c:v>
                </c:pt>
                <c:pt idx="82338">
                  <c:v>114.35833333333333</c:v>
                </c:pt>
                <c:pt idx="82339">
                  <c:v>114.35972222222222</c:v>
                </c:pt>
                <c:pt idx="82340">
                  <c:v>114.36111111111111</c:v>
                </c:pt>
                <c:pt idx="82341">
                  <c:v>114.3625</c:v>
                </c:pt>
                <c:pt idx="82342">
                  <c:v>114.36388888888889</c:v>
                </c:pt>
                <c:pt idx="82343">
                  <c:v>114.36527777777778</c:v>
                </c:pt>
                <c:pt idx="82344">
                  <c:v>114.36666666666666</c:v>
                </c:pt>
                <c:pt idx="82345">
                  <c:v>114.36805555555556</c:v>
                </c:pt>
                <c:pt idx="82346">
                  <c:v>114.36944444444444</c:v>
                </c:pt>
                <c:pt idx="82347">
                  <c:v>114.37083333333334</c:v>
                </c:pt>
                <c:pt idx="82348">
                  <c:v>114.37222222222222</c:v>
                </c:pt>
                <c:pt idx="82349">
                  <c:v>114.37361111111112</c:v>
                </c:pt>
                <c:pt idx="82350">
                  <c:v>114.375</c:v>
                </c:pt>
                <c:pt idx="82351">
                  <c:v>114.37638888888888</c:v>
                </c:pt>
                <c:pt idx="82352">
                  <c:v>114.37777777777778</c:v>
                </c:pt>
                <c:pt idx="82353">
                  <c:v>114.37916666666666</c:v>
                </c:pt>
                <c:pt idx="82354">
                  <c:v>114.38055555555556</c:v>
                </c:pt>
                <c:pt idx="82355">
                  <c:v>114.38194444444444</c:v>
                </c:pt>
                <c:pt idx="82356">
                  <c:v>114.38333333333334</c:v>
                </c:pt>
                <c:pt idx="82357">
                  <c:v>114.38472222222222</c:v>
                </c:pt>
                <c:pt idx="82358">
                  <c:v>114.38611111111111</c:v>
                </c:pt>
                <c:pt idx="82359">
                  <c:v>114.3875</c:v>
                </c:pt>
                <c:pt idx="82360">
                  <c:v>114.38888888888889</c:v>
                </c:pt>
                <c:pt idx="82361">
                  <c:v>114.39027777777778</c:v>
                </c:pt>
                <c:pt idx="82362">
                  <c:v>114.39166666666667</c:v>
                </c:pt>
                <c:pt idx="82363">
                  <c:v>114.39305555555555</c:v>
                </c:pt>
                <c:pt idx="82364">
                  <c:v>114.39444444444445</c:v>
                </c:pt>
                <c:pt idx="82365">
                  <c:v>114.39583333333333</c:v>
                </c:pt>
                <c:pt idx="82366">
                  <c:v>114.39722222222223</c:v>
                </c:pt>
                <c:pt idx="82367">
                  <c:v>114.39861111111111</c:v>
                </c:pt>
                <c:pt idx="82368">
                  <c:v>114.4</c:v>
                </c:pt>
                <c:pt idx="82369">
                  <c:v>114.40138888888889</c:v>
                </c:pt>
                <c:pt idx="82370">
                  <c:v>114.40277777777777</c:v>
                </c:pt>
                <c:pt idx="82371">
                  <c:v>114.40416666666667</c:v>
                </c:pt>
                <c:pt idx="82372">
                  <c:v>114.40555555555555</c:v>
                </c:pt>
                <c:pt idx="82373">
                  <c:v>114.40694444444445</c:v>
                </c:pt>
                <c:pt idx="82374">
                  <c:v>114.40833333333333</c:v>
                </c:pt>
                <c:pt idx="82375">
                  <c:v>114.40972222222223</c:v>
                </c:pt>
                <c:pt idx="82376">
                  <c:v>114.41111111111111</c:v>
                </c:pt>
                <c:pt idx="82377">
                  <c:v>114.41249999999999</c:v>
                </c:pt>
                <c:pt idx="82378">
                  <c:v>114.41388888888889</c:v>
                </c:pt>
                <c:pt idx="82379">
                  <c:v>114.41527777777777</c:v>
                </c:pt>
                <c:pt idx="82380">
                  <c:v>114.41666666666667</c:v>
                </c:pt>
                <c:pt idx="82381">
                  <c:v>114.41805555555555</c:v>
                </c:pt>
                <c:pt idx="82382">
                  <c:v>114.41944444444445</c:v>
                </c:pt>
                <c:pt idx="82383">
                  <c:v>114.42083333333333</c:v>
                </c:pt>
                <c:pt idx="82384">
                  <c:v>114.42222222222222</c:v>
                </c:pt>
                <c:pt idx="82385">
                  <c:v>114.42361111111111</c:v>
                </c:pt>
                <c:pt idx="82386">
                  <c:v>114.425</c:v>
                </c:pt>
                <c:pt idx="82387">
                  <c:v>114.42638888888889</c:v>
                </c:pt>
                <c:pt idx="82388">
                  <c:v>114.42777777777778</c:v>
                </c:pt>
                <c:pt idx="82389">
                  <c:v>114.42916666666666</c:v>
                </c:pt>
                <c:pt idx="82390">
                  <c:v>114.43055555555556</c:v>
                </c:pt>
                <c:pt idx="82391">
                  <c:v>114.43194444444444</c:v>
                </c:pt>
                <c:pt idx="82392">
                  <c:v>114.43333333333334</c:v>
                </c:pt>
                <c:pt idx="82393">
                  <c:v>114.43472222222222</c:v>
                </c:pt>
                <c:pt idx="82394">
                  <c:v>114.43611111111112</c:v>
                </c:pt>
                <c:pt idx="82395">
                  <c:v>114.4375</c:v>
                </c:pt>
                <c:pt idx="82396">
                  <c:v>114.43888888888888</c:v>
                </c:pt>
                <c:pt idx="82397">
                  <c:v>114.44027777777778</c:v>
                </c:pt>
                <c:pt idx="82398">
                  <c:v>114.44166666666666</c:v>
                </c:pt>
                <c:pt idx="82399">
                  <c:v>114.44305555555556</c:v>
                </c:pt>
                <c:pt idx="82400">
                  <c:v>114.44444444444444</c:v>
                </c:pt>
                <c:pt idx="82401">
                  <c:v>114.44583333333334</c:v>
                </c:pt>
                <c:pt idx="82402">
                  <c:v>114.44722222222222</c:v>
                </c:pt>
                <c:pt idx="82403">
                  <c:v>114.44861111111111</c:v>
                </c:pt>
                <c:pt idx="82404">
                  <c:v>114.45</c:v>
                </c:pt>
                <c:pt idx="82405">
                  <c:v>114.45138888888889</c:v>
                </c:pt>
                <c:pt idx="82406">
                  <c:v>114.45277777777778</c:v>
                </c:pt>
                <c:pt idx="82407">
                  <c:v>114.45416666666667</c:v>
                </c:pt>
                <c:pt idx="82408">
                  <c:v>114.45555555555555</c:v>
                </c:pt>
                <c:pt idx="82409">
                  <c:v>114.45694444444445</c:v>
                </c:pt>
                <c:pt idx="82410">
                  <c:v>114.45833333333333</c:v>
                </c:pt>
                <c:pt idx="82411">
                  <c:v>114.45972222222223</c:v>
                </c:pt>
                <c:pt idx="82412">
                  <c:v>114.46111111111111</c:v>
                </c:pt>
                <c:pt idx="82413">
                  <c:v>114.46250000000001</c:v>
                </c:pt>
                <c:pt idx="82414">
                  <c:v>114.46388888888889</c:v>
                </c:pt>
                <c:pt idx="82415">
                  <c:v>114.46527777777777</c:v>
                </c:pt>
                <c:pt idx="82416">
                  <c:v>114.46666666666667</c:v>
                </c:pt>
                <c:pt idx="82417">
                  <c:v>114.46805555555555</c:v>
                </c:pt>
                <c:pt idx="82418">
                  <c:v>114.46944444444445</c:v>
                </c:pt>
                <c:pt idx="82419">
                  <c:v>114.47083333333333</c:v>
                </c:pt>
                <c:pt idx="82420">
                  <c:v>114.47222222222223</c:v>
                </c:pt>
                <c:pt idx="82421">
                  <c:v>114.47361111111111</c:v>
                </c:pt>
                <c:pt idx="82422">
                  <c:v>114.47499999999999</c:v>
                </c:pt>
                <c:pt idx="82423">
                  <c:v>114.47638888888889</c:v>
                </c:pt>
                <c:pt idx="82424">
                  <c:v>114.47777777777777</c:v>
                </c:pt>
                <c:pt idx="82425">
                  <c:v>114.47916666666667</c:v>
                </c:pt>
                <c:pt idx="82426">
                  <c:v>114.48055555555555</c:v>
                </c:pt>
                <c:pt idx="82427">
                  <c:v>114.48194444444445</c:v>
                </c:pt>
                <c:pt idx="82428">
                  <c:v>114.48333333333333</c:v>
                </c:pt>
              </c:numCache>
            </c:numRef>
          </c:xVal>
          <c:yVal>
            <c:numRef>
              <c:f>'( 2024-05-29 12-00-05.560 ) Pow'!$E$2:$E$104876</c:f>
              <c:numCache>
                <c:formatCode>General</c:formatCode>
                <c:ptCount val="104875"/>
                <c:pt idx="0">
                  <c:v>9.5000000000000001E-2</c:v>
                </c:pt>
                <c:pt idx="1">
                  <c:v>9.6000000000000002E-2</c:v>
                </c:pt>
                <c:pt idx="2">
                  <c:v>9.6000000000000002E-2</c:v>
                </c:pt>
                <c:pt idx="3">
                  <c:v>9.5000000000000001E-2</c:v>
                </c:pt>
                <c:pt idx="4">
                  <c:v>9.5000000000000001E-2</c:v>
                </c:pt>
                <c:pt idx="5">
                  <c:v>9.4E-2</c:v>
                </c:pt>
                <c:pt idx="6">
                  <c:v>9.5000000000000001E-2</c:v>
                </c:pt>
                <c:pt idx="7">
                  <c:v>9.4E-2</c:v>
                </c:pt>
                <c:pt idx="8">
                  <c:v>9.4E-2</c:v>
                </c:pt>
                <c:pt idx="9">
                  <c:v>9.5000000000000001E-2</c:v>
                </c:pt>
                <c:pt idx="10">
                  <c:v>9.4E-2</c:v>
                </c:pt>
                <c:pt idx="11">
                  <c:v>9.4E-2</c:v>
                </c:pt>
                <c:pt idx="12">
                  <c:v>9.4E-2</c:v>
                </c:pt>
                <c:pt idx="13">
                  <c:v>9.5000000000000001E-2</c:v>
                </c:pt>
                <c:pt idx="14">
                  <c:v>9.4E-2</c:v>
                </c:pt>
                <c:pt idx="15">
                  <c:v>9.5000000000000001E-2</c:v>
                </c:pt>
                <c:pt idx="16">
                  <c:v>9.4E-2</c:v>
                </c:pt>
                <c:pt idx="17">
                  <c:v>9.4E-2</c:v>
                </c:pt>
                <c:pt idx="18">
                  <c:v>9.4E-2</c:v>
                </c:pt>
                <c:pt idx="19">
                  <c:v>9.4E-2</c:v>
                </c:pt>
                <c:pt idx="20">
                  <c:v>9.5000000000000001E-2</c:v>
                </c:pt>
                <c:pt idx="21">
                  <c:v>9.5000000000000001E-2</c:v>
                </c:pt>
                <c:pt idx="22">
                  <c:v>9.4E-2</c:v>
                </c:pt>
                <c:pt idx="23">
                  <c:v>9.4E-2</c:v>
                </c:pt>
                <c:pt idx="24">
                  <c:v>9.4E-2</c:v>
                </c:pt>
                <c:pt idx="25">
                  <c:v>9.5000000000000001E-2</c:v>
                </c:pt>
                <c:pt idx="26">
                  <c:v>9.5000000000000001E-2</c:v>
                </c:pt>
                <c:pt idx="27">
                  <c:v>9.5000000000000001E-2</c:v>
                </c:pt>
                <c:pt idx="28">
                  <c:v>9.4E-2</c:v>
                </c:pt>
                <c:pt idx="29">
                  <c:v>9.5000000000000001E-2</c:v>
                </c:pt>
                <c:pt idx="30">
                  <c:v>9.4E-2</c:v>
                </c:pt>
                <c:pt idx="31">
                  <c:v>9.5000000000000001E-2</c:v>
                </c:pt>
                <c:pt idx="32">
                  <c:v>9.5000000000000001E-2</c:v>
                </c:pt>
                <c:pt idx="33">
                  <c:v>9.4E-2</c:v>
                </c:pt>
                <c:pt idx="34">
                  <c:v>9.4E-2</c:v>
                </c:pt>
                <c:pt idx="35">
                  <c:v>9.4E-2</c:v>
                </c:pt>
                <c:pt idx="36">
                  <c:v>9.5000000000000001E-2</c:v>
                </c:pt>
                <c:pt idx="37">
                  <c:v>9.5000000000000001E-2</c:v>
                </c:pt>
                <c:pt idx="38">
                  <c:v>9.4E-2</c:v>
                </c:pt>
                <c:pt idx="39">
                  <c:v>9.5000000000000001E-2</c:v>
                </c:pt>
                <c:pt idx="40">
                  <c:v>9.5000000000000001E-2</c:v>
                </c:pt>
                <c:pt idx="41">
                  <c:v>9.5000000000000001E-2</c:v>
                </c:pt>
                <c:pt idx="42">
                  <c:v>9.4E-2</c:v>
                </c:pt>
                <c:pt idx="43">
                  <c:v>9.4E-2</c:v>
                </c:pt>
                <c:pt idx="44">
                  <c:v>9.5000000000000001E-2</c:v>
                </c:pt>
                <c:pt idx="45">
                  <c:v>9.6000000000000002E-2</c:v>
                </c:pt>
                <c:pt idx="46">
                  <c:v>9.5000000000000001E-2</c:v>
                </c:pt>
                <c:pt idx="47">
                  <c:v>9.5000000000000001E-2</c:v>
                </c:pt>
                <c:pt idx="48">
                  <c:v>9.5000000000000001E-2</c:v>
                </c:pt>
                <c:pt idx="49">
                  <c:v>9.5000000000000001E-2</c:v>
                </c:pt>
                <c:pt idx="50">
                  <c:v>9.6000000000000002E-2</c:v>
                </c:pt>
                <c:pt idx="51">
                  <c:v>9.5000000000000001E-2</c:v>
                </c:pt>
                <c:pt idx="52">
                  <c:v>9.4E-2</c:v>
                </c:pt>
                <c:pt idx="53">
                  <c:v>9.5000000000000001E-2</c:v>
                </c:pt>
                <c:pt idx="54">
                  <c:v>9.4E-2</c:v>
                </c:pt>
                <c:pt idx="55">
                  <c:v>9.4E-2</c:v>
                </c:pt>
                <c:pt idx="56">
                  <c:v>9.5000000000000001E-2</c:v>
                </c:pt>
                <c:pt idx="57">
                  <c:v>9.5000000000000001E-2</c:v>
                </c:pt>
                <c:pt idx="58">
                  <c:v>9.5000000000000001E-2</c:v>
                </c:pt>
                <c:pt idx="59">
                  <c:v>9.5000000000000001E-2</c:v>
                </c:pt>
                <c:pt idx="60">
                  <c:v>9.6000000000000002E-2</c:v>
                </c:pt>
                <c:pt idx="61">
                  <c:v>9.5000000000000001E-2</c:v>
                </c:pt>
                <c:pt idx="62">
                  <c:v>9.5000000000000001E-2</c:v>
                </c:pt>
                <c:pt idx="63">
                  <c:v>9.4E-2</c:v>
                </c:pt>
                <c:pt idx="64">
                  <c:v>9.5000000000000001E-2</c:v>
                </c:pt>
                <c:pt idx="65">
                  <c:v>9.4E-2</c:v>
                </c:pt>
                <c:pt idx="66">
                  <c:v>9.5000000000000001E-2</c:v>
                </c:pt>
                <c:pt idx="67">
                  <c:v>9.5000000000000001E-2</c:v>
                </c:pt>
                <c:pt idx="68">
                  <c:v>9.5000000000000001E-2</c:v>
                </c:pt>
                <c:pt idx="69">
                  <c:v>9.5000000000000001E-2</c:v>
                </c:pt>
                <c:pt idx="70">
                  <c:v>9.4E-2</c:v>
                </c:pt>
                <c:pt idx="71">
                  <c:v>9.2999999999999999E-2</c:v>
                </c:pt>
                <c:pt idx="72">
                  <c:v>9.4E-2</c:v>
                </c:pt>
                <c:pt idx="73">
                  <c:v>9.4E-2</c:v>
                </c:pt>
                <c:pt idx="74">
                  <c:v>9.5000000000000001E-2</c:v>
                </c:pt>
                <c:pt idx="75">
                  <c:v>9.5000000000000001E-2</c:v>
                </c:pt>
                <c:pt idx="76">
                  <c:v>9.5000000000000001E-2</c:v>
                </c:pt>
                <c:pt idx="77">
                  <c:v>9.4E-2</c:v>
                </c:pt>
                <c:pt idx="78">
                  <c:v>9.5000000000000001E-2</c:v>
                </c:pt>
                <c:pt idx="79">
                  <c:v>9.4E-2</c:v>
                </c:pt>
                <c:pt idx="80">
                  <c:v>9.5000000000000001E-2</c:v>
                </c:pt>
                <c:pt idx="81">
                  <c:v>9.1999999999999998E-2</c:v>
                </c:pt>
                <c:pt idx="82">
                  <c:v>9.2999999999999999E-2</c:v>
                </c:pt>
                <c:pt idx="83">
                  <c:v>9.5000000000000001E-2</c:v>
                </c:pt>
                <c:pt idx="84">
                  <c:v>9.5000000000000001E-2</c:v>
                </c:pt>
                <c:pt idx="85">
                  <c:v>9.5000000000000001E-2</c:v>
                </c:pt>
                <c:pt idx="86">
                  <c:v>9.4E-2</c:v>
                </c:pt>
                <c:pt idx="87">
                  <c:v>9.4E-2</c:v>
                </c:pt>
                <c:pt idx="88">
                  <c:v>9.5000000000000001E-2</c:v>
                </c:pt>
                <c:pt idx="89">
                  <c:v>9.5000000000000001E-2</c:v>
                </c:pt>
                <c:pt idx="90">
                  <c:v>9.4E-2</c:v>
                </c:pt>
                <c:pt idx="91">
                  <c:v>9.4E-2</c:v>
                </c:pt>
                <c:pt idx="92">
                  <c:v>9.5000000000000001E-2</c:v>
                </c:pt>
                <c:pt idx="93">
                  <c:v>9.4E-2</c:v>
                </c:pt>
                <c:pt idx="94">
                  <c:v>9.4E-2</c:v>
                </c:pt>
                <c:pt idx="95">
                  <c:v>9.5000000000000001E-2</c:v>
                </c:pt>
                <c:pt idx="96">
                  <c:v>9.5000000000000001E-2</c:v>
                </c:pt>
                <c:pt idx="97">
                  <c:v>9.4E-2</c:v>
                </c:pt>
                <c:pt idx="98">
                  <c:v>9.4E-2</c:v>
                </c:pt>
                <c:pt idx="99">
                  <c:v>9.5000000000000001E-2</c:v>
                </c:pt>
                <c:pt idx="100">
                  <c:v>9.4E-2</c:v>
                </c:pt>
                <c:pt idx="101">
                  <c:v>9.4E-2</c:v>
                </c:pt>
                <c:pt idx="102">
                  <c:v>9.4E-2</c:v>
                </c:pt>
                <c:pt idx="103">
                  <c:v>9.4E-2</c:v>
                </c:pt>
                <c:pt idx="104">
                  <c:v>9.4E-2</c:v>
                </c:pt>
                <c:pt idx="105">
                  <c:v>9.4E-2</c:v>
                </c:pt>
                <c:pt idx="106">
                  <c:v>9.5000000000000001E-2</c:v>
                </c:pt>
                <c:pt idx="107">
                  <c:v>9.6000000000000002E-2</c:v>
                </c:pt>
                <c:pt idx="108">
                  <c:v>9.5000000000000001E-2</c:v>
                </c:pt>
                <c:pt idx="109">
                  <c:v>9.4E-2</c:v>
                </c:pt>
                <c:pt idx="110">
                  <c:v>9.4E-2</c:v>
                </c:pt>
                <c:pt idx="111">
                  <c:v>9.5000000000000001E-2</c:v>
                </c:pt>
                <c:pt idx="112">
                  <c:v>9.4E-2</c:v>
                </c:pt>
                <c:pt idx="113">
                  <c:v>9.5000000000000001E-2</c:v>
                </c:pt>
                <c:pt idx="114">
                  <c:v>9.4E-2</c:v>
                </c:pt>
                <c:pt idx="115">
                  <c:v>9.4E-2</c:v>
                </c:pt>
                <c:pt idx="116">
                  <c:v>9.4E-2</c:v>
                </c:pt>
                <c:pt idx="117">
                  <c:v>9.4E-2</c:v>
                </c:pt>
                <c:pt idx="118">
                  <c:v>9.4E-2</c:v>
                </c:pt>
                <c:pt idx="119">
                  <c:v>9.4E-2</c:v>
                </c:pt>
                <c:pt idx="120">
                  <c:v>9.4E-2</c:v>
                </c:pt>
                <c:pt idx="121">
                  <c:v>9.4E-2</c:v>
                </c:pt>
                <c:pt idx="122">
                  <c:v>9.5000000000000001E-2</c:v>
                </c:pt>
                <c:pt idx="123">
                  <c:v>9.5000000000000001E-2</c:v>
                </c:pt>
                <c:pt idx="124">
                  <c:v>9.5000000000000001E-2</c:v>
                </c:pt>
                <c:pt idx="125">
                  <c:v>9.4E-2</c:v>
                </c:pt>
                <c:pt idx="126">
                  <c:v>9.5000000000000001E-2</c:v>
                </c:pt>
                <c:pt idx="127">
                  <c:v>9.5000000000000001E-2</c:v>
                </c:pt>
                <c:pt idx="128">
                  <c:v>9.4E-2</c:v>
                </c:pt>
                <c:pt idx="129">
                  <c:v>9.5000000000000001E-2</c:v>
                </c:pt>
                <c:pt idx="130">
                  <c:v>9.6000000000000002E-2</c:v>
                </c:pt>
                <c:pt idx="131">
                  <c:v>9.5000000000000001E-2</c:v>
                </c:pt>
                <c:pt idx="132">
                  <c:v>9.4E-2</c:v>
                </c:pt>
                <c:pt idx="133">
                  <c:v>9.6000000000000002E-2</c:v>
                </c:pt>
                <c:pt idx="134">
                  <c:v>9.5000000000000001E-2</c:v>
                </c:pt>
                <c:pt idx="135">
                  <c:v>9.5000000000000001E-2</c:v>
                </c:pt>
                <c:pt idx="136">
                  <c:v>9.4E-2</c:v>
                </c:pt>
                <c:pt idx="137">
                  <c:v>9.6000000000000002E-2</c:v>
                </c:pt>
                <c:pt idx="138">
                  <c:v>9.6000000000000002E-2</c:v>
                </c:pt>
                <c:pt idx="139">
                  <c:v>9.5000000000000001E-2</c:v>
                </c:pt>
                <c:pt idx="140">
                  <c:v>9.6000000000000002E-2</c:v>
                </c:pt>
                <c:pt idx="141">
                  <c:v>9.6000000000000002E-2</c:v>
                </c:pt>
                <c:pt idx="142">
                  <c:v>9.6000000000000002E-2</c:v>
                </c:pt>
                <c:pt idx="143">
                  <c:v>9.5000000000000001E-2</c:v>
                </c:pt>
                <c:pt idx="144">
                  <c:v>9.4E-2</c:v>
                </c:pt>
                <c:pt idx="145">
                  <c:v>9.4E-2</c:v>
                </c:pt>
                <c:pt idx="146">
                  <c:v>9.5000000000000001E-2</c:v>
                </c:pt>
                <c:pt idx="147">
                  <c:v>9.5000000000000001E-2</c:v>
                </c:pt>
                <c:pt idx="148">
                  <c:v>9.5000000000000001E-2</c:v>
                </c:pt>
                <c:pt idx="149">
                  <c:v>9.5000000000000001E-2</c:v>
                </c:pt>
                <c:pt idx="150">
                  <c:v>9.5000000000000001E-2</c:v>
                </c:pt>
                <c:pt idx="151">
                  <c:v>9.5000000000000001E-2</c:v>
                </c:pt>
                <c:pt idx="152">
                  <c:v>9.6000000000000002E-2</c:v>
                </c:pt>
                <c:pt idx="153">
                  <c:v>9.5000000000000001E-2</c:v>
                </c:pt>
                <c:pt idx="154">
                  <c:v>9.5000000000000001E-2</c:v>
                </c:pt>
                <c:pt idx="155">
                  <c:v>9.7000000000000003E-2</c:v>
                </c:pt>
                <c:pt idx="156">
                  <c:v>9.6000000000000002E-2</c:v>
                </c:pt>
                <c:pt idx="157">
                  <c:v>9.6000000000000002E-2</c:v>
                </c:pt>
                <c:pt idx="158">
                  <c:v>9.5000000000000001E-2</c:v>
                </c:pt>
                <c:pt idx="159">
                  <c:v>9.6000000000000002E-2</c:v>
                </c:pt>
                <c:pt idx="160">
                  <c:v>9.6000000000000002E-2</c:v>
                </c:pt>
                <c:pt idx="161">
                  <c:v>9.6000000000000002E-2</c:v>
                </c:pt>
                <c:pt idx="162">
                  <c:v>9.6000000000000002E-2</c:v>
                </c:pt>
                <c:pt idx="163">
                  <c:v>9.5000000000000001E-2</c:v>
                </c:pt>
                <c:pt idx="164">
                  <c:v>9.5000000000000001E-2</c:v>
                </c:pt>
                <c:pt idx="165">
                  <c:v>9.6000000000000002E-2</c:v>
                </c:pt>
                <c:pt idx="166">
                  <c:v>9.7000000000000003E-2</c:v>
                </c:pt>
                <c:pt idx="167">
                  <c:v>9.6000000000000002E-2</c:v>
                </c:pt>
                <c:pt idx="168">
                  <c:v>9.5000000000000001E-2</c:v>
                </c:pt>
                <c:pt idx="169">
                  <c:v>9.5000000000000001E-2</c:v>
                </c:pt>
                <c:pt idx="170">
                  <c:v>9.6000000000000002E-2</c:v>
                </c:pt>
                <c:pt idx="171">
                  <c:v>9.4E-2</c:v>
                </c:pt>
                <c:pt idx="172">
                  <c:v>9.5000000000000001E-2</c:v>
                </c:pt>
                <c:pt idx="173">
                  <c:v>9.5000000000000001E-2</c:v>
                </c:pt>
                <c:pt idx="174">
                  <c:v>9.5000000000000001E-2</c:v>
                </c:pt>
                <c:pt idx="175">
                  <c:v>9.6000000000000002E-2</c:v>
                </c:pt>
                <c:pt idx="176">
                  <c:v>9.5000000000000001E-2</c:v>
                </c:pt>
                <c:pt idx="177">
                  <c:v>9.4E-2</c:v>
                </c:pt>
                <c:pt idx="178">
                  <c:v>9.4E-2</c:v>
                </c:pt>
                <c:pt idx="179">
                  <c:v>9.4E-2</c:v>
                </c:pt>
                <c:pt idx="180">
                  <c:v>9.5000000000000001E-2</c:v>
                </c:pt>
                <c:pt idx="181">
                  <c:v>9.5000000000000001E-2</c:v>
                </c:pt>
                <c:pt idx="182">
                  <c:v>9.5000000000000001E-2</c:v>
                </c:pt>
                <c:pt idx="183">
                  <c:v>9.5000000000000001E-2</c:v>
                </c:pt>
                <c:pt idx="184">
                  <c:v>9.5000000000000001E-2</c:v>
                </c:pt>
                <c:pt idx="185">
                  <c:v>9.4E-2</c:v>
                </c:pt>
                <c:pt idx="186">
                  <c:v>9.5000000000000001E-2</c:v>
                </c:pt>
                <c:pt idx="187">
                  <c:v>9.4E-2</c:v>
                </c:pt>
                <c:pt idx="188">
                  <c:v>9.4E-2</c:v>
                </c:pt>
                <c:pt idx="189">
                  <c:v>9.5000000000000001E-2</c:v>
                </c:pt>
                <c:pt idx="190">
                  <c:v>9.4E-2</c:v>
                </c:pt>
                <c:pt idx="191">
                  <c:v>9.5000000000000001E-2</c:v>
                </c:pt>
                <c:pt idx="192">
                  <c:v>9.4E-2</c:v>
                </c:pt>
                <c:pt idx="193">
                  <c:v>9.4E-2</c:v>
                </c:pt>
                <c:pt idx="194">
                  <c:v>9.5000000000000001E-2</c:v>
                </c:pt>
                <c:pt idx="195">
                  <c:v>9.5000000000000001E-2</c:v>
                </c:pt>
                <c:pt idx="196">
                  <c:v>9.4E-2</c:v>
                </c:pt>
                <c:pt idx="197">
                  <c:v>9.4E-2</c:v>
                </c:pt>
                <c:pt idx="198">
                  <c:v>9.5000000000000001E-2</c:v>
                </c:pt>
                <c:pt idx="199">
                  <c:v>9.5000000000000001E-2</c:v>
                </c:pt>
                <c:pt idx="200">
                  <c:v>9.6000000000000002E-2</c:v>
                </c:pt>
                <c:pt idx="201">
                  <c:v>9.6000000000000002E-2</c:v>
                </c:pt>
                <c:pt idx="202">
                  <c:v>9.5000000000000001E-2</c:v>
                </c:pt>
                <c:pt idx="203">
                  <c:v>9.6000000000000002E-2</c:v>
                </c:pt>
                <c:pt idx="204">
                  <c:v>9.6000000000000002E-2</c:v>
                </c:pt>
                <c:pt idx="205">
                  <c:v>9.5000000000000001E-2</c:v>
                </c:pt>
                <c:pt idx="206">
                  <c:v>9.5000000000000001E-2</c:v>
                </c:pt>
                <c:pt idx="207">
                  <c:v>9.5000000000000001E-2</c:v>
                </c:pt>
                <c:pt idx="208">
                  <c:v>9.5000000000000001E-2</c:v>
                </c:pt>
                <c:pt idx="209">
                  <c:v>9.5000000000000001E-2</c:v>
                </c:pt>
                <c:pt idx="210">
                  <c:v>9.6000000000000002E-2</c:v>
                </c:pt>
                <c:pt idx="211">
                  <c:v>9.5000000000000001E-2</c:v>
                </c:pt>
                <c:pt idx="212">
                  <c:v>9.5000000000000001E-2</c:v>
                </c:pt>
                <c:pt idx="213">
                  <c:v>9.4E-2</c:v>
                </c:pt>
                <c:pt idx="214">
                  <c:v>9.5000000000000001E-2</c:v>
                </c:pt>
                <c:pt idx="215">
                  <c:v>9.6000000000000002E-2</c:v>
                </c:pt>
                <c:pt idx="216">
                  <c:v>9.6000000000000002E-2</c:v>
                </c:pt>
                <c:pt idx="217">
                  <c:v>9.5000000000000001E-2</c:v>
                </c:pt>
                <c:pt idx="218">
                  <c:v>9.5000000000000001E-2</c:v>
                </c:pt>
                <c:pt idx="219">
                  <c:v>9.6000000000000002E-2</c:v>
                </c:pt>
                <c:pt idx="220">
                  <c:v>9.5000000000000001E-2</c:v>
                </c:pt>
                <c:pt idx="221">
                  <c:v>9.6000000000000002E-2</c:v>
                </c:pt>
                <c:pt idx="222">
                  <c:v>9.5000000000000001E-2</c:v>
                </c:pt>
                <c:pt idx="223">
                  <c:v>9.5000000000000001E-2</c:v>
                </c:pt>
                <c:pt idx="224">
                  <c:v>9.7000000000000003E-2</c:v>
                </c:pt>
                <c:pt idx="225">
                  <c:v>9.6000000000000002E-2</c:v>
                </c:pt>
                <c:pt idx="226">
                  <c:v>9.5000000000000001E-2</c:v>
                </c:pt>
                <c:pt idx="227">
                  <c:v>9.5000000000000001E-2</c:v>
                </c:pt>
                <c:pt idx="228">
                  <c:v>9.5000000000000001E-2</c:v>
                </c:pt>
                <c:pt idx="229">
                  <c:v>9.4E-2</c:v>
                </c:pt>
                <c:pt idx="230">
                  <c:v>9.5000000000000001E-2</c:v>
                </c:pt>
                <c:pt idx="231">
                  <c:v>9.6000000000000002E-2</c:v>
                </c:pt>
                <c:pt idx="232">
                  <c:v>9.5000000000000001E-2</c:v>
                </c:pt>
                <c:pt idx="233">
                  <c:v>9.4E-2</c:v>
                </c:pt>
                <c:pt idx="234">
                  <c:v>9.5000000000000001E-2</c:v>
                </c:pt>
                <c:pt idx="235">
                  <c:v>9.5000000000000001E-2</c:v>
                </c:pt>
                <c:pt idx="236">
                  <c:v>9.5000000000000001E-2</c:v>
                </c:pt>
                <c:pt idx="237">
                  <c:v>9.5000000000000001E-2</c:v>
                </c:pt>
                <c:pt idx="238">
                  <c:v>9.5000000000000001E-2</c:v>
                </c:pt>
                <c:pt idx="239">
                  <c:v>9.5000000000000001E-2</c:v>
                </c:pt>
                <c:pt idx="240">
                  <c:v>9.6000000000000002E-2</c:v>
                </c:pt>
                <c:pt idx="241">
                  <c:v>9.4E-2</c:v>
                </c:pt>
                <c:pt idx="242">
                  <c:v>9.2999999999999999E-2</c:v>
                </c:pt>
                <c:pt idx="243">
                  <c:v>9.5000000000000001E-2</c:v>
                </c:pt>
                <c:pt idx="244">
                  <c:v>9.6000000000000002E-2</c:v>
                </c:pt>
                <c:pt idx="245">
                  <c:v>9.5000000000000001E-2</c:v>
                </c:pt>
                <c:pt idx="246">
                  <c:v>9.5000000000000001E-2</c:v>
                </c:pt>
                <c:pt idx="247">
                  <c:v>9.6000000000000002E-2</c:v>
                </c:pt>
                <c:pt idx="248">
                  <c:v>9.5000000000000001E-2</c:v>
                </c:pt>
                <c:pt idx="249">
                  <c:v>9.5000000000000001E-2</c:v>
                </c:pt>
                <c:pt idx="250">
                  <c:v>9.5000000000000001E-2</c:v>
                </c:pt>
                <c:pt idx="251">
                  <c:v>9.6000000000000002E-2</c:v>
                </c:pt>
                <c:pt idx="252">
                  <c:v>9.5000000000000001E-2</c:v>
                </c:pt>
                <c:pt idx="253">
                  <c:v>9.5000000000000001E-2</c:v>
                </c:pt>
                <c:pt idx="254">
                  <c:v>9.5000000000000001E-2</c:v>
                </c:pt>
                <c:pt idx="255">
                  <c:v>9.5000000000000001E-2</c:v>
                </c:pt>
                <c:pt idx="256">
                  <c:v>9.4E-2</c:v>
                </c:pt>
                <c:pt idx="257">
                  <c:v>9.5000000000000001E-2</c:v>
                </c:pt>
                <c:pt idx="258">
                  <c:v>9.5000000000000001E-2</c:v>
                </c:pt>
                <c:pt idx="259">
                  <c:v>9.5000000000000001E-2</c:v>
                </c:pt>
                <c:pt idx="260">
                  <c:v>9.5000000000000001E-2</c:v>
                </c:pt>
                <c:pt idx="261">
                  <c:v>9.7000000000000003E-2</c:v>
                </c:pt>
                <c:pt idx="262">
                  <c:v>9.5000000000000001E-2</c:v>
                </c:pt>
                <c:pt idx="263">
                  <c:v>9.6000000000000002E-2</c:v>
                </c:pt>
                <c:pt idx="264">
                  <c:v>9.5000000000000001E-2</c:v>
                </c:pt>
                <c:pt idx="265">
                  <c:v>9.4E-2</c:v>
                </c:pt>
                <c:pt idx="266">
                  <c:v>9.4E-2</c:v>
                </c:pt>
                <c:pt idx="267">
                  <c:v>9.6000000000000002E-2</c:v>
                </c:pt>
                <c:pt idx="268">
                  <c:v>9.6000000000000002E-2</c:v>
                </c:pt>
                <c:pt idx="269">
                  <c:v>9.5000000000000001E-2</c:v>
                </c:pt>
                <c:pt idx="270">
                  <c:v>9.6000000000000002E-2</c:v>
                </c:pt>
                <c:pt idx="271">
                  <c:v>9.6000000000000002E-2</c:v>
                </c:pt>
                <c:pt idx="272">
                  <c:v>9.6000000000000002E-2</c:v>
                </c:pt>
                <c:pt idx="273">
                  <c:v>9.7000000000000003E-2</c:v>
                </c:pt>
                <c:pt idx="274">
                  <c:v>9.7000000000000003E-2</c:v>
                </c:pt>
                <c:pt idx="275">
                  <c:v>9.7000000000000003E-2</c:v>
                </c:pt>
                <c:pt idx="276">
                  <c:v>9.6000000000000002E-2</c:v>
                </c:pt>
                <c:pt idx="277">
                  <c:v>9.6000000000000002E-2</c:v>
                </c:pt>
                <c:pt idx="278">
                  <c:v>9.6000000000000002E-2</c:v>
                </c:pt>
                <c:pt idx="279">
                  <c:v>9.7000000000000003E-2</c:v>
                </c:pt>
                <c:pt idx="280">
                  <c:v>9.7000000000000003E-2</c:v>
                </c:pt>
                <c:pt idx="281">
                  <c:v>9.7000000000000003E-2</c:v>
                </c:pt>
                <c:pt idx="282">
                  <c:v>9.6000000000000002E-2</c:v>
                </c:pt>
                <c:pt idx="283">
                  <c:v>9.6000000000000002E-2</c:v>
                </c:pt>
                <c:pt idx="284">
                  <c:v>9.7000000000000003E-2</c:v>
                </c:pt>
                <c:pt idx="285">
                  <c:v>9.5000000000000001E-2</c:v>
                </c:pt>
                <c:pt idx="286">
                  <c:v>9.5000000000000001E-2</c:v>
                </c:pt>
                <c:pt idx="287">
                  <c:v>9.6000000000000002E-2</c:v>
                </c:pt>
                <c:pt idx="288">
                  <c:v>9.6000000000000002E-2</c:v>
                </c:pt>
                <c:pt idx="289">
                  <c:v>9.5000000000000001E-2</c:v>
                </c:pt>
                <c:pt idx="290">
                  <c:v>9.5000000000000001E-2</c:v>
                </c:pt>
                <c:pt idx="291">
                  <c:v>9.6000000000000002E-2</c:v>
                </c:pt>
                <c:pt idx="292">
                  <c:v>9.7000000000000003E-2</c:v>
                </c:pt>
                <c:pt idx="293">
                  <c:v>9.5000000000000001E-2</c:v>
                </c:pt>
                <c:pt idx="294">
                  <c:v>9.5000000000000001E-2</c:v>
                </c:pt>
                <c:pt idx="295">
                  <c:v>9.5000000000000001E-2</c:v>
                </c:pt>
                <c:pt idx="296">
                  <c:v>9.6000000000000002E-2</c:v>
                </c:pt>
                <c:pt idx="297">
                  <c:v>9.6000000000000002E-2</c:v>
                </c:pt>
                <c:pt idx="298">
                  <c:v>9.7000000000000003E-2</c:v>
                </c:pt>
                <c:pt idx="299">
                  <c:v>9.7000000000000003E-2</c:v>
                </c:pt>
                <c:pt idx="300">
                  <c:v>9.7000000000000003E-2</c:v>
                </c:pt>
                <c:pt idx="301">
                  <c:v>9.6000000000000002E-2</c:v>
                </c:pt>
                <c:pt idx="302">
                  <c:v>9.6000000000000002E-2</c:v>
                </c:pt>
                <c:pt idx="303">
                  <c:v>9.7000000000000003E-2</c:v>
                </c:pt>
                <c:pt idx="304">
                  <c:v>9.7000000000000003E-2</c:v>
                </c:pt>
                <c:pt idx="305">
                  <c:v>9.7000000000000003E-2</c:v>
                </c:pt>
                <c:pt idx="306">
                  <c:v>9.6000000000000002E-2</c:v>
                </c:pt>
                <c:pt idx="307">
                  <c:v>9.6000000000000002E-2</c:v>
                </c:pt>
                <c:pt idx="308">
                  <c:v>9.6000000000000002E-2</c:v>
                </c:pt>
                <c:pt idx="309">
                  <c:v>9.5000000000000001E-2</c:v>
                </c:pt>
                <c:pt idx="310">
                  <c:v>9.6000000000000002E-2</c:v>
                </c:pt>
                <c:pt idx="311">
                  <c:v>9.6000000000000002E-2</c:v>
                </c:pt>
                <c:pt idx="312">
                  <c:v>9.5000000000000001E-2</c:v>
                </c:pt>
                <c:pt idx="313">
                  <c:v>9.5000000000000001E-2</c:v>
                </c:pt>
                <c:pt idx="314">
                  <c:v>9.7000000000000003E-2</c:v>
                </c:pt>
                <c:pt idx="315">
                  <c:v>9.7000000000000003E-2</c:v>
                </c:pt>
                <c:pt idx="316">
                  <c:v>9.8000000000000004E-2</c:v>
                </c:pt>
                <c:pt idx="317">
                  <c:v>9.7000000000000003E-2</c:v>
                </c:pt>
                <c:pt idx="318">
                  <c:v>9.6000000000000002E-2</c:v>
                </c:pt>
                <c:pt idx="319">
                  <c:v>9.7000000000000003E-2</c:v>
                </c:pt>
                <c:pt idx="320">
                  <c:v>9.7000000000000003E-2</c:v>
                </c:pt>
                <c:pt idx="321">
                  <c:v>9.6000000000000002E-2</c:v>
                </c:pt>
                <c:pt idx="322">
                  <c:v>9.7000000000000003E-2</c:v>
                </c:pt>
                <c:pt idx="323">
                  <c:v>9.7000000000000003E-2</c:v>
                </c:pt>
                <c:pt idx="324">
                  <c:v>9.6000000000000002E-2</c:v>
                </c:pt>
                <c:pt idx="325">
                  <c:v>9.7000000000000003E-2</c:v>
                </c:pt>
                <c:pt idx="326">
                  <c:v>9.6000000000000002E-2</c:v>
                </c:pt>
                <c:pt idx="327">
                  <c:v>9.5000000000000001E-2</c:v>
                </c:pt>
                <c:pt idx="328">
                  <c:v>9.5000000000000001E-2</c:v>
                </c:pt>
                <c:pt idx="329">
                  <c:v>9.6000000000000002E-2</c:v>
                </c:pt>
                <c:pt idx="330">
                  <c:v>9.8000000000000004E-2</c:v>
                </c:pt>
                <c:pt idx="331">
                  <c:v>9.6000000000000002E-2</c:v>
                </c:pt>
                <c:pt idx="332">
                  <c:v>9.6000000000000002E-2</c:v>
                </c:pt>
                <c:pt idx="333">
                  <c:v>9.7000000000000003E-2</c:v>
                </c:pt>
                <c:pt idx="334">
                  <c:v>9.6000000000000002E-2</c:v>
                </c:pt>
                <c:pt idx="335">
                  <c:v>9.6000000000000002E-2</c:v>
                </c:pt>
                <c:pt idx="336">
                  <c:v>9.6000000000000002E-2</c:v>
                </c:pt>
                <c:pt idx="337">
                  <c:v>9.6000000000000002E-2</c:v>
                </c:pt>
                <c:pt idx="338">
                  <c:v>9.6000000000000002E-2</c:v>
                </c:pt>
                <c:pt idx="339">
                  <c:v>9.6000000000000002E-2</c:v>
                </c:pt>
                <c:pt idx="340">
                  <c:v>9.6000000000000002E-2</c:v>
                </c:pt>
                <c:pt idx="341">
                  <c:v>9.6000000000000002E-2</c:v>
                </c:pt>
                <c:pt idx="342">
                  <c:v>9.6000000000000002E-2</c:v>
                </c:pt>
                <c:pt idx="343">
                  <c:v>9.5000000000000001E-2</c:v>
                </c:pt>
                <c:pt idx="344">
                  <c:v>9.7000000000000003E-2</c:v>
                </c:pt>
                <c:pt idx="345">
                  <c:v>9.6000000000000002E-2</c:v>
                </c:pt>
                <c:pt idx="346">
                  <c:v>9.5000000000000001E-2</c:v>
                </c:pt>
                <c:pt idx="347">
                  <c:v>9.6000000000000002E-2</c:v>
                </c:pt>
                <c:pt idx="348">
                  <c:v>9.6000000000000002E-2</c:v>
                </c:pt>
                <c:pt idx="349">
                  <c:v>9.6000000000000002E-2</c:v>
                </c:pt>
                <c:pt idx="350">
                  <c:v>9.7000000000000003E-2</c:v>
                </c:pt>
                <c:pt idx="351">
                  <c:v>9.7000000000000003E-2</c:v>
                </c:pt>
                <c:pt idx="352">
                  <c:v>9.6000000000000002E-2</c:v>
                </c:pt>
                <c:pt idx="353">
                  <c:v>9.5000000000000001E-2</c:v>
                </c:pt>
                <c:pt idx="354">
                  <c:v>9.6000000000000002E-2</c:v>
                </c:pt>
                <c:pt idx="355">
                  <c:v>9.6000000000000002E-2</c:v>
                </c:pt>
                <c:pt idx="356">
                  <c:v>9.6000000000000002E-2</c:v>
                </c:pt>
                <c:pt idx="357">
                  <c:v>9.6000000000000002E-2</c:v>
                </c:pt>
                <c:pt idx="358">
                  <c:v>9.6000000000000002E-2</c:v>
                </c:pt>
                <c:pt idx="359">
                  <c:v>9.6000000000000002E-2</c:v>
                </c:pt>
                <c:pt idx="360">
                  <c:v>9.6000000000000002E-2</c:v>
                </c:pt>
                <c:pt idx="361">
                  <c:v>9.5000000000000001E-2</c:v>
                </c:pt>
                <c:pt idx="362">
                  <c:v>9.5000000000000001E-2</c:v>
                </c:pt>
                <c:pt idx="363">
                  <c:v>9.6000000000000002E-2</c:v>
                </c:pt>
                <c:pt idx="364">
                  <c:v>9.6000000000000002E-2</c:v>
                </c:pt>
                <c:pt idx="365">
                  <c:v>9.5000000000000001E-2</c:v>
                </c:pt>
                <c:pt idx="366">
                  <c:v>9.7000000000000003E-2</c:v>
                </c:pt>
                <c:pt idx="367">
                  <c:v>9.6000000000000002E-2</c:v>
                </c:pt>
                <c:pt idx="368">
                  <c:v>9.6000000000000002E-2</c:v>
                </c:pt>
                <c:pt idx="369">
                  <c:v>9.6000000000000002E-2</c:v>
                </c:pt>
                <c:pt idx="370">
                  <c:v>9.6000000000000002E-2</c:v>
                </c:pt>
                <c:pt idx="371">
                  <c:v>9.6000000000000002E-2</c:v>
                </c:pt>
                <c:pt idx="372">
                  <c:v>9.7000000000000003E-2</c:v>
                </c:pt>
                <c:pt idx="373">
                  <c:v>9.7000000000000003E-2</c:v>
                </c:pt>
                <c:pt idx="374">
                  <c:v>9.8000000000000004E-2</c:v>
                </c:pt>
                <c:pt idx="375">
                  <c:v>9.7000000000000003E-2</c:v>
                </c:pt>
                <c:pt idx="376">
                  <c:v>9.7000000000000003E-2</c:v>
                </c:pt>
                <c:pt idx="377">
                  <c:v>9.6000000000000002E-2</c:v>
                </c:pt>
                <c:pt idx="378">
                  <c:v>9.7000000000000003E-2</c:v>
                </c:pt>
                <c:pt idx="379">
                  <c:v>9.7000000000000003E-2</c:v>
                </c:pt>
                <c:pt idx="380">
                  <c:v>9.7000000000000003E-2</c:v>
                </c:pt>
                <c:pt idx="381">
                  <c:v>9.6000000000000002E-2</c:v>
                </c:pt>
                <c:pt idx="382">
                  <c:v>9.6000000000000002E-2</c:v>
                </c:pt>
                <c:pt idx="383">
                  <c:v>9.7000000000000003E-2</c:v>
                </c:pt>
                <c:pt idx="384">
                  <c:v>9.6000000000000002E-2</c:v>
                </c:pt>
                <c:pt idx="385">
                  <c:v>9.6000000000000002E-2</c:v>
                </c:pt>
                <c:pt idx="386">
                  <c:v>9.6000000000000002E-2</c:v>
                </c:pt>
                <c:pt idx="387">
                  <c:v>9.6000000000000002E-2</c:v>
                </c:pt>
                <c:pt idx="388">
                  <c:v>9.6000000000000002E-2</c:v>
                </c:pt>
                <c:pt idx="389">
                  <c:v>9.7000000000000003E-2</c:v>
                </c:pt>
                <c:pt idx="390">
                  <c:v>9.7000000000000003E-2</c:v>
                </c:pt>
                <c:pt idx="391">
                  <c:v>9.6000000000000002E-2</c:v>
                </c:pt>
                <c:pt idx="392">
                  <c:v>9.6000000000000002E-2</c:v>
                </c:pt>
                <c:pt idx="393">
                  <c:v>9.6000000000000002E-2</c:v>
                </c:pt>
                <c:pt idx="394">
                  <c:v>9.6000000000000002E-2</c:v>
                </c:pt>
                <c:pt idx="395">
                  <c:v>9.6000000000000002E-2</c:v>
                </c:pt>
                <c:pt idx="396">
                  <c:v>9.6000000000000002E-2</c:v>
                </c:pt>
                <c:pt idx="397">
                  <c:v>9.6000000000000002E-2</c:v>
                </c:pt>
                <c:pt idx="398">
                  <c:v>9.6000000000000002E-2</c:v>
                </c:pt>
                <c:pt idx="399">
                  <c:v>9.6000000000000002E-2</c:v>
                </c:pt>
                <c:pt idx="400">
                  <c:v>9.6000000000000002E-2</c:v>
                </c:pt>
                <c:pt idx="401">
                  <c:v>9.7000000000000003E-2</c:v>
                </c:pt>
                <c:pt idx="402">
                  <c:v>9.6000000000000002E-2</c:v>
                </c:pt>
                <c:pt idx="403">
                  <c:v>9.6000000000000002E-2</c:v>
                </c:pt>
                <c:pt idx="404">
                  <c:v>9.5000000000000001E-2</c:v>
                </c:pt>
                <c:pt idx="405">
                  <c:v>9.6000000000000002E-2</c:v>
                </c:pt>
                <c:pt idx="406">
                  <c:v>9.6000000000000002E-2</c:v>
                </c:pt>
                <c:pt idx="407">
                  <c:v>9.7000000000000003E-2</c:v>
                </c:pt>
                <c:pt idx="408">
                  <c:v>9.5000000000000001E-2</c:v>
                </c:pt>
                <c:pt idx="409">
                  <c:v>9.6000000000000002E-2</c:v>
                </c:pt>
                <c:pt idx="410">
                  <c:v>9.5000000000000001E-2</c:v>
                </c:pt>
                <c:pt idx="411">
                  <c:v>9.4E-2</c:v>
                </c:pt>
                <c:pt idx="412">
                  <c:v>9.6000000000000002E-2</c:v>
                </c:pt>
                <c:pt idx="413">
                  <c:v>9.6000000000000002E-2</c:v>
                </c:pt>
                <c:pt idx="414">
                  <c:v>9.6000000000000002E-2</c:v>
                </c:pt>
                <c:pt idx="415">
                  <c:v>9.6000000000000002E-2</c:v>
                </c:pt>
                <c:pt idx="416">
                  <c:v>9.6000000000000002E-2</c:v>
                </c:pt>
                <c:pt idx="417">
                  <c:v>9.5000000000000001E-2</c:v>
                </c:pt>
                <c:pt idx="418">
                  <c:v>9.6000000000000002E-2</c:v>
                </c:pt>
                <c:pt idx="419">
                  <c:v>9.6000000000000002E-2</c:v>
                </c:pt>
                <c:pt idx="420">
                  <c:v>9.6000000000000002E-2</c:v>
                </c:pt>
                <c:pt idx="421">
                  <c:v>9.6000000000000002E-2</c:v>
                </c:pt>
                <c:pt idx="422">
                  <c:v>9.5000000000000001E-2</c:v>
                </c:pt>
                <c:pt idx="423">
                  <c:v>9.6000000000000002E-2</c:v>
                </c:pt>
                <c:pt idx="424">
                  <c:v>9.5000000000000001E-2</c:v>
                </c:pt>
                <c:pt idx="425">
                  <c:v>9.5000000000000001E-2</c:v>
                </c:pt>
                <c:pt idx="426">
                  <c:v>9.6000000000000002E-2</c:v>
                </c:pt>
                <c:pt idx="427">
                  <c:v>9.6000000000000002E-2</c:v>
                </c:pt>
                <c:pt idx="428">
                  <c:v>9.5000000000000001E-2</c:v>
                </c:pt>
                <c:pt idx="429">
                  <c:v>9.7000000000000003E-2</c:v>
                </c:pt>
                <c:pt idx="430">
                  <c:v>9.6000000000000002E-2</c:v>
                </c:pt>
                <c:pt idx="431">
                  <c:v>9.6000000000000002E-2</c:v>
                </c:pt>
                <c:pt idx="432">
                  <c:v>9.6000000000000002E-2</c:v>
                </c:pt>
                <c:pt idx="433">
                  <c:v>9.7000000000000003E-2</c:v>
                </c:pt>
                <c:pt idx="434">
                  <c:v>9.6000000000000002E-2</c:v>
                </c:pt>
                <c:pt idx="435">
                  <c:v>9.5000000000000001E-2</c:v>
                </c:pt>
                <c:pt idx="436">
                  <c:v>9.6000000000000002E-2</c:v>
                </c:pt>
                <c:pt idx="437">
                  <c:v>9.6000000000000002E-2</c:v>
                </c:pt>
                <c:pt idx="438">
                  <c:v>9.6000000000000002E-2</c:v>
                </c:pt>
                <c:pt idx="439">
                  <c:v>9.6000000000000002E-2</c:v>
                </c:pt>
                <c:pt idx="440">
                  <c:v>9.6000000000000002E-2</c:v>
                </c:pt>
                <c:pt idx="441">
                  <c:v>9.6000000000000002E-2</c:v>
                </c:pt>
                <c:pt idx="442">
                  <c:v>9.6000000000000002E-2</c:v>
                </c:pt>
                <c:pt idx="443">
                  <c:v>9.6000000000000002E-2</c:v>
                </c:pt>
                <c:pt idx="444">
                  <c:v>9.6000000000000002E-2</c:v>
                </c:pt>
                <c:pt idx="445">
                  <c:v>9.6000000000000002E-2</c:v>
                </c:pt>
                <c:pt idx="446">
                  <c:v>9.6000000000000002E-2</c:v>
                </c:pt>
                <c:pt idx="447">
                  <c:v>9.6000000000000002E-2</c:v>
                </c:pt>
                <c:pt idx="448">
                  <c:v>9.6000000000000002E-2</c:v>
                </c:pt>
                <c:pt idx="449">
                  <c:v>9.7000000000000003E-2</c:v>
                </c:pt>
                <c:pt idx="450">
                  <c:v>9.6000000000000002E-2</c:v>
                </c:pt>
                <c:pt idx="451">
                  <c:v>9.5000000000000001E-2</c:v>
                </c:pt>
                <c:pt idx="452">
                  <c:v>9.6000000000000002E-2</c:v>
                </c:pt>
                <c:pt idx="453">
                  <c:v>9.6000000000000002E-2</c:v>
                </c:pt>
                <c:pt idx="454">
                  <c:v>9.6000000000000002E-2</c:v>
                </c:pt>
                <c:pt idx="455">
                  <c:v>9.6000000000000002E-2</c:v>
                </c:pt>
                <c:pt idx="456">
                  <c:v>9.6000000000000002E-2</c:v>
                </c:pt>
                <c:pt idx="457">
                  <c:v>9.6000000000000002E-2</c:v>
                </c:pt>
                <c:pt idx="458">
                  <c:v>9.7000000000000003E-2</c:v>
                </c:pt>
                <c:pt idx="459">
                  <c:v>9.5000000000000001E-2</c:v>
                </c:pt>
                <c:pt idx="460">
                  <c:v>9.5000000000000001E-2</c:v>
                </c:pt>
                <c:pt idx="461">
                  <c:v>9.6000000000000002E-2</c:v>
                </c:pt>
                <c:pt idx="462">
                  <c:v>9.6000000000000002E-2</c:v>
                </c:pt>
                <c:pt idx="463">
                  <c:v>9.5000000000000001E-2</c:v>
                </c:pt>
                <c:pt idx="464">
                  <c:v>9.6000000000000002E-2</c:v>
                </c:pt>
                <c:pt idx="465">
                  <c:v>9.6000000000000002E-2</c:v>
                </c:pt>
                <c:pt idx="466">
                  <c:v>9.5000000000000001E-2</c:v>
                </c:pt>
                <c:pt idx="467">
                  <c:v>9.7000000000000003E-2</c:v>
                </c:pt>
                <c:pt idx="468">
                  <c:v>9.6000000000000002E-2</c:v>
                </c:pt>
                <c:pt idx="469">
                  <c:v>9.6000000000000002E-2</c:v>
                </c:pt>
                <c:pt idx="470">
                  <c:v>9.6000000000000002E-2</c:v>
                </c:pt>
                <c:pt idx="471">
                  <c:v>9.6000000000000002E-2</c:v>
                </c:pt>
                <c:pt idx="472">
                  <c:v>9.6000000000000002E-2</c:v>
                </c:pt>
                <c:pt idx="473">
                  <c:v>9.5000000000000001E-2</c:v>
                </c:pt>
                <c:pt idx="474">
                  <c:v>9.5000000000000001E-2</c:v>
                </c:pt>
                <c:pt idx="475">
                  <c:v>9.7000000000000003E-2</c:v>
                </c:pt>
                <c:pt idx="476">
                  <c:v>9.6000000000000002E-2</c:v>
                </c:pt>
                <c:pt idx="477">
                  <c:v>9.5000000000000001E-2</c:v>
                </c:pt>
                <c:pt idx="478">
                  <c:v>9.5000000000000001E-2</c:v>
                </c:pt>
                <c:pt idx="479">
                  <c:v>9.6000000000000002E-2</c:v>
                </c:pt>
                <c:pt idx="480">
                  <c:v>9.6000000000000002E-2</c:v>
                </c:pt>
                <c:pt idx="481">
                  <c:v>9.6000000000000002E-2</c:v>
                </c:pt>
                <c:pt idx="482">
                  <c:v>9.6000000000000002E-2</c:v>
                </c:pt>
                <c:pt idx="483">
                  <c:v>9.6000000000000002E-2</c:v>
                </c:pt>
                <c:pt idx="484">
                  <c:v>9.5000000000000001E-2</c:v>
                </c:pt>
                <c:pt idx="485">
                  <c:v>9.6000000000000002E-2</c:v>
                </c:pt>
                <c:pt idx="486">
                  <c:v>9.5000000000000001E-2</c:v>
                </c:pt>
                <c:pt idx="487">
                  <c:v>9.6000000000000002E-2</c:v>
                </c:pt>
                <c:pt idx="488">
                  <c:v>9.6000000000000002E-2</c:v>
                </c:pt>
                <c:pt idx="489">
                  <c:v>9.5000000000000001E-2</c:v>
                </c:pt>
                <c:pt idx="490">
                  <c:v>9.5000000000000001E-2</c:v>
                </c:pt>
                <c:pt idx="491">
                  <c:v>9.6000000000000002E-2</c:v>
                </c:pt>
                <c:pt idx="492">
                  <c:v>9.6000000000000002E-2</c:v>
                </c:pt>
                <c:pt idx="493">
                  <c:v>9.5000000000000001E-2</c:v>
                </c:pt>
                <c:pt idx="494">
                  <c:v>9.6000000000000002E-2</c:v>
                </c:pt>
                <c:pt idx="495">
                  <c:v>9.7000000000000003E-2</c:v>
                </c:pt>
                <c:pt idx="496">
                  <c:v>9.7000000000000003E-2</c:v>
                </c:pt>
                <c:pt idx="497">
                  <c:v>9.5000000000000001E-2</c:v>
                </c:pt>
                <c:pt idx="498">
                  <c:v>9.5000000000000001E-2</c:v>
                </c:pt>
                <c:pt idx="499">
                  <c:v>9.6000000000000002E-2</c:v>
                </c:pt>
                <c:pt idx="500">
                  <c:v>9.6000000000000002E-2</c:v>
                </c:pt>
                <c:pt idx="501">
                  <c:v>9.5000000000000001E-2</c:v>
                </c:pt>
                <c:pt idx="502">
                  <c:v>9.6000000000000002E-2</c:v>
                </c:pt>
                <c:pt idx="503">
                  <c:v>9.6000000000000002E-2</c:v>
                </c:pt>
                <c:pt idx="504">
                  <c:v>9.6000000000000002E-2</c:v>
                </c:pt>
                <c:pt idx="505">
                  <c:v>9.4E-2</c:v>
                </c:pt>
                <c:pt idx="506">
                  <c:v>9.4E-2</c:v>
                </c:pt>
                <c:pt idx="507">
                  <c:v>9.2999999999999999E-2</c:v>
                </c:pt>
                <c:pt idx="508">
                  <c:v>9.4E-2</c:v>
                </c:pt>
                <c:pt idx="509">
                  <c:v>9.5000000000000001E-2</c:v>
                </c:pt>
                <c:pt idx="510">
                  <c:v>9.5000000000000001E-2</c:v>
                </c:pt>
                <c:pt idx="511">
                  <c:v>9.5000000000000001E-2</c:v>
                </c:pt>
                <c:pt idx="512">
                  <c:v>9.6000000000000002E-2</c:v>
                </c:pt>
                <c:pt idx="513">
                  <c:v>9.6000000000000002E-2</c:v>
                </c:pt>
                <c:pt idx="514">
                  <c:v>9.5000000000000001E-2</c:v>
                </c:pt>
                <c:pt idx="515">
                  <c:v>9.5000000000000001E-2</c:v>
                </c:pt>
                <c:pt idx="516">
                  <c:v>9.5000000000000001E-2</c:v>
                </c:pt>
                <c:pt idx="517">
                  <c:v>9.6000000000000002E-2</c:v>
                </c:pt>
                <c:pt idx="518">
                  <c:v>9.7000000000000003E-2</c:v>
                </c:pt>
                <c:pt idx="519">
                  <c:v>9.5000000000000001E-2</c:v>
                </c:pt>
                <c:pt idx="520">
                  <c:v>9.6000000000000002E-2</c:v>
                </c:pt>
                <c:pt idx="521">
                  <c:v>9.6000000000000002E-2</c:v>
                </c:pt>
                <c:pt idx="522">
                  <c:v>9.6000000000000002E-2</c:v>
                </c:pt>
                <c:pt idx="523">
                  <c:v>9.4E-2</c:v>
                </c:pt>
                <c:pt idx="524">
                  <c:v>9.5000000000000001E-2</c:v>
                </c:pt>
                <c:pt idx="525">
                  <c:v>9.5000000000000001E-2</c:v>
                </c:pt>
                <c:pt idx="526">
                  <c:v>9.6000000000000002E-2</c:v>
                </c:pt>
                <c:pt idx="527">
                  <c:v>9.5000000000000001E-2</c:v>
                </c:pt>
                <c:pt idx="528">
                  <c:v>9.5000000000000001E-2</c:v>
                </c:pt>
                <c:pt idx="529">
                  <c:v>9.5000000000000001E-2</c:v>
                </c:pt>
                <c:pt idx="530">
                  <c:v>9.6000000000000002E-2</c:v>
                </c:pt>
                <c:pt idx="531">
                  <c:v>9.5000000000000001E-2</c:v>
                </c:pt>
                <c:pt idx="532">
                  <c:v>9.6000000000000002E-2</c:v>
                </c:pt>
                <c:pt idx="533">
                  <c:v>9.5000000000000001E-2</c:v>
                </c:pt>
                <c:pt idx="534">
                  <c:v>9.5000000000000001E-2</c:v>
                </c:pt>
                <c:pt idx="535">
                  <c:v>9.6000000000000002E-2</c:v>
                </c:pt>
                <c:pt idx="536">
                  <c:v>9.6000000000000002E-2</c:v>
                </c:pt>
                <c:pt idx="537">
                  <c:v>9.5000000000000001E-2</c:v>
                </c:pt>
                <c:pt idx="538">
                  <c:v>9.5000000000000001E-2</c:v>
                </c:pt>
                <c:pt idx="539">
                  <c:v>9.6000000000000002E-2</c:v>
                </c:pt>
                <c:pt idx="540">
                  <c:v>9.6000000000000002E-2</c:v>
                </c:pt>
                <c:pt idx="541">
                  <c:v>9.5000000000000001E-2</c:v>
                </c:pt>
                <c:pt idx="542">
                  <c:v>9.5000000000000001E-2</c:v>
                </c:pt>
                <c:pt idx="543">
                  <c:v>9.6000000000000002E-2</c:v>
                </c:pt>
                <c:pt idx="544">
                  <c:v>9.7000000000000003E-2</c:v>
                </c:pt>
                <c:pt idx="545">
                  <c:v>9.6000000000000002E-2</c:v>
                </c:pt>
                <c:pt idx="546">
                  <c:v>9.5000000000000001E-2</c:v>
                </c:pt>
                <c:pt idx="547">
                  <c:v>9.5000000000000001E-2</c:v>
                </c:pt>
                <c:pt idx="548">
                  <c:v>9.6000000000000002E-2</c:v>
                </c:pt>
                <c:pt idx="549">
                  <c:v>9.5000000000000001E-2</c:v>
                </c:pt>
                <c:pt idx="550">
                  <c:v>9.6000000000000002E-2</c:v>
                </c:pt>
                <c:pt idx="551">
                  <c:v>9.5000000000000001E-2</c:v>
                </c:pt>
                <c:pt idx="552">
                  <c:v>9.6000000000000002E-2</c:v>
                </c:pt>
                <c:pt idx="553">
                  <c:v>9.5000000000000001E-2</c:v>
                </c:pt>
                <c:pt idx="554">
                  <c:v>9.5000000000000001E-2</c:v>
                </c:pt>
                <c:pt idx="555">
                  <c:v>9.5000000000000001E-2</c:v>
                </c:pt>
                <c:pt idx="556">
                  <c:v>9.6000000000000002E-2</c:v>
                </c:pt>
                <c:pt idx="557">
                  <c:v>9.7000000000000003E-2</c:v>
                </c:pt>
                <c:pt idx="558">
                  <c:v>9.5000000000000001E-2</c:v>
                </c:pt>
                <c:pt idx="559">
                  <c:v>9.5000000000000001E-2</c:v>
                </c:pt>
                <c:pt idx="560">
                  <c:v>9.6000000000000002E-2</c:v>
                </c:pt>
                <c:pt idx="561">
                  <c:v>9.5000000000000001E-2</c:v>
                </c:pt>
                <c:pt idx="562">
                  <c:v>9.5000000000000001E-2</c:v>
                </c:pt>
                <c:pt idx="563">
                  <c:v>9.5000000000000001E-2</c:v>
                </c:pt>
                <c:pt idx="564">
                  <c:v>9.5000000000000001E-2</c:v>
                </c:pt>
                <c:pt idx="565">
                  <c:v>9.5000000000000001E-2</c:v>
                </c:pt>
                <c:pt idx="566">
                  <c:v>9.5000000000000001E-2</c:v>
                </c:pt>
                <c:pt idx="567">
                  <c:v>9.5000000000000001E-2</c:v>
                </c:pt>
                <c:pt idx="568">
                  <c:v>9.4E-2</c:v>
                </c:pt>
                <c:pt idx="569">
                  <c:v>9.5000000000000001E-2</c:v>
                </c:pt>
                <c:pt idx="570">
                  <c:v>9.4E-2</c:v>
                </c:pt>
                <c:pt idx="571">
                  <c:v>9.6000000000000002E-2</c:v>
                </c:pt>
                <c:pt idx="572">
                  <c:v>9.5000000000000001E-2</c:v>
                </c:pt>
                <c:pt idx="573">
                  <c:v>9.5000000000000001E-2</c:v>
                </c:pt>
                <c:pt idx="574">
                  <c:v>9.4E-2</c:v>
                </c:pt>
                <c:pt idx="575">
                  <c:v>9.5000000000000001E-2</c:v>
                </c:pt>
                <c:pt idx="576">
                  <c:v>9.5000000000000001E-2</c:v>
                </c:pt>
                <c:pt idx="577">
                  <c:v>9.5000000000000001E-2</c:v>
                </c:pt>
                <c:pt idx="578">
                  <c:v>9.6000000000000002E-2</c:v>
                </c:pt>
                <c:pt idx="579">
                  <c:v>9.6000000000000002E-2</c:v>
                </c:pt>
                <c:pt idx="580">
                  <c:v>9.5000000000000001E-2</c:v>
                </c:pt>
                <c:pt idx="581">
                  <c:v>9.6000000000000002E-2</c:v>
                </c:pt>
                <c:pt idx="582">
                  <c:v>9.5000000000000001E-2</c:v>
                </c:pt>
                <c:pt idx="583">
                  <c:v>9.5000000000000001E-2</c:v>
                </c:pt>
                <c:pt idx="584">
                  <c:v>9.5000000000000001E-2</c:v>
                </c:pt>
                <c:pt idx="585">
                  <c:v>9.5000000000000001E-2</c:v>
                </c:pt>
                <c:pt idx="586">
                  <c:v>9.4E-2</c:v>
                </c:pt>
                <c:pt idx="587">
                  <c:v>9.2999999999999999E-2</c:v>
                </c:pt>
                <c:pt idx="588">
                  <c:v>9.4E-2</c:v>
                </c:pt>
                <c:pt idx="589">
                  <c:v>9.4E-2</c:v>
                </c:pt>
                <c:pt idx="590">
                  <c:v>9.4E-2</c:v>
                </c:pt>
                <c:pt idx="591">
                  <c:v>9.5000000000000001E-2</c:v>
                </c:pt>
                <c:pt idx="592">
                  <c:v>9.5000000000000001E-2</c:v>
                </c:pt>
                <c:pt idx="593">
                  <c:v>9.4E-2</c:v>
                </c:pt>
                <c:pt idx="594">
                  <c:v>9.5000000000000001E-2</c:v>
                </c:pt>
                <c:pt idx="595">
                  <c:v>9.6000000000000002E-2</c:v>
                </c:pt>
                <c:pt idx="596">
                  <c:v>9.6000000000000002E-2</c:v>
                </c:pt>
                <c:pt idx="597">
                  <c:v>9.5000000000000001E-2</c:v>
                </c:pt>
                <c:pt idx="598">
                  <c:v>9.5000000000000001E-2</c:v>
                </c:pt>
                <c:pt idx="599">
                  <c:v>9.5000000000000001E-2</c:v>
                </c:pt>
                <c:pt idx="600">
                  <c:v>9.5000000000000001E-2</c:v>
                </c:pt>
                <c:pt idx="601">
                  <c:v>9.5000000000000001E-2</c:v>
                </c:pt>
                <c:pt idx="602">
                  <c:v>9.5000000000000001E-2</c:v>
                </c:pt>
                <c:pt idx="603">
                  <c:v>9.4E-2</c:v>
                </c:pt>
                <c:pt idx="604">
                  <c:v>9.5000000000000001E-2</c:v>
                </c:pt>
                <c:pt idx="605">
                  <c:v>9.6000000000000002E-2</c:v>
                </c:pt>
                <c:pt idx="606">
                  <c:v>9.6000000000000002E-2</c:v>
                </c:pt>
                <c:pt idx="607">
                  <c:v>9.5000000000000001E-2</c:v>
                </c:pt>
                <c:pt idx="608">
                  <c:v>9.4E-2</c:v>
                </c:pt>
                <c:pt idx="609">
                  <c:v>9.6000000000000002E-2</c:v>
                </c:pt>
                <c:pt idx="610">
                  <c:v>9.6000000000000002E-2</c:v>
                </c:pt>
                <c:pt idx="611">
                  <c:v>9.5000000000000001E-2</c:v>
                </c:pt>
                <c:pt idx="612">
                  <c:v>9.5000000000000001E-2</c:v>
                </c:pt>
                <c:pt idx="613">
                  <c:v>9.4E-2</c:v>
                </c:pt>
                <c:pt idx="614">
                  <c:v>9.5000000000000001E-2</c:v>
                </c:pt>
                <c:pt idx="615">
                  <c:v>9.5000000000000001E-2</c:v>
                </c:pt>
                <c:pt idx="616">
                  <c:v>9.5000000000000001E-2</c:v>
                </c:pt>
                <c:pt idx="617">
                  <c:v>9.5000000000000001E-2</c:v>
                </c:pt>
                <c:pt idx="618">
                  <c:v>9.5000000000000001E-2</c:v>
                </c:pt>
                <c:pt idx="619">
                  <c:v>9.5000000000000001E-2</c:v>
                </c:pt>
                <c:pt idx="620">
                  <c:v>9.5000000000000001E-2</c:v>
                </c:pt>
                <c:pt idx="621">
                  <c:v>9.6000000000000002E-2</c:v>
                </c:pt>
                <c:pt idx="622">
                  <c:v>9.5000000000000001E-2</c:v>
                </c:pt>
                <c:pt idx="623">
                  <c:v>9.5000000000000001E-2</c:v>
                </c:pt>
                <c:pt idx="624">
                  <c:v>9.4E-2</c:v>
                </c:pt>
                <c:pt idx="625">
                  <c:v>9.6000000000000002E-2</c:v>
                </c:pt>
                <c:pt idx="626">
                  <c:v>9.5000000000000001E-2</c:v>
                </c:pt>
                <c:pt idx="627">
                  <c:v>9.5000000000000001E-2</c:v>
                </c:pt>
                <c:pt idx="628">
                  <c:v>9.6000000000000002E-2</c:v>
                </c:pt>
                <c:pt idx="629">
                  <c:v>9.6000000000000002E-2</c:v>
                </c:pt>
                <c:pt idx="630">
                  <c:v>9.6000000000000002E-2</c:v>
                </c:pt>
                <c:pt idx="631">
                  <c:v>9.5000000000000001E-2</c:v>
                </c:pt>
                <c:pt idx="632">
                  <c:v>9.4E-2</c:v>
                </c:pt>
                <c:pt idx="633">
                  <c:v>9.4E-2</c:v>
                </c:pt>
                <c:pt idx="634">
                  <c:v>9.5000000000000001E-2</c:v>
                </c:pt>
                <c:pt idx="635">
                  <c:v>9.5000000000000001E-2</c:v>
                </c:pt>
                <c:pt idx="636">
                  <c:v>9.4E-2</c:v>
                </c:pt>
                <c:pt idx="637">
                  <c:v>9.2999999999999999E-2</c:v>
                </c:pt>
                <c:pt idx="638">
                  <c:v>9.4E-2</c:v>
                </c:pt>
                <c:pt idx="639">
                  <c:v>9.4E-2</c:v>
                </c:pt>
                <c:pt idx="640">
                  <c:v>9.2999999999999999E-2</c:v>
                </c:pt>
                <c:pt idx="641">
                  <c:v>9.4E-2</c:v>
                </c:pt>
                <c:pt idx="642">
                  <c:v>9.2999999999999999E-2</c:v>
                </c:pt>
                <c:pt idx="643">
                  <c:v>9.4E-2</c:v>
                </c:pt>
                <c:pt idx="644">
                  <c:v>9.4E-2</c:v>
                </c:pt>
                <c:pt idx="645">
                  <c:v>9.4E-2</c:v>
                </c:pt>
                <c:pt idx="646">
                  <c:v>9.5000000000000001E-2</c:v>
                </c:pt>
                <c:pt idx="647">
                  <c:v>9.5000000000000001E-2</c:v>
                </c:pt>
                <c:pt idx="648">
                  <c:v>9.4E-2</c:v>
                </c:pt>
                <c:pt idx="649">
                  <c:v>9.4E-2</c:v>
                </c:pt>
                <c:pt idx="650">
                  <c:v>9.5000000000000001E-2</c:v>
                </c:pt>
                <c:pt idx="651">
                  <c:v>9.5000000000000001E-2</c:v>
                </c:pt>
                <c:pt idx="652">
                  <c:v>9.4E-2</c:v>
                </c:pt>
                <c:pt idx="653">
                  <c:v>9.4E-2</c:v>
                </c:pt>
                <c:pt idx="654">
                  <c:v>9.5000000000000001E-2</c:v>
                </c:pt>
                <c:pt idx="655">
                  <c:v>9.5000000000000001E-2</c:v>
                </c:pt>
                <c:pt idx="656">
                  <c:v>9.4E-2</c:v>
                </c:pt>
                <c:pt idx="657">
                  <c:v>9.4E-2</c:v>
                </c:pt>
                <c:pt idx="658">
                  <c:v>9.5000000000000001E-2</c:v>
                </c:pt>
                <c:pt idx="659">
                  <c:v>9.4E-2</c:v>
                </c:pt>
                <c:pt idx="660">
                  <c:v>9.2999999999999999E-2</c:v>
                </c:pt>
                <c:pt idx="661">
                  <c:v>9.4E-2</c:v>
                </c:pt>
                <c:pt idx="662">
                  <c:v>9.4E-2</c:v>
                </c:pt>
                <c:pt idx="663">
                  <c:v>9.5000000000000001E-2</c:v>
                </c:pt>
                <c:pt idx="664">
                  <c:v>9.4E-2</c:v>
                </c:pt>
                <c:pt idx="665">
                  <c:v>9.5000000000000001E-2</c:v>
                </c:pt>
                <c:pt idx="666">
                  <c:v>9.4E-2</c:v>
                </c:pt>
                <c:pt idx="667">
                  <c:v>9.4E-2</c:v>
                </c:pt>
                <c:pt idx="668">
                  <c:v>9.5000000000000001E-2</c:v>
                </c:pt>
                <c:pt idx="669">
                  <c:v>9.5000000000000001E-2</c:v>
                </c:pt>
                <c:pt idx="670">
                  <c:v>9.4E-2</c:v>
                </c:pt>
                <c:pt idx="671">
                  <c:v>9.2999999999999999E-2</c:v>
                </c:pt>
                <c:pt idx="672">
                  <c:v>9.5000000000000001E-2</c:v>
                </c:pt>
                <c:pt idx="673">
                  <c:v>9.4E-2</c:v>
                </c:pt>
                <c:pt idx="674">
                  <c:v>9.4E-2</c:v>
                </c:pt>
                <c:pt idx="675">
                  <c:v>9.5000000000000001E-2</c:v>
                </c:pt>
                <c:pt idx="676">
                  <c:v>9.4E-2</c:v>
                </c:pt>
                <c:pt idx="677">
                  <c:v>9.5000000000000001E-2</c:v>
                </c:pt>
                <c:pt idx="678">
                  <c:v>9.4E-2</c:v>
                </c:pt>
                <c:pt idx="679">
                  <c:v>9.5000000000000001E-2</c:v>
                </c:pt>
                <c:pt idx="680">
                  <c:v>9.5000000000000001E-2</c:v>
                </c:pt>
                <c:pt idx="681">
                  <c:v>9.5000000000000001E-2</c:v>
                </c:pt>
                <c:pt idx="682">
                  <c:v>9.5000000000000001E-2</c:v>
                </c:pt>
                <c:pt idx="683">
                  <c:v>9.4E-2</c:v>
                </c:pt>
                <c:pt idx="684">
                  <c:v>9.4E-2</c:v>
                </c:pt>
                <c:pt idx="685">
                  <c:v>9.1999999999999998E-2</c:v>
                </c:pt>
                <c:pt idx="686">
                  <c:v>9.2999999999999999E-2</c:v>
                </c:pt>
                <c:pt idx="687">
                  <c:v>9.4E-2</c:v>
                </c:pt>
                <c:pt idx="688">
                  <c:v>9.4E-2</c:v>
                </c:pt>
                <c:pt idx="689">
                  <c:v>9.4E-2</c:v>
                </c:pt>
                <c:pt idx="690">
                  <c:v>9.4E-2</c:v>
                </c:pt>
                <c:pt idx="691">
                  <c:v>9.4E-2</c:v>
                </c:pt>
                <c:pt idx="692">
                  <c:v>9.2999999999999999E-2</c:v>
                </c:pt>
                <c:pt idx="693">
                  <c:v>9.2999999999999999E-2</c:v>
                </c:pt>
                <c:pt idx="694">
                  <c:v>9.4E-2</c:v>
                </c:pt>
                <c:pt idx="695">
                  <c:v>9.5000000000000001E-2</c:v>
                </c:pt>
                <c:pt idx="696">
                  <c:v>9.5000000000000001E-2</c:v>
                </c:pt>
                <c:pt idx="697">
                  <c:v>9.4E-2</c:v>
                </c:pt>
                <c:pt idx="698">
                  <c:v>9.4E-2</c:v>
                </c:pt>
                <c:pt idx="699">
                  <c:v>9.2999999999999999E-2</c:v>
                </c:pt>
                <c:pt idx="700">
                  <c:v>9.2999999999999999E-2</c:v>
                </c:pt>
                <c:pt idx="701">
                  <c:v>9.4E-2</c:v>
                </c:pt>
                <c:pt idx="702">
                  <c:v>9.2999999999999999E-2</c:v>
                </c:pt>
                <c:pt idx="703">
                  <c:v>9.2999999999999999E-2</c:v>
                </c:pt>
                <c:pt idx="704">
                  <c:v>9.2999999999999999E-2</c:v>
                </c:pt>
                <c:pt idx="705">
                  <c:v>9.2999999999999999E-2</c:v>
                </c:pt>
                <c:pt idx="706">
                  <c:v>9.4E-2</c:v>
                </c:pt>
                <c:pt idx="707">
                  <c:v>9.4E-2</c:v>
                </c:pt>
                <c:pt idx="708">
                  <c:v>9.2999999999999999E-2</c:v>
                </c:pt>
                <c:pt idx="709">
                  <c:v>9.2999999999999999E-2</c:v>
                </c:pt>
                <c:pt idx="710">
                  <c:v>9.2999999999999999E-2</c:v>
                </c:pt>
                <c:pt idx="711">
                  <c:v>9.2999999999999999E-2</c:v>
                </c:pt>
                <c:pt idx="712">
                  <c:v>9.4E-2</c:v>
                </c:pt>
                <c:pt idx="713">
                  <c:v>9.5000000000000001E-2</c:v>
                </c:pt>
                <c:pt idx="714">
                  <c:v>9.5000000000000001E-2</c:v>
                </c:pt>
                <c:pt idx="715">
                  <c:v>9.4E-2</c:v>
                </c:pt>
                <c:pt idx="716">
                  <c:v>9.5000000000000001E-2</c:v>
                </c:pt>
                <c:pt idx="717">
                  <c:v>9.2999999999999999E-2</c:v>
                </c:pt>
                <c:pt idx="718">
                  <c:v>9.4E-2</c:v>
                </c:pt>
                <c:pt idx="719">
                  <c:v>9.4E-2</c:v>
                </c:pt>
                <c:pt idx="720">
                  <c:v>9.5000000000000001E-2</c:v>
                </c:pt>
                <c:pt idx="721">
                  <c:v>9.5000000000000001E-2</c:v>
                </c:pt>
                <c:pt idx="722">
                  <c:v>9.5000000000000001E-2</c:v>
                </c:pt>
                <c:pt idx="723">
                  <c:v>9.5000000000000001E-2</c:v>
                </c:pt>
                <c:pt idx="724">
                  <c:v>9.4E-2</c:v>
                </c:pt>
                <c:pt idx="725">
                  <c:v>9.4E-2</c:v>
                </c:pt>
                <c:pt idx="726">
                  <c:v>9.4E-2</c:v>
                </c:pt>
                <c:pt idx="727">
                  <c:v>9.4E-2</c:v>
                </c:pt>
                <c:pt idx="728">
                  <c:v>9.5000000000000001E-2</c:v>
                </c:pt>
                <c:pt idx="729">
                  <c:v>9.5000000000000001E-2</c:v>
                </c:pt>
                <c:pt idx="730">
                  <c:v>9.5000000000000001E-2</c:v>
                </c:pt>
                <c:pt idx="731">
                  <c:v>9.4E-2</c:v>
                </c:pt>
                <c:pt idx="732">
                  <c:v>9.5000000000000001E-2</c:v>
                </c:pt>
                <c:pt idx="733">
                  <c:v>9.5000000000000001E-2</c:v>
                </c:pt>
                <c:pt idx="734">
                  <c:v>9.4E-2</c:v>
                </c:pt>
                <c:pt idx="735">
                  <c:v>9.2999999999999999E-2</c:v>
                </c:pt>
                <c:pt idx="736">
                  <c:v>9.4E-2</c:v>
                </c:pt>
                <c:pt idx="737">
                  <c:v>9.5000000000000001E-2</c:v>
                </c:pt>
                <c:pt idx="738">
                  <c:v>9.4E-2</c:v>
                </c:pt>
                <c:pt idx="739">
                  <c:v>9.4E-2</c:v>
                </c:pt>
                <c:pt idx="740">
                  <c:v>9.4E-2</c:v>
                </c:pt>
                <c:pt idx="741">
                  <c:v>9.5000000000000001E-2</c:v>
                </c:pt>
                <c:pt idx="742">
                  <c:v>9.5000000000000001E-2</c:v>
                </c:pt>
                <c:pt idx="743">
                  <c:v>9.4E-2</c:v>
                </c:pt>
                <c:pt idx="744">
                  <c:v>9.4E-2</c:v>
                </c:pt>
                <c:pt idx="745">
                  <c:v>9.4E-2</c:v>
                </c:pt>
                <c:pt idx="746">
                  <c:v>9.2999999999999999E-2</c:v>
                </c:pt>
                <c:pt idx="747">
                  <c:v>9.4E-2</c:v>
                </c:pt>
                <c:pt idx="748">
                  <c:v>9.4E-2</c:v>
                </c:pt>
                <c:pt idx="749">
                  <c:v>9.2999999999999999E-2</c:v>
                </c:pt>
                <c:pt idx="750">
                  <c:v>9.2999999999999999E-2</c:v>
                </c:pt>
                <c:pt idx="751">
                  <c:v>9.2999999999999999E-2</c:v>
                </c:pt>
                <c:pt idx="752">
                  <c:v>9.2999999999999999E-2</c:v>
                </c:pt>
                <c:pt idx="753">
                  <c:v>9.2999999999999999E-2</c:v>
                </c:pt>
                <c:pt idx="754">
                  <c:v>9.4E-2</c:v>
                </c:pt>
                <c:pt idx="755">
                  <c:v>9.4E-2</c:v>
                </c:pt>
                <c:pt idx="756">
                  <c:v>9.5000000000000001E-2</c:v>
                </c:pt>
                <c:pt idx="757">
                  <c:v>9.2999999999999999E-2</c:v>
                </c:pt>
                <c:pt idx="758">
                  <c:v>9.2999999999999999E-2</c:v>
                </c:pt>
                <c:pt idx="759">
                  <c:v>9.2999999999999999E-2</c:v>
                </c:pt>
                <c:pt idx="760">
                  <c:v>9.1999999999999998E-2</c:v>
                </c:pt>
                <c:pt idx="761">
                  <c:v>9.2999999999999999E-2</c:v>
                </c:pt>
                <c:pt idx="762">
                  <c:v>9.4E-2</c:v>
                </c:pt>
                <c:pt idx="763">
                  <c:v>9.4E-2</c:v>
                </c:pt>
                <c:pt idx="764">
                  <c:v>9.4E-2</c:v>
                </c:pt>
                <c:pt idx="765">
                  <c:v>9.2999999999999999E-2</c:v>
                </c:pt>
                <c:pt idx="766">
                  <c:v>9.2999999999999999E-2</c:v>
                </c:pt>
                <c:pt idx="767">
                  <c:v>9.2999999999999999E-2</c:v>
                </c:pt>
                <c:pt idx="768">
                  <c:v>9.4E-2</c:v>
                </c:pt>
                <c:pt idx="769">
                  <c:v>9.5000000000000001E-2</c:v>
                </c:pt>
                <c:pt idx="770">
                  <c:v>9.4E-2</c:v>
                </c:pt>
                <c:pt idx="771">
                  <c:v>9.2999999999999999E-2</c:v>
                </c:pt>
                <c:pt idx="772">
                  <c:v>9.4E-2</c:v>
                </c:pt>
                <c:pt idx="773">
                  <c:v>9.5000000000000001E-2</c:v>
                </c:pt>
                <c:pt idx="774">
                  <c:v>9.4E-2</c:v>
                </c:pt>
                <c:pt idx="775">
                  <c:v>9.2999999999999999E-2</c:v>
                </c:pt>
                <c:pt idx="776">
                  <c:v>9.2999999999999999E-2</c:v>
                </c:pt>
                <c:pt idx="777">
                  <c:v>9.4E-2</c:v>
                </c:pt>
                <c:pt idx="778">
                  <c:v>9.2999999999999999E-2</c:v>
                </c:pt>
                <c:pt idx="779">
                  <c:v>9.2999999999999999E-2</c:v>
                </c:pt>
                <c:pt idx="780">
                  <c:v>9.2999999999999999E-2</c:v>
                </c:pt>
                <c:pt idx="781">
                  <c:v>9.2999999999999999E-2</c:v>
                </c:pt>
                <c:pt idx="782">
                  <c:v>9.4E-2</c:v>
                </c:pt>
                <c:pt idx="783">
                  <c:v>9.4E-2</c:v>
                </c:pt>
                <c:pt idx="784">
                  <c:v>9.5000000000000001E-2</c:v>
                </c:pt>
                <c:pt idx="785">
                  <c:v>9.4E-2</c:v>
                </c:pt>
                <c:pt idx="786">
                  <c:v>9.4E-2</c:v>
                </c:pt>
                <c:pt idx="787">
                  <c:v>9.4E-2</c:v>
                </c:pt>
                <c:pt idx="788">
                  <c:v>9.4E-2</c:v>
                </c:pt>
                <c:pt idx="789">
                  <c:v>9.5000000000000001E-2</c:v>
                </c:pt>
                <c:pt idx="790">
                  <c:v>9.4E-2</c:v>
                </c:pt>
                <c:pt idx="791">
                  <c:v>9.5000000000000001E-2</c:v>
                </c:pt>
                <c:pt idx="792">
                  <c:v>9.5000000000000001E-2</c:v>
                </c:pt>
                <c:pt idx="793">
                  <c:v>9.4E-2</c:v>
                </c:pt>
                <c:pt idx="794">
                  <c:v>9.2999999999999999E-2</c:v>
                </c:pt>
                <c:pt idx="795">
                  <c:v>9.4E-2</c:v>
                </c:pt>
                <c:pt idx="796">
                  <c:v>9.5000000000000001E-2</c:v>
                </c:pt>
                <c:pt idx="797">
                  <c:v>9.5000000000000001E-2</c:v>
                </c:pt>
                <c:pt idx="798">
                  <c:v>9.4E-2</c:v>
                </c:pt>
                <c:pt idx="799">
                  <c:v>9.4E-2</c:v>
                </c:pt>
                <c:pt idx="800">
                  <c:v>9.5000000000000001E-2</c:v>
                </c:pt>
                <c:pt idx="801">
                  <c:v>9.5000000000000001E-2</c:v>
                </c:pt>
                <c:pt idx="802">
                  <c:v>9.4E-2</c:v>
                </c:pt>
                <c:pt idx="803">
                  <c:v>9.4E-2</c:v>
                </c:pt>
                <c:pt idx="804">
                  <c:v>9.4E-2</c:v>
                </c:pt>
                <c:pt idx="805">
                  <c:v>9.5000000000000001E-2</c:v>
                </c:pt>
                <c:pt idx="806">
                  <c:v>9.5000000000000001E-2</c:v>
                </c:pt>
                <c:pt idx="807">
                  <c:v>9.5000000000000001E-2</c:v>
                </c:pt>
                <c:pt idx="808">
                  <c:v>9.5000000000000001E-2</c:v>
                </c:pt>
                <c:pt idx="809">
                  <c:v>9.5000000000000001E-2</c:v>
                </c:pt>
                <c:pt idx="810">
                  <c:v>9.5000000000000001E-2</c:v>
                </c:pt>
                <c:pt idx="811">
                  <c:v>9.5000000000000001E-2</c:v>
                </c:pt>
                <c:pt idx="812">
                  <c:v>9.4E-2</c:v>
                </c:pt>
                <c:pt idx="813">
                  <c:v>9.2999999999999999E-2</c:v>
                </c:pt>
                <c:pt idx="814">
                  <c:v>9.4E-2</c:v>
                </c:pt>
                <c:pt idx="815">
                  <c:v>9.4E-2</c:v>
                </c:pt>
                <c:pt idx="816">
                  <c:v>9.5000000000000001E-2</c:v>
                </c:pt>
                <c:pt idx="817">
                  <c:v>9.4E-2</c:v>
                </c:pt>
                <c:pt idx="818">
                  <c:v>9.4E-2</c:v>
                </c:pt>
                <c:pt idx="819">
                  <c:v>9.4E-2</c:v>
                </c:pt>
                <c:pt idx="820">
                  <c:v>9.5000000000000001E-2</c:v>
                </c:pt>
                <c:pt idx="821">
                  <c:v>9.5000000000000001E-2</c:v>
                </c:pt>
                <c:pt idx="822">
                  <c:v>9.5000000000000001E-2</c:v>
                </c:pt>
                <c:pt idx="823">
                  <c:v>9.4E-2</c:v>
                </c:pt>
                <c:pt idx="824">
                  <c:v>9.2999999999999999E-2</c:v>
                </c:pt>
                <c:pt idx="825">
                  <c:v>9.2999999999999999E-2</c:v>
                </c:pt>
                <c:pt idx="826">
                  <c:v>9.5000000000000001E-2</c:v>
                </c:pt>
                <c:pt idx="827">
                  <c:v>9.5000000000000001E-2</c:v>
                </c:pt>
                <c:pt idx="828">
                  <c:v>9.4E-2</c:v>
                </c:pt>
                <c:pt idx="829">
                  <c:v>9.4E-2</c:v>
                </c:pt>
                <c:pt idx="830">
                  <c:v>9.5000000000000001E-2</c:v>
                </c:pt>
                <c:pt idx="831">
                  <c:v>9.4E-2</c:v>
                </c:pt>
                <c:pt idx="832">
                  <c:v>9.5000000000000001E-2</c:v>
                </c:pt>
                <c:pt idx="833">
                  <c:v>9.5000000000000001E-2</c:v>
                </c:pt>
                <c:pt idx="834">
                  <c:v>9.4E-2</c:v>
                </c:pt>
                <c:pt idx="835">
                  <c:v>9.4E-2</c:v>
                </c:pt>
                <c:pt idx="836">
                  <c:v>9.2999999999999999E-2</c:v>
                </c:pt>
                <c:pt idx="837">
                  <c:v>9.4E-2</c:v>
                </c:pt>
                <c:pt idx="838">
                  <c:v>9.4E-2</c:v>
                </c:pt>
                <c:pt idx="839">
                  <c:v>9.4E-2</c:v>
                </c:pt>
                <c:pt idx="840">
                  <c:v>9.5000000000000001E-2</c:v>
                </c:pt>
                <c:pt idx="841">
                  <c:v>9.5000000000000001E-2</c:v>
                </c:pt>
                <c:pt idx="842">
                  <c:v>9.5000000000000001E-2</c:v>
                </c:pt>
                <c:pt idx="843">
                  <c:v>9.6000000000000002E-2</c:v>
                </c:pt>
                <c:pt idx="844">
                  <c:v>9.5000000000000001E-2</c:v>
                </c:pt>
                <c:pt idx="845">
                  <c:v>9.4E-2</c:v>
                </c:pt>
                <c:pt idx="846">
                  <c:v>9.5000000000000001E-2</c:v>
                </c:pt>
                <c:pt idx="847">
                  <c:v>9.6000000000000002E-2</c:v>
                </c:pt>
                <c:pt idx="848">
                  <c:v>9.4E-2</c:v>
                </c:pt>
                <c:pt idx="849">
                  <c:v>9.5000000000000001E-2</c:v>
                </c:pt>
                <c:pt idx="850">
                  <c:v>9.5000000000000001E-2</c:v>
                </c:pt>
                <c:pt idx="851">
                  <c:v>9.5000000000000001E-2</c:v>
                </c:pt>
                <c:pt idx="852">
                  <c:v>9.4E-2</c:v>
                </c:pt>
                <c:pt idx="853">
                  <c:v>9.5000000000000001E-2</c:v>
                </c:pt>
                <c:pt idx="854">
                  <c:v>9.4E-2</c:v>
                </c:pt>
                <c:pt idx="855">
                  <c:v>9.5000000000000001E-2</c:v>
                </c:pt>
                <c:pt idx="856">
                  <c:v>9.5000000000000001E-2</c:v>
                </c:pt>
                <c:pt idx="857">
                  <c:v>9.5000000000000001E-2</c:v>
                </c:pt>
                <c:pt idx="858">
                  <c:v>9.5000000000000001E-2</c:v>
                </c:pt>
                <c:pt idx="859">
                  <c:v>9.4E-2</c:v>
                </c:pt>
                <c:pt idx="860">
                  <c:v>9.5000000000000001E-2</c:v>
                </c:pt>
                <c:pt idx="861">
                  <c:v>9.5000000000000001E-2</c:v>
                </c:pt>
                <c:pt idx="862">
                  <c:v>9.5000000000000001E-2</c:v>
                </c:pt>
                <c:pt idx="863">
                  <c:v>9.4E-2</c:v>
                </c:pt>
                <c:pt idx="864">
                  <c:v>9.4E-2</c:v>
                </c:pt>
                <c:pt idx="865">
                  <c:v>9.5000000000000001E-2</c:v>
                </c:pt>
                <c:pt idx="866">
                  <c:v>9.5000000000000001E-2</c:v>
                </c:pt>
                <c:pt idx="867">
                  <c:v>9.5000000000000001E-2</c:v>
                </c:pt>
                <c:pt idx="868">
                  <c:v>9.5000000000000001E-2</c:v>
                </c:pt>
                <c:pt idx="869">
                  <c:v>9.5000000000000001E-2</c:v>
                </c:pt>
                <c:pt idx="870">
                  <c:v>9.5000000000000001E-2</c:v>
                </c:pt>
                <c:pt idx="871">
                  <c:v>9.6000000000000002E-2</c:v>
                </c:pt>
                <c:pt idx="872">
                  <c:v>9.5000000000000001E-2</c:v>
                </c:pt>
                <c:pt idx="873">
                  <c:v>9.4E-2</c:v>
                </c:pt>
                <c:pt idx="874">
                  <c:v>9.5000000000000001E-2</c:v>
                </c:pt>
                <c:pt idx="875">
                  <c:v>9.5000000000000001E-2</c:v>
                </c:pt>
                <c:pt idx="876">
                  <c:v>9.5000000000000001E-2</c:v>
                </c:pt>
                <c:pt idx="877">
                  <c:v>9.2999999999999999E-2</c:v>
                </c:pt>
                <c:pt idx="878">
                  <c:v>9.5000000000000001E-2</c:v>
                </c:pt>
                <c:pt idx="879">
                  <c:v>9.5000000000000001E-2</c:v>
                </c:pt>
                <c:pt idx="880">
                  <c:v>9.5000000000000001E-2</c:v>
                </c:pt>
                <c:pt idx="881">
                  <c:v>9.4E-2</c:v>
                </c:pt>
                <c:pt idx="882">
                  <c:v>9.5000000000000001E-2</c:v>
                </c:pt>
                <c:pt idx="883">
                  <c:v>9.5000000000000001E-2</c:v>
                </c:pt>
                <c:pt idx="884">
                  <c:v>9.4E-2</c:v>
                </c:pt>
                <c:pt idx="885">
                  <c:v>9.5000000000000001E-2</c:v>
                </c:pt>
                <c:pt idx="886">
                  <c:v>9.6000000000000002E-2</c:v>
                </c:pt>
                <c:pt idx="887">
                  <c:v>9.5000000000000001E-2</c:v>
                </c:pt>
                <c:pt idx="888">
                  <c:v>9.5000000000000001E-2</c:v>
                </c:pt>
                <c:pt idx="889">
                  <c:v>9.6000000000000002E-2</c:v>
                </c:pt>
                <c:pt idx="890">
                  <c:v>9.6000000000000002E-2</c:v>
                </c:pt>
                <c:pt idx="891">
                  <c:v>9.5000000000000001E-2</c:v>
                </c:pt>
                <c:pt idx="892">
                  <c:v>9.5000000000000001E-2</c:v>
                </c:pt>
                <c:pt idx="893">
                  <c:v>9.5000000000000001E-2</c:v>
                </c:pt>
                <c:pt idx="894">
                  <c:v>9.6000000000000002E-2</c:v>
                </c:pt>
                <c:pt idx="895">
                  <c:v>9.6000000000000002E-2</c:v>
                </c:pt>
                <c:pt idx="896">
                  <c:v>9.4E-2</c:v>
                </c:pt>
                <c:pt idx="897">
                  <c:v>9.5000000000000001E-2</c:v>
                </c:pt>
                <c:pt idx="898">
                  <c:v>9.6000000000000002E-2</c:v>
                </c:pt>
                <c:pt idx="899">
                  <c:v>9.6000000000000002E-2</c:v>
                </c:pt>
                <c:pt idx="900">
                  <c:v>9.6000000000000002E-2</c:v>
                </c:pt>
                <c:pt idx="901">
                  <c:v>9.6000000000000002E-2</c:v>
                </c:pt>
                <c:pt idx="902">
                  <c:v>9.6000000000000002E-2</c:v>
                </c:pt>
                <c:pt idx="903">
                  <c:v>9.5000000000000001E-2</c:v>
                </c:pt>
                <c:pt idx="904">
                  <c:v>9.6000000000000002E-2</c:v>
                </c:pt>
                <c:pt idx="905">
                  <c:v>9.6000000000000002E-2</c:v>
                </c:pt>
                <c:pt idx="906">
                  <c:v>9.6000000000000002E-2</c:v>
                </c:pt>
                <c:pt idx="907">
                  <c:v>9.6000000000000002E-2</c:v>
                </c:pt>
                <c:pt idx="908">
                  <c:v>9.7000000000000003E-2</c:v>
                </c:pt>
                <c:pt idx="909">
                  <c:v>9.7000000000000003E-2</c:v>
                </c:pt>
                <c:pt idx="910">
                  <c:v>9.6000000000000002E-2</c:v>
                </c:pt>
                <c:pt idx="911">
                  <c:v>9.5000000000000001E-2</c:v>
                </c:pt>
                <c:pt idx="912">
                  <c:v>9.5000000000000001E-2</c:v>
                </c:pt>
                <c:pt idx="913">
                  <c:v>9.6000000000000002E-2</c:v>
                </c:pt>
                <c:pt idx="914">
                  <c:v>9.6000000000000002E-2</c:v>
                </c:pt>
                <c:pt idx="915">
                  <c:v>9.6000000000000002E-2</c:v>
                </c:pt>
                <c:pt idx="916">
                  <c:v>9.6000000000000002E-2</c:v>
                </c:pt>
                <c:pt idx="917">
                  <c:v>9.5000000000000001E-2</c:v>
                </c:pt>
                <c:pt idx="918">
                  <c:v>9.5000000000000001E-2</c:v>
                </c:pt>
                <c:pt idx="919">
                  <c:v>9.6000000000000002E-2</c:v>
                </c:pt>
                <c:pt idx="920">
                  <c:v>9.6000000000000002E-2</c:v>
                </c:pt>
                <c:pt idx="921">
                  <c:v>9.6000000000000002E-2</c:v>
                </c:pt>
                <c:pt idx="922">
                  <c:v>9.6000000000000002E-2</c:v>
                </c:pt>
                <c:pt idx="923">
                  <c:v>9.6000000000000002E-2</c:v>
                </c:pt>
                <c:pt idx="924">
                  <c:v>9.6000000000000002E-2</c:v>
                </c:pt>
                <c:pt idx="925">
                  <c:v>9.6000000000000002E-2</c:v>
                </c:pt>
                <c:pt idx="926">
                  <c:v>9.5000000000000001E-2</c:v>
                </c:pt>
                <c:pt idx="927">
                  <c:v>9.5000000000000001E-2</c:v>
                </c:pt>
                <c:pt idx="928">
                  <c:v>9.5000000000000001E-2</c:v>
                </c:pt>
                <c:pt idx="929">
                  <c:v>9.6000000000000002E-2</c:v>
                </c:pt>
                <c:pt idx="930">
                  <c:v>9.7000000000000003E-2</c:v>
                </c:pt>
                <c:pt idx="931">
                  <c:v>9.7000000000000003E-2</c:v>
                </c:pt>
                <c:pt idx="932">
                  <c:v>9.6000000000000002E-2</c:v>
                </c:pt>
                <c:pt idx="933">
                  <c:v>9.6000000000000002E-2</c:v>
                </c:pt>
                <c:pt idx="934">
                  <c:v>9.6000000000000002E-2</c:v>
                </c:pt>
                <c:pt idx="935">
                  <c:v>9.5000000000000001E-2</c:v>
                </c:pt>
                <c:pt idx="936">
                  <c:v>9.6000000000000002E-2</c:v>
                </c:pt>
                <c:pt idx="937">
                  <c:v>9.6000000000000002E-2</c:v>
                </c:pt>
                <c:pt idx="938">
                  <c:v>9.5000000000000001E-2</c:v>
                </c:pt>
                <c:pt idx="939">
                  <c:v>9.5000000000000001E-2</c:v>
                </c:pt>
                <c:pt idx="940">
                  <c:v>9.6000000000000002E-2</c:v>
                </c:pt>
                <c:pt idx="941">
                  <c:v>9.5000000000000001E-2</c:v>
                </c:pt>
                <c:pt idx="942">
                  <c:v>9.6000000000000002E-2</c:v>
                </c:pt>
                <c:pt idx="943">
                  <c:v>9.6000000000000002E-2</c:v>
                </c:pt>
                <c:pt idx="944">
                  <c:v>9.6000000000000002E-2</c:v>
                </c:pt>
                <c:pt idx="945">
                  <c:v>9.5000000000000001E-2</c:v>
                </c:pt>
                <c:pt idx="946">
                  <c:v>9.6000000000000002E-2</c:v>
                </c:pt>
                <c:pt idx="947">
                  <c:v>9.6000000000000002E-2</c:v>
                </c:pt>
                <c:pt idx="948">
                  <c:v>9.7000000000000003E-2</c:v>
                </c:pt>
                <c:pt idx="949">
                  <c:v>9.8000000000000004E-2</c:v>
                </c:pt>
                <c:pt idx="950">
                  <c:v>9.7000000000000003E-2</c:v>
                </c:pt>
                <c:pt idx="951">
                  <c:v>9.7000000000000003E-2</c:v>
                </c:pt>
                <c:pt idx="952">
                  <c:v>9.6000000000000002E-2</c:v>
                </c:pt>
                <c:pt idx="953">
                  <c:v>9.7000000000000003E-2</c:v>
                </c:pt>
                <c:pt idx="954">
                  <c:v>9.7000000000000003E-2</c:v>
                </c:pt>
                <c:pt idx="955">
                  <c:v>9.6000000000000002E-2</c:v>
                </c:pt>
                <c:pt idx="956">
                  <c:v>9.6000000000000002E-2</c:v>
                </c:pt>
                <c:pt idx="957">
                  <c:v>9.5000000000000001E-2</c:v>
                </c:pt>
                <c:pt idx="958">
                  <c:v>9.4E-2</c:v>
                </c:pt>
                <c:pt idx="959">
                  <c:v>9.2999999999999999E-2</c:v>
                </c:pt>
                <c:pt idx="960">
                  <c:v>9.2999999999999999E-2</c:v>
                </c:pt>
                <c:pt idx="961">
                  <c:v>9.4E-2</c:v>
                </c:pt>
                <c:pt idx="962">
                  <c:v>9.4E-2</c:v>
                </c:pt>
                <c:pt idx="963">
                  <c:v>9.4E-2</c:v>
                </c:pt>
                <c:pt idx="964">
                  <c:v>9.4E-2</c:v>
                </c:pt>
                <c:pt idx="965">
                  <c:v>9.4E-2</c:v>
                </c:pt>
                <c:pt idx="966">
                  <c:v>9.2999999999999999E-2</c:v>
                </c:pt>
                <c:pt idx="967">
                  <c:v>9.2999999999999999E-2</c:v>
                </c:pt>
                <c:pt idx="968">
                  <c:v>9.2999999999999999E-2</c:v>
                </c:pt>
                <c:pt idx="969">
                  <c:v>9.2999999999999999E-2</c:v>
                </c:pt>
                <c:pt idx="970">
                  <c:v>9.2999999999999999E-2</c:v>
                </c:pt>
                <c:pt idx="971">
                  <c:v>9.4E-2</c:v>
                </c:pt>
                <c:pt idx="972">
                  <c:v>9.2999999999999999E-2</c:v>
                </c:pt>
                <c:pt idx="973">
                  <c:v>9.2999999999999999E-2</c:v>
                </c:pt>
                <c:pt idx="974">
                  <c:v>9.1999999999999998E-2</c:v>
                </c:pt>
                <c:pt idx="975">
                  <c:v>9.2999999999999999E-2</c:v>
                </c:pt>
                <c:pt idx="976">
                  <c:v>9.4E-2</c:v>
                </c:pt>
                <c:pt idx="977">
                  <c:v>9.4E-2</c:v>
                </c:pt>
                <c:pt idx="978">
                  <c:v>9.4E-2</c:v>
                </c:pt>
                <c:pt idx="979">
                  <c:v>9.2999999999999999E-2</c:v>
                </c:pt>
                <c:pt idx="980">
                  <c:v>9.2999999999999999E-2</c:v>
                </c:pt>
                <c:pt idx="981">
                  <c:v>9.4E-2</c:v>
                </c:pt>
                <c:pt idx="982">
                  <c:v>9.4E-2</c:v>
                </c:pt>
                <c:pt idx="983">
                  <c:v>9.2999999999999999E-2</c:v>
                </c:pt>
                <c:pt idx="984">
                  <c:v>9.2999999999999999E-2</c:v>
                </c:pt>
                <c:pt idx="985">
                  <c:v>9.4E-2</c:v>
                </c:pt>
                <c:pt idx="986">
                  <c:v>9.4E-2</c:v>
                </c:pt>
                <c:pt idx="987">
                  <c:v>9.2999999999999999E-2</c:v>
                </c:pt>
                <c:pt idx="988">
                  <c:v>9.1999999999999998E-2</c:v>
                </c:pt>
                <c:pt idx="989">
                  <c:v>9.2999999999999999E-2</c:v>
                </c:pt>
                <c:pt idx="990">
                  <c:v>9.1999999999999998E-2</c:v>
                </c:pt>
                <c:pt idx="991">
                  <c:v>9.2999999999999999E-2</c:v>
                </c:pt>
                <c:pt idx="992">
                  <c:v>9.2999999999999999E-2</c:v>
                </c:pt>
                <c:pt idx="993">
                  <c:v>9.0999999999999998E-2</c:v>
                </c:pt>
                <c:pt idx="994">
                  <c:v>9.1999999999999998E-2</c:v>
                </c:pt>
                <c:pt idx="995">
                  <c:v>9.1999999999999998E-2</c:v>
                </c:pt>
                <c:pt idx="996">
                  <c:v>9.2999999999999999E-2</c:v>
                </c:pt>
                <c:pt idx="997">
                  <c:v>9.1999999999999998E-2</c:v>
                </c:pt>
                <c:pt idx="998">
                  <c:v>9.1999999999999998E-2</c:v>
                </c:pt>
                <c:pt idx="999">
                  <c:v>9.2999999999999999E-2</c:v>
                </c:pt>
                <c:pt idx="1000">
                  <c:v>9.4E-2</c:v>
                </c:pt>
                <c:pt idx="1001">
                  <c:v>9.4E-2</c:v>
                </c:pt>
                <c:pt idx="1002">
                  <c:v>9.1999999999999998E-2</c:v>
                </c:pt>
                <c:pt idx="1003">
                  <c:v>9.1999999999999998E-2</c:v>
                </c:pt>
                <c:pt idx="1004">
                  <c:v>9.1999999999999998E-2</c:v>
                </c:pt>
                <c:pt idx="1005">
                  <c:v>9.1999999999999998E-2</c:v>
                </c:pt>
                <c:pt idx="1006">
                  <c:v>9.1999999999999998E-2</c:v>
                </c:pt>
                <c:pt idx="1007">
                  <c:v>9.1999999999999998E-2</c:v>
                </c:pt>
                <c:pt idx="1008">
                  <c:v>9.1999999999999998E-2</c:v>
                </c:pt>
                <c:pt idx="1009">
                  <c:v>9.1999999999999998E-2</c:v>
                </c:pt>
                <c:pt idx="1010">
                  <c:v>9.1999999999999998E-2</c:v>
                </c:pt>
                <c:pt idx="1011">
                  <c:v>9.2999999999999999E-2</c:v>
                </c:pt>
                <c:pt idx="1012">
                  <c:v>9.2999999999999999E-2</c:v>
                </c:pt>
                <c:pt idx="1013">
                  <c:v>9.2999999999999999E-2</c:v>
                </c:pt>
                <c:pt idx="1014">
                  <c:v>9.4E-2</c:v>
                </c:pt>
                <c:pt idx="1015">
                  <c:v>9.2999999999999999E-2</c:v>
                </c:pt>
                <c:pt idx="1016">
                  <c:v>9.2999999999999999E-2</c:v>
                </c:pt>
                <c:pt idx="1017">
                  <c:v>9.4E-2</c:v>
                </c:pt>
                <c:pt idx="1018">
                  <c:v>9.4E-2</c:v>
                </c:pt>
                <c:pt idx="1019">
                  <c:v>9.4E-2</c:v>
                </c:pt>
                <c:pt idx="1020">
                  <c:v>9.2999999999999999E-2</c:v>
                </c:pt>
                <c:pt idx="1021">
                  <c:v>9.2999999999999999E-2</c:v>
                </c:pt>
                <c:pt idx="1022">
                  <c:v>9.2999999999999999E-2</c:v>
                </c:pt>
                <c:pt idx="1023">
                  <c:v>9.4E-2</c:v>
                </c:pt>
                <c:pt idx="1024">
                  <c:v>9.4E-2</c:v>
                </c:pt>
                <c:pt idx="1025">
                  <c:v>9.2999999999999999E-2</c:v>
                </c:pt>
                <c:pt idx="1026">
                  <c:v>9.2999999999999999E-2</c:v>
                </c:pt>
                <c:pt idx="1027">
                  <c:v>9.4E-2</c:v>
                </c:pt>
                <c:pt idx="1028">
                  <c:v>9.5000000000000001E-2</c:v>
                </c:pt>
                <c:pt idx="1029">
                  <c:v>9.1999999999999998E-2</c:v>
                </c:pt>
                <c:pt idx="1030">
                  <c:v>9.1999999999999998E-2</c:v>
                </c:pt>
                <c:pt idx="1031">
                  <c:v>9.2999999999999999E-2</c:v>
                </c:pt>
                <c:pt idx="1032">
                  <c:v>9.4E-2</c:v>
                </c:pt>
                <c:pt idx="1033">
                  <c:v>9.2999999999999999E-2</c:v>
                </c:pt>
                <c:pt idx="1034">
                  <c:v>9.2999999999999999E-2</c:v>
                </c:pt>
                <c:pt idx="1035">
                  <c:v>9.2999999999999999E-2</c:v>
                </c:pt>
                <c:pt idx="1036">
                  <c:v>9.2999999999999999E-2</c:v>
                </c:pt>
                <c:pt idx="1037">
                  <c:v>9.4E-2</c:v>
                </c:pt>
                <c:pt idx="1038">
                  <c:v>9.4E-2</c:v>
                </c:pt>
                <c:pt idx="1039">
                  <c:v>9.4E-2</c:v>
                </c:pt>
                <c:pt idx="1040">
                  <c:v>9.4E-2</c:v>
                </c:pt>
                <c:pt idx="1041">
                  <c:v>9.2999999999999999E-2</c:v>
                </c:pt>
                <c:pt idx="1042">
                  <c:v>9.4E-2</c:v>
                </c:pt>
                <c:pt idx="1043">
                  <c:v>9.5000000000000001E-2</c:v>
                </c:pt>
                <c:pt idx="1044">
                  <c:v>9.4E-2</c:v>
                </c:pt>
                <c:pt idx="1045">
                  <c:v>9.4E-2</c:v>
                </c:pt>
                <c:pt idx="1046">
                  <c:v>9.4E-2</c:v>
                </c:pt>
                <c:pt idx="1047">
                  <c:v>9.5000000000000001E-2</c:v>
                </c:pt>
                <c:pt idx="1048">
                  <c:v>9.5000000000000001E-2</c:v>
                </c:pt>
                <c:pt idx="1049">
                  <c:v>9.5000000000000001E-2</c:v>
                </c:pt>
                <c:pt idx="1050">
                  <c:v>9.5000000000000001E-2</c:v>
                </c:pt>
                <c:pt idx="1051">
                  <c:v>9.4E-2</c:v>
                </c:pt>
                <c:pt idx="1052">
                  <c:v>9.2999999999999999E-2</c:v>
                </c:pt>
                <c:pt idx="1053">
                  <c:v>9.4E-2</c:v>
                </c:pt>
                <c:pt idx="1054">
                  <c:v>9.4E-2</c:v>
                </c:pt>
                <c:pt idx="1055">
                  <c:v>9.5000000000000001E-2</c:v>
                </c:pt>
                <c:pt idx="1056">
                  <c:v>9.5000000000000001E-2</c:v>
                </c:pt>
                <c:pt idx="1057">
                  <c:v>9.2999999999999999E-2</c:v>
                </c:pt>
                <c:pt idx="1058">
                  <c:v>9.2999999999999999E-2</c:v>
                </c:pt>
                <c:pt idx="1059">
                  <c:v>9.4E-2</c:v>
                </c:pt>
                <c:pt idx="1060">
                  <c:v>9.2999999999999999E-2</c:v>
                </c:pt>
                <c:pt idx="1061">
                  <c:v>9.4E-2</c:v>
                </c:pt>
                <c:pt idx="1062">
                  <c:v>9.4E-2</c:v>
                </c:pt>
                <c:pt idx="1063">
                  <c:v>9.5000000000000001E-2</c:v>
                </c:pt>
                <c:pt idx="1064">
                  <c:v>9.4E-2</c:v>
                </c:pt>
                <c:pt idx="1065">
                  <c:v>9.2999999999999999E-2</c:v>
                </c:pt>
                <c:pt idx="1066">
                  <c:v>9.2999999999999999E-2</c:v>
                </c:pt>
                <c:pt idx="1067">
                  <c:v>9.2999999999999999E-2</c:v>
                </c:pt>
                <c:pt idx="1068">
                  <c:v>9.4E-2</c:v>
                </c:pt>
                <c:pt idx="1069">
                  <c:v>9.5000000000000001E-2</c:v>
                </c:pt>
                <c:pt idx="1070">
                  <c:v>9.4E-2</c:v>
                </c:pt>
                <c:pt idx="1071">
                  <c:v>9.2999999999999999E-2</c:v>
                </c:pt>
                <c:pt idx="1072">
                  <c:v>9.2999999999999999E-2</c:v>
                </c:pt>
                <c:pt idx="1073">
                  <c:v>9.4E-2</c:v>
                </c:pt>
                <c:pt idx="1074">
                  <c:v>9.5000000000000001E-2</c:v>
                </c:pt>
                <c:pt idx="1075">
                  <c:v>9.2999999999999999E-2</c:v>
                </c:pt>
                <c:pt idx="1076">
                  <c:v>9.4E-2</c:v>
                </c:pt>
                <c:pt idx="1077">
                  <c:v>9.4E-2</c:v>
                </c:pt>
                <c:pt idx="1078">
                  <c:v>9.4E-2</c:v>
                </c:pt>
                <c:pt idx="1079">
                  <c:v>9.2999999999999999E-2</c:v>
                </c:pt>
                <c:pt idx="1080">
                  <c:v>9.4E-2</c:v>
                </c:pt>
                <c:pt idx="1081">
                  <c:v>9.4E-2</c:v>
                </c:pt>
                <c:pt idx="1082">
                  <c:v>9.4E-2</c:v>
                </c:pt>
                <c:pt idx="1083">
                  <c:v>9.4E-2</c:v>
                </c:pt>
                <c:pt idx="1084">
                  <c:v>9.5000000000000001E-2</c:v>
                </c:pt>
                <c:pt idx="1085">
                  <c:v>9.4E-2</c:v>
                </c:pt>
                <c:pt idx="1086">
                  <c:v>9.4E-2</c:v>
                </c:pt>
                <c:pt idx="1087">
                  <c:v>9.4E-2</c:v>
                </c:pt>
                <c:pt idx="1088">
                  <c:v>9.4E-2</c:v>
                </c:pt>
                <c:pt idx="1089">
                  <c:v>9.2999999999999999E-2</c:v>
                </c:pt>
                <c:pt idx="1090">
                  <c:v>9.2999999999999999E-2</c:v>
                </c:pt>
                <c:pt idx="1091">
                  <c:v>9.4E-2</c:v>
                </c:pt>
                <c:pt idx="1092">
                  <c:v>9.5000000000000001E-2</c:v>
                </c:pt>
                <c:pt idx="1093">
                  <c:v>9.5000000000000001E-2</c:v>
                </c:pt>
                <c:pt idx="1094">
                  <c:v>9.5000000000000001E-2</c:v>
                </c:pt>
                <c:pt idx="1095">
                  <c:v>9.4E-2</c:v>
                </c:pt>
                <c:pt idx="1096">
                  <c:v>9.4E-2</c:v>
                </c:pt>
                <c:pt idx="1097">
                  <c:v>9.4E-2</c:v>
                </c:pt>
                <c:pt idx="1098">
                  <c:v>9.2999999999999999E-2</c:v>
                </c:pt>
                <c:pt idx="1099">
                  <c:v>9.2999999999999999E-2</c:v>
                </c:pt>
                <c:pt idx="1100">
                  <c:v>9.1999999999999998E-2</c:v>
                </c:pt>
                <c:pt idx="1101">
                  <c:v>9.2999999999999999E-2</c:v>
                </c:pt>
                <c:pt idx="1102">
                  <c:v>9.2999999999999999E-2</c:v>
                </c:pt>
                <c:pt idx="1103">
                  <c:v>9.2999999999999999E-2</c:v>
                </c:pt>
                <c:pt idx="1104">
                  <c:v>9.2999999999999999E-2</c:v>
                </c:pt>
                <c:pt idx="1105">
                  <c:v>9.4E-2</c:v>
                </c:pt>
                <c:pt idx="1106">
                  <c:v>9.2999999999999999E-2</c:v>
                </c:pt>
                <c:pt idx="1107">
                  <c:v>9.4E-2</c:v>
                </c:pt>
                <c:pt idx="1108">
                  <c:v>9.4E-2</c:v>
                </c:pt>
                <c:pt idx="1109">
                  <c:v>9.5000000000000001E-2</c:v>
                </c:pt>
                <c:pt idx="1110">
                  <c:v>9.4E-2</c:v>
                </c:pt>
                <c:pt idx="1111">
                  <c:v>9.2999999999999999E-2</c:v>
                </c:pt>
                <c:pt idx="1112">
                  <c:v>9.5000000000000001E-2</c:v>
                </c:pt>
                <c:pt idx="1113">
                  <c:v>9.4E-2</c:v>
                </c:pt>
                <c:pt idx="1114">
                  <c:v>9.4E-2</c:v>
                </c:pt>
                <c:pt idx="1115">
                  <c:v>9.4E-2</c:v>
                </c:pt>
                <c:pt idx="1116">
                  <c:v>9.4E-2</c:v>
                </c:pt>
                <c:pt idx="1117">
                  <c:v>9.4E-2</c:v>
                </c:pt>
                <c:pt idx="1118">
                  <c:v>9.2999999999999999E-2</c:v>
                </c:pt>
                <c:pt idx="1119">
                  <c:v>9.1999999999999998E-2</c:v>
                </c:pt>
                <c:pt idx="1120">
                  <c:v>9.4E-2</c:v>
                </c:pt>
                <c:pt idx="1121">
                  <c:v>9.4E-2</c:v>
                </c:pt>
                <c:pt idx="1122">
                  <c:v>9.4E-2</c:v>
                </c:pt>
                <c:pt idx="1123">
                  <c:v>9.4E-2</c:v>
                </c:pt>
                <c:pt idx="1124">
                  <c:v>9.4E-2</c:v>
                </c:pt>
                <c:pt idx="1125">
                  <c:v>9.4E-2</c:v>
                </c:pt>
                <c:pt idx="1126">
                  <c:v>9.4E-2</c:v>
                </c:pt>
                <c:pt idx="1127">
                  <c:v>9.2999999999999999E-2</c:v>
                </c:pt>
                <c:pt idx="1128">
                  <c:v>9.2999999999999999E-2</c:v>
                </c:pt>
                <c:pt idx="1129">
                  <c:v>9.2999999999999999E-2</c:v>
                </c:pt>
                <c:pt idx="1130">
                  <c:v>9.2999999999999999E-2</c:v>
                </c:pt>
                <c:pt idx="1131">
                  <c:v>9.1999999999999998E-2</c:v>
                </c:pt>
                <c:pt idx="1132">
                  <c:v>9.2999999999999999E-2</c:v>
                </c:pt>
                <c:pt idx="1133">
                  <c:v>9.4E-2</c:v>
                </c:pt>
                <c:pt idx="1134">
                  <c:v>9.4E-2</c:v>
                </c:pt>
                <c:pt idx="1135">
                  <c:v>9.2999999999999999E-2</c:v>
                </c:pt>
                <c:pt idx="1136">
                  <c:v>9.2999999999999999E-2</c:v>
                </c:pt>
                <c:pt idx="1137">
                  <c:v>9.4E-2</c:v>
                </c:pt>
                <c:pt idx="1138">
                  <c:v>9.4E-2</c:v>
                </c:pt>
                <c:pt idx="1139">
                  <c:v>9.2999999999999999E-2</c:v>
                </c:pt>
                <c:pt idx="1140">
                  <c:v>9.4E-2</c:v>
                </c:pt>
                <c:pt idx="1141">
                  <c:v>9.2999999999999999E-2</c:v>
                </c:pt>
                <c:pt idx="1142">
                  <c:v>9.4E-2</c:v>
                </c:pt>
                <c:pt idx="1143">
                  <c:v>9.4E-2</c:v>
                </c:pt>
                <c:pt idx="1144">
                  <c:v>9.5000000000000001E-2</c:v>
                </c:pt>
                <c:pt idx="1145">
                  <c:v>9.4E-2</c:v>
                </c:pt>
                <c:pt idx="1146">
                  <c:v>9.5000000000000001E-2</c:v>
                </c:pt>
                <c:pt idx="1147">
                  <c:v>9.5000000000000001E-2</c:v>
                </c:pt>
                <c:pt idx="1148">
                  <c:v>9.4E-2</c:v>
                </c:pt>
                <c:pt idx="1149">
                  <c:v>9.4E-2</c:v>
                </c:pt>
                <c:pt idx="1150">
                  <c:v>9.2999999999999999E-2</c:v>
                </c:pt>
                <c:pt idx="1151">
                  <c:v>9.4E-2</c:v>
                </c:pt>
                <c:pt idx="1152">
                  <c:v>9.4E-2</c:v>
                </c:pt>
                <c:pt idx="1153">
                  <c:v>9.4E-2</c:v>
                </c:pt>
                <c:pt idx="1154">
                  <c:v>9.4E-2</c:v>
                </c:pt>
                <c:pt idx="1155">
                  <c:v>9.5000000000000001E-2</c:v>
                </c:pt>
                <c:pt idx="1156">
                  <c:v>9.4E-2</c:v>
                </c:pt>
                <c:pt idx="1157">
                  <c:v>9.5000000000000001E-2</c:v>
                </c:pt>
                <c:pt idx="1158">
                  <c:v>9.5000000000000001E-2</c:v>
                </c:pt>
                <c:pt idx="1159">
                  <c:v>9.4E-2</c:v>
                </c:pt>
                <c:pt idx="1160">
                  <c:v>9.4E-2</c:v>
                </c:pt>
                <c:pt idx="1161">
                  <c:v>9.4E-2</c:v>
                </c:pt>
                <c:pt idx="1162">
                  <c:v>9.5000000000000001E-2</c:v>
                </c:pt>
                <c:pt idx="1163">
                  <c:v>9.4E-2</c:v>
                </c:pt>
                <c:pt idx="1164">
                  <c:v>9.4E-2</c:v>
                </c:pt>
                <c:pt idx="1165">
                  <c:v>9.4E-2</c:v>
                </c:pt>
                <c:pt idx="1166">
                  <c:v>9.4E-2</c:v>
                </c:pt>
                <c:pt idx="1167">
                  <c:v>9.2999999999999999E-2</c:v>
                </c:pt>
                <c:pt idx="1168">
                  <c:v>9.4E-2</c:v>
                </c:pt>
                <c:pt idx="1169">
                  <c:v>9.4E-2</c:v>
                </c:pt>
                <c:pt idx="1170">
                  <c:v>9.1999999999999998E-2</c:v>
                </c:pt>
                <c:pt idx="1171">
                  <c:v>9.4E-2</c:v>
                </c:pt>
                <c:pt idx="1172">
                  <c:v>9.4E-2</c:v>
                </c:pt>
                <c:pt idx="1173">
                  <c:v>9.2999999999999999E-2</c:v>
                </c:pt>
                <c:pt idx="1174">
                  <c:v>9.4E-2</c:v>
                </c:pt>
                <c:pt idx="1175">
                  <c:v>9.2999999999999999E-2</c:v>
                </c:pt>
                <c:pt idx="1176">
                  <c:v>9.2999999999999999E-2</c:v>
                </c:pt>
                <c:pt idx="1177">
                  <c:v>9.2999999999999999E-2</c:v>
                </c:pt>
                <c:pt idx="1178">
                  <c:v>9.4E-2</c:v>
                </c:pt>
                <c:pt idx="1179">
                  <c:v>9.2999999999999999E-2</c:v>
                </c:pt>
                <c:pt idx="1180">
                  <c:v>9.2999999999999999E-2</c:v>
                </c:pt>
                <c:pt idx="1181">
                  <c:v>9.4E-2</c:v>
                </c:pt>
                <c:pt idx="1182">
                  <c:v>9.2999999999999999E-2</c:v>
                </c:pt>
                <c:pt idx="1183">
                  <c:v>9.2999999999999999E-2</c:v>
                </c:pt>
                <c:pt idx="1184">
                  <c:v>9.2999999999999999E-2</c:v>
                </c:pt>
                <c:pt idx="1185">
                  <c:v>9.2999999999999999E-2</c:v>
                </c:pt>
                <c:pt idx="1186">
                  <c:v>9.2999999999999999E-2</c:v>
                </c:pt>
                <c:pt idx="1187">
                  <c:v>9.2999999999999999E-2</c:v>
                </c:pt>
                <c:pt idx="1188">
                  <c:v>9.2999999999999999E-2</c:v>
                </c:pt>
                <c:pt idx="1189">
                  <c:v>9.4E-2</c:v>
                </c:pt>
                <c:pt idx="1190">
                  <c:v>9.2999999999999999E-2</c:v>
                </c:pt>
                <c:pt idx="1191">
                  <c:v>9.2999999999999999E-2</c:v>
                </c:pt>
                <c:pt idx="1192">
                  <c:v>9.2999999999999999E-2</c:v>
                </c:pt>
                <c:pt idx="1193">
                  <c:v>9.2999999999999999E-2</c:v>
                </c:pt>
                <c:pt idx="1194">
                  <c:v>9.1999999999999998E-2</c:v>
                </c:pt>
                <c:pt idx="1195">
                  <c:v>9.2999999999999999E-2</c:v>
                </c:pt>
                <c:pt idx="1196">
                  <c:v>9.1999999999999998E-2</c:v>
                </c:pt>
                <c:pt idx="1197">
                  <c:v>9.2999999999999999E-2</c:v>
                </c:pt>
                <c:pt idx="1198">
                  <c:v>9.1999999999999998E-2</c:v>
                </c:pt>
                <c:pt idx="1199">
                  <c:v>9.2999999999999999E-2</c:v>
                </c:pt>
                <c:pt idx="1200">
                  <c:v>9.2999999999999999E-2</c:v>
                </c:pt>
                <c:pt idx="1201">
                  <c:v>9.1999999999999998E-2</c:v>
                </c:pt>
                <c:pt idx="1202">
                  <c:v>9.2999999999999999E-2</c:v>
                </c:pt>
                <c:pt idx="1203">
                  <c:v>9.2999999999999999E-2</c:v>
                </c:pt>
                <c:pt idx="1204">
                  <c:v>9.2999999999999999E-2</c:v>
                </c:pt>
                <c:pt idx="1205">
                  <c:v>9.4E-2</c:v>
                </c:pt>
                <c:pt idx="1206">
                  <c:v>9.2999999999999999E-2</c:v>
                </c:pt>
                <c:pt idx="1207">
                  <c:v>9.4E-2</c:v>
                </c:pt>
                <c:pt idx="1208">
                  <c:v>9.4E-2</c:v>
                </c:pt>
                <c:pt idx="1209">
                  <c:v>9.2999999999999999E-2</c:v>
                </c:pt>
                <c:pt idx="1210">
                  <c:v>9.4E-2</c:v>
                </c:pt>
                <c:pt idx="1211">
                  <c:v>9.4E-2</c:v>
                </c:pt>
                <c:pt idx="1212">
                  <c:v>9.2999999999999999E-2</c:v>
                </c:pt>
                <c:pt idx="1213">
                  <c:v>9.2999999999999999E-2</c:v>
                </c:pt>
                <c:pt idx="1214">
                  <c:v>9.4E-2</c:v>
                </c:pt>
                <c:pt idx="1215">
                  <c:v>9.4E-2</c:v>
                </c:pt>
                <c:pt idx="1216">
                  <c:v>9.4E-2</c:v>
                </c:pt>
                <c:pt idx="1217">
                  <c:v>9.4E-2</c:v>
                </c:pt>
                <c:pt idx="1218">
                  <c:v>9.4E-2</c:v>
                </c:pt>
                <c:pt idx="1219">
                  <c:v>9.4E-2</c:v>
                </c:pt>
                <c:pt idx="1220">
                  <c:v>9.4E-2</c:v>
                </c:pt>
                <c:pt idx="1221">
                  <c:v>9.4E-2</c:v>
                </c:pt>
                <c:pt idx="1222">
                  <c:v>9.4E-2</c:v>
                </c:pt>
                <c:pt idx="1223">
                  <c:v>9.4E-2</c:v>
                </c:pt>
                <c:pt idx="1224">
                  <c:v>9.4E-2</c:v>
                </c:pt>
                <c:pt idx="1225">
                  <c:v>9.4E-2</c:v>
                </c:pt>
                <c:pt idx="1226">
                  <c:v>9.4E-2</c:v>
                </c:pt>
                <c:pt idx="1227">
                  <c:v>9.2999999999999999E-2</c:v>
                </c:pt>
                <c:pt idx="1228">
                  <c:v>9.2999999999999999E-2</c:v>
                </c:pt>
                <c:pt idx="1229">
                  <c:v>9.2999999999999999E-2</c:v>
                </c:pt>
                <c:pt idx="1230">
                  <c:v>9.2999999999999999E-2</c:v>
                </c:pt>
                <c:pt idx="1231">
                  <c:v>9.2999999999999999E-2</c:v>
                </c:pt>
                <c:pt idx="1232">
                  <c:v>9.4E-2</c:v>
                </c:pt>
                <c:pt idx="1233">
                  <c:v>9.4E-2</c:v>
                </c:pt>
                <c:pt idx="1234">
                  <c:v>9.4E-2</c:v>
                </c:pt>
                <c:pt idx="1235">
                  <c:v>9.4E-2</c:v>
                </c:pt>
                <c:pt idx="1236">
                  <c:v>9.4E-2</c:v>
                </c:pt>
                <c:pt idx="1237">
                  <c:v>9.4E-2</c:v>
                </c:pt>
                <c:pt idx="1238">
                  <c:v>9.4E-2</c:v>
                </c:pt>
                <c:pt idx="1239">
                  <c:v>9.2999999999999999E-2</c:v>
                </c:pt>
                <c:pt idx="1240">
                  <c:v>9.4E-2</c:v>
                </c:pt>
                <c:pt idx="1241">
                  <c:v>9.4E-2</c:v>
                </c:pt>
                <c:pt idx="1242">
                  <c:v>9.4E-2</c:v>
                </c:pt>
                <c:pt idx="1243">
                  <c:v>9.4E-2</c:v>
                </c:pt>
                <c:pt idx="1244">
                  <c:v>9.6000000000000002E-2</c:v>
                </c:pt>
                <c:pt idx="1245">
                  <c:v>9.6000000000000002E-2</c:v>
                </c:pt>
                <c:pt idx="1246">
                  <c:v>9.4E-2</c:v>
                </c:pt>
                <c:pt idx="1247">
                  <c:v>9.4E-2</c:v>
                </c:pt>
                <c:pt idx="1248">
                  <c:v>9.5000000000000001E-2</c:v>
                </c:pt>
                <c:pt idx="1249">
                  <c:v>9.5000000000000001E-2</c:v>
                </c:pt>
                <c:pt idx="1250">
                  <c:v>9.5000000000000001E-2</c:v>
                </c:pt>
                <c:pt idx="1251">
                  <c:v>9.5000000000000001E-2</c:v>
                </c:pt>
                <c:pt idx="1252">
                  <c:v>9.5000000000000001E-2</c:v>
                </c:pt>
                <c:pt idx="1253">
                  <c:v>9.5000000000000001E-2</c:v>
                </c:pt>
                <c:pt idx="1254">
                  <c:v>9.6000000000000002E-2</c:v>
                </c:pt>
                <c:pt idx="1255">
                  <c:v>9.5000000000000001E-2</c:v>
                </c:pt>
                <c:pt idx="1256">
                  <c:v>9.4E-2</c:v>
                </c:pt>
                <c:pt idx="1257">
                  <c:v>9.6000000000000002E-2</c:v>
                </c:pt>
                <c:pt idx="1258">
                  <c:v>9.5000000000000001E-2</c:v>
                </c:pt>
                <c:pt idx="1259">
                  <c:v>9.5000000000000001E-2</c:v>
                </c:pt>
                <c:pt idx="1260">
                  <c:v>9.5000000000000001E-2</c:v>
                </c:pt>
                <c:pt idx="1261">
                  <c:v>9.5000000000000001E-2</c:v>
                </c:pt>
                <c:pt idx="1262">
                  <c:v>9.5000000000000001E-2</c:v>
                </c:pt>
                <c:pt idx="1263">
                  <c:v>9.6000000000000002E-2</c:v>
                </c:pt>
                <c:pt idx="1264">
                  <c:v>9.5000000000000001E-2</c:v>
                </c:pt>
                <c:pt idx="1265">
                  <c:v>9.4E-2</c:v>
                </c:pt>
                <c:pt idx="1266">
                  <c:v>9.4E-2</c:v>
                </c:pt>
                <c:pt idx="1267">
                  <c:v>9.5000000000000001E-2</c:v>
                </c:pt>
                <c:pt idx="1268">
                  <c:v>9.5000000000000001E-2</c:v>
                </c:pt>
                <c:pt idx="1269">
                  <c:v>9.5000000000000001E-2</c:v>
                </c:pt>
                <c:pt idx="1270">
                  <c:v>9.4E-2</c:v>
                </c:pt>
                <c:pt idx="1271">
                  <c:v>9.5000000000000001E-2</c:v>
                </c:pt>
                <c:pt idx="1272">
                  <c:v>9.0999999999999998E-2</c:v>
                </c:pt>
                <c:pt idx="1273">
                  <c:v>9.1999999999999998E-2</c:v>
                </c:pt>
                <c:pt idx="1274">
                  <c:v>9.2999999999999999E-2</c:v>
                </c:pt>
                <c:pt idx="1275">
                  <c:v>9.4E-2</c:v>
                </c:pt>
                <c:pt idx="1276">
                  <c:v>9.4E-2</c:v>
                </c:pt>
                <c:pt idx="1277">
                  <c:v>9.2999999999999999E-2</c:v>
                </c:pt>
                <c:pt idx="1278">
                  <c:v>9.4E-2</c:v>
                </c:pt>
                <c:pt idx="1279">
                  <c:v>9.2999999999999999E-2</c:v>
                </c:pt>
                <c:pt idx="1280">
                  <c:v>9.2999999999999999E-2</c:v>
                </c:pt>
                <c:pt idx="1281">
                  <c:v>9.2999999999999999E-2</c:v>
                </c:pt>
                <c:pt idx="1282">
                  <c:v>9.2999999999999999E-2</c:v>
                </c:pt>
                <c:pt idx="1283">
                  <c:v>9.2999999999999999E-2</c:v>
                </c:pt>
                <c:pt idx="1284">
                  <c:v>9.2999999999999999E-2</c:v>
                </c:pt>
                <c:pt idx="1285">
                  <c:v>9.2999999999999999E-2</c:v>
                </c:pt>
                <c:pt idx="1286">
                  <c:v>9.2999999999999999E-2</c:v>
                </c:pt>
                <c:pt idx="1287">
                  <c:v>9.2999999999999999E-2</c:v>
                </c:pt>
                <c:pt idx="1288">
                  <c:v>9.2999999999999999E-2</c:v>
                </c:pt>
                <c:pt idx="1289">
                  <c:v>9.2999999999999999E-2</c:v>
                </c:pt>
                <c:pt idx="1290">
                  <c:v>9.2999999999999999E-2</c:v>
                </c:pt>
                <c:pt idx="1291">
                  <c:v>9.4E-2</c:v>
                </c:pt>
                <c:pt idx="1292">
                  <c:v>9.2999999999999999E-2</c:v>
                </c:pt>
                <c:pt idx="1293">
                  <c:v>9.2999999999999999E-2</c:v>
                </c:pt>
                <c:pt idx="1294">
                  <c:v>9.2999999999999999E-2</c:v>
                </c:pt>
                <c:pt idx="1295">
                  <c:v>9.2999999999999999E-2</c:v>
                </c:pt>
                <c:pt idx="1296">
                  <c:v>9.2999999999999999E-2</c:v>
                </c:pt>
                <c:pt idx="1297">
                  <c:v>9.2999999999999999E-2</c:v>
                </c:pt>
                <c:pt idx="1298">
                  <c:v>9.4E-2</c:v>
                </c:pt>
                <c:pt idx="1299">
                  <c:v>9.4E-2</c:v>
                </c:pt>
                <c:pt idx="1300">
                  <c:v>9.4E-2</c:v>
                </c:pt>
                <c:pt idx="1301">
                  <c:v>9.2999999999999999E-2</c:v>
                </c:pt>
                <c:pt idx="1302">
                  <c:v>9.4E-2</c:v>
                </c:pt>
                <c:pt idx="1303">
                  <c:v>9.4E-2</c:v>
                </c:pt>
                <c:pt idx="1304">
                  <c:v>9.4E-2</c:v>
                </c:pt>
                <c:pt idx="1305">
                  <c:v>9.2999999999999999E-2</c:v>
                </c:pt>
                <c:pt idx="1306">
                  <c:v>9.4E-2</c:v>
                </c:pt>
                <c:pt idx="1307">
                  <c:v>9.2999999999999999E-2</c:v>
                </c:pt>
                <c:pt idx="1308">
                  <c:v>9.4E-2</c:v>
                </c:pt>
                <c:pt idx="1309">
                  <c:v>9.4E-2</c:v>
                </c:pt>
                <c:pt idx="1310">
                  <c:v>9.2999999999999999E-2</c:v>
                </c:pt>
                <c:pt idx="1311">
                  <c:v>9.4E-2</c:v>
                </c:pt>
                <c:pt idx="1312">
                  <c:v>9.2999999999999999E-2</c:v>
                </c:pt>
                <c:pt idx="1313">
                  <c:v>9.1999999999999998E-2</c:v>
                </c:pt>
                <c:pt idx="1314">
                  <c:v>9.2999999999999999E-2</c:v>
                </c:pt>
                <c:pt idx="1315">
                  <c:v>9.2999999999999999E-2</c:v>
                </c:pt>
                <c:pt idx="1316">
                  <c:v>9.2999999999999999E-2</c:v>
                </c:pt>
                <c:pt idx="1317">
                  <c:v>9.1999999999999998E-2</c:v>
                </c:pt>
                <c:pt idx="1318">
                  <c:v>9.2999999999999999E-2</c:v>
                </c:pt>
                <c:pt idx="1319">
                  <c:v>9.2999999999999999E-2</c:v>
                </c:pt>
                <c:pt idx="1320">
                  <c:v>9.1999999999999998E-2</c:v>
                </c:pt>
                <c:pt idx="1321">
                  <c:v>9.2999999999999999E-2</c:v>
                </c:pt>
                <c:pt idx="1322">
                  <c:v>9.2999999999999999E-2</c:v>
                </c:pt>
                <c:pt idx="1323">
                  <c:v>9.1999999999999998E-2</c:v>
                </c:pt>
                <c:pt idx="1324">
                  <c:v>9.1999999999999998E-2</c:v>
                </c:pt>
                <c:pt idx="1325">
                  <c:v>9.2999999999999999E-2</c:v>
                </c:pt>
                <c:pt idx="1326">
                  <c:v>9.2999999999999999E-2</c:v>
                </c:pt>
                <c:pt idx="1327">
                  <c:v>9.1999999999999998E-2</c:v>
                </c:pt>
                <c:pt idx="1328">
                  <c:v>9.1999999999999998E-2</c:v>
                </c:pt>
                <c:pt idx="1329">
                  <c:v>9.1999999999999998E-2</c:v>
                </c:pt>
                <c:pt idx="1330">
                  <c:v>9.0999999999999998E-2</c:v>
                </c:pt>
                <c:pt idx="1331">
                  <c:v>9.1999999999999998E-2</c:v>
                </c:pt>
                <c:pt idx="1332">
                  <c:v>9.1999999999999998E-2</c:v>
                </c:pt>
                <c:pt idx="1333">
                  <c:v>9.2999999999999999E-2</c:v>
                </c:pt>
                <c:pt idx="1334">
                  <c:v>9.1999999999999998E-2</c:v>
                </c:pt>
                <c:pt idx="1335">
                  <c:v>9.1999999999999998E-2</c:v>
                </c:pt>
                <c:pt idx="1336">
                  <c:v>9.0999999999999998E-2</c:v>
                </c:pt>
                <c:pt idx="1337">
                  <c:v>9.1999999999999998E-2</c:v>
                </c:pt>
                <c:pt idx="1338">
                  <c:v>9.2999999999999999E-2</c:v>
                </c:pt>
                <c:pt idx="1339">
                  <c:v>9.1999999999999998E-2</c:v>
                </c:pt>
                <c:pt idx="1340">
                  <c:v>9.1999999999999998E-2</c:v>
                </c:pt>
                <c:pt idx="1341">
                  <c:v>9.1999999999999998E-2</c:v>
                </c:pt>
                <c:pt idx="1342">
                  <c:v>9.0999999999999998E-2</c:v>
                </c:pt>
                <c:pt idx="1343">
                  <c:v>9.1999999999999998E-2</c:v>
                </c:pt>
                <c:pt idx="1344">
                  <c:v>9.1999999999999998E-2</c:v>
                </c:pt>
                <c:pt idx="1345">
                  <c:v>9.0999999999999998E-2</c:v>
                </c:pt>
                <c:pt idx="1346">
                  <c:v>9.1999999999999998E-2</c:v>
                </c:pt>
                <c:pt idx="1347">
                  <c:v>9.1999999999999998E-2</c:v>
                </c:pt>
                <c:pt idx="1348">
                  <c:v>9.2999999999999999E-2</c:v>
                </c:pt>
                <c:pt idx="1349">
                  <c:v>9.1999999999999998E-2</c:v>
                </c:pt>
                <c:pt idx="1350">
                  <c:v>9.1999999999999998E-2</c:v>
                </c:pt>
                <c:pt idx="1351">
                  <c:v>9.1999999999999998E-2</c:v>
                </c:pt>
                <c:pt idx="1352">
                  <c:v>9.1999999999999998E-2</c:v>
                </c:pt>
                <c:pt idx="1353">
                  <c:v>9.0999999999999998E-2</c:v>
                </c:pt>
                <c:pt idx="1354">
                  <c:v>9.0999999999999998E-2</c:v>
                </c:pt>
                <c:pt idx="1355">
                  <c:v>9.0999999999999998E-2</c:v>
                </c:pt>
                <c:pt idx="1356">
                  <c:v>9.1999999999999998E-2</c:v>
                </c:pt>
                <c:pt idx="1357">
                  <c:v>9.1999999999999998E-2</c:v>
                </c:pt>
                <c:pt idx="1358">
                  <c:v>9.1999999999999998E-2</c:v>
                </c:pt>
                <c:pt idx="1359">
                  <c:v>9.1999999999999998E-2</c:v>
                </c:pt>
                <c:pt idx="1360">
                  <c:v>9.1999999999999998E-2</c:v>
                </c:pt>
                <c:pt idx="1361">
                  <c:v>9.1999999999999998E-2</c:v>
                </c:pt>
                <c:pt idx="1362">
                  <c:v>9.1999999999999998E-2</c:v>
                </c:pt>
                <c:pt idx="1363">
                  <c:v>9.1999999999999998E-2</c:v>
                </c:pt>
                <c:pt idx="1364">
                  <c:v>9.1999999999999998E-2</c:v>
                </c:pt>
                <c:pt idx="1365">
                  <c:v>9.1999999999999998E-2</c:v>
                </c:pt>
                <c:pt idx="1366">
                  <c:v>9.1999999999999998E-2</c:v>
                </c:pt>
                <c:pt idx="1367">
                  <c:v>9.1999999999999998E-2</c:v>
                </c:pt>
                <c:pt idx="1368">
                  <c:v>9.1999999999999998E-2</c:v>
                </c:pt>
                <c:pt idx="1369">
                  <c:v>9.1999999999999998E-2</c:v>
                </c:pt>
                <c:pt idx="1370">
                  <c:v>9.1999999999999998E-2</c:v>
                </c:pt>
                <c:pt idx="1371">
                  <c:v>9.0999999999999998E-2</c:v>
                </c:pt>
                <c:pt idx="1372">
                  <c:v>9.0999999999999998E-2</c:v>
                </c:pt>
                <c:pt idx="1373">
                  <c:v>9.2999999999999999E-2</c:v>
                </c:pt>
                <c:pt idx="1374">
                  <c:v>9.1999999999999998E-2</c:v>
                </c:pt>
                <c:pt idx="1375">
                  <c:v>9.2999999999999999E-2</c:v>
                </c:pt>
                <c:pt idx="1376">
                  <c:v>9.2999999999999999E-2</c:v>
                </c:pt>
                <c:pt idx="1377">
                  <c:v>9.1999999999999998E-2</c:v>
                </c:pt>
                <c:pt idx="1378">
                  <c:v>9.2999999999999999E-2</c:v>
                </c:pt>
                <c:pt idx="1379">
                  <c:v>9.1999999999999998E-2</c:v>
                </c:pt>
                <c:pt idx="1380">
                  <c:v>9.1999999999999998E-2</c:v>
                </c:pt>
                <c:pt idx="1381">
                  <c:v>9.1999999999999998E-2</c:v>
                </c:pt>
                <c:pt idx="1382">
                  <c:v>9.1999999999999998E-2</c:v>
                </c:pt>
                <c:pt idx="1383">
                  <c:v>9.0999999999999998E-2</c:v>
                </c:pt>
                <c:pt idx="1384">
                  <c:v>9.0999999999999998E-2</c:v>
                </c:pt>
                <c:pt idx="1385">
                  <c:v>9.1999999999999998E-2</c:v>
                </c:pt>
                <c:pt idx="1386">
                  <c:v>9.0999999999999998E-2</c:v>
                </c:pt>
                <c:pt idx="1387">
                  <c:v>9.0999999999999998E-2</c:v>
                </c:pt>
                <c:pt idx="1388">
                  <c:v>9.0999999999999998E-2</c:v>
                </c:pt>
                <c:pt idx="1389">
                  <c:v>9.0999999999999998E-2</c:v>
                </c:pt>
                <c:pt idx="1390">
                  <c:v>9.1999999999999998E-2</c:v>
                </c:pt>
                <c:pt idx="1391">
                  <c:v>9.1999999999999998E-2</c:v>
                </c:pt>
                <c:pt idx="1392">
                  <c:v>9.0999999999999998E-2</c:v>
                </c:pt>
                <c:pt idx="1393">
                  <c:v>9.1999999999999998E-2</c:v>
                </c:pt>
                <c:pt idx="1394">
                  <c:v>9.1999999999999998E-2</c:v>
                </c:pt>
                <c:pt idx="1395">
                  <c:v>9.0999999999999998E-2</c:v>
                </c:pt>
                <c:pt idx="1396">
                  <c:v>0.09</c:v>
                </c:pt>
                <c:pt idx="1397">
                  <c:v>0.09</c:v>
                </c:pt>
                <c:pt idx="1398">
                  <c:v>0.09</c:v>
                </c:pt>
                <c:pt idx="1399">
                  <c:v>9.1999999999999998E-2</c:v>
                </c:pt>
                <c:pt idx="1400">
                  <c:v>9.0999999999999998E-2</c:v>
                </c:pt>
                <c:pt idx="1401">
                  <c:v>9.0999999999999998E-2</c:v>
                </c:pt>
                <c:pt idx="1402">
                  <c:v>9.1999999999999998E-2</c:v>
                </c:pt>
                <c:pt idx="1403">
                  <c:v>9.1999999999999998E-2</c:v>
                </c:pt>
                <c:pt idx="1404">
                  <c:v>9.0999999999999998E-2</c:v>
                </c:pt>
                <c:pt idx="1405">
                  <c:v>8.8999999999999996E-2</c:v>
                </c:pt>
                <c:pt idx="1406">
                  <c:v>0.09</c:v>
                </c:pt>
                <c:pt idx="1407">
                  <c:v>9.0999999999999998E-2</c:v>
                </c:pt>
                <c:pt idx="1408">
                  <c:v>9.0999999999999998E-2</c:v>
                </c:pt>
                <c:pt idx="1409">
                  <c:v>9.0999999999999998E-2</c:v>
                </c:pt>
                <c:pt idx="1410">
                  <c:v>9.1999999999999998E-2</c:v>
                </c:pt>
                <c:pt idx="1411">
                  <c:v>9.0999999999999998E-2</c:v>
                </c:pt>
                <c:pt idx="1412">
                  <c:v>9.0999999999999998E-2</c:v>
                </c:pt>
                <c:pt idx="1413">
                  <c:v>9.0999999999999998E-2</c:v>
                </c:pt>
                <c:pt idx="1414">
                  <c:v>9.0999999999999998E-2</c:v>
                </c:pt>
                <c:pt idx="1415">
                  <c:v>9.2999999999999999E-2</c:v>
                </c:pt>
                <c:pt idx="1416">
                  <c:v>9.0999999999999998E-2</c:v>
                </c:pt>
                <c:pt idx="1417">
                  <c:v>9.0999999999999998E-2</c:v>
                </c:pt>
                <c:pt idx="1418">
                  <c:v>9.1999999999999998E-2</c:v>
                </c:pt>
                <c:pt idx="1419">
                  <c:v>9.0999999999999998E-2</c:v>
                </c:pt>
                <c:pt idx="1420">
                  <c:v>9.0999999999999998E-2</c:v>
                </c:pt>
                <c:pt idx="1421">
                  <c:v>9.1999999999999998E-2</c:v>
                </c:pt>
                <c:pt idx="1422">
                  <c:v>9.0999999999999998E-2</c:v>
                </c:pt>
                <c:pt idx="1423">
                  <c:v>9.1999999999999998E-2</c:v>
                </c:pt>
                <c:pt idx="1424">
                  <c:v>9.1999999999999998E-2</c:v>
                </c:pt>
                <c:pt idx="1425">
                  <c:v>9.0999999999999998E-2</c:v>
                </c:pt>
                <c:pt idx="1426">
                  <c:v>9.0999999999999998E-2</c:v>
                </c:pt>
                <c:pt idx="1427">
                  <c:v>9.1999999999999998E-2</c:v>
                </c:pt>
                <c:pt idx="1428">
                  <c:v>9.1999999999999998E-2</c:v>
                </c:pt>
                <c:pt idx="1429">
                  <c:v>9.1999999999999998E-2</c:v>
                </c:pt>
                <c:pt idx="1430">
                  <c:v>9.1999999999999998E-2</c:v>
                </c:pt>
                <c:pt idx="1431">
                  <c:v>9.0999999999999998E-2</c:v>
                </c:pt>
                <c:pt idx="1432">
                  <c:v>9.0999999999999998E-2</c:v>
                </c:pt>
                <c:pt idx="1433">
                  <c:v>0.09</c:v>
                </c:pt>
                <c:pt idx="1434">
                  <c:v>0.09</c:v>
                </c:pt>
                <c:pt idx="1435">
                  <c:v>9.1999999999999998E-2</c:v>
                </c:pt>
                <c:pt idx="1436">
                  <c:v>9.1999999999999998E-2</c:v>
                </c:pt>
                <c:pt idx="1437">
                  <c:v>9.0999999999999998E-2</c:v>
                </c:pt>
                <c:pt idx="1438">
                  <c:v>9.1999999999999998E-2</c:v>
                </c:pt>
                <c:pt idx="1439">
                  <c:v>9.1999999999999998E-2</c:v>
                </c:pt>
                <c:pt idx="1440">
                  <c:v>9.1999999999999998E-2</c:v>
                </c:pt>
                <c:pt idx="1441">
                  <c:v>9.0999999999999998E-2</c:v>
                </c:pt>
                <c:pt idx="1442">
                  <c:v>9.0999999999999998E-2</c:v>
                </c:pt>
                <c:pt idx="1443">
                  <c:v>9.0999999999999998E-2</c:v>
                </c:pt>
                <c:pt idx="1444">
                  <c:v>9.0999999999999998E-2</c:v>
                </c:pt>
                <c:pt idx="1445">
                  <c:v>9.0999999999999998E-2</c:v>
                </c:pt>
                <c:pt idx="1446">
                  <c:v>9.1999999999999998E-2</c:v>
                </c:pt>
                <c:pt idx="1447">
                  <c:v>9.1999999999999998E-2</c:v>
                </c:pt>
                <c:pt idx="1448">
                  <c:v>9.1999999999999998E-2</c:v>
                </c:pt>
                <c:pt idx="1449">
                  <c:v>9.1999999999999998E-2</c:v>
                </c:pt>
                <c:pt idx="1450">
                  <c:v>9.1999999999999998E-2</c:v>
                </c:pt>
                <c:pt idx="1451">
                  <c:v>9.1999999999999998E-2</c:v>
                </c:pt>
                <c:pt idx="1452">
                  <c:v>9.0999999999999998E-2</c:v>
                </c:pt>
                <c:pt idx="1453">
                  <c:v>0.09</c:v>
                </c:pt>
                <c:pt idx="1454">
                  <c:v>9.0999999999999998E-2</c:v>
                </c:pt>
                <c:pt idx="1455">
                  <c:v>0.09</c:v>
                </c:pt>
                <c:pt idx="1456">
                  <c:v>9.0999999999999998E-2</c:v>
                </c:pt>
                <c:pt idx="1457">
                  <c:v>9.0999999999999998E-2</c:v>
                </c:pt>
                <c:pt idx="1458">
                  <c:v>9.0999999999999998E-2</c:v>
                </c:pt>
                <c:pt idx="1459">
                  <c:v>9.0999999999999998E-2</c:v>
                </c:pt>
                <c:pt idx="1460">
                  <c:v>9.1999999999999998E-2</c:v>
                </c:pt>
                <c:pt idx="1461">
                  <c:v>9.2999999999999999E-2</c:v>
                </c:pt>
                <c:pt idx="1462">
                  <c:v>9.1999999999999998E-2</c:v>
                </c:pt>
                <c:pt idx="1463">
                  <c:v>0.09</c:v>
                </c:pt>
                <c:pt idx="1464">
                  <c:v>0.09</c:v>
                </c:pt>
                <c:pt idx="1465">
                  <c:v>9.0999999999999998E-2</c:v>
                </c:pt>
                <c:pt idx="1466">
                  <c:v>0.09</c:v>
                </c:pt>
                <c:pt idx="1467">
                  <c:v>9.0999999999999998E-2</c:v>
                </c:pt>
                <c:pt idx="1468">
                  <c:v>9.1999999999999998E-2</c:v>
                </c:pt>
                <c:pt idx="1469">
                  <c:v>9.1999999999999998E-2</c:v>
                </c:pt>
                <c:pt idx="1470">
                  <c:v>9.0999999999999998E-2</c:v>
                </c:pt>
                <c:pt idx="1471">
                  <c:v>9.0999999999999998E-2</c:v>
                </c:pt>
                <c:pt idx="1472">
                  <c:v>9.0999999999999998E-2</c:v>
                </c:pt>
                <c:pt idx="1473">
                  <c:v>9.0999999999999998E-2</c:v>
                </c:pt>
                <c:pt idx="1474">
                  <c:v>0.09</c:v>
                </c:pt>
                <c:pt idx="1475">
                  <c:v>9.0999999999999998E-2</c:v>
                </c:pt>
                <c:pt idx="1476">
                  <c:v>9.1999999999999998E-2</c:v>
                </c:pt>
                <c:pt idx="1477">
                  <c:v>9.0999999999999998E-2</c:v>
                </c:pt>
                <c:pt idx="1478">
                  <c:v>9.0999999999999998E-2</c:v>
                </c:pt>
                <c:pt idx="1479">
                  <c:v>9.0999999999999998E-2</c:v>
                </c:pt>
                <c:pt idx="1480">
                  <c:v>9.0999999999999998E-2</c:v>
                </c:pt>
                <c:pt idx="1481">
                  <c:v>0.09</c:v>
                </c:pt>
                <c:pt idx="1482">
                  <c:v>9.0999999999999998E-2</c:v>
                </c:pt>
                <c:pt idx="1483">
                  <c:v>9.1999999999999998E-2</c:v>
                </c:pt>
                <c:pt idx="1484">
                  <c:v>9.1999999999999998E-2</c:v>
                </c:pt>
                <c:pt idx="1485">
                  <c:v>9.1999999999999998E-2</c:v>
                </c:pt>
                <c:pt idx="1486">
                  <c:v>9.1999999999999998E-2</c:v>
                </c:pt>
                <c:pt idx="1487">
                  <c:v>9.1999999999999998E-2</c:v>
                </c:pt>
                <c:pt idx="1488">
                  <c:v>9.1999999999999998E-2</c:v>
                </c:pt>
                <c:pt idx="1489">
                  <c:v>9.2999999999999999E-2</c:v>
                </c:pt>
                <c:pt idx="1490">
                  <c:v>9.1999999999999998E-2</c:v>
                </c:pt>
                <c:pt idx="1491">
                  <c:v>9.0999999999999998E-2</c:v>
                </c:pt>
                <c:pt idx="1492">
                  <c:v>0.09</c:v>
                </c:pt>
                <c:pt idx="1493">
                  <c:v>9.1999999999999998E-2</c:v>
                </c:pt>
                <c:pt idx="1494">
                  <c:v>9.0999999999999998E-2</c:v>
                </c:pt>
                <c:pt idx="1495">
                  <c:v>9.0999999999999998E-2</c:v>
                </c:pt>
                <c:pt idx="1496">
                  <c:v>9.1999999999999998E-2</c:v>
                </c:pt>
                <c:pt idx="1497">
                  <c:v>9.0999999999999998E-2</c:v>
                </c:pt>
                <c:pt idx="1498">
                  <c:v>9.1999999999999998E-2</c:v>
                </c:pt>
                <c:pt idx="1499">
                  <c:v>9.1999999999999998E-2</c:v>
                </c:pt>
                <c:pt idx="1500">
                  <c:v>9.0999999999999998E-2</c:v>
                </c:pt>
                <c:pt idx="1501">
                  <c:v>9.1999999999999998E-2</c:v>
                </c:pt>
                <c:pt idx="1502">
                  <c:v>9.1999999999999998E-2</c:v>
                </c:pt>
                <c:pt idx="1503">
                  <c:v>9.1999999999999998E-2</c:v>
                </c:pt>
                <c:pt idx="1504">
                  <c:v>9.1999999999999998E-2</c:v>
                </c:pt>
                <c:pt idx="1505">
                  <c:v>0.09</c:v>
                </c:pt>
                <c:pt idx="1506">
                  <c:v>0.09</c:v>
                </c:pt>
                <c:pt idx="1507">
                  <c:v>0.09</c:v>
                </c:pt>
                <c:pt idx="1508">
                  <c:v>8.8999999999999996E-2</c:v>
                </c:pt>
                <c:pt idx="1509">
                  <c:v>8.8999999999999996E-2</c:v>
                </c:pt>
                <c:pt idx="1510">
                  <c:v>9.1999999999999998E-2</c:v>
                </c:pt>
                <c:pt idx="1511">
                  <c:v>9.1999999999999998E-2</c:v>
                </c:pt>
                <c:pt idx="1512">
                  <c:v>9.1999999999999998E-2</c:v>
                </c:pt>
                <c:pt idx="1513">
                  <c:v>9.1999999999999998E-2</c:v>
                </c:pt>
                <c:pt idx="1514">
                  <c:v>9.0999999999999998E-2</c:v>
                </c:pt>
                <c:pt idx="1515">
                  <c:v>9.0999999999999998E-2</c:v>
                </c:pt>
                <c:pt idx="1516">
                  <c:v>9.0999999999999998E-2</c:v>
                </c:pt>
                <c:pt idx="1517">
                  <c:v>9.1999999999999998E-2</c:v>
                </c:pt>
                <c:pt idx="1518">
                  <c:v>9.0999999999999998E-2</c:v>
                </c:pt>
                <c:pt idx="1519">
                  <c:v>0.09</c:v>
                </c:pt>
                <c:pt idx="1520">
                  <c:v>9.1999999999999998E-2</c:v>
                </c:pt>
                <c:pt idx="1521">
                  <c:v>0.09</c:v>
                </c:pt>
                <c:pt idx="1522">
                  <c:v>9.0999999999999998E-2</c:v>
                </c:pt>
                <c:pt idx="1523">
                  <c:v>9.0999999999999998E-2</c:v>
                </c:pt>
                <c:pt idx="1524">
                  <c:v>9.1999999999999998E-2</c:v>
                </c:pt>
                <c:pt idx="1525">
                  <c:v>9.1999999999999998E-2</c:v>
                </c:pt>
                <c:pt idx="1526">
                  <c:v>9.0999999999999998E-2</c:v>
                </c:pt>
                <c:pt idx="1527">
                  <c:v>9.0999999999999998E-2</c:v>
                </c:pt>
                <c:pt idx="1528">
                  <c:v>9.1999999999999998E-2</c:v>
                </c:pt>
                <c:pt idx="1529">
                  <c:v>9.1999999999999998E-2</c:v>
                </c:pt>
                <c:pt idx="1530">
                  <c:v>9.0999999999999998E-2</c:v>
                </c:pt>
                <c:pt idx="1531">
                  <c:v>0.09</c:v>
                </c:pt>
                <c:pt idx="1532">
                  <c:v>0.09</c:v>
                </c:pt>
                <c:pt idx="1533">
                  <c:v>0.09</c:v>
                </c:pt>
                <c:pt idx="1534">
                  <c:v>9.0999999999999998E-2</c:v>
                </c:pt>
                <c:pt idx="1535">
                  <c:v>9.0999999999999998E-2</c:v>
                </c:pt>
                <c:pt idx="1536">
                  <c:v>0.09</c:v>
                </c:pt>
                <c:pt idx="1537">
                  <c:v>9.0999999999999998E-2</c:v>
                </c:pt>
                <c:pt idx="1538">
                  <c:v>9.1999999999999998E-2</c:v>
                </c:pt>
                <c:pt idx="1539">
                  <c:v>9.0999999999999998E-2</c:v>
                </c:pt>
                <c:pt idx="1540">
                  <c:v>0.09</c:v>
                </c:pt>
                <c:pt idx="1541">
                  <c:v>9.0999999999999998E-2</c:v>
                </c:pt>
                <c:pt idx="1542">
                  <c:v>9.0999999999999998E-2</c:v>
                </c:pt>
                <c:pt idx="1543">
                  <c:v>9.0999999999999998E-2</c:v>
                </c:pt>
                <c:pt idx="1544">
                  <c:v>9.0999999999999998E-2</c:v>
                </c:pt>
                <c:pt idx="1545">
                  <c:v>9.0999999999999998E-2</c:v>
                </c:pt>
                <c:pt idx="1546">
                  <c:v>9.0999999999999998E-2</c:v>
                </c:pt>
                <c:pt idx="1547">
                  <c:v>0.09</c:v>
                </c:pt>
                <c:pt idx="1548">
                  <c:v>9.1999999999999998E-2</c:v>
                </c:pt>
                <c:pt idx="1549">
                  <c:v>9.0999999999999998E-2</c:v>
                </c:pt>
                <c:pt idx="1550">
                  <c:v>9.0999999999999998E-2</c:v>
                </c:pt>
                <c:pt idx="1551">
                  <c:v>9.0999999999999998E-2</c:v>
                </c:pt>
                <c:pt idx="1552">
                  <c:v>9.0999999999999998E-2</c:v>
                </c:pt>
                <c:pt idx="1553">
                  <c:v>9.0999999999999998E-2</c:v>
                </c:pt>
                <c:pt idx="1554">
                  <c:v>9.0999999999999998E-2</c:v>
                </c:pt>
                <c:pt idx="1555">
                  <c:v>9.1999999999999998E-2</c:v>
                </c:pt>
                <c:pt idx="1556">
                  <c:v>9.1999999999999998E-2</c:v>
                </c:pt>
                <c:pt idx="1557">
                  <c:v>9.1999999999999998E-2</c:v>
                </c:pt>
                <c:pt idx="1558">
                  <c:v>9.0999999999999998E-2</c:v>
                </c:pt>
                <c:pt idx="1559">
                  <c:v>0.09</c:v>
                </c:pt>
                <c:pt idx="1560">
                  <c:v>9.0999999999999998E-2</c:v>
                </c:pt>
                <c:pt idx="1561">
                  <c:v>9.1999999999999998E-2</c:v>
                </c:pt>
                <c:pt idx="1562">
                  <c:v>9.1999999999999998E-2</c:v>
                </c:pt>
                <c:pt idx="1563">
                  <c:v>0.09</c:v>
                </c:pt>
                <c:pt idx="1564">
                  <c:v>0.09</c:v>
                </c:pt>
                <c:pt idx="1565">
                  <c:v>9.1999999999999998E-2</c:v>
                </c:pt>
                <c:pt idx="1566">
                  <c:v>9.1999999999999998E-2</c:v>
                </c:pt>
                <c:pt idx="1567">
                  <c:v>9.1999999999999998E-2</c:v>
                </c:pt>
                <c:pt idx="1568">
                  <c:v>9.1999999999999998E-2</c:v>
                </c:pt>
                <c:pt idx="1569">
                  <c:v>9.1999999999999998E-2</c:v>
                </c:pt>
                <c:pt idx="1570">
                  <c:v>9.1999999999999998E-2</c:v>
                </c:pt>
                <c:pt idx="1571">
                  <c:v>9.2999999999999999E-2</c:v>
                </c:pt>
                <c:pt idx="1572">
                  <c:v>9.1999999999999998E-2</c:v>
                </c:pt>
                <c:pt idx="1573">
                  <c:v>9.0999999999999998E-2</c:v>
                </c:pt>
                <c:pt idx="1574">
                  <c:v>9.1999999999999998E-2</c:v>
                </c:pt>
                <c:pt idx="1575">
                  <c:v>9.1999999999999998E-2</c:v>
                </c:pt>
                <c:pt idx="1576">
                  <c:v>9.1999999999999998E-2</c:v>
                </c:pt>
                <c:pt idx="1577">
                  <c:v>9.0999999999999998E-2</c:v>
                </c:pt>
                <c:pt idx="1578">
                  <c:v>9.1999999999999998E-2</c:v>
                </c:pt>
                <c:pt idx="1579">
                  <c:v>0.09</c:v>
                </c:pt>
                <c:pt idx="1580">
                  <c:v>9.0999999999999998E-2</c:v>
                </c:pt>
                <c:pt idx="1581">
                  <c:v>9.0999999999999998E-2</c:v>
                </c:pt>
                <c:pt idx="1582">
                  <c:v>9.1999999999999998E-2</c:v>
                </c:pt>
                <c:pt idx="1583">
                  <c:v>9.1999999999999998E-2</c:v>
                </c:pt>
                <c:pt idx="1584">
                  <c:v>9.0999999999999998E-2</c:v>
                </c:pt>
                <c:pt idx="1585">
                  <c:v>0.09</c:v>
                </c:pt>
                <c:pt idx="1586">
                  <c:v>9.0999999999999998E-2</c:v>
                </c:pt>
                <c:pt idx="1587">
                  <c:v>9.2999999999999999E-2</c:v>
                </c:pt>
                <c:pt idx="1588">
                  <c:v>9.2999999999999999E-2</c:v>
                </c:pt>
                <c:pt idx="1589">
                  <c:v>9.1999999999999998E-2</c:v>
                </c:pt>
                <c:pt idx="1590">
                  <c:v>9.1999999999999998E-2</c:v>
                </c:pt>
                <c:pt idx="1591">
                  <c:v>9.1999999999999998E-2</c:v>
                </c:pt>
                <c:pt idx="1592">
                  <c:v>9.1999999999999998E-2</c:v>
                </c:pt>
                <c:pt idx="1593">
                  <c:v>9.1999999999999998E-2</c:v>
                </c:pt>
                <c:pt idx="1594">
                  <c:v>9.1999999999999998E-2</c:v>
                </c:pt>
                <c:pt idx="1595">
                  <c:v>9.0999999999999998E-2</c:v>
                </c:pt>
                <c:pt idx="1596">
                  <c:v>9.2999999999999999E-2</c:v>
                </c:pt>
                <c:pt idx="1597">
                  <c:v>9.4E-2</c:v>
                </c:pt>
                <c:pt idx="1598">
                  <c:v>9.2999999999999999E-2</c:v>
                </c:pt>
                <c:pt idx="1599">
                  <c:v>9.2999999999999999E-2</c:v>
                </c:pt>
                <c:pt idx="1600">
                  <c:v>9.2999999999999999E-2</c:v>
                </c:pt>
                <c:pt idx="1601">
                  <c:v>9.2999999999999999E-2</c:v>
                </c:pt>
                <c:pt idx="1602">
                  <c:v>9.2999999999999999E-2</c:v>
                </c:pt>
                <c:pt idx="1603">
                  <c:v>9.1999999999999998E-2</c:v>
                </c:pt>
                <c:pt idx="1604">
                  <c:v>9.1999999999999998E-2</c:v>
                </c:pt>
                <c:pt idx="1605">
                  <c:v>9.2999999999999999E-2</c:v>
                </c:pt>
                <c:pt idx="1606">
                  <c:v>9.2999999999999999E-2</c:v>
                </c:pt>
                <c:pt idx="1607">
                  <c:v>9.1999999999999998E-2</c:v>
                </c:pt>
                <c:pt idx="1608">
                  <c:v>9.1999999999999998E-2</c:v>
                </c:pt>
                <c:pt idx="1609">
                  <c:v>9.1999999999999998E-2</c:v>
                </c:pt>
                <c:pt idx="1610">
                  <c:v>9.0999999999999998E-2</c:v>
                </c:pt>
                <c:pt idx="1611">
                  <c:v>9.2999999999999999E-2</c:v>
                </c:pt>
                <c:pt idx="1612">
                  <c:v>9.2999999999999999E-2</c:v>
                </c:pt>
                <c:pt idx="1613">
                  <c:v>9.2999999999999999E-2</c:v>
                </c:pt>
                <c:pt idx="1614">
                  <c:v>9.2999999999999999E-2</c:v>
                </c:pt>
                <c:pt idx="1615">
                  <c:v>9.1999999999999998E-2</c:v>
                </c:pt>
                <c:pt idx="1616">
                  <c:v>9.1999999999999998E-2</c:v>
                </c:pt>
                <c:pt idx="1617">
                  <c:v>9.2999999999999999E-2</c:v>
                </c:pt>
                <c:pt idx="1618">
                  <c:v>9.2999999999999999E-2</c:v>
                </c:pt>
                <c:pt idx="1619">
                  <c:v>9.1999999999999998E-2</c:v>
                </c:pt>
                <c:pt idx="1620">
                  <c:v>9.1999999999999998E-2</c:v>
                </c:pt>
                <c:pt idx="1621">
                  <c:v>9.2999999999999999E-2</c:v>
                </c:pt>
                <c:pt idx="1622">
                  <c:v>9.1999999999999998E-2</c:v>
                </c:pt>
                <c:pt idx="1623">
                  <c:v>9.1999999999999998E-2</c:v>
                </c:pt>
                <c:pt idx="1624">
                  <c:v>9.1999999999999998E-2</c:v>
                </c:pt>
                <c:pt idx="1625">
                  <c:v>9.1999999999999998E-2</c:v>
                </c:pt>
                <c:pt idx="1626">
                  <c:v>9.0999999999999998E-2</c:v>
                </c:pt>
                <c:pt idx="1627">
                  <c:v>9.1999999999999998E-2</c:v>
                </c:pt>
                <c:pt idx="1628">
                  <c:v>9.2999999999999999E-2</c:v>
                </c:pt>
                <c:pt idx="1629">
                  <c:v>9.2999999999999999E-2</c:v>
                </c:pt>
                <c:pt idx="1630">
                  <c:v>9.2999999999999999E-2</c:v>
                </c:pt>
                <c:pt idx="1631">
                  <c:v>9.4E-2</c:v>
                </c:pt>
                <c:pt idx="1632">
                  <c:v>9.4E-2</c:v>
                </c:pt>
                <c:pt idx="1633">
                  <c:v>9.4E-2</c:v>
                </c:pt>
                <c:pt idx="1634">
                  <c:v>9.1999999999999998E-2</c:v>
                </c:pt>
                <c:pt idx="1635">
                  <c:v>9.1999999999999998E-2</c:v>
                </c:pt>
                <c:pt idx="1636">
                  <c:v>9.2999999999999999E-2</c:v>
                </c:pt>
                <c:pt idx="1637">
                  <c:v>9.2999999999999999E-2</c:v>
                </c:pt>
                <c:pt idx="1638">
                  <c:v>9.1999999999999998E-2</c:v>
                </c:pt>
                <c:pt idx="1639">
                  <c:v>9.2999999999999999E-2</c:v>
                </c:pt>
                <c:pt idx="1640">
                  <c:v>9.2999999999999999E-2</c:v>
                </c:pt>
                <c:pt idx="1641">
                  <c:v>9.2999999999999999E-2</c:v>
                </c:pt>
                <c:pt idx="1642">
                  <c:v>9.1999999999999998E-2</c:v>
                </c:pt>
                <c:pt idx="1643">
                  <c:v>9.2999999999999999E-2</c:v>
                </c:pt>
                <c:pt idx="1644">
                  <c:v>9.2999999999999999E-2</c:v>
                </c:pt>
                <c:pt idx="1645">
                  <c:v>9.4E-2</c:v>
                </c:pt>
                <c:pt idx="1646">
                  <c:v>9.4E-2</c:v>
                </c:pt>
                <c:pt idx="1647">
                  <c:v>9.4E-2</c:v>
                </c:pt>
                <c:pt idx="1648">
                  <c:v>9.1999999999999998E-2</c:v>
                </c:pt>
                <c:pt idx="1649">
                  <c:v>9.1999999999999998E-2</c:v>
                </c:pt>
                <c:pt idx="1650">
                  <c:v>9.2999999999999999E-2</c:v>
                </c:pt>
                <c:pt idx="1651">
                  <c:v>9.2999999999999999E-2</c:v>
                </c:pt>
                <c:pt idx="1652">
                  <c:v>9.2999999999999999E-2</c:v>
                </c:pt>
                <c:pt idx="1653">
                  <c:v>9.2999999999999999E-2</c:v>
                </c:pt>
                <c:pt idx="1654">
                  <c:v>9.2999999999999999E-2</c:v>
                </c:pt>
                <c:pt idx="1655">
                  <c:v>9.1999999999999998E-2</c:v>
                </c:pt>
                <c:pt idx="1656">
                  <c:v>9.2999999999999999E-2</c:v>
                </c:pt>
                <c:pt idx="1657">
                  <c:v>9.4E-2</c:v>
                </c:pt>
                <c:pt idx="1658">
                  <c:v>9.2999999999999999E-2</c:v>
                </c:pt>
                <c:pt idx="1659">
                  <c:v>9.2999999999999999E-2</c:v>
                </c:pt>
                <c:pt idx="1660">
                  <c:v>9.1999999999999998E-2</c:v>
                </c:pt>
                <c:pt idx="1661">
                  <c:v>9.2999999999999999E-2</c:v>
                </c:pt>
                <c:pt idx="1662">
                  <c:v>9.2999999999999999E-2</c:v>
                </c:pt>
                <c:pt idx="1663">
                  <c:v>9.1999999999999998E-2</c:v>
                </c:pt>
                <c:pt idx="1664">
                  <c:v>9.2999999999999999E-2</c:v>
                </c:pt>
                <c:pt idx="1665">
                  <c:v>9.2999999999999999E-2</c:v>
                </c:pt>
                <c:pt idx="1666">
                  <c:v>9.2999999999999999E-2</c:v>
                </c:pt>
                <c:pt idx="1667">
                  <c:v>9.1999999999999998E-2</c:v>
                </c:pt>
                <c:pt idx="1668">
                  <c:v>9.2999999999999999E-2</c:v>
                </c:pt>
                <c:pt idx="1669">
                  <c:v>9.4E-2</c:v>
                </c:pt>
                <c:pt idx="1670">
                  <c:v>9.4E-2</c:v>
                </c:pt>
                <c:pt idx="1671">
                  <c:v>9.2999999999999999E-2</c:v>
                </c:pt>
                <c:pt idx="1672">
                  <c:v>9.2999999999999999E-2</c:v>
                </c:pt>
                <c:pt idx="1673">
                  <c:v>9.1999999999999998E-2</c:v>
                </c:pt>
                <c:pt idx="1674">
                  <c:v>9.1999999999999998E-2</c:v>
                </c:pt>
                <c:pt idx="1675">
                  <c:v>9.2999999999999999E-2</c:v>
                </c:pt>
                <c:pt idx="1676">
                  <c:v>9.4E-2</c:v>
                </c:pt>
                <c:pt idx="1677">
                  <c:v>9.2999999999999999E-2</c:v>
                </c:pt>
                <c:pt idx="1678">
                  <c:v>9.1999999999999998E-2</c:v>
                </c:pt>
                <c:pt idx="1679">
                  <c:v>9.1999999999999998E-2</c:v>
                </c:pt>
                <c:pt idx="1680">
                  <c:v>9.1999999999999998E-2</c:v>
                </c:pt>
                <c:pt idx="1681">
                  <c:v>9.4E-2</c:v>
                </c:pt>
                <c:pt idx="1682">
                  <c:v>9.2999999999999999E-2</c:v>
                </c:pt>
                <c:pt idx="1683">
                  <c:v>9.2999999999999999E-2</c:v>
                </c:pt>
                <c:pt idx="1684">
                  <c:v>9.1999999999999998E-2</c:v>
                </c:pt>
                <c:pt idx="1685">
                  <c:v>9.4E-2</c:v>
                </c:pt>
                <c:pt idx="1686">
                  <c:v>9.2999999999999999E-2</c:v>
                </c:pt>
                <c:pt idx="1687">
                  <c:v>9.2999999999999999E-2</c:v>
                </c:pt>
                <c:pt idx="1688">
                  <c:v>9.2999999999999999E-2</c:v>
                </c:pt>
                <c:pt idx="1689">
                  <c:v>9.2999999999999999E-2</c:v>
                </c:pt>
                <c:pt idx="1690">
                  <c:v>9.2999999999999999E-2</c:v>
                </c:pt>
                <c:pt idx="1691">
                  <c:v>9.2999999999999999E-2</c:v>
                </c:pt>
                <c:pt idx="1692">
                  <c:v>9.2999999999999999E-2</c:v>
                </c:pt>
                <c:pt idx="1693">
                  <c:v>9.2999999999999999E-2</c:v>
                </c:pt>
                <c:pt idx="1694">
                  <c:v>9.1999999999999998E-2</c:v>
                </c:pt>
                <c:pt idx="1695">
                  <c:v>9.1999999999999998E-2</c:v>
                </c:pt>
                <c:pt idx="1696">
                  <c:v>9.2999999999999999E-2</c:v>
                </c:pt>
                <c:pt idx="1697">
                  <c:v>9.2999999999999999E-2</c:v>
                </c:pt>
                <c:pt idx="1698">
                  <c:v>9.1999999999999998E-2</c:v>
                </c:pt>
                <c:pt idx="1699">
                  <c:v>9.1999999999999998E-2</c:v>
                </c:pt>
                <c:pt idx="1700">
                  <c:v>9.1999999999999998E-2</c:v>
                </c:pt>
                <c:pt idx="1701">
                  <c:v>9.2999999999999999E-2</c:v>
                </c:pt>
                <c:pt idx="1702">
                  <c:v>9.2999999999999999E-2</c:v>
                </c:pt>
                <c:pt idx="1703">
                  <c:v>9.2999999999999999E-2</c:v>
                </c:pt>
                <c:pt idx="1704">
                  <c:v>9.1999999999999998E-2</c:v>
                </c:pt>
                <c:pt idx="1705">
                  <c:v>9.1999999999999998E-2</c:v>
                </c:pt>
                <c:pt idx="1706">
                  <c:v>9.2999999999999999E-2</c:v>
                </c:pt>
                <c:pt idx="1707">
                  <c:v>9.2999999999999999E-2</c:v>
                </c:pt>
                <c:pt idx="1708">
                  <c:v>9.2999999999999999E-2</c:v>
                </c:pt>
                <c:pt idx="1709">
                  <c:v>9.2999999999999999E-2</c:v>
                </c:pt>
                <c:pt idx="1710">
                  <c:v>9.2999999999999999E-2</c:v>
                </c:pt>
                <c:pt idx="1711">
                  <c:v>9.4E-2</c:v>
                </c:pt>
                <c:pt idx="1712">
                  <c:v>9.4E-2</c:v>
                </c:pt>
                <c:pt idx="1713">
                  <c:v>9.4E-2</c:v>
                </c:pt>
                <c:pt idx="1714">
                  <c:v>9.2999999999999999E-2</c:v>
                </c:pt>
                <c:pt idx="1715">
                  <c:v>9.4E-2</c:v>
                </c:pt>
                <c:pt idx="1716">
                  <c:v>9.4E-2</c:v>
                </c:pt>
                <c:pt idx="1717">
                  <c:v>9.2999999999999999E-2</c:v>
                </c:pt>
                <c:pt idx="1718">
                  <c:v>9.4E-2</c:v>
                </c:pt>
                <c:pt idx="1719">
                  <c:v>9.1999999999999998E-2</c:v>
                </c:pt>
                <c:pt idx="1720">
                  <c:v>9.4E-2</c:v>
                </c:pt>
                <c:pt idx="1721">
                  <c:v>9.4E-2</c:v>
                </c:pt>
                <c:pt idx="1722">
                  <c:v>9.4E-2</c:v>
                </c:pt>
                <c:pt idx="1723">
                  <c:v>9.4E-2</c:v>
                </c:pt>
                <c:pt idx="1724">
                  <c:v>9.4E-2</c:v>
                </c:pt>
                <c:pt idx="1725">
                  <c:v>9.4E-2</c:v>
                </c:pt>
                <c:pt idx="1726">
                  <c:v>9.5000000000000001E-2</c:v>
                </c:pt>
                <c:pt idx="1727">
                  <c:v>9.4E-2</c:v>
                </c:pt>
                <c:pt idx="1728">
                  <c:v>9.5000000000000001E-2</c:v>
                </c:pt>
                <c:pt idx="1729">
                  <c:v>9.4E-2</c:v>
                </c:pt>
                <c:pt idx="1730">
                  <c:v>9.4E-2</c:v>
                </c:pt>
                <c:pt idx="1731">
                  <c:v>9.5000000000000001E-2</c:v>
                </c:pt>
                <c:pt idx="1732">
                  <c:v>9.5000000000000001E-2</c:v>
                </c:pt>
                <c:pt idx="1733">
                  <c:v>9.4E-2</c:v>
                </c:pt>
                <c:pt idx="1734">
                  <c:v>9.5000000000000001E-2</c:v>
                </c:pt>
                <c:pt idx="1735">
                  <c:v>9.5000000000000001E-2</c:v>
                </c:pt>
                <c:pt idx="1736">
                  <c:v>9.4E-2</c:v>
                </c:pt>
                <c:pt idx="1737">
                  <c:v>9.5000000000000001E-2</c:v>
                </c:pt>
                <c:pt idx="1738">
                  <c:v>9.2999999999999999E-2</c:v>
                </c:pt>
                <c:pt idx="1739">
                  <c:v>9.4E-2</c:v>
                </c:pt>
                <c:pt idx="1740">
                  <c:v>9.5000000000000001E-2</c:v>
                </c:pt>
                <c:pt idx="1741">
                  <c:v>9.4E-2</c:v>
                </c:pt>
                <c:pt idx="1742">
                  <c:v>9.4E-2</c:v>
                </c:pt>
                <c:pt idx="1743">
                  <c:v>9.4E-2</c:v>
                </c:pt>
                <c:pt idx="1744">
                  <c:v>9.4E-2</c:v>
                </c:pt>
                <c:pt idx="1745">
                  <c:v>9.2999999999999999E-2</c:v>
                </c:pt>
                <c:pt idx="1746">
                  <c:v>9.2999999999999999E-2</c:v>
                </c:pt>
                <c:pt idx="1747">
                  <c:v>9.4E-2</c:v>
                </c:pt>
                <c:pt idx="1748">
                  <c:v>9.4E-2</c:v>
                </c:pt>
                <c:pt idx="1749">
                  <c:v>9.4E-2</c:v>
                </c:pt>
                <c:pt idx="1750">
                  <c:v>9.4E-2</c:v>
                </c:pt>
                <c:pt idx="1751">
                  <c:v>9.4E-2</c:v>
                </c:pt>
                <c:pt idx="1752">
                  <c:v>9.2999999999999999E-2</c:v>
                </c:pt>
                <c:pt idx="1753">
                  <c:v>9.2999999999999999E-2</c:v>
                </c:pt>
                <c:pt idx="1754">
                  <c:v>9.2999999999999999E-2</c:v>
                </c:pt>
                <c:pt idx="1755">
                  <c:v>9.4E-2</c:v>
                </c:pt>
                <c:pt idx="1756">
                  <c:v>9.4E-2</c:v>
                </c:pt>
                <c:pt idx="1757">
                  <c:v>9.2999999999999999E-2</c:v>
                </c:pt>
                <c:pt idx="1758">
                  <c:v>9.2999999999999999E-2</c:v>
                </c:pt>
                <c:pt idx="1759">
                  <c:v>9.2999999999999999E-2</c:v>
                </c:pt>
                <c:pt idx="1760">
                  <c:v>9.4E-2</c:v>
                </c:pt>
                <c:pt idx="1761">
                  <c:v>9.2999999999999999E-2</c:v>
                </c:pt>
                <c:pt idx="1762">
                  <c:v>9.2999999999999999E-2</c:v>
                </c:pt>
                <c:pt idx="1763">
                  <c:v>9.4E-2</c:v>
                </c:pt>
                <c:pt idx="1764">
                  <c:v>9.5000000000000001E-2</c:v>
                </c:pt>
                <c:pt idx="1765">
                  <c:v>9.5000000000000001E-2</c:v>
                </c:pt>
                <c:pt idx="1766">
                  <c:v>9.1999999999999998E-2</c:v>
                </c:pt>
                <c:pt idx="1767">
                  <c:v>9.2999999999999999E-2</c:v>
                </c:pt>
                <c:pt idx="1768">
                  <c:v>9.4E-2</c:v>
                </c:pt>
                <c:pt idx="1769">
                  <c:v>9.4E-2</c:v>
                </c:pt>
                <c:pt idx="1770">
                  <c:v>9.4E-2</c:v>
                </c:pt>
                <c:pt idx="1771">
                  <c:v>9.4E-2</c:v>
                </c:pt>
                <c:pt idx="1772">
                  <c:v>9.4E-2</c:v>
                </c:pt>
                <c:pt idx="1773">
                  <c:v>9.4E-2</c:v>
                </c:pt>
                <c:pt idx="1774">
                  <c:v>9.5000000000000001E-2</c:v>
                </c:pt>
                <c:pt idx="1775">
                  <c:v>9.2999999999999999E-2</c:v>
                </c:pt>
                <c:pt idx="1776">
                  <c:v>9.4E-2</c:v>
                </c:pt>
                <c:pt idx="1777">
                  <c:v>9.4E-2</c:v>
                </c:pt>
                <c:pt idx="1778">
                  <c:v>9.4E-2</c:v>
                </c:pt>
                <c:pt idx="1779">
                  <c:v>9.2999999999999999E-2</c:v>
                </c:pt>
                <c:pt idx="1780">
                  <c:v>9.1999999999999998E-2</c:v>
                </c:pt>
                <c:pt idx="1781">
                  <c:v>9.4E-2</c:v>
                </c:pt>
                <c:pt idx="1782">
                  <c:v>9.4E-2</c:v>
                </c:pt>
                <c:pt idx="1783">
                  <c:v>9.4E-2</c:v>
                </c:pt>
                <c:pt idx="1784">
                  <c:v>9.2999999999999999E-2</c:v>
                </c:pt>
                <c:pt idx="1785">
                  <c:v>9.1999999999999998E-2</c:v>
                </c:pt>
                <c:pt idx="1786">
                  <c:v>9.2999999999999999E-2</c:v>
                </c:pt>
                <c:pt idx="1787">
                  <c:v>9.2999999999999999E-2</c:v>
                </c:pt>
                <c:pt idx="1788">
                  <c:v>9.1999999999999998E-2</c:v>
                </c:pt>
                <c:pt idx="1789">
                  <c:v>9.2999999999999999E-2</c:v>
                </c:pt>
                <c:pt idx="1790">
                  <c:v>9.4E-2</c:v>
                </c:pt>
                <c:pt idx="1791">
                  <c:v>9.4E-2</c:v>
                </c:pt>
                <c:pt idx="1792">
                  <c:v>9.4E-2</c:v>
                </c:pt>
                <c:pt idx="1793">
                  <c:v>9.4E-2</c:v>
                </c:pt>
                <c:pt idx="1794">
                  <c:v>9.4E-2</c:v>
                </c:pt>
                <c:pt idx="1795">
                  <c:v>9.1999999999999998E-2</c:v>
                </c:pt>
                <c:pt idx="1796">
                  <c:v>9.2999999999999999E-2</c:v>
                </c:pt>
                <c:pt idx="1797">
                  <c:v>9.2999999999999999E-2</c:v>
                </c:pt>
                <c:pt idx="1798">
                  <c:v>9.2999999999999999E-2</c:v>
                </c:pt>
                <c:pt idx="1799">
                  <c:v>9.4E-2</c:v>
                </c:pt>
                <c:pt idx="1800">
                  <c:v>9.4E-2</c:v>
                </c:pt>
                <c:pt idx="1801">
                  <c:v>9.4E-2</c:v>
                </c:pt>
                <c:pt idx="1802">
                  <c:v>9.5000000000000001E-2</c:v>
                </c:pt>
                <c:pt idx="1803">
                  <c:v>9.5000000000000001E-2</c:v>
                </c:pt>
                <c:pt idx="1804">
                  <c:v>9.5000000000000001E-2</c:v>
                </c:pt>
                <c:pt idx="1805">
                  <c:v>9.4E-2</c:v>
                </c:pt>
                <c:pt idx="1806">
                  <c:v>9.5000000000000001E-2</c:v>
                </c:pt>
                <c:pt idx="1807">
                  <c:v>9.5000000000000001E-2</c:v>
                </c:pt>
                <c:pt idx="1808">
                  <c:v>9.4E-2</c:v>
                </c:pt>
                <c:pt idx="1809">
                  <c:v>9.4E-2</c:v>
                </c:pt>
                <c:pt idx="1810">
                  <c:v>9.4E-2</c:v>
                </c:pt>
                <c:pt idx="1811">
                  <c:v>9.4E-2</c:v>
                </c:pt>
                <c:pt idx="1812">
                  <c:v>9.4E-2</c:v>
                </c:pt>
                <c:pt idx="1813">
                  <c:v>9.4E-2</c:v>
                </c:pt>
                <c:pt idx="1814">
                  <c:v>9.4E-2</c:v>
                </c:pt>
                <c:pt idx="1815">
                  <c:v>9.2999999999999999E-2</c:v>
                </c:pt>
                <c:pt idx="1816">
                  <c:v>9.4E-2</c:v>
                </c:pt>
                <c:pt idx="1817">
                  <c:v>9.4E-2</c:v>
                </c:pt>
                <c:pt idx="1818">
                  <c:v>9.5000000000000001E-2</c:v>
                </c:pt>
                <c:pt idx="1819">
                  <c:v>9.5000000000000001E-2</c:v>
                </c:pt>
                <c:pt idx="1820">
                  <c:v>9.4E-2</c:v>
                </c:pt>
                <c:pt idx="1821">
                  <c:v>9.2999999999999999E-2</c:v>
                </c:pt>
                <c:pt idx="1822">
                  <c:v>9.2999999999999999E-2</c:v>
                </c:pt>
                <c:pt idx="1823">
                  <c:v>9.0999999999999998E-2</c:v>
                </c:pt>
                <c:pt idx="1824">
                  <c:v>9.1999999999999998E-2</c:v>
                </c:pt>
                <c:pt idx="1825">
                  <c:v>9.4E-2</c:v>
                </c:pt>
                <c:pt idx="1826">
                  <c:v>9.4E-2</c:v>
                </c:pt>
                <c:pt idx="1827">
                  <c:v>9.2999999999999999E-2</c:v>
                </c:pt>
                <c:pt idx="1828">
                  <c:v>9.2999999999999999E-2</c:v>
                </c:pt>
                <c:pt idx="1829">
                  <c:v>9.1999999999999998E-2</c:v>
                </c:pt>
                <c:pt idx="1830">
                  <c:v>9.2999999999999999E-2</c:v>
                </c:pt>
                <c:pt idx="1831">
                  <c:v>9.2999999999999999E-2</c:v>
                </c:pt>
                <c:pt idx="1832">
                  <c:v>9.2999999999999999E-2</c:v>
                </c:pt>
                <c:pt idx="1833">
                  <c:v>9.2999999999999999E-2</c:v>
                </c:pt>
                <c:pt idx="1834">
                  <c:v>9.4E-2</c:v>
                </c:pt>
                <c:pt idx="1835">
                  <c:v>9.1999999999999998E-2</c:v>
                </c:pt>
                <c:pt idx="1836">
                  <c:v>9.1999999999999998E-2</c:v>
                </c:pt>
                <c:pt idx="1837">
                  <c:v>9.1999999999999998E-2</c:v>
                </c:pt>
                <c:pt idx="1838">
                  <c:v>9.1999999999999998E-2</c:v>
                </c:pt>
                <c:pt idx="1839">
                  <c:v>9.2999999999999999E-2</c:v>
                </c:pt>
                <c:pt idx="1840">
                  <c:v>9.2999999999999999E-2</c:v>
                </c:pt>
                <c:pt idx="1841">
                  <c:v>9.2999999999999999E-2</c:v>
                </c:pt>
                <c:pt idx="1842">
                  <c:v>9.2999999999999999E-2</c:v>
                </c:pt>
                <c:pt idx="1843">
                  <c:v>9.1999999999999998E-2</c:v>
                </c:pt>
                <c:pt idx="1844">
                  <c:v>9.1999999999999998E-2</c:v>
                </c:pt>
                <c:pt idx="1845">
                  <c:v>9.2999999999999999E-2</c:v>
                </c:pt>
                <c:pt idx="1846">
                  <c:v>9.1999999999999998E-2</c:v>
                </c:pt>
                <c:pt idx="1847">
                  <c:v>9.2999999999999999E-2</c:v>
                </c:pt>
                <c:pt idx="1848">
                  <c:v>9.2999999999999999E-2</c:v>
                </c:pt>
                <c:pt idx="1849">
                  <c:v>9.4E-2</c:v>
                </c:pt>
                <c:pt idx="1850">
                  <c:v>9.4E-2</c:v>
                </c:pt>
                <c:pt idx="1851">
                  <c:v>9.1999999999999998E-2</c:v>
                </c:pt>
                <c:pt idx="1852">
                  <c:v>9.1999999999999998E-2</c:v>
                </c:pt>
                <c:pt idx="1853">
                  <c:v>9.2999999999999999E-2</c:v>
                </c:pt>
                <c:pt idx="1854">
                  <c:v>9.0999999999999998E-2</c:v>
                </c:pt>
                <c:pt idx="1855">
                  <c:v>9.1999999999999998E-2</c:v>
                </c:pt>
                <c:pt idx="1856">
                  <c:v>9.1999999999999998E-2</c:v>
                </c:pt>
                <c:pt idx="1857">
                  <c:v>9.1999999999999998E-2</c:v>
                </c:pt>
                <c:pt idx="1858">
                  <c:v>9.1999999999999998E-2</c:v>
                </c:pt>
                <c:pt idx="1859">
                  <c:v>9.2999999999999999E-2</c:v>
                </c:pt>
                <c:pt idx="1860">
                  <c:v>9.2999999999999999E-2</c:v>
                </c:pt>
                <c:pt idx="1861">
                  <c:v>9.2999999999999999E-2</c:v>
                </c:pt>
                <c:pt idx="1862">
                  <c:v>9.1999999999999998E-2</c:v>
                </c:pt>
                <c:pt idx="1863">
                  <c:v>9.2999999999999999E-2</c:v>
                </c:pt>
                <c:pt idx="1864">
                  <c:v>9.1999999999999998E-2</c:v>
                </c:pt>
                <c:pt idx="1865">
                  <c:v>9.2999999999999999E-2</c:v>
                </c:pt>
                <c:pt idx="1866">
                  <c:v>9.2999999999999999E-2</c:v>
                </c:pt>
                <c:pt idx="1867">
                  <c:v>9.2999999999999999E-2</c:v>
                </c:pt>
                <c:pt idx="1868">
                  <c:v>9.1999999999999998E-2</c:v>
                </c:pt>
                <c:pt idx="1869">
                  <c:v>9.1999999999999998E-2</c:v>
                </c:pt>
                <c:pt idx="1870">
                  <c:v>9.1999999999999998E-2</c:v>
                </c:pt>
                <c:pt idx="1871">
                  <c:v>9.0999999999999998E-2</c:v>
                </c:pt>
                <c:pt idx="1872">
                  <c:v>9.0999999999999998E-2</c:v>
                </c:pt>
                <c:pt idx="1873">
                  <c:v>9.1999999999999998E-2</c:v>
                </c:pt>
                <c:pt idx="1874">
                  <c:v>9.2999999999999999E-2</c:v>
                </c:pt>
                <c:pt idx="1875">
                  <c:v>9.2999999999999999E-2</c:v>
                </c:pt>
                <c:pt idx="1876">
                  <c:v>9.1999999999999998E-2</c:v>
                </c:pt>
                <c:pt idx="1877">
                  <c:v>9.2999999999999999E-2</c:v>
                </c:pt>
                <c:pt idx="1878">
                  <c:v>9.4E-2</c:v>
                </c:pt>
                <c:pt idx="1879">
                  <c:v>9.4E-2</c:v>
                </c:pt>
                <c:pt idx="1880">
                  <c:v>9.4E-2</c:v>
                </c:pt>
                <c:pt idx="1881">
                  <c:v>9.2999999999999999E-2</c:v>
                </c:pt>
                <c:pt idx="1882">
                  <c:v>9.2999999999999999E-2</c:v>
                </c:pt>
                <c:pt idx="1883">
                  <c:v>9.4E-2</c:v>
                </c:pt>
                <c:pt idx="1884">
                  <c:v>9.4E-2</c:v>
                </c:pt>
                <c:pt idx="1885">
                  <c:v>9.2999999999999999E-2</c:v>
                </c:pt>
                <c:pt idx="1886">
                  <c:v>9.2999999999999999E-2</c:v>
                </c:pt>
                <c:pt idx="1887">
                  <c:v>9.2999999999999999E-2</c:v>
                </c:pt>
                <c:pt idx="1888">
                  <c:v>9.2999999999999999E-2</c:v>
                </c:pt>
                <c:pt idx="1889">
                  <c:v>9.2999999999999999E-2</c:v>
                </c:pt>
                <c:pt idx="1890">
                  <c:v>9.4E-2</c:v>
                </c:pt>
                <c:pt idx="1891">
                  <c:v>9.4E-2</c:v>
                </c:pt>
                <c:pt idx="1892">
                  <c:v>9.2999999999999999E-2</c:v>
                </c:pt>
                <c:pt idx="1893">
                  <c:v>9.2999999999999999E-2</c:v>
                </c:pt>
                <c:pt idx="1894">
                  <c:v>9.2999999999999999E-2</c:v>
                </c:pt>
                <c:pt idx="1895">
                  <c:v>9.1999999999999998E-2</c:v>
                </c:pt>
                <c:pt idx="1896">
                  <c:v>0.09</c:v>
                </c:pt>
                <c:pt idx="1897">
                  <c:v>9.1999999999999998E-2</c:v>
                </c:pt>
                <c:pt idx="1898">
                  <c:v>9.2999999999999999E-2</c:v>
                </c:pt>
                <c:pt idx="1899">
                  <c:v>9.2999999999999999E-2</c:v>
                </c:pt>
                <c:pt idx="1900">
                  <c:v>9.0999999999999998E-2</c:v>
                </c:pt>
                <c:pt idx="1901">
                  <c:v>9.0999999999999998E-2</c:v>
                </c:pt>
                <c:pt idx="1902">
                  <c:v>9.1999999999999998E-2</c:v>
                </c:pt>
                <c:pt idx="1903">
                  <c:v>9.4E-2</c:v>
                </c:pt>
                <c:pt idx="1904">
                  <c:v>9.4E-2</c:v>
                </c:pt>
                <c:pt idx="1905">
                  <c:v>9.4E-2</c:v>
                </c:pt>
                <c:pt idx="1906">
                  <c:v>9.2999999999999999E-2</c:v>
                </c:pt>
                <c:pt idx="1907">
                  <c:v>9.2999999999999999E-2</c:v>
                </c:pt>
                <c:pt idx="1908">
                  <c:v>9.1999999999999998E-2</c:v>
                </c:pt>
                <c:pt idx="1909">
                  <c:v>9.0999999999999998E-2</c:v>
                </c:pt>
                <c:pt idx="1910">
                  <c:v>9.1999999999999998E-2</c:v>
                </c:pt>
                <c:pt idx="1911">
                  <c:v>9.1999999999999998E-2</c:v>
                </c:pt>
                <c:pt idx="1912">
                  <c:v>9.1999999999999998E-2</c:v>
                </c:pt>
                <c:pt idx="1913">
                  <c:v>9.2999999999999999E-2</c:v>
                </c:pt>
                <c:pt idx="1914">
                  <c:v>9.2999999999999999E-2</c:v>
                </c:pt>
                <c:pt idx="1915">
                  <c:v>9.1999999999999998E-2</c:v>
                </c:pt>
                <c:pt idx="1916">
                  <c:v>9.1999999999999998E-2</c:v>
                </c:pt>
                <c:pt idx="1917">
                  <c:v>9.1999999999999998E-2</c:v>
                </c:pt>
                <c:pt idx="1918">
                  <c:v>9.1999999999999998E-2</c:v>
                </c:pt>
                <c:pt idx="1919">
                  <c:v>9.0999999999999998E-2</c:v>
                </c:pt>
                <c:pt idx="1920">
                  <c:v>9.1999999999999998E-2</c:v>
                </c:pt>
                <c:pt idx="1921">
                  <c:v>9.2999999999999999E-2</c:v>
                </c:pt>
                <c:pt idx="1922">
                  <c:v>9.2999999999999999E-2</c:v>
                </c:pt>
                <c:pt idx="1923">
                  <c:v>9.2999999999999999E-2</c:v>
                </c:pt>
                <c:pt idx="1924">
                  <c:v>9.2999999999999999E-2</c:v>
                </c:pt>
                <c:pt idx="1925">
                  <c:v>9.1999999999999998E-2</c:v>
                </c:pt>
                <c:pt idx="1926">
                  <c:v>9.0999999999999998E-2</c:v>
                </c:pt>
                <c:pt idx="1927">
                  <c:v>9.1999999999999998E-2</c:v>
                </c:pt>
                <c:pt idx="1928">
                  <c:v>9.1999999999999998E-2</c:v>
                </c:pt>
                <c:pt idx="1929">
                  <c:v>9.0999999999999998E-2</c:v>
                </c:pt>
                <c:pt idx="1930">
                  <c:v>9.0999999999999998E-2</c:v>
                </c:pt>
                <c:pt idx="1931">
                  <c:v>0.09</c:v>
                </c:pt>
                <c:pt idx="1932">
                  <c:v>9.0999999999999998E-2</c:v>
                </c:pt>
                <c:pt idx="1933">
                  <c:v>9.1999999999999998E-2</c:v>
                </c:pt>
                <c:pt idx="1934">
                  <c:v>9.1999999999999998E-2</c:v>
                </c:pt>
                <c:pt idx="1935">
                  <c:v>9.1999999999999998E-2</c:v>
                </c:pt>
                <c:pt idx="1936">
                  <c:v>9.1999999999999998E-2</c:v>
                </c:pt>
                <c:pt idx="1937">
                  <c:v>9.1999999999999998E-2</c:v>
                </c:pt>
                <c:pt idx="1938">
                  <c:v>9.1999999999999998E-2</c:v>
                </c:pt>
                <c:pt idx="1939">
                  <c:v>9.1999999999999998E-2</c:v>
                </c:pt>
                <c:pt idx="1940">
                  <c:v>9.0999999999999998E-2</c:v>
                </c:pt>
                <c:pt idx="1941">
                  <c:v>9.0999999999999998E-2</c:v>
                </c:pt>
                <c:pt idx="1942">
                  <c:v>9.1999999999999998E-2</c:v>
                </c:pt>
                <c:pt idx="1943">
                  <c:v>9.1999999999999998E-2</c:v>
                </c:pt>
                <c:pt idx="1944">
                  <c:v>9.1999999999999998E-2</c:v>
                </c:pt>
                <c:pt idx="1945">
                  <c:v>9.1999999999999998E-2</c:v>
                </c:pt>
                <c:pt idx="1946">
                  <c:v>9.1999999999999998E-2</c:v>
                </c:pt>
                <c:pt idx="1947">
                  <c:v>9.1999999999999998E-2</c:v>
                </c:pt>
                <c:pt idx="1948">
                  <c:v>9.1999999999999998E-2</c:v>
                </c:pt>
                <c:pt idx="1949">
                  <c:v>9.2999999999999999E-2</c:v>
                </c:pt>
                <c:pt idx="1950">
                  <c:v>9.1999999999999998E-2</c:v>
                </c:pt>
                <c:pt idx="1951">
                  <c:v>9.1999999999999998E-2</c:v>
                </c:pt>
                <c:pt idx="1952">
                  <c:v>9.0999999999999998E-2</c:v>
                </c:pt>
                <c:pt idx="1953">
                  <c:v>9.1999999999999998E-2</c:v>
                </c:pt>
                <c:pt idx="1954">
                  <c:v>9.1999999999999998E-2</c:v>
                </c:pt>
                <c:pt idx="1955">
                  <c:v>9.0999999999999998E-2</c:v>
                </c:pt>
                <c:pt idx="1956">
                  <c:v>9.0999999999999998E-2</c:v>
                </c:pt>
                <c:pt idx="1957">
                  <c:v>9.1999999999999998E-2</c:v>
                </c:pt>
                <c:pt idx="1958">
                  <c:v>9.0999999999999998E-2</c:v>
                </c:pt>
                <c:pt idx="1959">
                  <c:v>9.1999999999999998E-2</c:v>
                </c:pt>
                <c:pt idx="1960">
                  <c:v>9.2999999999999999E-2</c:v>
                </c:pt>
                <c:pt idx="1961">
                  <c:v>9.1999999999999998E-2</c:v>
                </c:pt>
                <c:pt idx="1962">
                  <c:v>9.1999999999999998E-2</c:v>
                </c:pt>
                <c:pt idx="1963">
                  <c:v>9.1999999999999998E-2</c:v>
                </c:pt>
                <c:pt idx="1964">
                  <c:v>9.1999999999999998E-2</c:v>
                </c:pt>
                <c:pt idx="1965">
                  <c:v>9.1999999999999998E-2</c:v>
                </c:pt>
                <c:pt idx="1966">
                  <c:v>9.0999999999999998E-2</c:v>
                </c:pt>
                <c:pt idx="1967">
                  <c:v>9.0999999999999998E-2</c:v>
                </c:pt>
                <c:pt idx="1968">
                  <c:v>9.0999999999999998E-2</c:v>
                </c:pt>
                <c:pt idx="1969">
                  <c:v>9.1999999999999998E-2</c:v>
                </c:pt>
                <c:pt idx="1970">
                  <c:v>9.1999999999999998E-2</c:v>
                </c:pt>
                <c:pt idx="1971">
                  <c:v>9.1999999999999998E-2</c:v>
                </c:pt>
                <c:pt idx="1972">
                  <c:v>9.0999999999999998E-2</c:v>
                </c:pt>
                <c:pt idx="1973">
                  <c:v>9.1999999999999998E-2</c:v>
                </c:pt>
                <c:pt idx="1974">
                  <c:v>9.0999999999999998E-2</c:v>
                </c:pt>
                <c:pt idx="1975">
                  <c:v>9.0999999999999998E-2</c:v>
                </c:pt>
                <c:pt idx="1976">
                  <c:v>0.09</c:v>
                </c:pt>
                <c:pt idx="1977">
                  <c:v>0.09</c:v>
                </c:pt>
                <c:pt idx="1978">
                  <c:v>9.0999999999999998E-2</c:v>
                </c:pt>
                <c:pt idx="1979">
                  <c:v>9.1999999999999998E-2</c:v>
                </c:pt>
                <c:pt idx="1980">
                  <c:v>9.1999999999999998E-2</c:v>
                </c:pt>
                <c:pt idx="1981">
                  <c:v>9.0999999999999998E-2</c:v>
                </c:pt>
                <c:pt idx="1982">
                  <c:v>9.0999999999999998E-2</c:v>
                </c:pt>
                <c:pt idx="1983">
                  <c:v>9.0999999999999998E-2</c:v>
                </c:pt>
                <c:pt idx="1984">
                  <c:v>9.0999999999999998E-2</c:v>
                </c:pt>
                <c:pt idx="1985">
                  <c:v>9.1999999999999998E-2</c:v>
                </c:pt>
                <c:pt idx="1986">
                  <c:v>9.1999999999999998E-2</c:v>
                </c:pt>
                <c:pt idx="1987">
                  <c:v>9.1999999999999998E-2</c:v>
                </c:pt>
                <c:pt idx="1988">
                  <c:v>9.1999999999999998E-2</c:v>
                </c:pt>
                <c:pt idx="1989">
                  <c:v>9.0999999999999998E-2</c:v>
                </c:pt>
                <c:pt idx="1990">
                  <c:v>0.09</c:v>
                </c:pt>
                <c:pt idx="1991">
                  <c:v>9.0999999999999998E-2</c:v>
                </c:pt>
                <c:pt idx="1992">
                  <c:v>9.1999999999999998E-2</c:v>
                </c:pt>
                <c:pt idx="1993">
                  <c:v>9.2999999999999999E-2</c:v>
                </c:pt>
                <c:pt idx="1994">
                  <c:v>9.1999999999999998E-2</c:v>
                </c:pt>
                <c:pt idx="1995">
                  <c:v>9.1999999999999998E-2</c:v>
                </c:pt>
                <c:pt idx="1996">
                  <c:v>9.2999999999999999E-2</c:v>
                </c:pt>
                <c:pt idx="1997">
                  <c:v>9.1999999999999998E-2</c:v>
                </c:pt>
                <c:pt idx="1998">
                  <c:v>9.1999999999999998E-2</c:v>
                </c:pt>
                <c:pt idx="1999">
                  <c:v>9.1999999999999998E-2</c:v>
                </c:pt>
                <c:pt idx="2000">
                  <c:v>9.1999999999999998E-2</c:v>
                </c:pt>
                <c:pt idx="2001">
                  <c:v>9.1999999999999998E-2</c:v>
                </c:pt>
                <c:pt idx="2002">
                  <c:v>9.1999999999999998E-2</c:v>
                </c:pt>
                <c:pt idx="2003">
                  <c:v>9.1999999999999998E-2</c:v>
                </c:pt>
                <c:pt idx="2004">
                  <c:v>9.1999999999999998E-2</c:v>
                </c:pt>
                <c:pt idx="2005">
                  <c:v>9.0999999999999998E-2</c:v>
                </c:pt>
                <c:pt idx="2006">
                  <c:v>9.0999999999999998E-2</c:v>
                </c:pt>
                <c:pt idx="2007">
                  <c:v>0.09</c:v>
                </c:pt>
                <c:pt idx="2008">
                  <c:v>9.0999999999999998E-2</c:v>
                </c:pt>
                <c:pt idx="2009">
                  <c:v>9.1999999999999998E-2</c:v>
                </c:pt>
                <c:pt idx="2010">
                  <c:v>9.1999999999999998E-2</c:v>
                </c:pt>
                <c:pt idx="2011">
                  <c:v>9.0999999999999998E-2</c:v>
                </c:pt>
                <c:pt idx="2012">
                  <c:v>9.0999999999999998E-2</c:v>
                </c:pt>
                <c:pt idx="2013">
                  <c:v>9.0999999999999998E-2</c:v>
                </c:pt>
                <c:pt idx="2014">
                  <c:v>9.1999999999999998E-2</c:v>
                </c:pt>
                <c:pt idx="2015">
                  <c:v>9.1999999999999998E-2</c:v>
                </c:pt>
                <c:pt idx="2016">
                  <c:v>9.1999999999999998E-2</c:v>
                </c:pt>
                <c:pt idx="2017">
                  <c:v>9.1999999999999998E-2</c:v>
                </c:pt>
                <c:pt idx="2018">
                  <c:v>9.1999999999999998E-2</c:v>
                </c:pt>
                <c:pt idx="2019">
                  <c:v>9.1999999999999998E-2</c:v>
                </c:pt>
                <c:pt idx="2020">
                  <c:v>9.0999999999999998E-2</c:v>
                </c:pt>
                <c:pt idx="2021">
                  <c:v>9.0999999999999998E-2</c:v>
                </c:pt>
                <c:pt idx="2022">
                  <c:v>9.1999999999999998E-2</c:v>
                </c:pt>
                <c:pt idx="2023">
                  <c:v>9.1999999999999998E-2</c:v>
                </c:pt>
                <c:pt idx="2024">
                  <c:v>9.1999999999999998E-2</c:v>
                </c:pt>
                <c:pt idx="2025">
                  <c:v>9.1999999999999998E-2</c:v>
                </c:pt>
                <c:pt idx="2026">
                  <c:v>9.0999999999999998E-2</c:v>
                </c:pt>
                <c:pt idx="2027">
                  <c:v>0.09</c:v>
                </c:pt>
                <c:pt idx="2028">
                  <c:v>9.0999999999999998E-2</c:v>
                </c:pt>
                <c:pt idx="2029">
                  <c:v>9.0999999999999998E-2</c:v>
                </c:pt>
                <c:pt idx="2030">
                  <c:v>9.0999999999999998E-2</c:v>
                </c:pt>
                <c:pt idx="2031">
                  <c:v>9.0999999999999998E-2</c:v>
                </c:pt>
                <c:pt idx="2032">
                  <c:v>9.1999999999999998E-2</c:v>
                </c:pt>
                <c:pt idx="2033">
                  <c:v>9.1999999999999998E-2</c:v>
                </c:pt>
                <c:pt idx="2034">
                  <c:v>9.0999999999999998E-2</c:v>
                </c:pt>
                <c:pt idx="2035">
                  <c:v>9.0999999999999998E-2</c:v>
                </c:pt>
                <c:pt idx="2036">
                  <c:v>9.0999999999999998E-2</c:v>
                </c:pt>
                <c:pt idx="2037">
                  <c:v>0.09</c:v>
                </c:pt>
                <c:pt idx="2038">
                  <c:v>0.09</c:v>
                </c:pt>
                <c:pt idx="2039">
                  <c:v>9.0999999999999998E-2</c:v>
                </c:pt>
                <c:pt idx="2040">
                  <c:v>9.0999999999999998E-2</c:v>
                </c:pt>
                <c:pt idx="2041">
                  <c:v>8.8999999999999996E-2</c:v>
                </c:pt>
                <c:pt idx="2042">
                  <c:v>0.09</c:v>
                </c:pt>
                <c:pt idx="2043">
                  <c:v>9.0999999999999998E-2</c:v>
                </c:pt>
                <c:pt idx="2044">
                  <c:v>9.0999999999999998E-2</c:v>
                </c:pt>
                <c:pt idx="2045">
                  <c:v>9.0999999999999998E-2</c:v>
                </c:pt>
                <c:pt idx="2046">
                  <c:v>9.0999999999999998E-2</c:v>
                </c:pt>
                <c:pt idx="2047">
                  <c:v>9.0999999999999998E-2</c:v>
                </c:pt>
                <c:pt idx="2048">
                  <c:v>9.0999999999999998E-2</c:v>
                </c:pt>
                <c:pt idx="2049">
                  <c:v>9.0999999999999998E-2</c:v>
                </c:pt>
                <c:pt idx="2050">
                  <c:v>9.0999999999999998E-2</c:v>
                </c:pt>
                <c:pt idx="2051">
                  <c:v>9.0999999999999998E-2</c:v>
                </c:pt>
                <c:pt idx="2052">
                  <c:v>0.09</c:v>
                </c:pt>
                <c:pt idx="2053">
                  <c:v>9.0999999999999998E-2</c:v>
                </c:pt>
                <c:pt idx="2054">
                  <c:v>9.0999999999999998E-2</c:v>
                </c:pt>
                <c:pt idx="2055">
                  <c:v>9.0999999999999998E-2</c:v>
                </c:pt>
                <c:pt idx="2056">
                  <c:v>9.0999999999999998E-2</c:v>
                </c:pt>
                <c:pt idx="2057">
                  <c:v>9.1999999999999998E-2</c:v>
                </c:pt>
                <c:pt idx="2058">
                  <c:v>9.1999999999999998E-2</c:v>
                </c:pt>
                <c:pt idx="2059">
                  <c:v>0.09</c:v>
                </c:pt>
                <c:pt idx="2060">
                  <c:v>9.0999999999999998E-2</c:v>
                </c:pt>
                <c:pt idx="2061">
                  <c:v>9.1999999999999998E-2</c:v>
                </c:pt>
                <c:pt idx="2062">
                  <c:v>9.1999999999999998E-2</c:v>
                </c:pt>
                <c:pt idx="2063">
                  <c:v>9.1999999999999998E-2</c:v>
                </c:pt>
                <c:pt idx="2064">
                  <c:v>9.0999999999999998E-2</c:v>
                </c:pt>
                <c:pt idx="2065">
                  <c:v>9.0999999999999998E-2</c:v>
                </c:pt>
                <c:pt idx="2066">
                  <c:v>9.1999999999999998E-2</c:v>
                </c:pt>
                <c:pt idx="2067">
                  <c:v>9.0999999999999998E-2</c:v>
                </c:pt>
                <c:pt idx="2068">
                  <c:v>9.0999999999999998E-2</c:v>
                </c:pt>
                <c:pt idx="2069">
                  <c:v>9.0999999999999998E-2</c:v>
                </c:pt>
                <c:pt idx="2070">
                  <c:v>9.1999999999999998E-2</c:v>
                </c:pt>
                <c:pt idx="2071">
                  <c:v>9.0999999999999998E-2</c:v>
                </c:pt>
                <c:pt idx="2072">
                  <c:v>0.09</c:v>
                </c:pt>
                <c:pt idx="2073">
                  <c:v>9.1999999999999998E-2</c:v>
                </c:pt>
                <c:pt idx="2074">
                  <c:v>9.1999999999999998E-2</c:v>
                </c:pt>
                <c:pt idx="2075">
                  <c:v>9.0999999999999998E-2</c:v>
                </c:pt>
                <c:pt idx="2076">
                  <c:v>9.0999999999999998E-2</c:v>
                </c:pt>
                <c:pt idx="2077">
                  <c:v>9.0999999999999998E-2</c:v>
                </c:pt>
                <c:pt idx="2078">
                  <c:v>9.0999999999999998E-2</c:v>
                </c:pt>
                <c:pt idx="2079">
                  <c:v>0.09</c:v>
                </c:pt>
                <c:pt idx="2080">
                  <c:v>9.0999999999999998E-2</c:v>
                </c:pt>
                <c:pt idx="2081">
                  <c:v>9.0999999999999998E-2</c:v>
                </c:pt>
                <c:pt idx="2082">
                  <c:v>9.0999999999999998E-2</c:v>
                </c:pt>
                <c:pt idx="2083">
                  <c:v>0.09</c:v>
                </c:pt>
                <c:pt idx="2084">
                  <c:v>0.09</c:v>
                </c:pt>
                <c:pt idx="2085">
                  <c:v>0.09</c:v>
                </c:pt>
                <c:pt idx="2086">
                  <c:v>9.0999999999999998E-2</c:v>
                </c:pt>
                <c:pt idx="2087">
                  <c:v>0.09</c:v>
                </c:pt>
                <c:pt idx="2088">
                  <c:v>0.09</c:v>
                </c:pt>
                <c:pt idx="2089">
                  <c:v>0.09</c:v>
                </c:pt>
                <c:pt idx="2090">
                  <c:v>0.09</c:v>
                </c:pt>
                <c:pt idx="2091">
                  <c:v>0.09</c:v>
                </c:pt>
                <c:pt idx="2092">
                  <c:v>9.1999999999999998E-2</c:v>
                </c:pt>
                <c:pt idx="2093">
                  <c:v>9.0999999999999998E-2</c:v>
                </c:pt>
                <c:pt idx="2094">
                  <c:v>9.1999999999999998E-2</c:v>
                </c:pt>
                <c:pt idx="2095">
                  <c:v>9.0999999999999998E-2</c:v>
                </c:pt>
                <c:pt idx="2096">
                  <c:v>9.0999999999999998E-2</c:v>
                </c:pt>
                <c:pt idx="2097">
                  <c:v>9.1999999999999998E-2</c:v>
                </c:pt>
                <c:pt idx="2098">
                  <c:v>9.1999999999999998E-2</c:v>
                </c:pt>
                <c:pt idx="2099">
                  <c:v>9.1999999999999998E-2</c:v>
                </c:pt>
                <c:pt idx="2100">
                  <c:v>9.1999999999999998E-2</c:v>
                </c:pt>
                <c:pt idx="2101">
                  <c:v>9.1999999999999998E-2</c:v>
                </c:pt>
                <c:pt idx="2102">
                  <c:v>9.1999999999999998E-2</c:v>
                </c:pt>
                <c:pt idx="2103">
                  <c:v>9.1999999999999998E-2</c:v>
                </c:pt>
                <c:pt idx="2104">
                  <c:v>9.2999999999999999E-2</c:v>
                </c:pt>
                <c:pt idx="2105">
                  <c:v>9.1999999999999998E-2</c:v>
                </c:pt>
                <c:pt idx="2106">
                  <c:v>9.1999999999999998E-2</c:v>
                </c:pt>
                <c:pt idx="2107">
                  <c:v>9.0999999999999998E-2</c:v>
                </c:pt>
                <c:pt idx="2108">
                  <c:v>9.1999999999999998E-2</c:v>
                </c:pt>
                <c:pt idx="2109">
                  <c:v>9.1999999999999998E-2</c:v>
                </c:pt>
                <c:pt idx="2110">
                  <c:v>9.1999999999999998E-2</c:v>
                </c:pt>
                <c:pt idx="2111">
                  <c:v>9.0999999999999998E-2</c:v>
                </c:pt>
                <c:pt idx="2112">
                  <c:v>9.1999999999999998E-2</c:v>
                </c:pt>
                <c:pt idx="2113">
                  <c:v>9.1999999999999998E-2</c:v>
                </c:pt>
                <c:pt idx="2114">
                  <c:v>9.2999999999999999E-2</c:v>
                </c:pt>
                <c:pt idx="2115">
                  <c:v>9.1999999999999998E-2</c:v>
                </c:pt>
                <c:pt idx="2116">
                  <c:v>9.1999999999999998E-2</c:v>
                </c:pt>
                <c:pt idx="2117">
                  <c:v>9.2999999999999999E-2</c:v>
                </c:pt>
                <c:pt idx="2118">
                  <c:v>9.1999999999999998E-2</c:v>
                </c:pt>
                <c:pt idx="2119">
                  <c:v>9.1999999999999998E-2</c:v>
                </c:pt>
                <c:pt idx="2120">
                  <c:v>9.2999999999999999E-2</c:v>
                </c:pt>
                <c:pt idx="2121">
                  <c:v>9.1999999999999998E-2</c:v>
                </c:pt>
                <c:pt idx="2122">
                  <c:v>9.0999999999999998E-2</c:v>
                </c:pt>
                <c:pt idx="2123">
                  <c:v>0.09</c:v>
                </c:pt>
                <c:pt idx="2124">
                  <c:v>9.1999999999999998E-2</c:v>
                </c:pt>
                <c:pt idx="2125">
                  <c:v>9.1999999999999998E-2</c:v>
                </c:pt>
                <c:pt idx="2126">
                  <c:v>9.1999999999999998E-2</c:v>
                </c:pt>
                <c:pt idx="2127">
                  <c:v>9.0999999999999998E-2</c:v>
                </c:pt>
                <c:pt idx="2128">
                  <c:v>9.1999999999999998E-2</c:v>
                </c:pt>
                <c:pt idx="2129">
                  <c:v>9.1999999999999998E-2</c:v>
                </c:pt>
                <c:pt idx="2130">
                  <c:v>9.1999999999999998E-2</c:v>
                </c:pt>
                <c:pt idx="2131">
                  <c:v>9.2999999999999999E-2</c:v>
                </c:pt>
                <c:pt idx="2132">
                  <c:v>9.1999999999999998E-2</c:v>
                </c:pt>
                <c:pt idx="2133">
                  <c:v>9.2999999999999999E-2</c:v>
                </c:pt>
                <c:pt idx="2134">
                  <c:v>9.1999999999999998E-2</c:v>
                </c:pt>
                <c:pt idx="2135">
                  <c:v>9.1999999999999998E-2</c:v>
                </c:pt>
                <c:pt idx="2136">
                  <c:v>9.1999999999999998E-2</c:v>
                </c:pt>
                <c:pt idx="2137">
                  <c:v>9.1999999999999998E-2</c:v>
                </c:pt>
                <c:pt idx="2138">
                  <c:v>9.0999999999999998E-2</c:v>
                </c:pt>
                <c:pt idx="2139">
                  <c:v>9.1999999999999998E-2</c:v>
                </c:pt>
                <c:pt idx="2140">
                  <c:v>9.1999999999999998E-2</c:v>
                </c:pt>
                <c:pt idx="2141">
                  <c:v>9.1999999999999998E-2</c:v>
                </c:pt>
                <c:pt idx="2142">
                  <c:v>9.1999999999999998E-2</c:v>
                </c:pt>
                <c:pt idx="2143">
                  <c:v>9.0999999999999998E-2</c:v>
                </c:pt>
                <c:pt idx="2144">
                  <c:v>9.0999999999999998E-2</c:v>
                </c:pt>
                <c:pt idx="2145">
                  <c:v>9.0999999999999998E-2</c:v>
                </c:pt>
                <c:pt idx="2146">
                  <c:v>9.1999999999999998E-2</c:v>
                </c:pt>
                <c:pt idx="2147">
                  <c:v>9.1999999999999998E-2</c:v>
                </c:pt>
                <c:pt idx="2148">
                  <c:v>9.0999999999999998E-2</c:v>
                </c:pt>
                <c:pt idx="2149">
                  <c:v>9.1999999999999998E-2</c:v>
                </c:pt>
                <c:pt idx="2150">
                  <c:v>9.0999999999999998E-2</c:v>
                </c:pt>
                <c:pt idx="2151">
                  <c:v>9.0999999999999998E-2</c:v>
                </c:pt>
                <c:pt idx="2152">
                  <c:v>9.0999999999999998E-2</c:v>
                </c:pt>
                <c:pt idx="2153">
                  <c:v>9.0999999999999998E-2</c:v>
                </c:pt>
                <c:pt idx="2154">
                  <c:v>9.1999999999999998E-2</c:v>
                </c:pt>
                <c:pt idx="2155">
                  <c:v>9.0999999999999998E-2</c:v>
                </c:pt>
                <c:pt idx="2156">
                  <c:v>9.0999999999999998E-2</c:v>
                </c:pt>
                <c:pt idx="2157">
                  <c:v>9.0999999999999998E-2</c:v>
                </c:pt>
                <c:pt idx="2158">
                  <c:v>9.0999999999999998E-2</c:v>
                </c:pt>
                <c:pt idx="2159">
                  <c:v>9.0999999999999998E-2</c:v>
                </c:pt>
                <c:pt idx="2160">
                  <c:v>9.0999999999999998E-2</c:v>
                </c:pt>
                <c:pt idx="2161">
                  <c:v>9.0999999999999998E-2</c:v>
                </c:pt>
                <c:pt idx="2162">
                  <c:v>9.2999999999999999E-2</c:v>
                </c:pt>
                <c:pt idx="2163">
                  <c:v>9.0999999999999998E-2</c:v>
                </c:pt>
                <c:pt idx="2164">
                  <c:v>9.0999999999999998E-2</c:v>
                </c:pt>
                <c:pt idx="2165">
                  <c:v>9.0999999999999998E-2</c:v>
                </c:pt>
                <c:pt idx="2166">
                  <c:v>0.09</c:v>
                </c:pt>
                <c:pt idx="2167">
                  <c:v>9.0999999999999998E-2</c:v>
                </c:pt>
                <c:pt idx="2168">
                  <c:v>9.0999999999999998E-2</c:v>
                </c:pt>
                <c:pt idx="2169">
                  <c:v>9.1999999999999998E-2</c:v>
                </c:pt>
                <c:pt idx="2170">
                  <c:v>9.0999999999999998E-2</c:v>
                </c:pt>
                <c:pt idx="2171">
                  <c:v>0.09</c:v>
                </c:pt>
                <c:pt idx="2172">
                  <c:v>0.09</c:v>
                </c:pt>
                <c:pt idx="2173">
                  <c:v>9.0999999999999998E-2</c:v>
                </c:pt>
                <c:pt idx="2174">
                  <c:v>0.09</c:v>
                </c:pt>
                <c:pt idx="2175">
                  <c:v>0.09</c:v>
                </c:pt>
                <c:pt idx="2176">
                  <c:v>0.09</c:v>
                </c:pt>
                <c:pt idx="2177">
                  <c:v>9.0999999999999998E-2</c:v>
                </c:pt>
                <c:pt idx="2178">
                  <c:v>0.09</c:v>
                </c:pt>
                <c:pt idx="2179">
                  <c:v>0.09</c:v>
                </c:pt>
                <c:pt idx="2180">
                  <c:v>9.1999999999999998E-2</c:v>
                </c:pt>
                <c:pt idx="2181">
                  <c:v>9.0999999999999998E-2</c:v>
                </c:pt>
                <c:pt idx="2182">
                  <c:v>9.1999999999999998E-2</c:v>
                </c:pt>
                <c:pt idx="2183">
                  <c:v>9.1999999999999998E-2</c:v>
                </c:pt>
                <c:pt idx="2184">
                  <c:v>9.1999999999999998E-2</c:v>
                </c:pt>
                <c:pt idx="2185">
                  <c:v>9.1999999999999998E-2</c:v>
                </c:pt>
                <c:pt idx="2186">
                  <c:v>9.0999999999999998E-2</c:v>
                </c:pt>
                <c:pt idx="2187">
                  <c:v>9.0999999999999998E-2</c:v>
                </c:pt>
                <c:pt idx="2188">
                  <c:v>9.0999999999999998E-2</c:v>
                </c:pt>
                <c:pt idx="2189">
                  <c:v>9.0999999999999998E-2</c:v>
                </c:pt>
                <c:pt idx="2190">
                  <c:v>9.1999999999999998E-2</c:v>
                </c:pt>
                <c:pt idx="2191">
                  <c:v>9.0999999999999998E-2</c:v>
                </c:pt>
                <c:pt idx="2192">
                  <c:v>9.1999999999999998E-2</c:v>
                </c:pt>
                <c:pt idx="2193">
                  <c:v>9.0999999999999998E-2</c:v>
                </c:pt>
                <c:pt idx="2194">
                  <c:v>9.0999999999999998E-2</c:v>
                </c:pt>
                <c:pt idx="2195">
                  <c:v>9.1999999999999998E-2</c:v>
                </c:pt>
                <c:pt idx="2196">
                  <c:v>9.1999999999999998E-2</c:v>
                </c:pt>
                <c:pt idx="2197">
                  <c:v>9.1999999999999998E-2</c:v>
                </c:pt>
                <c:pt idx="2198">
                  <c:v>9.1999999999999998E-2</c:v>
                </c:pt>
                <c:pt idx="2199">
                  <c:v>9.1999999999999998E-2</c:v>
                </c:pt>
                <c:pt idx="2200">
                  <c:v>9.1999999999999998E-2</c:v>
                </c:pt>
                <c:pt idx="2201">
                  <c:v>9.1999999999999998E-2</c:v>
                </c:pt>
                <c:pt idx="2202">
                  <c:v>9.1999999999999998E-2</c:v>
                </c:pt>
                <c:pt idx="2203">
                  <c:v>9.1999999999999998E-2</c:v>
                </c:pt>
                <c:pt idx="2204">
                  <c:v>9.0999999999999998E-2</c:v>
                </c:pt>
                <c:pt idx="2205">
                  <c:v>9.0999999999999998E-2</c:v>
                </c:pt>
                <c:pt idx="2206">
                  <c:v>9.0999999999999998E-2</c:v>
                </c:pt>
                <c:pt idx="2207">
                  <c:v>9.0999999999999998E-2</c:v>
                </c:pt>
                <c:pt idx="2208">
                  <c:v>9.1999999999999998E-2</c:v>
                </c:pt>
                <c:pt idx="2209">
                  <c:v>9.0999999999999998E-2</c:v>
                </c:pt>
                <c:pt idx="2210">
                  <c:v>9.0999999999999998E-2</c:v>
                </c:pt>
                <c:pt idx="2211">
                  <c:v>9.0999999999999998E-2</c:v>
                </c:pt>
                <c:pt idx="2212">
                  <c:v>9.0999999999999998E-2</c:v>
                </c:pt>
                <c:pt idx="2213">
                  <c:v>9.0999999999999998E-2</c:v>
                </c:pt>
                <c:pt idx="2214">
                  <c:v>0.09</c:v>
                </c:pt>
                <c:pt idx="2215">
                  <c:v>0.09</c:v>
                </c:pt>
                <c:pt idx="2216">
                  <c:v>0.09</c:v>
                </c:pt>
                <c:pt idx="2217">
                  <c:v>9.1999999999999998E-2</c:v>
                </c:pt>
                <c:pt idx="2218">
                  <c:v>9.0999999999999998E-2</c:v>
                </c:pt>
                <c:pt idx="2219">
                  <c:v>9.0999999999999998E-2</c:v>
                </c:pt>
                <c:pt idx="2220">
                  <c:v>9.0999999999999998E-2</c:v>
                </c:pt>
                <c:pt idx="2221">
                  <c:v>9.0999999999999998E-2</c:v>
                </c:pt>
                <c:pt idx="2222">
                  <c:v>9.0999999999999998E-2</c:v>
                </c:pt>
                <c:pt idx="2223">
                  <c:v>9.0999999999999998E-2</c:v>
                </c:pt>
                <c:pt idx="2224">
                  <c:v>9.1999999999999998E-2</c:v>
                </c:pt>
                <c:pt idx="2225">
                  <c:v>9.1999999999999998E-2</c:v>
                </c:pt>
                <c:pt idx="2226">
                  <c:v>9.1999999999999998E-2</c:v>
                </c:pt>
                <c:pt idx="2227">
                  <c:v>9.1999999999999998E-2</c:v>
                </c:pt>
                <c:pt idx="2228">
                  <c:v>9.1999999999999998E-2</c:v>
                </c:pt>
                <c:pt idx="2229">
                  <c:v>9.1999999999999998E-2</c:v>
                </c:pt>
                <c:pt idx="2230">
                  <c:v>9.1999999999999998E-2</c:v>
                </c:pt>
                <c:pt idx="2231">
                  <c:v>9.2999999999999999E-2</c:v>
                </c:pt>
                <c:pt idx="2232">
                  <c:v>9.1999999999999998E-2</c:v>
                </c:pt>
                <c:pt idx="2233">
                  <c:v>9.1999999999999998E-2</c:v>
                </c:pt>
                <c:pt idx="2234">
                  <c:v>9.1999999999999998E-2</c:v>
                </c:pt>
                <c:pt idx="2235">
                  <c:v>9.2999999999999999E-2</c:v>
                </c:pt>
                <c:pt idx="2236">
                  <c:v>9.1999999999999998E-2</c:v>
                </c:pt>
                <c:pt idx="2237">
                  <c:v>9.2999999999999999E-2</c:v>
                </c:pt>
                <c:pt idx="2238">
                  <c:v>9.1999999999999998E-2</c:v>
                </c:pt>
                <c:pt idx="2239">
                  <c:v>9.1999999999999998E-2</c:v>
                </c:pt>
                <c:pt idx="2240">
                  <c:v>9.1999999999999998E-2</c:v>
                </c:pt>
                <c:pt idx="2241">
                  <c:v>9.2999999999999999E-2</c:v>
                </c:pt>
                <c:pt idx="2242">
                  <c:v>9.2999999999999999E-2</c:v>
                </c:pt>
                <c:pt idx="2243">
                  <c:v>9.1999999999999998E-2</c:v>
                </c:pt>
                <c:pt idx="2244">
                  <c:v>9.2999999999999999E-2</c:v>
                </c:pt>
                <c:pt idx="2245">
                  <c:v>9.2999999999999999E-2</c:v>
                </c:pt>
                <c:pt idx="2246">
                  <c:v>9.1999999999999998E-2</c:v>
                </c:pt>
                <c:pt idx="2247">
                  <c:v>9.1999999999999998E-2</c:v>
                </c:pt>
                <c:pt idx="2248">
                  <c:v>9.2999999999999999E-2</c:v>
                </c:pt>
                <c:pt idx="2249">
                  <c:v>9.2999999999999999E-2</c:v>
                </c:pt>
                <c:pt idx="2250">
                  <c:v>9.1999999999999998E-2</c:v>
                </c:pt>
                <c:pt idx="2251">
                  <c:v>9.0999999999999998E-2</c:v>
                </c:pt>
                <c:pt idx="2252">
                  <c:v>9.1999999999999998E-2</c:v>
                </c:pt>
                <c:pt idx="2253">
                  <c:v>9.1999999999999998E-2</c:v>
                </c:pt>
                <c:pt idx="2254">
                  <c:v>9.1999999999999998E-2</c:v>
                </c:pt>
                <c:pt idx="2255">
                  <c:v>9.0999999999999998E-2</c:v>
                </c:pt>
                <c:pt idx="2256">
                  <c:v>9.1999999999999998E-2</c:v>
                </c:pt>
                <c:pt idx="2257">
                  <c:v>9.0999999999999998E-2</c:v>
                </c:pt>
                <c:pt idx="2258">
                  <c:v>9.0999999999999998E-2</c:v>
                </c:pt>
                <c:pt idx="2259">
                  <c:v>9.1999999999999998E-2</c:v>
                </c:pt>
                <c:pt idx="2260">
                  <c:v>9.1999999999999998E-2</c:v>
                </c:pt>
                <c:pt idx="2261">
                  <c:v>9.0999999999999998E-2</c:v>
                </c:pt>
                <c:pt idx="2262">
                  <c:v>9.0999999999999998E-2</c:v>
                </c:pt>
                <c:pt idx="2263">
                  <c:v>9.0999999999999998E-2</c:v>
                </c:pt>
                <c:pt idx="2264">
                  <c:v>9.0999999999999998E-2</c:v>
                </c:pt>
                <c:pt idx="2265">
                  <c:v>9.1999999999999998E-2</c:v>
                </c:pt>
                <c:pt idx="2266">
                  <c:v>9.1999999999999998E-2</c:v>
                </c:pt>
                <c:pt idx="2267">
                  <c:v>9.0999999999999998E-2</c:v>
                </c:pt>
                <c:pt idx="2268">
                  <c:v>9.1999999999999998E-2</c:v>
                </c:pt>
                <c:pt idx="2269">
                  <c:v>9.0999999999999998E-2</c:v>
                </c:pt>
                <c:pt idx="2270">
                  <c:v>9.1999999999999998E-2</c:v>
                </c:pt>
                <c:pt idx="2271">
                  <c:v>9.1999999999999998E-2</c:v>
                </c:pt>
                <c:pt idx="2272">
                  <c:v>9.0999999999999998E-2</c:v>
                </c:pt>
                <c:pt idx="2273">
                  <c:v>9.1999999999999998E-2</c:v>
                </c:pt>
                <c:pt idx="2274">
                  <c:v>9.1999999999999998E-2</c:v>
                </c:pt>
                <c:pt idx="2275">
                  <c:v>9.1999999999999998E-2</c:v>
                </c:pt>
                <c:pt idx="2276">
                  <c:v>9.1999999999999998E-2</c:v>
                </c:pt>
                <c:pt idx="2277">
                  <c:v>9.2999999999999999E-2</c:v>
                </c:pt>
                <c:pt idx="2278">
                  <c:v>9.1999999999999998E-2</c:v>
                </c:pt>
                <c:pt idx="2279">
                  <c:v>9.2999999999999999E-2</c:v>
                </c:pt>
                <c:pt idx="2280">
                  <c:v>9.1999999999999998E-2</c:v>
                </c:pt>
                <c:pt idx="2281">
                  <c:v>0.09</c:v>
                </c:pt>
                <c:pt idx="2282">
                  <c:v>9.1999999999999998E-2</c:v>
                </c:pt>
                <c:pt idx="2283">
                  <c:v>9.4E-2</c:v>
                </c:pt>
                <c:pt idx="2284">
                  <c:v>9.1999999999999998E-2</c:v>
                </c:pt>
                <c:pt idx="2285">
                  <c:v>9.0999999999999998E-2</c:v>
                </c:pt>
                <c:pt idx="2286">
                  <c:v>9.1999999999999998E-2</c:v>
                </c:pt>
                <c:pt idx="2287">
                  <c:v>9.2999999999999999E-2</c:v>
                </c:pt>
                <c:pt idx="2288">
                  <c:v>9.2999999999999999E-2</c:v>
                </c:pt>
                <c:pt idx="2289">
                  <c:v>9.1999999999999998E-2</c:v>
                </c:pt>
                <c:pt idx="2290">
                  <c:v>9.1999999999999998E-2</c:v>
                </c:pt>
                <c:pt idx="2291">
                  <c:v>9.1999999999999998E-2</c:v>
                </c:pt>
                <c:pt idx="2292">
                  <c:v>9.1999999999999998E-2</c:v>
                </c:pt>
                <c:pt idx="2293">
                  <c:v>9.1999999999999998E-2</c:v>
                </c:pt>
                <c:pt idx="2294">
                  <c:v>9.1999999999999998E-2</c:v>
                </c:pt>
                <c:pt idx="2295">
                  <c:v>9.1999999999999998E-2</c:v>
                </c:pt>
                <c:pt idx="2296">
                  <c:v>9.1999999999999998E-2</c:v>
                </c:pt>
                <c:pt idx="2297">
                  <c:v>9.2999999999999999E-2</c:v>
                </c:pt>
                <c:pt idx="2298">
                  <c:v>9.1999999999999998E-2</c:v>
                </c:pt>
                <c:pt idx="2299">
                  <c:v>9.1999999999999998E-2</c:v>
                </c:pt>
                <c:pt idx="2300">
                  <c:v>9.1999999999999998E-2</c:v>
                </c:pt>
                <c:pt idx="2301">
                  <c:v>9.2999999999999999E-2</c:v>
                </c:pt>
                <c:pt idx="2302">
                  <c:v>9.1999999999999998E-2</c:v>
                </c:pt>
                <c:pt idx="2303">
                  <c:v>9.1999999999999998E-2</c:v>
                </c:pt>
                <c:pt idx="2304">
                  <c:v>9.2999999999999999E-2</c:v>
                </c:pt>
                <c:pt idx="2305">
                  <c:v>9.1999999999999998E-2</c:v>
                </c:pt>
                <c:pt idx="2306">
                  <c:v>9.1999999999999998E-2</c:v>
                </c:pt>
                <c:pt idx="2307">
                  <c:v>9.1999999999999998E-2</c:v>
                </c:pt>
                <c:pt idx="2308">
                  <c:v>9.1999999999999998E-2</c:v>
                </c:pt>
                <c:pt idx="2309">
                  <c:v>9.0999999999999998E-2</c:v>
                </c:pt>
                <c:pt idx="2310">
                  <c:v>9.0999999999999998E-2</c:v>
                </c:pt>
                <c:pt idx="2311">
                  <c:v>9.1999999999999998E-2</c:v>
                </c:pt>
                <c:pt idx="2312">
                  <c:v>9.2999999999999999E-2</c:v>
                </c:pt>
                <c:pt idx="2313">
                  <c:v>9.1999999999999998E-2</c:v>
                </c:pt>
                <c:pt idx="2314">
                  <c:v>9.1999999999999998E-2</c:v>
                </c:pt>
                <c:pt idx="2315">
                  <c:v>9.1999999999999998E-2</c:v>
                </c:pt>
                <c:pt idx="2316">
                  <c:v>9.1999999999999998E-2</c:v>
                </c:pt>
                <c:pt idx="2317">
                  <c:v>9.1999999999999998E-2</c:v>
                </c:pt>
                <c:pt idx="2318">
                  <c:v>9.1999999999999998E-2</c:v>
                </c:pt>
                <c:pt idx="2319">
                  <c:v>9.1999999999999998E-2</c:v>
                </c:pt>
                <c:pt idx="2320">
                  <c:v>9.1999999999999998E-2</c:v>
                </c:pt>
                <c:pt idx="2321">
                  <c:v>9.1999999999999998E-2</c:v>
                </c:pt>
                <c:pt idx="2322">
                  <c:v>9.1999999999999998E-2</c:v>
                </c:pt>
                <c:pt idx="2323">
                  <c:v>9.0999999999999998E-2</c:v>
                </c:pt>
                <c:pt idx="2324">
                  <c:v>9.0999999999999998E-2</c:v>
                </c:pt>
                <c:pt idx="2325">
                  <c:v>9.1999999999999998E-2</c:v>
                </c:pt>
                <c:pt idx="2326">
                  <c:v>9.0999999999999998E-2</c:v>
                </c:pt>
                <c:pt idx="2327">
                  <c:v>9.0999999999999998E-2</c:v>
                </c:pt>
                <c:pt idx="2328">
                  <c:v>9.1999999999999998E-2</c:v>
                </c:pt>
                <c:pt idx="2329">
                  <c:v>9.1999999999999998E-2</c:v>
                </c:pt>
                <c:pt idx="2330">
                  <c:v>9.1999999999999998E-2</c:v>
                </c:pt>
                <c:pt idx="2331">
                  <c:v>9.1999999999999998E-2</c:v>
                </c:pt>
                <c:pt idx="2332">
                  <c:v>9.2999999999999999E-2</c:v>
                </c:pt>
                <c:pt idx="2333">
                  <c:v>9.1999999999999998E-2</c:v>
                </c:pt>
                <c:pt idx="2334">
                  <c:v>9.0999999999999998E-2</c:v>
                </c:pt>
                <c:pt idx="2335">
                  <c:v>9.1999999999999998E-2</c:v>
                </c:pt>
                <c:pt idx="2336">
                  <c:v>9.1999999999999998E-2</c:v>
                </c:pt>
                <c:pt idx="2337">
                  <c:v>9.0999999999999998E-2</c:v>
                </c:pt>
                <c:pt idx="2338">
                  <c:v>9.1999999999999998E-2</c:v>
                </c:pt>
                <c:pt idx="2339">
                  <c:v>9.1999999999999998E-2</c:v>
                </c:pt>
                <c:pt idx="2340">
                  <c:v>9.1999999999999998E-2</c:v>
                </c:pt>
                <c:pt idx="2341">
                  <c:v>9.1999999999999998E-2</c:v>
                </c:pt>
                <c:pt idx="2342">
                  <c:v>9.2999999999999999E-2</c:v>
                </c:pt>
                <c:pt idx="2343">
                  <c:v>9.1999999999999998E-2</c:v>
                </c:pt>
                <c:pt idx="2344">
                  <c:v>9.1999999999999998E-2</c:v>
                </c:pt>
                <c:pt idx="2345">
                  <c:v>9.1999999999999998E-2</c:v>
                </c:pt>
                <c:pt idx="2346">
                  <c:v>9.1999999999999998E-2</c:v>
                </c:pt>
                <c:pt idx="2347">
                  <c:v>9.0999999999999998E-2</c:v>
                </c:pt>
                <c:pt idx="2348">
                  <c:v>9.0999999999999998E-2</c:v>
                </c:pt>
                <c:pt idx="2349">
                  <c:v>9.1999999999999998E-2</c:v>
                </c:pt>
                <c:pt idx="2350">
                  <c:v>9.1999999999999998E-2</c:v>
                </c:pt>
                <c:pt idx="2351">
                  <c:v>9.1999999999999998E-2</c:v>
                </c:pt>
                <c:pt idx="2352">
                  <c:v>9.0999999999999998E-2</c:v>
                </c:pt>
                <c:pt idx="2353">
                  <c:v>9.0999999999999998E-2</c:v>
                </c:pt>
                <c:pt idx="2354">
                  <c:v>0.09</c:v>
                </c:pt>
                <c:pt idx="2355">
                  <c:v>0.09</c:v>
                </c:pt>
                <c:pt idx="2356">
                  <c:v>0.09</c:v>
                </c:pt>
                <c:pt idx="2357">
                  <c:v>9.1999999999999998E-2</c:v>
                </c:pt>
                <c:pt idx="2358">
                  <c:v>9.0999999999999998E-2</c:v>
                </c:pt>
                <c:pt idx="2359">
                  <c:v>9.0999999999999998E-2</c:v>
                </c:pt>
                <c:pt idx="2360">
                  <c:v>9.0999999999999998E-2</c:v>
                </c:pt>
                <c:pt idx="2361">
                  <c:v>9.0999999999999998E-2</c:v>
                </c:pt>
                <c:pt idx="2362">
                  <c:v>9.0999999999999998E-2</c:v>
                </c:pt>
                <c:pt idx="2363">
                  <c:v>9.0999999999999998E-2</c:v>
                </c:pt>
                <c:pt idx="2364">
                  <c:v>9.0999999999999998E-2</c:v>
                </c:pt>
                <c:pt idx="2365">
                  <c:v>9.1999999999999998E-2</c:v>
                </c:pt>
                <c:pt idx="2366">
                  <c:v>9.1999999999999998E-2</c:v>
                </c:pt>
                <c:pt idx="2367">
                  <c:v>9.0999999999999998E-2</c:v>
                </c:pt>
                <c:pt idx="2368">
                  <c:v>9.0999999999999998E-2</c:v>
                </c:pt>
                <c:pt idx="2369">
                  <c:v>9.0999999999999998E-2</c:v>
                </c:pt>
                <c:pt idx="2370">
                  <c:v>9.1999999999999998E-2</c:v>
                </c:pt>
                <c:pt idx="2371">
                  <c:v>9.1999999999999998E-2</c:v>
                </c:pt>
                <c:pt idx="2372">
                  <c:v>9.1999999999999998E-2</c:v>
                </c:pt>
                <c:pt idx="2373">
                  <c:v>9.1999999999999998E-2</c:v>
                </c:pt>
                <c:pt idx="2374">
                  <c:v>9.1999999999999998E-2</c:v>
                </c:pt>
                <c:pt idx="2375">
                  <c:v>9.1999999999999998E-2</c:v>
                </c:pt>
                <c:pt idx="2376">
                  <c:v>9.1999999999999998E-2</c:v>
                </c:pt>
                <c:pt idx="2377">
                  <c:v>9.2999999999999999E-2</c:v>
                </c:pt>
                <c:pt idx="2378">
                  <c:v>9.1999999999999998E-2</c:v>
                </c:pt>
                <c:pt idx="2379">
                  <c:v>9.0999999999999998E-2</c:v>
                </c:pt>
                <c:pt idx="2380">
                  <c:v>9.4E-2</c:v>
                </c:pt>
                <c:pt idx="2381">
                  <c:v>9.2999999999999999E-2</c:v>
                </c:pt>
                <c:pt idx="2382">
                  <c:v>9.1999999999999998E-2</c:v>
                </c:pt>
                <c:pt idx="2383">
                  <c:v>9.2999999999999999E-2</c:v>
                </c:pt>
                <c:pt idx="2384">
                  <c:v>9.2999999999999999E-2</c:v>
                </c:pt>
                <c:pt idx="2385">
                  <c:v>9.1999999999999998E-2</c:v>
                </c:pt>
                <c:pt idx="2386">
                  <c:v>9.1999999999999998E-2</c:v>
                </c:pt>
                <c:pt idx="2387">
                  <c:v>9.1999999999999998E-2</c:v>
                </c:pt>
                <c:pt idx="2388">
                  <c:v>9.1999999999999998E-2</c:v>
                </c:pt>
                <c:pt idx="2389">
                  <c:v>9.1999999999999998E-2</c:v>
                </c:pt>
                <c:pt idx="2390">
                  <c:v>9.1999999999999998E-2</c:v>
                </c:pt>
                <c:pt idx="2391">
                  <c:v>9.1999999999999998E-2</c:v>
                </c:pt>
                <c:pt idx="2392">
                  <c:v>9.1999999999999998E-2</c:v>
                </c:pt>
                <c:pt idx="2393">
                  <c:v>9.2999999999999999E-2</c:v>
                </c:pt>
                <c:pt idx="2394">
                  <c:v>9.2999999999999999E-2</c:v>
                </c:pt>
                <c:pt idx="2395">
                  <c:v>9.4E-2</c:v>
                </c:pt>
                <c:pt idx="2396">
                  <c:v>9.2999999999999999E-2</c:v>
                </c:pt>
                <c:pt idx="2397">
                  <c:v>9.1999999999999998E-2</c:v>
                </c:pt>
                <c:pt idx="2398">
                  <c:v>9.2999999999999999E-2</c:v>
                </c:pt>
                <c:pt idx="2399">
                  <c:v>9.2999999999999999E-2</c:v>
                </c:pt>
                <c:pt idx="2400">
                  <c:v>9.2999999999999999E-2</c:v>
                </c:pt>
                <c:pt idx="2401">
                  <c:v>9.2999999999999999E-2</c:v>
                </c:pt>
                <c:pt idx="2402">
                  <c:v>9.1999999999999998E-2</c:v>
                </c:pt>
                <c:pt idx="2403">
                  <c:v>9.2999999999999999E-2</c:v>
                </c:pt>
                <c:pt idx="2404">
                  <c:v>9.2999999999999999E-2</c:v>
                </c:pt>
                <c:pt idx="2405">
                  <c:v>9.2999999999999999E-2</c:v>
                </c:pt>
                <c:pt idx="2406">
                  <c:v>9.0999999999999998E-2</c:v>
                </c:pt>
                <c:pt idx="2407">
                  <c:v>9.1999999999999998E-2</c:v>
                </c:pt>
                <c:pt idx="2408">
                  <c:v>9.2999999999999999E-2</c:v>
                </c:pt>
                <c:pt idx="2409">
                  <c:v>9.2999999999999999E-2</c:v>
                </c:pt>
                <c:pt idx="2410">
                  <c:v>9.2999999999999999E-2</c:v>
                </c:pt>
                <c:pt idx="2411">
                  <c:v>9.2999999999999999E-2</c:v>
                </c:pt>
                <c:pt idx="2412">
                  <c:v>9.1999999999999998E-2</c:v>
                </c:pt>
                <c:pt idx="2413">
                  <c:v>9.1999999999999998E-2</c:v>
                </c:pt>
                <c:pt idx="2414">
                  <c:v>9.2999999999999999E-2</c:v>
                </c:pt>
                <c:pt idx="2415">
                  <c:v>9.2999999999999999E-2</c:v>
                </c:pt>
                <c:pt idx="2416">
                  <c:v>9.4E-2</c:v>
                </c:pt>
                <c:pt idx="2417">
                  <c:v>9.2999999999999999E-2</c:v>
                </c:pt>
                <c:pt idx="2418">
                  <c:v>9.1999999999999998E-2</c:v>
                </c:pt>
                <c:pt idx="2419">
                  <c:v>9.1999999999999998E-2</c:v>
                </c:pt>
                <c:pt idx="2420">
                  <c:v>9.1999999999999998E-2</c:v>
                </c:pt>
                <c:pt idx="2421">
                  <c:v>9.2999999999999999E-2</c:v>
                </c:pt>
                <c:pt idx="2422">
                  <c:v>9.1999999999999998E-2</c:v>
                </c:pt>
                <c:pt idx="2423">
                  <c:v>9.1999999999999998E-2</c:v>
                </c:pt>
                <c:pt idx="2424">
                  <c:v>9.1999999999999998E-2</c:v>
                </c:pt>
                <c:pt idx="2425">
                  <c:v>9.0999999999999998E-2</c:v>
                </c:pt>
                <c:pt idx="2426">
                  <c:v>9.1999999999999998E-2</c:v>
                </c:pt>
                <c:pt idx="2427">
                  <c:v>9.1999999999999998E-2</c:v>
                </c:pt>
                <c:pt idx="2428">
                  <c:v>9.1999999999999998E-2</c:v>
                </c:pt>
                <c:pt idx="2429">
                  <c:v>9.1999999999999998E-2</c:v>
                </c:pt>
                <c:pt idx="2430">
                  <c:v>9.2999999999999999E-2</c:v>
                </c:pt>
                <c:pt idx="2431">
                  <c:v>9.1999999999999998E-2</c:v>
                </c:pt>
                <c:pt idx="2432">
                  <c:v>9.1999999999999998E-2</c:v>
                </c:pt>
                <c:pt idx="2433">
                  <c:v>9.1999999999999998E-2</c:v>
                </c:pt>
                <c:pt idx="2434">
                  <c:v>9.2999999999999999E-2</c:v>
                </c:pt>
                <c:pt idx="2435">
                  <c:v>9.2999999999999999E-2</c:v>
                </c:pt>
                <c:pt idx="2436">
                  <c:v>9.1999999999999998E-2</c:v>
                </c:pt>
                <c:pt idx="2437">
                  <c:v>9.1999999999999998E-2</c:v>
                </c:pt>
                <c:pt idx="2438">
                  <c:v>9.1999999999999998E-2</c:v>
                </c:pt>
                <c:pt idx="2439">
                  <c:v>9.1999999999999998E-2</c:v>
                </c:pt>
                <c:pt idx="2440">
                  <c:v>9.2999999999999999E-2</c:v>
                </c:pt>
                <c:pt idx="2441">
                  <c:v>9.1999999999999998E-2</c:v>
                </c:pt>
                <c:pt idx="2442">
                  <c:v>9.1999999999999998E-2</c:v>
                </c:pt>
                <c:pt idx="2443">
                  <c:v>9.2999999999999999E-2</c:v>
                </c:pt>
                <c:pt idx="2444">
                  <c:v>9.1999999999999998E-2</c:v>
                </c:pt>
                <c:pt idx="2445">
                  <c:v>9.2999999999999999E-2</c:v>
                </c:pt>
                <c:pt idx="2446">
                  <c:v>9.1999999999999998E-2</c:v>
                </c:pt>
                <c:pt idx="2447">
                  <c:v>9.1999999999999998E-2</c:v>
                </c:pt>
                <c:pt idx="2448">
                  <c:v>9.1999999999999998E-2</c:v>
                </c:pt>
                <c:pt idx="2449">
                  <c:v>9.2999999999999999E-2</c:v>
                </c:pt>
                <c:pt idx="2450">
                  <c:v>9.4E-2</c:v>
                </c:pt>
                <c:pt idx="2451">
                  <c:v>9.2999999999999999E-2</c:v>
                </c:pt>
                <c:pt idx="2452">
                  <c:v>9.2999999999999999E-2</c:v>
                </c:pt>
                <c:pt idx="2453">
                  <c:v>9.2999999999999999E-2</c:v>
                </c:pt>
                <c:pt idx="2454">
                  <c:v>9.2999999999999999E-2</c:v>
                </c:pt>
                <c:pt idx="2455">
                  <c:v>9.2999999999999999E-2</c:v>
                </c:pt>
                <c:pt idx="2456">
                  <c:v>9.2999999999999999E-2</c:v>
                </c:pt>
                <c:pt idx="2457">
                  <c:v>9.2999999999999999E-2</c:v>
                </c:pt>
                <c:pt idx="2458">
                  <c:v>9.4E-2</c:v>
                </c:pt>
                <c:pt idx="2459">
                  <c:v>9.2999999999999999E-2</c:v>
                </c:pt>
                <c:pt idx="2460">
                  <c:v>9.2999999999999999E-2</c:v>
                </c:pt>
                <c:pt idx="2461">
                  <c:v>9.4E-2</c:v>
                </c:pt>
                <c:pt idx="2462">
                  <c:v>9.2999999999999999E-2</c:v>
                </c:pt>
                <c:pt idx="2463">
                  <c:v>9.2999999999999999E-2</c:v>
                </c:pt>
                <c:pt idx="2464">
                  <c:v>9.2999999999999999E-2</c:v>
                </c:pt>
                <c:pt idx="2465">
                  <c:v>9.2999999999999999E-2</c:v>
                </c:pt>
                <c:pt idx="2466">
                  <c:v>9.2999999999999999E-2</c:v>
                </c:pt>
                <c:pt idx="2467">
                  <c:v>9.4E-2</c:v>
                </c:pt>
                <c:pt idx="2468">
                  <c:v>9.4E-2</c:v>
                </c:pt>
                <c:pt idx="2469">
                  <c:v>9.4E-2</c:v>
                </c:pt>
                <c:pt idx="2470">
                  <c:v>9.2999999999999999E-2</c:v>
                </c:pt>
                <c:pt idx="2471">
                  <c:v>9.4E-2</c:v>
                </c:pt>
                <c:pt idx="2472">
                  <c:v>9.1999999999999998E-2</c:v>
                </c:pt>
                <c:pt idx="2473">
                  <c:v>9.2999999999999999E-2</c:v>
                </c:pt>
                <c:pt idx="2474">
                  <c:v>9.2999999999999999E-2</c:v>
                </c:pt>
                <c:pt idx="2475">
                  <c:v>9.4E-2</c:v>
                </c:pt>
                <c:pt idx="2476">
                  <c:v>9.2999999999999999E-2</c:v>
                </c:pt>
                <c:pt idx="2477">
                  <c:v>9.2999999999999999E-2</c:v>
                </c:pt>
                <c:pt idx="2478">
                  <c:v>9.2999999999999999E-2</c:v>
                </c:pt>
                <c:pt idx="2479">
                  <c:v>9.2999999999999999E-2</c:v>
                </c:pt>
                <c:pt idx="2480">
                  <c:v>9.2999999999999999E-2</c:v>
                </c:pt>
                <c:pt idx="2481">
                  <c:v>9.2999999999999999E-2</c:v>
                </c:pt>
                <c:pt idx="2482">
                  <c:v>9.2999999999999999E-2</c:v>
                </c:pt>
                <c:pt idx="2483">
                  <c:v>9.2999999999999999E-2</c:v>
                </c:pt>
                <c:pt idx="2484">
                  <c:v>9.2999999999999999E-2</c:v>
                </c:pt>
                <c:pt idx="2485">
                  <c:v>9.2999999999999999E-2</c:v>
                </c:pt>
                <c:pt idx="2486">
                  <c:v>9.1999999999999998E-2</c:v>
                </c:pt>
                <c:pt idx="2487">
                  <c:v>9.1999999999999998E-2</c:v>
                </c:pt>
                <c:pt idx="2488">
                  <c:v>9.2999999999999999E-2</c:v>
                </c:pt>
                <c:pt idx="2489">
                  <c:v>9.2999999999999999E-2</c:v>
                </c:pt>
                <c:pt idx="2490">
                  <c:v>9.2999999999999999E-2</c:v>
                </c:pt>
                <c:pt idx="2491">
                  <c:v>9.2999999999999999E-2</c:v>
                </c:pt>
                <c:pt idx="2492">
                  <c:v>9.1999999999999998E-2</c:v>
                </c:pt>
                <c:pt idx="2493">
                  <c:v>9.1999999999999998E-2</c:v>
                </c:pt>
                <c:pt idx="2494">
                  <c:v>9.2999999999999999E-2</c:v>
                </c:pt>
                <c:pt idx="2495">
                  <c:v>9.2999999999999999E-2</c:v>
                </c:pt>
                <c:pt idx="2496">
                  <c:v>9.1999999999999998E-2</c:v>
                </c:pt>
                <c:pt idx="2497">
                  <c:v>9.1999999999999998E-2</c:v>
                </c:pt>
                <c:pt idx="2498">
                  <c:v>9.1999999999999998E-2</c:v>
                </c:pt>
                <c:pt idx="2499">
                  <c:v>9.1999999999999998E-2</c:v>
                </c:pt>
                <c:pt idx="2500">
                  <c:v>9.2999999999999999E-2</c:v>
                </c:pt>
                <c:pt idx="2501">
                  <c:v>9.2999999999999999E-2</c:v>
                </c:pt>
                <c:pt idx="2502">
                  <c:v>9.1999999999999998E-2</c:v>
                </c:pt>
                <c:pt idx="2503">
                  <c:v>9.2999999999999999E-2</c:v>
                </c:pt>
                <c:pt idx="2504">
                  <c:v>9.1999999999999998E-2</c:v>
                </c:pt>
                <c:pt idx="2505">
                  <c:v>9.2999999999999999E-2</c:v>
                </c:pt>
                <c:pt idx="2506">
                  <c:v>9.2999999999999999E-2</c:v>
                </c:pt>
                <c:pt idx="2507">
                  <c:v>9.1999999999999998E-2</c:v>
                </c:pt>
                <c:pt idx="2508">
                  <c:v>9.1999999999999998E-2</c:v>
                </c:pt>
                <c:pt idx="2509">
                  <c:v>9.1999999999999998E-2</c:v>
                </c:pt>
                <c:pt idx="2510">
                  <c:v>9.2999999999999999E-2</c:v>
                </c:pt>
                <c:pt idx="2511">
                  <c:v>9.2999999999999999E-2</c:v>
                </c:pt>
                <c:pt idx="2512">
                  <c:v>9.2999999999999999E-2</c:v>
                </c:pt>
                <c:pt idx="2513">
                  <c:v>9.4E-2</c:v>
                </c:pt>
                <c:pt idx="2514">
                  <c:v>9.4E-2</c:v>
                </c:pt>
                <c:pt idx="2515">
                  <c:v>9.4E-2</c:v>
                </c:pt>
                <c:pt idx="2516">
                  <c:v>9.4E-2</c:v>
                </c:pt>
                <c:pt idx="2517">
                  <c:v>9.4E-2</c:v>
                </c:pt>
                <c:pt idx="2518">
                  <c:v>9.2999999999999999E-2</c:v>
                </c:pt>
                <c:pt idx="2519">
                  <c:v>9.4E-2</c:v>
                </c:pt>
                <c:pt idx="2520">
                  <c:v>9.2999999999999999E-2</c:v>
                </c:pt>
                <c:pt idx="2521">
                  <c:v>9.4E-2</c:v>
                </c:pt>
                <c:pt idx="2522">
                  <c:v>9.4E-2</c:v>
                </c:pt>
                <c:pt idx="2523">
                  <c:v>9.1999999999999998E-2</c:v>
                </c:pt>
                <c:pt idx="2524">
                  <c:v>0.09</c:v>
                </c:pt>
                <c:pt idx="2525">
                  <c:v>0.09</c:v>
                </c:pt>
                <c:pt idx="2526">
                  <c:v>9.2999999999999999E-2</c:v>
                </c:pt>
                <c:pt idx="2527">
                  <c:v>9.4E-2</c:v>
                </c:pt>
                <c:pt idx="2528">
                  <c:v>9.4E-2</c:v>
                </c:pt>
                <c:pt idx="2529">
                  <c:v>9.4E-2</c:v>
                </c:pt>
                <c:pt idx="2530">
                  <c:v>9.4E-2</c:v>
                </c:pt>
                <c:pt idx="2531">
                  <c:v>9.4E-2</c:v>
                </c:pt>
                <c:pt idx="2532">
                  <c:v>9.2999999999999999E-2</c:v>
                </c:pt>
                <c:pt idx="2533">
                  <c:v>9.2999999999999999E-2</c:v>
                </c:pt>
                <c:pt idx="2534">
                  <c:v>9.2999999999999999E-2</c:v>
                </c:pt>
                <c:pt idx="2535">
                  <c:v>9.4E-2</c:v>
                </c:pt>
                <c:pt idx="2536">
                  <c:v>9.2999999999999999E-2</c:v>
                </c:pt>
                <c:pt idx="2537">
                  <c:v>9.2999999999999999E-2</c:v>
                </c:pt>
                <c:pt idx="2538">
                  <c:v>9.2999999999999999E-2</c:v>
                </c:pt>
                <c:pt idx="2539">
                  <c:v>9.1999999999999998E-2</c:v>
                </c:pt>
                <c:pt idx="2540">
                  <c:v>9.1999999999999998E-2</c:v>
                </c:pt>
                <c:pt idx="2541">
                  <c:v>9.1999999999999998E-2</c:v>
                </c:pt>
                <c:pt idx="2542">
                  <c:v>9.1999999999999998E-2</c:v>
                </c:pt>
                <c:pt idx="2543">
                  <c:v>9.1999999999999998E-2</c:v>
                </c:pt>
                <c:pt idx="2544">
                  <c:v>9.0999999999999998E-2</c:v>
                </c:pt>
                <c:pt idx="2545">
                  <c:v>0.09</c:v>
                </c:pt>
                <c:pt idx="2546">
                  <c:v>9.1999999999999998E-2</c:v>
                </c:pt>
                <c:pt idx="2547">
                  <c:v>9.2999999999999999E-2</c:v>
                </c:pt>
                <c:pt idx="2548">
                  <c:v>9.2999999999999999E-2</c:v>
                </c:pt>
                <c:pt idx="2549">
                  <c:v>9.2999999999999999E-2</c:v>
                </c:pt>
                <c:pt idx="2550">
                  <c:v>9.1999999999999998E-2</c:v>
                </c:pt>
                <c:pt idx="2551">
                  <c:v>9.4E-2</c:v>
                </c:pt>
                <c:pt idx="2552">
                  <c:v>9.2999999999999999E-2</c:v>
                </c:pt>
                <c:pt idx="2553">
                  <c:v>9.2999999999999999E-2</c:v>
                </c:pt>
                <c:pt idx="2554">
                  <c:v>9.2999999999999999E-2</c:v>
                </c:pt>
                <c:pt idx="2555">
                  <c:v>9.2999999999999999E-2</c:v>
                </c:pt>
                <c:pt idx="2556">
                  <c:v>9.2999999999999999E-2</c:v>
                </c:pt>
                <c:pt idx="2557">
                  <c:v>9.2999999999999999E-2</c:v>
                </c:pt>
                <c:pt idx="2558">
                  <c:v>9.2999999999999999E-2</c:v>
                </c:pt>
                <c:pt idx="2559">
                  <c:v>9.2999999999999999E-2</c:v>
                </c:pt>
                <c:pt idx="2560">
                  <c:v>9.2999999999999999E-2</c:v>
                </c:pt>
                <c:pt idx="2561">
                  <c:v>9.1999999999999998E-2</c:v>
                </c:pt>
                <c:pt idx="2562">
                  <c:v>9.2999999999999999E-2</c:v>
                </c:pt>
                <c:pt idx="2563">
                  <c:v>9.2999999999999999E-2</c:v>
                </c:pt>
                <c:pt idx="2564">
                  <c:v>9.1999999999999998E-2</c:v>
                </c:pt>
                <c:pt idx="2565">
                  <c:v>9.2999999999999999E-2</c:v>
                </c:pt>
                <c:pt idx="2566">
                  <c:v>9.2999999999999999E-2</c:v>
                </c:pt>
                <c:pt idx="2567">
                  <c:v>9.1999999999999998E-2</c:v>
                </c:pt>
                <c:pt idx="2568">
                  <c:v>9.1999999999999998E-2</c:v>
                </c:pt>
                <c:pt idx="2569">
                  <c:v>9.1999999999999998E-2</c:v>
                </c:pt>
                <c:pt idx="2570">
                  <c:v>9.1999999999999998E-2</c:v>
                </c:pt>
                <c:pt idx="2571">
                  <c:v>9.1999999999999998E-2</c:v>
                </c:pt>
                <c:pt idx="2572">
                  <c:v>9.1999999999999998E-2</c:v>
                </c:pt>
                <c:pt idx="2573">
                  <c:v>9.1999999999999998E-2</c:v>
                </c:pt>
                <c:pt idx="2574">
                  <c:v>9.1999999999999998E-2</c:v>
                </c:pt>
                <c:pt idx="2575">
                  <c:v>9.1999999999999998E-2</c:v>
                </c:pt>
                <c:pt idx="2576">
                  <c:v>9.0999999999999998E-2</c:v>
                </c:pt>
                <c:pt idx="2577">
                  <c:v>9.1999999999999998E-2</c:v>
                </c:pt>
                <c:pt idx="2578">
                  <c:v>9.2999999999999999E-2</c:v>
                </c:pt>
                <c:pt idx="2579">
                  <c:v>9.2999999999999999E-2</c:v>
                </c:pt>
                <c:pt idx="2580">
                  <c:v>9.4E-2</c:v>
                </c:pt>
                <c:pt idx="2581">
                  <c:v>9.4E-2</c:v>
                </c:pt>
                <c:pt idx="2582">
                  <c:v>9.2999999999999999E-2</c:v>
                </c:pt>
                <c:pt idx="2583">
                  <c:v>9.1999999999999998E-2</c:v>
                </c:pt>
                <c:pt idx="2584">
                  <c:v>9.2999999999999999E-2</c:v>
                </c:pt>
                <c:pt idx="2585">
                  <c:v>9.4E-2</c:v>
                </c:pt>
                <c:pt idx="2586">
                  <c:v>9.4E-2</c:v>
                </c:pt>
                <c:pt idx="2587">
                  <c:v>9.4E-2</c:v>
                </c:pt>
                <c:pt idx="2588">
                  <c:v>9.2999999999999999E-2</c:v>
                </c:pt>
                <c:pt idx="2589">
                  <c:v>9.4E-2</c:v>
                </c:pt>
                <c:pt idx="2590">
                  <c:v>9.2999999999999999E-2</c:v>
                </c:pt>
                <c:pt idx="2591">
                  <c:v>9.2999999999999999E-2</c:v>
                </c:pt>
                <c:pt idx="2592">
                  <c:v>9.2999999999999999E-2</c:v>
                </c:pt>
                <c:pt idx="2593">
                  <c:v>9.2999999999999999E-2</c:v>
                </c:pt>
                <c:pt idx="2594">
                  <c:v>9.2999999999999999E-2</c:v>
                </c:pt>
                <c:pt idx="2595">
                  <c:v>9.1999999999999998E-2</c:v>
                </c:pt>
                <c:pt idx="2596">
                  <c:v>9.2999999999999999E-2</c:v>
                </c:pt>
                <c:pt idx="2597">
                  <c:v>9.4E-2</c:v>
                </c:pt>
                <c:pt idx="2598">
                  <c:v>9.2999999999999999E-2</c:v>
                </c:pt>
                <c:pt idx="2599">
                  <c:v>9.1999999999999998E-2</c:v>
                </c:pt>
                <c:pt idx="2600">
                  <c:v>9.1999999999999998E-2</c:v>
                </c:pt>
                <c:pt idx="2601">
                  <c:v>9.1999999999999998E-2</c:v>
                </c:pt>
                <c:pt idx="2602">
                  <c:v>9.1999999999999998E-2</c:v>
                </c:pt>
                <c:pt idx="2603">
                  <c:v>9.1999999999999998E-2</c:v>
                </c:pt>
                <c:pt idx="2604">
                  <c:v>9.1999999999999998E-2</c:v>
                </c:pt>
                <c:pt idx="2605">
                  <c:v>9.2999999999999999E-2</c:v>
                </c:pt>
                <c:pt idx="2606">
                  <c:v>9.1999999999999998E-2</c:v>
                </c:pt>
                <c:pt idx="2607">
                  <c:v>9.1999999999999998E-2</c:v>
                </c:pt>
                <c:pt idx="2608">
                  <c:v>9.0999999999999998E-2</c:v>
                </c:pt>
                <c:pt idx="2609">
                  <c:v>9.1999999999999998E-2</c:v>
                </c:pt>
                <c:pt idx="2610">
                  <c:v>9.1999999999999998E-2</c:v>
                </c:pt>
                <c:pt idx="2611">
                  <c:v>9.1999999999999998E-2</c:v>
                </c:pt>
                <c:pt idx="2612">
                  <c:v>9.2999999999999999E-2</c:v>
                </c:pt>
                <c:pt idx="2613">
                  <c:v>9.2999999999999999E-2</c:v>
                </c:pt>
                <c:pt idx="2614">
                  <c:v>9.1999999999999998E-2</c:v>
                </c:pt>
                <c:pt idx="2615">
                  <c:v>9.1999999999999998E-2</c:v>
                </c:pt>
                <c:pt idx="2616">
                  <c:v>9.1999999999999998E-2</c:v>
                </c:pt>
                <c:pt idx="2617">
                  <c:v>9.1999999999999998E-2</c:v>
                </c:pt>
                <c:pt idx="2618">
                  <c:v>9.1999999999999998E-2</c:v>
                </c:pt>
                <c:pt idx="2619">
                  <c:v>9.1999999999999998E-2</c:v>
                </c:pt>
                <c:pt idx="2620">
                  <c:v>9.1999999999999998E-2</c:v>
                </c:pt>
                <c:pt idx="2621">
                  <c:v>9.1999999999999998E-2</c:v>
                </c:pt>
                <c:pt idx="2622">
                  <c:v>9.2999999999999999E-2</c:v>
                </c:pt>
                <c:pt idx="2623">
                  <c:v>9.1999999999999998E-2</c:v>
                </c:pt>
                <c:pt idx="2624">
                  <c:v>9.1999999999999998E-2</c:v>
                </c:pt>
                <c:pt idx="2625">
                  <c:v>9.1999999999999998E-2</c:v>
                </c:pt>
                <c:pt idx="2626">
                  <c:v>9.1999999999999998E-2</c:v>
                </c:pt>
                <c:pt idx="2627">
                  <c:v>9.2999999999999999E-2</c:v>
                </c:pt>
                <c:pt idx="2628">
                  <c:v>9.1999999999999998E-2</c:v>
                </c:pt>
                <c:pt idx="2629">
                  <c:v>9.0999999999999998E-2</c:v>
                </c:pt>
                <c:pt idx="2630">
                  <c:v>9.0999999999999998E-2</c:v>
                </c:pt>
                <c:pt idx="2631">
                  <c:v>9.0999999999999998E-2</c:v>
                </c:pt>
                <c:pt idx="2632">
                  <c:v>9.1999999999999998E-2</c:v>
                </c:pt>
                <c:pt idx="2633">
                  <c:v>9.1999999999999998E-2</c:v>
                </c:pt>
                <c:pt idx="2634">
                  <c:v>9.0999999999999998E-2</c:v>
                </c:pt>
                <c:pt idx="2635">
                  <c:v>9.0999999999999998E-2</c:v>
                </c:pt>
                <c:pt idx="2636">
                  <c:v>9.1999999999999998E-2</c:v>
                </c:pt>
                <c:pt idx="2637">
                  <c:v>9.1999999999999998E-2</c:v>
                </c:pt>
                <c:pt idx="2638">
                  <c:v>9.1999999999999998E-2</c:v>
                </c:pt>
                <c:pt idx="2639">
                  <c:v>9.1999999999999998E-2</c:v>
                </c:pt>
                <c:pt idx="2640">
                  <c:v>9.2999999999999999E-2</c:v>
                </c:pt>
                <c:pt idx="2641">
                  <c:v>9.1999999999999998E-2</c:v>
                </c:pt>
                <c:pt idx="2642">
                  <c:v>9.1999999999999998E-2</c:v>
                </c:pt>
                <c:pt idx="2643">
                  <c:v>9.2999999999999999E-2</c:v>
                </c:pt>
                <c:pt idx="2644">
                  <c:v>9.1999999999999998E-2</c:v>
                </c:pt>
                <c:pt idx="2645">
                  <c:v>9.0999999999999998E-2</c:v>
                </c:pt>
                <c:pt idx="2646">
                  <c:v>9.1999999999999998E-2</c:v>
                </c:pt>
                <c:pt idx="2647">
                  <c:v>9.1999999999999998E-2</c:v>
                </c:pt>
                <c:pt idx="2648">
                  <c:v>9.1999999999999998E-2</c:v>
                </c:pt>
                <c:pt idx="2649">
                  <c:v>9.1999999999999998E-2</c:v>
                </c:pt>
                <c:pt idx="2650">
                  <c:v>9.1999999999999998E-2</c:v>
                </c:pt>
                <c:pt idx="2651">
                  <c:v>9.1999999999999998E-2</c:v>
                </c:pt>
                <c:pt idx="2652">
                  <c:v>9.1999999999999998E-2</c:v>
                </c:pt>
                <c:pt idx="2653">
                  <c:v>9.1999999999999998E-2</c:v>
                </c:pt>
                <c:pt idx="2654">
                  <c:v>9.1999999999999998E-2</c:v>
                </c:pt>
                <c:pt idx="2655">
                  <c:v>9.0999999999999998E-2</c:v>
                </c:pt>
                <c:pt idx="2656">
                  <c:v>9.1999999999999998E-2</c:v>
                </c:pt>
                <c:pt idx="2657">
                  <c:v>9.1999999999999998E-2</c:v>
                </c:pt>
                <c:pt idx="2658">
                  <c:v>9.1999999999999998E-2</c:v>
                </c:pt>
                <c:pt idx="2659">
                  <c:v>9.1999999999999998E-2</c:v>
                </c:pt>
                <c:pt idx="2660">
                  <c:v>9.1999999999999998E-2</c:v>
                </c:pt>
                <c:pt idx="2661">
                  <c:v>9.0999999999999998E-2</c:v>
                </c:pt>
                <c:pt idx="2662">
                  <c:v>9.1999999999999998E-2</c:v>
                </c:pt>
                <c:pt idx="2663">
                  <c:v>9.1999999999999998E-2</c:v>
                </c:pt>
                <c:pt idx="2664">
                  <c:v>9.2999999999999999E-2</c:v>
                </c:pt>
                <c:pt idx="2665">
                  <c:v>9.1999999999999998E-2</c:v>
                </c:pt>
                <c:pt idx="2666">
                  <c:v>9.1999999999999998E-2</c:v>
                </c:pt>
                <c:pt idx="2667">
                  <c:v>9.1999999999999998E-2</c:v>
                </c:pt>
                <c:pt idx="2668">
                  <c:v>9.1999999999999998E-2</c:v>
                </c:pt>
                <c:pt idx="2669">
                  <c:v>9.2999999999999999E-2</c:v>
                </c:pt>
                <c:pt idx="2670">
                  <c:v>9.1999999999999998E-2</c:v>
                </c:pt>
                <c:pt idx="2671">
                  <c:v>9.0999999999999998E-2</c:v>
                </c:pt>
                <c:pt idx="2672">
                  <c:v>9.1999999999999998E-2</c:v>
                </c:pt>
                <c:pt idx="2673">
                  <c:v>9.1999999999999998E-2</c:v>
                </c:pt>
                <c:pt idx="2674">
                  <c:v>9.1999999999999998E-2</c:v>
                </c:pt>
                <c:pt idx="2675">
                  <c:v>9.1999999999999998E-2</c:v>
                </c:pt>
                <c:pt idx="2676">
                  <c:v>9.1999999999999998E-2</c:v>
                </c:pt>
                <c:pt idx="2677">
                  <c:v>9.2999999999999999E-2</c:v>
                </c:pt>
                <c:pt idx="2678">
                  <c:v>9.1999999999999998E-2</c:v>
                </c:pt>
                <c:pt idx="2679">
                  <c:v>9.1999999999999998E-2</c:v>
                </c:pt>
                <c:pt idx="2680">
                  <c:v>9.1999999999999998E-2</c:v>
                </c:pt>
                <c:pt idx="2681">
                  <c:v>9.2999999999999999E-2</c:v>
                </c:pt>
                <c:pt idx="2682">
                  <c:v>9.4E-2</c:v>
                </c:pt>
                <c:pt idx="2683">
                  <c:v>9.2999999999999999E-2</c:v>
                </c:pt>
                <c:pt idx="2684">
                  <c:v>9.0999999999999998E-2</c:v>
                </c:pt>
                <c:pt idx="2685">
                  <c:v>9.0999999999999998E-2</c:v>
                </c:pt>
                <c:pt idx="2686">
                  <c:v>9.1999999999999998E-2</c:v>
                </c:pt>
                <c:pt idx="2687">
                  <c:v>9.1999999999999998E-2</c:v>
                </c:pt>
                <c:pt idx="2688">
                  <c:v>9.1999999999999998E-2</c:v>
                </c:pt>
                <c:pt idx="2689">
                  <c:v>9.1999999999999998E-2</c:v>
                </c:pt>
                <c:pt idx="2690">
                  <c:v>9.1999999999999998E-2</c:v>
                </c:pt>
                <c:pt idx="2691">
                  <c:v>9.1999999999999998E-2</c:v>
                </c:pt>
                <c:pt idx="2692">
                  <c:v>9.1999999999999998E-2</c:v>
                </c:pt>
                <c:pt idx="2693">
                  <c:v>9.1999999999999998E-2</c:v>
                </c:pt>
                <c:pt idx="2694">
                  <c:v>9.1999999999999998E-2</c:v>
                </c:pt>
                <c:pt idx="2695">
                  <c:v>0.09</c:v>
                </c:pt>
                <c:pt idx="2696">
                  <c:v>9.0999999999999998E-2</c:v>
                </c:pt>
                <c:pt idx="2697">
                  <c:v>9.1999999999999998E-2</c:v>
                </c:pt>
                <c:pt idx="2698">
                  <c:v>9.1999999999999998E-2</c:v>
                </c:pt>
                <c:pt idx="2699">
                  <c:v>9.0999999999999998E-2</c:v>
                </c:pt>
                <c:pt idx="2700">
                  <c:v>9.0999999999999998E-2</c:v>
                </c:pt>
                <c:pt idx="2701">
                  <c:v>0.09</c:v>
                </c:pt>
                <c:pt idx="2702">
                  <c:v>9.0999999999999998E-2</c:v>
                </c:pt>
                <c:pt idx="2703">
                  <c:v>9.1999999999999998E-2</c:v>
                </c:pt>
                <c:pt idx="2704">
                  <c:v>9.1999999999999998E-2</c:v>
                </c:pt>
                <c:pt idx="2705">
                  <c:v>9.1999999999999998E-2</c:v>
                </c:pt>
                <c:pt idx="2706">
                  <c:v>9.1999999999999998E-2</c:v>
                </c:pt>
                <c:pt idx="2707">
                  <c:v>9.1999999999999998E-2</c:v>
                </c:pt>
                <c:pt idx="2708">
                  <c:v>9.1999999999999998E-2</c:v>
                </c:pt>
                <c:pt idx="2709">
                  <c:v>9.1999999999999998E-2</c:v>
                </c:pt>
                <c:pt idx="2710">
                  <c:v>9.0999999999999998E-2</c:v>
                </c:pt>
                <c:pt idx="2711">
                  <c:v>9.0999999999999998E-2</c:v>
                </c:pt>
                <c:pt idx="2712">
                  <c:v>0.09</c:v>
                </c:pt>
                <c:pt idx="2713">
                  <c:v>9.0999999999999998E-2</c:v>
                </c:pt>
                <c:pt idx="2714">
                  <c:v>9.0999999999999998E-2</c:v>
                </c:pt>
                <c:pt idx="2715">
                  <c:v>0.09</c:v>
                </c:pt>
                <c:pt idx="2716">
                  <c:v>9.0999999999999998E-2</c:v>
                </c:pt>
                <c:pt idx="2717">
                  <c:v>9.0999999999999998E-2</c:v>
                </c:pt>
                <c:pt idx="2718">
                  <c:v>9.1999999999999998E-2</c:v>
                </c:pt>
                <c:pt idx="2719">
                  <c:v>9.1999999999999998E-2</c:v>
                </c:pt>
                <c:pt idx="2720">
                  <c:v>9.0999999999999998E-2</c:v>
                </c:pt>
                <c:pt idx="2721">
                  <c:v>0.09</c:v>
                </c:pt>
                <c:pt idx="2722">
                  <c:v>0.09</c:v>
                </c:pt>
                <c:pt idx="2723">
                  <c:v>9.0999999999999998E-2</c:v>
                </c:pt>
                <c:pt idx="2724">
                  <c:v>0.09</c:v>
                </c:pt>
                <c:pt idx="2725">
                  <c:v>0.09</c:v>
                </c:pt>
                <c:pt idx="2726">
                  <c:v>9.0999999999999998E-2</c:v>
                </c:pt>
                <c:pt idx="2727">
                  <c:v>9.1999999999999998E-2</c:v>
                </c:pt>
                <c:pt idx="2728">
                  <c:v>9.0999999999999998E-2</c:v>
                </c:pt>
                <c:pt idx="2729">
                  <c:v>9.1999999999999998E-2</c:v>
                </c:pt>
                <c:pt idx="2730">
                  <c:v>0.09</c:v>
                </c:pt>
                <c:pt idx="2731">
                  <c:v>9.0999999999999998E-2</c:v>
                </c:pt>
                <c:pt idx="2732">
                  <c:v>9.1999999999999998E-2</c:v>
                </c:pt>
                <c:pt idx="2733">
                  <c:v>9.1999999999999998E-2</c:v>
                </c:pt>
                <c:pt idx="2734">
                  <c:v>0.09</c:v>
                </c:pt>
                <c:pt idx="2735">
                  <c:v>9.0999999999999998E-2</c:v>
                </c:pt>
                <c:pt idx="2736">
                  <c:v>0.09</c:v>
                </c:pt>
                <c:pt idx="2737">
                  <c:v>0.09</c:v>
                </c:pt>
                <c:pt idx="2738">
                  <c:v>0.09</c:v>
                </c:pt>
                <c:pt idx="2739">
                  <c:v>0.09</c:v>
                </c:pt>
                <c:pt idx="2740">
                  <c:v>0.09</c:v>
                </c:pt>
                <c:pt idx="2741">
                  <c:v>0.09</c:v>
                </c:pt>
                <c:pt idx="2742">
                  <c:v>9.0999999999999998E-2</c:v>
                </c:pt>
                <c:pt idx="2743">
                  <c:v>0.09</c:v>
                </c:pt>
                <c:pt idx="2744">
                  <c:v>9.0999999999999998E-2</c:v>
                </c:pt>
                <c:pt idx="2745">
                  <c:v>9.0999999999999998E-2</c:v>
                </c:pt>
                <c:pt idx="2746">
                  <c:v>0.09</c:v>
                </c:pt>
                <c:pt idx="2747">
                  <c:v>9.0999999999999998E-2</c:v>
                </c:pt>
                <c:pt idx="2748">
                  <c:v>0.09</c:v>
                </c:pt>
                <c:pt idx="2749">
                  <c:v>0.09</c:v>
                </c:pt>
                <c:pt idx="2750">
                  <c:v>9.1999999999999998E-2</c:v>
                </c:pt>
                <c:pt idx="2751">
                  <c:v>9.1999999999999998E-2</c:v>
                </c:pt>
                <c:pt idx="2752">
                  <c:v>9.0999999999999998E-2</c:v>
                </c:pt>
                <c:pt idx="2753">
                  <c:v>0.09</c:v>
                </c:pt>
                <c:pt idx="2754">
                  <c:v>9.0999999999999998E-2</c:v>
                </c:pt>
                <c:pt idx="2755">
                  <c:v>9.0999999999999998E-2</c:v>
                </c:pt>
                <c:pt idx="2756">
                  <c:v>0.09</c:v>
                </c:pt>
                <c:pt idx="2757">
                  <c:v>9.0999999999999998E-2</c:v>
                </c:pt>
                <c:pt idx="2758">
                  <c:v>9.0999999999999998E-2</c:v>
                </c:pt>
                <c:pt idx="2759">
                  <c:v>9.0999999999999998E-2</c:v>
                </c:pt>
                <c:pt idx="2760">
                  <c:v>0.09</c:v>
                </c:pt>
                <c:pt idx="2761">
                  <c:v>9.0999999999999998E-2</c:v>
                </c:pt>
                <c:pt idx="2762">
                  <c:v>0.09</c:v>
                </c:pt>
                <c:pt idx="2763">
                  <c:v>9.0999999999999998E-2</c:v>
                </c:pt>
                <c:pt idx="2764">
                  <c:v>9.0999999999999998E-2</c:v>
                </c:pt>
                <c:pt idx="2765">
                  <c:v>9.0999999999999998E-2</c:v>
                </c:pt>
                <c:pt idx="2766">
                  <c:v>9.1999999999999998E-2</c:v>
                </c:pt>
                <c:pt idx="2767">
                  <c:v>9.1999999999999998E-2</c:v>
                </c:pt>
                <c:pt idx="2768">
                  <c:v>9.0999999999999998E-2</c:v>
                </c:pt>
                <c:pt idx="2769">
                  <c:v>9.0999999999999998E-2</c:v>
                </c:pt>
                <c:pt idx="2770">
                  <c:v>9.0999999999999998E-2</c:v>
                </c:pt>
                <c:pt idx="2771">
                  <c:v>9.1999999999999998E-2</c:v>
                </c:pt>
                <c:pt idx="2772">
                  <c:v>9.1999999999999998E-2</c:v>
                </c:pt>
                <c:pt idx="2773">
                  <c:v>9.1999999999999998E-2</c:v>
                </c:pt>
                <c:pt idx="2774">
                  <c:v>9.1999999999999998E-2</c:v>
                </c:pt>
                <c:pt idx="2775">
                  <c:v>9.2999999999999999E-2</c:v>
                </c:pt>
                <c:pt idx="2776">
                  <c:v>9.1999999999999998E-2</c:v>
                </c:pt>
                <c:pt idx="2777">
                  <c:v>9.2999999999999999E-2</c:v>
                </c:pt>
                <c:pt idx="2778">
                  <c:v>9.2999999999999999E-2</c:v>
                </c:pt>
                <c:pt idx="2779">
                  <c:v>9.4E-2</c:v>
                </c:pt>
                <c:pt idx="2780">
                  <c:v>9.2999999999999999E-2</c:v>
                </c:pt>
                <c:pt idx="2781">
                  <c:v>9.2999999999999999E-2</c:v>
                </c:pt>
                <c:pt idx="2782">
                  <c:v>9.1999999999999998E-2</c:v>
                </c:pt>
                <c:pt idx="2783">
                  <c:v>9.0999999999999998E-2</c:v>
                </c:pt>
                <c:pt idx="2784">
                  <c:v>0.09</c:v>
                </c:pt>
                <c:pt idx="2785">
                  <c:v>9.0999999999999998E-2</c:v>
                </c:pt>
                <c:pt idx="2786">
                  <c:v>9.0999999999999998E-2</c:v>
                </c:pt>
                <c:pt idx="2787">
                  <c:v>0.09</c:v>
                </c:pt>
                <c:pt idx="2788">
                  <c:v>9.0999999999999998E-2</c:v>
                </c:pt>
                <c:pt idx="2789">
                  <c:v>9.0999999999999998E-2</c:v>
                </c:pt>
                <c:pt idx="2790">
                  <c:v>9.1999999999999998E-2</c:v>
                </c:pt>
                <c:pt idx="2791">
                  <c:v>9.0999999999999998E-2</c:v>
                </c:pt>
                <c:pt idx="2792">
                  <c:v>9.0999999999999998E-2</c:v>
                </c:pt>
                <c:pt idx="2793">
                  <c:v>9.0999999999999998E-2</c:v>
                </c:pt>
                <c:pt idx="2794">
                  <c:v>0.09</c:v>
                </c:pt>
                <c:pt idx="2795">
                  <c:v>9.0999999999999998E-2</c:v>
                </c:pt>
                <c:pt idx="2796">
                  <c:v>9.0999999999999998E-2</c:v>
                </c:pt>
                <c:pt idx="2797">
                  <c:v>9.0999999999999998E-2</c:v>
                </c:pt>
                <c:pt idx="2798">
                  <c:v>9.0999999999999998E-2</c:v>
                </c:pt>
                <c:pt idx="2799">
                  <c:v>9.0999999999999998E-2</c:v>
                </c:pt>
                <c:pt idx="2800">
                  <c:v>0.09</c:v>
                </c:pt>
                <c:pt idx="2801">
                  <c:v>9.0999999999999998E-2</c:v>
                </c:pt>
                <c:pt idx="2802">
                  <c:v>9.1999999999999998E-2</c:v>
                </c:pt>
                <c:pt idx="2803">
                  <c:v>0.09</c:v>
                </c:pt>
                <c:pt idx="2804">
                  <c:v>9.0999999999999998E-2</c:v>
                </c:pt>
                <c:pt idx="2805">
                  <c:v>9.0999999999999998E-2</c:v>
                </c:pt>
                <c:pt idx="2806">
                  <c:v>0.09</c:v>
                </c:pt>
                <c:pt idx="2807">
                  <c:v>0.09</c:v>
                </c:pt>
                <c:pt idx="2808">
                  <c:v>8.8999999999999996E-2</c:v>
                </c:pt>
                <c:pt idx="2809">
                  <c:v>9.0999999999999998E-2</c:v>
                </c:pt>
                <c:pt idx="2810">
                  <c:v>9.0999999999999998E-2</c:v>
                </c:pt>
                <c:pt idx="2811">
                  <c:v>9.1999999999999998E-2</c:v>
                </c:pt>
                <c:pt idx="2812">
                  <c:v>0.09</c:v>
                </c:pt>
                <c:pt idx="2813">
                  <c:v>0.09</c:v>
                </c:pt>
                <c:pt idx="2814">
                  <c:v>9.0999999999999998E-2</c:v>
                </c:pt>
                <c:pt idx="2815">
                  <c:v>0.09</c:v>
                </c:pt>
                <c:pt idx="2816">
                  <c:v>9.0999999999999998E-2</c:v>
                </c:pt>
                <c:pt idx="2817">
                  <c:v>0.09</c:v>
                </c:pt>
                <c:pt idx="2818">
                  <c:v>9.0999999999999998E-2</c:v>
                </c:pt>
                <c:pt idx="2819">
                  <c:v>9.0999999999999998E-2</c:v>
                </c:pt>
                <c:pt idx="2820">
                  <c:v>9.1999999999999998E-2</c:v>
                </c:pt>
                <c:pt idx="2821">
                  <c:v>9.0999999999999998E-2</c:v>
                </c:pt>
                <c:pt idx="2822">
                  <c:v>9.1999999999999998E-2</c:v>
                </c:pt>
                <c:pt idx="2823">
                  <c:v>9.1999999999999998E-2</c:v>
                </c:pt>
                <c:pt idx="2824">
                  <c:v>9.1999999999999998E-2</c:v>
                </c:pt>
                <c:pt idx="2825">
                  <c:v>9.1999999999999998E-2</c:v>
                </c:pt>
                <c:pt idx="2826">
                  <c:v>9.1999999999999998E-2</c:v>
                </c:pt>
                <c:pt idx="2827">
                  <c:v>9.1999999999999998E-2</c:v>
                </c:pt>
                <c:pt idx="2828">
                  <c:v>9.1999999999999998E-2</c:v>
                </c:pt>
                <c:pt idx="2829">
                  <c:v>9.0999999999999998E-2</c:v>
                </c:pt>
                <c:pt idx="2830">
                  <c:v>9.1999999999999998E-2</c:v>
                </c:pt>
                <c:pt idx="2831">
                  <c:v>9.1999999999999998E-2</c:v>
                </c:pt>
                <c:pt idx="2832">
                  <c:v>9.0999999999999998E-2</c:v>
                </c:pt>
                <c:pt idx="2833">
                  <c:v>9.0999999999999998E-2</c:v>
                </c:pt>
                <c:pt idx="2834">
                  <c:v>9.0999999999999998E-2</c:v>
                </c:pt>
                <c:pt idx="2835">
                  <c:v>9.1999999999999998E-2</c:v>
                </c:pt>
                <c:pt idx="2836">
                  <c:v>9.1999999999999998E-2</c:v>
                </c:pt>
                <c:pt idx="2837">
                  <c:v>9.0999999999999998E-2</c:v>
                </c:pt>
                <c:pt idx="2838">
                  <c:v>9.1999999999999998E-2</c:v>
                </c:pt>
                <c:pt idx="2839">
                  <c:v>9.1999999999999998E-2</c:v>
                </c:pt>
                <c:pt idx="2840">
                  <c:v>9.1999999999999998E-2</c:v>
                </c:pt>
                <c:pt idx="2841">
                  <c:v>9.1999999999999998E-2</c:v>
                </c:pt>
                <c:pt idx="2842">
                  <c:v>9.1999999999999998E-2</c:v>
                </c:pt>
                <c:pt idx="2843">
                  <c:v>0.09</c:v>
                </c:pt>
                <c:pt idx="2844">
                  <c:v>9.0999999999999998E-2</c:v>
                </c:pt>
                <c:pt idx="2845">
                  <c:v>9.1999999999999998E-2</c:v>
                </c:pt>
                <c:pt idx="2846">
                  <c:v>9.2999999999999999E-2</c:v>
                </c:pt>
                <c:pt idx="2847">
                  <c:v>9.0999999999999998E-2</c:v>
                </c:pt>
                <c:pt idx="2848">
                  <c:v>9.0999999999999998E-2</c:v>
                </c:pt>
                <c:pt idx="2849">
                  <c:v>9.0999999999999998E-2</c:v>
                </c:pt>
                <c:pt idx="2850">
                  <c:v>9.1999999999999998E-2</c:v>
                </c:pt>
                <c:pt idx="2851">
                  <c:v>9.1999999999999998E-2</c:v>
                </c:pt>
                <c:pt idx="2852">
                  <c:v>9.1999999999999998E-2</c:v>
                </c:pt>
                <c:pt idx="2853">
                  <c:v>9.2999999999999999E-2</c:v>
                </c:pt>
                <c:pt idx="2854">
                  <c:v>9.1999999999999998E-2</c:v>
                </c:pt>
                <c:pt idx="2855">
                  <c:v>9.2999999999999999E-2</c:v>
                </c:pt>
                <c:pt idx="2856">
                  <c:v>9.1999999999999998E-2</c:v>
                </c:pt>
                <c:pt idx="2857">
                  <c:v>9.2999999999999999E-2</c:v>
                </c:pt>
                <c:pt idx="2858">
                  <c:v>9.1999999999999998E-2</c:v>
                </c:pt>
                <c:pt idx="2859">
                  <c:v>9.2999999999999999E-2</c:v>
                </c:pt>
                <c:pt idx="2860">
                  <c:v>9.1999999999999998E-2</c:v>
                </c:pt>
                <c:pt idx="2861">
                  <c:v>9.2999999999999999E-2</c:v>
                </c:pt>
                <c:pt idx="2862">
                  <c:v>9.2999999999999999E-2</c:v>
                </c:pt>
                <c:pt idx="2863">
                  <c:v>9.4E-2</c:v>
                </c:pt>
                <c:pt idx="2864">
                  <c:v>9.4E-2</c:v>
                </c:pt>
                <c:pt idx="2865">
                  <c:v>9.4E-2</c:v>
                </c:pt>
                <c:pt idx="2866">
                  <c:v>9.2999999999999999E-2</c:v>
                </c:pt>
                <c:pt idx="2867">
                  <c:v>9.2999999999999999E-2</c:v>
                </c:pt>
                <c:pt idx="2868">
                  <c:v>9.1999999999999998E-2</c:v>
                </c:pt>
                <c:pt idx="2869">
                  <c:v>9.2999999999999999E-2</c:v>
                </c:pt>
                <c:pt idx="2870">
                  <c:v>9.2999999999999999E-2</c:v>
                </c:pt>
                <c:pt idx="2871">
                  <c:v>9.1999999999999998E-2</c:v>
                </c:pt>
                <c:pt idx="2872">
                  <c:v>9.1999999999999998E-2</c:v>
                </c:pt>
                <c:pt idx="2873">
                  <c:v>9.1999999999999998E-2</c:v>
                </c:pt>
                <c:pt idx="2874">
                  <c:v>9.1999999999999998E-2</c:v>
                </c:pt>
                <c:pt idx="2875">
                  <c:v>9.2999999999999999E-2</c:v>
                </c:pt>
                <c:pt idx="2876">
                  <c:v>9.1999999999999998E-2</c:v>
                </c:pt>
                <c:pt idx="2877">
                  <c:v>9.1999999999999998E-2</c:v>
                </c:pt>
                <c:pt idx="2878">
                  <c:v>9.2999999999999999E-2</c:v>
                </c:pt>
                <c:pt idx="2879">
                  <c:v>9.4E-2</c:v>
                </c:pt>
                <c:pt idx="2880">
                  <c:v>9.4E-2</c:v>
                </c:pt>
                <c:pt idx="2881">
                  <c:v>9.2999999999999999E-2</c:v>
                </c:pt>
                <c:pt idx="2882">
                  <c:v>9.2999999999999999E-2</c:v>
                </c:pt>
                <c:pt idx="2883">
                  <c:v>9.2999999999999999E-2</c:v>
                </c:pt>
                <c:pt idx="2884">
                  <c:v>9.1999999999999998E-2</c:v>
                </c:pt>
                <c:pt idx="2885">
                  <c:v>9.4E-2</c:v>
                </c:pt>
                <c:pt idx="2886">
                  <c:v>9.2999999999999999E-2</c:v>
                </c:pt>
                <c:pt idx="2887">
                  <c:v>9.2999999999999999E-2</c:v>
                </c:pt>
                <c:pt idx="2888">
                  <c:v>9.2999999999999999E-2</c:v>
                </c:pt>
                <c:pt idx="2889">
                  <c:v>9.1999999999999998E-2</c:v>
                </c:pt>
                <c:pt idx="2890">
                  <c:v>9.1999999999999998E-2</c:v>
                </c:pt>
                <c:pt idx="2891">
                  <c:v>9.1999999999999998E-2</c:v>
                </c:pt>
                <c:pt idx="2892">
                  <c:v>9.1999999999999998E-2</c:v>
                </c:pt>
                <c:pt idx="2893">
                  <c:v>9.2999999999999999E-2</c:v>
                </c:pt>
                <c:pt idx="2894">
                  <c:v>9.2999999999999999E-2</c:v>
                </c:pt>
                <c:pt idx="2895">
                  <c:v>9.2999999999999999E-2</c:v>
                </c:pt>
                <c:pt idx="2896">
                  <c:v>9.1999999999999998E-2</c:v>
                </c:pt>
                <c:pt idx="2897">
                  <c:v>9.2999999999999999E-2</c:v>
                </c:pt>
                <c:pt idx="2898">
                  <c:v>9.4E-2</c:v>
                </c:pt>
                <c:pt idx="2899">
                  <c:v>9.2999999999999999E-2</c:v>
                </c:pt>
                <c:pt idx="2900">
                  <c:v>9.2999999999999999E-2</c:v>
                </c:pt>
                <c:pt idx="2901">
                  <c:v>9.2999999999999999E-2</c:v>
                </c:pt>
                <c:pt idx="2902">
                  <c:v>9.1999999999999998E-2</c:v>
                </c:pt>
                <c:pt idx="2903">
                  <c:v>9.1999999999999998E-2</c:v>
                </c:pt>
                <c:pt idx="2904">
                  <c:v>9.2999999999999999E-2</c:v>
                </c:pt>
                <c:pt idx="2905">
                  <c:v>9.4E-2</c:v>
                </c:pt>
                <c:pt idx="2906">
                  <c:v>9.4E-2</c:v>
                </c:pt>
                <c:pt idx="2907">
                  <c:v>9.2999999999999999E-2</c:v>
                </c:pt>
                <c:pt idx="2908">
                  <c:v>9.2999999999999999E-2</c:v>
                </c:pt>
                <c:pt idx="2909">
                  <c:v>9.2999999999999999E-2</c:v>
                </c:pt>
                <c:pt idx="2910">
                  <c:v>9.4E-2</c:v>
                </c:pt>
                <c:pt idx="2911">
                  <c:v>9.2999999999999999E-2</c:v>
                </c:pt>
                <c:pt idx="2912">
                  <c:v>9.2999999999999999E-2</c:v>
                </c:pt>
                <c:pt idx="2913">
                  <c:v>9.2999999999999999E-2</c:v>
                </c:pt>
                <c:pt idx="2914">
                  <c:v>9.2999999999999999E-2</c:v>
                </c:pt>
                <c:pt idx="2915">
                  <c:v>9.2999999999999999E-2</c:v>
                </c:pt>
                <c:pt idx="2916">
                  <c:v>9.1999999999999998E-2</c:v>
                </c:pt>
                <c:pt idx="2917">
                  <c:v>9.1999999999999998E-2</c:v>
                </c:pt>
                <c:pt idx="2918">
                  <c:v>9.2999999999999999E-2</c:v>
                </c:pt>
                <c:pt idx="2919">
                  <c:v>9.4E-2</c:v>
                </c:pt>
                <c:pt idx="2920">
                  <c:v>9.4E-2</c:v>
                </c:pt>
                <c:pt idx="2921">
                  <c:v>9.2999999999999999E-2</c:v>
                </c:pt>
                <c:pt idx="2922">
                  <c:v>9.1999999999999998E-2</c:v>
                </c:pt>
                <c:pt idx="2923">
                  <c:v>9.4E-2</c:v>
                </c:pt>
                <c:pt idx="2924">
                  <c:v>9.2999999999999999E-2</c:v>
                </c:pt>
                <c:pt idx="2925">
                  <c:v>9.4E-2</c:v>
                </c:pt>
                <c:pt idx="2926">
                  <c:v>9.2999999999999999E-2</c:v>
                </c:pt>
                <c:pt idx="2927">
                  <c:v>9.2999999999999999E-2</c:v>
                </c:pt>
                <c:pt idx="2928">
                  <c:v>9.2999999999999999E-2</c:v>
                </c:pt>
                <c:pt idx="2929">
                  <c:v>9.4E-2</c:v>
                </c:pt>
                <c:pt idx="2930">
                  <c:v>9.2999999999999999E-2</c:v>
                </c:pt>
                <c:pt idx="2931">
                  <c:v>9.2999999999999999E-2</c:v>
                </c:pt>
                <c:pt idx="2932">
                  <c:v>9.2999999999999999E-2</c:v>
                </c:pt>
                <c:pt idx="2933">
                  <c:v>9.4E-2</c:v>
                </c:pt>
                <c:pt idx="2934">
                  <c:v>9.4E-2</c:v>
                </c:pt>
                <c:pt idx="2935">
                  <c:v>9.4E-2</c:v>
                </c:pt>
                <c:pt idx="2936">
                  <c:v>9.2999999999999999E-2</c:v>
                </c:pt>
                <c:pt idx="2937">
                  <c:v>9.1999999999999998E-2</c:v>
                </c:pt>
                <c:pt idx="2938">
                  <c:v>9.2999999999999999E-2</c:v>
                </c:pt>
                <c:pt idx="2939">
                  <c:v>9.1999999999999998E-2</c:v>
                </c:pt>
                <c:pt idx="2940">
                  <c:v>9.1999999999999998E-2</c:v>
                </c:pt>
                <c:pt idx="2941">
                  <c:v>9.2999999999999999E-2</c:v>
                </c:pt>
                <c:pt idx="2942">
                  <c:v>9.1999999999999998E-2</c:v>
                </c:pt>
                <c:pt idx="2943">
                  <c:v>9.4E-2</c:v>
                </c:pt>
                <c:pt idx="2944">
                  <c:v>9.4E-2</c:v>
                </c:pt>
                <c:pt idx="2945">
                  <c:v>9.1999999999999998E-2</c:v>
                </c:pt>
                <c:pt idx="2946">
                  <c:v>9.2999999999999999E-2</c:v>
                </c:pt>
                <c:pt idx="2947">
                  <c:v>9.2999999999999999E-2</c:v>
                </c:pt>
                <c:pt idx="2948">
                  <c:v>9.4E-2</c:v>
                </c:pt>
                <c:pt idx="2949">
                  <c:v>9.2999999999999999E-2</c:v>
                </c:pt>
                <c:pt idx="2950">
                  <c:v>9.1999999999999998E-2</c:v>
                </c:pt>
                <c:pt idx="2951">
                  <c:v>9.1999999999999998E-2</c:v>
                </c:pt>
                <c:pt idx="2952">
                  <c:v>9.1999999999999998E-2</c:v>
                </c:pt>
                <c:pt idx="2953">
                  <c:v>9.1999999999999998E-2</c:v>
                </c:pt>
                <c:pt idx="2954">
                  <c:v>9.1999999999999998E-2</c:v>
                </c:pt>
                <c:pt idx="2955">
                  <c:v>9.1999999999999998E-2</c:v>
                </c:pt>
                <c:pt idx="2956">
                  <c:v>9.4E-2</c:v>
                </c:pt>
                <c:pt idx="2957">
                  <c:v>9.2999999999999999E-2</c:v>
                </c:pt>
                <c:pt idx="2958">
                  <c:v>9.2999999999999999E-2</c:v>
                </c:pt>
                <c:pt idx="2959">
                  <c:v>9.2999999999999999E-2</c:v>
                </c:pt>
                <c:pt idx="2960">
                  <c:v>9.2999999999999999E-2</c:v>
                </c:pt>
                <c:pt idx="2961">
                  <c:v>9.5000000000000001E-2</c:v>
                </c:pt>
                <c:pt idx="2962">
                  <c:v>9.4E-2</c:v>
                </c:pt>
                <c:pt idx="2963">
                  <c:v>9.2999999999999999E-2</c:v>
                </c:pt>
                <c:pt idx="2964">
                  <c:v>9.4E-2</c:v>
                </c:pt>
                <c:pt idx="2965">
                  <c:v>9.4E-2</c:v>
                </c:pt>
                <c:pt idx="2966">
                  <c:v>9.4E-2</c:v>
                </c:pt>
                <c:pt idx="2967">
                  <c:v>9.4E-2</c:v>
                </c:pt>
                <c:pt idx="2968">
                  <c:v>9.5000000000000001E-2</c:v>
                </c:pt>
                <c:pt idx="2969">
                  <c:v>9.4E-2</c:v>
                </c:pt>
                <c:pt idx="2970">
                  <c:v>9.4E-2</c:v>
                </c:pt>
                <c:pt idx="2971">
                  <c:v>9.4E-2</c:v>
                </c:pt>
                <c:pt idx="2972">
                  <c:v>9.2999999999999999E-2</c:v>
                </c:pt>
                <c:pt idx="2973">
                  <c:v>9.4E-2</c:v>
                </c:pt>
                <c:pt idx="2974">
                  <c:v>9.4E-2</c:v>
                </c:pt>
                <c:pt idx="2975">
                  <c:v>9.5000000000000001E-2</c:v>
                </c:pt>
                <c:pt idx="2976">
                  <c:v>9.4E-2</c:v>
                </c:pt>
                <c:pt idx="2977">
                  <c:v>9.4E-2</c:v>
                </c:pt>
                <c:pt idx="2978">
                  <c:v>9.4E-2</c:v>
                </c:pt>
                <c:pt idx="2979">
                  <c:v>9.4E-2</c:v>
                </c:pt>
                <c:pt idx="2980">
                  <c:v>9.4E-2</c:v>
                </c:pt>
                <c:pt idx="2981">
                  <c:v>9.5000000000000001E-2</c:v>
                </c:pt>
                <c:pt idx="2982">
                  <c:v>9.5000000000000001E-2</c:v>
                </c:pt>
                <c:pt idx="2983">
                  <c:v>9.4E-2</c:v>
                </c:pt>
                <c:pt idx="2984">
                  <c:v>9.2999999999999999E-2</c:v>
                </c:pt>
                <c:pt idx="2985">
                  <c:v>9.4E-2</c:v>
                </c:pt>
                <c:pt idx="2986">
                  <c:v>9.4E-2</c:v>
                </c:pt>
                <c:pt idx="2987">
                  <c:v>9.4E-2</c:v>
                </c:pt>
                <c:pt idx="2988">
                  <c:v>9.4E-2</c:v>
                </c:pt>
                <c:pt idx="2989">
                  <c:v>9.4E-2</c:v>
                </c:pt>
                <c:pt idx="2990">
                  <c:v>9.4E-2</c:v>
                </c:pt>
                <c:pt idx="2991">
                  <c:v>9.4E-2</c:v>
                </c:pt>
                <c:pt idx="2992">
                  <c:v>9.1999999999999998E-2</c:v>
                </c:pt>
                <c:pt idx="2993">
                  <c:v>9.2999999999999999E-2</c:v>
                </c:pt>
                <c:pt idx="2994">
                  <c:v>9.2999999999999999E-2</c:v>
                </c:pt>
                <c:pt idx="2995">
                  <c:v>9.2999999999999999E-2</c:v>
                </c:pt>
                <c:pt idx="2996">
                  <c:v>9.2999999999999999E-2</c:v>
                </c:pt>
                <c:pt idx="2997">
                  <c:v>9.4E-2</c:v>
                </c:pt>
                <c:pt idx="2998">
                  <c:v>9.4E-2</c:v>
                </c:pt>
                <c:pt idx="2999">
                  <c:v>9.4E-2</c:v>
                </c:pt>
                <c:pt idx="3000">
                  <c:v>9.4E-2</c:v>
                </c:pt>
                <c:pt idx="3001">
                  <c:v>9.1999999999999998E-2</c:v>
                </c:pt>
                <c:pt idx="3002">
                  <c:v>9.1999999999999998E-2</c:v>
                </c:pt>
                <c:pt idx="3003">
                  <c:v>9.2999999999999999E-2</c:v>
                </c:pt>
                <c:pt idx="3004">
                  <c:v>9.2999999999999999E-2</c:v>
                </c:pt>
                <c:pt idx="3005">
                  <c:v>9.2999999999999999E-2</c:v>
                </c:pt>
                <c:pt idx="3006">
                  <c:v>9.2999999999999999E-2</c:v>
                </c:pt>
                <c:pt idx="3007">
                  <c:v>9.1999999999999998E-2</c:v>
                </c:pt>
                <c:pt idx="3008">
                  <c:v>9.2999999999999999E-2</c:v>
                </c:pt>
                <c:pt idx="3009">
                  <c:v>9.2999999999999999E-2</c:v>
                </c:pt>
                <c:pt idx="3010">
                  <c:v>9.2999999999999999E-2</c:v>
                </c:pt>
                <c:pt idx="3011">
                  <c:v>9.1999999999999998E-2</c:v>
                </c:pt>
                <c:pt idx="3012">
                  <c:v>9.1999999999999998E-2</c:v>
                </c:pt>
                <c:pt idx="3013">
                  <c:v>9.1999999999999998E-2</c:v>
                </c:pt>
                <c:pt idx="3014">
                  <c:v>9.2999999999999999E-2</c:v>
                </c:pt>
                <c:pt idx="3015">
                  <c:v>9.2999999999999999E-2</c:v>
                </c:pt>
                <c:pt idx="3016">
                  <c:v>9.2999999999999999E-2</c:v>
                </c:pt>
                <c:pt idx="3017">
                  <c:v>9.1999999999999998E-2</c:v>
                </c:pt>
                <c:pt idx="3018">
                  <c:v>9.1999999999999998E-2</c:v>
                </c:pt>
                <c:pt idx="3019">
                  <c:v>9.1999999999999998E-2</c:v>
                </c:pt>
                <c:pt idx="3020">
                  <c:v>9.0999999999999998E-2</c:v>
                </c:pt>
                <c:pt idx="3021">
                  <c:v>9.2999999999999999E-2</c:v>
                </c:pt>
                <c:pt idx="3022">
                  <c:v>9.2999999999999999E-2</c:v>
                </c:pt>
                <c:pt idx="3023">
                  <c:v>9.2999999999999999E-2</c:v>
                </c:pt>
                <c:pt idx="3024">
                  <c:v>9.1999999999999998E-2</c:v>
                </c:pt>
                <c:pt idx="3025">
                  <c:v>9.1999999999999998E-2</c:v>
                </c:pt>
                <c:pt idx="3026">
                  <c:v>9.1999999999999998E-2</c:v>
                </c:pt>
                <c:pt idx="3027">
                  <c:v>9.1999999999999998E-2</c:v>
                </c:pt>
                <c:pt idx="3028">
                  <c:v>9.1999999999999998E-2</c:v>
                </c:pt>
                <c:pt idx="3029">
                  <c:v>9.1999999999999998E-2</c:v>
                </c:pt>
                <c:pt idx="3030">
                  <c:v>9.1999999999999998E-2</c:v>
                </c:pt>
                <c:pt idx="3031">
                  <c:v>9.1999999999999998E-2</c:v>
                </c:pt>
                <c:pt idx="3032">
                  <c:v>9.2999999999999999E-2</c:v>
                </c:pt>
                <c:pt idx="3033">
                  <c:v>9.0999999999999998E-2</c:v>
                </c:pt>
                <c:pt idx="3034">
                  <c:v>9.0999999999999998E-2</c:v>
                </c:pt>
                <c:pt idx="3035">
                  <c:v>9.1999999999999998E-2</c:v>
                </c:pt>
                <c:pt idx="3036">
                  <c:v>9.1999999999999998E-2</c:v>
                </c:pt>
                <c:pt idx="3037">
                  <c:v>9.1999999999999998E-2</c:v>
                </c:pt>
                <c:pt idx="3038">
                  <c:v>9.1999999999999998E-2</c:v>
                </c:pt>
                <c:pt idx="3039">
                  <c:v>9.2999999999999999E-2</c:v>
                </c:pt>
                <c:pt idx="3040">
                  <c:v>9.2999999999999999E-2</c:v>
                </c:pt>
                <c:pt idx="3041">
                  <c:v>9.2999999999999999E-2</c:v>
                </c:pt>
                <c:pt idx="3042">
                  <c:v>9.2999999999999999E-2</c:v>
                </c:pt>
                <c:pt idx="3043">
                  <c:v>9.1999999999999998E-2</c:v>
                </c:pt>
                <c:pt idx="3044">
                  <c:v>9.1999999999999998E-2</c:v>
                </c:pt>
                <c:pt idx="3045">
                  <c:v>9.1999999999999998E-2</c:v>
                </c:pt>
                <c:pt idx="3046">
                  <c:v>9.1999999999999998E-2</c:v>
                </c:pt>
                <c:pt idx="3047">
                  <c:v>9.1999999999999998E-2</c:v>
                </c:pt>
                <c:pt idx="3048">
                  <c:v>9.1999999999999998E-2</c:v>
                </c:pt>
                <c:pt idx="3049">
                  <c:v>9.1999999999999998E-2</c:v>
                </c:pt>
                <c:pt idx="3050">
                  <c:v>9.1999999999999998E-2</c:v>
                </c:pt>
                <c:pt idx="3051">
                  <c:v>9.1999999999999998E-2</c:v>
                </c:pt>
                <c:pt idx="3052">
                  <c:v>9.1999999999999998E-2</c:v>
                </c:pt>
                <c:pt idx="3053">
                  <c:v>9.0999999999999998E-2</c:v>
                </c:pt>
                <c:pt idx="3054">
                  <c:v>0.09</c:v>
                </c:pt>
                <c:pt idx="3055">
                  <c:v>9.1999999999999998E-2</c:v>
                </c:pt>
                <c:pt idx="3056">
                  <c:v>9.1999999999999998E-2</c:v>
                </c:pt>
                <c:pt idx="3057">
                  <c:v>9.0999999999999998E-2</c:v>
                </c:pt>
                <c:pt idx="3058">
                  <c:v>9.0999999999999998E-2</c:v>
                </c:pt>
                <c:pt idx="3059">
                  <c:v>9.0999999999999998E-2</c:v>
                </c:pt>
                <c:pt idx="3060">
                  <c:v>9.0999999999999998E-2</c:v>
                </c:pt>
                <c:pt idx="3061">
                  <c:v>9.0999999999999998E-2</c:v>
                </c:pt>
                <c:pt idx="3062">
                  <c:v>9.1999999999999998E-2</c:v>
                </c:pt>
                <c:pt idx="3063">
                  <c:v>9.1999999999999998E-2</c:v>
                </c:pt>
                <c:pt idx="3064">
                  <c:v>9.2999999999999999E-2</c:v>
                </c:pt>
                <c:pt idx="3065">
                  <c:v>9.1999999999999998E-2</c:v>
                </c:pt>
                <c:pt idx="3066">
                  <c:v>9.0999999999999998E-2</c:v>
                </c:pt>
                <c:pt idx="3067">
                  <c:v>9.1999999999999998E-2</c:v>
                </c:pt>
                <c:pt idx="3068">
                  <c:v>9.2999999999999999E-2</c:v>
                </c:pt>
                <c:pt idx="3069">
                  <c:v>9.1999999999999998E-2</c:v>
                </c:pt>
                <c:pt idx="3070">
                  <c:v>9.1999999999999998E-2</c:v>
                </c:pt>
                <c:pt idx="3071">
                  <c:v>9.1999999999999998E-2</c:v>
                </c:pt>
                <c:pt idx="3072">
                  <c:v>9.1999999999999998E-2</c:v>
                </c:pt>
                <c:pt idx="3073">
                  <c:v>9.0999999999999998E-2</c:v>
                </c:pt>
                <c:pt idx="3074">
                  <c:v>9.0999999999999998E-2</c:v>
                </c:pt>
                <c:pt idx="3075">
                  <c:v>9.1999999999999998E-2</c:v>
                </c:pt>
                <c:pt idx="3076">
                  <c:v>9.1999999999999998E-2</c:v>
                </c:pt>
                <c:pt idx="3077">
                  <c:v>9.1999999999999998E-2</c:v>
                </c:pt>
                <c:pt idx="3078">
                  <c:v>9.0999999999999998E-2</c:v>
                </c:pt>
                <c:pt idx="3079">
                  <c:v>0.09</c:v>
                </c:pt>
                <c:pt idx="3080">
                  <c:v>0.09</c:v>
                </c:pt>
                <c:pt idx="3081">
                  <c:v>9.0999999999999998E-2</c:v>
                </c:pt>
                <c:pt idx="3082">
                  <c:v>9.0999999999999998E-2</c:v>
                </c:pt>
                <c:pt idx="3083">
                  <c:v>9.1999999999999998E-2</c:v>
                </c:pt>
                <c:pt idx="3084">
                  <c:v>9.1999999999999998E-2</c:v>
                </c:pt>
                <c:pt idx="3085">
                  <c:v>9.1999999999999998E-2</c:v>
                </c:pt>
                <c:pt idx="3086">
                  <c:v>9.1999999999999998E-2</c:v>
                </c:pt>
                <c:pt idx="3087">
                  <c:v>9.1999999999999998E-2</c:v>
                </c:pt>
                <c:pt idx="3088">
                  <c:v>9.1999999999999998E-2</c:v>
                </c:pt>
                <c:pt idx="3089">
                  <c:v>9.2999999999999999E-2</c:v>
                </c:pt>
                <c:pt idx="3090">
                  <c:v>9.1999999999999998E-2</c:v>
                </c:pt>
                <c:pt idx="3091">
                  <c:v>9.2999999999999999E-2</c:v>
                </c:pt>
                <c:pt idx="3092">
                  <c:v>9.1999999999999998E-2</c:v>
                </c:pt>
                <c:pt idx="3093">
                  <c:v>9.1999999999999998E-2</c:v>
                </c:pt>
                <c:pt idx="3094">
                  <c:v>9.1999999999999998E-2</c:v>
                </c:pt>
                <c:pt idx="3095">
                  <c:v>9.2999999999999999E-2</c:v>
                </c:pt>
                <c:pt idx="3096">
                  <c:v>9.2999999999999999E-2</c:v>
                </c:pt>
                <c:pt idx="3097">
                  <c:v>9.1999999999999998E-2</c:v>
                </c:pt>
                <c:pt idx="3098">
                  <c:v>9.2999999999999999E-2</c:v>
                </c:pt>
                <c:pt idx="3099">
                  <c:v>9.2999999999999999E-2</c:v>
                </c:pt>
                <c:pt idx="3100">
                  <c:v>9.2999999999999999E-2</c:v>
                </c:pt>
                <c:pt idx="3101">
                  <c:v>9.4E-2</c:v>
                </c:pt>
                <c:pt idx="3102">
                  <c:v>9.2999999999999999E-2</c:v>
                </c:pt>
                <c:pt idx="3103">
                  <c:v>9.2999999999999999E-2</c:v>
                </c:pt>
                <c:pt idx="3104">
                  <c:v>9.1999999999999998E-2</c:v>
                </c:pt>
                <c:pt idx="3105">
                  <c:v>9.2999999999999999E-2</c:v>
                </c:pt>
                <c:pt idx="3106">
                  <c:v>9.1999999999999998E-2</c:v>
                </c:pt>
                <c:pt idx="3107">
                  <c:v>9.1999999999999998E-2</c:v>
                </c:pt>
                <c:pt idx="3108">
                  <c:v>9.1999999999999998E-2</c:v>
                </c:pt>
                <c:pt idx="3109">
                  <c:v>9.1999999999999998E-2</c:v>
                </c:pt>
                <c:pt idx="3110">
                  <c:v>9.1999999999999998E-2</c:v>
                </c:pt>
                <c:pt idx="3111">
                  <c:v>9.1999999999999998E-2</c:v>
                </c:pt>
                <c:pt idx="3112">
                  <c:v>9.1999999999999998E-2</c:v>
                </c:pt>
                <c:pt idx="3113">
                  <c:v>9.1999999999999998E-2</c:v>
                </c:pt>
                <c:pt idx="3114">
                  <c:v>9.1999999999999998E-2</c:v>
                </c:pt>
                <c:pt idx="3115">
                  <c:v>9.1999999999999998E-2</c:v>
                </c:pt>
                <c:pt idx="3116">
                  <c:v>9.1999999999999998E-2</c:v>
                </c:pt>
                <c:pt idx="3117">
                  <c:v>9.2999999999999999E-2</c:v>
                </c:pt>
                <c:pt idx="3118">
                  <c:v>9.2999999999999999E-2</c:v>
                </c:pt>
                <c:pt idx="3119">
                  <c:v>9.2999999999999999E-2</c:v>
                </c:pt>
                <c:pt idx="3120">
                  <c:v>9.2999999999999999E-2</c:v>
                </c:pt>
                <c:pt idx="3121">
                  <c:v>9.2999999999999999E-2</c:v>
                </c:pt>
                <c:pt idx="3122">
                  <c:v>9.2999999999999999E-2</c:v>
                </c:pt>
                <c:pt idx="3123">
                  <c:v>9.2999999999999999E-2</c:v>
                </c:pt>
                <c:pt idx="3124">
                  <c:v>9.1999999999999998E-2</c:v>
                </c:pt>
                <c:pt idx="3125">
                  <c:v>9.5000000000000001E-2</c:v>
                </c:pt>
                <c:pt idx="3126">
                  <c:v>9.4E-2</c:v>
                </c:pt>
                <c:pt idx="3127">
                  <c:v>9.4E-2</c:v>
                </c:pt>
                <c:pt idx="3128">
                  <c:v>9.2999999999999999E-2</c:v>
                </c:pt>
                <c:pt idx="3129">
                  <c:v>9.4E-2</c:v>
                </c:pt>
                <c:pt idx="3130">
                  <c:v>9.4E-2</c:v>
                </c:pt>
                <c:pt idx="3131">
                  <c:v>9.4E-2</c:v>
                </c:pt>
                <c:pt idx="3132">
                  <c:v>9.2999999999999999E-2</c:v>
                </c:pt>
                <c:pt idx="3133">
                  <c:v>9.4E-2</c:v>
                </c:pt>
                <c:pt idx="3134">
                  <c:v>9.2999999999999999E-2</c:v>
                </c:pt>
                <c:pt idx="3135">
                  <c:v>9.2999999999999999E-2</c:v>
                </c:pt>
                <c:pt idx="3136">
                  <c:v>9.2999999999999999E-2</c:v>
                </c:pt>
                <c:pt idx="3137">
                  <c:v>9.4E-2</c:v>
                </c:pt>
                <c:pt idx="3138">
                  <c:v>9.4E-2</c:v>
                </c:pt>
                <c:pt idx="3139">
                  <c:v>9.2999999999999999E-2</c:v>
                </c:pt>
                <c:pt idx="3140">
                  <c:v>9.1999999999999998E-2</c:v>
                </c:pt>
                <c:pt idx="3141">
                  <c:v>9.1999999999999998E-2</c:v>
                </c:pt>
                <c:pt idx="3142">
                  <c:v>9.2999999999999999E-2</c:v>
                </c:pt>
                <c:pt idx="3143">
                  <c:v>9.2999999999999999E-2</c:v>
                </c:pt>
                <c:pt idx="3144">
                  <c:v>9.2999999999999999E-2</c:v>
                </c:pt>
                <c:pt idx="3145">
                  <c:v>9.1999999999999998E-2</c:v>
                </c:pt>
                <c:pt idx="3146">
                  <c:v>9.2999999999999999E-2</c:v>
                </c:pt>
                <c:pt idx="3147">
                  <c:v>9.1999999999999998E-2</c:v>
                </c:pt>
                <c:pt idx="3148">
                  <c:v>9.2999999999999999E-2</c:v>
                </c:pt>
                <c:pt idx="3149">
                  <c:v>9.4E-2</c:v>
                </c:pt>
                <c:pt idx="3150">
                  <c:v>9.2999999999999999E-2</c:v>
                </c:pt>
                <c:pt idx="3151">
                  <c:v>9.2999999999999999E-2</c:v>
                </c:pt>
                <c:pt idx="3152">
                  <c:v>9.1999999999999998E-2</c:v>
                </c:pt>
                <c:pt idx="3153">
                  <c:v>9.1999999999999998E-2</c:v>
                </c:pt>
                <c:pt idx="3154">
                  <c:v>9.4E-2</c:v>
                </c:pt>
                <c:pt idx="3155">
                  <c:v>9.4E-2</c:v>
                </c:pt>
                <c:pt idx="3156">
                  <c:v>9.2999999999999999E-2</c:v>
                </c:pt>
                <c:pt idx="3157">
                  <c:v>9.1999999999999998E-2</c:v>
                </c:pt>
                <c:pt idx="3158">
                  <c:v>9.2999999999999999E-2</c:v>
                </c:pt>
                <c:pt idx="3159">
                  <c:v>9.4E-2</c:v>
                </c:pt>
                <c:pt idx="3160">
                  <c:v>9.2999999999999999E-2</c:v>
                </c:pt>
                <c:pt idx="3161">
                  <c:v>9.1999999999999998E-2</c:v>
                </c:pt>
                <c:pt idx="3162">
                  <c:v>9.0999999999999998E-2</c:v>
                </c:pt>
                <c:pt idx="3163">
                  <c:v>0.09</c:v>
                </c:pt>
                <c:pt idx="3164">
                  <c:v>9.1999999999999998E-2</c:v>
                </c:pt>
                <c:pt idx="3165">
                  <c:v>9.1999999999999998E-2</c:v>
                </c:pt>
                <c:pt idx="3166">
                  <c:v>9.0999999999999998E-2</c:v>
                </c:pt>
                <c:pt idx="3167">
                  <c:v>9.1999999999999998E-2</c:v>
                </c:pt>
                <c:pt idx="3168">
                  <c:v>9.1999999999999998E-2</c:v>
                </c:pt>
                <c:pt idx="3169">
                  <c:v>9.1999999999999998E-2</c:v>
                </c:pt>
                <c:pt idx="3170">
                  <c:v>9.1999999999999998E-2</c:v>
                </c:pt>
                <c:pt idx="3171">
                  <c:v>9.0999999999999998E-2</c:v>
                </c:pt>
                <c:pt idx="3172">
                  <c:v>9.1999999999999998E-2</c:v>
                </c:pt>
                <c:pt idx="3173">
                  <c:v>9.1999999999999998E-2</c:v>
                </c:pt>
                <c:pt idx="3174">
                  <c:v>9.0999999999999998E-2</c:v>
                </c:pt>
                <c:pt idx="3175">
                  <c:v>9.0999999999999998E-2</c:v>
                </c:pt>
                <c:pt idx="3176">
                  <c:v>8.8999999999999996E-2</c:v>
                </c:pt>
                <c:pt idx="3177">
                  <c:v>8.8999999999999996E-2</c:v>
                </c:pt>
                <c:pt idx="3178">
                  <c:v>9.0999999999999998E-2</c:v>
                </c:pt>
                <c:pt idx="3179">
                  <c:v>9.1999999999999998E-2</c:v>
                </c:pt>
                <c:pt idx="3180">
                  <c:v>9.1999999999999998E-2</c:v>
                </c:pt>
                <c:pt idx="3181">
                  <c:v>9.1999999999999998E-2</c:v>
                </c:pt>
                <c:pt idx="3182">
                  <c:v>9.1999999999999998E-2</c:v>
                </c:pt>
                <c:pt idx="3183">
                  <c:v>9.1999999999999998E-2</c:v>
                </c:pt>
                <c:pt idx="3184">
                  <c:v>9.1999999999999998E-2</c:v>
                </c:pt>
                <c:pt idx="3185">
                  <c:v>9.1999999999999998E-2</c:v>
                </c:pt>
                <c:pt idx="3186">
                  <c:v>9.0999999999999998E-2</c:v>
                </c:pt>
                <c:pt idx="3187">
                  <c:v>9.0999999999999998E-2</c:v>
                </c:pt>
                <c:pt idx="3188">
                  <c:v>9.1999999999999998E-2</c:v>
                </c:pt>
                <c:pt idx="3189">
                  <c:v>9.1999999999999998E-2</c:v>
                </c:pt>
                <c:pt idx="3190">
                  <c:v>9.0999999999999998E-2</c:v>
                </c:pt>
                <c:pt idx="3191">
                  <c:v>0.09</c:v>
                </c:pt>
                <c:pt idx="3192">
                  <c:v>9.0999999999999998E-2</c:v>
                </c:pt>
                <c:pt idx="3193">
                  <c:v>9.2999999999999999E-2</c:v>
                </c:pt>
                <c:pt idx="3194">
                  <c:v>9.1999999999999998E-2</c:v>
                </c:pt>
                <c:pt idx="3195">
                  <c:v>9.0999999999999998E-2</c:v>
                </c:pt>
                <c:pt idx="3196">
                  <c:v>9.1999999999999998E-2</c:v>
                </c:pt>
                <c:pt idx="3197">
                  <c:v>9.1999999999999998E-2</c:v>
                </c:pt>
                <c:pt idx="3198">
                  <c:v>9.1999999999999998E-2</c:v>
                </c:pt>
                <c:pt idx="3199">
                  <c:v>9.1999999999999998E-2</c:v>
                </c:pt>
                <c:pt idx="3200">
                  <c:v>9.1999999999999998E-2</c:v>
                </c:pt>
                <c:pt idx="3201">
                  <c:v>9.0999999999999998E-2</c:v>
                </c:pt>
                <c:pt idx="3202">
                  <c:v>9.0999999999999998E-2</c:v>
                </c:pt>
                <c:pt idx="3203">
                  <c:v>9.0999999999999998E-2</c:v>
                </c:pt>
                <c:pt idx="3204">
                  <c:v>9.1999999999999998E-2</c:v>
                </c:pt>
                <c:pt idx="3205">
                  <c:v>9.0999999999999998E-2</c:v>
                </c:pt>
                <c:pt idx="3206">
                  <c:v>0.09</c:v>
                </c:pt>
                <c:pt idx="3207">
                  <c:v>0.09</c:v>
                </c:pt>
                <c:pt idx="3208">
                  <c:v>8.6999999999999994E-2</c:v>
                </c:pt>
                <c:pt idx="3209">
                  <c:v>8.6999999999999994E-2</c:v>
                </c:pt>
                <c:pt idx="3210">
                  <c:v>8.6999999999999994E-2</c:v>
                </c:pt>
                <c:pt idx="3211">
                  <c:v>8.5999999999999993E-2</c:v>
                </c:pt>
                <c:pt idx="3212">
                  <c:v>8.8999999999999996E-2</c:v>
                </c:pt>
                <c:pt idx="3213">
                  <c:v>9.0999999999999998E-2</c:v>
                </c:pt>
                <c:pt idx="3214">
                  <c:v>9.0999999999999998E-2</c:v>
                </c:pt>
                <c:pt idx="3215">
                  <c:v>9.0999999999999998E-2</c:v>
                </c:pt>
                <c:pt idx="3216">
                  <c:v>9.2999999999999999E-2</c:v>
                </c:pt>
                <c:pt idx="3217">
                  <c:v>9.1999999999999998E-2</c:v>
                </c:pt>
                <c:pt idx="3218">
                  <c:v>9.0999999999999998E-2</c:v>
                </c:pt>
                <c:pt idx="3219">
                  <c:v>9.0999999999999998E-2</c:v>
                </c:pt>
                <c:pt idx="3220">
                  <c:v>9.0999999999999998E-2</c:v>
                </c:pt>
                <c:pt idx="3221">
                  <c:v>9.1999999999999998E-2</c:v>
                </c:pt>
                <c:pt idx="3222">
                  <c:v>9.1999999999999998E-2</c:v>
                </c:pt>
                <c:pt idx="3223">
                  <c:v>9.1999999999999998E-2</c:v>
                </c:pt>
                <c:pt idx="3224">
                  <c:v>9.1999999999999998E-2</c:v>
                </c:pt>
                <c:pt idx="3225">
                  <c:v>9.0999999999999998E-2</c:v>
                </c:pt>
                <c:pt idx="3226">
                  <c:v>9.0999999999999998E-2</c:v>
                </c:pt>
                <c:pt idx="3227">
                  <c:v>0.09</c:v>
                </c:pt>
                <c:pt idx="3228">
                  <c:v>0.09</c:v>
                </c:pt>
                <c:pt idx="3229">
                  <c:v>0.09</c:v>
                </c:pt>
                <c:pt idx="3230">
                  <c:v>0.09</c:v>
                </c:pt>
                <c:pt idx="3231">
                  <c:v>9.0999999999999998E-2</c:v>
                </c:pt>
                <c:pt idx="3232">
                  <c:v>9.0999999999999998E-2</c:v>
                </c:pt>
                <c:pt idx="3233">
                  <c:v>0.09</c:v>
                </c:pt>
                <c:pt idx="3234">
                  <c:v>0.09</c:v>
                </c:pt>
                <c:pt idx="3235">
                  <c:v>0.09</c:v>
                </c:pt>
                <c:pt idx="3236">
                  <c:v>9.0999999999999998E-2</c:v>
                </c:pt>
                <c:pt idx="3237">
                  <c:v>9.0999999999999998E-2</c:v>
                </c:pt>
                <c:pt idx="3238">
                  <c:v>9.2999999999999999E-2</c:v>
                </c:pt>
                <c:pt idx="3239">
                  <c:v>9.1999999999999998E-2</c:v>
                </c:pt>
                <c:pt idx="3240">
                  <c:v>9.1999999999999998E-2</c:v>
                </c:pt>
                <c:pt idx="3241">
                  <c:v>9.1999999999999998E-2</c:v>
                </c:pt>
                <c:pt idx="3242">
                  <c:v>9.2999999999999999E-2</c:v>
                </c:pt>
                <c:pt idx="3243">
                  <c:v>9.2999999999999999E-2</c:v>
                </c:pt>
                <c:pt idx="3244">
                  <c:v>9.1999999999999998E-2</c:v>
                </c:pt>
                <c:pt idx="3245">
                  <c:v>9.1999999999999998E-2</c:v>
                </c:pt>
                <c:pt idx="3246">
                  <c:v>9.1999999999999998E-2</c:v>
                </c:pt>
                <c:pt idx="3247">
                  <c:v>9.1999999999999998E-2</c:v>
                </c:pt>
                <c:pt idx="3248">
                  <c:v>9.1999999999999998E-2</c:v>
                </c:pt>
                <c:pt idx="3249">
                  <c:v>9.0999999999999998E-2</c:v>
                </c:pt>
                <c:pt idx="3250">
                  <c:v>9.1999999999999998E-2</c:v>
                </c:pt>
                <c:pt idx="3251">
                  <c:v>9.1999999999999998E-2</c:v>
                </c:pt>
                <c:pt idx="3252">
                  <c:v>9.0999999999999998E-2</c:v>
                </c:pt>
                <c:pt idx="3253">
                  <c:v>9.0999999999999998E-2</c:v>
                </c:pt>
                <c:pt idx="3254">
                  <c:v>9.0999999999999998E-2</c:v>
                </c:pt>
                <c:pt idx="3255">
                  <c:v>9.0999999999999998E-2</c:v>
                </c:pt>
                <c:pt idx="3256">
                  <c:v>9.0999999999999998E-2</c:v>
                </c:pt>
                <c:pt idx="3257">
                  <c:v>9.1999999999999998E-2</c:v>
                </c:pt>
                <c:pt idx="3258">
                  <c:v>9.1999999999999998E-2</c:v>
                </c:pt>
                <c:pt idx="3259">
                  <c:v>9.0999999999999998E-2</c:v>
                </c:pt>
                <c:pt idx="3260">
                  <c:v>9.1999999999999998E-2</c:v>
                </c:pt>
                <c:pt idx="3261">
                  <c:v>9.1999999999999998E-2</c:v>
                </c:pt>
                <c:pt idx="3262">
                  <c:v>9.0999999999999998E-2</c:v>
                </c:pt>
                <c:pt idx="3263">
                  <c:v>9.1999999999999998E-2</c:v>
                </c:pt>
                <c:pt idx="3264">
                  <c:v>0.09</c:v>
                </c:pt>
                <c:pt idx="3265">
                  <c:v>9.0999999999999998E-2</c:v>
                </c:pt>
                <c:pt idx="3266">
                  <c:v>9.0999999999999998E-2</c:v>
                </c:pt>
                <c:pt idx="3267">
                  <c:v>9.0999999999999998E-2</c:v>
                </c:pt>
                <c:pt idx="3268">
                  <c:v>0.09</c:v>
                </c:pt>
                <c:pt idx="3269">
                  <c:v>0.09</c:v>
                </c:pt>
                <c:pt idx="3270">
                  <c:v>9.0999999999999998E-2</c:v>
                </c:pt>
                <c:pt idx="3271">
                  <c:v>9.1999999999999998E-2</c:v>
                </c:pt>
                <c:pt idx="3272">
                  <c:v>9.0999999999999998E-2</c:v>
                </c:pt>
                <c:pt idx="3273">
                  <c:v>0.09</c:v>
                </c:pt>
                <c:pt idx="3274">
                  <c:v>0.09</c:v>
                </c:pt>
                <c:pt idx="3275">
                  <c:v>8.8999999999999996E-2</c:v>
                </c:pt>
                <c:pt idx="3276">
                  <c:v>0.09</c:v>
                </c:pt>
                <c:pt idx="3277">
                  <c:v>0.09</c:v>
                </c:pt>
                <c:pt idx="3278">
                  <c:v>0.09</c:v>
                </c:pt>
                <c:pt idx="3279">
                  <c:v>9.1999999999999998E-2</c:v>
                </c:pt>
                <c:pt idx="3280">
                  <c:v>9.0999999999999998E-2</c:v>
                </c:pt>
                <c:pt idx="3281">
                  <c:v>9.0999999999999998E-2</c:v>
                </c:pt>
                <c:pt idx="3282">
                  <c:v>0.09</c:v>
                </c:pt>
                <c:pt idx="3283">
                  <c:v>0.09</c:v>
                </c:pt>
                <c:pt idx="3284">
                  <c:v>8.8999999999999996E-2</c:v>
                </c:pt>
                <c:pt idx="3285">
                  <c:v>0.09</c:v>
                </c:pt>
                <c:pt idx="3286">
                  <c:v>8.8999999999999996E-2</c:v>
                </c:pt>
                <c:pt idx="3287">
                  <c:v>0.09</c:v>
                </c:pt>
                <c:pt idx="3288">
                  <c:v>8.8999999999999996E-2</c:v>
                </c:pt>
                <c:pt idx="3289">
                  <c:v>0.09</c:v>
                </c:pt>
                <c:pt idx="3290">
                  <c:v>0.09</c:v>
                </c:pt>
                <c:pt idx="3291">
                  <c:v>0.09</c:v>
                </c:pt>
                <c:pt idx="3292">
                  <c:v>0.09</c:v>
                </c:pt>
                <c:pt idx="3293">
                  <c:v>0.09</c:v>
                </c:pt>
                <c:pt idx="3294">
                  <c:v>0.09</c:v>
                </c:pt>
                <c:pt idx="3295">
                  <c:v>9.0999999999999998E-2</c:v>
                </c:pt>
                <c:pt idx="3296">
                  <c:v>8.8999999999999996E-2</c:v>
                </c:pt>
                <c:pt idx="3297">
                  <c:v>0.09</c:v>
                </c:pt>
                <c:pt idx="3298">
                  <c:v>0.09</c:v>
                </c:pt>
                <c:pt idx="3299">
                  <c:v>0.09</c:v>
                </c:pt>
                <c:pt idx="3300">
                  <c:v>8.8999999999999996E-2</c:v>
                </c:pt>
                <c:pt idx="3301">
                  <c:v>0.09</c:v>
                </c:pt>
                <c:pt idx="3302">
                  <c:v>0.09</c:v>
                </c:pt>
                <c:pt idx="3303">
                  <c:v>0.09</c:v>
                </c:pt>
                <c:pt idx="3304">
                  <c:v>0.09</c:v>
                </c:pt>
                <c:pt idx="3305">
                  <c:v>8.8999999999999996E-2</c:v>
                </c:pt>
                <c:pt idx="3306">
                  <c:v>0.09</c:v>
                </c:pt>
                <c:pt idx="3307">
                  <c:v>0.09</c:v>
                </c:pt>
                <c:pt idx="3308">
                  <c:v>8.8999999999999996E-2</c:v>
                </c:pt>
                <c:pt idx="3309">
                  <c:v>8.8999999999999996E-2</c:v>
                </c:pt>
                <c:pt idx="3310">
                  <c:v>0.09</c:v>
                </c:pt>
                <c:pt idx="3311">
                  <c:v>8.8999999999999996E-2</c:v>
                </c:pt>
                <c:pt idx="3312">
                  <c:v>9.0999999999999998E-2</c:v>
                </c:pt>
                <c:pt idx="3313">
                  <c:v>0.09</c:v>
                </c:pt>
                <c:pt idx="3314">
                  <c:v>0.09</c:v>
                </c:pt>
                <c:pt idx="3315">
                  <c:v>8.8999999999999996E-2</c:v>
                </c:pt>
                <c:pt idx="3316">
                  <c:v>0.09</c:v>
                </c:pt>
                <c:pt idx="3317">
                  <c:v>0.09</c:v>
                </c:pt>
                <c:pt idx="3318">
                  <c:v>9.0999999999999998E-2</c:v>
                </c:pt>
                <c:pt idx="3319">
                  <c:v>9.0999999999999998E-2</c:v>
                </c:pt>
                <c:pt idx="3320">
                  <c:v>0.09</c:v>
                </c:pt>
                <c:pt idx="3321">
                  <c:v>0.09</c:v>
                </c:pt>
                <c:pt idx="3322">
                  <c:v>9.0999999999999998E-2</c:v>
                </c:pt>
                <c:pt idx="3323">
                  <c:v>9.0999999999999998E-2</c:v>
                </c:pt>
                <c:pt idx="3324">
                  <c:v>0.09</c:v>
                </c:pt>
                <c:pt idx="3325">
                  <c:v>0.09</c:v>
                </c:pt>
                <c:pt idx="3326">
                  <c:v>9.1999999999999998E-2</c:v>
                </c:pt>
                <c:pt idx="3327">
                  <c:v>9.0999999999999998E-2</c:v>
                </c:pt>
                <c:pt idx="3328">
                  <c:v>9.0999999999999998E-2</c:v>
                </c:pt>
                <c:pt idx="3329">
                  <c:v>9.0999999999999998E-2</c:v>
                </c:pt>
                <c:pt idx="3330">
                  <c:v>9.0999999999999998E-2</c:v>
                </c:pt>
                <c:pt idx="3331">
                  <c:v>0.09</c:v>
                </c:pt>
                <c:pt idx="3332">
                  <c:v>8.8999999999999996E-2</c:v>
                </c:pt>
                <c:pt idx="3333">
                  <c:v>0.09</c:v>
                </c:pt>
                <c:pt idx="3334">
                  <c:v>0.09</c:v>
                </c:pt>
                <c:pt idx="3335">
                  <c:v>0.09</c:v>
                </c:pt>
                <c:pt idx="3336">
                  <c:v>8.8999999999999996E-2</c:v>
                </c:pt>
                <c:pt idx="3337">
                  <c:v>8.8999999999999996E-2</c:v>
                </c:pt>
                <c:pt idx="3338">
                  <c:v>0.09</c:v>
                </c:pt>
                <c:pt idx="3339">
                  <c:v>0.09</c:v>
                </c:pt>
                <c:pt idx="3340">
                  <c:v>0.09</c:v>
                </c:pt>
                <c:pt idx="3341">
                  <c:v>0.09</c:v>
                </c:pt>
                <c:pt idx="3342">
                  <c:v>0.09</c:v>
                </c:pt>
                <c:pt idx="3343">
                  <c:v>0.09</c:v>
                </c:pt>
                <c:pt idx="3344">
                  <c:v>9.1999999999999998E-2</c:v>
                </c:pt>
                <c:pt idx="3345">
                  <c:v>9.0999999999999998E-2</c:v>
                </c:pt>
                <c:pt idx="3346">
                  <c:v>9.0999999999999998E-2</c:v>
                </c:pt>
                <c:pt idx="3347">
                  <c:v>9.0999999999999998E-2</c:v>
                </c:pt>
                <c:pt idx="3348">
                  <c:v>9.1999999999999998E-2</c:v>
                </c:pt>
                <c:pt idx="3349">
                  <c:v>0.09</c:v>
                </c:pt>
                <c:pt idx="3350">
                  <c:v>9.2999999999999999E-2</c:v>
                </c:pt>
                <c:pt idx="3351">
                  <c:v>9.0999999999999998E-2</c:v>
                </c:pt>
                <c:pt idx="3352">
                  <c:v>0.09</c:v>
                </c:pt>
                <c:pt idx="3353">
                  <c:v>0.09</c:v>
                </c:pt>
                <c:pt idx="3354">
                  <c:v>0.09</c:v>
                </c:pt>
                <c:pt idx="3355">
                  <c:v>0.09</c:v>
                </c:pt>
                <c:pt idx="3356">
                  <c:v>0.09</c:v>
                </c:pt>
                <c:pt idx="3357">
                  <c:v>9.0999999999999998E-2</c:v>
                </c:pt>
                <c:pt idx="3358">
                  <c:v>0.09</c:v>
                </c:pt>
                <c:pt idx="3359">
                  <c:v>0.09</c:v>
                </c:pt>
                <c:pt idx="3360">
                  <c:v>9.0999999999999998E-2</c:v>
                </c:pt>
                <c:pt idx="3361">
                  <c:v>0.09</c:v>
                </c:pt>
                <c:pt idx="3362">
                  <c:v>8.8999999999999996E-2</c:v>
                </c:pt>
                <c:pt idx="3363">
                  <c:v>0.09</c:v>
                </c:pt>
                <c:pt idx="3364">
                  <c:v>9.0999999999999998E-2</c:v>
                </c:pt>
                <c:pt idx="3365">
                  <c:v>0.09</c:v>
                </c:pt>
                <c:pt idx="3366">
                  <c:v>8.8999999999999996E-2</c:v>
                </c:pt>
                <c:pt idx="3367">
                  <c:v>8.8999999999999996E-2</c:v>
                </c:pt>
                <c:pt idx="3368">
                  <c:v>0.09</c:v>
                </c:pt>
                <c:pt idx="3369">
                  <c:v>8.8999999999999996E-2</c:v>
                </c:pt>
                <c:pt idx="3370">
                  <c:v>0.09</c:v>
                </c:pt>
                <c:pt idx="3371">
                  <c:v>8.8999999999999996E-2</c:v>
                </c:pt>
                <c:pt idx="3372">
                  <c:v>0.09</c:v>
                </c:pt>
                <c:pt idx="3373">
                  <c:v>0.09</c:v>
                </c:pt>
                <c:pt idx="3374">
                  <c:v>0.09</c:v>
                </c:pt>
                <c:pt idx="3375">
                  <c:v>0.09</c:v>
                </c:pt>
                <c:pt idx="3376">
                  <c:v>0.09</c:v>
                </c:pt>
                <c:pt idx="3377">
                  <c:v>0.09</c:v>
                </c:pt>
                <c:pt idx="3378">
                  <c:v>0.09</c:v>
                </c:pt>
                <c:pt idx="3379">
                  <c:v>0.09</c:v>
                </c:pt>
                <c:pt idx="3380">
                  <c:v>8.8999999999999996E-2</c:v>
                </c:pt>
                <c:pt idx="3381">
                  <c:v>0.09</c:v>
                </c:pt>
                <c:pt idx="3382">
                  <c:v>0.09</c:v>
                </c:pt>
                <c:pt idx="3383">
                  <c:v>0.09</c:v>
                </c:pt>
                <c:pt idx="3384">
                  <c:v>8.7999999999999995E-2</c:v>
                </c:pt>
                <c:pt idx="3385">
                  <c:v>8.7999999999999995E-2</c:v>
                </c:pt>
                <c:pt idx="3386">
                  <c:v>8.7999999999999995E-2</c:v>
                </c:pt>
                <c:pt idx="3387">
                  <c:v>0.09</c:v>
                </c:pt>
                <c:pt idx="3388">
                  <c:v>8.8999999999999996E-2</c:v>
                </c:pt>
                <c:pt idx="3389">
                  <c:v>8.8999999999999996E-2</c:v>
                </c:pt>
                <c:pt idx="3390">
                  <c:v>8.7999999999999995E-2</c:v>
                </c:pt>
                <c:pt idx="3391">
                  <c:v>8.7999999999999995E-2</c:v>
                </c:pt>
                <c:pt idx="3392">
                  <c:v>8.8999999999999996E-2</c:v>
                </c:pt>
                <c:pt idx="3393">
                  <c:v>8.8999999999999996E-2</c:v>
                </c:pt>
                <c:pt idx="3394">
                  <c:v>8.8999999999999996E-2</c:v>
                </c:pt>
                <c:pt idx="3395">
                  <c:v>8.8999999999999996E-2</c:v>
                </c:pt>
                <c:pt idx="3396">
                  <c:v>8.5999999999999993E-2</c:v>
                </c:pt>
                <c:pt idx="3397">
                  <c:v>8.6999999999999994E-2</c:v>
                </c:pt>
                <c:pt idx="3398">
                  <c:v>8.8999999999999996E-2</c:v>
                </c:pt>
                <c:pt idx="3399">
                  <c:v>0.09</c:v>
                </c:pt>
                <c:pt idx="3400">
                  <c:v>8.7999999999999995E-2</c:v>
                </c:pt>
                <c:pt idx="3401">
                  <c:v>8.8999999999999996E-2</c:v>
                </c:pt>
                <c:pt idx="3402">
                  <c:v>0.09</c:v>
                </c:pt>
                <c:pt idx="3403">
                  <c:v>0.09</c:v>
                </c:pt>
                <c:pt idx="3404">
                  <c:v>8.8999999999999996E-2</c:v>
                </c:pt>
                <c:pt idx="3405">
                  <c:v>8.8999999999999996E-2</c:v>
                </c:pt>
                <c:pt idx="3406">
                  <c:v>0.09</c:v>
                </c:pt>
                <c:pt idx="3407">
                  <c:v>8.8999999999999996E-2</c:v>
                </c:pt>
                <c:pt idx="3408">
                  <c:v>0.09</c:v>
                </c:pt>
                <c:pt idx="3409">
                  <c:v>0.09</c:v>
                </c:pt>
                <c:pt idx="3410">
                  <c:v>9.0999999999999998E-2</c:v>
                </c:pt>
                <c:pt idx="3411">
                  <c:v>8.8999999999999996E-2</c:v>
                </c:pt>
                <c:pt idx="3412">
                  <c:v>8.8999999999999996E-2</c:v>
                </c:pt>
                <c:pt idx="3413">
                  <c:v>8.8999999999999996E-2</c:v>
                </c:pt>
                <c:pt idx="3414">
                  <c:v>8.8999999999999996E-2</c:v>
                </c:pt>
                <c:pt idx="3415">
                  <c:v>0.09</c:v>
                </c:pt>
                <c:pt idx="3416">
                  <c:v>0.09</c:v>
                </c:pt>
                <c:pt idx="3417">
                  <c:v>8.8999999999999996E-2</c:v>
                </c:pt>
                <c:pt idx="3418">
                  <c:v>8.8999999999999996E-2</c:v>
                </c:pt>
                <c:pt idx="3419">
                  <c:v>8.8999999999999996E-2</c:v>
                </c:pt>
                <c:pt idx="3420">
                  <c:v>0.09</c:v>
                </c:pt>
                <c:pt idx="3421">
                  <c:v>0.09</c:v>
                </c:pt>
                <c:pt idx="3422">
                  <c:v>0.09</c:v>
                </c:pt>
                <c:pt idx="3423">
                  <c:v>8.8999999999999996E-2</c:v>
                </c:pt>
                <c:pt idx="3424">
                  <c:v>8.8999999999999996E-2</c:v>
                </c:pt>
                <c:pt idx="3425">
                  <c:v>0.09</c:v>
                </c:pt>
                <c:pt idx="3426">
                  <c:v>0.09</c:v>
                </c:pt>
                <c:pt idx="3427">
                  <c:v>0.09</c:v>
                </c:pt>
                <c:pt idx="3428">
                  <c:v>8.8999999999999996E-2</c:v>
                </c:pt>
                <c:pt idx="3429">
                  <c:v>0.09</c:v>
                </c:pt>
                <c:pt idx="3430">
                  <c:v>9.0999999999999998E-2</c:v>
                </c:pt>
                <c:pt idx="3431">
                  <c:v>9.0999999999999998E-2</c:v>
                </c:pt>
                <c:pt idx="3432">
                  <c:v>8.8999999999999996E-2</c:v>
                </c:pt>
                <c:pt idx="3433">
                  <c:v>8.8999999999999996E-2</c:v>
                </c:pt>
                <c:pt idx="3434">
                  <c:v>0.09</c:v>
                </c:pt>
                <c:pt idx="3435">
                  <c:v>0.09</c:v>
                </c:pt>
                <c:pt idx="3436">
                  <c:v>0.09</c:v>
                </c:pt>
                <c:pt idx="3437">
                  <c:v>0.09</c:v>
                </c:pt>
                <c:pt idx="3438">
                  <c:v>0.09</c:v>
                </c:pt>
                <c:pt idx="3439">
                  <c:v>0.09</c:v>
                </c:pt>
                <c:pt idx="3440">
                  <c:v>0.09</c:v>
                </c:pt>
                <c:pt idx="3441">
                  <c:v>0.09</c:v>
                </c:pt>
                <c:pt idx="3442">
                  <c:v>0.09</c:v>
                </c:pt>
                <c:pt idx="3443">
                  <c:v>0.09</c:v>
                </c:pt>
                <c:pt idx="3444">
                  <c:v>8.8999999999999996E-2</c:v>
                </c:pt>
                <c:pt idx="3445">
                  <c:v>9.0999999999999998E-2</c:v>
                </c:pt>
                <c:pt idx="3446">
                  <c:v>8.8999999999999996E-2</c:v>
                </c:pt>
                <c:pt idx="3447">
                  <c:v>0.09</c:v>
                </c:pt>
                <c:pt idx="3448">
                  <c:v>0.09</c:v>
                </c:pt>
                <c:pt idx="3449">
                  <c:v>0.09</c:v>
                </c:pt>
                <c:pt idx="3450">
                  <c:v>0.09</c:v>
                </c:pt>
                <c:pt idx="3451">
                  <c:v>0.09</c:v>
                </c:pt>
                <c:pt idx="3452">
                  <c:v>0.09</c:v>
                </c:pt>
                <c:pt idx="3453">
                  <c:v>8.8999999999999996E-2</c:v>
                </c:pt>
                <c:pt idx="3454">
                  <c:v>8.8999999999999996E-2</c:v>
                </c:pt>
                <c:pt idx="3455">
                  <c:v>0.09</c:v>
                </c:pt>
                <c:pt idx="3456">
                  <c:v>0.09</c:v>
                </c:pt>
                <c:pt idx="3457">
                  <c:v>0.09</c:v>
                </c:pt>
                <c:pt idx="3458">
                  <c:v>9.0999999999999998E-2</c:v>
                </c:pt>
                <c:pt idx="3459">
                  <c:v>9.0999999999999998E-2</c:v>
                </c:pt>
                <c:pt idx="3460">
                  <c:v>0.09</c:v>
                </c:pt>
                <c:pt idx="3461">
                  <c:v>0.09</c:v>
                </c:pt>
                <c:pt idx="3462">
                  <c:v>8.8999999999999996E-2</c:v>
                </c:pt>
                <c:pt idx="3463">
                  <c:v>0.09</c:v>
                </c:pt>
                <c:pt idx="3464">
                  <c:v>0.09</c:v>
                </c:pt>
                <c:pt idx="3465">
                  <c:v>0.09</c:v>
                </c:pt>
                <c:pt idx="3466">
                  <c:v>8.8999999999999996E-2</c:v>
                </c:pt>
                <c:pt idx="3467">
                  <c:v>8.8999999999999996E-2</c:v>
                </c:pt>
                <c:pt idx="3468">
                  <c:v>0.09</c:v>
                </c:pt>
                <c:pt idx="3469">
                  <c:v>8.8999999999999996E-2</c:v>
                </c:pt>
                <c:pt idx="3470">
                  <c:v>8.7999999999999995E-2</c:v>
                </c:pt>
                <c:pt idx="3471">
                  <c:v>8.8999999999999996E-2</c:v>
                </c:pt>
                <c:pt idx="3472">
                  <c:v>8.8999999999999996E-2</c:v>
                </c:pt>
                <c:pt idx="3473">
                  <c:v>0.09</c:v>
                </c:pt>
                <c:pt idx="3474">
                  <c:v>0.09</c:v>
                </c:pt>
                <c:pt idx="3475">
                  <c:v>9.0999999999999998E-2</c:v>
                </c:pt>
                <c:pt idx="3476">
                  <c:v>9.0999999999999998E-2</c:v>
                </c:pt>
                <c:pt idx="3477">
                  <c:v>0.09</c:v>
                </c:pt>
                <c:pt idx="3478">
                  <c:v>0.09</c:v>
                </c:pt>
                <c:pt idx="3479">
                  <c:v>8.8999999999999996E-2</c:v>
                </c:pt>
                <c:pt idx="3480">
                  <c:v>0.09</c:v>
                </c:pt>
                <c:pt idx="3481">
                  <c:v>9.0999999999999998E-2</c:v>
                </c:pt>
                <c:pt idx="3482">
                  <c:v>9.0999999999999998E-2</c:v>
                </c:pt>
                <c:pt idx="3483">
                  <c:v>0.09</c:v>
                </c:pt>
                <c:pt idx="3484">
                  <c:v>9.0999999999999998E-2</c:v>
                </c:pt>
                <c:pt idx="3485">
                  <c:v>0.09</c:v>
                </c:pt>
                <c:pt idx="3486">
                  <c:v>9.0999999999999998E-2</c:v>
                </c:pt>
                <c:pt idx="3487">
                  <c:v>0.09</c:v>
                </c:pt>
                <c:pt idx="3488">
                  <c:v>0.09</c:v>
                </c:pt>
                <c:pt idx="3489">
                  <c:v>8.8999999999999996E-2</c:v>
                </c:pt>
                <c:pt idx="3490">
                  <c:v>0.09</c:v>
                </c:pt>
                <c:pt idx="3491">
                  <c:v>0.09</c:v>
                </c:pt>
                <c:pt idx="3492">
                  <c:v>8.8999999999999996E-2</c:v>
                </c:pt>
                <c:pt idx="3493">
                  <c:v>0.09</c:v>
                </c:pt>
                <c:pt idx="3494">
                  <c:v>9.0999999999999998E-2</c:v>
                </c:pt>
                <c:pt idx="3495">
                  <c:v>9.0999999999999998E-2</c:v>
                </c:pt>
                <c:pt idx="3496">
                  <c:v>8.8999999999999996E-2</c:v>
                </c:pt>
                <c:pt idx="3497">
                  <c:v>8.7999999999999995E-2</c:v>
                </c:pt>
                <c:pt idx="3498">
                  <c:v>0.09</c:v>
                </c:pt>
                <c:pt idx="3499">
                  <c:v>0.09</c:v>
                </c:pt>
                <c:pt idx="3500">
                  <c:v>0.09</c:v>
                </c:pt>
                <c:pt idx="3501">
                  <c:v>8.8999999999999996E-2</c:v>
                </c:pt>
                <c:pt idx="3502">
                  <c:v>0.09</c:v>
                </c:pt>
                <c:pt idx="3503">
                  <c:v>9.0999999999999998E-2</c:v>
                </c:pt>
                <c:pt idx="3504">
                  <c:v>0.09</c:v>
                </c:pt>
                <c:pt idx="3505">
                  <c:v>0.09</c:v>
                </c:pt>
                <c:pt idx="3506">
                  <c:v>0.09</c:v>
                </c:pt>
                <c:pt idx="3507">
                  <c:v>0.09</c:v>
                </c:pt>
                <c:pt idx="3508">
                  <c:v>0.09</c:v>
                </c:pt>
                <c:pt idx="3509">
                  <c:v>0.09</c:v>
                </c:pt>
                <c:pt idx="3510">
                  <c:v>0.09</c:v>
                </c:pt>
                <c:pt idx="3511">
                  <c:v>8.8999999999999996E-2</c:v>
                </c:pt>
                <c:pt idx="3512">
                  <c:v>8.8999999999999996E-2</c:v>
                </c:pt>
                <c:pt idx="3513">
                  <c:v>0.09</c:v>
                </c:pt>
                <c:pt idx="3514">
                  <c:v>0.09</c:v>
                </c:pt>
                <c:pt idx="3515">
                  <c:v>8.8999999999999996E-2</c:v>
                </c:pt>
                <c:pt idx="3516">
                  <c:v>0.09</c:v>
                </c:pt>
                <c:pt idx="3517">
                  <c:v>0.09</c:v>
                </c:pt>
                <c:pt idx="3518">
                  <c:v>0.09</c:v>
                </c:pt>
                <c:pt idx="3519">
                  <c:v>0.09</c:v>
                </c:pt>
                <c:pt idx="3520">
                  <c:v>9.0999999999999998E-2</c:v>
                </c:pt>
                <c:pt idx="3521">
                  <c:v>9.0999999999999998E-2</c:v>
                </c:pt>
                <c:pt idx="3522">
                  <c:v>9.0999999999999998E-2</c:v>
                </c:pt>
                <c:pt idx="3523">
                  <c:v>9.0999999999999998E-2</c:v>
                </c:pt>
                <c:pt idx="3524">
                  <c:v>9.0999999999999998E-2</c:v>
                </c:pt>
                <c:pt idx="3525">
                  <c:v>9.0999999999999998E-2</c:v>
                </c:pt>
                <c:pt idx="3526">
                  <c:v>9.0999999999999998E-2</c:v>
                </c:pt>
                <c:pt idx="3527">
                  <c:v>0.09</c:v>
                </c:pt>
                <c:pt idx="3528">
                  <c:v>8.8999999999999996E-2</c:v>
                </c:pt>
                <c:pt idx="3529">
                  <c:v>8.8999999999999996E-2</c:v>
                </c:pt>
                <c:pt idx="3530">
                  <c:v>8.7999999999999995E-2</c:v>
                </c:pt>
                <c:pt idx="3531">
                  <c:v>0.09</c:v>
                </c:pt>
                <c:pt idx="3532">
                  <c:v>8.8999999999999996E-2</c:v>
                </c:pt>
                <c:pt idx="3533">
                  <c:v>9.0999999999999998E-2</c:v>
                </c:pt>
                <c:pt idx="3534">
                  <c:v>0.09</c:v>
                </c:pt>
                <c:pt idx="3535">
                  <c:v>0.09</c:v>
                </c:pt>
                <c:pt idx="3536">
                  <c:v>0.09</c:v>
                </c:pt>
                <c:pt idx="3537">
                  <c:v>9.1999999999999998E-2</c:v>
                </c:pt>
                <c:pt idx="3538">
                  <c:v>9.0999999999999998E-2</c:v>
                </c:pt>
                <c:pt idx="3539">
                  <c:v>0.09</c:v>
                </c:pt>
                <c:pt idx="3540">
                  <c:v>9.0999999999999998E-2</c:v>
                </c:pt>
                <c:pt idx="3541">
                  <c:v>9.0999999999999998E-2</c:v>
                </c:pt>
                <c:pt idx="3542">
                  <c:v>9.0999999999999998E-2</c:v>
                </c:pt>
                <c:pt idx="3543">
                  <c:v>9.1999999999999998E-2</c:v>
                </c:pt>
                <c:pt idx="3544">
                  <c:v>9.1999999999999998E-2</c:v>
                </c:pt>
                <c:pt idx="3545">
                  <c:v>9.1999999999999998E-2</c:v>
                </c:pt>
                <c:pt idx="3546">
                  <c:v>9.0999999999999998E-2</c:v>
                </c:pt>
                <c:pt idx="3547">
                  <c:v>9.1999999999999998E-2</c:v>
                </c:pt>
                <c:pt idx="3548">
                  <c:v>9.0999999999999998E-2</c:v>
                </c:pt>
                <c:pt idx="3549">
                  <c:v>9.1999999999999998E-2</c:v>
                </c:pt>
                <c:pt idx="3550">
                  <c:v>9.1999999999999998E-2</c:v>
                </c:pt>
                <c:pt idx="3551">
                  <c:v>9.0999999999999998E-2</c:v>
                </c:pt>
                <c:pt idx="3552">
                  <c:v>9.1999999999999998E-2</c:v>
                </c:pt>
                <c:pt idx="3553">
                  <c:v>9.0999999999999998E-2</c:v>
                </c:pt>
                <c:pt idx="3554">
                  <c:v>9.2999999999999999E-2</c:v>
                </c:pt>
                <c:pt idx="3555">
                  <c:v>9.1999999999999998E-2</c:v>
                </c:pt>
                <c:pt idx="3556">
                  <c:v>9.2999999999999999E-2</c:v>
                </c:pt>
                <c:pt idx="3557">
                  <c:v>9.2999999999999999E-2</c:v>
                </c:pt>
                <c:pt idx="3558">
                  <c:v>9.1999999999999998E-2</c:v>
                </c:pt>
                <c:pt idx="3559">
                  <c:v>9.0999999999999998E-2</c:v>
                </c:pt>
                <c:pt idx="3560">
                  <c:v>0.09</c:v>
                </c:pt>
                <c:pt idx="3561">
                  <c:v>9.0999999999999998E-2</c:v>
                </c:pt>
                <c:pt idx="3562">
                  <c:v>0.09</c:v>
                </c:pt>
                <c:pt idx="3563">
                  <c:v>9.0999999999999998E-2</c:v>
                </c:pt>
                <c:pt idx="3564">
                  <c:v>0.09</c:v>
                </c:pt>
                <c:pt idx="3565">
                  <c:v>0.09</c:v>
                </c:pt>
                <c:pt idx="3566">
                  <c:v>0.09</c:v>
                </c:pt>
                <c:pt idx="3567">
                  <c:v>0.09</c:v>
                </c:pt>
                <c:pt idx="3568">
                  <c:v>9.0999999999999998E-2</c:v>
                </c:pt>
                <c:pt idx="3569">
                  <c:v>9.0999999999999998E-2</c:v>
                </c:pt>
                <c:pt idx="3570">
                  <c:v>9.0999999999999998E-2</c:v>
                </c:pt>
                <c:pt idx="3571">
                  <c:v>9.0999999999999998E-2</c:v>
                </c:pt>
                <c:pt idx="3572">
                  <c:v>9.0999999999999998E-2</c:v>
                </c:pt>
                <c:pt idx="3573">
                  <c:v>9.0999999999999998E-2</c:v>
                </c:pt>
                <c:pt idx="3574">
                  <c:v>0.09</c:v>
                </c:pt>
                <c:pt idx="3575">
                  <c:v>8.8999999999999996E-2</c:v>
                </c:pt>
                <c:pt idx="3576">
                  <c:v>0.09</c:v>
                </c:pt>
                <c:pt idx="3577">
                  <c:v>0.09</c:v>
                </c:pt>
                <c:pt idx="3578">
                  <c:v>0.09</c:v>
                </c:pt>
                <c:pt idx="3579">
                  <c:v>9.0999999999999998E-2</c:v>
                </c:pt>
                <c:pt idx="3580">
                  <c:v>9.0999999999999998E-2</c:v>
                </c:pt>
                <c:pt idx="3581">
                  <c:v>0.09</c:v>
                </c:pt>
                <c:pt idx="3582">
                  <c:v>0.09</c:v>
                </c:pt>
                <c:pt idx="3583">
                  <c:v>0.09</c:v>
                </c:pt>
                <c:pt idx="3584">
                  <c:v>9.0999999999999998E-2</c:v>
                </c:pt>
                <c:pt idx="3585">
                  <c:v>0.09</c:v>
                </c:pt>
                <c:pt idx="3586">
                  <c:v>9.1999999999999998E-2</c:v>
                </c:pt>
                <c:pt idx="3587">
                  <c:v>9.0999999999999998E-2</c:v>
                </c:pt>
                <c:pt idx="3588">
                  <c:v>9.0999999999999998E-2</c:v>
                </c:pt>
                <c:pt idx="3589">
                  <c:v>9.0999999999999998E-2</c:v>
                </c:pt>
                <c:pt idx="3590">
                  <c:v>9.0999999999999998E-2</c:v>
                </c:pt>
                <c:pt idx="3591">
                  <c:v>9.1999999999999998E-2</c:v>
                </c:pt>
                <c:pt idx="3592">
                  <c:v>9.0999999999999998E-2</c:v>
                </c:pt>
                <c:pt idx="3593">
                  <c:v>9.1999999999999998E-2</c:v>
                </c:pt>
                <c:pt idx="3594">
                  <c:v>0.09</c:v>
                </c:pt>
                <c:pt idx="3595">
                  <c:v>8.8999999999999996E-2</c:v>
                </c:pt>
                <c:pt idx="3596">
                  <c:v>0.09</c:v>
                </c:pt>
                <c:pt idx="3597">
                  <c:v>9.1999999999999998E-2</c:v>
                </c:pt>
                <c:pt idx="3598">
                  <c:v>9.0999999999999998E-2</c:v>
                </c:pt>
                <c:pt idx="3599">
                  <c:v>0.09</c:v>
                </c:pt>
                <c:pt idx="3600">
                  <c:v>9.0999999999999998E-2</c:v>
                </c:pt>
                <c:pt idx="3601">
                  <c:v>9.0999999999999998E-2</c:v>
                </c:pt>
                <c:pt idx="3602">
                  <c:v>9.0999999999999998E-2</c:v>
                </c:pt>
                <c:pt idx="3603">
                  <c:v>9.0999999999999998E-2</c:v>
                </c:pt>
                <c:pt idx="3604">
                  <c:v>9.0999999999999998E-2</c:v>
                </c:pt>
                <c:pt idx="3605">
                  <c:v>9.0999999999999998E-2</c:v>
                </c:pt>
                <c:pt idx="3606">
                  <c:v>9.0999999999999998E-2</c:v>
                </c:pt>
                <c:pt idx="3607">
                  <c:v>9.0999999999999998E-2</c:v>
                </c:pt>
                <c:pt idx="3608">
                  <c:v>0.09</c:v>
                </c:pt>
                <c:pt idx="3609">
                  <c:v>9.0999999999999998E-2</c:v>
                </c:pt>
                <c:pt idx="3610">
                  <c:v>9.0999999999999998E-2</c:v>
                </c:pt>
                <c:pt idx="3611">
                  <c:v>9.1999999999999998E-2</c:v>
                </c:pt>
                <c:pt idx="3612">
                  <c:v>9.1999999999999998E-2</c:v>
                </c:pt>
                <c:pt idx="3613">
                  <c:v>9.0999999999999998E-2</c:v>
                </c:pt>
                <c:pt idx="3614">
                  <c:v>0.09</c:v>
                </c:pt>
                <c:pt idx="3615">
                  <c:v>9.0999999999999998E-2</c:v>
                </c:pt>
                <c:pt idx="3616">
                  <c:v>9.0999999999999998E-2</c:v>
                </c:pt>
                <c:pt idx="3617">
                  <c:v>9.0999999999999998E-2</c:v>
                </c:pt>
                <c:pt idx="3618">
                  <c:v>9.1999999999999998E-2</c:v>
                </c:pt>
                <c:pt idx="3619">
                  <c:v>9.0999999999999998E-2</c:v>
                </c:pt>
                <c:pt idx="3620">
                  <c:v>9.0999999999999998E-2</c:v>
                </c:pt>
                <c:pt idx="3621">
                  <c:v>9.0999999999999998E-2</c:v>
                </c:pt>
                <c:pt idx="3622">
                  <c:v>9.0999999999999998E-2</c:v>
                </c:pt>
                <c:pt idx="3623">
                  <c:v>9.0999999999999998E-2</c:v>
                </c:pt>
                <c:pt idx="3624">
                  <c:v>0.09</c:v>
                </c:pt>
                <c:pt idx="3625">
                  <c:v>0.09</c:v>
                </c:pt>
                <c:pt idx="3626">
                  <c:v>0.09</c:v>
                </c:pt>
                <c:pt idx="3627">
                  <c:v>0.09</c:v>
                </c:pt>
                <c:pt idx="3628">
                  <c:v>9.0999999999999998E-2</c:v>
                </c:pt>
                <c:pt idx="3629">
                  <c:v>9.0999999999999998E-2</c:v>
                </c:pt>
                <c:pt idx="3630">
                  <c:v>9.0999999999999998E-2</c:v>
                </c:pt>
                <c:pt idx="3631">
                  <c:v>9.0999999999999998E-2</c:v>
                </c:pt>
                <c:pt idx="3632">
                  <c:v>0.09</c:v>
                </c:pt>
                <c:pt idx="3633">
                  <c:v>0.09</c:v>
                </c:pt>
                <c:pt idx="3634">
                  <c:v>0.09</c:v>
                </c:pt>
                <c:pt idx="3635">
                  <c:v>9.0999999999999998E-2</c:v>
                </c:pt>
                <c:pt idx="3636">
                  <c:v>9.0999999999999998E-2</c:v>
                </c:pt>
                <c:pt idx="3637">
                  <c:v>9.0999999999999998E-2</c:v>
                </c:pt>
                <c:pt idx="3638">
                  <c:v>0.09</c:v>
                </c:pt>
                <c:pt idx="3639">
                  <c:v>9.0999999999999998E-2</c:v>
                </c:pt>
                <c:pt idx="3640">
                  <c:v>9.0999999999999998E-2</c:v>
                </c:pt>
                <c:pt idx="3641">
                  <c:v>0.09</c:v>
                </c:pt>
                <c:pt idx="3642">
                  <c:v>0.09</c:v>
                </c:pt>
                <c:pt idx="3643">
                  <c:v>0.09</c:v>
                </c:pt>
                <c:pt idx="3644">
                  <c:v>0.09</c:v>
                </c:pt>
                <c:pt idx="3645">
                  <c:v>9.0999999999999998E-2</c:v>
                </c:pt>
                <c:pt idx="3646">
                  <c:v>9.0999999999999998E-2</c:v>
                </c:pt>
                <c:pt idx="3647">
                  <c:v>0.09</c:v>
                </c:pt>
                <c:pt idx="3648">
                  <c:v>0.09</c:v>
                </c:pt>
                <c:pt idx="3649">
                  <c:v>0.09</c:v>
                </c:pt>
                <c:pt idx="3650">
                  <c:v>9.0999999999999998E-2</c:v>
                </c:pt>
                <c:pt idx="3651">
                  <c:v>0.09</c:v>
                </c:pt>
                <c:pt idx="3652">
                  <c:v>9.0999999999999998E-2</c:v>
                </c:pt>
                <c:pt idx="3653">
                  <c:v>9.0999999999999998E-2</c:v>
                </c:pt>
                <c:pt idx="3654">
                  <c:v>9.0999999999999998E-2</c:v>
                </c:pt>
                <c:pt idx="3655">
                  <c:v>0.09</c:v>
                </c:pt>
                <c:pt idx="3656">
                  <c:v>0.09</c:v>
                </c:pt>
                <c:pt idx="3657">
                  <c:v>9.0999999999999998E-2</c:v>
                </c:pt>
                <c:pt idx="3658">
                  <c:v>8.8999999999999996E-2</c:v>
                </c:pt>
                <c:pt idx="3659">
                  <c:v>8.8999999999999996E-2</c:v>
                </c:pt>
                <c:pt idx="3660">
                  <c:v>9.0999999999999998E-2</c:v>
                </c:pt>
                <c:pt idx="3661">
                  <c:v>9.0999999999999998E-2</c:v>
                </c:pt>
                <c:pt idx="3662">
                  <c:v>9.0999999999999998E-2</c:v>
                </c:pt>
                <c:pt idx="3663">
                  <c:v>9.0999999999999998E-2</c:v>
                </c:pt>
                <c:pt idx="3664">
                  <c:v>9.1999999999999998E-2</c:v>
                </c:pt>
                <c:pt idx="3665">
                  <c:v>9.1999999999999998E-2</c:v>
                </c:pt>
                <c:pt idx="3666">
                  <c:v>0.09</c:v>
                </c:pt>
                <c:pt idx="3667">
                  <c:v>0.09</c:v>
                </c:pt>
                <c:pt idx="3668">
                  <c:v>9.0999999999999998E-2</c:v>
                </c:pt>
                <c:pt idx="3669">
                  <c:v>9.1999999999999998E-2</c:v>
                </c:pt>
                <c:pt idx="3670">
                  <c:v>9.1999999999999998E-2</c:v>
                </c:pt>
                <c:pt idx="3671">
                  <c:v>9.0999999999999998E-2</c:v>
                </c:pt>
                <c:pt idx="3672">
                  <c:v>9.0999999999999998E-2</c:v>
                </c:pt>
                <c:pt idx="3673">
                  <c:v>9.0999999999999998E-2</c:v>
                </c:pt>
                <c:pt idx="3674">
                  <c:v>9.1999999999999998E-2</c:v>
                </c:pt>
                <c:pt idx="3675">
                  <c:v>9.1999999999999998E-2</c:v>
                </c:pt>
                <c:pt idx="3676">
                  <c:v>9.1999999999999998E-2</c:v>
                </c:pt>
                <c:pt idx="3677">
                  <c:v>9.1999999999999998E-2</c:v>
                </c:pt>
                <c:pt idx="3678">
                  <c:v>9.0999999999999998E-2</c:v>
                </c:pt>
                <c:pt idx="3679">
                  <c:v>9.1999999999999998E-2</c:v>
                </c:pt>
                <c:pt idx="3680">
                  <c:v>9.1999999999999998E-2</c:v>
                </c:pt>
                <c:pt idx="3681">
                  <c:v>9.0999999999999998E-2</c:v>
                </c:pt>
                <c:pt idx="3682">
                  <c:v>9.0999999999999998E-2</c:v>
                </c:pt>
                <c:pt idx="3683">
                  <c:v>9.0999999999999998E-2</c:v>
                </c:pt>
                <c:pt idx="3684">
                  <c:v>9.0999999999999998E-2</c:v>
                </c:pt>
                <c:pt idx="3685">
                  <c:v>9.0999999999999998E-2</c:v>
                </c:pt>
                <c:pt idx="3686">
                  <c:v>9.0999999999999998E-2</c:v>
                </c:pt>
                <c:pt idx="3687">
                  <c:v>9.1999999999999998E-2</c:v>
                </c:pt>
                <c:pt idx="3688">
                  <c:v>9.0999999999999998E-2</c:v>
                </c:pt>
                <c:pt idx="3689">
                  <c:v>9.0999999999999998E-2</c:v>
                </c:pt>
                <c:pt idx="3690">
                  <c:v>9.0999999999999998E-2</c:v>
                </c:pt>
                <c:pt idx="3691">
                  <c:v>9.1999999999999998E-2</c:v>
                </c:pt>
                <c:pt idx="3692">
                  <c:v>9.0999999999999998E-2</c:v>
                </c:pt>
                <c:pt idx="3693">
                  <c:v>8.8999999999999996E-2</c:v>
                </c:pt>
                <c:pt idx="3694">
                  <c:v>0.09</c:v>
                </c:pt>
                <c:pt idx="3695">
                  <c:v>9.0999999999999998E-2</c:v>
                </c:pt>
                <c:pt idx="3696">
                  <c:v>0.09</c:v>
                </c:pt>
                <c:pt idx="3697">
                  <c:v>9.0999999999999998E-2</c:v>
                </c:pt>
                <c:pt idx="3698">
                  <c:v>9.0999999999999998E-2</c:v>
                </c:pt>
                <c:pt idx="3699">
                  <c:v>0.09</c:v>
                </c:pt>
                <c:pt idx="3700">
                  <c:v>0.09</c:v>
                </c:pt>
                <c:pt idx="3701">
                  <c:v>0.09</c:v>
                </c:pt>
                <c:pt idx="3702">
                  <c:v>8.8999999999999996E-2</c:v>
                </c:pt>
                <c:pt idx="3703">
                  <c:v>0.09</c:v>
                </c:pt>
                <c:pt idx="3704">
                  <c:v>9.1999999999999998E-2</c:v>
                </c:pt>
                <c:pt idx="3705">
                  <c:v>9.1999999999999998E-2</c:v>
                </c:pt>
                <c:pt idx="3706">
                  <c:v>0.09</c:v>
                </c:pt>
                <c:pt idx="3707">
                  <c:v>9.0999999999999998E-2</c:v>
                </c:pt>
                <c:pt idx="3708">
                  <c:v>0.09</c:v>
                </c:pt>
                <c:pt idx="3709">
                  <c:v>0.09</c:v>
                </c:pt>
                <c:pt idx="3710">
                  <c:v>9.0999999999999998E-2</c:v>
                </c:pt>
                <c:pt idx="3711">
                  <c:v>0.09</c:v>
                </c:pt>
                <c:pt idx="3712">
                  <c:v>9.0999999999999998E-2</c:v>
                </c:pt>
                <c:pt idx="3713">
                  <c:v>9.0999999999999998E-2</c:v>
                </c:pt>
                <c:pt idx="3714">
                  <c:v>9.0999999999999998E-2</c:v>
                </c:pt>
                <c:pt idx="3715">
                  <c:v>0.09</c:v>
                </c:pt>
                <c:pt idx="3716">
                  <c:v>0.09</c:v>
                </c:pt>
                <c:pt idx="3717">
                  <c:v>0.09</c:v>
                </c:pt>
                <c:pt idx="3718">
                  <c:v>0.09</c:v>
                </c:pt>
                <c:pt idx="3719">
                  <c:v>0.09</c:v>
                </c:pt>
                <c:pt idx="3720">
                  <c:v>0.09</c:v>
                </c:pt>
                <c:pt idx="3721">
                  <c:v>0.09</c:v>
                </c:pt>
                <c:pt idx="3722">
                  <c:v>0.09</c:v>
                </c:pt>
                <c:pt idx="3723">
                  <c:v>9.0999999999999998E-2</c:v>
                </c:pt>
                <c:pt idx="3724">
                  <c:v>9.0999999999999998E-2</c:v>
                </c:pt>
                <c:pt idx="3725">
                  <c:v>9.0999999999999998E-2</c:v>
                </c:pt>
                <c:pt idx="3726">
                  <c:v>8.8999999999999996E-2</c:v>
                </c:pt>
                <c:pt idx="3727">
                  <c:v>8.8999999999999996E-2</c:v>
                </c:pt>
                <c:pt idx="3728">
                  <c:v>0.09</c:v>
                </c:pt>
                <c:pt idx="3729">
                  <c:v>0.09</c:v>
                </c:pt>
                <c:pt idx="3730">
                  <c:v>0.09</c:v>
                </c:pt>
                <c:pt idx="3731">
                  <c:v>0.09</c:v>
                </c:pt>
                <c:pt idx="3732">
                  <c:v>0.09</c:v>
                </c:pt>
                <c:pt idx="3733">
                  <c:v>9.0999999999999998E-2</c:v>
                </c:pt>
                <c:pt idx="3734">
                  <c:v>0.09</c:v>
                </c:pt>
                <c:pt idx="3735">
                  <c:v>9.0999999999999998E-2</c:v>
                </c:pt>
                <c:pt idx="3736">
                  <c:v>0.09</c:v>
                </c:pt>
                <c:pt idx="3737">
                  <c:v>9.0999999999999998E-2</c:v>
                </c:pt>
                <c:pt idx="3738">
                  <c:v>9.0999999999999998E-2</c:v>
                </c:pt>
                <c:pt idx="3739">
                  <c:v>9.0999999999999998E-2</c:v>
                </c:pt>
                <c:pt idx="3740">
                  <c:v>9.1999999999999998E-2</c:v>
                </c:pt>
                <c:pt idx="3741">
                  <c:v>9.0999999999999998E-2</c:v>
                </c:pt>
                <c:pt idx="3742">
                  <c:v>9.1999999999999998E-2</c:v>
                </c:pt>
                <c:pt idx="3743">
                  <c:v>9.0999999999999998E-2</c:v>
                </c:pt>
                <c:pt idx="3744">
                  <c:v>0.09</c:v>
                </c:pt>
                <c:pt idx="3745">
                  <c:v>0.09</c:v>
                </c:pt>
                <c:pt idx="3746">
                  <c:v>0.09</c:v>
                </c:pt>
                <c:pt idx="3747">
                  <c:v>9.0999999999999998E-2</c:v>
                </c:pt>
                <c:pt idx="3748">
                  <c:v>9.0999999999999998E-2</c:v>
                </c:pt>
                <c:pt idx="3749">
                  <c:v>9.0999999999999998E-2</c:v>
                </c:pt>
                <c:pt idx="3750">
                  <c:v>9.1999999999999998E-2</c:v>
                </c:pt>
                <c:pt idx="3751">
                  <c:v>9.0999999999999998E-2</c:v>
                </c:pt>
                <c:pt idx="3752">
                  <c:v>0.09</c:v>
                </c:pt>
                <c:pt idx="3753">
                  <c:v>0.09</c:v>
                </c:pt>
                <c:pt idx="3754">
                  <c:v>0.09</c:v>
                </c:pt>
                <c:pt idx="3755">
                  <c:v>8.7999999999999995E-2</c:v>
                </c:pt>
                <c:pt idx="3756">
                  <c:v>8.8999999999999996E-2</c:v>
                </c:pt>
                <c:pt idx="3757">
                  <c:v>9.0999999999999998E-2</c:v>
                </c:pt>
                <c:pt idx="3758">
                  <c:v>9.0999999999999998E-2</c:v>
                </c:pt>
                <c:pt idx="3759">
                  <c:v>9.0999999999999998E-2</c:v>
                </c:pt>
                <c:pt idx="3760">
                  <c:v>9.0999999999999998E-2</c:v>
                </c:pt>
                <c:pt idx="3761">
                  <c:v>9.0999999999999998E-2</c:v>
                </c:pt>
                <c:pt idx="3762">
                  <c:v>8.8999999999999996E-2</c:v>
                </c:pt>
                <c:pt idx="3763">
                  <c:v>0.09</c:v>
                </c:pt>
                <c:pt idx="3764">
                  <c:v>0.09</c:v>
                </c:pt>
                <c:pt idx="3765">
                  <c:v>0.09</c:v>
                </c:pt>
                <c:pt idx="3766">
                  <c:v>9.0999999999999998E-2</c:v>
                </c:pt>
                <c:pt idx="3767">
                  <c:v>9.0999999999999998E-2</c:v>
                </c:pt>
                <c:pt idx="3768">
                  <c:v>9.0999999999999998E-2</c:v>
                </c:pt>
                <c:pt idx="3769">
                  <c:v>8.8999999999999996E-2</c:v>
                </c:pt>
                <c:pt idx="3770">
                  <c:v>0.09</c:v>
                </c:pt>
                <c:pt idx="3771">
                  <c:v>0.09</c:v>
                </c:pt>
                <c:pt idx="3772">
                  <c:v>9.0999999999999998E-2</c:v>
                </c:pt>
                <c:pt idx="3773">
                  <c:v>9.0999999999999998E-2</c:v>
                </c:pt>
                <c:pt idx="3774">
                  <c:v>9.0999999999999998E-2</c:v>
                </c:pt>
                <c:pt idx="3775">
                  <c:v>0.09</c:v>
                </c:pt>
                <c:pt idx="3776">
                  <c:v>0.09</c:v>
                </c:pt>
                <c:pt idx="3777">
                  <c:v>0.09</c:v>
                </c:pt>
                <c:pt idx="3778">
                  <c:v>0.09</c:v>
                </c:pt>
                <c:pt idx="3779">
                  <c:v>0.09</c:v>
                </c:pt>
                <c:pt idx="3780">
                  <c:v>0.09</c:v>
                </c:pt>
                <c:pt idx="3781">
                  <c:v>8.8999999999999996E-2</c:v>
                </c:pt>
                <c:pt idx="3782">
                  <c:v>9.0999999999999998E-2</c:v>
                </c:pt>
                <c:pt idx="3783">
                  <c:v>9.0999999999999998E-2</c:v>
                </c:pt>
                <c:pt idx="3784">
                  <c:v>9.0999999999999998E-2</c:v>
                </c:pt>
                <c:pt idx="3785">
                  <c:v>9.0999999999999998E-2</c:v>
                </c:pt>
                <c:pt idx="3786">
                  <c:v>0.09</c:v>
                </c:pt>
                <c:pt idx="3787">
                  <c:v>0.09</c:v>
                </c:pt>
                <c:pt idx="3788">
                  <c:v>9.0999999999999998E-2</c:v>
                </c:pt>
                <c:pt idx="3789">
                  <c:v>9.0999999999999998E-2</c:v>
                </c:pt>
                <c:pt idx="3790">
                  <c:v>9.0999999999999998E-2</c:v>
                </c:pt>
                <c:pt idx="3791">
                  <c:v>0.09</c:v>
                </c:pt>
                <c:pt idx="3792">
                  <c:v>9.0999999999999998E-2</c:v>
                </c:pt>
                <c:pt idx="3793">
                  <c:v>9.0999999999999998E-2</c:v>
                </c:pt>
                <c:pt idx="3794">
                  <c:v>9.0999999999999998E-2</c:v>
                </c:pt>
                <c:pt idx="3795">
                  <c:v>9.0999999999999998E-2</c:v>
                </c:pt>
                <c:pt idx="3796">
                  <c:v>9.0999999999999998E-2</c:v>
                </c:pt>
                <c:pt idx="3797">
                  <c:v>9.0999999999999998E-2</c:v>
                </c:pt>
                <c:pt idx="3798">
                  <c:v>9.0999999999999998E-2</c:v>
                </c:pt>
                <c:pt idx="3799">
                  <c:v>9.0999999999999998E-2</c:v>
                </c:pt>
                <c:pt idx="3800">
                  <c:v>9.0999999999999998E-2</c:v>
                </c:pt>
                <c:pt idx="3801">
                  <c:v>9.0999999999999998E-2</c:v>
                </c:pt>
                <c:pt idx="3802">
                  <c:v>0.09</c:v>
                </c:pt>
                <c:pt idx="3803">
                  <c:v>9.0999999999999998E-2</c:v>
                </c:pt>
                <c:pt idx="3804">
                  <c:v>0.09</c:v>
                </c:pt>
                <c:pt idx="3805">
                  <c:v>0.09</c:v>
                </c:pt>
                <c:pt idx="3806">
                  <c:v>0.09</c:v>
                </c:pt>
                <c:pt idx="3807">
                  <c:v>0.09</c:v>
                </c:pt>
                <c:pt idx="3808">
                  <c:v>9.1999999999999998E-2</c:v>
                </c:pt>
                <c:pt idx="3809">
                  <c:v>9.0999999999999998E-2</c:v>
                </c:pt>
                <c:pt idx="3810">
                  <c:v>9.0999999999999998E-2</c:v>
                </c:pt>
                <c:pt idx="3811">
                  <c:v>9.1999999999999998E-2</c:v>
                </c:pt>
                <c:pt idx="3812">
                  <c:v>9.0999999999999998E-2</c:v>
                </c:pt>
                <c:pt idx="3813">
                  <c:v>0.09</c:v>
                </c:pt>
                <c:pt idx="3814">
                  <c:v>0.09</c:v>
                </c:pt>
                <c:pt idx="3815">
                  <c:v>9.0999999999999998E-2</c:v>
                </c:pt>
                <c:pt idx="3816">
                  <c:v>9.0999999999999998E-2</c:v>
                </c:pt>
                <c:pt idx="3817">
                  <c:v>9.0999999999999998E-2</c:v>
                </c:pt>
                <c:pt idx="3818">
                  <c:v>0.09</c:v>
                </c:pt>
                <c:pt idx="3819">
                  <c:v>0.09</c:v>
                </c:pt>
                <c:pt idx="3820">
                  <c:v>8.8999999999999996E-2</c:v>
                </c:pt>
                <c:pt idx="3821">
                  <c:v>0.09</c:v>
                </c:pt>
                <c:pt idx="3822">
                  <c:v>0.09</c:v>
                </c:pt>
                <c:pt idx="3823">
                  <c:v>0.09</c:v>
                </c:pt>
                <c:pt idx="3824">
                  <c:v>8.8999999999999996E-2</c:v>
                </c:pt>
                <c:pt idx="3825">
                  <c:v>0.09</c:v>
                </c:pt>
                <c:pt idx="3826">
                  <c:v>0.09</c:v>
                </c:pt>
                <c:pt idx="3827">
                  <c:v>9.0999999999999998E-2</c:v>
                </c:pt>
                <c:pt idx="3828">
                  <c:v>9.0999999999999998E-2</c:v>
                </c:pt>
                <c:pt idx="3829">
                  <c:v>8.8999999999999996E-2</c:v>
                </c:pt>
                <c:pt idx="3830">
                  <c:v>0.09</c:v>
                </c:pt>
                <c:pt idx="3831">
                  <c:v>0.09</c:v>
                </c:pt>
                <c:pt idx="3832">
                  <c:v>8.8999999999999996E-2</c:v>
                </c:pt>
                <c:pt idx="3833">
                  <c:v>0.09</c:v>
                </c:pt>
                <c:pt idx="3834">
                  <c:v>0.09</c:v>
                </c:pt>
                <c:pt idx="3835">
                  <c:v>0.09</c:v>
                </c:pt>
                <c:pt idx="3836">
                  <c:v>0.09</c:v>
                </c:pt>
                <c:pt idx="3837">
                  <c:v>0.09</c:v>
                </c:pt>
                <c:pt idx="3838">
                  <c:v>0.09</c:v>
                </c:pt>
                <c:pt idx="3839">
                  <c:v>8.8999999999999996E-2</c:v>
                </c:pt>
                <c:pt idx="3840">
                  <c:v>0.09</c:v>
                </c:pt>
                <c:pt idx="3841">
                  <c:v>8.8999999999999996E-2</c:v>
                </c:pt>
                <c:pt idx="3842">
                  <c:v>8.8999999999999996E-2</c:v>
                </c:pt>
                <c:pt idx="3843">
                  <c:v>0.09</c:v>
                </c:pt>
                <c:pt idx="3844">
                  <c:v>9.0999999999999998E-2</c:v>
                </c:pt>
                <c:pt idx="3845">
                  <c:v>9.0999999999999998E-2</c:v>
                </c:pt>
                <c:pt idx="3846">
                  <c:v>8.8999999999999996E-2</c:v>
                </c:pt>
                <c:pt idx="3847">
                  <c:v>8.8999999999999996E-2</c:v>
                </c:pt>
                <c:pt idx="3848">
                  <c:v>0.09</c:v>
                </c:pt>
                <c:pt idx="3849">
                  <c:v>0.09</c:v>
                </c:pt>
                <c:pt idx="3850">
                  <c:v>0.09</c:v>
                </c:pt>
                <c:pt idx="3851">
                  <c:v>8.8999999999999996E-2</c:v>
                </c:pt>
                <c:pt idx="3852">
                  <c:v>8.8999999999999996E-2</c:v>
                </c:pt>
                <c:pt idx="3853">
                  <c:v>0.09</c:v>
                </c:pt>
                <c:pt idx="3854">
                  <c:v>0.09</c:v>
                </c:pt>
                <c:pt idx="3855">
                  <c:v>8.8999999999999996E-2</c:v>
                </c:pt>
                <c:pt idx="3856">
                  <c:v>8.8999999999999996E-2</c:v>
                </c:pt>
                <c:pt idx="3857">
                  <c:v>8.8999999999999996E-2</c:v>
                </c:pt>
                <c:pt idx="3858">
                  <c:v>8.7999999999999995E-2</c:v>
                </c:pt>
                <c:pt idx="3859">
                  <c:v>0.09</c:v>
                </c:pt>
                <c:pt idx="3860">
                  <c:v>0.09</c:v>
                </c:pt>
                <c:pt idx="3861">
                  <c:v>0.09</c:v>
                </c:pt>
                <c:pt idx="3862">
                  <c:v>0.09</c:v>
                </c:pt>
                <c:pt idx="3863">
                  <c:v>8.8999999999999996E-2</c:v>
                </c:pt>
                <c:pt idx="3864">
                  <c:v>8.7999999999999995E-2</c:v>
                </c:pt>
                <c:pt idx="3865">
                  <c:v>8.8999999999999996E-2</c:v>
                </c:pt>
                <c:pt idx="3866">
                  <c:v>8.8999999999999996E-2</c:v>
                </c:pt>
                <c:pt idx="3867">
                  <c:v>0.09</c:v>
                </c:pt>
                <c:pt idx="3868">
                  <c:v>0.09</c:v>
                </c:pt>
                <c:pt idx="3869">
                  <c:v>8.8999999999999996E-2</c:v>
                </c:pt>
                <c:pt idx="3870">
                  <c:v>0.09</c:v>
                </c:pt>
                <c:pt idx="3871">
                  <c:v>0.09</c:v>
                </c:pt>
                <c:pt idx="3872">
                  <c:v>8.8999999999999996E-2</c:v>
                </c:pt>
                <c:pt idx="3873">
                  <c:v>8.8999999999999996E-2</c:v>
                </c:pt>
                <c:pt idx="3874">
                  <c:v>8.8999999999999996E-2</c:v>
                </c:pt>
                <c:pt idx="3875">
                  <c:v>9.0999999999999998E-2</c:v>
                </c:pt>
                <c:pt idx="3876">
                  <c:v>0.09</c:v>
                </c:pt>
                <c:pt idx="3877">
                  <c:v>0.09</c:v>
                </c:pt>
                <c:pt idx="3878">
                  <c:v>8.7999999999999995E-2</c:v>
                </c:pt>
                <c:pt idx="3879">
                  <c:v>8.8999999999999996E-2</c:v>
                </c:pt>
                <c:pt idx="3880">
                  <c:v>0.09</c:v>
                </c:pt>
                <c:pt idx="3881">
                  <c:v>0.09</c:v>
                </c:pt>
                <c:pt idx="3882">
                  <c:v>0.09</c:v>
                </c:pt>
                <c:pt idx="3883">
                  <c:v>9.0999999999999998E-2</c:v>
                </c:pt>
                <c:pt idx="3884">
                  <c:v>0.09</c:v>
                </c:pt>
                <c:pt idx="3885">
                  <c:v>8.8999999999999996E-2</c:v>
                </c:pt>
                <c:pt idx="3886">
                  <c:v>8.8999999999999996E-2</c:v>
                </c:pt>
                <c:pt idx="3887">
                  <c:v>8.8999999999999996E-2</c:v>
                </c:pt>
                <c:pt idx="3888">
                  <c:v>8.8999999999999996E-2</c:v>
                </c:pt>
                <c:pt idx="3889">
                  <c:v>0.09</c:v>
                </c:pt>
                <c:pt idx="3890">
                  <c:v>8.8999999999999996E-2</c:v>
                </c:pt>
                <c:pt idx="3891">
                  <c:v>8.8999999999999996E-2</c:v>
                </c:pt>
                <c:pt idx="3892">
                  <c:v>8.8999999999999996E-2</c:v>
                </c:pt>
                <c:pt idx="3893">
                  <c:v>0.09</c:v>
                </c:pt>
                <c:pt idx="3894">
                  <c:v>8.8999999999999996E-2</c:v>
                </c:pt>
                <c:pt idx="3895">
                  <c:v>8.8999999999999996E-2</c:v>
                </c:pt>
                <c:pt idx="3896">
                  <c:v>8.8999999999999996E-2</c:v>
                </c:pt>
                <c:pt idx="3897">
                  <c:v>8.8999999999999996E-2</c:v>
                </c:pt>
                <c:pt idx="3898">
                  <c:v>8.8999999999999996E-2</c:v>
                </c:pt>
                <c:pt idx="3899">
                  <c:v>8.8999999999999996E-2</c:v>
                </c:pt>
                <c:pt idx="3900">
                  <c:v>0.09</c:v>
                </c:pt>
                <c:pt idx="3901">
                  <c:v>8.8999999999999996E-2</c:v>
                </c:pt>
                <c:pt idx="3902">
                  <c:v>8.7999999999999995E-2</c:v>
                </c:pt>
                <c:pt idx="3903">
                  <c:v>8.7999999999999995E-2</c:v>
                </c:pt>
                <c:pt idx="3904">
                  <c:v>8.8999999999999996E-2</c:v>
                </c:pt>
                <c:pt idx="3905">
                  <c:v>8.8999999999999996E-2</c:v>
                </c:pt>
                <c:pt idx="3906">
                  <c:v>0.09</c:v>
                </c:pt>
                <c:pt idx="3907">
                  <c:v>0.09</c:v>
                </c:pt>
                <c:pt idx="3908">
                  <c:v>0.09</c:v>
                </c:pt>
                <c:pt idx="3909">
                  <c:v>0.09</c:v>
                </c:pt>
                <c:pt idx="3910">
                  <c:v>8.8999999999999996E-2</c:v>
                </c:pt>
                <c:pt idx="3911">
                  <c:v>8.7999999999999995E-2</c:v>
                </c:pt>
                <c:pt idx="3912">
                  <c:v>0.09</c:v>
                </c:pt>
                <c:pt idx="3913">
                  <c:v>0.09</c:v>
                </c:pt>
                <c:pt idx="3914">
                  <c:v>8.8999999999999996E-2</c:v>
                </c:pt>
                <c:pt idx="3915">
                  <c:v>8.7999999999999995E-2</c:v>
                </c:pt>
                <c:pt idx="3916">
                  <c:v>8.8999999999999996E-2</c:v>
                </c:pt>
                <c:pt idx="3917">
                  <c:v>8.8999999999999996E-2</c:v>
                </c:pt>
                <c:pt idx="3918">
                  <c:v>8.8999999999999996E-2</c:v>
                </c:pt>
                <c:pt idx="3919">
                  <c:v>8.8999999999999996E-2</c:v>
                </c:pt>
                <c:pt idx="3920">
                  <c:v>8.7999999999999995E-2</c:v>
                </c:pt>
                <c:pt idx="3921">
                  <c:v>8.8999999999999996E-2</c:v>
                </c:pt>
                <c:pt idx="3922">
                  <c:v>0.09</c:v>
                </c:pt>
                <c:pt idx="3923">
                  <c:v>8.6999999999999994E-2</c:v>
                </c:pt>
                <c:pt idx="3924">
                  <c:v>8.7999999999999995E-2</c:v>
                </c:pt>
                <c:pt idx="3925">
                  <c:v>8.7999999999999995E-2</c:v>
                </c:pt>
                <c:pt idx="3926">
                  <c:v>0.09</c:v>
                </c:pt>
                <c:pt idx="3927">
                  <c:v>8.8999999999999996E-2</c:v>
                </c:pt>
                <c:pt idx="3928">
                  <c:v>8.8999999999999996E-2</c:v>
                </c:pt>
                <c:pt idx="3929">
                  <c:v>8.7999999999999995E-2</c:v>
                </c:pt>
                <c:pt idx="3930">
                  <c:v>8.7999999999999995E-2</c:v>
                </c:pt>
                <c:pt idx="3931">
                  <c:v>8.6999999999999994E-2</c:v>
                </c:pt>
                <c:pt idx="3932">
                  <c:v>8.7999999999999995E-2</c:v>
                </c:pt>
                <c:pt idx="3933">
                  <c:v>8.7999999999999995E-2</c:v>
                </c:pt>
                <c:pt idx="3934">
                  <c:v>8.8999999999999996E-2</c:v>
                </c:pt>
                <c:pt idx="3935">
                  <c:v>8.8999999999999996E-2</c:v>
                </c:pt>
                <c:pt idx="3936">
                  <c:v>8.7999999999999995E-2</c:v>
                </c:pt>
                <c:pt idx="3937">
                  <c:v>8.6999999999999994E-2</c:v>
                </c:pt>
                <c:pt idx="3938">
                  <c:v>8.7999999999999995E-2</c:v>
                </c:pt>
                <c:pt idx="3939">
                  <c:v>8.7999999999999995E-2</c:v>
                </c:pt>
                <c:pt idx="3940">
                  <c:v>8.8999999999999996E-2</c:v>
                </c:pt>
                <c:pt idx="3941">
                  <c:v>8.8999999999999996E-2</c:v>
                </c:pt>
                <c:pt idx="3942">
                  <c:v>8.7999999999999995E-2</c:v>
                </c:pt>
                <c:pt idx="3943">
                  <c:v>8.7999999999999995E-2</c:v>
                </c:pt>
                <c:pt idx="3944">
                  <c:v>8.8999999999999996E-2</c:v>
                </c:pt>
                <c:pt idx="3945">
                  <c:v>8.8999999999999996E-2</c:v>
                </c:pt>
                <c:pt idx="3946">
                  <c:v>8.7999999999999995E-2</c:v>
                </c:pt>
                <c:pt idx="3947">
                  <c:v>8.6999999999999994E-2</c:v>
                </c:pt>
                <c:pt idx="3948">
                  <c:v>8.7999999999999995E-2</c:v>
                </c:pt>
                <c:pt idx="3949">
                  <c:v>8.8999999999999996E-2</c:v>
                </c:pt>
                <c:pt idx="3950">
                  <c:v>0.09</c:v>
                </c:pt>
                <c:pt idx="3951">
                  <c:v>0.09</c:v>
                </c:pt>
                <c:pt idx="3952">
                  <c:v>0.09</c:v>
                </c:pt>
                <c:pt idx="3953">
                  <c:v>0.09</c:v>
                </c:pt>
                <c:pt idx="3954">
                  <c:v>8.7999999999999995E-2</c:v>
                </c:pt>
                <c:pt idx="3955">
                  <c:v>8.8999999999999996E-2</c:v>
                </c:pt>
                <c:pt idx="3956">
                  <c:v>0.09</c:v>
                </c:pt>
                <c:pt idx="3957">
                  <c:v>8.8999999999999996E-2</c:v>
                </c:pt>
                <c:pt idx="3958">
                  <c:v>0.09</c:v>
                </c:pt>
                <c:pt idx="3959">
                  <c:v>8.8999999999999996E-2</c:v>
                </c:pt>
                <c:pt idx="3960">
                  <c:v>8.7999999999999995E-2</c:v>
                </c:pt>
                <c:pt idx="3961">
                  <c:v>8.8999999999999996E-2</c:v>
                </c:pt>
                <c:pt idx="3962">
                  <c:v>8.8999999999999996E-2</c:v>
                </c:pt>
                <c:pt idx="3963">
                  <c:v>8.8999999999999996E-2</c:v>
                </c:pt>
                <c:pt idx="3964">
                  <c:v>0.09</c:v>
                </c:pt>
                <c:pt idx="3965">
                  <c:v>0.09</c:v>
                </c:pt>
                <c:pt idx="3966">
                  <c:v>8.8999999999999996E-2</c:v>
                </c:pt>
                <c:pt idx="3967">
                  <c:v>8.7999999999999995E-2</c:v>
                </c:pt>
                <c:pt idx="3968">
                  <c:v>8.7999999999999995E-2</c:v>
                </c:pt>
                <c:pt idx="3969">
                  <c:v>8.7999999999999995E-2</c:v>
                </c:pt>
                <c:pt idx="3970">
                  <c:v>8.8999999999999996E-2</c:v>
                </c:pt>
                <c:pt idx="3971">
                  <c:v>0.09</c:v>
                </c:pt>
                <c:pt idx="3972">
                  <c:v>0.09</c:v>
                </c:pt>
                <c:pt idx="3973">
                  <c:v>8.8999999999999996E-2</c:v>
                </c:pt>
                <c:pt idx="3974">
                  <c:v>8.8999999999999996E-2</c:v>
                </c:pt>
                <c:pt idx="3975">
                  <c:v>8.7999999999999995E-2</c:v>
                </c:pt>
                <c:pt idx="3976">
                  <c:v>8.6999999999999994E-2</c:v>
                </c:pt>
                <c:pt idx="3977">
                  <c:v>8.7999999999999995E-2</c:v>
                </c:pt>
                <c:pt idx="3978">
                  <c:v>8.6999999999999994E-2</c:v>
                </c:pt>
                <c:pt idx="3979">
                  <c:v>8.7999999999999995E-2</c:v>
                </c:pt>
                <c:pt idx="3980">
                  <c:v>8.7999999999999995E-2</c:v>
                </c:pt>
                <c:pt idx="3981">
                  <c:v>8.7999999999999995E-2</c:v>
                </c:pt>
                <c:pt idx="3982">
                  <c:v>8.7999999999999995E-2</c:v>
                </c:pt>
                <c:pt idx="3983">
                  <c:v>0.09</c:v>
                </c:pt>
                <c:pt idx="3984">
                  <c:v>8.8999999999999996E-2</c:v>
                </c:pt>
                <c:pt idx="3985">
                  <c:v>8.8999999999999996E-2</c:v>
                </c:pt>
                <c:pt idx="3986">
                  <c:v>8.8999999999999996E-2</c:v>
                </c:pt>
                <c:pt idx="3987">
                  <c:v>8.7999999999999995E-2</c:v>
                </c:pt>
                <c:pt idx="3988">
                  <c:v>8.6999999999999994E-2</c:v>
                </c:pt>
                <c:pt idx="3989">
                  <c:v>8.7999999999999995E-2</c:v>
                </c:pt>
                <c:pt idx="3990">
                  <c:v>8.8999999999999996E-2</c:v>
                </c:pt>
                <c:pt idx="3991">
                  <c:v>8.8999999999999996E-2</c:v>
                </c:pt>
                <c:pt idx="3992">
                  <c:v>8.7999999999999995E-2</c:v>
                </c:pt>
                <c:pt idx="3993">
                  <c:v>8.8999999999999996E-2</c:v>
                </c:pt>
                <c:pt idx="3994">
                  <c:v>8.6999999999999994E-2</c:v>
                </c:pt>
                <c:pt idx="3995">
                  <c:v>8.8999999999999996E-2</c:v>
                </c:pt>
                <c:pt idx="3996">
                  <c:v>8.8999999999999996E-2</c:v>
                </c:pt>
                <c:pt idx="3997">
                  <c:v>8.7999999999999995E-2</c:v>
                </c:pt>
                <c:pt idx="3998">
                  <c:v>8.7999999999999995E-2</c:v>
                </c:pt>
                <c:pt idx="3999">
                  <c:v>8.7999999999999995E-2</c:v>
                </c:pt>
                <c:pt idx="4000">
                  <c:v>8.6999999999999994E-2</c:v>
                </c:pt>
                <c:pt idx="4001">
                  <c:v>8.6999999999999994E-2</c:v>
                </c:pt>
                <c:pt idx="4002">
                  <c:v>8.7999999999999995E-2</c:v>
                </c:pt>
                <c:pt idx="4003">
                  <c:v>8.7999999999999995E-2</c:v>
                </c:pt>
                <c:pt idx="4004">
                  <c:v>8.8999999999999996E-2</c:v>
                </c:pt>
                <c:pt idx="4005">
                  <c:v>8.8999999999999996E-2</c:v>
                </c:pt>
                <c:pt idx="4006">
                  <c:v>8.7999999999999995E-2</c:v>
                </c:pt>
                <c:pt idx="4007">
                  <c:v>8.8999999999999996E-2</c:v>
                </c:pt>
                <c:pt idx="4008">
                  <c:v>8.8999999999999996E-2</c:v>
                </c:pt>
                <c:pt idx="4009">
                  <c:v>8.8999999999999996E-2</c:v>
                </c:pt>
                <c:pt idx="4010">
                  <c:v>0.09</c:v>
                </c:pt>
                <c:pt idx="4011">
                  <c:v>8.8999999999999996E-2</c:v>
                </c:pt>
                <c:pt idx="4012">
                  <c:v>8.8999999999999996E-2</c:v>
                </c:pt>
                <c:pt idx="4013">
                  <c:v>0.09</c:v>
                </c:pt>
                <c:pt idx="4014">
                  <c:v>0.09</c:v>
                </c:pt>
                <c:pt idx="4015">
                  <c:v>8.7999999999999995E-2</c:v>
                </c:pt>
                <c:pt idx="4016">
                  <c:v>8.8999999999999996E-2</c:v>
                </c:pt>
                <c:pt idx="4017">
                  <c:v>8.8999999999999996E-2</c:v>
                </c:pt>
                <c:pt idx="4018">
                  <c:v>8.7999999999999995E-2</c:v>
                </c:pt>
                <c:pt idx="4019">
                  <c:v>8.8999999999999996E-2</c:v>
                </c:pt>
                <c:pt idx="4020">
                  <c:v>8.6999999999999994E-2</c:v>
                </c:pt>
                <c:pt idx="4021">
                  <c:v>8.7999999999999995E-2</c:v>
                </c:pt>
                <c:pt idx="4022">
                  <c:v>8.8999999999999996E-2</c:v>
                </c:pt>
                <c:pt idx="4023">
                  <c:v>8.7999999999999995E-2</c:v>
                </c:pt>
                <c:pt idx="4024">
                  <c:v>8.7999999999999995E-2</c:v>
                </c:pt>
                <c:pt idx="4025">
                  <c:v>8.7999999999999995E-2</c:v>
                </c:pt>
                <c:pt idx="4026">
                  <c:v>8.7999999999999995E-2</c:v>
                </c:pt>
                <c:pt idx="4027">
                  <c:v>8.7999999999999995E-2</c:v>
                </c:pt>
                <c:pt idx="4028">
                  <c:v>8.6999999999999994E-2</c:v>
                </c:pt>
                <c:pt idx="4029">
                  <c:v>8.7999999999999995E-2</c:v>
                </c:pt>
                <c:pt idx="4030">
                  <c:v>8.8999999999999996E-2</c:v>
                </c:pt>
                <c:pt idx="4031">
                  <c:v>8.6999999999999994E-2</c:v>
                </c:pt>
                <c:pt idx="4032">
                  <c:v>8.7999999999999995E-2</c:v>
                </c:pt>
                <c:pt idx="4033">
                  <c:v>8.8999999999999996E-2</c:v>
                </c:pt>
                <c:pt idx="4034">
                  <c:v>8.7999999999999995E-2</c:v>
                </c:pt>
                <c:pt idx="4035">
                  <c:v>8.6999999999999994E-2</c:v>
                </c:pt>
                <c:pt idx="4036">
                  <c:v>8.8999999999999996E-2</c:v>
                </c:pt>
                <c:pt idx="4037">
                  <c:v>8.8999999999999996E-2</c:v>
                </c:pt>
                <c:pt idx="4038">
                  <c:v>8.8999999999999996E-2</c:v>
                </c:pt>
                <c:pt idx="4039">
                  <c:v>8.8999999999999996E-2</c:v>
                </c:pt>
                <c:pt idx="4040">
                  <c:v>8.7999999999999995E-2</c:v>
                </c:pt>
                <c:pt idx="4041">
                  <c:v>8.6999999999999994E-2</c:v>
                </c:pt>
                <c:pt idx="4042">
                  <c:v>0.09</c:v>
                </c:pt>
                <c:pt idx="4043">
                  <c:v>8.8999999999999996E-2</c:v>
                </c:pt>
                <c:pt idx="4044">
                  <c:v>0.09</c:v>
                </c:pt>
                <c:pt idx="4045">
                  <c:v>8.7999999999999995E-2</c:v>
                </c:pt>
                <c:pt idx="4046">
                  <c:v>8.8999999999999996E-2</c:v>
                </c:pt>
                <c:pt idx="4047">
                  <c:v>8.7999999999999995E-2</c:v>
                </c:pt>
                <c:pt idx="4048">
                  <c:v>8.7999999999999995E-2</c:v>
                </c:pt>
                <c:pt idx="4049">
                  <c:v>8.7999999999999995E-2</c:v>
                </c:pt>
                <c:pt idx="4050">
                  <c:v>8.8999999999999996E-2</c:v>
                </c:pt>
                <c:pt idx="4051">
                  <c:v>0.09</c:v>
                </c:pt>
                <c:pt idx="4052">
                  <c:v>8.8999999999999996E-2</c:v>
                </c:pt>
                <c:pt idx="4053">
                  <c:v>8.8999999999999996E-2</c:v>
                </c:pt>
                <c:pt idx="4054">
                  <c:v>0.09</c:v>
                </c:pt>
                <c:pt idx="4055">
                  <c:v>8.8999999999999996E-2</c:v>
                </c:pt>
                <c:pt idx="4056">
                  <c:v>0.09</c:v>
                </c:pt>
                <c:pt idx="4057">
                  <c:v>8.8999999999999996E-2</c:v>
                </c:pt>
                <c:pt idx="4058">
                  <c:v>8.8999999999999996E-2</c:v>
                </c:pt>
                <c:pt idx="4059">
                  <c:v>8.8999999999999996E-2</c:v>
                </c:pt>
                <c:pt idx="4060">
                  <c:v>8.8999999999999996E-2</c:v>
                </c:pt>
                <c:pt idx="4061">
                  <c:v>8.8999999999999996E-2</c:v>
                </c:pt>
                <c:pt idx="4062">
                  <c:v>8.8999999999999996E-2</c:v>
                </c:pt>
                <c:pt idx="4063">
                  <c:v>8.8999999999999996E-2</c:v>
                </c:pt>
                <c:pt idx="4064">
                  <c:v>0.09</c:v>
                </c:pt>
                <c:pt idx="4065">
                  <c:v>8.8999999999999996E-2</c:v>
                </c:pt>
                <c:pt idx="4066">
                  <c:v>8.7999999999999995E-2</c:v>
                </c:pt>
                <c:pt idx="4067">
                  <c:v>8.7999999999999995E-2</c:v>
                </c:pt>
                <c:pt idx="4068">
                  <c:v>8.8999999999999996E-2</c:v>
                </c:pt>
                <c:pt idx="4069">
                  <c:v>8.8999999999999996E-2</c:v>
                </c:pt>
                <c:pt idx="4070">
                  <c:v>8.7999999999999995E-2</c:v>
                </c:pt>
                <c:pt idx="4071">
                  <c:v>8.7999999999999995E-2</c:v>
                </c:pt>
                <c:pt idx="4072">
                  <c:v>8.8999999999999996E-2</c:v>
                </c:pt>
                <c:pt idx="4073">
                  <c:v>8.8999999999999996E-2</c:v>
                </c:pt>
                <c:pt idx="4074">
                  <c:v>8.8999999999999996E-2</c:v>
                </c:pt>
                <c:pt idx="4075">
                  <c:v>8.8999999999999996E-2</c:v>
                </c:pt>
                <c:pt idx="4076">
                  <c:v>8.8999999999999996E-2</c:v>
                </c:pt>
                <c:pt idx="4077">
                  <c:v>8.8999999999999996E-2</c:v>
                </c:pt>
                <c:pt idx="4078">
                  <c:v>0.09</c:v>
                </c:pt>
                <c:pt idx="4079">
                  <c:v>8.7999999999999995E-2</c:v>
                </c:pt>
                <c:pt idx="4080">
                  <c:v>8.6999999999999994E-2</c:v>
                </c:pt>
                <c:pt idx="4081">
                  <c:v>8.5999999999999993E-2</c:v>
                </c:pt>
                <c:pt idx="4082">
                  <c:v>8.6999999999999994E-2</c:v>
                </c:pt>
                <c:pt idx="4083">
                  <c:v>8.7999999999999995E-2</c:v>
                </c:pt>
                <c:pt idx="4084">
                  <c:v>8.8999999999999996E-2</c:v>
                </c:pt>
                <c:pt idx="4085">
                  <c:v>8.8999999999999996E-2</c:v>
                </c:pt>
                <c:pt idx="4086">
                  <c:v>8.8999999999999996E-2</c:v>
                </c:pt>
                <c:pt idx="4087">
                  <c:v>8.8999999999999996E-2</c:v>
                </c:pt>
                <c:pt idx="4088">
                  <c:v>8.8999999999999996E-2</c:v>
                </c:pt>
                <c:pt idx="4089">
                  <c:v>8.7999999999999995E-2</c:v>
                </c:pt>
                <c:pt idx="4090">
                  <c:v>8.7999999999999995E-2</c:v>
                </c:pt>
                <c:pt idx="4091">
                  <c:v>8.7999999999999995E-2</c:v>
                </c:pt>
                <c:pt idx="4092">
                  <c:v>8.8999999999999996E-2</c:v>
                </c:pt>
                <c:pt idx="4093">
                  <c:v>8.8999999999999996E-2</c:v>
                </c:pt>
                <c:pt idx="4094">
                  <c:v>8.7999999999999995E-2</c:v>
                </c:pt>
                <c:pt idx="4095">
                  <c:v>8.7999999999999995E-2</c:v>
                </c:pt>
                <c:pt idx="4096">
                  <c:v>8.8999999999999996E-2</c:v>
                </c:pt>
                <c:pt idx="4097">
                  <c:v>0.09</c:v>
                </c:pt>
                <c:pt idx="4098">
                  <c:v>8.8999999999999996E-2</c:v>
                </c:pt>
                <c:pt idx="4099">
                  <c:v>8.7999999999999995E-2</c:v>
                </c:pt>
                <c:pt idx="4100">
                  <c:v>8.8999999999999996E-2</c:v>
                </c:pt>
                <c:pt idx="4101">
                  <c:v>8.8999999999999996E-2</c:v>
                </c:pt>
                <c:pt idx="4102">
                  <c:v>8.8999999999999996E-2</c:v>
                </c:pt>
                <c:pt idx="4103">
                  <c:v>8.8999999999999996E-2</c:v>
                </c:pt>
                <c:pt idx="4104">
                  <c:v>8.7999999999999995E-2</c:v>
                </c:pt>
                <c:pt idx="4105">
                  <c:v>8.7999999999999995E-2</c:v>
                </c:pt>
                <c:pt idx="4106">
                  <c:v>8.8999999999999996E-2</c:v>
                </c:pt>
                <c:pt idx="4107">
                  <c:v>8.8999999999999996E-2</c:v>
                </c:pt>
                <c:pt idx="4108">
                  <c:v>8.7999999999999995E-2</c:v>
                </c:pt>
                <c:pt idx="4109">
                  <c:v>8.8999999999999996E-2</c:v>
                </c:pt>
                <c:pt idx="4110">
                  <c:v>8.8999999999999996E-2</c:v>
                </c:pt>
                <c:pt idx="4111">
                  <c:v>8.8999999999999996E-2</c:v>
                </c:pt>
                <c:pt idx="4112">
                  <c:v>8.7999999999999995E-2</c:v>
                </c:pt>
                <c:pt idx="4113">
                  <c:v>0.09</c:v>
                </c:pt>
                <c:pt idx="4114">
                  <c:v>8.8999999999999996E-2</c:v>
                </c:pt>
                <c:pt idx="4115">
                  <c:v>8.7999999999999995E-2</c:v>
                </c:pt>
                <c:pt idx="4116">
                  <c:v>8.7999999999999995E-2</c:v>
                </c:pt>
                <c:pt idx="4117">
                  <c:v>8.7999999999999995E-2</c:v>
                </c:pt>
                <c:pt idx="4118">
                  <c:v>0.09</c:v>
                </c:pt>
                <c:pt idx="4119">
                  <c:v>0.09</c:v>
                </c:pt>
                <c:pt idx="4120">
                  <c:v>0.09</c:v>
                </c:pt>
                <c:pt idx="4121">
                  <c:v>8.7999999999999995E-2</c:v>
                </c:pt>
                <c:pt idx="4122">
                  <c:v>8.7999999999999995E-2</c:v>
                </c:pt>
                <c:pt idx="4123">
                  <c:v>8.7999999999999995E-2</c:v>
                </c:pt>
                <c:pt idx="4124">
                  <c:v>8.8999999999999996E-2</c:v>
                </c:pt>
                <c:pt idx="4125">
                  <c:v>8.7999999999999995E-2</c:v>
                </c:pt>
                <c:pt idx="4126">
                  <c:v>8.6999999999999994E-2</c:v>
                </c:pt>
                <c:pt idx="4127">
                  <c:v>8.6999999999999994E-2</c:v>
                </c:pt>
                <c:pt idx="4128">
                  <c:v>0.09</c:v>
                </c:pt>
                <c:pt idx="4129">
                  <c:v>0.09</c:v>
                </c:pt>
                <c:pt idx="4130">
                  <c:v>8.8999999999999996E-2</c:v>
                </c:pt>
                <c:pt idx="4131">
                  <c:v>8.8999999999999996E-2</c:v>
                </c:pt>
                <c:pt idx="4132">
                  <c:v>8.8999999999999996E-2</c:v>
                </c:pt>
                <c:pt idx="4133">
                  <c:v>0.09</c:v>
                </c:pt>
                <c:pt idx="4134">
                  <c:v>0.09</c:v>
                </c:pt>
                <c:pt idx="4135">
                  <c:v>8.7999999999999995E-2</c:v>
                </c:pt>
                <c:pt idx="4136">
                  <c:v>8.8999999999999996E-2</c:v>
                </c:pt>
                <c:pt idx="4137">
                  <c:v>8.8999999999999996E-2</c:v>
                </c:pt>
                <c:pt idx="4138">
                  <c:v>8.8999999999999996E-2</c:v>
                </c:pt>
                <c:pt idx="4139">
                  <c:v>0.09</c:v>
                </c:pt>
                <c:pt idx="4140">
                  <c:v>8.8999999999999996E-2</c:v>
                </c:pt>
                <c:pt idx="4141">
                  <c:v>8.8999999999999996E-2</c:v>
                </c:pt>
                <c:pt idx="4142">
                  <c:v>8.8999999999999996E-2</c:v>
                </c:pt>
                <c:pt idx="4143">
                  <c:v>8.8999999999999996E-2</c:v>
                </c:pt>
                <c:pt idx="4144">
                  <c:v>0.09</c:v>
                </c:pt>
                <c:pt idx="4145">
                  <c:v>0.09</c:v>
                </c:pt>
                <c:pt idx="4146">
                  <c:v>8.8999999999999996E-2</c:v>
                </c:pt>
                <c:pt idx="4147">
                  <c:v>8.8999999999999996E-2</c:v>
                </c:pt>
                <c:pt idx="4148">
                  <c:v>8.8999999999999996E-2</c:v>
                </c:pt>
                <c:pt idx="4149">
                  <c:v>8.8999999999999996E-2</c:v>
                </c:pt>
                <c:pt idx="4150">
                  <c:v>8.8999999999999996E-2</c:v>
                </c:pt>
                <c:pt idx="4151">
                  <c:v>8.8999999999999996E-2</c:v>
                </c:pt>
                <c:pt idx="4152">
                  <c:v>0.09</c:v>
                </c:pt>
                <c:pt idx="4153">
                  <c:v>0.09</c:v>
                </c:pt>
                <c:pt idx="4154">
                  <c:v>8.8999999999999996E-2</c:v>
                </c:pt>
                <c:pt idx="4155">
                  <c:v>0.09</c:v>
                </c:pt>
                <c:pt idx="4156">
                  <c:v>9.0999999999999998E-2</c:v>
                </c:pt>
                <c:pt idx="4157">
                  <c:v>0.09</c:v>
                </c:pt>
                <c:pt idx="4158">
                  <c:v>0.09</c:v>
                </c:pt>
                <c:pt idx="4159">
                  <c:v>0.09</c:v>
                </c:pt>
                <c:pt idx="4160">
                  <c:v>0.09</c:v>
                </c:pt>
                <c:pt idx="4161">
                  <c:v>0.09</c:v>
                </c:pt>
                <c:pt idx="4162">
                  <c:v>0.09</c:v>
                </c:pt>
                <c:pt idx="4163">
                  <c:v>0.09</c:v>
                </c:pt>
                <c:pt idx="4164">
                  <c:v>0.09</c:v>
                </c:pt>
                <c:pt idx="4165">
                  <c:v>0.09</c:v>
                </c:pt>
                <c:pt idx="4166">
                  <c:v>8.8999999999999996E-2</c:v>
                </c:pt>
                <c:pt idx="4167">
                  <c:v>8.8999999999999996E-2</c:v>
                </c:pt>
                <c:pt idx="4168">
                  <c:v>0.09</c:v>
                </c:pt>
                <c:pt idx="4169">
                  <c:v>8.8999999999999996E-2</c:v>
                </c:pt>
                <c:pt idx="4170">
                  <c:v>8.7999999999999995E-2</c:v>
                </c:pt>
                <c:pt idx="4171">
                  <c:v>8.8999999999999996E-2</c:v>
                </c:pt>
                <c:pt idx="4172">
                  <c:v>0.09</c:v>
                </c:pt>
                <c:pt idx="4173">
                  <c:v>0.09</c:v>
                </c:pt>
                <c:pt idx="4174">
                  <c:v>8.7999999999999995E-2</c:v>
                </c:pt>
                <c:pt idx="4175">
                  <c:v>8.7999999999999995E-2</c:v>
                </c:pt>
                <c:pt idx="4176">
                  <c:v>8.8999999999999996E-2</c:v>
                </c:pt>
                <c:pt idx="4177">
                  <c:v>0.09</c:v>
                </c:pt>
                <c:pt idx="4178">
                  <c:v>8.8999999999999996E-2</c:v>
                </c:pt>
                <c:pt idx="4179">
                  <c:v>0.09</c:v>
                </c:pt>
                <c:pt idx="4180">
                  <c:v>0.09</c:v>
                </c:pt>
                <c:pt idx="4181">
                  <c:v>8.8999999999999996E-2</c:v>
                </c:pt>
                <c:pt idx="4182">
                  <c:v>8.8999999999999996E-2</c:v>
                </c:pt>
                <c:pt idx="4183">
                  <c:v>9.0999999999999998E-2</c:v>
                </c:pt>
                <c:pt idx="4184">
                  <c:v>0.09</c:v>
                </c:pt>
                <c:pt idx="4185">
                  <c:v>8.7999999999999995E-2</c:v>
                </c:pt>
                <c:pt idx="4186">
                  <c:v>8.8999999999999996E-2</c:v>
                </c:pt>
                <c:pt idx="4187">
                  <c:v>0.09</c:v>
                </c:pt>
                <c:pt idx="4188">
                  <c:v>0.09</c:v>
                </c:pt>
                <c:pt idx="4189">
                  <c:v>8.8999999999999996E-2</c:v>
                </c:pt>
                <c:pt idx="4190">
                  <c:v>0.09</c:v>
                </c:pt>
                <c:pt idx="4191">
                  <c:v>9.0999999999999998E-2</c:v>
                </c:pt>
                <c:pt idx="4192">
                  <c:v>0.09</c:v>
                </c:pt>
                <c:pt idx="4193">
                  <c:v>0.09</c:v>
                </c:pt>
                <c:pt idx="4194">
                  <c:v>0.09</c:v>
                </c:pt>
                <c:pt idx="4195">
                  <c:v>0.09</c:v>
                </c:pt>
                <c:pt idx="4196">
                  <c:v>9.0999999999999998E-2</c:v>
                </c:pt>
                <c:pt idx="4197">
                  <c:v>0.09</c:v>
                </c:pt>
                <c:pt idx="4198">
                  <c:v>9.0999999999999998E-2</c:v>
                </c:pt>
                <c:pt idx="4199">
                  <c:v>0.09</c:v>
                </c:pt>
                <c:pt idx="4200">
                  <c:v>8.8999999999999996E-2</c:v>
                </c:pt>
                <c:pt idx="4201">
                  <c:v>8.8999999999999996E-2</c:v>
                </c:pt>
                <c:pt idx="4202">
                  <c:v>0.09</c:v>
                </c:pt>
                <c:pt idx="4203">
                  <c:v>9.0999999999999998E-2</c:v>
                </c:pt>
                <c:pt idx="4204">
                  <c:v>0.09</c:v>
                </c:pt>
                <c:pt idx="4205">
                  <c:v>9.1999999999999998E-2</c:v>
                </c:pt>
                <c:pt idx="4206">
                  <c:v>9.1999999999999998E-2</c:v>
                </c:pt>
                <c:pt idx="4207">
                  <c:v>0.09</c:v>
                </c:pt>
                <c:pt idx="4208">
                  <c:v>9.0999999999999998E-2</c:v>
                </c:pt>
                <c:pt idx="4209">
                  <c:v>9.1999999999999998E-2</c:v>
                </c:pt>
                <c:pt idx="4210">
                  <c:v>9.0999999999999998E-2</c:v>
                </c:pt>
                <c:pt idx="4211">
                  <c:v>9.0999999999999998E-2</c:v>
                </c:pt>
                <c:pt idx="4212">
                  <c:v>0.09</c:v>
                </c:pt>
                <c:pt idx="4213">
                  <c:v>9.0999999999999998E-2</c:v>
                </c:pt>
                <c:pt idx="4214">
                  <c:v>0.09</c:v>
                </c:pt>
                <c:pt idx="4215">
                  <c:v>0.09</c:v>
                </c:pt>
                <c:pt idx="4216">
                  <c:v>0.09</c:v>
                </c:pt>
                <c:pt idx="4217">
                  <c:v>0.09</c:v>
                </c:pt>
                <c:pt idx="4218">
                  <c:v>0.09</c:v>
                </c:pt>
                <c:pt idx="4219">
                  <c:v>0.09</c:v>
                </c:pt>
                <c:pt idx="4220">
                  <c:v>0.09</c:v>
                </c:pt>
                <c:pt idx="4221">
                  <c:v>0.09</c:v>
                </c:pt>
                <c:pt idx="4222">
                  <c:v>0.09</c:v>
                </c:pt>
                <c:pt idx="4223">
                  <c:v>0.09</c:v>
                </c:pt>
                <c:pt idx="4224">
                  <c:v>0.09</c:v>
                </c:pt>
                <c:pt idx="4225">
                  <c:v>9.1999999999999998E-2</c:v>
                </c:pt>
                <c:pt idx="4226">
                  <c:v>9.1999999999999998E-2</c:v>
                </c:pt>
                <c:pt idx="4227">
                  <c:v>9.0999999999999998E-2</c:v>
                </c:pt>
                <c:pt idx="4228">
                  <c:v>0.09</c:v>
                </c:pt>
                <c:pt idx="4229">
                  <c:v>0.09</c:v>
                </c:pt>
                <c:pt idx="4230">
                  <c:v>8.8999999999999996E-2</c:v>
                </c:pt>
                <c:pt idx="4231">
                  <c:v>0.09</c:v>
                </c:pt>
                <c:pt idx="4232">
                  <c:v>9.1999999999999998E-2</c:v>
                </c:pt>
                <c:pt idx="4233">
                  <c:v>9.0999999999999998E-2</c:v>
                </c:pt>
                <c:pt idx="4234">
                  <c:v>0.09</c:v>
                </c:pt>
                <c:pt idx="4235">
                  <c:v>8.8999999999999996E-2</c:v>
                </c:pt>
                <c:pt idx="4236">
                  <c:v>8.8999999999999996E-2</c:v>
                </c:pt>
                <c:pt idx="4237">
                  <c:v>9.0999999999999998E-2</c:v>
                </c:pt>
                <c:pt idx="4238">
                  <c:v>0.09</c:v>
                </c:pt>
                <c:pt idx="4239">
                  <c:v>8.8999999999999996E-2</c:v>
                </c:pt>
                <c:pt idx="4240">
                  <c:v>8.8999999999999996E-2</c:v>
                </c:pt>
                <c:pt idx="4241">
                  <c:v>8.8999999999999996E-2</c:v>
                </c:pt>
                <c:pt idx="4242">
                  <c:v>0.09</c:v>
                </c:pt>
                <c:pt idx="4243">
                  <c:v>0.09</c:v>
                </c:pt>
                <c:pt idx="4244">
                  <c:v>8.8999999999999996E-2</c:v>
                </c:pt>
                <c:pt idx="4245">
                  <c:v>0.09</c:v>
                </c:pt>
                <c:pt idx="4246">
                  <c:v>0.09</c:v>
                </c:pt>
                <c:pt idx="4247">
                  <c:v>0.09</c:v>
                </c:pt>
                <c:pt idx="4248">
                  <c:v>0.09</c:v>
                </c:pt>
                <c:pt idx="4249">
                  <c:v>0.09</c:v>
                </c:pt>
                <c:pt idx="4250">
                  <c:v>0.09</c:v>
                </c:pt>
                <c:pt idx="4251">
                  <c:v>0.09</c:v>
                </c:pt>
                <c:pt idx="4252">
                  <c:v>8.8999999999999996E-2</c:v>
                </c:pt>
                <c:pt idx="4253">
                  <c:v>0.09</c:v>
                </c:pt>
                <c:pt idx="4254">
                  <c:v>9.0999999999999998E-2</c:v>
                </c:pt>
                <c:pt idx="4255">
                  <c:v>8.8999999999999996E-2</c:v>
                </c:pt>
                <c:pt idx="4256">
                  <c:v>8.8999999999999996E-2</c:v>
                </c:pt>
                <c:pt idx="4257">
                  <c:v>9.0999999999999998E-2</c:v>
                </c:pt>
                <c:pt idx="4258">
                  <c:v>9.0999999999999998E-2</c:v>
                </c:pt>
                <c:pt idx="4259">
                  <c:v>9.1999999999999998E-2</c:v>
                </c:pt>
                <c:pt idx="4260">
                  <c:v>0.09</c:v>
                </c:pt>
                <c:pt idx="4261">
                  <c:v>0.09</c:v>
                </c:pt>
                <c:pt idx="4262">
                  <c:v>0.09</c:v>
                </c:pt>
                <c:pt idx="4263">
                  <c:v>9.0999999999999998E-2</c:v>
                </c:pt>
                <c:pt idx="4264">
                  <c:v>9.0999999999999998E-2</c:v>
                </c:pt>
                <c:pt idx="4265">
                  <c:v>0.09</c:v>
                </c:pt>
                <c:pt idx="4266">
                  <c:v>0.09</c:v>
                </c:pt>
                <c:pt idx="4267">
                  <c:v>0.09</c:v>
                </c:pt>
                <c:pt idx="4268">
                  <c:v>8.7999999999999995E-2</c:v>
                </c:pt>
                <c:pt idx="4269">
                  <c:v>0.09</c:v>
                </c:pt>
                <c:pt idx="4270">
                  <c:v>9.1999999999999998E-2</c:v>
                </c:pt>
                <c:pt idx="4271">
                  <c:v>9.1999999999999998E-2</c:v>
                </c:pt>
                <c:pt idx="4272">
                  <c:v>9.0999999999999998E-2</c:v>
                </c:pt>
                <c:pt idx="4273">
                  <c:v>9.0999999999999998E-2</c:v>
                </c:pt>
                <c:pt idx="4274">
                  <c:v>9.0999999999999998E-2</c:v>
                </c:pt>
                <c:pt idx="4275">
                  <c:v>9.1999999999999998E-2</c:v>
                </c:pt>
                <c:pt idx="4276">
                  <c:v>9.0999999999999998E-2</c:v>
                </c:pt>
                <c:pt idx="4277">
                  <c:v>9.0999999999999998E-2</c:v>
                </c:pt>
                <c:pt idx="4278">
                  <c:v>9.0999999999999998E-2</c:v>
                </c:pt>
                <c:pt idx="4279">
                  <c:v>9.0999999999999998E-2</c:v>
                </c:pt>
                <c:pt idx="4280">
                  <c:v>0.09</c:v>
                </c:pt>
                <c:pt idx="4281">
                  <c:v>0.09</c:v>
                </c:pt>
                <c:pt idx="4282">
                  <c:v>9.0999999999999998E-2</c:v>
                </c:pt>
                <c:pt idx="4283">
                  <c:v>9.0999999999999998E-2</c:v>
                </c:pt>
                <c:pt idx="4284">
                  <c:v>9.0999999999999998E-2</c:v>
                </c:pt>
                <c:pt idx="4285">
                  <c:v>9.0999999999999998E-2</c:v>
                </c:pt>
                <c:pt idx="4286">
                  <c:v>9.0999999999999998E-2</c:v>
                </c:pt>
                <c:pt idx="4287">
                  <c:v>9.0999999999999998E-2</c:v>
                </c:pt>
                <c:pt idx="4288">
                  <c:v>9.0999999999999998E-2</c:v>
                </c:pt>
                <c:pt idx="4289">
                  <c:v>9.0999999999999998E-2</c:v>
                </c:pt>
                <c:pt idx="4290">
                  <c:v>9.0999999999999998E-2</c:v>
                </c:pt>
                <c:pt idx="4291">
                  <c:v>0.09</c:v>
                </c:pt>
                <c:pt idx="4292">
                  <c:v>9.0999999999999998E-2</c:v>
                </c:pt>
                <c:pt idx="4293">
                  <c:v>9.0999999999999998E-2</c:v>
                </c:pt>
                <c:pt idx="4294">
                  <c:v>9.0999999999999998E-2</c:v>
                </c:pt>
                <c:pt idx="4295">
                  <c:v>9.0999999999999998E-2</c:v>
                </c:pt>
                <c:pt idx="4296">
                  <c:v>9.0999999999999998E-2</c:v>
                </c:pt>
                <c:pt idx="4297">
                  <c:v>9.0999999999999998E-2</c:v>
                </c:pt>
                <c:pt idx="4298">
                  <c:v>9.0999999999999998E-2</c:v>
                </c:pt>
                <c:pt idx="4299">
                  <c:v>0.09</c:v>
                </c:pt>
                <c:pt idx="4300">
                  <c:v>9.0999999999999998E-2</c:v>
                </c:pt>
                <c:pt idx="4301">
                  <c:v>9.0999999999999998E-2</c:v>
                </c:pt>
                <c:pt idx="4302">
                  <c:v>0.09</c:v>
                </c:pt>
                <c:pt idx="4303">
                  <c:v>9.0999999999999998E-2</c:v>
                </c:pt>
                <c:pt idx="4304">
                  <c:v>9.0999999999999998E-2</c:v>
                </c:pt>
                <c:pt idx="4305">
                  <c:v>9.0999999999999998E-2</c:v>
                </c:pt>
                <c:pt idx="4306">
                  <c:v>0.09</c:v>
                </c:pt>
                <c:pt idx="4307">
                  <c:v>0.09</c:v>
                </c:pt>
                <c:pt idx="4308">
                  <c:v>9.0999999999999998E-2</c:v>
                </c:pt>
                <c:pt idx="4309">
                  <c:v>9.0999999999999998E-2</c:v>
                </c:pt>
                <c:pt idx="4310">
                  <c:v>0.09</c:v>
                </c:pt>
                <c:pt idx="4311">
                  <c:v>8.8999999999999996E-2</c:v>
                </c:pt>
                <c:pt idx="4312">
                  <c:v>0.09</c:v>
                </c:pt>
                <c:pt idx="4313">
                  <c:v>0.09</c:v>
                </c:pt>
                <c:pt idx="4314">
                  <c:v>0.09</c:v>
                </c:pt>
                <c:pt idx="4315">
                  <c:v>9.0999999999999998E-2</c:v>
                </c:pt>
                <c:pt idx="4316">
                  <c:v>9.0999999999999998E-2</c:v>
                </c:pt>
                <c:pt idx="4317">
                  <c:v>9.0999999999999998E-2</c:v>
                </c:pt>
                <c:pt idx="4318">
                  <c:v>0.09</c:v>
                </c:pt>
                <c:pt idx="4319">
                  <c:v>8.8999999999999996E-2</c:v>
                </c:pt>
                <c:pt idx="4320">
                  <c:v>8.8999999999999996E-2</c:v>
                </c:pt>
                <c:pt idx="4321">
                  <c:v>8.8999999999999996E-2</c:v>
                </c:pt>
                <c:pt idx="4322">
                  <c:v>0.09</c:v>
                </c:pt>
                <c:pt idx="4323">
                  <c:v>0.09</c:v>
                </c:pt>
                <c:pt idx="4324">
                  <c:v>0.09</c:v>
                </c:pt>
                <c:pt idx="4325">
                  <c:v>8.6999999999999994E-2</c:v>
                </c:pt>
                <c:pt idx="4326">
                  <c:v>8.8999999999999996E-2</c:v>
                </c:pt>
                <c:pt idx="4327">
                  <c:v>0.09</c:v>
                </c:pt>
                <c:pt idx="4328">
                  <c:v>0.09</c:v>
                </c:pt>
                <c:pt idx="4329">
                  <c:v>0.09</c:v>
                </c:pt>
                <c:pt idx="4330">
                  <c:v>9.0999999999999998E-2</c:v>
                </c:pt>
                <c:pt idx="4331">
                  <c:v>0.09</c:v>
                </c:pt>
                <c:pt idx="4332">
                  <c:v>0.09</c:v>
                </c:pt>
                <c:pt idx="4333">
                  <c:v>8.7999999999999995E-2</c:v>
                </c:pt>
                <c:pt idx="4334">
                  <c:v>8.8999999999999996E-2</c:v>
                </c:pt>
                <c:pt idx="4335">
                  <c:v>8.8999999999999996E-2</c:v>
                </c:pt>
                <c:pt idx="4336">
                  <c:v>8.8999999999999996E-2</c:v>
                </c:pt>
                <c:pt idx="4337">
                  <c:v>8.8999999999999996E-2</c:v>
                </c:pt>
                <c:pt idx="4338">
                  <c:v>8.8999999999999996E-2</c:v>
                </c:pt>
                <c:pt idx="4339">
                  <c:v>8.7999999999999995E-2</c:v>
                </c:pt>
                <c:pt idx="4340">
                  <c:v>8.7999999999999995E-2</c:v>
                </c:pt>
                <c:pt idx="4341">
                  <c:v>8.7999999999999995E-2</c:v>
                </c:pt>
                <c:pt idx="4342">
                  <c:v>8.8999999999999996E-2</c:v>
                </c:pt>
                <c:pt idx="4343">
                  <c:v>8.7999999999999995E-2</c:v>
                </c:pt>
                <c:pt idx="4344">
                  <c:v>8.8999999999999996E-2</c:v>
                </c:pt>
                <c:pt idx="4345">
                  <c:v>0.09</c:v>
                </c:pt>
                <c:pt idx="4346">
                  <c:v>0.09</c:v>
                </c:pt>
                <c:pt idx="4347">
                  <c:v>0.09</c:v>
                </c:pt>
                <c:pt idx="4348">
                  <c:v>0.09</c:v>
                </c:pt>
                <c:pt idx="4349">
                  <c:v>0.09</c:v>
                </c:pt>
                <c:pt idx="4350">
                  <c:v>8.8999999999999996E-2</c:v>
                </c:pt>
                <c:pt idx="4351">
                  <c:v>8.8999999999999996E-2</c:v>
                </c:pt>
                <c:pt idx="4352">
                  <c:v>8.5999999999999993E-2</c:v>
                </c:pt>
                <c:pt idx="4353">
                  <c:v>8.6999999999999994E-2</c:v>
                </c:pt>
                <c:pt idx="4354">
                  <c:v>8.8999999999999996E-2</c:v>
                </c:pt>
                <c:pt idx="4355">
                  <c:v>8.7999999999999995E-2</c:v>
                </c:pt>
                <c:pt idx="4356">
                  <c:v>8.8999999999999996E-2</c:v>
                </c:pt>
                <c:pt idx="4357">
                  <c:v>8.7999999999999995E-2</c:v>
                </c:pt>
                <c:pt idx="4358">
                  <c:v>8.7999999999999995E-2</c:v>
                </c:pt>
                <c:pt idx="4359">
                  <c:v>8.8999999999999996E-2</c:v>
                </c:pt>
                <c:pt idx="4360">
                  <c:v>8.8999999999999996E-2</c:v>
                </c:pt>
                <c:pt idx="4361">
                  <c:v>8.8999999999999996E-2</c:v>
                </c:pt>
                <c:pt idx="4362">
                  <c:v>8.8999999999999996E-2</c:v>
                </c:pt>
                <c:pt idx="4363">
                  <c:v>8.7999999999999995E-2</c:v>
                </c:pt>
                <c:pt idx="4364">
                  <c:v>0.09</c:v>
                </c:pt>
                <c:pt idx="4365">
                  <c:v>0.09</c:v>
                </c:pt>
                <c:pt idx="4366">
                  <c:v>8.8999999999999996E-2</c:v>
                </c:pt>
                <c:pt idx="4367">
                  <c:v>8.8999999999999996E-2</c:v>
                </c:pt>
                <c:pt idx="4368">
                  <c:v>8.8999999999999996E-2</c:v>
                </c:pt>
                <c:pt idx="4369">
                  <c:v>8.7999999999999995E-2</c:v>
                </c:pt>
                <c:pt idx="4370">
                  <c:v>8.8999999999999996E-2</c:v>
                </c:pt>
                <c:pt idx="4371">
                  <c:v>0.09</c:v>
                </c:pt>
                <c:pt idx="4372">
                  <c:v>0.09</c:v>
                </c:pt>
                <c:pt idx="4373">
                  <c:v>8.8999999999999996E-2</c:v>
                </c:pt>
                <c:pt idx="4374">
                  <c:v>0.09</c:v>
                </c:pt>
                <c:pt idx="4375">
                  <c:v>8.8999999999999996E-2</c:v>
                </c:pt>
                <c:pt idx="4376">
                  <c:v>0.09</c:v>
                </c:pt>
                <c:pt idx="4377">
                  <c:v>0.09</c:v>
                </c:pt>
                <c:pt idx="4378">
                  <c:v>0.09</c:v>
                </c:pt>
                <c:pt idx="4379">
                  <c:v>0.09</c:v>
                </c:pt>
                <c:pt idx="4380">
                  <c:v>9.0999999999999998E-2</c:v>
                </c:pt>
                <c:pt idx="4381">
                  <c:v>9.0999999999999998E-2</c:v>
                </c:pt>
                <c:pt idx="4382">
                  <c:v>0.09</c:v>
                </c:pt>
                <c:pt idx="4383">
                  <c:v>0.09</c:v>
                </c:pt>
                <c:pt idx="4384">
                  <c:v>0.09</c:v>
                </c:pt>
                <c:pt idx="4385">
                  <c:v>0.09</c:v>
                </c:pt>
                <c:pt idx="4386">
                  <c:v>8.8999999999999996E-2</c:v>
                </c:pt>
                <c:pt idx="4387">
                  <c:v>0.09</c:v>
                </c:pt>
                <c:pt idx="4388">
                  <c:v>9.0999999999999998E-2</c:v>
                </c:pt>
                <c:pt idx="4389">
                  <c:v>0.09</c:v>
                </c:pt>
                <c:pt idx="4390">
                  <c:v>8.8999999999999996E-2</c:v>
                </c:pt>
                <c:pt idx="4391">
                  <c:v>8.8999999999999996E-2</c:v>
                </c:pt>
                <c:pt idx="4392">
                  <c:v>8.8999999999999996E-2</c:v>
                </c:pt>
                <c:pt idx="4393">
                  <c:v>9.0999999999999998E-2</c:v>
                </c:pt>
                <c:pt idx="4394">
                  <c:v>9.0999999999999998E-2</c:v>
                </c:pt>
                <c:pt idx="4395">
                  <c:v>9.0999999999999998E-2</c:v>
                </c:pt>
                <c:pt idx="4396">
                  <c:v>9.0999999999999998E-2</c:v>
                </c:pt>
                <c:pt idx="4397">
                  <c:v>0.09</c:v>
                </c:pt>
                <c:pt idx="4398">
                  <c:v>9.0999999999999998E-2</c:v>
                </c:pt>
                <c:pt idx="4399">
                  <c:v>0.09</c:v>
                </c:pt>
                <c:pt idx="4400">
                  <c:v>0.09</c:v>
                </c:pt>
                <c:pt idx="4401">
                  <c:v>0.09</c:v>
                </c:pt>
                <c:pt idx="4402">
                  <c:v>0.09</c:v>
                </c:pt>
                <c:pt idx="4403">
                  <c:v>0.09</c:v>
                </c:pt>
                <c:pt idx="4404">
                  <c:v>0.09</c:v>
                </c:pt>
                <c:pt idx="4405">
                  <c:v>8.8999999999999996E-2</c:v>
                </c:pt>
                <c:pt idx="4406">
                  <c:v>8.8999999999999996E-2</c:v>
                </c:pt>
                <c:pt idx="4407">
                  <c:v>8.8999999999999996E-2</c:v>
                </c:pt>
                <c:pt idx="4408">
                  <c:v>8.8999999999999996E-2</c:v>
                </c:pt>
                <c:pt idx="4409">
                  <c:v>8.8999999999999996E-2</c:v>
                </c:pt>
                <c:pt idx="4410">
                  <c:v>8.8999999999999996E-2</c:v>
                </c:pt>
                <c:pt idx="4411">
                  <c:v>0.09</c:v>
                </c:pt>
                <c:pt idx="4412">
                  <c:v>9.0999999999999998E-2</c:v>
                </c:pt>
                <c:pt idx="4413">
                  <c:v>9.0999999999999998E-2</c:v>
                </c:pt>
                <c:pt idx="4414">
                  <c:v>0.09</c:v>
                </c:pt>
                <c:pt idx="4415">
                  <c:v>8.8999999999999996E-2</c:v>
                </c:pt>
                <c:pt idx="4416">
                  <c:v>8.8999999999999996E-2</c:v>
                </c:pt>
                <c:pt idx="4417">
                  <c:v>9.0999999999999998E-2</c:v>
                </c:pt>
                <c:pt idx="4418">
                  <c:v>9.0999999999999998E-2</c:v>
                </c:pt>
                <c:pt idx="4419">
                  <c:v>0.09</c:v>
                </c:pt>
                <c:pt idx="4420">
                  <c:v>0.09</c:v>
                </c:pt>
                <c:pt idx="4421">
                  <c:v>0.09</c:v>
                </c:pt>
                <c:pt idx="4422">
                  <c:v>0.09</c:v>
                </c:pt>
                <c:pt idx="4423">
                  <c:v>0.09</c:v>
                </c:pt>
                <c:pt idx="4424">
                  <c:v>8.8999999999999996E-2</c:v>
                </c:pt>
                <c:pt idx="4425">
                  <c:v>8.8999999999999996E-2</c:v>
                </c:pt>
                <c:pt idx="4426">
                  <c:v>0.09</c:v>
                </c:pt>
                <c:pt idx="4427">
                  <c:v>8.8999999999999996E-2</c:v>
                </c:pt>
                <c:pt idx="4428">
                  <c:v>8.8999999999999996E-2</c:v>
                </c:pt>
                <c:pt idx="4429">
                  <c:v>8.8999999999999996E-2</c:v>
                </c:pt>
                <c:pt idx="4430">
                  <c:v>0.09</c:v>
                </c:pt>
                <c:pt idx="4431">
                  <c:v>8.8999999999999996E-2</c:v>
                </c:pt>
                <c:pt idx="4432">
                  <c:v>8.7999999999999995E-2</c:v>
                </c:pt>
                <c:pt idx="4433">
                  <c:v>8.7999999999999995E-2</c:v>
                </c:pt>
                <c:pt idx="4434">
                  <c:v>8.8999999999999996E-2</c:v>
                </c:pt>
                <c:pt idx="4435">
                  <c:v>8.8999999999999996E-2</c:v>
                </c:pt>
                <c:pt idx="4436">
                  <c:v>8.8999999999999996E-2</c:v>
                </c:pt>
                <c:pt idx="4437">
                  <c:v>8.7999999999999995E-2</c:v>
                </c:pt>
                <c:pt idx="4438">
                  <c:v>8.7999999999999995E-2</c:v>
                </c:pt>
                <c:pt idx="4439">
                  <c:v>8.8999999999999996E-2</c:v>
                </c:pt>
                <c:pt idx="4440">
                  <c:v>8.8999999999999996E-2</c:v>
                </c:pt>
                <c:pt idx="4441">
                  <c:v>0.09</c:v>
                </c:pt>
                <c:pt idx="4442">
                  <c:v>8.8999999999999996E-2</c:v>
                </c:pt>
                <c:pt idx="4443">
                  <c:v>8.7999999999999995E-2</c:v>
                </c:pt>
                <c:pt idx="4444">
                  <c:v>8.7999999999999995E-2</c:v>
                </c:pt>
                <c:pt idx="4445">
                  <c:v>8.7999999999999995E-2</c:v>
                </c:pt>
                <c:pt idx="4446">
                  <c:v>8.7999999999999995E-2</c:v>
                </c:pt>
                <c:pt idx="4447">
                  <c:v>8.7999999999999995E-2</c:v>
                </c:pt>
                <c:pt idx="4448">
                  <c:v>8.8999999999999996E-2</c:v>
                </c:pt>
                <c:pt idx="4449">
                  <c:v>8.8999999999999996E-2</c:v>
                </c:pt>
                <c:pt idx="4450">
                  <c:v>8.6999999999999994E-2</c:v>
                </c:pt>
                <c:pt idx="4451">
                  <c:v>8.7999999999999995E-2</c:v>
                </c:pt>
                <c:pt idx="4452">
                  <c:v>8.8999999999999996E-2</c:v>
                </c:pt>
                <c:pt idx="4453">
                  <c:v>8.7999999999999995E-2</c:v>
                </c:pt>
                <c:pt idx="4454">
                  <c:v>8.8999999999999996E-2</c:v>
                </c:pt>
                <c:pt idx="4455">
                  <c:v>8.8999999999999996E-2</c:v>
                </c:pt>
                <c:pt idx="4456">
                  <c:v>8.7999999999999995E-2</c:v>
                </c:pt>
                <c:pt idx="4457">
                  <c:v>8.8999999999999996E-2</c:v>
                </c:pt>
                <c:pt idx="4458">
                  <c:v>8.7999999999999995E-2</c:v>
                </c:pt>
                <c:pt idx="4459">
                  <c:v>8.7999999999999995E-2</c:v>
                </c:pt>
                <c:pt idx="4460">
                  <c:v>8.8999999999999996E-2</c:v>
                </c:pt>
                <c:pt idx="4461">
                  <c:v>8.8999999999999996E-2</c:v>
                </c:pt>
                <c:pt idx="4462">
                  <c:v>8.8999999999999996E-2</c:v>
                </c:pt>
                <c:pt idx="4463">
                  <c:v>8.7999999999999995E-2</c:v>
                </c:pt>
                <c:pt idx="4464">
                  <c:v>8.8999999999999996E-2</c:v>
                </c:pt>
                <c:pt idx="4465">
                  <c:v>8.7999999999999995E-2</c:v>
                </c:pt>
                <c:pt idx="4466">
                  <c:v>8.8999999999999996E-2</c:v>
                </c:pt>
                <c:pt idx="4467">
                  <c:v>8.8999999999999996E-2</c:v>
                </c:pt>
                <c:pt idx="4468">
                  <c:v>0.09</c:v>
                </c:pt>
                <c:pt idx="4469">
                  <c:v>8.8999999999999996E-2</c:v>
                </c:pt>
                <c:pt idx="4470">
                  <c:v>8.8999999999999996E-2</c:v>
                </c:pt>
                <c:pt idx="4471">
                  <c:v>8.8999999999999996E-2</c:v>
                </c:pt>
                <c:pt idx="4472">
                  <c:v>8.5999999999999993E-2</c:v>
                </c:pt>
                <c:pt idx="4473">
                  <c:v>8.5999999999999993E-2</c:v>
                </c:pt>
                <c:pt idx="4474">
                  <c:v>8.8999999999999996E-2</c:v>
                </c:pt>
                <c:pt idx="4475">
                  <c:v>8.8999999999999996E-2</c:v>
                </c:pt>
                <c:pt idx="4476">
                  <c:v>8.7999999999999995E-2</c:v>
                </c:pt>
                <c:pt idx="4477">
                  <c:v>8.7999999999999995E-2</c:v>
                </c:pt>
                <c:pt idx="4478">
                  <c:v>8.8999999999999996E-2</c:v>
                </c:pt>
                <c:pt idx="4479">
                  <c:v>8.7999999999999995E-2</c:v>
                </c:pt>
                <c:pt idx="4480">
                  <c:v>8.7999999999999995E-2</c:v>
                </c:pt>
                <c:pt idx="4481">
                  <c:v>8.8999999999999996E-2</c:v>
                </c:pt>
                <c:pt idx="4482">
                  <c:v>8.7999999999999995E-2</c:v>
                </c:pt>
                <c:pt idx="4483">
                  <c:v>8.7999999999999995E-2</c:v>
                </c:pt>
                <c:pt idx="4484">
                  <c:v>8.8999999999999996E-2</c:v>
                </c:pt>
                <c:pt idx="4485">
                  <c:v>8.6999999999999994E-2</c:v>
                </c:pt>
                <c:pt idx="4486">
                  <c:v>8.7999999999999995E-2</c:v>
                </c:pt>
                <c:pt idx="4487">
                  <c:v>8.8999999999999996E-2</c:v>
                </c:pt>
                <c:pt idx="4488">
                  <c:v>8.8999999999999996E-2</c:v>
                </c:pt>
                <c:pt idx="4489">
                  <c:v>8.7999999999999995E-2</c:v>
                </c:pt>
                <c:pt idx="4490">
                  <c:v>8.8999999999999996E-2</c:v>
                </c:pt>
                <c:pt idx="4491">
                  <c:v>8.7999999999999995E-2</c:v>
                </c:pt>
                <c:pt idx="4492">
                  <c:v>8.7999999999999995E-2</c:v>
                </c:pt>
                <c:pt idx="4493">
                  <c:v>8.8999999999999996E-2</c:v>
                </c:pt>
                <c:pt idx="4494">
                  <c:v>8.8999999999999996E-2</c:v>
                </c:pt>
                <c:pt idx="4495">
                  <c:v>8.7999999999999995E-2</c:v>
                </c:pt>
                <c:pt idx="4496">
                  <c:v>8.8999999999999996E-2</c:v>
                </c:pt>
                <c:pt idx="4497">
                  <c:v>8.8999999999999996E-2</c:v>
                </c:pt>
                <c:pt idx="4498">
                  <c:v>8.6999999999999994E-2</c:v>
                </c:pt>
                <c:pt idx="4499">
                  <c:v>8.8999999999999996E-2</c:v>
                </c:pt>
                <c:pt idx="4500">
                  <c:v>8.8999999999999996E-2</c:v>
                </c:pt>
                <c:pt idx="4501">
                  <c:v>8.7999999999999995E-2</c:v>
                </c:pt>
                <c:pt idx="4502">
                  <c:v>8.6999999999999994E-2</c:v>
                </c:pt>
                <c:pt idx="4503">
                  <c:v>8.5999999999999993E-2</c:v>
                </c:pt>
                <c:pt idx="4504">
                  <c:v>8.5000000000000006E-2</c:v>
                </c:pt>
                <c:pt idx="4505">
                  <c:v>8.6999999999999994E-2</c:v>
                </c:pt>
                <c:pt idx="4506">
                  <c:v>8.8999999999999996E-2</c:v>
                </c:pt>
                <c:pt idx="4507">
                  <c:v>8.7999999999999995E-2</c:v>
                </c:pt>
                <c:pt idx="4508">
                  <c:v>8.5999999999999993E-2</c:v>
                </c:pt>
                <c:pt idx="4509">
                  <c:v>8.6999999999999994E-2</c:v>
                </c:pt>
                <c:pt idx="4510">
                  <c:v>8.7999999999999995E-2</c:v>
                </c:pt>
                <c:pt idx="4511">
                  <c:v>8.6999999999999994E-2</c:v>
                </c:pt>
                <c:pt idx="4512">
                  <c:v>8.7999999999999995E-2</c:v>
                </c:pt>
                <c:pt idx="4513">
                  <c:v>8.7999999999999995E-2</c:v>
                </c:pt>
                <c:pt idx="4514">
                  <c:v>8.7999999999999995E-2</c:v>
                </c:pt>
                <c:pt idx="4515">
                  <c:v>8.6999999999999994E-2</c:v>
                </c:pt>
                <c:pt idx="4516">
                  <c:v>8.7999999999999995E-2</c:v>
                </c:pt>
                <c:pt idx="4517">
                  <c:v>8.7999999999999995E-2</c:v>
                </c:pt>
                <c:pt idx="4518">
                  <c:v>8.7999999999999995E-2</c:v>
                </c:pt>
                <c:pt idx="4519">
                  <c:v>8.5999999999999993E-2</c:v>
                </c:pt>
                <c:pt idx="4520">
                  <c:v>8.6999999999999994E-2</c:v>
                </c:pt>
                <c:pt idx="4521">
                  <c:v>8.7999999999999995E-2</c:v>
                </c:pt>
                <c:pt idx="4522">
                  <c:v>8.7999999999999995E-2</c:v>
                </c:pt>
                <c:pt idx="4523">
                  <c:v>8.7999999999999995E-2</c:v>
                </c:pt>
                <c:pt idx="4524">
                  <c:v>8.7999999999999995E-2</c:v>
                </c:pt>
                <c:pt idx="4525">
                  <c:v>8.8999999999999996E-2</c:v>
                </c:pt>
                <c:pt idx="4526">
                  <c:v>8.5999999999999993E-2</c:v>
                </c:pt>
                <c:pt idx="4527">
                  <c:v>8.3000000000000004E-2</c:v>
                </c:pt>
                <c:pt idx="4528">
                  <c:v>8.3000000000000004E-2</c:v>
                </c:pt>
                <c:pt idx="4529">
                  <c:v>8.3000000000000004E-2</c:v>
                </c:pt>
                <c:pt idx="4530">
                  <c:v>8.7999999999999995E-2</c:v>
                </c:pt>
                <c:pt idx="4531">
                  <c:v>8.8999999999999996E-2</c:v>
                </c:pt>
                <c:pt idx="4532">
                  <c:v>8.7999999999999995E-2</c:v>
                </c:pt>
                <c:pt idx="4533">
                  <c:v>8.6999999999999994E-2</c:v>
                </c:pt>
                <c:pt idx="4534">
                  <c:v>8.7999999999999995E-2</c:v>
                </c:pt>
                <c:pt idx="4535">
                  <c:v>8.7999999999999995E-2</c:v>
                </c:pt>
                <c:pt idx="4536">
                  <c:v>8.7999999999999995E-2</c:v>
                </c:pt>
                <c:pt idx="4537">
                  <c:v>8.7999999999999995E-2</c:v>
                </c:pt>
                <c:pt idx="4538">
                  <c:v>8.6999999999999994E-2</c:v>
                </c:pt>
                <c:pt idx="4539">
                  <c:v>8.7999999999999995E-2</c:v>
                </c:pt>
                <c:pt idx="4540">
                  <c:v>8.6999999999999994E-2</c:v>
                </c:pt>
                <c:pt idx="4541">
                  <c:v>8.6999999999999994E-2</c:v>
                </c:pt>
                <c:pt idx="4542">
                  <c:v>8.6999999999999994E-2</c:v>
                </c:pt>
                <c:pt idx="4543">
                  <c:v>8.6999999999999994E-2</c:v>
                </c:pt>
                <c:pt idx="4544">
                  <c:v>8.7999999999999995E-2</c:v>
                </c:pt>
                <c:pt idx="4545">
                  <c:v>8.7999999999999995E-2</c:v>
                </c:pt>
                <c:pt idx="4546">
                  <c:v>8.7999999999999995E-2</c:v>
                </c:pt>
                <c:pt idx="4547">
                  <c:v>8.6999999999999994E-2</c:v>
                </c:pt>
                <c:pt idx="4548">
                  <c:v>8.6999999999999994E-2</c:v>
                </c:pt>
                <c:pt idx="4549">
                  <c:v>8.6999999999999994E-2</c:v>
                </c:pt>
                <c:pt idx="4550">
                  <c:v>8.6999999999999994E-2</c:v>
                </c:pt>
                <c:pt idx="4551">
                  <c:v>8.7999999999999995E-2</c:v>
                </c:pt>
                <c:pt idx="4552">
                  <c:v>8.6999999999999994E-2</c:v>
                </c:pt>
                <c:pt idx="4553">
                  <c:v>8.6999999999999994E-2</c:v>
                </c:pt>
                <c:pt idx="4554">
                  <c:v>8.6999999999999994E-2</c:v>
                </c:pt>
                <c:pt idx="4555">
                  <c:v>8.6999999999999994E-2</c:v>
                </c:pt>
                <c:pt idx="4556">
                  <c:v>8.6999999999999994E-2</c:v>
                </c:pt>
                <c:pt idx="4557">
                  <c:v>8.7999999999999995E-2</c:v>
                </c:pt>
                <c:pt idx="4558">
                  <c:v>8.6999999999999994E-2</c:v>
                </c:pt>
                <c:pt idx="4559">
                  <c:v>8.5999999999999993E-2</c:v>
                </c:pt>
                <c:pt idx="4560">
                  <c:v>8.6999999999999994E-2</c:v>
                </c:pt>
                <c:pt idx="4561">
                  <c:v>8.6999999999999994E-2</c:v>
                </c:pt>
                <c:pt idx="4562">
                  <c:v>8.5999999999999993E-2</c:v>
                </c:pt>
                <c:pt idx="4563">
                  <c:v>8.6999999999999994E-2</c:v>
                </c:pt>
                <c:pt idx="4564">
                  <c:v>8.5999999999999993E-2</c:v>
                </c:pt>
                <c:pt idx="4565">
                  <c:v>8.6999999999999994E-2</c:v>
                </c:pt>
                <c:pt idx="4566">
                  <c:v>8.6999999999999994E-2</c:v>
                </c:pt>
                <c:pt idx="4567">
                  <c:v>8.6999999999999994E-2</c:v>
                </c:pt>
                <c:pt idx="4568">
                  <c:v>8.6999999999999994E-2</c:v>
                </c:pt>
                <c:pt idx="4569">
                  <c:v>8.5999999999999993E-2</c:v>
                </c:pt>
                <c:pt idx="4570">
                  <c:v>8.5999999999999993E-2</c:v>
                </c:pt>
                <c:pt idx="4571">
                  <c:v>8.6999999999999994E-2</c:v>
                </c:pt>
                <c:pt idx="4572">
                  <c:v>8.6999999999999994E-2</c:v>
                </c:pt>
                <c:pt idx="4573">
                  <c:v>8.5999999999999993E-2</c:v>
                </c:pt>
                <c:pt idx="4574">
                  <c:v>8.6999999999999994E-2</c:v>
                </c:pt>
                <c:pt idx="4575">
                  <c:v>8.7999999999999995E-2</c:v>
                </c:pt>
                <c:pt idx="4576">
                  <c:v>8.6999999999999994E-2</c:v>
                </c:pt>
                <c:pt idx="4577">
                  <c:v>8.7999999999999995E-2</c:v>
                </c:pt>
                <c:pt idx="4578">
                  <c:v>8.7999999999999995E-2</c:v>
                </c:pt>
                <c:pt idx="4579">
                  <c:v>8.7999999999999995E-2</c:v>
                </c:pt>
                <c:pt idx="4580">
                  <c:v>8.6999999999999994E-2</c:v>
                </c:pt>
                <c:pt idx="4581">
                  <c:v>8.6999999999999994E-2</c:v>
                </c:pt>
                <c:pt idx="4582">
                  <c:v>8.7999999999999995E-2</c:v>
                </c:pt>
                <c:pt idx="4583">
                  <c:v>8.6999999999999994E-2</c:v>
                </c:pt>
                <c:pt idx="4584">
                  <c:v>8.6999999999999994E-2</c:v>
                </c:pt>
                <c:pt idx="4585">
                  <c:v>8.7999999999999995E-2</c:v>
                </c:pt>
                <c:pt idx="4586">
                  <c:v>8.6999999999999994E-2</c:v>
                </c:pt>
                <c:pt idx="4587">
                  <c:v>8.6999999999999994E-2</c:v>
                </c:pt>
                <c:pt idx="4588">
                  <c:v>8.6999999999999994E-2</c:v>
                </c:pt>
                <c:pt idx="4589">
                  <c:v>8.6999999999999994E-2</c:v>
                </c:pt>
                <c:pt idx="4590">
                  <c:v>8.6999999999999994E-2</c:v>
                </c:pt>
                <c:pt idx="4591">
                  <c:v>8.7999999999999995E-2</c:v>
                </c:pt>
                <c:pt idx="4592">
                  <c:v>8.7999999999999995E-2</c:v>
                </c:pt>
                <c:pt idx="4593">
                  <c:v>8.8999999999999996E-2</c:v>
                </c:pt>
                <c:pt idx="4594">
                  <c:v>8.6999999999999994E-2</c:v>
                </c:pt>
                <c:pt idx="4595">
                  <c:v>8.7999999999999995E-2</c:v>
                </c:pt>
                <c:pt idx="4596">
                  <c:v>8.6999999999999994E-2</c:v>
                </c:pt>
                <c:pt idx="4597">
                  <c:v>8.7999999999999995E-2</c:v>
                </c:pt>
                <c:pt idx="4598">
                  <c:v>8.8999999999999996E-2</c:v>
                </c:pt>
                <c:pt idx="4599">
                  <c:v>8.8999999999999996E-2</c:v>
                </c:pt>
                <c:pt idx="4600">
                  <c:v>8.8999999999999996E-2</c:v>
                </c:pt>
                <c:pt idx="4601">
                  <c:v>8.7999999999999995E-2</c:v>
                </c:pt>
                <c:pt idx="4602">
                  <c:v>8.7999999999999995E-2</c:v>
                </c:pt>
                <c:pt idx="4603">
                  <c:v>8.7999999999999995E-2</c:v>
                </c:pt>
                <c:pt idx="4604">
                  <c:v>8.7999999999999995E-2</c:v>
                </c:pt>
                <c:pt idx="4605">
                  <c:v>8.8999999999999996E-2</c:v>
                </c:pt>
                <c:pt idx="4606">
                  <c:v>8.7999999999999995E-2</c:v>
                </c:pt>
                <c:pt idx="4607">
                  <c:v>8.7999999999999995E-2</c:v>
                </c:pt>
                <c:pt idx="4608">
                  <c:v>8.8999999999999996E-2</c:v>
                </c:pt>
                <c:pt idx="4609">
                  <c:v>8.7999999999999995E-2</c:v>
                </c:pt>
                <c:pt idx="4610">
                  <c:v>8.6999999999999994E-2</c:v>
                </c:pt>
                <c:pt idx="4611">
                  <c:v>8.7999999999999995E-2</c:v>
                </c:pt>
                <c:pt idx="4612">
                  <c:v>8.7999999999999995E-2</c:v>
                </c:pt>
                <c:pt idx="4613">
                  <c:v>8.6999999999999994E-2</c:v>
                </c:pt>
                <c:pt idx="4614">
                  <c:v>8.6999999999999994E-2</c:v>
                </c:pt>
                <c:pt idx="4615">
                  <c:v>8.8999999999999996E-2</c:v>
                </c:pt>
                <c:pt idx="4616">
                  <c:v>8.8999999999999996E-2</c:v>
                </c:pt>
                <c:pt idx="4617">
                  <c:v>8.7999999999999995E-2</c:v>
                </c:pt>
                <c:pt idx="4618">
                  <c:v>8.6999999999999994E-2</c:v>
                </c:pt>
                <c:pt idx="4619">
                  <c:v>8.6999999999999994E-2</c:v>
                </c:pt>
                <c:pt idx="4620">
                  <c:v>8.8999999999999996E-2</c:v>
                </c:pt>
                <c:pt idx="4621">
                  <c:v>8.7999999999999995E-2</c:v>
                </c:pt>
                <c:pt idx="4622">
                  <c:v>8.7999999999999995E-2</c:v>
                </c:pt>
                <c:pt idx="4623">
                  <c:v>8.6999999999999994E-2</c:v>
                </c:pt>
                <c:pt idx="4624">
                  <c:v>8.7999999999999995E-2</c:v>
                </c:pt>
                <c:pt idx="4625">
                  <c:v>8.6999999999999994E-2</c:v>
                </c:pt>
                <c:pt idx="4626">
                  <c:v>8.7999999999999995E-2</c:v>
                </c:pt>
                <c:pt idx="4627">
                  <c:v>8.6999999999999994E-2</c:v>
                </c:pt>
                <c:pt idx="4628">
                  <c:v>8.7999999999999995E-2</c:v>
                </c:pt>
                <c:pt idx="4629">
                  <c:v>8.6999999999999994E-2</c:v>
                </c:pt>
                <c:pt idx="4630">
                  <c:v>8.5999999999999993E-2</c:v>
                </c:pt>
                <c:pt idx="4631">
                  <c:v>8.6999999999999994E-2</c:v>
                </c:pt>
                <c:pt idx="4632">
                  <c:v>8.7999999999999995E-2</c:v>
                </c:pt>
                <c:pt idx="4633">
                  <c:v>8.7999999999999995E-2</c:v>
                </c:pt>
                <c:pt idx="4634">
                  <c:v>8.7999999999999995E-2</c:v>
                </c:pt>
                <c:pt idx="4635">
                  <c:v>8.7999999999999995E-2</c:v>
                </c:pt>
                <c:pt idx="4636">
                  <c:v>8.8999999999999996E-2</c:v>
                </c:pt>
                <c:pt idx="4637">
                  <c:v>8.6999999999999994E-2</c:v>
                </c:pt>
                <c:pt idx="4638">
                  <c:v>8.6999999999999994E-2</c:v>
                </c:pt>
                <c:pt idx="4639">
                  <c:v>8.6999999999999994E-2</c:v>
                </c:pt>
                <c:pt idx="4640">
                  <c:v>8.6999999999999994E-2</c:v>
                </c:pt>
                <c:pt idx="4641">
                  <c:v>8.6999999999999994E-2</c:v>
                </c:pt>
                <c:pt idx="4642">
                  <c:v>8.6999999999999994E-2</c:v>
                </c:pt>
                <c:pt idx="4643">
                  <c:v>8.6999999999999994E-2</c:v>
                </c:pt>
                <c:pt idx="4644">
                  <c:v>8.6999999999999994E-2</c:v>
                </c:pt>
                <c:pt idx="4645">
                  <c:v>8.6999999999999994E-2</c:v>
                </c:pt>
                <c:pt idx="4646">
                  <c:v>8.6999999999999994E-2</c:v>
                </c:pt>
                <c:pt idx="4647">
                  <c:v>8.6999999999999994E-2</c:v>
                </c:pt>
                <c:pt idx="4648">
                  <c:v>8.7999999999999995E-2</c:v>
                </c:pt>
                <c:pt idx="4649">
                  <c:v>8.7999999999999995E-2</c:v>
                </c:pt>
                <c:pt idx="4650">
                  <c:v>8.7999999999999995E-2</c:v>
                </c:pt>
                <c:pt idx="4651">
                  <c:v>8.7999999999999995E-2</c:v>
                </c:pt>
                <c:pt idx="4652">
                  <c:v>8.6999999999999994E-2</c:v>
                </c:pt>
                <c:pt idx="4653">
                  <c:v>8.6999999999999994E-2</c:v>
                </c:pt>
                <c:pt idx="4654">
                  <c:v>8.7999999999999995E-2</c:v>
                </c:pt>
                <c:pt idx="4655">
                  <c:v>8.7999999999999995E-2</c:v>
                </c:pt>
                <c:pt idx="4656">
                  <c:v>8.6999999999999994E-2</c:v>
                </c:pt>
                <c:pt idx="4657">
                  <c:v>8.6999999999999994E-2</c:v>
                </c:pt>
                <c:pt idx="4658">
                  <c:v>8.5999999999999993E-2</c:v>
                </c:pt>
                <c:pt idx="4659">
                  <c:v>8.5000000000000006E-2</c:v>
                </c:pt>
                <c:pt idx="4660">
                  <c:v>8.3000000000000004E-2</c:v>
                </c:pt>
                <c:pt idx="4661">
                  <c:v>8.6999999999999994E-2</c:v>
                </c:pt>
                <c:pt idx="4662">
                  <c:v>8.6999999999999994E-2</c:v>
                </c:pt>
                <c:pt idx="4663">
                  <c:v>8.6999999999999994E-2</c:v>
                </c:pt>
                <c:pt idx="4664">
                  <c:v>8.6999999999999994E-2</c:v>
                </c:pt>
                <c:pt idx="4665">
                  <c:v>8.6999999999999994E-2</c:v>
                </c:pt>
                <c:pt idx="4666">
                  <c:v>8.6999999999999994E-2</c:v>
                </c:pt>
                <c:pt idx="4667">
                  <c:v>8.6999999999999994E-2</c:v>
                </c:pt>
                <c:pt idx="4668">
                  <c:v>8.7999999999999995E-2</c:v>
                </c:pt>
                <c:pt idx="4669">
                  <c:v>8.8999999999999996E-2</c:v>
                </c:pt>
                <c:pt idx="4670">
                  <c:v>8.8999999999999996E-2</c:v>
                </c:pt>
                <c:pt idx="4671">
                  <c:v>8.7999999999999995E-2</c:v>
                </c:pt>
                <c:pt idx="4672">
                  <c:v>8.6999999999999994E-2</c:v>
                </c:pt>
                <c:pt idx="4673">
                  <c:v>8.6999999999999994E-2</c:v>
                </c:pt>
                <c:pt idx="4674">
                  <c:v>8.6999999999999994E-2</c:v>
                </c:pt>
                <c:pt idx="4675">
                  <c:v>8.8999999999999996E-2</c:v>
                </c:pt>
                <c:pt idx="4676">
                  <c:v>8.8999999999999996E-2</c:v>
                </c:pt>
                <c:pt idx="4677">
                  <c:v>8.8999999999999996E-2</c:v>
                </c:pt>
                <c:pt idx="4678">
                  <c:v>8.7999999999999995E-2</c:v>
                </c:pt>
                <c:pt idx="4679">
                  <c:v>8.8999999999999996E-2</c:v>
                </c:pt>
                <c:pt idx="4680">
                  <c:v>8.7999999999999995E-2</c:v>
                </c:pt>
                <c:pt idx="4681">
                  <c:v>8.7999999999999995E-2</c:v>
                </c:pt>
                <c:pt idx="4682">
                  <c:v>8.7999999999999995E-2</c:v>
                </c:pt>
                <c:pt idx="4683">
                  <c:v>8.7999999999999995E-2</c:v>
                </c:pt>
                <c:pt idx="4684">
                  <c:v>8.8999999999999996E-2</c:v>
                </c:pt>
                <c:pt idx="4685">
                  <c:v>8.8999999999999996E-2</c:v>
                </c:pt>
                <c:pt idx="4686">
                  <c:v>8.7999999999999995E-2</c:v>
                </c:pt>
                <c:pt idx="4687">
                  <c:v>8.6999999999999994E-2</c:v>
                </c:pt>
                <c:pt idx="4688">
                  <c:v>8.7999999999999995E-2</c:v>
                </c:pt>
                <c:pt idx="4689">
                  <c:v>8.7999999999999995E-2</c:v>
                </c:pt>
                <c:pt idx="4690">
                  <c:v>8.8999999999999996E-2</c:v>
                </c:pt>
                <c:pt idx="4691">
                  <c:v>8.7999999999999995E-2</c:v>
                </c:pt>
                <c:pt idx="4692">
                  <c:v>8.8999999999999996E-2</c:v>
                </c:pt>
                <c:pt idx="4693">
                  <c:v>8.8999999999999996E-2</c:v>
                </c:pt>
                <c:pt idx="4694">
                  <c:v>8.7999999999999995E-2</c:v>
                </c:pt>
                <c:pt idx="4695">
                  <c:v>8.8999999999999996E-2</c:v>
                </c:pt>
                <c:pt idx="4696">
                  <c:v>8.7999999999999995E-2</c:v>
                </c:pt>
                <c:pt idx="4697">
                  <c:v>8.8999999999999996E-2</c:v>
                </c:pt>
                <c:pt idx="4698">
                  <c:v>8.8999999999999996E-2</c:v>
                </c:pt>
                <c:pt idx="4699">
                  <c:v>8.8999999999999996E-2</c:v>
                </c:pt>
                <c:pt idx="4700">
                  <c:v>8.8999999999999996E-2</c:v>
                </c:pt>
                <c:pt idx="4701">
                  <c:v>8.7999999999999995E-2</c:v>
                </c:pt>
                <c:pt idx="4702">
                  <c:v>8.7999999999999995E-2</c:v>
                </c:pt>
                <c:pt idx="4703">
                  <c:v>8.8999999999999996E-2</c:v>
                </c:pt>
                <c:pt idx="4704">
                  <c:v>8.8999999999999996E-2</c:v>
                </c:pt>
                <c:pt idx="4705">
                  <c:v>8.8999999999999996E-2</c:v>
                </c:pt>
                <c:pt idx="4706">
                  <c:v>8.6999999999999994E-2</c:v>
                </c:pt>
                <c:pt idx="4707">
                  <c:v>8.7999999999999995E-2</c:v>
                </c:pt>
                <c:pt idx="4708">
                  <c:v>0.09</c:v>
                </c:pt>
                <c:pt idx="4709">
                  <c:v>8.8999999999999996E-2</c:v>
                </c:pt>
                <c:pt idx="4710">
                  <c:v>8.8999999999999996E-2</c:v>
                </c:pt>
                <c:pt idx="4711">
                  <c:v>8.8999999999999996E-2</c:v>
                </c:pt>
                <c:pt idx="4712">
                  <c:v>8.8999999999999996E-2</c:v>
                </c:pt>
                <c:pt idx="4713">
                  <c:v>8.7999999999999995E-2</c:v>
                </c:pt>
                <c:pt idx="4714">
                  <c:v>8.8999999999999996E-2</c:v>
                </c:pt>
                <c:pt idx="4715">
                  <c:v>0.09</c:v>
                </c:pt>
                <c:pt idx="4716">
                  <c:v>8.8999999999999996E-2</c:v>
                </c:pt>
                <c:pt idx="4717">
                  <c:v>8.8999999999999996E-2</c:v>
                </c:pt>
                <c:pt idx="4718">
                  <c:v>8.8999999999999996E-2</c:v>
                </c:pt>
                <c:pt idx="4719">
                  <c:v>8.8999999999999996E-2</c:v>
                </c:pt>
                <c:pt idx="4720">
                  <c:v>8.8999999999999996E-2</c:v>
                </c:pt>
                <c:pt idx="4721">
                  <c:v>8.8999999999999996E-2</c:v>
                </c:pt>
                <c:pt idx="4722">
                  <c:v>8.8999999999999996E-2</c:v>
                </c:pt>
                <c:pt idx="4723">
                  <c:v>0.09</c:v>
                </c:pt>
                <c:pt idx="4724">
                  <c:v>0.09</c:v>
                </c:pt>
                <c:pt idx="4725">
                  <c:v>8.8999999999999996E-2</c:v>
                </c:pt>
                <c:pt idx="4726">
                  <c:v>0.09</c:v>
                </c:pt>
                <c:pt idx="4727">
                  <c:v>8.8999999999999996E-2</c:v>
                </c:pt>
                <c:pt idx="4728">
                  <c:v>8.8999999999999996E-2</c:v>
                </c:pt>
                <c:pt idx="4729">
                  <c:v>8.8999999999999996E-2</c:v>
                </c:pt>
                <c:pt idx="4730">
                  <c:v>0.09</c:v>
                </c:pt>
                <c:pt idx="4731">
                  <c:v>8.8999999999999996E-2</c:v>
                </c:pt>
                <c:pt idx="4732">
                  <c:v>8.8999999999999996E-2</c:v>
                </c:pt>
                <c:pt idx="4733">
                  <c:v>0.09</c:v>
                </c:pt>
                <c:pt idx="4734">
                  <c:v>8.8999999999999996E-2</c:v>
                </c:pt>
                <c:pt idx="4735">
                  <c:v>8.8999999999999996E-2</c:v>
                </c:pt>
                <c:pt idx="4736">
                  <c:v>0.09</c:v>
                </c:pt>
                <c:pt idx="4737">
                  <c:v>8.8999999999999996E-2</c:v>
                </c:pt>
                <c:pt idx="4738">
                  <c:v>8.8999999999999996E-2</c:v>
                </c:pt>
                <c:pt idx="4739">
                  <c:v>8.7999999999999995E-2</c:v>
                </c:pt>
                <c:pt idx="4740">
                  <c:v>8.7999999999999995E-2</c:v>
                </c:pt>
                <c:pt idx="4741">
                  <c:v>8.8999999999999996E-2</c:v>
                </c:pt>
                <c:pt idx="4742">
                  <c:v>0.09</c:v>
                </c:pt>
                <c:pt idx="4743">
                  <c:v>8.8999999999999996E-2</c:v>
                </c:pt>
                <c:pt idx="4744">
                  <c:v>8.8999999999999996E-2</c:v>
                </c:pt>
                <c:pt idx="4745">
                  <c:v>0.09</c:v>
                </c:pt>
                <c:pt idx="4746">
                  <c:v>8.8999999999999996E-2</c:v>
                </c:pt>
                <c:pt idx="4747">
                  <c:v>8.8999999999999996E-2</c:v>
                </c:pt>
                <c:pt idx="4748">
                  <c:v>0.09</c:v>
                </c:pt>
                <c:pt idx="4749">
                  <c:v>0.09</c:v>
                </c:pt>
                <c:pt idx="4750">
                  <c:v>8.8999999999999996E-2</c:v>
                </c:pt>
                <c:pt idx="4751">
                  <c:v>8.8999999999999996E-2</c:v>
                </c:pt>
                <c:pt idx="4752">
                  <c:v>0.09</c:v>
                </c:pt>
                <c:pt idx="4753">
                  <c:v>0.09</c:v>
                </c:pt>
                <c:pt idx="4754">
                  <c:v>8.8999999999999996E-2</c:v>
                </c:pt>
                <c:pt idx="4755">
                  <c:v>8.8999999999999996E-2</c:v>
                </c:pt>
                <c:pt idx="4756">
                  <c:v>8.8999999999999996E-2</c:v>
                </c:pt>
                <c:pt idx="4757">
                  <c:v>8.8999999999999996E-2</c:v>
                </c:pt>
                <c:pt idx="4758">
                  <c:v>8.8999999999999996E-2</c:v>
                </c:pt>
                <c:pt idx="4759">
                  <c:v>8.8999999999999996E-2</c:v>
                </c:pt>
                <c:pt idx="4760">
                  <c:v>0.09</c:v>
                </c:pt>
                <c:pt idx="4761">
                  <c:v>8.8999999999999996E-2</c:v>
                </c:pt>
                <c:pt idx="4762">
                  <c:v>8.8999999999999996E-2</c:v>
                </c:pt>
                <c:pt idx="4763">
                  <c:v>8.8999999999999996E-2</c:v>
                </c:pt>
                <c:pt idx="4764">
                  <c:v>8.8999999999999996E-2</c:v>
                </c:pt>
                <c:pt idx="4765">
                  <c:v>0.09</c:v>
                </c:pt>
                <c:pt idx="4766">
                  <c:v>8.8999999999999996E-2</c:v>
                </c:pt>
                <c:pt idx="4767">
                  <c:v>8.8999999999999996E-2</c:v>
                </c:pt>
                <c:pt idx="4768">
                  <c:v>0.09</c:v>
                </c:pt>
                <c:pt idx="4769">
                  <c:v>8.8999999999999996E-2</c:v>
                </c:pt>
                <c:pt idx="4770">
                  <c:v>8.7999999999999995E-2</c:v>
                </c:pt>
                <c:pt idx="4771">
                  <c:v>0.09</c:v>
                </c:pt>
                <c:pt idx="4772">
                  <c:v>8.8999999999999996E-2</c:v>
                </c:pt>
                <c:pt idx="4773">
                  <c:v>8.7999999999999995E-2</c:v>
                </c:pt>
                <c:pt idx="4774">
                  <c:v>8.8999999999999996E-2</c:v>
                </c:pt>
                <c:pt idx="4775">
                  <c:v>8.8999999999999996E-2</c:v>
                </c:pt>
                <c:pt idx="4776">
                  <c:v>0.09</c:v>
                </c:pt>
                <c:pt idx="4777">
                  <c:v>9.0999999999999998E-2</c:v>
                </c:pt>
                <c:pt idx="4778">
                  <c:v>0.09</c:v>
                </c:pt>
                <c:pt idx="4779">
                  <c:v>0.09</c:v>
                </c:pt>
                <c:pt idx="4780">
                  <c:v>8.8999999999999996E-2</c:v>
                </c:pt>
                <c:pt idx="4781">
                  <c:v>0.09</c:v>
                </c:pt>
                <c:pt idx="4782">
                  <c:v>0.09</c:v>
                </c:pt>
                <c:pt idx="4783">
                  <c:v>0.09</c:v>
                </c:pt>
                <c:pt idx="4784">
                  <c:v>8.8999999999999996E-2</c:v>
                </c:pt>
                <c:pt idx="4785">
                  <c:v>0.09</c:v>
                </c:pt>
                <c:pt idx="4786">
                  <c:v>8.8999999999999996E-2</c:v>
                </c:pt>
                <c:pt idx="4787">
                  <c:v>0.09</c:v>
                </c:pt>
                <c:pt idx="4788">
                  <c:v>0.09</c:v>
                </c:pt>
                <c:pt idx="4789">
                  <c:v>0.09</c:v>
                </c:pt>
                <c:pt idx="4790">
                  <c:v>0.09</c:v>
                </c:pt>
                <c:pt idx="4791">
                  <c:v>8.8999999999999996E-2</c:v>
                </c:pt>
                <c:pt idx="4792">
                  <c:v>0.09</c:v>
                </c:pt>
                <c:pt idx="4793">
                  <c:v>0.09</c:v>
                </c:pt>
                <c:pt idx="4794">
                  <c:v>0.09</c:v>
                </c:pt>
                <c:pt idx="4795">
                  <c:v>8.8999999999999996E-2</c:v>
                </c:pt>
                <c:pt idx="4796">
                  <c:v>8.8999999999999996E-2</c:v>
                </c:pt>
                <c:pt idx="4797">
                  <c:v>8.8999999999999996E-2</c:v>
                </c:pt>
                <c:pt idx="4798">
                  <c:v>8.8999999999999996E-2</c:v>
                </c:pt>
                <c:pt idx="4799">
                  <c:v>0.09</c:v>
                </c:pt>
                <c:pt idx="4800">
                  <c:v>0.09</c:v>
                </c:pt>
                <c:pt idx="4801">
                  <c:v>0.09</c:v>
                </c:pt>
                <c:pt idx="4802">
                  <c:v>0.09</c:v>
                </c:pt>
                <c:pt idx="4803">
                  <c:v>0.09</c:v>
                </c:pt>
                <c:pt idx="4804">
                  <c:v>9.0999999999999998E-2</c:v>
                </c:pt>
                <c:pt idx="4805">
                  <c:v>0.09</c:v>
                </c:pt>
                <c:pt idx="4806">
                  <c:v>8.8999999999999996E-2</c:v>
                </c:pt>
                <c:pt idx="4807">
                  <c:v>0.09</c:v>
                </c:pt>
                <c:pt idx="4808">
                  <c:v>0.09</c:v>
                </c:pt>
                <c:pt idx="4809">
                  <c:v>0.09</c:v>
                </c:pt>
                <c:pt idx="4810">
                  <c:v>0.09</c:v>
                </c:pt>
                <c:pt idx="4811">
                  <c:v>0.09</c:v>
                </c:pt>
                <c:pt idx="4812">
                  <c:v>8.8999999999999996E-2</c:v>
                </c:pt>
                <c:pt idx="4813">
                  <c:v>8.8999999999999996E-2</c:v>
                </c:pt>
                <c:pt idx="4814">
                  <c:v>0.09</c:v>
                </c:pt>
                <c:pt idx="4815">
                  <c:v>0.09</c:v>
                </c:pt>
                <c:pt idx="4816">
                  <c:v>0.09</c:v>
                </c:pt>
                <c:pt idx="4817">
                  <c:v>8.8999999999999996E-2</c:v>
                </c:pt>
                <c:pt idx="4818">
                  <c:v>0.09</c:v>
                </c:pt>
                <c:pt idx="4819">
                  <c:v>0.09</c:v>
                </c:pt>
                <c:pt idx="4820">
                  <c:v>0.09</c:v>
                </c:pt>
                <c:pt idx="4821">
                  <c:v>0.09</c:v>
                </c:pt>
                <c:pt idx="4822">
                  <c:v>0.09</c:v>
                </c:pt>
                <c:pt idx="4823">
                  <c:v>0.09</c:v>
                </c:pt>
                <c:pt idx="4824">
                  <c:v>0.09</c:v>
                </c:pt>
                <c:pt idx="4825">
                  <c:v>0.09</c:v>
                </c:pt>
                <c:pt idx="4826">
                  <c:v>8.8999999999999996E-2</c:v>
                </c:pt>
                <c:pt idx="4827">
                  <c:v>0.09</c:v>
                </c:pt>
                <c:pt idx="4828">
                  <c:v>8.8999999999999996E-2</c:v>
                </c:pt>
                <c:pt idx="4829">
                  <c:v>0.09</c:v>
                </c:pt>
                <c:pt idx="4830">
                  <c:v>0.09</c:v>
                </c:pt>
                <c:pt idx="4831">
                  <c:v>8.8999999999999996E-2</c:v>
                </c:pt>
                <c:pt idx="4832">
                  <c:v>8.8999999999999996E-2</c:v>
                </c:pt>
                <c:pt idx="4833">
                  <c:v>0.09</c:v>
                </c:pt>
                <c:pt idx="4834">
                  <c:v>8.8999999999999996E-2</c:v>
                </c:pt>
                <c:pt idx="4835">
                  <c:v>0.09</c:v>
                </c:pt>
                <c:pt idx="4836">
                  <c:v>0.09</c:v>
                </c:pt>
                <c:pt idx="4837">
                  <c:v>8.8999999999999996E-2</c:v>
                </c:pt>
                <c:pt idx="4838">
                  <c:v>8.7999999999999995E-2</c:v>
                </c:pt>
                <c:pt idx="4839">
                  <c:v>0.09</c:v>
                </c:pt>
                <c:pt idx="4840">
                  <c:v>0.09</c:v>
                </c:pt>
                <c:pt idx="4841">
                  <c:v>0.09</c:v>
                </c:pt>
                <c:pt idx="4842">
                  <c:v>8.8999999999999996E-2</c:v>
                </c:pt>
                <c:pt idx="4843">
                  <c:v>8.8999999999999996E-2</c:v>
                </c:pt>
                <c:pt idx="4844">
                  <c:v>0.09</c:v>
                </c:pt>
                <c:pt idx="4845">
                  <c:v>8.8999999999999996E-2</c:v>
                </c:pt>
                <c:pt idx="4846">
                  <c:v>0.09</c:v>
                </c:pt>
                <c:pt idx="4847">
                  <c:v>0.09</c:v>
                </c:pt>
                <c:pt idx="4848">
                  <c:v>0.09</c:v>
                </c:pt>
                <c:pt idx="4849">
                  <c:v>0.09</c:v>
                </c:pt>
                <c:pt idx="4850">
                  <c:v>9.0999999999999998E-2</c:v>
                </c:pt>
                <c:pt idx="4851">
                  <c:v>9.0999999999999998E-2</c:v>
                </c:pt>
                <c:pt idx="4852">
                  <c:v>9.1999999999999998E-2</c:v>
                </c:pt>
                <c:pt idx="4853">
                  <c:v>0.09</c:v>
                </c:pt>
                <c:pt idx="4854">
                  <c:v>9.0999999999999998E-2</c:v>
                </c:pt>
                <c:pt idx="4855">
                  <c:v>0.09</c:v>
                </c:pt>
                <c:pt idx="4856">
                  <c:v>8.8999999999999996E-2</c:v>
                </c:pt>
                <c:pt idx="4857">
                  <c:v>8.8999999999999996E-2</c:v>
                </c:pt>
                <c:pt idx="4858">
                  <c:v>0.09</c:v>
                </c:pt>
                <c:pt idx="4859">
                  <c:v>9.0999999999999998E-2</c:v>
                </c:pt>
                <c:pt idx="4860">
                  <c:v>8.8999999999999996E-2</c:v>
                </c:pt>
                <c:pt idx="4861">
                  <c:v>0.09</c:v>
                </c:pt>
                <c:pt idx="4862">
                  <c:v>0.09</c:v>
                </c:pt>
                <c:pt idx="4863">
                  <c:v>8.8999999999999996E-2</c:v>
                </c:pt>
                <c:pt idx="4864">
                  <c:v>8.8999999999999996E-2</c:v>
                </c:pt>
                <c:pt idx="4865">
                  <c:v>8.8999999999999996E-2</c:v>
                </c:pt>
                <c:pt idx="4866">
                  <c:v>8.8999999999999996E-2</c:v>
                </c:pt>
                <c:pt idx="4867">
                  <c:v>9.0999999999999998E-2</c:v>
                </c:pt>
                <c:pt idx="4868">
                  <c:v>0.09</c:v>
                </c:pt>
                <c:pt idx="4869">
                  <c:v>0.09</c:v>
                </c:pt>
                <c:pt idx="4870">
                  <c:v>8.8999999999999996E-2</c:v>
                </c:pt>
                <c:pt idx="4871">
                  <c:v>0.09</c:v>
                </c:pt>
                <c:pt idx="4872">
                  <c:v>0.09</c:v>
                </c:pt>
                <c:pt idx="4873">
                  <c:v>0.09</c:v>
                </c:pt>
                <c:pt idx="4874">
                  <c:v>0.09</c:v>
                </c:pt>
                <c:pt idx="4875">
                  <c:v>0.09</c:v>
                </c:pt>
                <c:pt idx="4876">
                  <c:v>0.09</c:v>
                </c:pt>
                <c:pt idx="4877">
                  <c:v>0.09</c:v>
                </c:pt>
                <c:pt idx="4878">
                  <c:v>0.09</c:v>
                </c:pt>
                <c:pt idx="4879">
                  <c:v>0.09</c:v>
                </c:pt>
                <c:pt idx="4880">
                  <c:v>0.09</c:v>
                </c:pt>
                <c:pt idx="4881">
                  <c:v>0.09</c:v>
                </c:pt>
                <c:pt idx="4882">
                  <c:v>9.0999999999999998E-2</c:v>
                </c:pt>
                <c:pt idx="4883">
                  <c:v>0.09</c:v>
                </c:pt>
                <c:pt idx="4884">
                  <c:v>9.0999999999999998E-2</c:v>
                </c:pt>
                <c:pt idx="4885">
                  <c:v>9.1999999999999998E-2</c:v>
                </c:pt>
                <c:pt idx="4886">
                  <c:v>9.1999999999999998E-2</c:v>
                </c:pt>
                <c:pt idx="4887">
                  <c:v>9.0999999999999998E-2</c:v>
                </c:pt>
                <c:pt idx="4888">
                  <c:v>9.0999999999999998E-2</c:v>
                </c:pt>
                <c:pt idx="4889">
                  <c:v>9.0999999999999998E-2</c:v>
                </c:pt>
                <c:pt idx="4890">
                  <c:v>9.0999999999999998E-2</c:v>
                </c:pt>
                <c:pt idx="4891">
                  <c:v>9.0999999999999998E-2</c:v>
                </c:pt>
                <c:pt idx="4892">
                  <c:v>9.1999999999999998E-2</c:v>
                </c:pt>
                <c:pt idx="4893">
                  <c:v>0.09</c:v>
                </c:pt>
                <c:pt idx="4894">
                  <c:v>9.0999999999999998E-2</c:v>
                </c:pt>
                <c:pt idx="4895">
                  <c:v>9.0999999999999998E-2</c:v>
                </c:pt>
                <c:pt idx="4896">
                  <c:v>9.0999999999999998E-2</c:v>
                </c:pt>
                <c:pt idx="4897">
                  <c:v>9.0999999999999998E-2</c:v>
                </c:pt>
                <c:pt idx="4898">
                  <c:v>9.0999999999999998E-2</c:v>
                </c:pt>
                <c:pt idx="4899">
                  <c:v>9.0999999999999998E-2</c:v>
                </c:pt>
                <c:pt idx="4900">
                  <c:v>9.0999999999999998E-2</c:v>
                </c:pt>
                <c:pt idx="4901">
                  <c:v>0.09</c:v>
                </c:pt>
                <c:pt idx="4902">
                  <c:v>9.0999999999999998E-2</c:v>
                </c:pt>
                <c:pt idx="4903">
                  <c:v>9.0999999999999998E-2</c:v>
                </c:pt>
                <c:pt idx="4904">
                  <c:v>9.0999999999999998E-2</c:v>
                </c:pt>
                <c:pt idx="4905">
                  <c:v>9.1999999999999998E-2</c:v>
                </c:pt>
                <c:pt idx="4906">
                  <c:v>0.09</c:v>
                </c:pt>
                <c:pt idx="4907">
                  <c:v>9.0999999999999998E-2</c:v>
                </c:pt>
                <c:pt idx="4908">
                  <c:v>9.0999999999999998E-2</c:v>
                </c:pt>
                <c:pt idx="4909">
                  <c:v>0.09</c:v>
                </c:pt>
                <c:pt idx="4910">
                  <c:v>0.09</c:v>
                </c:pt>
                <c:pt idx="4911">
                  <c:v>9.0999999999999998E-2</c:v>
                </c:pt>
                <c:pt idx="4912">
                  <c:v>9.0999999999999998E-2</c:v>
                </c:pt>
                <c:pt idx="4913">
                  <c:v>9.1999999999999998E-2</c:v>
                </c:pt>
                <c:pt idx="4914">
                  <c:v>9.0999999999999998E-2</c:v>
                </c:pt>
                <c:pt idx="4915">
                  <c:v>9.0999999999999998E-2</c:v>
                </c:pt>
                <c:pt idx="4916">
                  <c:v>9.0999999999999998E-2</c:v>
                </c:pt>
                <c:pt idx="4917">
                  <c:v>9.1999999999999998E-2</c:v>
                </c:pt>
                <c:pt idx="4918">
                  <c:v>9.0999999999999998E-2</c:v>
                </c:pt>
                <c:pt idx="4919">
                  <c:v>9.1999999999999998E-2</c:v>
                </c:pt>
                <c:pt idx="4920">
                  <c:v>9.1999999999999998E-2</c:v>
                </c:pt>
                <c:pt idx="4921">
                  <c:v>9.0999999999999998E-2</c:v>
                </c:pt>
                <c:pt idx="4922">
                  <c:v>9.0999999999999998E-2</c:v>
                </c:pt>
                <c:pt idx="4923">
                  <c:v>9.0999999999999998E-2</c:v>
                </c:pt>
                <c:pt idx="4924">
                  <c:v>9.1999999999999998E-2</c:v>
                </c:pt>
                <c:pt idx="4925">
                  <c:v>9.0999999999999998E-2</c:v>
                </c:pt>
                <c:pt idx="4926">
                  <c:v>9.0999999999999998E-2</c:v>
                </c:pt>
                <c:pt idx="4927">
                  <c:v>9.1999999999999998E-2</c:v>
                </c:pt>
                <c:pt idx="4928">
                  <c:v>9.0999999999999998E-2</c:v>
                </c:pt>
                <c:pt idx="4929">
                  <c:v>9.0999999999999998E-2</c:v>
                </c:pt>
                <c:pt idx="4930">
                  <c:v>0.09</c:v>
                </c:pt>
                <c:pt idx="4931">
                  <c:v>9.0999999999999998E-2</c:v>
                </c:pt>
                <c:pt idx="4932">
                  <c:v>9.0999999999999998E-2</c:v>
                </c:pt>
                <c:pt idx="4933">
                  <c:v>9.1999999999999998E-2</c:v>
                </c:pt>
                <c:pt idx="4934">
                  <c:v>9.0999999999999998E-2</c:v>
                </c:pt>
                <c:pt idx="4935">
                  <c:v>9.0999999999999998E-2</c:v>
                </c:pt>
                <c:pt idx="4936">
                  <c:v>8.8999999999999996E-2</c:v>
                </c:pt>
                <c:pt idx="4937">
                  <c:v>0.09</c:v>
                </c:pt>
                <c:pt idx="4938">
                  <c:v>9.0999999999999998E-2</c:v>
                </c:pt>
                <c:pt idx="4939">
                  <c:v>9.1999999999999998E-2</c:v>
                </c:pt>
                <c:pt idx="4940">
                  <c:v>9.0999999999999998E-2</c:v>
                </c:pt>
                <c:pt idx="4941">
                  <c:v>9.1999999999999998E-2</c:v>
                </c:pt>
                <c:pt idx="4942">
                  <c:v>9.0999999999999998E-2</c:v>
                </c:pt>
                <c:pt idx="4943">
                  <c:v>0.09</c:v>
                </c:pt>
                <c:pt idx="4944">
                  <c:v>9.0999999999999998E-2</c:v>
                </c:pt>
                <c:pt idx="4945">
                  <c:v>9.0999999999999998E-2</c:v>
                </c:pt>
                <c:pt idx="4946">
                  <c:v>0.09</c:v>
                </c:pt>
                <c:pt idx="4947">
                  <c:v>0.09</c:v>
                </c:pt>
                <c:pt idx="4948">
                  <c:v>0.09</c:v>
                </c:pt>
                <c:pt idx="4949">
                  <c:v>9.0999999999999998E-2</c:v>
                </c:pt>
                <c:pt idx="4950">
                  <c:v>8.8999999999999996E-2</c:v>
                </c:pt>
                <c:pt idx="4951">
                  <c:v>0.09</c:v>
                </c:pt>
                <c:pt idx="4952">
                  <c:v>0.09</c:v>
                </c:pt>
                <c:pt idx="4953">
                  <c:v>0.09</c:v>
                </c:pt>
                <c:pt idx="4954">
                  <c:v>8.8999999999999996E-2</c:v>
                </c:pt>
                <c:pt idx="4955">
                  <c:v>9.0999999999999998E-2</c:v>
                </c:pt>
                <c:pt idx="4956">
                  <c:v>0.09</c:v>
                </c:pt>
                <c:pt idx="4957">
                  <c:v>0.09</c:v>
                </c:pt>
                <c:pt idx="4958">
                  <c:v>0.09</c:v>
                </c:pt>
                <c:pt idx="4959">
                  <c:v>9.0999999999999998E-2</c:v>
                </c:pt>
                <c:pt idx="4960">
                  <c:v>0.09</c:v>
                </c:pt>
                <c:pt idx="4961">
                  <c:v>0.09</c:v>
                </c:pt>
                <c:pt idx="4962">
                  <c:v>0.09</c:v>
                </c:pt>
                <c:pt idx="4963">
                  <c:v>0.09</c:v>
                </c:pt>
                <c:pt idx="4964">
                  <c:v>0.09</c:v>
                </c:pt>
                <c:pt idx="4965">
                  <c:v>0.09</c:v>
                </c:pt>
                <c:pt idx="4966">
                  <c:v>0.09</c:v>
                </c:pt>
                <c:pt idx="4967">
                  <c:v>8.8999999999999996E-2</c:v>
                </c:pt>
                <c:pt idx="4968">
                  <c:v>0.09</c:v>
                </c:pt>
                <c:pt idx="4969">
                  <c:v>9.1999999999999998E-2</c:v>
                </c:pt>
                <c:pt idx="4970">
                  <c:v>9.2999999999999999E-2</c:v>
                </c:pt>
                <c:pt idx="4971">
                  <c:v>9.0999999999999998E-2</c:v>
                </c:pt>
                <c:pt idx="4972">
                  <c:v>9.1999999999999998E-2</c:v>
                </c:pt>
                <c:pt idx="4973">
                  <c:v>9.1999999999999998E-2</c:v>
                </c:pt>
                <c:pt idx="4974">
                  <c:v>9.0999999999999998E-2</c:v>
                </c:pt>
                <c:pt idx="4975">
                  <c:v>9.1999999999999998E-2</c:v>
                </c:pt>
                <c:pt idx="4976">
                  <c:v>9.0999999999999998E-2</c:v>
                </c:pt>
                <c:pt idx="4977">
                  <c:v>9.0999999999999998E-2</c:v>
                </c:pt>
                <c:pt idx="4978">
                  <c:v>9.0999999999999998E-2</c:v>
                </c:pt>
                <c:pt idx="4979">
                  <c:v>9.0999999999999998E-2</c:v>
                </c:pt>
                <c:pt idx="4980">
                  <c:v>9.0999999999999998E-2</c:v>
                </c:pt>
                <c:pt idx="4981">
                  <c:v>9.0999999999999998E-2</c:v>
                </c:pt>
                <c:pt idx="4982">
                  <c:v>9.1999999999999998E-2</c:v>
                </c:pt>
                <c:pt idx="4983">
                  <c:v>9.1999999999999998E-2</c:v>
                </c:pt>
                <c:pt idx="4984">
                  <c:v>9.1999999999999998E-2</c:v>
                </c:pt>
                <c:pt idx="4985">
                  <c:v>9.0999999999999998E-2</c:v>
                </c:pt>
                <c:pt idx="4986">
                  <c:v>9.0999999999999998E-2</c:v>
                </c:pt>
                <c:pt idx="4987">
                  <c:v>9.0999999999999998E-2</c:v>
                </c:pt>
                <c:pt idx="4988">
                  <c:v>9.1999999999999998E-2</c:v>
                </c:pt>
                <c:pt idx="4989">
                  <c:v>9.1999999999999998E-2</c:v>
                </c:pt>
                <c:pt idx="4990">
                  <c:v>9.1999999999999998E-2</c:v>
                </c:pt>
                <c:pt idx="4991">
                  <c:v>9.0999999999999998E-2</c:v>
                </c:pt>
                <c:pt idx="4992">
                  <c:v>9.0999999999999998E-2</c:v>
                </c:pt>
                <c:pt idx="4993">
                  <c:v>9.0999999999999998E-2</c:v>
                </c:pt>
                <c:pt idx="4994">
                  <c:v>9.0999999999999998E-2</c:v>
                </c:pt>
                <c:pt idx="4995">
                  <c:v>9.0999999999999998E-2</c:v>
                </c:pt>
                <c:pt idx="4996">
                  <c:v>9.1999999999999998E-2</c:v>
                </c:pt>
                <c:pt idx="4997">
                  <c:v>9.1999999999999998E-2</c:v>
                </c:pt>
                <c:pt idx="4998">
                  <c:v>9.0999999999999998E-2</c:v>
                </c:pt>
                <c:pt idx="4999">
                  <c:v>9.0999999999999998E-2</c:v>
                </c:pt>
                <c:pt idx="5000">
                  <c:v>9.1999999999999998E-2</c:v>
                </c:pt>
                <c:pt idx="5001">
                  <c:v>9.1999999999999998E-2</c:v>
                </c:pt>
                <c:pt idx="5002">
                  <c:v>9.0999999999999998E-2</c:v>
                </c:pt>
                <c:pt idx="5003">
                  <c:v>9.1999999999999998E-2</c:v>
                </c:pt>
                <c:pt idx="5004">
                  <c:v>9.0999999999999998E-2</c:v>
                </c:pt>
                <c:pt idx="5005">
                  <c:v>9.1999999999999998E-2</c:v>
                </c:pt>
                <c:pt idx="5006">
                  <c:v>9.1999999999999998E-2</c:v>
                </c:pt>
                <c:pt idx="5007">
                  <c:v>9.1999999999999998E-2</c:v>
                </c:pt>
                <c:pt idx="5008">
                  <c:v>9.1999999999999998E-2</c:v>
                </c:pt>
                <c:pt idx="5009">
                  <c:v>9.1999999999999998E-2</c:v>
                </c:pt>
                <c:pt idx="5010">
                  <c:v>9.1999999999999998E-2</c:v>
                </c:pt>
                <c:pt idx="5011">
                  <c:v>9.0999999999999998E-2</c:v>
                </c:pt>
                <c:pt idx="5012">
                  <c:v>9.0999999999999998E-2</c:v>
                </c:pt>
                <c:pt idx="5013">
                  <c:v>9.1999999999999998E-2</c:v>
                </c:pt>
                <c:pt idx="5014">
                  <c:v>9.1999999999999998E-2</c:v>
                </c:pt>
                <c:pt idx="5015">
                  <c:v>9.1999999999999998E-2</c:v>
                </c:pt>
                <c:pt idx="5016">
                  <c:v>9.0999999999999998E-2</c:v>
                </c:pt>
                <c:pt idx="5017">
                  <c:v>9.1999999999999998E-2</c:v>
                </c:pt>
                <c:pt idx="5018">
                  <c:v>9.0999999999999998E-2</c:v>
                </c:pt>
                <c:pt idx="5019">
                  <c:v>9.0999999999999998E-2</c:v>
                </c:pt>
                <c:pt idx="5020">
                  <c:v>9.0999999999999998E-2</c:v>
                </c:pt>
                <c:pt idx="5021">
                  <c:v>9.0999999999999998E-2</c:v>
                </c:pt>
                <c:pt idx="5022">
                  <c:v>9.0999999999999998E-2</c:v>
                </c:pt>
                <c:pt idx="5023">
                  <c:v>9.0999999999999998E-2</c:v>
                </c:pt>
                <c:pt idx="5024">
                  <c:v>0.09</c:v>
                </c:pt>
                <c:pt idx="5025">
                  <c:v>0.09</c:v>
                </c:pt>
                <c:pt idx="5026">
                  <c:v>0.09</c:v>
                </c:pt>
                <c:pt idx="5027">
                  <c:v>0.09</c:v>
                </c:pt>
                <c:pt idx="5028">
                  <c:v>9.0999999999999998E-2</c:v>
                </c:pt>
                <c:pt idx="5029">
                  <c:v>9.0999999999999998E-2</c:v>
                </c:pt>
                <c:pt idx="5030">
                  <c:v>0.09</c:v>
                </c:pt>
                <c:pt idx="5031">
                  <c:v>9.0999999999999998E-2</c:v>
                </c:pt>
                <c:pt idx="5032">
                  <c:v>9.0999999999999998E-2</c:v>
                </c:pt>
                <c:pt idx="5033">
                  <c:v>9.0999999999999998E-2</c:v>
                </c:pt>
                <c:pt idx="5034">
                  <c:v>9.0999999999999998E-2</c:v>
                </c:pt>
                <c:pt idx="5035">
                  <c:v>9.0999999999999998E-2</c:v>
                </c:pt>
                <c:pt idx="5036">
                  <c:v>9.0999999999999998E-2</c:v>
                </c:pt>
                <c:pt idx="5037">
                  <c:v>9.0999999999999998E-2</c:v>
                </c:pt>
                <c:pt idx="5038">
                  <c:v>9.0999999999999998E-2</c:v>
                </c:pt>
                <c:pt idx="5039">
                  <c:v>9.0999999999999998E-2</c:v>
                </c:pt>
                <c:pt idx="5040">
                  <c:v>0.09</c:v>
                </c:pt>
                <c:pt idx="5041">
                  <c:v>0.09</c:v>
                </c:pt>
                <c:pt idx="5042">
                  <c:v>9.0999999999999998E-2</c:v>
                </c:pt>
                <c:pt idx="5043">
                  <c:v>9.0999999999999998E-2</c:v>
                </c:pt>
                <c:pt idx="5044">
                  <c:v>9.0999999999999998E-2</c:v>
                </c:pt>
                <c:pt idx="5045">
                  <c:v>0.09</c:v>
                </c:pt>
                <c:pt idx="5046">
                  <c:v>0.09</c:v>
                </c:pt>
                <c:pt idx="5047">
                  <c:v>0.09</c:v>
                </c:pt>
                <c:pt idx="5048">
                  <c:v>9.0999999999999998E-2</c:v>
                </c:pt>
                <c:pt idx="5049">
                  <c:v>9.0999999999999998E-2</c:v>
                </c:pt>
                <c:pt idx="5050">
                  <c:v>9.0999999999999998E-2</c:v>
                </c:pt>
                <c:pt idx="5051">
                  <c:v>9.1999999999999998E-2</c:v>
                </c:pt>
                <c:pt idx="5052">
                  <c:v>9.0999999999999998E-2</c:v>
                </c:pt>
                <c:pt idx="5053">
                  <c:v>0.09</c:v>
                </c:pt>
                <c:pt idx="5054">
                  <c:v>0.09</c:v>
                </c:pt>
                <c:pt idx="5055">
                  <c:v>9.0999999999999998E-2</c:v>
                </c:pt>
                <c:pt idx="5056">
                  <c:v>9.1999999999999998E-2</c:v>
                </c:pt>
                <c:pt idx="5057">
                  <c:v>9.0999999999999998E-2</c:v>
                </c:pt>
                <c:pt idx="5058">
                  <c:v>0.09</c:v>
                </c:pt>
                <c:pt idx="5059">
                  <c:v>9.0999999999999998E-2</c:v>
                </c:pt>
                <c:pt idx="5060">
                  <c:v>9.0999999999999998E-2</c:v>
                </c:pt>
                <c:pt idx="5061">
                  <c:v>8.8999999999999996E-2</c:v>
                </c:pt>
                <c:pt idx="5062">
                  <c:v>0.09</c:v>
                </c:pt>
                <c:pt idx="5063">
                  <c:v>0.09</c:v>
                </c:pt>
                <c:pt idx="5064">
                  <c:v>0.09</c:v>
                </c:pt>
                <c:pt idx="5065">
                  <c:v>0.09</c:v>
                </c:pt>
                <c:pt idx="5066">
                  <c:v>0.09</c:v>
                </c:pt>
                <c:pt idx="5067">
                  <c:v>0.09</c:v>
                </c:pt>
                <c:pt idx="5068">
                  <c:v>0.09</c:v>
                </c:pt>
                <c:pt idx="5069">
                  <c:v>8.8999999999999996E-2</c:v>
                </c:pt>
                <c:pt idx="5070">
                  <c:v>0.09</c:v>
                </c:pt>
                <c:pt idx="5071">
                  <c:v>0.09</c:v>
                </c:pt>
                <c:pt idx="5072">
                  <c:v>8.8999999999999996E-2</c:v>
                </c:pt>
                <c:pt idx="5073">
                  <c:v>0.09</c:v>
                </c:pt>
                <c:pt idx="5074">
                  <c:v>0.09</c:v>
                </c:pt>
                <c:pt idx="5075">
                  <c:v>0.09</c:v>
                </c:pt>
                <c:pt idx="5076">
                  <c:v>8.8999999999999996E-2</c:v>
                </c:pt>
                <c:pt idx="5077">
                  <c:v>0.09</c:v>
                </c:pt>
                <c:pt idx="5078">
                  <c:v>0.09</c:v>
                </c:pt>
                <c:pt idx="5079">
                  <c:v>8.8999999999999996E-2</c:v>
                </c:pt>
                <c:pt idx="5080">
                  <c:v>8.8999999999999996E-2</c:v>
                </c:pt>
                <c:pt idx="5081">
                  <c:v>0.09</c:v>
                </c:pt>
                <c:pt idx="5082">
                  <c:v>8.8999999999999996E-2</c:v>
                </c:pt>
                <c:pt idx="5083">
                  <c:v>0.09</c:v>
                </c:pt>
                <c:pt idx="5084">
                  <c:v>8.8999999999999996E-2</c:v>
                </c:pt>
                <c:pt idx="5085">
                  <c:v>8.8999999999999996E-2</c:v>
                </c:pt>
                <c:pt idx="5086">
                  <c:v>8.8999999999999996E-2</c:v>
                </c:pt>
                <c:pt idx="5087">
                  <c:v>8.8999999999999996E-2</c:v>
                </c:pt>
                <c:pt idx="5088">
                  <c:v>0.09</c:v>
                </c:pt>
                <c:pt idx="5089">
                  <c:v>0.09</c:v>
                </c:pt>
                <c:pt idx="5090">
                  <c:v>0.09</c:v>
                </c:pt>
                <c:pt idx="5091">
                  <c:v>0.09</c:v>
                </c:pt>
                <c:pt idx="5092">
                  <c:v>0.09</c:v>
                </c:pt>
                <c:pt idx="5093">
                  <c:v>0.09</c:v>
                </c:pt>
                <c:pt idx="5094">
                  <c:v>0.09</c:v>
                </c:pt>
                <c:pt idx="5095">
                  <c:v>8.8999999999999996E-2</c:v>
                </c:pt>
                <c:pt idx="5096">
                  <c:v>8.8999999999999996E-2</c:v>
                </c:pt>
                <c:pt idx="5097">
                  <c:v>8.8999999999999996E-2</c:v>
                </c:pt>
                <c:pt idx="5098">
                  <c:v>8.8999999999999996E-2</c:v>
                </c:pt>
                <c:pt idx="5099">
                  <c:v>0.09</c:v>
                </c:pt>
                <c:pt idx="5100">
                  <c:v>8.8999999999999996E-2</c:v>
                </c:pt>
                <c:pt idx="5101">
                  <c:v>8.8999999999999996E-2</c:v>
                </c:pt>
                <c:pt idx="5102">
                  <c:v>0.09</c:v>
                </c:pt>
                <c:pt idx="5103">
                  <c:v>0.09</c:v>
                </c:pt>
                <c:pt idx="5104">
                  <c:v>0.09</c:v>
                </c:pt>
                <c:pt idx="5105">
                  <c:v>8.8999999999999996E-2</c:v>
                </c:pt>
                <c:pt idx="5106">
                  <c:v>0.09</c:v>
                </c:pt>
                <c:pt idx="5107">
                  <c:v>8.8999999999999996E-2</c:v>
                </c:pt>
                <c:pt idx="5108">
                  <c:v>0.09</c:v>
                </c:pt>
                <c:pt idx="5109">
                  <c:v>0.09</c:v>
                </c:pt>
                <c:pt idx="5110">
                  <c:v>8.8999999999999996E-2</c:v>
                </c:pt>
                <c:pt idx="5111">
                  <c:v>0.09</c:v>
                </c:pt>
                <c:pt idx="5112">
                  <c:v>0.09</c:v>
                </c:pt>
                <c:pt idx="5113">
                  <c:v>0.09</c:v>
                </c:pt>
                <c:pt idx="5114">
                  <c:v>0.09</c:v>
                </c:pt>
                <c:pt idx="5115">
                  <c:v>0.09</c:v>
                </c:pt>
                <c:pt idx="5116">
                  <c:v>0.09</c:v>
                </c:pt>
                <c:pt idx="5117">
                  <c:v>0.09</c:v>
                </c:pt>
                <c:pt idx="5118">
                  <c:v>0.09</c:v>
                </c:pt>
                <c:pt idx="5119">
                  <c:v>9.0999999999999998E-2</c:v>
                </c:pt>
                <c:pt idx="5120">
                  <c:v>8.8999999999999996E-2</c:v>
                </c:pt>
                <c:pt idx="5121">
                  <c:v>8.8999999999999996E-2</c:v>
                </c:pt>
                <c:pt idx="5122">
                  <c:v>0.09</c:v>
                </c:pt>
                <c:pt idx="5123">
                  <c:v>8.7999999999999995E-2</c:v>
                </c:pt>
                <c:pt idx="5124">
                  <c:v>8.7999999999999995E-2</c:v>
                </c:pt>
                <c:pt idx="5125">
                  <c:v>8.8999999999999996E-2</c:v>
                </c:pt>
                <c:pt idx="5126">
                  <c:v>0.09</c:v>
                </c:pt>
                <c:pt idx="5127">
                  <c:v>0.09</c:v>
                </c:pt>
                <c:pt idx="5128">
                  <c:v>0.09</c:v>
                </c:pt>
                <c:pt idx="5129">
                  <c:v>8.8999999999999996E-2</c:v>
                </c:pt>
                <c:pt idx="5130">
                  <c:v>8.8999999999999996E-2</c:v>
                </c:pt>
                <c:pt idx="5131">
                  <c:v>0.09</c:v>
                </c:pt>
                <c:pt idx="5132">
                  <c:v>9.0999999999999998E-2</c:v>
                </c:pt>
                <c:pt idx="5133">
                  <c:v>9.0999999999999998E-2</c:v>
                </c:pt>
                <c:pt idx="5134">
                  <c:v>8.8999999999999996E-2</c:v>
                </c:pt>
                <c:pt idx="5135">
                  <c:v>0.09</c:v>
                </c:pt>
                <c:pt idx="5136">
                  <c:v>9.0999999999999998E-2</c:v>
                </c:pt>
                <c:pt idx="5137">
                  <c:v>0.09</c:v>
                </c:pt>
                <c:pt idx="5138">
                  <c:v>8.6999999999999994E-2</c:v>
                </c:pt>
                <c:pt idx="5139">
                  <c:v>8.6999999999999994E-2</c:v>
                </c:pt>
                <c:pt idx="5140">
                  <c:v>8.8999999999999996E-2</c:v>
                </c:pt>
                <c:pt idx="5141">
                  <c:v>9.0999999999999998E-2</c:v>
                </c:pt>
                <c:pt idx="5142">
                  <c:v>9.0999999999999998E-2</c:v>
                </c:pt>
                <c:pt idx="5143">
                  <c:v>9.0999999999999998E-2</c:v>
                </c:pt>
                <c:pt idx="5144">
                  <c:v>9.0999999999999998E-2</c:v>
                </c:pt>
                <c:pt idx="5145">
                  <c:v>0.09</c:v>
                </c:pt>
                <c:pt idx="5146">
                  <c:v>8.8999999999999996E-2</c:v>
                </c:pt>
                <c:pt idx="5147">
                  <c:v>8.8999999999999996E-2</c:v>
                </c:pt>
                <c:pt idx="5148">
                  <c:v>0.09</c:v>
                </c:pt>
                <c:pt idx="5149">
                  <c:v>0.09</c:v>
                </c:pt>
                <c:pt idx="5150">
                  <c:v>8.8999999999999996E-2</c:v>
                </c:pt>
                <c:pt idx="5151">
                  <c:v>8.8999999999999996E-2</c:v>
                </c:pt>
                <c:pt idx="5152">
                  <c:v>8.8999999999999996E-2</c:v>
                </c:pt>
                <c:pt idx="5153">
                  <c:v>0.09</c:v>
                </c:pt>
                <c:pt idx="5154">
                  <c:v>0.09</c:v>
                </c:pt>
                <c:pt idx="5155">
                  <c:v>8.8999999999999996E-2</c:v>
                </c:pt>
                <c:pt idx="5156">
                  <c:v>8.8999999999999996E-2</c:v>
                </c:pt>
                <c:pt idx="5157">
                  <c:v>8.7999999999999995E-2</c:v>
                </c:pt>
                <c:pt idx="5158">
                  <c:v>8.7999999999999995E-2</c:v>
                </c:pt>
                <c:pt idx="5159">
                  <c:v>8.8999999999999996E-2</c:v>
                </c:pt>
                <c:pt idx="5160">
                  <c:v>8.8999999999999996E-2</c:v>
                </c:pt>
                <c:pt idx="5161">
                  <c:v>8.7999999999999995E-2</c:v>
                </c:pt>
                <c:pt idx="5162">
                  <c:v>8.7999999999999995E-2</c:v>
                </c:pt>
                <c:pt idx="5163">
                  <c:v>8.7999999999999995E-2</c:v>
                </c:pt>
                <c:pt idx="5164">
                  <c:v>8.8999999999999996E-2</c:v>
                </c:pt>
                <c:pt idx="5165">
                  <c:v>8.7999999999999995E-2</c:v>
                </c:pt>
                <c:pt idx="5166">
                  <c:v>8.7999999999999995E-2</c:v>
                </c:pt>
                <c:pt idx="5167">
                  <c:v>8.7999999999999995E-2</c:v>
                </c:pt>
                <c:pt idx="5168">
                  <c:v>8.8999999999999996E-2</c:v>
                </c:pt>
                <c:pt idx="5169">
                  <c:v>8.5999999999999993E-2</c:v>
                </c:pt>
                <c:pt idx="5170">
                  <c:v>8.5999999999999993E-2</c:v>
                </c:pt>
                <c:pt idx="5171">
                  <c:v>8.5000000000000006E-2</c:v>
                </c:pt>
                <c:pt idx="5172">
                  <c:v>8.4000000000000005E-2</c:v>
                </c:pt>
                <c:pt idx="5173">
                  <c:v>8.6999999999999994E-2</c:v>
                </c:pt>
                <c:pt idx="5174">
                  <c:v>8.8999999999999996E-2</c:v>
                </c:pt>
                <c:pt idx="5175">
                  <c:v>8.7999999999999995E-2</c:v>
                </c:pt>
                <c:pt idx="5176">
                  <c:v>8.7999999999999995E-2</c:v>
                </c:pt>
                <c:pt idx="5177">
                  <c:v>8.8999999999999996E-2</c:v>
                </c:pt>
                <c:pt idx="5178">
                  <c:v>8.7999999999999995E-2</c:v>
                </c:pt>
                <c:pt idx="5179">
                  <c:v>8.7999999999999995E-2</c:v>
                </c:pt>
                <c:pt idx="5180">
                  <c:v>8.7999999999999995E-2</c:v>
                </c:pt>
                <c:pt idx="5181">
                  <c:v>8.6999999999999994E-2</c:v>
                </c:pt>
                <c:pt idx="5182">
                  <c:v>8.8999999999999996E-2</c:v>
                </c:pt>
                <c:pt idx="5183">
                  <c:v>8.7999999999999995E-2</c:v>
                </c:pt>
                <c:pt idx="5184">
                  <c:v>8.7999999999999995E-2</c:v>
                </c:pt>
                <c:pt idx="5185">
                  <c:v>8.8999999999999996E-2</c:v>
                </c:pt>
                <c:pt idx="5186">
                  <c:v>8.8999999999999996E-2</c:v>
                </c:pt>
                <c:pt idx="5187">
                  <c:v>8.7999999999999995E-2</c:v>
                </c:pt>
                <c:pt idx="5188">
                  <c:v>8.8999999999999996E-2</c:v>
                </c:pt>
                <c:pt idx="5189">
                  <c:v>8.7999999999999995E-2</c:v>
                </c:pt>
                <c:pt idx="5190">
                  <c:v>8.7999999999999995E-2</c:v>
                </c:pt>
                <c:pt idx="5191">
                  <c:v>8.7999999999999995E-2</c:v>
                </c:pt>
                <c:pt idx="5192">
                  <c:v>8.8999999999999996E-2</c:v>
                </c:pt>
                <c:pt idx="5193">
                  <c:v>8.7999999999999995E-2</c:v>
                </c:pt>
                <c:pt idx="5194">
                  <c:v>8.7999999999999995E-2</c:v>
                </c:pt>
                <c:pt idx="5195">
                  <c:v>8.7999999999999995E-2</c:v>
                </c:pt>
                <c:pt idx="5196">
                  <c:v>8.8999999999999996E-2</c:v>
                </c:pt>
                <c:pt idx="5197">
                  <c:v>8.8999999999999996E-2</c:v>
                </c:pt>
                <c:pt idx="5198">
                  <c:v>8.7999999999999995E-2</c:v>
                </c:pt>
                <c:pt idx="5199">
                  <c:v>8.8999999999999996E-2</c:v>
                </c:pt>
                <c:pt idx="5200">
                  <c:v>8.8999999999999996E-2</c:v>
                </c:pt>
                <c:pt idx="5201">
                  <c:v>8.8999999999999996E-2</c:v>
                </c:pt>
                <c:pt idx="5202">
                  <c:v>8.8999999999999996E-2</c:v>
                </c:pt>
                <c:pt idx="5203">
                  <c:v>8.8999999999999996E-2</c:v>
                </c:pt>
                <c:pt idx="5204">
                  <c:v>8.8999999999999996E-2</c:v>
                </c:pt>
                <c:pt idx="5205">
                  <c:v>8.8999999999999996E-2</c:v>
                </c:pt>
                <c:pt idx="5206">
                  <c:v>9.0999999999999998E-2</c:v>
                </c:pt>
                <c:pt idx="5207">
                  <c:v>0.09</c:v>
                </c:pt>
                <c:pt idx="5208">
                  <c:v>0.09</c:v>
                </c:pt>
                <c:pt idx="5209">
                  <c:v>9.0999999999999998E-2</c:v>
                </c:pt>
                <c:pt idx="5210">
                  <c:v>9.0999999999999998E-2</c:v>
                </c:pt>
                <c:pt idx="5211">
                  <c:v>0.09</c:v>
                </c:pt>
                <c:pt idx="5212">
                  <c:v>8.8999999999999996E-2</c:v>
                </c:pt>
                <c:pt idx="5213">
                  <c:v>8.7999999999999995E-2</c:v>
                </c:pt>
                <c:pt idx="5214">
                  <c:v>0.09</c:v>
                </c:pt>
                <c:pt idx="5215">
                  <c:v>0.09</c:v>
                </c:pt>
                <c:pt idx="5216">
                  <c:v>0.09</c:v>
                </c:pt>
                <c:pt idx="5217">
                  <c:v>8.8999999999999996E-2</c:v>
                </c:pt>
                <c:pt idx="5218">
                  <c:v>0.09</c:v>
                </c:pt>
                <c:pt idx="5219">
                  <c:v>9.0999999999999998E-2</c:v>
                </c:pt>
                <c:pt idx="5220">
                  <c:v>0.09</c:v>
                </c:pt>
                <c:pt idx="5221">
                  <c:v>0.09</c:v>
                </c:pt>
                <c:pt idx="5222">
                  <c:v>0.09</c:v>
                </c:pt>
                <c:pt idx="5223">
                  <c:v>8.8999999999999996E-2</c:v>
                </c:pt>
                <c:pt idx="5224">
                  <c:v>8.8999999999999996E-2</c:v>
                </c:pt>
                <c:pt idx="5225">
                  <c:v>0.09</c:v>
                </c:pt>
                <c:pt idx="5226">
                  <c:v>0.09</c:v>
                </c:pt>
                <c:pt idx="5227">
                  <c:v>8.8999999999999996E-2</c:v>
                </c:pt>
                <c:pt idx="5228">
                  <c:v>8.7999999999999995E-2</c:v>
                </c:pt>
                <c:pt idx="5229">
                  <c:v>8.8999999999999996E-2</c:v>
                </c:pt>
                <c:pt idx="5230">
                  <c:v>8.8999999999999996E-2</c:v>
                </c:pt>
                <c:pt idx="5231">
                  <c:v>0.09</c:v>
                </c:pt>
                <c:pt idx="5232">
                  <c:v>0.09</c:v>
                </c:pt>
                <c:pt idx="5233">
                  <c:v>9.0999999999999998E-2</c:v>
                </c:pt>
                <c:pt idx="5234">
                  <c:v>9.0999999999999998E-2</c:v>
                </c:pt>
                <c:pt idx="5235">
                  <c:v>0.09</c:v>
                </c:pt>
                <c:pt idx="5236">
                  <c:v>8.8999999999999996E-2</c:v>
                </c:pt>
                <c:pt idx="5237">
                  <c:v>0.09</c:v>
                </c:pt>
                <c:pt idx="5238">
                  <c:v>9.0999999999999998E-2</c:v>
                </c:pt>
                <c:pt idx="5239">
                  <c:v>0.09</c:v>
                </c:pt>
                <c:pt idx="5240">
                  <c:v>0.09</c:v>
                </c:pt>
                <c:pt idx="5241">
                  <c:v>0.09</c:v>
                </c:pt>
                <c:pt idx="5242">
                  <c:v>9.0999999999999998E-2</c:v>
                </c:pt>
                <c:pt idx="5243">
                  <c:v>0.09</c:v>
                </c:pt>
                <c:pt idx="5244">
                  <c:v>0.09</c:v>
                </c:pt>
                <c:pt idx="5245">
                  <c:v>8.8999999999999996E-2</c:v>
                </c:pt>
                <c:pt idx="5246">
                  <c:v>0.09</c:v>
                </c:pt>
                <c:pt idx="5247">
                  <c:v>0.09</c:v>
                </c:pt>
                <c:pt idx="5248">
                  <c:v>8.7999999999999995E-2</c:v>
                </c:pt>
                <c:pt idx="5249">
                  <c:v>8.8999999999999996E-2</c:v>
                </c:pt>
                <c:pt idx="5250">
                  <c:v>8.8999999999999996E-2</c:v>
                </c:pt>
                <c:pt idx="5251">
                  <c:v>0.09</c:v>
                </c:pt>
                <c:pt idx="5252">
                  <c:v>0.09</c:v>
                </c:pt>
                <c:pt idx="5253">
                  <c:v>8.8999999999999996E-2</c:v>
                </c:pt>
                <c:pt idx="5254">
                  <c:v>8.7999999999999995E-2</c:v>
                </c:pt>
                <c:pt idx="5255">
                  <c:v>8.8999999999999996E-2</c:v>
                </c:pt>
                <c:pt idx="5256">
                  <c:v>8.7999999999999995E-2</c:v>
                </c:pt>
                <c:pt idx="5257">
                  <c:v>0.09</c:v>
                </c:pt>
                <c:pt idx="5258">
                  <c:v>0.09</c:v>
                </c:pt>
                <c:pt idx="5259">
                  <c:v>8.8999999999999996E-2</c:v>
                </c:pt>
                <c:pt idx="5260">
                  <c:v>0.09</c:v>
                </c:pt>
                <c:pt idx="5261">
                  <c:v>8.8999999999999996E-2</c:v>
                </c:pt>
                <c:pt idx="5262">
                  <c:v>8.8999999999999996E-2</c:v>
                </c:pt>
                <c:pt idx="5263">
                  <c:v>8.8999999999999996E-2</c:v>
                </c:pt>
                <c:pt idx="5264">
                  <c:v>8.8999999999999996E-2</c:v>
                </c:pt>
                <c:pt idx="5265">
                  <c:v>9.0999999999999998E-2</c:v>
                </c:pt>
                <c:pt idx="5266">
                  <c:v>0.09</c:v>
                </c:pt>
                <c:pt idx="5267">
                  <c:v>8.8999999999999996E-2</c:v>
                </c:pt>
                <c:pt idx="5268">
                  <c:v>0.09</c:v>
                </c:pt>
                <c:pt idx="5269">
                  <c:v>0.09</c:v>
                </c:pt>
                <c:pt idx="5270">
                  <c:v>8.8999999999999996E-2</c:v>
                </c:pt>
                <c:pt idx="5271">
                  <c:v>0.09</c:v>
                </c:pt>
                <c:pt idx="5272">
                  <c:v>0.09</c:v>
                </c:pt>
                <c:pt idx="5273">
                  <c:v>8.8999999999999996E-2</c:v>
                </c:pt>
                <c:pt idx="5274">
                  <c:v>8.7999999999999995E-2</c:v>
                </c:pt>
                <c:pt idx="5275">
                  <c:v>8.8999999999999996E-2</c:v>
                </c:pt>
                <c:pt idx="5276">
                  <c:v>0.09</c:v>
                </c:pt>
                <c:pt idx="5277">
                  <c:v>0.09</c:v>
                </c:pt>
                <c:pt idx="5278">
                  <c:v>0.09</c:v>
                </c:pt>
                <c:pt idx="5279">
                  <c:v>8.8999999999999996E-2</c:v>
                </c:pt>
                <c:pt idx="5280">
                  <c:v>0.09</c:v>
                </c:pt>
                <c:pt idx="5281">
                  <c:v>0.09</c:v>
                </c:pt>
                <c:pt idx="5282">
                  <c:v>0.09</c:v>
                </c:pt>
                <c:pt idx="5283">
                  <c:v>0.09</c:v>
                </c:pt>
                <c:pt idx="5284">
                  <c:v>8.8999999999999996E-2</c:v>
                </c:pt>
                <c:pt idx="5285">
                  <c:v>0.09</c:v>
                </c:pt>
                <c:pt idx="5286">
                  <c:v>0.09</c:v>
                </c:pt>
                <c:pt idx="5287">
                  <c:v>0.09</c:v>
                </c:pt>
                <c:pt idx="5288">
                  <c:v>9.0999999999999998E-2</c:v>
                </c:pt>
                <c:pt idx="5289">
                  <c:v>9.0999999999999998E-2</c:v>
                </c:pt>
                <c:pt idx="5290">
                  <c:v>0.09</c:v>
                </c:pt>
                <c:pt idx="5291">
                  <c:v>8.8999999999999996E-2</c:v>
                </c:pt>
                <c:pt idx="5292">
                  <c:v>8.8999999999999996E-2</c:v>
                </c:pt>
                <c:pt idx="5293">
                  <c:v>0.09</c:v>
                </c:pt>
                <c:pt idx="5294">
                  <c:v>9.1999999999999998E-2</c:v>
                </c:pt>
                <c:pt idx="5295">
                  <c:v>0.09</c:v>
                </c:pt>
                <c:pt idx="5296">
                  <c:v>0.09</c:v>
                </c:pt>
                <c:pt idx="5297">
                  <c:v>0.09</c:v>
                </c:pt>
                <c:pt idx="5298">
                  <c:v>0.09</c:v>
                </c:pt>
                <c:pt idx="5299">
                  <c:v>8.8999999999999996E-2</c:v>
                </c:pt>
                <c:pt idx="5300">
                  <c:v>8.8999999999999996E-2</c:v>
                </c:pt>
                <c:pt idx="5301">
                  <c:v>8.8999999999999996E-2</c:v>
                </c:pt>
                <c:pt idx="5302">
                  <c:v>0.09</c:v>
                </c:pt>
                <c:pt idx="5303">
                  <c:v>9.0999999999999998E-2</c:v>
                </c:pt>
                <c:pt idx="5304">
                  <c:v>8.8999999999999996E-2</c:v>
                </c:pt>
                <c:pt idx="5305">
                  <c:v>8.8999999999999996E-2</c:v>
                </c:pt>
                <c:pt idx="5306">
                  <c:v>9.0999999999999998E-2</c:v>
                </c:pt>
                <c:pt idx="5307">
                  <c:v>8.8999999999999996E-2</c:v>
                </c:pt>
                <c:pt idx="5308">
                  <c:v>0.09</c:v>
                </c:pt>
                <c:pt idx="5309">
                  <c:v>0.09</c:v>
                </c:pt>
                <c:pt idx="5310">
                  <c:v>0.09</c:v>
                </c:pt>
                <c:pt idx="5311">
                  <c:v>0.09</c:v>
                </c:pt>
                <c:pt idx="5312">
                  <c:v>0.09</c:v>
                </c:pt>
                <c:pt idx="5313">
                  <c:v>9.0999999999999998E-2</c:v>
                </c:pt>
                <c:pt idx="5314">
                  <c:v>0.09</c:v>
                </c:pt>
                <c:pt idx="5315">
                  <c:v>0.09</c:v>
                </c:pt>
                <c:pt idx="5316">
                  <c:v>9.0999999999999998E-2</c:v>
                </c:pt>
                <c:pt idx="5317">
                  <c:v>9.0999999999999998E-2</c:v>
                </c:pt>
                <c:pt idx="5318">
                  <c:v>9.0999999999999998E-2</c:v>
                </c:pt>
                <c:pt idx="5319">
                  <c:v>9.0999999999999998E-2</c:v>
                </c:pt>
                <c:pt idx="5320">
                  <c:v>9.1999999999999998E-2</c:v>
                </c:pt>
                <c:pt idx="5321">
                  <c:v>9.1999999999999998E-2</c:v>
                </c:pt>
                <c:pt idx="5322">
                  <c:v>0.09</c:v>
                </c:pt>
                <c:pt idx="5323">
                  <c:v>9.0999999999999998E-2</c:v>
                </c:pt>
                <c:pt idx="5324">
                  <c:v>9.0999999999999998E-2</c:v>
                </c:pt>
                <c:pt idx="5325">
                  <c:v>9.0999999999999998E-2</c:v>
                </c:pt>
                <c:pt idx="5326">
                  <c:v>9.0999999999999998E-2</c:v>
                </c:pt>
                <c:pt idx="5327">
                  <c:v>9.0999999999999998E-2</c:v>
                </c:pt>
                <c:pt idx="5328">
                  <c:v>0.09</c:v>
                </c:pt>
                <c:pt idx="5329">
                  <c:v>0.09</c:v>
                </c:pt>
                <c:pt idx="5330">
                  <c:v>0.09</c:v>
                </c:pt>
                <c:pt idx="5331">
                  <c:v>0.09</c:v>
                </c:pt>
                <c:pt idx="5332">
                  <c:v>0.09</c:v>
                </c:pt>
                <c:pt idx="5333">
                  <c:v>0.09</c:v>
                </c:pt>
                <c:pt idx="5334">
                  <c:v>0.09</c:v>
                </c:pt>
                <c:pt idx="5335">
                  <c:v>0.09</c:v>
                </c:pt>
                <c:pt idx="5336">
                  <c:v>8.8999999999999996E-2</c:v>
                </c:pt>
                <c:pt idx="5337">
                  <c:v>0.09</c:v>
                </c:pt>
                <c:pt idx="5338">
                  <c:v>9.0999999999999998E-2</c:v>
                </c:pt>
                <c:pt idx="5339">
                  <c:v>0.09</c:v>
                </c:pt>
                <c:pt idx="5340">
                  <c:v>0.09</c:v>
                </c:pt>
                <c:pt idx="5341">
                  <c:v>8.8999999999999996E-2</c:v>
                </c:pt>
                <c:pt idx="5342">
                  <c:v>0.09</c:v>
                </c:pt>
                <c:pt idx="5343">
                  <c:v>8.8999999999999996E-2</c:v>
                </c:pt>
                <c:pt idx="5344">
                  <c:v>0.09</c:v>
                </c:pt>
                <c:pt idx="5345">
                  <c:v>0.09</c:v>
                </c:pt>
                <c:pt idx="5346">
                  <c:v>0.09</c:v>
                </c:pt>
                <c:pt idx="5347">
                  <c:v>0.09</c:v>
                </c:pt>
                <c:pt idx="5348">
                  <c:v>8.8999999999999996E-2</c:v>
                </c:pt>
                <c:pt idx="5349">
                  <c:v>8.8999999999999996E-2</c:v>
                </c:pt>
                <c:pt idx="5350">
                  <c:v>9.0999999999999998E-2</c:v>
                </c:pt>
                <c:pt idx="5351">
                  <c:v>0.09</c:v>
                </c:pt>
                <c:pt idx="5352">
                  <c:v>0.09</c:v>
                </c:pt>
                <c:pt idx="5353">
                  <c:v>0.09</c:v>
                </c:pt>
                <c:pt idx="5354">
                  <c:v>8.8999999999999996E-2</c:v>
                </c:pt>
                <c:pt idx="5355">
                  <c:v>8.8999999999999996E-2</c:v>
                </c:pt>
                <c:pt idx="5356">
                  <c:v>0.09</c:v>
                </c:pt>
                <c:pt idx="5357">
                  <c:v>0.09</c:v>
                </c:pt>
                <c:pt idx="5358">
                  <c:v>0.09</c:v>
                </c:pt>
                <c:pt idx="5359">
                  <c:v>0.09</c:v>
                </c:pt>
                <c:pt idx="5360">
                  <c:v>0.09</c:v>
                </c:pt>
                <c:pt idx="5361">
                  <c:v>8.8999999999999996E-2</c:v>
                </c:pt>
                <c:pt idx="5362">
                  <c:v>0.09</c:v>
                </c:pt>
                <c:pt idx="5363">
                  <c:v>8.7999999999999995E-2</c:v>
                </c:pt>
                <c:pt idx="5364">
                  <c:v>8.8999999999999996E-2</c:v>
                </c:pt>
                <c:pt idx="5365">
                  <c:v>0.09</c:v>
                </c:pt>
                <c:pt idx="5366">
                  <c:v>0.09</c:v>
                </c:pt>
                <c:pt idx="5367">
                  <c:v>0.09</c:v>
                </c:pt>
                <c:pt idx="5368">
                  <c:v>0.09</c:v>
                </c:pt>
                <c:pt idx="5369">
                  <c:v>9.0999999999999998E-2</c:v>
                </c:pt>
                <c:pt idx="5370">
                  <c:v>9.0999999999999998E-2</c:v>
                </c:pt>
                <c:pt idx="5371">
                  <c:v>9.0999999999999998E-2</c:v>
                </c:pt>
                <c:pt idx="5372">
                  <c:v>9.0999999999999998E-2</c:v>
                </c:pt>
                <c:pt idx="5373">
                  <c:v>9.0999999999999998E-2</c:v>
                </c:pt>
                <c:pt idx="5374">
                  <c:v>9.0999999999999998E-2</c:v>
                </c:pt>
                <c:pt idx="5375">
                  <c:v>9.0999999999999998E-2</c:v>
                </c:pt>
                <c:pt idx="5376">
                  <c:v>9.1999999999999998E-2</c:v>
                </c:pt>
                <c:pt idx="5377">
                  <c:v>9.0999999999999998E-2</c:v>
                </c:pt>
                <c:pt idx="5378">
                  <c:v>9.0999999999999998E-2</c:v>
                </c:pt>
                <c:pt idx="5379">
                  <c:v>9.0999999999999998E-2</c:v>
                </c:pt>
                <c:pt idx="5380">
                  <c:v>0.09</c:v>
                </c:pt>
                <c:pt idx="5381">
                  <c:v>0.09</c:v>
                </c:pt>
                <c:pt idx="5382">
                  <c:v>0.09</c:v>
                </c:pt>
                <c:pt idx="5383">
                  <c:v>9.0999999999999998E-2</c:v>
                </c:pt>
                <c:pt idx="5384">
                  <c:v>0.09</c:v>
                </c:pt>
                <c:pt idx="5385">
                  <c:v>0.09</c:v>
                </c:pt>
                <c:pt idx="5386">
                  <c:v>0.09</c:v>
                </c:pt>
                <c:pt idx="5387">
                  <c:v>9.0999999999999998E-2</c:v>
                </c:pt>
                <c:pt idx="5388">
                  <c:v>9.1999999999999998E-2</c:v>
                </c:pt>
                <c:pt idx="5389">
                  <c:v>0.09</c:v>
                </c:pt>
                <c:pt idx="5390">
                  <c:v>8.8999999999999996E-2</c:v>
                </c:pt>
                <c:pt idx="5391">
                  <c:v>8.8999999999999996E-2</c:v>
                </c:pt>
                <c:pt idx="5392">
                  <c:v>8.8999999999999996E-2</c:v>
                </c:pt>
                <c:pt idx="5393">
                  <c:v>0.09</c:v>
                </c:pt>
                <c:pt idx="5394">
                  <c:v>0.09</c:v>
                </c:pt>
                <c:pt idx="5395">
                  <c:v>0.09</c:v>
                </c:pt>
                <c:pt idx="5396">
                  <c:v>0.09</c:v>
                </c:pt>
                <c:pt idx="5397">
                  <c:v>0.09</c:v>
                </c:pt>
                <c:pt idx="5398">
                  <c:v>0.09</c:v>
                </c:pt>
                <c:pt idx="5399">
                  <c:v>0.09</c:v>
                </c:pt>
                <c:pt idx="5400">
                  <c:v>0.09</c:v>
                </c:pt>
                <c:pt idx="5401">
                  <c:v>0.09</c:v>
                </c:pt>
                <c:pt idx="5402">
                  <c:v>9.0999999999999998E-2</c:v>
                </c:pt>
                <c:pt idx="5403">
                  <c:v>0.09</c:v>
                </c:pt>
                <c:pt idx="5404">
                  <c:v>0.09</c:v>
                </c:pt>
                <c:pt idx="5405">
                  <c:v>9.0999999999999998E-2</c:v>
                </c:pt>
                <c:pt idx="5406">
                  <c:v>9.0999999999999998E-2</c:v>
                </c:pt>
                <c:pt idx="5407">
                  <c:v>9.0999999999999998E-2</c:v>
                </c:pt>
                <c:pt idx="5408">
                  <c:v>0.09</c:v>
                </c:pt>
                <c:pt idx="5409">
                  <c:v>0.09</c:v>
                </c:pt>
                <c:pt idx="5410">
                  <c:v>0.09</c:v>
                </c:pt>
                <c:pt idx="5411">
                  <c:v>0.09</c:v>
                </c:pt>
                <c:pt idx="5412">
                  <c:v>0.09</c:v>
                </c:pt>
                <c:pt idx="5413">
                  <c:v>0.09</c:v>
                </c:pt>
                <c:pt idx="5414">
                  <c:v>0.09</c:v>
                </c:pt>
                <c:pt idx="5415">
                  <c:v>8.8999999999999996E-2</c:v>
                </c:pt>
                <c:pt idx="5416">
                  <c:v>8.8999999999999996E-2</c:v>
                </c:pt>
                <c:pt idx="5417">
                  <c:v>9.0999999999999998E-2</c:v>
                </c:pt>
                <c:pt idx="5418">
                  <c:v>8.8999999999999996E-2</c:v>
                </c:pt>
                <c:pt idx="5419">
                  <c:v>0.09</c:v>
                </c:pt>
                <c:pt idx="5420">
                  <c:v>0.09</c:v>
                </c:pt>
                <c:pt idx="5421">
                  <c:v>9.0999999999999998E-2</c:v>
                </c:pt>
                <c:pt idx="5422">
                  <c:v>0.09</c:v>
                </c:pt>
                <c:pt idx="5423">
                  <c:v>0.09</c:v>
                </c:pt>
                <c:pt idx="5424">
                  <c:v>9.0999999999999998E-2</c:v>
                </c:pt>
                <c:pt idx="5425">
                  <c:v>9.0999999999999998E-2</c:v>
                </c:pt>
                <c:pt idx="5426">
                  <c:v>9.0999999999999998E-2</c:v>
                </c:pt>
                <c:pt idx="5427">
                  <c:v>9.0999999999999998E-2</c:v>
                </c:pt>
                <c:pt idx="5428">
                  <c:v>9.0999999999999998E-2</c:v>
                </c:pt>
                <c:pt idx="5429">
                  <c:v>8.8999999999999996E-2</c:v>
                </c:pt>
                <c:pt idx="5430">
                  <c:v>8.7999999999999995E-2</c:v>
                </c:pt>
                <c:pt idx="5431">
                  <c:v>8.6999999999999994E-2</c:v>
                </c:pt>
                <c:pt idx="5432">
                  <c:v>9.0999999999999998E-2</c:v>
                </c:pt>
                <c:pt idx="5433">
                  <c:v>9.0999999999999998E-2</c:v>
                </c:pt>
                <c:pt idx="5434">
                  <c:v>0.09</c:v>
                </c:pt>
                <c:pt idx="5435">
                  <c:v>9.0999999999999998E-2</c:v>
                </c:pt>
                <c:pt idx="5436">
                  <c:v>0.09</c:v>
                </c:pt>
                <c:pt idx="5437">
                  <c:v>8.8999999999999996E-2</c:v>
                </c:pt>
                <c:pt idx="5438">
                  <c:v>0.09</c:v>
                </c:pt>
                <c:pt idx="5439">
                  <c:v>0.09</c:v>
                </c:pt>
                <c:pt idx="5440">
                  <c:v>0.09</c:v>
                </c:pt>
                <c:pt idx="5441">
                  <c:v>0.09</c:v>
                </c:pt>
                <c:pt idx="5442">
                  <c:v>0.09</c:v>
                </c:pt>
                <c:pt idx="5443">
                  <c:v>9.0999999999999998E-2</c:v>
                </c:pt>
                <c:pt idx="5444">
                  <c:v>0.09</c:v>
                </c:pt>
                <c:pt idx="5445">
                  <c:v>0.09</c:v>
                </c:pt>
                <c:pt idx="5446">
                  <c:v>0.09</c:v>
                </c:pt>
                <c:pt idx="5447">
                  <c:v>9.0999999999999998E-2</c:v>
                </c:pt>
                <c:pt idx="5448">
                  <c:v>9.0999999999999998E-2</c:v>
                </c:pt>
                <c:pt idx="5449">
                  <c:v>9.0999999999999998E-2</c:v>
                </c:pt>
                <c:pt idx="5450">
                  <c:v>9.0999999999999998E-2</c:v>
                </c:pt>
                <c:pt idx="5451">
                  <c:v>9.0999999999999998E-2</c:v>
                </c:pt>
                <c:pt idx="5452">
                  <c:v>9.0999999999999998E-2</c:v>
                </c:pt>
                <c:pt idx="5453">
                  <c:v>9.0999999999999998E-2</c:v>
                </c:pt>
                <c:pt idx="5454">
                  <c:v>9.0999999999999998E-2</c:v>
                </c:pt>
                <c:pt idx="5455">
                  <c:v>0.09</c:v>
                </c:pt>
                <c:pt idx="5456">
                  <c:v>9.0999999999999998E-2</c:v>
                </c:pt>
                <c:pt idx="5457">
                  <c:v>9.1999999999999998E-2</c:v>
                </c:pt>
                <c:pt idx="5458">
                  <c:v>9.0999999999999998E-2</c:v>
                </c:pt>
                <c:pt idx="5459">
                  <c:v>9.0999999999999998E-2</c:v>
                </c:pt>
                <c:pt idx="5460">
                  <c:v>9.0999999999999998E-2</c:v>
                </c:pt>
                <c:pt idx="5461">
                  <c:v>9.0999999999999998E-2</c:v>
                </c:pt>
                <c:pt idx="5462">
                  <c:v>9.0999999999999998E-2</c:v>
                </c:pt>
                <c:pt idx="5463">
                  <c:v>9.0999999999999998E-2</c:v>
                </c:pt>
                <c:pt idx="5464">
                  <c:v>9.0999999999999998E-2</c:v>
                </c:pt>
                <c:pt idx="5465">
                  <c:v>0.09</c:v>
                </c:pt>
                <c:pt idx="5466">
                  <c:v>9.0999999999999998E-2</c:v>
                </c:pt>
                <c:pt idx="5467">
                  <c:v>0.09</c:v>
                </c:pt>
                <c:pt idx="5468">
                  <c:v>9.0999999999999998E-2</c:v>
                </c:pt>
                <c:pt idx="5469">
                  <c:v>9.0999999999999998E-2</c:v>
                </c:pt>
                <c:pt idx="5470">
                  <c:v>9.1999999999999998E-2</c:v>
                </c:pt>
                <c:pt idx="5471">
                  <c:v>9.1999999999999998E-2</c:v>
                </c:pt>
                <c:pt idx="5472">
                  <c:v>9.0999999999999998E-2</c:v>
                </c:pt>
                <c:pt idx="5473">
                  <c:v>0.09</c:v>
                </c:pt>
                <c:pt idx="5474">
                  <c:v>0.09</c:v>
                </c:pt>
                <c:pt idx="5475">
                  <c:v>8.8999999999999996E-2</c:v>
                </c:pt>
                <c:pt idx="5476">
                  <c:v>0.09</c:v>
                </c:pt>
                <c:pt idx="5477">
                  <c:v>0.09</c:v>
                </c:pt>
                <c:pt idx="5478">
                  <c:v>0.09</c:v>
                </c:pt>
                <c:pt idx="5479">
                  <c:v>9.0999999999999998E-2</c:v>
                </c:pt>
                <c:pt idx="5480">
                  <c:v>9.0999999999999998E-2</c:v>
                </c:pt>
                <c:pt idx="5481">
                  <c:v>9.1999999999999998E-2</c:v>
                </c:pt>
                <c:pt idx="5482">
                  <c:v>9.1999999999999998E-2</c:v>
                </c:pt>
                <c:pt idx="5483">
                  <c:v>9.1999999999999998E-2</c:v>
                </c:pt>
                <c:pt idx="5484">
                  <c:v>9.1999999999999998E-2</c:v>
                </c:pt>
                <c:pt idx="5485">
                  <c:v>9.1999999999999998E-2</c:v>
                </c:pt>
                <c:pt idx="5486">
                  <c:v>9.1999999999999998E-2</c:v>
                </c:pt>
                <c:pt idx="5487">
                  <c:v>9.1999999999999998E-2</c:v>
                </c:pt>
                <c:pt idx="5488">
                  <c:v>9.0999999999999998E-2</c:v>
                </c:pt>
                <c:pt idx="5489">
                  <c:v>9.1999999999999998E-2</c:v>
                </c:pt>
                <c:pt idx="5490">
                  <c:v>9.1999999999999998E-2</c:v>
                </c:pt>
                <c:pt idx="5491">
                  <c:v>9.1999999999999998E-2</c:v>
                </c:pt>
                <c:pt idx="5492">
                  <c:v>9.0999999999999998E-2</c:v>
                </c:pt>
                <c:pt idx="5493">
                  <c:v>9.0999999999999998E-2</c:v>
                </c:pt>
                <c:pt idx="5494">
                  <c:v>9.0999999999999998E-2</c:v>
                </c:pt>
                <c:pt idx="5495">
                  <c:v>9.0999999999999998E-2</c:v>
                </c:pt>
                <c:pt idx="5496">
                  <c:v>9.0999999999999998E-2</c:v>
                </c:pt>
                <c:pt idx="5497">
                  <c:v>9.0999999999999998E-2</c:v>
                </c:pt>
                <c:pt idx="5498">
                  <c:v>9.1999999999999998E-2</c:v>
                </c:pt>
                <c:pt idx="5499">
                  <c:v>9.0999999999999998E-2</c:v>
                </c:pt>
                <c:pt idx="5500">
                  <c:v>9.0999999999999998E-2</c:v>
                </c:pt>
                <c:pt idx="5501">
                  <c:v>9.0999999999999998E-2</c:v>
                </c:pt>
                <c:pt idx="5502">
                  <c:v>9.0999999999999998E-2</c:v>
                </c:pt>
                <c:pt idx="5503">
                  <c:v>9.0999999999999998E-2</c:v>
                </c:pt>
                <c:pt idx="5504">
                  <c:v>9.0999999999999998E-2</c:v>
                </c:pt>
                <c:pt idx="5505">
                  <c:v>9.1999999999999998E-2</c:v>
                </c:pt>
                <c:pt idx="5506">
                  <c:v>9.0999999999999998E-2</c:v>
                </c:pt>
                <c:pt idx="5507">
                  <c:v>9.1999999999999998E-2</c:v>
                </c:pt>
                <c:pt idx="5508">
                  <c:v>9.1999999999999998E-2</c:v>
                </c:pt>
                <c:pt idx="5509">
                  <c:v>9.0999999999999998E-2</c:v>
                </c:pt>
                <c:pt idx="5510">
                  <c:v>9.0999999999999998E-2</c:v>
                </c:pt>
                <c:pt idx="5511">
                  <c:v>9.0999999999999998E-2</c:v>
                </c:pt>
                <c:pt idx="5512">
                  <c:v>9.0999999999999998E-2</c:v>
                </c:pt>
                <c:pt idx="5513">
                  <c:v>0.09</c:v>
                </c:pt>
                <c:pt idx="5514">
                  <c:v>9.0999999999999998E-2</c:v>
                </c:pt>
                <c:pt idx="5515">
                  <c:v>9.0999999999999998E-2</c:v>
                </c:pt>
                <c:pt idx="5516">
                  <c:v>9.0999999999999998E-2</c:v>
                </c:pt>
                <c:pt idx="5517">
                  <c:v>9.0999999999999998E-2</c:v>
                </c:pt>
                <c:pt idx="5518">
                  <c:v>9.0999999999999998E-2</c:v>
                </c:pt>
                <c:pt idx="5519">
                  <c:v>9.0999999999999998E-2</c:v>
                </c:pt>
                <c:pt idx="5520">
                  <c:v>0.09</c:v>
                </c:pt>
                <c:pt idx="5521">
                  <c:v>9.0999999999999998E-2</c:v>
                </c:pt>
                <c:pt idx="5522">
                  <c:v>9.0999999999999998E-2</c:v>
                </c:pt>
                <c:pt idx="5523">
                  <c:v>0.09</c:v>
                </c:pt>
                <c:pt idx="5524">
                  <c:v>0.09</c:v>
                </c:pt>
                <c:pt idx="5525">
                  <c:v>0.09</c:v>
                </c:pt>
                <c:pt idx="5526">
                  <c:v>0.09</c:v>
                </c:pt>
                <c:pt idx="5527">
                  <c:v>9.0999999999999998E-2</c:v>
                </c:pt>
                <c:pt idx="5528">
                  <c:v>0.09</c:v>
                </c:pt>
                <c:pt idx="5529">
                  <c:v>9.0999999999999998E-2</c:v>
                </c:pt>
                <c:pt idx="5530">
                  <c:v>9.0999999999999998E-2</c:v>
                </c:pt>
                <c:pt idx="5531">
                  <c:v>0.09</c:v>
                </c:pt>
                <c:pt idx="5532">
                  <c:v>0.09</c:v>
                </c:pt>
                <c:pt idx="5533">
                  <c:v>9.0999999999999998E-2</c:v>
                </c:pt>
                <c:pt idx="5534">
                  <c:v>9.0999999999999998E-2</c:v>
                </c:pt>
                <c:pt idx="5535">
                  <c:v>0.09</c:v>
                </c:pt>
                <c:pt idx="5536">
                  <c:v>9.0999999999999998E-2</c:v>
                </c:pt>
                <c:pt idx="5537">
                  <c:v>9.1999999999999998E-2</c:v>
                </c:pt>
                <c:pt idx="5538">
                  <c:v>9.1999999999999998E-2</c:v>
                </c:pt>
                <c:pt idx="5539">
                  <c:v>9.1999999999999998E-2</c:v>
                </c:pt>
                <c:pt idx="5540">
                  <c:v>9.0999999999999998E-2</c:v>
                </c:pt>
                <c:pt idx="5541">
                  <c:v>9.1999999999999998E-2</c:v>
                </c:pt>
                <c:pt idx="5542">
                  <c:v>9.1999999999999998E-2</c:v>
                </c:pt>
                <c:pt idx="5543">
                  <c:v>9.2999999999999999E-2</c:v>
                </c:pt>
                <c:pt idx="5544">
                  <c:v>9.0999999999999998E-2</c:v>
                </c:pt>
                <c:pt idx="5545">
                  <c:v>9.1999999999999998E-2</c:v>
                </c:pt>
                <c:pt idx="5546">
                  <c:v>9.1999999999999998E-2</c:v>
                </c:pt>
                <c:pt idx="5547">
                  <c:v>9.1999999999999998E-2</c:v>
                </c:pt>
                <c:pt idx="5548">
                  <c:v>9.1999999999999998E-2</c:v>
                </c:pt>
                <c:pt idx="5549">
                  <c:v>9.1999999999999998E-2</c:v>
                </c:pt>
                <c:pt idx="5550">
                  <c:v>9.1999999999999998E-2</c:v>
                </c:pt>
                <c:pt idx="5551">
                  <c:v>9.1999999999999998E-2</c:v>
                </c:pt>
                <c:pt idx="5552">
                  <c:v>9.0999999999999998E-2</c:v>
                </c:pt>
                <c:pt idx="5553">
                  <c:v>9.0999999999999998E-2</c:v>
                </c:pt>
                <c:pt idx="5554">
                  <c:v>9.1999999999999998E-2</c:v>
                </c:pt>
                <c:pt idx="5555">
                  <c:v>9.1999999999999998E-2</c:v>
                </c:pt>
                <c:pt idx="5556">
                  <c:v>9.1999999999999998E-2</c:v>
                </c:pt>
                <c:pt idx="5557">
                  <c:v>9.1999999999999998E-2</c:v>
                </c:pt>
                <c:pt idx="5558">
                  <c:v>9.0999999999999998E-2</c:v>
                </c:pt>
                <c:pt idx="5559">
                  <c:v>9.1999999999999998E-2</c:v>
                </c:pt>
                <c:pt idx="5560">
                  <c:v>9.0999999999999998E-2</c:v>
                </c:pt>
                <c:pt idx="5561">
                  <c:v>9.0999999999999998E-2</c:v>
                </c:pt>
                <c:pt idx="5562">
                  <c:v>9.0999999999999998E-2</c:v>
                </c:pt>
                <c:pt idx="5563">
                  <c:v>9.0999999999999998E-2</c:v>
                </c:pt>
                <c:pt idx="5564">
                  <c:v>9.1999999999999998E-2</c:v>
                </c:pt>
                <c:pt idx="5565">
                  <c:v>9.0999999999999998E-2</c:v>
                </c:pt>
                <c:pt idx="5566">
                  <c:v>9.1999999999999998E-2</c:v>
                </c:pt>
                <c:pt idx="5567">
                  <c:v>9.0999999999999998E-2</c:v>
                </c:pt>
                <c:pt idx="5568">
                  <c:v>9.1999999999999998E-2</c:v>
                </c:pt>
                <c:pt idx="5569">
                  <c:v>9.1999999999999998E-2</c:v>
                </c:pt>
                <c:pt idx="5570">
                  <c:v>0.09</c:v>
                </c:pt>
                <c:pt idx="5571">
                  <c:v>9.0999999999999998E-2</c:v>
                </c:pt>
                <c:pt idx="5572">
                  <c:v>9.0999999999999998E-2</c:v>
                </c:pt>
                <c:pt idx="5573">
                  <c:v>9.1999999999999998E-2</c:v>
                </c:pt>
                <c:pt idx="5574">
                  <c:v>9.0999999999999998E-2</c:v>
                </c:pt>
                <c:pt idx="5575">
                  <c:v>9.0999999999999998E-2</c:v>
                </c:pt>
                <c:pt idx="5576">
                  <c:v>9.1999999999999998E-2</c:v>
                </c:pt>
                <c:pt idx="5577">
                  <c:v>9.1999999999999998E-2</c:v>
                </c:pt>
                <c:pt idx="5578">
                  <c:v>9.2999999999999999E-2</c:v>
                </c:pt>
                <c:pt idx="5579">
                  <c:v>9.2999999999999999E-2</c:v>
                </c:pt>
                <c:pt idx="5580">
                  <c:v>9.1999999999999998E-2</c:v>
                </c:pt>
                <c:pt idx="5581">
                  <c:v>9.1999999999999998E-2</c:v>
                </c:pt>
                <c:pt idx="5582">
                  <c:v>9.1999999999999998E-2</c:v>
                </c:pt>
                <c:pt idx="5583">
                  <c:v>9.2999999999999999E-2</c:v>
                </c:pt>
                <c:pt idx="5584">
                  <c:v>9.1999999999999998E-2</c:v>
                </c:pt>
                <c:pt idx="5585">
                  <c:v>9.1999999999999998E-2</c:v>
                </c:pt>
                <c:pt idx="5586">
                  <c:v>9.1999999999999998E-2</c:v>
                </c:pt>
                <c:pt idx="5587">
                  <c:v>9.2999999999999999E-2</c:v>
                </c:pt>
                <c:pt idx="5588">
                  <c:v>9.1999999999999998E-2</c:v>
                </c:pt>
                <c:pt idx="5589">
                  <c:v>9.1999999999999998E-2</c:v>
                </c:pt>
                <c:pt idx="5590">
                  <c:v>9.1999999999999998E-2</c:v>
                </c:pt>
                <c:pt idx="5591">
                  <c:v>9.2999999999999999E-2</c:v>
                </c:pt>
                <c:pt idx="5592">
                  <c:v>9.2999999999999999E-2</c:v>
                </c:pt>
                <c:pt idx="5593">
                  <c:v>9.1999999999999998E-2</c:v>
                </c:pt>
                <c:pt idx="5594">
                  <c:v>9.0999999999999998E-2</c:v>
                </c:pt>
                <c:pt idx="5595">
                  <c:v>9.1999999999999998E-2</c:v>
                </c:pt>
                <c:pt idx="5596">
                  <c:v>9.1999999999999998E-2</c:v>
                </c:pt>
                <c:pt idx="5597">
                  <c:v>9.0999999999999998E-2</c:v>
                </c:pt>
                <c:pt idx="5598">
                  <c:v>9.0999999999999998E-2</c:v>
                </c:pt>
                <c:pt idx="5599">
                  <c:v>9.1999999999999998E-2</c:v>
                </c:pt>
                <c:pt idx="5600">
                  <c:v>9.1999999999999998E-2</c:v>
                </c:pt>
                <c:pt idx="5601">
                  <c:v>9.1999999999999998E-2</c:v>
                </c:pt>
                <c:pt idx="5602">
                  <c:v>9.1999999999999998E-2</c:v>
                </c:pt>
                <c:pt idx="5603">
                  <c:v>9.1999999999999998E-2</c:v>
                </c:pt>
                <c:pt idx="5604">
                  <c:v>9.0999999999999998E-2</c:v>
                </c:pt>
                <c:pt idx="5605">
                  <c:v>9.1999999999999998E-2</c:v>
                </c:pt>
                <c:pt idx="5606">
                  <c:v>9.1999999999999998E-2</c:v>
                </c:pt>
                <c:pt idx="5607">
                  <c:v>9.1999999999999998E-2</c:v>
                </c:pt>
                <c:pt idx="5608">
                  <c:v>9.0999999999999998E-2</c:v>
                </c:pt>
                <c:pt idx="5609">
                  <c:v>9.0999999999999998E-2</c:v>
                </c:pt>
                <c:pt idx="5610">
                  <c:v>9.1999999999999998E-2</c:v>
                </c:pt>
                <c:pt idx="5611">
                  <c:v>9.1999999999999998E-2</c:v>
                </c:pt>
                <c:pt idx="5612">
                  <c:v>9.1999999999999998E-2</c:v>
                </c:pt>
                <c:pt idx="5613">
                  <c:v>9.1999999999999998E-2</c:v>
                </c:pt>
                <c:pt idx="5614">
                  <c:v>9.1999999999999998E-2</c:v>
                </c:pt>
                <c:pt idx="5615">
                  <c:v>9.0999999999999998E-2</c:v>
                </c:pt>
                <c:pt idx="5616">
                  <c:v>0.09</c:v>
                </c:pt>
                <c:pt idx="5617">
                  <c:v>9.0999999999999998E-2</c:v>
                </c:pt>
                <c:pt idx="5618">
                  <c:v>9.0999999999999998E-2</c:v>
                </c:pt>
                <c:pt idx="5619">
                  <c:v>9.0999999999999998E-2</c:v>
                </c:pt>
                <c:pt idx="5620">
                  <c:v>9.0999999999999998E-2</c:v>
                </c:pt>
                <c:pt idx="5621">
                  <c:v>9.1999999999999998E-2</c:v>
                </c:pt>
                <c:pt idx="5622">
                  <c:v>9.0999999999999998E-2</c:v>
                </c:pt>
                <c:pt idx="5623">
                  <c:v>9.1999999999999998E-2</c:v>
                </c:pt>
                <c:pt idx="5624">
                  <c:v>9.1999999999999998E-2</c:v>
                </c:pt>
                <c:pt idx="5625">
                  <c:v>9.0999999999999998E-2</c:v>
                </c:pt>
                <c:pt idx="5626">
                  <c:v>9.0999999999999998E-2</c:v>
                </c:pt>
                <c:pt idx="5627">
                  <c:v>9.1999999999999998E-2</c:v>
                </c:pt>
                <c:pt idx="5628">
                  <c:v>9.1999999999999998E-2</c:v>
                </c:pt>
                <c:pt idx="5629">
                  <c:v>9.0999999999999998E-2</c:v>
                </c:pt>
                <c:pt idx="5630">
                  <c:v>9.1999999999999998E-2</c:v>
                </c:pt>
                <c:pt idx="5631">
                  <c:v>9.1999999999999998E-2</c:v>
                </c:pt>
                <c:pt idx="5632">
                  <c:v>9.0999999999999998E-2</c:v>
                </c:pt>
                <c:pt idx="5633">
                  <c:v>9.0999999999999998E-2</c:v>
                </c:pt>
                <c:pt idx="5634">
                  <c:v>9.1999999999999998E-2</c:v>
                </c:pt>
                <c:pt idx="5635">
                  <c:v>9.2999999999999999E-2</c:v>
                </c:pt>
                <c:pt idx="5636">
                  <c:v>9.2999999999999999E-2</c:v>
                </c:pt>
                <c:pt idx="5637">
                  <c:v>9.2999999999999999E-2</c:v>
                </c:pt>
                <c:pt idx="5638">
                  <c:v>9.2999999999999999E-2</c:v>
                </c:pt>
                <c:pt idx="5639">
                  <c:v>9.2999999999999999E-2</c:v>
                </c:pt>
                <c:pt idx="5640">
                  <c:v>9.2999999999999999E-2</c:v>
                </c:pt>
                <c:pt idx="5641">
                  <c:v>9.2999999999999999E-2</c:v>
                </c:pt>
                <c:pt idx="5642">
                  <c:v>9.2999999999999999E-2</c:v>
                </c:pt>
                <c:pt idx="5643">
                  <c:v>9.4E-2</c:v>
                </c:pt>
                <c:pt idx="5644">
                  <c:v>9.2999999999999999E-2</c:v>
                </c:pt>
                <c:pt idx="5645">
                  <c:v>9.2999999999999999E-2</c:v>
                </c:pt>
                <c:pt idx="5646">
                  <c:v>9.1999999999999998E-2</c:v>
                </c:pt>
                <c:pt idx="5647">
                  <c:v>9.1999999999999998E-2</c:v>
                </c:pt>
                <c:pt idx="5648">
                  <c:v>9.2999999999999999E-2</c:v>
                </c:pt>
                <c:pt idx="5649">
                  <c:v>9.1999999999999998E-2</c:v>
                </c:pt>
                <c:pt idx="5650">
                  <c:v>9.1999999999999998E-2</c:v>
                </c:pt>
                <c:pt idx="5651">
                  <c:v>9.2999999999999999E-2</c:v>
                </c:pt>
                <c:pt idx="5652">
                  <c:v>9.4E-2</c:v>
                </c:pt>
                <c:pt idx="5653">
                  <c:v>9.2999999999999999E-2</c:v>
                </c:pt>
                <c:pt idx="5654">
                  <c:v>9.2999999999999999E-2</c:v>
                </c:pt>
                <c:pt idx="5655">
                  <c:v>9.2999999999999999E-2</c:v>
                </c:pt>
                <c:pt idx="5656">
                  <c:v>9.1999999999999998E-2</c:v>
                </c:pt>
                <c:pt idx="5657">
                  <c:v>9.1999999999999998E-2</c:v>
                </c:pt>
                <c:pt idx="5658">
                  <c:v>9.0999999999999998E-2</c:v>
                </c:pt>
                <c:pt idx="5659">
                  <c:v>9.1999999999999998E-2</c:v>
                </c:pt>
                <c:pt idx="5660">
                  <c:v>9.1999999999999998E-2</c:v>
                </c:pt>
                <c:pt idx="5661">
                  <c:v>9.1999999999999998E-2</c:v>
                </c:pt>
                <c:pt idx="5662">
                  <c:v>9.1999999999999998E-2</c:v>
                </c:pt>
                <c:pt idx="5663">
                  <c:v>9.1999999999999998E-2</c:v>
                </c:pt>
                <c:pt idx="5664">
                  <c:v>9.2999999999999999E-2</c:v>
                </c:pt>
                <c:pt idx="5665">
                  <c:v>9.2999999999999999E-2</c:v>
                </c:pt>
                <c:pt idx="5666">
                  <c:v>9.1999999999999998E-2</c:v>
                </c:pt>
                <c:pt idx="5667">
                  <c:v>9.1999999999999998E-2</c:v>
                </c:pt>
                <c:pt idx="5668">
                  <c:v>9.2999999999999999E-2</c:v>
                </c:pt>
                <c:pt idx="5669">
                  <c:v>9.1999999999999998E-2</c:v>
                </c:pt>
                <c:pt idx="5670">
                  <c:v>9.1999999999999998E-2</c:v>
                </c:pt>
                <c:pt idx="5671">
                  <c:v>9.1999999999999998E-2</c:v>
                </c:pt>
                <c:pt idx="5672">
                  <c:v>9.1999999999999998E-2</c:v>
                </c:pt>
                <c:pt idx="5673">
                  <c:v>9.1999999999999998E-2</c:v>
                </c:pt>
                <c:pt idx="5674">
                  <c:v>9.1999999999999998E-2</c:v>
                </c:pt>
                <c:pt idx="5675">
                  <c:v>9.1999999999999998E-2</c:v>
                </c:pt>
                <c:pt idx="5676">
                  <c:v>9.1999999999999998E-2</c:v>
                </c:pt>
                <c:pt idx="5677">
                  <c:v>9.1999999999999998E-2</c:v>
                </c:pt>
                <c:pt idx="5678">
                  <c:v>9.1999999999999998E-2</c:v>
                </c:pt>
                <c:pt idx="5679">
                  <c:v>9.1999999999999998E-2</c:v>
                </c:pt>
                <c:pt idx="5680">
                  <c:v>9.1999999999999998E-2</c:v>
                </c:pt>
                <c:pt idx="5681">
                  <c:v>9.2999999999999999E-2</c:v>
                </c:pt>
                <c:pt idx="5682">
                  <c:v>9.1999999999999998E-2</c:v>
                </c:pt>
                <c:pt idx="5683">
                  <c:v>9.1999999999999998E-2</c:v>
                </c:pt>
                <c:pt idx="5684">
                  <c:v>9.1999999999999998E-2</c:v>
                </c:pt>
                <c:pt idx="5685">
                  <c:v>9.1999999999999998E-2</c:v>
                </c:pt>
                <c:pt idx="5686">
                  <c:v>9.1999999999999998E-2</c:v>
                </c:pt>
                <c:pt idx="5687">
                  <c:v>9.1999999999999998E-2</c:v>
                </c:pt>
                <c:pt idx="5688">
                  <c:v>9.1999999999999998E-2</c:v>
                </c:pt>
                <c:pt idx="5689">
                  <c:v>9.0999999999999998E-2</c:v>
                </c:pt>
                <c:pt idx="5690">
                  <c:v>9.0999999999999998E-2</c:v>
                </c:pt>
                <c:pt idx="5691">
                  <c:v>9.0999999999999998E-2</c:v>
                </c:pt>
                <c:pt idx="5692">
                  <c:v>9.0999999999999998E-2</c:v>
                </c:pt>
                <c:pt idx="5693">
                  <c:v>9.0999999999999998E-2</c:v>
                </c:pt>
                <c:pt idx="5694">
                  <c:v>9.0999999999999998E-2</c:v>
                </c:pt>
                <c:pt idx="5695">
                  <c:v>9.0999999999999998E-2</c:v>
                </c:pt>
                <c:pt idx="5696">
                  <c:v>9.0999999999999998E-2</c:v>
                </c:pt>
                <c:pt idx="5697">
                  <c:v>9.0999999999999998E-2</c:v>
                </c:pt>
                <c:pt idx="5698">
                  <c:v>9.0999999999999998E-2</c:v>
                </c:pt>
                <c:pt idx="5699">
                  <c:v>9.1999999999999998E-2</c:v>
                </c:pt>
                <c:pt idx="5700">
                  <c:v>9.0999999999999998E-2</c:v>
                </c:pt>
                <c:pt idx="5701">
                  <c:v>9.0999999999999998E-2</c:v>
                </c:pt>
                <c:pt idx="5702">
                  <c:v>9.0999999999999998E-2</c:v>
                </c:pt>
                <c:pt idx="5703">
                  <c:v>9.0999999999999998E-2</c:v>
                </c:pt>
                <c:pt idx="5704">
                  <c:v>9.1999999999999998E-2</c:v>
                </c:pt>
                <c:pt idx="5705">
                  <c:v>9.1999999999999998E-2</c:v>
                </c:pt>
                <c:pt idx="5706">
                  <c:v>9.1999999999999998E-2</c:v>
                </c:pt>
                <c:pt idx="5707">
                  <c:v>9.1999999999999998E-2</c:v>
                </c:pt>
                <c:pt idx="5708">
                  <c:v>9.1999999999999998E-2</c:v>
                </c:pt>
                <c:pt idx="5709">
                  <c:v>9.0999999999999998E-2</c:v>
                </c:pt>
                <c:pt idx="5710">
                  <c:v>0.09</c:v>
                </c:pt>
                <c:pt idx="5711">
                  <c:v>9.0999999999999998E-2</c:v>
                </c:pt>
                <c:pt idx="5712">
                  <c:v>9.0999999999999998E-2</c:v>
                </c:pt>
                <c:pt idx="5713">
                  <c:v>9.1999999999999998E-2</c:v>
                </c:pt>
                <c:pt idx="5714">
                  <c:v>9.1999999999999998E-2</c:v>
                </c:pt>
                <c:pt idx="5715">
                  <c:v>9.0999999999999998E-2</c:v>
                </c:pt>
                <c:pt idx="5716">
                  <c:v>9.0999999999999998E-2</c:v>
                </c:pt>
                <c:pt idx="5717">
                  <c:v>9.0999999999999998E-2</c:v>
                </c:pt>
                <c:pt idx="5718">
                  <c:v>9.0999999999999998E-2</c:v>
                </c:pt>
                <c:pt idx="5719">
                  <c:v>9.1999999999999998E-2</c:v>
                </c:pt>
                <c:pt idx="5720">
                  <c:v>9.1999999999999998E-2</c:v>
                </c:pt>
                <c:pt idx="5721">
                  <c:v>9.1999999999999998E-2</c:v>
                </c:pt>
                <c:pt idx="5722">
                  <c:v>9.1999999999999998E-2</c:v>
                </c:pt>
                <c:pt idx="5723">
                  <c:v>9.1999999999999998E-2</c:v>
                </c:pt>
                <c:pt idx="5724">
                  <c:v>9.1999999999999998E-2</c:v>
                </c:pt>
                <c:pt idx="5725">
                  <c:v>9.0999999999999998E-2</c:v>
                </c:pt>
                <c:pt idx="5726">
                  <c:v>9.1999999999999998E-2</c:v>
                </c:pt>
                <c:pt idx="5727">
                  <c:v>9.1999999999999998E-2</c:v>
                </c:pt>
                <c:pt idx="5728">
                  <c:v>9.1999999999999998E-2</c:v>
                </c:pt>
                <c:pt idx="5729">
                  <c:v>9.1999999999999998E-2</c:v>
                </c:pt>
                <c:pt idx="5730">
                  <c:v>9.2999999999999999E-2</c:v>
                </c:pt>
                <c:pt idx="5731">
                  <c:v>9.1999999999999998E-2</c:v>
                </c:pt>
                <c:pt idx="5732">
                  <c:v>9.0999999999999998E-2</c:v>
                </c:pt>
                <c:pt idx="5733">
                  <c:v>9.1999999999999998E-2</c:v>
                </c:pt>
                <c:pt idx="5734">
                  <c:v>9.1999999999999998E-2</c:v>
                </c:pt>
                <c:pt idx="5735">
                  <c:v>9.1999999999999998E-2</c:v>
                </c:pt>
                <c:pt idx="5736">
                  <c:v>9.1999999999999998E-2</c:v>
                </c:pt>
                <c:pt idx="5737">
                  <c:v>9.1999999999999998E-2</c:v>
                </c:pt>
                <c:pt idx="5738">
                  <c:v>9.0999999999999998E-2</c:v>
                </c:pt>
                <c:pt idx="5739">
                  <c:v>9.1999999999999998E-2</c:v>
                </c:pt>
                <c:pt idx="5740">
                  <c:v>9.1999999999999998E-2</c:v>
                </c:pt>
                <c:pt idx="5741">
                  <c:v>9.1999999999999998E-2</c:v>
                </c:pt>
                <c:pt idx="5742">
                  <c:v>9.1999999999999998E-2</c:v>
                </c:pt>
                <c:pt idx="5743">
                  <c:v>9.1999999999999998E-2</c:v>
                </c:pt>
                <c:pt idx="5744">
                  <c:v>9.1999999999999998E-2</c:v>
                </c:pt>
                <c:pt idx="5745">
                  <c:v>9.1999999999999998E-2</c:v>
                </c:pt>
                <c:pt idx="5746">
                  <c:v>9.1999999999999998E-2</c:v>
                </c:pt>
                <c:pt idx="5747">
                  <c:v>9.1999999999999998E-2</c:v>
                </c:pt>
                <c:pt idx="5748">
                  <c:v>9.0999999999999998E-2</c:v>
                </c:pt>
                <c:pt idx="5749">
                  <c:v>9.0999999999999998E-2</c:v>
                </c:pt>
                <c:pt idx="5750">
                  <c:v>9.1999999999999998E-2</c:v>
                </c:pt>
                <c:pt idx="5751">
                  <c:v>9.1999999999999998E-2</c:v>
                </c:pt>
                <c:pt idx="5752">
                  <c:v>9.0999999999999998E-2</c:v>
                </c:pt>
                <c:pt idx="5753">
                  <c:v>9.0999999999999998E-2</c:v>
                </c:pt>
                <c:pt idx="5754">
                  <c:v>9.0999999999999998E-2</c:v>
                </c:pt>
                <c:pt idx="5755">
                  <c:v>0.09</c:v>
                </c:pt>
                <c:pt idx="5756">
                  <c:v>0.09</c:v>
                </c:pt>
                <c:pt idx="5757">
                  <c:v>9.0999999999999998E-2</c:v>
                </c:pt>
                <c:pt idx="5758">
                  <c:v>9.0999999999999998E-2</c:v>
                </c:pt>
                <c:pt idx="5759">
                  <c:v>9.0999999999999998E-2</c:v>
                </c:pt>
                <c:pt idx="5760">
                  <c:v>9.1999999999999998E-2</c:v>
                </c:pt>
                <c:pt idx="5761">
                  <c:v>9.0999999999999998E-2</c:v>
                </c:pt>
                <c:pt idx="5762">
                  <c:v>9.0999999999999998E-2</c:v>
                </c:pt>
                <c:pt idx="5763">
                  <c:v>9.0999999999999998E-2</c:v>
                </c:pt>
                <c:pt idx="5764">
                  <c:v>9.0999999999999998E-2</c:v>
                </c:pt>
                <c:pt idx="5765">
                  <c:v>9.0999999999999998E-2</c:v>
                </c:pt>
                <c:pt idx="5766">
                  <c:v>9.0999999999999998E-2</c:v>
                </c:pt>
                <c:pt idx="5767">
                  <c:v>9.0999999999999998E-2</c:v>
                </c:pt>
                <c:pt idx="5768">
                  <c:v>0.09</c:v>
                </c:pt>
                <c:pt idx="5769">
                  <c:v>9.0999999999999998E-2</c:v>
                </c:pt>
                <c:pt idx="5770">
                  <c:v>9.1999999999999998E-2</c:v>
                </c:pt>
                <c:pt idx="5771">
                  <c:v>9.0999999999999998E-2</c:v>
                </c:pt>
                <c:pt idx="5772">
                  <c:v>9.0999999999999998E-2</c:v>
                </c:pt>
                <c:pt idx="5773">
                  <c:v>9.1999999999999998E-2</c:v>
                </c:pt>
                <c:pt idx="5774">
                  <c:v>9.1999999999999998E-2</c:v>
                </c:pt>
                <c:pt idx="5775">
                  <c:v>9.1999999999999998E-2</c:v>
                </c:pt>
                <c:pt idx="5776">
                  <c:v>9.0999999999999998E-2</c:v>
                </c:pt>
                <c:pt idx="5777">
                  <c:v>9.2999999999999999E-2</c:v>
                </c:pt>
                <c:pt idx="5778">
                  <c:v>9.1999999999999998E-2</c:v>
                </c:pt>
                <c:pt idx="5779">
                  <c:v>9.1999999999999998E-2</c:v>
                </c:pt>
                <c:pt idx="5780">
                  <c:v>9.1999999999999998E-2</c:v>
                </c:pt>
                <c:pt idx="5781">
                  <c:v>9.2999999999999999E-2</c:v>
                </c:pt>
                <c:pt idx="5782">
                  <c:v>9.2999999999999999E-2</c:v>
                </c:pt>
                <c:pt idx="5783">
                  <c:v>9.2999999999999999E-2</c:v>
                </c:pt>
                <c:pt idx="5784">
                  <c:v>9.2999999999999999E-2</c:v>
                </c:pt>
                <c:pt idx="5785">
                  <c:v>9.1999999999999998E-2</c:v>
                </c:pt>
                <c:pt idx="5786">
                  <c:v>9.1999999999999998E-2</c:v>
                </c:pt>
                <c:pt idx="5787">
                  <c:v>9.1999999999999998E-2</c:v>
                </c:pt>
                <c:pt idx="5788">
                  <c:v>9.1999999999999998E-2</c:v>
                </c:pt>
                <c:pt idx="5789">
                  <c:v>9.0999999999999998E-2</c:v>
                </c:pt>
                <c:pt idx="5790">
                  <c:v>9.1999999999999998E-2</c:v>
                </c:pt>
                <c:pt idx="5791">
                  <c:v>9.0999999999999998E-2</c:v>
                </c:pt>
                <c:pt idx="5792">
                  <c:v>9.1999999999999998E-2</c:v>
                </c:pt>
                <c:pt idx="5793">
                  <c:v>9.0999999999999998E-2</c:v>
                </c:pt>
                <c:pt idx="5794">
                  <c:v>9.1999999999999998E-2</c:v>
                </c:pt>
                <c:pt idx="5795">
                  <c:v>9.1999999999999998E-2</c:v>
                </c:pt>
                <c:pt idx="5796">
                  <c:v>9.0999999999999998E-2</c:v>
                </c:pt>
                <c:pt idx="5797">
                  <c:v>9.0999999999999998E-2</c:v>
                </c:pt>
                <c:pt idx="5798">
                  <c:v>0.09</c:v>
                </c:pt>
                <c:pt idx="5799">
                  <c:v>0.09</c:v>
                </c:pt>
                <c:pt idx="5800">
                  <c:v>9.0999999999999998E-2</c:v>
                </c:pt>
                <c:pt idx="5801">
                  <c:v>9.0999999999999998E-2</c:v>
                </c:pt>
                <c:pt idx="5802">
                  <c:v>9.1999999999999998E-2</c:v>
                </c:pt>
                <c:pt idx="5803">
                  <c:v>9.1999999999999998E-2</c:v>
                </c:pt>
                <c:pt idx="5804">
                  <c:v>9.1999999999999998E-2</c:v>
                </c:pt>
                <c:pt idx="5805">
                  <c:v>9.1999999999999998E-2</c:v>
                </c:pt>
                <c:pt idx="5806">
                  <c:v>9.1999999999999998E-2</c:v>
                </c:pt>
                <c:pt idx="5807">
                  <c:v>9.0999999999999998E-2</c:v>
                </c:pt>
                <c:pt idx="5808">
                  <c:v>9.1999999999999998E-2</c:v>
                </c:pt>
                <c:pt idx="5809">
                  <c:v>9.2999999999999999E-2</c:v>
                </c:pt>
                <c:pt idx="5810">
                  <c:v>9.1999999999999998E-2</c:v>
                </c:pt>
                <c:pt idx="5811">
                  <c:v>9.1999999999999998E-2</c:v>
                </c:pt>
                <c:pt idx="5812">
                  <c:v>9.1999999999999998E-2</c:v>
                </c:pt>
                <c:pt idx="5813">
                  <c:v>9.0999999999999998E-2</c:v>
                </c:pt>
                <c:pt idx="5814">
                  <c:v>9.1999999999999998E-2</c:v>
                </c:pt>
                <c:pt idx="5815">
                  <c:v>9.0999999999999998E-2</c:v>
                </c:pt>
                <c:pt idx="5816">
                  <c:v>0.09</c:v>
                </c:pt>
                <c:pt idx="5817">
                  <c:v>8.8999999999999996E-2</c:v>
                </c:pt>
                <c:pt idx="5818">
                  <c:v>9.0999999999999998E-2</c:v>
                </c:pt>
                <c:pt idx="5819">
                  <c:v>0.09</c:v>
                </c:pt>
                <c:pt idx="5820">
                  <c:v>9.0999999999999998E-2</c:v>
                </c:pt>
                <c:pt idx="5821">
                  <c:v>9.0999999999999998E-2</c:v>
                </c:pt>
                <c:pt idx="5822">
                  <c:v>9.0999999999999998E-2</c:v>
                </c:pt>
                <c:pt idx="5823">
                  <c:v>8.8999999999999996E-2</c:v>
                </c:pt>
                <c:pt idx="5824">
                  <c:v>0.09</c:v>
                </c:pt>
                <c:pt idx="5825">
                  <c:v>0.09</c:v>
                </c:pt>
                <c:pt idx="5826">
                  <c:v>0.09</c:v>
                </c:pt>
                <c:pt idx="5827">
                  <c:v>8.8999999999999996E-2</c:v>
                </c:pt>
                <c:pt idx="5828">
                  <c:v>8.8999999999999996E-2</c:v>
                </c:pt>
                <c:pt idx="5829">
                  <c:v>0.09</c:v>
                </c:pt>
                <c:pt idx="5830">
                  <c:v>0.09</c:v>
                </c:pt>
                <c:pt idx="5831">
                  <c:v>0.09</c:v>
                </c:pt>
                <c:pt idx="5832">
                  <c:v>0.09</c:v>
                </c:pt>
                <c:pt idx="5833">
                  <c:v>0.09</c:v>
                </c:pt>
                <c:pt idx="5834">
                  <c:v>0.09</c:v>
                </c:pt>
                <c:pt idx="5835">
                  <c:v>0.09</c:v>
                </c:pt>
                <c:pt idx="5836">
                  <c:v>0.09</c:v>
                </c:pt>
                <c:pt idx="5837">
                  <c:v>0.09</c:v>
                </c:pt>
                <c:pt idx="5838">
                  <c:v>0.09</c:v>
                </c:pt>
                <c:pt idx="5839">
                  <c:v>0.09</c:v>
                </c:pt>
                <c:pt idx="5840">
                  <c:v>8.8999999999999996E-2</c:v>
                </c:pt>
                <c:pt idx="5841">
                  <c:v>8.8999999999999996E-2</c:v>
                </c:pt>
                <c:pt idx="5842">
                  <c:v>8.8999999999999996E-2</c:v>
                </c:pt>
                <c:pt idx="5843">
                  <c:v>0.09</c:v>
                </c:pt>
                <c:pt idx="5844">
                  <c:v>0.09</c:v>
                </c:pt>
                <c:pt idx="5845">
                  <c:v>8.8999999999999996E-2</c:v>
                </c:pt>
                <c:pt idx="5846">
                  <c:v>0.09</c:v>
                </c:pt>
                <c:pt idx="5847">
                  <c:v>0.09</c:v>
                </c:pt>
                <c:pt idx="5848">
                  <c:v>0.09</c:v>
                </c:pt>
                <c:pt idx="5849">
                  <c:v>8.7999999999999995E-2</c:v>
                </c:pt>
                <c:pt idx="5850">
                  <c:v>8.8999999999999996E-2</c:v>
                </c:pt>
                <c:pt idx="5851">
                  <c:v>0.09</c:v>
                </c:pt>
                <c:pt idx="5852">
                  <c:v>0.09</c:v>
                </c:pt>
                <c:pt idx="5853">
                  <c:v>0.09</c:v>
                </c:pt>
                <c:pt idx="5854">
                  <c:v>9.0999999999999998E-2</c:v>
                </c:pt>
                <c:pt idx="5855">
                  <c:v>0.09</c:v>
                </c:pt>
                <c:pt idx="5856">
                  <c:v>0.09</c:v>
                </c:pt>
                <c:pt idx="5857">
                  <c:v>8.8999999999999996E-2</c:v>
                </c:pt>
                <c:pt idx="5858">
                  <c:v>8.8999999999999996E-2</c:v>
                </c:pt>
                <c:pt idx="5859">
                  <c:v>0.09</c:v>
                </c:pt>
                <c:pt idx="5860">
                  <c:v>0.09</c:v>
                </c:pt>
                <c:pt idx="5861">
                  <c:v>8.6999999999999994E-2</c:v>
                </c:pt>
                <c:pt idx="5862">
                  <c:v>0.09</c:v>
                </c:pt>
                <c:pt idx="5863">
                  <c:v>9.1999999999999998E-2</c:v>
                </c:pt>
                <c:pt idx="5864">
                  <c:v>0.09</c:v>
                </c:pt>
                <c:pt idx="5865">
                  <c:v>9.0999999999999998E-2</c:v>
                </c:pt>
                <c:pt idx="5866">
                  <c:v>0.09</c:v>
                </c:pt>
                <c:pt idx="5867">
                  <c:v>9.0999999999999998E-2</c:v>
                </c:pt>
                <c:pt idx="5868">
                  <c:v>0.09</c:v>
                </c:pt>
                <c:pt idx="5869">
                  <c:v>9.0999999999999998E-2</c:v>
                </c:pt>
                <c:pt idx="5870">
                  <c:v>0.09</c:v>
                </c:pt>
                <c:pt idx="5871">
                  <c:v>0.09</c:v>
                </c:pt>
                <c:pt idx="5872">
                  <c:v>0.09</c:v>
                </c:pt>
                <c:pt idx="5873">
                  <c:v>9.0999999999999998E-2</c:v>
                </c:pt>
                <c:pt idx="5874">
                  <c:v>9.0999999999999998E-2</c:v>
                </c:pt>
                <c:pt idx="5875">
                  <c:v>0.09</c:v>
                </c:pt>
                <c:pt idx="5876">
                  <c:v>0.09</c:v>
                </c:pt>
                <c:pt idx="5877">
                  <c:v>0.09</c:v>
                </c:pt>
                <c:pt idx="5878">
                  <c:v>8.7999999999999995E-2</c:v>
                </c:pt>
                <c:pt idx="5879">
                  <c:v>8.8999999999999996E-2</c:v>
                </c:pt>
                <c:pt idx="5880">
                  <c:v>8.8999999999999996E-2</c:v>
                </c:pt>
                <c:pt idx="5881">
                  <c:v>0.09</c:v>
                </c:pt>
                <c:pt idx="5882">
                  <c:v>8.8999999999999996E-2</c:v>
                </c:pt>
                <c:pt idx="5883">
                  <c:v>0.09</c:v>
                </c:pt>
                <c:pt idx="5884">
                  <c:v>0.09</c:v>
                </c:pt>
                <c:pt idx="5885">
                  <c:v>0.09</c:v>
                </c:pt>
                <c:pt idx="5886">
                  <c:v>0.09</c:v>
                </c:pt>
                <c:pt idx="5887">
                  <c:v>9.0999999999999998E-2</c:v>
                </c:pt>
                <c:pt idx="5888">
                  <c:v>9.0999999999999998E-2</c:v>
                </c:pt>
                <c:pt idx="5889">
                  <c:v>9.0999999999999998E-2</c:v>
                </c:pt>
                <c:pt idx="5890">
                  <c:v>9.0999999999999998E-2</c:v>
                </c:pt>
                <c:pt idx="5891">
                  <c:v>9.0999999999999998E-2</c:v>
                </c:pt>
                <c:pt idx="5892">
                  <c:v>9.0999999999999998E-2</c:v>
                </c:pt>
                <c:pt idx="5893">
                  <c:v>0.09</c:v>
                </c:pt>
                <c:pt idx="5894">
                  <c:v>0.09</c:v>
                </c:pt>
                <c:pt idx="5895">
                  <c:v>9.0999999999999998E-2</c:v>
                </c:pt>
                <c:pt idx="5896">
                  <c:v>0.09</c:v>
                </c:pt>
                <c:pt idx="5897">
                  <c:v>9.1999999999999998E-2</c:v>
                </c:pt>
                <c:pt idx="5898">
                  <c:v>9.1999999999999998E-2</c:v>
                </c:pt>
                <c:pt idx="5899">
                  <c:v>9.1999999999999998E-2</c:v>
                </c:pt>
                <c:pt idx="5900">
                  <c:v>9.0999999999999998E-2</c:v>
                </c:pt>
                <c:pt idx="5901">
                  <c:v>0.09</c:v>
                </c:pt>
                <c:pt idx="5902">
                  <c:v>0.09</c:v>
                </c:pt>
                <c:pt idx="5903">
                  <c:v>9.0999999999999998E-2</c:v>
                </c:pt>
                <c:pt idx="5904">
                  <c:v>0.09</c:v>
                </c:pt>
                <c:pt idx="5905">
                  <c:v>9.0999999999999998E-2</c:v>
                </c:pt>
                <c:pt idx="5906">
                  <c:v>9.0999999999999998E-2</c:v>
                </c:pt>
                <c:pt idx="5907">
                  <c:v>9.0999999999999998E-2</c:v>
                </c:pt>
                <c:pt idx="5908">
                  <c:v>0.09</c:v>
                </c:pt>
                <c:pt idx="5909">
                  <c:v>0.09</c:v>
                </c:pt>
                <c:pt idx="5910">
                  <c:v>0.09</c:v>
                </c:pt>
                <c:pt idx="5911">
                  <c:v>0.09</c:v>
                </c:pt>
                <c:pt idx="5912">
                  <c:v>9.0999999999999998E-2</c:v>
                </c:pt>
                <c:pt idx="5913">
                  <c:v>0.09</c:v>
                </c:pt>
                <c:pt idx="5914">
                  <c:v>9.0999999999999998E-2</c:v>
                </c:pt>
                <c:pt idx="5915">
                  <c:v>9.1999999999999998E-2</c:v>
                </c:pt>
                <c:pt idx="5916">
                  <c:v>9.1999999999999998E-2</c:v>
                </c:pt>
                <c:pt idx="5917">
                  <c:v>0.09</c:v>
                </c:pt>
                <c:pt idx="5918">
                  <c:v>0.09</c:v>
                </c:pt>
                <c:pt idx="5919">
                  <c:v>0.09</c:v>
                </c:pt>
                <c:pt idx="5920">
                  <c:v>0.09</c:v>
                </c:pt>
                <c:pt idx="5921">
                  <c:v>0.09</c:v>
                </c:pt>
                <c:pt idx="5922">
                  <c:v>0.09</c:v>
                </c:pt>
                <c:pt idx="5923">
                  <c:v>0.09</c:v>
                </c:pt>
                <c:pt idx="5924">
                  <c:v>0.09</c:v>
                </c:pt>
                <c:pt idx="5925">
                  <c:v>8.8999999999999996E-2</c:v>
                </c:pt>
                <c:pt idx="5926">
                  <c:v>8.8999999999999996E-2</c:v>
                </c:pt>
                <c:pt idx="5927">
                  <c:v>0.09</c:v>
                </c:pt>
                <c:pt idx="5928">
                  <c:v>8.8999999999999996E-2</c:v>
                </c:pt>
                <c:pt idx="5929">
                  <c:v>8.8999999999999996E-2</c:v>
                </c:pt>
                <c:pt idx="5930">
                  <c:v>9.0999999999999998E-2</c:v>
                </c:pt>
                <c:pt idx="5931">
                  <c:v>9.0999999999999998E-2</c:v>
                </c:pt>
                <c:pt idx="5932">
                  <c:v>0.09</c:v>
                </c:pt>
                <c:pt idx="5933">
                  <c:v>0.09</c:v>
                </c:pt>
                <c:pt idx="5934">
                  <c:v>8.8999999999999996E-2</c:v>
                </c:pt>
                <c:pt idx="5935">
                  <c:v>8.8999999999999996E-2</c:v>
                </c:pt>
                <c:pt idx="5936">
                  <c:v>0.09</c:v>
                </c:pt>
                <c:pt idx="5937">
                  <c:v>0.09</c:v>
                </c:pt>
                <c:pt idx="5938">
                  <c:v>8.8999999999999996E-2</c:v>
                </c:pt>
                <c:pt idx="5939">
                  <c:v>0.09</c:v>
                </c:pt>
                <c:pt idx="5940">
                  <c:v>0.09</c:v>
                </c:pt>
                <c:pt idx="5941">
                  <c:v>8.8999999999999996E-2</c:v>
                </c:pt>
                <c:pt idx="5942">
                  <c:v>0.09</c:v>
                </c:pt>
                <c:pt idx="5943">
                  <c:v>9.0999999999999998E-2</c:v>
                </c:pt>
                <c:pt idx="5944">
                  <c:v>0.09</c:v>
                </c:pt>
                <c:pt idx="5945">
                  <c:v>8.8999999999999996E-2</c:v>
                </c:pt>
                <c:pt idx="5946">
                  <c:v>8.8999999999999996E-2</c:v>
                </c:pt>
                <c:pt idx="5947">
                  <c:v>0.09</c:v>
                </c:pt>
                <c:pt idx="5948">
                  <c:v>0.09</c:v>
                </c:pt>
                <c:pt idx="5949">
                  <c:v>0.09</c:v>
                </c:pt>
                <c:pt idx="5950">
                  <c:v>0.09</c:v>
                </c:pt>
                <c:pt idx="5951">
                  <c:v>0.09</c:v>
                </c:pt>
                <c:pt idx="5952">
                  <c:v>8.8999999999999996E-2</c:v>
                </c:pt>
                <c:pt idx="5953">
                  <c:v>0.09</c:v>
                </c:pt>
                <c:pt idx="5954">
                  <c:v>0.09</c:v>
                </c:pt>
                <c:pt idx="5955">
                  <c:v>8.8999999999999996E-2</c:v>
                </c:pt>
                <c:pt idx="5956">
                  <c:v>0.09</c:v>
                </c:pt>
                <c:pt idx="5957">
                  <c:v>8.7999999999999995E-2</c:v>
                </c:pt>
                <c:pt idx="5958">
                  <c:v>8.8999999999999996E-2</c:v>
                </c:pt>
                <c:pt idx="5959">
                  <c:v>8.8999999999999996E-2</c:v>
                </c:pt>
                <c:pt idx="5960">
                  <c:v>8.8999999999999996E-2</c:v>
                </c:pt>
                <c:pt idx="5961">
                  <c:v>8.8999999999999996E-2</c:v>
                </c:pt>
                <c:pt idx="5962">
                  <c:v>0.09</c:v>
                </c:pt>
                <c:pt idx="5963">
                  <c:v>8.7999999999999995E-2</c:v>
                </c:pt>
                <c:pt idx="5964">
                  <c:v>8.7999999999999995E-2</c:v>
                </c:pt>
                <c:pt idx="5965">
                  <c:v>8.6999999999999994E-2</c:v>
                </c:pt>
                <c:pt idx="5966">
                  <c:v>8.7999999999999995E-2</c:v>
                </c:pt>
                <c:pt idx="5967">
                  <c:v>8.8999999999999996E-2</c:v>
                </c:pt>
                <c:pt idx="5968">
                  <c:v>0.09</c:v>
                </c:pt>
                <c:pt idx="5969">
                  <c:v>0.09</c:v>
                </c:pt>
                <c:pt idx="5970">
                  <c:v>8.8999999999999996E-2</c:v>
                </c:pt>
                <c:pt idx="5971">
                  <c:v>8.7999999999999995E-2</c:v>
                </c:pt>
                <c:pt idx="5972">
                  <c:v>8.8999999999999996E-2</c:v>
                </c:pt>
                <c:pt idx="5973">
                  <c:v>8.7999999999999995E-2</c:v>
                </c:pt>
                <c:pt idx="5974">
                  <c:v>8.8999999999999996E-2</c:v>
                </c:pt>
                <c:pt idx="5975">
                  <c:v>8.8999999999999996E-2</c:v>
                </c:pt>
                <c:pt idx="5976">
                  <c:v>8.8999999999999996E-2</c:v>
                </c:pt>
                <c:pt idx="5977">
                  <c:v>8.8999999999999996E-2</c:v>
                </c:pt>
                <c:pt idx="5978">
                  <c:v>0.09</c:v>
                </c:pt>
                <c:pt idx="5979">
                  <c:v>8.8999999999999996E-2</c:v>
                </c:pt>
                <c:pt idx="5980">
                  <c:v>8.7999999999999995E-2</c:v>
                </c:pt>
                <c:pt idx="5981">
                  <c:v>8.6999999999999994E-2</c:v>
                </c:pt>
                <c:pt idx="5982">
                  <c:v>8.6999999999999994E-2</c:v>
                </c:pt>
                <c:pt idx="5983">
                  <c:v>8.7999999999999995E-2</c:v>
                </c:pt>
                <c:pt idx="5984">
                  <c:v>8.8999999999999996E-2</c:v>
                </c:pt>
                <c:pt idx="5985">
                  <c:v>8.8999999999999996E-2</c:v>
                </c:pt>
                <c:pt idx="5986">
                  <c:v>8.8999999999999996E-2</c:v>
                </c:pt>
                <c:pt idx="5987">
                  <c:v>8.8999999999999996E-2</c:v>
                </c:pt>
                <c:pt idx="5988">
                  <c:v>8.8999999999999996E-2</c:v>
                </c:pt>
                <c:pt idx="5989">
                  <c:v>8.8999999999999996E-2</c:v>
                </c:pt>
                <c:pt idx="5990">
                  <c:v>0.09</c:v>
                </c:pt>
                <c:pt idx="5991">
                  <c:v>0.09</c:v>
                </c:pt>
                <c:pt idx="5992">
                  <c:v>8.8999999999999996E-2</c:v>
                </c:pt>
                <c:pt idx="5993">
                  <c:v>8.8999999999999996E-2</c:v>
                </c:pt>
                <c:pt idx="5994">
                  <c:v>8.8999999999999996E-2</c:v>
                </c:pt>
                <c:pt idx="5995">
                  <c:v>8.8999999999999996E-2</c:v>
                </c:pt>
                <c:pt idx="5996">
                  <c:v>0.09</c:v>
                </c:pt>
                <c:pt idx="5997">
                  <c:v>8.8999999999999996E-2</c:v>
                </c:pt>
                <c:pt idx="5998">
                  <c:v>8.8999999999999996E-2</c:v>
                </c:pt>
                <c:pt idx="5999">
                  <c:v>0.09</c:v>
                </c:pt>
                <c:pt idx="6000">
                  <c:v>8.7999999999999995E-2</c:v>
                </c:pt>
                <c:pt idx="6001">
                  <c:v>8.5999999999999993E-2</c:v>
                </c:pt>
                <c:pt idx="6002">
                  <c:v>8.8999999999999996E-2</c:v>
                </c:pt>
                <c:pt idx="6003">
                  <c:v>9.0999999999999998E-2</c:v>
                </c:pt>
                <c:pt idx="6004">
                  <c:v>8.8999999999999996E-2</c:v>
                </c:pt>
                <c:pt idx="6005">
                  <c:v>0.09</c:v>
                </c:pt>
                <c:pt idx="6006">
                  <c:v>0.09</c:v>
                </c:pt>
                <c:pt idx="6007">
                  <c:v>0.09</c:v>
                </c:pt>
                <c:pt idx="6008">
                  <c:v>8.8999999999999996E-2</c:v>
                </c:pt>
                <c:pt idx="6009">
                  <c:v>0.09</c:v>
                </c:pt>
                <c:pt idx="6010">
                  <c:v>0.09</c:v>
                </c:pt>
                <c:pt idx="6011">
                  <c:v>8.8999999999999996E-2</c:v>
                </c:pt>
                <c:pt idx="6012">
                  <c:v>8.7999999999999995E-2</c:v>
                </c:pt>
                <c:pt idx="6013">
                  <c:v>8.8999999999999996E-2</c:v>
                </c:pt>
                <c:pt idx="6014">
                  <c:v>8.8999999999999996E-2</c:v>
                </c:pt>
                <c:pt idx="6015">
                  <c:v>8.8999999999999996E-2</c:v>
                </c:pt>
                <c:pt idx="6016">
                  <c:v>8.8999999999999996E-2</c:v>
                </c:pt>
                <c:pt idx="6017">
                  <c:v>8.8999999999999996E-2</c:v>
                </c:pt>
                <c:pt idx="6018">
                  <c:v>8.8999999999999996E-2</c:v>
                </c:pt>
                <c:pt idx="6019">
                  <c:v>8.8999999999999996E-2</c:v>
                </c:pt>
                <c:pt idx="6020">
                  <c:v>8.7999999999999995E-2</c:v>
                </c:pt>
                <c:pt idx="6021">
                  <c:v>8.7999999999999995E-2</c:v>
                </c:pt>
                <c:pt idx="6022">
                  <c:v>8.8999999999999996E-2</c:v>
                </c:pt>
                <c:pt idx="6023">
                  <c:v>8.8999999999999996E-2</c:v>
                </c:pt>
                <c:pt idx="6024">
                  <c:v>8.8999999999999996E-2</c:v>
                </c:pt>
                <c:pt idx="6025">
                  <c:v>0.09</c:v>
                </c:pt>
                <c:pt idx="6026">
                  <c:v>0.09</c:v>
                </c:pt>
                <c:pt idx="6027">
                  <c:v>0.09</c:v>
                </c:pt>
                <c:pt idx="6028">
                  <c:v>8.8999999999999996E-2</c:v>
                </c:pt>
                <c:pt idx="6029">
                  <c:v>8.7999999999999995E-2</c:v>
                </c:pt>
                <c:pt idx="6030">
                  <c:v>0.09</c:v>
                </c:pt>
                <c:pt idx="6031">
                  <c:v>8.8999999999999996E-2</c:v>
                </c:pt>
                <c:pt idx="6032">
                  <c:v>0.09</c:v>
                </c:pt>
                <c:pt idx="6033">
                  <c:v>8.8999999999999996E-2</c:v>
                </c:pt>
                <c:pt idx="6034">
                  <c:v>8.8999999999999996E-2</c:v>
                </c:pt>
                <c:pt idx="6035">
                  <c:v>0.09</c:v>
                </c:pt>
                <c:pt idx="6036">
                  <c:v>8.8999999999999996E-2</c:v>
                </c:pt>
                <c:pt idx="6037">
                  <c:v>8.8999999999999996E-2</c:v>
                </c:pt>
                <c:pt idx="6038">
                  <c:v>0.09</c:v>
                </c:pt>
                <c:pt idx="6039">
                  <c:v>8.8999999999999996E-2</c:v>
                </c:pt>
                <c:pt idx="6040">
                  <c:v>0.09</c:v>
                </c:pt>
                <c:pt idx="6041">
                  <c:v>0.09</c:v>
                </c:pt>
                <c:pt idx="6042">
                  <c:v>0.09</c:v>
                </c:pt>
                <c:pt idx="6043">
                  <c:v>0.09</c:v>
                </c:pt>
                <c:pt idx="6044">
                  <c:v>8.8999999999999996E-2</c:v>
                </c:pt>
                <c:pt idx="6045">
                  <c:v>8.8999999999999996E-2</c:v>
                </c:pt>
                <c:pt idx="6046">
                  <c:v>0.09</c:v>
                </c:pt>
                <c:pt idx="6047">
                  <c:v>0.09</c:v>
                </c:pt>
                <c:pt idx="6048">
                  <c:v>0.09</c:v>
                </c:pt>
                <c:pt idx="6049">
                  <c:v>9.0999999999999998E-2</c:v>
                </c:pt>
                <c:pt idx="6050">
                  <c:v>9.0999999999999998E-2</c:v>
                </c:pt>
                <c:pt idx="6051">
                  <c:v>0.09</c:v>
                </c:pt>
                <c:pt idx="6052">
                  <c:v>0.09</c:v>
                </c:pt>
                <c:pt idx="6053">
                  <c:v>0.09</c:v>
                </c:pt>
                <c:pt idx="6054">
                  <c:v>0.09</c:v>
                </c:pt>
                <c:pt idx="6055">
                  <c:v>0.09</c:v>
                </c:pt>
                <c:pt idx="6056">
                  <c:v>0.09</c:v>
                </c:pt>
                <c:pt idx="6057">
                  <c:v>0.09</c:v>
                </c:pt>
                <c:pt idx="6058">
                  <c:v>9.0999999999999998E-2</c:v>
                </c:pt>
                <c:pt idx="6059">
                  <c:v>9.0999999999999998E-2</c:v>
                </c:pt>
                <c:pt idx="6060">
                  <c:v>9.0999999999999998E-2</c:v>
                </c:pt>
                <c:pt idx="6061">
                  <c:v>9.0999999999999998E-2</c:v>
                </c:pt>
                <c:pt idx="6062">
                  <c:v>0.09</c:v>
                </c:pt>
                <c:pt idx="6063">
                  <c:v>0.09</c:v>
                </c:pt>
                <c:pt idx="6064">
                  <c:v>0.09</c:v>
                </c:pt>
                <c:pt idx="6065">
                  <c:v>0.09</c:v>
                </c:pt>
                <c:pt idx="6066">
                  <c:v>0.09</c:v>
                </c:pt>
                <c:pt idx="6067">
                  <c:v>0.09</c:v>
                </c:pt>
                <c:pt idx="6068">
                  <c:v>0.09</c:v>
                </c:pt>
                <c:pt idx="6069">
                  <c:v>0.09</c:v>
                </c:pt>
                <c:pt idx="6070">
                  <c:v>8.8999999999999996E-2</c:v>
                </c:pt>
                <c:pt idx="6071">
                  <c:v>8.7999999999999995E-2</c:v>
                </c:pt>
                <c:pt idx="6072">
                  <c:v>8.8999999999999996E-2</c:v>
                </c:pt>
                <c:pt idx="6073">
                  <c:v>8.7999999999999995E-2</c:v>
                </c:pt>
                <c:pt idx="6074">
                  <c:v>8.8999999999999996E-2</c:v>
                </c:pt>
                <c:pt idx="6075">
                  <c:v>9.0999999999999998E-2</c:v>
                </c:pt>
                <c:pt idx="6076">
                  <c:v>0.09</c:v>
                </c:pt>
                <c:pt idx="6077">
                  <c:v>8.7999999999999995E-2</c:v>
                </c:pt>
                <c:pt idx="6078">
                  <c:v>0.09</c:v>
                </c:pt>
                <c:pt idx="6079">
                  <c:v>0.09</c:v>
                </c:pt>
                <c:pt idx="6080">
                  <c:v>8.8999999999999996E-2</c:v>
                </c:pt>
                <c:pt idx="6081">
                  <c:v>0.09</c:v>
                </c:pt>
                <c:pt idx="6082">
                  <c:v>0.09</c:v>
                </c:pt>
                <c:pt idx="6083">
                  <c:v>0.09</c:v>
                </c:pt>
                <c:pt idx="6084">
                  <c:v>0.09</c:v>
                </c:pt>
                <c:pt idx="6085">
                  <c:v>8.8999999999999996E-2</c:v>
                </c:pt>
                <c:pt idx="6086">
                  <c:v>8.8999999999999996E-2</c:v>
                </c:pt>
                <c:pt idx="6087">
                  <c:v>0.09</c:v>
                </c:pt>
                <c:pt idx="6088">
                  <c:v>0.09</c:v>
                </c:pt>
                <c:pt idx="6089">
                  <c:v>0.09</c:v>
                </c:pt>
                <c:pt idx="6090">
                  <c:v>8.8999999999999996E-2</c:v>
                </c:pt>
                <c:pt idx="6091">
                  <c:v>8.8999999999999996E-2</c:v>
                </c:pt>
                <c:pt idx="6092">
                  <c:v>0.09</c:v>
                </c:pt>
                <c:pt idx="6093">
                  <c:v>0.09</c:v>
                </c:pt>
                <c:pt idx="6094">
                  <c:v>0.09</c:v>
                </c:pt>
                <c:pt idx="6095">
                  <c:v>0.09</c:v>
                </c:pt>
                <c:pt idx="6096">
                  <c:v>0.09</c:v>
                </c:pt>
                <c:pt idx="6097">
                  <c:v>0.09</c:v>
                </c:pt>
                <c:pt idx="6098">
                  <c:v>0.09</c:v>
                </c:pt>
                <c:pt idx="6099">
                  <c:v>9.1999999999999998E-2</c:v>
                </c:pt>
                <c:pt idx="6100">
                  <c:v>0.09</c:v>
                </c:pt>
                <c:pt idx="6101">
                  <c:v>0.09</c:v>
                </c:pt>
                <c:pt idx="6102">
                  <c:v>9.0999999999999998E-2</c:v>
                </c:pt>
                <c:pt idx="6103">
                  <c:v>0.09</c:v>
                </c:pt>
                <c:pt idx="6104">
                  <c:v>0.09</c:v>
                </c:pt>
                <c:pt idx="6105">
                  <c:v>0.09</c:v>
                </c:pt>
                <c:pt idx="6106">
                  <c:v>0.09</c:v>
                </c:pt>
                <c:pt idx="6107">
                  <c:v>8.8999999999999996E-2</c:v>
                </c:pt>
                <c:pt idx="6108">
                  <c:v>0.09</c:v>
                </c:pt>
                <c:pt idx="6109">
                  <c:v>0.09</c:v>
                </c:pt>
                <c:pt idx="6110">
                  <c:v>0.09</c:v>
                </c:pt>
                <c:pt idx="6111">
                  <c:v>9.0999999999999998E-2</c:v>
                </c:pt>
                <c:pt idx="6112">
                  <c:v>9.0999999999999998E-2</c:v>
                </c:pt>
                <c:pt idx="6113">
                  <c:v>9.0999999999999998E-2</c:v>
                </c:pt>
                <c:pt idx="6114">
                  <c:v>9.0999999999999998E-2</c:v>
                </c:pt>
                <c:pt idx="6115">
                  <c:v>9.0999999999999998E-2</c:v>
                </c:pt>
                <c:pt idx="6116">
                  <c:v>9.0999999999999998E-2</c:v>
                </c:pt>
                <c:pt idx="6117">
                  <c:v>9.0999999999999998E-2</c:v>
                </c:pt>
                <c:pt idx="6118">
                  <c:v>0.09</c:v>
                </c:pt>
                <c:pt idx="6119">
                  <c:v>0.09</c:v>
                </c:pt>
                <c:pt idx="6120">
                  <c:v>9.0999999999999998E-2</c:v>
                </c:pt>
                <c:pt idx="6121">
                  <c:v>0.09</c:v>
                </c:pt>
                <c:pt idx="6122">
                  <c:v>9.0999999999999998E-2</c:v>
                </c:pt>
                <c:pt idx="6123">
                  <c:v>9.1999999999999998E-2</c:v>
                </c:pt>
                <c:pt idx="6124">
                  <c:v>9.1999999999999998E-2</c:v>
                </c:pt>
                <c:pt idx="6125">
                  <c:v>9.0999999999999998E-2</c:v>
                </c:pt>
                <c:pt idx="6126">
                  <c:v>0.09</c:v>
                </c:pt>
                <c:pt idx="6127">
                  <c:v>9.0999999999999998E-2</c:v>
                </c:pt>
                <c:pt idx="6128">
                  <c:v>9.0999999999999998E-2</c:v>
                </c:pt>
                <c:pt idx="6129">
                  <c:v>0.09</c:v>
                </c:pt>
                <c:pt idx="6130">
                  <c:v>0.09</c:v>
                </c:pt>
                <c:pt idx="6131">
                  <c:v>0.09</c:v>
                </c:pt>
                <c:pt idx="6132">
                  <c:v>9.0999999999999998E-2</c:v>
                </c:pt>
                <c:pt idx="6133">
                  <c:v>9.0999999999999998E-2</c:v>
                </c:pt>
                <c:pt idx="6134">
                  <c:v>0.09</c:v>
                </c:pt>
                <c:pt idx="6135">
                  <c:v>0.09</c:v>
                </c:pt>
                <c:pt idx="6136">
                  <c:v>0.09</c:v>
                </c:pt>
                <c:pt idx="6137">
                  <c:v>9.0999999999999998E-2</c:v>
                </c:pt>
                <c:pt idx="6138">
                  <c:v>0.09</c:v>
                </c:pt>
                <c:pt idx="6139">
                  <c:v>0.09</c:v>
                </c:pt>
                <c:pt idx="6140">
                  <c:v>0.09</c:v>
                </c:pt>
                <c:pt idx="6141">
                  <c:v>9.0999999999999998E-2</c:v>
                </c:pt>
                <c:pt idx="6142">
                  <c:v>9.0999999999999998E-2</c:v>
                </c:pt>
                <c:pt idx="6143">
                  <c:v>0.09</c:v>
                </c:pt>
                <c:pt idx="6144">
                  <c:v>9.0999999999999998E-2</c:v>
                </c:pt>
                <c:pt idx="6145">
                  <c:v>0.09</c:v>
                </c:pt>
                <c:pt idx="6146">
                  <c:v>0.09</c:v>
                </c:pt>
                <c:pt idx="6147">
                  <c:v>0.09</c:v>
                </c:pt>
                <c:pt idx="6148">
                  <c:v>0.09</c:v>
                </c:pt>
                <c:pt idx="6149">
                  <c:v>0.09</c:v>
                </c:pt>
                <c:pt idx="6150">
                  <c:v>0.09</c:v>
                </c:pt>
                <c:pt idx="6151">
                  <c:v>0.09</c:v>
                </c:pt>
                <c:pt idx="6152">
                  <c:v>8.8999999999999996E-2</c:v>
                </c:pt>
                <c:pt idx="6153">
                  <c:v>0.09</c:v>
                </c:pt>
                <c:pt idx="6154">
                  <c:v>0.09</c:v>
                </c:pt>
                <c:pt idx="6155">
                  <c:v>0.09</c:v>
                </c:pt>
                <c:pt idx="6156">
                  <c:v>0.09</c:v>
                </c:pt>
                <c:pt idx="6157">
                  <c:v>9.0999999999999998E-2</c:v>
                </c:pt>
                <c:pt idx="6158">
                  <c:v>0.09</c:v>
                </c:pt>
                <c:pt idx="6159">
                  <c:v>9.0999999999999998E-2</c:v>
                </c:pt>
                <c:pt idx="6160">
                  <c:v>9.0999999999999998E-2</c:v>
                </c:pt>
                <c:pt idx="6161">
                  <c:v>0.09</c:v>
                </c:pt>
                <c:pt idx="6162">
                  <c:v>0.09</c:v>
                </c:pt>
                <c:pt idx="6163">
                  <c:v>0.09</c:v>
                </c:pt>
                <c:pt idx="6164">
                  <c:v>0.09</c:v>
                </c:pt>
                <c:pt idx="6165">
                  <c:v>0.09</c:v>
                </c:pt>
                <c:pt idx="6166">
                  <c:v>8.8999999999999996E-2</c:v>
                </c:pt>
                <c:pt idx="6167">
                  <c:v>0.09</c:v>
                </c:pt>
                <c:pt idx="6168">
                  <c:v>0.09</c:v>
                </c:pt>
                <c:pt idx="6169">
                  <c:v>0.09</c:v>
                </c:pt>
                <c:pt idx="6170">
                  <c:v>9.0999999999999998E-2</c:v>
                </c:pt>
                <c:pt idx="6171">
                  <c:v>9.0999999999999998E-2</c:v>
                </c:pt>
                <c:pt idx="6172">
                  <c:v>0.09</c:v>
                </c:pt>
                <c:pt idx="6173">
                  <c:v>9.0999999999999998E-2</c:v>
                </c:pt>
                <c:pt idx="6174">
                  <c:v>9.0999999999999998E-2</c:v>
                </c:pt>
                <c:pt idx="6175">
                  <c:v>9.0999999999999998E-2</c:v>
                </c:pt>
                <c:pt idx="6176">
                  <c:v>9.0999999999999998E-2</c:v>
                </c:pt>
                <c:pt idx="6177">
                  <c:v>9.0999999999999998E-2</c:v>
                </c:pt>
                <c:pt idx="6178">
                  <c:v>9.0999999999999998E-2</c:v>
                </c:pt>
                <c:pt idx="6179">
                  <c:v>9.1999999999999998E-2</c:v>
                </c:pt>
                <c:pt idx="6180">
                  <c:v>9.1999999999999998E-2</c:v>
                </c:pt>
                <c:pt idx="6181">
                  <c:v>9.0999999999999998E-2</c:v>
                </c:pt>
                <c:pt idx="6182">
                  <c:v>9.0999999999999998E-2</c:v>
                </c:pt>
                <c:pt idx="6183">
                  <c:v>9.0999999999999998E-2</c:v>
                </c:pt>
                <c:pt idx="6184">
                  <c:v>9.0999999999999998E-2</c:v>
                </c:pt>
                <c:pt idx="6185">
                  <c:v>9.1999999999999998E-2</c:v>
                </c:pt>
                <c:pt idx="6186">
                  <c:v>9.1999999999999998E-2</c:v>
                </c:pt>
                <c:pt idx="6187">
                  <c:v>9.0999999999999998E-2</c:v>
                </c:pt>
                <c:pt idx="6188">
                  <c:v>9.0999999999999998E-2</c:v>
                </c:pt>
                <c:pt idx="6189">
                  <c:v>9.0999999999999998E-2</c:v>
                </c:pt>
                <c:pt idx="6190">
                  <c:v>9.0999999999999998E-2</c:v>
                </c:pt>
                <c:pt idx="6191">
                  <c:v>9.1999999999999998E-2</c:v>
                </c:pt>
                <c:pt idx="6192">
                  <c:v>9.1999999999999998E-2</c:v>
                </c:pt>
                <c:pt idx="6193">
                  <c:v>9.1999999999999998E-2</c:v>
                </c:pt>
                <c:pt idx="6194">
                  <c:v>9.0999999999999998E-2</c:v>
                </c:pt>
                <c:pt idx="6195">
                  <c:v>0.09</c:v>
                </c:pt>
                <c:pt idx="6196">
                  <c:v>9.0999999999999998E-2</c:v>
                </c:pt>
                <c:pt idx="6197">
                  <c:v>9.1999999999999998E-2</c:v>
                </c:pt>
                <c:pt idx="6198">
                  <c:v>9.0999999999999998E-2</c:v>
                </c:pt>
                <c:pt idx="6199">
                  <c:v>9.1999999999999998E-2</c:v>
                </c:pt>
                <c:pt idx="6200">
                  <c:v>9.1999999999999998E-2</c:v>
                </c:pt>
                <c:pt idx="6201">
                  <c:v>9.0999999999999998E-2</c:v>
                </c:pt>
                <c:pt idx="6202">
                  <c:v>9.0999999999999998E-2</c:v>
                </c:pt>
                <c:pt idx="6203">
                  <c:v>0.09</c:v>
                </c:pt>
                <c:pt idx="6204">
                  <c:v>0.09</c:v>
                </c:pt>
                <c:pt idx="6205">
                  <c:v>9.0999999999999998E-2</c:v>
                </c:pt>
                <c:pt idx="6206">
                  <c:v>0.09</c:v>
                </c:pt>
                <c:pt idx="6207">
                  <c:v>9.1999999999999998E-2</c:v>
                </c:pt>
                <c:pt idx="6208">
                  <c:v>9.1999999999999998E-2</c:v>
                </c:pt>
                <c:pt idx="6209">
                  <c:v>9.0999999999999998E-2</c:v>
                </c:pt>
                <c:pt idx="6210">
                  <c:v>9.1999999999999998E-2</c:v>
                </c:pt>
                <c:pt idx="6211">
                  <c:v>9.1999999999999998E-2</c:v>
                </c:pt>
                <c:pt idx="6212">
                  <c:v>9.1999999999999998E-2</c:v>
                </c:pt>
                <c:pt idx="6213">
                  <c:v>9.0999999999999998E-2</c:v>
                </c:pt>
                <c:pt idx="6214">
                  <c:v>0.09</c:v>
                </c:pt>
                <c:pt idx="6215">
                  <c:v>9.0999999999999998E-2</c:v>
                </c:pt>
                <c:pt idx="6216">
                  <c:v>0.09</c:v>
                </c:pt>
                <c:pt idx="6217">
                  <c:v>0.09</c:v>
                </c:pt>
                <c:pt idx="6218">
                  <c:v>0.09</c:v>
                </c:pt>
                <c:pt idx="6219">
                  <c:v>0.09</c:v>
                </c:pt>
                <c:pt idx="6220">
                  <c:v>9.0999999999999998E-2</c:v>
                </c:pt>
                <c:pt idx="6221">
                  <c:v>9.0999999999999998E-2</c:v>
                </c:pt>
                <c:pt idx="6222">
                  <c:v>9.0999999999999998E-2</c:v>
                </c:pt>
                <c:pt idx="6223">
                  <c:v>9.0999999999999998E-2</c:v>
                </c:pt>
                <c:pt idx="6224">
                  <c:v>0.09</c:v>
                </c:pt>
                <c:pt idx="6225">
                  <c:v>0.09</c:v>
                </c:pt>
                <c:pt idx="6226">
                  <c:v>0.09</c:v>
                </c:pt>
                <c:pt idx="6227">
                  <c:v>9.0999999999999998E-2</c:v>
                </c:pt>
                <c:pt idx="6228">
                  <c:v>0.09</c:v>
                </c:pt>
                <c:pt idx="6229">
                  <c:v>0.09</c:v>
                </c:pt>
                <c:pt idx="6230">
                  <c:v>0.09</c:v>
                </c:pt>
                <c:pt idx="6231">
                  <c:v>0.09</c:v>
                </c:pt>
                <c:pt idx="6232">
                  <c:v>0.09</c:v>
                </c:pt>
                <c:pt idx="6233">
                  <c:v>8.8999999999999996E-2</c:v>
                </c:pt>
                <c:pt idx="6234">
                  <c:v>0.09</c:v>
                </c:pt>
                <c:pt idx="6235">
                  <c:v>0.09</c:v>
                </c:pt>
                <c:pt idx="6236">
                  <c:v>0.09</c:v>
                </c:pt>
                <c:pt idx="6237">
                  <c:v>0.09</c:v>
                </c:pt>
                <c:pt idx="6238">
                  <c:v>9.0999999999999998E-2</c:v>
                </c:pt>
                <c:pt idx="6239">
                  <c:v>0.09</c:v>
                </c:pt>
                <c:pt idx="6240">
                  <c:v>8.8999999999999996E-2</c:v>
                </c:pt>
                <c:pt idx="6241">
                  <c:v>8.8999999999999996E-2</c:v>
                </c:pt>
                <c:pt idx="6242">
                  <c:v>8.8999999999999996E-2</c:v>
                </c:pt>
                <c:pt idx="6243">
                  <c:v>0.09</c:v>
                </c:pt>
                <c:pt idx="6244">
                  <c:v>0.09</c:v>
                </c:pt>
                <c:pt idx="6245">
                  <c:v>0.09</c:v>
                </c:pt>
                <c:pt idx="6246">
                  <c:v>0.09</c:v>
                </c:pt>
                <c:pt idx="6247">
                  <c:v>0.09</c:v>
                </c:pt>
                <c:pt idx="6248">
                  <c:v>0.09</c:v>
                </c:pt>
                <c:pt idx="6249">
                  <c:v>9.0999999999999998E-2</c:v>
                </c:pt>
                <c:pt idx="6250">
                  <c:v>9.0999999999999998E-2</c:v>
                </c:pt>
                <c:pt idx="6251">
                  <c:v>0.09</c:v>
                </c:pt>
                <c:pt idx="6252">
                  <c:v>0.09</c:v>
                </c:pt>
                <c:pt idx="6253">
                  <c:v>0.09</c:v>
                </c:pt>
                <c:pt idx="6254">
                  <c:v>9.0999999999999998E-2</c:v>
                </c:pt>
                <c:pt idx="6255">
                  <c:v>0.09</c:v>
                </c:pt>
                <c:pt idx="6256">
                  <c:v>0.09</c:v>
                </c:pt>
                <c:pt idx="6257">
                  <c:v>8.8999999999999996E-2</c:v>
                </c:pt>
                <c:pt idx="6258">
                  <c:v>0.09</c:v>
                </c:pt>
                <c:pt idx="6259">
                  <c:v>0.09</c:v>
                </c:pt>
                <c:pt idx="6260">
                  <c:v>0.09</c:v>
                </c:pt>
                <c:pt idx="6261">
                  <c:v>9.0999999999999998E-2</c:v>
                </c:pt>
                <c:pt idx="6262">
                  <c:v>9.0999999999999998E-2</c:v>
                </c:pt>
                <c:pt idx="6263">
                  <c:v>0.09</c:v>
                </c:pt>
                <c:pt idx="6264">
                  <c:v>9.1999999999999998E-2</c:v>
                </c:pt>
                <c:pt idx="6265">
                  <c:v>9.1999999999999998E-2</c:v>
                </c:pt>
                <c:pt idx="6266">
                  <c:v>9.1999999999999998E-2</c:v>
                </c:pt>
                <c:pt idx="6267">
                  <c:v>9.1999999999999998E-2</c:v>
                </c:pt>
                <c:pt idx="6268">
                  <c:v>9.1999999999999998E-2</c:v>
                </c:pt>
                <c:pt idx="6269">
                  <c:v>9.1999999999999998E-2</c:v>
                </c:pt>
                <c:pt idx="6270">
                  <c:v>9.2999999999999999E-2</c:v>
                </c:pt>
                <c:pt idx="6271">
                  <c:v>9.0999999999999998E-2</c:v>
                </c:pt>
                <c:pt idx="6272">
                  <c:v>9.1999999999999998E-2</c:v>
                </c:pt>
                <c:pt idx="6273">
                  <c:v>9.0999999999999998E-2</c:v>
                </c:pt>
                <c:pt idx="6274">
                  <c:v>9.1999999999999998E-2</c:v>
                </c:pt>
                <c:pt idx="6275">
                  <c:v>9.1999999999999998E-2</c:v>
                </c:pt>
                <c:pt idx="6276">
                  <c:v>9.1999999999999998E-2</c:v>
                </c:pt>
                <c:pt idx="6277">
                  <c:v>9.1999999999999998E-2</c:v>
                </c:pt>
                <c:pt idx="6278">
                  <c:v>9.2999999999999999E-2</c:v>
                </c:pt>
                <c:pt idx="6279">
                  <c:v>9.2999999999999999E-2</c:v>
                </c:pt>
                <c:pt idx="6280">
                  <c:v>9.1999999999999998E-2</c:v>
                </c:pt>
                <c:pt idx="6281">
                  <c:v>9.2999999999999999E-2</c:v>
                </c:pt>
                <c:pt idx="6282">
                  <c:v>9.1999999999999998E-2</c:v>
                </c:pt>
                <c:pt idx="6283">
                  <c:v>9.1999999999999998E-2</c:v>
                </c:pt>
                <c:pt idx="6284">
                  <c:v>9.1999999999999998E-2</c:v>
                </c:pt>
                <c:pt idx="6285">
                  <c:v>9.1999999999999998E-2</c:v>
                </c:pt>
                <c:pt idx="6286">
                  <c:v>9.2999999999999999E-2</c:v>
                </c:pt>
                <c:pt idx="6287">
                  <c:v>9.2999999999999999E-2</c:v>
                </c:pt>
                <c:pt idx="6288">
                  <c:v>9.2999999999999999E-2</c:v>
                </c:pt>
                <c:pt idx="6289">
                  <c:v>9.2999999999999999E-2</c:v>
                </c:pt>
                <c:pt idx="6290">
                  <c:v>9.2999999999999999E-2</c:v>
                </c:pt>
                <c:pt idx="6291">
                  <c:v>9.2999999999999999E-2</c:v>
                </c:pt>
                <c:pt idx="6292">
                  <c:v>9.1999999999999998E-2</c:v>
                </c:pt>
                <c:pt idx="6293">
                  <c:v>9.0999999999999998E-2</c:v>
                </c:pt>
                <c:pt idx="6294">
                  <c:v>9.0999999999999998E-2</c:v>
                </c:pt>
                <c:pt idx="6295">
                  <c:v>9.1999999999999998E-2</c:v>
                </c:pt>
                <c:pt idx="6296">
                  <c:v>9.1999999999999998E-2</c:v>
                </c:pt>
                <c:pt idx="6297">
                  <c:v>9.1999999999999998E-2</c:v>
                </c:pt>
                <c:pt idx="6298">
                  <c:v>9.1999999999999998E-2</c:v>
                </c:pt>
                <c:pt idx="6299">
                  <c:v>9.1999999999999998E-2</c:v>
                </c:pt>
                <c:pt idx="6300">
                  <c:v>9.1999999999999998E-2</c:v>
                </c:pt>
                <c:pt idx="6301">
                  <c:v>9.1999999999999998E-2</c:v>
                </c:pt>
                <c:pt idx="6302">
                  <c:v>9.1999999999999998E-2</c:v>
                </c:pt>
                <c:pt idx="6303">
                  <c:v>9.1999999999999998E-2</c:v>
                </c:pt>
                <c:pt idx="6304">
                  <c:v>9.1999999999999998E-2</c:v>
                </c:pt>
                <c:pt idx="6305">
                  <c:v>9.1999999999999998E-2</c:v>
                </c:pt>
                <c:pt idx="6306">
                  <c:v>9.1999999999999998E-2</c:v>
                </c:pt>
                <c:pt idx="6307">
                  <c:v>9.1999999999999998E-2</c:v>
                </c:pt>
                <c:pt idx="6308">
                  <c:v>9.0999999999999998E-2</c:v>
                </c:pt>
                <c:pt idx="6309">
                  <c:v>9.0999999999999998E-2</c:v>
                </c:pt>
                <c:pt idx="6310">
                  <c:v>9.1999999999999998E-2</c:v>
                </c:pt>
                <c:pt idx="6311">
                  <c:v>9.1999999999999998E-2</c:v>
                </c:pt>
                <c:pt idx="6312">
                  <c:v>9.1999999999999998E-2</c:v>
                </c:pt>
                <c:pt idx="6313">
                  <c:v>9.1999999999999998E-2</c:v>
                </c:pt>
                <c:pt idx="6314">
                  <c:v>9.1999999999999998E-2</c:v>
                </c:pt>
                <c:pt idx="6315">
                  <c:v>9.1999999999999998E-2</c:v>
                </c:pt>
                <c:pt idx="6316">
                  <c:v>9.1999999999999998E-2</c:v>
                </c:pt>
                <c:pt idx="6317">
                  <c:v>9.1999999999999998E-2</c:v>
                </c:pt>
                <c:pt idx="6318">
                  <c:v>9.0999999999999998E-2</c:v>
                </c:pt>
                <c:pt idx="6319">
                  <c:v>9.0999999999999998E-2</c:v>
                </c:pt>
                <c:pt idx="6320">
                  <c:v>9.0999999999999998E-2</c:v>
                </c:pt>
                <c:pt idx="6321">
                  <c:v>9.1999999999999998E-2</c:v>
                </c:pt>
                <c:pt idx="6322">
                  <c:v>9.1999999999999998E-2</c:v>
                </c:pt>
                <c:pt idx="6323">
                  <c:v>9.1999999999999998E-2</c:v>
                </c:pt>
                <c:pt idx="6324">
                  <c:v>9.1999999999999998E-2</c:v>
                </c:pt>
                <c:pt idx="6325">
                  <c:v>9.0999999999999998E-2</c:v>
                </c:pt>
                <c:pt idx="6326">
                  <c:v>9.0999999999999998E-2</c:v>
                </c:pt>
                <c:pt idx="6327">
                  <c:v>9.1999999999999998E-2</c:v>
                </c:pt>
                <c:pt idx="6328">
                  <c:v>9.1999999999999998E-2</c:v>
                </c:pt>
                <c:pt idx="6329">
                  <c:v>9.0999999999999998E-2</c:v>
                </c:pt>
                <c:pt idx="6330">
                  <c:v>9.1999999999999998E-2</c:v>
                </c:pt>
                <c:pt idx="6331">
                  <c:v>9.1999999999999998E-2</c:v>
                </c:pt>
                <c:pt idx="6332">
                  <c:v>9.0999999999999998E-2</c:v>
                </c:pt>
                <c:pt idx="6333">
                  <c:v>9.0999999999999998E-2</c:v>
                </c:pt>
                <c:pt idx="6334">
                  <c:v>9.0999999999999998E-2</c:v>
                </c:pt>
                <c:pt idx="6335">
                  <c:v>9.1999999999999998E-2</c:v>
                </c:pt>
                <c:pt idx="6336">
                  <c:v>9.0999999999999998E-2</c:v>
                </c:pt>
                <c:pt idx="6337">
                  <c:v>9.1999999999999998E-2</c:v>
                </c:pt>
                <c:pt idx="6338">
                  <c:v>9.0999999999999998E-2</c:v>
                </c:pt>
                <c:pt idx="6339">
                  <c:v>9.0999999999999998E-2</c:v>
                </c:pt>
                <c:pt idx="6340">
                  <c:v>9.1999999999999998E-2</c:v>
                </c:pt>
                <c:pt idx="6341">
                  <c:v>9.1999999999999998E-2</c:v>
                </c:pt>
                <c:pt idx="6342">
                  <c:v>9.1999999999999998E-2</c:v>
                </c:pt>
                <c:pt idx="6343">
                  <c:v>9.1999999999999998E-2</c:v>
                </c:pt>
                <c:pt idx="6344">
                  <c:v>9.1999999999999998E-2</c:v>
                </c:pt>
                <c:pt idx="6345">
                  <c:v>9.0999999999999998E-2</c:v>
                </c:pt>
                <c:pt idx="6346">
                  <c:v>9.0999999999999998E-2</c:v>
                </c:pt>
                <c:pt idx="6347">
                  <c:v>9.0999999999999998E-2</c:v>
                </c:pt>
                <c:pt idx="6348">
                  <c:v>0.09</c:v>
                </c:pt>
                <c:pt idx="6349">
                  <c:v>9.0999999999999998E-2</c:v>
                </c:pt>
                <c:pt idx="6350">
                  <c:v>9.1999999999999998E-2</c:v>
                </c:pt>
                <c:pt idx="6351">
                  <c:v>9.0999999999999998E-2</c:v>
                </c:pt>
                <c:pt idx="6352">
                  <c:v>9.0999999999999998E-2</c:v>
                </c:pt>
                <c:pt idx="6353">
                  <c:v>9.0999999999999998E-2</c:v>
                </c:pt>
                <c:pt idx="6354">
                  <c:v>9.0999999999999998E-2</c:v>
                </c:pt>
                <c:pt idx="6355">
                  <c:v>9.1999999999999998E-2</c:v>
                </c:pt>
                <c:pt idx="6356">
                  <c:v>9.0999999999999998E-2</c:v>
                </c:pt>
                <c:pt idx="6357">
                  <c:v>9.0999999999999998E-2</c:v>
                </c:pt>
                <c:pt idx="6358">
                  <c:v>0.09</c:v>
                </c:pt>
                <c:pt idx="6359">
                  <c:v>9.0999999999999998E-2</c:v>
                </c:pt>
                <c:pt idx="6360">
                  <c:v>9.0999999999999998E-2</c:v>
                </c:pt>
                <c:pt idx="6361">
                  <c:v>9.0999999999999998E-2</c:v>
                </c:pt>
                <c:pt idx="6362">
                  <c:v>0.09</c:v>
                </c:pt>
                <c:pt idx="6363">
                  <c:v>0.09</c:v>
                </c:pt>
                <c:pt idx="6364">
                  <c:v>0.09</c:v>
                </c:pt>
                <c:pt idx="6365">
                  <c:v>9.0999999999999998E-2</c:v>
                </c:pt>
                <c:pt idx="6366">
                  <c:v>9.0999999999999998E-2</c:v>
                </c:pt>
                <c:pt idx="6367">
                  <c:v>9.1999999999999998E-2</c:v>
                </c:pt>
                <c:pt idx="6368">
                  <c:v>9.1999999999999998E-2</c:v>
                </c:pt>
                <c:pt idx="6369">
                  <c:v>9.0999999999999998E-2</c:v>
                </c:pt>
                <c:pt idx="6370">
                  <c:v>9.1999999999999998E-2</c:v>
                </c:pt>
                <c:pt idx="6371">
                  <c:v>9.1999999999999998E-2</c:v>
                </c:pt>
                <c:pt idx="6372">
                  <c:v>9.0999999999999998E-2</c:v>
                </c:pt>
                <c:pt idx="6373">
                  <c:v>0.09</c:v>
                </c:pt>
                <c:pt idx="6374">
                  <c:v>0.09</c:v>
                </c:pt>
                <c:pt idx="6375">
                  <c:v>0.09</c:v>
                </c:pt>
                <c:pt idx="6376">
                  <c:v>9.1999999999999998E-2</c:v>
                </c:pt>
                <c:pt idx="6377">
                  <c:v>9.1999999999999998E-2</c:v>
                </c:pt>
                <c:pt idx="6378">
                  <c:v>9.1999999999999998E-2</c:v>
                </c:pt>
                <c:pt idx="6379">
                  <c:v>9.0999999999999998E-2</c:v>
                </c:pt>
                <c:pt idx="6380">
                  <c:v>9.0999999999999998E-2</c:v>
                </c:pt>
                <c:pt idx="6381">
                  <c:v>9.1999999999999998E-2</c:v>
                </c:pt>
                <c:pt idx="6382">
                  <c:v>9.1999999999999998E-2</c:v>
                </c:pt>
                <c:pt idx="6383">
                  <c:v>9.0999999999999998E-2</c:v>
                </c:pt>
                <c:pt idx="6384">
                  <c:v>9.1999999999999998E-2</c:v>
                </c:pt>
                <c:pt idx="6385">
                  <c:v>9.1999999999999998E-2</c:v>
                </c:pt>
                <c:pt idx="6386">
                  <c:v>9.1999999999999998E-2</c:v>
                </c:pt>
                <c:pt idx="6387">
                  <c:v>9.0999999999999998E-2</c:v>
                </c:pt>
                <c:pt idx="6388">
                  <c:v>9.2999999999999999E-2</c:v>
                </c:pt>
                <c:pt idx="6389">
                  <c:v>9.0999999999999998E-2</c:v>
                </c:pt>
                <c:pt idx="6390">
                  <c:v>9.1999999999999998E-2</c:v>
                </c:pt>
                <c:pt idx="6391">
                  <c:v>9.2999999999999999E-2</c:v>
                </c:pt>
                <c:pt idx="6392">
                  <c:v>9.1999999999999998E-2</c:v>
                </c:pt>
                <c:pt idx="6393">
                  <c:v>9.0999999999999998E-2</c:v>
                </c:pt>
                <c:pt idx="6394">
                  <c:v>9.1999999999999998E-2</c:v>
                </c:pt>
                <c:pt idx="6395">
                  <c:v>9.1999999999999998E-2</c:v>
                </c:pt>
                <c:pt idx="6396">
                  <c:v>9.2999999999999999E-2</c:v>
                </c:pt>
                <c:pt idx="6397">
                  <c:v>9.4E-2</c:v>
                </c:pt>
                <c:pt idx="6398">
                  <c:v>9.2999999999999999E-2</c:v>
                </c:pt>
                <c:pt idx="6399">
                  <c:v>9.2999999999999999E-2</c:v>
                </c:pt>
                <c:pt idx="6400">
                  <c:v>9.2999999999999999E-2</c:v>
                </c:pt>
                <c:pt idx="6401">
                  <c:v>9.2999999999999999E-2</c:v>
                </c:pt>
                <c:pt idx="6402">
                  <c:v>9.4E-2</c:v>
                </c:pt>
                <c:pt idx="6403">
                  <c:v>9.2999999999999999E-2</c:v>
                </c:pt>
                <c:pt idx="6404">
                  <c:v>9.1999999999999998E-2</c:v>
                </c:pt>
                <c:pt idx="6405">
                  <c:v>9.1999999999999998E-2</c:v>
                </c:pt>
                <c:pt idx="6406">
                  <c:v>9.1999999999999998E-2</c:v>
                </c:pt>
                <c:pt idx="6407">
                  <c:v>9.1999999999999998E-2</c:v>
                </c:pt>
                <c:pt idx="6408">
                  <c:v>9.1999999999999998E-2</c:v>
                </c:pt>
                <c:pt idx="6409">
                  <c:v>9.1999999999999998E-2</c:v>
                </c:pt>
                <c:pt idx="6410">
                  <c:v>9.2999999999999999E-2</c:v>
                </c:pt>
                <c:pt idx="6411">
                  <c:v>9.2999999999999999E-2</c:v>
                </c:pt>
                <c:pt idx="6412">
                  <c:v>9.2999999999999999E-2</c:v>
                </c:pt>
                <c:pt idx="6413">
                  <c:v>9.2999999999999999E-2</c:v>
                </c:pt>
                <c:pt idx="6414">
                  <c:v>9.2999999999999999E-2</c:v>
                </c:pt>
                <c:pt idx="6415">
                  <c:v>9.1999999999999998E-2</c:v>
                </c:pt>
                <c:pt idx="6416">
                  <c:v>9.1999999999999998E-2</c:v>
                </c:pt>
                <c:pt idx="6417">
                  <c:v>9.1999999999999998E-2</c:v>
                </c:pt>
                <c:pt idx="6418">
                  <c:v>9.1999999999999998E-2</c:v>
                </c:pt>
                <c:pt idx="6419">
                  <c:v>9.2999999999999999E-2</c:v>
                </c:pt>
                <c:pt idx="6420">
                  <c:v>9.1999999999999998E-2</c:v>
                </c:pt>
                <c:pt idx="6421">
                  <c:v>9.1999999999999998E-2</c:v>
                </c:pt>
                <c:pt idx="6422">
                  <c:v>9.2999999999999999E-2</c:v>
                </c:pt>
                <c:pt idx="6423">
                  <c:v>9.1999999999999998E-2</c:v>
                </c:pt>
                <c:pt idx="6424">
                  <c:v>9.1999999999999998E-2</c:v>
                </c:pt>
                <c:pt idx="6425">
                  <c:v>9.1999999999999998E-2</c:v>
                </c:pt>
                <c:pt idx="6426">
                  <c:v>9.1999999999999998E-2</c:v>
                </c:pt>
                <c:pt idx="6427">
                  <c:v>9.1999999999999998E-2</c:v>
                </c:pt>
                <c:pt idx="6428">
                  <c:v>9.1999999999999998E-2</c:v>
                </c:pt>
                <c:pt idx="6429">
                  <c:v>9.1999999999999998E-2</c:v>
                </c:pt>
                <c:pt idx="6430">
                  <c:v>9.1999999999999998E-2</c:v>
                </c:pt>
                <c:pt idx="6431">
                  <c:v>9.1999999999999998E-2</c:v>
                </c:pt>
                <c:pt idx="6432">
                  <c:v>0.09</c:v>
                </c:pt>
                <c:pt idx="6433">
                  <c:v>9.0999999999999998E-2</c:v>
                </c:pt>
                <c:pt idx="6434">
                  <c:v>9.0999999999999998E-2</c:v>
                </c:pt>
                <c:pt idx="6435">
                  <c:v>0.09</c:v>
                </c:pt>
                <c:pt idx="6436">
                  <c:v>9.0999999999999998E-2</c:v>
                </c:pt>
                <c:pt idx="6437">
                  <c:v>9.0999999999999998E-2</c:v>
                </c:pt>
                <c:pt idx="6438">
                  <c:v>9.0999999999999998E-2</c:v>
                </c:pt>
                <c:pt idx="6439">
                  <c:v>0.09</c:v>
                </c:pt>
                <c:pt idx="6440">
                  <c:v>9.0999999999999998E-2</c:v>
                </c:pt>
                <c:pt idx="6441">
                  <c:v>9.1999999999999998E-2</c:v>
                </c:pt>
                <c:pt idx="6442">
                  <c:v>9.0999999999999998E-2</c:v>
                </c:pt>
                <c:pt idx="6443">
                  <c:v>0.09</c:v>
                </c:pt>
                <c:pt idx="6444">
                  <c:v>9.0999999999999998E-2</c:v>
                </c:pt>
                <c:pt idx="6445">
                  <c:v>0.09</c:v>
                </c:pt>
                <c:pt idx="6446">
                  <c:v>9.0999999999999998E-2</c:v>
                </c:pt>
                <c:pt idx="6447">
                  <c:v>9.0999999999999998E-2</c:v>
                </c:pt>
                <c:pt idx="6448">
                  <c:v>9.1999999999999998E-2</c:v>
                </c:pt>
                <c:pt idx="6449">
                  <c:v>9.0999999999999998E-2</c:v>
                </c:pt>
                <c:pt idx="6450">
                  <c:v>9.0999999999999998E-2</c:v>
                </c:pt>
                <c:pt idx="6451">
                  <c:v>9.0999999999999998E-2</c:v>
                </c:pt>
                <c:pt idx="6452">
                  <c:v>9.0999999999999998E-2</c:v>
                </c:pt>
                <c:pt idx="6453">
                  <c:v>9.1999999999999998E-2</c:v>
                </c:pt>
                <c:pt idx="6454">
                  <c:v>0.09</c:v>
                </c:pt>
                <c:pt idx="6455">
                  <c:v>8.8999999999999996E-2</c:v>
                </c:pt>
                <c:pt idx="6456">
                  <c:v>0.09</c:v>
                </c:pt>
                <c:pt idx="6457">
                  <c:v>9.0999999999999998E-2</c:v>
                </c:pt>
                <c:pt idx="6458">
                  <c:v>0.09</c:v>
                </c:pt>
                <c:pt idx="6459">
                  <c:v>8.8999999999999996E-2</c:v>
                </c:pt>
                <c:pt idx="6460">
                  <c:v>0.09</c:v>
                </c:pt>
                <c:pt idx="6461">
                  <c:v>9.0999999999999998E-2</c:v>
                </c:pt>
                <c:pt idx="6462">
                  <c:v>9.0999999999999998E-2</c:v>
                </c:pt>
                <c:pt idx="6463">
                  <c:v>9.0999999999999998E-2</c:v>
                </c:pt>
                <c:pt idx="6464">
                  <c:v>0.09</c:v>
                </c:pt>
                <c:pt idx="6465">
                  <c:v>9.0999999999999998E-2</c:v>
                </c:pt>
                <c:pt idx="6466">
                  <c:v>9.0999999999999998E-2</c:v>
                </c:pt>
                <c:pt idx="6467">
                  <c:v>9.0999999999999998E-2</c:v>
                </c:pt>
                <c:pt idx="6468">
                  <c:v>9.1999999999999998E-2</c:v>
                </c:pt>
                <c:pt idx="6469">
                  <c:v>9.1999999999999998E-2</c:v>
                </c:pt>
                <c:pt idx="6470">
                  <c:v>9.1999999999999998E-2</c:v>
                </c:pt>
                <c:pt idx="6471">
                  <c:v>9.1999999999999998E-2</c:v>
                </c:pt>
                <c:pt idx="6472">
                  <c:v>9.2999999999999999E-2</c:v>
                </c:pt>
                <c:pt idx="6473">
                  <c:v>9.1999999999999998E-2</c:v>
                </c:pt>
                <c:pt idx="6474">
                  <c:v>9.0999999999999998E-2</c:v>
                </c:pt>
                <c:pt idx="6475">
                  <c:v>9.0999999999999998E-2</c:v>
                </c:pt>
                <c:pt idx="6476">
                  <c:v>9.1999999999999998E-2</c:v>
                </c:pt>
                <c:pt idx="6477">
                  <c:v>9.1999999999999998E-2</c:v>
                </c:pt>
                <c:pt idx="6478">
                  <c:v>9.0999999999999998E-2</c:v>
                </c:pt>
                <c:pt idx="6479">
                  <c:v>9.1999999999999998E-2</c:v>
                </c:pt>
                <c:pt idx="6480">
                  <c:v>9.1999999999999998E-2</c:v>
                </c:pt>
                <c:pt idx="6481">
                  <c:v>9.0999999999999998E-2</c:v>
                </c:pt>
                <c:pt idx="6482">
                  <c:v>9.1999999999999998E-2</c:v>
                </c:pt>
                <c:pt idx="6483">
                  <c:v>9.1999999999999998E-2</c:v>
                </c:pt>
                <c:pt idx="6484">
                  <c:v>9.1999999999999998E-2</c:v>
                </c:pt>
                <c:pt idx="6485">
                  <c:v>9.0999999999999998E-2</c:v>
                </c:pt>
                <c:pt idx="6486">
                  <c:v>9.1999999999999998E-2</c:v>
                </c:pt>
                <c:pt idx="6487">
                  <c:v>9.0999999999999998E-2</c:v>
                </c:pt>
                <c:pt idx="6488">
                  <c:v>9.1999999999999998E-2</c:v>
                </c:pt>
                <c:pt idx="6489">
                  <c:v>9.1999999999999998E-2</c:v>
                </c:pt>
                <c:pt idx="6490">
                  <c:v>9.1999999999999998E-2</c:v>
                </c:pt>
                <c:pt idx="6491">
                  <c:v>9.1999999999999998E-2</c:v>
                </c:pt>
                <c:pt idx="6492">
                  <c:v>9.1999999999999998E-2</c:v>
                </c:pt>
                <c:pt idx="6493">
                  <c:v>9.1999999999999998E-2</c:v>
                </c:pt>
                <c:pt idx="6494">
                  <c:v>9.0999999999999998E-2</c:v>
                </c:pt>
                <c:pt idx="6495">
                  <c:v>9.0999999999999998E-2</c:v>
                </c:pt>
                <c:pt idx="6496">
                  <c:v>9.0999999999999998E-2</c:v>
                </c:pt>
                <c:pt idx="6497">
                  <c:v>9.0999999999999998E-2</c:v>
                </c:pt>
                <c:pt idx="6498">
                  <c:v>9.1999999999999998E-2</c:v>
                </c:pt>
                <c:pt idx="6499">
                  <c:v>9.1999999999999998E-2</c:v>
                </c:pt>
                <c:pt idx="6500">
                  <c:v>9.1999999999999998E-2</c:v>
                </c:pt>
                <c:pt idx="6501">
                  <c:v>9.0999999999999998E-2</c:v>
                </c:pt>
                <c:pt idx="6502">
                  <c:v>9.0999999999999998E-2</c:v>
                </c:pt>
                <c:pt idx="6503">
                  <c:v>9.1999999999999998E-2</c:v>
                </c:pt>
                <c:pt idx="6504">
                  <c:v>9.0999999999999998E-2</c:v>
                </c:pt>
                <c:pt idx="6505">
                  <c:v>9.0999999999999998E-2</c:v>
                </c:pt>
                <c:pt idx="6506">
                  <c:v>0.09</c:v>
                </c:pt>
                <c:pt idx="6507">
                  <c:v>0.09</c:v>
                </c:pt>
                <c:pt idx="6508">
                  <c:v>0.09</c:v>
                </c:pt>
                <c:pt idx="6509">
                  <c:v>9.0999999999999998E-2</c:v>
                </c:pt>
                <c:pt idx="6510">
                  <c:v>8.8999999999999996E-2</c:v>
                </c:pt>
                <c:pt idx="6511">
                  <c:v>8.8999999999999996E-2</c:v>
                </c:pt>
                <c:pt idx="6512">
                  <c:v>0.09</c:v>
                </c:pt>
                <c:pt idx="6513">
                  <c:v>0.09</c:v>
                </c:pt>
                <c:pt idx="6514">
                  <c:v>0.09</c:v>
                </c:pt>
                <c:pt idx="6515">
                  <c:v>9.0999999999999998E-2</c:v>
                </c:pt>
                <c:pt idx="6516">
                  <c:v>0.09</c:v>
                </c:pt>
                <c:pt idx="6517">
                  <c:v>0.09</c:v>
                </c:pt>
                <c:pt idx="6518">
                  <c:v>9.0999999999999998E-2</c:v>
                </c:pt>
                <c:pt idx="6519">
                  <c:v>0.09</c:v>
                </c:pt>
                <c:pt idx="6520">
                  <c:v>0.09</c:v>
                </c:pt>
                <c:pt idx="6521">
                  <c:v>0.09</c:v>
                </c:pt>
                <c:pt idx="6522">
                  <c:v>0.09</c:v>
                </c:pt>
                <c:pt idx="6523">
                  <c:v>9.0999999999999998E-2</c:v>
                </c:pt>
                <c:pt idx="6524">
                  <c:v>9.0999999999999998E-2</c:v>
                </c:pt>
                <c:pt idx="6525">
                  <c:v>9.0999999999999998E-2</c:v>
                </c:pt>
                <c:pt idx="6526">
                  <c:v>0.09</c:v>
                </c:pt>
                <c:pt idx="6527">
                  <c:v>0.09</c:v>
                </c:pt>
                <c:pt idx="6528">
                  <c:v>8.8999999999999996E-2</c:v>
                </c:pt>
                <c:pt idx="6529">
                  <c:v>0.09</c:v>
                </c:pt>
                <c:pt idx="6530">
                  <c:v>0.09</c:v>
                </c:pt>
                <c:pt idx="6531">
                  <c:v>0.09</c:v>
                </c:pt>
                <c:pt idx="6532">
                  <c:v>9.0999999999999998E-2</c:v>
                </c:pt>
                <c:pt idx="6533">
                  <c:v>0.09</c:v>
                </c:pt>
                <c:pt idx="6534">
                  <c:v>0.09</c:v>
                </c:pt>
                <c:pt idx="6535">
                  <c:v>8.8999999999999996E-2</c:v>
                </c:pt>
                <c:pt idx="6536">
                  <c:v>0.09</c:v>
                </c:pt>
                <c:pt idx="6537">
                  <c:v>0.09</c:v>
                </c:pt>
                <c:pt idx="6538">
                  <c:v>8.8999999999999996E-2</c:v>
                </c:pt>
                <c:pt idx="6539">
                  <c:v>0.09</c:v>
                </c:pt>
                <c:pt idx="6540">
                  <c:v>0.09</c:v>
                </c:pt>
                <c:pt idx="6541">
                  <c:v>8.8999999999999996E-2</c:v>
                </c:pt>
                <c:pt idx="6542">
                  <c:v>8.8999999999999996E-2</c:v>
                </c:pt>
                <c:pt idx="6543">
                  <c:v>0.09</c:v>
                </c:pt>
                <c:pt idx="6544">
                  <c:v>0.09</c:v>
                </c:pt>
                <c:pt idx="6545">
                  <c:v>0.09</c:v>
                </c:pt>
                <c:pt idx="6546">
                  <c:v>0.09</c:v>
                </c:pt>
                <c:pt idx="6547">
                  <c:v>8.8999999999999996E-2</c:v>
                </c:pt>
                <c:pt idx="6548">
                  <c:v>8.8999999999999996E-2</c:v>
                </c:pt>
                <c:pt idx="6549">
                  <c:v>0.09</c:v>
                </c:pt>
                <c:pt idx="6550">
                  <c:v>9.0999999999999998E-2</c:v>
                </c:pt>
                <c:pt idx="6551">
                  <c:v>0.09</c:v>
                </c:pt>
                <c:pt idx="6552">
                  <c:v>9.0999999999999998E-2</c:v>
                </c:pt>
                <c:pt idx="6553">
                  <c:v>9.0999999999999998E-2</c:v>
                </c:pt>
                <c:pt idx="6554">
                  <c:v>9.0999999999999998E-2</c:v>
                </c:pt>
                <c:pt idx="6555">
                  <c:v>0.09</c:v>
                </c:pt>
                <c:pt idx="6556">
                  <c:v>9.0999999999999998E-2</c:v>
                </c:pt>
                <c:pt idx="6557">
                  <c:v>0.09</c:v>
                </c:pt>
                <c:pt idx="6558">
                  <c:v>0.09</c:v>
                </c:pt>
                <c:pt idx="6559">
                  <c:v>9.1999999999999998E-2</c:v>
                </c:pt>
                <c:pt idx="6560">
                  <c:v>9.1999999999999998E-2</c:v>
                </c:pt>
                <c:pt idx="6561">
                  <c:v>9.1999999999999998E-2</c:v>
                </c:pt>
                <c:pt idx="6562">
                  <c:v>9.0999999999999998E-2</c:v>
                </c:pt>
                <c:pt idx="6563">
                  <c:v>9.0999999999999998E-2</c:v>
                </c:pt>
                <c:pt idx="6564">
                  <c:v>9.0999999999999998E-2</c:v>
                </c:pt>
                <c:pt idx="6565">
                  <c:v>0.09</c:v>
                </c:pt>
                <c:pt idx="6566">
                  <c:v>0.09</c:v>
                </c:pt>
                <c:pt idx="6567">
                  <c:v>9.0999999999999998E-2</c:v>
                </c:pt>
                <c:pt idx="6568">
                  <c:v>9.0999999999999998E-2</c:v>
                </c:pt>
                <c:pt idx="6569">
                  <c:v>9.0999999999999998E-2</c:v>
                </c:pt>
                <c:pt idx="6570">
                  <c:v>8.8999999999999996E-2</c:v>
                </c:pt>
                <c:pt idx="6571">
                  <c:v>0.09</c:v>
                </c:pt>
                <c:pt idx="6572">
                  <c:v>9.0999999999999998E-2</c:v>
                </c:pt>
                <c:pt idx="6573">
                  <c:v>0.09</c:v>
                </c:pt>
                <c:pt idx="6574">
                  <c:v>9.0999999999999998E-2</c:v>
                </c:pt>
                <c:pt idx="6575">
                  <c:v>0.09</c:v>
                </c:pt>
                <c:pt idx="6576">
                  <c:v>0.09</c:v>
                </c:pt>
                <c:pt idx="6577">
                  <c:v>8.8999999999999996E-2</c:v>
                </c:pt>
                <c:pt idx="6578">
                  <c:v>8.8999999999999996E-2</c:v>
                </c:pt>
                <c:pt idx="6579">
                  <c:v>0.09</c:v>
                </c:pt>
                <c:pt idx="6580">
                  <c:v>8.8999999999999996E-2</c:v>
                </c:pt>
                <c:pt idx="6581">
                  <c:v>8.8999999999999996E-2</c:v>
                </c:pt>
                <c:pt idx="6582">
                  <c:v>8.8999999999999996E-2</c:v>
                </c:pt>
                <c:pt idx="6583">
                  <c:v>8.8999999999999996E-2</c:v>
                </c:pt>
                <c:pt idx="6584">
                  <c:v>8.8999999999999996E-2</c:v>
                </c:pt>
                <c:pt idx="6585">
                  <c:v>0.09</c:v>
                </c:pt>
                <c:pt idx="6586">
                  <c:v>0.09</c:v>
                </c:pt>
                <c:pt idx="6587">
                  <c:v>0.09</c:v>
                </c:pt>
                <c:pt idx="6588">
                  <c:v>8.8999999999999996E-2</c:v>
                </c:pt>
                <c:pt idx="6589">
                  <c:v>8.8999999999999996E-2</c:v>
                </c:pt>
                <c:pt idx="6590">
                  <c:v>8.5999999999999993E-2</c:v>
                </c:pt>
                <c:pt idx="6591">
                  <c:v>8.6999999999999994E-2</c:v>
                </c:pt>
                <c:pt idx="6592">
                  <c:v>0.09</c:v>
                </c:pt>
                <c:pt idx="6593">
                  <c:v>8.8999999999999996E-2</c:v>
                </c:pt>
                <c:pt idx="6594">
                  <c:v>8.8999999999999996E-2</c:v>
                </c:pt>
                <c:pt idx="6595">
                  <c:v>0.09</c:v>
                </c:pt>
                <c:pt idx="6596">
                  <c:v>0.09</c:v>
                </c:pt>
                <c:pt idx="6597">
                  <c:v>0.09</c:v>
                </c:pt>
                <c:pt idx="6598">
                  <c:v>8.8999999999999996E-2</c:v>
                </c:pt>
                <c:pt idx="6599">
                  <c:v>8.8999999999999996E-2</c:v>
                </c:pt>
                <c:pt idx="6600">
                  <c:v>8.8999999999999996E-2</c:v>
                </c:pt>
                <c:pt idx="6601">
                  <c:v>8.8999999999999996E-2</c:v>
                </c:pt>
                <c:pt idx="6602">
                  <c:v>8.8999999999999996E-2</c:v>
                </c:pt>
                <c:pt idx="6603">
                  <c:v>0.09</c:v>
                </c:pt>
                <c:pt idx="6604">
                  <c:v>0.09</c:v>
                </c:pt>
                <c:pt idx="6605">
                  <c:v>8.8999999999999996E-2</c:v>
                </c:pt>
                <c:pt idx="6606">
                  <c:v>8.8999999999999996E-2</c:v>
                </c:pt>
                <c:pt idx="6607">
                  <c:v>0.09</c:v>
                </c:pt>
                <c:pt idx="6608">
                  <c:v>9.0999999999999998E-2</c:v>
                </c:pt>
                <c:pt idx="6609">
                  <c:v>9.0999999999999998E-2</c:v>
                </c:pt>
                <c:pt idx="6610">
                  <c:v>9.0999999999999998E-2</c:v>
                </c:pt>
                <c:pt idx="6611">
                  <c:v>9.0999999999999998E-2</c:v>
                </c:pt>
                <c:pt idx="6612">
                  <c:v>9.1999999999999998E-2</c:v>
                </c:pt>
                <c:pt idx="6613">
                  <c:v>0.09</c:v>
                </c:pt>
                <c:pt idx="6614">
                  <c:v>8.8999999999999996E-2</c:v>
                </c:pt>
                <c:pt idx="6615">
                  <c:v>9.0999999999999998E-2</c:v>
                </c:pt>
                <c:pt idx="6616">
                  <c:v>9.0999999999999998E-2</c:v>
                </c:pt>
                <c:pt idx="6617">
                  <c:v>9.0999999999999998E-2</c:v>
                </c:pt>
                <c:pt idx="6618">
                  <c:v>0.09</c:v>
                </c:pt>
                <c:pt idx="6619">
                  <c:v>0.09</c:v>
                </c:pt>
                <c:pt idx="6620">
                  <c:v>0.09</c:v>
                </c:pt>
                <c:pt idx="6621">
                  <c:v>0.09</c:v>
                </c:pt>
                <c:pt idx="6622">
                  <c:v>0.09</c:v>
                </c:pt>
                <c:pt idx="6623">
                  <c:v>0.09</c:v>
                </c:pt>
                <c:pt idx="6624">
                  <c:v>9.0999999999999998E-2</c:v>
                </c:pt>
                <c:pt idx="6625">
                  <c:v>9.0999999999999998E-2</c:v>
                </c:pt>
                <c:pt idx="6626">
                  <c:v>9.0999999999999998E-2</c:v>
                </c:pt>
                <c:pt idx="6627">
                  <c:v>0.09</c:v>
                </c:pt>
                <c:pt idx="6628">
                  <c:v>0.09</c:v>
                </c:pt>
                <c:pt idx="6629">
                  <c:v>9.0999999999999998E-2</c:v>
                </c:pt>
                <c:pt idx="6630">
                  <c:v>9.1999999999999998E-2</c:v>
                </c:pt>
                <c:pt idx="6631">
                  <c:v>9.0999999999999998E-2</c:v>
                </c:pt>
                <c:pt idx="6632">
                  <c:v>0.09</c:v>
                </c:pt>
                <c:pt idx="6633">
                  <c:v>0.09</c:v>
                </c:pt>
                <c:pt idx="6634">
                  <c:v>0.09</c:v>
                </c:pt>
                <c:pt idx="6635">
                  <c:v>0.09</c:v>
                </c:pt>
                <c:pt idx="6636">
                  <c:v>8.8999999999999996E-2</c:v>
                </c:pt>
                <c:pt idx="6637">
                  <c:v>0.09</c:v>
                </c:pt>
                <c:pt idx="6638">
                  <c:v>0.09</c:v>
                </c:pt>
                <c:pt idx="6639">
                  <c:v>0.09</c:v>
                </c:pt>
                <c:pt idx="6640">
                  <c:v>0.09</c:v>
                </c:pt>
                <c:pt idx="6641">
                  <c:v>0.09</c:v>
                </c:pt>
                <c:pt idx="6642">
                  <c:v>9.0999999999999998E-2</c:v>
                </c:pt>
                <c:pt idx="6643">
                  <c:v>0.09</c:v>
                </c:pt>
                <c:pt idx="6644">
                  <c:v>8.8999999999999996E-2</c:v>
                </c:pt>
                <c:pt idx="6645">
                  <c:v>0.09</c:v>
                </c:pt>
                <c:pt idx="6646">
                  <c:v>0.09</c:v>
                </c:pt>
                <c:pt idx="6647">
                  <c:v>0.09</c:v>
                </c:pt>
                <c:pt idx="6648">
                  <c:v>0.09</c:v>
                </c:pt>
                <c:pt idx="6649">
                  <c:v>8.8999999999999996E-2</c:v>
                </c:pt>
                <c:pt idx="6650">
                  <c:v>8.8999999999999996E-2</c:v>
                </c:pt>
                <c:pt idx="6651">
                  <c:v>8.7999999999999995E-2</c:v>
                </c:pt>
                <c:pt idx="6652">
                  <c:v>8.8999999999999996E-2</c:v>
                </c:pt>
                <c:pt idx="6653">
                  <c:v>0.09</c:v>
                </c:pt>
                <c:pt idx="6654">
                  <c:v>0.09</c:v>
                </c:pt>
                <c:pt idx="6655">
                  <c:v>8.8999999999999996E-2</c:v>
                </c:pt>
                <c:pt idx="6656">
                  <c:v>8.8999999999999996E-2</c:v>
                </c:pt>
                <c:pt idx="6657">
                  <c:v>8.8999999999999996E-2</c:v>
                </c:pt>
                <c:pt idx="6658">
                  <c:v>0.09</c:v>
                </c:pt>
                <c:pt idx="6659">
                  <c:v>0.09</c:v>
                </c:pt>
                <c:pt idx="6660">
                  <c:v>8.8999999999999996E-2</c:v>
                </c:pt>
                <c:pt idx="6661">
                  <c:v>8.8999999999999996E-2</c:v>
                </c:pt>
                <c:pt idx="6662">
                  <c:v>8.8999999999999996E-2</c:v>
                </c:pt>
                <c:pt idx="6663">
                  <c:v>8.8999999999999996E-2</c:v>
                </c:pt>
                <c:pt idx="6664">
                  <c:v>8.7999999999999995E-2</c:v>
                </c:pt>
                <c:pt idx="6665">
                  <c:v>8.8999999999999996E-2</c:v>
                </c:pt>
                <c:pt idx="6666">
                  <c:v>8.8999999999999996E-2</c:v>
                </c:pt>
                <c:pt idx="6667">
                  <c:v>8.8999999999999996E-2</c:v>
                </c:pt>
                <c:pt idx="6668">
                  <c:v>8.7999999999999995E-2</c:v>
                </c:pt>
                <c:pt idx="6669">
                  <c:v>8.7999999999999995E-2</c:v>
                </c:pt>
                <c:pt idx="6670">
                  <c:v>8.8999999999999996E-2</c:v>
                </c:pt>
                <c:pt idx="6671">
                  <c:v>0.09</c:v>
                </c:pt>
                <c:pt idx="6672">
                  <c:v>8.8999999999999996E-2</c:v>
                </c:pt>
                <c:pt idx="6673">
                  <c:v>8.8999999999999996E-2</c:v>
                </c:pt>
                <c:pt idx="6674">
                  <c:v>0.09</c:v>
                </c:pt>
                <c:pt idx="6675">
                  <c:v>8.8999999999999996E-2</c:v>
                </c:pt>
                <c:pt idx="6676">
                  <c:v>8.8999999999999996E-2</c:v>
                </c:pt>
                <c:pt idx="6677">
                  <c:v>8.8999999999999996E-2</c:v>
                </c:pt>
                <c:pt idx="6678">
                  <c:v>8.8999999999999996E-2</c:v>
                </c:pt>
                <c:pt idx="6679">
                  <c:v>0.09</c:v>
                </c:pt>
                <c:pt idx="6680">
                  <c:v>0.09</c:v>
                </c:pt>
                <c:pt idx="6681">
                  <c:v>0.09</c:v>
                </c:pt>
                <c:pt idx="6682">
                  <c:v>8.8999999999999996E-2</c:v>
                </c:pt>
                <c:pt idx="6683">
                  <c:v>8.8999999999999996E-2</c:v>
                </c:pt>
                <c:pt idx="6684">
                  <c:v>0.09</c:v>
                </c:pt>
                <c:pt idx="6685">
                  <c:v>8.8999999999999996E-2</c:v>
                </c:pt>
                <c:pt idx="6686">
                  <c:v>0.09</c:v>
                </c:pt>
                <c:pt idx="6687">
                  <c:v>0.09</c:v>
                </c:pt>
                <c:pt idx="6688">
                  <c:v>9.0999999999999998E-2</c:v>
                </c:pt>
                <c:pt idx="6689">
                  <c:v>0.09</c:v>
                </c:pt>
                <c:pt idx="6690">
                  <c:v>0.09</c:v>
                </c:pt>
                <c:pt idx="6691">
                  <c:v>0.09</c:v>
                </c:pt>
                <c:pt idx="6692">
                  <c:v>0.09</c:v>
                </c:pt>
                <c:pt idx="6693">
                  <c:v>0.09</c:v>
                </c:pt>
                <c:pt idx="6694">
                  <c:v>0.09</c:v>
                </c:pt>
                <c:pt idx="6695">
                  <c:v>8.8999999999999996E-2</c:v>
                </c:pt>
                <c:pt idx="6696">
                  <c:v>8.8999999999999996E-2</c:v>
                </c:pt>
                <c:pt idx="6697">
                  <c:v>8.6999999999999994E-2</c:v>
                </c:pt>
                <c:pt idx="6698">
                  <c:v>8.5999999999999993E-2</c:v>
                </c:pt>
                <c:pt idx="6699">
                  <c:v>8.8999999999999996E-2</c:v>
                </c:pt>
                <c:pt idx="6700">
                  <c:v>8.8999999999999996E-2</c:v>
                </c:pt>
                <c:pt idx="6701">
                  <c:v>0.09</c:v>
                </c:pt>
                <c:pt idx="6702">
                  <c:v>0.09</c:v>
                </c:pt>
                <c:pt idx="6703">
                  <c:v>0.09</c:v>
                </c:pt>
                <c:pt idx="6704">
                  <c:v>0.09</c:v>
                </c:pt>
                <c:pt idx="6705">
                  <c:v>0.09</c:v>
                </c:pt>
                <c:pt idx="6706">
                  <c:v>0.09</c:v>
                </c:pt>
                <c:pt idx="6707">
                  <c:v>9.0999999999999998E-2</c:v>
                </c:pt>
                <c:pt idx="6708">
                  <c:v>9.0999999999999998E-2</c:v>
                </c:pt>
                <c:pt idx="6709">
                  <c:v>9.0999999999999998E-2</c:v>
                </c:pt>
                <c:pt idx="6710">
                  <c:v>9.0999999999999998E-2</c:v>
                </c:pt>
                <c:pt idx="6711">
                  <c:v>9.0999999999999998E-2</c:v>
                </c:pt>
                <c:pt idx="6712">
                  <c:v>9.0999999999999998E-2</c:v>
                </c:pt>
                <c:pt idx="6713">
                  <c:v>9.0999999999999998E-2</c:v>
                </c:pt>
                <c:pt idx="6714">
                  <c:v>9.1999999999999998E-2</c:v>
                </c:pt>
                <c:pt idx="6715">
                  <c:v>9.1999999999999998E-2</c:v>
                </c:pt>
                <c:pt idx="6716">
                  <c:v>9.1999999999999998E-2</c:v>
                </c:pt>
                <c:pt idx="6717">
                  <c:v>0.09</c:v>
                </c:pt>
                <c:pt idx="6718">
                  <c:v>9.0999999999999998E-2</c:v>
                </c:pt>
                <c:pt idx="6719">
                  <c:v>9.0999999999999998E-2</c:v>
                </c:pt>
                <c:pt idx="6720">
                  <c:v>9.0999999999999998E-2</c:v>
                </c:pt>
                <c:pt idx="6721">
                  <c:v>9.1999999999999998E-2</c:v>
                </c:pt>
                <c:pt idx="6722">
                  <c:v>9.0999999999999998E-2</c:v>
                </c:pt>
                <c:pt idx="6723">
                  <c:v>0.09</c:v>
                </c:pt>
                <c:pt idx="6724">
                  <c:v>9.0999999999999998E-2</c:v>
                </c:pt>
                <c:pt idx="6725">
                  <c:v>9.0999999999999998E-2</c:v>
                </c:pt>
                <c:pt idx="6726">
                  <c:v>9.0999999999999998E-2</c:v>
                </c:pt>
                <c:pt idx="6727">
                  <c:v>0.09</c:v>
                </c:pt>
                <c:pt idx="6728">
                  <c:v>9.1999999999999998E-2</c:v>
                </c:pt>
                <c:pt idx="6729">
                  <c:v>9.0999999999999998E-2</c:v>
                </c:pt>
                <c:pt idx="6730">
                  <c:v>9.0999999999999998E-2</c:v>
                </c:pt>
                <c:pt idx="6731">
                  <c:v>9.0999999999999998E-2</c:v>
                </c:pt>
                <c:pt idx="6732">
                  <c:v>9.0999999999999998E-2</c:v>
                </c:pt>
                <c:pt idx="6733">
                  <c:v>9.0999999999999998E-2</c:v>
                </c:pt>
                <c:pt idx="6734">
                  <c:v>0.09</c:v>
                </c:pt>
                <c:pt idx="6735">
                  <c:v>9.1999999999999998E-2</c:v>
                </c:pt>
                <c:pt idx="6736">
                  <c:v>9.1999999999999998E-2</c:v>
                </c:pt>
                <c:pt idx="6737">
                  <c:v>9.0999999999999998E-2</c:v>
                </c:pt>
                <c:pt idx="6738">
                  <c:v>9.1999999999999998E-2</c:v>
                </c:pt>
                <c:pt idx="6739">
                  <c:v>9.1999999999999998E-2</c:v>
                </c:pt>
                <c:pt idx="6740">
                  <c:v>9.0999999999999998E-2</c:v>
                </c:pt>
                <c:pt idx="6741">
                  <c:v>9.0999999999999998E-2</c:v>
                </c:pt>
                <c:pt idx="6742">
                  <c:v>9.0999999999999998E-2</c:v>
                </c:pt>
                <c:pt idx="6743">
                  <c:v>9.0999999999999998E-2</c:v>
                </c:pt>
                <c:pt idx="6744">
                  <c:v>9.0999999999999998E-2</c:v>
                </c:pt>
                <c:pt idx="6745">
                  <c:v>0.09</c:v>
                </c:pt>
                <c:pt idx="6746">
                  <c:v>9.1999999999999998E-2</c:v>
                </c:pt>
                <c:pt idx="6747">
                  <c:v>9.1999999999999998E-2</c:v>
                </c:pt>
                <c:pt idx="6748">
                  <c:v>0.09</c:v>
                </c:pt>
                <c:pt idx="6749">
                  <c:v>0.09</c:v>
                </c:pt>
                <c:pt idx="6750">
                  <c:v>0.09</c:v>
                </c:pt>
                <c:pt idx="6751">
                  <c:v>0.09</c:v>
                </c:pt>
                <c:pt idx="6752">
                  <c:v>0.09</c:v>
                </c:pt>
                <c:pt idx="6753">
                  <c:v>0.09</c:v>
                </c:pt>
                <c:pt idx="6754">
                  <c:v>0.09</c:v>
                </c:pt>
                <c:pt idx="6755">
                  <c:v>0.09</c:v>
                </c:pt>
                <c:pt idx="6756">
                  <c:v>9.0999999999999998E-2</c:v>
                </c:pt>
                <c:pt idx="6757">
                  <c:v>0.09</c:v>
                </c:pt>
                <c:pt idx="6758">
                  <c:v>9.0999999999999998E-2</c:v>
                </c:pt>
                <c:pt idx="6759">
                  <c:v>9.0999999999999998E-2</c:v>
                </c:pt>
                <c:pt idx="6760">
                  <c:v>9.0999999999999998E-2</c:v>
                </c:pt>
                <c:pt idx="6761">
                  <c:v>0.09</c:v>
                </c:pt>
                <c:pt idx="6762">
                  <c:v>0.09</c:v>
                </c:pt>
                <c:pt idx="6763">
                  <c:v>0.09</c:v>
                </c:pt>
                <c:pt idx="6764">
                  <c:v>0.09</c:v>
                </c:pt>
                <c:pt idx="6765">
                  <c:v>0.09</c:v>
                </c:pt>
                <c:pt idx="6766">
                  <c:v>0.09</c:v>
                </c:pt>
                <c:pt idx="6767">
                  <c:v>0.09</c:v>
                </c:pt>
                <c:pt idx="6768">
                  <c:v>0.09</c:v>
                </c:pt>
                <c:pt idx="6769">
                  <c:v>9.0999999999999998E-2</c:v>
                </c:pt>
                <c:pt idx="6770">
                  <c:v>0.09</c:v>
                </c:pt>
                <c:pt idx="6771">
                  <c:v>9.0999999999999998E-2</c:v>
                </c:pt>
                <c:pt idx="6772">
                  <c:v>9.0999999999999998E-2</c:v>
                </c:pt>
                <c:pt idx="6773">
                  <c:v>9.0999999999999998E-2</c:v>
                </c:pt>
                <c:pt idx="6774">
                  <c:v>9.0999999999999998E-2</c:v>
                </c:pt>
                <c:pt idx="6775">
                  <c:v>9.0999999999999998E-2</c:v>
                </c:pt>
                <c:pt idx="6776">
                  <c:v>0.09</c:v>
                </c:pt>
                <c:pt idx="6777">
                  <c:v>0.09</c:v>
                </c:pt>
                <c:pt idx="6778">
                  <c:v>0.09</c:v>
                </c:pt>
                <c:pt idx="6779">
                  <c:v>0.09</c:v>
                </c:pt>
                <c:pt idx="6780">
                  <c:v>0.09</c:v>
                </c:pt>
                <c:pt idx="6781">
                  <c:v>9.0999999999999998E-2</c:v>
                </c:pt>
                <c:pt idx="6782">
                  <c:v>0.09</c:v>
                </c:pt>
                <c:pt idx="6783">
                  <c:v>0.09</c:v>
                </c:pt>
                <c:pt idx="6784">
                  <c:v>0.09</c:v>
                </c:pt>
                <c:pt idx="6785">
                  <c:v>0.09</c:v>
                </c:pt>
                <c:pt idx="6786">
                  <c:v>0.09</c:v>
                </c:pt>
                <c:pt idx="6787">
                  <c:v>9.0999999999999998E-2</c:v>
                </c:pt>
                <c:pt idx="6788">
                  <c:v>8.8999999999999996E-2</c:v>
                </c:pt>
                <c:pt idx="6789">
                  <c:v>0.09</c:v>
                </c:pt>
                <c:pt idx="6790">
                  <c:v>9.0999999999999998E-2</c:v>
                </c:pt>
                <c:pt idx="6791">
                  <c:v>9.0999999999999998E-2</c:v>
                </c:pt>
                <c:pt idx="6792">
                  <c:v>0.09</c:v>
                </c:pt>
                <c:pt idx="6793">
                  <c:v>0.09</c:v>
                </c:pt>
                <c:pt idx="6794">
                  <c:v>0.09</c:v>
                </c:pt>
                <c:pt idx="6795">
                  <c:v>0.09</c:v>
                </c:pt>
                <c:pt idx="6796">
                  <c:v>0.09</c:v>
                </c:pt>
                <c:pt idx="6797">
                  <c:v>0.09</c:v>
                </c:pt>
                <c:pt idx="6798">
                  <c:v>8.8999999999999996E-2</c:v>
                </c:pt>
                <c:pt idx="6799">
                  <c:v>8.8999999999999996E-2</c:v>
                </c:pt>
                <c:pt idx="6800">
                  <c:v>0.09</c:v>
                </c:pt>
                <c:pt idx="6801">
                  <c:v>8.8999999999999996E-2</c:v>
                </c:pt>
                <c:pt idx="6802">
                  <c:v>0.09</c:v>
                </c:pt>
                <c:pt idx="6803">
                  <c:v>0.09</c:v>
                </c:pt>
                <c:pt idx="6804">
                  <c:v>8.8999999999999996E-2</c:v>
                </c:pt>
                <c:pt idx="6805">
                  <c:v>0.09</c:v>
                </c:pt>
                <c:pt idx="6806">
                  <c:v>9.0999999999999998E-2</c:v>
                </c:pt>
                <c:pt idx="6807">
                  <c:v>0.09</c:v>
                </c:pt>
                <c:pt idx="6808">
                  <c:v>0.09</c:v>
                </c:pt>
                <c:pt idx="6809">
                  <c:v>9.0999999999999998E-2</c:v>
                </c:pt>
                <c:pt idx="6810">
                  <c:v>0.09</c:v>
                </c:pt>
                <c:pt idx="6811">
                  <c:v>9.0999999999999998E-2</c:v>
                </c:pt>
                <c:pt idx="6812">
                  <c:v>9.0999999999999998E-2</c:v>
                </c:pt>
                <c:pt idx="6813">
                  <c:v>9.1999999999999998E-2</c:v>
                </c:pt>
                <c:pt idx="6814">
                  <c:v>9.1999999999999998E-2</c:v>
                </c:pt>
                <c:pt idx="6815">
                  <c:v>9.0999999999999998E-2</c:v>
                </c:pt>
                <c:pt idx="6816">
                  <c:v>9.1999999999999998E-2</c:v>
                </c:pt>
                <c:pt idx="6817">
                  <c:v>9.1999999999999998E-2</c:v>
                </c:pt>
                <c:pt idx="6818">
                  <c:v>9.1999999999999998E-2</c:v>
                </c:pt>
                <c:pt idx="6819">
                  <c:v>9.1999999999999998E-2</c:v>
                </c:pt>
                <c:pt idx="6820">
                  <c:v>9.1999999999999998E-2</c:v>
                </c:pt>
                <c:pt idx="6821">
                  <c:v>9.1999999999999998E-2</c:v>
                </c:pt>
                <c:pt idx="6822">
                  <c:v>9.1999999999999998E-2</c:v>
                </c:pt>
                <c:pt idx="6823">
                  <c:v>9.1999999999999998E-2</c:v>
                </c:pt>
                <c:pt idx="6824">
                  <c:v>9.1999999999999998E-2</c:v>
                </c:pt>
                <c:pt idx="6825">
                  <c:v>9.0999999999999998E-2</c:v>
                </c:pt>
                <c:pt idx="6826">
                  <c:v>9.1999999999999998E-2</c:v>
                </c:pt>
                <c:pt idx="6827">
                  <c:v>9.1999999999999998E-2</c:v>
                </c:pt>
                <c:pt idx="6828">
                  <c:v>9.1999999999999998E-2</c:v>
                </c:pt>
                <c:pt idx="6829">
                  <c:v>9.1999999999999998E-2</c:v>
                </c:pt>
                <c:pt idx="6830">
                  <c:v>9.1999999999999998E-2</c:v>
                </c:pt>
                <c:pt idx="6831">
                  <c:v>9.1999999999999998E-2</c:v>
                </c:pt>
                <c:pt idx="6832">
                  <c:v>9.0999999999999998E-2</c:v>
                </c:pt>
                <c:pt idx="6833">
                  <c:v>9.1999999999999998E-2</c:v>
                </c:pt>
                <c:pt idx="6834">
                  <c:v>9.0999999999999998E-2</c:v>
                </c:pt>
                <c:pt idx="6835">
                  <c:v>9.0999999999999998E-2</c:v>
                </c:pt>
                <c:pt idx="6836">
                  <c:v>9.1999999999999998E-2</c:v>
                </c:pt>
                <c:pt idx="6837">
                  <c:v>9.0999999999999998E-2</c:v>
                </c:pt>
                <c:pt idx="6838">
                  <c:v>9.0999999999999998E-2</c:v>
                </c:pt>
                <c:pt idx="6839">
                  <c:v>9.0999999999999998E-2</c:v>
                </c:pt>
                <c:pt idx="6840">
                  <c:v>9.1999999999999998E-2</c:v>
                </c:pt>
                <c:pt idx="6841">
                  <c:v>9.1999999999999998E-2</c:v>
                </c:pt>
                <c:pt idx="6842">
                  <c:v>9.1999999999999998E-2</c:v>
                </c:pt>
                <c:pt idx="6843">
                  <c:v>9.1999999999999998E-2</c:v>
                </c:pt>
                <c:pt idx="6844">
                  <c:v>9.0999999999999998E-2</c:v>
                </c:pt>
                <c:pt idx="6845">
                  <c:v>9.1999999999999998E-2</c:v>
                </c:pt>
                <c:pt idx="6846">
                  <c:v>9.1999999999999998E-2</c:v>
                </c:pt>
                <c:pt idx="6847">
                  <c:v>9.1999999999999998E-2</c:v>
                </c:pt>
                <c:pt idx="6848">
                  <c:v>9.0999999999999998E-2</c:v>
                </c:pt>
                <c:pt idx="6849">
                  <c:v>9.0999999999999998E-2</c:v>
                </c:pt>
                <c:pt idx="6850">
                  <c:v>9.0999999999999998E-2</c:v>
                </c:pt>
                <c:pt idx="6851">
                  <c:v>9.1999999999999998E-2</c:v>
                </c:pt>
                <c:pt idx="6852">
                  <c:v>9.1999999999999998E-2</c:v>
                </c:pt>
                <c:pt idx="6853">
                  <c:v>9.1999999999999998E-2</c:v>
                </c:pt>
                <c:pt idx="6854">
                  <c:v>9.0999999999999998E-2</c:v>
                </c:pt>
                <c:pt idx="6855">
                  <c:v>0.09</c:v>
                </c:pt>
                <c:pt idx="6856">
                  <c:v>9.1999999999999998E-2</c:v>
                </c:pt>
                <c:pt idx="6857">
                  <c:v>0.09</c:v>
                </c:pt>
                <c:pt idx="6858">
                  <c:v>9.0999999999999998E-2</c:v>
                </c:pt>
                <c:pt idx="6859">
                  <c:v>9.1999999999999998E-2</c:v>
                </c:pt>
                <c:pt idx="6860">
                  <c:v>9.0999999999999998E-2</c:v>
                </c:pt>
                <c:pt idx="6861">
                  <c:v>9.0999999999999998E-2</c:v>
                </c:pt>
                <c:pt idx="6862">
                  <c:v>0.09</c:v>
                </c:pt>
                <c:pt idx="6863">
                  <c:v>0.09</c:v>
                </c:pt>
                <c:pt idx="6864">
                  <c:v>0.09</c:v>
                </c:pt>
                <c:pt idx="6865">
                  <c:v>0.09</c:v>
                </c:pt>
                <c:pt idx="6866">
                  <c:v>9.0999999999999998E-2</c:v>
                </c:pt>
                <c:pt idx="6867">
                  <c:v>9.1999999999999998E-2</c:v>
                </c:pt>
                <c:pt idx="6868">
                  <c:v>9.1999999999999998E-2</c:v>
                </c:pt>
                <c:pt idx="6869">
                  <c:v>0.09</c:v>
                </c:pt>
                <c:pt idx="6870">
                  <c:v>9.0999999999999998E-2</c:v>
                </c:pt>
                <c:pt idx="6871">
                  <c:v>0.09</c:v>
                </c:pt>
                <c:pt idx="6872">
                  <c:v>0.09</c:v>
                </c:pt>
                <c:pt idx="6873">
                  <c:v>0.09</c:v>
                </c:pt>
                <c:pt idx="6874">
                  <c:v>9.0999999999999998E-2</c:v>
                </c:pt>
                <c:pt idx="6875">
                  <c:v>0.09</c:v>
                </c:pt>
                <c:pt idx="6876">
                  <c:v>8.8999999999999996E-2</c:v>
                </c:pt>
                <c:pt idx="6877">
                  <c:v>0.09</c:v>
                </c:pt>
                <c:pt idx="6878">
                  <c:v>0.09</c:v>
                </c:pt>
                <c:pt idx="6879">
                  <c:v>9.0999999999999998E-2</c:v>
                </c:pt>
                <c:pt idx="6880">
                  <c:v>0.09</c:v>
                </c:pt>
                <c:pt idx="6881">
                  <c:v>0.09</c:v>
                </c:pt>
                <c:pt idx="6882">
                  <c:v>9.1999999999999998E-2</c:v>
                </c:pt>
                <c:pt idx="6883">
                  <c:v>9.1999999999999998E-2</c:v>
                </c:pt>
                <c:pt idx="6884">
                  <c:v>9.0999999999999998E-2</c:v>
                </c:pt>
                <c:pt idx="6885">
                  <c:v>0.09</c:v>
                </c:pt>
                <c:pt idx="6886">
                  <c:v>9.1999999999999998E-2</c:v>
                </c:pt>
                <c:pt idx="6887">
                  <c:v>9.1999999999999998E-2</c:v>
                </c:pt>
                <c:pt idx="6888">
                  <c:v>9.1999999999999998E-2</c:v>
                </c:pt>
                <c:pt idx="6889">
                  <c:v>0.09</c:v>
                </c:pt>
                <c:pt idx="6890">
                  <c:v>9.0999999999999998E-2</c:v>
                </c:pt>
                <c:pt idx="6891">
                  <c:v>9.0999999999999998E-2</c:v>
                </c:pt>
                <c:pt idx="6892">
                  <c:v>9.0999999999999998E-2</c:v>
                </c:pt>
                <c:pt idx="6893">
                  <c:v>9.0999999999999998E-2</c:v>
                </c:pt>
                <c:pt idx="6894">
                  <c:v>0.09</c:v>
                </c:pt>
                <c:pt idx="6895">
                  <c:v>0.09</c:v>
                </c:pt>
                <c:pt idx="6896">
                  <c:v>0.09</c:v>
                </c:pt>
                <c:pt idx="6897">
                  <c:v>0.09</c:v>
                </c:pt>
                <c:pt idx="6898">
                  <c:v>0.09</c:v>
                </c:pt>
                <c:pt idx="6899">
                  <c:v>9.0999999999999998E-2</c:v>
                </c:pt>
                <c:pt idx="6900">
                  <c:v>0.09</c:v>
                </c:pt>
                <c:pt idx="6901">
                  <c:v>9.0999999999999998E-2</c:v>
                </c:pt>
                <c:pt idx="6902">
                  <c:v>0.09</c:v>
                </c:pt>
                <c:pt idx="6903">
                  <c:v>8.8999999999999996E-2</c:v>
                </c:pt>
                <c:pt idx="6904">
                  <c:v>0.09</c:v>
                </c:pt>
                <c:pt idx="6905">
                  <c:v>0.09</c:v>
                </c:pt>
                <c:pt idx="6906">
                  <c:v>9.0999999999999998E-2</c:v>
                </c:pt>
                <c:pt idx="6907">
                  <c:v>0.09</c:v>
                </c:pt>
                <c:pt idx="6908">
                  <c:v>0.09</c:v>
                </c:pt>
                <c:pt idx="6909">
                  <c:v>9.0999999999999998E-2</c:v>
                </c:pt>
                <c:pt idx="6910">
                  <c:v>9.0999999999999998E-2</c:v>
                </c:pt>
                <c:pt idx="6911">
                  <c:v>0.09</c:v>
                </c:pt>
                <c:pt idx="6912">
                  <c:v>0.09</c:v>
                </c:pt>
                <c:pt idx="6913">
                  <c:v>0.09</c:v>
                </c:pt>
                <c:pt idx="6914">
                  <c:v>0.09</c:v>
                </c:pt>
                <c:pt idx="6915">
                  <c:v>0.09</c:v>
                </c:pt>
                <c:pt idx="6916">
                  <c:v>0.09</c:v>
                </c:pt>
                <c:pt idx="6917">
                  <c:v>0.09</c:v>
                </c:pt>
                <c:pt idx="6918">
                  <c:v>9.0999999999999998E-2</c:v>
                </c:pt>
                <c:pt idx="6919">
                  <c:v>9.0999999999999998E-2</c:v>
                </c:pt>
                <c:pt idx="6920">
                  <c:v>9.0999999999999998E-2</c:v>
                </c:pt>
                <c:pt idx="6921">
                  <c:v>0.09</c:v>
                </c:pt>
                <c:pt idx="6922">
                  <c:v>8.8999999999999996E-2</c:v>
                </c:pt>
                <c:pt idx="6923">
                  <c:v>8.8999999999999996E-2</c:v>
                </c:pt>
                <c:pt idx="6924">
                  <c:v>8.8999999999999996E-2</c:v>
                </c:pt>
                <c:pt idx="6925">
                  <c:v>0.09</c:v>
                </c:pt>
                <c:pt idx="6926">
                  <c:v>8.8999999999999996E-2</c:v>
                </c:pt>
                <c:pt idx="6927">
                  <c:v>0.09</c:v>
                </c:pt>
                <c:pt idx="6928">
                  <c:v>0.09</c:v>
                </c:pt>
                <c:pt idx="6929">
                  <c:v>8.8999999999999996E-2</c:v>
                </c:pt>
                <c:pt idx="6930">
                  <c:v>0.09</c:v>
                </c:pt>
                <c:pt idx="6931">
                  <c:v>8.8999999999999996E-2</c:v>
                </c:pt>
                <c:pt idx="6932">
                  <c:v>9.0999999999999998E-2</c:v>
                </c:pt>
                <c:pt idx="6933">
                  <c:v>0.09</c:v>
                </c:pt>
                <c:pt idx="6934">
                  <c:v>8.8999999999999996E-2</c:v>
                </c:pt>
                <c:pt idx="6935">
                  <c:v>8.8999999999999996E-2</c:v>
                </c:pt>
                <c:pt idx="6936">
                  <c:v>9.1999999999999998E-2</c:v>
                </c:pt>
                <c:pt idx="6937">
                  <c:v>9.0999999999999998E-2</c:v>
                </c:pt>
                <c:pt idx="6938">
                  <c:v>0.09</c:v>
                </c:pt>
                <c:pt idx="6939">
                  <c:v>9.0999999999999998E-2</c:v>
                </c:pt>
                <c:pt idx="6940">
                  <c:v>9.1999999999999998E-2</c:v>
                </c:pt>
                <c:pt idx="6941">
                  <c:v>9.0999999999999998E-2</c:v>
                </c:pt>
                <c:pt idx="6942">
                  <c:v>9.0999999999999998E-2</c:v>
                </c:pt>
                <c:pt idx="6943">
                  <c:v>9.0999999999999998E-2</c:v>
                </c:pt>
                <c:pt idx="6944">
                  <c:v>9.0999999999999998E-2</c:v>
                </c:pt>
                <c:pt idx="6945">
                  <c:v>9.0999999999999998E-2</c:v>
                </c:pt>
                <c:pt idx="6946">
                  <c:v>9.0999999999999998E-2</c:v>
                </c:pt>
                <c:pt idx="6947">
                  <c:v>0.09</c:v>
                </c:pt>
                <c:pt idx="6948">
                  <c:v>9.0999999999999998E-2</c:v>
                </c:pt>
                <c:pt idx="6949">
                  <c:v>9.0999999999999998E-2</c:v>
                </c:pt>
                <c:pt idx="6950">
                  <c:v>9.1999999999999998E-2</c:v>
                </c:pt>
                <c:pt idx="6951">
                  <c:v>9.0999999999999998E-2</c:v>
                </c:pt>
                <c:pt idx="6952">
                  <c:v>9.0999999999999998E-2</c:v>
                </c:pt>
                <c:pt idx="6953">
                  <c:v>9.0999999999999998E-2</c:v>
                </c:pt>
                <c:pt idx="6954">
                  <c:v>9.0999999999999998E-2</c:v>
                </c:pt>
                <c:pt idx="6955">
                  <c:v>9.0999999999999998E-2</c:v>
                </c:pt>
                <c:pt idx="6956">
                  <c:v>0.09</c:v>
                </c:pt>
                <c:pt idx="6957">
                  <c:v>0.09</c:v>
                </c:pt>
                <c:pt idx="6958">
                  <c:v>9.0999999999999998E-2</c:v>
                </c:pt>
                <c:pt idx="6959">
                  <c:v>9.0999999999999998E-2</c:v>
                </c:pt>
                <c:pt idx="6960">
                  <c:v>0.09</c:v>
                </c:pt>
                <c:pt idx="6961">
                  <c:v>0.09</c:v>
                </c:pt>
                <c:pt idx="6962">
                  <c:v>9.0999999999999998E-2</c:v>
                </c:pt>
                <c:pt idx="6963">
                  <c:v>0.09</c:v>
                </c:pt>
                <c:pt idx="6964">
                  <c:v>0.09</c:v>
                </c:pt>
                <c:pt idx="6965">
                  <c:v>0.09</c:v>
                </c:pt>
                <c:pt idx="6966">
                  <c:v>0.09</c:v>
                </c:pt>
                <c:pt idx="6967">
                  <c:v>0.09</c:v>
                </c:pt>
                <c:pt idx="6968">
                  <c:v>0.09</c:v>
                </c:pt>
                <c:pt idx="6969">
                  <c:v>0.09</c:v>
                </c:pt>
                <c:pt idx="6970">
                  <c:v>9.0999999999999998E-2</c:v>
                </c:pt>
                <c:pt idx="6971">
                  <c:v>0.09</c:v>
                </c:pt>
                <c:pt idx="6972">
                  <c:v>0.09</c:v>
                </c:pt>
                <c:pt idx="6973">
                  <c:v>0.09</c:v>
                </c:pt>
                <c:pt idx="6974">
                  <c:v>8.8999999999999996E-2</c:v>
                </c:pt>
                <c:pt idx="6975">
                  <c:v>9.0999999999999998E-2</c:v>
                </c:pt>
                <c:pt idx="6976">
                  <c:v>0.09</c:v>
                </c:pt>
                <c:pt idx="6977">
                  <c:v>0.09</c:v>
                </c:pt>
                <c:pt idx="6978">
                  <c:v>9.1999999999999998E-2</c:v>
                </c:pt>
                <c:pt idx="6979">
                  <c:v>9.0999999999999998E-2</c:v>
                </c:pt>
                <c:pt idx="6980">
                  <c:v>9.0999999999999998E-2</c:v>
                </c:pt>
                <c:pt idx="6981">
                  <c:v>9.0999999999999998E-2</c:v>
                </c:pt>
                <c:pt idx="6982">
                  <c:v>9.0999999999999998E-2</c:v>
                </c:pt>
                <c:pt idx="6983">
                  <c:v>9.1999999999999998E-2</c:v>
                </c:pt>
                <c:pt idx="6984">
                  <c:v>9.1999999999999998E-2</c:v>
                </c:pt>
                <c:pt idx="6985">
                  <c:v>9.2999999999999999E-2</c:v>
                </c:pt>
                <c:pt idx="6986">
                  <c:v>9.1999999999999998E-2</c:v>
                </c:pt>
                <c:pt idx="6987">
                  <c:v>9.0999999999999998E-2</c:v>
                </c:pt>
                <c:pt idx="6988">
                  <c:v>9.1999999999999998E-2</c:v>
                </c:pt>
                <c:pt idx="6989">
                  <c:v>9.1999999999999998E-2</c:v>
                </c:pt>
                <c:pt idx="6990">
                  <c:v>9.1999999999999998E-2</c:v>
                </c:pt>
                <c:pt idx="6991">
                  <c:v>9.2999999999999999E-2</c:v>
                </c:pt>
                <c:pt idx="6992">
                  <c:v>9.1999999999999998E-2</c:v>
                </c:pt>
                <c:pt idx="6993">
                  <c:v>9.1999999999999998E-2</c:v>
                </c:pt>
                <c:pt idx="6994">
                  <c:v>9.1999999999999998E-2</c:v>
                </c:pt>
                <c:pt idx="6995">
                  <c:v>9.1999999999999998E-2</c:v>
                </c:pt>
                <c:pt idx="6996">
                  <c:v>9.1999999999999998E-2</c:v>
                </c:pt>
                <c:pt idx="6997">
                  <c:v>9.1999999999999998E-2</c:v>
                </c:pt>
                <c:pt idx="6998">
                  <c:v>9.1999999999999998E-2</c:v>
                </c:pt>
                <c:pt idx="6999">
                  <c:v>9.1999999999999998E-2</c:v>
                </c:pt>
                <c:pt idx="7000">
                  <c:v>9.1999999999999998E-2</c:v>
                </c:pt>
                <c:pt idx="7001">
                  <c:v>9.1999999999999998E-2</c:v>
                </c:pt>
                <c:pt idx="7002">
                  <c:v>9.1999999999999998E-2</c:v>
                </c:pt>
                <c:pt idx="7003">
                  <c:v>9.1999999999999998E-2</c:v>
                </c:pt>
                <c:pt idx="7004">
                  <c:v>9.1999999999999998E-2</c:v>
                </c:pt>
                <c:pt idx="7005">
                  <c:v>9.1999999999999998E-2</c:v>
                </c:pt>
                <c:pt idx="7006">
                  <c:v>9.1999999999999998E-2</c:v>
                </c:pt>
                <c:pt idx="7007">
                  <c:v>9.1999999999999998E-2</c:v>
                </c:pt>
                <c:pt idx="7008">
                  <c:v>9.1999999999999998E-2</c:v>
                </c:pt>
                <c:pt idx="7009">
                  <c:v>9.1999999999999998E-2</c:v>
                </c:pt>
                <c:pt idx="7010">
                  <c:v>9.0999999999999998E-2</c:v>
                </c:pt>
                <c:pt idx="7011">
                  <c:v>9.0999999999999998E-2</c:v>
                </c:pt>
                <c:pt idx="7012">
                  <c:v>9.1999999999999998E-2</c:v>
                </c:pt>
                <c:pt idx="7013">
                  <c:v>9.0999999999999998E-2</c:v>
                </c:pt>
                <c:pt idx="7014">
                  <c:v>9.0999999999999998E-2</c:v>
                </c:pt>
                <c:pt idx="7015">
                  <c:v>9.0999999999999998E-2</c:v>
                </c:pt>
                <c:pt idx="7016">
                  <c:v>9.0999999999999998E-2</c:v>
                </c:pt>
                <c:pt idx="7017">
                  <c:v>9.0999999999999998E-2</c:v>
                </c:pt>
                <c:pt idx="7018">
                  <c:v>9.0999999999999998E-2</c:v>
                </c:pt>
                <c:pt idx="7019">
                  <c:v>9.1999999999999998E-2</c:v>
                </c:pt>
                <c:pt idx="7020">
                  <c:v>9.1999999999999998E-2</c:v>
                </c:pt>
                <c:pt idx="7021">
                  <c:v>9.1999999999999998E-2</c:v>
                </c:pt>
                <c:pt idx="7022">
                  <c:v>9.1999999999999998E-2</c:v>
                </c:pt>
                <c:pt idx="7023">
                  <c:v>9.1999999999999998E-2</c:v>
                </c:pt>
                <c:pt idx="7024">
                  <c:v>0.09</c:v>
                </c:pt>
                <c:pt idx="7025">
                  <c:v>9.0999999999999998E-2</c:v>
                </c:pt>
                <c:pt idx="7026">
                  <c:v>9.1999999999999998E-2</c:v>
                </c:pt>
                <c:pt idx="7027">
                  <c:v>0.09</c:v>
                </c:pt>
                <c:pt idx="7028">
                  <c:v>9.0999999999999998E-2</c:v>
                </c:pt>
                <c:pt idx="7029">
                  <c:v>9.0999999999999998E-2</c:v>
                </c:pt>
                <c:pt idx="7030">
                  <c:v>9.0999999999999998E-2</c:v>
                </c:pt>
                <c:pt idx="7031">
                  <c:v>9.0999999999999998E-2</c:v>
                </c:pt>
                <c:pt idx="7032">
                  <c:v>0.09</c:v>
                </c:pt>
                <c:pt idx="7033">
                  <c:v>0.09</c:v>
                </c:pt>
                <c:pt idx="7034">
                  <c:v>9.0999999999999998E-2</c:v>
                </c:pt>
                <c:pt idx="7035">
                  <c:v>9.1999999999999998E-2</c:v>
                </c:pt>
                <c:pt idx="7036">
                  <c:v>9.1999999999999998E-2</c:v>
                </c:pt>
                <c:pt idx="7037">
                  <c:v>9.0999999999999998E-2</c:v>
                </c:pt>
                <c:pt idx="7038">
                  <c:v>9.0999999999999998E-2</c:v>
                </c:pt>
                <c:pt idx="7039">
                  <c:v>9.0999999999999998E-2</c:v>
                </c:pt>
                <c:pt idx="7040">
                  <c:v>0.09</c:v>
                </c:pt>
                <c:pt idx="7041">
                  <c:v>9.0999999999999998E-2</c:v>
                </c:pt>
                <c:pt idx="7042">
                  <c:v>9.0999999999999998E-2</c:v>
                </c:pt>
                <c:pt idx="7043">
                  <c:v>9.0999999999999998E-2</c:v>
                </c:pt>
                <c:pt idx="7044">
                  <c:v>9.1999999999999998E-2</c:v>
                </c:pt>
                <c:pt idx="7045">
                  <c:v>9.0999999999999998E-2</c:v>
                </c:pt>
                <c:pt idx="7046">
                  <c:v>9.0999999999999998E-2</c:v>
                </c:pt>
                <c:pt idx="7047">
                  <c:v>9.0999999999999998E-2</c:v>
                </c:pt>
                <c:pt idx="7048">
                  <c:v>9.0999999999999998E-2</c:v>
                </c:pt>
                <c:pt idx="7049">
                  <c:v>0.09</c:v>
                </c:pt>
                <c:pt idx="7050">
                  <c:v>9.0999999999999998E-2</c:v>
                </c:pt>
                <c:pt idx="7051">
                  <c:v>9.0999999999999998E-2</c:v>
                </c:pt>
                <c:pt idx="7052">
                  <c:v>0.09</c:v>
                </c:pt>
                <c:pt idx="7053">
                  <c:v>9.0999999999999998E-2</c:v>
                </c:pt>
                <c:pt idx="7054">
                  <c:v>9.0999999999999998E-2</c:v>
                </c:pt>
                <c:pt idx="7055">
                  <c:v>9.0999999999999998E-2</c:v>
                </c:pt>
                <c:pt idx="7056">
                  <c:v>0.09</c:v>
                </c:pt>
                <c:pt idx="7057">
                  <c:v>0.09</c:v>
                </c:pt>
                <c:pt idx="7058">
                  <c:v>9.0999999999999998E-2</c:v>
                </c:pt>
                <c:pt idx="7059">
                  <c:v>0.09</c:v>
                </c:pt>
                <c:pt idx="7060">
                  <c:v>0.09</c:v>
                </c:pt>
                <c:pt idx="7061">
                  <c:v>9.0999999999999998E-2</c:v>
                </c:pt>
                <c:pt idx="7062">
                  <c:v>9.0999999999999998E-2</c:v>
                </c:pt>
                <c:pt idx="7063">
                  <c:v>9.0999999999999998E-2</c:v>
                </c:pt>
                <c:pt idx="7064">
                  <c:v>9.0999999999999998E-2</c:v>
                </c:pt>
                <c:pt idx="7065">
                  <c:v>9.0999999999999998E-2</c:v>
                </c:pt>
                <c:pt idx="7066">
                  <c:v>0.09</c:v>
                </c:pt>
                <c:pt idx="7067">
                  <c:v>0.09</c:v>
                </c:pt>
                <c:pt idx="7068">
                  <c:v>9.0999999999999998E-2</c:v>
                </c:pt>
                <c:pt idx="7069">
                  <c:v>9.0999999999999998E-2</c:v>
                </c:pt>
                <c:pt idx="7070">
                  <c:v>9.0999999999999998E-2</c:v>
                </c:pt>
                <c:pt idx="7071">
                  <c:v>0.09</c:v>
                </c:pt>
                <c:pt idx="7072">
                  <c:v>0.09</c:v>
                </c:pt>
                <c:pt idx="7073">
                  <c:v>9.0999999999999998E-2</c:v>
                </c:pt>
                <c:pt idx="7074">
                  <c:v>9.0999999999999998E-2</c:v>
                </c:pt>
                <c:pt idx="7075">
                  <c:v>9.0999999999999998E-2</c:v>
                </c:pt>
                <c:pt idx="7076">
                  <c:v>0.09</c:v>
                </c:pt>
                <c:pt idx="7077">
                  <c:v>9.0999999999999998E-2</c:v>
                </c:pt>
                <c:pt idx="7078">
                  <c:v>9.0999999999999998E-2</c:v>
                </c:pt>
                <c:pt idx="7079">
                  <c:v>9.0999999999999998E-2</c:v>
                </c:pt>
                <c:pt idx="7080">
                  <c:v>0.09</c:v>
                </c:pt>
                <c:pt idx="7081">
                  <c:v>9.1999999999999998E-2</c:v>
                </c:pt>
                <c:pt idx="7082">
                  <c:v>9.0999999999999998E-2</c:v>
                </c:pt>
                <c:pt idx="7083">
                  <c:v>9.1999999999999998E-2</c:v>
                </c:pt>
                <c:pt idx="7084">
                  <c:v>9.1999999999999998E-2</c:v>
                </c:pt>
                <c:pt idx="7085">
                  <c:v>9.1999999999999998E-2</c:v>
                </c:pt>
                <c:pt idx="7086">
                  <c:v>9.0999999999999998E-2</c:v>
                </c:pt>
                <c:pt idx="7087">
                  <c:v>9.1999999999999998E-2</c:v>
                </c:pt>
                <c:pt idx="7088">
                  <c:v>9.1999999999999998E-2</c:v>
                </c:pt>
                <c:pt idx="7089">
                  <c:v>9.0999999999999998E-2</c:v>
                </c:pt>
                <c:pt idx="7090">
                  <c:v>9.1999999999999998E-2</c:v>
                </c:pt>
                <c:pt idx="7091">
                  <c:v>9.0999999999999998E-2</c:v>
                </c:pt>
                <c:pt idx="7092">
                  <c:v>9.1999999999999998E-2</c:v>
                </c:pt>
                <c:pt idx="7093">
                  <c:v>9.0999999999999998E-2</c:v>
                </c:pt>
                <c:pt idx="7094">
                  <c:v>9.0999999999999998E-2</c:v>
                </c:pt>
                <c:pt idx="7095">
                  <c:v>9.0999999999999998E-2</c:v>
                </c:pt>
                <c:pt idx="7096">
                  <c:v>9.0999999999999998E-2</c:v>
                </c:pt>
                <c:pt idx="7097">
                  <c:v>9.0999999999999998E-2</c:v>
                </c:pt>
                <c:pt idx="7098">
                  <c:v>9.0999999999999998E-2</c:v>
                </c:pt>
                <c:pt idx="7099">
                  <c:v>0.09</c:v>
                </c:pt>
                <c:pt idx="7100">
                  <c:v>0.09</c:v>
                </c:pt>
                <c:pt idx="7101">
                  <c:v>9.0999999999999998E-2</c:v>
                </c:pt>
                <c:pt idx="7102">
                  <c:v>9.1999999999999998E-2</c:v>
                </c:pt>
                <c:pt idx="7103">
                  <c:v>9.1999999999999998E-2</c:v>
                </c:pt>
                <c:pt idx="7104">
                  <c:v>9.0999999999999998E-2</c:v>
                </c:pt>
                <c:pt idx="7105">
                  <c:v>9.0999999999999998E-2</c:v>
                </c:pt>
                <c:pt idx="7106">
                  <c:v>0.09</c:v>
                </c:pt>
                <c:pt idx="7107">
                  <c:v>0.09</c:v>
                </c:pt>
                <c:pt idx="7108">
                  <c:v>9.0999999999999998E-2</c:v>
                </c:pt>
                <c:pt idx="7109">
                  <c:v>9.1999999999999998E-2</c:v>
                </c:pt>
                <c:pt idx="7110">
                  <c:v>9.1999999999999998E-2</c:v>
                </c:pt>
                <c:pt idx="7111">
                  <c:v>9.0999999999999998E-2</c:v>
                </c:pt>
                <c:pt idx="7112">
                  <c:v>9.1999999999999998E-2</c:v>
                </c:pt>
                <c:pt idx="7113">
                  <c:v>9.0999999999999998E-2</c:v>
                </c:pt>
                <c:pt idx="7114">
                  <c:v>9.0999999999999998E-2</c:v>
                </c:pt>
                <c:pt idx="7115">
                  <c:v>9.0999999999999998E-2</c:v>
                </c:pt>
                <c:pt idx="7116">
                  <c:v>9.1999999999999998E-2</c:v>
                </c:pt>
                <c:pt idx="7117">
                  <c:v>9.0999999999999998E-2</c:v>
                </c:pt>
                <c:pt idx="7118">
                  <c:v>9.0999999999999998E-2</c:v>
                </c:pt>
                <c:pt idx="7119">
                  <c:v>9.0999999999999998E-2</c:v>
                </c:pt>
                <c:pt idx="7120">
                  <c:v>9.1999999999999998E-2</c:v>
                </c:pt>
                <c:pt idx="7121">
                  <c:v>9.2999999999999999E-2</c:v>
                </c:pt>
                <c:pt idx="7122">
                  <c:v>9.0999999999999998E-2</c:v>
                </c:pt>
                <c:pt idx="7123">
                  <c:v>9.0999999999999998E-2</c:v>
                </c:pt>
                <c:pt idx="7124">
                  <c:v>9.0999999999999998E-2</c:v>
                </c:pt>
                <c:pt idx="7125">
                  <c:v>9.0999999999999998E-2</c:v>
                </c:pt>
                <c:pt idx="7126">
                  <c:v>9.0999999999999998E-2</c:v>
                </c:pt>
                <c:pt idx="7127">
                  <c:v>9.0999999999999998E-2</c:v>
                </c:pt>
                <c:pt idx="7128">
                  <c:v>0.09</c:v>
                </c:pt>
                <c:pt idx="7129">
                  <c:v>0.09</c:v>
                </c:pt>
                <c:pt idx="7130">
                  <c:v>9.0999999999999998E-2</c:v>
                </c:pt>
                <c:pt idx="7131">
                  <c:v>9.1999999999999998E-2</c:v>
                </c:pt>
                <c:pt idx="7132">
                  <c:v>9.1999999999999998E-2</c:v>
                </c:pt>
                <c:pt idx="7133">
                  <c:v>9.0999999999999998E-2</c:v>
                </c:pt>
                <c:pt idx="7134">
                  <c:v>0.09</c:v>
                </c:pt>
                <c:pt idx="7135">
                  <c:v>0.09</c:v>
                </c:pt>
                <c:pt idx="7136">
                  <c:v>9.0999999999999998E-2</c:v>
                </c:pt>
                <c:pt idx="7137">
                  <c:v>9.0999999999999998E-2</c:v>
                </c:pt>
                <c:pt idx="7138">
                  <c:v>9.0999999999999998E-2</c:v>
                </c:pt>
                <c:pt idx="7139">
                  <c:v>9.0999999999999998E-2</c:v>
                </c:pt>
                <c:pt idx="7140">
                  <c:v>9.0999999999999998E-2</c:v>
                </c:pt>
                <c:pt idx="7141">
                  <c:v>9.0999999999999998E-2</c:v>
                </c:pt>
                <c:pt idx="7142">
                  <c:v>9.1999999999999998E-2</c:v>
                </c:pt>
                <c:pt idx="7143">
                  <c:v>9.0999999999999998E-2</c:v>
                </c:pt>
                <c:pt idx="7144">
                  <c:v>9.0999999999999998E-2</c:v>
                </c:pt>
                <c:pt idx="7145">
                  <c:v>0.09</c:v>
                </c:pt>
                <c:pt idx="7146">
                  <c:v>9.0999999999999998E-2</c:v>
                </c:pt>
                <c:pt idx="7147">
                  <c:v>9.1999999999999998E-2</c:v>
                </c:pt>
                <c:pt idx="7148">
                  <c:v>0.09</c:v>
                </c:pt>
                <c:pt idx="7149">
                  <c:v>9.0999999999999998E-2</c:v>
                </c:pt>
                <c:pt idx="7150">
                  <c:v>0.09</c:v>
                </c:pt>
                <c:pt idx="7151">
                  <c:v>0.09</c:v>
                </c:pt>
                <c:pt idx="7152">
                  <c:v>8.8999999999999996E-2</c:v>
                </c:pt>
                <c:pt idx="7153">
                  <c:v>0.09</c:v>
                </c:pt>
                <c:pt idx="7154">
                  <c:v>9.0999999999999998E-2</c:v>
                </c:pt>
                <c:pt idx="7155">
                  <c:v>0.09</c:v>
                </c:pt>
                <c:pt idx="7156">
                  <c:v>9.0999999999999998E-2</c:v>
                </c:pt>
                <c:pt idx="7157">
                  <c:v>0.09</c:v>
                </c:pt>
                <c:pt idx="7158">
                  <c:v>0.09</c:v>
                </c:pt>
                <c:pt idx="7159">
                  <c:v>0.09</c:v>
                </c:pt>
                <c:pt idx="7160">
                  <c:v>0.09</c:v>
                </c:pt>
                <c:pt idx="7161">
                  <c:v>0.09</c:v>
                </c:pt>
                <c:pt idx="7162">
                  <c:v>8.8999999999999996E-2</c:v>
                </c:pt>
                <c:pt idx="7163">
                  <c:v>0.09</c:v>
                </c:pt>
                <c:pt idx="7164">
                  <c:v>0.09</c:v>
                </c:pt>
                <c:pt idx="7165">
                  <c:v>0.09</c:v>
                </c:pt>
                <c:pt idx="7166">
                  <c:v>0.09</c:v>
                </c:pt>
                <c:pt idx="7167">
                  <c:v>9.0999999999999998E-2</c:v>
                </c:pt>
                <c:pt idx="7168">
                  <c:v>9.0999999999999998E-2</c:v>
                </c:pt>
                <c:pt idx="7169">
                  <c:v>9.0999999999999998E-2</c:v>
                </c:pt>
                <c:pt idx="7170">
                  <c:v>0.09</c:v>
                </c:pt>
                <c:pt idx="7171">
                  <c:v>0.09</c:v>
                </c:pt>
                <c:pt idx="7172">
                  <c:v>0.09</c:v>
                </c:pt>
                <c:pt idx="7173">
                  <c:v>0.09</c:v>
                </c:pt>
                <c:pt idx="7174">
                  <c:v>8.8999999999999996E-2</c:v>
                </c:pt>
                <c:pt idx="7175">
                  <c:v>8.8999999999999996E-2</c:v>
                </c:pt>
                <c:pt idx="7176">
                  <c:v>0.09</c:v>
                </c:pt>
                <c:pt idx="7177">
                  <c:v>8.8999999999999996E-2</c:v>
                </c:pt>
                <c:pt idx="7178">
                  <c:v>0.09</c:v>
                </c:pt>
                <c:pt idx="7179">
                  <c:v>8.8999999999999996E-2</c:v>
                </c:pt>
                <c:pt idx="7180">
                  <c:v>0.09</c:v>
                </c:pt>
                <c:pt idx="7181">
                  <c:v>0.09</c:v>
                </c:pt>
                <c:pt idx="7182">
                  <c:v>8.8999999999999996E-2</c:v>
                </c:pt>
                <c:pt idx="7183">
                  <c:v>8.8999999999999996E-2</c:v>
                </c:pt>
                <c:pt idx="7184">
                  <c:v>0.09</c:v>
                </c:pt>
                <c:pt idx="7185">
                  <c:v>0.09</c:v>
                </c:pt>
                <c:pt idx="7186">
                  <c:v>0.09</c:v>
                </c:pt>
                <c:pt idx="7187">
                  <c:v>8.8999999999999996E-2</c:v>
                </c:pt>
                <c:pt idx="7188">
                  <c:v>0.09</c:v>
                </c:pt>
                <c:pt idx="7189">
                  <c:v>8.8999999999999996E-2</c:v>
                </c:pt>
                <c:pt idx="7190">
                  <c:v>8.8999999999999996E-2</c:v>
                </c:pt>
                <c:pt idx="7191">
                  <c:v>0.09</c:v>
                </c:pt>
                <c:pt idx="7192">
                  <c:v>0.09</c:v>
                </c:pt>
                <c:pt idx="7193">
                  <c:v>0.09</c:v>
                </c:pt>
                <c:pt idx="7194">
                  <c:v>0.09</c:v>
                </c:pt>
                <c:pt idx="7195">
                  <c:v>8.8999999999999996E-2</c:v>
                </c:pt>
                <c:pt idx="7196">
                  <c:v>8.8999999999999996E-2</c:v>
                </c:pt>
                <c:pt idx="7197">
                  <c:v>0.09</c:v>
                </c:pt>
                <c:pt idx="7198">
                  <c:v>9.0999999999999998E-2</c:v>
                </c:pt>
                <c:pt idx="7199">
                  <c:v>0.09</c:v>
                </c:pt>
                <c:pt idx="7200">
                  <c:v>9.0999999999999998E-2</c:v>
                </c:pt>
                <c:pt idx="7201">
                  <c:v>9.0999999999999998E-2</c:v>
                </c:pt>
                <c:pt idx="7202">
                  <c:v>9.0999999999999998E-2</c:v>
                </c:pt>
                <c:pt idx="7203">
                  <c:v>9.2999999999999999E-2</c:v>
                </c:pt>
                <c:pt idx="7204">
                  <c:v>9.0999999999999998E-2</c:v>
                </c:pt>
                <c:pt idx="7205">
                  <c:v>0.09</c:v>
                </c:pt>
                <c:pt idx="7206">
                  <c:v>0.09</c:v>
                </c:pt>
                <c:pt idx="7207">
                  <c:v>9.0999999999999998E-2</c:v>
                </c:pt>
                <c:pt idx="7208">
                  <c:v>9.0999999999999998E-2</c:v>
                </c:pt>
                <c:pt idx="7209">
                  <c:v>9.0999999999999998E-2</c:v>
                </c:pt>
                <c:pt idx="7210">
                  <c:v>9.0999999999999998E-2</c:v>
                </c:pt>
                <c:pt idx="7211">
                  <c:v>9.0999999999999998E-2</c:v>
                </c:pt>
                <c:pt idx="7212">
                  <c:v>9.0999999999999998E-2</c:v>
                </c:pt>
                <c:pt idx="7213">
                  <c:v>9.0999999999999998E-2</c:v>
                </c:pt>
                <c:pt idx="7214">
                  <c:v>0.09</c:v>
                </c:pt>
                <c:pt idx="7215">
                  <c:v>0.09</c:v>
                </c:pt>
                <c:pt idx="7216">
                  <c:v>0.09</c:v>
                </c:pt>
                <c:pt idx="7217">
                  <c:v>9.0999999999999998E-2</c:v>
                </c:pt>
                <c:pt idx="7218">
                  <c:v>9.1999999999999998E-2</c:v>
                </c:pt>
                <c:pt idx="7219">
                  <c:v>9.1999999999999998E-2</c:v>
                </c:pt>
                <c:pt idx="7220">
                  <c:v>9.0999999999999998E-2</c:v>
                </c:pt>
                <c:pt idx="7221">
                  <c:v>0.09</c:v>
                </c:pt>
                <c:pt idx="7222">
                  <c:v>9.0999999999999998E-2</c:v>
                </c:pt>
                <c:pt idx="7223">
                  <c:v>9.0999999999999998E-2</c:v>
                </c:pt>
                <c:pt idx="7224">
                  <c:v>0.09</c:v>
                </c:pt>
                <c:pt idx="7225">
                  <c:v>9.0999999999999998E-2</c:v>
                </c:pt>
                <c:pt idx="7226">
                  <c:v>0.09</c:v>
                </c:pt>
                <c:pt idx="7227">
                  <c:v>0.09</c:v>
                </c:pt>
                <c:pt idx="7228">
                  <c:v>9.0999999999999998E-2</c:v>
                </c:pt>
                <c:pt idx="7229">
                  <c:v>9.0999999999999998E-2</c:v>
                </c:pt>
                <c:pt idx="7230">
                  <c:v>9.0999999999999998E-2</c:v>
                </c:pt>
                <c:pt idx="7231">
                  <c:v>9.0999999999999998E-2</c:v>
                </c:pt>
                <c:pt idx="7232">
                  <c:v>0.09</c:v>
                </c:pt>
                <c:pt idx="7233">
                  <c:v>0.09</c:v>
                </c:pt>
                <c:pt idx="7234">
                  <c:v>0.09</c:v>
                </c:pt>
                <c:pt idx="7235">
                  <c:v>0.09</c:v>
                </c:pt>
                <c:pt idx="7236">
                  <c:v>9.0999999999999998E-2</c:v>
                </c:pt>
                <c:pt idx="7237">
                  <c:v>9.0999999999999998E-2</c:v>
                </c:pt>
                <c:pt idx="7238">
                  <c:v>0.09</c:v>
                </c:pt>
                <c:pt idx="7239">
                  <c:v>0.09</c:v>
                </c:pt>
                <c:pt idx="7240">
                  <c:v>0.09</c:v>
                </c:pt>
                <c:pt idx="7241">
                  <c:v>9.0999999999999998E-2</c:v>
                </c:pt>
                <c:pt idx="7242">
                  <c:v>0.09</c:v>
                </c:pt>
                <c:pt idx="7243">
                  <c:v>0.09</c:v>
                </c:pt>
                <c:pt idx="7244">
                  <c:v>0.09</c:v>
                </c:pt>
                <c:pt idx="7245">
                  <c:v>0.09</c:v>
                </c:pt>
                <c:pt idx="7246">
                  <c:v>0.09</c:v>
                </c:pt>
                <c:pt idx="7247">
                  <c:v>0.09</c:v>
                </c:pt>
                <c:pt idx="7248">
                  <c:v>0.09</c:v>
                </c:pt>
                <c:pt idx="7249">
                  <c:v>0.09</c:v>
                </c:pt>
                <c:pt idx="7250">
                  <c:v>8.8999999999999996E-2</c:v>
                </c:pt>
                <c:pt idx="7251">
                  <c:v>0.09</c:v>
                </c:pt>
                <c:pt idx="7252">
                  <c:v>0.09</c:v>
                </c:pt>
                <c:pt idx="7253">
                  <c:v>0.09</c:v>
                </c:pt>
                <c:pt idx="7254">
                  <c:v>8.8999999999999996E-2</c:v>
                </c:pt>
                <c:pt idx="7255">
                  <c:v>8.8999999999999996E-2</c:v>
                </c:pt>
                <c:pt idx="7256">
                  <c:v>0.09</c:v>
                </c:pt>
                <c:pt idx="7257">
                  <c:v>0.09</c:v>
                </c:pt>
                <c:pt idx="7258">
                  <c:v>0.09</c:v>
                </c:pt>
                <c:pt idx="7259">
                  <c:v>0.09</c:v>
                </c:pt>
                <c:pt idx="7260">
                  <c:v>8.8999999999999996E-2</c:v>
                </c:pt>
                <c:pt idx="7261">
                  <c:v>0.09</c:v>
                </c:pt>
                <c:pt idx="7262">
                  <c:v>0.09</c:v>
                </c:pt>
                <c:pt idx="7263">
                  <c:v>8.8999999999999996E-2</c:v>
                </c:pt>
                <c:pt idx="7264">
                  <c:v>8.8999999999999996E-2</c:v>
                </c:pt>
                <c:pt idx="7265">
                  <c:v>8.8999999999999996E-2</c:v>
                </c:pt>
                <c:pt idx="7266">
                  <c:v>0.09</c:v>
                </c:pt>
                <c:pt idx="7267">
                  <c:v>8.8999999999999996E-2</c:v>
                </c:pt>
                <c:pt idx="7268">
                  <c:v>8.8999999999999996E-2</c:v>
                </c:pt>
                <c:pt idx="7269">
                  <c:v>0.09</c:v>
                </c:pt>
                <c:pt idx="7270">
                  <c:v>9.0999999999999998E-2</c:v>
                </c:pt>
                <c:pt idx="7271">
                  <c:v>0.09</c:v>
                </c:pt>
                <c:pt idx="7272">
                  <c:v>0.09</c:v>
                </c:pt>
                <c:pt idx="7273">
                  <c:v>0.09</c:v>
                </c:pt>
                <c:pt idx="7274">
                  <c:v>8.8999999999999996E-2</c:v>
                </c:pt>
                <c:pt idx="7275">
                  <c:v>8.8999999999999996E-2</c:v>
                </c:pt>
                <c:pt idx="7276">
                  <c:v>8.7999999999999995E-2</c:v>
                </c:pt>
                <c:pt idx="7277">
                  <c:v>8.8999999999999996E-2</c:v>
                </c:pt>
                <c:pt idx="7278">
                  <c:v>0.09</c:v>
                </c:pt>
                <c:pt idx="7279">
                  <c:v>8.8999999999999996E-2</c:v>
                </c:pt>
                <c:pt idx="7280">
                  <c:v>0.09</c:v>
                </c:pt>
                <c:pt idx="7281">
                  <c:v>8.8999999999999996E-2</c:v>
                </c:pt>
                <c:pt idx="7282">
                  <c:v>8.8999999999999996E-2</c:v>
                </c:pt>
                <c:pt idx="7283">
                  <c:v>8.8999999999999996E-2</c:v>
                </c:pt>
                <c:pt idx="7284">
                  <c:v>0.09</c:v>
                </c:pt>
                <c:pt idx="7285">
                  <c:v>0.09</c:v>
                </c:pt>
                <c:pt idx="7286">
                  <c:v>8.8999999999999996E-2</c:v>
                </c:pt>
                <c:pt idx="7287">
                  <c:v>8.8999999999999996E-2</c:v>
                </c:pt>
                <c:pt idx="7288">
                  <c:v>8.8999999999999996E-2</c:v>
                </c:pt>
                <c:pt idx="7289">
                  <c:v>0.09</c:v>
                </c:pt>
                <c:pt idx="7290">
                  <c:v>8.8999999999999996E-2</c:v>
                </c:pt>
                <c:pt idx="7291">
                  <c:v>0.09</c:v>
                </c:pt>
                <c:pt idx="7292">
                  <c:v>0.09</c:v>
                </c:pt>
                <c:pt idx="7293">
                  <c:v>8.8999999999999996E-2</c:v>
                </c:pt>
                <c:pt idx="7294">
                  <c:v>8.8999999999999996E-2</c:v>
                </c:pt>
                <c:pt idx="7295">
                  <c:v>0.09</c:v>
                </c:pt>
                <c:pt idx="7296">
                  <c:v>0.09</c:v>
                </c:pt>
                <c:pt idx="7297">
                  <c:v>0.09</c:v>
                </c:pt>
                <c:pt idx="7298">
                  <c:v>0.09</c:v>
                </c:pt>
                <c:pt idx="7299">
                  <c:v>0.09</c:v>
                </c:pt>
                <c:pt idx="7300">
                  <c:v>0.09</c:v>
                </c:pt>
                <c:pt idx="7301">
                  <c:v>0.09</c:v>
                </c:pt>
                <c:pt idx="7302">
                  <c:v>0.09</c:v>
                </c:pt>
                <c:pt idx="7303">
                  <c:v>0.09</c:v>
                </c:pt>
                <c:pt idx="7304">
                  <c:v>0.09</c:v>
                </c:pt>
                <c:pt idx="7305">
                  <c:v>9.0999999999999998E-2</c:v>
                </c:pt>
                <c:pt idx="7306">
                  <c:v>9.0999999999999998E-2</c:v>
                </c:pt>
                <c:pt idx="7307">
                  <c:v>9.0999999999999998E-2</c:v>
                </c:pt>
                <c:pt idx="7308">
                  <c:v>9.0999999999999998E-2</c:v>
                </c:pt>
                <c:pt idx="7309">
                  <c:v>9.0999999999999998E-2</c:v>
                </c:pt>
                <c:pt idx="7310">
                  <c:v>9.0999999999999998E-2</c:v>
                </c:pt>
                <c:pt idx="7311">
                  <c:v>9.0999999999999998E-2</c:v>
                </c:pt>
                <c:pt idx="7312">
                  <c:v>9.0999999999999998E-2</c:v>
                </c:pt>
                <c:pt idx="7313">
                  <c:v>0.09</c:v>
                </c:pt>
                <c:pt idx="7314">
                  <c:v>9.0999999999999998E-2</c:v>
                </c:pt>
                <c:pt idx="7315">
                  <c:v>9.0999999999999998E-2</c:v>
                </c:pt>
                <c:pt idx="7316">
                  <c:v>9.1999999999999998E-2</c:v>
                </c:pt>
                <c:pt idx="7317">
                  <c:v>9.0999999999999998E-2</c:v>
                </c:pt>
                <c:pt idx="7318">
                  <c:v>0.09</c:v>
                </c:pt>
                <c:pt idx="7319">
                  <c:v>9.0999999999999998E-2</c:v>
                </c:pt>
                <c:pt idx="7320">
                  <c:v>9.0999999999999998E-2</c:v>
                </c:pt>
                <c:pt idx="7321">
                  <c:v>9.1999999999999998E-2</c:v>
                </c:pt>
                <c:pt idx="7322">
                  <c:v>0.09</c:v>
                </c:pt>
                <c:pt idx="7323">
                  <c:v>9.0999999999999998E-2</c:v>
                </c:pt>
                <c:pt idx="7324">
                  <c:v>9.1999999999999998E-2</c:v>
                </c:pt>
                <c:pt idx="7325">
                  <c:v>9.0999999999999998E-2</c:v>
                </c:pt>
                <c:pt idx="7326">
                  <c:v>9.0999999999999998E-2</c:v>
                </c:pt>
                <c:pt idx="7327">
                  <c:v>9.0999999999999998E-2</c:v>
                </c:pt>
                <c:pt idx="7328">
                  <c:v>0.09</c:v>
                </c:pt>
                <c:pt idx="7329">
                  <c:v>9.0999999999999998E-2</c:v>
                </c:pt>
                <c:pt idx="7330">
                  <c:v>9.0999999999999998E-2</c:v>
                </c:pt>
                <c:pt idx="7331">
                  <c:v>9.0999999999999998E-2</c:v>
                </c:pt>
                <c:pt idx="7332">
                  <c:v>9.0999999999999998E-2</c:v>
                </c:pt>
                <c:pt idx="7333">
                  <c:v>0.09</c:v>
                </c:pt>
                <c:pt idx="7334">
                  <c:v>9.0999999999999998E-2</c:v>
                </c:pt>
                <c:pt idx="7335">
                  <c:v>9.1999999999999998E-2</c:v>
                </c:pt>
                <c:pt idx="7336">
                  <c:v>9.0999999999999998E-2</c:v>
                </c:pt>
                <c:pt idx="7337">
                  <c:v>9.0999999999999998E-2</c:v>
                </c:pt>
                <c:pt idx="7338">
                  <c:v>0.09</c:v>
                </c:pt>
                <c:pt idx="7339">
                  <c:v>9.1999999999999998E-2</c:v>
                </c:pt>
                <c:pt idx="7340">
                  <c:v>9.0999999999999998E-2</c:v>
                </c:pt>
                <c:pt idx="7341">
                  <c:v>0.09</c:v>
                </c:pt>
                <c:pt idx="7342">
                  <c:v>0.09</c:v>
                </c:pt>
                <c:pt idx="7343">
                  <c:v>9.0999999999999998E-2</c:v>
                </c:pt>
                <c:pt idx="7344">
                  <c:v>0.09</c:v>
                </c:pt>
                <c:pt idx="7345">
                  <c:v>9.0999999999999998E-2</c:v>
                </c:pt>
                <c:pt idx="7346">
                  <c:v>9.0999999999999998E-2</c:v>
                </c:pt>
                <c:pt idx="7347">
                  <c:v>9.0999999999999998E-2</c:v>
                </c:pt>
                <c:pt idx="7348">
                  <c:v>0.09</c:v>
                </c:pt>
                <c:pt idx="7349">
                  <c:v>9.0999999999999998E-2</c:v>
                </c:pt>
                <c:pt idx="7350">
                  <c:v>9.0999999999999998E-2</c:v>
                </c:pt>
                <c:pt idx="7351">
                  <c:v>9.0999999999999998E-2</c:v>
                </c:pt>
                <c:pt idx="7352">
                  <c:v>0.09</c:v>
                </c:pt>
                <c:pt idx="7353">
                  <c:v>0.09</c:v>
                </c:pt>
                <c:pt idx="7354">
                  <c:v>8.8999999999999996E-2</c:v>
                </c:pt>
                <c:pt idx="7355">
                  <c:v>0.09</c:v>
                </c:pt>
                <c:pt idx="7356">
                  <c:v>0.09</c:v>
                </c:pt>
                <c:pt idx="7357">
                  <c:v>8.8999999999999996E-2</c:v>
                </c:pt>
                <c:pt idx="7358">
                  <c:v>9.0999999999999998E-2</c:v>
                </c:pt>
                <c:pt idx="7359">
                  <c:v>9.0999999999999998E-2</c:v>
                </c:pt>
                <c:pt idx="7360">
                  <c:v>9.0999999999999998E-2</c:v>
                </c:pt>
                <c:pt idx="7361">
                  <c:v>9.0999999999999998E-2</c:v>
                </c:pt>
                <c:pt idx="7362">
                  <c:v>9.0999999999999998E-2</c:v>
                </c:pt>
                <c:pt idx="7363">
                  <c:v>9.0999999999999998E-2</c:v>
                </c:pt>
                <c:pt idx="7364">
                  <c:v>9.0999999999999998E-2</c:v>
                </c:pt>
                <c:pt idx="7365">
                  <c:v>0.09</c:v>
                </c:pt>
                <c:pt idx="7366">
                  <c:v>0.09</c:v>
                </c:pt>
                <c:pt idx="7367">
                  <c:v>0.09</c:v>
                </c:pt>
                <c:pt idx="7368">
                  <c:v>9.0999999999999998E-2</c:v>
                </c:pt>
                <c:pt idx="7369">
                  <c:v>9.0999999999999998E-2</c:v>
                </c:pt>
                <c:pt idx="7370">
                  <c:v>0.09</c:v>
                </c:pt>
                <c:pt idx="7371">
                  <c:v>0.09</c:v>
                </c:pt>
                <c:pt idx="7372">
                  <c:v>0.09</c:v>
                </c:pt>
                <c:pt idx="7373">
                  <c:v>0.09</c:v>
                </c:pt>
                <c:pt idx="7374">
                  <c:v>0.09</c:v>
                </c:pt>
                <c:pt idx="7375">
                  <c:v>0.09</c:v>
                </c:pt>
                <c:pt idx="7376">
                  <c:v>0.09</c:v>
                </c:pt>
                <c:pt idx="7377">
                  <c:v>9.1999999999999998E-2</c:v>
                </c:pt>
                <c:pt idx="7378">
                  <c:v>9.0999999999999998E-2</c:v>
                </c:pt>
                <c:pt idx="7379">
                  <c:v>9.0999999999999998E-2</c:v>
                </c:pt>
                <c:pt idx="7380">
                  <c:v>9.0999999999999998E-2</c:v>
                </c:pt>
                <c:pt idx="7381">
                  <c:v>0.09</c:v>
                </c:pt>
                <c:pt idx="7382">
                  <c:v>0.09</c:v>
                </c:pt>
                <c:pt idx="7383">
                  <c:v>9.1999999999999998E-2</c:v>
                </c:pt>
                <c:pt idx="7384">
                  <c:v>0.09</c:v>
                </c:pt>
                <c:pt idx="7385">
                  <c:v>8.8999999999999996E-2</c:v>
                </c:pt>
                <c:pt idx="7386">
                  <c:v>0.09</c:v>
                </c:pt>
                <c:pt idx="7387">
                  <c:v>0.09</c:v>
                </c:pt>
                <c:pt idx="7388">
                  <c:v>0.09</c:v>
                </c:pt>
                <c:pt idx="7389">
                  <c:v>8.8999999999999996E-2</c:v>
                </c:pt>
                <c:pt idx="7390">
                  <c:v>8.8999999999999996E-2</c:v>
                </c:pt>
                <c:pt idx="7391">
                  <c:v>0.09</c:v>
                </c:pt>
                <c:pt idx="7392">
                  <c:v>8.8999999999999996E-2</c:v>
                </c:pt>
                <c:pt idx="7393">
                  <c:v>0.09</c:v>
                </c:pt>
                <c:pt idx="7394">
                  <c:v>0.09</c:v>
                </c:pt>
                <c:pt idx="7395">
                  <c:v>0.09</c:v>
                </c:pt>
                <c:pt idx="7396">
                  <c:v>8.8999999999999996E-2</c:v>
                </c:pt>
                <c:pt idx="7397">
                  <c:v>0.09</c:v>
                </c:pt>
                <c:pt idx="7398">
                  <c:v>8.8999999999999996E-2</c:v>
                </c:pt>
                <c:pt idx="7399">
                  <c:v>0.09</c:v>
                </c:pt>
                <c:pt idx="7400">
                  <c:v>8.8999999999999996E-2</c:v>
                </c:pt>
                <c:pt idx="7401">
                  <c:v>8.8999999999999996E-2</c:v>
                </c:pt>
                <c:pt idx="7402">
                  <c:v>8.8999999999999996E-2</c:v>
                </c:pt>
                <c:pt idx="7403">
                  <c:v>8.8999999999999996E-2</c:v>
                </c:pt>
                <c:pt idx="7404">
                  <c:v>8.8999999999999996E-2</c:v>
                </c:pt>
                <c:pt idx="7405">
                  <c:v>0.09</c:v>
                </c:pt>
                <c:pt idx="7406">
                  <c:v>8.8999999999999996E-2</c:v>
                </c:pt>
                <c:pt idx="7407">
                  <c:v>8.8999999999999996E-2</c:v>
                </c:pt>
                <c:pt idx="7408">
                  <c:v>0.09</c:v>
                </c:pt>
                <c:pt idx="7409">
                  <c:v>0.09</c:v>
                </c:pt>
                <c:pt idx="7410">
                  <c:v>0.09</c:v>
                </c:pt>
                <c:pt idx="7411">
                  <c:v>0.09</c:v>
                </c:pt>
                <c:pt idx="7412">
                  <c:v>0.09</c:v>
                </c:pt>
                <c:pt idx="7413">
                  <c:v>9.0999999999999998E-2</c:v>
                </c:pt>
                <c:pt idx="7414">
                  <c:v>9.1999999999999998E-2</c:v>
                </c:pt>
                <c:pt idx="7415">
                  <c:v>9.1999999999999998E-2</c:v>
                </c:pt>
                <c:pt idx="7416">
                  <c:v>9.1999999999999998E-2</c:v>
                </c:pt>
                <c:pt idx="7417">
                  <c:v>9.1999999999999998E-2</c:v>
                </c:pt>
                <c:pt idx="7418">
                  <c:v>9.1999999999999998E-2</c:v>
                </c:pt>
                <c:pt idx="7419">
                  <c:v>9.1999999999999998E-2</c:v>
                </c:pt>
                <c:pt idx="7420">
                  <c:v>9.0999999999999998E-2</c:v>
                </c:pt>
                <c:pt idx="7421">
                  <c:v>9.1999999999999998E-2</c:v>
                </c:pt>
                <c:pt idx="7422">
                  <c:v>9.1999999999999998E-2</c:v>
                </c:pt>
                <c:pt idx="7423">
                  <c:v>9.1999999999999998E-2</c:v>
                </c:pt>
                <c:pt idx="7424">
                  <c:v>9.0999999999999998E-2</c:v>
                </c:pt>
                <c:pt idx="7425">
                  <c:v>9.1999999999999998E-2</c:v>
                </c:pt>
                <c:pt idx="7426">
                  <c:v>9.1999999999999998E-2</c:v>
                </c:pt>
                <c:pt idx="7427">
                  <c:v>9.1999999999999998E-2</c:v>
                </c:pt>
                <c:pt idx="7428">
                  <c:v>9.1999999999999998E-2</c:v>
                </c:pt>
                <c:pt idx="7429">
                  <c:v>9.1999999999999998E-2</c:v>
                </c:pt>
                <c:pt idx="7430">
                  <c:v>9.0999999999999998E-2</c:v>
                </c:pt>
                <c:pt idx="7431">
                  <c:v>9.1999999999999998E-2</c:v>
                </c:pt>
                <c:pt idx="7432">
                  <c:v>9.1999999999999998E-2</c:v>
                </c:pt>
                <c:pt idx="7433">
                  <c:v>9.1999999999999998E-2</c:v>
                </c:pt>
                <c:pt idx="7434">
                  <c:v>9.0999999999999998E-2</c:v>
                </c:pt>
                <c:pt idx="7435">
                  <c:v>9.0999999999999998E-2</c:v>
                </c:pt>
                <c:pt idx="7436">
                  <c:v>9.0999999999999998E-2</c:v>
                </c:pt>
                <c:pt idx="7437">
                  <c:v>0.09</c:v>
                </c:pt>
                <c:pt idx="7438">
                  <c:v>9.0999999999999998E-2</c:v>
                </c:pt>
                <c:pt idx="7439">
                  <c:v>9.1999999999999998E-2</c:v>
                </c:pt>
                <c:pt idx="7440">
                  <c:v>9.0999999999999998E-2</c:v>
                </c:pt>
                <c:pt idx="7441">
                  <c:v>9.0999999999999998E-2</c:v>
                </c:pt>
                <c:pt idx="7442">
                  <c:v>9.0999999999999998E-2</c:v>
                </c:pt>
                <c:pt idx="7443">
                  <c:v>0.09</c:v>
                </c:pt>
                <c:pt idx="7444">
                  <c:v>9.0999999999999998E-2</c:v>
                </c:pt>
                <c:pt idx="7445">
                  <c:v>9.0999999999999998E-2</c:v>
                </c:pt>
                <c:pt idx="7446">
                  <c:v>9.0999999999999998E-2</c:v>
                </c:pt>
                <c:pt idx="7447">
                  <c:v>9.0999999999999998E-2</c:v>
                </c:pt>
                <c:pt idx="7448">
                  <c:v>9.0999999999999998E-2</c:v>
                </c:pt>
                <c:pt idx="7449">
                  <c:v>9.0999999999999998E-2</c:v>
                </c:pt>
                <c:pt idx="7450">
                  <c:v>9.0999999999999998E-2</c:v>
                </c:pt>
                <c:pt idx="7451">
                  <c:v>9.0999999999999998E-2</c:v>
                </c:pt>
                <c:pt idx="7452">
                  <c:v>0.09</c:v>
                </c:pt>
                <c:pt idx="7453">
                  <c:v>0.09</c:v>
                </c:pt>
                <c:pt idx="7454">
                  <c:v>0.09</c:v>
                </c:pt>
                <c:pt idx="7455">
                  <c:v>9.0999999999999998E-2</c:v>
                </c:pt>
                <c:pt idx="7456">
                  <c:v>9.0999999999999998E-2</c:v>
                </c:pt>
                <c:pt idx="7457">
                  <c:v>9.0999999999999998E-2</c:v>
                </c:pt>
                <c:pt idx="7458">
                  <c:v>9.0999999999999998E-2</c:v>
                </c:pt>
                <c:pt idx="7459">
                  <c:v>9.1999999999999998E-2</c:v>
                </c:pt>
                <c:pt idx="7460">
                  <c:v>9.0999999999999998E-2</c:v>
                </c:pt>
                <c:pt idx="7461">
                  <c:v>9.0999999999999998E-2</c:v>
                </c:pt>
                <c:pt idx="7462">
                  <c:v>9.0999999999999998E-2</c:v>
                </c:pt>
                <c:pt idx="7463">
                  <c:v>9.0999999999999998E-2</c:v>
                </c:pt>
                <c:pt idx="7464">
                  <c:v>9.0999999999999998E-2</c:v>
                </c:pt>
                <c:pt idx="7465">
                  <c:v>9.0999999999999998E-2</c:v>
                </c:pt>
                <c:pt idx="7466">
                  <c:v>0.09</c:v>
                </c:pt>
                <c:pt idx="7467">
                  <c:v>0.09</c:v>
                </c:pt>
                <c:pt idx="7468">
                  <c:v>0.09</c:v>
                </c:pt>
                <c:pt idx="7469">
                  <c:v>0.09</c:v>
                </c:pt>
                <c:pt idx="7470">
                  <c:v>0.09</c:v>
                </c:pt>
                <c:pt idx="7471">
                  <c:v>0.09</c:v>
                </c:pt>
                <c:pt idx="7472">
                  <c:v>0.09</c:v>
                </c:pt>
                <c:pt idx="7473">
                  <c:v>0.09</c:v>
                </c:pt>
                <c:pt idx="7474">
                  <c:v>9.0999999999999998E-2</c:v>
                </c:pt>
                <c:pt idx="7475">
                  <c:v>0.09</c:v>
                </c:pt>
                <c:pt idx="7476">
                  <c:v>9.0999999999999998E-2</c:v>
                </c:pt>
                <c:pt idx="7477">
                  <c:v>9.0999999999999998E-2</c:v>
                </c:pt>
                <c:pt idx="7478">
                  <c:v>0.09</c:v>
                </c:pt>
                <c:pt idx="7479">
                  <c:v>9.0999999999999998E-2</c:v>
                </c:pt>
                <c:pt idx="7480">
                  <c:v>9.0999999999999998E-2</c:v>
                </c:pt>
                <c:pt idx="7481">
                  <c:v>9.0999999999999998E-2</c:v>
                </c:pt>
                <c:pt idx="7482">
                  <c:v>0.09</c:v>
                </c:pt>
                <c:pt idx="7483">
                  <c:v>9.0999999999999998E-2</c:v>
                </c:pt>
                <c:pt idx="7484">
                  <c:v>9.1999999999999998E-2</c:v>
                </c:pt>
                <c:pt idx="7485">
                  <c:v>0.09</c:v>
                </c:pt>
                <c:pt idx="7486">
                  <c:v>0.09</c:v>
                </c:pt>
                <c:pt idx="7487">
                  <c:v>9.0999999999999998E-2</c:v>
                </c:pt>
                <c:pt idx="7488">
                  <c:v>9.0999999999999998E-2</c:v>
                </c:pt>
                <c:pt idx="7489">
                  <c:v>0.09</c:v>
                </c:pt>
                <c:pt idx="7490">
                  <c:v>0.09</c:v>
                </c:pt>
                <c:pt idx="7491">
                  <c:v>9.0999999999999998E-2</c:v>
                </c:pt>
                <c:pt idx="7492">
                  <c:v>9.0999999999999998E-2</c:v>
                </c:pt>
                <c:pt idx="7493">
                  <c:v>9.0999999999999998E-2</c:v>
                </c:pt>
                <c:pt idx="7494">
                  <c:v>9.0999999999999998E-2</c:v>
                </c:pt>
                <c:pt idx="7495">
                  <c:v>9.0999999999999998E-2</c:v>
                </c:pt>
                <c:pt idx="7496">
                  <c:v>0.09</c:v>
                </c:pt>
                <c:pt idx="7497">
                  <c:v>8.8999999999999996E-2</c:v>
                </c:pt>
                <c:pt idx="7498">
                  <c:v>0.09</c:v>
                </c:pt>
                <c:pt idx="7499">
                  <c:v>0.09</c:v>
                </c:pt>
                <c:pt idx="7500">
                  <c:v>0.09</c:v>
                </c:pt>
                <c:pt idx="7501">
                  <c:v>0.09</c:v>
                </c:pt>
                <c:pt idx="7502">
                  <c:v>9.0999999999999998E-2</c:v>
                </c:pt>
                <c:pt idx="7503">
                  <c:v>0.09</c:v>
                </c:pt>
                <c:pt idx="7504">
                  <c:v>0.09</c:v>
                </c:pt>
                <c:pt idx="7505">
                  <c:v>0.09</c:v>
                </c:pt>
                <c:pt idx="7506">
                  <c:v>9.0999999999999998E-2</c:v>
                </c:pt>
                <c:pt idx="7507">
                  <c:v>0.09</c:v>
                </c:pt>
                <c:pt idx="7508">
                  <c:v>0.09</c:v>
                </c:pt>
                <c:pt idx="7509">
                  <c:v>9.0999999999999998E-2</c:v>
                </c:pt>
                <c:pt idx="7510">
                  <c:v>9.1999999999999998E-2</c:v>
                </c:pt>
                <c:pt idx="7511">
                  <c:v>9.1999999999999998E-2</c:v>
                </c:pt>
                <c:pt idx="7512">
                  <c:v>9.0999999999999998E-2</c:v>
                </c:pt>
                <c:pt idx="7513">
                  <c:v>9.0999999999999998E-2</c:v>
                </c:pt>
                <c:pt idx="7514">
                  <c:v>9.0999999999999998E-2</c:v>
                </c:pt>
                <c:pt idx="7515">
                  <c:v>9.0999999999999998E-2</c:v>
                </c:pt>
                <c:pt idx="7516">
                  <c:v>9.0999999999999998E-2</c:v>
                </c:pt>
                <c:pt idx="7517">
                  <c:v>9.1999999999999998E-2</c:v>
                </c:pt>
                <c:pt idx="7518">
                  <c:v>9.0999999999999998E-2</c:v>
                </c:pt>
                <c:pt idx="7519">
                  <c:v>9.0999999999999998E-2</c:v>
                </c:pt>
                <c:pt idx="7520">
                  <c:v>9.1999999999999998E-2</c:v>
                </c:pt>
                <c:pt idx="7521">
                  <c:v>0.09</c:v>
                </c:pt>
                <c:pt idx="7522">
                  <c:v>0.09</c:v>
                </c:pt>
                <c:pt idx="7523">
                  <c:v>9.1999999999999998E-2</c:v>
                </c:pt>
                <c:pt idx="7524">
                  <c:v>9.1999999999999998E-2</c:v>
                </c:pt>
                <c:pt idx="7525">
                  <c:v>0.09</c:v>
                </c:pt>
                <c:pt idx="7526">
                  <c:v>9.0999999999999998E-2</c:v>
                </c:pt>
                <c:pt idx="7527">
                  <c:v>9.0999999999999998E-2</c:v>
                </c:pt>
                <c:pt idx="7528">
                  <c:v>9.0999999999999998E-2</c:v>
                </c:pt>
                <c:pt idx="7529">
                  <c:v>0.09</c:v>
                </c:pt>
                <c:pt idx="7530">
                  <c:v>0.09</c:v>
                </c:pt>
                <c:pt idx="7531">
                  <c:v>0.09</c:v>
                </c:pt>
                <c:pt idx="7532">
                  <c:v>0.09</c:v>
                </c:pt>
                <c:pt idx="7533">
                  <c:v>8.8999999999999996E-2</c:v>
                </c:pt>
                <c:pt idx="7534">
                  <c:v>0.09</c:v>
                </c:pt>
                <c:pt idx="7535">
                  <c:v>9.0999999999999998E-2</c:v>
                </c:pt>
                <c:pt idx="7536">
                  <c:v>0.09</c:v>
                </c:pt>
                <c:pt idx="7537">
                  <c:v>9.0999999999999998E-2</c:v>
                </c:pt>
                <c:pt idx="7538">
                  <c:v>0.09</c:v>
                </c:pt>
                <c:pt idx="7539">
                  <c:v>0.09</c:v>
                </c:pt>
                <c:pt idx="7540">
                  <c:v>0.09</c:v>
                </c:pt>
                <c:pt idx="7541">
                  <c:v>8.8999999999999996E-2</c:v>
                </c:pt>
                <c:pt idx="7542">
                  <c:v>0.09</c:v>
                </c:pt>
                <c:pt idx="7543">
                  <c:v>8.8999999999999996E-2</c:v>
                </c:pt>
                <c:pt idx="7544">
                  <c:v>8.8999999999999996E-2</c:v>
                </c:pt>
                <c:pt idx="7545">
                  <c:v>8.8999999999999996E-2</c:v>
                </c:pt>
                <c:pt idx="7546">
                  <c:v>0.09</c:v>
                </c:pt>
                <c:pt idx="7547">
                  <c:v>0.09</c:v>
                </c:pt>
                <c:pt idx="7548">
                  <c:v>0.09</c:v>
                </c:pt>
                <c:pt idx="7549">
                  <c:v>9.0999999999999998E-2</c:v>
                </c:pt>
                <c:pt idx="7550">
                  <c:v>9.0999999999999998E-2</c:v>
                </c:pt>
                <c:pt idx="7551">
                  <c:v>0.09</c:v>
                </c:pt>
                <c:pt idx="7552">
                  <c:v>8.8999999999999996E-2</c:v>
                </c:pt>
                <c:pt idx="7553">
                  <c:v>8.8999999999999996E-2</c:v>
                </c:pt>
                <c:pt idx="7554">
                  <c:v>8.8999999999999996E-2</c:v>
                </c:pt>
                <c:pt idx="7555">
                  <c:v>8.8999999999999996E-2</c:v>
                </c:pt>
                <c:pt idx="7556">
                  <c:v>0.09</c:v>
                </c:pt>
                <c:pt idx="7557">
                  <c:v>8.8999999999999996E-2</c:v>
                </c:pt>
                <c:pt idx="7558">
                  <c:v>0.09</c:v>
                </c:pt>
                <c:pt idx="7559">
                  <c:v>0.09</c:v>
                </c:pt>
                <c:pt idx="7560">
                  <c:v>0.09</c:v>
                </c:pt>
                <c:pt idx="7561">
                  <c:v>0.09</c:v>
                </c:pt>
                <c:pt idx="7562">
                  <c:v>8.8999999999999996E-2</c:v>
                </c:pt>
                <c:pt idx="7563">
                  <c:v>0.09</c:v>
                </c:pt>
                <c:pt idx="7564">
                  <c:v>0.09</c:v>
                </c:pt>
                <c:pt idx="7565">
                  <c:v>0.09</c:v>
                </c:pt>
                <c:pt idx="7566">
                  <c:v>0.09</c:v>
                </c:pt>
                <c:pt idx="7567">
                  <c:v>9.0999999999999998E-2</c:v>
                </c:pt>
                <c:pt idx="7568">
                  <c:v>9.0999999999999998E-2</c:v>
                </c:pt>
                <c:pt idx="7569">
                  <c:v>9.0999999999999998E-2</c:v>
                </c:pt>
                <c:pt idx="7570">
                  <c:v>9.0999999999999998E-2</c:v>
                </c:pt>
                <c:pt idx="7571">
                  <c:v>9.0999999999999998E-2</c:v>
                </c:pt>
                <c:pt idx="7572">
                  <c:v>9.0999999999999998E-2</c:v>
                </c:pt>
                <c:pt idx="7573">
                  <c:v>9.0999999999999998E-2</c:v>
                </c:pt>
                <c:pt idx="7574">
                  <c:v>9.0999999999999998E-2</c:v>
                </c:pt>
                <c:pt idx="7575">
                  <c:v>9.0999999999999998E-2</c:v>
                </c:pt>
                <c:pt idx="7576">
                  <c:v>9.0999999999999998E-2</c:v>
                </c:pt>
                <c:pt idx="7577">
                  <c:v>9.0999999999999998E-2</c:v>
                </c:pt>
                <c:pt idx="7578">
                  <c:v>9.0999999999999998E-2</c:v>
                </c:pt>
                <c:pt idx="7579">
                  <c:v>9.1999999999999998E-2</c:v>
                </c:pt>
                <c:pt idx="7580">
                  <c:v>9.1999999999999998E-2</c:v>
                </c:pt>
                <c:pt idx="7581">
                  <c:v>9.1999999999999998E-2</c:v>
                </c:pt>
                <c:pt idx="7582">
                  <c:v>9.1999999999999998E-2</c:v>
                </c:pt>
                <c:pt idx="7583">
                  <c:v>9.1999999999999998E-2</c:v>
                </c:pt>
                <c:pt idx="7584">
                  <c:v>9.1999999999999998E-2</c:v>
                </c:pt>
                <c:pt idx="7585">
                  <c:v>9.1999999999999998E-2</c:v>
                </c:pt>
                <c:pt idx="7586">
                  <c:v>9.1999999999999998E-2</c:v>
                </c:pt>
                <c:pt idx="7587">
                  <c:v>9.1999999999999998E-2</c:v>
                </c:pt>
                <c:pt idx="7588">
                  <c:v>9.1999999999999998E-2</c:v>
                </c:pt>
                <c:pt idx="7589">
                  <c:v>9.1999999999999998E-2</c:v>
                </c:pt>
                <c:pt idx="7590">
                  <c:v>9.1999999999999998E-2</c:v>
                </c:pt>
                <c:pt idx="7591">
                  <c:v>9.0999999999999998E-2</c:v>
                </c:pt>
                <c:pt idx="7592">
                  <c:v>9.0999999999999998E-2</c:v>
                </c:pt>
                <c:pt idx="7593">
                  <c:v>9.1999999999999998E-2</c:v>
                </c:pt>
                <c:pt idx="7594">
                  <c:v>9.1999999999999998E-2</c:v>
                </c:pt>
                <c:pt idx="7595">
                  <c:v>9.0999999999999998E-2</c:v>
                </c:pt>
                <c:pt idx="7596">
                  <c:v>9.0999999999999998E-2</c:v>
                </c:pt>
                <c:pt idx="7597">
                  <c:v>9.0999999999999998E-2</c:v>
                </c:pt>
                <c:pt idx="7598">
                  <c:v>9.0999999999999998E-2</c:v>
                </c:pt>
                <c:pt idx="7599">
                  <c:v>9.1999999999999998E-2</c:v>
                </c:pt>
                <c:pt idx="7600">
                  <c:v>9.1999999999999998E-2</c:v>
                </c:pt>
                <c:pt idx="7601">
                  <c:v>9.0999999999999998E-2</c:v>
                </c:pt>
                <c:pt idx="7602">
                  <c:v>9.0999999999999998E-2</c:v>
                </c:pt>
                <c:pt idx="7603">
                  <c:v>9.0999999999999998E-2</c:v>
                </c:pt>
                <c:pt idx="7604">
                  <c:v>9.1999999999999998E-2</c:v>
                </c:pt>
                <c:pt idx="7605">
                  <c:v>9.0999999999999998E-2</c:v>
                </c:pt>
                <c:pt idx="7606">
                  <c:v>9.0999999999999998E-2</c:v>
                </c:pt>
                <c:pt idx="7607">
                  <c:v>9.0999999999999998E-2</c:v>
                </c:pt>
                <c:pt idx="7608">
                  <c:v>9.0999999999999998E-2</c:v>
                </c:pt>
                <c:pt idx="7609">
                  <c:v>9.0999999999999998E-2</c:v>
                </c:pt>
                <c:pt idx="7610">
                  <c:v>9.0999999999999998E-2</c:v>
                </c:pt>
                <c:pt idx="7611">
                  <c:v>9.0999999999999998E-2</c:v>
                </c:pt>
                <c:pt idx="7612">
                  <c:v>9.0999999999999998E-2</c:v>
                </c:pt>
                <c:pt idx="7613">
                  <c:v>9.1999999999999998E-2</c:v>
                </c:pt>
                <c:pt idx="7614">
                  <c:v>9.1999999999999998E-2</c:v>
                </c:pt>
                <c:pt idx="7615">
                  <c:v>0.09</c:v>
                </c:pt>
                <c:pt idx="7616">
                  <c:v>9.0999999999999998E-2</c:v>
                </c:pt>
                <c:pt idx="7617">
                  <c:v>9.0999999999999998E-2</c:v>
                </c:pt>
                <c:pt idx="7618">
                  <c:v>9.0999999999999998E-2</c:v>
                </c:pt>
                <c:pt idx="7619">
                  <c:v>9.1999999999999998E-2</c:v>
                </c:pt>
                <c:pt idx="7620">
                  <c:v>9.0999999999999998E-2</c:v>
                </c:pt>
                <c:pt idx="7621">
                  <c:v>0.09</c:v>
                </c:pt>
                <c:pt idx="7622">
                  <c:v>9.0999999999999998E-2</c:v>
                </c:pt>
                <c:pt idx="7623">
                  <c:v>9.0999999999999998E-2</c:v>
                </c:pt>
                <c:pt idx="7624">
                  <c:v>9.0999999999999998E-2</c:v>
                </c:pt>
                <c:pt idx="7625">
                  <c:v>0.09</c:v>
                </c:pt>
                <c:pt idx="7626">
                  <c:v>0.09</c:v>
                </c:pt>
                <c:pt idx="7627">
                  <c:v>0.09</c:v>
                </c:pt>
                <c:pt idx="7628">
                  <c:v>8.8999999999999996E-2</c:v>
                </c:pt>
                <c:pt idx="7629">
                  <c:v>0.09</c:v>
                </c:pt>
                <c:pt idx="7630">
                  <c:v>9.0999999999999998E-2</c:v>
                </c:pt>
                <c:pt idx="7631">
                  <c:v>9.0999999999999998E-2</c:v>
                </c:pt>
                <c:pt idx="7632">
                  <c:v>8.8999999999999996E-2</c:v>
                </c:pt>
                <c:pt idx="7633">
                  <c:v>8.8999999999999996E-2</c:v>
                </c:pt>
                <c:pt idx="7634">
                  <c:v>0.09</c:v>
                </c:pt>
                <c:pt idx="7635">
                  <c:v>9.0999999999999998E-2</c:v>
                </c:pt>
                <c:pt idx="7636">
                  <c:v>9.0999999999999998E-2</c:v>
                </c:pt>
                <c:pt idx="7637">
                  <c:v>9.0999999999999998E-2</c:v>
                </c:pt>
                <c:pt idx="7638">
                  <c:v>9.0999999999999998E-2</c:v>
                </c:pt>
                <c:pt idx="7639">
                  <c:v>0.09</c:v>
                </c:pt>
                <c:pt idx="7640">
                  <c:v>0.09</c:v>
                </c:pt>
                <c:pt idx="7641">
                  <c:v>9.0999999999999998E-2</c:v>
                </c:pt>
                <c:pt idx="7642">
                  <c:v>9.0999999999999998E-2</c:v>
                </c:pt>
                <c:pt idx="7643">
                  <c:v>0.09</c:v>
                </c:pt>
                <c:pt idx="7644">
                  <c:v>0.09</c:v>
                </c:pt>
                <c:pt idx="7645">
                  <c:v>0.09</c:v>
                </c:pt>
                <c:pt idx="7646">
                  <c:v>0.09</c:v>
                </c:pt>
                <c:pt idx="7647">
                  <c:v>9.0999999999999998E-2</c:v>
                </c:pt>
                <c:pt idx="7648">
                  <c:v>8.8999999999999996E-2</c:v>
                </c:pt>
                <c:pt idx="7649">
                  <c:v>0.09</c:v>
                </c:pt>
                <c:pt idx="7650">
                  <c:v>0.09</c:v>
                </c:pt>
                <c:pt idx="7651">
                  <c:v>0.09</c:v>
                </c:pt>
                <c:pt idx="7652">
                  <c:v>0.09</c:v>
                </c:pt>
                <c:pt idx="7653">
                  <c:v>0.09</c:v>
                </c:pt>
                <c:pt idx="7654">
                  <c:v>0.09</c:v>
                </c:pt>
                <c:pt idx="7655">
                  <c:v>8.7999999999999995E-2</c:v>
                </c:pt>
                <c:pt idx="7656">
                  <c:v>0.09</c:v>
                </c:pt>
                <c:pt idx="7657">
                  <c:v>0.09</c:v>
                </c:pt>
                <c:pt idx="7658">
                  <c:v>0.09</c:v>
                </c:pt>
                <c:pt idx="7659">
                  <c:v>0.09</c:v>
                </c:pt>
                <c:pt idx="7660">
                  <c:v>0.09</c:v>
                </c:pt>
                <c:pt idx="7661">
                  <c:v>0.09</c:v>
                </c:pt>
                <c:pt idx="7662">
                  <c:v>9.0999999999999998E-2</c:v>
                </c:pt>
                <c:pt idx="7663">
                  <c:v>0.09</c:v>
                </c:pt>
                <c:pt idx="7664">
                  <c:v>9.0999999999999998E-2</c:v>
                </c:pt>
                <c:pt idx="7665">
                  <c:v>8.8999999999999996E-2</c:v>
                </c:pt>
                <c:pt idx="7666">
                  <c:v>0.09</c:v>
                </c:pt>
                <c:pt idx="7667">
                  <c:v>0.09</c:v>
                </c:pt>
                <c:pt idx="7668">
                  <c:v>8.8999999999999996E-2</c:v>
                </c:pt>
                <c:pt idx="7669">
                  <c:v>0.09</c:v>
                </c:pt>
                <c:pt idx="7670">
                  <c:v>0.09</c:v>
                </c:pt>
                <c:pt idx="7671">
                  <c:v>0.09</c:v>
                </c:pt>
                <c:pt idx="7672">
                  <c:v>0.09</c:v>
                </c:pt>
                <c:pt idx="7673">
                  <c:v>9.0999999999999998E-2</c:v>
                </c:pt>
                <c:pt idx="7674">
                  <c:v>0.09</c:v>
                </c:pt>
                <c:pt idx="7675">
                  <c:v>8.8999999999999996E-2</c:v>
                </c:pt>
                <c:pt idx="7676">
                  <c:v>0.09</c:v>
                </c:pt>
                <c:pt idx="7677">
                  <c:v>9.0999999999999998E-2</c:v>
                </c:pt>
                <c:pt idx="7678">
                  <c:v>9.0999999999999998E-2</c:v>
                </c:pt>
                <c:pt idx="7679">
                  <c:v>9.0999999999999998E-2</c:v>
                </c:pt>
                <c:pt idx="7680">
                  <c:v>9.1999999999999998E-2</c:v>
                </c:pt>
                <c:pt idx="7681">
                  <c:v>9.1999999999999998E-2</c:v>
                </c:pt>
                <c:pt idx="7682">
                  <c:v>9.1999999999999998E-2</c:v>
                </c:pt>
                <c:pt idx="7683">
                  <c:v>9.0999999999999998E-2</c:v>
                </c:pt>
                <c:pt idx="7684">
                  <c:v>9.1999999999999998E-2</c:v>
                </c:pt>
                <c:pt idx="7685">
                  <c:v>9.1999999999999998E-2</c:v>
                </c:pt>
                <c:pt idx="7686">
                  <c:v>9.0999999999999998E-2</c:v>
                </c:pt>
                <c:pt idx="7687">
                  <c:v>9.0999999999999998E-2</c:v>
                </c:pt>
                <c:pt idx="7688">
                  <c:v>9.1999999999999998E-2</c:v>
                </c:pt>
                <c:pt idx="7689">
                  <c:v>9.1999999999999998E-2</c:v>
                </c:pt>
                <c:pt idx="7690">
                  <c:v>9.1999999999999998E-2</c:v>
                </c:pt>
                <c:pt idx="7691">
                  <c:v>9.1999999999999998E-2</c:v>
                </c:pt>
                <c:pt idx="7692">
                  <c:v>9.0999999999999998E-2</c:v>
                </c:pt>
                <c:pt idx="7693">
                  <c:v>9.1999999999999998E-2</c:v>
                </c:pt>
                <c:pt idx="7694">
                  <c:v>9.1999999999999998E-2</c:v>
                </c:pt>
                <c:pt idx="7695">
                  <c:v>9.0999999999999998E-2</c:v>
                </c:pt>
                <c:pt idx="7696">
                  <c:v>9.1999999999999998E-2</c:v>
                </c:pt>
                <c:pt idx="7697">
                  <c:v>9.1999999999999998E-2</c:v>
                </c:pt>
                <c:pt idx="7698">
                  <c:v>9.1999999999999998E-2</c:v>
                </c:pt>
                <c:pt idx="7699">
                  <c:v>9.0999999999999998E-2</c:v>
                </c:pt>
                <c:pt idx="7700">
                  <c:v>0.09</c:v>
                </c:pt>
                <c:pt idx="7701">
                  <c:v>9.0999999999999998E-2</c:v>
                </c:pt>
                <c:pt idx="7702">
                  <c:v>9.0999999999999998E-2</c:v>
                </c:pt>
                <c:pt idx="7703">
                  <c:v>9.1999999999999998E-2</c:v>
                </c:pt>
                <c:pt idx="7704">
                  <c:v>9.0999999999999998E-2</c:v>
                </c:pt>
                <c:pt idx="7705">
                  <c:v>9.1999999999999998E-2</c:v>
                </c:pt>
                <c:pt idx="7706">
                  <c:v>9.0999999999999998E-2</c:v>
                </c:pt>
                <c:pt idx="7707">
                  <c:v>9.1999999999999998E-2</c:v>
                </c:pt>
                <c:pt idx="7708">
                  <c:v>9.1999999999999998E-2</c:v>
                </c:pt>
                <c:pt idx="7709">
                  <c:v>9.1999999999999998E-2</c:v>
                </c:pt>
                <c:pt idx="7710">
                  <c:v>9.0999999999999998E-2</c:v>
                </c:pt>
                <c:pt idx="7711">
                  <c:v>9.1999999999999998E-2</c:v>
                </c:pt>
                <c:pt idx="7712">
                  <c:v>9.0999999999999998E-2</c:v>
                </c:pt>
                <c:pt idx="7713">
                  <c:v>9.1999999999999998E-2</c:v>
                </c:pt>
                <c:pt idx="7714">
                  <c:v>9.0999999999999998E-2</c:v>
                </c:pt>
                <c:pt idx="7715">
                  <c:v>9.1999999999999998E-2</c:v>
                </c:pt>
                <c:pt idx="7716">
                  <c:v>9.1999999999999998E-2</c:v>
                </c:pt>
                <c:pt idx="7717">
                  <c:v>9.1999999999999998E-2</c:v>
                </c:pt>
                <c:pt idx="7718">
                  <c:v>9.0999999999999998E-2</c:v>
                </c:pt>
                <c:pt idx="7719">
                  <c:v>9.0999999999999998E-2</c:v>
                </c:pt>
                <c:pt idx="7720">
                  <c:v>9.0999999999999998E-2</c:v>
                </c:pt>
                <c:pt idx="7721">
                  <c:v>9.0999999999999998E-2</c:v>
                </c:pt>
                <c:pt idx="7722">
                  <c:v>9.0999999999999998E-2</c:v>
                </c:pt>
                <c:pt idx="7723">
                  <c:v>0.09</c:v>
                </c:pt>
                <c:pt idx="7724">
                  <c:v>9.0999999999999998E-2</c:v>
                </c:pt>
                <c:pt idx="7725">
                  <c:v>9.0999999999999998E-2</c:v>
                </c:pt>
                <c:pt idx="7726">
                  <c:v>9.0999999999999998E-2</c:v>
                </c:pt>
                <c:pt idx="7727">
                  <c:v>9.0999999999999998E-2</c:v>
                </c:pt>
                <c:pt idx="7728">
                  <c:v>9.1999999999999998E-2</c:v>
                </c:pt>
                <c:pt idx="7729">
                  <c:v>9.0999999999999998E-2</c:v>
                </c:pt>
                <c:pt idx="7730">
                  <c:v>9.0999999999999998E-2</c:v>
                </c:pt>
                <c:pt idx="7731">
                  <c:v>9.0999999999999998E-2</c:v>
                </c:pt>
                <c:pt idx="7732">
                  <c:v>9.0999999999999998E-2</c:v>
                </c:pt>
                <c:pt idx="7733">
                  <c:v>9.0999999999999998E-2</c:v>
                </c:pt>
                <c:pt idx="7734">
                  <c:v>9.0999999999999998E-2</c:v>
                </c:pt>
                <c:pt idx="7735">
                  <c:v>9.0999999999999998E-2</c:v>
                </c:pt>
                <c:pt idx="7736">
                  <c:v>9.0999999999999998E-2</c:v>
                </c:pt>
                <c:pt idx="7737">
                  <c:v>9.1999999999999998E-2</c:v>
                </c:pt>
                <c:pt idx="7738">
                  <c:v>9.0999999999999998E-2</c:v>
                </c:pt>
                <c:pt idx="7739">
                  <c:v>9.0999999999999998E-2</c:v>
                </c:pt>
                <c:pt idx="7740">
                  <c:v>9.0999999999999998E-2</c:v>
                </c:pt>
                <c:pt idx="7741">
                  <c:v>0.09</c:v>
                </c:pt>
                <c:pt idx="7742">
                  <c:v>9.0999999999999998E-2</c:v>
                </c:pt>
                <c:pt idx="7743">
                  <c:v>9.0999999999999998E-2</c:v>
                </c:pt>
                <c:pt idx="7744">
                  <c:v>9.0999999999999998E-2</c:v>
                </c:pt>
                <c:pt idx="7745">
                  <c:v>9.0999999999999998E-2</c:v>
                </c:pt>
                <c:pt idx="7746">
                  <c:v>9.1999999999999998E-2</c:v>
                </c:pt>
                <c:pt idx="7747">
                  <c:v>9.1999999999999998E-2</c:v>
                </c:pt>
                <c:pt idx="7748">
                  <c:v>9.0999999999999998E-2</c:v>
                </c:pt>
                <c:pt idx="7749">
                  <c:v>9.0999999999999998E-2</c:v>
                </c:pt>
                <c:pt idx="7750">
                  <c:v>9.1999999999999998E-2</c:v>
                </c:pt>
                <c:pt idx="7751">
                  <c:v>9.1999999999999998E-2</c:v>
                </c:pt>
                <c:pt idx="7752">
                  <c:v>9.1999999999999998E-2</c:v>
                </c:pt>
                <c:pt idx="7753">
                  <c:v>9.0999999999999998E-2</c:v>
                </c:pt>
                <c:pt idx="7754">
                  <c:v>9.0999999999999998E-2</c:v>
                </c:pt>
                <c:pt idx="7755">
                  <c:v>9.1999999999999998E-2</c:v>
                </c:pt>
                <c:pt idx="7756">
                  <c:v>9.0999999999999998E-2</c:v>
                </c:pt>
                <c:pt idx="7757">
                  <c:v>0.09</c:v>
                </c:pt>
                <c:pt idx="7758">
                  <c:v>0.09</c:v>
                </c:pt>
                <c:pt idx="7759">
                  <c:v>0.09</c:v>
                </c:pt>
                <c:pt idx="7760">
                  <c:v>0.09</c:v>
                </c:pt>
                <c:pt idx="7761">
                  <c:v>9.0999999999999998E-2</c:v>
                </c:pt>
                <c:pt idx="7762">
                  <c:v>9.0999999999999998E-2</c:v>
                </c:pt>
                <c:pt idx="7763">
                  <c:v>9.0999999999999998E-2</c:v>
                </c:pt>
                <c:pt idx="7764">
                  <c:v>9.0999999999999998E-2</c:v>
                </c:pt>
                <c:pt idx="7765">
                  <c:v>9.0999999999999998E-2</c:v>
                </c:pt>
                <c:pt idx="7766">
                  <c:v>9.0999999999999998E-2</c:v>
                </c:pt>
                <c:pt idx="7767">
                  <c:v>9.0999999999999998E-2</c:v>
                </c:pt>
                <c:pt idx="7768">
                  <c:v>0.09</c:v>
                </c:pt>
                <c:pt idx="7769">
                  <c:v>0.09</c:v>
                </c:pt>
                <c:pt idx="7770">
                  <c:v>0.09</c:v>
                </c:pt>
                <c:pt idx="7771">
                  <c:v>0.09</c:v>
                </c:pt>
                <c:pt idx="7772">
                  <c:v>0.09</c:v>
                </c:pt>
                <c:pt idx="7773">
                  <c:v>0.09</c:v>
                </c:pt>
                <c:pt idx="7774">
                  <c:v>9.0999999999999998E-2</c:v>
                </c:pt>
                <c:pt idx="7775">
                  <c:v>9.0999999999999998E-2</c:v>
                </c:pt>
                <c:pt idx="7776">
                  <c:v>9.1999999999999998E-2</c:v>
                </c:pt>
                <c:pt idx="7777">
                  <c:v>9.0999999999999998E-2</c:v>
                </c:pt>
                <c:pt idx="7778">
                  <c:v>9.0999999999999998E-2</c:v>
                </c:pt>
                <c:pt idx="7779">
                  <c:v>9.1999999999999998E-2</c:v>
                </c:pt>
                <c:pt idx="7780">
                  <c:v>9.1999999999999998E-2</c:v>
                </c:pt>
                <c:pt idx="7781">
                  <c:v>9.1999999999999998E-2</c:v>
                </c:pt>
                <c:pt idx="7782">
                  <c:v>9.1999999999999998E-2</c:v>
                </c:pt>
                <c:pt idx="7783">
                  <c:v>9.1999999999999998E-2</c:v>
                </c:pt>
                <c:pt idx="7784">
                  <c:v>9.1999999999999998E-2</c:v>
                </c:pt>
                <c:pt idx="7785">
                  <c:v>9.1999999999999998E-2</c:v>
                </c:pt>
                <c:pt idx="7786">
                  <c:v>9.0999999999999998E-2</c:v>
                </c:pt>
                <c:pt idx="7787">
                  <c:v>9.1999999999999998E-2</c:v>
                </c:pt>
                <c:pt idx="7788">
                  <c:v>9.1999999999999998E-2</c:v>
                </c:pt>
                <c:pt idx="7789">
                  <c:v>9.1999999999999998E-2</c:v>
                </c:pt>
                <c:pt idx="7790">
                  <c:v>9.0999999999999998E-2</c:v>
                </c:pt>
                <c:pt idx="7791">
                  <c:v>9.0999999999999998E-2</c:v>
                </c:pt>
                <c:pt idx="7792">
                  <c:v>9.1999999999999998E-2</c:v>
                </c:pt>
                <c:pt idx="7793">
                  <c:v>9.0999999999999998E-2</c:v>
                </c:pt>
                <c:pt idx="7794">
                  <c:v>9.0999999999999998E-2</c:v>
                </c:pt>
                <c:pt idx="7795">
                  <c:v>9.1999999999999998E-2</c:v>
                </c:pt>
                <c:pt idx="7796">
                  <c:v>9.1999999999999998E-2</c:v>
                </c:pt>
                <c:pt idx="7797">
                  <c:v>9.1999999999999998E-2</c:v>
                </c:pt>
                <c:pt idx="7798">
                  <c:v>9.1999999999999998E-2</c:v>
                </c:pt>
                <c:pt idx="7799">
                  <c:v>9.1999999999999998E-2</c:v>
                </c:pt>
                <c:pt idx="7800">
                  <c:v>9.0999999999999998E-2</c:v>
                </c:pt>
                <c:pt idx="7801">
                  <c:v>9.0999999999999998E-2</c:v>
                </c:pt>
                <c:pt idx="7802">
                  <c:v>9.1999999999999998E-2</c:v>
                </c:pt>
                <c:pt idx="7803">
                  <c:v>9.0999999999999998E-2</c:v>
                </c:pt>
                <c:pt idx="7804">
                  <c:v>9.0999999999999998E-2</c:v>
                </c:pt>
                <c:pt idx="7805">
                  <c:v>0.09</c:v>
                </c:pt>
                <c:pt idx="7806">
                  <c:v>9.0999999999999998E-2</c:v>
                </c:pt>
                <c:pt idx="7807">
                  <c:v>9.0999999999999998E-2</c:v>
                </c:pt>
                <c:pt idx="7808">
                  <c:v>9.1999999999999998E-2</c:v>
                </c:pt>
                <c:pt idx="7809">
                  <c:v>9.0999999999999998E-2</c:v>
                </c:pt>
                <c:pt idx="7810">
                  <c:v>0.09</c:v>
                </c:pt>
                <c:pt idx="7811">
                  <c:v>0.09</c:v>
                </c:pt>
                <c:pt idx="7812">
                  <c:v>9.0999999999999998E-2</c:v>
                </c:pt>
                <c:pt idx="7813">
                  <c:v>9.0999999999999998E-2</c:v>
                </c:pt>
                <c:pt idx="7814">
                  <c:v>9.0999999999999998E-2</c:v>
                </c:pt>
                <c:pt idx="7815">
                  <c:v>0.09</c:v>
                </c:pt>
                <c:pt idx="7816">
                  <c:v>0.09</c:v>
                </c:pt>
                <c:pt idx="7817">
                  <c:v>0.09</c:v>
                </c:pt>
                <c:pt idx="7818">
                  <c:v>9.0999999999999998E-2</c:v>
                </c:pt>
                <c:pt idx="7819">
                  <c:v>0.09</c:v>
                </c:pt>
                <c:pt idx="7820">
                  <c:v>9.0999999999999998E-2</c:v>
                </c:pt>
                <c:pt idx="7821">
                  <c:v>0.09</c:v>
                </c:pt>
                <c:pt idx="7822">
                  <c:v>9.0999999999999998E-2</c:v>
                </c:pt>
                <c:pt idx="7823">
                  <c:v>0.09</c:v>
                </c:pt>
                <c:pt idx="7824">
                  <c:v>0.09</c:v>
                </c:pt>
                <c:pt idx="7825">
                  <c:v>0.09</c:v>
                </c:pt>
                <c:pt idx="7826">
                  <c:v>0.09</c:v>
                </c:pt>
                <c:pt idx="7827">
                  <c:v>9.0999999999999998E-2</c:v>
                </c:pt>
                <c:pt idx="7828">
                  <c:v>0.09</c:v>
                </c:pt>
                <c:pt idx="7829">
                  <c:v>8.8999999999999996E-2</c:v>
                </c:pt>
                <c:pt idx="7830">
                  <c:v>8.8999999999999996E-2</c:v>
                </c:pt>
                <c:pt idx="7831">
                  <c:v>8.8999999999999996E-2</c:v>
                </c:pt>
                <c:pt idx="7832">
                  <c:v>8.8999999999999996E-2</c:v>
                </c:pt>
                <c:pt idx="7833">
                  <c:v>9.0999999999999998E-2</c:v>
                </c:pt>
                <c:pt idx="7834">
                  <c:v>8.8999999999999996E-2</c:v>
                </c:pt>
                <c:pt idx="7835">
                  <c:v>8.8999999999999996E-2</c:v>
                </c:pt>
                <c:pt idx="7836">
                  <c:v>0.09</c:v>
                </c:pt>
                <c:pt idx="7837">
                  <c:v>0.09</c:v>
                </c:pt>
                <c:pt idx="7838">
                  <c:v>0.09</c:v>
                </c:pt>
                <c:pt idx="7839">
                  <c:v>8.8999999999999996E-2</c:v>
                </c:pt>
                <c:pt idx="7840">
                  <c:v>8.8999999999999996E-2</c:v>
                </c:pt>
                <c:pt idx="7841">
                  <c:v>8.8999999999999996E-2</c:v>
                </c:pt>
                <c:pt idx="7842">
                  <c:v>0.09</c:v>
                </c:pt>
                <c:pt idx="7843">
                  <c:v>0.09</c:v>
                </c:pt>
                <c:pt idx="7844">
                  <c:v>8.8999999999999996E-2</c:v>
                </c:pt>
                <c:pt idx="7845">
                  <c:v>8.8999999999999996E-2</c:v>
                </c:pt>
                <c:pt idx="7846">
                  <c:v>0.09</c:v>
                </c:pt>
                <c:pt idx="7847">
                  <c:v>0.09</c:v>
                </c:pt>
                <c:pt idx="7848">
                  <c:v>0.09</c:v>
                </c:pt>
                <c:pt idx="7849">
                  <c:v>0.09</c:v>
                </c:pt>
                <c:pt idx="7850">
                  <c:v>0.09</c:v>
                </c:pt>
                <c:pt idx="7851">
                  <c:v>8.8999999999999996E-2</c:v>
                </c:pt>
                <c:pt idx="7852">
                  <c:v>0.09</c:v>
                </c:pt>
                <c:pt idx="7853">
                  <c:v>0.09</c:v>
                </c:pt>
                <c:pt idx="7854">
                  <c:v>8.8999999999999996E-2</c:v>
                </c:pt>
                <c:pt idx="7855">
                  <c:v>0.09</c:v>
                </c:pt>
                <c:pt idx="7856">
                  <c:v>8.8999999999999996E-2</c:v>
                </c:pt>
                <c:pt idx="7857">
                  <c:v>8.7999999999999995E-2</c:v>
                </c:pt>
                <c:pt idx="7858">
                  <c:v>8.8999999999999996E-2</c:v>
                </c:pt>
                <c:pt idx="7859">
                  <c:v>0.09</c:v>
                </c:pt>
                <c:pt idx="7860">
                  <c:v>0.09</c:v>
                </c:pt>
                <c:pt idx="7861">
                  <c:v>0.09</c:v>
                </c:pt>
                <c:pt idx="7862">
                  <c:v>8.8999999999999996E-2</c:v>
                </c:pt>
                <c:pt idx="7863">
                  <c:v>8.8999999999999996E-2</c:v>
                </c:pt>
                <c:pt idx="7864">
                  <c:v>0.09</c:v>
                </c:pt>
                <c:pt idx="7865">
                  <c:v>0.09</c:v>
                </c:pt>
                <c:pt idx="7866">
                  <c:v>0.09</c:v>
                </c:pt>
                <c:pt idx="7867">
                  <c:v>0.09</c:v>
                </c:pt>
                <c:pt idx="7868">
                  <c:v>0.09</c:v>
                </c:pt>
                <c:pt idx="7869">
                  <c:v>8.8999999999999996E-2</c:v>
                </c:pt>
                <c:pt idx="7870">
                  <c:v>0.09</c:v>
                </c:pt>
                <c:pt idx="7871">
                  <c:v>0.09</c:v>
                </c:pt>
                <c:pt idx="7872">
                  <c:v>8.8999999999999996E-2</c:v>
                </c:pt>
                <c:pt idx="7873">
                  <c:v>8.7999999999999995E-2</c:v>
                </c:pt>
                <c:pt idx="7874">
                  <c:v>0.09</c:v>
                </c:pt>
                <c:pt idx="7875">
                  <c:v>0.09</c:v>
                </c:pt>
                <c:pt idx="7876">
                  <c:v>0.09</c:v>
                </c:pt>
                <c:pt idx="7877">
                  <c:v>9.0999999999999998E-2</c:v>
                </c:pt>
                <c:pt idx="7878">
                  <c:v>9.0999999999999998E-2</c:v>
                </c:pt>
                <c:pt idx="7879">
                  <c:v>9.1999999999999998E-2</c:v>
                </c:pt>
                <c:pt idx="7880">
                  <c:v>0.09</c:v>
                </c:pt>
                <c:pt idx="7881">
                  <c:v>0.09</c:v>
                </c:pt>
                <c:pt idx="7882">
                  <c:v>9.0999999999999998E-2</c:v>
                </c:pt>
                <c:pt idx="7883">
                  <c:v>9.0999999999999998E-2</c:v>
                </c:pt>
                <c:pt idx="7884">
                  <c:v>9.0999999999999998E-2</c:v>
                </c:pt>
                <c:pt idx="7885">
                  <c:v>9.1999999999999998E-2</c:v>
                </c:pt>
                <c:pt idx="7886">
                  <c:v>9.1999999999999998E-2</c:v>
                </c:pt>
                <c:pt idx="7887">
                  <c:v>0.09</c:v>
                </c:pt>
                <c:pt idx="7888">
                  <c:v>9.0999999999999998E-2</c:v>
                </c:pt>
                <c:pt idx="7889">
                  <c:v>9.0999999999999998E-2</c:v>
                </c:pt>
                <c:pt idx="7890">
                  <c:v>9.0999999999999998E-2</c:v>
                </c:pt>
                <c:pt idx="7891">
                  <c:v>0.09</c:v>
                </c:pt>
                <c:pt idx="7892">
                  <c:v>9.0999999999999998E-2</c:v>
                </c:pt>
                <c:pt idx="7893">
                  <c:v>9.0999999999999998E-2</c:v>
                </c:pt>
                <c:pt idx="7894">
                  <c:v>9.0999999999999998E-2</c:v>
                </c:pt>
                <c:pt idx="7895">
                  <c:v>0.09</c:v>
                </c:pt>
                <c:pt idx="7896">
                  <c:v>9.0999999999999998E-2</c:v>
                </c:pt>
                <c:pt idx="7897">
                  <c:v>9.0999999999999998E-2</c:v>
                </c:pt>
                <c:pt idx="7898">
                  <c:v>9.0999999999999998E-2</c:v>
                </c:pt>
                <c:pt idx="7899">
                  <c:v>9.0999999999999998E-2</c:v>
                </c:pt>
                <c:pt idx="7900">
                  <c:v>0.09</c:v>
                </c:pt>
                <c:pt idx="7901">
                  <c:v>0.09</c:v>
                </c:pt>
                <c:pt idx="7902">
                  <c:v>8.8999999999999996E-2</c:v>
                </c:pt>
                <c:pt idx="7903">
                  <c:v>0.09</c:v>
                </c:pt>
                <c:pt idx="7904">
                  <c:v>9.0999999999999998E-2</c:v>
                </c:pt>
                <c:pt idx="7905">
                  <c:v>9.0999999999999998E-2</c:v>
                </c:pt>
                <c:pt idx="7906">
                  <c:v>9.0999999999999998E-2</c:v>
                </c:pt>
                <c:pt idx="7907">
                  <c:v>9.0999999999999998E-2</c:v>
                </c:pt>
                <c:pt idx="7908">
                  <c:v>9.0999999999999998E-2</c:v>
                </c:pt>
                <c:pt idx="7909">
                  <c:v>9.0999999999999998E-2</c:v>
                </c:pt>
                <c:pt idx="7910">
                  <c:v>9.0999999999999998E-2</c:v>
                </c:pt>
                <c:pt idx="7911">
                  <c:v>9.0999999999999998E-2</c:v>
                </c:pt>
                <c:pt idx="7912">
                  <c:v>0.09</c:v>
                </c:pt>
                <c:pt idx="7913">
                  <c:v>9.0999999999999998E-2</c:v>
                </c:pt>
                <c:pt idx="7914">
                  <c:v>9.1999999999999998E-2</c:v>
                </c:pt>
                <c:pt idx="7915">
                  <c:v>9.0999999999999998E-2</c:v>
                </c:pt>
                <c:pt idx="7916">
                  <c:v>9.0999999999999998E-2</c:v>
                </c:pt>
                <c:pt idx="7917">
                  <c:v>9.0999999999999998E-2</c:v>
                </c:pt>
                <c:pt idx="7918">
                  <c:v>0.09</c:v>
                </c:pt>
                <c:pt idx="7919">
                  <c:v>0.09</c:v>
                </c:pt>
                <c:pt idx="7920">
                  <c:v>0.09</c:v>
                </c:pt>
                <c:pt idx="7921">
                  <c:v>9.0999999999999998E-2</c:v>
                </c:pt>
                <c:pt idx="7922">
                  <c:v>0.09</c:v>
                </c:pt>
                <c:pt idx="7923">
                  <c:v>0.09</c:v>
                </c:pt>
                <c:pt idx="7924">
                  <c:v>0.09</c:v>
                </c:pt>
                <c:pt idx="7925">
                  <c:v>0.09</c:v>
                </c:pt>
                <c:pt idx="7926">
                  <c:v>8.8999999999999996E-2</c:v>
                </c:pt>
                <c:pt idx="7927">
                  <c:v>9.0999999999999998E-2</c:v>
                </c:pt>
                <c:pt idx="7928">
                  <c:v>9.0999999999999998E-2</c:v>
                </c:pt>
                <c:pt idx="7929">
                  <c:v>0.09</c:v>
                </c:pt>
                <c:pt idx="7930">
                  <c:v>0.09</c:v>
                </c:pt>
                <c:pt idx="7931">
                  <c:v>0.09</c:v>
                </c:pt>
                <c:pt idx="7932">
                  <c:v>0.09</c:v>
                </c:pt>
                <c:pt idx="7933">
                  <c:v>8.8999999999999996E-2</c:v>
                </c:pt>
                <c:pt idx="7934">
                  <c:v>8.8999999999999996E-2</c:v>
                </c:pt>
                <c:pt idx="7935">
                  <c:v>0.09</c:v>
                </c:pt>
                <c:pt idx="7936">
                  <c:v>0.09</c:v>
                </c:pt>
                <c:pt idx="7937">
                  <c:v>9.0999999999999998E-2</c:v>
                </c:pt>
                <c:pt idx="7938">
                  <c:v>0.09</c:v>
                </c:pt>
                <c:pt idx="7939">
                  <c:v>0.09</c:v>
                </c:pt>
                <c:pt idx="7940">
                  <c:v>0.09</c:v>
                </c:pt>
                <c:pt idx="7941">
                  <c:v>0.09</c:v>
                </c:pt>
                <c:pt idx="7942">
                  <c:v>0.09</c:v>
                </c:pt>
                <c:pt idx="7943">
                  <c:v>0.09</c:v>
                </c:pt>
                <c:pt idx="7944">
                  <c:v>0.09</c:v>
                </c:pt>
                <c:pt idx="7945">
                  <c:v>9.0999999999999998E-2</c:v>
                </c:pt>
                <c:pt idx="7946">
                  <c:v>0.09</c:v>
                </c:pt>
                <c:pt idx="7947">
                  <c:v>8.8999999999999996E-2</c:v>
                </c:pt>
                <c:pt idx="7948">
                  <c:v>8.8999999999999996E-2</c:v>
                </c:pt>
                <c:pt idx="7949">
                  <c:v>0.09</c:v>
                </c:pt>
                <c:pt idx="7950">
                  <c:v>0.09</c:v>
                </c:pt>
                <c:pt idx="7951">
                  <c:v>0.09</c:v>
                </c:pt>
                <c:pt idx="7952">
                  <c:v>0.09</c:v>
                </c:pt>
                <c:pt idx="7953">
                  <c:v>0.09</c:v>
                </c:pt>
                <c:pt idx="7954">
                  <c:v>0.09</c:v>
                </c:pt>
                <c:pt idx="7955">
                  <c:v>8.8999999999999996E-2</c:v>
                </c:pt>
                <c:pt idx="7956">
                  <c:v>0.09</c:v>
                </c:pt>
                <c:pt idx="7957">
                  <c:v>0.09</c:v>
                </c:pt>
                <c:pt idx="7958">
                  <c:v>8.8999999999999996E-2</c:v>
                </c:pt>
                <c:pt idx="7959">
                  <c:v>9.0999999999999998E-2</c:v>
                </c:pt>
                <c:pt idx="7960">
                  <c:v>9.0999999999999998E-2</c:v>
                </c:pt>
                <c:pt idx="7961">
                  <c:v>0.09</c:v>
                </c:pt>
                <c:pt idx="7962">
                  <c:v>9.0999999999999998E-2</c:v>
                </c:pt>
                <c:pt idx="7963">
                  <c:v>0.09</c:v>
                </c:pt>
                <c:pt idx="7964">
                  <c:v>9.0999999999999998E-2</c:v>
                </c:pt>
                <c:pt idx="7965">
                  <c:v>0.09</c:v>
                </c:pt>
                <c:pt idx="7966">
                  <c:v>0.09</c:v>
                </c:pt>
                <c:pt idx="7967">
                  <c:v>8.8999999999999996E-2</c:v>
                </c:pt>
                <c:pt idx="7968">
                  <c:v>8.8999999999999996E-2</c:v>
                </c:pt>
                <c:pt idx="7969">
                  <c:v>0.09</c:v>
                </c:pt>
                <c:pt idx="7970">
                  <c:v>8.8999999999999996E-2</c:v>
                </c:pt>
                <c:pt idx="7971">
                  <c:v>0.09</c:v>
                </c:pt>
                <c:pt idx="7972">
                  <c:v>9.0999999999999998E-2</c:v>
                </c:pt>
                <c:pt idx="7973">
                  <c:v>0.09</c:v>
                </c:pt>
                <c:pt idx="7974">
                  <c:v>8.8999999999999996E-2</c:v>
                </c:pt>
                <c:pt idx="7975">
                  <c:v>0.09</c:v>
                </c:pt>
                <c:pt idx="7976">
                  <c:v>0.09</c:v>
                </c:pt>
                <c:pt idx="7977">
                  <c:v>0.09</c:v>
                </c:pt>
                <c:pt idx="7978">
                  <c:v>8.8999999999999996E-2</c:v>
                </c:pt>
                <c:pt idx="7979">
                  <c:v>0.09</c:v>
                </c:pt>
                <c:pt idx="7980">
                  <c:v>0.09</c:v>
                </c:pt>
                <c:pt idx="7981">
                  <c:v>8.8999999999999996E-2</c:v>
                </c:pt>
                <c:pt idx="7982">
                  <c:v>0.09</c:v>
                </c:pt>
                <c:pt idx="7983">
                  <c:v>0.09</c:v>
                </c:pt>
                <c:pt idx="7984">
                  <c:v>0.09</c:v>
                </c:pt>
                <c:pt idx="7985">
                  <c:v>0.09</c:v>
                </c:pt>
                <c:pt idx="7986">
                  <c:v>0.09</c:v>
                </c:pt>
                <c:pt idx="7987">
                  <c:v>8.8999999999999996E-2</c:v>
                </c:pt>
                <c:pt idx="7988">
                  <c:v>8.8999999999999996E-2</c:v>
                </c:pt>
                <c:pt idx="7989">
                  <c:v>8.8999999999999996E-2</c:v>
                </c:pt>
                <c:pt idx="7990">
                  <c:v>8.7999999999999995E-2</c:v>
                </c:pt>
                <c:pt idx="7991">
                  <c:v>8.8999999999999996E-2</c:v>
                </c:pt>
                <c:pt idx="7992">
                  <c:v>0.09</c:v>
                </c:pt>
                <c:pt idx="7993">
                  <c:v>0.09</c:v>
                </c:pt>
                <c:pt idx="7994">
                  <c:v>8.8999999999999996E-2</c:v>
                </c:pt>
                <c:pt idx="7995">
                  <c:v>8.8999999999999996E-2</c:v>
                </c:pt>
                <c:pt idx="7996">
                  <c:v>8.8999999999999996E-2</c:v>
                </c:pt>
                <c:pt idx="7997">
                  <c:v>0.09</c:v>
                </c:pt>
                <c:pt idx="7998">
                  <c:v>8.8999999999999996E-2</c:v>
                </c:pt>
                <c:pt idx="7999">
                  <c:v>0.09</c:v>
                </c:pt>
                <c:pt idx="8000">
                  <c:v>0.09</c:v>
                </c:pt>
                <c:pt idx="8001">
                  <c:v>8.8999999999999996E-2</c:v>
                </c:pt>
                <c:pt idx="8002">
                  <c:v>8.8999999999999996E-2</c:v>
                </c:pt>
                <c:pt idx="8003">
                  <c:v>8.8999999999999996E-2</c:v>
                </c:pt>
                <c:pt idx="8004">
                  <c:v>8.7999999999999995E-2</c:v>
                </c:pt>
                <c:pt idx="8005">
                  <c:v>8.7999999999999995E-2</c:v>
                </c:pt>
                <c:pt idx="8006">
                  <c:v>8.8999999999999996E-2</c:v>
                </c:pt>
                <c:pt idx="8007">
                  <c:v>0.09</c:v>
                </c:pt>
                <c:pt idx="8008">
                  <c:v>8.8999999999999996E-2</c:v>
                </c:pt>
                <c:pt idx="8009">
                  <c:v>8.8999999999999996E-2</c:v>
                </c:pt>
                <c:pt idx="8010">
                  <c:v>8.8999999999999996E-2</c:v>
                </c:pt>
                <c:pt idx="8011">
                  <c:v>8.8999999999999996E-2</c:v>
                </c:pt>
                <c:pt idx="8012">
                  <c:v>8.8999999999999996E-2</c:v>
                </c:pt>
                <c:pt idx="8013">
                  <c:v>8.8999999999999996E-2</c:v>
                </c:pt>
                <c:pt idx="8014">
                  <c:v>8.8999999999999996E-2</c:v>
                </c:pt>
                <c:pt idx="8015">
                  <c:v>8.8999999999999996E-2</c:v>
                </c:pt>
                <c:pt idx="8016">
                  <c:v>0.09</c:v>
                </c:pt>
                <c:pt idx="8017">
                  <c:v>0.09</c:v>
                </c:pt>
                <c:pt idx="8018">
                  <c:v>8.8999999999999996E-2</c:v>
                </c:pt>
                <c:pt idx="8019">
                  <c:v>8.8999999999999996E-2</c:v>
                </c:pt>
                <c:pt idx="8020">
                  <c:v>0.09</c:v>
                </c:pt>
                <c:pt idx="8021">
                  <c:v>8.8999999999999996E-2</c:v>
                </c:pt>
                <c:pt idx="8022">
                  <c:v>8.8999999999999996E-2</c:v>
                </c:pt>
                <c:pt idx="8023">
                  <c:v>8.8999999999999996E-2</c:v>
                </c:pt>
                <c:pt idx="8024">
                  <c:v>8.8999999999999996E-2</c:v>
                </c:pt>
                <c:pt idx="8025">
                  <c:v>8.8999999999999996E-2</c:v>
                </c:pt>
                <c:pt idx="8026">
                  <c:v>8.7999999999999995E-2</c:v>
                </c:pt>
                <c:pt idx="8027">
                  <c:v>8.8999999999999996E-2</c:v>
                </c:pt>
                <c:pt idx="8028">
                  <c:v>8.7999999999999995E-2</c:v>
                </c:pt>
                <c:pt idx="8029">
                  <c:v>8.7999999999999995E-2</c:v>
                </c:pt>
                <c:pt idx="8030">
                  <c:v>8.8999999999999996E-2</c:v>
                </c:pt>
                <c:pt idx="8031">
                  <c:v>8.8999999999999996E-2</c:v>
                </c:pt>
                <c:pt idx="8032">
                  <c:v>8.8999999999999996E-2</c:v>
                </c:pt>
                <c:pt idx="8033">
                  <c:v>8.8999999999999996E-2</c:v>
                </c:pt>
                <c:pt idx="8034">
                  <c:v>8.8999999999999996E-2</c:v>
                </c:pt>
                <c:pt idx="8035">
                  <c:v>8.8999999999999996E-2</c:v>
                </c:pt>
                <c:pt idx="8036">
                  <c:v>8.8999999999999996E-2</c:v>
                </c:pt>
                <c:pt idx="8037">
                  <c:v>0.09</c:v>
                </c:pt>
                <c:pt idx="8038">
                  <c:v>0.09</c:v>
                </c:pt>
                <c:pt idx="8039">
                  <c:v>0.09</c:v>
                </c:pt>
                <c:pt idx="8040">
                  <c:v>8.8999999999999996E-2</c:v>
                </c:pt>
                <c:pt idx="8041">
                  <c:v>0.09</c:v>
                </c:pt>
                <c:pt idx="8042">
                  <c:v>0.09</c:v>
                </c:pt>
                <c:pt idx="8043">
                  <c:v>0.09</c:v>
                </c:pt>
                <c:pt idx="8044">
                  <c:v>9.0999999999999998E-2</c:v>
                </c:pt>
                <c:pt idx="8045">
                  <c:v>9.0999999999999998E-2</c:v>
                </c:pt>
                <c:pt idx="8046">
                  <c:v>9.0999999999999998E-2</c:v>
                </c:pt>
                <c:pt idx="8047">
                  <c:v>0.09</c:v>
                </c:pt>
                <c:pt idx="8048">
                  <c:v>0.09</c:v>
                </c:pt>
                <c:pt idx="8049">
                  <c:v>0.09</c:v>
                </c:pt>
                <c:pt idx="8050">
                  <c:v>0.09</c:v>
                </c:pt>
                <c:pt idx="8051">
                  <c:v>0.09</c:v>
                </c:pt>
                <c:pt idx="8052">
                  <c:v>9.0999999999999998E-2</c:v>
                </c:pt>
                <c:pt idx="8053">
                  <c:v>9.0999999999999998E-2</c:v>
                </c:pt>
                <c:pt idx="8054">
                  <c:v>9.0999999999999998E-2</c:v>
                </c:pt>
                <c:pt idx="8055">
                  <c:v>9.0999999999999998E-2</c:v>
                </c:pt>
                <c:pt idx="8056">
                  <c:v>9.1999999999999998E-2</c:v>
                </c:pt>
                <c:pt idx="8057">
                  <c:v>9.1999999999999998E-2</c:v>
                </c:pt>
                <c:pt idx="8058">
                  <c:v>9.0999999999999998E-2</c:v>
                </c:pt>
                <c:pt idx="8059">
                  <c:v>9.0999999999999998E-2</c:v>
                </c:pt>
                <c:pt idx="8060">
                  <c:v>9.1999999999999998E-2</c:v>
                </c:pt>
                <c:pt idx="8061">
                  <c:v>9.1999999999999998E-2</c:v>
                </c:pt>
                <c:pt idx="8062">
                  <c:v>9.0999999999999998E-2</c:v>
                </c:pt>
                <c:pt idx="8063">
                  <c:v>9.0999999999999998E-2</c:v>
                </c:pt>
                <c:pt idx="8064">
                  <c:v>9.1999999999999998E-2</c:v>
                </c:pt>
                <c:pt idx="8065">
                  <c:v>9.0999999999999998E-2</c:v>
                </c:pt>
                <c:pt idx="8066">
                  <c:v>9.0999999999999998E-2</c:v>
                </c:pt>
                <c:pt idx="8067">
                  <c:v>9.0999999999999998E-2</c:v>
                </c:pt>
                <c:pt idx="8068">
                  <c:v>9.0999999999999998E-2</c:v>
                </c:pt>
                <c:pt idx="8069">
                  <c:v>9.0999999999999998E-2</c:v>
                </c:pt>
                <c:pt idx="8070">
                  <c:v>9.1999999999999998E-2</c:v>
                </c:pt>
                <c:pt idx="8071">
                  <c:v>0.09</c:v>
                </c:pt>
                <c:pt idx="8072">
                  <c:v>9.0999999999999998E-2</c:v>
                </c:pt>
                <c:pt idx="8073">
                  <c:v>0.09</c:v>
                </c:pt>
                <c:pt idx="8074">
                  <c:v>0.09</c:v>
                </c:pt>
                <c:pt idx="8075">
                  <c:v>0.09</c:v>
                </c:pt>
                <c:pt idx="8076">
                  <c:v>9.1999999999999998E-2</c:v>
                </c:pt>
                <c:pt idx="8077">
                  <c:v>9.0999999999999998E-2</c:v>
                </c:pt>
                <c:pt idx="8078">
                  <c:v>0.09</c:v>
                </c:pt>
                <c:pt idx="8079">
                  <c:v>9.0999999999999998E-2</c:v>
                </c:pt>
                <c:pt idx="8080">
                  <c:v>9.0999999999999998E-2</c:v>
                </c:pt>
                <c:pt idx="8081">
                  <c:v>9.1999999999999998E-2</c:v>
                </c:pt>
                <c:pt idx="8082">
                  <c:v>9.0999999999999998E-2</c:v>
                </c:pt>
                <c:pt idx="8083">
                  <c:v>9.1999999999999998E-2</c:v>
                </c:pt>
                <c:pt idx="8084">
                  <c:v>9.1999999999999998E-2</c:v>
                </c:pt>
                <c:pt idx="8085">
                  <c:v>9.0999999999999998E-2</c:v>
                </c:pt>
                <c:pt idx="8086">
                  <c:v>9.0999999999999998E-2</c:v>
                </c:pt>
                <c:pt idx="8087">
                  <c:v>9.0999999999999998E-2</c:v>
                </c:pt>
                <c:pt idx="8088">
                  <c:v>9.0999999999999998E-2</c:v>
                </c:pt>
                <c:pt idx="8089">
                  <c:v>9.0999999999999998E-2</c:v>
                </c:pt>
                <c:pt idx="8090">
                  <c:v>9.0999999999999998E-2</c:v>
                </c:pt>
                <c:pt idx="8091">
                  <c:v>9.0999999999999998E-2</c:v>
                </c:pt>
                <c:pt idx="8092">
                  <c:v>9.0999999999999998E-2</c:v>
                </c:pt>
                <c:pt idx="8093">
                  <c:v>9.0999999999999998E-2</c:v>
                </c:pt>
                <c:pt idx="8094">
                  <c:v>0.09</c:v>
                </c:pt>
                <c:pt idx="8095">
                  <c:v>9.0999999999999998E-2</c:v>
                </c:pt>
                <c:pt idx="8096">
                  <c:v>9.1999999999999998E-2</c:v>
                </c:pt>
                <c:pt idx="8097">
                  <c:v>9.0999999999999998E-2</c:v>
                </c:pt>
                <c:pt idx="8098">
                  <c:v>9.0999999999999998E-2</c:v>
                </c:pt>
                <c:pt idx="8099">
                  <c:v>9.1999999999999998E-2</c:v>
                </c:pt>
                <c:pt idx="8100">
                  <c:v>9.0999999999999998E-2</c:v>
                </c:pt>
                <c:pt idx="8101">
                  <c:v>9.0999999999999998E-2</c:v>
                </c:pt>
                <c:pt idx="8102">
                  <c:v>9.0999999999999998E-2</c:v>
                </c:pt>
                <c:pt idx="8103">
                  <c:v>0.09</c:v>
                </c:pt>
                <c:pt idx="8104">
                  <c:v>0.09</c:v>
                </c:pt>
                <c:pt idx="8105">
                  <c:v>9.0999999999999998E-2</c:v>
                </c:pt>
                <c:pt idx="8106">
                  <c:v>9.0999999999999998E-2</c:v>
                </c:pt>
                <c:pt idx="8107">
                  <c:v>9.0999999999999998E-2</c:v>
                </c:pt>
                <c:pt idx="8108">
                  <c:v>0.09</c:v>
                </c:pt>
                <c:pt idx="8109">
                  <c:v>0.09</c:v>
                </c:pt>
                <c:pt idx="8110">
                  <c:v>9.0999999999999998E-2</c:v>
                </c:pt>
                <c:pt idx="8111">
                  <c:v>0.09</c:v>
                </c:pt>
                <c:pt idx="8112">
                  <c:v>0.09</c:v>
                </c:pt>
                <c:pt idx="8113">
                  <c:v>0.09</c:v>
                </c:pt>
                <c:pt idx="8114">
                  <c:v>0.09</c:v>
                </c:pt>
                <c:pt idx="8115">
                  <c:v>0.09</c:v>
                </c:pt>
                <c:pt idx="8116">
                  <c:v>9.0999999999999998E-2</c:v>
                </c:pt>
                <c:pt idx="8117">
                  <c:v>0.09</c:v>
                </c:pt>
                <c:pt idx="8118">
                  <c:v>0.09</c:v>
                </c:pt>
                <c:pt idx="8119">
                  <c:v>9.0999999999999998E-2</c:v>
                </c:pt>
                <c:pt idx="8120">
                  <c:v>0.09</c:v>
                </c:pt>
                <c:pt idx="8121">
                  <c:v>0.09</c:v>
                </c:pt>
                <c:pt idx="8122">
                  <c:v>0.09</c:v>
                </c:pt>
                <c:pt idx="8123">
                  <c:v>0.09</c:v>
                </c:pt>
                <c:pt idx="8124">
                  <c:v>0.09</c:v>
                </c:pt>
                <c:pt idx="8125">
                  <c:v>0.09</c:v>
                </c:pt>
                <c:pt idx="8126">
                  <c:v>0.09</c:v>
                </c:pt>
                <c:pt idx="8127">
                  <c:v>0.09</c:v>
                </c:pt>
                <c:pt idx="8128">
                  <c:v>0.09</c:v>
                </c:pt>
                <c:pt idx="8129">
                  <c:v>0.09</c:v>
                </c:pt>
                <c:pt idx="8130">
                  <c:v>0.09</c:v>
                </c:pt>
                <c:pt idx="8131">
                  <c:v>0.09</c:v>
                </c:pt>
                <c:pt idx="8132">
                  <c:v>0.09</c:v>
                </c:pt>
                <c:pt idx="8133">
                  <c:v>9.0999999999999998E-2</c:v>
                </c:pt>
                <c:pt idx="8134">
                  <c:v>0.09</c:v>
                </c:pt>
                <c:pt idx="8135">
                  <c:v>9.0999999999999998E-2</c:v>
                </c:pt>
                <c:pt idx="8136">
                  <c:v>0.09</c:v>
                </c:pt>
                <c:pt idx="8137">
                  <c:v>8.8999999999999996E-2</c:v>
                </c:pt>
                <c:pt idx="8138">
                  <c:v>0.09</c:v>
                </c:pt>
                <c:pt idx="8139">
                  <c:v>9.0999999999999998E-2</c:v>
                </c:pt>
                <c:pt idx="8140">
                  <c:v>9.0999999999999998E-2</c:v>
                </c:pt>
                <c:pt idx="8141">
                  <c:v>0.09</c:v>
                </c:pt>
                <c:pt idx="8142">
                  <c:v>9.0999999999999998E-2</c:v>
                </c:pt>
                <c:pt idx="8143">
                  <c:v>0.09</c:v>
                </c:pt>
                <c:pt idx="8144">
                  <c:v>9.0999999999999998E-2</c:v>
                </c:pt>
                <c:pt idx="8145">
                  <c:v>9.0999999999999998E-2</c:v>
                </c:pt>
                <c:pt idx="8146">
                  <c:v>9.0999999999999998E-2</c:v>
                </c:pt>
                <c:pt idx="8147">
                  <c:v>0.09</c:v>
                </c:pt>
                <c:pt idx="8148">
                  <c:v>9.0999999999999998E-2</c:v>
                </c:pt>
                <c:pt idx="8149">
                  <c:v>9.0999999999999998E-2</c:v>
                </c:pt>
                <c:pt idx="8150">
                  <c:v>9.0999999999999998E-2</c:v>
                </c:pt>
                <c:pt idx="8151">
                  <c:v>9.0999999999999998E-2</c:v>
                </c:pt>
                <c:pt idx="8152">
                  <c:v>9.1999999999999998E-2</c:v>
                </c:pt>
                <c:pt idx="8153">
                  <c:v>9.0999999999999998E-2</c:v>
                </c:pt>
                <c:pt idx="8154">
                  <c:v>9.0999999999999998E-2</c:v>
                </c:pt>
                <c:pt idx="8155">
                  <c:v>9.0999999999999998E-2</c:v>
                </c:pt>
                <c:pt idx="8156">
                  <c:v>9.0999999999999998E-2</c:v>
                </c:pt>
                <c:pt idx="8157">
                  <c:v>9.0999999999999998E-2</c:v>
                </c:pt>
                <c:pt idx="8158">
                  <c:v>0.09</c:v>
                </c:pt>
                <c:pt idx="8159">
                  <c:v>9.0999999999999998E-2</c:v>
                </c:pt>
                <c:pt idx="8160">
                  <c:v>9.0999999999999998E-2</c:v>
                </c:pt>
                <c:pt idx="8161">
                  <c:v>9.0999999999999998E-2</c:v>
                </c:pt>
                <c:pt idx="8162">
                  <c:v>9.0999999999999998E-2</c:v>
                </c:pt>
                <c:pt idx="8163">
                  <c:v>9.0999999999999998E-2</c:v>
                </c:pt>
                <c:pt idx="8164">
                  <c:v>0.09</c:v>
                </c:pt>
                <c:pt idx="8165">
                  <c:v>0.09</c:v>
                </c:pt>
                <c:pt idx="8166">
                  <c:v>0.09</c:v>
                </c:pt>
                <c:pt idx="8167">
                  <c:v>0.09</c:v>
                </c:pt>
                <c:pt idx="8168">
                  <c:v>0.09</c:v>
                </c:pt>
                <c:pt idx="8169">
                  <c:v>0.09</c:v>
                </c:pt>
                <c:pt idx="8170">
                  <c:v>0.09</c:v>
                </c:pt>
                <c:pt idx="8171">
                  <c:v>9.0999999999999998E-2</c:v>
                </c:pt>
                <c:pt idx="8172">
                  <c:v>9.0999999999999998E-2</c:v>
                </c:pt>
                <c:pt idx="8173">
                  <c:v>0.09</c:v>
                </c:pt>
                <c:pt idx="8174">
                  <c:v>9.0999999999999998E-2</c:v>
                </c:pt>
                <c:pt idx="8175">
                  <c:v>9.0999999999999998E-2</c:v>
                </c:pt>
                <c:pt idx="8176">
                  <c:v>9.0999999999999998E-2</c:v>
                </c:pt>
                <c:pt idx="8177">
                  <c:v>9.1999999999999998E-2</c:v>
                </c:pt>
                <c:pt idx="8178">
                  <c:v>9.1999999999999998E-2</c:v>
                </c:pt>
                <c:pt idx="8179">
                  <c:v>9.1999999999999998E-2</c:v>
                </c:pt>
                <c:pt idx="8180">
                  <c:v>9.0999999999999998E-2</c:v>
                </c:pt>
                <c:pt idx="8181">
                  <c:v>9.0999999999999998E-2</c:v>
                </c:pt>
                <c:pt idx="8182">
                  <c:v>9.0999999999999998E-2</c:v>
                </c:pt>
                <c:pt idx="8183">
                  <c:v>9.2999999999999999E-2</c:v>
                </c:pt>
                <c:pt idx="8184">
                  <c:v>9.1999999999999998E-2</c:v>
                </c:pt>
                <c:pt idx="8185">
                  <c:v>9.1999999999999998E-2</c:v>
                </c:pt>
                <c:pt idx="8186">
                  <c:v>9.0999999999999998E-2</c:v>
                </c:pt>
                <c:pt idx="8187">
                  <c:v>9.0999999999999998E-2</c:v>
                </c:pt>
                <c:pt idx="8188">
                  <c:v>0.09</c:v>
                </c:pt>
                <c:pt idx="8189">
                  <c:v>0.09</c:v>
                </c:pt>
                <c:pt idx="8190">
                  <c:v>9.0999999999999998E-2</c:v>
                </c:pt>
                <c:pt idx="8191">
                  <c:v>9.1999999999999998E-2</c:v>
                </c:pt>
                <c:pt idx="8192">
                  <c:v>0.09</c:v>
                </c:pt>
                <c:pt idx="8193">
                  <c:v>0.09</c:v>
                </c:pt>
                <c:pt idx="8194">
                  <c:v>0.09</c:v>
                </c:pt>
                <c:pt idx="8195">
                  <c:v>9.0999999999999998E-2</c:v>
                </c:pt>
                <c:pt idx="8196">
                  <c:v>9.0999999999999998E-2</c:v>
                </c:pt>
                <c:pt idx="8197">
                  <c:v>0.09</c:v>
                </c:pt>
                <c:pt idx="8198">
                  <c:v>9.0999999999999998E-2</c:v>
                </c:pt>
                <c:pt idx="8199">
                  <c:v>9.1999999999999998E-2</c:v>
                </c:pt>
                <c:pt idx="8200">
                  <c:v>9.0999999999999998E-2</c:v>
                </c:pt>
                <c:pt idx="8201">
                  <c:v>0.09</c:v>
                </c:pt>
                <c:pt idx="8202">
                  <c:v>9.0999999999999998E-2</c:v>
                </c:pt>
                <c:pt idx="8203">
                  <c:v>9.0999999999999998E-2</c:v>
                </c:pt>
                <c:pt idx="8204">
                  <c:v>9.0999999999999998E-2</c:v>
                </c:pt>
                <c:pt idx="8205">
                  <c:v>0.09</c:v>
                </c:pt>
                <c:pt idx="8206">
                  <c:v>9.0999999999999998E-2</c:v>
                </c:pt>
                <c:pt idx="8207">
                  <c:v>0.09</c:v>
                </c:pt>
                <c:pt idx="8208">
                  <c:v>0.09</c:v>
                </c:pt>
                <c:pt idx="8209">
                  <c:v>8.8999999999999996E-2</c:v>
                </c:pt>
                <c:pt idx="8210">
                  <c:v>0.09</c:v>
                </c:pt>
                <c:pt idx="8211">
                  <c:v>9.0999999999999998E-2</c:v>
                </c:pt>
                <c:pt idx="8212">
                  <c:v>0.09</c:v>
                </c:pt>
                <c:pt idx="8213">
                  <c:v>9.0999999999999998E-2</c:v>
                </c:pt>
                <c:pt idx="8214">
                  <c:v>9.0999999999999998E-2</c:v>
                </c:pt>
                <c:pt idx="8215">
                  <c:v>0.09</c:v>
                </c:pt>
                <c:pt idx="8216">
                  <c:v>0.09</c:v>
                </c:pt>
                <c:pt idx="8217">
                  <c:v>9.0999999999999998E-2</c:v>
                </c:pt>
                <c:pt idx="8218">
                  <c:v>0.09</c:v>
                </c:pt>
                <c:pt idx="8219">
                  <c:v>0.09</c:v>
                </c:pt>
                <c:pt idx="8220">
                  <c:v>0.09</c:v>
                </c:pt>
                <c:pt idx="8221">
                  <c:v>0.09</c:v>
                </c:pt>
                <c:pt idx="8222">
                  <c:v>0.09</c:v>
                </c:pt>
                <c:pt idx="8223">
                  <c:v>0.09</c:v>
                </c:pt>
                <c:pt idx="8224">
                  <c:v>0.09</c:v>
                </c:pt>
                <c:pt idx="8225">
                  <c:v>0.09</c:v>
                </c:pt>
                <c:pt idx="8226">
                  <c:v>0.09</c:v>
                </c:pt>
                <c:pt idx="8227">
                  <c:v>8.8999999999999996E-2</c:v>
                </c:pt>
                <c:pt idx="8228">
                  <c:v>0.09</c:v>
                </c:pt>
                <c:pt idx="8229">
                  <c:v>9.0999999999999998E-2</c:v>
                </c:pt>
                <c:pt idx="8230">
                  <c:v>0.09</c:v>
                </c:pt>
                <c:pt idx="8231">
                  <c:v>0.09</c:v>
                </c:pt>
                <c:pt idx="8232">
                  <c:v>0.09</c:v>
                </c:pt>
                <c:pt idx="8233">
                  <c:v>0.09</c:v>
                </c:pt>
                <c:pt idx="8234">
                  <c:v>8.8999999999999996E-2</c:v>
                </c:pt>
                <c:pt idx="8235">
                  <c:v>0.09</c:v>
                </c:pt>
                <c:pt idx="8236">
                  <c:v>8.8999999999999996E-2</c:v>
                </c:pt>
                <c:pt idx="8237">
                  <c:v>0.09</c:v>
                </c:pt>
                <c:pt idx="8238">
                  <c:v>0.09</c:v>
                </c:pt>
                <c:pt idx="8239">
                  <c:v>9.0999999999999998E-2</c:v>
                </c:pt>
                <c:pt idx="8240">
                  <c:v>9.0999999999999998E-2</c:v>
                </c:pt>
                <c:pt idx="8241">
                  <c:v>9.0999999999999998E-2</c:v>
                </c:pt>
                <c:pt idx="8242">
                  <c:v>9.1999999999999998E-2</c:v>
                </c:pt>
                <c:pt idx="8243">
                  <c:v>9.0999999999999998E-2</c:v>
                </c:pt>
                <c:pt idx="8244">
                  <c:v>9.0999999999999998E-2</c:v>
                </c:pt>
                <c:pt idx="8245">
                  <c:v>9.0999999999999998E-2</c:v>
                </c:pt>
                <c:pt idx="8246">
                  <c:v>9.1999999999999998E-2</c:v>
                </c:pt>
                <c:pt idx="8247">
                  <c:v>9.2999999999999999E-2</c:v>
                </c:pt>
                <c:pt idx="8248">
                  <c:v>9.2999999999999999E-2</c:v>
                </c:pt>
                <c:pt idx="8249">
                  <c:v>9.1999999999999998E-2</c:v>
                </c:pt>
                <c:pt idx="8250">
                  <c:v>9.2999999999999999E-2</c:v>
                </c:pt>
                <c:pt idx="8251">
                  <c:v>9.1999999999999998E-2</c:v>
                </c:pt>
                <c:pt idx="8252">
                  <c:v>9.1999999999999998E-2</c:v>
                </c:pt>
                <c:pt idx="8253">
                  <c:v>9.1999999999999998E-2</c:v>
                </c:pt>
                <c:pt idx="8254">
                  <c:v>9.1999999999999998E-2</c:v>
                </c:pt>
                <c:pt idx="8255">
                  <c:v>9.1999999999999998E-2</c:v>
                </c:pt>
                <c:pt idx="8256">
                  <c:v>9.1999999999999998E-2</c:v>
                </c:pt>
                <c:pt idx="8257">
                  <c:v>9.1999999999999998E-2</c:v>
                </c:pt>
                <c:pt idx="8258">
                  <c:v>9.0999999999999998E-2</c:v>
                </c:pt>
                <c:pt idx="8259">
                  <c:v>9.0999999999999998E-2</c:v>
                </c:pt>
                <c:pt idx="8260">
                  <c:v>9.1999999999999998E-2</c:v>
                </c:pt>
                <c:pt idx="8261">
                  <c:v>9.1999999999999998E-2</c:v>
                </c:pt>
                <c:pt idx="8262">
                  <c:v>9.1999999999999998E-2</c:v>
                </c:pt>
                <c:pt idx="8263">
                  <c:v>9.1999999999999998E-2</c:v>
                </c:pt>
                <c:pt idx="8264">
                  <c:v>9.1999999999999998E-2</c:v>
                </c:pt>
                <c:pt idx="8265">
                  <c:v>9.0999999999999998E-2</c:v>
                </c:pt>
                <c:pt idx="8266">
                  <c:v>9.0999999999999998E-2</c:v>
                </c:pt>
                <c:pt idx="8267">
                  <c:v>9.0999999999999998E-2</c:v>
                </c:pt>
                <c:pt idx="8268">
                  <c:v>9.1999999999999998E-2</c:v>
                </c:pt>
                <c:pt idx="8269">
                  <c:v>9.1999999999999998E-2</c:v>
                </c:pt>
                <c:pt idx="8270">
                  <c:v>9.2999999999999999E-2</c:v>
                </c:pt>
                <c:pt idx="8271">
                  <c:v>9.2999999999999999E-2</c:v>
                </c:pt>
                <c:pt idx="8272">
                  <c:v>9.1999999999999998E-2</c:v>
                </c:pt>
                <c:pt idx="8273">
                  <c:v>9.1999999999999998E-2</c:v>
                </c:pt>
                <c:pt idx="8274">
                  <c:v>9.1999999999999998E-2</c:v>
                </c:pt>
                <c:pt idx="8275">
                  <c:v>9.1999999999999998E-2</c:v>
                </c:pt>
                <c:pt idx="8276">
                  <c:v>9.2999999999999999E-2</c:v>
                </c:pt>
                <c:pt idx="8277">
                  <c:v>9.1999999999999998E-2</c:v>
                </c:pt>
                <c:pt idx="8278">
                  <c:v>9.1999999999999998E-2</c:v>
                </c:pt>
                <c:pt idx="8279">
                  <c:v>9.1999999999999998E-2</c:v>
                </c:pt>
                <c:pt idx="8280">
                  <c:v>9.1999999999999998E-2</c:v>
                </c:pt>
                <c:pt idx="8281">
                  <c:v>9.1999999999999998E-2</c:v>
                </c:pt>
                <c:pt idx="8282">
                  <c:v>9.1999999999999998E-2</c:v>
                </c:pt>
                <c:pt idx="8283">
                  <c:v>0.09</c:v>
                </c:pt>
                <c:pt idx="8284">
                  <c:v>9.0999999999999998E-2</c:v>
                </c:pt>
                <c:pt idx="8285">
                  <c:v>9.0999999999999998E-2</c:v>
                </c:pt>
                <c:pt idx="8286">
                  <c:v>9.1999999999999998E-2</c:v>
                </c:pt>
                <c:pt idx="8287">
                  <c:v>9.0999999999999998E-2</c:v>
                </c:pt>
                <c:pt idx="8288">
                  <c:v>9.0999999999999998E-2</c:v>
                </c:pt>
                <c:pt idx="8289">
                  <c:v>9.0999999999999998E-2</c:v>
                </c:pt>
                <c:pt idx="8290">
                  <c:v>0.09</c:v>
                </c:pt>
                <c:pt idx="8291">
                  <c:v>9.0999999999999998E-2</c:v>
                </c:pt>
                <c:pt idx="8292">
                  <c:v>9.1999999999999998E-2</c:v>
                </c:pt>
                <c:pt idx="8293">
                  <c:v>9.1999999999999998E-2</c:v>
                </c:pt>
                <c:pt idx="8294">
                  <c:v>9.0999999999999998E-2</c:v>
                </c:pt>
                <c:pt idx="8295">
                  <c:v>9.0999999999999998E-2</c:v>
                </c:pt>
                <c:pt idx="8296">
                  <c:v>9.0999999999999998E-2</c:v>
                </c:pt>
                <c:pt idx="8297">
                  <c:v>9.0999999999999998E-2</c:v>
                </c:pt>
                <c:pt idx="8298">
                  <c:v>9.0999999999999998E-2</c:v>
                </c:pt>
                <c:pt idx="8299">
                  <c:v>9.0999999999999998E-2</c:v>
                </c:pt>
                <c:pt idx="8300">
                  <c:v>9.0999999999999998E-2</c:v>
                </c:pt>
                <c:pt idx="8301">
                  <c:v>0.09</c:v>
                </c:pt>
                <c:pt idx="8302">
                  <c:v>9.0999999999999998E-2</c:v>
                </c:pt>
                <c:pt idx="8303">
                  <c:v>9.0999999999999998E-2</c:v>
                </c:pt>
                <c:pt idx="8304">
                  <c:v>0.09</c:v>
                </c:pt>
                <c:pt idx="8305">
                  <c:v>0.09</c:v>
                </c:pt>
                <c:pt idx="8306">
                  <c:v>9.0999999999999998E-2</c:v>
                </c:pt>
                <c:pt idx="8307">
                  <c:v>9.0999999999999998E-2</c:v>
                </c:pt>
                <c:pt idx="8308">
                  <c:v>9.0999999999999998E-2</c:v>
                </c:pt>
                <c:pt idx="8309">
                  <c:v>9.0999999999999998E-2</c:v>
                </c:pt>
                <c:pt idx="8310">
                  <c:v>9.0999999999999998E-2</c:v>
                </c:pt>
                <c:pt idx="8311">
                  <c:v>9.0999999999999998E-2</c:v>
                </c:pt>
                <c:pt idx="8312">
                  <c:v>9.0999999999999998E-2</c:v>
                </c:pt>
                <c:pt idx="8313">
                  <c:v>9.0999999999999998E-2</c:v>
                </c:pt>
                <c:pt idx="8314">
                  <c:v>9.0999999999999998E-2</c:v>
                </c:pt>
                <c:pt idx="8315">
                  <c:v>0.09</c:v>
                </c:pt>
                <c:pt idx="8316">
                  <c:v>9.0999999999999998E-2</c:v>
                </c:pt>
                <c:pt idx="8317">
                  <c:v>9.0999999999999998E-2</c:v>
                </c:pt>
                <c:pt idx="8318">
                  <c:v>9.0999999999999998E-2</c:v>
                </c:pt>
                <c:pt idx="8319">
                  <c:v>9.0999999999999998E-2</c:v>
                </c:pt>
                <c:pt idx="8320">
                  <c:v>0.09</c:v>
                </c:pt>
                <c:pt idx="8321">
                  <c:v>9.0999999999999998E-2</c:v>
                </c:pt>
                <c:pt idx="8322">
                  <c:v>9.1999999999999998E-2</c:v>
                </c:pt>
                <c:pt idx="8323">
                  <c:v>9.0999999999999998E-2</c:v>
                </c:pt>
                <c:pt idx="8324">
                  <c:v>9.0999999999999998E-2</c:v>
                </c:pt>
                <c:pt idx="8325">
                  <c:v>9.0999999999999998E-2</c:v>
                </c:pt>
                <c:pt idx="8326">
                  <c:v>9.0999999999999998E-2</c:v>
                </c:pt>
                <c:pt idx="8327">
                  <c:v>9.0999999999999998E-2</c:v>
                </c:pt>
                <c:pt idx="8328">
                  <c:v>9.1999999999999998E-2</c:v>
                </c:pt>
                <c:pt idx="8329">
                  <c:v>9.1999999999999998E-2</c:v>
                </c:pt>
                <c:pt idx="8330">
                  <c:v>9.0999999999999998E-2</c:v>
                </c:pt>
                <c:pt idx="8331">
                  <c:v>9.1999999999999998E-2</c:v>
                </c:pt>
                <c:pt idx="8332">
                  <c:v>9.1999999999999998E-2</c:v>
                </c:pt>
                <c:pt idx="8333">
                  <c:v>9.1999999999999998E-2</c:v>
                </c:pt>
                <c:pt idx="8334">
                  <c:v>9.1999999999999998E-2</c:v>
                </c:pt>
                <c:pt idx="8335">
                  <c:v>9.1999999999999998E-2</c:v>
                </c:pt>
                <c:pt idx="8336">
                  <c:v>9.0999999999999998E-2</c:v>
                </c:pt>
                <c:pt idx="8337">
                  <c:v>9.1999999999999998E-2</c:v>
                </c:pt>
                <c:pt idx="8338">
                  <c:v>9.1999999999999998E-2</c:v>
                </c:pt>
                <c:pt idx="8339">
                  <c:v>9.1999999999999998E-2</c:v>
                </c:pt>
                <c:pt idx="8340">
                  <c:v>9.1999999999999998E-2</c:v>
                </c:pt>
                <c:pt idx="8341">
                  <c:v>9.1999999999999998E-2</c:v>
                </c:pt>
                <c:pt idx="8342">
                  <c:v>9.0999999999999998E-2</c:v>
                </c:pt>
                <c:pt idx="8343">
                  <c:v>9.0999999999999998E-2</c:v>
                </c:pt>
                <c:pt idx="8344">
                  <c:v>0.09</c:v>
                </c:pt>
                <c:pt idx="8345">
                  <c:v>9.1999999999999998E-2</c:v>
                </c:pt>
                <c:pt idx="8346">
                  <c:v>9.0999999999999998E-2</c:v>
                </c:pt>
                <c:pt idx="8347">
                  <c:v>0.09</c:v>
                </c:pt>
                <c:pt idx="8348">
                  <c:v>0.09</c:v>
                </c:pt>
                <c:pt idx="8349">
                  <c:v>9.0999999999999998E-2</c:v>
                </c:pt>
                <c:pt idx="8350">
                  <c:v>0.09</c:v>
                </c:pt>
                <c:pt idx="8351">
                  <c:v>0.09</c:v>
                </c:pt>
                <c:pt idx="8352">
                  <c:v>9.0999999999999998E-2</c:v>
                </c:pt>
                <c:pt idx="8353">
                  <c:v>9.0999999999999998E-2</c:v>
                </c:pt>
                <c:pt idx="8354">
                  <c:v>0.09</c:v>
                </c:pt>
                <c:pt idx="8355">
                  <c:v>9.0999999999999998E-2</c:v>
                </c:pt>
                <c:pt idx="8356">
                  <c:v>9.0999999999999998E-2</c:v>
                </c:pt>
                <c:pt idx="8357">
                  <c:v>9.0999999999999998E-2</c:v>
                </c:pt>
                <c:pt idx="8358">
                  <c:v>9.0999999999999998E-2</c:v>
                </c:pt>
                <c:pt idx="8359">
                  <c:v>9.0999999999999998E-2</c:v>
                </c:pt>
                <c:pt idx="8360">
                  <c:v>0.09</c:v>
                </c:pt>
                <c:pt idx="8361">
                  <c:v>9.0999999999999998E-2</c:v>
                </c:pt>
                <c:pt idx="8362">
                  <c:v>9.0999999999999998E-2</c:v>
                </c:pt>
                <c:pt idx="8363">
                  <c:v>9.0999999999999998E-2</c:v>
                </c:pt>
                <c:pt idx="8364">
                  <c:v>9.0999999999999998E-2</c:v>
                </c:pt>
                <c:pt idx="8365">
                  <c:v>9.0999999999999998E-2</c:v>
                </c:pt>
                <c:pt idx="8366">
                  <c:v>9.1999999999999998E-2</c:v>
                </c:pt>
                <c:pt idx="8367">
                  <c:v>9.1999999999999998E-2</c:v>
                </c:pt>
                <c:pt idx="8368">
                  <c:v>9.0999999999999998E-2</c:v>
                </c:pt>
                <c:pt idx="8369">
                  <c:v>9.1999999999999998E-2</c:v>
                </c:pt>
                <c:pt idx="8370">
                  <c:v>9.1999999999999998E-2</c:v>
                </c:pt>
                <c:pt idx="8371">
                  <c:v>9.1999999999999998E-2</c:v>
                </c:pt>
                <c:pt idx="8372">
                  <c:v>9.0999999999999998E-2</c:v>
                </c:pt>
                <c:pt idx="8373">
                  <c:v>9.1999999999999998E-2</c:v>
                </c:pt>
                <c:pt idx="8374">
                  <c:v>9.1999999999999998E-2</c:v>
                </c:pt>
                <c:pt idx="8375">
                  <c:v>9.1999999999999998E-2</c:v>
                </c:pt>
                <c:pt idx="8376">
                  <c:v>9.1999999999999998E-2</c:v>
                </c:pt>
                <c:pt idx="8377">
                  <c:v>9.1999999999999998E-2</c:v>
                </c:pt>
                <c:pt idx="8378">
                  <c:v>9.1999999999999998E-2</c:v>
                </c:pt>
                <c:pt idx="8379">
                  <c:v>9.1999999999999998E-2</c:v>
                </c:pt>
                <c:pt idx="8380">
                  <c:v>9.0999999999999998E-2</c:v>
                </c:pt>
                <c:pt idx="8381">
                  <c:v>9.0999999999999998E-2</c:v>
                </c:pt>
                <c:pt idx="8382">
                  <c:v>9.0999999999999998E-2</c:v>
                </c:pt>
                <c:pt idx="8383">
                  <c:v>9.0999999999999998E-2</c:v>
                </c:pt>
                <c:pt idx="8384">
                  <c:v>9.1999999999999998E-2</c:v>
                </c:pt>
                <c:pt idx="8385">
                  <c:v>9.0999999999999998E-2</c:v>
                </c:pt>
                <c:pt idx="8386">
                  <c:v>9.0999999999999998E-2</c:v>
                </c:pt>
                <c:pt idx="8387">
                  <c:v>9.0999999999999998E-2</c:v>
                </c:pt>
                <c:pt idx="8388">
                  <c:v>9.0999999999999998E-2</c:v>
                </c:pt>
                <c:pt idx="8389">
                  <c:v>9.0999999999999998E-2</c:v>
                </c:pt>
                <c:pt idx="8390">
                  <c:v>9.0999999999999998E-2</c:v>
                </c:pt>
                <c:pt idx="8391">
                  <c:v>9.0999999999999998E-2</c:v>
                </c:pt>
                <c:pt idx="8392">
                  <c:v>9.0999999999999998E-2</c:v>
                </c:pt>
                <c:pt idx="8393">
                  <c:v>9.0999999999999998E-2</c:v>
                </c:pt>
                <c:pt idx="8394">
                  <c:v>0.09</c:v>
                </c:pt>
                <c:pt idx="8395">
                  <c:v>9.1999999999999998E-2</c:v>
                </c:pt>
                <c:pt idx="8396">
                  <c:v>9.0999999999999998E-2</c:v>
                </c:pt>
                <c:pt idx="8397">
                  <c:v>9.1999999999999998E-2</c:v>
                </c:pt>
                <c:pt idx="8398">
                  <c:v>9.1999999999999998E-2</c:v>
                </c:pt>
                <c:pt idx="8399">
                  <c:v>9.0999999999999998E-2</c:v>
                </c:pt>
                <c:pt idx="8400">
                  <c:v>9.0999999999999998E-2</c:v>
                </c:pt>
                <c:pt idx="8401">
                  <c:v>9.0999999999999998E-2</c:v>
                </c:pt>
                <c:pt idx="8402">
                  <c:v>0.09</c:v>
                </c:pt>
                <c:pt idx="8403">
                  <c:v>0.09</c:v>
                </c:pt>
                <c:pt idx="8404">
                  <c:v>0.09</c:v>
                </c:pt>
                <c:pt idx="8405">
                  <c:v>9.0999999999999998E-2</c:v>
                </c:pt>
                <c:pt idx="8406">
                  <c:v>9.0999999999999998E-2</c:v>
                </c:pt>
                <c:pt idx="8407">
                  <c:v>9.0999999999999998E-2</c:v>
                </c:pt>
                <c:pt idx="8408">
                  <c:v>9.0999999999999998E-2</c:v>
                </c:pt>
                <c:pt idx="8409">
                  <c:v>0.09</c:v>
                </c:pt>
                <c:pt idx="8410">
                  <c:v>9.0999999999999998E-2</c:v>
                </c:pt>
                <c:pt idx="8411">
                  <c:v>9.0999999999999998E-2</c:v>
                </c:pt>
                <c:pt idx="8412">
                  <c:v>0.09</c:v>
                </c:pt>
                <c:pt idx="8413">
                  <c:v>0.09</c:v>
                </c:pt>
                <c:pt idx="8414">
                  <c:v>0.09</c:v>
                </c:pt>
                <c:pt idx="8415">
                  <c:v>0.09</c:v>
                </c:pt>
                <c:pt idx="8416">
                  <c:v>8.8999999999999996E-2</c:v>
                </c:pt>
                <c:pt idx="8417">
                  <c:v>8.8999999999999996E-2</c:v>
                </c:pt>
                <c:pt idx="8418">
                  <c:v>8.8999999999999996E-2</c:v>
                </c:pt>
                <c:pt idx="8419">
                  <c:v>9.0999999999999998E-2</c:v>
                </c:pt>
                <c:pt idx="8420">
                  <c:v>9.0999999999999998E-2</c:v>
                </c:pt>
                <c:pt idx="8421">
                  <c:v>0.09</c:v>
                </c:pt>
                <c:pt idx="8422">
                  <c:v>0.09</c:v>
                </c:pt>
                <c:pt idx="8423">
                  <c:v>0.09</c:v>
                </c:pt>
                <c:pt idx="8424">
                  <c:v>8.8999999999999996E-2</c:v>
                </c:pt>
                <c:pt idx="8425">
                  <c:v>0.09</c:v>
                </c:pt>
                <c:pt idx="8426">
                  <c:v>9.0999999999999998E-2</c:v>
                </c:pt>
                <c:pt idx="8427">
                  <c:v>9.0999999999999998E-2</c:v>
                </c:pt>
                <c:pt idx="8428">
                  <c:v>0.09</c:v>
                </c:pt>
                <c:pt idx="8429">
                  <c:v>0.09</c:v>
                </c:pt>
                <c:pt idx="8430">
                  <c:v>8.8999999999999996E-2</c:v>
                </c:pt>
                <c:pt idx="8431">
                  <c:v>0.09</c:v>
                </c:pt>
                <c:pt idx="8432">
                  <c:v>0.09</c:v>
                </c:pt>
                <c:pt idx="8433">
                  <c:v>8.7999999999999995E-2</c:v>
                </c:pt>
                <c:pt idx="8434">
                  <c:v>8.7999999999999995E-2</c:v>
                </c:pt>
                <c:pt idx="8435">
                  <c:v>0.09</c:v>
                </c:pt>
                <c:pt idx="8436">
                  <c:v>0.09</c:v>
                </c:pt>
                <c:pt idx="8437">
                  <c:v>0.09</c:v>
                </c:pt>
                <c:pt idx="8438">
                  <c:v>0.09</c:v>
                </c:pt>
                <c:pt idx="8439">
                  <c:v>0.09</c:v>
                </c:pt>
                <c:pt idx="8440">
                  <c:v>0.09</c:v>
                </c:pt>
                <c:pt idx="8441">
                  <c:v>0.09</c:v>
                </c:pt>
                <c:pt idx="8442">
                  <c:v>0.09</c:v>
                </c:pt>
                <c:pt idx="8443">
                  <c:v>8.8999999999999996E-2</c:v>
                </c:pt>
                <c:pt idx="8444">
                  <c:v>0.09</c:v>
                </c:pt>
                <c:pt idx="8445">
                  <c:v>8.8999999999999996E-2</c:v>
                </c:pt>
                <c:pt idx="8446">
                  <c:v>0.09</c:v>
                </c:pt>
                <c:pt idx="8447">
                  <c:v>0.09</c:v>
                </c:pt>
                <c:pt idx="8448">
                  <c:v>8.8999999999999996E-2</c:v>
                </c:pt>
                <c:pt idx="8449">
                  <c:v>8.8999999999999996E-2</c:v>
                </c:pt>
                <c:pt idx="8450">
                  <c:v>9.0999999999999998E-2</c:v>
                </c:pt>
                <c:pt idx="8451">
                  <c:v>9.1999999999999998E-2</c:v>
                </c:pt>
                <c:pt idx="8452">
                  <c:v>9.0999999999999998E-2</c:v>
                </c:pt>
                <c:pt idx="8453">
                  <c:v>9.0999999999999998E-2</c:v>
                </c:pt>
                <c:pt idx="8454">
                  <c:v>9.0999999999999998E-2</c:v>
                </c:pt>
                <c:pt idx="8455">
                  <c:v>0.09</c:v>
                </c:pt>
                <c:pt idx="8456">
                  <c:v>9.0999999999999998E-2</c:v>
                </c:pt>
                <c:pt idx="8457">
                  <c:v>9.0999999999999998E-2</c:v>
                </c:pt>
                <c:pt idx="8458">
                  <c:v>9.1999999999999998E-2</c:v>
                </c:pt>
                <c:pt idx="8459">
                  <c:v>9.0999999999999998E-2</c:v>
                </c:pt>
                <c:pt idx="8460">
                  <c:v>9.0999999999999998E-2</c:v>
                </c:pt>
                <c:pt idx="8461">
                  <c:v>9.0999999999999998E-2</c:v>
                </c:pt>
                <c:pt idx="8462">
                  <c:v>9.0999999999999998E-2</c:v>
                </c:pt>
                <c:pt idx="8463">
                  <c:v>9.1999999999999998E-2</c:v>
                </c:pt>
                <c:pt idx="8464">
                  <c:v>9.1999999999999998E-2</c:v>
                </c:pt>
                <c:pt idx="8465">
                  <c:v>9.1999999999999998E-2</c:v>
                </c:pt>
                <c:pt idx="8466">
                  <c:v>9.1999999999999998E-2</c:v>
                </c:pt>
                <c:pt idx="8467">
                  <c:v>9.1999999999999998E-2</c:v>
                </c:pt>
                <c:pt idx="8468">
                  <c:v>9.1999999999999998E-2</c:v>
                </c:pt>
                <c:pt idx="8469">
                  <c:v>9.1999999999999998E-2</c:v>
                </c:pt>
                <c:pt idx="8470">
                  <c:v>9.1999999999999998E-2</c:v>
                </c:pt>
                <c:pt idx="8471">
                  <c:v>9.1999999999999998E-2</c:v>
                </c:pt>
                <c:pt idx="8472">
                  <c:v>9.1999999999999998E-2</c:v>
                </c:pt>
                <c:pt idx="8473">
                  <c:v>9.1999999999999998E-2</c:v>
                </c:pt>
                <c:pt idx="8474">
                  <c:v>9.0999999999999998E-2</c:v>
                </c:pt>
                <c:pt idx="8475">
                  <c:v>9.0999999999999998E-2</c:v>
                </c:pt>
                <c:pt idx="8476">
                  <c:v>9.1999999999999998E-2</c:v>
                </c:pt>
                <c:pt idx="8477">
                  <c:v>9.1999999999999998E-2</c:v>
                </c:pt>
                <c:pt idx="8478">
                  <c:v>9.1999999999999998E-2</c:v>
                </c:pt>
                <c:pt idx="8479">
                  <c:v>9.2999999999999999E-2</c:v>
                </c:pt>
                <c:pt idx="8480">
                  <c:v>9.1999999999999998E-2</c:v>
                </c:pt>
                <c:pt idx="8481">
                  <c:v>9.0999999999999998E-2</c:v>
                </c:pt>
                <c:pt idx="8482">
                  <c:v>9.0999999999999998E-2</c:v>
                </c:pt>
                <c:pt idx="8483">
                  <c:v>9.1999999999999998E-2</c:v>
                </c:pt>
                <c:pt idx="8484">
                  <c:v>9.1999999999999998E-2</c:v>
                </c:pt>
                <c:pt idx="8485">
                  <c:v>9.1999999999999998E-2</c:v>
                </c:pt>
                <c:pt idx="8486">
                  <c:v>9.1999999999999998E-2</c:v>
                </c:pt>
                <c:pt idx="8487">
                  <c:v>9.1999999999999998E-2</c:v>
                </c:pt>
                <c:pt idx="8488">
                  <c:v>9.0999999999999998E-2</c:v>
                </c:pt>
                <c:pt idx="8489">
                  <c:v>9.1999999999999998E-2</c:v>
                </c:pt>
                <c:pt idx="8490">
                  <c:v>9.0999999999999998E-2</c:v>
                </c:pt>
                <c:pt idx="8491">
                  <c:v>9.0999999999999998E-2</c:v>
                </c:pt>
                <c:pt idx="8492">
                  <c:v>9.0999999999999998E-2</c:v>
                </c:pt>
                <c:pt idx="8493">
                  <c:v>9.0999999999999998E-2</c:v>
                </c:pt>
                <c:pt idx="8494">
                  <c:v>0.09</c:v>
                </c:pt>
                <c:pt idx="8495">
                  <c:v>9.0999999999999998E-2</c:v>
                </c:pt>
                <c:pt idx="8496">
                  <c:v>0.09</c:v>
                </c:pt>
                <c:pt idx="8497">
                  <c:v>0.09</c:v>
                </c:pt>
                <c:pt idx="8498">
                  <c:v>0.09</c:v>
                </c:pt>
                <c:pt idx="8499">
                  <c:v>9.0999999999999998E-2</c:v>
                </c:pt>
                <c:pt idx="8500">
                  <c:v>9.0999999999999998E-2</c:v>
                </c:pt>
                <c:pt idx="8501">
                  <c:v>9.0999999999999998E-2</c:v>
                </c:pt>
                <c:pt idx="8502">
                  <c:v>0.09</c:v>
                </c:pt>
                <c:pt idx="8503">
                  <c:v>9.1999999999999998E-2</c:v>
                </c:pt>
                <c:pt idx="8504">
                  <c:v>9.1999999999999998E-2</c:v>
                </c:pt>
                <c:pt idx="8505">
                  <c:v>9.0999999999999998E-2</c:v>
                </c:pt>
                <c:pt idx="8506">
                  <c:v>9.0999999999999998E-2</c:v>
                </c:pt>
                <c:pt idx="8507">
                  <c:v>9.0999999999999998E-2</c:v>
                </c:pt>
                <c:pt idx="8508">
                  <c:v>9.0999999999999998E-2</c:v>
                </c:pt>
                <c:pt idx="8509">
                  <c:v>9.0999999999999998E-2</c:v>
                </c:pt>
                <c:pt idx="8510">
                  <c:v>9.0999999999999998E-2</c:v>
                </c:pt>
                <c:pt idx="8511">
                  <c:v>0.09</c:v>
                </c:pt>
                <c:pt idx="8512">
                  <c:v>9.1999999999999998E-2</c:v>
                </c:pt>
                <c:pt idx="8513">
                  <c:v>9.1999999999999998E-2</c:v>
                </c:pt>
                <c:pt idx="8514">
                  <c:v>9.0999999999999998E-2</c:v>
                </c:pt>
                <c:pt idx="8515">
                  <c:v>9.0999999999999998E-2</c:v>
                </c:pt>
                <c:pt idx="8516">
                  <c:v>9.1999999999999998E-2</c:v>
                </c:pt>
                <c:pt idx="8517">
                  <c:v>9.1999999999999998E-2</c:v>
                </c:pt>
                <c:pt idx="8518">
                  <c:v>9.1999999999999998E-2</c:v>
                </c:pt>
                <c:pt idx="8519">
                  <c:v>9.2999999999999999E-2</c:v>
                </c:pt>
                <c:pt idx="8520">
                  <c:v>9.1999999999999998E-2</c:v>
                </c:pt>
                <c:pt idx="8521">
                  <c:v>9.0999999999999998E-2</c:v>
                </c:pt>
                <c:pt idx="8522">
                  <c:v>9.0999999999999998E-2</c:v>
                </c:pt>
                <c:pt idx="8523">
                  <c:v>9.0999999999999998E-2</c:v>
                </c:pt>
                <c:pt idx="8524">
                  <c:v>9.1999999999999998E-2</c:v>
                </c:pt>
                <c:pt idx="8525">
                  <c:v>9.0999999999999998E-2</c:v>
                </c:pt>
                <c:pt idx="8526">
                  <c:v>9.0999999999999998E-2</c:v>
                </c:pt>
                <c:pt idx="8527">
                  <c:v>9.0999999999999998E-2</c:v>
                </c:pt>
                <c:pt idx="8528">
                  <c:v>9.0999999999999998E-2</c:v>
                </c:pt>
                <c:pt idx="8529">
                  <c:v>0.09</c:v>
                </c:pt>
                <c:pt idx="8530">
                  <c:v>9.0999999999999998E-2</c:v>
                </c:pt>
                <c:pt idx="8531">
                  <c:v>0.09</c:v>
                </c:pt>
                <c:pt idx="8532">
                  <c:v>9.0999999999999998E-2</c:v>
                </c:pt>
                <c:pt idx="8533">
                  <c:v>9.0999999999999998E-2</c:v>
                </c:pt>
                <c:pt idx="8534">
                  <c:v>0.09</c:v>
                </c:pt>
                <c:pt idx="8535">
                  <c:v>0.09</c:v>
                </c:pt>
                <c:pt idx="8536">
                  <c:v>9.0999999999999998E-2</c:v>
                </c:pt>
                <c:pt idx="8537">
                  <c:v>9.0999999999999998E-2</c:v>
                </c:pt>
                <c:pt idx="8538">
                  <c:v>0.09</c:v>
                </c:pt>
                <c:pt idx="8539">
                  <c:v>0.09</c:v>
                </c:pt>
                <c:pt idx="8540">
                  <c:v>0.09</c:v>
                </c:pt>
                <c:pt idx="8541">
                  <c:v>0.09</c:v>
                </c:pt>
                <c:pt idx="8542">
                  <c:v>0.09</c:v>
                </c:pt>
                <c:pt idx="8543">
                  <c:v>9.0999999999999998E-2</c:v>
                </c:pt>
                <c:pt idx="8544">
                  <c:v>9.0999999999999998E-2</c:v>
                </c:pt>
                <c:pt idx="8545">
                  <c:v>0.09</c:v>
                </c:pt>
                <c:pt idx="8546">
                  <c:v>0.09</c:v>
                </c:pt>
                <c:pt idx="8547">
                  <c:v>9.0999999999999998E-2</c:v>
                </c:pt>
                <c:pt idx="8548">
                  <c:v>0.09</c:v>
                </c:pt>
                <c:pt idx="8549">
                  <c:v>0.09</c:v>
                </c:pt>
                <c:pt idx="8550">
                  <c:v>8.7999999999999995E-2</c:v>
                </c:pt>
                <c:pt idx="8551">
                  <c:v>8.8999999999999996E-2</c:v>
                </c:pt>
                <c:pt idx="8552">
                  <c:v>9.0999999999999998E-2</c:v>
                </c:pt>
                <c:pt idx="8553">
                  <c:v>9.1999999999999998E-2</c:v>
                </c:pt>
                <c:pt idx="8554">
                  <c:v>9.0999999999999998E-2</c:v>
                </c:pt>
                <c:pt idx="8555">
                  <c:v>9.0999999999999998E-2</c:v>
                </c:pt>
                <c:pt idx="8556">
                  <c:v>9.0999999999999998E-2</c:v>
                </c:pt>
                <c:pt idx="8557">
                  <c:v>9.0999999999999998E-2</c:v>
                </c:pt>
                <c:pt idx="8558">
                  <c:v>9.0999999999999998E-2</c:v>
                </c:pt>
                <c:pt idx="8559">
                  <c:v>9.0999999999999998E-2</c:v>
                </c:pt>
                <c:pt idx="8560">
                  <c:v>0.09</c:v>
                </c:pt>
                <c:pt idx="8561">
                  <c:v>9.0999999999999998E-2</c:v>
                </c:pt>
                <c:pt idx="8562">
                  <c:v>9.1999999999999998E-2</c:v>
                </c:pt>
                <c:pt idx="8563">
                  <c:v>9.2999999999999999E-2</c:v>
                </c:pt>
                <c:pt idx="8564">
                  <c:v>9.1999999999999998E-2</c:v>
                </c:pt>
                <c:pt idx="8565">
                  <c:v>9.0999999999999998E-2</c:v>
                </c:pt>
                <c:pt idx="8566">
                  <c:v>9.1999999999999998E-2</c:v>
                </c:pt>
                <c:pt idx="8567">
                  <c:v>9.0999999999999998E-2</c:v>
                </c:pt>
                <c:pt idx="8568">
                  <c:v>9.0999999999999998E-2</c:v>
                </c:pt>
                <c:pt idx="8569">
                  <c:v>9.0999999999999998E-2</c:v>
                </c:pt>
                <c:pt idx="8570">
                  <c:v>9.0999999999999998E-2</c:v>
                </c:pt>
                <c:pt idx="8571">
                  <c:v>0.09</c:v>
                </c:pt>
                <c:pt idx="8572">
                  <c:v>0.09</c:v>
                </c:pt>
                <c:pt idx="8573">
                  <c:v>9.0999999999999998E-2</c:v>
                </c:pt>
                <c:pt idx="8574">
                  <c:v>0.09</c:v>
                </c:pt>
                <c:pt idx="8575">
                  <c:v>9.0999999999999998E-2</c:v>
                </c:pt>
                <c:pt idx="8576">
                  <c:v>9.0999999999999998E-2</c:v>
                </c:pt>
                <c:pt idx="8577">
                  <c:v>0.09</c:v>
                </c:pt>
                <c:pt idx="8578">
                  <c:v>0.09</c:v>
                </c:pt>
                <c:pt idx="8579">
                  <c:v>0.09</c:v>
                </c:pt>
                <c:pt idx="8580">
                  <c:v>9.0999999999999998E-2</c:v>
                </c:pt>
                <c:pt idx="8581">
                  <c:v>0.09</c:v>
                </c:pt>
                <c:pt idx="8582">
                  <c:v>8.8999999999999996E-2</c:v>
                </c:pt>
                <c:pt idx="8583">
                  <c:v>0.09</c:v>
                </c:pt>
                <c:pt idx="8584">
                  <c:v>9.0999999999999998E-2</c:v>
                </c:pt>
                <c:pt idx="8585">
                  <c:v>0.09</c:v>
                </c:pt>
                <c:pt idx="8586">
                  <c:v>0.09</c:v>
                </c:pt>
                <c:pt idx="8587">
                  <c:v>0.09</c:v>
                </c:pt>
                <c:pt idx="8588">
                  <c:v>0.09</c:v>
                </c:pt>
                <c:pt idx="8589">
                  <c:v>0.09</c:v>
                </c:pt>
                <c:pt idx="8590">
                  <c:v>0.09</c:v>
                </c:pt>
                <c:pt idx="8591">
                  <c:v>0.09</c:v>
                </c:pt>
                <c:pt idx="8592">
                  <c:v>0.09</c:v>
                </c:pt>
                <c:pt idx="8593">
                  <c:v>0.09</c:v>
                </c:pt>
                <c:pt idx="8594">
                  <c:v>0.09</c:v>
                </c:pt>
                <c:pt idx="8595">
                  <c:v>0.09</c:v>
                </c:pt>
                <c:pt idx="8596">
                  <c:v>0.09</c:v>
                </c:pt>
                <c:pt idx="8597">
                  <c:v>0.09</c:v>
                </c:pt>
                <c:pt idx="8598">
                  <c:v>0.09</c:v>
                </c:pt>
                <c:pt idx="8599">
                  <c:v>8.8999999999999996E-2</c:v>
                </c:pt>
                <c:pt idx="8600">
                  <c:v>0.09</c:v>
                </c:pt>
                <c:pt idx="8601">
                  <c:v>0.09</c:v>
                </c:pt>
                <c:pt idx="8602">
                  <c:v>0.09</c:v>
                </c:pt>
                <c:pt idx="8603">
                  <c:v>8.8999999999999996E-2</c:v>
                </c:pt>
                <c:pt idx="8604">
                  <c:v>8.8999999999999996E-2</c:v>
                </c:pt>
                <c:pt idx="8605">
                  <c:v>0.09</c:v>
                </c:pt>
                <c:pt idx="8606">
                  <c:v>0.09</c:v>
                </c:pt>
                <c:pt idx="8607">
                  <c:v>0.09</c:v>
                </c:pt>
                <c:pt idx="8608">
                  <c:v>0.09</c:v>
                </c:pt>
                <c:pt idx="8609">
                  <c:v>0.09</c:v>
                </c:pt>
                <c:pt idx="8610">
                  <c:v>0.09</c:v>
                </c:pt>
                <c:pt idx="8611">
                  <c:v>8.8999999999999996E-2</c:v>
                </c:pt>
                <c:pt idx="8612">
                  <c:v>0.09</c:v>
                </c:pt>
                <c:pt idx="8613">
                  <c:v>0.09</c:v>
                </c:pt>
                <c:pt idx="8614">
                  <c:v>0.09</c:v>
                </c:pt>
                <c:pt idx="8615">
                  <c:v>8.8999999999999996E-2</c:v>
                </c:pt>
                <c:pt idx="8616">
                  <c:v>8.8999999999999996E-2</c:v>
                </c:pt>
                <c:pt idx="8617">
                  <c:v>0.09</c:v>
                </c:pt>
                <c:pt idx="8618">
                  <c:v>8.8999999999999996E-2</c:v>
                </c:pt>
                <c:pt idx="8619">
                  <c:v>8.8999999999999996E-2</c:v>
                </c:pt>
                <c:pt idx="8620">
                  <c:v>0.09</c:v>
                </c:pt>
                <c:pt idx="8621">
                  <c:v>0.09</c:v>
                </c:pt>
                <c:pt idx="8622">
                  <c:v>8.7999999999999995E-2</c:v>
                </c:pt>
                <c:pt idx="8623">
                  <c:v>8.8999999999999996E-2</c:v>
                </c:pt>
                <c:pt idx="8624">
                  <c:v>0.09</c:v>
                </c:pt>
                <c:pt idx="8625">
                  <c:v>0.09</c:v>
                </c:pt>
                <c:pt idx="8626">
                  <c:v>0.09</c:v>
                </c:pt>
                <c:pt idx="8627">
                  <c:v>0.09</c:v>
                </c:pt>
                <c:pt idx="8628">
                  <c:v>0.09</c:v>
                </c:pt>
                <c:pt idx="8629">
                  <c:v>9.0999999999999998E-2</c:v>
                </c:pt>
                <c:pt idx="8630">
                  <c:v>0.09</c:v>
                </c:pt>
                <c:pt idx="8631">
                  <c:v>0.09</c:v>
                </c:pt>
                <c:pt idx="8632">
                  <c:v>0.09</c:v>
                </c:pt>
                <c:pt idx="8633">
                  <c:v>0.09</c:v>
                </c:pt>
                <c:pt idx="8634">
                  <c:v>9.0999999999999998E-2</c:v>
                </c:pt>
                <c:pt idx="8635">
                  <c:v>9.0999999999999998E-2</c:v>
                </c:pt>
                <c:pt idx="8636">
                  <c:v>9.0999999999999998E-2</c:v>
                </c:pt>
                <c:pt idx="8637">
                  <c:v>9.0999999999999998E-2</c:v>
                </c:pt>
                <c:pt idx="8638">
                  <c:v>9.0999999999999998E-2</c:v>
                </c:pt>
                <c:pt idx="8639">
                  <c:v>9.0999999999999998E-2</c:v>
                </c:pt>
                <c:pt idx="8640">
                  <c:v>9.0999999999999998E-2</c:v>
                </c:pt>
                <c:pt idx="8641">
                  <c:v>9.0999999999999998E-2</c:v>
                </c:pt>
                <c:pt idx="8642">
                  <c:v>9.0999999999999998E-2</c:v>
                </c:pt>
                <c:pt idx="8643">
                  <c:v>0.09</c:v>
                </c:pt>
                <c:pt idx="8644">
                  <c:v>9.0999999999999998E-2</c:v>
                </c:pt>
                <c:pt idx="8645">
                  <c:v>9.0999999999999998E-2</c:v>
                </c:pt>
                <c:pt idx="8646">
                  <c:v>0.09</c:v>
                </c:pt>
                <c:pt idx="8647">
                  <c:v>0.09</c:v>
                </c:pt>
                <c:pt idx="8648">
                  <c:v>0.09</c:v>
                </c:pt>
                <c:pt idx="8649">
                  <c:v>0.09</c:v>
                </c:pt>
                <c:pt idx="8650">
                  <c:v>0.09</c:v>
                </c:pt>
                <c:pt idx="8651">
                  <c:v>0.09</c:v>
                </c:pt>
                <c:pt idx="8652">
                  <c:v>8.8999999999999996E-2</c:v>
                </c:pt>
                <c:pt idx="8653">
                  <c:v>0.09</c:v>
                </c:pt>
                <c:pt idx="8654">
                  <c:v>8.8999999999999996E-2</c:v>
                </c:pt>
                <c:pt idx="8655">
                  <c:v>0.09</c:v>
                </c:pt>
                <c:pt idx="8656">
                  <c:v>0.09</c:v>
                </c:pt>
                <c:pt idx="8657">
                  <c:v>8.8999999999999996E-2</c:v>
                </c:pt>
                <c:pt idx="8658">
                  <c:v>8.8999999999999996E-2</c:v>
                </c:pt>
                <c:pt idx="8659">
                  <c:v>0.09</c:v>
                </c:pt>
                <c:pt idx="8660">
                  <c:v>8.8999999999999996E-2</c:v>
                </c:pt>
                <c:pt idx="8661">
                  <c:v>8.8999999999999996E-2</c:v>
                </c:pt>
                <c:pt idx="8662">
                  <c:v>8.8999999999999996E-2</c:v>
                </c:pt>
                <c:pt idx="8663">
                  <c:v>8.8999999999999996E-2</c:v>
                </c:pt>
                <c:pt idx="8664">
                  <c:v>8.8999999999999996E-2</c:v>
                </c:pt>
                <c:pt idx="8665">
                  <c:v>0.09</c:v>
                </c:pt>
                <c:pt idx="8666">
                  <c:v>9.0999999999999998E-2</c:v>
                </c:pt>
                <c:pt idx="8667">
                  <c:v>8.8999999999999996E-2</c:v>
                </c:pt>
                <c:pt idx="8668">
                  <c:v>8.8999999999999996E-2</c:v>
                </c:pt>
                <c:pt idx="8669">
                  <c:v>8.8999999999999996E-2</c:v>
                </c:pt>
                <c:pt idx="8670">
                  <c:v>8.8999999999999996E-2</c:v>
                </c:pt>
                <c:pt idx="8671">
                  <c:v>8.8999999999999996E-2</c:v>
                </c:pt>
                <c:pt idx="8672">
                  <c:v>8.8999999999999996E-2</c:v>
                </c:pt>
                <c:pt idx="8673">
                  <c:v>8.8999999999999996E-2</c:v>
                </c:pt>
                <c:pt idx="8674">
                  <c:v>8.8999999999999996E-2</c:v>
                </c:pt>
                <c:pt idx="8675">
                  <c:v>8.8999999999999996E-2</c:v>
                </c:pt>
                <c:pt idx="8676">
                  <c:v>8.8999999999999996E-2</c:v>
                </c:pt>
                <c:pt idx="8677">
                  <c:v>8.8999999999999996E-2</c:v>
                </c:pt>
                <c:pt idx="8678">
                  <c:v>8.8999999999999996E-2</c:v>
                </c:pt>
                <c:pt idx="8679">
                  <c:v>8.8999999999999996E-2</c:v>
                </c:pt>
                <c:pt idx="8680">
                  <c:v>8.8999999999999996E-2</c:v>
                </c:pt>
                <c:pt idx="8681">
                  <c:v>8.8999999999999996E-2</c:v>
                </c:pt>
                <c:pt idx="8682">
                  <c:v>8.8999999999999996E-2</c:v>
                </c:pt>
                <c:pt idx="8683">
                  <c:v>0.09</c:v>
                </c:pt>
                <c:pt idx="8684">
                  <c:v>8.8999999999999996E-2</c:v>
                </c:pt>
                <c:pt idx="8685">
                  <c:v>0.09</c:v>
                </c:pt>
                <c:pt idx="8686">
                  <c:v>0.09</c:v>
                </c:pt>
                <c:pt idx="8687">
                  <c:v>8.8999999999999996E-2</c:v>
                </c:pt>
                <c:pt idx="8688">
                  <c:v>0.09</c:v>
                </c:pt>
                <c:pt idx="8689">
                  <c:v>8.8999999999999996E-2</c:v>
                </c:pt>
                <c:pt idx="8690">
                  <c:v>0.09</c:v>
                </c:pt>
                <c:pt idx="8691">
                  <c:v>0.09</c:v>
                </c:pt>
                <c:pt idx="8692">
                  <c:v>0.09</c:v>
                </c:pt>
                <c:pt idx="8693">
                  <c:v>0.09</c:v>
                </c:pt>
                <c:pt idx="8694">
                  <c:v>9.0999999999999998E-2</c:v>
                </c:pt>
                <c:pt idx="8695">
                  <c:v>0.09</c:v>
                </c:pt>
                <c:pt idx="8696">
                  <c:v>0.09</c:v>
                </c:pt>
                <c:pt idx="8697">
                  <c:v>0.09</c:v>
                </c:pt>
                <c:pt idx="8698">
                  <c:v>0.09</c:v>
                </c:pt>
                <c:pt idx="8699">
                  <c:v>0.09</c:v>
                </c:pt>
                <c:pt idx="8700">
                  <c:v>8.8999999999999996E-2</c:v>
                </c:pt>
                <c:pt idx="8701">
                  <c:v>0.09</c:v>
                </c:pt>
                <c:pt idx="8702">
                  <c:v>8.8999999999999996E-2</c:v>
                </c:pt>
                <c:pt idx="8703">
                  <c:v>0.09</c:v>
                </c:pt>
                <c:pt idx="8704">
                  <c:v>0.09</c:v>
                </c:pt>
                <c:pt idx="8705">
                  <c:v>8.8999999999999996E-2</c:v>
                </c:pt>
                <c:pt idx="8706">
                  <c:v>8.8999999999999996E-2</c:v>
                </c:pt>
                <c:pt idx="8707">
                  <c:v>0.09</c:v>
                </c:pt>
                <c:pt idx="8708">
                  <c:v>0.09</c:v>
                </c:pt>
                <c:pt idx="8709">
                  <c:v>8.8999999999999996E-2</c:v>
                </c:pt>
                <c:pt idx="8710">
                  <c:v>0.09</c:v>
                </c:pt>
                <c:pt idx="8711">
                  <c:v>0.09</c:v>
                </c:pt>
                <c:pt idx="8712">
                  <c:v>0.09</c:v>
                </c:pt>
                <c:pt idx="8713">
                  <c:v>0.09</c:v>
                </c:pt>
                <c:pt idx="8714">
                  <c:v>0.09</c:v>
                </c:pt>
                <c:pt idx="8715">
                  <c:v>9.0999999999999998E-2</c:v>
                </c:pt>
                <c:pt idx="8716">
                  <c:v>9.0999999999999998E-2</c:v>
                </c:pt>
                <c:pt idx="8717">
                  <c:v>8.8999999999999996E-2</c:v>
                </c:pt>
                <c:pt idx="8718">
                  <c:v>0.09</c:v>
                </c:pt>
                <c:pt idx="8719">
                  <c:v>0.09</c:v>
                </c:pt>
                <c:pt idx="8720">
                  <c:v>0.09</c:v>
                </c:pt>
                <c:pt idx="8721">
                  <c:v>8.8999999999999996E-2</c:v>
                </c:pt>
                <c:pt idx="8722">
                  <c:v>0.09</c:v>
                </c:pt>
                <c:pt idx="8723">
                  <c:v>8.8999999999999996E-2</c:v>
                </c:pt>
                <c:pt idx="8724">
                  <c:v>0.09</c:v>
                </c:pt>
                <c:pt idx="8725">
                  <c:v>8.8999999999999996E-2</c:v>
                </c:pt>
                <c:pt idx="8726">
                  <c:v>0.09</c:v>
                </c:pt>
                <c:pt idx="8727">
                  <c:v>8.8999999999999996E-2</c:v>
                </c:pt>
                <c:pt idx="8728">
                  <c:v>8.8999999999999996E-2</c:v>
                </c:pt>
                <c:pt idx="8729">
                  <c:v>8.7999999999999995E-2</c:v>
                </c:pt>
                <c:pt idx="8730">
                  <c:v>8.8999999999999996E-2</c:v>
                </c:pt>
                <c:pt idx="8731">
                  <c:v>8.8999999999999996E-2</c:v>
                </c:pt>
                <c:pt idx="8732">
                  <c:v>0.09</c:v>
                </c:pt>
                <c:pt idx="8733">
                  <c:v>0.09</c:v>
                </c:pt>
                <c:pt idx="8734">
                  <c:v>0.09</c:v>
                </c:pt>
                <c:pt idx="8735">
                  <c:v>0.09</c:v>
                </c:pt>
                <c:pt idx="8736">
                  <c:v>9.0999999999999998E-2</c:v>
                </c:pt>
                <c:pt idx="8737">
                  <c:v>9.0999999999999998E-2</c:v>
                </c:pt>
                <c:pt idx="8738">
                  <c:v>0.09</c:v>
                </c:pt>
                <c:pt idx="8739">
                  <c:v>0.09</c:v>
                </c:pt>
                <c:pt idx="8740">
                  <c:v>9.0999999999999998E-2</c:v>
                </c:pt>
                <c:pt idx="8741">
                  <c:v>9.0999999999999998E-2</c:v>
                </c:pt>
                <c:pt idx="8742">
                  <c:v>9.0999999999999998E-2</c:v>
                </c:pt>
                <c:pt idx="8743">
                  <c:v>9.0999999999999998E-2</c:v>
                </c:pt>
                <c:pt idx="8744">
                  <c:v>9.0999999999999998E-2</c:v>
                </c:pt>
                <c:pt idx="8745">
                  <c:v>9.0999999999999998E-2</c:v>
                </c:pt>
                <c:pt idx="8746">
                  <c:v>9.0999999999999998E-2</c:v>
                </c:pt>
                <c:pt idx="8747">
                  <c:v>9.0999999999999998E-2</c:v>
                </c:pt>
                <c:pt idx="8748">
                  <c:v>9.1999999999999998E-2</c:v>
                </c:pt>
                <c:pt idx="8749">
                  <c:v>9.0999999999999998E-2</c:v>
                </c:pt>
                <c:pt idx="8750">
                  <c:v>9.0999999999999998E-2</c:v>
                </c:pt>
                <c:pt idx="8751">
                  <c:v>9.1999999999999998E-2</c:v>
                </c:pt>
                <c:pt idx="8752">
                  <c:v>9.1999999999999998E-2</c:v>
                </c:pt>
                <c:pt idx="8753">
                  <c:v>9.0999999999999998E-2</c:v>
                </c:pt>
                <c:pt idx="8754">
                  <c:v>9.0999999999999998E-2</c:v>
                </c:pt>
                <c:pt idx="8755">
                  <c:v>9.0999999999999998E-2</c:v>
                </c:pt>
                <c:pt idx="8756">
                  <c:v>9.0999999999999998E-2</c:v>
                </c:pt>
                <c:pt idx="8757">
                  <c:v>9.0999999999999998E-2</c:v>
                </c:pt>
                <c:pt idx="8758">
                  <c:v>9.0999999999999998E-2</c:v>
                </c:pt>
                <c:pt idx="8759">
                  <c:v>9.0999999999999998E-2</c:v>
                </c:pt>
                <c:pt idx="8760">
                  <c:v>9.0999999999999998E-2</c:v>
                </c:pt>
                <c:pt idx="8761">
                  <c:v>9.0999999999999998E-2</c:v>
                </c:pt>
                <c:pt idx="8762">
                  <c:v>9.0999999999999998E-2</c:v>
                </c:pt>
                <c:pt idx="8763">
                  <c:v>9.0999999999999998E-2</c:v>
                </c:pt>
                <c:pt idx="8764">
                  <c:v>9.0999999999999998E-2</c:v>
                </c:pt>
                <c:pt idx="8765">
                  <c:v>9.0999999999999998E-2</c:v>
                </c:pt>
                <c:pt idx="8766">
                  <c:v>9.0999999999999998E-2</c:v>
                </c:pt>
                <c:pt idx="8767">
                  <c:v>9.1999999999999998E-2</c:v>
                </c:pt>
                <c:pt idx="8768">
                  <c:v>9.1999999999999998E-2</c:v>
                </c:pt>
                <c:pt idx="8769">
                  <c:v>9.0999999999999998E-2</c:v>
                </c:pt>
                <c:pt idx="8770">
                  <c:v>9.1999999999999998E-2</c:v>
                </c:pt>
                <c:pt idx="8771">
                  <c:v>9.1999999999999998E-2</c:v>
                </c:pt>
                <c:pt idx="8772">
                  <c:v>0.09</c:v>
                </c:pt>
                <c:pt idx="8773">
                  <c:v>9.0999999999999998E-2</c:v>
                </c:pt>
                <c:pt idx="8774">
                  <c:v>9.0999999999999998E-2</c:v>
                </c:pt>
                <c:pt idx="8775">
                  <c:v>9.0999999999999998E-2</c:v>
                </c:pt>
                <c:pt idx="8776">
                  <c:v>9.1999999999999998E-2</c:v>
                </c:pt>
                <c:pt idx="8777">
                  <c:v>0.09</c:v>
                </c:pt>
                <c:pt idx="8778">
                  <c:v>9.0999999999999998E-2</c:v>
                </c:pt>
                <c:pt idx="8779">
                  <c:v>9.0999999999999998E-2</c:v>
                </c:pt>
                <c:pt idx="8780">
                  <c:v>9.0999999999999998E-2</c:v>
                </c:pt>
                <c:pt idx="8781">
                  <c:v>0.09</c:v>
                </c:pt>
                <c:pt idx="8782">
                  <c:v>9.0999999999999998E-2</c:v>
                </c:pt>
                <c:pt idx="8783">
                  <c:v>0.09</c:v>
                </c:pt>
                <c:pt idx="8784">
                  <c:v>9.0999999999999998E-2</c:v>
                </c:pt>
                <c:pt idx="8785">
                  <c:v>0.09</c:v>
                </c:pt>
                <c:pt idx="8786">
                  <c:v>9.0999999999999998E-2</c:v>
                </c:pt>
                <c:pt idx="8787">
                  <c:v>9.0999999999999998E-2</c:v>
                </c:pt>
                <c:pt idx="8788">
                  <c:v>0.09</c:v>
                </c:pt>
                <c:pt idx="8789">
                  <c:v>8.8999999999999996E-2</c:v>
                </c:pt>
                <c:pt idx="8790">
                  <c:v>0.09</c:v>
                </c:pt>
                <c:pt idx="8791">
                  <c:v>0.09</c:v>
                </c:pt>
                <c:pt idx="8792">
                  <c:v>0.09</c:v>
                </c:pt>
                <c:pt idx="8793">
                  <c:v>0.09</c:v>
                </c:pt>
                <c:pt idx="8794">
                  <c:v>0.09</c:v>
                </c:pt>
                <c:pt idx="8795">
                  <c:v>0.09</c:v>
                </c:pt>
                <c:pt idx="8796">
                  <c:v>9.0999999999999998E-2</c:v>
                </c:pt>
                <c:pt idx="8797">
                  <c:v>0.09</c:v>
                </c:pt>
                <c:pt idx="8798">
                  <c:v>9.0999999999999998E-2</c:v>
                </c:pt>
                <c:pt idx="8799">
                  <c:v>0.09</c:v>
                </c:pt>
                <c:pt idx="8800">
                  <c:v>0.09</c:v>
                </c:pt>
                <c:pt idx="8801">
                  <c:v>0.09</c:v>
                </c:pt>
                <c:pt idx="8802">
                  <c:v>0.09</c:v>
                </c:pt>
                <c:pt idx="8803">
                  <c:v>8.8999999999999996E-2</c:v>
                </c:pt>
                <c:pt idx="8804">
                  <c:v>0.09</c:v>
                </c:pt>
                <c:pt idx="8805">
                  <c:v>8.8999999999999996E-2</c:v>
                </c:pt>
                <c:pt idx="8806">
                  <c:v>0.09</c:v>
                </c:pt>
                <c:pt idx="8807">
                  <c:v>9.0999999999999998E-2</c:v>
                </c:pt>
                <c:pt idx="8808">
                  <c:v>0.09</c:v>
                </c:pt>
                <c:pt idx="8809">
                  <c:v>0.09</c:v>
                </c:pt>
                <c:pt idx="8810">
                  <c:v>0.09</c:v>
                </c:pt>
                <c:pt idx="8811">
                  <c:v>8.8999999999999996E-2</c:v>
                </c:pt>
                <c:pt idx="8812">
                  <c:v>8.8999999999999996E-2</c:v>
                </c:pt>
                <c:pt idx="8813">
                  <c:v>0.09</c:v>
                </c:pt>
                <c:pt idx="8814">
                  <c:v>0.09</c:v>
                </c:pt>
                <c:pt idx="8815">
                  <c:v>8.8999999999999996E-2</c:v>
                </c:pt>
                <c:pt idx="8816">
                  <c:v>8.8999999999999996E-2</c:v>
                </c:pt>
                <c:pt idx="8817">
                  <c:v>8.8999999999999996E-2</c:v>
                </c:pt>
                <c:pt idx="8818">
                  <c:v>0.09</c:v>
                </c:pt>
                <c:pt idx="8819">
                  <c:v>0.09</c:v>
                </c:pt>
                <c:pt idx="8820">
                  <c:v>0.09</c:v>
                </c:pt>
                <c:pt idx="8821">
                  <c:v>0.09</c:v>
                </c:pt>
                <c:pt idx="8822">
                  <c:v>9.0999999999999998E-2</c:v>
                </c:pt>
                <c:pt idx="8823">
                  <c:v>8.8999999999999996E-2</c:v>
                </c:pt>
                <c:pt idx="8824">
                  <c:v>0.09</c:v>
                </c:pt>
                <c:pt idx="8825">
                  <c:v>0.09</c:v>
                </c:pt>
                <c:pt idx="8826">
                  <c:v>9.0999999999999998E-2</c:v>
                </c:pt>
                <c:pt idx="8827">
                  <c:v>0.09</c:v>
                </c:pt>
                <c:pt idx="8828">
                  <c:v>0.09</c:v>
                </c:pt>
                <c:pt idx="8829">
                  <c:v>0.09</c:v>
                </c:pt>
                <c:pt idx="8830">
                  <c:v>8.8999999999999996E-2</c:v>
                </c:pt>
                <c:pt idx="8831">
                  <c:v>8.8999999999999996E-2</c:v>
                </c:pt>
                <c:pt idx="8832">
                  <c:v>0.09</c:v>
                </c:pt>
                <c:pt idx="8833">
                  <c:v>0.09</c:v>
                </c:pt>
                <c:pt idx="8834">
                  <c:v>0.09</c:v>
                </c:pt>
                <c:pt idx="8835">
                  <c:v>8.8999999999999996E-2</c:v>
                </c:pt>
                <c:pt idx="8836">
                  <c:v>0.09</c:v>
                </c:pt>
                <c:pt idx="8837">
                  <c:v>9.0999999999999998E-2</c:v>
                </c:pt>
                <c:pt idx="8838">
                  <c:v>9.0999999999999998E-2</c:v>
                </c:pt>
                <c:pt idx="8839">
                  <c:v>9.0999999999999998E-2</c:v>
                </c:pt>
                <c:pt idx="8840">
                  <c:v>9.0999999999999998E-2</c:v>
                </c:pt>
                <c:pt idx="8841">
                  <c:v>9.0999999999999998E-2</c:v>
                </c:pt>
                <c:pt idx="8842">
                  <c:v>9.0999999999999998E-2</c:v>
                </c:pt>
                <c:pt idx="8843">
                  <c:v>9.0999999999999998E-2</c:v>
                </c:pt>
                <c:pt idx="8844">
                  <c:v>9.0999999999999998E-2</c:v>
                </c:pt>
                <c:pt idx="8845">
                  <c:v>0.09</c:v>
                </c:pt>
                <c:pt idx="8846">
                  <c:v>0.09</c:v>
                </c:pt>
                <c:pt idx="8847">
                  <c:v>9.0999999999999998E-2</c:v>
                </c:pt>
                <c:pt idx="8848">
                  <c:v>9.0999999999999998E-2</c:v>
                </c:pt>
                <c:pt idx="8849">
                  <c:v>0.09</c:v>
                </c:pt>
                <c:pt idx="8850">
                  <c:v>9.0999999999999998E-2</c:v>
                </c:pt>
                <c:pt idx="8851">
                  <c:v>0.09</c:v>
                </c:pt>
                <c:pt idx="8852">
                  <c:v>0.09</c:v>
                </c:pt>
                <c:pt idx="8853">
                  <c:v>9.0999999999999998E-2</c:v>
                </c:pt>
                <c:pt idx="8854">
                  <c:v>9.0999999999999998E-2</c:v>
                </c:pt>
                <c:pt idx="8855">
                  <c:v>9.0999999999999998E-2</c:v>
                </c:pt>
                <c:pt idx="8856">
                  <c:v>9.0999999999999998E-2</c:v>
                </c:pt>
                <c:pt idx="8857">
                  <c:v>9.0999999999999998E-2</c:v>
                </c:pt>
                <c:pt idx="8858">
                  <c:v>9.0999999999999998E-2</c:v>
                </c:pt>
                <c:pt idx="8859">
                  <c:v>9.0999999999999998E-2</c:v>
                </c:pt>
                <c:pt idx="8860">
                  <c:v>9.0999999999999998E-2</c:v>
                </c:pt>
                <c:pt idx="8861">
                  <c:v>9.0999999999999998E-2</c:v>
                </c:pt>
                <c:pt idx="8862">
                  <c:v>0.09</c:v>
                </c:pt>
                <c:pt idx="8863">
                  <c:v>0.09</c:v>
                </c:pt>
                <c:pt idx="8864">
                  <c:v>9.0999999999999998E-2</c:v>
                </c:pt>
                <c:pt idx="8865">
                  <c:v>0.09</c:v>
                </c:pt>
                <c:pt idx="8866">
                  <c:v>0.09</c:v>
                </c:pt>
                <c:pt idx="8867">
                  <c:v>0.09</c:v>
                </c:pt>
                <c:pt idx="8868">
                  <c:v>0.09</c:v>
                </c:pt>
                <c:pt idx="8869">
                  <c:v>0.09</c:v>
                </c:pt>
                <c:pt idx="8870">
                  <c:v>0.09</c:v>
                </c:pt>
                <c:pt idx="8871">
                  <c:v>8.8999999999999996E-2</c:v>
                </c:pt>
                <c:pt idx="8872">
                  <c:v>8.8999999999999996E-2</c:v>
                </c:pt>
                <c:pt idx="8873">
                  <c:v>8.8999999999999996E-2</c:v>
                </c:pt>
                <c:pt idx="8874">
                  <c:v>8.8999999999999996E-2</c:v>
                </c:pt>
                <c:pt idx="8875">
                  <c:v>0.09</c:v>
                </c:pt>
                <c:pt idx="8876">
                  <c:v>0.09</c:v>
                </c:pt>
                <c:pt idx="8877">
                  <c:v>0.09</c:v>
                </c:pt>
                <c:pt idx="8878">
                  <c:v>0.09</c:v>
                </c:pt>
                <c:pt idx="8879">
                  <c:v>0.09</c:v>
                </c:pt>
                <c:pt idx="8880">
                  <c:v>9.0999999999999998E-2</c:v>
                </c:pt>
                <c:pt idx="8881">
                  <c:v>0.09</c:v>
                </c:pt>
                <c:pt idx="8882">
                  <c:v>0.09</c:v>
                </c:pt>
                <c:pt idx="8883">
                  <c:v>0.09</c:v>
                </c:pt>
                <c:pt idx="8884">
                  <c:v>8.8999999999999996E-2</c:v>
                </c:pt>
                <c:pt idx="8885">
                  <c:v>8.8999999999999996E-2</c:v>
                </c:pt>
                <c:pt idx="8886">
                  <c:v>0.09</c:v>
                </c:pt>
                <c:pt idx="8887">
                  <c:v>0.09</c:v>
                </c:pt>
                <c:pt idx="8888">
                  <c:v>0.09</c:v>
                </c:pt>
                <c:pt idx="8889">
                  <c:v>0.09</c:v>
                </c:pt>
                <c:pt idx="8890">
                  <c:v>0.09</c:v>
                </c:pt>
                <c:pt idx="8891">
                  <c:v>0.09</c:v>
                </c:pt>
                <c:pt idx="8892">
                  <c:v>8.8999999999999996E-2</c:v>
                </c:pt>
                <c:pt idx="8893">
                  <c:v>0.09</c:v>
                </c:pt>
                <c:pt idx="8894">
                  <c:v>0.09</c:v>
                </c:pt>
                <c:pt idx="8895">
                  <c:v>0.09</c:v>
                </c:pt>
                <c:pt idx="8896">
                  <c:v>0.09</c:v>
                </c:pt>
                <c:pt idx="8897">
                  <c:v>9.0999999999999998E-2</c:v>
                </c:pt>
                <c:pt idx="8898">
                  <c:v>9.0999999999999998E-2</c:v>
                </c:pt>
                <c:pt idx="8899">
                  <c:v>9.0999999999999998E-2</c:v>
                </c:pt>
                <c:pt idx="8900">
                  <c:v>9.0999999999999998E-2</c:v>
                </c:pt>
                <c:pt idx="8901">
                  <c:v>9.0999999999999998E-2</c:v>
                </c:pt>
                <c:pt idx="8902">
                  <c:v>9.0999999999999998E-2</c:v>
                </c:pt>
                <c:pt idx="8903">
                  <c:v>9.0999999999999998E-2</c:v>
                </c:pt>
                <c:pt idx="8904">
                  <c:v>9.1999999999999998E-2</c:v>
                </c:pt>
                <c:pt idx="8905">
                  <c:v>9.1999999999999998E-2</c:v>
                </c:pt>
                <c:pt idx="8906">
                  <c:v>9.0999999999999998E-2</c:v>
                </c:pt>
                <c:pt idx="8907">
                  <c:v>9.0999999999999998E-2</c:v>
                </c:pt>
                <c:pt idx="8908">
                  <c:v>9.0999999999999998E-2</c:v>
                </c:pt>
                <c:pt idx="8909">
                  <c:v>9.0999999999999998E-2</c:v>
                </c:pt>
                <c:pt idx="8910">
                  <c:v>9.0999999999999998E-2</c:v>
                </c:pt>
                <c:pt idx="8911">
                  <c:v>9.1999999999999998E-2</c:v>
                </c:pt>
                <c:pt idx="8912">
                  <c:v>9.1999999999999998E-2</c:v>
                </c:pt>
                <c:pt idx="8913">
                  <c:v>9.0999999999999998E-2</c:v>
                </c:pt>
                <c:pt idx="8914">
                  <c:v>9.1999999999999998E-2</c:v>
                </c:pt>
                <c:pt idx="8915">
                  <c:v>9.1999999999999998E-2</c:v>
                </c:pt>
                <c:pt idx="8916">
                  <c:v>9.0999999999999998E-2</c:v>
                </c:pt>
                <c:pt idx="8917">
                  <c:v>9.0999999999999998E-2</c:v>
                </c:pt>
                <c:pt idx="8918">
                  <c:v>0.09</c:v>
                </c:pt>
                <c:pt idx="8919">
                  <c:v>9.0999999999999998E-2</c:v>
                </c:pt>
                <c:pt idx="8920">
                  <c:v>9.0999999999999998E-2</c:v>
                </c:pt>
                <c:pt idx="8921">
                  <c:v>9.0999999999999998E-2</c:v>
                </c:pt>
                <c:pt idx="8922">
                  <c:v>9.0999999999999998E-2</c:v>
                </c:pt>
                <c:pt idx="8923">
                  <c:v>9.0999999999999998E-2</c:v>
                </c:pt>
                <c:pt idx="8924">
                  <c:v>9.0999999999999998E-2</c:v>
                </c:pt>
                <c:pt idx="8925">
                  <c:v>9.0999999999999998E-2</c:v>
                </c:pt>
                <c:pt idx="8926">
                  <c:v>9.0999999999999998E-2</c:v>
                </c:pt>
                <c:pt idx="8927">
                  <c:v>9.0999999999999998E-2</c:v>
                </c:pt>
                <c:pt idx="8928">
                  <c:v>9.0999999999999998E-2</c:v>
                </c:pt>
                <c:pt idx="8929">
                  <c:v>0.09</c:v>
                </c:pt>
                <c:pt idx="8930">
                  <c:v>9.0999999999999998E-2</c:v>
                </c:pt>
                <c:pt idx="8931">
                  <c:v>0.09</c:v>
                </c:pt>
                <c:pt idx="8932">
                  <c:v>0.09</c:v>
                </c:pt>
                <c:pt idx="8933">
                  <c:v>9.0999999999999998E-2</c:v>
                </c:pt>
                <c:pt idx="8934">
                  <c:v>9.0999999999999998E-2</c:v>
                </c:pt>
                <c:pt idx="8935">
                  <c:v>9.0999999999999998E-2</c:v>
                </c:pt>
                <c:pt idx="8936">
                  <c:v>0.09</c:v>
                </c:pt>
                <c:pt idx="8937">
                  <c:v>9.0999999999999998E-2</c:v>
                </c:pt>
                <c:pt idx="8938">
                  <c:v>0.09</c:v>
                </c:pt>
                <c:pt idx="8939">
                  <c:v>0.09</c:v>
                </c:pt>
                <c:pt idx="8940">
                  <c:v>0.09</c:v>
                </c:pt>
                <c:pt idx="8941">
                  <c:v>0.09</c:v>
                </c:pt>
                <c:pt idx="8942">
                  <c:v>0.09</c:v>
                </c:pt>
                <c:pt idx="8943">
                  <c:v>9.0999999999999998E-2</c:v>
                </c:pt>
                <c:pt idx="8944">
                  <c:v>9.0999999999999998E-2</c:v>
                </c:pt>
                <c:pt idx="8945">
                  <c:v>9.1999999999999998E-2</c:v>
                </c:pt>
                <c:pt idx="8946">
                  <c:v>9.0999999999999998E-2</c:v>
                </c:pt>
                <c:pt idx="8947">
                  <c:v>8.8999999999999996E-2</c:v>
                </c:pt>
                <c:pt idx="8948">
                  <c:v>0.09</c:v>
                </c:pt>
                <c:pt idx="8949">
                  <c:v>0.09</c:v>
                </c:pt>
                <c:pt idx="8950">
                  <c:v>0.09</c:v>
                </c:pt>
                <c:pt idx="8951">
                  <c:v>0.09</c:v>
                </c:pt>
                <c:pt idx="8952">
                  <c:v>0.09</c:v>
                </c:pt>
                <c:pt idx="8953">
                  <c:v>9.0999999999999998E-2</c:v>
                </c:pt>
                <c:pt idx="8954">
                  <c:v>0.09</c:v>
                </c:pt>
                <c:pt idx="8955">
                  <c:v>0.09</c:v>
                </c:pt>
                <c:pt idx="8956">
                  <c:v>0.09</c:v>
                </c:pt>
                <c:pt idx="8957">
                  <c:v>0.09</c:v>
                </c:pt>
                <c:pt idx="8958">
                  <c:v>0.09</c:v>
                </c:pt>
                <c:pt idx="8959">
                  <c:v>0.09</c:v>
                </c:pt>
                <c:pt idx="8960">
                  <c:v>9.0999999999999998E-2</c:v>
                </c:pt>
                <c:pt idx="8961">
                  <c:v>9.0999999999999998E-2</c:v>
                </c:pt>
                <c:pt idx="8962">
                  <c:v>0.09</c:v>
                </c:pt>
                <c:pt idx="8963">
                  <c:v>0.09</c:v>
                </c:pt>
                <c:pt idx="8964">
                  <c:v>0.09</c:v>
                </c:pt>
                <c:pt idx="8965">
                  <c:v>0.09</c:v>
                </c:pt>
                <c:pt idx="8966">
                  <c:v>8.8999999999999996E-2</c:v>
                </c:pt>
                <c:pt idx="8967">
                  <c:v>0.09</c:v>
                </c:pt>
                <c:pt idx="8968">
                  <c:v>9.0999999999999998E-2</c:v>
                </c:pt>
                <c:pt idx="8969">
                  <c:v>0.09</c:v>
                </c:pt>
                <c:pt idx="8970">
                  <c:v>0.09</c:v>
                </c:pt>
                <c:pt idx="8971">
                  <c:v>8.8999999999999996E-2</c:v>
                </c:pt>
                <c:pt idx="8972">
                  <c:v>8.8999999999999996E-2</c:v>
                </c:pt>
                <c:pt idx="8973">
                  <c:v>8.8999999999999996E-2</c:v>
                </c:pt>
                <c:pt idx="8974">
                  <c:v>0.09</c:v>
                </c:pt>
                <c:pt idx="8975">
                  <c:v>0.09</c:v>
                </c:pt>
                <c:pt idx="8976">
                  <c:v>0.09</c:v>
                </c:pt>
                <c:pt idx="8977">
                  <c:v>8.8999999999999996E-2</c:v>
                </c:pt>
                <c:pt idx="8978">
                  <c:v>0.09</c:v>
                </c:pt>
                <c:pt idx="8979">
                  <c:v>9.0999999999999998E-2</c:v>
                </c:pt>
                <c:pt idx="8980">
                  <c:v>9.0999999999999998E-2</c:v>
                </c:pt>
                <c:pt idx="8981">
                  <c:v>9.0999999999999998E-2</c:v>
                </c:pt>
                <c:pt idx="8982">
                  <c:v>9.0999999999999998E-2</c:v>
                </c:pt>
                <c:pt idx="8983">
                  <c:v>9.0999999999999998E-2</c:v>
                </c:pt>
                <c:pt idx="8984">
                  <c:v>9.0999999999999998E-2</c:v>
                </c:pt>
                <c:pt idx="8985">
                  <c:v>9.0999999999999998E-2</c:v>
                </c:pt>
                <c:pt idx="8986">
                  <c:v>0.09</c:v>
                </c:pt>
                <c:pt idx="8987">
                  <c:v>9.0999999999999998E-2</c:v>
                </c:pt>
                <c:pt idx="8988">
                  <c:v>9.1999999999999998E-2</c:v>
                </c:pt>
                <c:pt idx="8989">
                  <c:v>9.0999999999999998E-2</c:v>
                </c:pt>
                <c:pt idx="8990">
                  <c:v>9.1999999999999998E-2</c:v>
                </c:pt>
                <c:pt idx="8991">
                  <c:v>9.1999999999999998E-2</c:v>
                </c:pt>
                <c:pt idx="8992">
                  <c:v>9.1999999999999998E-2</c:v>
                </c:pt>
                <c:pt idx="8993">
                  <c:v>9.1999999999999998E-2</c:v>
                </c:pt>
                <c:pt idx="8994">
                  <c:v>9.1999999999999998E-2</c:v>
                </c:pt>
                <c:pt idx="8995">
                  <c:v>9.1999999999999998E-2</c:v>
                </c:pt>
                <c:pt idx="8996">
                  <c:v>9.1999999999999998E-2</c:v>
                </c:pt>
                <c:pt idx="8997">
                  <c:v>9.0999999999999998E-2</c:v>
                </c:pt>
                <c:pt idx="8998">
                  <c:v>9.1999999999999998E-2</c:v>
                </c:pt>
                <c:pt idx="8999">
                  <c:v>9.1999999999999998E-2</c:v>
                </c:pt>
                <c:pt idx="9000">
                  <c:v>9.1999999999999998E-2</c:v>
                </c:pt>
                <c:pt idx="9001">
                  <c:v>9.0999999999999998E-2</c:v>
                </c:pt>
                <c:pt idx="9002">
                  <c:v>9.0999999999999998E-2</c:v>
                </c:pt>
                <c:pt idx="9003">
                  <c:v>9.0999999999999998E-2</c:v>
                </c:pt>
                <c:pt idx="9004">
                  <c:v>9.0999999999999998E-2</c:v>
                </c:pt>
                <c:pt idx="9005">
                  <c:v>9.1999999999999998E-2</c:v>
                </c:pt>
                <c:pt idx="9006">
                  <c:v>9.1999999999999998E-2</c:v>
                </c:pt>
                <c:pt idx="9007">
                  <c:v>9.0999999999999998E-2</c:v>
                </c:pt>
                <c:pt idx="9008">
                  <c:v>9.0999999999999998E-2</c:v>
                </c:pt>
                <c:pt idx="9009">
                  <c:v>9.1999999999999998E-2</c:v>
                </c:pt>
                <c:pt idx="9010">
                  <c:v>9.0999999999999998E-2</c:v>
                </c:pt>
                <c:pt idx="9011">
                  <c:v>9.0999999999999998E-2</c:v>
                </c:pt>
                <c:pt idx="9012">
                  <c:v>9.0999999999999998E-2</c:v>
                </c:pt>
                <c:pt idx="9013">
                  <c:v>9.0999999999999998E-2</c:v>
                </c:pt>
                <c:pt idx="9014">
                  <c:v>9.0999999999999998E-2</c:v>
                </c:pt>
                <c:pt idx="9015">
                  <c:v>9.0999999999999998E-2</c:v>
                </c:pt>
                <c:pt idx="9016">
                  <c:v>9.0999999999999998E-2</c:v>
                </c:pt>
                <c:pt idx="9017">
                  <c:v>9.0999999999999998E-2</c:v>
                </c:pt>
                <c:pt idx="9018">
                  <c:v>9.0999999999999998E-2</c:v>
                </c:pt>
                <c:pt idx="9019">
                  <c:v>0.09</c:v>
                </c:pt>
                <c:pt idx="9020">
                  <c:v>9.0999999999999998E-2</c:v>
                </c:pt>
                <c:pt idx="9021">
                  <c:v>9.0999999999999998E-2</c:v>
                </c:pt>
                <c:pt idx="9022">
                  <c:v>9.0999999999999998E-2</c:v>
                </c:pt>
                <c:pt idx="9023">
                  <c:v>9.0999999999999998E-2</c:v>
                </c:pt>
                <c:pt idx="9024">
                  <c:v>9.0999999999999998E-2</c:v>
                </c:pt>
                <c:pt idx="9025">
                  <c:v>9.1999999999999998E-2</c:v>
                </c:pt>
                <c:pt idx="9026">
                  <c:v>9.0999999999999998E-2</c:v>
                </c:pt>
                <c:pt idx="9027">
                  <c:v>9.0999999999999998E-2</c:v>
                </c:pt>
                <c:pt idx="9028">
                  <c:v>9.0999999999999998E-2</c:v>
                </c:pt>
                <c:pt idx="9029">
                  <c:v>9.0999999999999998E-2</c:v>
                </c:pt>
                <c:pt idx="9030">
                  <c:v>9.1999999999999998E-2</c:v>
                </c:pt>
                <c:pt idx="9031">
                  <c:v>9.1999999999999998E-2</c:v>
                </c:pt>
                <c:pt idx="9032">
                  <c:v>0.09</c:v>
                </c:pt>
                <c:pt idx="9033">
                  <c:v>0.09</c:v>
                </c:pt>
                <c:pt idx="9034">
                  <c:v>0.09</c:v>
                </c:pt>
                <c:pt idx="9035">
                  <c:v>0.09</c:v>
                </c:pt>
                <c:pt idx="9036">
                  <c:v>0.09</c:v>
                </c:pt>
                <c:pt idx="9037">
                  <c:v>0.09</c:v>
                </c:pt>
                <c:pt idx="9038">
                  <c:v>9.0999999999999998E-2</c:v>
                </c:pt>
                <c:pt idx="9039">
                  <c:v>9.0999999999999998E-2</c:v>
                </c:pt>
                <c:pt idx="9040">
                  <c:v>9.0999999999999998E-2</c:v>
                </c:pt>
                <c:pt idx="9041">
                  <c:v>9.0999999999999998E-2</c:v>
                </c:pt>
                <c:pt idx="9042">
                  <c:v>0.09</c:v>
                </c:pt>
                <c:pt idx="9043">
                  <c:v>0.09</c:v>
                </c:pt>
                <c:pt idx="9044">
                  <c:v>9.0999999999999998E-2</c:v>
                </c:pt>
                <c:pt idx="9045">
                  <c:v>9.0999999999999998E-2</c:v>
                </c:pt>
                <c:pt idx="9046">
                  <c:v>9.0999999999999998E-2</c:v>
                </c:pt>
                <c:pt idx="9047">
                  <c:v>8.8999999999999996E-2</c:v>
                </c:pt>
                <c:pt idx="9048">
                  <c:v>0.09</c:v>
                </c:pt>
                <c:pt idx="9049">
                  <c:v>0.09</c:v>
                </c:pt>
                <c:pt idx="9050">
                  <c:v>0.09</c:v>
                </c:pt>
                <c:pt idx="9051">
                  <c:v>9.0999999999999998E-2</c:v>
                </c:pt>
                <c:pt idx="9052">
                  <c:v>0.09</c:v>
                </c:pt>
                <c:pt idx="9053">
                  <c:v>0.09</c:v>
                </c:pt>
                <c:pt idx="9054">
                  <c:v>8.8999999999999996E-2</c:v>
                </c:pt>
                <c:pt idx="9055">
                  <c:v>0.09</c:v>
                </c:pt>
                <c:pt idx="9056">
                  <c:v>9.0999999999999998E-2</c:v>
                </c:pt>
                <c:pt idx="9057">
                  <c:v>9.0999999999999998E-2</c:v>
                </c:pt>
                <c:pt idx="9058">
                  <c:v>0.09</c:v>
                </c:pt>
                <c:pt idx="9059">
                  <c:v>0.09</c:v>
                </c:pt>
                <c:pt idx="9060">
                  <c:v>0.09</c:v>
                </c:pt>
                <c:pt idx="9061">
                  <c:v>0.09</c:v>
                </c:pt>
                <c:pt idx="9062">
                  <c:v>0.09</c:v>
                </c:pt>
                <c:pt idx="9063">
                  <c:v>9.0999999999999998E-2</c:v>
                </c:pt>
                <c:pt idx="9064">
                  <c:v>0.09</c:v>
                </c:pt>
                <c:pt idx="9065">
                  <c:v>0.09</c:v>
                </c:pt>
                <c:pt idx="9066">
                  <c:v>9.0999999999999998E-2</c:v>
                </c:pt>
                <c:pt idx="9067">
                  <c:v>0.09</c:v>
                </c:pt>
                <c:pt idx="9068">
                  <c:v>9.0999999999999998E-2</c:v>
                </c:pt>
                <c:pt idx="9069">
                  <c:v>0.09</c:v>
                </c:pt>
                <c:pt idx="9070">
                  <c:v>9.0999999999999998E-2</c:v>
                </c:pt>
                <c:pt idx="9071">
                  <c:v>9.0999999999999998E-2</c:v>
                </c:pt>
                <c:pt idx="9072">
                  <c:v>9.0999999999999998E-2</c:v>
                </c:pt>
                <c:pt idx="9073">
                  <c:v>9.0999999999999998E-2</c:v>
                </c:pt>
                <c:pt idx="9074">
                  <c:v>9.0999999999999998E-2</c:v>
                </c:pt>
                <c:pt idx="9075">
                  <c:v>9.0999999999999998E-2</c:v>
                </c:pt>
                <c:pt idx="9076">
                  <c:v>9.0999999999999998E-2</c:v>
                </c:pt>
                <c:pt idx="9077">
                  <c:v>9.0999999999999998E-2</c:v>
                </c:pt>
                <c:pt idx="9078">
                  <c:v>9.0999999999999998E-2</c:v>
                </c:pt>
                <c:pt idx="9079">
                  <c:v>9.0999999999999998E-2</c:v>
                </c:pt>
                <c:pt idx="9080">
                  <c:v>9.0999999999999998E-2</c:v>
                </c:pt>
                <c:pt idx="9081">
                  <c:v>9.1999999999999998E-2</c:v>
                </c:pt>
                <c:pt idx="9082">
                  <c:v>9.0999999999999998E-2</c:v>
                </c:pt>
                <c:pt idx="9083">
                  <c:v>9.1999999999999998E-2</c:v>
                </c:pt>
                <c:pt idx="9084">
                  <c:v>9.0999999999999998E-2</c:v>
                </c:pt>
                <c:pt idx="9085">
                  <c:v>9.0999999999999998E-2</c:v>
                </c:pt>
                <c:pt idx="9086">
                  <c:v>9.0999999999999998E-2</c:v>
                </c:pt>
                <c:pt idx="9087">
                  <c:v>9.0999999999999998E-2</c:v>
                </c:pt>
                <c:pt idx="9088">
                  <c:v>9.0999999999999998E-2</c:v>
                </c:pt>
                <c:pt idx="9089">
                  <c:v>9.0999999999999998E-2</c:v>
                </c:pt>
                <c:pt idx="9090">
                  <c:v>9.1999999999999998E-2</c:v>
                </c:pt>
                <c:pt idx="9091">
                  <c:v>9.1999999999999998E-2</c:v>
                </c:pt>
                <c:pt idx="9092">
                  <c:v>9.0999999999999998E-2</c:v>
                </c:pt>
                <c:pt idx="9093">
                  <c:v>9.0999999999999998E-2</c:v>
                </c:pt>
                <c:pt idx="9094">
                  <c:v>9.0999999999999998E-2</c:v>
                </c:pt>
                <c:pt idx="9095">
                  <c:v>0.09</c:v>
                </c:pt>
                <c:pt idx="9096">
                  <c:v>0.09</c:v>
                </c:pt>
                <c:pt idx="9097">
                  <c:v>9.0999999999999998E-2</c:v>
                </c:pt>
                <c:pt idx="9098">
                  <c:v>9.0999999999999998E-2</c:v>
                </c:pt>
                <c:pt idx="9099">
                  <c:v>9.0999999999999998E-2</c:v>
                </c:pt>
                <c:pt idx="9100">
                  <c:v>9.0999999999999998E-2</c:v>
                </c:pt>
                <c:pt idx="9101">
                  <c:v>9.0999999999999998E-2</c:v>
                </c:pt>
                <c:pt idx="9102">
                  <c:v>9.0999999999999998E-2</c:v>
                </c:pt>
                <c:pt idx="9103">
                  <c:v>9.0999999999999998E-2</c:v>
                </c:pt>
                <c:pt idx="9104">
                  <c:v>9.0999999999999998E-2</c:v>
                </c:pt>
                <c:pt idx="9105">
                  <c:v>9.0999999999999998E-2</c:v>
                </c:pt>
                <c:pt idx="9106">
                  <c:v>9.0999999999999998E-2</c:v>
                </c:pt>
                <c:pt idx="9107">
                  <c:v>9.0999999999999998E-2</c:v>
                </c:pt>
                <c:pt idx="9108">
                  <c:v>9.0999999999999998E-2</c:v>
                </c:pt>
                <c:pt idx="9109">
                  <c:v>0.09</c:v>
                </c:pt>
                <c:pt idx="9110">
                  <c:v>9.0999999999999998E-2</c:v>
                </c:pt>
                <c:pt idx="9111">
                  <c:v>0.09</c:v>
                </c:pt>
                <c:pt idx="9112">
                  <c:v>9.0999999999999998E-2</c:v>
                </c:pt>
                <c:pt idx="9113">
                  <c:v>9.0999999999999998E-2</c:v>
                </c:pt>
                <c:pt idx="9114">
                  <c:v>9.0999999999999998E-2</c:v>
                </c:pt>
                <c:pt idx="9115">
                  <c:v>0.09</c:v>
                </c:pt>
                <c:pt idx="9116">
                  <c:v>9.0999999999999998E-2</c:v>
                </c:pt>
                <c:pt idx="9117">
                  <c:v>9.0999999999999998E-2</c:v>
                </c:pt>
                <c:pt idx="9118">
                  <c:v>9.0999999999999998E-2</c:v>
                </c:pt>
                <c:pt idx="9119">
                  <c:v>0.09</c:v>
                </c:pt>
                <c:pt idx="9120">
                  <c:v>0.09</c:v>
                </c:pt>
                <c:pt idx="9121">
                  <c:v>0.09</c:v>
                </c:pt>
                <c:pt idx="9122">
                  <c:v>0.09</c:v>
                </c:pt>
                <c:pt idx="9123">
                  <c:v>9.0999999999999998E-2</c:v>
                </c:pt>
                <c:pt idx="9124">
                  <c:v>9.0999999999999998E-2</c:v>
                </c:pt>
                <c:pt idx="9125">
                  <c:v>0.09</c:v>
                </c:pt>
                <c:pt idx="9126">
                  <c:v>0.09</c:v>
                </c:pt>
                <c:pt idx="9127">
                  <c:v>9.0999999999999998E-2</c:v>
                </c:pt>
                <c:pt idx="9128">
                  <c:v>0.09</c:v>
                </c:pt>
                <c:pt idx="9129">
                  <c:v>8.8999999999999996E-2</c:v>
                </c:pt>
                <c:pt idx="9130">
                  <c:v>0.09</c:v>
                </c:pt>
                <c:pt idx="9131">
                  <c:v>0.09</c:v>
                </c:pt>
                <c:pt idx="9132">
                  <c:v>8.8999999999999996E-2</c:v>
                </c:pt>
                <c:pt idx="9133">
                  <c:v>8.8999999999999996E-2</c:v>
                </c:pt>
                <c:pt idx="9134">
                  <c:v>0.09</c:v>
                </c:pt>
                <c:pt idx="9135">
                  <c:v>0.09</c:v>
                </c:pt>
                <c:pt idx="9136">
                  <c:v>8.8999999999999996E-2</c:v>
                </c:pt>
                <c:pt idx="9137">
                  <c:v>0.09</c:v>
                </c:pt>
                <c:pt idx="9138">
                  <c:v>0.09</c:v>
                </c:pt>
                <c:pt idx="9139">
                  <c:v>0.09</c:v>
                </c:pt>
                <c:pt idx="9140">
                  <c:v>0.09</c:v>
                </c:pt>
                <c:pt idx="9141">
                  <c:v>9.0999999999999998E-2</c:v>
                </c:pt>
                <c:pt idx="9142">
                  <c:v>9.0999999999999998E-2</c:v>
                </c:pt>
                <c:pt idx="9143">
                  <c:v>0.09</c:v>
                </c:pt>
                <c:pt idx="9144">
                  <c:v>9.0999999999999998E-2</c:v>
                </c:pt>
                <c:pt idx="9145">
                  <c:v>9.0999999999999998E-2</c:v>
                </c:pt>
                <c:pt idx="9146">
                  <c:v>0.09</c:v>
                </c:pt>
                <c:pt idx="9147">
                  <c:v>0.09</c:v>
                </c:pt>
                <c:pt idx="9148">
                  <c:v>0.09</c:v>
                </c:pt>
                <c:pt idx="9149">
                  <c:v>9.0999999999999998E-2</c:v>
                </c:pt>
                <c:pt idx="9150">
                  <c:v>0.09</c:v>
                </c:pt>
                <c:pt idx="9151">
                  <c:v>9.0999999999999998E-2</c:v>
                </c:pt>
                <c:pt idx="9152">
                  <c:v>9.0999999999999998E-2</c:v>
                </c:pt>
                <c:pt idx="9153">
                  <c:v>0.09</c:v>
                </c:pt>
                <c:pt idx="9154">
                  <c:v>0.09</c:v>
                </c:pt>
                <c:pt idx="9155">
                  <c:v>0.09</c:v>
                </c:pt>
                <c:pt idx="9156">
                  <c:v>0.09</c:v>
                </c:pt>
                <c:pt idx="9157">
                  <c:v>8.8999999999999996E-2</c:v>
                </c:pt>
                <c:pt idx="9158">
                  <c:v>8.8999999999999996E-2</c:v>
                </c:pt>
                <c:pt idx="9159">
                  <c:v>0.09</c:v>
                </c:pt>
                <c:pt idx="9160">
                  <c:v>0.09</c:v>
                </c:pt>
                <c:pt idx="9161">
                  <c:v>0.09</c:v>
                </c:pt>
                <c:pt idx="9162">
                  <c:v>0.09</c:v>
                </c:pt>
                <c:pt idx="9163">
                  <c:v>9.0999999999999998E-2</c:v>
                </c:pt>
                <c:pt idx="9164">
                  <c:v>9.0999999999999998E-2</c:v>
                </c:pt>
                <c:pt idx="9165">
                  <c:v>0.09</c:v>
                </c:pt>
                <c:pt idx="9166">
                  <c:v>0.09</c:v>
                </c:pt>
                <c:pt idx="9167">
                  <c:v>9.0999999999999998E-2</c:v>
                </c:pt>
                <c:pt idx="9168">
                  <c:v>9.0999999999999998E-2</c:v>
                </c:pt>
                <c:pt idx="9169">
                  <c:v>0.09</c:v>
                </c:pt>
                <c:pt idx="9170">
                  <c:v>0.09</c:v>
                </c:pt>
                <c:pt idx="9171">
                  <c:v>8.8999999999999996E-2</c:v>
                </c:pt>
                <c:pt idx="9172">
                  <c:v>8.8999999999999996E-2</c:v>
                </c:pt>
                <c:pt idx="9173">
                  <c:v>0.09</c:v>
                </c:pt>
                <c:pt idx="9174">
                  <c:v>0.09</c:v>
                </c:pt>
                <c:pt idx="9175">
                  <c:v>8.8999999999999996E-2</c:v>
                </c:pt>
                <c:pt idx="9176">
                  <c:v>8.8999999999999996E-2</c:v>
                </c:pt>
                <c:pt idx="9177">
                  <c:v>0.09</c:v>
                </c:pt>
                <c:pt idx="9178">
                  <c:v>0.09</c:v>
                </c:pt>
                <c:pt idx="9179">
                  <c:v>0.09</c:v>
                </c:pt>
                <c:pt idx="9180">
                  <c:v>0.09</c:v>
                </c:pt>
                <c:pt idx="9181">
                  <c:v>0.09</c:v>
                </c:pt>
                <c:pt idx="9182">
                  <c:v>8.8999999999999996E-2</c:v>
                </c:pt>
                <c:pt idx="9183">
                  <c:v>8.8999999999999996E-2</c:v>
                </c:pt>
                <c:pt idx="9184">
                  <c:v>8.8999999999999996E-2</c:v>
                </c:pt>
                <c:pt idx="9185">
                  <c:v>8.8999999999999996E-2</c:v>
                </c:pt>
                <c:pt idx="9186">
                  <c:v>8.8999999999999996E-2</c:v>
                </c:pt>
                <c:pt idx="9187">
                  <c:v>8.8999999999999996E-2</c:v>
                </c:pt>
                <c:pt idx="9188">
                  <c:v>0.09</c:v>
                </c:pt>
                <c:pt idx="9189">
                  <c:v>0.09</c:v>
                </c:pt>
                <c:pt idx="9190">
                  <c:v>8.8999999999999996E-2</c:v>
                </c:pt>
                <c:pt idx="9191">
                  <c:v>8.8999999999999996E-2</c:v>
                </c:pt>
                <c:pt idx="9192">
                  <c:v>8.8999999999999996E-2</c:v>
                </c:pt>
                <c:pt idx="9193">
                  <c:v>8.8999999999999996E-2</c:v>
                </c:pt>
                <c:pt idx="9194">
                  <c:v>8.8999999999999996E-2</c:v>
                </c:pt>
                <c:pt idx="9195">
                  <c:v>8.8999999999999996E-2</c:v>
                </c:pt>
                <c:pt idx="9196">
                  <c:v>0.09</c:v>
                </c:pt>
                <c:pt idx="9197">
                  <c:v>8.8999999999999996E-2</c:v>
                </c:pt>
                <c:pt idx="9198">
                  <c:v>8.8999999999999996E-2</c:v>
                </c:pt>
                <c:pt idx="9199">
                  <c:v>8.8999999999999996E-2</c:v>
                </c:pt>
                <c:pt idx="9200">
                  <c:v>8.8999999999999996E-2</c:v>
                </c:pt>
                <c:pt idx="9201">
                  <c:v>8.8999999999999996E-2</c:v>
                </c:pt>
                <c:pt idx="9202">
                  <c:v>0.09</c:v>
                </c:pt>
                <c:pt idx="9203">
                  <c:v>0.09</c:v>
                </c:pt>
                <c:pt idx="9204">
                  <c:v>0.09</c:v>
                </c:pt>
                <c:pt idx="9205">
                  <c:v>0.09</c:v>
                </c:pt>
                <c:pt idx="9206">
                  <c:v>0.09</c:v>
                </c:pt>
                <c:pt idx="9207">
                  <c:v>0.09</c:v>
                </c:pt>
                <c:pt idx="9208">
                  <c:v>9.0999999999999998E-2</c:v>
                </c:pt>
                <c:pt idx="9209">
                  <c:v>9.0999999999999998E-2</c:v>
                </c:pt>
                <c:pt idx="9210">
                  <c:v>0.09</c:v>
                </c:pt>
                <c:pt idx="9211">
                  <c:v>0.09</c:v>
                </c:pt>
                <c:pt idx="9212">
                  <c:v>0.09</c:v>
                </c:pt>
                <c:pt idx="9213">
                  <c:v>8.8999999999999996E-2</c:v>
                </c:pt>
                <c:pt idx="9214">
                  <c:v>0.09</c:v>
                </c:pt>
                <c:pt idx="9215">
                  <c:v>8.8999999999999996E-2</c:v>
                </c:pt>
                <c:pt idx="9216">
                  <c:v>9.0999999999999998E-2</c:v>
                </c:pt>
                <c:pt idx="9217">
                  <c:v>0.09</c:v>
                </c:pt>
                <c:pt idx="9218">
                  <c:v>0.09</c:v>
                </c:pt>
                <c:pt idx="9219">
                  <c:v>9.0999999999999998E-2</c:v>
                </c:pt>
                <c:pt idx="9220">
                  <c:v>9.0999999999999998E-2</c:v>
                </c:pt>
                <c:pt idx="9221">
                  <c:v>9.1999999999999998E-2</c:v>
                </c:pt>
                <c:pt idx="9222">
                  <c:v>9.0999999999999998E-2</c:v>
                </c:pt>
                <c:pt idx="9223">
                  <c:v>9.1999999999999998E-2</c:v>
                </c:pt>
                <c:pt idx="9224">
                  <c:v>9.0999999999999998E-2</c:v>
                </c:pt>
                <c:pt idx="9225">
                  <c:v>9.0999999999999998E-2</c:v>
                </c:pt>
                <c:pt idx="9226">
                  <c:v>0.09</c:v>
                </c:pt>
                <c:pt idx="9227">
                  <c:v>9.0999999999999998E-2</c:v>
                </c:pt>
                <c:pt idx="9228">
                  <c:v>9.0999999999999998E-2</c:v>
                </c:pt>
                <c:pt idx="9229">
                  <c:v>9.1999999999999998E-2</c:v>
                </c:pt>
                <c:pt idx="9230">
                  <c:v>9.1999999999999998E-2</c:v>
                </c:pt>
                <c:pt idx="9231">
                  <c:v>9.1999999999999998E-2</c:v>
                </c:pt>
                <c:pt idx="9232">
                  <c:v>9.1999999999999998E-2</c:v>
                </c:pt>
                <c:pt idx="9233">
                  <c:v>9.1999999999999998E-2</c:v>
                </c:pt>
                <c:pt idx="9234">
                  <c:v>9.1999999999999998E-2</c:v>
                </c:pt>
                <c:pt idx="9235">
                  <c:v>9.1999999999999998E-2</c:v>
                </c:pt>
                <c:pt idx="9236">
                  <c:v>0.09</c:v>
                </c:pt>
                <c:pt idx="9237">
                  <c:v>9.1999999999999998E-2</c:v>
                </c:pt>
                <c:pt idx="9238">
                  <c:v>9.2999999999999999E-2</c:v>
                </c:pt>
                <c:pt idx="9239">
                  <c:v>9.1999999999999998E-2</c:v>
                </c:pt>
                <c:pt idx="9240">
                  <c:v>9.0999999999999998E-2</c:v>
                </c:pt>
                <c:pt idx="9241">
                  <c:v>9.1999999999999998E-2</c:v>
                </c:pt>
                <c:pt idx="9242">
                  <c:v>9.1999999999999998E-2</c:v>
                </c:pt>
                <c:pt idx="9243">
                  <c:v>9.0999999999999998E-2</c:v>
                </c:pt>
                <c:pt idx="9244">
                  <c:v>9.0999999999999998E-2</c:v>
                </c:pt>
                <c:pt idx="9245">
                  <c:v>9.0999999999999998E-2</c:v>
                </c:pt>
                <c:pt idx="9246">
                  <c:v>9.0999999999999998E-2</c:v>
                </c:pt>
                <c:pt idx="9247">
                  <c:v>9.0999999999999998E-2</c:v>
                </c:pt>
                <c:pt idx="9248">
                  <c:v>0.09</c:v>
                </c:pt>
                <c:pt idx="9249">
                  <c:v>9.0999999999999998E-2</c:v>
                </c:pt>
                <c:pt idx="9250">
                  <c:v>0.09</c:v>
                </c:pt>
                <c:pt idx="9251">
                  <c:v>0.09</c:v>
                </c:pt>
                <c:pt idx="9252">
                  <c:v>9.0999999999999998E-2</c:v>
                </c:pt>
                <c:pt idx="9253">
                  <c:v>0.09</c:v>
                </c:pt>
                <c:pt idx="9254">
                  <c:v>0.09</c:v>
                </c:pt>
                <c:pt idx="9255">
                  <c:v>9.0999999999999998E-2</c:v>
                </c:pt>
                <c:pt idx="9256">
                  <c:v>9.0999999999999998E-2</c:v>
                </c:pt>
                <c:pt idx="9257">
                  <c:v>9.0999999999999998E-2</c:v>
                </c:pt>
                <c:pt idx="9258">
                  <c:v>0.09</c:v>
                </c:pt>
                <c:pt idx="9259">
                  <c:v>9.0999999999999998E-2</c:v>
                </c:pt>
                <c:pt idx="9260">
                  <c:v>9.0999999999999998E-2</c:v>
                </c:pt>
                <c:pt idx="9261">
                  <c:v>0.09</c:v>
                </c:pt>
                <c:pt idx="9262">
                  <c:v>0.09</c:v>
                </c:pt>
                <c:pt idx="9263">
                  <c:v>9.0999999999999998E-2</c:v>
                </c:pt>
                <c:pt idx="9264">
                  <c:v>9.0999999999999998E-2</c:v>
                </c:pt>
                <c:pt idx="9265">
                  <c:v>9.0999999999999998E-2</c:v>
                </c:pt>
                <c:pt idx="9266">
                  <c:v>9.0999999999999998E-2</c:v>
                </c:pt>
                <c:pt idx="9267">
                  <c:v>9.0999999999999998E-2</c:v>
                </c:pt>
                <c:pt idx="9268">
                  <c:v>9.0999999999999998E-2</c:v>
                </c:pt>
                <c:pt idx="9269">
                  <c:v>9.1999999999999998E-2</c:v>
                </c:pt>
                <c:pt idx="9270">
                  <c:v>9.0999999999999998E-2</c:v>
                </c:pt>
                <c:pt idx="9271">
                  <c:v>9.0999999999999998E-2</c:v>
                </c:pt>
                <c:pt idx="9272">
                  <c:v>0.09</c:v>
                </c:pt>
                <c:pt idx="9273">
                  <c:v>0.09</c:v>
                </c:pt>
                <c:pt idx="9274">
                  <c:v>0.09</c:v>
                </c:pt>
                <c:pt idx="9275">
                  <c:v>0.09</c:v>
                </c:pt>
                <c:pt idx="9276">
                  <c:v>0.09</c:v>
                </c:pt>
                <c:pt idx="9277">
                  <c:v>0.09</c:v>
                </c:pt>
                <c:pt idx="9278">
                  <c:v>0.09</c:v>
                </c:pt>
                <c:pt idx="9279">
                  <c:v>0.09</c:v>
                </c:pt>
                <c:pt idx="9280">
                  <c:v>0.09</c:v>
                </c:pt>
                <c:pt idx="9281">
                  <c:v>0.09</c:v>
                </c:pt>
                <c:pt idx="9282">
                  <c:v>0.09</c:v>
                </c:pt>
                <c:pt idx="9283">
                  <c:v>0.09</c:v>
                </c:pt>
                <c:pt idx="9284">
                  <c:v>0.09</c:v>
                </c:pt>
                <c:pt idx="9285">
                  <c:v>9.0999999999999998E-2</c:v>
                </c:pt>
                <c:pt idx="9286">
                  <c:v>0.09</c:v>
                </c:pt>
                <c:pt idx="9287">
                  <c:v>0.09</c:v>
                </c:pt>
                <c:pt idx="9288">
                  <c:v>0.09</c:v>
                </c:pt>
                <c:pt idx="9289">
                  <c:v>9.0999999999999998E-2</c:v>
                </c:pt>
                <c:pt idx="9290">
                  <c:v>0.09</c:v>
                </c:pt>
                <c:pt idx="9291">
                  <c:v>0.09</c:v>
                </c:pt>
                <c:pt idx="9292">
                  <c:v>0.09</c:v>
                </c:pt>
                <c:pt idx="9293">
                  <c:v>0.09</c:v>
                </c:pt>
                <c:pt idx="9294">
                  <c:v>9.0999999999999998E-2</c:v>
                </c:pt>
                <c:pt idx="9295">
                  <c:v>0.09</c:v>
                </c:pt>
                <c:pt idx="9296">
                  <c:v>8.8999999999999996E-2</c:v>
                </c:pt>
                <c:pt idx="9297">
                  <c:v>0.09</c:v>
                </c:pt>
                <c:pt idx="9298">
                  <c:v>0.09</c:v>
                </c:pt>
                <c:pt idx="9299">
                  <c:v>8.8999999999999996E-2</c:v>
                </c:pt>
                <c:pt idx="9300">
                  <c:v>0.09</c:v>
                </c:pt>
                <c:pt idx="9301">
                  <c:v>0.09</c:v>
                </c:pt>
                <c:pt idx="9302">
                  <c:v>8.8999999999999996E-2</c:v>
                </c:pt>
                <c:pt idx="9303">
                  <c:v>8.8999999999999996E-2</c:v>
                </c:pt>
                <c:pt idx="9304">
                  <c:v>0.09</c:v>
                </c:pt>
                <c:pt idx="9305">
                  <c:v>0.09</c:v>
                </c:pt>
                <c:pt idx="9306">
                  <c:v>0.09</c:v>
                </c:pt>
                <c:pt idx="9307">
                  <c:v>8.8999999999999996E-2</c:v>
                </c:pt>
                <c:pt idx="9308">
                  <c:v>8.8999999999999996E-2</c:v>
                </c:pt>
                <c:pt idx="9309">
                  <c:v>8.8999999999999996E-2</c:v>
                </c:pt>
                <c:pt idx="9310">
                  <c:v>8.8999999999999996E-2</c:v>
                </c:pt>
                <c:pt idx="9311">
                  <c:v>0.09</c:v>
                </c:pt>
                <c:pt idx="9312">
                  <c:v>0.09</c:v>
                </c:pt>
                <c:pt idx="9313">
                  <c:v>8.8999999999999996E-2</c:v>
                </c:pt>
                <c:pt idx="9314">
                  <c:v>8.8999999999999996E-2</c:v>
                </c:pt>
                <c:pt idx="9315">
                  <c:v>0.09</c:v>
                </c:pt>
                <c:pt idx="9316">
                  <c:v>8.8999999999999996E-2</c:v>
                </c:pt>
                <c:pt idx="9317">
                  <c:v>8.8999999999999996E-2</c:v>
                </c:pt>
                <c:pt idx="9318">
                  <c:v>0.09</c:v>
                </c:pt>
                <c:pt idx="9319">
                  <c:v>0.09</c:v>
                </c:pt>
                <c:pt idx="9320">
                  <c:v>8.8999999999999996E-2</c:v>
                </c:pt>
                <c:pt idx="9321">
                  <c:v>8.8999999999999996E-2</c:v>
                </c:pt>
                <c:pt idx="9322">
                  <c:v>8.8999999999999996E-2</c:v>
                </c:pt>
                <c:pt idx="9323">
                  <c:v>8.8999999999999996E-2</c:v>
                </c:pt>
                <c:pt idx="9324">
                  <c:v>9.0999999999999998E-2</c:v>
                </c:pt>
                <c:pt idx="9325">
                  <c:v>9.0999999999999998E-2</c:v>
                </c:pt>
                <c:pt idx="9326">
                  <c:v>9.0999999999999998E-2</c:v>
                </c:pt>
                <c:pt idx="9327">
                  <c:v>0.09</c:v>
                </c:pt>
                <c:pt idx="9328">
                  <c:v>0.09</c:v>
                </c:pt>
                <c:pt idx="9329">
                  <c:v>0.09</c:v>
                </c:pt>
                <c:pt idx="9330">
                  <c:v>9.0999999999999998E-2</c:v>
                </c:pt>
                <c:pt idx="9331">
                  <c:v>9.0999999999999998E-2</c:v>
                </c:pt>
                <c:pt idx="9332">
                  <c:v>9.0999999999999998E-2</c:v>
                </c:pt>
                <c:pt idx="9333">
                  <c:v>9.0999999999999998E-2</c:v>
                </c:pt>
                <c:pt idx="9334">
                  <c:v>9.0999999999999998E-2</c:v>
                </c:pt>
                <c:pt idx="9335">
                  <c:v>9.0999999999999998E-2</c:v>
                </c:pt>
                <c:pt idx="9336">
                  <c:v>9.1999999999999998E-2</c:v>
                </c:pt>
                <c:pt idx="9337">
                  <c:v>9.1999999999999998E-2</c:v>
                </c:pt>
                <c:pt idx="9338">
                  <c:v>9.0999999999999998E-2</c:v>
                </c:pt>
                <c:pt idx="9339">
                  <c:v>9.0999999999999998E-2</c:v>
                </c:pt>
                <c:pt idx="9340">
                  <c:v>9.0999999999999998E-2</c:v>
                </c:pt>
                <c:pt idx="9341">
                  <c:v>9.1999999999999998E-2</c:v>
                </c:pt>
                <c:pt idx="9342">
                  <c:v>9.0999999999999998E-2</c:v>
                </c:pt>
                <c:pt idx="9343">
                  <c:v>9.0999999999999998E-2</c:v>
                </c:pt>
                <c:pt idx="9344">
                  <c:v>8.8999999999999996E-2</c:v>
                </c:pt>
                <c:pt idx="9345">
                  <c:v>0.09</c:v>
                </c:pt>
                <c:pt idx="9346">
                  <c:v>9.1999999999999998E-2</c:v>
                </c:pt>
                <c:pt idx="9347">
                  <c:v>9.0999999999999998E-2</c:v>
                </c:pt>
                <c:pt idx="9348">
                  <c:v>9.0999999999999998E-2</c:v>
                </c:pt>
                <c:pt idx="9349">
                  <c:v>9.0999999999999998E-2</c:v>
                </c:pt>
                <c:pt idx="9350">
                  <c:v>9.0999999999999998E-2</c:v>
                </c:pt>
                <c:pt idx="9351">
                  <c:v>9.1999999999999998E-2</c:v>
                </c:pt>
                <c:pt idx="9352">
                  <c:v>9.0999999999999998E-2</c:v>
                </c:pt>
                <c:pt idx="9353">
                  <c:v>9.0999999999999998E-2</c:v>
                </c:pt>
                <c:pt idx="9354">
                  <c:v>0.09</c:v>
                </c:pt>
                <c:pt idx="9355">
                  <c:v>9.0999999999999998E-2</c:v>
                </c:pt>
                <c:pt idx="9356">
                  <c:v>9.0999999999999998E-2</c:v>
                </c:pt>
                <c:pt idx="9357">
                  <c:v>9.0999999999999998E-2</c:v>
                </c:pt>
                <c:pt idx="9358">
                  <c:v>0.09</c:v>
                </c:pt>
                <c:pt idx="9359">
                  <c:v>9.0999999999999998E-2</c:v>
                </c:pt>
                <c:pt idx="9360">
                  <c:v>9.0999999999999998E-2</c:v>
                </c:pt>
                <c:pt idx="9361">
                  <c:v>9.0999999999999998E-2</c:v>
                </c:pt>
                <c:pt idx="9362">
                  <c:v>9.1999999999999998E-2</c:v>
                </c:pt>
                <c:pt idx="9363">
                  <c:v>9.1999999999999998E-2</c:v>
                </c:pt>
                <c:pt idx="9364">
                  <c:v>9.0999999999999998E-2</c:v>
                </c:pt>
                <c:pt idx="9365">
                  <c:v>9.1999999999999998E-2</c:v>
                </c:pt>
                <c:pt idx="9366">
                  <c:v>0.09</c:v>
                </c:pt>
                <c:pt idx="9367">
                  <c:v>0.09</c:v>
                </c:pt>
                <c:pt idx="9368">
                  <c:v>0.09</c:v>
                </c:pt>
                <c:pt idx="9369">
                  <c:v>9.0999999999999998E-2</c:v>
                </c:pt>
                <c:pt idx="9370">
                  <c:v>9.0999999999999998E-2</c:v>
                </c:pt>
                <c:pt idx="9371">
                  <c:v>9.0999999999999998E-2</c:v>
                </c:pt>
                <c:pt idx="9372">
                  <c:v>0.09</c:v>
                </c:pt>
                <c:pt idx="9373">
                  <c:v>0.09</c:v>
                </c:pt>
                <c:pt idx="9374">
                  <c:v>9.0999999999999998E-2</c:v>
                </c:pt>
                <c:pt idx="9375">
                  <c:v>9.0999999999999998E-2</c:v>
                </c:pt>
                <c:pt idx="9376">
                  <c:v>0.09</c:v>
                </c:pt>
                <c:pt idx="9377">
                  <c:v>8.8999999999999996E-2</c:v>
                </c:pt>
                <c:pt idx="9378">
                  <c:v>8.8999999999999996E-2</c:v>
                </c:pt>
                <c:pt idx="9379">
                  <c:v>9.0999999999999998E-2</c:v>
                </c:pt>
                <c:pt idx="9380">
                  <c:v>9.0999999999999998E-2</c:v>
                </c:pt>
                <c:pt idx="9381">
                  <c:v>0.09</c:v>
                </c:pt>
                <c:pt idx="9382">
                  <c:v>8.8999999999999996E-2</c:v>
                </c:pt>
                <c:pt idx="9383">
                  <c:v>0.09</c:v>
                </c:pt>
                <c:pt idx="9384">
                  <c:v>0.09</c:v>
                </c:pt>
                <c:pt idx="9385">
                  <c:v>0.09</c:v>
                </c:pt>
                <c:pt idx="9386">
                  <c:v>0.09</c:v>
                </c:pt>
                <c:pt idx="9387">
                  <c:v>0.09</c:v>
                </c:pt>
                <c:pt idx="9388">
                  <c:v>0.09</c:v>
                </c:pt>
                <c:pt idx="9389">
                  <c:v>0.09</c:v>
                </c:pt>
                <c:pt idx="9390">
                  <c:v>0.09</c:v>
                </c:pt>
                <c:pt idx="9391">
                  <c:v>0.09</c:v>
                </c:pt>
                <c:pt idx="9392">
                  <c:v>8.8999999999999996E-2</c:v>
                </c:pt>
                <c:pt idx="9393">
                  <c:v>8.8999999999999996E-2</c:v>
                </c:pt>
                <c:pt idx="9394">
                  <c:v>8.8999999999999996E-2</c:v>
                </c:pt>
                <c:pt idx="9395">
                  <c:v>8.8999999999999996E-2</c:v>
                </c:pt>
                <c:pt idx="9396">
                  <c:v>8.8999999999999996E-2</c:v>
                </c:pt>
                <c:pt idx="9397">
                  <c:v>8.8999999999999996E-2</c:v>
                </c:pt>
                <c:pt idx="9398">
                  <c:v>0.09</c:v>
                </c:pt>
                <c:pt idx="9399">
                  <c:v>0.09</c:v>
                </c:pt>
                <c:pt idx="9400">
                  <c:v>8.8999999999999996E-2</c:v>
                </c:pt>
                <c:pt idx="9401">
                  <c:v>8.8999999999999996E-2</c:v>
                </c:pt>
                <c:pt idx="9402">
                  <c:v>8.8999999999999996E-2</c:v>
                </c:pt>
                <c:pt idx="9403">
                  <c:v>8.8999999999999996E-2</c:v>
                </c:pt>
                <c:pt idx="9404">
                  <c:v>8.8999999999999996E-2</c:v>
                </c:pt>
                <c:pt idx="9405">
                  <c:v>8.7999999999999995E-2</c:v>
                </c:pt>
                <c:pt idx="9406">
                  <c:v>8.8999999999999996E-2</c:v>
                </c:pt>
                <c:pt idx="9407">
                  <c:v>0.09</c:v>
                </c:pt>
                <c:pt idx="9408">
                  <c:v>0.09</c:v>
                </c:pt>
                <c:pt idx="9409">
                  <c:v>0.09</c:v>
                </c:pt>
                <c:pt idx="9410">
                  <c:v>8.8999999999999996E-2</c:v>
                </c:pt>
                <c:pt idx="9411">
                  <c:v>8.8999999999999996E-2</c:v>
                </c:pt>
                <c:pt idx="9412">
                  <c:v>8.8999999999999996E-2</c:v>
                </c:pt>
                <c:pt idx="9413">
                  <c:v>8.8999999999999996E-2</c:v>
                </c:pt>
                <c:pt idx="9414">
                  <c:v>8.8999999999999996E-2</c:v>
                </c:pt>
                <c:pt idx="9415">
                  <c:v>8.8999999999999996E-2</c:v>
                </c:pt>
                <c:pt idx="9416">
                  <c:v>0.09</c:v>
                </c:pt>
                <c:pt idx="9417">
                  <c:v>9.0999999999999998E-2</c:v>
                </c:pt>
                <c:pt idx="9418">
                  <c:v>0.09</c:v>
                </c:pt>
                <c:pt idx="9419">
                  <c:v>9.0999999999999998E-2</c:v>
                </c:pt>
                <c:pt idx="9420">
                  <c:v>9.0999999999999998E-2</c:v>
                </c:pt>
                <c:pt idx="9421">
                  <c:v>0.09</c:v>
                </c:pt>
                <c:pt idx="9422">
                  <c:v>9.0999999999999998E-2</c:v>
                </c:pt>
                <c:pt idx="9423">
                  <c:v>9.0999999999999998E-2</c:v>
                </c:pt>
                <c:pt idx="9424">
                  <c:v>9.0999999999999998E-2</c:v>
                </c:pt>
                <c:pt idx="9425">
                  <c:v>0.09</c:v>
                </c:pt>
                <c:pt idx="9426">
                  <c:v>9.0999999999999998E-2</c:v>
                </c:pt>
                <c:pt idx="9427">
                  <c:v>9.0999999999999998E-2</c:v>
                </c:pt>
                <c:pt idx="9428">
                  <c:v>9.0999999999999998E-2</c:v>
                </c:pt>
                <c:pt idx="9429">
                  <c:v>9.0999999999999998E-2</c:v>
                </c:pt>
                <c:pt idx="9430">
                  <c:v>9.0999999999999998E-2</c:v>
                </c:pt>
                <c:pt idx="9431">
                  <c:v>9.0999999999999998E-2</c:v>
                </c:pt>
                <c:pt idx="9432">
                  <c:v>0.09</c:v>
                </c:pt>
                <c:pt idx="9433">
                  <c:v>0.09</c:v>
                </c:pt>
                <c:pt idx="9434">
                  <c:v>0.09</c:v>
                </c:pt>
                <c:pt idx="9435">
                  <c:v>9.0999999999999998E-2</c:v>
                </c:pt>
                <c:pt idx="9436">
                  <c:v>9.0999999999999998E-2</c:v>
                </c:pt>
                <c:pt idx="9437">
                  <c:v>0.09</c:v>
                </c:pt>
                <c:pt idx="9438">
                  <c:v>0.09</c:v>
                </c:pt>
                <c:pt idx="9439">
                  <c:v>8.8999999999999996E-2</c:v>
                </c:pt>
                <c:pt idx="9440">
                  <c:v>8.8999999999999996E-2</c:v>
                </c:pt>
                <c:pt idx="9441">
                  <c:v>0.09</c:v>
                </c:pt>
                <c:pt idx="9442">
                  <c:v>0.09</c:v>
                </c:pt>
                <c:pt idx="9443">
                  <c:v>0.09</c:v>
                </c:pt>
                <c:pt idx="9444">
                  <c:v>0.09</c:v>
                </c:pt>
                <c:pt idx="9445">
                  <c:v>0.09</c:v>
                </c:pt>
                <c:pt idx="9446">
                  <c:v>8.8999999999999996E-2</c:v>
                </c:pt>
                <c:pt idx="9447">
                  <c:v>8.8999999999999996E-2</c:v>
                </c:pt>
                <c:pt idx="9448">
                  <c:v>8.8999999999999996E-2</c:v>
                </c:pt>
                <c:pt idx="9449">
                  <c:v>8.8999999999999996E-2</c:v>
                </c:pt>
                <c:pt idx="9450">
                  <c:v>0.09</c:v>
                </c:pt>
                <c:pt idx="9451">
                  <c:v>8.8999999999999996E-2</c:v>
                </c:pt>
                <c:pt idx="9452">
                  <c:v>0.09</c:v>
                </c:pt>
                <c:pt idx="9453">
                  <c:v>9.0999999999999998E-2</c:v>
                </c:pt>
                <c:pt idx="9454">
                  <c:v>9.0999999999999998E-2</c:v>
                </c:pt>
                <c:pt idx="9455">
                  <c:v>0.09</c:v>
                </c:pt>
                <c:pt idx="9456">
                  <c:v>0.09</c:v>
                </c:pt>
                <c:pt idx="9457">
                  <c:v>9.0999999999999998E-2</c:v>
                </c:pt>
                <c:pt idx="9458">
                  <c:v>9.0999999999999998E-2</c:v>
                </c:pt>
                <c:pt idx="9459">
                  <c:v>9.0999999999999998E-2</c:v>
                </c:pt>
                <c:pt idx="9460">
                  <c:v>9.0999999999999998E-2</c:v>
                </c:pt>
                <c:pt idx="9461">
                  <c:v>9.0999999999999998E-2</c:v>
                </c:pt>
                <c:pt idx="9462">
                  <c:v>9.0999999999999998E-2</c:v>
                </c:pt>
                <c:pt idx="9463">
                  <c:v>9.1999999999999998E-2</c:v>
                </c:pt>
                <c:pt idx="9464">
                  <c:v>9.1999999999999998E-2</c:v>
                </c:pt>
                <c:pt idx="9465">
                  <c:v>0.09</c:v>
                </c:pt>
                <c:pt idx="9466">
                  <c:v>9.0999999999999998E-2</c:v>
                </c:pt>
                <c:pt idx="9467">
                  <c:v>0.09</c:v>
                </c:pt>
                <c:pt idx="9468">
                  <c:v>9.0999999999999998E-2</c:v>
                </c:pt>
                <c:pt idx="9469">
                  <c:v>9.0999999999999998E-2</c:v>
                </c:pt>
                <c:pt idx="9470">
                  <c:v>9.0999999999999998E-2</c:v>
                </c:pt>
                <c:pt idx="9471">
                  <c:v>9.0999999999999998E-2</c:v>
                </c:pt>
                <c:pt idx="9472">
                  <c:v>9.1999999999999998E-2</c:v>
                </c:pt>
                <c:pt idx="9473">
                  <c:v>9.0999999999999998E-2</c:v>
                </c:pt>
                <c:pt idx="9474">
                  <c:v>9.0999999999999998E-2</c:v>
                </c:pt>
                <c:pt idx="9475">
                  <c:v>0.09</c:v>
                </c:pt>
                <c:pt idx="9476">
                  <c:v>9.0999999999999998E-2</c:v>
                </c:pt>
                <c:pt idx="9477">
                  <c:v>0.09</c:v>
                </c:pt>
                <c:pt idx="9478">
                  <c:v>9.0999999999999998E-2</c:v>
                </c:pt>
                <c:pt idx="9479">
                  <c:v>9.0999999999999998E-2</c:v>
                </c:pt>
                <c:pt idx="9480">
                  <c:v>0.09</c:v>
                </c:pt>
                <c:pt idx="9481">
                  <c:v>0.09</c:v>
                </c:pt>
                <c:pt idx="9482">
                  <c:v>9.0999999999999998E-2</c:v>
                </c:pt>
                <c:pt idx="9483">
                  <c:v>9.0999999999999998E-2</c:v>
                </c:pt>
                <c:pt idx="9484">
                  <c:v>0.09</c:v>
                </c:pt>
                <c:pt idx="9485">
                  <c:v>0.09</c:v>
                </c:pt>
                <c:pt idx="9486">
                  <c:v>0.09</c:v>
                </c:pt>
                <c:pt idx="9487">
                  <c:v>0.09</c:v>
                </c:pt>
                <c:pt idx="9488">
                  <c:v>9.0999999999999998E-2</c:v>
                </c:pt>
                <c:pt idx="9489">
                  <c:v>0.09</c:v>
                </c:pt>
                <c:pt idx="9490">
                  <c:v>0.09</c:v>
                </c:pt>
                <c:pt idx="9491">
                  <c:v>0.09</c:v>
                </c:pt>
                <c:pt idx="9492">
                  <c:v>9.0999999999999998E-2</c:v>
                </c:pt>
                <c:pt idx="9493">
                  <c:v>0.09</c:v>
                </c:pt>
                <c:pt idx="9494">
                  <c:v>0.09</c:v>
                </c:pt>
                <c:pt idx="9495">
                  <c:v>0.09</c:v>
                </c:pt>
                <c:pt idx="9496">
                  <c:v>0.09</c:v>
                </c:pt>
                <c:pt idx="9497">
                  <c:v>0.09</c:v>
                </c:pt>
                <c:pt idx="9498">
                  <c:v>8.8999999999999996E-2</c:v>
                </c:pt>
                <c:pt idx="9499">
                  <c:v>8.8999999999999996E-2</c:v>
                </c:pt>
                <c:pt idx="9500">
                  <c:v>0.09</c:v>
                </c:pt>
                <c:pt idx="9501">
                  <c:v>0.09</c:v>
                </c:pt>
                <c:pt idx="9502">
                  <c:v>0.09</c:v>
                </c:pt>
                <c:pt idx="9503">
                  <c:v>0.09</c:v>
                </c:pt>
                <c:pt idx="9504">
                  <c:v>0.09</c:v>
                </c:pt>
                <c:pt idx="9505">
                  <c:v>8.8999999999999996E-2</c:v>
                </c:pt>
                <c:pt idx="9506">
                  <c:v>8.8999999999999996E-2</c:v>
                </c:pt>
                <c:pt idx="9507">
                  <c:v>0.09</c:v>
                </c:pt>
                <c:pt idx="9508">
                  <c:v>0.09</c:v>
                </c:pt>
                <c:pt idx="9509">
                  <c:v>0.09</c:v>
                </c:pt>
                <c:pt idx="9510">
                  <c:v>0.09</c:v>
                </c:pt>
                <c:pt idx="9511">
                  <c:v>8.8999999999999996E-2</c:v>
                </c:pt>
                <c:pt idx="9512">
                  <c:v>0.09</c:v>
                </c:pt>
                <c:pt idx="9513">
                  <c:v>8.8999999999999996E-2</c:v>
                </c:pt>
                <c:pt idx="9514">
                  <c:v>8.8999999999999996E-2</c:v>
                </c:pt>
                <c:pt idx="9515">
                  <c:v>0.09</c:v>
                </c:pt>
                <c:pt idx="9516">
                  <c:v>8.7999999999999995E-2</c:v>
                </c:pt>
                <c:pt idx="9517">
                  <c:v>0.09</c:v>
                </c:pt>
                <c:pt idx="9518">
                  <c:v>0.09</c:v>
                </c:pt>
                <c:pt idx="9519">
                  <c:v>0.09</c:v>
                </c:pt>
                <c:pt idx="9520">
                  <c:v>0.09</c:v>
                </c:pt>
                <c:pt idx="9521">
                  <c:v>0.09</c:v>
                </c:pt>
                <c:pt idx="9522">
                  <c:v>0.09</c:v>
                </c:pt>
                <c:pt idx="9523">
                  <c:v>8.8999999999999996E-2</c:v>
                </c:pt>
                <c:pt idx="9524">
                  <c:v>8.8999999999999996E-2</c:v>
                </c:pt>
                <c:pt idx="9525">
                  <c:v>8.8999999999999996E-2</c:v>
                </c:pt>
                <c:pt idx="9526">
                  <c:v>0.09</c:v>
                </c:pt>
                <c:pt idx="9527">
                  <c:v>0.09</c:v>
                </c:pt>
                <c:pt idx="9528">
                  <c:v>8.8999999999999996E-2</c:v>
                </c:pt>
                <c:pt idx="9529">
                  <c:v>8.8999999999999996E-2</c:v>
                </c:pt>
                <c:pt idx="9530">
                  <c:v>8.7999999999999995E-2</c:v>
                </c:pt>
                <c:pt idx="9531">
                  <c:v>8.8999999999999996E-2</c:v>
                </c:pt>
                <c:pt idx="9532">
                  <c:v>0.09</c:v>
                </c:pt>
                <c:pt idx="9533">
                  <c:v>8.8999999999999996E-2</c:v>
                </c:pt>
                <c:pt idx="9534">
                  <c:v>0.09</c:v>
                </c:pt>
                <c:pt idx="9535">
                  <c:v>0.09</c:v>
                </c:pt>
                <c:pt idx="9536">
                  <c:v>8.8999999999999996E-2</c:v>
                </c:pt>
                <c:pt idx="9537">
                  <c:v>8.8999999999999996E-2</c:v>
                </c:pt>
                <c:pt idx="9538">
                  <c:v>8.8999999999999996E-2</c:v>
                </c:pt>
                <c:pt idx="9539">
                  <c:v>8.8999999999999996E-2</c:v>
                </c:pt>
                <c:pt idx="9540">
                  <c:v>8.8999999999999996E-2</c:v>
                </c:pt>
                <c:pt idx="9541">
                  <c:v>8.8999999999999996E-2</c:v>
                </c:pt>
                <c:pt idx="9542">
                  <c:v>0.09</c:v>
                </c:pt>
                <c:pt idx="9543">
                  <c:v>8.8999999999999996E-2</c:v>
                </c:pt>
                <c:pt idx="9544">
                  <c:v>8.7999999999999995E-2</c:v>
                </c:pt>
                <c:pt idx="9545">
                  <c:v>8.8999999999999996E-2</c:v>
                </c:pt>
                <c:pt idx="9546">
                  <c:v>8.8999999999999996E-2</c:v>
                </c:pt>
                <c:pt idx="9547">
                  <c:v>8.7999999999999995E-2</c:v>
                </c:pt>
                <c:pt idx="9548">
                  <c:v>8.8999999999999996E-2</c:v>
                </c:pt>
                <c:pt idx="9549">
                  <c:v>8.8999999999999996E-2</c:v>
                </c:pt>
                <c:pt idx="9550">
                  <c:v>8.7999999999999995E-2</c:v>
                </c:pt>
                <c:pt idx="9551">
                  <c:v>8.7999999999999995E-2</c:v>
                </c:pt>
                <c:pt idx="9552">
                  <c:v>8.7999999999999995E-2</c:v>
                </c:pt>
                <c:pt idx="9553">
                  <c:v>8.8999999999999996E-2</c:v>
                </c:pt>
                <c:pt idx="9554">
                  <c:v>8.7999999999999995E-2</c:v>
                </c:pt>
                <c:pt idx="9555">
                  <c:v>8.7999999999999995E-2</c:v>
                </c:pt>
                <c:pt idx="9556">
                  <c:v>8.8999999999999996E-2</c:v>
                </c:pt>
                <c:pt idx="9557">
                  <c:v>8.8999999999999996E-2</c:v>
                </c:pt>
                <c:pt idx="9558">
                  <c:v>8.8999999999999996E-2</c:v>
                </c:pt>
                <c:pt idx="9559">
                  <c:v>8.8999999999999996E-2</c:v>
                </c:pt>
                <c:pt idx="9560">
                  <c:v>8.8999999999999996E-2</c:v>
                </c:pt>
                <c:pt idx="9561">
                  <c:v>8.7999999999999995E-2</c:v>
                </c:pt>
                <c:pt idx="9562">
                  <c:v>8.8999999999999996E-2</c:v>
                </c:pt>
                <c:pt idx="9563">
                  <c:v>8.8999999999999996E-2</c:v>
                </c:pt>
                <c:pt idx="9564">
                  <c:v>8.8999999999999996E-2</c:v>
                </c:pt>
                <c:pt idx="9565">
                  <c:v>8.8999999999999996E-2</c:v>
                </c:pt>
                <c:pt idx="9566">
                  <c:v>8.8999999999999996E-2</c:v>
                </c:pt>
                <c:pt idx="9567">
                  <c:v>8.8999999999999996E-2</c:v>
                </c:pt>
                <c:pt idx="9568">
                  <c:v>8.8999999999999996E-2</c:v>
                </c:pt>
                <c:pt idx="9569">
                  <c:v>0.09</c:v>
                </c:pt>
                <c:pt idx="9570">
                  <c:v>0.09</c:v>
                </c:pt>
                <c:pt idx="9571">
                  <c:v>0.09</c:v>
                </c:pt>
                <c:pt idx="9572">
                  <c:v>0.09</c:v>
                </c:pt>
                <c:pt idx="9573">
                  <c:v>9.0999999999999998E-2</c:v>
                </c:pt>
                <c:pt idx="9574">
                  <c:v>0.09</c:v>
                </c:pt>
                <c:pt idx="9575">
                  <c:v>0.09</c:v>
                </c:pt>
                <c:pt idx="9576">
                  <c:v>0.09</c:v>
                </c:pt>
                <c:pt idx="9577">
                  <c:v>9.0999999999999998E-2</c:v>
                </c:pt>
                <c:pt idx="9578">
                  <c:v>9.0999999999999998E-2</c:v>
                </c:pt>
                <c:pt idx="9579">
                  <c:v>0.09</c:v>
                </c:pt>
                <c:pt idx="9580">
                  <c:v>0.09</c:v>
                </c:pt>
                <c:pt idx="9581">
                  <c:v>9.0999999999999998E-2</c:v>
                </c:pt>
                <c:pt idx="9582">
                  <c:v>9.0999999999999998E-2</c:v>
                </c:pt>
                <c:pt idx="9583">
                  <c:v>9.0999999999999998E-2</c:v>
                </c:pt>
                <c:pt idx="9584">
                  <c:v>9.0999999999999998E-2</c:v>
                </c:pt>
                <c:pt idx="9585">
                  <c:v>0.09</c:v>
                </c:pt>
                <c:pt idx="9586">
                  <c:v>9.0999999999999998E-2</c:v>
                </c:pt>
                <c:pt idx="9587">
                  <c:v>9.0999999999999998E-2</c:v>
                </c:pt>
                <c:pt idx="9588">
                  <c:v>9.0999999999999998E-2</c:v>
                </c:pt>
                <c:pt idx="9589">
                  <c:v>9.0999999999999998E-2</c:v>
                </c:pt>
                <c:pt idx="9590">
                  <c:v>9.0999999999999998E-2</c:v>
                </c:pt>
                <c:pt idx="9591">
                  <c:v>9.0999999999999998E-2</c:v>
                </c:pt>
                <c:pt idx="9592">
                  <c:v>9.0999999999999998E-2</c:v>
                </c:pt>
                <c:pt idx="9593">
                  <c:v>9.0999999999999998E-2</c:v>
                </c:pt>
                <c:pt idx="9594">
                  <c:v>9.1999999999999998E-2</c:v>
                </c:pt>
                <c:pt idx="9595">
                  <c:v>9.0999999999999998E-2</c:v>
                </c:pt>
                <c:pt idx="9596">
                  <c:v>0.09</c:v>
                </c:pt>
                <c:pt idx="9597">
                  <c:v>0.09</c:v>
                </c:pt>
                <c:pt idx="9598">
                  <c:v>0.09</c:v>
                </c:pt>
                <c:pt idx="9599">
                  <c:v>9.1999999999999998E-2</c:v>
                </c:pt>
                <c:pt idx="9600">
                  <c:v>9.0999999999999998E-2</c:v>
                </c:pt>
                <c:pt idx="9601">
                  <c:v>9.0999999999999998E-2</c:v>
                </c:pt>
                <c:pt idx="9602">
                  <c:v>9.0999999999999998E-2</c:v>
                </c:pt>
                <c:pt idx="9603">
                  <c:v>9.0999999999999998E-2</c:v>
                </c:pt>
                <c:pt idx="9604">
                  <c:v>9.0999999999999998E-2</c:v>
                </c:pt>
                <c:pt idx="9605">
                  <c:v>9.0999999999999998E-2</c:v>
                </c:pt>
                <c:pt idx="9606">
                  <c:v>9.0999999999999998E-2</c:v>
                </c:pt>
                <c:pt idx="9607">
                  <c:v>0.09</c:v>
                </c:pt>
                <c:pt idx="9608">
                  <c:v>9.0999999999999998E-2</c:v>
                </c:pt>
                <c:pt idx="9609">
                  <c:v>9.0999999999999998E-2</c:v>
                </c:pt>
                <c:pt idx="9610">
                  <c:v>9.0999999999999998E-2</c:v>
                </c:pt>
                <c:pt idx="9611">
                  <c:v>9.0999999999999998E-2</c:v>
                </c:pt>
                <c:pt idx="9612">
                  <c:v>9.0999999999999998E-2</c:v>
                </c:pt>
                <c:pt idx="9613">
                  <c:v>9.0999999999999998E-2</c:v>
                </c:pt>
                <c:pt idx="9614">
                  <c:v>9.1999999999999998E-2</c:v>
                </c:pt>
                <c:pt idx="9615">
                  <c:v>9.0999999999999998E-2</c:v>
                </c:pt>
                <c:pt idx="9616">
                  <c:v>9.0999999999999998E-2</c:v>
                </c:pt>
                <c:pt idx="9617">
                  <c:v>9.0999999999999998E-2</c:v>
                </c:pt>
                <c:pt idx="9618">
                  <c:v>9.1999999999999998E-2</c:v>
                </c:pt>
                <c:pt idx="9619">
                  <c:v>9.0999999999999998E-2</c:v>
                </c:pt>
                <c:pt idx="9620">
                  <c:v>0.09</c:v>
                </c:pt>
                <c:pt idx="9621">
                  <c:v>0.09</c:v>
                </c:pt>
                <c:pt idx="9622">
                  <c:v>0.09</c:v>
                </c:pt>
                <c:pt idx="9623">
                  <c:v>0.09</c:v>
                </c:pt>
                <c:pt idx="9624">
                  <c:v>0.09</c:v>
                </c:pt>
                <c:pt idx="9625">
                  <c:v>0.09</c:v>
                </c:pt>
                <c:pt idx="9626">
                  <c:v>0.09</c:v>
                </c:pt>
                <c:pt idx="9627">
                  <c:v>0.09</c:v>
                </c:pt>
                <c:pt idx="9628">
                  <c:v>9.0999999999999998E-2</c:v>
                </c:pt>
                <c:pt idx="9629">
                  <c:v>0.09</c:v>
                </c:pt>
                <c:pt idx="9630">
                  <c:v>0.09</c:v>
                </c:pt>
                <c:pt idx="9631">
                  <c:v>0.09</c:v>
                </c:pt>
                <c:pt idx="9632">
                  <c:v>0.09</c:v>
                </c:pt>
                <c:pt idx="9633">
                  <c:v>0.09</c:v>
                </c:pt>
                <c:pt idx="9634">
                  <c:v>9.0999999999999998E-2</c:v>
                </c:pt>
                <c:pt idx="9635">
                  <c:v>0.09</c:v>
                </c:pt>
                <c:pt idx="9636">
                  <c:v>8.8999999999999996E-2</c:v>
                </c:pt>
                <c:pt idx="9637">
                  <c:v>8.8999999999999996E-2</c:v>
                </c:pt>
                <c:pt idx="9638">
                  <c:v>0.09</c:v>
                </c:pt>
                <c:pt idx="9639">
                  <c:v>8.8999999999999996E-2</c:v>
                </c:pt>
                <c:pt idx="9640">
                  <c:v>0.09</c:v>
                </c:pt>
                <c:pt idx="9641">
                  <c:v>0.09</c:v>
                </c:pt>
                <c:pt idx="9642">
                  <c:v>9.0999999999999998E-2</c:v>
                </c:pt>
                <c:pt idx="9643">
                  <c:v>0.09</c:v>
                </c:pt>
                <c:pt idx="9644">
                  <c:v>0.09</c:v>
                </c:pt>
                <c:pt idx="9645">
                  <c:v>0.09</c:v>
                </c:pt>
                <c:pt idx="9646">
                  <c:v>9.0999999999999998E-2</c:v>
                </c:pt>
                <c:pt idx="9647">
                  <c:v>0.09</c:v>
                </c:pt>
                <c:pt idx="9648">
                  <c:v>0.09</c:v>
                </c:pt>
                <c:pt idx="9649">
                  <c:v>0.09</c:v>
                </c:pt>
                <c:pt idx="9650">
                  <c:v>0.09</c:v>
                </c:pt>
                <c:pt idx="9651">
                  <c:v>8.8999999999999996E-2</c:v>
                </c:pt>
                <c:pt idx="9652">
                  <c:v>8.8999999999999996E-2</c:v>
                </c:pt>
                <c:pt idx="9653">
                  <c:v>0.09</c:v>
                </c:pt>
                <c:pt idx="9654">
                  <c:v>8.8999999999999996E-2</c:v>
                </c:pt>
                <c:pt idx="9655">
                  <c:v>8.8999999999999996E-2</c:v>
                </c:pt>
                <c:pt idx="9656">
                  <c:v>0.09</c:v>
                </c:pt>
                <c:pt idx="9657">
                  <c:v>0.09</c:v>
                </c:pt>
                <c:pt idx="9658">
                  <c:v>8.8999999999999996E-2</c:v>
                </c:pt>
                <c:pt idx="9659">
                  <c:v>9.0999999999999998E-2</c:v>
                </c:pt>
                <c:pt idx="9660">
                  <c:v>9.0999999999999998E-2</c:v>
                </c:pt>
                <c:pt idx="9661">
                  <c:v>9.0999999999999998E-2</c:v>
                </c:pt>
                <c:pt idx="9662">
                  <c:v>9.0999999999999998E-2</c:v>
                </c:pt>
                <c:pt idx="9663">
                  <c:v>0.09</c:v>
                </c:pt>
                <c:pt idx="9664">
                  <c:v>0.09</c:v>
                </c:pt>
                <c:pt idx="9665">
                  <c:v>9.0999999999999998E-2</c:v>
                </c:pt>
                <c:pt idx="9666">
                  <c:v>9.1999999999999998E-2</c:v>
                </c:pt>
                <c:pt idx="9667">
                  <c:v>9.0999999999999998E-2</c:v>
                </c:pt>
                <c:pt idx="9668">
                  <c:v>9.0999999999999998E-2</c:v>
                </c:pt>
                <c:pt idx="9669">
                  <c:v>9.0999999999999998E-2</c:v>
                </c:pt>
                <c:pt idx="9670">
                  <c:v>9.1999999999999998E-2</c:v>
                </c:pt>
                <c:pt idx="9671">
                  <c:v>9.0999999999999998E-2</c:v>
                </c:pt>
                <c:pt idx="9672">
                  <c:v>9.1999999999999998E-2</c:v>
                </c:pt>
                <c:pt idx="9673">
                  <c:v>9.0999999999999998E-2</c:v>
                </c:pt>
                <c:pt idx="9674">
                  <c:v>9.1999999999999998E-2</c:v>
                </c:pt>
                <c:pt idx="9675">
                  <c:v>9.1999999999999998E-2</c:v>
                </c:pt>
                <c:pt idx="9676">
                  <c:v>9.1999999999999998E-2</c:v>
                </c:pt>
                <c:pt idx="9677">
                  <c:v>9.2999999999999999E-2</c:v>
                </c:pt>
                <c:pt idx="9678">
                  <c:v>9.1999999999999998E-2</c:v>
                </c:pt>
                <c:pt idx="9679">
                  <c:v>9.0999999999999998E-2</c:v>
                </c:pt>
                <c:pt idx="9680">
                  <c:v>9.1999999999999998E-2</c:v>
                </c:pt>
                <c:pt idx="9681">
                  <c:v>9.0999999999999998E-2</c:v>
                </c:pt>
                <c:pt idx="9682">
                  <c:v>9.0999999999999998E-2</c:v>
                </c:pt>
                <c:pt idx="9683">
                  <c:v>0.09</c:v>
                </c:pt>
                <c:pt idx="9684">
                  <c:v>9.0999999999999998E-2</c:v>
                </c:pt>
                <c:pt idx="9685">
                  <c:v>9.0999999999999998E-2</c:v>
                </c:pt>
                <c:pt idx="9686">
                  <c:v>9.0999999999999998E-2</c:v>
                </c:pt>
                <c:pt idx="9687">
                  <c:v>9.0999999999999998E-2</c:v>
                </c:pt>
                <c:pt idx="9688">
                  <c:v>9.0999999999999998E-2</c:v>
                </c:pt>
                <c:pt idx="9689">
                  <c:v>0.09</c:v>
                </c:pt>
                <c:pt idx="9690">
                  <c:v>0.09</c:v>
                </c:pt>
                <c:pt idx="9691">
                  <c:v>0.09</c:v>
                </c:pt>
                <c:pt idx="9692">
                  <c:v>0.09</c:v>
                </c:pt>
                <c:pt idx="9693">
                  <c:v>0.09</c:v>
                </c:pt>
                <c:pt idx="9694">
                  <c:v>0.09</c:v>
                </c:pt>
                <c:pt idx="9695">
                  <c:v>0.09</c:v>
                </c:pt>
                <c:pt idx="9696">
                  <c:v>0.09</c:v>
                </c:pt>
                <c:pt idx="9697">
                  <c:v>8.8999999999999996E-2</c:v>
                </c:pt>
                <c:pt idx="9698">
                  <c:v>0.09</c:v>
                </c:pt>
                <c:pt idx="9699">
                  <c:v>8.8999999999999996E-2</c:v>
                </c:pt>
                <c:pt idx="9700">
                  <c:v>8.8999999999999996E-2</c:v>
                </c:pt>
                <c:pt idx="9701">
                  <c:v>8.8999999999999996E-2</c:v>
                </c:pt>
                <c:pt idx="9702">
                  <c:v>0.09</c:v>
                </c:pt>
                <c:pt idx="9703">
                  <c:v>0.09</c:v>
                </c:pt>
                <c:pt idx="9704">
                  <c:v>9.0999999999999998E-2</c:v>
                </c:pt>
                <c:pt idx="9705">
                  <c:v>9.0999999999999998E-2</c:v>
                </c:pt>
                <c:pt idx="9706">
                  <c:v>0.09</c:v>
                </c:pt>
                <c:pt idx="9707">
                  <c:v>8.8999999999999996E-2</c:v>
                </c:pt>
                <c:pt idx="9708">
                  <c:v>0.09</c:v>
                </c:pt>
                <c:pt idx="9709">
                  <c:v>9.0999999999999998E-2</c:v>
                </c:pt>
                <c:pt idx="9710">
                  <c:v>0.09</c:v>
                </c:pt>
                <c:pt idx="9711">
                  <c:v>9.0999999999999998E-2</c:v>
                </c:pt>
                <c:pt idx="9712">
                  <c:v>0.09</c:v>
                </c:pt>
                <c:pt idx="9713">
                  <c:v>8.8999999999999996E-2</c:v>
                </c:pt>
                <c:pt idx="9714">
                  <c:v>0.09</c:v>
                </c:pt>
                <c:pt idx="9715">
                  <c:v>0.09</c:v>
                </c:pt>
                <c:pt idx="9716">
                  <c:v>8.8999999999999996E-2</c:v>
                </c:pt>
                <c:pt idx="9717">
                  <c:v>0.09</c:v>
                </c:pt>
                <c:pt idx="9718">
                  <c:v>0.09</c:v>
                </c:pt>
                <c:pt idx="9719">
                  <c:v>0.09</c:v>
                </c:pt>
                <c:pt idx="9720">
                  <c:v>8.8999999999999996E-2</c:v>
                </c:pt>
                <c:pt idx="9721">
                  <c:v>8.8999999999999996E-2</c:v>
                </c:pt>
                <c:pt idx="9722">
                  <c:v>8.8999999999999996E-2</c:v>
                </c:pt>
                <c:pt idx="9723">
                  <c:v>8.8999999999999996E-2</c:v>
                </c:pt>
                <c:pt idx="9724">
                  <c:v>0.09</c:v>
                </c:pt>
                <c:pt idx="9725">
                  <c:v>0.09</c:v>
                </c:pt>
                <c:pt idx="9726">
                  <c:v>0.09</c:v>
                </c:pt>
                <c:pt idx="9727">
                  <c:v>8.8999999999999996E-2</c:v>
                </c:pt>
                <c:pt idx="9728">
                  <c:v>8.8999999999999996E-2</c:v>
                </c:pt>
                <c:pt idx="9729">
                  <c:v>8.7999999999999995E-2</c:v>
                </c:pt>
                <c:pt idx="9730">
                  <c:v>8.8999999999999996E-2</c:v>
                </c:pt>
                <c:pt idx="9731">
                  <c:v>8.8999999999999996E-2</c:v>
                </c:pt>
                <c:pt idx="9732">
                  <c:v>8.8999999999999996E-2</c:v>
                </c:pt>
                <c:pt idx="9733">
                  <c:v>0.09</c:v>
                </c:pt>
                <c:pt idx="9734">
                  <c:v>0.09</c:v>
                </c:pt>
                <c:pt idx="9735">
                  <c:v>8.8999999999999996E-2</c:v>
                </c:pt>
                <c:pt idx="9736">
                  <c:v>8.8999999999999996E-2</c:v>
                </c:pt>
                <c:pt idx="9737">
                  <c:v>0.09</c:v>
                </c:pt>
                <c:pt idx="9738">
                  <c:v>0.09</c:v>
                </c:pt>
                <c:pt idx="9739">
                  <c:v>8.8999999999999996E-2</c:v>
                </c:pt>
                <c:pt idx="9740">
                  <c:v>8.8999999999999996E-2</c:v>
                </c:pt>
                <c:pt idx="9741">
                  <c:v>8.8999999999999996E-2</c:v>
                </c:pt>
                <c:pt idx="9742">
                  <c:v>8.8999999999999996E-2</c:v>
                </c:pt>
                <c:pt idx="9743">
                  <c:v>8.8999999999999996E-2</c:v>
                </c:pt>
                <c:pt idx="9744">
                  <c:v>0.09</c:v>
                </c:pt>
                <c:pt idx="9745">
                  <c:v>8.8999999999999996E-2</c:v>
                </c:pt>
                <c:pt idx="9746">
                  <c:v>0.09</c:v>
                </c:pt>
                <c:pt idx="9747">
                  <c:v>0.09</c:v>
                </c:pt>
                <c:pt idx="9748">
                  <c:v>9.0999999999999998E-2</c:v>
                </c:pt>
                <c:pt idx="9749">
                  <c:v>0.09</c:v>
                </c:pt>
                <c:pt idx="9750">
                  <c:v>0.09</c:v>
                </c:pt>
                <c:pt idx="9751">
                  <c:v>9.0999999999999998E-2</c:v>
                </c:pt>
                <c:pt idx="9752">
                  <c:v>9.0999999999999998E-2</c:v>
                </c:pt>
                <c:pt idx="9753">
                  <c:v>9.0999999999999998E-2</c:v>
                </c:pt>
                <c:pt idx="9754">
                  <c:v>9.0999999999999998E-2</c:v>
                </c:pt>
                <c:pt idx="9755">
                  <c:v>9.0999999999999998E-2</c:v>
                </c:pt>
                <c:pt idx="9756">
                  <c:v>9.1999999999999998E-2</c:v>
                </c:pt>
                <c:pt idx="9757">
                  <c:v>9.0999999999999998E-2</c:v>
                </c:pt>
                <c:pt idx="9758">
                  <c:v>0.09</c:v>
                </c:pt>
                <c:pt idx="9759">
                  <c:v>9.0999999999999998E-2</c:v>
                </c:pt>
                <c:pt idx="9760">
                  <c:v>9.1999999999999998E-2</c:v>
                </c:pt>
                <c:pt idx="9761">
                  <c:v>9.1999999999999998E-2</c:v>
                </c:pt>
                <c:pt idx="9762">
                  <c:v>9.0999999999999998E-2</c:v>
                </c:pt>
                <c:pt idx="9763">
                  <c:v>9.0999999999999998E-2</c:v>
                </c:pt>
                <c:pt idx="9764">
                  <c:v>0.09</c:v>
                </c:pt>
                <c:pt idx="9765">
                  <c:v>0.09</c:v>
                </c:pt>
                <c:pt idx="9766">
                  <c:v>9.0999999999999998E-2</c:v>
                </c:pt>
                <c:pt idx="9767">
                  <c:v>9.0999999999999998E-2</c:v>
                </c:pt>
                <c:pt idx="9768">
                  <c:v>9.1999999999999998E-2</c:v>
                </c:pt>
                <c:pt idx="9769">
                  <c:v>9.0999999999999998E-2</c:v>
                </c:pt>
                <c:pt idx="9770">
                  <c:v>9.0999999999999998E-2</c:v>
                </c:pt>
                <c:pt idx="9771">
                  <c:v>9.1999999999999998E-2</c:v>
                </c:pt>
                <c:pt idx="9772">
                  <c:v>9.1999999999999998E-2</c:v>
                </c:pt>
                <c:pt idx="9773">
                  <c:v>9.1999999999999998E-2</c:v>
                </c:pt>
                <c:pt idx="9774">
                  <c:v>9.0999999999999998E-2</c:v>
                </c:pt>
                <c:pt idx="9775">
                  <c:v>9.0999999999999998E-2</c:v>
                </c:pt>
                <c:pt idx="9776">
                  <c:v>9.0999999999999998E-2</c:v>
                </c:pt>
                <c:pt idx="9777">
                  <c:v>9.1999999999999998E-2</c:v>
                </c:pt>
                <c:pt idx="9778">
                  <c:v>9.1999999999999998E-2</c:v>
                </c:pt>
                <c:pt idx="9779">
                  <c:v>9.1999999999999998E-2</c:v>
                </c:pt>
                <c:pt idx="9780">
                  <c:v>9.1999999999999998E-2</c:v>
                </c:pt>
                <c:pt idx="9781">
                  <c:v>9.0999999999999998E-2</c:v>
                </c:pt>
                <c:pt idx="9782">
                  <c:v>9.0999999999999998E-2</c:v>
                </c:pt>
                <c:pt idx="9783">
                  <c:v>9.1999999999999998E-2</c:v>
                </c:pt>
                <c:pt idx="9784">
                  <c:v>9.1999999999999998E-2</c:v>
                </c:pt>
                <c:pt idx="9785">
                  <c:v>9.0999999999999998E-2</c:v>
                </c:pt>
                <c:pt idx="9786">
                  <c:v>0.09</c:v>
                </c:pt>
                <c:pt idx="9787">
                  <c:v>9.0999999999999998E-2</c:v>
                </c:pt>
                <c:pt idx="9788">
                  <c:v>9.0999999999999998E-2</c:v>
                </c:pt>
                <c:pt idx="9789">
                  <c:v>9.1999999999999998E-2</c:v>
                </c:pt>
                <c:pt idx="9790">
                  <c:v>9.0999999999999998E-2</c:v>
                </c:pt>
                <c:pt idx="9791">
                  <c:v>9.0999999999999998E-2</c:v>
                </c:pt>
                <c:pt idx="9792">
                  <c:v>9.0999999999999998E-2</c:v>
                </c:pt>
                <c:pt idx="9793">
                  <c:v>8.8999999999999996E-2</c:v>
                </c:pt>
                <c:pt idx="9794">
                  <c:v>8.8999999999999996E-2</c:v>
                </c:pt>
                <c:pt idx="9795">
                  <c:v>9.0999999999999998E-2</c:v>
                </c:pt>
                <c:pt idx="9796">
                  <c:v>9.0999999999999998E-2</c:v>
                </c:pt>
                <c:pt idx="9797">
                  <c:v>9.0999999999999998E-2</c:v>
                </c:pt>
                <c:pt idx="9798">
                  <c:v>9.0999999999999998E-2</c:v>
                </c:pt>
                <c:pt idx="9799">
                  <c:v>9.0999999999999998E-2</c:v>
                </c:pt>
                <c:pt idx="9800">
                  <c:v>9.0999999999999998E-2</c:v>
                </c:pt>
                <c:pt idx="9801">
                  <c:v>9.0999999999999998E-2</c:v>
                </c:pt>
                <c:pt idx="9802">
                  <c:v>0.09</c:v>
                </c:pt>
                <c:pt idx="9803">
                  <c:v>0.09</c:v>
                </c:pt>
                <c:pt idx="9804">
                  <c:v>0.09</c:v>
                </c:pt>
                <c:pt idx="9805">
                  <c:v>9.0999999999999998E-2</c:v>
                </c:pt>
                <c:pt idx="9806">
                  <c:v>9.0999999999999998E-2</c:v>
                </c:pt>
                <c:pt idx="9807">
                  <c:v>9.0999999999999998E-2</c:v>
                </c:pt>
                <c:pt idx="9808">
                  <c:v>0.09</c:v>
                </c:pt>
                <c:pt idx="9809">
                  <c:v>0.09</c:v>
                </c:pt>
                <c:pt idx="9810">
                  <c:v>0.09</c:v>
                </c:pt>
                <c:pt idx="9811">
                  <c:v>0.09</c:v>
                </c:pt>
                <c:pt idx="9812">
                  <c:v>0.09</c:v>
                </c:pt>
                <c:pt idx="9813">
                  <c:v>8.8999999999999996E-2</c:v>
                </c:pt>
                <c:pt idx="9814">
                  <c:v>0.09</c:v>
                </c:pt>
                <c:pt idx="9815">
                  <c:v>0.09</c:v>
                </c:pt>
                <c:pt idx="9816">
                  <c:v>8.8999999999999996E-2</c:v>
                </c:pt>
                <c:pt idx="9817">
                  <c:v>0.09</c:v>
                </c:pt>
                <c:pt idx="9818">
                  <c:v>0.09</c:v>
                </c:pt>
                <c:pt idx="9819">
                  <c:v>0.09</c:v>
                </c:pt>
                <c:pt idx="9820">
                  <c:v>9.0999999999999998E-2</c:v>
                </c:pt>
                <c:pt idx="9821">
                  <c:v>9.0999999999999998E-2</c:v>
                </c:pt>
                <c:pt idx="9822">
                  <c:v>9.0999999999999998E-2</c:v>
                </c:pt>
                <c:pt idx="9823">
                  <c:v>9.0999999999999998E-2</c:v>
                </c:pt>
                <c:pt idx="9824">
                  <c:v>9.0999999999999998E-2</c:v>
                </c:pt>
                <c:pt idx="9825">
                  <c:v>0.09</c:v>
                </c:pt>
                <c:pt idx="9826">
                  <c:v>9.0999999999999998E-2</c:v>
                </c:pt>
                <c:pt idx="9827">
                  <c:v>0.09</c:v>
                </c:pt>
                <c:pt idx="9828">
                  <c:v>0.09</c:v>
                </c:pt>
                <c:pt idx="9829">
                  <c:v>0.09</c:v>
                </c:pt>
                <c:pt idx="9830">
                  <c:v>0.09</c:v>
                </c:pt>
                <c:pt idx="9831">
                  <c:v>0.09</c:v>
                </c:pt>
                <c:pt idx="9832">
                  <c:v>9.0999999999999998E-2</c:v>
                </c:pt>
                <c:pt idx="9833">
                  <c:v>9.1999999999999998E-2</c:v>
                </c:pt>
                <c:pt idx="9834">
                  <c:v>0.09</c:v>
                </c:pt>
                <c:pt idx="9835">
                  <c:v>0.09</c:v>
                </c:pt>
                <c:pt idx="9836">
                  <c:v>0.09</c:v>
                </c:pt>
                <c:pt idx="9837">
                  <c:v>0.09</c:v>
                </c:pt>
                <c:pt idx="9838">
                  <c:v>0.09</c:v>
                </c:pt>
                <c:pt idx="9839">
                  <c:v>0.09</c:v>
                </c:pt>
                <c:pt idx="9840">
                  <c:v>0.09</c:v>
                </c:pt>
                <c:pt idx="9841">
                  <c:v>0.09</c:v>
                </c:pt>
                <c:pt idx="9842">
                  <c:v>9.0999999999999998E-2</c:v>
                </c:pt>
                <c:pt idx="9843">
                  <c:v>0.09</c:v>
                </c:pt>
                <c:pt idx="9844">
                  <c:v>0.09</c:v>
                </c:pt>
                <c:pt idx="9845">
                  <c:v>0.09</c:v>
                </c:pt>
                <c:pt idx="9846">
                  <c:v>9.0999999999999998E-2</c:v>
                </c:pt>
                <c:pt idx="9847">
                  <c:v>9.0999999999999998E-2</c:v>
                </c:pt>
                <c:pt idx="9848">
                  <c:v>9.0999999999999998E-2</c:v>
                </c:pt>
                <c:pt idx="9849">
                  <c:v>0.09</c:v>
                </c:pt>
                <c:pt idx="9850">
                  <c:v>0.09</c:v>
                </c:pt>
                <c:pt idx="9851">
                  <c:v>9.0999999999999998E-2</c:v>
                </c:pt>
                <c:pt idx="9852">
                  <c:v>9.0999999999999998E-2</c:v>
                </c:pt>
                <c:pt idx="9853">
                  <c:v>9.0999999999999998E-2</c:v>
                </c:pt>
                <c:pt idx="9854">
                  <c:v>9.1999999999999998E-2</c:v>
                </c:pt>
                <c:pt idx="9855">
                  <c:v>9.1999999999999998E-2</c:v>
                </c:pt>
                <c:pt idx="9856">
                  <c:v>9.0999999999999998E-2</c:v>
                </c:pt>
                <c:pt idx="9857">
                  <c:v>9.1999999999999998E-2</c:v>
                </c:pt>
                <c:pt idx="9858">
                  <c:v>9.1999999999999998E-2</c:v>
                </c:pt>
                <c:pt idx="9859">
                  <c:v>9.1999999999999998E-2</c:v>
                </c:pt>
                <c:pt idx="9860">
                  <c:v>9.1999999999999998E-2</c:v>
                </c:pt>
                <c:pt idx="9861">
                  <c:v>9.0999999999999998E-2</c:v>
                </c:pt>
                <c:pt idx="9862">
                  <c:v>9.0999999999999998E-2</c:v>
                </c:pt>
                <c:pt idx="9863">
                  <c:v>9.1999999999999998E-2</c:v>
                </c:pt>
                <c:pt idx="9864">
                  <c:v>9.0999999999999998E-2</c:v>
                </c:pt>
                <c:pt idx="9865">
                  <c:v>0.09</c:v>
                </c:pt>
                <c:pt idx="9866">
                  <c:v>9.0999999999999998E-2</c:v>
                </c:pt>
                <c:pt idx="9867">
                  <c:v>9.0999999999999998E-2</c:v>
                </c:pt>
                <c:pt idx="9868">
                  <c:v>9.0999999999999998E-2</c:v>
                </c:pt>
                <c:pt idx="9869">
                  <c:v>9.0999999999999998E-2</c:v>
                </c:pt>
                <c:pt idx="9870">
                  <c:v>9.0999999999999998E-2</c:v>
                </c:pt>
                <c:pt idx="9871">
                  <c:v>0.09</c:v>
                </c:pt>
                <c:pt idx="9872">
                  <c:v>9.0999999999999998E-2</c:v>
                </c:pt>
                <c:pt idx="9873">
                  <c:v>9.0999999999999998E-2</c:v>
                </c:pt>
                <c:pt idx="9874">
                  <c:v>9.1999999999999998E-2</c:v>
                </c:pt>
                <c:pt idx="9875">
                  <c:v>9.0999999999999998E-2</c:v>
                </c:pt>
                <c:pt idx="9876">
                  <c:v>9.1999999999999998E-2</c:v>
                </c:pt>
                <c:pt idx="9877">
                  <c:v>9.0999999999999998E-2</c:v>
                </c:pt>
                <c:pt idx="9878">
                  <c:v>9.1999999999999998E-2</c:v>
                </c:pt>
                <c:pt idx="9879">
                  <c:v>9.1999999999999998E-2</c:v>
                </c:pt>
                <c:pt idx="9880">
                  <c:v>9.0999999999999998E-2</c:v>
                </c:pt>
                <c:pt idx="9881">
                  <c:v>0.09</c:v>
                </c:pt>
                <c:pt idx="9882">
                  <c:v>9.0999999999999998E-2</c:v>
                </c:pt>
                <c:pt idx="9883">
                  <c:v>9.0999999999999998E-2</c:v>
                </c:pt>
                <c:pt idx="9884">
                  <c:v>0.09</c:v>
                </c:pt>
                <c:pt idx="9885">
                  <c:v>9.0999999999999998E-2</c:v>
                </c:pt>
                <c:pt idx="9886">
                  <c:v>0.09</c:v>
                </c:pt>
                <c:pt idx="9887">
                  <c:v>9.0999999999999998E-2</c:v>
                </c:pt>
                <c:pt idx="9888">
                  <c:v>9.0999999999999998E-2</c:v>
                </c:pt>
                <c:pt idx="9889">
                  <c:v>0.09</c:v>
                </c:pt>
                <c:pt idx="9890">
                  <c:v>0.09</c:v>
                </c:pt>
                <c:pt idx="9891">
                  <c:v>9.0999999999999998E-2</c:v>
                </c:pt>
                <c:pt idx="9892">
                  <c:v>9.0999999999999998E-2</c:v>
                </c:pt>
                <c:pt idx="9893">
                  <c:v>0.09</c:v>
                </c:pt>
                <c:pt idx="9894">
                  <c:v>0.09</c:v>
                </c:pt>
                <c:pt idx="9895">
                  <c:v>0.09</c:v>
                </c:pt>
                <c:pt idx="9896">
                  <c:v>0.09</c:v>
                </c:pt>
                <c:pt idx="9897">
                  <c:v>0.09</c:v>
                </c:pt>
                <c:pt idx="9898">
                  <c:v>0.09</c:v>
                </c:pt>
                <c:pt idx="9899">
                  <c:v>0.09</c:v>
                </c:pt>
                <c:pt idx="9900">
                  <c:v>9.0999999999999998E-2</c:v>
                </c:pt>
                <c:pt idx="9901">
                  <c:v>0.09</c:v>
                </c:pt>
                <c:pt idx="9902">
                  <c:v>0.09</c:v>
                </c:pt>
                <c:pt idx="9903">
                  <c:v>0.09</c:v>
                </c:pt>
                <c:pt idx="9904">
                  <c:v>8.8999999999999996E-2</c:v>
                </c:pt>
                <c:pt idx="9905">
                  <c:v>0.09</c:v>
                </c:pt>
                <c:pt idx="9906">
                  <c:v>0.09</c:v>
                </c:pt>
                <c:pt idx="9907">
                  <c:v>9.0999999999999998E-2</c:v>
                </c:pt>
                <c:pt idx="9908">
                  <c:v>9.0999999999999998E-2</c:v>
                </c:pt>
                <c:pt idx="9909">
                  <c:v>0.09</c:v>
                </c:pt>
                <c:pt idx="9910">
                  <c:v>8.8999999999999996E-2</c:v>
                </c:pt>
                <c:pt idx="9911">
                  <c:v>8.8999999999999996E-2</c:v>
                </c:pt>
                <c:pt idx="9912">
                  <c:v>0.09</c:v>
                </c:pt>
                <c:pt idx="9913">
                  <c:v>0.09</c:v>
                </c:pt>
                <c:pt idx="9914">
                  <c:v>0.09</c:v>
                </c:pt>
                <c:pt idx="9915">
                  <c:v>0.09</c:v>
                </c:pt>
                <c:pt idx="9916">
                  <c:v>8.8999999999999996E-2</c:v>
                </c:pt>
                <c:pt idx="9917">
                  <c:v>8.7999999999999995E-2</c:v>
                </c:pt>
                <c:pt idx="9918">
                  <c:v>8.8999999999999996E-2</c:v>
                </c:pt>
                <c:pt idx="9919">
                  <c:v>8.8999999999999996E-2</c:v>
                </c:pt>
                <c:pt idx="9920">
                  <c:v>0.09</c:v>
                </c:pt>
                <c:pt idx="9921">
                  <c:v>8.8999999999999996E-2</c:v>
                </c:pt>
                <c:pt idx="9922">
                  <c:v>0.09</c:v>
                </c:pt>
                <c:pt idx="9923">
                  <c:v>8.8999999999999996E-2</c:v>
                </c:pt>
                <c:pt idx="9924">
                  <c:v>8.8999999999999996E-2</c:v>
                </c:pt>
                <c:pt idx="9925">
                  <c:v>0.09</c:v>
                </c:pt>
                <c:pt idx="9926">
                  <c:v>0.09</c:v>
                </c:pt>
                <c:pt idx="9927">
                  <c:v>0.09</c:v>
                </c:pt>
                <c:pt idx="9928">
                  <c:v>8.8999999999999996E-2</c:v>
                </c:pt>
                <c:pt idx="9929">
                  <c:v>8.8999999999999996E-2</c:v>
                </c:pt>
                <c:pt idx="9930">
                  <c:v>8.8999999999999996E-2</c:v>
                </c:pt>
                <c:pt idx="9931">
                  <c:v>8.8999999999999996E-2</c:v>
                </c:pt>
                <c:pt idx="9932">
                  <c:v>8.8999999999999996E-2</c:v>
                </c:pt>
                <c:pt idx="9933">
                  <c:v>8.8999999999999996E-2</c:v>
                </c:pt>
                <c:pt idx="9934">
                  <c:v>8.8999999999999996E-2</c:v>
                </c:pt>
                <c:pt idx="9935">
                  <c:v>0.09</c:v>
                </c:pt>
                <c:pt idx="9936">
                  <c:v>0.09</c:v>
                </c:pt>
                <c:pt idx="9937">
                  <c:v>0.09</c:v>
                </c:pt>
                <c:pt idx="9938">
                  <c:v>0.09</c:v>
                </c:pt>
                <c:pt idx="9939">
                  <c:v>0.09</c:v>
                </c:pt>
                <c:pt idx="9940">
                  <c:v>0.09</c:v>
                </c:pt>
                <c:pt idx="9941">
                  <c:v>9.0999999999999998E-2</c:v>
                </c:pt>
                <c:pt idx="9942">
                  <c:v>9.0999999999999998E-2</c:v>
                </c:pt>
                <c:pt idx="9943">
                  <c:v>9.0999999999999998E-2</c:v>
                </c:pt>
                <c:pt idx="9944">
                  <c:v>0.09</c:v>
                </c:pt>
                <c:pt idx="9945">
                  <c:v>0.09</c:v>
                </c:pt>
                <c:pt idx="9946">
                  <c:v>9.0999999999999998E-2</c:v>
                </c:pt>
                <c:pt idx="9947">
                  <c:v>9.0999999999999998E-2</c:v>
                </c:pt>
                <c:pt idx="9948">
                  <c:v>9.0999999999999998E-2</c:v>
                </c:pt>
                <c:pt idx="9949">
                  <c:v>9.0999999999999998E-2</c:v>
                </c:pt>
                <c:pt idx="9950">
                  <c:v>9.0999999999999998E-2</c:v>
                </c:pt>
                <c:pt idx="9951">
                  <c:v>9.1999999999999998E-2</c:v>
                </c:pt>
                <c:pt idx="9952">
                  <c:v>9.0999999999999998E-2</c:v>
                </c:pt>
                <c:pt idx="9953">
                  <c:v>9.0999999999999998E-2</c:v>
                </c:pt>
                <c:pt idx="9954">
                  <c:v>0.09</c:v>
                </c:pt>
                <c:pt idx="9955">
                  <c:v>9.1999999999999998E-2</c:v>
                </c:pt>
                <c:pt idx="9956">
                  <c:v>9.0999999999999998E-2</c:v>
                </c:pt>
                <c:pt idx="9957">
                  <c:v>9.0999999999999998E-2</c:v>
                </c:pt>
                <c:pt idx="9958">
                  <c:v>9.0999999999999998E-2</c:v>
                </c:pt>
                <c:pt idx="9959">
                  <c:v>9.0999999999999998E-2</c:v>
                </c:pt>
                <c:pt idx="9960">
                  <c:v>0.09</c:v>
                </c:pt>
                <c:pt idx="9961">
                  <c:v>9.0999999999999998E-2</c:v>
                </c:pt>
                <c:pt idx="9962">
                  <c:v>0.09</c:v>
                </c:pt>
                <c:pt idx="9963">
                  <c:v>0.09</c:v>
                </c:pt>
                <c:pt idx="9964">
                  <c:v>0.09</c:v>
                </c:pt>
                <c:pt idx="9965">
                  <c:v>0.09</c:v>
                </c:pt>
                <c:pt idx="9966">
                  <c:v>0.09</c:v>
                </c:pt>
                <c:pt idx="9967">
                  <c:v>0.09</c:v>
                </c:pt>
                <c:pt idx="9968">
                  <c:v>0.09</c:v>
                </c:pt>
                <c:pt idx="9969">
                  <c:v>9.0999999999999998E-2</c:v>
                </c:pt>
                <c:pt idx="9970">
                  <c:v>9.0999999999999998E-2</c:v>
                </c:pt>
                <c:pt idx="9971">
                  <c:v>0.09</c:v>
                </c:pt>
                <c:pt idx="9972">
                  <c:v>0.09</c:v>
                </c:pt>
                <c:pt idx="9973">
                  <c:v>8.8999999999999996E-2</c:v>
                </c:pt>
                <c:pt idx="9974">
                  <c:v>9.0999999999999998E-2</c:v>
                </c:pt>
                <c:pt idx="9975">
                  <c:v>0.09</c:v>
                </c:pt>
                <c:pt idx="9976">
                  <c:v>0.09</c:v>
                </c:pt>
                <c:pt idx="9977">
                  <c:v>0.09</c:v>
                </c:pt>
                <c:pt idx="9978">
                  <c:v>0.09</c:v>
                </c:pt>
                <c:pt idx="9979">
                  <c:v>0.09</c:v>
                </c:pt>
                <c:pt idx="9980">
                  <c:v>0.09</c:v>
                </c:pt>
                <c:pt idx="9981">
                  <c:v>9.0999999999999998E-2</c:v>
                </c:pt>
                <c:pt idx="9982">
                  <c:v>9.0999999999999998E-2</c:v>
                </c:pt>
                <c:pt idx="9983">
                  <c:v>9.0999999999999998E-2</c:v>
                </c:pt>
                <c:pt idx="9984">
                  <c:v>9.0999999999999998E-2</c:v>
                </c:pt>
                <c:pt idx="9985">
                  <c:v>9.0999999999999998E-2</c:v>
                </c:pt>
                <c:pt idx="9986">
                  <c:v>9.0999999999999998E-2</c:v>
                </c:pt>
                <c:pt idx="9987">
                  <c:v>0.09</c:v>
                </c:pt>
                <c:pt idx="9988">
                  <c:v>9.0999999999999998E-2</c:v>
                </c:pt>
                <c:pt idx="9989">
                  <c:v>9.1999999999999998E-2</c:v>
                </c:pt>
                <c:pt idx="9990">
                  <c:v>9.0999999999999998E-2</c:v>
                </c:pt>
                <c:pt idx="9991">
                  <c:v>9.0999999999999998E-2</c:v>
                </c:pt>
                <c:pt idx="9992">
                  <c:v>9.0999999999999998E-2</c:v>
                </c:pt>
                <c:pt idx="9993">
                  <c:v>9.1999999999999998E-2</c:v>
                </c:pt>
                <c:pt idx="9994">
                  <c:v>9.0999999999999998E-2</c:v>
                </c:pt>
                <c:pt idx="9995">
                  <c:v>9.0999999999999998E-2</c:v>
                </c:pt>
                <c:pt idx="9996">
                  <c:v>9.0999999999999998E-2</c:v>
                </c:pt>
                <c:pt idx="9997">
                  <c:v>9.0999999999999998E-2</c:v>
                </c:pt>
                <c:pt idx="9998">
                  <c:v>9.1999999999999998E-2</c:v>
                </c:pt>
                <c:pt idx="9999">
                  <c:v>0.09</c:v>
                </c:pt>
                <c:pt idx="10000">
                  <c:v>0.09</c:v>
                </c:pt>
                <c:pt idx="10001">
                  <c:v>9.0999999999999998E-2</c:v>
                </c:pt>
                <c:pt idx="10002">
                  <c:v>9.0999999999999998E-2</c:v>
                </c:pt>
                <c:pt idx="10003">
                  <c:v>0.09</c:v>
                </c:pt>
                <c:pt idx="10004">
                  <c:v>0.09</c:v>
                </c:pt>
                <c:pt idx="10005">
                  <c:v>9.0999999999999998E-2</c:v>
                </c:pt>
                <c:pt idx="10006">
                  <c:v>9.1999999999999998E-2</c:v>
                </c:pt>
                <c:pt idx="10007">
                  <c:v>0.09</c:v>
                </c:pt>
                <c:pt idx="10008">
                  <c:v>9.0999999999999998E-2</c:v>
                </c:pt>
                <c:pt idx="10009">
                  <c:v>8.8999999999999996E-2</c:v>
                </c:pt>
                <c:pt idx="10010">
                  <c:v>0.09</c:v>
                </c:pt>
                <c:pt idx="10011">
                  <c:v>9.0999999999999998E-2</c:v>
                </c:pt>
                <c:pt idx="10012">
                  <c:v>9.0999999999999998E-2</c:v>
                </c:pt>
                <c:pt idx="10013">
                  <c:v>0.09</c:v>
                </c:pt>
                <c:pt idx="10014">
                  <c:v>0.09</c:v>
                </c:pt>
                <c:pt idx="10015">
                  <c:v>9.0999999999999998E-2</c:v>
                </c:pt>
                <c:pt idx="10016">
                  <c:v>9.0999999999999998E-2</c:v>
                </c:pt>
                <c:pt idx="10017">
                  <c:v>9.0999999999999998E-2</c:v>
                </c:pt>
                <c:pt idx="10018">
                  <c:v>9.0999999999999998E-2</c:v>
                </c:pt>
                <c:pt idx="10019">
                  <c:v>0.09</c:v>
                </c:pt>
                <c:pt idx="10020">
                  <c:v>9.0999999999999998E-2</c:v>
                </c:pt>
                <c:pt idx="10021">
                  <c:v>9.0999999999999998E-2</c:v>
                </c:pt>
                <c:pt idx="10022">
                  <c:v>9.0999999999999998E-2</c:v>
                </c:pt>
                <c:pt idx="10023">
                  <c:v>9.0999999999999998E-2</c:v>
                </c:pt>
                <c:pt idx="10024">
                  <c:v>9.0999999999999998E-2</c:v>
                </c:pt>
                <c:pt idx="10025">
                  <c:v>0.09</c:v>
                </c:pt>
                <c:pt idx="10026">
                  <c:v>0.09</c:v>
                </c:pt>
                <c:pt idx="10027">
                  <c:v>0.09</c:v>
                </c:pt>
                <c:pt idx="10028">
                  <c:v>0.09</c:v>
                </c:pt>
                <c:pt idx="10029">
                  <c:v>0.09</c:v>
                </c:pt>
                <c:pt idx="10030">
                  <c:v>0.09</c:v>
                </c:pt>
                <c:pt idx="10031">
                  <c:v>9.0999999999999998E-2</c:v>
                </c:pt>
                <c:pt idx="10032">
                  <c:v>9.0999999999999998E-2</c:v>
                </c:pt>
                <c:pt idx="10033">
                  <c:v>0.09</c:v>
                </c:pt>
                <c:pt idx="10034">
                  <c:v>8.8999999999999996E-2</c:v>
                </c:pt>
                <c:pt idx="10035">
                  <c:v>0.09</c:v>
                </c:pt>
                <c:pt idx="10036">
                  <c:v>0.09</c:v>
                </c:pt>
                <c:pt idx="10037">
                  <c:v>8.8999999999999996E-2</c:v>
                </c:pt>
                <c:pt idx="10038">
                  <c:v>8.8999999999999996E-2</c:v>
                </c:pt>
                <c:pt idx="10039">
                  <c:v>0.09</c:v>
                </c:pt>
                <c:pt idx="10040">
                  <c:v>0.09</c:v>
                </c:pt>
                <c:pt idx="10041">
                  <c:v>0.09</c:v>
                </c:pt>
                <c:pt idx="10042">
                  <c:v>0.09</c:v>
                </c:pt>
                <c:pt idx="10043">
                  <c:v>0.09</c:v>
                </c:pt>
                <c:pt idx="10044">
                  <c:v>8.8999999999999996E-2</c:v>
                </c:pt>
                <c:pt idx="10045">
                  <c:v>0.09</c:v>
                </c:pt>
                <c:pt idx="10046">
                  <c:v>0.09</c:v>
                </c:pt>
                <c:pt idx="10047">
                  <c:v>8.8999999999999996E-2</c:v>
                </c:pt>
                <c:pt idx="10048">
                  <c:v>0.09</c:v>
                </c:pt>
                <c:pt idx="10049">
                  <c:v>8.8999999999999996E-2</c:v>
                </c:pt>
                <c:pt idx="10050">
                  <c:v>8.8999999999999996E-2</c:v>
                </c:pt>
                <c:pt idx="10051">
                  <c:v>8.8999999999999996E-2</c:v>
                </c:pt>
                <c:pt idx="10052">
                  <c:v>8.7999999999999995E-2</c:v>
                </c:pt>
                <c:pt idx="10053">
                  <c:v>8.7999999999999995E-2</c:v>
                </c:pt>
                <c:pt idx="10054">
                  <c:v>8.8999999999999996E-2</c:v>
                </c:pt>
                <c:pt idx="10055">
                  <c:v>0.09</c:v>
                </c:pt>
                <c:pt idx="10056">
                  <c:v>0.09</c:v>
                </c:pt>
                <c:pt idx="10057">
                  <c:v>8.8999999999999996E-2</c:v>
                </c:pt>
                <c:pt idx="10058">
                  <c:v>8.8999999999999996E-2</c:v>
                </c:pt>
                <c:pt idx="10059">
                  <c:v>8.8999999999999996E-2</c:v>
                </c:pt>
                <c:pt idx="10060">
                  <c:v>0.09</c:v>
                </c:pt>
                <c:pt idx="10061">
                  <c:v>8.8999999999999996E-2</c:v>
                </c:pt>
                <c:pt idx="10062">
                  <c:v>8.8999999999999996E-2</c:v>
                </c:pt>
                <c:pt idx="10063">
                  <c:v>8.8999999999999996E-2</c:v>
                </c:pt>
                <c:pt idx="10064">
                  <c:v>0.09</c:v>
                </c:pt>
                <c:pt idx="10065">
                  <c:v>0.09</c:v>
                </c:pt>
                <c:pt idx="10066">
                  <c:v>8.8999999999999996E-2</c:v>
                </c:pt>
                <c:pt idx="10067">
                  <c:v>8.8999999999999996E-2</c:v>
                </c:pt>
                <c:pt idx="10068">
                  <c:v>8.8999999999999996E-2</c:v>
                </c:pt>
                <c:pt idx="10069">
                  <c:v>8.8999999999999996E-2</c:v>
                </c:pt>
                <c:pt idx="10070">
                  <c:v>8.8999999999999996E-2</c:v>
                </c:pt>
                <c:pt idx="10071">
                  <c:v>8.8999999999999996E-2</c:v>
                </c:pt>
                <c:pt idx="10072">
                  <c:v>8.8999999999999996E-2</c:v>
                </c:pt>
                <c:pt idx="10073">
                  <c:v>8.8999999999999996E-2</c:v>
                </c:pt>
                <c:pt idx="10074">
                  <c:v>8.8999999999999996E-2</c:v>
                </c:pt>
                <c:pt idx="10075">
                  <c:v>8.7999999999999995E-2</c:v>
                </c:pt>
                <c:pt idx="10076">
                  <c:v>8.7999999999999995E-2</c:v>
                </c:pt>
                <c:pt idx="10077">
                  <c:v>8.7999999999999995E-2</c:v>
                </c:pt>
                <c:pt idx="10078">
                  <c:v>8.8999999999999996E-2</c:v>
                </c:pt>
                <c:pt idx="10079">
                  <c:v>8.7999999999999995E-2</c:v>
                </c:pt>
                <c:pt idx="10080">
                  <c:v>8.7999999999999995E-2</c:v>
                </c:pt>
                <c:pt idx="10081">
                  <c:v>8.7999999999999995E-2</c:v>
                </c:pt>
                <c:pt idx="10082">
                  <c:v>8.7999999999999995E-2</c:v>
                </c:pt>
                <c:pt idx="10083">
                  <c:v>8.8999999999999996E-2</c:v>
                </c:pt>
                <c:pt idx="10084">
                  <c:v>8.7999999999999995E-2</c:v>
                </c:pt>
                <c:pt idx="10085">
                  <c:v>8.8999999999999996E-2</c:v>
                </c:pt>
                <c:pt idx="10086">
                  <c:v>8.8999999999999996E-2</c:v>
                </c:pt>
                <c:pt idx="10087">
                  <c:v>8.6999999999999994E-2</c:v>
                </c:pt>
                <c:pt idx="10088">
                  <c:v>8.5999999999999993E-2</c:v>
                </c:pt>
                <c:pt idx="10089">
                  <c:v>8.7999999999999995E-2</c:v>
                </c:pt>
                <c:pt idx="10090">
                  <c:v>8.7999999999999995E-2</c:v>
                </c:pt>
                <c:pt idx="10091">
                  <c:v>8.7999999999999995E-2</c:v>
                </c:pt>
                <c:pt idx="10092">
                  <c:v>8.7999999999999995E-2</c:v>
                </c:pt>
                <c:pt idx="10093">
                  <c:v>8.7999999999999995E-2</c:v>
                </c:pt>
                <c:pt idx="10094">
                  <c:v>8.8999999999999996E-2</c:v>
                </c:pt>
                <c:pt idx="10095">
                  <c:v>8.7999999999999995E-2</c:v>
                </c:pt>
                <c:pt idx="10096">
                  <c:v>8.7999999999999995E-2</c:v>
                </c:pt>
                <c:pt idx="10097">
                  <c:v>8.8999999999999996E-2</c:v>
                </c:pt>
                <c:pt idx="10098">
                  <c:v>8.8999999999999996E-2</c:v>
                </c:pt>
                <c:pt idx="10099">
                  <c:v>8.7999999999999995E-2</c:v>
                </c:pt>
                <c:pt idx="10100">
                  <c:v>8.7999999999999995E-2</c:v>
                </c:pt>
                <c:pt idx="10101">
                  <c:v>8.7999999999999995E-2</c:v>
                </c:pt>
                <c:pt idx="10102">
                  <c:v>8.8999999999999996E-2</c:v>
                </c:pt>
                <c:pt idx="10103">
                  <c:v>8.7999999999999995E-2</c:v>
                </c:pt>
                <c:pt idx="10104">
                  <c:v>8.6999999999999994E-2</c:v>
                </c:pt>
                <c:pt idx="10105">
                  <c:v>8.7999999999999995E-2</c:v>
                </c:pt>
                <c:pt idx="10106">
                  <c:v>8.8999999999999996E-2</c:v>
                </c:pt>
                <c:pt idx="10107">
                  <c:v>8.7999999999999995E-2</c:v>
                </c:pt>
                <c:pt idx="10108">
                  <c:v>8.7999999999999995E-2</c:v>
                </c:pt>
                <c:pt idx="10109">
                  <c:v>8.8999999999999996E-2</c:v>
                </c:pt>
                <c:pt idx="10110">
                  <c:v>0.09</c:v>
                </c:pt>
                <c:pt idx="10111">
                  <c:v>0.09</c:v>
                </c:pt>
                <c:pt idx="10112">
                  <c:v>0.09</c:v>
                </c:pt>
                <c:pt idx="10113">
                  <c:v>8.8999999999999996E-2</c:v>
                </c:pt>
                <c:pt idx="10114">
                  <c:v>8.8999999999999996E-2</c:v>
                </c:pt>
                <c:pt idx="10115">
                  <c:v>8.8999999999999996E-2</c:v>
                </c:pt>
                <c:pt idx="10116">
                  <c:v>8.8999999999999996E-2</c:v>
                </c:pt>
                <c:pt idx="10117">
                  <c:v>8.7999999999999995E-2</c:v>
                </c:pt>
                <c:pt idx="10118">
                  <c:v>8.8999999999999996E-2</c:v>
                </c:pt>
                <c:pt idx="10119">
                  <c:v>8.8999999999999996E-2</c:v>
                </c:pt>
                <c:pt idx="10120">
                  <c:v>0.09</c:v>
                </c:pt>
                <c:pt idx="10121">
                  <c:v>0.09</c:v>
                </c:pt>
                <c:pt idx="10122">
                  <c:v>0.09</c:v>
                </c:pt>
                <c:pt idx="10123">
                  <c:v>8.7999999999999995E-2</c:v>
                </c:pt>
                <c:pt idx="10124">
                  <c:v>8.8999999999999996E-2</c:v>
                </c:pt>
                <c:pt idx="10125">
                  <c:v>8.8999999999999996E-2</c:v>
                </c:pt>
                <c:pt idx="10126">
                  <c:v>0.09</c:v>
                </c:pt>
                <c:pt idx="10127">
                  <c:v>8.8999999999999996E-2</c:v>
                </c:pt>
                <c:pt idx="10128">
                  <c:v>8.8999999999999996E-2</c:v>
                </c:pt>
                <c:pt idx="10129">
                  <c:v>0.09</c:v>
                </c:pt>
                <c:pt idx="10130">
                  <c:v>8.8999999999999996E-2</c:v>
                </c:pt>
                <c:pt idx="10131">
                  <c:v>8.8999999999999996E-2</c:v>
                </c:pt>
                <c:pt idx="10132">
                  <c:v>8.8999999999999996E-2</c:v>
                </c:pt>
                <c:pt idx="10133">
                  <c:v>8.8999999999999996E-2</c:v>
                </c:pt>
                <c:pt idx="10134">
                  <c:v>9.0999999999999998E-2</c:v>
                </c:pt>
                <c:pt idx="10135">
                  <c:v>9.0999999999999998E-2</c:v>
                </c:pt>
                <c:pt idx="10136">
                  <c:v>9.0999999999999998E-2</c:v>
                </c:pt>
                <c:pt idx="10137">
                  <c:v>0.09</c:v>
                </c:pt>
                <c:pt idx="10138">
                  <c:v>0.09</c:v>
                </c:pt>
                <c:pt idx="10139">
                  <c:v>0.09</c:v>
                </c:pt>
                <c:pt idx="10140">
                  <c:v>0.09</c:v>
                </c:pt>
                <c:pt idx="10141">
                  <c:v>0.09</c:v>
                </c:pt>
                <c:pt idx="10142">
                  <c:v>8.8999999999999996E-2</c:v>
                </c:pt>
                <c:pt idx="10143">
                  <c:v>0.09</c:v>
                </c:pt>
                <c:pt idx="10144">
                  <c:v>8.8999999999999996E-2</c:v>
                </c:pt>
                <c:pt idx="10145">
                  <c:v>8.8999999999999996E-2</c:v>
                </c:pt>
                <c:pt idx="10146">
                  <c:v>8.8999999999999996E-2</c:v>
                </c:pt>
                <c:pt idx="10147">
                  <c:v>8.8999999999999996E-2</c:v>
                </c:pt>
                <c:pt idx="10148">
                  <c:v>8.8999999999999996E-2</c:v>
                </c:pt>
                <c:pt idx="10149">
                  <c:v>8.8999999999999996E-2</c:v>
                </c:pt>
                <c:pt idx="10150">
                  <c:v>8.8999999999999996E-2</c:v>
                </c:pt>
                <c:pt idx="10151">
                  <c:v>8.8999999999999996E-2</c:v>
                </c:pt>
                <c:pt idx="10152">
                  <c:v>8.7999999999999995E-2</c:v>
                </c:pt>
                <c:pt idx="10153">
                  <c:v>8.8999999999999996E-2</c:v>
                </c:pt>
                <c:pt idx="10154">
                  <c:v>8.8999999999999996E-2</c:v>
                </c:pt>
                <c:pt idx="10155">
                  <c:v>8.8999999999999996E-2</c:v>
                </c:pt>
                <c:pt idx="10156">
                  <c:v>8.7999999999999995E-2</c:v>
                </c:pt>
                <c:pt idx="10157">
                  <c:v>8.8999999999999996E-2</c:v>
                </c:pt>
                <c:pt idx="10158">
                  <c:v>8.7999999999999995E-2</c:v>
                </c:pt>
                <c:pt idx="10159">
                  <c:v>8.8999999999999996E-2</c:v>
                </c:pt>
                <c:pt idx="10160">
                  <c:v>8.8999999999999996E-2</c:v>
                </c:pt>
                <c:pt idx="10161">
                  <c:v>8.8999999999999996E-2</c:v>
                </c:pt>
                <c:pt idx="10162">
                  <c:v>8.8999999999999996E-2</c:v>
                </c:pt>
                <c:pt idx="10163">
                  <c:v>8.7999999999999995E-2</c:v>
                </c:pt>
                <c:pt idx="10164">
                  <c:v>8.7999999999999995E-2</c:v>
                </c:pt>
                <c:pt idx="10165">
                  <c:v>8.8999999999999996E-2</c:v>
                </c:pt>
                <c:pt idx="10166">
                  <c:v>8.7999999999999995E-2</c:v>
                </c:pt>
                <c:pt idx="10167">
                  <c:v>8.7999999999999995E-2</c:v>
                </c:pt>
                <c:pt idx="10168">
                  <c:v>8.7999999999999995E-2</c:v>
                </c:pt>
                <c:pt idx="10169">
                  <c:v>8.7999999999999995E-2</c:v>
                </c:pt>
                <c:pt idx="10170">
                  <c:v>8.7999999999999995E-2</c:v>
                </c:pt>
                <c:pt idx="10171">
                  <c:v>8.7999999999999995E-2</c:v>
                </c:pt>
                <c:pt idx="10172">
                  <c:v>8.8999999999999996E-2</c:v>
                </c:pt>
                <c:pt idx="10173">
                  <c:v>8.8999999999999996E-2</c:v>
                </c:pt>
                <c:pt idx="10174">
                  <c:v>8.8999999999999996E-2</c:v>
                </c:pt>
                <c:pt idx="10175">
                  <c:v>0.09</c:v>
                </c:pt>
                <c:pt idx="10176">
                  <c:v>0.09</c:v>
                </c:pt>
                <c:pt idx="10177">
                  <c:v>0.09</c:v>
                </c:pt>
                <c:pt idx="10178">
                  <c:v>0.09</c:v>
                </c:pt>
                <c:pt idx="10179">
                  <c:v>0.09</c:v>
                </c:pt>
                <c:pt idx="10180">
                  <c:v>9.0999999999999998E-2</c:v>
                </c:pt>
                <c:pt idx="10181">
                  <c:v>9.0999999999999998E-2</c:v>
                </c:pt>
                <c:pt idx="10182">
                  <c:v>9.0999999999999998E-2</c:v>
                </c:pt>
                <c:pt idx="10183">
                  <c:v>9.0999999999999998E-2</c:v>
                </c:pt>
                <c:pt idx="10184">
                  <c:v>9.0999999999999998E-2</c:v>
                </c:pt>
                <c:pt idx="10185">
                  <c:v>0.09</c:v>
                </c:pt>
                <c:pt idx="10186">
                  <c:v>9.0999999999999998E-2</c:v>
                </c:pt>
                <c:pt idx="10187">
                  <c:v>9.0999999999999998E-2</c:v>
                </c:pt>
                <c:pt idx="10188">
                  <c:v>0.09</c:v>
                </c:pt>
                <c:pt idx="10189">
                  <c:v>9.0999999999999998E-2</c:v>
                </c:pt>
                <c:pt idx="10190">
                  <c:v>9.0999999999999998E-2</c:v>
                </c:pt>
                <c:pt idx="10191">
                  <c:v>9.0999999999999998E-2</c:v>
                </c:pt>
                <c:pt idx="10192">
                  <c:v>9.0999999999999998E-2</c:v>
                </c:pt>
                <c:pt idx="10193">
                  <c:v>9.0999999999999998E-2</c:v>
                </c:pt>
                <c:pt idx="10194">
                  <c:v>9.0999999999999998E-2</c:v>
                </c:pt>
                <c:pt idx="10195">
                  <c:v>9.0999999999999998E-2</c:v>
                </c:pt>
                <c:pt idx="10196">
                  <c:v>0.09</c:v>
                </c:pt>
                <c:pt idx="10197">
                  <c:v>9.0999999999999998E-2</c:v>
                </c:pt>
                <c:pt idx="10198">
                  <c:v>9.0999999999999998E-2</c:v>
                </c:pt>
                <c:pt idx="10199">
                  <c:v>0.09</c:v>
                </c:pt>
                <c:pt idx="10200">
                  <c:v>9.0999999999999998E-2</c:v>
                </c:pt>
                <c:pt idx="10201">
                  <c:v>9.0999999999999998E-2</c:v>
                </c:pt>
                <c:pt idx="10202">
                  <c:v>9.0999999999999998E-2</c:v>
                </c:pt>
                <c:pt idx="10203">
                  <c:v>9.0999999999999998E-2</c:v>
                </c:pt>
                <c:pt idx="10204">
                  <c:v>9.0999999999999998E-2</c:v>
                </c:pt>
                <c:pt idx="10205">
                  <c:v>9.0999999999999998E-2</c:v>
                </c:pt>
                <c:pt idx="10206">
                  <c:v>9.0999999999999998E-2</c:v>
                </c:pt>
                <c:pt idx="10207">
                  <c:v>9.0999999999999998E-2</c:v>
                </c:pt>
                <c:pt idx="10208">
                  <c:v>0.09</c:v>
                </c:pt>
                <c:pt idx="10209">
                  <c:v>0.09</c:v>
                </c:pt>
                <c:pt idx="10210">
                  <c:v>9.0999999999999998E-2</c:v>
                </c:pt>
                <c:pt idx="10211">
                  <c:v>9.0999999999999998E-2</c:v>
                </c:pt>
                <c:pt idx="10212">
                  <c:v>0.09</c:v>
                </c:pt>
                <c:pt idx="10213">
                  <c:v>0.09</c:v>
                </c:pt>
                <c:pt idx="10214">
                  <c:v>0.09</c:v>
                </c:pt>
                <c:pt idx="10215">
                  <c:v>8.8999999999999996E-2</c:v>
                </c:pt>
                <c:pt idx="10216">
                  <c:v>0.09</c:v>
                </c:pt>
                <c:pt idx="10217">
                  <c:v>0.09</c:v>
                </c:pt>
                <c:pt idx="10218">
                  <c:v>9.0999999999999998E-2</c:v>
                </c:pt>
                <c:pt idx="10219">
                  <c:v>9.0999999999999998E-2</c:v>
                </c:pt>
                <c:pt idx="10220">
                  <c:v>9.0999999999999998E-2</c:v>
                </c:pt>
                <c:pt idx="10221">
                  <c:v>0.09</c:v>
                </c:pt>
                <c:pt idx="10222">
                  <c:v>0.09</c:v>
                </c:pt>
                <c:pt idx="10223">
                  <c:v>8.8999999999999996E-2</c:v>
                </c:pt>
                <c:pt idx="10224">
                  <c:v>8.8999999999999996E-2</c:v>
                </c:pt>
                <c:pt idx="10225">
                  <c:v>8.8999999999999996E-2</c:v>
                </c:pt>
                <c:pt idx="10226">
                  <c:v>8.8999999999999996E-2</c:v>
                </c:pt>
                <c:pt idx="10227">
                  <c:v>0.09</c:v>
                </c:pt>
                <c:pt idx="10228">
                  <c:v>0.09</c:v>
                </c:pt>
                <c:pt idx="10229">
                  <c:v>0.09</c:v>
                </c:pt>
                <c:pt idx="10230">
                  <c:v>8.8999999999999996E-2</c:v>
                </c:pt>
                <c:pt idx="10231">
                  <c:v>0.09</c:v>
                </c:pt>
                <c:pt idx="10232">
                  <c:v>0.09</c:v>
                </c:pt>
                <c:pt idx="10233">
                  <c:v>8.8999999999999996E-2</c:v>
                </c:pt>
                <c:pt idx="10234">
                  <c:v>8.8999999999999996E-2</c:v>
                </c:pt>
                <c:pt idx="10235">
                  <c:v>0.09</c:v>
                </c:pt>
                <c:pt idx="10236">
                  <c:v>0.09</c:v>
                </c:pt>
                <c:pt idx="10237">
                  <c:v>0.09</c:v>
                </c:pt>
                <c:pt idx="10238">
                  <c:v>0.09</c:v>
                </c:pt>
                <c:pt idx="10239">
                  <c:v>8.8999999999999996E-2</c:v>
                </c:pt>
                <c:pt idx="10240">
                  <c:v>8.8999999999999996E-2</c:v>
                </c:pt>
                <c:pt idx="10241">
                  <c:v>8.8999999999999996E-2</c:v>
                </c:pt>
                <c:pt idx="10242">
                  <c:v>8.8999999999999996E-2</c:v>
                </c:pt>
                <c:pt idx="10243">
                  <c:v>8.8999999999999996E-2</c:v>
                </c:pt>
                <c:pt idx="10244">
                  <c:v>8.8999999999999996E-2</c:v>
                </c:pt>
                <c:pt idx="10245">
                  <c:v>8.8999999999999996E-2</c:v>
                </c:pt>
                <c:pt idx="10246">
                  <c:v>8.8999999999999996E-2</c:v>
                </c:pt>
                <c:pt idx="10247">
                  <c:v>8.8999999999999996E-2</c:v>
                </c:pt>
                <c:pt idx="10248">
                  <c:v>0.09</c:v>
                </c:pt>
                <c:pt idx="10249">
                  <c:v>8.8999999999999996E-2</c:v>
                </c:pt>
                <c:pt idx="10250">
                  <c:v>0.09</c:v>
                </c:pt>
                <c:pt idx="10251">
                  <c:v>0.09</c:v>
                </c:pt>
                <c:pt idx="10252">
                  <c:v>0.09</c:v>
                </c:pt>
                <c:pt idx="10253">
                  <c:v>0.09</c:v>
                </c:pt>
                <c:pt idx="10254">
                  <c:v>0.09</c:v>
                </c:pt>
                <c:pt idx="10255">
                  <c:v>8.8999999999999996E-2</c:v>
                </c:pt>
                <c:pt idx="10256">
                  <c:v>8.8999999999999996E-2</c:v>
                </c:pt>
                <c:pt idx="10257">
                  <c:v>8.8999999999999996E-2</c:v>
                </c:pt>
                <c:pt idx="10258">
                  <c:v>8.7999999999999995E-2</c:v>
                </c:pt>
                <c:pt idx="10259">
                  <c:v>8.8999999999999996E-2</c:v>
                </c:pt>
                <c:pt idx="10260">
                  <c:v>8.8999999999999996E-2</c:v>
                </c:pt>
                <c:pt idx="10261">
                  <c:v>8.8999999999999996E-2</c:v>
                </c:pt>
                <c:pt idx="10262">
                  <c:v>8.8999999999999996E-2</c:v>
                </c:pt>
                <c:pt idx="10263">
                  <c:v>8.8999999999999996E-2</c:v>
                </c:pt>
                <c:pt idx="10264">
                  <c:v>0.09</c:v>
                </c:pt>
                <c:pt idx="10265">
                  <c:v>9.0999999999999998E-2</c:v>
                </c:pt>
                <c:pt idx="10266">
                  <c:v>0.09</c:v>
                </c:pt>
                <c:pt idx="10267">
                  <c:v>0.09</c:v>
                </c:pt>
                <c:pt idx="10268">
                  <c:v>9.0999999999999998E-2</c:v>
                </c:pt>
                <c:pt idx="10269">
                  <c:v>9.0999999999999998E-2</c:v>
                </c:pt>
                <c:pt idx="10270">
                  <c:v>0.09</c:v>
                </c:pt>
                <c:pt idx="10271">
                  <c:v>0.09</c:v>
                </c:pt>
                <c:pt idx="10272">
                  <c:v>0.09</c:v>
                </c:pt>
                <c:pt idx="10273">
                  <c:v>0.09</c:v>
                </c:pt>
                <c:pt idx="10274">
                  <c:v>0.09</c:v>
                </c:pt>
                <c:pt idx="10275">
                  <c:v>0.09</c:v>
                </c:pt>
                <c:pt idx="10276">
                  <c:v>9.0999999999999998E-2</c:v>
                </c:pt>
                <c:pt idx="10277">
                  <c:v>0.09</c:v>
                </c:pt>
                <c:pt idx="10278">
                  <c:v>9.0999999999999998E-2</c:v>
                </c:pt>
                <c:pt idx="10279">
                  <c:v>0.09</c:v>
                </c:pt>
                <c:pt idx="10280">
                  <c:v>9.0999999999999998E-2</c:v>
                </c:pt>
                <c:pt idx="10281">
                  <c:v>9.0999999999999998E-2</c:v>
                </c:pt>
                <c:pt idx="10282">
                  <c:v>9.0999999999999998E-2</c:v>
                </c:pt>
                <c:pt idx="10283">
                  <c:v>0.09</c:v>
                </c:pt>
                <c:pt idx="10284">
                  <c:v>0.09</c:v>
                </c:pt>
                <c:pt idx="10285">
                  <c:v>0.09</c:v>
                </c:pt>
                <c:pt idx="10286">
                  <c:v>9.0999999999999998E-2</c:v>
                </c:pt>
                <c:pt idx="10287">
                  <c:v>9.0999999999999998E-2</c:v>
                </c:pt>
                <c:pt idx="10288">
                  <c:v>9.0999999999999998E-2</c:v>
                </c:pt>
                <c:pt idx="10289">
                  <c:v>9.0999999999999998E-2</c:v>
                </c:pt>
                <c:pt idx="10290">
                  <c:v>9.0999999999999998E-2</c:v>
                </c:pt>
                <c:pt idx="10291">
                  <c:v>0.09</c:v>
                </c:pt>
                <c:pt idx="10292">
                  <c:v>0.09</c:v>
                </c:pt>
                <c:pt idx="10293">
                  <c:v>0.09</c:v>
                </c:pt>
                <c:pt idx="10294">
                  <c:v>0.09</c:v>
                </c:pt>
                <c:pt idx="10295">
                  <c:v>9.0999999999999998E-2</c:v>
                </c:pt>
                <c:pt idx="10296">
                  <c:v>9.0999999999999998E-2</c:v>
                </c:pt>
                <c:pt idx="10297">
                  <c:v>0.09</c:v>
                </c:pt>
                <c:pt idx="10298">
                  <c:v>0.09</c:v>
                </c:pt>
                <c:pt idx="10299">
                  <c:v>0.09</c:v>
                </c:pt>
                <c:pt idx="10300">
                  <c:v>0.09</c:v>
                </c:pt>
                <c:pt idx="10301">
                  <c:v>0.09</c:v>
                </c:pt>
                <c:pt idx="10302">
                  <c:v>8.8999999999999996E-2</c:v>
                </c:pt>
                <c:pt idx="10303">
                  <c:v>8.8999999999999996E-2</c:v>
                </c:pt>
                <c:pt idx="10304">
                  <c:v>0.09</c:v>
                </c:pt>
                <c:pt idx="10305">
                  <c:v>8.8999999999999996E-2</c:v>
                </c:pt>
                <c:pt idx="10306">
                  <c:v>0.09</c:v>
                </c:pt>
                <c:pt idx="10307">
                  <c:v>0.09</c:v>
                </c:pt>
                <c:pt idx="10308">
                  <c:v>0.09</c:v>
                </c:pt>
                <c:pt idx="10309">
                  <c:v>0.09</c:v>
                </c:pt>
                <c:pt idx="10310">
                  <c:v>0.09</c:v>
                </c:pt>
                <c:pt idx="10311">
                  <c:v>9.0999999999999998E-2</c:v>
                </c:pt>
                <c:pt idx="10312">
                  <c:v>0.09</c:v>
                </c:pt>
                <c:pt idx="10313">
                  <c:v>8.8999999999999996E-2</c:v>
                </c:pt>
                <c:pt idx="10314">
                  <c:v>0.09</c:v>
                </c:pt>
                <c:pt idx="10315">
                  <c:v>0.09</c:v>
                </c:pt>
                <c:pt idx="10316">
                  <c:v>0.09</c:v>
                </c:pt>
                <c:pt idx="10317">
                  <c:v>8.8999999999999996E-2</c:v>
                </c:pt>
                <c:pt idx="10318">
                  <c:v>0.09</c:v>
                </c:pt>
                <c:pt idx="10319">
                  <c:v>0.09</c:v>
                </c:pt>
                <c:pt idx="10320">
                  <c:v>8.8999999999999996E-2</c:v>
                </c:pt>
                <c:pt idx="10321">
                  <c:v>0.09</c:v>
                </c:pt>
                <c:pt idx="10322">
                  <c:v>0.09</c:v>
                </c:pt>
                <c:pt idx="10323">
                  <c:v>0.09</c:v>
                </c:pt>
                <c:pt idx="10324">
                  <c:v>8.8999999999999996E-2</c:v>
                </c:pt>
                <c:pt idx="10325">
                  <c:v>8.8999999999999996E-2</c:v>
                </c:pt>
                <c:pt idx="10326">
                  <c:v>8.8999999999999996E-2</c:v>
                </c:pt>
                <c:pt idx="10327">
                  <c:v>0.09</c:v>
                </c:pt>
                <c:pt idx="10328">
                  <c:v>0.09</c:v>
                </c:pt>
                <c:pt idx="10329">
                  <c:v>0.09</c:v>
                </c:pt>
                <c:pt idx="10330">
                  <c:v>0.09</c:v>
                </c:pt>
                <c:pt idx="10331">
                  <c:v>0.09</c:v>
                </c:pt>
                <c:pt idx="10332">
                  <c:v>0.09</c:v>
                </c:pt>
                <c:pt idx="10333">
                  <c:v>9.0999999999999998E-2</c:v>
                </c:pt>
                <c:pt idx="10334">
                  <c:v>0.09</c:v>
                </c:pt>
                <c:pt idx="10335">
                  <c:v>8.8999999999999996E-2</c:v>
                </c:pt>
                <c:pt idx="10336">
                  <c:v>0.09</c:v>
                </c:pt>
                <c:pt idx="10337">
                  <c:v>0.09</c:v>
                </c:pt>
                <c:pt idx="10338">
                  <c:v>8.8999999999999996E-2</c:v>
                </c:pt>
                <c:pt idx="10339">
                  <c:v>8.8999999999999996E-2</c:v>
                </c:pt>
                <c:pt idx="10340">
                  <c:v>0.09</c:v>
                </c:pt>
                <c:pt idx="10341">
                  <c:v>8.8999999999999996E-2</c:v>
                </c:pt>
                <c:pt idx="10342">
                  <c:v>8.8999999999999996E-2</c:v>
                </c:pt>
                <c:pt idx="10343">
                  <c:v>8.7999999999999995E-2</c:v>
                </c:pt>
                <c:pt idx="10344">
                  <c:v>8.8999999999999996E-2</c:v>
                </c:pt>
                <c:pt idx="10345">
                  <c:v>8.8999999999999996E-2</c:v>
                </c:pt>
                <c:pt idx="10346">
                  <c:v>8.8999999999999996E-2</c:v>
                </c:pt>
                <c:pt idx="10347">
                  <c:v>8.8999999999999996E-2</c:v>
                </c:pt>
                <c:pt idx="10348">
                  <c:v>8.8999999999999996E-2</c:v>
                </c:pt>
                <c:pt idx="10349">
                  <c:v>8.8999999999999996E-2</c:v>
                </c:pt>
                <c:pt idx="10350">
                  <c:v>8.8999999999999996E-2</c:v>
                </c:pt>
                <c:pt idx="10351">
                  <c:v>0.09</c:v>
                </c:pt>
                <c:pt idx="10352">
                  <c:v>0.09</c:v>
                </c:pt>
                <c:pt idx="10353">
                  <c:v>0.09</c:v>
                </c:pt>
                <c:pt idx="10354">
                  <c:v>9.0999999999999998E-2</c:v>
                </c:pt>
                <c:pt idx="10355">
                  <c:v>9.0999999999999998E-2</c:v>
                </c:pt>
                <c:pt idx="10356">
                  <c:v>9.0999999999999998E-2</c:v>
                </c:pt>
                <c:pt idx="10357">
                  <c:v>9.0999999999999998E-2</c:v>
                </c:pt>
                <c:pt idx="10358">
                  <c:v>0.09</c:v>
                </c:pt>
                <c:pt idx="10359">
                  <c:v>9.0999999999999998E-2</c:v>
                </c:pt>
                <c:pt idx="10360">
                  <c:v>9.0999999999999998E-2</c:v>
                </c:pt>
                <c:pt idx="10361">
                  <c:v>9.1999999999999998E-2</c:v>
                </c:pt>
                <c:pt idx="10362">
                  <c:v>9.0999999999999998E-2</c:v>
                </c:pt>
                <c:pt idx="10363">
                  <c:v>9.0999999999999998E-2</c:v>
                </c:pt>
                <c:pt idx="10364">
                  <c:v>9.0999999999999998E-2</c:v>
                </c:pt>
                <c:pt idx="10365">
                  <c:v>9.0999999999999998E-2</c:v>
                </c:pt>
                <c:pt idx="10366">
                  <c:v>9.0999999999999998E-2</c:v>
                </c:pt>
                <c:pt idx="10367">
                  <c:v>9.1999999999999998E-2</c:v>
                </c:pt>
                <c:pt idx="10368">
                  <c:v>9.0999999999999998E-2</c:v>
                </c:pt>
                <c:pt idx="10369">
                  <c:v>9.0999999999999998E-2</c:v>
                </c:pt>
                <c:pt idx="10370">
                  <c:v>0.09</c:v>
                </c:pt>
                <c:pt idx="10371">
                  <c:v>0.09</c:v>
                </c:pt>
                <c:pt idx="10372">
                  <c:v>0.09</c:v>
                </c:pt>
                <c:pt idx="10373">
                  <c:v>0.09</c:v>
                </c:pt>
                <c:pt idx="10374">
                  <c:v>0.09</c:v>
                </c:pt>
                <c:pt idx="10375">
                  <c:v>0.09</c:v>
                </c:pt>
                <c:pt idx="10376">
                  <c:v>0.09</c:v>
                </c:pt>
                <c:pt idx="10377">
                  <c:v>0.09</c:v>
                </c:pt>
                <c:pt idx="10378">
                  <c:v>0.09</c:v>
                </c:pt>
                <c:pt idx="10379">
                  <c:v>8.8999999999999996E-2</c:v>
                </c:pt>
                <c:pt idx="10380">
                  <c:v>8.8999999999999996E-2</c:v>
                </c:pt>
                <c:pt idx="10381">
                  <c:v>8.8999999999999996E-2</c:v>
                </c:pt>
                <c:pt idx="10382">
                  <c:v>0.09</c:v>
                </c:pt>
                <c:pt idx="10383">
                  <c:v>8.8999999999999996E-2</c:v>
                </c:pt>
                <c:pt idx="10384">
                  <c:v>8.8999999999999996E-2</c:v>
                </c:pt>
                <c:pt idx="10385">
                  <c:v>0.09</c:v>
                </c:pt>
                <c:pt idx="10386">
                  <c:v>0.09</c:v>
                </c:pt>
                <c:pt idx="10387">
                  <c:v>0.09</c:v>
                </c:pt>
                <c:pt idx="10388">
                  <c:v>8.8999999999999996E-2</c:v>
                </c:pt>
                <c:pt idx="10389">
                  <c:v>0.09</c:v>
                </c:pt>
                <c:pt idx="10390">
                  <c:v>0.09</c:v>
                </c:pt>
                <c:pt idx="10391">
                  <c:v>0.09</c:v>
                </c:pt>
                <c:pt idx="10392">
                  <c:v>8.8999999999999996E-2</c:v>
                </c:pt>
                <c:pt idx="10393">
                  <c:v>8.8999999999999996E-2</c:v>
                </c:pt>
                <c:pt idx="10394">
                  <c:v>8.8999999999999996E-2</c:v>
                </c:pt>
                <c:pt idx="10395">
                  <c:v>8.8999999999999996E-2</c:v>
                </c:pt>
                <c:pt idx="10396">
                  <c:v>0.09</c:v>
                </c:pt>
                <c:pt idx="10397">
                  <c:v>0.09</c:v>
                </c:pt>
                <c:pt idx="10398">
                  <c:v>9.0999999999999998E-2</c:v>
                </c:pt>
                <c:pt idx="10399">
                  <c:v>0.09</c:v>
                </c:pt>
                <c:pt idx="10400">
                  <c:v>0.09</c:v>
                </c:pt>
                <c:pt idx="10401">
                  <c:v>0.09</c:v>
                </c:pt>
                <c:pt idx="10402">
                  <c:v>0.09</c:v>
                </c:pt>
                <c:pt idx="10403">
                  <c:v>0.09</c:v>
                </c:pt>
                <c:pt idx="10404">
                  <c:v>9.0999999999999998E-2</c:v>
                </c:pt>
                <c:pt idx="10405">
                  <c:v>8.8999999999999996E-2</c:v>
                </c:pt>
                <c:pt idx="10406">
                  <c:v>0.09</c:v>
                </c:pt>
                <c:pt idx="10407">
                  <c:v>0.09</c:v>
                </c:pt>
                <c:pt idx="10408">
                  <c:v>0.09</c:v>
                </c:pt>
                <c:pt idx="10409">
                  <c:v>9.0999999999999998E-2</c:v>
                </c:pt>
                <c:pt idx="10410">
                  <c:v>0.09</c:v>
                </c:pt>
                <c:pt idx="10411">
                  <c:v>0.09</c:v>
                </c:pt>
                <c:pt idx="10412">
                  <c:v>0.09</c:v>
                </c:pt>
                <c:pt idx="10413">
                  <c:v>0.09</c:v>
                </c:pt>
                <c:pt idx="10414">
                  <c:v>0.09</c:v>
                </c:pt>
                <c:pt idx="10415">
                  <c:v>0.09</c:v>
                </c:pt>
                <c:pt idx="10416">
                  <c:v>0.09</c:v>
                </c:pt>
                <c:pt idx="10417">
                  <c:v>8.8999999999999996E-2</c:v>
                </c:pt>
                <c:pt idx="10418">
                  <c:v>8.8999999999999996E-2</c:v>
                </c:pt>
                <c:pt idx="10419">
                  <c:v>8.8999999999999996E-2</c:v>
                </c:pt>
                <c:pt idx="10420">
                  <c:v>8.8999999999999996E-2</c:v>
                </c:pt>
                <c:pt idx="10421">
                  <c:v>8.8999999999999996E-2</c:v>
                </c:pt>
                <c:pt idx="10422">
                  <c:v>0.09</c:v>
                </c:pt>
                <c:pt idx="10423">
                  <c:v>0.09</c:v>
                </c:pt>
                <c:pt idx="10424">
                  <c:v>0.09</c:v>
                </c:pt>
                <c:pt idx="10425">
                  <c:v>0.09</c:v>
                </c:pt>
                <c:pt idx="10426">
                  <c:v>0.09</c:v>
                </c:pt>
                <c:pt idx="10427">
                  <c:v>8.8999999999999996E-2</c:v>
                </c:pt>
                <c:pt idx="10428">
                  <c:v>0.09</c:v>
                </c:pt>
                <c:pt idx="10429">
                  <c:v>0.09</c:v>
                </c:pt>
                <c:pt idx="10430">
                  <c:v>0.09</c:v>
                </c:pt>
                <c:pt idx="10431">
                  <c:v>8.8999999999999996E-2</c:v>
                </c:pt>
                <c:pt idx="10432">
                  <c:v>8.8999999999999996E-2</c:v>
                </c:pt>
                <c:pt idx="10433">
                  <c:v>0.09</c:v>
                </c:pt>
                <c:pt idx="10434">
                  <c:v>8.8999999999999996E-2</c:v>
                </c:pt>
                <c:pt idx="10435">
                  <c:v>0.09</c:v>
                </c:pt>
                <c:pt idx="10436">
                  <c:v>8.7999999999999995E-2</c:v>
                </c:pt>
                <c:pt idx="10437">
                  <c:v>8.8999999999999996E-2</c:v>
                </c:pt>
                <c:pt idx="10438">
                  <c:v>8.8999999999999996E-2</c:v>
                </c:pt>
                <c:pt idx="10439">
                  <c:v>8.8999999999999996E-2</c:v>
                </c:pt>
                <c:pt idx="10440">
                  <c:v>8.8999999999999996E-2</c:v>
                </c:pt>
                <c:pt idx="10441">
                  <c:v>0.09</c:v>
                </c:pt>
                <c:pt idx="10442">
                  <c:v>8.8999999999999996E-2</c:v>
                </c:pt>
                <c:pt idx="10443">
                  <c:v>8.8999999999999996E-2</c:v>
                </c:pt>
                <c:pt idx="10444">
                  <c:v>8.8999999999999996E-2</c:v>
                </c:pt>
                <c:pt idx="10445">
                  <c:v>8.7999999999999995E-2</c:v>
                </c:pt>
                <c:pt idx="10446">
                  <c:v>8.8999999999999996E-2</c:v>
                </c:pt>
                <c:pt idx="10447">
                  <c:v>8.8999999999999996E-2</c:v>
                </c:pt>
                <c:pt idx="10448">
                  <c:v>8.7999999999999995E-2</c:v>
                </c:pt>
                <c:pt idx="10449">
                  <c:v>8.8999999999999996E-2</c:v>
                </c:pt>
                <c:pt idx="10450">
                  <c:v>8.7999999999999995E-2</c:v>
                </c:pt>
                <c:pt idx="10451">
                  <c:v>8.8999999999999996E-2</c:v>
                </c:pt>
                <c:pt idx="10452">
                  <c:v>8.8999999999999996E-2</c:v>
                </c:pt>
                <c:pt idx="10453">
                  <c:v>8.8999999999999996E-2</c:v>
                </c:pt>
                <c:pt idx="10454">
                  <c:v>8.8999999999999996E-2</c:v>
                </c:pt>
                <c:pt idx="10455">
                  <c:v>8.8999999999999996E-2</c:v>
                </c:pt>
                <c:pt idx="10456">
                  <c:v>0.09</c:v>
                </c:pt>
                <c:pt idx="10457">
                  <c:v>0.09</c:v>
                </c:pt>
                <c:pt idx="10458">
                  <c:v>8.8999999999999996E-2</c:v>
                </c:pt>
                <c:pt idx="10459">
                  <c:v>0.09</c:v>
                </c:pt>
                <c:pt idx="10460">
                  <c:v>0.09</c:v>
                </c:pt>
                <c:pt idx="10461">
                  <c:v>9.0999999999999998E-2</c:v>
                </c:pt>
                <c:pt idx="10462">
                  <c:v>9.0999999999999998E-2</c:v>
                </c:pt>
                <c:pt idx="10463">
                  <c:v>9.0999999999999998E-2</c:v>
                </c:pt>
                <c:pt idx="10464">
                  <c:v>9.0999999999999998E-2</c:v>
                </c:pt>
                <c:pt idx="10465">
                  <c:v>9.0999999999999998E-2</c:v>
                </c:pt>
                <c:pt idx="10466">
                  <c:v>9.0999999999999998E-2</c:v>
                </c:pt>
                <c:pt idx="10467">
                  <c:v>9.0999999999999998E-2</c:v>
                </c:pt>
                <c:pt idx="10468">
                  <c:v>9.0999999999999998E-2</c:v>
                </c:pt>
                <c:pt idx="10469">
                  <c:v>0.09</c:v>
                </c:pt>
                <c:pt idx="10470">
                  <c:v>9.0999999999999998E-2</c:v>
                </c:pt>
                <c:pt idx="10471">
                  <c:v>0.09</c:v>
                </c:pt>
                <c:pt idx="10472">
                  <c:v>8.8999999999999996E-2</c:v>
                </c:pt>
                <c:pt idx="10473">
                  <c:v>8.8999999999999996E-2</c:v>
                </c:pt>
                <c:pt idx="10474">
                  <c:v>9.0999999999999998E-2</c:v>
                </c:pt>
                <c:pt idx="10475">
                  <c:v>9.0999999999999998E-2</c:v>
                </c:pt>
                <c:pt idx="10476">
                  <c:v>9.1999999999999998E-2</c:v>
                </c:pt>
                <c:pt idx="10477">
                  <c:v>9.0999999999999998E-2</c:v>
                </c:pt>
                <c:pt idx="10478">
                  <c:v>0.09</c:v>
                </c:pt>
                <c:pt idx="10479">
                  <c:v>9.0999999999999998E-2</c:v>
                </c:pt>
                <c:pt idx="10480">
                  <c:v>9.0999999999999998E-2</c:v>
                </c:pt>
                <c:pt idx="10481">
                  <c:v>9.0999999999999998E-2</c:v>
                </c:pt>
                <c:pt idx="10482">
                  <c:v>0.09</c:v>
                </c:pt>
                <c:pt idx="10483">
                  <c:v>0.09</c:v>
                </c:pt>
                <c:pt idx="10484">
                  <c:v>0.09</c:v>
                </c:pt>
                <c:pt idx="10485">
                  <c:v>9.0999999999999998E-2</c:v>
                </c:pt>
                <c:pt idx="10486">
                  <c:v>0.09</c:v>
                </c:pt>
                <c:pt idx="10487">
                  <c:v>8.8999999999999996E-2</c:v>
                </c:pt>
                <c:pt idx="10488">
                  <c:v>9.0999999999999998E-2</c:v>
                </c:pt>
                <c:pt idx="10489">
                  <c:v>9.0999999999999998E-2</c:v>
                </c:pt>
                <c:pt idx="10490">
                  <c:v>0.09</c:v>
                </c:pt>
                <c:pt idx="10491">
                  <c:v>0.09</c:v>
                </c:pt>
                <c:pt idx="10492">
                  <c:v>0.09</c:v>
                </c:pt>
                <c:pt idx="10493">
                  <c:v>0.09</c:v>
                </c:pt>
                <c:pt idx="10494">
                  <c:v>0.09</c:v>
                </c:pt>
                <c:pt idx="10495">
                  <c:v>0.09</c:v>
                </c:pt>
                <c:pt idx="10496">
                  <c:v>0.09</c:v>
                </c:pt>
                <c:pt idx="10497">
                  <c:v>0.09</c:v>
                </c:pt>
                <c:pt idx="10498">
                  <c:v>8.8999999999999996E-2</c:v>
                </c:pt>
                <c:pt idx="10499">
                  <c:v>8.8999999999999996E-2</c:v>
                </c:pt>
                <c:pt idx="10500">
                  <c:v>8.8999999999999996E-2</c:v>
                </c:pt>
                <c:pt idx="10501">
                  <c:v>0.09</c:v>
                </c:pt>
                <c:pt idx="10502">
                  <c:v>0.09</c:v>
                </c:pt>
                <c:pt idx="10503">
                  <c:v>0.09</c:v>
                </c:pt>
                <c:pt idx="10504">
                  <c:v>8.8999999999999996E-2</c:v>
                </c:pt>
                <c:pt idx="10505">
                  <c:v>8.8999999999999996E-2</c:v>
                </c:pt>
                <c:pt idx="10506">
                  <c:v>8.8999999999999996E-2</c:v>
                </c:pt>
                <c:pt idx="10507">
                  <c:v>8.8999999999999996E-2</c:v>
                </c:pt>
                <c:pt idx="10508">
                  <c:v>8.8999999999999996E-2</c:v>
                </c:pt>
                <c:pt idx="10509">
                  <c:v>8.8999999999999996E-2</c:v>
                </c:pt>
                <c:pt idx="10510">
                  <c:v>8.8999999999999996E-2</c:v>
                </c:pt>
                <c:pt idx="10511">
                  <c:v>8.7999999999999995E-2</c:v>
                </c:pt>
                <c:pt idx="10512">
                  <c:v>8.8999999999999996E-2</c:v>
                </c:pt>
                <c:pt idx="10513">
                  <c:v>8.8999999999999996E-2</c:v>
                </c:pt>
                <c:pt idx="10514">
                  <c:v>8.8999999999999996E-2</c:v>
                </c:pt>
                <c:pt idx="10515">
                  <c:v>8.8999999999999996E-2</c:v>
                </c:pt>
                <c:pt idx="10516">
                  <c:v>0.09</c:v>
                </c:pt>
                <c:pt idx="10517">
                  <c:v>0.09</c:v>
                </c:pt>
                <c:pt idx="10518">
                  <c:v>0.09</c:v>
                </c:pt>
                <c:pt idx="10519">
                  <c:v>9.0999999999999998E-2</c:v>
                </c:pt>
                <c:pt idx="10520">
                  <c:v>0.09</c:v>
                </c:pt>
                <c:pt idx="10521">
                  <c:v>9.0999999999999998E-2</c:v>
                </c:pt>
                <c:pt idx="10522">
                  <c:v>0.09</c:v>
                </c:pt>
                <c:pt idx="10523">
                  <c:v>0.09</c:v>
                </c:pt>
                <c:pt idx="10524">
                  <c:v>9.1999999999999998E-2</c:v>
                </c:pt>
                <c:pt idx="10525">
                  <c:v>9.1999999999999998E-2</c:v>
                </c:pt>
                <c:pt idx="10526">
                  <c:v>9.1999999999999998E-2</c:v>
                </c:pt>
                <c:pt idx="10527">
                  <c:v>9.0999999999999998E-2</c:v>
                </c:pt>
                <c:pt idx="10528">
                  <c:v>9.0999999999999998E-2</c:v>
                </c:pt>
                <c:pt idx="10529">
                  <c:v>0.09</c:v>
                </c:pt>
                <c:pt idx="10530">
                  <c:v>0.09</c:v>
                </c:pt>
                <c:pt idx="10531">
                  <c:v>9.0999999999999998E-2</c:v>
                </c:pt>
                <c:pt idx="10532">
                  <c:v>9.0999999999999998E-2</c:v>
                </c:pt>
                <c:pt idx="10533">
                  <c:v>9.0999999999999998E-2</c:v>
                </c:pt>
                <c:pt idx="10534">
                  <c:v>9.0999999999999998E-2</c:v>
                </c:pt>
                <c:pt idx="10535">
                  <c:v>9.0999999999999998E-2</c:v>
                </c:pt>
                <c:pt idx="10536">
                  <c:v>9.0999999999999998E-2</c:v>
                </c:pt>
                <c:pt idx="10537">
                  <c:v>9.0999999999999998E-2</c:v>
                </c:pt>
                <c:pt idx="10538">
                  <c:v>9.0999999999999998E-2</c:v>
                </c:pt>
                <c:pt idx="10539">
                  <c:v>9.0999999999999998E-2</c:v>
                </c:pt>
                <c:pt idx="10540">
                  <c:v>9.0999999999999998E-2</c:v>
                </c:pt>
                <c:pt idx="10541">
                  <c:v>9.0999999999999998E-2</c:v>
                </c:pt>
                <c:pt idx="10542">
                  <c:v>9.1999999999999998E-2</c:v>
                </c:pt>
                <c:pt idx="10543">
                  <c:v>9.0999999999999998E-2</c:v>
                </c:pt>
                <c:pt idx="10544">
                  <c:v>0.09</c:v>
                </c:pt>
                <c:pt idx="10545">
                  <c:v>0.09</c:v>
                </c:pt>
                <c:pt idx="10546">
                  <c:v>9.0999999999999998E-2</c:v>
                </c:pt>
                <c:pt idx="10547">
                  <c:v>9.0999999999999998E-2</c:v>
                </c:pt>
                <c:pt idx="10548">
                  <c:v>9.0999999999999998E-2</c:v>
                </c:pt>
                <c:pt idx="10549">
                  <c:v>9.0999999999999998E-2</c:v>
                </c:pt>
                <c:pt idx="10550">
                  <c:v>9.0999999999999998E-2</c:v>
                </c:pt>
                <c:pt idx="10551">
                  <c:v>0.09</c:v>
                </c:pt>
                <c:pt idx="10552">
                  <c:v>9.0999999999999998E-2</c:v>
                </c:pt>
                <c:pt idx="10553">
                  <c:v>0.09</c:v>
                </c:pt>
                <c:pt idx="10554">
                  <c:v>9.0999999999999998E-2</c:v>
                </c:pt>
                <c:pt idx="10555">
                  <c:v>0.09</c:v>
                </c:pt>
                <c:pt idx="10556">
                  <c:v>9.0999999999999998E-2</c:v>
                </c:pt>
                <c:pt idx="10557">
                  <c:v>0.09</c:v>
                </c:pt>
                <c:pt idx="10558">
                  <c:v>0.09</c:v>
                </c:pt>
                <c:pt idx="10559">
                  <c:v>0.09</c:v>
                </c:pt>
                <c:pt idx="10560">
                  <c:v>9.0999999999999998E-2</c:v>
                </c:pt>
                <c:pt idx="10561">
                  <c:v>9.0999999999999998E-2</c:v>
                </c:pt>
                <c:pt idx="10562">
                  <c:v>0.09</c:v>
                </c:pt>
                <c:pt idx="10563">
                  <c:v>9.0999999999999998E-2</c:v>
                </c:pt>
                <c:pt idx="10564">
                  <c:v>9.0999999999999998E-2</c:v>
                </c:pt>
                <c:pt idx="10565">
                  <c:v>0.09</c:v>
                </c:pt>
                <c:pt idx="10566">
                  <c:v>9.0999999999999998E-2</c:v>
                </c:pt>
                <c:pt idx="10567">
                  <c:v>0.09</c:v>
                </c:pt>
                <c:pt idx="10568">
                  <c:v>0.09</c:v>
                </c:pt>
                <c:pt idx="10569">
                  <c:v>0.09</c:v>
                </c:pt>
                <c:pt idx="10570">
                  <c:v>8.8999999999999996E-2</c:v>
                </c:pt>
                <c:pt idx="10571">
                  <c:v>0.09</c:v>
                </c:pt>
                <c:pt idx="10572">
                  <c:v>0.09</c:v>
                </c:pt>
                <c:pt idx="10573">
                  <c:v>9.0999999999999998E-2</c:v>
                </c:pt>
                <c:pt idx="10574">
                  <c:v>0.09</c:v>
                </c:pt>
                <c:pt idx="10575">
                  <c:v>9.0999999999999998E-2</c:v>
                </c:pt>
                <c:pt idx="10576">
                  <c:v>9.1999999999999998E-2</c:v>
                </c:pt>
                <c:pt idx="10577">
                  <c:v>9.1999999999999998E-2</c:v>
                </c:pt>
                <c:pt idx="10578">
                  <c:v>9.0999999999999998E-2</c:v>
                </c:pt>
                <c:pt idx="10579">
                  <c:v>9.0999999999999998E-2</c:v>
                </c:pt>
                <c:pt idx="10580">
                  <c:v>0.09</c:v>
                </c:pt>
                <c:pt idx="10581">
                  <c:v>9.0999999999999998E-2</c:v>
                </c:pt>
                <c:pt idx="10582">
                  <c:v>9.1999999999999998E-2</c:v>
                </c:pt>
                <c:pt idx="10583">
                  <c:v>9.0999999999999998E-2</c:v>
                </c:pt>
                <c:pt idx="10584">
                  <c:v>9.0999999999999998E-2</c:v>
                </c:pt>
                <c:pt idx="10585">
                  <c:v>9.1999999999999998E-2</c:v>
                </c:pt>
                <c:pt idx="10586">
                  <c:v>0.09</c:v>
                </c:pt>
                <c:pt idx="10587">
                  <c:v>9.0999999999999998E-2</c:v>
                </c:pt>
                <c:pt idx="10588">
                  <c:v>9.0999999999999998E-2</c:v>
                </c:pt>
                <c:pt idx="10589">
                  <c:v>9.0999999999999998E-2</c:v>
                </c:pt>
                <c:pt idx="10590">
                  <c:v>0.09</c:v>
                </c:pt>
                <c:pt idx="10591">
                  <c:v>0.09</c:v>
                </c:pt>
                <c:pt idx="10592">
                  <c:v>9.0999999999999998E-2</c:v>
                </c:pt>
                <c:pt idx="10593">
                  <c:v>9.0999999999999998E-2</c:v>
                </c:pt>
                <c:pt idx="10594">
                  <c:v>9.0999999999999998E-2</c:v>
                </c:pt>
                <c:pt idx="10595">
                  <c:v>9.0999999999999998E-2</c:v>
                </c:pt>
                <c:pt idx="10596">
                  <c:v>0.09</c:v>
                </c:pt>
                <c:pt idx="10597">
                  <c:v>9.0999999999999998E-2</c:v>
                </c:pt>
                <c:pt idx="10598">
                  <c:v>9.0999999999999998E-2</c:v>
                </c:pt>
                <c:pt idx="10599">
                  <c:v>9.0999999999999998E-2</c:v>
                </c:pt>
                <c:pt idx="10600">
                  <c:v>0.09</c:v>
                </c:pt>
                <c:pt idx="10601">
                  <c:v>0.09</c:v>
                </c:pt>
                <c:pt idx="10602">
                  <c:v>8.8999999999999996E-2</c:v>
                </c:pt>
                <c:pt idx="10603">
                  <c:v>8.8999999999999996E-2</c:v>
                </c:pt>
                <c:pt idx="10604">
                  <c:v>0.09</c:v>
                </c:pt>
                <c:pt idx="10605">
                  <c:v>0.09</c:v>
                </c:pt>
                <c:pt idx="10606">
                  <c:v>8.8999999999999996E-2</c:v>
                </c:pt>
                <c:pt idx="10607">
                  <c:v>0.09</c:v>
                </c:pt>
                <c:pt idx="10608">
                  <c:v>9.0999999999999998E-2</c:v>
                </c:pt>
                <c:pt idx="10609">
                  <c:v>0.09</c:v>
                </c:pt>
                <c:pt idx="10610">
                  <c:v>0.09</c:v>
                </c:pt>
                <c:pt idx="10611">
                  <c:v>9.0999999999999998E-2</c:v>
                </c:pt>
                <c:pt idx="10612">
                  <c:v>0.09</c:v>
                </c:pt>
                <c:pt idx="10613">
                  <c:v>0.09</c:v>
                </c:pt>
                <c:pt idx="10614">
                  <c:v>0.09</c:v>
                </c:pt>
                <c:pt idx="10615">
                  <c:v>0.09</c:v>
                </c:pt>
                <c:pt idx="10616">
                  <c:v>8.8999999999999996E-2</c:v>
                </c:pt>
                <c:pt idx="10617">
                  <c:v>0.09</c:v>
                </c:pt>
                <c:pt idx="10618">
                  <c:v>8.8999999999999996E-2</c:v>
                </c:pt>
                <c:pt idx="10619">
                  <c:v>0.09</c:v>
                </c:pt>
                <c:pt idx="10620">
                  <c:v>0.09</c:v>
                </c:pt>
                <c:pt idx="10621">
                  <c:v>9.0999999999999998E-2</c:v>
                </c:pt>
                <c:pt idx="10622">
                  <c:v>9.0999999999999998E-2</c:v>
                </c:pt>
                <c:pt idx="10623">
                  <c:v>9.0999999999999998E-2</c:v>
                </c:pt>
                <c:pt idx="10624">
                  <c:v>9.0999999999999998E-2</c:v>
                </c:pt>
                <c:pt idx="10625">
                  <c:v>9.0999999999999998E-2</c:v>
                </c:pt>
                <c:pt idx="10626">
                  <c:v>9.0999999999999998E-2</c:v>
                </c:pt>
                <c:pt idx="10627">
                  <c:v>9.1999999999999998E-2</c:v>
                </c:pt>
                <c:pt idx="10628">
                  <c:v>9.1999999999999998E-2</c:v>
                </c:pt>
                <c:pt idx="10629">
                  <c:v>9.1999999999999998E-2</c:v>
                </c:pt>
                <c:pt idx="10630">
                  <c:v>9.1999999999999998E-2</c:v>
                </c:pt>
                <c:pt idx="10631">
                  <c:v>9.0999999999999998E-2</c:v>
                </c:pt>
                <c:pt idx="10632">
                  <c:v>9.0999999999999998E-2</c:v>
                </c:pt>
                <c:pt idx="10633">
                  <c:v>9.0999999999999998E-2</c:v>
                </c:pt>
                <c:pt idx="10634">
                  <c:v>9.0999999999999998E-2</c:v>
                </c:pt>
                <c:pt idx="10635">
                  <c:v>9.0999999999999998E-2</c:v>
                </c:pt>
                <c:pt idx="10636">
                  <c:v>9.1999999999999998E-2</c:v>
                </c:pt>
                <c:pt idx="10637">
                  <c:v>9.0999999999999998E-2</c:v>
                </c:pt>
                <c:pt idx="10638">
                  <c:v>9.0999999999999998E-2</c:v>
                </c:pt>
                <c:pt idx="10639">
                  <c:v>9.0999999999999998E-2</c:v>
                </c:pt>
                <c:pt idx="10640">
                  <c:v>9.0999999999999998E-2</c:v>
                </c:pt>
                <c:pt idx="10641">
                  <c:v>9.0999999999999998E-2</c:v>
                </c:pt>
                <c:pt idx="10642">
                  <c:v>0.09</c:v>
                </c:pt>
                <c:pt idx="10643">
                  <c:v>0.09</c:v>
                </c:pt>
                <c:pt idx="10644">
                  <c:v>9.1999999999999998E-2</c:v>
                </c:pt>
                <c:pt idx="10645">
                  <c:v>9.0999999999999998E-2</c:v>
                </c:pt>
                <c:pt idx="10646">
                  <c:v>0.09</c:v>
                </c:pt>
                <c:pt idx="10647">
                  <c:v>9.0999999999999998E-2</c:v>
                </c:pt>
                <c:pt idx="10648">
                  <c:v>0.09</c:v>
                </c:pt>
                <c:pt idx="10649">
                  <c:v>9.0999999999999998E-2</c:v>
                </c:pt>
                <c:pt idx="10650">
                  <c:v>9.0999999999999998E-2</c:v>
                </c:pt>
                <c:pt idx="10651">
                  <c:v>8.8999999999999996E-2</c:v>
                </c:pt>
                <c:pt idx="10652">
                  <c:v>9.0999999999999998E-2</c:v>
                </c:pt>
                <c:pt idx="10653">
                  <c:v>0.09</c:v>
                </c:pt>
                <c:pt idx="10654">
                  <c:v>0.09</c:v>
                </c:pt>
                <c:pt idx="10655">
                  <c:v>0.09</c:v>
                </c:pt>
                <c:pt idx="10656">
                  <c:v>0.09</c:v>
                </c:pt>
                <c:pt idx="10657">
                  <c:v>0.09</c:v>
                </c:pt>
                <c:pt idx="10658">
                  <c:v>0.09</c:v>
                </c:pt>
                <c:pt idx="10659">
                  <c:v>0.09</c:v>
                </c:pt>
                <c:pt idx="10660">
                  <c:v>0.09</c:v>
                </c:pt>
                <c:pt idx="10661">
                  <c:v>0.09</c:v>
                </c:pt>
                <c:pt idx="10662">
                  <c:v>0.09</c:v>
                </c:pt>
                <c:pt idx="10663">
                  <c:v>0.09</c:v>
                </c:pt>
                <c:pt idx="10664">
                  <c:v>9.0999999999999998E-2</c:v>
                </c:pt>
                <c:pt idx="10665">
                  <c:v>0.09</c:v>
                </c:pt>
                <c:pt idx="10666">
                  <c:v>0.09</c:v>
                </c:pt>
                <c:pt idx="10667">
                  <c:v>8.8999999999999996E-2</c:v>
                </c:pt>
                <c:pt idx="10668">
                  <c:v>0.09</c:v>
                </c:pt>
                <c:pt idx="10669">
                  <c:v>0.09</c:v>
                </c:pt>
                <c:pt idx="10670">
                  <c:v>8.8999999999999996E-2</c:v>
                </c:pt>
                <c:pt idx="10671">
                  <c:v>0.09</c:v>
                </c:pt>
                <c:pt idx="10672">
                  <c:v>0.09</c:v>
                </c:pt>
                <c:pt idx="10673">
                  <c:v>0.09</c:v>
                </c:pt>
                <c:pt idx="10674">
                  <c:v>8.8999999999999996E-2</c:v>
                </c:pt>
                <c:pt idx="10675">
                  <c:v>8.8999999999999996E-2</c:v>
                </c:pt>
                <c:pt idx="10676">
                  <c:v>8.8999999999999996E-2</c:v>
                </c:pt>
                <c:pt idx="10677">
                  <c:v>0.09</c:v>
                </c:pt>
                <c:pt idx="10678">
                  <c:v>0.09</c:v>
                </c:pt>
                <c:pt idx="10679">
                  <c:v>9.0999999999999998E-2</c:v>
                </c:pt>
                <c:pt idx="10680">
                  <c:v>0.09</c:v>
                </c:pt>
                <c:pt idx="10681">
                  <c:v>0.09</c:v>
                </c:pt>
                <c:pt idx="10682">
                  <c:v>0.09</c:v>
                </c:pt>
                <c:pt idx="10683">
                  <c:v>0.09</c:v>
                </c:pt>
                <c:pt idx="10684">
                  <c:v>0.09</c:v>
                </c:pt>
                <c:pt idx="10685">
                  <c:v>0.09</c:v>
                </c:pt>
                <c:pt idx="10686">
                  <c:v>9.0999999999999998E-2</c:v>
                </c:pt>
                <c:pt idx="10687">
                  <c:v>9.0999999999999998E-2</c:v>
                </c:pt>
                <c:pt idx="10688">
                  <c:v>0.09</c:v>
                </c:pt>
                <c:pt idx="10689">
                  <c:v>9.0999999999999998E-2</c:v>
                </c:pt>
                <c:pt idx="10690">
                  <c:v>9.0999999999999998E-2</c:v>
                </c:pt>
                <c:pt idx="10691">
                  <c:v>9.0999999999999998E-2</c:v>
                </c:pt>
                <c:pt idx="10692">
                  <c:v>9.0999999999999998E-2</c:v>
                </c:pt>
                <c:pt idx="10693">
                  <c:v>9.0999999999999998E-2</c:v>
                </c:pt>
                <c:pt idx="10694">
                  <c:v>0.09</c:v>
                </c:pt>
                <c:pt idx="10695">
                  <c:v>0.09</c:v>
                </c:pt>
                <c:pt idx="10696">
                  <c:v>9.0999999999999998E-2</c:v>
                </c:pt>
                <c:pt idx="10697">
                  <c:v>9.0999999999999998E-2</c:v>
                </c:pt>
                <c:pt idx="10698">
                  <c:v>9.0999999999999998E-2</c:v>
                </c:pt>
                <c:pt idx="10699">
                  <c:v>0.09</c:v>
                </c:pt>
                <c:pt idx="10700">
                  <c:v>9.0999999999999998E-2</c:v>
                </c:pt>
                <c:pt idx="10701">
                  <c:v>0.09</c:v>
                </c:pt>
                <c:pt idx="10702">
                  <c:v>0.09</c:v>
                </c:pt>
                <c:pt idx="10703">
                  <c:v>9.0999999999999998E-2</c:v>
                </c:pt>
                <c:pt idx="10704">
                  <c:v>9.0999999999999998E-2</c:v>
                </c:pt>
                <c:pt idx="10705">
                  <c:v>0.09</c:v>
                </c:pt>
                <c:pt idx="10706">
                  <c:v>0.09</c:v>
                </c:pt>
                <c:pt idx="10707">
                  <c:v>9.0999999999999998E-2</c:v>
                </c:pt>
                <c:pt idx="10708">
                  <c:v>8.7999999999999995E-2</c:v>
                </c:pt>
                <c:pt idx="10709">
                  <c:v>8.6999999999999994E-2</c:v>
                </c:pt>
                <c:pt idx="10710">
                  <c:v>8.6999999999999994E-2</c:v>
                </c:pt>
                <c:pt idx="10711">
                  <c:v>8.5999999999999993E-2</c:v>
                </c:pt>
                <c:pt idx="10712">
                  <c:v>8.8999999999999996E-2</c:v>
                </c:pt>
                <c:pt idx="10713">
                  <c:v>0.09</c:v>
                </c:pt>
                <c:pt idx="10714">
                  <c:v>0.09</c:v>
                </c:pt>
                <c:pt idx="10715">
                  <c:v>0.09</c:v>
                </c:pt>
                <c:pt idx="10716">
                  <c:v>0.09</c:v>
                </c:pt>
                <c:pt idx="10717">
                  <c:v>0.09</c:v>
                </c:pt>
                <c:pt idx="10718">
                  <c:v>0.09</c:v>
                </c:pt>
                <c:pt idx="10719">
                  <c:v>0.09</c:v>
                </c:pt>
                <c:pt idx="10720">
                  <c:v>8.8999999999999996E-2</c:v>
                </c:pt>
                <c:pt idx="10721">
                  <c:v>8.8999999999999996E-2</c:v>
                </c:pt>
                <c:pt idx="10722">
                  <c:v>8.8999999999999996E-2</c:v>
                </c:pt>
                <c:pt idx="10723">
                  <c:v>8.8999999999999996E-2</c:v>
                </c:pt>
                <c:pt idx="10724">
                  <c:v>8.8999999999999996E-2</c:v>
                </c:pt>
                <c:pt idx="10725">
                  <c:v>0.09</c:v>
                </c:pt>
                <c:pt idx="10726">
                  <c:v>8.8999999999999996E-2</c:v>
                </c:pt>
                <c:pt idx="10727">
                  <c:v>8.7999999999999995E-2</c:v>
                </c:pt>
                <c:pt idx="10728">
                  <c:v>8.8999999999999996E-2</c:v>
                </c:pt>
                <c:pt idx="10729">
                  <c:v>0.09</c:v>
                </c:pt>
                <c:pt idx="10730">
                  <c:v>0.09</c:v>
                </c:pt>
                <c:pt idx="10731">
                  <c:v>8.8999999999999996E-2</c:v>
                </c:pt>
                <c:pt idx="10732">
                  <c:v>0.09</c:v>
                </c:pt>
                <c:pt idx="10733">
                  <c:v>0.09</c:v>
                </c:pt>
                <c:pt idx="10734">
                  <c:v>0.09</c:v>
                </c:pt>
                <c:pt idx="10735">
                  <c:v>0.09</c:v>
                </c:pt>
                <c:pt idx="10736">
                  <c:v>0.09</c:v>
                </c:pt>
                <c:pt idx="10737">
                  <c:v>8.8999999999999996E-2</c:v>
                </c:pt>
                <c:pt idx="10738">
                  <c:v>8.8999999999999996E-2</c:v>
                </c:pt>
                <c:pt idx="10739">
                  <c:v>0.09</c:v>
                </c:pt>
                <c:pt idx="10740">
                  <c:v>0.09</c:v>
                </c:pt>
                <c:pt idx="10741">
                  <c:v>0.09</c:v>
                </c:pt>
                <c:pt idx="10742">
                  <c:v>8.8999999999999996E-2</c:v>
                </c:pt>
                <c:pt idx="10743">
                  <c:v>8.8999999999999996E-2</c:v>
                </c:pt>
                <c:pt idx="10744">
                  <c:v>0.09</c:v>
                </c:pt>
                <c:pt idx="10745">
                  <c:v>0.09</c:v>
                </c:pt>
                <c:pt idx="10746">
                  <c:v>8.8999999999999996E-2</c:v>
                </c:pt>
                <c:pt idx="10747">
                  <c:v>8.8999999999999996E-2</c:v>
                </c:pt>
                <c:pt idx="10748">
                  <c:v>8.8999999999999996E-2</c:v>
                </c:pt>
                <c:pt idx="10749">
                  <c:v>0.09</c:v>
                </c:pt>
                <c:pt idx="10750">
                  <c:v>0.09</c:v>
                </c:pt>
                <c:pt idx="10751">
                  <c:v>0.09</c:v>
                </c:pt>
                <c:pt idx="10752">
                  <c:v>0.09</c:v>
                </c:pt>
                <c:pt idx="10753">
                  <c:v>8.8999999999999996E-2</c:v>
                </c:pt>
                <c:pt idx="10754">
                  <c:v>0.09</c:v>
                </c:pt>
                <c:pt idx="10755">
                  <c:v>0.09</c:v>
                </c:pt>
                <c:pt idx="10756">
                  <c:v>0.09</c:v>
                </c:pt>
                <c:pt idx="10757">
                  <c:v>0.09</c:v>
                </c:pt>
                <c:pt idx="10758">
                  <c:v>0.09</c:v>
                </c:pt>
                <c:pt idx="10759">
                  <c:v>0.09</c:v>
                </c:pt>
                <c:pt idx="10760">
                  <c:v>0.09</c:v>
                </c:pt>
                <c:pt idx="10761">
                  <c:v>8.8999999999999996E-2</c:v>
                </c:pt>
                <c:pt idx="10762">
                  <c:v>8.7999999999999995E-2</c:v>
                </c:pt>
                <c:pt idx="10763">
                  <c:v>8.7999999999999995E-2</c:v>
                </c:pt>
                <c:pt idx="10764">
                  <c:v>8.8999999999999996E-2</c:v>
                </c:pt>
                <c:pt idx="10765">
                  <c:v>8.7999999999999995E-2</c:v>
                </c:pt>
                <c:pt idx="10766">
                  <c:v>8.8999999999999996E-2</c:v>
                </c:pt>
                <c:pt idx="10767">
                  <c:v>0.09</c:v>
                </c:pt>
                <c:pt idx="10768">
                  <c:v>8.8999999999999996E-2</c:v>
                </c:pt>
                <c:pt idx="10769">
                  <c:v>8.8999999999999996E-2</c:v>
                </c:pt>
                <c:pt idx="10770">
                  <c:v>8.8999999999999996E-2</c:v>
                </c:pt>
                <c:pt idx="10771">
                  <c:v>8.7999999999999995E-2</c:v>
                </c:pt>
                <c:pt idx="10772">
                  <c:v>8.8999999999999996E-2</c:v>
                </c:pt>
                <c:pt idx="10773">
                  <c:v>8.8999999999999996E-2</c:v>
                </c:pt>
                <c:pt idx="10774">
                  <c:v>0.09</c:v>
                </c:pt>
                <c:pt idx="10775">
                  <c:v>0.09</c:v>
                </c:pt>
                <c:pt idx="10776">
                  <c:v>0.09</c:v>
                </c:pt>
                <c:pt idx="10777">
                  <c:v>9.0999999999999998E-2</c:v>
                </c:pt>
                <c:pt idx="10778">
                  <c:v>9.0999999999999998E-2</c:v>
                </c:pt>
                <c:pt idx="10779">
                  <c:v>0.09</c:v>
                </c:pt>
                <c:pt idx="10780">
                  <c:v>0.09</c:v>
                </c:pt>
                <c:pt idx="10781">
                  <c:v>0.09</c:v>
                </c:pt>
                <c:pt idx="10782">
                  <c:v>9.0999999999999998E-2</c:v>
                </c:pt>
                <c:pt idx="10783">
                  <c:v>0.09</c:v>
                </c:pt>
                <c:pt idx="10784">
                  <c:v>9.0999999999999998E-2</c:v>
                </c:pt>
                <c:pt idx="10785">
                  <c:v>9.0999999999999998E-2</c:v>
                </c:pt>
                <c:pt idx="10786">
                  <c:v>9.0999999999999998E-2</c:v>
                </c:pt>
                <c:pt idx="10787">
                  <c:v>9.0999999999999998E-2</c:v>
                </c:pt>
                <c:pt idx="10788">
                  <c:v>0.09</c:v>
                </c:pt>
                <c:pt idx="10789">
                  <c:v>9.1999999999999998E-2</c:v>
                </c:pt>
                <c:pt idx="10790">
                  <c:v>9.1999999999999998E-2</c:v>
                </c:pt>
                <c:pt idx="10791">
                  <c:v>9.0999999999999998E-2</c:v>
                </c:pt>
                <c:pt idx="10792">
                  <c:v>0.09</c:v>
                </c:pt>
                <c:pt idx="10793">
                  <c:v>9.0999999999999998E-2</c:v>
                </c:pt>
                <c:pt idx="10794">
                  <c:v>9.0999999999999998E-2</c:v>
                </c:pt>
                <c:pt idx="10795">
                  <c:v>0.09</c:v>
                </c:pt>
                <c:pt idx="10796">
                  <c:v>0.09</c:v>
                </c:pt>
                <c:pt idx="10797">
                  <c:v>0.09</c:v>
                </c:pt>
                <c:pt idx="10798">
                  <c:v>0.09</c:v>
                </c:pt>
                <c:pt idx="10799">
                  <c:v>0.09</c:v>
                </c:pt>
                <c:pt idx="10800">
                  <c:v>0.09</c:v>
                </c:pt>
                <c:pt idx="10801">
                  <c:v>9.0999999999999998E-2</c:v>
                </c:pt>
                <c:pt idx="10802">
                  <c:v>0.09</c:v>
                </c:pt>
                <c:pt idx="10803">
                  <c:v>0.09</c:v>
                </c:pt>
                <c:pt idx="10804">
                  <c:v>0.09</c:v>
                </c:pt>
                <c:pt idx="10805">
                  <c:v>0.09</c:v>
                </c:pt>
                <c:pt idx="10806">
                  <c:v>0.09</c:v>
                </c:pt>
                <c:pt idx="10807">
                  <c:v>0.09</c:v>
                </c:pt>
                <c:pt idx="10808">
                  <c:v>0.09</c:v>
                </c:pt>
                <c:pt idx="10809">
                  <c:v>8.8999999999999996E-2</c:v>
                </c:pt>
                <c:pt idx="10810">
                  <c:v>0.09</c:v>
                </c:pt>
                <c:pt idx="10811">
                  <c:v>0.09</c:v>
                </c:pt>
                <c:pt idx="10812">
                  <c:v>0.09</c:v>
                </c:pt>
                <c:pt idx="10813">
                  <c:v>8.7999999999999995E-2</c:v>
                </c:pt>
                <c:pt idx="10814">
                  <c:v>8.8999999999999996E-2</c:v>
                </c:pt>
                <c:pt idx="10815">
                  <c:v>8.8999999999999996E-2</c:v>
                </c:pt>
                <c:pt idx="10816">
                  <c:v>8.8999999999999996E-2</c:v>
                </c:pt>
                <c:pt idx="10817">
                  <c:v>8.8999999999999996E-2</c:v>
                </c:pt>
                <c:pt idx="10818">
                  <c:v>8.8999999999999996E-2</c:v>
                </c:pt>
                <c:pt idx="10819">
                  <c:v>8.7999999999999995E-2</c:v>
                </c:pt>
                <c:pt idx="10820">
                  <c:v>0.09</c:v>
                </c:pt>
                <c:pt idx="10821">
                  <c:v>9.0999999999999998E-2</c:v>
                </c:pt>
                <c:pt idx="10822">
                  <c:v>0.09</c:v>
                </c:pt>
                <c:pt idx="10823">
                  <c:v>8.8999999999999996E-2</c:v>
                </c:pt>
                <c:pt idx="10824">
                  <c:v>0.09</c:v>
                </c:pt>
                <c:pt idx="10825">
                  <c:v>0.09</c:v>
                </c:pt>
                <c:pt idx="10826">
                  <c:v>0.09</c:v>
                </c:pt>
                <c:pt idx="10827">
                  <c:v>0.09</c:v>
                </c:pt>
                <c:pt idx="10828">
                  <c:v>8.7999999999999995E-2</c:v>
                </c:pt>
                <c:pt idx="10829">
                  <c:v>8.6999999999999994E-2</c:v>
                </c:pt>
                <c:pt idx="10830">
                  <c:v>8.8999999999999996E-2</c:v>
                </c:pt>
                <c:pt idx="10831">
                  <c:v>9.0999999999999998E-2</c:v>
                </c:pt>
                <c:pt idx="10832">
                  <c:v>9.0999999999999998E-2</c:v>
                </c:pt>
                <c:pt idx="10833">
                  <c:v>0.09</c:v>
                </c:pt>
                <c:pt idx="10834">
                  <c:v>0.09</c:v>
                </c:pt>
                <c:pt idx="10835">
                  <c:v>9.0999999999999998E-2</c:v>
                </c:pt>
                <c:pt idx="10836">
                  <c:v>0.09</c:v>
                </c:pt>
                <c:pt idx="10837">
                  <c:v>0.09</c:v>
                </c:pt>
                <c:pt idx="10838">
                  <c:v>0.09</c:v>
                </c:pt>
                <c:pt idx="10839">
                  <c:v>0.09</c:v>
                </c:pt>
                <c:pt idx="10840">
                  <c:v>9.0999999999999998E-2</c:v>
                </c:pt>
                <c:pt idx="10841">
                  <c:v>0.09</c:v>
                </c:pt>
                <c:pt idx="10842">
                  <c:v>9.0999999999999998E-2</c:v>
                </c:pt>
                <c:pt idx="10843">
                  <c:v>9.0999999999999998E-2</c:v>
                </c:pt>
                <c:pt idx="10844">
                  <c:v>0.09</c:v>
                </c:pt>
                <c:pt idx="10845">
                  <c:v>9.0999999999999998E-2</c:v>
                </c:pt>
                <c:pt idx="10846">
                  <c:v>0.09</c:v>
                </c:pt>
                <c:pt idx="10847">
                  <c:v>9.0999999999999998E-2</c:v>
                </c:pt>
                <c:pt idx="10848">
                  <c:v>0.09</c:v>
                </c:pt>
                <c:pt idx="10849">
                  <c:v>8.8999999999999996E-2</c:v>
                </c:pt>
                <c:pt idx="10850">
                  <c:v>0.09</c:v>
                </c:pt>
                <c:pt idx="10851">
                  <c:v>0.09</c:v>
                </c:pt>
                <c:pt idx="10852">
                  <c:v>0.09</c:v>
                </c:pt>
                <c:pt idx="10853">
                  <c:v>0.09</c:v>
                </c:pt>
                <c:pt idx="10854">
                  <c:v>0.09</c:v>
                </c:pt>
                <c:pt idx="10855">
                  <c:v>0.09</c:v>
                </c:pt>
                <c:pt idx="10856">
                  <c:v>0.09</c:v>
                </c:pt>
                <c:pt idx="10857">
                  <c:v>8.8999999999999996E-2</c:v>
                </c:pt>
                <c:pt idx="10858">
                  <c:v>0.09</c:v>
                </c:pt>
                <c:pt idx="10859">
                  <c:v>0.09</c:v>
                </c:pt>
                <c:pt idx="10860">
                  <c:v>0.09</c:v>
                </c:pt>
                <c:pt idx="10861">
                  <c:v>0.09</c:v>
                </c:pt>
                <c:pt idx="10862">
                  <c:v>8.8999999999999996E-2</c:v>
                </c:pt>
                <c:pt idx="10863">
                  <c:v>8.8999999999999996E-2</c:v>
                </c:pt>
                <c:pt idx="10864">
                  <c:v>0.09</c:v>
                </c:pt>
                <c:pt idx="10865">
                  <c:v>8.8999999999999996E-2</c:v>
                </c:pt>
                <c:pt idx="10866">
                  <c:v>8.8999999999999996E-2</c:v>
                </c:pt>
                <c:pt idx="10867">
                  <c:v>8.8999999999999996E-2</c:v>
                </c:pt>
                <c:pt idx="10868">
                  <c:v>0.09</c:v>
                </c:pt>
                <c:pt idx="10869">
                  <c:v>8.8999999999999996E-2</c:v>
                </c:pt>
                <c:pt idx="10870">
                  <c:v>8.8999999999999996E-2</c:v>
                </c:pt>
                <c:pt idx="10871">
                  <c:v>8.8999999999999996E-2</c:v>
                </c:pt>
                <c:pt idx="10872">
                  <c:v>8.8999999999999996E-2</c:v>
                </c:pt>
                <c:pt idx="10873">
                  <c:v>8.8999999999999996E-2</c:v>
                </c:pt>
                <c:pt idx="10874">
                  <c:v>8.8999999999999996E-2</c:v>
                </c:pt>
                <c:pt idx="10875">
                  <c:v>8.8999999999999996E-2</c:v>
                </c:pt>
                <c:pt idx="10876">
                  <c:v>8.8999999999999996E-2</c:v>
                </c:pt>
                <c:pt idx="10877">
                  <c:v>0.09</c:v>
                </c:pt>
                <c:pt idx="10878">
                  <c:v>0.09</c:v>
                </c:pt>
                <c:pt idx="10879">
                  <c:v>0.09</c:v>
                </c:pt>
                <c:pt idx="10880">
                  <c:v>0.09</c:v>
                </c:pt>
                <c:pt idx="10881">
                  <c:v>9.0999999999999998E-2</c:v>
                </c:pt>
                <c:pt idx="10882">
                  <c:v>0.09</c:v>
                </c:pt>
                <c:pt idx="10883">
                  <c:v>9.0999999999999998E-2</c:v>
                </c:pt>
                <c:pt idx="10884">
                  <c:v>0.09</c:v>
                </c:pt>
                <c:pt idx="10885">
                  <c:v>0.09</c:v>
                </c:pt>
                <c:pt idx="10886">
                  <c:v>9.0999999999999998E-2</c:v>
                </c:pt>
                <c:pt idx="10887">
                  <c:v>9.0999999999999998E-2</c:v>
                </c:pt>
                <c:pt idx="10888">
                  <c:v>0.09</c:v>
                </c:pt>
                <c:pt idx="10889">
                  <c:v>0.09</c:v>
                </c:pt>
                <c:pt idx="10890">
                  <c:v>0.09</c:v>
                </c:pt>
                <c:pt idx="10891">
                  <c:v>0.09</c:v>
                </c:pt>
                <c:pt idx="10892">
                  <c:v>0.09</c:v>
                </c:pt>
                <c:pt idx="10893">
                  <c:v>9.0999999999999998E-2</c:v>
                </c:pt>
                <c:pt idx="10894">
                  <c:v>0.09</c:v>
                </c:pt>
                <c:pt idx="10895">
                  <c:v>0.09</c:v>
                </c:pt>
                <c:pt idx="10896">
                  <c:v>0.09</c:v>
                </c:pt>
                <c:pt idx="10897">
                  <c:v>8.8999999999999996E-2</c:v>
                </c:pt>
                <c:pt idx="10898">
                  <c:v>0.09</c:v>
                </c:pt>
                <c:pt idx="10899">
                  <c:v>9.0999999999999998E-2</c:v>
                </c:pt>
                <c:pt idx="10900">
                  <c:v>0.09</c:v>
                </c:pt>
                <c:pt idx="10901">
                  <c:v>8.8999999999999996E-2</c:v>
                </c:pt>
                <c:pt idx="10902">
                  <c:v>0.09</c:v>
                </c:pt>
                <c:pt idx="10903">
                  <c:v>8.8999999999999996E-2</c:v>
                </c:pt>
                <c:pt idx="10904">
                  <c:v>0.09</c:v>
                </c:pt>
                <c:pt idx="10905">
                  <c:v>0.09</c:v>
                </c:pt>
                <c:pt idx="10906">
                  <c:v>8.8999999999999996E-2</c:v>
                </c:pt>
                <c:pt idx="10907">
                  <c:v>8.8999999999999996E-2</c:v>
                </c:pt>
                <c:pt idx="10908">
                  <c:v>0.09</c:v>
                </c:pt>
                <c:pt idx="10909">
                  <c:v>8.8999999999999996E-2</c:v>
                </c:pt>
                <c:pt idx="10910">
                  <c:v>0.09</c:v>
                </c:pt>
                <c:pt idx="10911">
                  <c:v>8.8999999999999996E-2</c:v>
                </c:pt>
                <c:pt idx="10912">
                  <c:v>0.09</c:v>
                </c:pt>
                <c:pt idx="10913">
                  <c:v>0.09</c:v>
                </c:pt>
                <c:pt idx="10914">
                  <c:v>0.09</c:v>
                </c:pt>
                <c:pt idx="10915">
                  <c:v>8.8999999999999996E-2</c:v>
                </c:pt>
                <c:pt idx="10916">
                  <c:v>8.8999999999999996E-2</c:v>
                </c:pt>
                <c:pt idx="10917">
                  <c:v>0.09</c:v>
                </c:pt>
                <c:pt idx="10918">
                  <c:v>8.7999999999999995E-2</c:v>
                </c:pt>
                <c:pt idx="10919">
                  <c:v>8.8999999999999996E-2</c:v>
                </c:pt>
                <c:pt idx="10920">
                  <c:v>0.09</c:v>
                </c:pt>
                <c:pt idx="10921">
                  <c:v>0.09</c:v>
                </c:pt>
                <c:pt idx="10922">
                  <c:v>8.8999999999999996E-2</c:v>
                </c:pt>
                <c:pt idx="10923">
                  <c:v>8.8999999999999996E-2</c:v>
                </c:pt>
                <c:pt idx="10924">
                  <c:v>8.8999999999999996E-2</c:v>
                </c:pt>
                <c:pt idx="10925">
                  <c:v>8.8999999999999996E-2</c:v>
                </c:pt>
                <c:pt idx="10926">
                  <c:v>8.8999999999999996E-2</c:v>
                </c:pt>
                <c:pt idx="10927">
                  <c:v>8.8999999999999996E-2</c:v>
                </c:pt>
                <c:pt idx="10928">
                  <c:v>8.8999999999999996E-2</c:v>
                </c:pt>
                <c:pt idx="10929">
                  <c:v>8.7999999999999995E-2</c:v>
                </c:pt>
                <c:pt idx="10930">
                  <c:v>8.7999999999999995E-2</c:v>
                </c:pt>
                <c:pt idx="10931">
                  <c:v>8.7999999999999995E-2</c:v>
                </c:pt>
                <c:pt idx="10932">
                  <c:v>8.8999999999999996E-2</c:v>
                </c:pt>
                <c:pt idx="10933">
                  <c:v>8.8999999999999996E-2</c:v>
                </c:pt>
                <c:pt idx="10934">
                  <c:v>8.7999999999999995E-2</c:v>
                </c:pt>
                <c:pt idx="10935">
                  <c:v>8.7999999999999995E-2</c:v>
                </c:pt>
                <c:pt idx="10936">
                  <c:v>8.7999999999999995E-2</c:v>
                </c:pt>
                <c:pt idx="10937">
                  <c:v>8.7999999999999995E-2</c:v>
                </c:pt>
                <c:pt idx="10938">
                  <c:v>8.8999999999999996E-2</c:v>
                </c:pt>
                <c:pt idx="10939">
                  <c:v>8.8999999999999996E-2</c:v>
                </c:pt>
                <c:pt idx="10940">
                  <c:v>8.7999999999999995E-2</c:v>
                </c:pt>
                <c:pt idx="10941">
                  <c:v>8.7999999999999995E-2</c:v>
                </c:pt>
                <c:pt idx="10942">
                  <c:v>8.8999999999999996E-2</c:v>
                </c:pt>
                <c:pt idx="10943">
                  <c:v>8.7999999999999995E-2</c:v>
                </c:pt>
                <c:pt idx="10944">
                  <c:v>8.8999999999999996E-2</c:v>
                </c:pt>
                <c:pt idx="10945">
                  <c:v>8.8999999999999996E-2</c:v>
                </c:pt>
                <c:pt idx="10946">
                  <c:v>8.8999999999999996E-2</c:v>
                </c:pt>
                <c:pt idx="10947">
                  <c:v>8.8999999999999996E-2</c:v>
                </c:pt>
                <c:pt idx="10948">
                  <c:v>8.8999999999999996E-2</c:v>
                </c:pt>
                <c:pt idx="10949">
                  <c:v>8.8999999999999996E-2</c:v>
                </c:pt>
                <c:pt idx="10950">
                  <c:v>8.8999999999999996E-2</c:v>
                </c:pt>
                <c:pt idx="10951">
                  <c:v>8.7999999999999995E-2</c:v>
                </c:pt>
                <c:pt idx="10952">
                  <c:v>8.8999999999999996E-2</c:v>
                </c:pt>
                <c:pt idx="10953">
                  <c:v>8.8999999999999996E-2</c:v>
                </c:pt>
                <c:pt idx="10954">
                  <c:v>8.7999999999999995E-2</c:v>
                </c:pt>
                <c:pt idx="10955">
                  <c:v>8.7999999999999995E-2</c:v>
                </c:pt>
                <c:pt idx="10956">
                  <c:v>8.8999999999999996E-2</c:v>
                </c:pt>
                <c:pt idx="10957">
                  <c:v>0.09</c:v>
                </c:pt>
                <c:pt idx="10958">
                  <c:v>9.0999999999999998E-2</c:v>
                </c:pt>
                <c:pt idx="10959">
                  <c:v>0.09</c:v>
                </c:pt>
                <c:pt idx="10960">
                  <c:v>0.09</c:v>
                </c:pt>
                <c:pt idx="10961">
                  <c:v>0.09</c:v>
                </c:pt>
                <c:pt idx="10962">
                  <c:v>0.09</c:v>
                </c:pt>
                <c:pt idx="10963">
                  <c:v>0.09</c:v>
                </c:pt>
                <c:pt idx="10964">
                  <c:v>0.09</c:v>
                </c:pt>
                <c:pt idx="10965">
                  <c:v>0.09</c:v>
                </c:pt>
                <c:pt idx="10966">
                  <c:v>0.09</c:v>
                </c:pt>
                <c:pt idx="10967">
                  <c:v>0.09</c:v>
                </c:pt>
                <c:pt idx="10968">
                  <c:v>0.09</c:v>
                </c:pt>
                <c:pt idx="10969">
                  <c:v>8.8999999999999996E-2</c:v>
                </c:pt>
                <c:pt idx="10970">
                  <c:v>8.8999999999999996E-2</c:v>
                </c:pt>
                <c:pt idx="10971">
                  <c:v>8.8999999999999996E-2</c:v>
                </c:pt>
                <c:pt idx="10972">
                  <c:v>0.09</c:v>
                </c:pt>
                <c:pt idx="10973">
                  <c:v>8.8999999999999996E-2</c:v>
                </c:pt>
                <c:pt idx="10974">
                  <c:v>8.8999999999999996E-2</c:v>
                </c:pt>
                <c:pt idx="10975">
                  <c:v>8.8999999999999996E-2</c:v>
                </c:pt>
                <c:pt idx="10976">
                  <c:v>8.8999999999999996E-2</c:v>
                </c:pt>
                <c:pt idx="10977">
                  <c:v>8.6999999999999994E-2</c:v>
                </c:pt>
                <c:pt idx="10978">
                  <c:v>8.8999999999999996E-2</c:v>
                </c:pt>
                <c:pt idx="10979">
                  <c:v>8.7999999999999995E-2</c:v>
                </c:pt>
                <c:pt idx="10980">
                  <c:v>8.7999999999999995E-2</c:v>
                </c:pt>
                <c:pt idx="10981">
                  <c:v>8.7999999999999995E-2</c:v>
                </c:pt>
                <c:pt idx="10982">
                  <c:v>8.8999999999999996E-2</c:v>
                </c:pt>
                <c:pt idx="10983">
                  <c:v>8.7999999999999995E-2</c:v>
                </c:pt>
                <c:pt idx="10984">
                  <c:v>8.7999999999999995E-2</c:v>
                </c:pt>
                <c:pt idx="10985">
                  <c:v>8.8999999999999996E-2</c:v>
                </c:pt>
                <c:pt idx="10986">
                  <c:v>8.7999999999999995E-2</c:v>
                </c:pt>
                <c:pt idx="10987">
                  <c:v>8.7999999999999995E-2</c:v>
                </c:pt>
                <c:pt idx="10988">
                  <c:v>8.7999999999999995E-2</c:v>
                </c:pt>
                <c:pt idx="10989">
                  <c:v>8.8999999999999996E-2</c:v>
                </c:pt>
                <c:pt idx="10990">
                  <c:v>8.7999999999999995E-2</c:v>
                </c:pt>
                <c:pt idx="10991">
                  <c:v>8.7999999999999995E-2</c:v>
                </c:pt>
                <c:pt idx="10992">
                  <c:v>8.8999999999999996E-2</c:v>
                </c:pt>
                <c:pt idx="10993">
                  <c:v>8.8999999999999996E-2</c:v>
                </c:pt>
                <c:pt idx="10994">
                  <c:v>8.7999999999999995E-2</c:v>
                </c:pt>
                <c:pt idx="10995">
                  <c:v>8.6999999999999994E-2</c:v>
                </c:pt>
                <c:pt idx="10996">
                  <c:v>8.6999999999999994E-2</c:v>
                </c:pt>
                <c:pt idx="10997">
                  <c:v>8.6999999999999994E-2</c:v>
                </c:pt>
                <c:pt idx="10998">
                  <c:v>8.7999999999999995E-2</c:v>
                </c:pt>
                <c:pt idx="10999">
                  <c:v>8.8999999999999996E-2</c:v>
                </c:pt>
                <c:pt idx="11000">
                  <c:v>8.7999999999999995E-2</c:v>
                </c:pt>
                <c:pt idx="11001">
                  <c:v>8.6999999999999994E-2</c:v>
                </c:pt>
                <c:pt idx="11002">
                  <c:v>8.7999999999999995E-2</c:v>
                </c:pt>
                <c:pt idx="11003">
                  <c:v>8.8999999999999996E-2</c:v>
                </c:pt>
                <c:pt idx="11004">
                  <c:v>8.7999999999999995E-2</c:v>
                </c:pt>
                <c:pt idx="11005">
                  <c:v>8.7999999999999995E-2</c:v>
                </c:pt>
                <c:pt idx="11006">
                  <c:v>8.6999999999999994E-2</c:v>
                </c:pt>
                <c:pt idx="11007">
                  <c:v>8.8999999999999996E-2</c:v>
                </c:pt>
                <c:pt idx="11008">
                  <c:v>8.7999999999999995E-2</c:v>
                </c:pt>
                <c:pt idx="11009">
                  <c:v>8.8999999999999996E-2</c:v>
                </c:pt>
                <c:pt idx="11010">
                  <c:v>8.7999999999999995E-2</c:v>
                </c:pt>
                <c:pt idx="11011">
                  <c:v>8.7999999999999995E-2</c:v>
                </c:pt>
                <c:pt idx="11012">
                  <c:v>8.7999999999999995E-2</c:v>
                </c:pt>
                <c:pt idx="11013">
                  <c:v>8.7999999999999995E-2</c:v>
                </c:pt>
                <c:pt idx="11014">
                  <c:v>8.8999999999999996E-2</c:v>
                </c:pt>
                <c:pt idx="11015">
                  <c:v>0.09</c:v>
                </c:pt>
                <c:pt idx="11016">
                  <c:v>8.8999999999999996E-2</c:v>
                </c:pt>
                <c:pt idx="11017">
                  <c:v>0.09</c:v>
                </c:pt>
                <c:pt idx="11018">
                  <c:v>0.09</c:v>
                </c:pt>
                <c:pt idx="11019">
                  <c:v>8.8999999999999996E-2</c:v>
                </c:pt>
                <c:pt idx="11020">
                  <c:v>0.09</c:v>
                </c:pt>
                <c:pt idx="11021">
                  <c:v>0.09</c:v>
                </c:pt>
                <c:pt idx="11022">
                  <c:v>8.8999999999999996E-2</c:v>
                </c:pt>
                <c:pt idx="11023">
                  <c:v>8.8999999999999996E-2</c:v>
                </c:pt>
                <c:pt idx="11024">
                  <c:v>0.09</c:v>
                </c:pt>
                <c:pt idx="11025">
                  <c:v>8.8999999999999996E-2</c:v>
                </c:pt>
                <c:pt idx="11026">
                  <c:v>0.09</c:v>
                </c:pt>
                <c:pt idx="11027">
                  <c:v>0.09</c:v>
                </c:pt>
                <c:pt idx="11028">
                  <c:v>0.09</c:v>
                </c:pt>
                <c:pt idx="11029">
                  <c:v>0.09</c:v>
                </c:pt>
                <c:pt idx="11030">
                  <c:v>0.09</c:v>
                </c:pt>
                <c:pt idx="11031">
                  <c:v>9.0999999999999998E-2</c:v>
                </c:pt>
                <c:pt idx="11032">
                  <c:v>9.0999999999999998E-2</c:v>
                </c:pt>
                <c:pt idx="11033">
                  <c:v>0.09</c:v>
                </c:pt>
                <c:pt idx="11034">
                  <c:v>0.09</c:v>
                </c:pt>
                <c:pt idx="11035">
                  <c:v>0.09</c:v>
                </c:pt>
                <c:pt idx="11036">
                  <c:v>0.09</c:v>
                </c:pt>
                <c:pt idx="11037">
                  <c:v>9.0999999999999998E-2</c:v>
                </c:pt>
                <c:pt idx="11038">
                  <c:v>0.09</c:v>
                </c:pt>
                <c:pt idx="11039">
                  <c:v>9.0999999999999998E-2</c:v>
                </c:pt>
                <c:pt idx="11040">
                  <c:v>9.0999999999999998E-2</c:v>
                </c:pt>
                <c:pt idx="11041">
                  <c:v>9.0999999999999998E-2</c:v>
                </c:pt>
                <c:pt idx="11042">
                  <c:v>9.0999999999999998E-2</c:v>
                </c:pt>
                <c:pt idx="11043">
                  <c:v>9.0999999999999998E-2</c:v>
                </c:pt>
                <c:pt idx="11044">
                  <c:v>9.0999999999999998E-2</c:v>
                </c:pt>
                <c:pt idx="11045">
                  <c:v>9.0999999999999998E-2</c:v>
                </c:pt>
                <c:pt idx="11046">
                  <c:v>9.0999999999999998E-2</c:v>
                </c:pt>
                <c:pt idx="11047">
                  <c:v>9.0999999999999998E-2</c:v>
                </c:pt>
                <c:pt idx="11048">
                  <c:v>9.0999999999999998E-2</c:v>
                </c:pt>
                <c:pt idx="11049">
                  <c:v>9.0999999999999998E-2</c:v>
                </c:pt>
                <c:pt idx="11050">
                  <c:v>9.0999999999999998E-2</c:v>
                </c:pt>
                <c:pt idx="11051">
                  <c:v>9.1999999999999998E-2</c:v>
                </c:pt>
                <c:pt idx="11052">
                  <c:v>9.1999999999999998E-2</c:v>
                </c:pt>
                <c:pt idx="11053">
                  <c:v>9.0999999999999998E-2</c:v>
                </c:pt>
                <c:pt idx="11054">
                  <c:v>9.1999999999999998E-2</c:v>
                </c:pt>
                <c:pt idx="11055">
                  <c:v>9.0999999999999998E-2</c:v>
                </c:pt>
                <c:pt idx="11056">
                  <c:v>9.0999999999999998E-2</c:v>
                </c:pt>
                <c:pt idx="11057">
                  <c:v>9.0999999999999998E-2</c:v>
                </c:pt>
                <c:pt idx="11058">
                  <c:v>9.0999999999999998E-2</c:v>
                </c:pt>
                <c:pt idx="11059">
                  <c:v>9.0999999999999998E-2</c:v>
                </c:pt>
                <c:pt idx="11060">
                  <c:v>0.09</c:v>
                </c:pt>
                <c:pt idx="11061">
                  <c:v>0.09</c:v>
                </c:pt>
                <c:pt idx="11062">
                  <c:v>0.09</c:v>
                </c:pt>
                <c:pt idx="11063">
                  <c:v>0.09</c:v>
                </c:pt>
                <c:pt idx="11064">
                  <c:v>0.09</c:v>
                </c:pt>
                <c:pt idx="11065">
                  <c:v>0.09</c:v>
                </c:pt>
                <c:pt idx="11066">
                  <c:v>0.09</c:v>
                </c:pt>
                <c:pt idx="11067">
                  <c:v>9.0999999999999998E-2</c:v>
                </c:pt>
                <c:pt idx="11068">
                  <c:v>0.09</c:v>
                </c:pt>
                <c:pt idx="11069">
                  <c:v>0.09</c:v>
                </c:pt>
                <c:pt idx="11070">
                  <c:v>0.09</c:v>
                </c:pt>
                <c:pt idx="11071">
                  <c:v>0.09</c:v>
                </c:pt>
                <c:pt idx="11072">
                  <c:v>0.09</c:v>
                </c:pt>
                <c:pt idx="11073">
                  <c:v>9.0999999999999998E-2</c:v>
                </c:pt>
                <c:pt idx="11074">
                  <c:v>9.0999999999999998E-2</c:v>
                </c:pt>
                <c:pt idx="11075">
                  <c:v>9.0999999999999998E-2</c:v>
                </c:pt>
                <c:pt idx="11076">
                  <c:v>0.09</c:v>
                </c:pt>
                <c:pt idx="11077">
                  <c:v>9.0999999999999998E-2</c:v>
                </c:pt>
                <c:pt idx="11078">
                  <c:v>9.0999999999999998E-2</c:v>
                </c:pt>
                <c:pt idx="11079">
                  <c:v>0.09</c:v>
                </c:pt>
                <c:pt idx="11080">
                  <c:v>9.0999999999999998E-2</c:v>
                </c:pt>
                <c:pt idx="11081">
                  <c:v>9.0999999999999998E-2</c:v>
                </c:pt>
                <c:pt idx="11082">
                  <c:v>9.0999999999999998E-2</c:v>
                </c:pt>
                <c:pt idx="11083">
                  <c:v>9.0999999999999998E-2</c:v>
                </c:pt>
                <c:pt idx="11084">
                  <c:v>9.0999999999999998E-2</c:v>
                </c:pt>
                <c:pt idx="11085">
                  <c:v>9.1999999999999998E-2</c:v>
                </c:pt>
                <c:pt idx="11086">
                  <c:v>9.0999999999999998E-2</c:v>
                </c:pt>
                <c:pt idx="11087">
                  <c:v>9.0999999999999998E-2</c:v>
                </c:pt>
                <c:pt idx="11088">
                  <c:v>9.0999999999999998E-2</c:v>
                </c:pt>
                <c:pt idx="11089">
                  <c:v>0.09</c:v>
                </c:pt>
                <c:pt idx="11090">
                  <c:v>0.09</c:v>
                </c:pt>
                <c:pt idx="11091">
                  <c:v>9.0999999999999998E-2</c:v>
                </c:pt>
                <c:pt idx="11092">
                  <c:v>0.09</c:v>
                </c:pt>
                <c:pt idx="11093">
                  <c:v>9.0999999999999998E-2</c:v>
                </c:pt>
                <c:pt idx="11094">
                  <c:v>0.09</c:v>
                </c:pt>
                <c:pt idx="11095">
                  <c:v>0.09</c:v>
                </c:pt>
                <c:pt idx="11096">
                  <c:v>8.8999999999999996E-2</c:v>
                </c:pt>
                <c:pt idx="11097">
                  <c:v>8.8999999999999996E-2</c:v>
                </c:pt>
                <c:pt idx="11098">
                  <c:v>0.09</c:v>
                </c:pt>
                <c:pt idx="11099">
                  <c:v>0.09</c:v>
                </c:pt>
                <c:pt idx="11100">
                  <c:v>8.8999999999999996E-2</c:v>
                </c:pt>
                <c:pt idx="11101">
                  <c:v>0.09</c:v>
                </c:pt>
                <c:pt idx="11102">
                  <c:v>8.8999999999999996E-2</c:v>
                </c:pt>
                <c:pt idx="11103">
                  <c:v>0.09</c:v>
                </c:pt>
                <c:pt idx="11104">
                  <c:v>0.09</c:v>
                </c:pt>
                <c:pt idx="11105">
                  <c:v>0.09</c:v>
                </c:pt>
                <c:pt idx="11106">
                  <c:v>0.09</c:v>
                </c:pt>
                <c:pt idx="11107">
                  <c:v>0.09</c:v>
                </c:pt>
                <c:pt idx="11108">
                  <c:v>0.09</c:v>
                </c:pt>
                <c:pt idx="11109">
                  <c:v>8.8999999999999996E-2</c:v>
                </c:pt>
                <c:pt idx="11110">
                  <c:v>0.09</c:v>
                </c:pt>
                <c:pt idx="11111">
                  <c:v>0.09</c:v>
                </c:pt>
                <c:pt idx="11112">
                  <c:v>0.09</c:v>
                </c:pt>
                <c:pt idx="11113">
                  <c:v>8.8999999999999996E-2</c:v>
                </c:pt>
                <c:pt idx="11114">
                  <c:v>8.8999999999999996E-2</c:v>
                </c:pt>
                <c:pt idx="11115">
                  <c:v>0.09</c:v>
                </c:pt>
                <c:pt idx="11116">
                  <c:v>8.8999999999999996E-2</c:v>
                </c:pt>
                <c:pt idx="11117">
                  <c:v>8.8999999999999996E-2</c:v>
                </c:pt>
                <c:pt idx="11118">
                  <c:v>8.8999999999999996E-2</c:v>
                </c:pt>
                <c:pt idx="11119">
                  <c:v>8.8999999999999996E-2</c:v>
                </c:pt>
                <c:pt idx="11120">
                  <c:v>8.8999999999999996E-2</c:v>
                </c:pt>
                <c:pt idx="11121">
                  <c:v>8.7999999999999995E-2</c:v>
                </c:pt>
                <c:pt idx="11122">
                  <c:v>8.8999999999999996E-2</c:v>
                </c:pt>
                <c:pt idx="11123">
                  <c:v>8.8999999999999996E-2</c:v>
                </c:pt>
                <c:pt idx="11124">
                  <c:v>8.8999999999999996E-2</c:v>
                </c:pt>
                <c:pt idx="11125">
                  <c:v>8.8999999999999996E-2</c:v>
                </c:pt>
                <c:pt idx="11126">
                  <c:v>8.8999999999999996E-2</c:v>
                </c:pt>
                <c:pt idx="11127">
                  <c:v>8.7999999999999995E-2</c:v>
                </c:pt>
                <c:pt idx="11128">
                  <c:v>8.7999999999999995E-2</c:v>
                </c:pt>
                <c:pt idx="11129">
                  <c:v>8.8999999999999996E-2</c:v>
                </c:pt>
                <c:pt idx="11130">
                  <c:v>8.7999999999999995E-2</c:v>
                </c:pt>
                <c:pt idx="11131">
                  <c:v>8.7999999999999995E-2</c:v>
                </c:pt>
                <c:pt idx="11132">
                  <c:v>8.8999999999999996E-2</c:v>
                </c:pt>
                <c:pt idx="11133">
                  <c:v>8.8999999999999996E-2</c:v>
                </c:pt>
                <c:pt idx="11134">
                  <c:v>8.8999999999999996E-2</c:v>
                </c:pt>
                <c:pt idx="11135">
                  <c:v>8.8999999999999996E-2</c:v>
                </c:pt>
                <c:pt idx="11136">
                  <c:v>8.8999999999999996E-2</c:v>
                </c:pt>
                <c:pt idx="11137">
                  <c:v>8.8999999999999996E-2</c:v>
                </c:pt>
                <c:pt idx="11138">
                  <c:v>0.09</c:v>
                </c:pt>
                <c:pt idx="11139">
                  <c:v>0.09</c:v>
                </c:pt>
                <c:pt idx="11140">
                  <c:v>0.09</c:v>
                </c:pt>
                <c:pt idx="11141">
                  <c:v>0.09</c:v>
                </c:pt>
                <c:pt idx="11142">
                  <c:v>0.09</c:v>
                </c:pt>
                <c:pt idx="11143">
                  <c:v>0.09</c:v>
                </c:pt>
                <c:pt idx="11144">
                  <c:v>9.0999999999999998E-2</c:v>
                </c:pt>
                <c:pt idx="11145">
                  <c:v>9.0999999999999998E-2</c:v>
                </c:pt>
                <c:pt idx="11146">
                  <c:v>9.0999999999999998E-2</c:v>
                </c:pt>
                <c:pt idx="11147">
                  <c:v>0.09</c:v>
                </c:pt>
                <c:pt idx="11148">
                  <c:v>0.09</c:v>
                </c:pt>
                <c:pt idx="11149">
                  <c:v>9.0999999999999998E-2</c:v>
                </c:pt>
                <c:pt idx="11150">
                  <c:v>0.09</c:v>
                </c:pt>
                <c:pt idx="11151">
                  <c:v>0.09</c:v>
                </c:pt>
                <c:pt idx="11152">
                  <c:v>0.09</c:v>
                </c:pt>
                <c:pt idx="11153">
                  <c:v>0.09</c:v>
                </c:pt>
                <c:pt idx="11154">
                  <c:v>0.09</c:v>
                </c:pt>
                <c:pt idx="11155">
                  <c:v>9.0999999999999998E-2</c:v>
                </c:pt>
                <c:pt idx="11156">
                  <c:v>9.0999999999999998E-2</c:v>
                </c:pt>
                <c:pt idx="11157">
                  <c:v>0.09</c:v>
                </c:pt>
                <c:pt idx="11158">
                  <c:v>0.09</c:v>
                </c:pt>
                <c:pt idx="11159">
                  <c:v>9.0999999999999998E-2</c:v>
                </c:pt>
                <c:pt idx="11160">
                  <c:v>9.0999999999999998E-2</c:v>
                </c:pt>
                <c:pt idx="11161">
                  <c:v>9.0999999999999998E-2</c:v>
                </c:pt>
                <c:pt idx="11162">
                  <c:v>9.0999999999999998E-2</c:v>
                </c:pt>
                <c:pt idx="11163">
                  <c:v>0.09</c:v>
                </c:pt>
                <c:pt idx="11164">
                  <c:v>9.0999999999999998E-2</c:v>
                </c:pt>
                <c:pt idx="11165">
                  <c:v>9.0999999999999998E-2</c:v>
                </c:pt>
                <c:pt idx="11166">
                  <c:v>9.0999999999999998E-2</c:v>
                </c:pt>
                <c:pt idx="11167">
                  <c:v>0.09</c:v>
                </c:pt>
                <c:pt idx="11168">
                  <c:v>0.09</c:v>
                </c:pt>
                <c:pt idx="11169">
                  <c:v>9.0999999999999998E-2</c:v>
                </c:pt>
                <c:pt idx="11170">
                  <c:v>0.09</c:v>
                </c:pt>
                <c:pt idx="11171">
                  <c:v>0.09</c:v>
                </c:pt>
                <c:pt idx="11172">
                  <c:v>0.09</c:v>
                </c:pt>
                <c:pt idx="11173">
                  <c:v>8.8999999999999996E-2</c:v>
                </c:pt>
                <c:pt idx="11174">
                  <c:v>8.8999999999999996E-2</c:v>
                </c:pt>
                <c:pt idx="11175">
                  <c:v>0.09</c:v>
                </c:pt>
                <c:pt idx="11176">
                  <c:v>8.8999999999999996E-2</c:v>
                </c:pt>
                <c:pt idx="11177">
                  <c:v>8.8999999999999996E-2</c:v>
                </c:pt>
                <c:pt idx="11178">
                  <c:v>8.8999999999999996E-2</c:v>
                </c:pt>
                <c:pt idx="11179">
                  <c:v>8.8999999999999996E-2</c:v>
                </c:pt>
                <c:pt idx="11180">
                  <c:v>0.09</c:v>
                </c:pt>
                <c:pt idx="11181">
                  <c:v>0.09</c:v>
                </c:pt>
                <c:pt idx="11182">
                  <c:v>8.8999999999999996E-2</c:v>
                </c:pt>
                <c:pt idx="11183">
                  <c:v>8.8999999999999996E-2</c:v>
                </c:pt>
                <c:pt idx="11184">
                  <c:v>0.09</c:v>
                </c:pt>
                <c:pt idx="11185">
                  <c:v>8.8999999999999996E-2</c:v>
                </c:pt>
                <c:pt idx="11186">
                  <c:v>0.09</c:v>
                </c:pt>
                <c:pt idx="11187">
                  <c:v>0.09</c:v>
                </c:pt>
                <c:pt idx="11188">
                  <c:v>0.09</c:v>
                </c:pt>
                <c:pt idx="11189">
                  <c:v>0.09</c:v>
                </c:pt>
                <c:pt idx="11190">
                  <c:v>0.09</c:v>
                </c:pt>
                <c:pt idx="11191">
                  <c:v>8.8999999999999996E-2</c:v>
                </c:pt>
                <c:pt idx="11192">
                  <c:v>0.09</c:v>
                </c:pt>
                <c:pt idx="11193">
                  <c:v>0.09</c:v>
                </c:pt>
                <c:pt idx="11194">
                  <c:v>8.8999999999999996E-2</c:v>
                </c:pt>
                <c:pt idx="11195">
                  <c:v>8.8999999999999996E-2</c:v>
                </c:pt>
                <c:pt idx="11196">
                  <c:v>0.09</c:v>
                </c:pt>
                <c:pt idx="11197">
                  <c:v>8.8999999999999996E-2</c:v>
                </c:pt>
                <c:pt idx="11198">
                  <c:v>8.8999999999999996E-2</c:v>
                </c:pt>
                <c:pt idx="11199">
                  <c:v>8.8999999999999996E-2</c:v>
                </c:pt>
                <c:pt idx="11200">
                  <c:v>8.8999999999999996E-2</c:v>
                </c:pt>
                <c:pt idx="11201">
                  <c:v>8.8999999999999996E-2</c:v>
                </c:pt>
                <c:pt idx="11202">
                  <c:v>8.8999999999999996E-2</c:v>
                </c:pt>
                <c:pt idx="11203">
                  <c:v>8.8999999999999996E-2</c:v>
                </c:pt>
                <c:pt idx="11204">
                  <c:v>8.8999999999999996E-2</c:v>
                </c:pt>
                <c:pt idx="11205">
                  <c:v>8.8999999999999996E-2</c:v>
                </c:pt>
                <c:pt idx="11206">
                  <c:v>8.8999999999999996E-2</c:v>
                </c:pt>
                <c:pt idx="11207">
                  <c:v>8.8999999999999996E-2</c:v>
                </c:pt>
                <c:pt idx="11208">
                  <c:v>0.09</c:v>
                </c:pt>
                <c:pt idx="11209">
                  <c:v>8.8999999999999996E-2</c:v>
                </c:pt>
                <c:pt idx="11210">
                  <c:v>8.8999999999999996E-2</c:v>
                </c:pt>
                <c:pt idx="11211">
                  <c:v>8.8999999999999996E-2</c:v>
                </c:pt>
                <c:pt idx="11212">
                  <c:v>8.8999999999999996E-2</c:v>
                </c:pt>
                <c:pt idx="11213">
                  <c:v>8.8999999999999996E-2</c:v>
                </c:pt>
                <c:pt idx="11214">
                  <c:v>8.8999999999999996E-2</c:v>
                </c:pt>
                <c:pt idx="11215">
                  <c:v>8.7999999999999995E-2</c:v>
                </c:pt>
                <c:pt idx="11216">
                  <c:v>8.8999999999999996E-2</c:v>
                </c:pt>
                <c:pt idx="11217">
                  <c:v>8.8999999999999996E-2</c:v>
                </c:pt>
                <c:pt idx="11218">
                  <c:v>0.09</c:v>
                </c:pt>
                <c:pt idx="11219">
                  <c:v>8.8999999999999996E-2</c:v>
                </c:pt>
                <c:pt idx="11220">
                  <c:v>0.09</c:v>
                </c:pt>
                <c:pt idx="11221">
                  <c:v>0.09</c:v>
                </c:pt>
                <c:pt idx="11222">
                  <c:v>0.09</c:v>
                </c:pt>
                <c:pt idx="11223">
                  <c:v>0.09</c:v>
                </c:pt>
                <c:pt idx="11224">
                  <c:v>0.09</c:v>
                </c:pt>
                <c:pt idx="11225">
                  <c:v>8.8999999999999996E-2</c:v>
                </c:pt>
                <c:pt idx="11226">
                  <c:v>8.8999999999999996E-2</c:v>
                </c:pt>
                <c:pt idx="11227">
                  <c:v>8.8999999999999996E-2</c:v>
                </c:pt>
                <c:pt idx="11228">
                  <c:v>0.09</c:v>
                </c:pt>
                <c:pt idx="11229">
                  <c:v>8.8999999999999996E-2</c:v>
                </c:pt>
                <c:pt idx="11230">
                  <c:v>8.7999999999999995E-2</c:v>
                </c:pt>
                <c:pt idx="11231">
                  <c:v>8.8999999999999996E-2</c:v>
                </c:pt>
                <c:pt idx="11232">
                  <c:v>8.8999999999999996E-2</c:v>
                </c:pt>
                <c:pt idx="11233">
                  <c:v>8.8999999999999996E-2</c:v>
                </c:pt>
                <c:pt idx="11234">
                  <c:v>8.8999999999999996E-2</c:v>
                </c:pt>
                <c:pt idx="11235">
                  <c:v>8.7999999999999995E-2</c:v>
                </c:pt>
                <c:pt idx="11236">
                  <c:v>8.8999999999999996E-2</c:v>
                </c:pt>
                <c:pt idx="11237">
                  <c:v>8.8999999999999996E-2</c:v>
                </c:pt>
                <c:pt idx="11238">
                  <c:v>8.8999999999999996E-2</c:v>
                </c:pt>
                <c:pt idx="11239">
                  <c:v>8.8999999999999996E-2</c:v>
                </c:pt>
                <c:pt idx="11240">
                  <c:v>0.09</c:v>
                </c:pt>
                <c:pt idx="11241">
                  <c:v>0.09</c:v>
                </c:pt>
                <c:pt idx="11242">
                  <c:v>0.09</c:v>
                </c:pt>
                <c:pt idx="11243">
                  <c:v>9.0999999999999998E-2</c:v>
                </c:pt>
                <c:pt idx="11244">
                  <c:v>9.0999999999999998E-2</c:v>
                </c:pt>
                <c:pt idx="11245">
                  <c:v>9.0999999999999998E-2</c:v>
                </c:pt>
                <c:pt idx="11246">
                  <c:v>9.0999999999999998E-2</c:v>
                </c:pt>
                <c:pt idx="11247">
                  <c:v>9.0999999999999998E-2</c:v>
                </c:pt>
                <c:pt idx="11248">
                  <c:v>9.1999999999999998E-2</c:v>
                </c:pt>
                <c:pt idx="11249">
                  <c:v>9.1999999999999998E-2</c:v>
                </c:pt>
                <c:pt idx="11250">
                  <c:v>9.0999999999999998E-2</c:v>
                </c:pt>
                <c:pt idx="11251">
                  <c:v>9.0999999999999998E-2</c:v>
                </c:pt>
                <c:pt idx="11252">
                  <c:v>9.0999999999999998E-2</c:v>
                </c:pt>
                <c:pt idx="11253">
                  <c:v>9.1999999999999998E-2</c:v>
                </c:pt>
                <c:pt idx="11254">
                  <c:v>9.1999999999999998E-2</c:v>
                </c:pt>
                <c:pt idx="11255">
                  <c:v>9.0999999999999998E-2</c:v>
                </c:pt>
                <c:pt idx="11256">
                  <c:v>0.09</c:v>
                </c:pt>
                <c:pt idx="11257">
                  <c:v>0.09</c:v>
                </c:pt>
                <c:pt idx="11258">
                  <c:v>9.0999999999999998E-2</c:v>
                </c:pt>
                <c:pt idx="11259">
                  <c:v>9.0999999999999998E-2</c:v>
                </c:pt>
                <c:pt idx="11260">
                  <c:v>0.09</c:v>
                </c:pt>
                <c:pt idx="11261">
                  <c:v>9.0999999999999998E-2</c:v>
                </c:pt>
                <c:pt idx="11262">
                  <c:v>0.09</c:v>
                </c:pt>
                <c:pt idx="11263">
                  <c:v>9.0999999999999998E-2</c:v>
                </c:pt>
                <c:pt idx="11264">
                  <c:v>0.09</c:v>
                </c:pt>
                <c:pt idx="11265">
                  <c:v>0.09</c:v>
                </c:pt>
                <c:pt idx="11266">
                  <c:v>0.09</c:v>
                </c:pt>
                <c:pt idx="11267">
                  <c:v>0.09</c:v>
                </c:pt>
                <c:pt idx="11268">
                  <c:v>8.8999999999999996E-2</c:v>
                </c:pt>
                <c:pt idx="11269">
                  <c:v>8.8999999999999996E-2</c:v>
                </c:pt>
                <c:pt idx="11270">
                  <c:v>8.8999999999999996E-2</c:v>
                </c:pt>
                <c:pt idx="11271">
                  <c:v>8.8999999999999996E-2</c:v>
                </c:pt>
                <c:pt idx="11272">
                  <c:v>0.09</c:v>
                </c:pt>
                <c:pt idx="11273">
                  <c:v>0.09</c:v>
                </c:pt>
                <c:pt idx="11274">
                  <c:v>0.09</c:v>
                </c:pt>
                <c:pt idx="11275">
                  <c:v>0.09</c:v>
                </c:pt>
                <c:pt idx="11276">
                  <c:v>0.09</c:v>
                </c:pt>
                <c:pt idx="11277">
                  <c:v>9.0999999999999998E-2</c:v>
                </c:pt>
                <c:pt idx="11278">
                  <c:v>9.0999999999999998E-2</c:v>
                </c:pt>
                <c:pt idx="11279">
                  <c:v>0.09</c:v>
                </c:pt>
                <c:pt idx="11280">
                  <c:v>8.8999999999999996E-2</c:v>
                </c:pt>
                <c:pt idx="11281">
                  <c:v>9.0999999999999998E-2</c:v>
                </c:pt>
                <c:pt idx="11282">
                  <c:v>9.0999999999999998E-2</c:v>
                </c:pt>
                <c:pt idx="11283">
                  <c:v>9.0999999999999998E-2</c:v>
                </c:pt>
                <c:pt idx="11284">
                  <c:v>9.0999999999999998E-2</c:v>
                </c:pt>
                <c:pt idx="11285">
                  <c:v>9.0999999999999998E-2</c:v>
                </c:pt>
                <c:pt idx="11286">
                  <c:v>9.0999999999999998E-2</c:v>
                </c:pt>
                <c:pt idx="11287">
                  <c:v>9.0999999999999998E-2</c:v>
                </c:pt>
                <c:pt idx="11288">
                  <c:v>9.0999999999999998E-2</c:v>
                </c:pt>
                <c:pt idx="11289">
                  <c:v>9.0999999999999998E-2</c:v>
                </c:pt>
                <c:pt idx="11290">
                  <c:v>9.1999999999999998E-2</c:v>
                </c:pt>
                <c:pt idx="11291">
                  <c:v>9.0999999999999998E-2</c:v>
                </c:pt>
                <c:pt idx="11292">
                  <c:v>9.1999999999999998E-2</c:v>
                </c:pt>
                <c:pt idx="11293">
                  <c:v>9.1999999999999998E-2</c:v>
                </c:pt>
                <c:pt idx="11294">
                  <c:v>9.0999999999999998E-2</c:v>
                </c:pt>
                <c:pt idx="11295">
                  <c:v>9.0999999999999998E-2</c:v>
                </c:pt>
                <c:pt idx="11296">
                  <c:v>0.09</c:v>
                </c:pt>
                <c:pt idx="11297">
                  <c:v>9.0999999999999998E-2</c:v>
                </c:pt>
                <c:pt idx="11298">
                  <c:v>9.0999999999999998E-2</c:v>
                </c:pt>
                <c:pt idx="11299">
                  <c:v>9.0999999999999998E-2</c:v>
                </c:pt>
                <c:pt idx="11300">
                  <c:v>9.0999999999999998E-2</c:v>
                </c:pt>
                <c:pt idx="11301">
                  <c:v>9.0999999999999998E-2</c:v>
                </c:pt>
                <c:pt idx="11302">
                  <c:v>0.09</c:v>
                </c:pt>
                <c:pt idx="11303">
                  <c:v>0.09</c:v>
                </c:pt>
                <c:pt idx="11304">
                  <c:v>0.09</c:v>
                </c:pt>
                <c:pt idx="11305">
                  <c:v>9.0999999999999998E-2</c:v>
                </c:pt>
                <c:pt idx="11306">
                  <c:v>9.0999999999999998E-2</c:v>
                </c:pt>
                <c:pt idx="11307">
                  <c:v>0.09</c:v>
                </c:pt>
                <c:pt idx="11308">
                  <c:v>9.0999999999999998E-2</c:v>
                </c:pt>
                <c:pt idx="11309">
                  <c:v>9.0999999999999998E-2</c:v>
                </c:pt>
                <c:pt idx="11310">
                  <c:v>0.09</c:v>
                </c:pt>
                <c:pt idx="11311">
                  <c:v>9.0999999999999998E-2</c:v>
                </c:pt>
                <c:pt idx="11312">
                  <c:v>9.0999999999999998E-2</c:v>
                </c:pt>
                <c:pt idx="11313">
                  <c:v>9.0999999999999998E-2</c:v>
                </c:pt>
                <c:pt idx="11314">
                  <c:v>9.0999999999999998E-2</c:v>
                </c:pt>
                <c:pt idx="11315">
                  <c:v>9.0999999999999998E-2</c:v>
                </c:pt>
                <c:pt idx="11316">
                  <c:v>0.09</c:v>
                </c:pt>
                <c:pt idx="11317">
                  <c:v>0.09</c:v>
                </c:pt>
                <c:pt idx="11318">
                  <c:v>0.09</c:v>
                </c:pt>
                <c:pt idx="11319">
                  <c:v>0.09</c:v>
                </c:pt>
                <c:pt idx="11320">
                  <c:v>9.0999999999999998E-2</c:v>
                </c:pt>
                <c:pt idx="11321">
                  <c:v>9.0999999999999998E-2</c:v>
                </c:pt>
                <c:pt idx="11322">
                  <c:v>0.09</c:v>
                </c:pt>
                <c:pt idx="11323">
                  <c:v>0.09</c:v>
                </c:pt>
                <c:pt idx="11324">
                  <c:v>0.09</c:v>
                </c:pt>
                <c:pt idx="11325">
                  <c:v>0.09</c:v>
                </c:pt>
                <c:pt idx="11326">
                  <c:v>0.09</c:v>
                </c:pt>
                <c:pt idx="11327">
                  <c:v>0.09</c:v>
                </c:pt>
                <c:pt idx="11328">
                  <c:v>0.09</c:v>
                </c:pt>
                <c:pt idx="11329">
                  <c:v>9.0999999999999998E-2</c:v>
                </c:pt>
                <c:pt idx="11330">
                  <c:v>0.09</c:v>
                </c:pt>
                <c:pt idx="11331">
                  <c:v>0.09</c:v>
                </c:pt>
                <c:pt idx="11332">
                  <c:v>8.8999999999999996E-2</c:v>
                </c:pt>
                <c:pt idx="11333">
                  <c:v>8.8999999999999996E-2</c:v>
                </c:pt>
                <c:pt idx="11334">
                  <c:v>0.09</c:v>
                </c:pt>
                <c:pt idx="11335">
                  <c:v>0.09</c:v>
                </c:pt>
                <c:pt idx="11336">
                  <c:v>9.0999999999999998E-2</c:v>
                </c:pt>
                <c:pt idx="11337">
                  <c:v>0.09</c:v>
                </c:pt>
                <c:pt idx="11338">
                  <c:v>8.8999999999999996E-2</c:v>
                </c:pt>
                <c:pt idx="11339">
                  <c:v>0.09</c:v>
                </c:pt>
                <c:pt idx="11340">
                  <c:v>8.8999999999999996E-2</c:v>
                </c:pt>
                <c:pt idx="11341">
                  <c:v>8.8999999999999996E-2</c:v>
                </c:pt>
                <c:pt idx="11342">
                  <c:v>8.8999999999999996E-2</c:v>
                </c:pt>
                <c:pt idx="11343">
                  <c:v>0.09</c:v>
                </c:pt>
                <c:pt idx="11344">
                  <c:v>0.09</c:v>
                </c:pt>
                <c:pt idx="11345">
                  <c:v>8.8999999999999996E-2</c:v>
                </c:pt>
                <c:pt idx="11346">
                  <c:v>0.09</c:v>
                </c:pt>
                <c:pt idx="11347">
                  <c:v>0.09</c:v>
                </c:pt>
                <c:pt idx="11348">
                  <c:v>0.09</c:v>
                </c:pt>
                <c:pt idx="11349">
                  <c:v>8.8999999999999996E-2</c:v>
                </c:pt>
                <c:pt idx="11350">
                  <c:v>8.8999999999999996E-2</c:v>
                </c:pt>
                <c:pt idx="11351">
                  <c:v>0.09</c:v>
                </c:pt>
                <c:pt idx="11352">
                  <c:v>0.09</c:v>
                </c:pt>
                <c:pt idx="11353">
                  <c:v>0.09</c:v>
                </c:pt>
                <c:pt idx="11354">
                  <c:v>8.8999999999999996E-2</c:v>
                </c:pt>
                <c:pt idx="11355">
                  <c:v>8.7999999999999995E-2</c:v>
                </c:pt>
                <c:pt idx="11356">
                  <c:v>0.09</c:v>
                </c:pt>
                <c:pt idx="11357">
                  <c:v>0.09</c:v>
                </c:pt>
                <c:pt idx="11358">
                  <c:v>0.09</c:v>
                </c:pt>
                <c:pt idx="11359">
                  <c:v>8.8999999999999996E-2</c:v>
                </c:pt>
                <c:pt idx="11360">
                  <c:v>8.8999999999999996E-2</c:v>
                </c:pt>
                <c:pt idx="11361">
                  <c:v>0.09</c:v>
                </c:pt>
                <c:pt idx="11362">
                  <c:v>9.0999999999999998E-2</c:v>
                </c:pt>
                <c:pt idx="11363">
                  <c:v>0.09</c:v>
                </c:pt>
                <c:pt idx="11364">
                  <c:v>0.09</c:v>
                </c:pt>
                <c:pt idx="11365">
                  <c:v>0.09</c:v>
                </c:pt>
                <c:pt idx="11366">
                  <c:v>9.0999999999999998E-2</c:v>
                </c:pt>
                <c:pt idx="11367">
                  <c:v>0.09</c:v>
                </c:pt>
                <c:pt idx="11368">
                  <c:v>0.09</c:v>
                </c:pt>
                <c:pt idx="11369">
                  <c:v>9.0999999999999998E-2</c:v>
                </c:pt>
                <c:pt idx="11370">
                  <c:v>0.09</c:v>
                </c:pt>
                <c:pt idx="11371">
                  <c:v>0.09</c:v>
                </c:pt>
                <c:pt idx="11372">
                  <c:v>0.09</c:v>
                </c:pt>
                <c:pt idx="11373">
                  <c:v>0.09</c:v>
                </c:pt>
                <c:pt idx="11374">
                  <c:v>9.0999999999999998E-2</c:v>
                </c:pt>
                <c:pt idx="11375">
                  <c:v>0.09</c:v>
                </c:pt>
                <c:pt idx="11376">
                  <c:v>0.09</c:v>
                </c:pt>
                <c:pt idx="11377">
                  <c:v>0.09</c:v>
                </c:pt>
                <c:pt idx="11378">
                  <c:v>8.8999999999999996E-2</c:v>
                </c:pt>
                <c:pt idx="11379">
                  <c:v>0.09</c:v>
                </c:pt>
                <c:pt idx="11380">
                  <c:v>0.09</c:v>
                </c:pt>
                <c:pt idx="11381">
                  <c:v>8.8999999999999996E-2</c:v>
                </c:pt>
                <c:pt idx="11382">
                  <c:v>8.8999999999999996E-2</c:v>
                </c:pt>
                <c:pt idx="11383">
                  <c:v>8.8999999999999996E-2</c:v>
                </c:pt>
                <c:pt idx="11384">
                  <c:v>8.8999999999999996E-2</c:v>
                </c:pt>
                <c:pt idx="11385">
                  <c:v>0.09</c:v>
                </c:pt>
                <c:pt idx="11386">
                  <c:v>8.8999999999999996E-2</c:v>
                </c:pt>
                <c:pt idx="11387">
                  <c:v>0.09</c:v>
                </c:pt>
                <c:pt idx="11388">
                  <c:v>8.8999999999999996E-2</c:v>
                </c:pt>
                <c:pt idx="11389">
                  <c:v>8.8999999999999996E-2</c:v>
                </c:pt>
                <c:pt idx="11390">
                  <c:v>8.8999999999999996E-2</c:v>
                </c:pt>
                <c:pt idx="11391">
                  <c:v>8.8999999999999996E-2</c:v>
                </c:pt>
                <c:pt idx="11392">
                  <c:v>8.8999999999999996E-2</c:v>
                </c:pt>
                <c:pt idx="11393">
                  <c:v>0.09</c:v>
                </c:pt>
                <c:pt idx="11394">
                  <c:v>9.0999999999999998E-2</c:v>
                </c:pt>
                <c:pt idx="11395">
                  <c:v>0.09</c:v>
                </c:pt>
                <c:pt idx="11396">
                  <c:v>0.09</c:v>
                </c:pt>
                <c:pt idx="11397">
                  <c:v>8.8999999999999996E-2</c:v>
                </c:pt>
                <c:pt idx="11398">
                  <c:v>8.8999999999999996E-2</c:v>
                </c:pt>
                <c:pt idx="11399">
                  <c:v>0.09</c:v>
                </c:pt>
                <c:pt idx="11400">
                  <c:v>8.8999999999999996E-2</c:v>
                </c:pt>
                <c:pt idx="11401">
                  <c:v>8.8999999999999996E-2</c:v>
                </c:pt>
                <c:pt idx="11402">
                  <c:v>8.8999999999999996E-2</c:v>
                </c:pt>
                <c:pt idx="11403">
                  <c:v>0.09</c:v>
                </c:pt>
                <c:pt idx="11404">
                  <c:v>8.8999999999999996E-2</c:v>
                </c:pt>
                <c:pt idx="11405">
                  <c:v>8.8999999999999996E-2</c:v>
                </c:pt>
                <c:pt idx="11406">
                  <c:v>8.8999999999999996E-2</c:v>
                </c:pt>
                <c:pt idx="11407">
                  <c:v>8.8999999999999996E-2</c:v>
                </c:pt>
                <c:pt idx="11408">
                  <c:v>8.7999999999999995E-2</c:v>
                </c:pt>
                <c:pt idx="11409">
                  <c:v>8.8999999999999996E-2</c:v>
                </c:pt>
                <c:pt idx="11410">
                  <c:v>8.8999999999999996E-2</c:v>
                </c:pt>
                <c:pt idx="11411">
                  <c:v>8.8999999999999996E-2</c:v>
                </c:pt>
                <c:pt idx="11412">
                  <c:v>8.8999999999999996E-2</c:v>
                </c:pt>
                <c:pt idx="11413">
                  <c:v>8.8999999999999996E-2</c:v>
                </c:pt>
                <c:pt idx="11414">
                  <c:v>8.8999999999999996E-2</c:v>
                </c:pt>
                <c:pt idx="11415">
                  <c:v>8.8999999999999996E-2</c:v>
                </c:pt>
                <c:pt idx="11416">
                  <c:v>0.09</c:v>
                </c:pt>
                <c:pt idx="11417">
                  <c:v>0.09</c:v>
                </c:pt>
                <c:pt idx="11418">
                  <c:v>9.0999999999999998E-2</c:v>
                </c:pt>
                <c:pt idx="11419">
                  <c:v>0.09</c:v>
                </c:pt>
                <c:pt idx="11420">
                  <c:v>9.0999999999999998E-2</c:v>
                </c:pt>
                <c:pt idx="11421">
                  <c:v>0.09</c:v>
                </c:pt>
                <c:pt idx="11422">
                  <c:v>0.09</c:v>
                </c:pt>
                <c:pt idx="11423">
                  <c:v>0.09</c:v>
                </c:pt>
                <c:pt idx="11424">
                  <c:v>0.09</c:v>
                </c:pt>
                <c:pt idx="11425">
                  <c:v>9.0999999999999998E-2</c:v>
                </c:pt>
                <c:pt idx="11426">
                  <c:v>0.09</c:v>
                </c:pt>
                <c:pt idx="11427">
                  <c:v>0.09</c:v>
                </c:pt>
                <c:pt idx="11428">
                  <c:v>0.09</c:v>
                </c:pt>
                <c:pt idx="11429">
                  <c:v>9.0999999999999998E-2</c:v>
                </c:pt>
                <c:pt idx="11430">
                  <c:v>9.0999999999999998E-2</c:v>
                </c:pt>
                <c:pt idx="11431">
                  <c:v>9.0999999999999998E-2</c:v>
                </c:pt>
                <c:pt idx="11432">
                  <c:v>9.0999999999999998E-2</c:v>
                </c:pt>
                <c:pt idx="11433">
                  <c:v>9.0999999999999998E-2</c:v>
                </c:pt>
                <c:pt idx="11434">
                  <c:v>9.0999999999999998E-2</c:v>
                </c:pt>
                <c:pt idx="11435">
                  <c:v>9.0999999999999998E-2</c:v>
                </c:pt>
                <c:pt idx="11436">
                  <c:v>0.09</c:v>
                </c:pt>
                <c:pt idx="11437">
                  <c:v>0.09</c:v>
                </c:pt>
                <c:pt idx="11438">
                  <c:v>0.09</c:v>
                </c:pt>
                <c:pt idx="11439">
                  <c:v>0.09</c:v>
                </c:pt>
                <c:pt idx="11440">
                  <c:v>0.09</c:v>
                </c:pt>
                <c:pt idx="11441">
                  <c:v>8.8999999999999996E-2</c:v>
                </c:pt>
                <c:pt idx="11442">
                  <c:v>8.8999999999999996E-2</c:v>
                </c:pt>
                <c:pt idx="11443">
                  <c:v>0.09</c:v>
                </c:pt>
                <c:pt idx="11444">
                  <c:v>0.09</c:v>
                </c:pt>
                <c:pt idx="11445">
                  <c:v>8.8999999999999996E-2</c:v>
                </c:pt>
                <c:pt idx="11446">
                  <c:v>8.8999999999999996E-2</c:v>
                </c:pt>
                <c:pt idx="11447">
                  <c:v>8.8999999999999996E-2</c:v>
                </c:pt>
                <c:pt idx="11448">
                  <c:v>8.8999999999999996E-2</c:v>
                </c:pt>
                <c:pt idx="11449">
                  <c:v>8.8999999999999996E-2</c:v>
                </c:pt>
                <c:pt idx="11450">
                  <c:v>0.09</c:v>
                </c:pt>
                <c:pt idx="11451">
                  <c:v>8.8999999999999996E-2</c:v>
                </c:pt>
                <c:pt idx="11452">
                  <c:v>8.8999999999999996E-2</c:v>
                </c:pt>
                <c:pt idx="11453">
                  <c:v>8.8999999999999996E-2</c:v>
                </c:pt>
                <c:pt idx="11454">
                  <c:v>8.7999999999999995E-2</c:v>
                </c:pt>
                <c:pt idx="11455">
                  <c:v>8.8999999999999996E-2</c:v>
                </c:pt>
                <c:pt idx="11456">
                  <c:v>8.7999999999999995E-2</c:v>
                </c:pt>
                <c:pt idx="11457">
                  <c:v>8.8999999999999996E-2</c:v>
                </c:pt>
                <c:pt idx="11458">
                  <c:v>8.8999999999999996E-2</c:v>
                </c:pt>
                <c:pt idx="11459">
                  <c:v>8.8999999999999996E-2</c:v>
                </c:pt>
                <c:pt idx="11460">
                  <c:v>8.7999999999999995E-2</c:v>
                </c:pt>
                <c:pt idx="11461">
                  <c:v>8.8999999999999996E-2</c:v>
                </c:pt>
                <c:pt idx="11462">
                  <c:v>8.8999999999999996E-2</c:v>
                </c:pt>
                <c:pt idx="11463">
                  <c:v>0.09</c:v>
                </c:pt>
                <c:pt idx="11464">
                  <c:v>8.8999999999999996E-2</c:v>
                </c:pt>
                <c:pt idx="11465">
                  <c:v>8.7999999999999995E-2</c:v>
                </c:pt>
                <c:pt idx="11466">
                  <c:v>8.7999999999999995E-2</c:v>
                </c:pt>
                <c:pt idx="11467">
                  <c:v>8.8999999999999996E-2</c:v>
                </c:pt>
                <c:pt idx="11468">
                  <c:v>8.8999999999999996E-2</c:v>
                </c:pt>
                <c:pt idx="11469">
                  <c:v>0.09</c:v>
                </c:pt>
                <c:pt idx="11470">
                  <c:v>0.09</c:v>
                </c:pt>
                <c:pt idx="11471">
                  <c:v>0.09</c:v>
                </c:pt>
                <c:pt idx="11472">
                  <c:v>0.09</c:v>
                </c:pt>
                <c:pt idx="11473">
                  <c:v>0.09</c:v>
                </c:pt>
                <c:pt idx="11474">
                  <c:v>8.8999999999999996E-2</c:v>
                </c:pt>
                <c:pt idx="11475">
                  <c:v>0.09</c:v>
                </c:pt>
                <c:pt idx="11476">
                  <c:v>0.09</c:v>
                </c:pt>
                <c:pt idx="11477">
                  <c:v>9.0999999999999998E-2</c:v>
                </c:pt>
                <c:pt idx="11478">
                  <c:v>9.0999999999999998E-2</c:v>
                </c:pt>
                <c:pt idx="11479">
                  <c:v>0.09</c:v>
                </c:pt>
                <c:pt idx="11480">
                  <c:v>9.0999999999999998E-2</c:v>
                </c:pt>
                <c:pt idx="11481">
                  <c:v>0.09</c:v>
                </c:pt>
                <c:pt idx="11482">
                  <c:v>9.0999999999999998E-2</c:v>
                </c:pt>
                <c:pt idx="11483">
                  <c:v>0.09</c:v>
                </c:pt>
                <c:pt idx="11484">
                  <c:v>9.0999999999999998E-2</c:v>
                </c:pt>
                <c:pt idx="11485">
                  <c:v>9.0999999999999998E-2</c:v>
                </c:pt>
                <c:pt idx="11486">
                  <c:v>8.8999999999999996E-2</c:v>
                </c:pt>
                <c:pt idx="11487">
                  <c:v>0.09</c:v>
                </c:pt>
                <c:pt idx="11488">
                  <c:v>9.0999999999999998E-2</c:v>
                </c:pt>
                <c:pt idx="11489">
                  <c:v>0.09</c:v>
                </c:pt>
                <c:pt idx="11490">
                  <c:v>9.0999999999999998E-2</c:v>
                </c:pt>
                <c:pt idx="11491">
                  <c:v>0.09</c:v>
                </c:pt>
                <c:pt idx="11492">
                  <c:v>9.0999999999999998E-2</c:v>
                </c:pt>
                <c:pt idx="11493">
                  <c:v>9.0999999999999998E-2</c:v>
                </c:pt>
                <c:pt idx="11494">
                  <c:v>0.09</c:v>
                </c:pt>
                <c:pt idx="11495">
                  <c:v>0.09</c:v>
                </c:pt>
                <c:pt idx="11496">
                  <c:v>0.09</c:v>
                </c:pt>
                <c:pt idx="11497">
                  <c:v>0.09</c:v>
                </c:pt>
                <c:pt idx="11498">
                  <c:v>0.09</c:v>
                </c:pt>
                <c:pt idx="11499">
                  <c:v>0.09</c:v>
                </c:pt>
                <c:pt idx="11500">
                  <c:v>9.0999999999999998E-2</c:v>
                </c:pt>
                <c:pt idx="11501">
                  <c:v>9.1999999999999998E-2</c:v>
                </c:pt>
                <c:pt idx="11502">
                  <c:v>9.0999999999999998E-2</c:v>
                </c:pt>
                <c:pt idx="11503">
                  <c:v>0.09</c:v>
                </c:pt>
                <c:pt idx="11504">
                  <c:v>0.09</c:v>
                </c:pt>
                <c:pt idx="11505">
                  <c:v>0.09</c:v>
                </c:pt>
                <c:pt idx="11506">
                  <c:v>0.09</c:v>
                </c:pt>
                <c:pt idx="11507">
                  <c:v>0.09</c:v>
                </c:pt>
                <c:pt idx="11508">
                  <c:v>8.8999999999999996E-2</c:v>
                </c:pt>
                <c:pt idx="11509">
                  <c:v>0.09</c:v>
                </c:pt>
                <c:pt idx="11510">
                  <c:v>0.09</c:v>
                </c:pt>
                <c:pt idx="11511">
                  <c:v>0.09</c:v>
                </c:pt>
                <c:pt idx="11512">
                  <c:v>0.09</c:v>
                </c:pt>
                <c:pt idx="11513">
                  <c:v>8.8999999999999996E-2</c:v>
                </c:pt>
                <c:pt idx="11514">
                  <c:v>8.8999999999999996E-2</c:v>
                </c:pt>
                <c:pt idx="11515">
                  <c:v>8.8999999999999996E-2</c:v>
                </c:pt>
                <c:pt idx="11516">
                  <c:v>0.09</c:v>
                </c:pt>
                <c:pt idx="11517">
                  <c:v>8.8999999999999996E-2</c:v>
                </c:pt>
                <c:pt idx="11518">
                  <c:v>8.8999999999999996E-2</c:v>
                </c:pt>
                <c:pt idx="11519">
                  <c:v>8.8999999999999996E-2</c:v>
                </c:pt>
                <c:pt idx="11520">
                  <c:v>8.7999999999999995E-2</c:v>
                </c:pt>
                <c:pt idx="11521">
                  <c:v>8.8999999999999996E-2</c:v>
                </c:pt>
                <c:pt idx="11522">
                  <c:v>0.09</c:v>
                </c:pt>
                <c:pt idx="11523">
                  <c:v>0.09</c:v>
                </c:pt>
                <c:pt idx="11524">
                  <c:v>8.8999999999999996E-2</c:v>
                </c:pt>
                <c:pt idx="11525">
                  <c:v>8.8999999999999996E-2</c:v>
                </c:pt>
                <c:pt idx="11526">
                  <c:v>8.8999999999999996E-2</c:v>
                </c:pt>
                <c:pt idx="11527">
                  <c:v>8.8999999999999996E-2</c:v>
                </c:pt>
                <c:pt idx="11528">
                  <c:v>8.8999999999999996E-2</c:v>
                </c:pt>
                <c:pt idx="11529">
                  <c:v>0.09</c:v>
                </c:pt>
                <c:pt idx="11530">
                  <c:v>8.8999999999999996E-2</c:v>
                </c:pt>
                <c:pt idx="11531">
                  <c:v>8.8999999999999996E-2</c:v>
                </c:pt>
                <c:pt idx="11532">
                  <c:v>8.8999999999999996E-2</c:v>
                </c:pt>
                <c:pt idx="11533">
                  <c:v>8.8999999999999996E-2</c:v>
                </c:pt>
                <c:pt idx="11534">
                  <c:v>8.8999999999999996E-2</c:v>
                </c:pt>
                <c:pt idx="11535">
                  <c:v>8.8999999999999996E-2</c:v>
                </c:pt>
                <c:pt idx="11536">
                  <c:v>8.8999999999999996E-2</c:v>
                </c:pt>
                <c:pt idx="11537">
                  <c:v>8.8999999999999996E-2</c:v>
                </c:pt>
                <c:pt idx="11538">
                  <c:v>8.8999999999999996E-2</c:v>
                </c:pt>
                <c:pt idx="11539">
                  <c:v>8.8999999999999996E-2</c:v>
                </c:pt>
                <c:pt idx="11540">
                  <c:v>8.7999999999999995E-2</c:v>
                </c:pt>
                <c:pt idx="11541">
                  <c:v>8.8999999999999996E-2</c:v>
                </c:pt>
                <c:pt idx="11542">
                  <c:v>8.7999999999999995E-2</c:v>
                </c:pt>
                <c:pt idx="11543">
                  <c:v>8.7999999999999995E-2</c:v>
                </c:pt>
                <c:pt idx="11544">
                  <c:v>8.8999999999999996E-2</c:v>
                </c:pt>
                <c:pt idx="11545">
                  <c:v>8.8999999999999996E-2</c:v>
                </c:pt>
                <c:pt idx="11546">
                  <c:v>8.8999999999999996E-2</c:v>
                </c:pt>
                <c:pt idx="11547">
                  <c:v>8.7999999999999995E-2</c:v>
                </c:pt>
                <c:pt idx="11548">
                  <c:v>8.7999999999999995E-2</c:v>
                </c:pt>
                <c:pt idx="11549">
                  <c:v>8.8999999999999996E-2</c:v>
                </c:pt>
                <c:pt idx="11550">
                  <c:v>8.7999999999999995E-2</c:v>
                </c:pt>
                <c:pt idx="11551">
                  <c:v>8.8999999999999996E-2</c:v>
                </c:pt>
                <c:pt idx="11552">
                  <c:v>8.8999999999999996E-2</c:v>
                </c:pt>
                <c:pt idx="11553">
                  <c:v>8.8999999999999996E-2</c:v>
                </c:pt>
                <c:pt idx="11554">
                  <c:v>8.7999999999999995E-2</c:v>
                </c:pt>
                <c:pt idx="11555">
                  <c:v>8.8999999999999996E-2</c:v>
                </c:pt>
                <c:pt idx="11556">
                  <c:v>8.7999999999999995E-2</c:v>
                </c:pt>
                <c:pt idx="11557">
                  <c:v>8.8999999999999996E-2</c:v>
                </c:pt>
                <c:pt idx="11558">
                  <c:v>8.7999999999999995E-2</c:v>
                </c:pt>
                <c:pt idx="11559">
                  <c:v>8.7999999999999995E-2</c:v>
                </c:pt>
                <c:pt idx="11560">
                  <c:v>8.8999999999999996E-2</c:v>
                </c:pt>
                <c:pt idx="11561">
                  <c:v>8.8999999999999996E-2</c:v>
                </c:pt>
                <c:pt idx="11562">
                  <c:v>8.8999999999999996E-2</c:v>
                </c:pt>
                <c:pt idx="11563">
                  <c:v>0.09</c:v>
                </c:pt>
                <c:pt idx="11564">
                  <c:v>8.8999999999999996E-2</c:v>
                </c:pt>
                <c:pt idx="11565">
                  <c:v>9.0999999999999998E-2</c:v>
                </c:pt>
                <c:pt idx="11566">
                  <c:v>9.0999999999999998E-2</c:v>
                </c:pt>
                <c:pt idx="11567">
                  <c:v>0.09</c:v>
                </c:pt>
                <c:pt idx="11568">
                  <c:v>0.09</c:v>
                </c:pt>
                <c:pt idx="11569">
                  <c:v>9.0999999999999998E-2</c:v>
                </c:pt>
                <c:pt idx="11570">
                  <c:v>9.0999999999999998E-2</c:v>
                </c:pt>
                <c:pt idx="11571">
                  <c:v>0.09</c:v>
                </c:pt>
                <c:pt idx="11572">
                  <c:v>9.0999999999999998E-2</c:v>
                </c:pt>
                <c:pt idx="11573">
                  <c:v>0.09</c:v>
                </c:pt>
                <c:pt idx="11574">
                  <c:v>0.09</c:v>
                </c:pt>
                <c:pt idx="11575">
                  <c:v>9.0999999999999998E-2</c:v>
                </c:pt>
                <c:pt idx="11576">
                  <c:v>9.0999999999999998E-2</c:v>
                </c:pt>
                <c:pt idx="11577">
                  <c:v>0.09</c:v>
                </c:pt>
                <c:pt idx="11578">
                  <c:v>9.0999999999999998E-2</c:v>
                </c:pt>
                <c:pt idx="11579">
                  <c:v>9.0999999999999998E-2</c:v>
                </c:pt>
                <c:pt idx="11580">
                  <c:v>9.0999999999999998E-2</c:v>
                </c:pt>
                <c:pt idx="11581">
                  <c:v>0.09</c:v>
                </c:pt>
                <c:pt idx="11582">
                  <c:v>0.09</c:v>
                </c:pt>
                <c:pt idx="11583">
                  <c:v>9.0999999999999998E-2</c:v>
                </c:pt>
                <c:pt idx="11584">
                  <c:v>9.0999999999999998E-2</c:v>
                </c:pt>
                <c:pt idx="11585">
                  <c:v>9.0999999999999998E-2</c:v>
                </c:pt>
                <c:pt idx="11586">
                  <c:v>0.09</c:v>
                </c:pt>
                <c:pt idx="11587">
                  <c:v>9.0999999999999998E-2</c:v>
                </c:pt>
                <c:pt idx="11588">
                  <c:v>9.0999999999999998E-2</c:v>
                </c:pt>
                <c:pt idx="11589">
                  <c:v>0.09</c:v>
                </c:pt>
                <c:pt idx="11590">
                  <c:v>9.0999999999999998E-2</c:v>
                </c:pt>
                <c:pt idx="11591">
                  <c:v>9.0999999999999998E-2</c:v>
                </c:pt>
                <c:pt idx="11592">
                  <c:v>9.0999999999999998E-2</c:v>
                </c:pt>
                <c:pt idx="11593">
                  <c:v>9.0999999999999998E-2</c:v>
                </c:pt>
                <c:pt idx="11594">
                  <c:v>9.0999999999999998E-2</c:v>
                </c:pt>
                <c:pt idx="11595">
                  <c:v>9.0999999999999998E-2</c:v>
                </c:pt>
                <c:pt idx="11596">
                  <c:v>0.09</c:v>
                </c:pt>
                <c:pt idx="11597">
                  <c:v>0.09</c:v>
                </c:pt>
                <c:pt idx="11598">
                  <c:v>0.09</c:v>
                </c:pt>
                <c:pt idx="11599">
                  <c:v>0.09</c:v>
                </c:pt>
                <c:pt idx="11600">
                  <c:v>0.09</c:v>
                </c:pt>
                <c:pt idx="11601">
                  <c:v>8.8999999999999996E-2</c:v>
                </c:pt>
                <c:pt idx="11602">
                  <c:v>0.09</c:v>
                </c:pt>
                <c:pt idx="11603">
                  <c:v>0.09</c:v>
                </c:pt>
                <c:pt idx="11604">
                  <c:v>0.09</c:v>
                </c:pt>
                <c:pt idx="11605">
                  <c:v>0.09</c:v>
                </c:pt>
                <c:pt idx="11606">
                  <c:v>0.09</c:v>
                </c:pt>
                <c:pt idx="11607">
                  <c:v>9.0999999999999998E-2</c:v>
                </c:pt>
                <c:pt idx="11608">
                  <c:v>0.09</c:v>
                </c:pt>
                <c:pt idx="11609">
                  <c:v>0.09</c:v>
                </c:pt>
                <c:pt idx="11610">
                  <c:v>0.09</c:v>
                </c:pt>
                <c:pt idx="11611">
                  <c:v>0.09</c:v>
                </c:pt>
                <c:pt idx="11612">
                  <c:v>0.09</c:v>
                </c:pt>
                <c:pt idx="11613">
                  <c:v>8.8999999999999996E-2</c:v>
                </c:pt>
                <c:pt idx="11614">
                  <c:v>8.8999999999999996E-2</c:v>
                </c:pt>
                <c:pt idx="11615">
                  <c:v>0.09</c:v>
                </c:pt>
                <c:pt idx="11616">
                  <c:v>0.09</c:v>
                </c:pt>
                <c:pt idx="11617">
                  <c:v>8.8999999999999996E-2</c:v>
                </c:pt>
                <c:pt idx="11618">
                  <c:v>8.8999999999999996E-2</c:v>
                </c:pt>
                <c:pt idx="11619">
                  <c:v>0.09</c:v>
                </c:pt>
                <c:pt idx="11620">
                  <c:v>0.09</c:v>
                </c:pt>
                <c:pt idx="11621">
                  <c:v>0.09</c:v>
                </c:pt>
                <c:pt idx="11622">
                  <c:v>8.8999999999999996E-2</c:v>
                </c:pt>
                <c:pt idx="11623">
                  <c:v>8.8999999999999996E-2</c:v>
                </c:pt>
                <c:pt idx="11624">
                  <c:v>0.09</c:v>
                </c:pt>
                <c:pt idx="11625">
                  <c:v>0.09</c:v>
                </c:pt>
                <c:pt idx="11626">
                  <c:v>8.8999999999999996E-2</c:v>
                </c:pt>
                <c:pt idx="11627">
                  <c:v>8.8999999999999996E-2</c:v>
                </c:pt>
                <c:pt idx="11628">
                  <c:v>8.7999999999999995E-2</c:v>
                </c:pt>
                <c:pt idx="11629">
                  <c:v>8.8999999999999996E-2</c:v>
                </c:pt>
                <c:pt idx="11630">
                  <c:v>8.8999999999999996E-2</c:v>
                </c:pt>
                <c:pt idx="11631">
                  <c:v>8.7999999999999995E-2</c:v>
                </c:pt>
                <c:pt idx="11632">
                  <c:v>8.7999999999999995E-2</c:v>
                </c:pt>
                <c:pt idx="11633">
                  <c:v>8.8999999999999996E-2</c:v>
                </c:pt>
                <c:pt idx="11634">
                  <c:v>8.8999999999999996E-2</c:v>
                </c:pt>
                <c:pt idx="11635">
                  <c:v>8.8999999999999996E-2</c:v>
                </c:pt>
                <c:pt idx="11636">
                  <c:v>8.7999999999999995E-2</c:v>
                </c:pt>
                <c:pt idx="11637">
                  <c:v>8.8999999999999996E-2</c:v>
                </c:pt>
                <c:pt idx="11638">
                  <c:v>8.7999999999999995E-2</c:v>
                </c:pt>
                <c:pt idx="11639">
                  <c:v>8.7999999999999995E-2</c:v>
                </c:pt>
                <c:pt idx="11640">
                  <c:v>8.7999999999999995E-2</c:v>
                </c:pt>
                <c:pt idx="11641">
                  <c:v>8.7999999999999995E-2</c:v>
                </c:pt>
                <c:pt idx="11642">
                  <c:v>8.7999999999999995E-2</c:v>
                </c:pt>
                <c:pt idx="11643">
                  <c:v>8.7999999999999995E-2</c:v>
                </c:pt>
                <c:pt idx="11644">
                  <c:v>8.8999999999999996E-2</c:v>
                </c:pt>
                <c:pt idx="11645">
                  <c:v>8.8999999999999996E-2</c:v>
                </c:pt>
                <c:pt idx="11646">
                  <c:v>8.7999999999999995E-2</c:v>
                </c:pt>
                <c:pt idx="11647">
                  <c:v>8.8999999999999996E-2</c:v>
                </c:pt>
                <c:pt idx="11648">
                  <c:v>8.8999999999999996E-2</c:v>
                </c:pt>
                <c:pt idx="11649">
                  <c:v>8.7999999999999995E-2</c:v>
                </c:pt>
                <c:pt idx="11650">
                  <c:v>8.8999999999999996E-2</c:v>
                </c:pt>
                <c:pt idx="11651">
                  <c:v>8.7999999999999995E-2</c:v>
                </c:pt>
                <c:pt idx="11652">
                  <c:v>8.7999999999999995E-2</c:v>
                </c:pt>
                <c:pt idx="11653">
                  <c:v>8.7999999999999995E-2</c:v>
                </c:pt>
                <c:pt idx="11654">
                  <c:v>8.7999999999999995E-2</c:v>
                </c:pt>
                <c:pt idx="11655">
                  <c:v>8.8999999999999996E-2</c:v>
                </c:pt>
                <c:pt idx="11656">
                  <c:v>8.8999999999999996E-2</c:v>
                </c:pt>
                <c:pt idx="11657">
                  <c:v>0.09</c:v>
                </c:pt>
                <c:pt idx="11658">
                  <c:v>0.09</c:v>
                </c:pt>
                <c:pt idx="11659">
                  <c:v>0.09</c:v>
                </c:pt>
                <c:pt idx="11660">
                  <c:v>0.09</c:v>
                </c:pt>
                <c:pt idx="11661">
                  <c:v>0.09</c:v>
                </c:pt>
                <c:pt idx="11662">
                  <c:v>0.09</c:v>
                </c:pt>
                <c:pt idx="11663">
                  <c:v>0.09</c:v>
                </c:pt>
                <c:pt idx="11664">
                  <c:v>0.09</c:v>
                </c:pt>
                <c:pt idx="11665">
                  <c:v>0.09</c:v>
                </c:pt>
                <c:pt idx="11666">
                  <c:v>0.09</c:v>
                </c:pt>
                <c:pt idx="11667">
                  <c:v>0.09</c:v>
                </c:pt>
                <c:pt idx="11668">
                  <c:v>9.0999999999999998E-2</c:v>
                </c:pt>
                <c:pt idx="11669">
                  <c:v>9.0999999999999998E-2</c:v>
                </c:pt>
                <c:pt idx="11670">
                  <c:v>0.09</c:v>
                </c:pt>
                <c:pt idx="11671">
                  <c:v>9.0999999999999998E-2</c:v>
                </c:pt>
                <c:pt idx="11672">
                  <c:v>0.09</c:v>
                </c:pt>
                <c:pt idx="11673">
                  <c:v>9.0999999999999998E-2</c:v>
                </c:pt>
                <c:pt idx="11674">
                  <c:v>9.0999999999999998E-2</c:v>
                </c:pt>
                <c:pt idx="11675">
                  <c:v>0.09</c:v>
                </c:pt>
                <c:pt idx="11676">
                  <c:v>0.09</c:v>
                </c:pt>
                <c:pt idx="11677">
                  <c:v>0.09</c:v>
                </c:pt>
                <c:pt idx="11678">
                  <c:v>9.0999999999999998E-2</c:v>
                </c:pt>
                <c:pt idx="11679">
                  <c:v>9.0999999999999998E-2</c:v>
                </c:pt>
                <c:pt idx="11680">
                  <c:v>9.0999999999999998E-2</c:v>
                </c:pt>
                <c:pt idx="11681">
                  <c:v>0.09</c:v>
                </c:pt>
                <c:pt idx="11682">
                  <c:v>0.09</c:v>
                </c:pt>
                <c:pt idx="11683">
                  <c:v>0.09</c:v>
                </c:pt>
                <c:pt idx="11684">
                  <c:v>0.09</c:v>
                </c:pt>
                <c:pt idx="11685">
                  <c:v>0.09</c:v>
                </c:pt>
                <c:pt idx="11686">
                  <c:v>0.09</c:v>
                </c:pt>
                <c:pt idx="11687">
                  <c:v>0.09</c:v>
                </c:pt>
                <c:pt idx="11688">
                  <c:v>0.09</c:v>
                </c:pt>
                <c:pt idx="11689">
                  <c:v>0.09</c:v>
                </c:pt>
                <c:pt idx="11690">
                  <c:v>0.09</c:v>
                </c:pt>
                <c:pt idx="11691">
                  <c:v>0.09</c:v>
                </c:pt>
                <c:pt idx="11692">
                  <c:v>9.0999999999999998E-2</c:v>
                </c:pt>
                <c:pt idx="11693">
                  <c:v>0.09</c:v>
                </c:pt>
                <c:pt idx="11694">
                  <c:v>9.0999999999999998E-2</c:v>
                </c:pt>
                <c:pt idx="11695">
                  <c:v>0.09</c:v>
                </c:pt>
                <c:pt idx="11696">
                  <c:v>9.0999999999999998E-2</c:v>
                </c:pt>
                <c:pt idx="11697">
                  <c:v>9.0999999999999998E-2</c:v>
                </c:pt>
                <c:pt idx="11698">
                  <c:v>0.09</c:v>
                </c:pt>
                <c:pt idx="11699">
                  <c:v>8.8999999999999996E-2</c:v>
                </c:pt>
                <c:pt idx="11700">
                  <c:v>0.09</c:v>
                </c:pt>
                <c:pt idx="11701">
                  <c:v>0.09</c:v>
                </c:pt>
                <c:pt idx="11702">
                  <c:v>8.8999999999999996E-2</c:v>
                </c:pt>
                <c:pt idx="11703">
                  <c:v>8.8999999999999996E-2</c:v>
                </c:pt>
                <c:pt idx="11704">
                  <c:v>0.09</c:v>
                </c:pt>
                <c:pt idx="11705">
                  <c:v>8.8999999999999996E-2</c:v>
                </c:pt>
                <c:pt idx="11706">
                  <c:v>0.09</c:v>
                </c:pt>
                <c:pt idx="11707">
                  <c:v>8.8999999999999996E-2</c:v>
                </c:pt>
                <c:pt idx="11708">
                  <c:v>8.8999999999999996E-2</c:v>
                </c:pt>
                <c:pt idx="11709">
                  <c:v>0.09</c:v>
                </c:pt>
                <c:pt idx="11710">
                  <c:v>8.8999999999999996E-2</c:v>
                </c:pt>
                <c:pt idx="11711">
                  <c:v>8.8999999999999996E-2</c:v>
                </c:pt>
                <c:pt idx="11712">
                  <c:v>0.09</c:v>
                </c:pt>
                <c:pt idx="11713">
                  <c:v>8.8999999999999996E-2</c:v>
                </c:pt>
                <c:pt idx="11714">
                  <c:v>8.8999999999999996E-2</c:v>
                </c:pt>
                <c:pt idx="11715">
                  <c:v>8.8999999999999996E-2</c:v>
                </c:pt>
                <c:pt idx="11716">
                  <c:v>8.8999999999999996E-2</c:v>
                </c:pt>
                <c:pt idx="11717">
                  <c:v>8.8999999999999996E-2</c:v>
                </c:pt>
                <c:pt idx="11718">
                  <c:v>8.8999999999999996E-2</c:v>
                </c:pt>
                <c:pt idx="11719">
                  <c:v>8.7999999999999995E-2</c:v>
                </c:pt>
                <c:pt idx="11720">
                  <c:v>8.7999999999999995E-2</c:v>
                </c:pt>
                <c:pt idx="11721">
                  <c:v>8.8999999999999996E-2</c:v>
                </c:pt>
                <c:pt idx="11722">
                  <c:v>0.09</c:v>
                </c:pt>
                <c:pt idx="11723">
                  <c:v>8.8999999999999996E-2</c:v>
                </c:pt>
                <c:pt idx="11724">
                  <c:v>8.8999999999999996E-2</c:v>
                </c:pt>
                <c:pt idx="11725">
                  <c:v>8.8999999999999996E-2</c:v>
                </c:pt>
                <c:pt idx="11726">
                  <c:v>8.8999999999999996E-2</c:v>
                </c:pt>
                <c:pt idx="11727">
                  <c:v>0.09</c:v>
                </c:pt>
                <c:pt idx="11728">
                  <c:v>8.7999999999999995E-2</c:v>
                </c:pt>
                <c:pt idx="11729">
                  <c:v>8.7999999999999995E-2</c:v>
                </c:pt>
                <c:pt idx="11730">
                  <c:v>8.8999999999999996E-2</c:v>
                </c:pt>
                <c:pt idx="11731">
                  <c:v>8.7999999999999995E-2</c:v>
                </c:pt>
                <c:pt idx="11732">
                  <c:v>8.8999999999999996E-2</c:v>
                </c:pt>
                <c:pt idx="11733">
                  <c:v>0.09</c:v>
                </c:pt>
                <c:pt idx="11734">
                  <c:v>8.8999999999999996E-2</c:v>
                </c:pt>
                <c:pt idx="11735">
                  <c:v>8.7999999999999995E-2</c:v>
                </c:pt>
                <c:pt idx="11736">
                  <c:v>8.7999999999999995E-2</c:v>
                </c:pt>
                <c:pt idx="11737">
                  <c:v>8.7999999999999995E-2</c:v>
                </c:pt>
                <c:pt idx="11738">
                  <c:v>8.8999999999999996E-2</c:v>
                </c:pt>
                <c:pt idx="11739">
                  <c:v>8.8999999999999996E-2</c:v>
                </c:pt>
                <c:pt idx="11740">
                  <c:v>8.8999999999999996E-2</c:v>
                </c:pt>
                <c:pt idx="11741">
                  <c:v>8.6999999999999994E-2</c:v>
                </c:pt>
                <c:pt idx="11742">
                  <c:v>8.7999999999999995E-2</c:v>
                </c:pt>
                <c:pt idx="11743">
                  <c:v>8.7999999999999995E-2</c:v>
                </c:pt>
                <c:pt idx="11744">
                  <c:v>8.8999999999999996E-2</c:v>
                </c:pt>
                <c:pt idx="11745">
                  <c:v>8.8999999999999996E-2</c:v>
                </c:pt>
                <c:pt idx="11746">
                  <c:v>8.8999999999999996E-2</c:v>
                </c:pt>
                <c:pt idx="11747">
                  <c:v>8.6999999999999994E-2</c:v>
                </c:pt>
                <c:pt idx="11748">
                  <c:v>8.7999999999999995E-2</c:v>
                </c:pt>
                <c:pt idx="11749">
                  <c:v>8.7999999999999995E-2</c:v>
                </c:pt>
                <c:pt idx="11750">
                  <c:v>8.7999999999999995E-2</c:v>
                </c:pt>
                <c:pt idx="11751">
                  <c:v>8.7999999999999995E-2</c:v>
                </c:pt>
                <c:pt idx="11752">
                  <c:v>8.7999999999999995E-2</c:v>
                </c:pt>
                <c:pt idx="11753">
                  <c:v>8.7999999999999995E-2</c:v>
                </c:pt>
                <c:pt idx="11754">
                  <c:v>8.8999999999999996E-2</c:v>
                </c:pt>
                <c:pt idx="11755">
                  <c:v>8.8999999999999996E-2</c:v>
                </c:pt>
                <c:pt idx="11756">
                  <c:v>8.8999999999999996E-2</c:v>
                </c:pt>
                <c:pt idx="11757">
                  <c:v>8.7999999999999995E-2</c:v>
                </c:pt>
                <c:pt idx="11758">
                  <c:v>8.7999999999999995E-2</c:v>
                </c:pt>
                <c:pt idx="11759">
                  <c:v>8.7999999999999995E-2</c:v>
                </c:pt>
                <c:pt idx="11760">
                  <c:v>8.8999999999999996E-2</c:v>
                </c:pt>
                <c:pt idx="11761">
                  <c:v>8.7999999999999995E-2</c:v>
                </c:pt>
                <c:pt idx="11762">
                  <c:v>8.8999999999999996E-2</c:v>
                </c:pt>
                <c:pt idx="11763">
                  <c:v>8.8999999999999996E-2</c:v>
                </c:pt>
                <c:pt idx="11764">
                  <c:v>0.09</c:v>
                </c:pt>
                <c:pt idx="11765">
                  <c:v>0.09</c:v>
                </c:pt>
                <c:pt idx="11766">
                  <c:v>0.09</c:v>
                </c:pt>
                <c:pt idx="11767">
                  <c:v>0.09</c:v>
                </c:pt>
                <c:pt idx="11768">
                  <c:v>0.09</c:v>
                </c:pt>
                <c:pt idx="11769">
                  <c:v>0.09</c:v>
                </c:pt>
                <c:pt idx="11770">
                  <c:v>0.09</c:v>
                </c:pt>
                <c:pt idx="11771">
                  <c:v>0.09</c:v>
                </c:pt>
                <c:pt idx="11772">
                  <c:v>0.09</c:v>
                </c:pt>
                <c:pt idx="11773">
                  <c:v>0.09</c:v>
                </c:pt>
                <c:pt idx="11774">
                  <c:v>0.09</c:v>
                </c:pt>
                <c:pt idx="11775">
                  <c:v>9.0999999999999998E-2</c:v>
                </c:pt>
                <c:pt idx="11776">
                  <c:v>9.0999999999999998E-2</c:v>
                </c:pt>
                <c:pt idx="11777">
                  <c:v>9.0999999999999998E-2</c:v>
                </c:pt>
                <c:pt idx="11778">
                  <c:v>9.1999999999999998E-2</c:v>
                </c:pt>
                <c:pt idx="11779">
                  <c:v>9.0999999999999998E-2</c:v>
                </c:pt>
                <c:pt idx="11780">
                  <c:v>9.0999999999999998E-2</c:v>
                </c:pt>
                <c:pt idx="11781">
                  <c:v>0.09</c:v>
                </c:pt>
                <c:pt idx="11782">
                  <c:v>9.0999999999999998E-2</c:v>
                </c:pt>
                <c:pt idx="11783">
                  <c:v>9.0999999999999998E-2</c:v>
                </c:pt>
                <c:pt idx="11784">
                  <c:v>0.09</c:v>
                </c:pt>
                <c:pt idx="11785">
                  <c:v>0.09</c:v>
                </c:pt>
                <c:pt idx="11786">
                  <c:v>0.09</c:v>
                </c:pt>
                <c:pt idx="11787">
                  <c:v>0.09</c:v>
                </c:pt>
                <c:pt idx="11788">
                  <c:v>9.0999999999999998E-2</c:v>
                </c:pt>
                <c:pt idx="11789">
                  <c:v>9.0999999999999998E-2</c:v>
                </c:pt>
                <c:pt idx="11790">
                  <c:v>0.09</c:v>
                </c:pt>
                <c:pt idx="11791">
                  <c:v>9.0999999999999998E-2</c:v>
                </c:pt>
                <c:pt idx="11792">
                  <c:v>9.0999999999999998E-2</c:v>
                </c:pt>
                <c:pt idx="11793">
                  <c:v>0.09</c:v>
                </c:pt>
                <c:pt idx="11794">
                  <c:v>0.09</c:v>
                </c:pt>
                <c:pt idx="11795">
                  <c:v>9.0999999999999998E-2</c:v>
                </c:pt>
                <c:pt idx="11796">
                  <c:v>0.09</c:v>
                </c:pt>
                <c:pt idx="11797">
                  <c:v>0.09</c:v>
                </c:pt>
                <c:pt idx="11798">
                  <c:v>0.09</c:v>
                </c:pt>
                <c:pt idx="11799">
                  <c:v>9.0999999999999998E-2</c:v>
                </c:pt>
                <c:pt idx="11800">
                  <c:v>9.0999999999999998E-2</c:v>
                </c:pt>
                <c:pt idx="11801">
                  <c:v>0.09</c:v>
                </c:pt>
                <c:pt idx="11802">
                  <c:v>9.0999999999999998E-2</c:v>
                </c:pt>
                <c:pt idx="11803">
                  <c:v>0.09</c:v>
                </c:pt>
                <c:pt idx="11804">
                  <c:v>0.09</c:v>
                </c:pt>
                <c:pt idx="11805">
                  <c:v>0.09</c:v>
                </c:pt>
                <c:pt idx="11806">
                  <c:v>0.09</c:v>
                </c:pt>
                <c:pt idx="11807">
                  <c:v>0.09</c:v>
                </c:pt>
                <c:pt idx="11808">
                  <c:v>0.09</c:v>
                </c:pt>
                <c:pt idx="11809">
                  <c:v>8.8999999999999996E-2</c:v>
                </c:pt>
                <c:pt idx="11810">
                  <c:v>0.09</c:v>
                </c:pt>
                <c:pt idx="11811">
                  <c:v>0.09</c:v>
                </c:pt>
                <c:pt idx="11812">
                  <c:v>9.0999999999999998E-2</c:v>
                </c:pt>
                <c:pt idx="11813">
                  <c:v>0.09</c:v>
                </c:pt>
                <c:pt idx="11814">
                  <c:v>8.8999999999999996E-2</c:v>
                </c:pt>
                <c:pt idx="11815">
                  <c:v>8.8999999999999996E-2</c:v>
                </c:pt>
                <c:pt idx="11816">
                  <c:v>0.09</c:v>
                </c:pt>
                <c:pt idx="11817">
                  <c:v>8.8999999999999996E-2</c:v>
                </c:pt>
                <c:pt idx="11818">
                  <c:v>0.09</c:v>
                </c:pt>
                <c:pt idx="11819">
                  <c:v>8.8999999999999996E-2</c:v>
                </c:pt>
                <c:pt idx="11820">
                  <c:v>8.8999999999999996E-2</c:v>
                </c:pt>
                <c:pt idx="11821">
                  <c:v>0.09</c:v>
                </c:pt>
                <c:pt idx="11822">
                  <c:v>0.09</c:v>
                </c:pt>
                <c:pt idx="11823">
                  <c:v>8.8999999999999996E-2</c:v>
                </c:pt>
                <c:pt idx="11824">
                  <c:v>8.8999999999999996E-2</c:v>
                </c:pt>
                <c:pt idx="11825">
                  <c:v>0.09</c:v>
                </c:pt>
                <c:pt idx="11826">
                  <c:v>0.09</c:v>
                </c:pt>
                <c:pt idx="11827">
                  <c:v>0.09</c:v>
                </c:pt>
                <c:pt idx="11828">
                  <c:v>8.8999999999999996E-2</c:v>
                </c:pt>
                <c:pt idx="11829">
                  <c:v>8.8999999999999996E-2</c:v>
                </c:pt>
                <c:pt idx="11830">
                  <c:v>8.8999999999999996E-2</c:v>
                </c:pt>
                <c:pt idx="11831">
                  <c:v>8.8999999999999996E-2</c:v>
                </c:pt>
                <c:pt idx="11832">
                  <c:v>8.7999999999999995E-2</c:v>
                </c:pt>
                <c:pt idx="11833">
                  <c:v>8.8999999999999996E-2</c:v>
                </c:pt>
                <c:pt idx="11834">
                  <c:v>8.8999999999999996E-2</c:v>
                </c:pt>
                <c:pt idx="11835">
                  <c:v>8.8999999999999996E-2</c:v>
                </c:pt>
                <c:pt idx="11836">
                  <c:v>8.8999999999999996E-2</c:v>
                </c:pt>
                <c:pt idx="11837">
                  <c:v>8.8999999999999996E-2</c:v>
                </c:pt>
                <c:pt idx="11838">
                  <c:v>8.8999999999999996E-2</c:v>
                </c:pt>
                <c:pt idx="11839">
                  <c:v>8.8999999999999996E-2</c:v>
                </c:pt>
                <c:pt idx="11840">
                  <c:v>8.8999999999999996E-2</c:v>
                </c:pt>
                <c:pt idx="11841">
                  <c:v>8.8999999999999996E-2</c:v>
                </c:pt>
                <c:pt idx="11842">
                  <c:v>8.7999999999999995E-2</c:v>
                </c:pt>
                <c:pt idx="11843">
                  <c:v>8.7999999999999995E-2</c:v>
                </c:pt>
                <c:pt idx="11844">
                  <c:v>8.7999999999999995E-2</c:v>
                </c:pt>
                <c:pt idx="11845">
                  <c:v>8.7999999999999995E-2</c:v>
                </c:pt>
                <c:pt idx="11846">
                  <c:v>8.8999999999999996E-2</c:v>
                </c:pt>
                <c:pt idx="11847">
                  <c:v>8.8999999999999996E-2</c:v>
                </c:pt>
                <c:pt idx="11848">
                  <c:v>8.8999999999999996E-2</c:v>
                </c:pt>
                <c:pt idx="11849">
                  <c:v>8.8999999999999996E-2</c:v>
                </c:pt>
                <c:pt idx="11850">
                  <c:v>0.09</c:v>
                </c:pt>
                <c:pt idx="11851">
                  <c:v>8.8999999999999996E-2</c:v>
                </c:pt>
                <c:pt idx="11852">
                  <c:v>8.8999999999999996E-2</c:v>
                </c:pt>
                <c:pt idx="11853">
                  <c:v>8.8999999999999996E-2</c:v>
                </c:pt>
                <c:pt idx="11854">
                  <c:v>0.09</c:v>
                </c:pt>
                <c:pt idx="11855">
                  <c:v>8.8999999999999996E-2</c:v>
                </c:pt>
                <c:pt idx="11856">
                  <c:v>8.8999999999999996E-2</c:v>
                </c:pt>
                <c:pt idx="11857">
                  <c:v>8.8999999999999996E-2</c:v>
                </c:pt>
                <c:pt idx="11858">
                  <c:v>8.8999999999999996E-2</c:v>
                </c:pt>
                <c:pt idx="11859">
                  <c:v>8.8999999999999996E-2</c:v>
                </c:pt>
                <c:pt idx="11860">
                  <c:v>8.8999999999999996E-2</c:v>
                </c:pt>
                <c:pt idx="11861">
                  <c:v>8.8999999999999996E-2</c:v>
                </c:pt>
                <c:pt idx="11862">
                  <c:v>8.8999999999999996E-2</c:v>
                </c:pt>
                <c:pt idx="11863">
                  <c:v>8.7999999999999995E-2</c:v>
                </c:pt>
                <c:pt idx="11864">
                  <c:v>8.8999999999999996E-2</c:v>
                </c:pt>
                <c:pt idx="11865">
                  <c:v>8.8999999999999996E-2</c:v>
                </c:pt>
                <c:pt idx="11866">
                  <c:v>8.8999999999999996E-2</c:v>
                </c:pt>
                <c:pt idx="11867">
                  <c:v>8.7999999999999995E-2</c:v>
                </c:pt>
                <c:pt idx="11868">
                  <c:v>8.7999999999999995E-2</c:v>
                </c:pt>
                <c:pt idx="11869">
                  <c:v>8.7999999999999995E-2</c:v>
                </c:pt>
                <c:pt idx="11870">
                  <c:v>8.8999999999999996E-2</c:v>
                </c:pt>
                <c:pt idx="11871">
                  <c:v>8.8999999999999996E-2</c:v>
                </c:pt>
                <c:pt idx="11872">
                  <c:v>8.8999999999999996E-2</c:v>
                </c:pt>
                <c:pt idx="11873">
                  <c:v>8.8999999999999996E-2</c:v>
                </c:pt>
                <c:pt idx="11874">
                  <c:v>0.09</c:v>
                </c:pt>
                <c:pt idx="11875">
                  <c:v>8.8999999999999996E-2</c:v>
                </c:pt>
                <c:pt idx="11876">
                  <c:v>0.09</c:v>
                </c:pt>
                <c:pt idx="11877">
                  <c:v>0.09</c:v>
                </c:pt>
                <c:pt idx="11878">
                  <c:v>0.09</c:v>
                </c:pt>
                <c:pt idx="11879">
                  <c:v>0.09</c:v>
                </c:pt>
                <c:pt idx="11880">
                  <c:v>8.8999999999999996E-2</c:v>
                </c:pt>
                <c:pt idx="11881">
                  <c:v>0.09</c:v>
                </c:pt>
                <c:pt idx="11882">
                  <c:v>0.09</c:v>
                </c:pt>
                <c:pt idx="11883">
                  <c:v>0.09</c:v>
                </c:pt>
                <c:pt idx="11884">
                  <c:v>0.09</c:v>
                </c:pt>
                <c:pt idx="11885">
                  <c:v>8.8999999999999996E-2</c:v>
                </c:pt>
                <c:pt idx="11886">
                  <c:v>0.09</c:v>
                </c:pt>
                <c:pt idx="11887">
                  <c:v>0.09</c:v>
                </c:pt>
                <c:pt idx="11888">
                  <c:v>9.0999999999999998E-2</c:v>
                </c:pt>
                <c:pt idx="11889">
                  <c:v>9.0999999999999998E-2</c:v>
                </c:pt>
                <c:pt idx="11890">
                  <c:v>8.7999999999999995E-2</c:v>
                </c:pt>
                <c:pt idx="11891">
                  <c:v>8.8999999999999996E-2</c:v>
                </c:pt>
                <c:pt idx="11892">
                  <c:v>0.09</c:v>
                </c:pt>
                <c:pt idx="11893">
                  <c:v>0.09</c:v>
                </c:pt>
                <c:pt idx="11894">
                  <c:v>0.09</c:v>
                </c:pt>
                <c:pt idx="11895">
                  <c:v>0.09</c:v>
                </c:pt>
                <c:pt idx="11896">
                  <c:v>0.09</c:v>
                </c:pt>
                <c:pt idx="11897">
                  <c:v>0.09</c:v>
                </c:pt>
                <c:pt idx="11898">
                  <c:v>9.0999999999999998E-2</c:v>
                </c:pt>
                <c:pt idx="11899">
                  <c:v>9.0999999999999998E-2</c:v>
                </c:pt>
                <c:pt idx="11900">
                  <c:v>0.09</c:v>
                </c:pt>
                <c:pt idx="11901">
                  <c:v>0.09</c:v>
                </c:pt>
                <c:pt idx="11902">
                  <c:v>9.0999999999999998E-2</c:v>
                </c:pt>
                <c:pt idx="11903">
                  <c:v>9.0999999999999998E-2</c:v>
                </c:pt>
                <c:pt idx="11904">
                  <c:v>9.0999999999999998E-2</c:v>
                </c:pt>
                <c:pt idx="11905">
                  <c:v>0.09</c:v>
                </c:pt>
                <c:pt idx="11906">
                  <c:v>0.09</c:v>
                </c:pt>
                <c:pt idx="11907">
                  <c:v>0.09</c:v>
                </c:pt>
                <c:pt idx="11908">
                  <c:v>0.09</c:v>
                </c:pt>
                <c:pt idx="11909">
                  <c:v>0.09</c:v>
                </c:pt>
                <c:pt idx="11910">
                  <c:v>9.0999999999999998E-2</c:v>
                </c:pt>
                <c:pt idx="11911">
                  <c:v>0.09</c:v>
                </c:pt>
                <c:pt idx="11912">
                  <c:v>0.09</c:v>
                </c:pt>
                <c:pt idx="11913">
                  <c:v>0.09</c:v>
                </c:pt>
                <c:pt idx="11914">
                  <c:v>0.09</c:v>
                </c:pt>
                <c:pt idx="11915">
                  <c:v>0.09</c:v>
                </c:pt>
                <c:pt idx="11916">
                  <c:v>0.09</c:v>
                </c:pt>
                <c:pt idx="11917">
                  <c:v>9.0999999999999998E-2</c:v>
                </c:pt>
                <c:pt idx="11918">
                  <c:v>9.0999999999999998E-2</c:v>
                </c:pt>
                <c:pt idx="11919">
                  <c:v>9.0999999999999998E-2</c:v>
                </c:pt>
                <c:pt idx="11920">
                  <c:v>0.09</c:v>
                </c:pt>
                <c:pt idx="11921">
                  <c:v>0.09</c:v>
                </c:pt>
                <c:pt idx="11922">
                  <c:v>0.09</c:v>
                </c:pt>
                <c:pt idx="11923">
                  <c:v>0.09</c:v>
                </c:pt>
                <c:pt idx="11924">
                  <c:v>8.8999999999999996E-2</c:v>
                </c:pt>
                <c:pt idx="11925">
                  <c:v>8.8999999999999996E-2</c:v>
                </c:pt>
                <c:pt idx="11926">
                  <c:v>0.09</c:v>
                </c:pt>
                <c:pt idx="11927">
                  <c:v>9.0999999999999998E-2</c:v>
                </c:pt>
                <c:pt idx="11928">
                  <c:v>0.09</c:v>
                </c:pt>
                <c:pt idx="11929">
                  <c:v>8.8999999999999996E-2</c:v>
                </c:pt>
                <c:pt idx="11930">
                  <c:v>0.09</c:v>
                </c:pt>
                <c:pt idx="11931">
                  <c:v>0.09</c:v>
                </c:pt>
                <c:pt idx="11932">
                  <c:v>8.7999999999999995E-2</c:v>
                </c:pt>
                <c:pt idx="11933">
                  <c:v>8.8999999999999996E-2</c:v>
                </c:pt>
                <c:pt idx="11934">
                  <c:v>0.09</c:v>
                </c:pt>
                <c:pt idx="11935">
                  <c:v>0.09</c:v>
                </c:pt>
                <c:pt idx="11936">
                  <c:v>0.09</c:v>
                </c:pt>
                <c:pt idx="11937">
                  <c:v>0.09</c:v>
                </c:pt>
                <c:pt idx="11938">
                  <c:v>8.8999999999999996E-2</c:v>
                </c:pt>
                <c:pt idx="11939">
                  <c:v>0.09</c:v>
                </c:pt>
                <c:pt idx="11940">
                  <c:v>8.8999999999999996E-2</c:v>
                </c:pt>
                <c:pt idx="11941">
                  <c:v>8.8999999999999996E-2</c:v>
                </c:pt>
                <c:pt idx="11942">
                  <c:v>8.8999999999999996E-2</c:v>
                </c:pt>
                <c:pt idx="11943">
                  <c:v>0.09</c:v>
                </c:pt>
                <c:pt idx="11944">
                  <c:v>0.09</c:v>
                </c:pt>
                <c:pt idx="11945">
                  <c:v>0.09</c:v>
                </c:pt>
                <c:pt idx="11946">
                  <c:v>0.09</c:v>
                </c:pt>
                <c:pt idx="11947">
                  <c:v>0.09</c:v>
                </c:pt>
                <c:pt idx="11948">
                  <c:v>0.09</c:v>
                </c:pt>
                <c:pt idx="11949">
                  <c:v>0.09</c:v>
                </c:pt>
                <c:pt idx="11950">
                  <c:v>8.8999999999999996E-2</c:v>
                </c:pt>
                <c:pt idx="11951">
                  <c:v>8.8999999999999996E-2</c:v>
                </c:pt>
                <c:pt idx="11952">
                  <c:v>8.8999999999999996E-2</c:v>
                </c:pt>
                <c:pt idx="11953">
                  <c:v>8.8999999999999996E-2</c:v>
                </c:pt>
                <c:pt idx="11954">
                  <c:v>0.09</c:v>
                </c:pt>
                <c:pt idx="11955">
                  <c:v>0.09</c:v>
                </c:pt>
                <c:pt idx="11956">
                  <c:v>8.8999999999999996E-2</c:v>
                </c:pt>
                <c:pt idx="11957">
                  <c:v>8.7999999999999995E-2</c:v>
                </c:pt>
                <c:pt idx="11958">
                  <c:v>8.8999999999999996E-2</c:v>
                </c:pt>
                <c:pt idx="11959">
                  <c:v>8.7999999999999995E-2</c:v>
                </c:pt>
                <c:pt idx="11960">
                  <c:v>0.09</c:v>
                </c:pt>
                <c:pt idx="11961">
                  <c:v>8.8999999999999996E-2</c:v>
                </c:pt>
                <c:pt idx="11962">
                  <c:v>8.8999999999999996E-2</c:v>
                </c:pt>
                <c:pt idx="11963">
                  <c:v>8.8999999999999996E-2</c:v>
                </c:pt>
                <c:pt idx="11964">
                  <c:v>8.7999999999999995E-2</c:v>
                </c:pt>
                <c:pt idx="11965">
                  <c:v>8.8999999999999996E-2</c:v>
                </c:pt>
                <c:pt idx="11966">
                  <c:v>8.8999999999999996E-2</c:v>
                </c:pt>
                <c:pt idx="11967">
                  <c:v>8.8999999999999996E-2</c:v>
                </c:pt>
                <c:pt idx="11968">
                  <c:v>8.7999999999999995E-2</c:v>
                </c:pt>
                <c:pt idx="11969">
                  <c:v>8.7999999999999995E-2</c:v>
                </c:pt>
                <c:pt idx="11970">
                  <c:v>8.8999999999999996E-2</c:v>
                </c:pt>
                <c:pt idx="11971">
                  <c:v>8.8999999999999996E-2</c:v>
                </c:pt>
                <c:pt idx="11972">
                  <c:v>8.8999999999999996E-2</c:v>
                </c:pt>
                <c:pt idx="11973">
                  <c:v>8.8999999999999996E-2</c:v>
                </c:pt>
                <c:pt idx="11974">
                  <c:v>8.8999999999999996E-2</c:v>
                </c:pt>
                <c:pt idx="11975">
                  <c:v>8.8999999999999996E-2</c:v>
                </c:pt>
                <c:pt idx="11976">
                  <c:v>8.8999999999999996E-2</c:v>
                </c:pt>
                <c:pt idx="11977">
                  <c:v>8.8999999999999996E-2</c:v>
                </c:pt>
                <c:pt idx="11978">
                  <c:v>0.09</c:v>
                </c:pt>
                <c:pt idx="11979">
                  <c:v>0.09</c:v>
                </c:pt>
                <c:pt idx="11980">
                  <c:v>8.7999999999999995E-2</c:v>
                </c:pt>
                <c:pt idx="11981">
                  <c:v>0.09</c:v>
                </c:pt>
                <c:pt idx="11982">
                  <c:v>9.0999999999999998E-2</c:v>
                </c:pt>
                <c:pt idx="11983">
                  <c:v>9.0999999999999998E-2</c:v>
                </c:pt>
                <c:pt idx="11984">
                  <c:v>9.0999999999999998E-2</c:v>
                </c:pt>
                <c:pt idx="11985">
                  <c:v>0.09</c:v>
                </c:pt>
                <c:pt idx="11986">
                  <c:v>9.0999999999999998E-2</c:v>
                </c:pt>
                <c:pt idx="11987">
                  <c:v>9.0999999999999998E-2</c:v>
                </c:pt>
                <c:pt idx="11988">
                  <c:v>9.0999999999999998E-2</c:v>
                </c:pt>
                <c:pt idx="11989">
                  <c:v>0.09</c:v>
                </c:pt>
                <c:pt idx="11990">
                  <c:v>0.09</c:v>
                </c:pt>
                <c:pt idx="11991">
                  <c:v>9.0999999999999998E-2</c:v>
                </c:pt>
                <c:pt idx="11992">
                  <c:v>9.1999999999999998E-2</c:v>
                </c:pt>
                <c:pt idx="11993">
                  <c:v>0.09</c:v>
                </c:pt>
                <c:pt idx="11994">
                  <c:v>9.0999999999999998E-2</c:v>
                </c:pt>
                <c:pt idx="11995">
                  <c:v>9.1999999999999998E-2</c:v>
                </c:pt>
                <c:pt idx="11996">
                  <c:v>9.0999999999999998E-2</c:v>
                </c:pt>
                <c:pt idx="11997">
                  <c:v>0.09</c:v>
                </c:pt>
                <c:pt idx="11998">
                  <c:v>9.0999999999999998E-2</c:v>
                </c:pt>
                <c:pt idx="11999">
                  <c:v>0.09</c:v>
                </c:pt>
                <c:pt idx="12000">
                  <c:v>9.0999999999999998E-2</c:v>
                </c:pt>
                <c:pt idx="12001">
                  <c:v>0.09</c:v>
                </c:pt>
                <c:pt idx="12002">
                  <c:v>0.09</c:v>
                </c:pt>
                <c:pt idx="12003">
                  <c:v>0.09</c:v>
                </c:pt>
                <c:pt idx="12004">
                  <c:v>0.09</c:v>
                </c:pt>
                <c:pt idx="12005">
                  <c:v>8.8999999999999996E-2</c:v>
                </c:pt>
                <c:pt idx="12006">
                  <c:v>0.09</c:v>
                </c:pt>
                <c:pt idx="12007">
                  <c:v>8.8999999999999996E-2</c:v>
                </c:pt>
                <c:pt idx="12008">
                  <c:v>8.7999999999999995E-2</c:v>
                </c:pt>
                <c:pt idx="12009">
                  <c:v>8.8999999999999996E-2</c:v>
                </c:pt>
                <c:pt idx="12010">
                  <c:v>0.09</c:v>
                </c:pt>
                <c:pt idx="12011">
                  <c:v>0.09</c:v>
                </c:pt>
                <c:pt idx="12012">
                  <c:v>0.09</c:v>
                </c:pt>
                <c:pt idx="12013">
                  <c:v>8.8999999999999996E-2</c:v>
                </c:pt>
                <c:pt idx="12014">
                  <c:v>0.09</c:v>
                </c:pt>
                <c:pt idx="12015">
                  <c:v>8.8999999999999996E-2</c:v>
                </c:pt>
                <c:pt idx="12016">
                  <c:v>8.8999999999999996E-2</c:v>
                </c:pt>
                <c:pt idx="12017">
                  <c:v>8.8999999999999996E-2</c:v>
                </c:pt>
                <c:pt idx="12018">
                  <c:v>8.8999999999999996E-2</c:v>
                </c:pt>
                <c:pt idx="12019">
                  <c:v>8.8999999999999996E-2</c:v>
                </c:pt>
                <c:pt idx="12020">
                  <c:v>8.8999999999999996E-2</c:v>
                </c:pt>
                <c:pt idx="12021">
                  <c:v>0.09</c:v>
                </c:pt>
                <c:pt idx="12022">
                  <c:v>8.8999999999999996E-2</c:v>
                </c:pt>
                <c:pt idx="12023">
                  <c:v>8.8999999999999996E-2</c:v>
                </c:pt>
                <c:pt idx="12024">
                  <c:v>8.8999999999999996E-2</c:v>
                </c:pt>
                <c:pt idx="12025">
                  <c:v>8.8999999999999996E-2</c:v>
                </c:pt>
                <c:pt idx="12026">
                  <c:v>0.09</c:v>
                </c:pt>
                <c:pt idx="12027">
                  <c:v>0.09</c:v>
                </c:pt>
                <c:pt idx="12028">
                  <c:v>8.8999999999999996E-2</c:v>
                </c:pt>
                <c:pt idx="12029">
                  <c:v>8.8999999999999996E-2</c:v>
                </c:pt>
                <c:pt idx="12030">
                  <c:v>0.09</c:v>
                </c:pt>
                <c:pt idx="12031">
                  <c:v>0.09</c:v>
                </c:pt>
                <c:pt idx="12032">
                  <c:v>8.8999999999999996E-2</c:v>
                </c:pt>
                <c:pt idx="12033">
                  <c:v>8.8999999999999996E-2</c:v>
                </c:pt>
                <c:pt idx="12034">
                  <c:v>8.8999999999999996E-2</c:v>
                </c:pt>
                <c:pt idx="12035">
                  <c:v>0.09</c:v>
                </c:pt>
                <c:pt idx="12036">
                  <c:v>0.09</c:v>
                </c:pt>
                <c:pt idx="12037">
                  <c:v>8.7999999999999995E-2</c:v>
                </c:pt>
                <c:pt idx="12038">
                  <c:v>8.8999999999999996E-2</c:v>
                </c:pt>
                <c:pt idx="12039">
                  <c:v>8.7999999999999995E-2</c:v>
                </c:pt>
                <c:pt idx="12040">
                  <c:v>8.7999999999999995E-2</c:v>
                </c:pt>
                <c:pt idx="12041">
                  <c:v>8.8999999999999996E-2</c:v>
                </c:pt>
                <c:pt idx="12042">
                  <c:v>8.8999999999999996E-2</c:v>
                </c:pt>
                <c:pt idx="12043">
                  <c:v>8.8999999999999996E-2</c:v>
                </c:pt>
                <c:pt idx="12044">
                  <c:v>0.09</c:v>
                </c:pt>
                <c:pt idx="12045">
                  <c:v>8.8999999999999996E-2</c:v>
                </c:pt>
                <c:pt idx="12046">
                  <c:v>8.8999999999999996E-2</c:v>
                </c:pt>
                <c:pt idx="12047">
                  <c:v>8.8999999999999996E-2</c:v>
                </c:pt>
                <c:pt idx="12048">
                  <c:v>8.8999999999999996E-2</c:v>
                </c:pt>
                <c:pt idx="12049">
                  <c:v>8.8999999999999996E-2</c:v>
                </c:pt>
                <c:pt idx="12050">
                  <c:v>8.8999999999999996E-2</c:v>
                </c:pt>
                <c:pt idx="12051">
                  <c:v>0.09</c:v>
                </c:pt>
                <c:pt idx="12052">
                  <c:v>0.09</c:v>
                </c:pt>
                <c:pt idx="12053">
                  <c:v>0.09</c:v>
                </c:pt>
                <c:pt idx="12054">
                  <c:v>8.8999999999999996E-2</c:v>
                </c:pt>
                <c:pt idx="12055">
                  <c:v>0.09</c:v>
                </c:pt>
                <c:pt idx="12056">
                  <c:v>0.09</c:v>
                </c:pt>
                <c:pt idx="12057">
                  <c:v>0.09</c:v>
                </c:pt>
                <c:pt idx="12058">
                  <c:v>0.09</c:v>
                </c:pt>
                <c:pt idx="12059">
                  <c:v>0.09</c:v>
                </c:pt>
                <c:pt idx="12060">
                  <c:v>0.09</c:v>
                </c:pt>
                <c:pt idx="12061">
                  <c:v>9.0999999999999998E-2</c:v>
                </c:pt>
                <c:pt idx="12062">
                  <c:v>9.0999999999999998E-2</c:v>
                </c:pt>
                <c:pt idx="12063">
                  <c:v>9.0999999999999998E-2</c:v>
                </c:pt>
                <c:pt idx="12064">
                  <c:v>9.0999999999999998E-2</c:v>
                </c:pt>
                <c:pt idx="12065">
                  <c:v>9.0999999999999998E-2</c:v>
                </c:pt>
                <c:pt idx="12066">
                  <c:v>9.0999999999999998E-2</c:v>
                </c:pt>
                <c:pt idx="12067">
                  <c:v>9.0999999999999998E-2</c:v>
                </c:pt>
                <c:pt idx="12068">
                  <c:v>9.0999999999999998E-2</c:v>
                </c:pt>
                <c:pt idx="12069">
                  <c:v>0.09</c:v>
                </c:pt>
                <c:pt idx="12070">
                  <c:v>0.09</c:v>
                </c:pt>
                <c:pt idx="12071">
                  <c:v>9.0999999999999998E-2</c:v>
                </c:pt>
                <c:pt idx="12072">
                  <c:v>9.0999999999999998E-2</c:v>
                </c:pt>
                <c:pt idx="12073">
                  <c:v>0.09</c:v>
                </c:pt>
                <c:pt idx="12074">
                  <c:v>0.09</c:v>
                </c:pt>
                <c:pt idx="12075">
                  <c:v>9.1999999999999998E-2</c:v>
                </c:pt>
                <c:pt idx="12076">
                  <c:v>9.0999999999999998E-2</c:v>
                </c:pt>
                <c:pt idx="12077">
                  <c:v>0.09</c:v>
                </c:pt>
                <c:pt idx="12078">
                  <c:v>0.09</c:v>
                </c:pt>
                <c:pt idx="12079">
                  <c:v>0.09</c:v>
                </c:pt>
                <c:pt idx="12080">
                  <c:v>0.09</c:v>
                </c:pt>
                <c:pt idx="12081">
                  <c:v>8.8999999999999996E-2</c:v>
                </c:pt>
                <c:pt idx="12082">
                  <c:v>0.09</c:v>
                </c:pt>
                <c:pt idx="12083">
                  <c:v>0.09</c:v>
                </c:pt>
                <c:pt idx="12084">
                  <c:v>8.8999999999999996E-2</c:v>
                </c:pt>
                <c:pt idx="12085">
                  <c:v>8.8999999999999996E-2</c:v>
                </c:pt>
                <c:pt idx="12086">
                  <c:v>8.8999999999999996E-2</c:v>
                </c:pt>
                <c:pt idx="12087">
                  <c:v>8.8999999999999996E-2</c:v>
                </c:pt>
                <c:pt idx="12088">
                  <c:v>8.8999999999999996E-2</c:v>
                </c:pt>
                <c:pt idx="12089">
                  <c:v>8.8999999999999996E-2</c:v>
                </c:pt>
                <c:pt idx="12090">
                  <c:v>8.7999999999999995E-2</c:v>
                </c:pt>
                <c:pt idx="12091">
                  <c:v>8.8999999999999996E-2</c:v>
                </c:pt>
                <c:pt idx="12092">
                  <c:v>0.09</c:v>
                </c:pt>
                <c:pt idx="12093">
                  <c:v>0.09</c:v>
                </c:pt>
                <c:pt idx="12094">
                  <c:v>0.09</c:v>
                </c:pt>
                <c:pt idx="12095">
                  <c:v>0.09</c:v>
                </c:pt>
                <c:pt idx="12096">
                  <c:v>0.09</c:v>
                </c:pt>
                <c:pt idx="12097">
                  <c:v>8.8999999999999996E-2</c:v>
                </c:pt>
                <c:pt idx="12098">
                  <c:v>8.8999999999999996E-2</c:v>
                </c:pt>
                <c:pt idx="12099">
                  <c:v>8.8999999999999996E-2</c:v>
                </c:pt>
                <c:pt idx="12100">
                  <c:v>0.09</c:v>
                </c:pt>
                <c:pt idx="12101">
                  <c:v>0.09</c:v>
                </c:pt>
                <c:pt idx="12102">
                  <c:v>0.09</c:v>
                </c:pt>
                <c:pt idx="12103">
                  <c:v>0.09</c:v>
                </c:pt>
                <c:pt idx="12104">
                  <c:v>0.09</c:v>
                </c:pt>
                <c:pt idx="12105">
                  <c:v>9.0999999999999998E-2</c:v>
                </c:pt>
                <c:pt idx="12106">
                  <c:v>9.0999999999999998E-2</c:v>
                </c:pt>
                <c:pt idx="12107">
                  <c:v>0.09</c:v>
                </c:pt>
                <c:pt idx="12108">
                  <c:v>0.09</c:v>
                </c:pt>
                <c:pt idx="12109">
                  <c:v>0.09</c:v>
                </c:pt>
                <c:pt idx="12110">
                  <c:v>0.09</c:v>
                </c:pt>
                <c:pt idx="12111">
                  <c:v>0.09</c:v>
                </c:pt>
                <c:pt idx="12112">
                  <c:v>9.0999999999999998E-2</c:v>
                </c:pt>
                <c:pt idx="12113">
                  <c:v>9.0999999999999998E-2</c:v>
                </c:pt>
                <c:pt idx="12114">
                  <c:v>0.09</c:v>
                </c:pt>
                <c:pt idx="12115">
                  <c:v>0.09</c:v>
                </c:pt>
                <c:pt idx="12116">
                  <c:v>0.09</c:v>
                </c:pt>
                <c:pt idx="12117">
                  <c:v>9.1999999999999998E-2</c:v>
                </c:pt>
                <c:pt idx="12118">
                  <c:v>9.0999999999999998E-2</c:v>
                </c:pt>
                <c:pt idx="12119">
                  <c:v>9.0999999999999998E-2</c:v>
                </c:pt>
                <c:pt idx="12120">
                  <c:v>9.0999999999999998E-2</c:v>
                </c:pt>
                <c:pt idx="12121">
                  <c:v>9.0999999999999998E-2</c:v>
                </c:pt>
                <c:pt idx="12122">
                  <c:v>0.09</c:v>
                </c:pt>
                <c:pt idx="12123">
                  <c:v>9.0999999999999998E-2</c:v>
                </c:pt>
                <c:pt idx="12124">
                  <c:v>9.0999999999999998E-2</c:v>
                </c:pt>
                <c:pt idx="12125">
                  <c:v>0.09</c:v>
                </c:pt>
                <c:pt idx="12126">
                  <c:v>0.09</c:v>
                </c:pt>
                <c:pt idx="12127">
                  <c:v>9.0999999999999998E-2</c:v>
                </c:pt>
                <c:pt idx="12128">
                  <c:v>0.09</c:v>
                </c:pt>
                <c:pt idx="12129">
                  <c:v>0.09</c:v>
                </c:pt>
                <c:pt idx="12130">
                  <c:v>0.09</c:v>
                </c:pt>
                <c:pt idx="12131">
                  <c:v>9.0999999999999998E-2</c:v>
                </c:pt>
                <c:pt idx="12132">
                  <c:v>9.0999999999999998E-2</c:v>
                </c:pt>
                <c:pt idx="12133">
                  <c:v>9.0999999999999998E-2</c:v>
                </c:pt>
                <c:pt idx="12134">
                  <c:v>0.09</c:v>
                </c:pt>
                <c:pt idx="12135">
                  <c:v>9.1999999999999998E-2</c:v>
                </c:pt>
                <c:pt idx="12136">
                  <c:v>9.0999999999999998E-2</c:v>
                </c:pt>
                <c:pt idx="12137">
                  <c:v>9.0999999999999998E-2</c:v>
                </c:pt>
                <c:pt idx="12138">
                  <c:v>0.09</c:v>
                </c:pt>
                <c:pt idx="12139">
                  <c:v>0.09</c:v>
                </c:pt>
                <c:pt idx="12140">
                  <c:v>0.09</c:v>
                </c:pt>
                <c:pt idx="12141">
                  <c:v>0.09</c:v>
                </c:pt>
                <c:pt idx="12142">
                  <c:v>8.8999999999999996E-2</c:v>
                </c:pt>
                <c:pt idx="12143">
                  <c:v>0.09</c:v>
                </c:pt>
                <c:pt idx="12144">
                  <c:v>0.09</c:v>
                </c:pt>
                <c:pt idx="12145">
                  <c:v>0.09</c:v>
                </c:pt>
                <c:pt idx="12146">
                  <c:v>0.09</c:v>
                </c:pt>
                <c:pt idx="12147">
                  <c:v>0.09</c:v>
                </c:pt>
                <c:pt idx="12148">
                  <c:v>8.8999999999999996E-2</c:v>
                </c:pt>
                <c:pt idx="12149">
                  <c:v>8.8999999999999996E-2</c:v>
                </c:pt>
                <c:pt idx="12150">
                  <c:v>8.8999999999999996E-2</c:v>
                </c:pt>
                <c:pt idx="12151">
                  <c:v>8.8999999999999996E-2</c:v>
                </c:pt>
                <c:pt idx="12152">
                  <c:v>8.7999999999999995E-2</c:v>
                </c:pt>
                <c:pt idx="12153">
                  <c:v>8.8999999999999996E-2</c:v>
                </c:pt>
                <c:pt idx="12154">
                  <c:v>8.8999999999999996E-2</c:v>
                </c:pt>
                <c:pt idx="12155">
                  <c:v>8.8999999999999996E-2</c:v>
                </c:pt>
                <c:pt idx="12156">
                  <c:v>8.8999999999999996E-2</c:v>
                </c:pt>
                <c:pt idx="12157">
                  <c:v>0.09</c:v>
                </c:pt>
                <c:pt idx="12158">
                  <c:v>0.09</c:v>
                </c:pt>
                <c:pt idx="12159">
                  <c:v>8.8999999999999996E-2</c:v>
                </c:pt>
                <c:pt idx="12160">
                  <c:v>8.8999999999999996E-2</c:v>
                </c:pt>
                <c:pt idx="12161">
                  <c:v>8.8999999999999996E-2</c:v>
                </c:pt>
                <c:pt idx="12162">
                  <c:v>8.8999999999999996E-2</c:v>
                </c:pt>
                <c:pt idx="12163">
                  <c:v>8.8999999999999996E-2</c:v>
                </c:pt>
                <c:pt idx="12164">
                  <c:v>8.8999999999999996E-2</c:v>
                </c:pt>
                <c:pt idx="12165">
                  <c:v>8.8999999999999996E-2</c:v>
                </c:pt>
                <c:pt idx="12166">
                  <c:v>8.8999999999999996E-2</c:v>
                </c:pt>
                <c:pt idx="12167">
                  <c:v>8.8999999999999996E-2</c:v>
                </c:pt>
                <c:pt idx="12168">
                  <c:v>8.8999999999999996E-2</c:v>
                </c:pt>
                <c:pt idx="12169">
                  <c:v>8.8999999999999996E-2</c:v>
                </c:pt>
                <c:pt idx="12170">
                  <c:v>0.09</c:v>
                </c:pt>
                <c:pt idx="12171">
                  <c:v>8.8999999999999996E-2</c:v>
                </c:pt>
                <c:pt idx="12172">
                  <c:v>8.8999999999999996E-2</c:v>
                </c:pt>
                <c:pt idx="12173">
                  <c:v>8.8999999999999996E-2</c:v>
                </c:pt>
                <c:pt idx="12174">
                  <c:v>8.8999999999999996E-2</c:v>
                </c:pt>
                <c:pt idx="12175">
                  <c:v>8.8999999999999996E-2</c:v>
                </c:pt>
                <c:pt idx="12176">
                  <c:v>8.8999999999999996E-2</c:v>
                </c:pt>
                <c:pt idx="12177">
                  <c:v>8.8999999999999996E-2</c:v>
                </c:pt>
                <c:pt idx="12178">
                  <c:v>8.8999999999999996E-2</c:v>
                </c:pt>
                <c:pt idx="12179">
                  <c:v>8.8999999999999996E-2</c:v>
                </c:pt>
                <c:pt idx="12180">
                  <c:v>0.09</c:v>
                </c:pt>
                <c:pt idx="12181">
                  <c:v>8.8999999999999996E-2</c:v>
                </c:pt>
                <c:pt idx="12182">
                  <c:v>8.8999999999999996E-2</c:v>
                </c:pt>
                <c:pt idx="12183">
                  <c:v>0.09</c:v>
                </c:pt>
                <c:pt idx="12184">
                  <c:v>8.8999999999999996E-2</c:v>
                </c:pt>
                <c:pt idx="12185">
                  <c:v>8.8999999999999996E-2</c:v>
                </c:pt>
                <c:pt idx="12186">
                  <c:v>8.8999999999999996E-2</c:v>
                </c:pt>
                <c:pt idx="12187">
                  <c:v>8.8999999999999996E-2</c:v>
                </c:pt>
                <c:pt idx="12188">
                  <c:v>0.09</c:v>
                </c:pt>
                <c:pt idx="12189">
                  <c:v>8.7999999999999995E-2</c:v>
                </c:pt>
                <c:pt idx="12190">
                  <c:v>8.8999999999999996E-2</c:v>
                </c:pt>
                <c:pt idx="12191">
                  <c:v>8.7999999999999995E-2</c:v>
                </c:pt>
                <c:pt idx="12192">
                  <c:v>8.8999999999999996E-2</c:v>
                </c:pt>
                <c:pt idx="12193">
                  <c:v>8.7999999999999995E-2</c:v>
                </c:pt>
                <c:pt idx="12194">
                  <c:v>8.8999999999999996E-2</c:v>
                </c:pt>
                <c:pt idx="12195">
                  <c:v>8.8999999999999996E-2</c:v>
                </c:pt>
                <c:pt idx="12196">
                  <c:v>8.8999999999999996E-2</c:v>
                </c:pt>
                <c:pt idx="12197">
                  <c:v>8.8999999999999996E-2</c:v>
                </c:pt>
                <c:pt idx="12198">
                  <c:v>8.8999999999999996E-2</c:v>
                </c:pt>
                <c:pt idx="12199">
                  <c:v>8.8999999999999996E-2</c:v>
                </c:pt>
                <c:pt idx="12200">
                  <c:v>8.7999999999999995E-2</c:v>
                </c:pt>
                <c:pt idx="12201">
                  <c:v>8.7999999999999995E-2</c:v>
                </c:pt>
                <c:pt idx="12202">
                  <c:v>8.8999999999999996E-2</c:v>
                </c:pt>
                <c:pt idx="12203">
                  <c:v>8.7999999999999995E-2</c:v>
                </c:pt>
                <c:pt idx="12204">
                  <c:v>8.7999999999999995E-2</c:v>
                </c:pt>
                <c:pt idx="12205">
                  <c:v>8.8999999999999996E-2</c:v>
                </c:pt>
                <c:pt idx="12206">
                  <c:v>8.7999999999999995E-2</c:v>
                </c:pt>
                <c:pt idx="12207">
                  <c:v>8.7999999999999995E-2</c:v>
                </c:pt>
                <c:pt idx="12208">
                  <c:v>8.7999999999999995E-2</c:v>
                </c:pt>
                <c:pt idx="12209">
                  <c:v>8.7999999999999995E-2</c:v>
                </c:pt>
                <c:pt idx="12210">
                  <c:v>8.7999999999999995E-2</c:v>
                </c:pt>
                <c:pt idx="12211">
                  <c:v>8.7999999999999995E-2</c:v>
                </c:pt>
                <c:pt idx="12212">
                  <c:v>8.7999999999999995E-2</c:v>
                </c:pt>
                <c:pt idx="12213">
                  <c:v>8.7999999999999995E-2</c:v>
                </c:pt>
                <c:pt idx="12214">
                  <c:v>8.7999999999999995E-2</c:v>
                </c:pt>
                <c:pt idx="12215">
                  <c:v>8.7999999999999995E-2</c:v>
                </c:pt>
                <c:pt idx="12216">
                  <c:v>8.7999999999999995E-2</c:v>
                </c:pt>
                <c:pt idx="12217">
                  <c:v>8.5999999999999993E-2</c:v>
                </c:pt>
                <c:pt idx="12218">
                  <c:v>8.6999999999999994E-2</c:v>
                </c:pt>
                <c:pt idx="12219">
                  <c:v>8.6999999999999994E-2</c:v>
                </c:pt>
                <c:pt idx="12220">
                  <c:v>8.7999999999999995E-2</c:v>
                </c:pt>
                <c:pt idx="12221">
                  <c:v>8.7999999999999995E-2</c:v>
                </c:pt>
                <c:pt idx="12222">
                  <c:v>8.7999999999999995E-2</c:v>
                </c:pt>
                <c:pt idx="12223">
                  <c:v>8.8999999999999996E-2</c:v>
                </c:pt>
                <c:pt idx="12224">
                  <c:v>8.7999999999999995E-2</c:v>
                </c:pt>
                <c:pt idx="12225">
                  <c:v>8.8999999999999996E-2</c:v>
                </c:pt>
                <c:pt idx="12226">
                  <c:v>8.8999999999999996E-2</c:v>
                </c:pt>
                <c:pt idx="12227">
                  <c:v>8.7999999999999995E-2</c:v>
                </c:pt>
                <c:pt idx="12228">
                  <c:v>8.8999999999999996E-2</c:v>
                </c:pt>
                <c:pt idx="12229">
                  <c:v>8.7999999999999995E-2</c:v>
                </c:pt>
                <c:pt idx="12230">
                  <c:v>0.09</c:v>
                </c:pt>
                <c:pt idx="12231">
                  <c:v>8.8999999999999996E-2</c:v>
                </c:pt>
                <c:pt idx="12232">
                  <c:v>0.09</c:v>
                </c:pt>
                <c:pt idx="12233">
                  <c:v>8.8999999999999996E-2</c:v>
                </c:pt>
                <c:pt idx="12234">
                  <c:v>8.8999999999999996E-2</c:v>
                </c:pt>
                <c:pt idx="12235">
                  <c:v>0.09</c:v>
                </c:pt>
                <c:pt idx="12236">
                  <c:v>8.8999999999999996E-2</c:v>
                </c:pt>
                <c:pt idx="12237">
                  <c:v>8.7999999999999995E-2</c:v>
                </c:pt>
                <c:pt idx="12238">
                  <c:v>8.8999999999999996E-2</c:v>
                </c:pt>
                <c:pt idx="12239">
                  <c:v>0.09</c:v>
                </c:pt>
                <c:pt idx="12240">
                  <c:v>0.09</c:v>
                </c:pt>
                <c:pt idx="12241">
                  <c:v>8.8999999999999996E-2</c:v>
                </c:pt>
                <c:pt idx="12242">
                  <c:v>0.09</c:v>
                </c:pt>
                <c:pt idx="12243">
                  <c:v>8.8999999999999996E-2</c:v>
                </c:pt>
                <c:pt idx="12244">
                  <c:v>0.09</c:v>
                </c:pt>
                <c:pt idx="12245">
                  <c:v>9.0999999999999998E-2</c:v>
                </c:pt>
                <c:pt idx="12246">
                  <c:v>9.0999999999999998E-2</c:v>
                </c:pt>
                <c:pt idx="12247">
                  <c:v>0.09</c:v>
                </c:pt>
                <c:pt idx="12248">
                  <c:v>8.8999999999999996E-2</c:v>
                </c:pt>
                <c:pt idx="12249">
                  <c:v>0.09</c:v>
                </c:pt>
                <c:pt idx="12250">
                  <c:v>0.09</c:v>
                </c:pt>
                <c:pt idx="12251">
                  <c:v>0.09</c:v>
                </c:pt>
                <c:pt idx="12252">
                  <c:v>0.09</c:v>
                </c:pt>
                <c:pt idx="12253">
                  <c:v>8.8999999999999996E-2</c:v>
                </c:pt>
                <c:pt idx="12254">
                  <c:v>8.8999999999999996E-2</c:v>
                </c:pt>
                <c:pt idx="12255">
                  <c:v>0.09</c:v>
                </c:pt>
                <c:pt idx="12256">
                  <c:v>0.09</c:v>
                </c:pt>
                <c:pt idx="12257">
                  <c:v>0.09</c:v>
                </c:pt>
                <c:pt idx="12258">
                  <c:v>8.8999999999999996E-2</c:v>
                </c:pt>
                <c:pt idx="12259">
                  <c:v>8.8999999999999996E-2</c:v>
                </c:pt>
                <c:pt idx="12260">
                  <c:v>8.8999999999999996E-2</c:v>
                </c:pt>
                <c:pt idx="12261">
                  <c:v>8.8999999999999996E-2</c:v>
                </c:pt>
                <c:pt idx="12262">
                  <c:v>0.09</c:v>
                </c:pt>
                <c:pt idx="12263">
                  <c:v>0.09</c:v>
                </c:pt>
                <c:pt idx="12264">
                  <c:v>9.0999999999999998E-2</c:v>
                </c:pt>
                <c:pt idx="12265">
                  <c:v>9.0999999999999998E-2</c:v>
                </c:pt>
                <c:pt idx="12266">
                  <c:v>9.0999999999999998E-2</c:v>
                </c:pt>
                <c:pt idx="12267">
                  <c:v>9.0999999999999998E-2</c:v>
                </c:pt>
                <c:pt idx="12268">
                  <c:v>0.09</c:v>
                </c:pt>
                <c:pt idx="12269">
                  <c:v>0.09</c:v>
                </c:pt>
                <c:pt idx="12270">
                  <c:v>0.09</c:v>
                </c:pt>
                <c:pt idx="12271">
                  <c:v>0.09</c:v>
                </c:pt>
                <c:pt idx="12272">
                  <c:v>0.09</c:v>
                </c:pt>
                <c:pt idx="12273">
                  <c:v>0.09</c:v>
                </c:pt>
                <c:pt idx="12274">
                  <c:v>0.09</c:v>
                </c:pt>
                <c:pt idx="12275">
                  <c:v>8.8999999999999996E-2</c:v>
                </c:pt>
                <c:pt idx="12276">
                  <c:v>8.8999999999999996E-2</c:v>
                </c:pt>
                <c:pt idx="12277">
                  <c:v>0.09</c:v>
                </c:pt>
                <c:pt idx="12278">
                  <c:v>0.09</c:v>
                </c:pt>
                <c:pt idx="12279">
                  <c:v>8.8999999999999996E-2</c:v>
                </c:pt>
                <c:pt idx="12280">
                  <c:v>8.8999999999999996E-2</c:v>
                </c:pt>
                <c:pt idx="12281">
                  <c:v>0.09</c:v>
                </c:pt>
                <c:pt idx="12282">
                  <c:v>0.09</c:v>
                </c:pt>
                <c:pt idx="12283">
                  <c:v>8.8999999999999996E-2</c:v>
                </c:pt>
                <c:pt idx="12284">
                  <c:v>8.8999999999999996E-2</c:v>
                </c:pt>
                <c:pt idx="12285">
                  <c:v>8.8999999999999996E-2</c:v>
                </c:pt>
                <c:pt idx="12286">
                  <c:v>0.09</c:v>
                </c:pt>
                <c:pt idx="12287">
                  <c:v>8.8999999999999996E-2</c:v>
                </c:pt>
                <c:pt idx="12288">
                  <c:v>8.8999999999999996E-2</c:v>
                </c:pt>
                <c:pt idx="12289">
                  <c:v>8.8999999999999996E-2</c:v>
                </c:pt>
                <c:pt idx="12290">
                  <c:v>8.8999999999999996E-2</c:v>
                </c:pt>
                <c:pt idx="12291">
                  <c:v>8.8999999999999996E-2</c:v>
                </c:pt>
                <c:pt idx="12292">
                  <c:v>8.7999999999999995E-2</c:v>
                </c:pt>
                <c:pt idx="12293">
                  <c:v>8.8999999999999996E-2</c:v>
                </c:pt>
                <c:pt idx="12294">
                  <c:v>8.8999999999999996E-2</c:v>
                </c:pt>
                <c:pt idx="12295">
                  <c:v>8.7999999999999995E-2</c:v>
                </c:pt>
                <c:pt idx="12296">
                  <c:v>0.09</c:v>
                </c:pt>
                <c:pt idx="12297">
                  <c:v>8.8999999999999996E-2</c:v>
                </c:pt>
                <c:pt idx="12298">
                  <c:v>8.7999999999999995E-2</c:v>
                </c:pt>
                <c:pt idx="12299">
                  <c:v>8.7999999999999995E-2</c:v>
                </c:pt>
                <c:pt idx="12300">
                  <c:v>8.7999999999999995E-2</c:v>
                </c:pt>
                <c:pt idx="12301">
                  <c:v>8.8999999999999996E-2</c:v>
                </c:pt>
                <c:pt idx="12302">
                  <c:v>8.8999999999999996E-2</c:v>
                </c:pt>
                <c:pt idx="12303">
                  <c:v>8.8999999999999996E-2</c:v>
                </c:pt>
                <c:pt idx="12304">
                  <c:v>8.7999999999999995E-2</c:v>
                </c:pt>
                <c:pt idx="12305">
                  <c:v>8.7999999999999995E-2</c:v>
                </c:pt>
                <c:pt idx="12306">
                  <c:v>8.7999999999999995E-2</c:v>
                </c:pt>
                <c:pt idx="12307">
                  <c:v>8.8999999999999996E-2</c:v>
                </c:pt>
                <c:pt idx="12308">
                  <c:v>8.7999999999999995E-2</c:v>
                </c:pt>
                <c:pt idx="12309">
                  <c:v>8.7999999999999995E-2</c:v>
                </c:pt>
                <c:pt idx="12310">
                  <c:v>8.8999999999999996E-2</c:v>
                </c:pt>
                <c:pt idx="12311">
                  <c:v>8.8999999999999996E-2</c:v>
                </c:pt>
                <c:pt idx="12312">
                  <c:v>8.8999999999999996E-2</c:v>
                </c:pt>
                <c:pt idx="12313">
                  <c:v>8.8999999999999996E-2</c:v>
                </c:pt>
                <c:pt idx="12314">
                  <c:v>8.8999999999999996E-2</c:v>
                </c:pt>
                <c:pt idx="12315">
                  <c:v>8.8999999999999996E-2</c:v>
                </c:pt>
                <c:pt idx="12316">
                  <c:v>8.7999999999999995E-2</c:v>
                </c:pt>
                <c:pt idx="12317">
                  <c:v>8.8999999999999996E-2</c:v>
                </c:pt>
                <c:pt idx="12318">
                  <c:v>8.8999999999999996E-2</c:v>
                </c:pt>
                <c:pt idx="12319">
                  <c:v>8.8999999999999996E-2</c:v>
                </c:pt>
                <c:pt idx="12320">
                  <c:v>8.7999999999999995E-2</c:v>
                </c:pt>
                <c:pt idx="12321">
                  <c:v>8.8999999999999996E-2</c:v>
                </c:pt>
                <c:pt idx="12322">
                  <c:v>8.8999999999999996E-2</c:v>
                </c:pt>
                <c:pt idx="12323">
                  <c:v>8.8999999999999996E-2</c:v>
                </c:pt>
                <c:pt idx="12324">
                  <c:v>8.8999999999999996E-2</c:v>
                </c:pt>
                <c:pt idx="12325">
                  <c:v>0.09</c:v>
                </c:pt>
                <c:pt idx="12326">
                  <c:v>0.09</c:v>
                </c:pt>
                <c:pt idx="12327">
                  <c:v>0.09</c:v>
                </c:pt>
                <c:pt idx="12328">
                  <c:v>8.8999999999999996E-2</c:v>
                </c:pt>
                <c:pt idx="12329">
                  <c:v>0.09</c:v>
                </c:pt>
                <c:pt idx="12330">
                  <c:v>0.09</c:v>
                </c:pt>
                <c:pt idx="12331">
                  <c:v>0.09</c:v>
                </c:pt>
                <c:pt idx="12332">
                  <c:v>0.09</c:v>
                </c:pt>
                <c:pt idx="12333">
                  <c:v>8.8999999999999996E-2</c:v>
                </c:pt>
                <c:pt idx="12334">
                  <c:v>0.09</c:v>
                </c:pt>
                <c:pt idx="12335">
                  <c:v>8.8999999999999996E-2</c:v>
                </c:pt>
                <c:pt idx="12336">
                  <c:v>9.0999999999999998E-2</c:v>
                </c:pt>
                <c:pt idx="12337">
                  <c:v>9.0999999999999998E-2</c:v>
                </c:pt>
                <c:pt idx="12338">
                  <c:v>8.8999999999999996E-2</c:v>
                </c:pt>
                <c:pt idx="12339">
                  <c:v>8.8999999999999996E-2</c:v>
                </c:pt>
                <c:pt idx="12340">
                  <c:v>8.8999999999999996E-2</c:v>
                </c:pt>
                <c:pt idx="12341">
                  <c:v>8.8999999999999996E-2</c:v>
                </c:pt>
                <c:pt idx="12342">
                  <c:v>0.09</c:v>
                </c:pt>
                <c:pt idx="12343">
                  <c:v>0.09</c:v>
                </c:pt>
                <c:pt idx="12344">
                  <c:v>0.09</c:v>
                </c:pt>
                <c:pt idx="12345">
                  <c:v>0.09</c:v>
                </c:pt>
                <c:pt idx="12346">
                  <c:v>0.09</c:v>
                </c:pt>
                <c:pt idx="12347">
                  <c:v>0.09</c:v>
                </c:pt>
                <c:pt idx="12348">
                  <c:v>0.09</c:v>
                </c:pt>
                <c:pt idx="12349">
                  <c:v>0.09</c:v>
                </c:pt>
                <c:pt idx="12350">
                  <c:v>0.09</c:v>
                </c:pt>
                <c:pt idx="12351">
                  <c:v>8.8999999999999996E-2</c:v>
                </c:pt>
                <c:pt idx="12352">
                  <c:v>8.7999999999999995E-2</c:v>
                </c:pt>
                <c:pt idx="12353">
                  <c:v>8.8999999999999996E-2</c:v>
                </c:pt>
                <c:pt idx="12354">
                  <c:v>8.8999999999999996E-2</c:v>
                </c:pt>
                <c:pt idx="12355">
                  <c:v>8.8999999999999996E-2</c:v>
                </c:pt>
                <c:pt idx="12356">
                  <c:v>8.8999999999999996E-2</c:v>
                </c:pt>
                <c:pt idx="12357">
                  <c:v>8.8999999999999996E-2</c:v>
                </c:pt>
                <c:pt idx="12358">
                  <c:v>8.8999999999999996E-2</c:v>
                </c:pt>
                <c:pt idx="12359">
                  <c:v>8.8999999999999996E-2</c:v>
                </c:pt>
                <c:pt idx="12360">
                  <c:v>8.8999999999999996E-2</c:v>
                </c:pt>
                <c:pt idx="12361">
                  <c:v>8.7999999999999995E-2</c:v>
                </c:pt>
                <c:pt idx="12362">
                  <c:v>8.7999999999999995E-2</c:v>
                </c:pt>
                <c:pt idx="12363">
                  <c:v>8.8999999999999996E-2</c:v>
                </c:pt>
                <c:pt idx="12364">
                  <c:v>8.7999999999999995E-2</c:v>
                </c:pt>
                <c:pt idx="12365">
                  <c:v>8.7999999999999995E-2</c:v>
                </c:pt>
                <c:pt idx="12366">
                  <c:v>8.7999999999999995E-2</c:v>
                </c:pt>
                <c:pt idx="12367">
                  <c:v>8.8999999999999996E-2</c:v>
                </c:pt>
                <c:pt idx="12368">
                  <c:v>8.7999999999999995E-2</c:v>
                </c:pt>
                <c:pt idx="12369">
                  <c:v>8.7999999999999995E-2</c:v>
                </c:pt>
                <c:pt idx="12370">
                  <c:v>8.7999999999999995E-2</c:v>
                </c:pt>
                <c:pt idx="12371">
                  <c:v>8.7999999999999995E-2</c:v>
                </c:pt>
                <c:pt idx="12372">
                  <c:v>8.7999999999999995E-2</c:v>
                </c:pt>
                <c:pt idx="12373">
                  <c:v>8.7999999999999995E-2</c:v>
                </c:pt>
                <c:pt idx="12374">
                  <c:v>8.7999999999999995E-2</c:v>
                </c:pt>
                <c:pt idx="12375">
                  <c:v>8.6999999999999994E-2</c:v>
                </c:pt>
                <c:pt idx="12376">
                  <c:v>8.8999999999999996E-2</c:v>
                </c:pt>
                <c:pt idx="12377">
                  <c:v>8.8999999999999996E-2</c:v>
                </c:pt>
                <c:pt idx="12378">
                  <c:v>8.8999999999999996E-2</c:v>
                </c:pt>
                <c:pt idx="12379">
                  <c:v>8.7999999999999995E-2</c:v>
                </c:pt>
                <c:pt idx="12380">
                  <c:v>8.8999999999999996E-2</c:v>
                </c:pt>
                <c:pt idx="12381">
                  <c:v>8.8999999999999996E-2</c:v>
                </c:pt>
                <c:pt idx="12382">
                  <c:v>8.8999999999999996E-2</c:v>
                </c:pt>
                <c:pt idx="12383">
                  <c:v>8.8999999999999996E-2</c:v>
                </c:pt>
                <c:pt idx="12384">
                  <c:v>8.8999999999999996E-2</c:v>
                </c:pt>
                <c:pt idx="12385">
                  <c:v>8.8999999999999996E-2</c:v>
                </c:pt>
                <c:pt idx="12386">
                  <c:v>0.09</c:v>
                </c:pt>
                <c:pt idx="12387">
                  <c:v>0.09</c:v>
                </c:pt>
                <c:pt idx="12388">
                  <c:v>9.0999999999999998E-2</c:v>
                </c:pt>
                <c:pt idx="12389">
                  <c:v>0.09</c:v>
                </c:pt>
                <c:pt idx="12390">
                  <c:v>0.09</c:v>
                </c:pt>
                <c:pt idx="12391">
                  <c:v>0.09</c:v>
                </c:pt>
                <c:pt idx="12392">
                  <c:v>0.09</c:v>
                </c:pt>
                <c:pt idx="12393">
                  <c:v>0.09</c:v>
                </c:pt>
                <c:pt idx="12394">
                  <c:v>0.09</c:v>
                </c:pt>
                <c:pt idx="12395">
                  <c:v>0.09</c:v>
                </c:pt>
                <c:pt idx="12396">
                  <c:v>0.09</c:v>
                </c:pt>
                <c:pt idx="12397">
                  <c:v>0.09</c:v>
                </c:pt>
                <c:pt idx="12398">
                  <c:v>0.09</c:v>
                </c:pt>
                <c:pt idx="12399">
                  <c:v>0.09</c:v>
                </c:pt>
                <c:pt idx="12400">
                  <c:v>8.8999999999999996E-2</c:v>
                </c:pt>
                <c:pt idx="12401">
                  <c:v>8.8999999999999996E-2</c:v>
                </c:pt>
                <c:pt idx="12402">
                  <c:v>8.8999999999999996E-2</c:v>
                </c:pt>
                <c:pt idx="12403">
                  <c:v>8.8999999999999996E-2</c:v>
                </c:pt>
                <c:pt idx="12404">
                  <c:v>8.8999999999999996E-2</c:v>
                </c:pt>
                <c:pt idx="12405">
                  <c:v>8.8999999999999996E-2</c:v>
                </c:pt>
                <c:pt idx="12406">
                  <c:v>8.8999999999999996E-2</c:v>
                </c:pt>
                <c:pt idx="12407">
                  <c:v>8.8999999999999996E-2</c:v>
                </c:pt>
                <c:pt idx="12408">
                  <c:v>8.8999999999999996E-2</c:v>
                </c:pt>
                <c:pt idx="12409">
                  <c:v>8.8999999999999996E-2</c:v>
                </c:pt>
                <c:pt idx="12410">
                  <c:v>8.8999999999999996E-2</c:v>
                </c:pt>
                <c:pt idx="12411">
                  <c:v>8.8999999999999996E-2</c:v>
                </c:pt>
                <c:pt idx="12412">
                  <c:v>8.8999999999999996E-2</c:v>
                </c:pt>
                <c:pt idx="12413">
                  <c:v>8.8999999999999996E-2</c:v>
                </c:pt>
                <c:pt idx="12414">
                  <c:v>8.7999999999999995E-2</c:v>
                </c:pt>
                <c:pt idx="12415">
                  <c:v>8.8999999999999996E-2</c:v>
                </c:pt>
                <c:pt idx="12416">
                  <c:v>8.8999999999999996E-2</c:v>
                </c:pt>
                <c:pt idx="12417">
                  <c:v>8.8999999999999996E-2</c:v>
                </c:pt>
                <c:pt idx="12418">
                  <c:v>8.8999999999999996E-2</c:v>
                </c:pt>
                <c:pt idx="12419">
                  <c:v>8.7999999999999995E-2</c:v>
                </c:pt>
                <c:pt idx="12420">
                  <c:v>8.8999999999999996E-2</c:v>
                </c:pt>
                <c:pt idx="12421">
                  <c:v>8.8999999999999996E-2</c:v>
                </c:pt>
                <c:pt idx="12422">
                  <c:v>8.8999999999999996E-2</c:v>
                </c:pt>
                <c:pt idx="12423">
                  <c:v>8.7999999999999995E-2</c:v>
                </c:pt>
                <c:pt idx="12424">
                  <c:v>8.7999999999999995E-2</c:v>
                </c:pt>
                <c:pt idx="12425">
                  <c:v>8.8999999999999996E-2</c:v>
                </c:pt>
                <c:pt idx="12426">
                  <c:v>8.8999999999999996E-2</c:v>
                </c:pt>
                <c:pt idx="12427">
                  <c:v>8.8999999999999996E-2</c:v>
                </c:pt>
                <c:pt idx="12428">
                  <c:v>8.7999999999999995E-2</c:v>
                </c:pt>
                <c:pt idx="12429">
                  <c:v>8.7999999999999995E-2</c:v>
                </c:pt>
                <c:pt idx="12430">
                  <c:v>8.6999999999999994E-2</c:v>
                </c:pt>
                <c:pt idx="12431">
                  <c:v>8.7999999999999995E-2</c:v>
                </c:pt>
                <c:pt idx="12432">
                  <c:v>8.7999999999999995E-2</c:v>
                </c:pt>
                <c:pt idx="12433">
                  <c:v>8.7999999999999995E-2</c:v>
                </c:pt>
                <c:pt idx="12434">
                  <c:v>8.7999999999999995E-2</c:v>
                </c:pt>
                <c:pt idx="12435">
                  <c:v>8.7999999999999995E-2</c:v>
                </c:pt>
                <c:pt idx="12436">
                  <c:v>8.7999999999999995E-2</c:v>
                </c:pt>
                <c:pt idx="12437">
                  <c:v>8.6999999999999994E-2</c:v>
                </c:pt>
                <c:pt idx="12438">
                  <c:v>8.6999999999999994E-2</c:v>
                </c:pt>
                <c:pt idx="12439">
                  <c:v>8.6999999999999994E-2</c:v>
                </c:pt>
                <c:pt idx="12440">
                  <c:v>8.6999999999999994E-2</c:v>
                </c:pt>
                <c:pt idx="12441">
                  <c:v>8.6999999999999994E-2</c:v>
                </c:pt>
                <c:pt idx="12442">
                  <c:v>8.6999999999999994E-2</c:v>
                </c:pt>
                <c:pt idx="12443">
                  <c:v>8.6999999999999994E-2</c:v>
                </c:pt>
                <c:pt idx="12444">
                  <c:v>8.7999999999999995E-2</c:v>
                </c:pt>
                <c:pt idx="12445">
                  <c:v>8.7999999999999995E-2</c:v>
                </c:pt>
                <c:pt idx="12446">
                  <c:v>8.7999999999999995E-2</c:v>
                </c:pt>
                <c:pt idx="12447">
                  <c:v>8.7999999999999995E-2</c:v>
                </c:pt>
                <c:pt idx="12448">
                  <c:v>8.7999999999999995E-2</c:v>
                </c:pt>
                <c:pt idx="12449">
                  <c:v>8.7999999999999995E-2</c:v>
                </c:pt>
                <c:pt idx="12450">
                  <c:v>8.7999999999999995E-2</c:v>
                </c:pt>
                <c:pt idx="12451">
                  <c:v>8.7999999999999995E-2</c:v>
                </c:pt>
                <c:pt idx="12452">
                  <c:v>8.8999999999999996E-2</c:v>
                </c:pt>
                <c:pt idx="12453">
                  <c:v>8.8999999999999996E-2</c:v>
                </c:pt>
                <c:pt idx="12454">
                  <c:v>8.8999999999999996E-2</c:v>
                </c:pt>
                <c:pt idx="12455">
                  <c:v>0.09</c:v>
                </c:pt>
                <c:pt idx="12456">
                  <c:v>8.8999999999999996E-2</c:v>
                </c:pt>
                <c:pt idx="12457">
                  <c:v>0.09</c:v>
                </c:pt>
                <c:pt idx="12458">
                  <c:v>0.09</c:v>
                </c:pt>
                <c:pt idx="12459">
                  <c:v>0.09</c:v>
                </c:pt>
                <c:pt idx="12460">
                  <c:v>0.09</c:v>
                </c:pt>
                <c:pt idx="12461">
                  <c:v>0.09</c:v>
                </c:pt>
                <c:pt idx="12462">
                  <c:v>0.09</c:v>
                </c:pt>
                <c:pt idx="12463">
                  <c:v>0.09</c:v>
                </c:pt>
                <c:pt idx="12464">
                  <c:v>9.0999999999999998E-2</c:v>
                </c:pt>
                <c:pt idx="12465">
                  <c:v>0.09</c:v>
                </c:pt>
                <c:pt idx="12466">
                  <c:v>0.09</c:v>
                </c:pt>
                <c:pt idx="12467">
                  <c:v>0.09</c:v>
                </c:pt>
                <c:pt idx="12468">
                  <c:v>0.09</c:v>
                </c:pt>
                <c:pt idx="12469">
                  <c:v>0.09</c:v>
                </c:pt>
                <c:pt idx="12470">
                  <c:v>9.0999999999999998E-2</c:v>
                </c:pt>
                <c:pt idx="12471">
                  <c:v>0.09</c:v>
                </c:pt>
                <c:pt idx="12472">
                  <c:v>9.0999999999999998E-2</c:v>
                </c:pt>
                <c:pt idx="12473">
                  <c:v>0.09</c:v>
                </c:pt>
                <c:pt idx="12474">
                  <c:v>0.09</c:v>
                </c:pt>
                <c:pt idx="12475">
                  <c:v>0.09</c:v>
                </c:pt>
                <c:pt idx="12476">
                  <c:v>9.0999999999999998E-2</c:v>
                </c:pt>
                <c:pt idx="12477">
                  <c:v>0.09</c:v>
                </c:pt>
                <c:pt idx="12478">
                  <c:v>0.09</c:v>
                </c:pt>
                <c:pt idx="12479">
                  <c:v>0.09</c:v>
                </c:pt>
                <c:pt idx="12480">
                  <c:v>0.09</c:v>
                </c:pt>
                <c:pt idx="12481">
                  <c:v>8.8999999999999996E-2</c:v>
                </c:pt>
                <c:pt idx="12482">
                  <c:v>0.09</c:v>
                </c:pt>
                <c:pt idx="12483">
                  <c:v>0.09</c:v>
                </c:pt>
                <c:pt idx="12484">
                  <c:v>0.09</c:v>
                </c:pt>
                <c:pt idx="12485">
                  <c:v>0.09</c:v>
                </c:pt>
                <c:pt idx="12486">
                  <c:v>9.0999999999999998E-2</c:v>
                </c:pt>
                <c:pt idx="12487">
                  <c:v>9.0999999999999998E-2</c:v>
                </c:pt>
                <c:pt idx="12488">
                  <c:v>9.0999999999999998E-2</c:v>
                </c:pt>
                <c:pt idx="12489">
                  <c:v>0.09</c:v>
                </c:pt>
                <c:pt idx="12490">
                  <c:v>0.09</c:v>
                </c:pt>
                <c:pt idx="12491">
                  <c:v>0.09</c:v>
                </c:pt>
                <c:pt idx="12492">
                  <c:v>0.09</c:v>
                </c:pt>
                <c:pt idx="12493">
                  <c:v>0.09</c:v>
                </c:pt>
                <c:pt idx="12494">
                  <c:v>0.09</c:v>
                </c:pt>
                <c:pt idx="12495">
                  <c:v>9.0999999999999998E-2</c:v>
                </c:pt>
                <c:pt idx="12496">
                  <c:v>0.09</c:v>
                </c:pt>
                <c:pt idx="12497">
                  <c:v>0.09</c:v>
                </c:pt>
                <c:pt idx="12498">
                  <c:v>0.09</c:v>
                </c:pt>
                <c:pt idx="12499">
                  <c:v>0.09</c:v>
                </c:pt>
                <c:pt idx="12500">
                  <c:v>8.8999999999999996E-2</c:v>
                </c:pt>
                <c:pt idx="12501">
                  <c:v>8.8999999999999996E-2</c:v>
                </c:pt>
                <c:pt idx="12502">
                  <c:v>8.8999999999999996E-2</c:v>
                </c:pt>
                <c:pt idx="12503">
                  <c:v>8.8999999999999996E-2</c:v>
                </c:pt>
                <c:pt idx="12504">
                  <c:v>8.8999999999999996E-2</c:v>
                </c:pt>
                <c:pt idx="12505">
                  <c:v>8.8999999999999996E-2</c:v>
                </c:pt>
                <c:pt idx="12506">
                  <c:v>8.8999999999999996E-2</c:v>
                </c:pt>
                <c:pt idx="12507">
                  <c:v>8.8999999999999996E-2</c:v>
                </c:pt>
                <c:pt idx="12508">
                  <c:v>8.8999999999999996E-2</c:v>
                </c:pt>
                <c:pt idx="12509">
                  <c:v>8.8999999999999996E-2</c:v>
                </c:pt>
                <c:pt idx="12510">
                  <c:v>8.8999999999999996E-2</c:v>
                </c:pt>
                <c:pt idx="12511">
                  <c:v>0.09</c:v>
                </c:pt>
                <c:pt idx="12512">
                  <c:v>8.8999999999999996E-2</c:v>
                </c:pt>
                <c:pt idx="12513">
                  <c:v>8.8999999999999996E-2</c:v>
                </c:pt>
                <c:pt idx="12514">
                  <c:v>8.8999999999999996E-2</c:v>
                </c:pt>
                <c:pt idx="12515">
                  <c:v>8.8999999999999996E-2</c:v>
                </c:pt>
                <c:pt idx="12516">
                  <c:v>8.8999999999999996E-2</c:v>
                </c:pt>
                <c:pt idx="12517">
                  <c:v>8.8999999999999996E-2</c:v>
                </c:pt>
                <c:pt idx="12518">
                  <c:v>8.8999999999999996E-2</c:v>
                </c:pt>
                <c:pt idx="12519">
                  <c:v>8.8999999999999996E-2</c:v>
                </c:pt>
                <c:pt idx="12520">
                  <c:v>8.8999999999999996E-2</c:v>
                </c:pt>
                <c:pt idx="12521">
                  <c:v>8.8999999999999996E-2</c:v>
                </c:pt>
                <c:pt idx="12522">
                  <c:v>8.8999999999999996E-2</c:v>
                </c:pt>
                <c:pt idx="12523">
                  <c:v>8.8999999999999996E-2</c:v>
                </c:pt>
                <c:pt idx="12524">
                  <c:v>8.7999999999999995E-2</c:v>
                </c:pt>
                <c:pt idx="12525">
                  <c:v>8.7999999999999995E-2</c:v>
                </c:pt>
                <c:pt idx="12526">
                  <c:v>8.8999999999999996E-2</c:v>
                </c:pt>
                <c:pt idx="12527">
                  <c:v>8.7999999999999995E-2</c:v>
                </c:pt>
                <c:pt idx="12528">
                  <c:v>8.8999999999999996E-2</c:v>
                </c:pt>
                <c:pt idx="12529">
                  <c:v>8.8999999999999996E-2</c:v>
                </c:pt>
                <c:pt idx="12530">
                  <c:v>8.8999999999999996E-2</c:v>
                </c:pt>
                <c:pt idx="12531">
                  <c:v>8.7999999999999995E-2</c:v>
                </c:pt>
                <c:pt idx="12532">
                  <c:v>8.7999999999999995E-2</c:v>
                </c:pt>
                <c:pt idx="12533">
                  <c:v>8.8999999999999996E-2</c:v>
                </c:pt>
                <c:pt idx="12534">
                  <c:v>8.8999999999999996E-2</c:v>
                </c:pt>
                <c:pt idx="12535">
                  <c:v>8.8999999999999996E-2</c:v>
                </c:pt>
                <c:pt idx="12536">
                  <c:v>8.8999999999999996E-2</c:v>
                </c:pt>
                <c:pt idx="12537">
                  <c:v>8.8999999999999996E-2</c:v>
                </c:pt>
                <c:pt idx="12538">
                  <c:v>8.7999999999999995E-2</c:v>
                </c:pt>
                <c:pt idx="12539">
                  <c:v>8.7999999999999995E-2</c:v>
                </c:pt>
                <c:pt idx="12540">
                  <c:v>8.7999999999999995E-2</c:v>
                </c:pt>
                <c:pt idx="12541">
                  <c:v>8.8999999999999996E-2</c:v>
                </c:pt>
                <c:pt idx="12542">
                  <c:v>8.8999999999999996E-2</c:v>
                </c:pt>
                <c:pt idx="12543">
                  <c:v>8.7999999999999995E-2</c:v>
                </c:pt>
                <c:pt idx="12544">
                  <c:v>8.6999999999999994E-2</c:v>
                </c:pt>
                <c:pt idx="12545">
                  <c:v>8.6999999999999994E-2</c:v>
                </c:pt>
                <c:pt idx="12546">
                  <c:v>8.7999999999999995E-2</c:v>
                </c:pt>
                <c:pt idx="12547">
                  <c:v>8.7999999999999995E-2</c:v>
                </c:pt>
                <c:pt idx="12548">
                  <c:v>8.7999999999999995E-2</c:v>
                </c:pt>
                <c:pt idx="12549">
                  <c:v>8.7999999999999995E-2</c:v>
                </c:pt>
                <c:pt idx="12550">
                  <c:v>8.6999999999999994E-2</c:v>
                </c:pt>
                <c:pt idx="12551">
                  <c:v>8.6999999999999994E-2</c:v>
                </c:pt>
                <c:pt idx="12552">
                  <c:v>8.7999999999999995E-2</c:v>
                </c:pt>
                <c:pt idx="12553">
                  <c:v>8.7999999999999995E-2</c:v>
                </c:pt>
                <c:pt idx="12554">
                  <c:v>8.7999999999999995E-2</c:v>
                </c:pt>
                <c:pt idx="12555">
                  <c:v>8.7999999999999995E-2</c:v>
                </c:pt>
                <c:pt idx="12556">
                  <c:v>8.7999999999999995E-2</c:v>
                </c:pt>
                <c:pt idx="12557">
                  <c:v>8.7999999999999995E-2</c:v>
                </c:pt>
                <c:pt idx="12558">
                  <c:v>8.7999999999999995E-2</c:v>
                </c:pt>
                <c:pt idx="12559">
                  <c:v>8.8999999999999996E-2</c:v>
                </c:pt>
                <c:pt idx="12560">
                  <c:v>8.7999999999999995E-2</c:v>
                </c:pt>
                <c:pt idx="12561">
                  <c:v>8.6999999999999994E-2</c:v>
                </c:pt>
                <c:pt idx="12562">
                  <c:v>8.7999999999999995E-2</c:v>
                </c:pt>
                <c:pt idx="12563">
                  <c:v>8.6999999999999994E-2</c:v>
                </c:pt>
                <c:pt idx="12564">
                  <c:v>8.8999999999999996E-2</c:v>
                </c:pt>
                <c:pt idx="12565">
                  <c:v>8.6999999999999994E-2</c:v>
                </c:pt>
                <c:pt idx="12566">
                  <c:v>8.7999999999999995E-2</c:v>
                </c:pt>
                <c:pt idx="12567">
                  <c:v>8.7999999999999995E-2</c:v>
                </c:pt>
                <c:pt idx="12568">
                  <c:v>8.7999999999999995E-2</c:v>
                </c:pt>
                <c:pt idx="12569">
                  <c:v>8.7999999999999995E-2</c:v>
                </c:pt>
                <c:pt idx="12570">
                  <c:v>8.6999999999999994E-2</c:v>
                </c:pt>
                <c:pt idx="12571">
                  <c:v>8.7999999999999995E-2</c:v>
                </c:pt>
                <c:pt idx="12572">
                  <c:v>8.6999999999999994E-2</c:v>
                </c:pt>
                <c:pt idx="12573">
                  <c:v>8.6999999999999994E-2</c:v>
                </c:pt>
                <c:pt idx="12574">
                  <c:v>8.6999999999999994E-2</c:v>
                </c:pt>
                <c:pt idx="12575">
                  <c:v>8.6999999999999994E-2</c:v>
                </c:pt>
                <c:pt idx="12576">
                  <c:v>8.7999999999999995E-2</c:v>
                </c:pt>
                <c:pt idx="12577">
                  <c:v>8.6999999999999994E-2</c:v>
                </c:pt>
                <c:pt idx="12578">
                  <c:v>8.7999999999999995E-2</c:v>
                </c:pt>
                <c:pt idx="12579">
                  <c:v>8.7999999999999995E-2</c:v>
                </c:pt>
                <c:pt idx="12580">
                  <c:v>8.6999999999999994E-2</c:v>
                </c:pt>
                <c:pt idx="12581">
                  <c:v>8.7999999999999995E-2</c:v>
                </c:pt>
                <c:pt idx="12582">
                  <c:v>8.7999999999999995E-2</c:v>
                </c:pt>
                <c:pt idx="12583">
                  <c:v>8.7999999999999995E-2</c:v>
                </c:pt>
                <c:pt idx="12584">
                  <c:v>8.7999999999999995E-2</c:v>
                </c:pt>
                <c:pt idx="12585">
                  <c:v>8.7999999999999995E-2</c:v>
                </c:pt>
                <c:pt idx="12586">
                  <c:v>8.7999999999999995E-2</c:v>
                </c:pt>
                <c:pt idx="12587">
                  <c:v>8.8999999999999996E-2</c:v>
                </c:pt>
                <c:pt idx="12588">
                  <c:v>8.7999999999999995E-2</c:v>
                </c:pt>
                <c:pt idx="12589">
                  <c:v>8.7999999999999995E-2</c:v>
                </c:pt>
                <c:pt idx="12590">
                  <c:v>8.8999999999999996E-2</c:v>
                </c:pt>
                <c:pt idx="12591">
                  <c:v>8.8999999999999996E-2</c:v>
                </c:pt>
                <c:pt idx="12592">
                  <c:v>8.7999999999999995E-2</c:v>
                </c:pt>
                <c:pt idx="12593">
                  <c:v>8.8999999999999996E-2</c:v>
                </c:pt>
                <c:pt idx="12594">
                  <c:v>8.8999999999999996E-2</c:v>
                </c:pt>
                <c:pt idx="12595">
                  <c:v>8.8999999999999996E-2</c:v>
                </c:pt>
                <c:pt idx="12596">
                  <c:v>8.7999999999999995E-2</c:v>
                </c:pt>
                <c:pt idx="12597">
                  <c:v>8.7999999999999995E-2</c:v>
                </c:pt>
                <c:pt idx="12598">
                  <c:v>8.8999999999999996E-2</c:v>
                </c:pt>
                <c:pt idx="12599">
                  <c:v>0.09</c:v>
                </c:pt>
                <c:pt idx="12600">
                  <c:v>0.09</c:v>
                </c:pt>
                <c:pt idx="12601">
                  <c:v>0.09</c:v>
                </c:pt>
                <c:pt idx="12602">
                  <c:v>0.09</c:v>
                </c:pt>
                <c:pt idx="12603">
                  <c:v>0.09</c:v>
                </c:pt>
                <c:pt idx="12604">
                  <c:v>0.09</c:v>
                </c:pt>
                <c:pt idx="12605">
                  <c:v>0.09</c:v>
                </c:pt>
                <c:pt idx="12606">
                  <c:v>0.09</c:v>
                </c:pt>
                <c:pt idx="12607">
                  <c:v>0.09</c:v>
                </c:pt>
                <c:pt idx="12608">
                  <c:v>0.09</c:v>
                </c:pt>
                <c:pt idx="12609">
                  <c:v>0.09</c:v>
                </c:pt>
                <c:pt idx="12610">
                  <c:v>0.09</c:v>
                </c:pt>
                <c:pt idx="12611">
                  <c:v>0.09</c:v>
                </c:pt>
                <c:pt idx="12612">
                  <c:v>0.09</c:v>
                </c:pt>
                <c:pt idx="12613">
                  <c:v>0.09</c:v>
                </c:pt>
                <c:pt idx="12614">
                  <c:v>0.09</c:v>
                </c:pt>
                <c:pt idx="12615">
                  <c:v>0.09</c:v>
                </c:pt>
                <c:pt idx="12616">
                  <c:v>0.09</c:v>
                </c:pt>
                <c:pt idx="12617">
                  <c:v>8.8999999999999996E-2</c:v>
                </c:pt>
                <c:pt idx="12618">
                  <c:v>0.09</c:v>
                </c:pt>
                <c:pt idx="12619">
                  <c:v>0.09</c:v>
                </c:pt>
                <c:pt idx="12620">
                  <c:v>0.09</c:v>
                </c:pt>
                <c:pt idx="12621">
                  <c:v>8.8999999999999996E-2</c:v>
                </c:pt>
                <c:pt idx="12622">
                  <c:v>8.8999999999999996E-2</c:v>
                </c:pt>
                <c:pt idx="12623">
                  <c:v>8.8999999999999996E-2</c:v>
                </c:pt>
                <c:pt idx="12624">
                  <c:v>8.8999999999999996E-2</c:v>
                </c:pt>
                <c:pt idx="12625">
                  <c:v>8.7999999999999995E-2</c:v>
                </c:pt>
                <c:pt idx="12626">
                  <c:v>8.8999999999999996E-2</c:v>
                </c:pt>
                <c:pt idx="12627">
                  <c:v>8.8999999999999996E-2</c:v>
                </c:pt>
                <c:pt idx="12628">
                  <c:v>8.8999999999999996E-2</c:v>
                </c:pt>
                <c:pt idx="12629">
                  <c:v>8.8999999999999996E-2</c:v>
                </c:pt>
                <c:pt idx="12630">
                  <c:v>8.8999999999999996E-2</c:v>
                </c:pt>
                <c:pt idx="12631">
                  <c:v>8.8999999999999996E-2</c:v>
                </c:pt>
                <c:pt idx="12632">
                  <c:v>8.8999999999999996E-2</c:v>
                </c:pt>
                <c:pt idx="12633">
                  <c:v>8.8999999999999996E-2</c:v>
                </c:pt>
                <c:pt idx="12634">
                  <c:v>8.7999999999999995E-2</c:v>
                </c:pt>
                <c:pt idx="12635">
                  <c:v>8.7999999999999995E-2</c:v>
                </c:pt>
                <c:pt idx="12636">
                  <c:v>8.8999999999999996E-2</c:v>
                </c:pt>
                <c:pt idx="12637">
                  <c:v>8.7999999999999995E-2</c:v>
                </c:pt>
                <c:pt idx="12638">
                  <c:v>8.7999999999999995E-2</c:v>
                </c:pt>
                <c:pt idx="12639">
                  <c:v>8.7999999999999995E-2</c:v>
                </c:pt>
                <c:pt idx="12640">
                  <c:v>8.7999999999999995E-2</c:v>
                </c:pt>
                <c:pt idx="12641">
                  <c:v>8.8999999999999996E-2</c:v>
                </c:pt>
                <c:pt idx="12642">
                  <c:v>8.7999999999999995E-2</c:v>
                </c:pt>
                <c:pt idx="12643">
                  <c:v>8.7999999999999995E-2</c:v>
                </c:pt>
                <c:pt idx="12644">
                  <c:v>8.7999999999999995E-2</c:v>
                </c:pt>
                <c:pt idx="12645">
                  <c:v>8.7999999999999995E-2</c:v>
                </c:pt>
                <c:pt idx="12646">
                  <c:v>8.7999999999999995E-2</c:v>
                </c:pt>
                <c:pt idx="12647">
                  <c:v>8.7999999999999995E-2</c:v>
                </c:pt>
                <c:pt idx="12648">
                  <c:v>8.7999999999999995E-2</c:v>
                </c:pt>
                <c:pt idx="12649">
                  <c:v>8.8999999999999996E-2</c:v>
                </c:pt>
                <c:pt idx="12650">
                  <c:v>8.8999999999999996E-2</c:v>
                </c:pt>
                <c:pt idx="12651">
                  <c:v>8.8999999999999996E-2</c:v>
                </c:pt>
                <c:pt idx="12652">
                  <c:v>8.8999999999999996E-2</c:v>
                </c:pt>
                <c:pt idx="12653">
                  <c:v>0.09</c:v>
                </c:pt>
                <c:pt idx="12654">
                  <c:v>0.09</c:v>
                </c:pt>
                <c:pt idx="12655">
                  <c:v>8.8999999999999996E-2</c:v>
                </c:pt>
                <c:pt idx="12656">
                  <c:v>0.09</c:v>
                </c:pt>
                <c:pt idx="12657">
                  <c:v>0.09</c:v>
                </c:pt>
                <c:pt idx="12658">
                  <c:v>0.09</c:v>
                </c:pt>
                <c:pt idx="12659">
                  <c:v>0.09</c:v>
                </c:pt>
                <c:pt idx="12660">
                  <c:v>0.09</c:v>
                </c:pt>
                <c:pt idx="12661">
                  <c:v>0.09</c:v>
                </c:pt>
                <c:pt idx="12662">
                  <c:v>0.09</c:v>
                </c:pt>
                <c:pt idx="12663">
                  <c:v>9.0999999999999998E-2</c:v>
                </c:pt>
                <c:pt idx="12664">
                  <c:v>9.0999999999999998E-2</c:v>
                </c:pt>
                <c:pt idx="12665">
                  <c:v>0.09</c:v>
                </c:pt>
                <c:pt idx="12666">
                  <c:v>0.09</c:v>
                </c:pt>
                <c:pt idx="12667">
                  <c:v>0.09</c:v>
                </c:pt>
                <c:pt idx="12668">
                  <c:v>0.09</c:v>
                </c:pt>
                <c:pt idx="12669">
                  <c:v>0.09</c:v>
                </c:pt>
                <c:pt idx="12670">
                  <c:v>0.09</c:v>
                </c:pt>
                <c:pt idx="12671">
                  <c:v>0.09</c:v>
                </c:pt>
                <c:pt idx="12672">
                  <c:v>0.09</c:v>
                </c:pt>
                <c:pt idx="12673">
                  <c:v>9.0999999999999998E-2</c:v>
                </c:pt>
                <c:pt idx="12674">
                  <c:v>0.09</c:v>
                </c:pt>
                <c:pt idx="12675">
                  <c:v>0.09</c:v>
                </c:pt>
                <c:pt idx="12676">
                  <c:v>0.09</c:v>
                </c:pt>
                <c:pt idx="12677">
                  <c:v>0.09</c:v>
                </c:pt>
                <c:pt idx="12678">
                  <c:v>0.09</c:v>
                </c:pt>
                <c:pt idx="12679">
                  <c:v>0.09</c:v>
                </c:pt>
                <c:pt idx="12680">
                  <c:v>0.09</c:v>
                </c:pt>
                <c:pt idx="12681">
                  <c:v>0.09</c:v>
                </c:pt>
                <c:pt idx="12682">
                  <c:v>0.09</c:v>
                </c:pt>
                <c:pt idx="12683">
                  <c:v>0.09</c:v>
                </c:pt>
                <c:pt idx="12684">
                  <c:v>0.09</c:v>
                </c:pt>
                <c:pt idx="12685">
                  <c:v>8.8999999999999996E-2</c:v>
                </c:pt>
                <c:pt idx="12686">
                  <c:v>8.8999999999999996E-2</c:v>
                </c:pt>
                <c:pt idx="12687">
                  <c:v>8.8999999999999996E-2</c:v>
                </c:pt>
                <c:pt idx="12688">
                  <c:v>8.8999999999999996E-2</c:v>
                </c:pt>
                <c:pt idx="12689">
                  <c:v>0.09</c:v>
                </c:pt>
                <c:pt idx="12690">
                  <c:v>0.09</c:v>
                </c:pt>
                <c:pt idx="12691">
                  <c:v>9.0999999999999998E-2</c:v>
                </c:pt>
                <c:pt idx="12692">
                  <c:v>0.09</c:v>
                </c:pt>
                <c:pt idx="12693">
                  <c:v>9.0999999999999998E-2</c:v>
                </c:pt>
                <c:pt idx="12694">
                  <c:v>9.0999999999999998E-2</c:v>
                </c:pt>
                <c:pt idx="12695">
                  <c:v>9.0999999999999998E-2</c:v>
                </c:pt>
                <c:pt idx="12696">
                  <c:v>9.0999999999999998E-2</c:v>
                </c:pt>
                <c:pt idx="12697">
                  <c:v>0.09</c:v>
                </c:pt>
                <c:pt idx="12698">
                  <c:v>9.0999999999999998E-2</c:v>
                </c:pt>
                <c:pt idx="12699">
                  <c:v>9.0999999999999998E-2</c:v>
                </c:pt>
                <c:pt idx="12700">
                  <c:v>0.09</c:v>
                </c:pt>
                <c:pt idx="12701">
                  <c:v>9.0999999999999998E-2</c:v>
                </c:pt>
                <c:pt idx="12702">
                  <c:v>0.09</c:v>
                </c:pt>
                <c:pt idx="12703">
                  <c:v>9.0999999999999998E-2</c:v>
                </c:pt>
                <c:pt idx="12704">
                  <c:v>0.09</c:v>
                </c:pt>
                <c:pt idx="12705">
                  <c:v>0.09</c:v>
                </c:pt>
                <c:pt idx="12706">
                  <c:v>0.09</c:v>
                </c:pt>
                <c:pt idx="12707">
                  <c:v>0.09</c:v>
                </c:pt>
                <c:pt idx="12708">
                  <c:v>0.09</c:v>
                </c:pt>
                <c:pt idx="12709">
                  <c:v>9.0999999999999998E-2</c:v>
                </c:pt>
                <c:pt idx="12710">
                  <c:v>0.09</c:v>
                </c:pt>
                <c:pt idx="12711">
                  <c:v>0.09</c:v>
                </c:pt>
                <c:pt idx="12712">
                  <c:v>9.0999999999999998E-2</c:v>
                </c:pt>
                <c:pt idx="12713">
                  <c:v>0.09</c:v>
                </c:pt>
                <c:pt idx="12714">
                  <c:v>0.09</c:v>
                </c:pt>
                <c:pt idx="12715">
                  <c:v>9.0999999999999998E-2</c:v>
                </c:pt>
                <c:pt idx="12716">
                  <c:v>0.09</c:v>
                </c:pt>
                <c:pt idx="12717">
                  <c:v>0.09</c:v>
                </c:pt>
                <c:pt idx="12718">
                  <c:v>0.09</c:v>
                </c:pt>
                <c:pt idx="12719">
                  <c:v>0.09</c:v>
                </c:pt>
                <c:pt idx="12720">
                  <c:v>0.09</c:v>
                </c:pt>
                <c:pt idx="12721">
                  <c:v>0.09</c:v>
                </c:pt>
                <c:pt idx="12722">
                  <c:v>9.0999999999999998E-2</c:v>
                </c:pt>
                <c:pt idx="12723">
                  <c:v>9.0999999999999998E-2</c:v>
                </c:pt>
                <c:pt idx="12724">
                  <c:v>9.0999999999999998E-2</c:v>
                </c:pt>
                <c:pt idx="12725">
                  <c:v>9.0999999999999998E-2</c:v>
                </c:pt>
                <c:pt idx="12726">
                  <c:v>0.09</c:v>
                </c:pt>
                <c:pt idx="12727">
                  <c:v>0.09</c:v>
                </c:pt>
                <c:pt idx="12728">
                  <c:v>0.09</c:v>
                </c:pt>
                <c:pt idx="12729">
                  <c:v>0.09</c:v>
                </c:pt>
                <c:pt idx="12730">
                  <c:v>8.8999999999999996E-2</c:v>
                </c:pt>
                <c:pt idx="12731">
                  <c:v>8.8999999999999996E-2</c:v>
                </c:pt>
                <c:pt idx="12732">
                  <c:v>8.8999999999999996E-2</c:v>
                </c:pt>
                <c:pt idx="12733">
                  <c:v>0.09</c:v>
                </c:pt>
                <c:pt idx="12734">
                  <c:v>0.09</c:v>
                </c:pt>
                <c:pt idx="12735">
                  <c:v>0.09</c:v>
                </c:pt>
                <c:pt idx="12736">
                  <c:v>8.8999999999999996E-2</c:v>
                </c:pt>
                <c:pt idx="12737">
                  <c:v>0.09</c:v>
                </c:pt>
                <c:pt idx="12738">
                  <c:v>8.8999999999999996E-2</c:v>
                </c:pt>
                <c:pt idx="12739">
                  <c:v>8.8999999999999996E-2</c:v>
                </c:pt>
                <c:pt idx="12740">
                  <c:v>8.8999999999999996E-2</c:v>
                </c:pt>
                <c:pt idx="12741">
                  <c:v>0.09</c:v>
                </c:pt>
                <c:pt idx="12742">
                  <c:v>8.8999999999999996E-2</c:v>
                </c:pt>
                <c:pt idx="12743">
                  <c:v>0.09</c:v>
                </c:pt>
                <c:pt idx="12744">
                  <c:v>0.09</c:v>
                </c:pt>
                <c:pt idx="12745">
                  <c:v>8.8999999999999996E-2</c:v>
                </c:pt>
                <c:pt idx="12746">
                  <c:v>8.8999999999999996E-2</c:v>
                </c:pt>
                <c:pt idx="12747">
                  <c:v>0.09</c:v>
                </c:pt>
                <c:pt idx="12748">
                  <c:v>8.8999999999999996E-2</c:v>
                </c:pt>
                <c:pt idx="12749">
                  <c:v>8.7999999999999995E-2</c:v>
                </c:pt>
                <c:pt idx="12750">
                  <c:v>8.8999999999999996E-2</c:v>
                </c:pt>
                <c:pt idx="12751">
                  <c:v>8.8999999999999996E-2</c:v>
                </c:pt>
                <c:pt idx="12752">
                  <c:v>0.09</c:v>
                </c:pt>
                <c:pt idx="12753">
                  <c:v>8.8999999999999996E-2</c:v>
                </c:pt>
                <c:pt idx="12754">
                  <c:v>8.8999999999999996E-2</c:v>
                </c:pt>
                <c:pt idx="12755">
                  <c:v>8.8999999999999996E-2</c:v>
                </c:pt>
                <c:pt idx="12756">
                  <c:v>8.8999999999999996E-2</c:v>
                </c:pt>
                <c:pt idx="12757">
                  <c:v>8.8999999999999996E-2</c:v>
                </c:pt>
                <c:pt idx="12758">
                  <c:v>0.09</c:v>
                </c:pt>
                <c:pt idx="12759">
                  <c:v>8.8999999999999996E-2</c:v>
                </c:pt>
                <c:pt idx="12760">
                  <c:v>0.09</c:v>
                </c:pt>
                <c:pt idx="12761">
                  <c:v>0.09</c:v>
                </c:pt>
                <c:pt idx="12762">
                  <c:v>0.09</c:v>
                </c:pt>
                <c:pt idx="12763">
                  <c:v>0.09</c:v>
                </c:pt>
                <c:pt idx="12764">
                  <c:v>0.09</c:v>
                </c:pt>
                <c:pt idx="12765">
                  <c:v>0.09</c:v>
                </c:pt>
                <c:pt idx="12766">
                  <c:v>9.0999999999999998E-2</c:v>
                </c:pt>
                <c:pt idx="12767">
                  <c:v>0.09</c:v>
                </c:pt>
                <c:pt idx="12768">
                  <c:v>0.09</c:v>
                </c:pt>
                <c:pt idx="12769">
                  <c:v>0.09</c:v>
                </c:pt>
                <c:pt idx="12770">
                  <c:v>0.09</c:v>
                </c:pt>
                <c:pt idx="12771">
                  <c:v>0.09</c:v>
                </c:pt>
                <c:pt idx="12772">
                  <c:v>0.09</c:v>
                </c:pt>
                <c:pt idx="12773">
                  <c:v>0.09</c:v>
                </c:pt>
                <c:pt idx="12774">
                  <c:v>0.09</c:v>
                </c:pt>
                <c:pt idx="12775">
                  <c:v>0.09</c:v>
                </c:pt>
                <c:pt idx="12776">
                  <c:v>0.09</c:v>
                </c:pt>
                <c:pt idx="12777">
                  <c:v>8.8999999999999996E-2</c:v>
                </c:pt>
                <c:pt idx="12778">
                  <c:v>8.8999999999999996E-2</c:v>
                </c:pt>
                <c:pt idx="12779">
                  <c:v>8.8999999999999996E-2</c:v>
                </c:pt>
                <c:pt idx="12780">
                  <c:v>8.8999999999999996E-2</c:v>
                </c:pt>
                <c:pt idx="12781">
                  <c:v>8.8999999999999996E-2</c:v>
                </c:pt>
                <c:pt idx="12782">
                  <c:v>8.8999999999999996E-2</c:v>
                </c:pt>
                <c:pt idx="12783">
                  <c:v>8.8999999999999996E-2</c:v>
                </c:pt>
                <c:pt idx="12784">
                  <c:v>0.09</c:v>
                </c:pt>
                <c:pt idx="12785">
                  <c:v>8.8999999999999996E-2</c:v>
                </c:pt>
                <c:pt idx="12786">
                  <c:v>8.8999999999999996E-2</c:v>
                </c:pt>
                <c:pt idx="12787">
                  <c:v>0.09</c:v>
                </c:pt>
                <c:pt idx="12788">
                  <c:v>8.8999999999999996E-2</c:v>
                </c:pt>
                <c:pt idx="12789">
                  <c:v>8.8999999999999996E-2</c:v>
                </c:pt>
                <c:pt idx="12790">
                  <c:v>0.09</c:v>
                </c:pt>
                <c:pt idx="12791">
                  <c:v>0.09</c:v>
                </c:pt>
                <c:pt idx="12792">
                  <c:v>8.8999999999999996E-2</c:v>
                </c:pt>
                <c:pt idx="12793">
                  <c:v>8.8999999999999996E-2</c:v>
                </c:pt>
                <c:pt idx="12794">
                  <c:v>0.09</c:v>
                </c:pt>
                <c:pt idx="12795">
                  <c:v>0.09</c:v>
                </c:pt>
                <c:pt idx="12796">
                  <c:v>0.09</c:v>
                </c:pt>
                <c:pt idx="12797">
                  <c:v>0.09</c:v>
                </c:pt>
                <c:pt idx="12798">
                  <c:v>9.0999999999999998E-2</c:v>
                </c:pt>
                <c:pt idx="12799">
                  <c:v>0.09</c:v>
                </c:pt>
                <c:pt idx="12800">
                  <c:v>8.8999999999999996E-2</c:v>
                </c:pt>
                <c:pt idx="12801">
                  <c:v>0.09</c:v>
                </c:pt>
                <c:pt idx="12802">
                  <c:v>0.09</c:v>
                </c:pt>
                <c:pt idx="12803">
                  <c:v>0.09</c:v>
                </c:pt>
                <c:pt idx="12804">
                  <c:v>0.09</c:v>
                </c:pt>
                <c:pt idx="12805">
                  <c:v>0.09</c:v>
                </c:pt>
                <c:pt idx="12806">
                  <c:v>0.09</c:v>
                </c:pt>
                <c:pt idx="12807">
                  <c:v>9.0999999999999998E-2</c:v>
                </c:pt>
                <c:pt idx="12808">
                  <c:v>9.0999999999999998E-2</c:v>
                </c:pt>
                <c:pt idx="12809">
                  <c:v>9.0999999999999998E-2</c:v>
                </c:pt>
                <c:pt idx="12810">
                  <c:v>0.09</c:v>
                </c:pt>
                <c:pt idx="12811">
                  <c:v>0.09</c:v>
                </c:pt>
                <c:pt idx="12812">
                  <c:v>9.0999999999999998E-2</c:v>
                </c:pt>
                <c:pt idx="12813">
                  <c:v>0.09</c:v>
                </c:pt>
                <c:pt idx="12814">
                  <c:v>0.09</c:v>
                </c:pt>
                <c:pt idx="12815">
                  <c:v>8.8999999999999996E-2</c:v>
                </c:pt>
                <c:pt idx="12816">
                  <c:v>0.09</c:v>
                </c:pt>
                <c:pt idx="12817">
                  <c:v>9.0999999999999998E-2</c:v>
                </c:pt>
                <c:pt idx="12818">
                  <c:v>0.09</c:v>
                </c:pt>
                <c:pt idx="12819">
                  <c:v>9.0999999999999998E-2</c:v>
                </c:pt>
                <c:pt idx="12820">
                  <c:v>9.0999999999999998E-2</c:v>
                </c:pt>
                <c:pt idx="12821">
                  <c:v>9.0999999999999998E-2</c:v>
                </c:pt>
                <c:pt idx="12822">
                  <c:v>9.0999999999999998E-2</c:v>
                </c:pt>
                <c:pt idx="12823">
                  <c:v>9.0999999999999998E-2</c:v>
                </c:pt>
                <c:pt idx="12824">
                  <c:v>9.0999999999999998E-2</c:v>
                </c:pt>
                <c:pt idx="12825">
                  <c:v>0.09</c:v>
                </c:pt>
                <c:pt idx="12826">
                  <c:v>0.09</c:v>
                </c:pt>
                <c:pt idx="12827">
                  <c:v>0.09</c:v>
                </c:pt>
                <c:pt idx="12828">
                  <c:v>0.09</c:v>
                </c:pt>
                <c:pt idx="12829">
                  <c:v>0.09</c:v>
                </c:pt>
                <c:pt idx="12830">
                  <c:v>0.09</c:v>
                </c:pt>
                <c:pt idx="12831">
                  <c:v>0.09</c:v>
                </c:pt>
                <c:pt idx="12832">
                  <c:v>0.09</c:v>
                </c:pt>
                <c:pt idx="12833">
                  <c:v>9.0999999999999998E-2</c:v>
                </c:pt>
                <c:pt idx="12834">
                  <c:v>8.8999999999999996E-2</c:v>
                </c:pt>
                <c:pt idx="12835">
                  <c:v>8.7999999999999995E-2</c:v>
                </c:pt>
                <c:pt idx="12836">
                  <c:v>8.8999999999999996E-2</c:v>
                </c:pt>
                <c:pt idx="12837">
                  <c:v>0.09</c:v>
                </c:pt>
                <c:pt idx="12838">
                  <c:v>9.0999999999999998E-2</c:v>
                </c:pt>
                <c:pt idx="12839">
                  <c:v>0.09</c:v>
                </c:pt>
                <c:pt idx="12840">
                  <c:v>0.09</c:v>
                </c:pt>
                <c:pt idx="12841">
                  <c:v>0.09</c:v>
                </c:pt>
                <c:pt idx="12842">
                  <c:v>8.8999999999999996E-2</c:v>
                </c:pt>
                <c:pt idx="12843">
                  <c:v>0.09</c:v>
                </c:pt>
                <c:pt idx="12844">
                  <c:v>8.8999999999999996E-2</c:v>
                </c:pt>
                <c:pt idx="12845">
                  <c:v>8.8999999999999996E-2</c:v>
                </c:pt>
                <c:pt idx="12846">
                  <c:v>0.09</c:v>
                </c:pt>
                <c:pt idx="12847">
                  <c:v>8.8999999999999996E-2</c:v>
                </c:pt>
                <c:pt idx="12848">
                  <c:v>8.8999999999999996E-2</c:v>
                </c:pt>
                <c:pt idx="12849">
                  <c:v>8.7999999999999995E-2</c:v>
                </c:pt>
                <c:pt idx="12850">
                  <c:v>8.8999999999999996E-2</c:v>
                </c:pt>
                <c:pt idx="12851">
                  <c:v>8.8999999999999996E-2</c:v>
                </c:pt>
                <c:pt idx="12852">
                  <c:v>8.8999999999999996E-2</c:v>
                </c:pt>
                <c:pt idx="12853">
                  <c:v>0.09</c:v>
                </c:pt>
                <c:pt idx="12854">
                  <c:v>0.09</c:v>
                </c:pt>
                <c:pt idx="12855">
                  <c:v>0.09</c:v>
                </c:pt>
                <c:pt idx="12856">
                  <c:v>0.09</c:v>
                </c:pt>
                <c:pt idx="12857">
                  <c:v>0.09</c:v>
                </c:pt>
                <c:pt idx="12858">
                  <c:v>0.09</c:v>
                </c:pt>
                <c:pt idx="12859">
                  <c:v>8.7999999999999995E-2</c:v>
                </c:pt>
                <c:pt idx="12860">
                  <c:v>8.8999999999999996E-2</c:v>
                </c:pt>
                <c:pt idx="12861">
                  <c:v>8.8999999999999996E-2</c:v>
                </c:pt>
                <c:pt idx="12862">
                  <c:v>8.8999999999999996E-2</c:v>
                </c:pt>
                <c:pt idx="12863">
                  <c:v>8.8999999999999996E-2</c:v>
                </c:pt>
                <c:pt idx="12864">
                  <c:v>0.09</c:v>
                </c:pt>
                <c:pt idx="12865">
                  <c:v>0.09</c:v>
                </c:pt>
                <c:pt idx="12866">
                  <c:v>0.09</c:v>
                </c:pt>
                <c:pt idx="12867">
                  <c:v>0.09</c:v>
                </c:pt>
                <c:pt idx="12868">
                  <c:v>8.8999999999999996E-2</c:v>
                </c:pt>
                <c:pt idx="12869">
                  <c:v>8.8999999999999996E-2</c:v>
                </c:pt>
                <c:pt idx="12870">
                  <c:v>0.09</c:v>
                </c:pt>
                <c:pt idx="12871">
                  <c:v>8.6999999999999994E-2</c:v>
                </c:pt>
                <c:pt idx="12872">
                  <c:v>8.7999999999999995E-2</c:v>
                </c:pt>
                <c:pt idx="12873">
                  <c:v>8.7999999999999995E-2</c:v>
                </c:pt>
                <c:pt idx="12874">
                  <c:v>8.8999999999999996E-2</c:v>
                </c:pt>
                <c:pt idx="12875">
                  <c:v>8.8999999999999996E-2</c:v>
                </c:pt>
                <c:pt idx="12876">
                  <c:v>8.7999999999999995E-2</c:v>
                </c:pt>
                <c:pt idx="12877">
                  <c:v>8.7999999999999995E-2</c:v>
                </c:pt>
                <c:pt idx="12878">
                  <c:v>8.8999999999999996E-2</c:v>
                </c:pt>
                <c:pt idx="12879">
                  <c:v>0.09</c:v>
                </c:pt>
                <c:pt idx="12880">
                  <c:v>8.8999999999999996E-2</c:v>
                </c:pt>
                <c:pt idx="12881">
                  <c:v>8.8999999999999996E-2</c:v>
                </c:pt>
                <c:pt idx="12882">
                  <c:v>0.09</c:v>
                </c:pt>
                <c:pt idx="12883">
                  <c:v>8.8999999999999996E-2</c:v>
                </c:pt>
                <c:pt idx="12884">
                  <c:v>8.7999999999999995E-2</c:v>
                </c:pt>
                <c:pt idx="12885">
                  <c:v>8.8999999999999996E-2</c:v>
                </c:pt>
                <c:pt idx="12886">
                  <c:v>8.8999999999999996E-2</c:v>
                </c:pt>
                <c:pt idx="12887">
                  <c:v>8.8999999999999996E-2</c:v>
                </c:pt>
                <c:pt idx="12888">
                  <c:v>8.7999999999999995E-2</c:v>
                </c:pt>
                <c:pt idx="12889">
                  <c:v>8.8999999999999996E-2</c:v>
                </c:pt>
                <c:pt idx="12890">
                  <c:v>8.7999999999999995E-2</c:v>
                </c:pt>
                <c:pt idx="12891">
                  <c:v>8.8999999999999996E-2</c:v>
                </c:pt>
                <c:pt idx="12892">
                  <c:v>8.8999999999999996E-2</c:v>
                </c:pt>
                <c:pt idx="12893">
                  <c:v>8.8999999999999996E-2</c:v>
                </c:pt>
                <c:pt idx="12894">
                  <c:v>8.8999999999999996E-2</c:v>
                </c:pt>
                <c:pt idx="12895">
                  <c:v>0.09</c:v>
                </c:pt>
                <c:pt idx="12896">
                  <c:v>0.09</c:v>
                </c:pt>
                <c:pt idx="12897">
                  <c:v>0.09</c:v>
                </c:pt>
                <c:pt idx="12898">
                  <c:v>8.8999999999999996E-2</c:v>
                </c:pt>
                <c:pt idx="12899">
                  <c:v>0.09</c:v>
                </c:pt>
                <c:pt idx="12900">
                  <c:v>9.0999999999999998E-2</c:v>
                </c:pt>
                <c:pt idx="12901">
                  <c:v>9.0999999999999998E-2</c:v>
                </c:pt>
                <c:pt idx="12902">
                  <c:v>0.09</c:v>
                </c:pt>
                <c:pt idx="12903">
                  <c:v>0.09</c:v>
                </c:pt>
                <c:pt idx="12904">
                  <c:v>9.0999999999999998E-2</c:v>
                </c:pt>
                <c:pt idx="12905">
                  <c:v>0.09</c:v>
                </c:pt>
                <c:pt idx="12906">
                  <c:v>9.0999999999999998E-2</c:v>
                </c:pt>
                <c:pt idx="12907">
                  <c:v>0.09</c:v>
                </c:pt>
                <c:pt idx="12908">
                  <c:v>0.09</c:v>
                </c:pt>
                <c:pt idx="12909">
                  <c:v>0.09</c:v>
                </c:pt>
                <c:pt idx="12910">
                  <c:v>0.09</c:v>
                </c:pt>
                <c:pt idx="12911">
                  <c:v>0.09</c:v>
                </c:pt>
                <c:pt idx="12912">
                  <c:v>0.09</c:v>
                </c:pt>
                <c:pt idx="12913">
                  <c:v>9.0999999999999998E-2</c:v>
                </c:pt>
                <c:pt idx="12914">
                  <c:v>0.09</c:v>
                </c:pt>
                <c:pt idx="12915">
                  <c:v>0.09</c:v>
                </c:pt>
                <c:pt idx="12916">
                  <c:v>8.8999999999999996E-2</c:v>
                </c:pt>
                <c:pt idx="12917">
                  <c:v>0.09</c:v>
                </c:pt>
                <c:pt idx="12918">
                  <c:v>8.8999999999999996E-2</c:v>
                </c:pt>
                <c:pt idx="12919">
                  <c:v>8.8999999999999996E-2</c:v>
                </c:pt>
                <c:pt idx="12920">
                  <c:v>8.8999999999999996E-2</c:v>
                </c:pt>
                <c:pt idx="12921">
                  <c:v>8.8999999999999996E-2</c:v>
                </c:pt>
                <c:pt idx="12922">
                  <c:v>0.09</c:v>
                </c:pt>
                <c:pt idx="12923">
                  <c:v>0.09</c:v>
                </c:pt>
                <c:pt idx="12924">
                  <c:v>0.09</c:v>
                </c:pt>
                <c:pt idx="12925">
                  <c:v>0.09</c:v>
                </c:pt>
                <c:pt idx="12926">
                  <c:v>0.09</c:v>
                </c:pt>
                <c:pt idx="12927">
                  <c:v>0.09</c:v>
                </c:pt>
                <c:pt idx="12928">
                  <c:v>0.09</c:v>
                </c:pt>
                <c:pt idx="12929">
                  <c:v>0.09</c:v>
                </c:pt>
                <c:pt idx="12930">
                  <c:v>0.09</c:v>
                </c:pt>
                <c:pt idx="12931">
                  <c:v>0.09</c:v>
                </c:pt>
                <c:pt idx="12932">
                  <c:v>8.8999999999999996E-2</c:v>
                </c:pt>
                <c:pt idx="12933">
                  <c:v>8.8999999999999996E-2</c:v>
                </c:pt>
                <c:pt idx="12934">
                  <c:v>8.8999999999999996E-2</c:v>
                </c:pt>
                <c:pt idx="12935">
                  <c:v>8.8999999999999996E-2</c:v>
                </c:pt>
                <c:pt idx="12936">
                  <c:v>8.7999999999999995E-2</c:v>
                </c:pt>
                <c:pt idx="12937">
                  <c:v>8.8999999999999996E-2</c:v>
                </c:pt>
                <c:pt idx="12938">
                  <c:v>8.8999999999999996E-2</c:v>
                </c:pt>
                <c:pt idx="12939">
                  <c:v>0.09</c:v>
                </c:pt>
                <c:pt idx="12940">
                  <c:v>8.8999999999999996E-2</c:v>
                </c:pt>
                <c:pt idx="12941">
                  <c:v>8.8999999999999996E-2</c:v>
                </c:pt>
                <c:pt idx="12942">
                  <c:v>8.8999999999999996E-2</c:v>
                </c:pt>
                <c:pt idx="12943">
                  <c:v>8.8999999999999996E-2</c:v>
                </c:pt>
                <c:pt idx="12944">
                  <c:v>8.8999999999999996E-2</c:v>
                </c:pt>
                <c:pt idx="12945">
                  <c:v>8.8999999999999996E-2</c:v>
                </c:pt>
                <c:pt idx="12946">
                  <c:v>8.7999999999999995E-2</c:v>
                </c:pt>
                <c:pt idx="12947">
                  <c:v>8.7999999999999995E-2</c:v>
                </c:pt>
                <c:pt idx="12948">
                  <c:v>8.7999999999999995E-2</c:v>
                </c:pt>
                <c:pt idx="12949">
                  <c:v>8.7999999999999995E-2</c:v>
                </c:pt>
                <c:pt idx="12950">
                  <c:v>8.7999999999999995E-2</c:v>
                </c:pt>
                <c:pt idx="12951">
                  <c:v>8.7999999999999995E-2</c:v>
                </c:pt>
                <c:pt idx="12952">
                  <c:v>8.6999999999999994E-2</c:v>
                </c:pt>
                <c:pt idx="12953">
                  <c:v>8.7999999999999995E-2</c:v>
                </c:pt>
                <c:pt idx="12954">
                  <c:v>8.7999999999999995E-2</c:v>
                </c:pt>
                <c:pt idx="12955">
                  <c:v>8.7999999999999995E-2</c:v>
                </c:pt>
                <c:pt idx="12956">
                  <c:v>8.8999999999999996E-2</c:v>
                </c:pt>
                <c:pt idx="12957">
                  <c:v>8.7999999999999995E-2</c:v>
                </c:pt>
                <c:pt idx="12958">
                  <c:v>8.7999999999999995E-2</c:v>
                </c:pt>
                <c:pt idx="12959">
                  <c:v>8.7999999999999995E-2</c:v>
                </c:pt>
                <c:pt idx="12960">
                  <c:v>8.7999999999999995E-2</c:v>
                </c:pt>
                <c:pt idx="12961">
                  <c:v>8.7999999999999995E-2</c:v>
                </c:pt>
                <c:pt idx="12962">
                  <c:v>8.7999999999999995E-2</c:v>
                </c:pt>
                <c:pt idx="12963">
                  <c:v>8.7999999999999995E-2</c:v>
                </c:pt>
                <c:pt idx="12964">
                  <c:v>8.7999999999999995E-2</c:v>
                </c:pt>
                <c:pt idx="12965">
                  <c:v>8.7999999999999995E-2</c:v>
                </c:pt>
                <c:pt idx="12966">
                  <c:v>8.7999999999999995E-2</c:v>
                </c:pt>
                <c:pt idx="12967">
                  <c:v>8.8999999999999996E-2</c:v>
                </c:pt>
                <c:pt idx="12968">
                  <c:v>8.7999999999999995E-2</c:v>
                </c:pt>
                <c:pt idx="12969">
                  <c:v>8.7999999999999995E-2</c:v>
                </c:pt>
                <c:pt idx="12970">
                  <c:v>8.7999999999999995E-2</c:v>
                </c:pt>
                <c:pt idx="12971">
                  <c:v>8.7999999999999995E-2</c:v>
                </c:pt>
                <c:pt idx="12972">
                  <c:v>8.7999999999999995E-2</c:v>
                </c:pt>
                <c:pt idx="12973">
                  <c:v>8.6999999999999994E-2</c:v>
                </c:pt>
                <c:pt idx="12974">
                  <c:v>8.7999999999999995E-2</c:v>
                </c:pt>
                <c:pt idx="12975">
                  <c:v>8.7999999999999995E-2</c:v>
                </c:pt>
                <c:pt idx="12976">
                  <c:v>8.7999999999999995E-2</c:v>
                </c:pt>
                <c:pt idx="12977">
                  <c:v>8.7999999999999995E-2</c:v>
                </c:pt>
                <c:pt idx="12978">
                  <c:v>8.7999999999999995E-2</c:v>
                </c:pt>
                <c:pt idx="12979">
                  <c:v>8.7999999999999995E-2</c:v>
                </c:pt>
                <c:pt idx="12980">
                  <c:v>8.7999999999999995E-2</c:v>
                </c:pt>
                <c:pt idx="12981">
                  <c:v>8.8999999999999996E-2</c:v>
                </c:pt>
                <c:pt idx="12982">
                  <c:v>8.7999999999999995E-2</c:v>
                </c:pt>
                <c:pt idx="12983">
                  <c:v>8.7999999999999995E-2</c:v>
                </c:pt>
                <c:pt idx="12984">
                  <c:v>8.7999999999999995E-2</c:v>
                </c:pt>
                <c:pt idx="12985">
                  <c:v>8.8999999999999996E-2</c:v>
                </c:pt>
                <c:pt idx="12986">
                  <c:v>8.7999999999999995E-2</c:v>
                </c:pt>
                <c:pt idx="12987">
                  <c:v>8.6999999999999994E-2</c:v>
                </c:pt>
                <c:pt idx="12988">
                  <c:v>8.6999999999999994E-2</c:v>
                </c:pt>
                <c:pt idx="12989">
                  <c:v>8.6999999999999994E-2</c:v>
                </c:pt>
                <c:pt idx="12990">
                  <c:v>8.6999999999999994E-2</c:v>
                </c:pt>
                <c:pt idx="12991">
                  <c:v>8.6999999999999994E-2</c:v>
                </c:pt>
                <c:pt idx="12992">
                  <c:v>8.6999999999999994E-2</c:v>
                </c:pt>
                <c:pt idx="12993">
                  <c:v>8.6999999999999994E-2</c:v>
                </c:pt>
                <c:pt idx="12994">
                  <c:v>8.6999999999999994E-2</c:v>
                </c:pt>
                <c:pt idx="12995">
                  <c:v>8.6999999999999994E-2</c:v>
                </c:pt>
                <c:pt idx="12996">
                  <c:v>8.6999999999999994E-2</c:v>
                </c:pt>
                <c:pt idx="12997">
                  <c:v>8.7999999999999995E-2</c:v>
                </c:pt>
                <c:pt idx="12998">
                  <c:v>8.6999999999999994E-2</c:v>
                </c:pt>
                <c:pt idx="12999">
                  <c:v>8.7999999999999995E-2</c:v>
                </c:pt>
                <c:pt idx="13000">
                  <c:v>8.7999999999999995E-2</c:v>
                </c:pt>
                <c:pt idx="13001">
                  <c:v>8.7999999999999995E-2</c:v>
                </c:pt>
                <c:pt idx="13002">
                  <c:v>8.7999999999999995E-2</c:v>
                </c:pt>
                <c:pt idx="13003">
                  <c:v>8.7999999999999995E-2</c:v>
                </c:pt>
                <c:pt idx="13004">
                  <c:v>8.7999999999999995E-2</c:v>
                </c:pt>
                <c:pt idx="13005">
                  <c:v>8.8999999999999996E-2</c:v>
                </c:pt>
                <c:pt idx="13006">
                  <c:v>8.8999999999999996E-2</c:v>
                </c:pt>
                <c:pt idx="13007">
                  <c:v>8.8999999999999996E-2</c:v>
                </c:pt>
                <c:pt idx="13008">
                  <c:v>0.09</c:v>
                </c:pt>
                <c:pt idx="13009">
                  <c:v>0.09</c:v>
                </c:pt>
                <c:pt idx="13010">
                  <c:v>8.8999999999999996E-2</c:v>
                </c:pt>
                <c:pt idx="13011">
                  <c:v>8.8999999999999996E-2</c:v>
                </c:pt>
                <c:pt idx="13012">
                  <c:v>0.09</c:v>
                </c:pt>
                <c:pt idx="13013">
                  <c:v>0.09</c:v>
                </c:pt>
                <c:pt idx="13014">
                  <c:v>8.8999999999999996E-2</c:v>
                </c:pt>
                <c:pt idx="13015">
                  <c:v>8.8999999999999996E-2</c:v>
                </c:pt>
                <c:pt idx="13016">
                  <c:v>0.09</c:v>
                </c:pt>
                <c:pt idx="13017">
                  <c:v>8.8999999999999996E-2</c:v>
                </c:pt>
                <c:pt idx="13018">
                  <c:v>0.09</c:v>
                </c:pt>
                <c:pt idx="13019">
                  <c:v>8.8999999999999996E-2</c:v>
                </c:pt>
                <c:pt idx="13020">
                  <c:v>8.8999999999999996E-2</c:v>
                </c:pt>
                <c:pt idx="13021">
                  <c:v>8.8999999999999996E-2</c:v>
                </c:pt>
                <c:pt idx="13022">
                  <c:v>8.8999999999999996E-2</c:v>
                </c:pt>
                <c:pt idx="13023">
                  <c:v>8.8999999999999996E-2</c:v>
                </c:pt>
                <c:pt idx="13024">
                  <c:v>8.8999999999999996E-2</c:v>
                </c:pt>
                <c:pt idx="13025">
                  <c:v>8.8999999999999996E-2</c:v>
                </c:pt>
                <c:pt idx="13026">
                  <c:v>8.8999999999999996E-2</c:v>
                </c:pt>
                <c:pt idx="13027">
                  <c:v>8.7999999999999995E-2</c:v>
                </c:pt>
                <c:pt idx="13028">
                  <c:v>8.8999999999999996E-2</c:v>
                </c:pt>
                <c:pt idx="13029">
                  <c:v>8.8999999999999996E-2</c:v>
                </c:pt>
                <c:pt idx="13030">
                  <c:v>8.8999999999999996E-2</c:v>
                </c:pt>
                <c:pt idx="13031">
                  <c:v>8.8999999999999996E-2</c:v>
                </c:pt>
                <c:pt idx="13032">
                  <c:v>8.8999999999999996E-2</c:v>
                </c:pt>
                <c:pt idx="13033">
                  <c:v>8.7999999999999995E-2</c:v>
                </c:pt>
                <c:pt idx="13034">
                  <c:v>8.7999999999999995E-2</c:v>
                </c:pt>
                <c:pt idx="13035">
                  <c:v>8.7999999999999995E-2</c:v>
                </c:pt>
                <c:pt idx="13036">
                  <c:v>8.7999999999999995E-2</c:v>
                </c:pt>
                <c:pt idx="13037">
                  <c:v>8.7999999999999995E-2</c:v>
                </c:pt>
                <c:pt idx="13038">
                  <c:v>8.8999999999999996E-2</c:v>
                </c:pt>
                <c:pt idx="13039">
                  <c:v>8.7999999999999995E-2</c:v>
                </c:pt>
                <c:pt idx="13040">
                  <c:v>8.7999999999999995E-2</c:v>
                </c:pt>
                <c:pt idx="13041">
                  <c:v>8.6999999999999994E-2</c:v>
                </c:pt>
                <c:pt idx="13042">
                  <c:v>8.7999999999999995E-2</c:v>
                </c:pt>
                <c:pt idx="13043">
                  <c:v>8.7999999999999995E-2</c:v>
                </c:pt>
                <c:pt idx="13044">
                  <c:v>8.7999999999999995E-2</c:v>
                </c:pt>
                <c:pt idx="13045">
                  <c:v>8.6999999999999994E-2</c:v>
                </c:pt>
                <c:pt idx="13046">
                  <c:v>8.7999999999999995E-2</c:v>
                </c:pt>
                <c:pt idx="13047">
                  <c:v>8.7999999999999995E-2</c:v>
                </c:pt>
                <c:pt idx="13048">
                  <c:v>8.7999999999999995E-2</c:v>
                </c:pt>
                <c:pt idx="13049">
                  <c:v>8.7999999999999995E-2</c:v>
                </c:pt>
                <c:pt idx="13050">
                  <c:v>8.7999999999999995E-2</c:v>
                </c:pt>
                <c:pt idx="13051">
                  <c:v>8.7999999999999995E-2</c:v>
                </c:pt>
                <c:pt idx="13052">
                  <c:v>8.7999999999999995E-2</c:v>
                </c:pt>
                <c:pt idx="13053">
                  <c:v>8.6999999999999994E-2</c:v>
                </c:pt>
                <c:pt idx="13054">
                  <c:v>8.6999999999999994E-2</c:v>
                </c:pt>
                <c:pt idx="13055">
                  <c:v>8.6999999999999994E-2</c:v>
                </c:pt>
                <c:pt idx="13056">
                  <c:v>8.7999999999999995E-2</c:v>
                </c:pt>
                <c:pt idx="13057">
                  <c:v>8.6999999999999994E-2</c:v>
                </c:pt>
                <c:pt idx="13058">
                  <c:v>8.7999999999999995E-2</c:v>
                </c:pt>
                <c:pt idx="13059">
                  <c:v>8.6999999999999994E-2</c:v>
                </c:pt>
                <c:pt idx="13060">
                  <c:v>8.7999999999999995E-2</c:v>
                </c:pt>
                <c:pt idx="13061">
                  <c:v>8.7999999999999995E-2</c:v>
                </c:pt>
                <c:pt idx="13062">
                  <c:v>8.7999999999999995E-2</c:v>
                </c:pt>
                <c:pt idx="13063">
                  <c:v>8.7999999999999995E-2</c:v>
                </c:pt>
                <c:pt idx="13064">
                  <c:v>8.7999999999999995E-2</c:v>
                </c:pt>
                <c:pt idx="13065">
                  <c:v>8.8999999999999996E-2</c:v>
                </c:pt>
                <c:pt idx="13066">
                  <c:v>8.7999999999999995E-2</c:v>
                </c:pt>
                <c:pt idx="13067">
                  <c:v>8.7999999999999995E-2</c:v>
                </c:pt>
                <c:pt idx="13068">
                  <c:v>8.7999999999999995E-2</c:v>
                </c:pt>
                <c:pt idx="13069">
                  <c:v>8.7999999999999995E-2</c:v>
                </c:pt>
                <c:pt idx="13070">
                  <c:v>8.8999999999999996E-2</c:v>
                </c:pt>
                <c:pt idx="13071">
                  <c:v>8.8999999999999996E-2</c:v>
                </c:pt>
                <c:pt idx="13072">
                  <c:v>8.8999999999999996E-2</c:v>
                </c:pt>
                <c:pt idx="13073">
                  <c:v>8.8999999999999996E-2</c:v>
                </c:pt>
                <c:pt idx="13074">
                  <c:v>8.8999999999999996E-2</c:v>
                </c:pt>
                <c:pt idx="13075">
                  <c:v>8.8999999999999996E-2</c:v>
                </c:pt>
                <c:pt idx="13076">
                  <c:v>8.7999999999999995E-2</c:v>
                </c:pt>
                <c:pt idx="13077">
                  <c:v>8.6999999999999994E-2</c:v>
                </c:pt>
                <c:pt idx="13078">
                  <c:v>8.6999999999999994E-2</c:v>
                </c:pt>
                <c:pt idx="13079">
                  <c:v>8.7999999999999995E-2</c:v>
                </c:pt>
                <c:pt idx="13080">
                  <c:v>8.7999999999999995E-2</c:v>
                </c:pt>
                <c:pt idx="13081">
                  <c:v>8.7999999999999995E-2</c:v>
                </c:pt>
                <c:pt idx="13082">
                  <c:v>8.7999999999999995E-2</c:v>
                </c:pt>
                <c:pt idx="13083">
                  <c:v>8.7999999999999995E-2</c:v>
                </c:pt>
                <c:pt idx="13084">
                  <c:v>8.6999999999999994E-2</c:v>
                </c:pt>
                <c:pt idx="13085">
                  <c:v>8.6999999999999994E-2</c:v>
                </c:pt>
                <c:pt idx="13086">
                  <c:v>8.7999999999999995E-2</c:v>
                </c:pt>
                <c:pt idx="13087">
                  <c:v>8.6999999999999994E-2</c:v>
                </c:pt>
                <c:pt idx="13088">
                  <c:v>8.7999999999999995E-2</c:v>
                </c:pt>
                <c:pt idx="13089">
                  <c:v>8.7999999999999995E-2</c:v>
                </c:pt>
                <c:pt idx="13090">
                  <c:v>8.7999999999999995E-2</c:v>
                </c:pt>
                <c:pt idx="13091">
                  <c:v>8.6999999999999994E-2</c:v>
                </c:pt>
                <c:pt idx="13092">
                  <c:v>8.7999999999999995E-2</c:v>
                </c:pt>
                <c:pt idx="13093">
                  <c:v>8.6999999999999994E-2</c:v>
                </c:pt>
                <c:pt idx="13094">
                  <c:v>8.6999999999999994E-2</c:v>
                </c:pt>
                <c:pt idx="13095">
                  <c:v>8.7999999999999995E-2</c:v>
                </c:pt>
                <c:pt idx="13096">
                  <c:v>8.6999999999999994E-2</c:v>
                </c:pt>
                <c:pt idx="13097">
                  <c:v>8.6999999999999994E-2</c:v>
                </c:pt>
                <c:pt idx="13098">
                  <c:v>8.6999999999999994E-2</c:v>
                </c:pt>
                <c:pt idx="13099">
                  <c:v>8.6999999999999994E-2</c:v>
                </c:pt>
                <c:pt idx="13100">
                  <c:v>8.7999999999999995E-2</c:v>
                </c:pt>
                <c:pt idx="13101">
                  <c:v>8.7999999999999995E-2</c:v>
                </c:pt>
                <c:pt idx="13102">
                  <c:v>8.6999999999999994E-2</c:v>
                </c:pt>
                <c:pt idx="13103">
                  <c:v>8.6999999999999994E-2</c:v>
                </c:pt>
                <c:pt idx="13104">
                  <c:v>8.8999999999999996E-2</c:v>
                </c:pt>
                <c:pt idx="13105">
                  <c:v>8.7999999999999995E-2</c:v>
                </c:pt>
                <c:pt idx="13106">
                  <c:v>8.7999999999999995E-2</c:v>
                </c:pt>
                <c:pt idx="13107">
                  <c:v>8.8999999999999996E-2</c:v>
                </c:pt>
                <c:pt idx="13108">
                  <c:v>8.7999999999999995E-2</c:v>
                </c:pt>
                <c:pt idx="13109">
                  <c:v>8.7999999999999995E-2</c:v>
                </c:pt>
                <c:pt idx="13110">
                  <c:v>8.8999999999999996E-2</c:v>
                </c:pt>
                <c:pt idx="13111">
                  <c:v>0.09</c:v>
                </c:pt>
                <c:pt idx="13112">
                  <c:v>0.09</c:v>
                </c:pt>
                <c:pt idx="13113">
                  <c:v>8.8999999999999996E-2</c:v>
                </c:pt>
                <c:pt idx="13114">
                  <c:v>8.8999999999999996E-2</c:v>
                </c:pt>
                <c:pt idx="13115">
                  <c:v>8.8999999999999996E-2</c:v>
                </c:pt>
                <c:pt idx="13116">
                  <c:v>0.09</c:v>
                </c:pt>
                <c:pt idx="13117">
                  <c:v>0.09</c:v>
                </c:pt>
                <c:pt idx="13118">
                  <c:v>0.09</c:v>
                </c:pt>
                <c:pt idx="13119">
                  <c:v>0.09</c:v>
                </c:pt>
                <c:pt idx="13120">
                  <c:v>0.09</c:v>
                </c:pt>
                <c:pt idx="13121">
                  <c:v>9.0999999999999998E-2</c:v>
                </c:pt>
                <c:pt idx="13122">
                  <c:v>0.09</c:v>
                </c:pt>
                <c:pt idx="13123">
                  <c:v>0.09</c:v>
                </c:pt>
                <c:pt idx="13124">
                  <c:v>0.09</c:v>
                </c:pt>
                <c:pt idx="13125">
                  <c:v>0.09</c:v>
                </c:pt>
                <c:pt idx="13126">
                  <c:v>0.09</c:v>
                </c:pt>
                <c:pt idx="13127">
                  <c:v>0.09</c:v>
                </c:pt>
                <c:pt idx="13128">
                  <c:v>0.09</c:v>
                </c:pt>
                <c:pt idx="13129">
                  <c:v>0.09</c:v>
                </c:pt>
                <c:pt idx="13130">
                  <c:v>0.09</c:v>
                </c:pt>
                <c:pt idx="13131">
                  <c:v>8.8999999999999996E-2</c:v>
                </c:pt>
                <c:pt idx="13132">
                  <c:v>8.8999999999999996E-2</c:v>
                </c:pt>
                <c:pt idx="13133">
                  <c:v>0.09</c:v>
                </c:pt>
                <c:pt idx="13134">
                  <c:v>8.8999999999999996E-2</c:v>
                </c:pt>
                <c:pt idx="13135">
                  <c:v>8.8999999999999996E-2</c:v>
                </c:pt>
                <c:pt idx="13136">
                  <c:v>8.8999999999999996E-2</c:v>
                </c:pt>
                <c:pt idx="13137">
                  <c:v>8.7999999999999995E-2</c:v>
                </c:pt>
                <c:pt idx="13138">
                  <c:v>8.8999999999999996E-2</c:v>
                </c:pt>
                <c:pt idx="13139">
                  <c:v>8.8999999999999996E-2</c:v>
                </c:pt>
                <c:pt idx="13140">
                  <c:v>8.8999999999999996E-2</c:v>
                </c:pt>
                <c:pt idx="13141">
                  <c:v>8.8999999999999996E-2</c:v>
                </c:pt>
                <c:pt idx="13142">
                  <c:v>8.8999999999999996E-2</c:v>
                </c:pt>
                <c:pt idx="13143">
                  <c:v>8.8999999999999996E-2</c:v>
                </c:pt>
                <c:pt idx="13144">
                  <c:v>8.7999999999999995E-2</c:v>
                </c:pt>
                <c:pt idx="13145">
                  <c:v>8.7999999999999995E-2</c:v>
                </c:pt>
                <c:pt idx="13146">
                  <c:v>8.7999999999999995E-2</c:v>
                </c:pt>
                <c:pt idx="13147">
                  <c:v>8.7999999999999995E-2</c:v>
                </c:pt>
                <c:pt idx="13148">
                  <c:v>8.7999999999999995E-2</c:v>
                </c:pt>
                <c:pt idx="13149">
                  <c:v>8.7999999999999995E-2</c:v>
                </c:pt>
                <c:pt idx="13150">
                  <c:v>8.7999999999999995E-2</c:v>
                </c:pt>
                <c:pt idx="13151">
                  <c:v>8.6999999999999994E-2</c:v>
                </c:pt>
                <c:pt idx="13152">
                  <c:v>8.7999999999999995E-2</c:v>
                </c:pt>
                <c:pt idx="13153">
                  <c:v>8.7999999999999995E-2</c:v>
                </c:pt>
                <c:pt idx="13154">
                  <c:v>8.7999999999999995E-2</c:v>
                </c:pt>
                <c:pt idx="13155">
                  <c:v>8.7999999999999995E-2</c:v>
                </c:pt>
                <c:pt idx="13156">
                  <c:v>8.8999999999999996E-2</c:v>
                </c:pt>
                <c:pt idx="13157">
                  <c:v>8.7999999999999995E-2</c:v>
                </c:pt>
                <c:pt idx="13158">
                  <c:v>8.7999999999999995E-2</c:v>
                </c:pt>
                <c:pt idx="13159">
                  <c:v>8.7999999999999995E-2</c:v>
                </c:pt>
                <c:pt idx="13160">
                  <c:v>8.7999999999999995E-2</c:v>
                </c:pt>
                <c:pt idx="13161">
                  <c:v>8.7999999999999995E-2</c:v>
                </c:pt>
                <c:pt idx="13162">
                  <c:v>8.6999999999999994E-2</c:v>
                </c:pt>
                <c:pt idx="13163">
                  <c:v>8.7999999999999995E-2</c:v>
                </c:pt>
                <c:pt idx="13164">
                  <c:v>8.6999999999999994E-2</c:v>
                </c:pt>
                <c:pt idx="13165">
                  <c:v>8.6999999999999994E-2</c:v>
                </c:pt>
                <c:pt idx="13166">
                  <c:v>8.6999999999999994E-2</c:v>
                </c:pt>
                <c:pt idx="13167">
                  <c:v>8.6999999999999994E-2</c:v>
                </c:pt>
                <c:pt idx="13168">
                  <c:v>8.6999999999999994E-2</c:v>
                </c:pt>
                <c:pt idx="13169">
                  <c:v>8.6999999999999994E-2</c:v>
                </c:pt>
                <c:pt idx="13170">
                  <c:v>8.6999999999999994E-2</c:v>
                </c:pt>
                <c:pt idx="13171">
                  <c:v>8.6999999999999994E-2</c:v>
                </c:pt>
                <c:pt idx="13172">
                  <c:v>8.6999999999999994E-2</c:v>
                </c:pt>
                <c:pt idx="13173">
                  <c:v>8.6999999999999994E-2</c:v>
                </c:pt>
                <c:pt idx="13174">
                  <c:v>8.7999999999999995E-2</c:v>
                </c:pt>
                <c:pt idx="13175">
                  <c:v>8.6999999999999994E-2</c:v>
                </c:pt>
                <c:pt idx="13176">
                  <c:v>8.6999999999999994E-2</c:v>
                </c:pt>
                <c:pt idx="13177">
                  <c:v>8.7999999999999995E-2</c:v>
                </c:pt>
                <c:pt idx="13178">
                  <c:v>8.6999999999999994E-2</c:v>
                </c:pt>
                <c:pt idx="13179">
                  <c:v>8.6999999999999994E-2</c:v>
                </c:pt>
                <c:pt idx="13180">
                  <c:v>8.6999999999999994E-2</c:v>
                </c:pt>
                <c:pt idx="13181">
                  <c:v>8.6999999999999994E-2</c:v>
                </c:pt>
                <c:pt idx="13182">
                  <c:v>8.6999999999999994E-2</c:v>
                </c:pt>
                <c:pt idx="13183">
                  <c:v>8.5999999999999993E-2</c:v>
                </c:pt>
                <c:pt idx="13184">
                  <c:v>8.5000000000000006E-2</c:v>
                </c:pt>
                <c:pt idx="13185">
                  <c:v>8.6999999999999994E-2</c:v>
                </c:pt>
                <c:pt idx="13186">
                  <c:v>8.6999999999999994E-2</c:v>
                </c:pt>
                <c:pt idx="13187">
                  <c:v>8.5999999999999993E-2</c:v>
                </c:pt>
                <c:pt idx="13188">
                  <c:v>8.6999999999999994E-2</c:v>
                </c:pt>
                <c:pt idx="13189">
                  <c:v>8.6999999999999994E-2</c:v>
                </c:pt>
                <c:pt idx="13190">
                  <c:v>8.6999999999999994E-2</c:v>
                </c:pt>
                <c:pt idx="13191">
                  <c:v>8.5999999999999993E-2</c:v>
                </c:pt>
                <c:pt idx="13192">
                  <c:v>8.5999999999999993E-2</c:v>
                </c:pt>
                <c:pt idx="13193">
                  <c:v>8.5999999999999993E-2</c:v>
                </c:pt>
                <c:pt idx="13194">
                  <c:v>8.5000000000000006E-2</c:v>
                </c:pt>
                <c:pt idx="13195">
                  <c:v>8.5999999999999993E-2</c:v>
                </c:pt>
                <c:pt idx="13196">
                  <c:v>8.6999999999999994E-2</c:v>
                </c:pt>
                <c:pt idx="13197">
                  <c:v>8.6999999999999994E-2</c:v>
                </c:pt>
                <c:pt idx="13198">
                  <c:v>8.6999999999999994E-2</c:v>
                </c:pt>
                <c:pt idx="13199">
                  <c:v>8.6999999999999994E-2</c:v>
                </c:pt>
                <c:pt idx="13200">
                  <c:v>8.6999999999999994E-2</c:v>
                </c:pt>
                <c:pt idx="13201">
                  <c:v>8.6999999999999994E-2</c:v>
                </c:pt>
                <c:pt idx="13202">
                  <c:v>8.7999999999999995E-2</c:v>
                </c:pt>
                <c:pt idx="13203">
                  <c:v>8.6999999999999994E-2</c:v>
                </c:pt>
                <c:pt idx="13204">
                  <c:v>8.6999999999999994E-2</c:v>
                </c:pt>
                <c:pt idx="13205">
                  <c:v>8.6999999999999994E-2</c:v>
                </c:pt>
                <c:pt idx="13206">
                  <c:v>8.7999999999999995E-2</c:v>
                </c:pt>
                <c:pt idx="13207">
                  <c:v>8.8999999999999996E-2</c:v>
                </c:pt>
                <c:pt idx="13208">
                  <c:v>8.7999999999999995E-2</c:v>
                </c:pt>
                <c:pt idx="13209">
                  <c:v>8.7999999999999995E-2</c:v>
                </c:pt>
                <c:pt idx="13210">
                  <c:v>8.7999999999999995E-2</c:v>
                </c:pt>
                <c:pt idx="13211">
                  <c:v>8.8999999999999996E-2</c:v>
                </c:pt>
                <c:pt idx="13212">
                  <c:v>8.8999999999999996E-2</c:v>
                </c:pt>
                <c:pt idx="13213">
                  <c:v>8.8999999999999996E-2</c:v>
                </c:pt>
                <c:pt idx="13214">
                  <c:v>8.7999999999999995E-2</c:v>
                </c:pt>
                <c:pt idx="13215">
                  <c:v>8.8999999999999996E-2</c:v>
                </c:pt>
                <c:pt idx="13216">
                  <c:v>0.09</c:v>
                </c:pt>
                <c:pt idx="13217">
                  <c:v>8.8999999999999996E-2</c:v>
                </c:pt>
                <c:pt idx="13218">
                  <c:v>0.09</c:v>
                </c:pt>
                <c:pt idx="13219">
                  <c:v>0.09</c:v>
                </c:pt>
                <c:pt idx="13220">
                  <c:v>8.8999999999999996E-2</c:v>
                </c:pt>
                <c:pt idx="13221">
                  <c:v>0.09</c:v>
                </c:pt>
                <c:pt idx="13222">
                  <c:v>0.09</c:v>
                </c:pt>
                <c:pt idx="13223">
                  <c:v>0.09</c:v>
                </c:pt>
                <c:pt idx="13224">
                  <c:v>0.09</c:v>
                </c:pt>
                <c:pt idx="13225">
                  <c:v>0.09</c:v>
                </c:pt>
                <c:pt idx="13226">
                  <c:v>0.09</c:v>
                </c:pt>
                <c:pt idx="13227">
                  <c:v>0.09</c:v>
                </c:pt>
                <c:pt idx="13228">
                  <c:v>0.09</c:v>
                </c:pt>
                <c:pt idx="13229">
                  <c:v>0.09</c:v>
                </c:pt>
                <c:pt idx="13230">
                  <c:v>8.8999999999999996E-2</c:v>
                </c:pt>
                <c:pt idx="13231">
                  <c:v>0.09</c:v>
                </c:pt>
                <c:pt idx="13232">
                  <c:v>0.09</c:v>
                </c:pt>
                <c:pt idx="13233">
                  <c:v>8.8999999999999996E-2</c:v>
                </c:pt>
                <c:pt idx="13234">
                  <c:v>8.8999999999999996E-2</c:v>
                </c:pt>
                <c:pt idx="13235">
                  <c:v>0.09</c:v>
                </c:pt>
                <c:pt idx="13236">
                  <c:v>0.09</c:v>
                </c:pt>
                <c:pt idx="13237">
                  <c:v>8.8999999999999996E-2</c:v>
                </c:pt>
                <c:pt idx="13238">
                  <c:v>0.09</c:v>
                </c:pt>
                <c:pt idx="13239">
                  <c:v>0.09</c:v>
                </c:pt>
                <c:pt idx="13240">
                  <c:v>8.8999999999999996E-2</c:v>
                </c:pt>
                <c:pt idx="13241">
                  <c:v>8.8999999999999996E-2</c:v>
                </c:pt>
                <c:pt idx="13242">
                  <c:v>8.8999999999999996E-2</c:v>
                </c:pt>
                <c:pt idx="13243">
                  <c:v>8.8999999999999996E-2</c:v>
                </c:pt>
                <c:pt idx="13244">
                  <c:v>8.8999999999999996E-2</c:v>
                </c:pt>
                <c:pt idx="13245">
                  <c:v>8.8999999999999996E-2</c:v>
                </c:pt>
                <c:pt idx="13246">
                  <c:v>8.7999999999999995E-2</c:v>
                </c:pt>
                <c:pt idx="13247">
                  <c:v>8.8999999999999996E-2</c:v>
                </c:pt>
                <c:pt idx="13248">
                  <c:v>8.8999999999999996E-2</c:v>
                </c:pt>
                <c:pt idx="13249">
                  <c:v>8.8999999999999996E-2</c:v>
                </c:pt>
                <c:pt idx="13250">
                  <c:v>8.8999999999999996E-2</c:v>
                </c:pt>
                <c:pt idx="13251">
                  <c:v>8.8999999999999996E-2</c:v>
                </c:pt>
                <c:pt idx="13252">
                  <c:v>8.8999999999999996E-2</c:v>
                </c:pt>
                <c:pt idx="13253">
                  <c:v>8.8999999999999996E-2</c:v>
                </c:pt>
                <c:pt idx="13254">
                  <c:v>8.8999999999999996E-2</c:v>
                </c:pt>
                <c:pt idx="13255">
                  <c:v>8.8999999999999996E-2</c:v>
                </c:pt>
                <c:pt idx="13256">
                  <c:v>8.8999999999999996E-2</c:v>
                </c:pt>
                <c:pt idx="13257">
                  <c:v>8.8999999999999996E-2</c:v>
                </c:pt>
                <c:pt idx="13258">
                  <c:v>8.8999999999999996E-2</c:v>
                </c:pt>
                <c:pt idx="13259">
                  <c:v>8.8999999999999996E-2</c:v>
                </c:pt>
                <c:pt idx="13260">
                  <c:v>8.8999999999999996E-2</c:v>
                </c:pt>
                <c:pt idx="13261">
                  <c:v>8.8999999999999996E-2</c:v>
                </c:pt>
                <c:pt idx="13262">
                  <c:v>8.7999999999999995E-2</c:v>
                </c:pt>
                <c:pt idx="13263">
                  <c:v>8.8999999999999996E-2</c:v>
                </c:pt>
                <c:pt idx="13264">
                  <c:v>8.7999999999999995E-2</c:v>
                </c:pt>
                <c:pt idx="13265">
                  <c:v>8.8999999999999996E-2</c:v>
                </c:pt>
                <c:pt idx="13266">
                  <c:v>8.8999999999999996E-2</c:v>
                </c:pt>
                <c:pt idx="13267">
                  <c:v>8.8999999999999996E-2</c:v>
                </c:pt>
                <c:pt idx="13268">
                  <c:v>8.8999999999999996E-2</c:v>
                </c:pt>
                <c:pt idx="13269">
                  <c:v>8.8999999999999996E-2</c:v>
                </c:pt>
                <c:pt idx="13270">
                  <c:v>8.8999999999999996E-2</c:v>
                </c:pt>
                <c:pt idx="13271">
                  <c:v>8.7999999999999995E-2</c:v>
                </c:pt>
                <c:pt idx="13272">
                  <c:v>8.8999999999999996E-2</c:v>
                </c:pt>
                <c:pt idx="13273">
                  <c:v>8.8999999999999996E-2</c:v>
                </c:pt>
                <c:pt idx="13274">
                  <c:v>8.8999999999999996E-2</c:v>
                </c:pt>
                <c:pt idx="13275">
                  <c:v>8.8999999999999996E-2</c:v>
                </c:pt>
                <c:pt idx="13276">
                  <c:v>8.8999999999999996E-2</c:v>
                </c:pt>
                <c:pt idx="13277">
                  <c:v>8.7999999999999995E-2</c:v>
                </c:pt>
                <c:pt idx="13278">
                  <c:v>8.8999999999999996E-2</c:v>
                </c:pt>
                <c:pt idx="13279">
                  <c:v>8.8999999999999996E-2</c:v>
                </c:pt>
                <c:pt idx="13280">
                  <c:v>8.7999999999999995E-2</c:v>
                </c:pt>
                <c:pt idx="13281">
                  <c:v>8.7999999999999995E-2</c:v>
                </c:pt>
                <c:pt idx="13282">
                  <c:v>8.7999999999999995E-2</c:v>
                </c:pt>
                <c:pt idx="13283">
                  <c:v>8.8999999999999996E-2</c:v>
                </c:pt>
                <c:pt idx="13284">
                  <c:v>8.8999999999999996E-2</c:v>
                </c:pt>
                <c:pt idx="13285">
                  <c:v>8.8999999999999996E-2</c:v>
                </c:pt>
                <c:pt idx="13286">
                  <c:v>8.8999999999999996E-2</c:v>
                </c:pt>
                <c:pt idx="13287">
                  <c:v>8.8999999999999996E-2</c:v>
                </c:pt>
                <c:pt idx="13288">
                  <c:v>8.8999999999999996E-2</c:v>
                </c:pt>
                <c:pt idx="13289">
                  <c:v>8.8999999999999996E-2</c:v>
                </c:pt>
                <c:pt idx="13290">
                  <c:v>8.8999999999999996E-2</c:v>
                </c:pt>
                <c:pt idx="13291">
                  <c:v>8.8999999999999996E-2</c:v>
                </c:pt>
                <c:pt idx="13292">
                  <c:v>8.8999999999999996E-2</c:v>
                </c:pt>
                <c:pt idx="13293">
                  <c:v>8.8999999999999996E-2</c:v>
                </c:pt>
                <c:pt idx="13294">
                  <c:v>8.8999999999999996E-2</c:v>
                </c:pt>
                <c:pt idx="13295">
                  <c:v>8.8999999999999996E-2</c:v>
                </c:pt>
                <c:pt idx="13296">
                  <c:v>8.7999999999999995E-2</c:v>
                </c:pt>
                <c:pt idx="13297">
                  <c:v>8.8999999999999996E-2</c:v>
                </c:pt>
                <c:pt idx="13298">
                  <c:v>8.7999999999999995E-2</c:v>
                </c:pt>
                <c:pt idx="13299">
                  <c:v>8.7999999999999995E-2</c:v>
                </c:pt>
                <c:pt idx="13300">
                  <c:v>8.7999999999999995E-2</c:v>
                </c:pt>
                <c:pt idx="13301">
                  <c:v>8.7999999999999995E-2</c:v>
                </c:pt>
                <c:pt idx="13302">
                  <c:v>8.7999999999999995E-2</c:v>
                </c:pt>
                <c:pt idx="13303">
                  <c:v>8.8999999999999996E-2</c:v>
                </c:pt>
                <c:pt idx="13304">
                  <c:v>8.7999999999999995E-2</c:v>
                </c:pt>
                <c:pt idx="13305">
                  <c:v>8.7999999999999995E-2</c:v>
                </c:pt>
                <c:pt idx="13306">
                  <c:v>8.8999999999999996E-2</c:v>
                </c:pt>
                <c:pt idx="13307">
                  <c:v>8.7999999999999995E-2</c:v>
                </c:pt>
                <c:pt idx="13308">
                  <c:v>8.7999999999999995E-2</c:v>
                </c:pt>
                <c:pt idx="13309">
                  <c:v>8.7999999999999995E-2</c:v>
                </c:pt>
                <c:pt idx="13310">
                  <c:v>8.7999999999999995E-2</c:v>
                </c:pt>
                <c:pt idx="13311">
                  <c:v>8.7999999999999995E-2</c:v>
                </c:pt>
                <c:pt idx="13312">
                  <c:v>8.7999999999999995E-2</c:v>
                </c:pt>
                <c:pt idx="13313">
                  <c:v>8.6999999999999994E-2</c:v>
                </c:pt>
                <c:pt idx="13314">
                  <c:v>8.7999999999999995E-2</c:v>
                </c:pt>
                <c:pt idx="13315">
                  <c:v>8.6999999999999994E-2</c:v>
                </c:pt>
                <c:pt idx="13316">
                  <c:v>8.6999999999999994E-2</c:v>
                </c:pt>
                <c:pt idx="13317">
                  <c:v>8.7999999999999995E-2</c:v>
                </c:pt>
                <c:pt idx="13318">
                  <c:v>8.6999999999999994E-2</c:v>
                </c:pt>
                <c:pt idx="13319">
                  <c:v>8.6999999999999994E-2</c:v>
                </c:pt>
                <c:pt idx="13320">
                  <c:v>8.7999999999999995E-2</c:v>
                </c:pt>
                <c:pt idx="13321">
                  <c:v>8.6999999999999994E-2</c:v>
                </c:pt>
                <c:pt idx="13322">
                  <c:v>8.6999999999999994E-2</c:v>
                </c:pt>
                <c:pt idx="13323">
                  <c:v>8.6999999999999994E-2</c:v>
                </c:pt>
                <c:pt idx="13324">
                  <c:v>8.6999999999999994E-2</c:v>
                </c:pt>
                <c:pt idx="13325">
                  <c:v>8.7999999999999995E-2</c:v>
                </c:pt>
                <c:pt idx="13326">
                  <c:v>8.8999999999999996E-2</c:v>
                </c:pt>
                <c:pt idx="13327">
                  <c:v>8.8999999999999996E-2</c:v>
                </c:pt>
                <c:pt idx="13328">
                  <c:v>8.8999999999999996E-2</c:v>
                </c:pt>
                <c:pt idx="13329">
                  <c:v>8.8999999999999996E-2</c:v>
                </c:pt>
                <c:pt idx="13330">
                  <c:v>8.8999999999999996E-2</c:v>
                </c:pt>
                <c:pt idx="13331">
                  <c:v>8.8999999999999996E-2</c:v>
                </c:pt>
                <c:pt idx="13332">
                  <c:v>8.7999999999999995E-2</c:v>
                </c:pt>
                <c:pt idx="13333">
                  <c:v>8.8999999999999996E-2</c:v>
                </c:pt>
                <c:pt idx="13334">
                  <c:v>8.8999999999999996E-2</c:v>
                </c:pt>
                <c:pt idx="13335">
                  <c:v>0.09</c:v>
                </c:pt>
                <c:pt idx="13336">
                  <c:v>8.8999999999999996E-2</c:v>
                </c:pt>
                <c:pt idx="13337">
                  <c:v>8.8999999999999996E-2</c:v>
                </c:pt>
                <c:pt idx="13338">
                  <c:v>8.8999999999999996E-2</c:v>
                </c:pt>
                <c:pt idx="13339">
                  <c:v>8.8999999999999996E-2</c:v>
                </c:pt>
                <c:pt idx="13340">
                  <c:v>8.8999999999999996E-2</c:v>
                </c:pt>
                <c:pt idx="13341">
                  <c:v>8.7999999999999995E-2</c:v>
                </c:pt>
                <c:pt idx="13342">
                  <c:v>8.7999999999999995E-2</c:v>
                </c:pt>
                <c:pt idx="13343">
                  <c:v>8.7999999999999995E-2</c:v>
                </c:pt>
                <c:pt idx="13344">
                  <c:v>8.6999999999999994E-2</c:v>
                </c:pt>
                <c:pt idx="13345">
                  <c:v>8.6999999999999994E-2</c:v>
                </c:pt>
                <c:pt idx="13346">
                  <c:v>8.7999999999999995E-2</c:v>
                </c:pt>
                <c:pt idx="13347">
                  <c:v>8.7999999999999995E-2</c:v>
                </c:pt>
                <c:pt idx="13348">
                  <c:v>8.7999999999999995E-2</c:v>
                </c:pt>
                <c:pt idx="13349">
                  <c:v>8.6999999999999994E-2</c:v>
                </c:pt>
                <c:pt idx="13350">
                  <c:v>8.7999999999999995E-2</c:v>
                </c:pt>
                <c:pt idx="13351">
                  <c:v>8.7999999999999995E-2</c:v>
                </c:pt>
                <c:pt idx="13352">
                  <c:v>8.6999999999999994E-2</c:v>
                </c:pt>
                <c:pt idx="13353">
                  <c:v>8.7999999999999995E-2</c:v>
                </c:pt>
                <c:pt idx="13354">
                  <c:v>8.6999999999999994E-2</c:v>
                </c:pt>
                <c:pt idx="13355">
                  <c:v>8.7999999999999995E-2</c:v>
                </c:pt>
                <c:pt idx="13356">
                  <c:v>8.6999999999999994E-2</c:v>
                </c:pt>
                <c:pt idx="13357">
                  <c:v>8.7999999999999995E-2</c:v>
                </c:pt>
                <c:pt idx="13358">
                  <c:v>8.6999999999999994E-2</c:v>
                </c:pt>
                <c:pt idx="13359">
                  <c:v>8.6999999999999994E-2</c:v>
                </c:pt>
                <c:pt idx="13360">
                  <c:v>8.6999999999999994E-2</c:v>
                </c:pt>
                <c:pt idx="13361">
                  <c:v>8.6999999999999994E-2</c:v>
                </c:pt>
                <c:pt idx="13362">
                  <c:v>8.6999999999999994E-2</c:v>
                </c:pt>
                <c:pt idx="13363">
                  <c:v>8.6999999999999994E-2</c:v>
                </c:pt>
                <c:pt idx="13364">
                  <c:v>8.6999999999999994E-2</c:v>
                </c:pt>
                <c:pt idx="13365">
                  <c:v>8.6999999999999994E-2</c:v>
                </c:pt>
                <c:pt idx="13366">
                  <c:v>8.7999999999999995E-2</c:v>
                </c:pt>
                <c:pt idx="13367">
                  <c:v>8.6999999999999994E-2</c:v>
                </c:pt>
                <c:pt idx="13368">
                  <c:v>8.7999999999999995E-2</c:v>
                </c:pt>
                <c:pt idx="13369">
                  <c:v>8.6999999999999994E-2</c:v>
                </c:pt>
                <c:pt idx="13370">
                  <c:v>8.6999999999999994E-2</c:v>
                </c:pt>
                <c:pt idx="13371">
                  <c:v>8.6999999999999994E-2</c:v>
                </c:pt>
                <c:pt idx="13372">
                  <c:v>8.6999999999999994E-2</c:v>
                </c:pt>
                <c:pt idx="13373">
                  <c:v>8.5999999999999993E-2</c:v>
                </c:pt>
                <c:pt idx="13374">
                  <c:v>8.6999999999999994E-2</c:v>
                </c:pt>
                <c:pt idx="13375">
                  <c:v>8.6999999999999994E-2</c:v>
                </c:pt>
                <c:pt idx="13376">
                  <c:v>8.6999999999999994E-2</c:v>
                </c:pt>
                <c:pt idx="13377">
                  <c:v>8.6999999999999994E-2</c:v>
                </c:pt>
                <c:pt idx="13378">
                  <c:v>8.6999999999999994E-2</c:v>
                </c:pt>
                <c:pt idx="13379">
                  <c:v>8.6999999999999994E-2</c:v>
                </c:pt>
                <c:pt idx="13380">
                  <c:v>8.5999999999999993E-2</c:v>
                </c:pt>
                <c:pt idx="13381">
                  <c:v>8.6999999999999994E-2</c:v>
                </c:pt>
                <c:pt idx="13382">
                  <c:v>8.6999999999999994E-2</c:v>
                </c:pt>
                <c:pt idx="13383">
                  <c:v>8.6999999999999994E-2</c:v>
                </c:pt>
                <c:pt idx="13384">
                  <c:v>8.6999999999999994E-2</c:v>
                </c:pt>
                <c:pt idx="13385">
                  <c:v>8.6999999999999994E-2</c:v>
                </c:pt>
                <c:pt idx="13386">
                  <c:v>8.7999999999999995E-2</c:v>
                </c:pt>
                <c:pt idx="13387">
                  <c:v>8.7999999999999995E-2</c:v>
                </c:pt>
                <c:pt idx="13388">
                  <c:v>8.7999999999999995E-2</c:v>
                </c:pt>
                <c:pt idx="13389">
                  <c:v>8.8999999999999996E-2</c:v>
                </c:pt>
                <c:pt idx="13390">
                  <c:v>8.8999999999999996E-2</c:v>
                </c:pt>
                <c:pt idx="13391">
                  <c:v>8.8999999999999996E-2</c:v>
                </c:pt>
                <c:pt idx="13392">
                  <c:v>8.8999999999999996E-2</c:v>
                </c:pt>
                <c:pt idx="13393">
                  <c:v>8.8999999999999996E-2</c:v>
                </c:pt>
                <c:pt idx="13394">
                  <c:v>8.8999999999999996E-2</c:v>
                </c:pt>
                <c:pt idx="13395">
                  <c:v>0.09</c:v>
                </c:pt>
                <c:pt idx="13396">
                  <c:v>8.7999999999999995E-2</c:v>
                </c:pt>
                <c:pt idx="13397">
                  <c:v>8.7999999999999995E-2</c:v>
                </c:pt>
                <c:pt idx="13398">
                  <c:v>8.8999999999999996E-2</c:v>
                </c:pt>
                <c:pt idx="13399">
                  <c:v>0.09</c:v>
                </c:pt>
                <c:pt idx="13400">
                  <c:v>0.09</c:v>
                </c:pt>
                <c:pt idx="13401">
                  <c:v>0.09</c:v>
                </c:pt>
                <c:pt idx="13402">
                  <c:v>0.09</c:v>
                </c:pt>
                <c:pt idx="13403">
                  <c:v>0.09</c:v>
                </c:pt>
                <c:pt idx="13404">
                  <c:v>0.09</c:v>
                </c:pt>
                <c:pt idx="13405">
                  <c:v>0.09</c:v>
                </c:pt>
                <c:pt idx="13406">
                  <c:v>0.09</c:v>
                </c:pt>
                <c:pt idx="13407">
                  <c:v>0.09</c:v>
                </c:pt>
                <c:pt idx="13408">
                  <c:v>0.09</c:v>
                </c:pt>
                <c:pt idx="13409">
                  <c:v>8.8999999999999996E-2</c:v>
                </c:pt>
                <c:pt idx="13410">
                  <c:v>0.09</c:v>
                </c:pt>
                <c:pt idx="13411">
                  <c:v>0.09</c:v>
                </c:pt>
                <c:pt idx="13412">
                  <c:v>8.8999999999999996E-2</c:v>
                </c:pt>
                <c:pt idx="13413">
                  <c:v>0.09</c:v>
                </c:pt>
                <c:pt idx="13414">
                  <c:v>0.09</c:v>
                </c:pt>
                <c:pt idx="13415">
                  <c:v>0.09</c:v>
                </c:pt>
                <c:pt idx="13416">
                  <c:v>0.09</c:v>
                </c:pt>
                <c:pt idx="13417">
                  <c:v>0.09</c:v>
                </c:pt>
                <c:pt idx="13418">
                  <c:v>0.09</c:v>
                </c:pt>
                <c:pt idx="13419">
                  <c:v>0.09</c:v>
                </c:pt>
                <c:pt idx="13420">
                  <c:v>8.8999999999999996E-2</c:v>
                </c:pt>
                <c:pt idx="13421">
                  <c:v>8.8999999999999996E-2</c:v>
                </c:pt>
                <c:pt idx="13422">
                  <c:v>8.8999999999999996E-2</c:v>
                </c:pt>
                <c:pt idx="13423">
                  <c:v>0.09</c:v>
                </c:pt>
                <c:pt idx="13424">
                  <c:v>0.09</c:v>
                </c:pt>
                <c:pt idx="13425">
                  <c:v>8.8999999999999996E-2</c:v>
                </c:pt>
                <c:pt idx="13426">
                  <c:v>0.09</c:v>
                </c:pt>
                <c:pt idx="13427">
                  <c:v>0.09</c:v>
                </c:pt>
                <c:pt idx="13428">
                  <c:v>0.09</c:v>
                </c:pt>
                <c:pt idx="13429">
                  <c:v>0.09</c:v>
                </c:pt>
                <c:pt idx="13430">
                  <c:v>0.09</c:v>
                </c:pt>
                <c:pt idx="13431">
                  <c:v>0.09</c:v>
                </c:pt>
                <c:pt idx="13432">
                  <c:v>8.8999999999999996E-2</c:v>
                </c:pt>
                <c:pt idx="13433">
                  <c:v>0.09</c:v>
                </c:pt>
                <c:pt idx="13434">
                  <c:v>0.09</c:v>
                </c:pt>
                <c:pt idx="13435">
                  <c:v>9.0999999999999998E-2</c:v>
                </c:pt>
                <c:pt idx="13436">
                  <c:v>0.09</c:v>
                </c:pt>
                <c:pt idx="13437">
                  <c:v>8.8999999999999996E-2</c:v>
                </c:pt>
                <c:pt idx="13438">
                  <c:v>0.09</c:v>
                </c:pt>
                <c:pt idx="13439">
                  <c:v>0.09</c:v>
                </c:pt>
                <c:pt idx="13440">
                  <c:v>8.8999999999999996E-2</c:v>
                </c:pt>
                <c:pt idx="13441">
                  <c:v>0.09</c:v>
                </c:pt>
                <c:pt idx="13442">
                  <c:v>8.8999999999999996E-2</c:v>
                </c:pt>
                <c:pt idx="13443">
                  <c:v>0.09</c:v>
                </c:pt>
                <c:pt idx="13444">
                  <c:v>8.8999999999999996E-2</c:v>
                </c:pt>
                <c:pt idx="13445">
                  <c:v>8.8999999999999996E-2</c:v>
                </c:pt>
                <c:pt idx="13446">
                  <c:v>8.8999999999999996E-2</c:v>
                </c:pt>
                <c:pt idx="13447">
                  <c:v>8.8999999999999996E-2</c:v>
                </c:pt>
                <c:pt idx="13448">
                  <c:v>8.8999999999999996E-2</c:v>
                </c:pt>
                <c:pt idx="13449">
                  <c:v>8.8999999999999996E-2</c:v>
                </c:pt>
                <c:pt idx="13450">
                  <c:v>8.8999999999999996E-2</c:v>
                </c:pt>
                <c:pt idx="13451">
                  <c:v>8.8999999999999996E-2</c:v>
                </c:pt>
                <c:pt idx="13452">
                  <c:v>8.8999999999999996E-2</c:v>
                </c:pt>
                <c:pt idx="13453">
                  <c:v>8.8999999999999996E-2</c:v>
                </c:pt>
                <c:pt idx="13454">
                  <c:v>8.8999999999999996E-2</c:v>
                </c:pt>
                <c:pt idx="13455">
                  <c:v>8.8999999999999996E-2</c:v>
                </c:pt>
                <c:pt idx="13456">
                  <c:v>8.8999999999999996E-2</c:v>
                </c:pt>
                <c:pt idx="13457">
                  <c:v>8.8999999999999996E-2</c:v>
                </c:pt>
                <c:pt idx="13458">
                  <c:v>8.8999999999999996E-2</c:v>
                </c:pt>
                <c:pt idx="13459">
                  <c:v>8.7999999999999995E-2</c:v>
                </c:pt>
                <c:pt idx="13460">
                  <c:v>8.8999999999999996E-2</c:v>
                </c:pt>
                <c:pt idx="13461">
                  <c:v>8.8999999999999996E-2</c:v>
                </c:pt>
                <c:pt idx="13462">
                  <c:v>8.7999999999999995E-2</c:v>
                </c:pt>
                <c:pt idx="13463">
                  <c:v>8.8999999999999996E-2</c:v>
                </c:pt>
                <c:pt idx="13464">
                  <c:v>8.7999999999999995E-2</c:v>
                </c:pt>
                <c:pt idx="13465">
                  <c:v>8.8999999999999996E-2</c:v>
                </c:pt>
                <c:pt idx="13466">
                  <c:v>8.7999999999999995E-2</c:v>
                </c:pt>
                <c:pt idx="13467">
                  <c:v>8.7999999999999995E-2</c:v>
                </c:pt>
                <c:pt idx="13468">
                  <c:v>8.7999999999999995E-2</c:v>
                </c:pt>
                <c:pt idx="13469">
                  <c:v>8.7999999999999995E-2</c:v>
                </c:pt>
                <c:pt idx="13470">
                  <c:v>8.8999999999999996E-2</c:v>
                </c:pt>
                <c:pt idx="13471">
                  <c:v>8.8999999999999996E-2</c:v>
                </c:pt>
                <c:pt idx="13472">
                  <c:v>8.7999999999999995E-2</c:v>
                </c:pt>
                <c:pt idx="13473">
                  <c:v>8.7999999999999995E-2</c:v>
                </c:pt>
                <c:pt idx="13474">
                  <c:v>8.7999999999999995E-2</c:v>
                </c:pt>
                <c:pt idx="13475">
                  <c:v>8.7999999999999995E-2</c:v>
                </c:pt>
                <c:pt idx="13476">
                  <c:v>8.7999999999999995E-2</c:v>
                </c:pt>
                <c:pt idx="13477">
                  <c:v>8.7999999999999995E-2</c:v>
                </c:pt>
                <c:pt idx="13478">
                  <c:v>8.7999999999999995E-2</c:v>
                </c:pt>
                <c:pt idx="13479">
                  <c:v>8.7999999999999995E-2</c:v>
                </c:pt>
                <c:pt idx="13480">
                  <c:v>8.7999999999999995E-2</c:v>
                </c:pt>
                <c:pt idx="13481">
                  <c:v>8.7999999999999995E-2</c:v>
                </c:pt>
                <c:pt idx="13482">
                  <c:v>8.7999999999999995E-2</c:v>
                </c:pt>
                <c:pt idx="13483">
                  <c:v>8.8999999999999996E-2</c:v>
                </c:pt>
                <c:pt idx="13484">
                  <c:v>8.7999999999999995E-2</c:v>
                </c:pt>
                <c:pt idx="13485">
                  <c:v>8.7999999999999995E-2</c:v>
                </c:pt>
                <c:pt idx="13486">
                  <c:v>8.7999999999999995E-2</c:v>
                </c:pt>
                <c:pt idx="13487">
                  <c:v>8.7999999999999995E-2</c:v>
                </c:pt>
                <c:pt idx="13488">
                  <c:v>0.09</c:v>
                </c:pt>
                <c:pt idx="13489">
                  <c:v>8.8999999999999996E-2</c:v>
                </c:pt>
                <c:pt idx="13490">
                  <c:v>8.8999999999999996E-2</c:v>
                </c:pt>
                <c:pt idx="13491">
                  <c:v>8.8999999999999996E-2</c:v>
                </c:pt>
                <c:pt idx="13492">
                  <c:v>8.8999999999999996E-2</c:v>
                </c:pt>
                <c:pt idx="13493">
                  <c:v>8.8999999999999996E-2</c:v>
                </c:pt>
                <c:pt idx="13494">
                  <c:v>8.8999999999999996E-2</c:v>
                </c:pt>
                <c:pt idx="13495">
                  <c:v>8.8999999999999996E-2</c:v>
                </c:pt>
                <c:pt idx="13496">
                  <c:v>0.09</c:v>
                </c:pt>
                <c:pt idx="13497">
                  <c:v>0.09</c:v>
                </c:pt>
                <c:pt idx="13498">
                  <c:v>8.8999999999999996E-2</c:v>
                </c:pt>
                <c:pt idx="13499">
                  <c:v>8.8999999999999996E-2</c:v>
                </c:pt>
                <c:pt idx="13500">
                  <c:v>8.8999999999999996E-2</c:v>
                </c:pt>
                <c:pt idx="13501">
                  <c:v>8.8999999999999996E-2</c:v>
                </c:pt>
                <c:pt idx="13502">
                  <c:v>8.8999999999999996E-2</c:v>
                </c:pt>
                <c:pt idx="13503">
                  <c:v>8.8999999999999996E-2</c:v>
                </c:pt>
                <c:pt idx="13504">
                  <c:v>8.8999999999999996E-2</c:v>
                </c:pt>
                <c:pt idx="13505">
                  <c:v>8.8999999999999996E-2</c:v>
                </c:pt>
                <c:pt idx="13506">
                  <c:v>8.7999999999999995E-2</c:v>
                </c:pt>
                <c:pt idx="13507">
                  <c:v>0.09</c:v>
                </c:pt>
                <c:pt idx="13508">
                  <c:v>8.8999999999999996E-2</c:v>
                </c:pt>
                <c:pt idx="13509">
                  <c:v>8.8999999999999996E-2</c:v>
                </c:pt>
                <c:pt idx="13510">
                  <c:v>0.09</c:v>
                </c:pt>
                <c:pt idx="13511">
                  <c:v>8.8999999999999996E-2</c:v>
                </c:pt>
                <c:pt idx="13512">
                  <c:v>0.09</c:v>
                </c:pt>
                <c:pt idx="13513">
                  <c:v>0.09</c:v>
                </c:pt>
                <c:pt idx="13514">
                  <c:v>0.09</c:v>
                </c:pt>
                <c:pt idx="13515">
                  <c:v>0.09</c:v>
                </c:pt>
                <c:pt idx="13516">
                  <c:v>8.8999999999999996E-2</c:v>
                </c:pt>
                <c:pt idx="13517">
                  <c:v>8.8999999999999996E-2</c:v>
                </c:pt>
                <c:pt idx="13518">
                  <c:v>0.09</c:v>
                </c:pt>
                <c:pt idx="13519">
                  <c:v>0.09</c:v>
                </c:pt>
                <c:pt idx="13520">
                  <c:v>0.09</c:v>
                </c:pt>
                <c:pt idx="13521">
                  <c:v>0.09</c:v>
                </c:pt>
                <c:pt idx="13522">
                  <c:v>0.09</c:v>
                </c:pt>
                <c:pt idx="13523">
                  <c:v>0.09</c:v>
                </c:pt>
                <c:pt idx="13524">
                  <c:v>0.09</c:v>
                </c:pt>
                <c:pt idx="13525">
                  <c:v>0.09</c:v>
                </c:pt>
                <c:pt idx="13526">
                  <c:v>0.09</c:v>
                </c:pt>
                <c:pt idx="13527">
                  <c:v>0.09</c:v>
                </c:pt>
                <c:pt idx="13528">
                  <c:v>0.09</c:v>
                </c:pt>
                <c:pt idx="13529">
                  <c:v>8.8999999999999996E-2</c:v>
                </c:pt>
                <c:pt idx="13530">
                  <c:v>0.09</c:v>
                </c:pt>
                <c:pt idx="13531">
                  <c:v>8.8999999999999996E-2</c:v>
                </c:pt>
                <c:pt idx="13532">
                  <c:v>8.8999999999999996E-2</c:v>
                </c:pt>
                <c:pt idx="13533">
                  <c:v>8.8999999999999996E-2</c:v>
                </c:pt>
                <c:pt idx="13534">
                  <c:v>8.8999999999999996E-2</c:v>
                </c:pt>
                <c:pt idx="13535">
                  <c:v>8.8999999999999996E-2</c:v>
                </c:pt>
                <c:pt idx="13536">
                  <c:v>0.09</c:v>
                </c:pt>
                <c:pt idx="13537">
                  <c:v>8.8999999999999996E-2</c:v>
                </c:pt>
                <c:pt idx="13538">
                  <c:v>8.8999999999999996E-2</c:v>
                </c:pt>
                <c:pt idx="13539">
                  <c:v>8.8999999999999996E-2</c:v>
                </c:pt>
                <c:pt idx="13540">
                  <c:v>8.8999999999999996E-2</c:v>
                </c:pt>
                <c:pt idx="13541">
                  <c:v>8.8999999999999996E-2</c:v>
                </c:pt>
                <c:pt idx="13542">
                  <c:v>8.8999999999999996E-2</c:v>
                </c:pt>
                <c:pt idx="13543">
                  <c:v>0.09</c:v>
                </c:pt>
                <c:pt idx="13544">
                  <c:v>0.09</c:v>
                </c:pt>
                <c:pt idx="13545">
                  <c:v>8.8999999999999996E-2</c:v>
                </c:pt>
                <c:pt idx="13546">
                  <c:v>8.7999999999999995E-2</c:v>
                </c:pt>
                <c:pt idx="13547">
                  <c:v>8.7999999999999995E-2</c:v>
                </c:pt>
                <c:pt idx="13548">
                  <c:v>8.7999999999999995E-2</c:v>
                </c:pt>
                <c:pt idx="13549">
                  <c:v>8.7999999999999995E-2</c:v>
                </c:pt>
                <c:pt idx="13550">
                  <c:v>8.7999999999999995E-2</c:v>
                </c:pt>
                <c:pt idx="13551">
                  <c:v>8.8999999999999996E-2</c:v>
                </c:pt>
                <c:pt idx="13552">
                  <c:v>8.7999999999999995E-2</c:v>
                </c:pt>
                <c:pt idx="13553">
                  <c:v>8.7999999999999995E-2</c:v>
                </c:pt>
                <c:pt idx="13554">
                  <c:v>8.8999999999999996E-2</c:v>
                </c:pt>
                <c:pt idx="13555">
                  <c:v>8.7999999999999995E-2</c:v>
                </c:pt>
                <c:pt idx="13556">
                  <c:v>8.7999999999999995E-2</c:v>
                </c:pt>
                <c:pt idx="13557">
                  <c:v>8.8999999999999996E-2</c:v>
                </c:pt>
                <c:pt idx="13558">
                  <c:v>8.7999999999999995E-2</c:v>
                </c:pt>
                <c:pt idx="13559">
                  <c:v>8.7999999999999995E-2</c:v>
                </c:pt>
                <c:pt idx="13560">
                  <c:v>8.7999999999999995E-2</c:v>
                </c:pt>
                <c:pt idx="13561">
                  <c:v>8.7999999999999995E-2</c:v>
                </c:pt>
                <c:pt idx="13562">
                  <c:v>8.7999999999999995E-2</c:v>
                </c:pt>
                <c:pt idx="13563">
                  <c:v>8.7999999999999995E-2</c:v>
                </c:pt>
                <c:pt idx="13564">
                  <c:v>8.6999999999999994E-2</c:v>
                </c:pt>
                <c:pt idx="13565">
                  <c:v>8.7999999999999995E-2</c:v>
                </c:pt>
                <c:pt idx="13566">
                  <c:v>8.7999999999999995E-2</c:v>
                </c:pt>
                <c:pt idx="13567">
                  <c:v>8.7999999999999995E-2</c:v>
                </c:pt>
                <c:pt idx="13568">
                  <c:v>8.7999999999999995E-2</c:v>
                </c:pt>
                <c:pt idx="13569">
                  <c:v>8.8999999999999996E-2</c:v>
                </c:pt>
                <c:pt idx="13570">
                  <c:v>8.7999999999999995E-2</c:v>
                </c:pt>
                <c:pt idx="13571">
                  <c:v>8.7999999999999995E-2</c:v>
                </c:pt>
                <c:pt idx="13572">
                  <c:v>8.7999999999999995E-2</c:v>
                </c:pt>
                <c:pt idx="13573">
                  <c:v>8.6999999999999994E-2</c:v>
                </c:pt>
                <c:pt idx="13574">
                  <c:v>8.6999999999999994E-2</c:v>
                </c:pt>
                <c:pt idx="13575">
                  <c:v>8.7999999999999995E-2</c:v>
                </c:pt>
                <c:pt idx="13576">
                  <c:v>8.6999999999999994E-2</c:v>
                </c:pt>
                <c:pt idx="13577">
                  <c:v>8.6999999999999994E-2</c:v>
                </c:pt>
                <c:pt idx="13578">
                  <c:v>8.7999999999999995E-2</c:v>
                </c:pt>
                <c:pt idx="13579">
                  <c:v>8.6999999999999994E-2</c:v>
                </c:pt>
                <c:pt idx="13580">
                  <c:v>8.7999999999999995E-2</c:v>
                </c:pt>
                <c:pt idx="13581">
                  <c:v>8.8999999999999996E-2</c:v>
                </c:pt>
                <c:pt idx="13582">
                  <c:v>8.8999999999999996E-2</c:v>
                </c:pt>
                <c:pt idx="13583">
                  <c:v>8.8999999999999996E-2</c:v>
                </c:pt>
                <c:pt idx="13584">
                  <c:v>8.7999999999999995E-2</c:v>
                </c:pt>
                <c:pt idx="13585">
                  <c:v>8.8999999999999996E-2</c:v>
                </c:pt>
                <c:pt idx="13586">
                  <c:v>0.09</c:v>
                </c:pt>
                <c:pt idx="13587">
                  <c:v>8.8999999999999996E-2</c:v>
                </c:pt>
                <c:pt idx="13588">
                  <c:v>8.8999999999999996E-2</c:v>
                </c:pt>
                <c:pt idx="13589">
                  <c:v>8.8999999999999996E-2</c:v>
                </c:pt>
                <c:pt idx="13590">
                  <c:v>0.09</c:v>
                </c:pt>
                <c:pt idx="13591">
                  <c:v>0.09</c:v>
                </c:pt>
                <c:pt idx="13592">
                  <c:v>0.09</c:v>
                </c:pt>
                <c:pt idx="13593">
                  <c:v>8.8999999999999996E-2</c:v>
                </c:pt>
                <c:pt idx="13594">
                  <c:v>0.09</c:v>
                </c:pt>
                <c:pt idx="13595">
                  <c:v>8.8999999999999996E-2</c:v>
                </c:pt>
                <c:pt idx="13596">
                  <c:v>8.8999999999999996E-2</c:v>
                </c:pt>
                <c:pt idx="13597">
                  <c:v>0.09</c:v>
                </c:pt>
                <c:pt idx="13598">
                  <c:v>9.0999999999999998E-2</c:v>
                </c:pt>
                <c:pt idx="13599">
                  <c:v>0.09</c:v>
                </c:pt>
                <c:pt idx="13600">
                  <c:v>0.09</c:v>
                </c:pt>
                <c:pt idx="13601">
                  <c:v>9.0999999999999998E-2</c:v>
                </c:pt>
                <c:pt idx="13602">
                  <c:v>0.09</c:v>
                </c:pt>
                <c:pt idx="13603">
                  <c:v>0.09</c:v>
                </c:pt>
                <c:pt idx="13604">
                  <c:v>8.8999999999999996E-2</c:v>
                </c:pt>
                <c:pt idx="13605">
                  <c:v>0.09</c:v>
                </c:pt>
                <c:pt idx="13606">
                  <c:v>0.09</c:v>
                </c:pt>
                <c:pt idx="13607">
                  <c:v>0.09</c:v>
                </c:pt>
                <c:pt idx="13608">
                  <c:v>8.8999999999999996E-2</c:v>
                </c:pt>
                <c:pt idx="13609">
                  <c:v>8.8999999999999996E-2</c:v>
                </c:pt>
                <c:pt idx="13610">
                  <c:v>8.8999999999999996E-2</c:v>
                </c:pt>
                <c:pt idx="13611">
                  <c:v>0.09</c:v>
                </c:pt>
                <c:pt idx="13612">
                  <c:v>0.09</c:v>
                </c:pt>
                <c:pt idx="13613">
                  <c:v>9.0999999999999998E-2</c:v>
                </c:pt>
                <c:pt idx="13614">
                  <c:v>0.09</c:v>
                </c:pt>
                <c:pt idx="13615">
                  <c:v>0.09</c:v>
                </c:pt>
                <c:pt idx="13616">
                  <c:v>0.09</c:v>
                </c:pt>
                <c:pt idx="13617">
                  <c:v>0.09</c:v>
                </c:pt>
                <c:pt idx="13618">
                  <c:v>0.09</c:v>
                </c:pt>
                <c:pt idx="13619">
                  <c:v>0.09</c:v>
                </c:pt>
                <c:pt idx="13620">
                  <c:v>0.09</c:v>
                </c:pt>
                <c:pt idx="13621">
                  <c:v>0.09</c:v>
                </c:pt>
                <c:pt idx="13622">
                  <c:v>0.09</c:v>
                </c:pt>
                <c:pt idx="13623">
                  <c:v>9.0999999999999998E-2</c:v>
                </c:pt>
                <c:pt idx="13624">
                  <c:v>0.09</c:v>
                </c:pt>
                <c:pt idx="13625">
                  <c:v>0.09</c:v>
                </c:pt>
                <c:pt idx="13626">
                  <c:v>0.09</c:v>
                </c:pt>
                <c:pt idx="13627">
                  <c:v>0.09</c:v>
                </c:pt>
                <c:pt idx="13628">
                  <c:v>0.09</c:v>
                </c:pt>
                <c:pt idx="13629">
                  <c:v>0.09</c:v>
                </c:pt>
                <c:pt idx="13630">
                  <c:v>0.09</c:v>
                </c:pt>
                <c:pt idx="13631">
                  <c:v>0.09</c:v>
                </c:pt>
                <c:pt idx="13632">
                  <c:v>0.09</c:v>
                </c:pt>
                <c:pt idx="13633">
                  <c:v>8.8999999999999996E-2</c:v>
                </c:pt>
                <c:pt idx="13634">
                  <c:v>8.8999999999999996E-2</c:v>
                </c:pt>
                <c:pt idx="13635">
                  <c:v>8.8999999999999996E-2</c:v>
                </c:pt>
                <c:pt idx="13636">
                  <c:v>8.8999999999999996E-2</c:v>
                </c:pt>
                <c:pt idx="13637">
                  <c:v>8.7999999999999995E-2</c:v>
                </c:pt>
                <c:pt idx="13638">
                  <c:v>8.8999999999999996E-2</c:v>
                </c:pt>
                <c:pt idx="13639">
                  <c:v>8.8999999999999996E-2</c:v>
                </c:pt>
                <c:pt idx="13640">
                  <c:v>8.8999999999999996E-2</c:v>
                </c:pt>
                <c:pt idx="13641">
                  <c:v>8.7999999999999995E-2</c:v>
                </c:pt>
                <c:pt idx="13642">
                  <c:v>8.7999999999999995E-2</c:v>
                </c:pt>
                <c:pt idx="13643">
                  <c:v>8.8999999999999996E-2</c:v>
                </c:pt>
                <c:pt idx="13644">
                  <c:v>8.8999999999999996E-2</c:v>
                </c:pt>
                <c:pt idx="13645">
                  <c:v>8.8999999999999996E-2</c:v>
                </c:pt>
                <c:pt idx="13646">
                  <c:v>8.8999999999999996E-2</c:v>
                </c:pt>
                <c:pt idx="13647">
                  <c:v>8.8999999999999996E-2</c:v>
                </c:pt>
                <c:pt idx="13648">
                  <c:v>8.7999999999999995E-2</c:v>
                </c:pt>
                <c:pt idx="13649">
                  <c:v>8.7999999999999995E-2</c:v>
                </c:pt>
                <c:pt idx="13650">
                  <c:v>8.7999999999999995E-2</c:v>
                </c:pt>
                <c:pt idx="13651">
                  <c:v>8.6999999999999994E-2</c:v>
                </c:pt>
                <c:pt idx="13652">
                  <c:v>8.7999999999999995E-2</c:v>
                </c:pt>
                <c:pt idx="13653">
                  <c:v>8.8999999999999996E-2</c:v>
                </c:pt>
                <c:pt idx="13654">
                  <c:v>8.8999999999999996E-2</c:v>
                </c:pt>
                <c:pt idx="13655">
                  <c:v>8.7999999999999995E-2</c:v>
                </c:pt>
                <c:pt idx="13656">
                  <c:v>8.8999999999999996E-2</c:v>
                </c:pt>
                <c:pt idx="13657">
                  <c:v>8.8999999999999996E-2</c:v>
                </c:pt>
                <c:pt idx="13658">
                  <c:v>8.8999999999999996E-2</c:v>
                </c:pt>
                <c:pt idx="13659">
                  <c:v>8.7999999999999995E-2</c:v>
                </c:pt>
                <c:pt idx="13660">
                  <c:v>8.7999999999999995E-2</c:v>
                </c:pt>
                <c:pt idx="13661">
                  <c:v>8.8999999999999996E-2</c:v>
                </c:pt>
                <c:pt idx="13662">
                  <c:v>8.8999999999999996E-2</c:v>
                </c:pt>
                <c:pt idx="13663">
                  <c:v>8.8999999999999996E-2</c:v>
                </c:pt>
                <c:pt idx="13664">
                  <c:v>8.7999999999999995E-2</c:v>
                </c:pt>
                <c:pt idx="13665">
                  <c:v>8.7999999999999995E-2</c:v>
                </c:pt>
                <c:pt idx="13666">
                  <c:v>8.8999999999999996E-2</c:v>
                </c:pt>
                <c:pt idx="13667">
                  <c:v>8.7999999999999995E-2</c:v>
                </c:pt>
                <c:pt idx="13668">
                  <c:v>8.7999999999999995E-2</c:v>
                </c:pt>
                <c:pt idx="13669">
                  <c:v>8.8999999999999996E-2</c:v>
                </c:pt>
                <c:pt idx="13670">
                  <c:v>8.7999999999999995E-2</c:v>
                </c:pt>
                <c:pt idx="13671">
                  <c:v>8.8999999999999996E-2</c:v>
                </c:pt>
                <c:pt idx="13672">
                  <c:v>8.6999999999999994E-2</c:v>
                </c:pt>
                <c:pt idx="13673">
                  <c:v>8.7999999999999995E-2</c:v>
                </c:pt>
                <c:pt idx="13674">
                  <c:v>8.7999999999999995E-2</c:v>
                </c:pt>
                <c:pt idx="13675">
                  <c:v>8.7999999999999995E-2</c:v>
                </c:pt>
                <c:pt idx="13676">
                  <c:v>8.7999999999999995E-2</c:v>
                </c:pt>
                <c:pt idx="13677">
                  <c:v>8.7999999999999995E-2</c:v>
                </c:pt>
                <c:pt idx="13678">
                  <c:v>8.7999999999999995E-2</c:v>
                </c:pt>
                <c:pt idx="13679">
                  <c:v>8.7999999999999995E-2</c:v>
                </c:pt>
                <c:pt idx="13680">
                  <c:v>8.6999999999999994E-2</c:v>
                </c:pt>
                <c:pt idx="13681">
                  <c:v>8.7999999999999995E-2</c:v>
                </c:pt>
                <c:pt idx="13682">
                  <c:v>8.6999999999999994E-2</c:v>
                </c:pt>
                <c:pt idx="13683">
                  <c:v>8.7999999999999995E-2</c:v>
                </c:pt>
                <c:pt idx="13684">
                  <c:v>8.6999999999999994E-2</c:v>
                </c:pt>
                <c:pt idx="13685">
                  <c:v>8.6999999999999994E-2</c:v>
                </c:pt>
                <c:pt idx="13686">
                  <c:v>8.6999999999999994E-2</c:v>
                </c:pt>
                <c:pt idx="13687">
                  <c:v>8.6999999999999994E-2</c:v>
                </c:pt>
                <c:pt idx="13688">
                  <c:v>8.7999999999999995E-2</c:v>
                </c:pt>
                <c:pt idx="13689">
                  <c:v>8.6999999999999994E-2</c:v>
                </c:pt>
                <c:pt idx="13690">
                  <c:v>8.6999999999999994E-2</c:v>
                </c:pt>
                <c:pt idx="13691">
                  <c:v>8.7999999999999995E-2</c:v>
                </c:pt>
                <c:pt idx="13692">
                  <c:v>8.6999999999999994E-2</c:v>
                </c:pt>
                <c:pt idx="13693">
                  <c:v>8.7999999999999995E-2</c:v>
                </c:pt>
                <c:pt idx="13694">
                  <c:v>8.6999999999999994E-2</c:v>
                </c:pt>
                <c:pt idx="13695">
                  <c:v>8.6999999999999994E-2</c:v>
                </c:pt>
                <c:pt idx="13696">
                  <c:v>8.6999999999999994E-2</c:v>
                </c:pt>
                <c:pt idx="13697">
                  <c:v>8.5999999999999993E-2</c:v>
                </c:pt>
                <c:pt idx="13698">
                  <c:v>8.6999999999999994E-2</c:v>
                </c:pt>
                <c:pt idx="13699">
                  <c:v>8.6999999999999994E-2</c:v>
                </c:pt>
                <c:pt idx="13700">
                  <c:v>8.5999999999999993E-2</c:v>
                </c:pt>
                <c:pt idx="13701">
                  <c:v>8.6999999999999994E-2</c:v>
                </c:pt>
                <c:pt idx="13702">
                  <c:v>8.6999999999999994E-2</c:v>
                </c:pt>
                <c:pt idx="13703">
                  <c:v>8.6999999999999994E-2</c:v>
                </c:pt>
                <c:pt idx="13704">
                  <c:v>8.8999999999999996E-2</c:v>
                </c:pt>
                <c:pt idx="13705">
                  <c:v>8.8999999999999996E-2</c:v>
                </c:pt>
                <c:pt idx="13706">
                  <c:v>8.8999999999999996E-2</c:v>
                </c:pt>
                <c:pt idx="13707">
                  <c:v>8.7999999999999995E-2</c:v>
                </c:pt>
                <c:pt idx="13708">
                  <c:v>8.7999999999999995E-2</c:v>
                </c:pt>
                <c:pt idx="13709">
                  <c:v>8.8999999999999996E-2</c:v>
                </c:pt>
                <c:pt idx="13710">
                  <c:v>8.8999999999999996E-2</c:v>
                </c:pt>
                <c:pt idx="13711">
                  <c:v>8.8999999999999996E-2</c:v>
                </c:pt>
                <c:pt idx="13712">
                  <c:v>8.7999999999999995E-2</c:v>
                </c:pt>
                <c:pt idx="13713">
                  <c:v>8.7999999999999995E-2</c:v>
                </c:pt>
                <c:pt idx="13714">
                  <c:v>8.8999999999999996E-2</c:v>
                </c:pt>
                <c:pt idx="13715">
                  <c:v>8.8999999999999996E-2</c:v>
                </c:pt>
                <c:pt idx="13716">
                  <c:v>8.8999999999999996E-2</c:v>
                </c:pt>
                <c:pt idx="13717">
                  <c:v>8.8999999999999996E-2</c:v>
                </c:pt>
                <c:pt idx="13718">
                  <c:v>8.8999999999999996E-2</c:v>
                </c:pt>
                <c:pt idx="13719">
                  <c:v>8.8999999999999996E-2</c:v>
                </c:pt>
                <c:pt idx="13720">
                  <c:v>0.09</c:v>
                </c:pt>
                <c:pt idx="13721">
                  <c:v>8.8999999999999996E-2</c:v>
                </c:pt>
                <c:pt idx="13722">
                  <c:v>8.8999999999999996E-2</c:v>
                </c:pt>
                <c:pt idx="13723">
                  <c:v>0.09</c:v>
                </c:pt>
                <c:pt idx="13724">
                  <c:v>0.09</c:v>
                </c:pt>
                <c:pt idx="13725">
                  <c:v>0.09</c:v>
                </c:pt>
                <c:pt idx="13726">
                  <c:v>0.09</c:v>
                </c:pt>
                <c:pt idx="13727">
                  <c:v>8.8999999999999996E-2</c:v>
                </c:pt>
                <c:pt idx="13728">
                  <c:v>0.09</c:v>
                </c:pt>
                <c:pt idx="13729">
                  <c:v>0.09</c:v>
                </c:pt>
                <c:pt idx="13730">
                  <c:v>0.09</c:v>
                </c:pt>
                <c:pt idx="13731">
                  <c:v>0.09</c:v>
                </c:pt>
                <c:pt idx="13732">
                  <c:v>0.09</c:v>
                </c:pt>
                <c:pt idx="13733">
                  <c:v>8.8999999999999996E-2</c:v>
                </c:pt>
                <c:pt idx="13734">
                  <c:v>0.09</c:v>
                </c:pt>
                <c:pt idx="13735">
                  <c:v>0.09</c:v>
                </c:pt>
                <c:pt idx="13736">
                  <c:v>0.09</c:v>
                </c:pt>
                <c:pt idx="13737">
                  <c:v>0.09</c:v>
                </c:pt>
                <c:pt idx="13738">
                  <c:v>9.0999999999999998E-2</c:v>
                </c:pt>
                <c:pt idx="13739">
                  <c:v>0.09</c:v>
                </c:pt>
                <c:pt idx="13740">
                  <c:v>0.09</c:v>
                </c:pt>
                <c:pt idx="13741">
                  <c:v>8.8999999999999996E-2</c:v>
                </c:pt>
                <c:pt idx="13742">
                  <c:v>0.09</c:v>
                </c:pt>
                <c:pt idx="13743">
                  <c:v>0.09</c:v>
                </c:pt>
                <c:pt idx="13744">
                  <c:v>0.09</c:v>
                </c:pt>
                <c:pt idx="13745">
                  <c:v>0.09</c:v>
                </c:pt>
                <c:pt idx="13746">
                  <c:v>0.09</c:v>
                </c:pt>
                <c:pt idx="13747">
                  <c:v>8.8999999999999996E-2</c:v>
                </c:pt>
                <c:pt idx="13748">
                  <c:v>0.09</c:v>
                </c:pt>
                <c:pt idx="13749">
                  <c:v>8.8999999999999996E-2</c:v>
                </c:pt>
                <c:pt idx="13750">
                  <c:v>0.09</c:v>
                </c:pt>
                <c:pt idx="13751">
                  <c:v>8.8999999999999996E-2</c:v>
                </c:pt>
                <c:pt idx="13752">
                  <c:v>0.09</c:v>
                </c:pt>
                <c:pt idx="13753">
                  <c:v>8.8999999999999996E-2</c:v>
                </c:pt>
                <c:pt idx="13754">
                  <c:v>8.8999999999999996E-2</c:v>
                </c:pt>
                <c:pt idx="13755">
                  <c:v>8.8999999999999996E-2</c:v>
                </c:pt>
                <c:pt idx="13756">
                  <c:v>8.8999999999999996E-2</c:v>
                </c:pt>
                <c:pt idx="13757">
                  <c:v>8.7999999999999995E-2</c:v>
                </c:pt>
                <c:pt idx="13758">
                  <c:v>8.7999999999999995E-2</c:v>
                </c:pt>
                <c:pt idx="13759">
                  <c:v>8.7999999999999995E-2</c:v>
                </c:pt>
                <c:pt idx="13760">
                  <c:v>8.8999999999999996E-2</c:v>
                </c:pt>
                <c:pt idx="13761">
                  <c:v>8.7999999999999995E-2</c:v>
                </c:pt>
                <c:pt idx="13762">
                  <c:v>8.6999999999999994E-2</c:v>
                </c:pt>
                <c:pt idx="13763">
                  <c:v>8.7999999999999995E-2</c:v>
                </c:pt>
                <c:pt idx="13764">
                  <c:v>8.7999999999999995E-2</c:v>
                </c:pt>
                <c:pt idx="13765">
                  <c:v>8.7999999999999995E-2</c:v>
                </c:pt>
                <c:pt idx="13766">
                  <c:v>8.7999999999999995E-2</c:v>
                </c:pt>
                <c:pt idx="13767">
                  <c:v>8.7999999999999995E-2</c:v>
                </c:pt>
                <c:pt idx="13768">
                  <c:v>8.7999999999999995E-2</c:v>
                </c:pt>
                <c:pt idx="13769">
                  <c:v>8.7999999999999995E-2</c:v>
                </c:pt>
                <c:pt idx="13770">
                  <c:v>8.7999999999999995E-2</c:v>
                </c:pt>
                <c:pt idx="13771">
                  <c:v>8.7999999999999995E-2</c:v>
                </c:pt>
                <c:pt idx="13772">
                  <c:v>8.7999999999999995E-2</c:v>
                </c:pt>
                <c:pt idx="13773">
                  <c:v>8.7999999999999995E-2</c:v>
                </c:pt>
                <c:pt idx="13774">
                  <c:v>8.8999999999999996E-2</c:v>
                </c:pt>
                <c:pt idx="13775">
                  <c:v>8.8999999999999996E-2</c:v>
                </c:pt>
                <c:pt idx="13776">
                  <c:v>8.7999999999999995E-2</c:v>
                </c:pt>
                <c:pt idx="13777">
                  <c:v>8.7999999999999995E-2</c:v>
                </c:pt>
                <c:pt idx="13778">
                  <c:v>8.6999999999999994E-2</c:v>
                </c:pt>
                <c:pt idx="13779">
                  <c:v>8.7999999999999995E-2</c:v>
                </c:pt>
                <c:pt idx="13780">
                  <c:v>8.8999999999999996E-2</c:v>
                </c:pt>
                <c:pt idx="13781">
                  <c:v>8.7999999999999995E-2</c:v>
                </c:pt>
                <c:pt idx="13782">
                  <c:v>8.7999999999999995E-2</c:v>
                </c:pt>
                <c:pt idx="13783">
                  <c:v>8.7999999999999995E-2</c:v>
                </c:pt>
                <c:pt idx="13784">
                  <c:v>8.7999999999999995E-2</c:v>
                </c:pt>
                <c:pt idx="13785">
                  <c:v>8.6999999999999994E-2</c:v>
                </c:pt>
                <c:pt idx="13786">
                  <c:v>8.7999999999999995E-2</c:v>
                </c:pt>
                <c:pt idx="13787">
                  <c:v>8.6999999999999994E-2</c:v>
                </c:pt>
                <c:pt idx="13788">
                  <c:v>8.7999999999999995E-2</c:v>
                </c:pt>
                <c:pt idx="13789">
                  <c:v>8.6999999999999994E-2</c:v>
                </c:pt>
                <c:pt idx="13790">
                  <c:v>8.7999999999999995E-2</c:v>
                </c:pt>
                <c:pt idx="13791">
                  <c:v>8.7999999999999995E-2</c:v>
                </c:pt>
                <c:pt idx="13792">
                  <c:v>8.7999999999999995E-2</c:v>
                </c:pt>
                <c:pt idx="13793">
                  <c:v>8.6999999999999994E-2</c:v>
                </c:pt>
                <c:pt idx="13794">
                  <c:v>8.7999999999999995E-2</c:v>
                </c:pt>
                <c:pt idx="13795">
                  <c:v>8.8999999999999996E-2</c:v>
                </c:pt>
                <c:pt idx="13796">
                  <c:v>8.8999999999999996E-2</c:v>
                </c:pt>
                <c:pt idx="13797">
                  <c:v>8.8999999999999996E-2</c:v>
                </c:pt>
                <c:pt idx="13798">
                  <c:v>8.8999999999999996E-2</c:v>
                </c:pt>
                <c:pt idx="13799">
                  <c:v>8.7999999999999995E-2</c:v>
                </c:pt>
                <c:pt idx="13800">
                  <c:v>8.8999999999999996E-2</c:v>
                </c:pt>
                <c:pt idx="13801">
                  <c:v>8.7999999999999995E-2</c:v>
                </c:pt>
                <c:pt idx="13802">
                  <c:v>8.7999999999999995E-2</c:v>
                </c:pt>
                <c:pt idx="13803">
                  <c:v>8.8999999999999996E-2</c:v>
                </c:pt>
                <c:pt idx="13804">
                  <c:v>0.09</c:v>
                </c:pt>
                <c:pt idx="13805">
                  <c:v>8.8999999999999996E-2</c:v>
                </c:pt>
                <c:pt idx="13806">
                  <c:v>8.8999999999999996E-2</c:v>
                </c:pt>
                <c:pt idx="13807">
                  <c:v>8.8999999999999996E-2</c:v>
                </c:pt>
                <c:pt idx="13808">
                  <c:v>8.8999999999999996E-2</c:v>
                </c:pt>
                <c:pt idx="13809">
                  <c:v>8.8999999999999996E-2</c:v>
                </c:pt>
                <c:pt idx="13810">
                  <c:v>0.09</c:v>
                </c:pt>
                <c:pt idx="13811">
                  <c:v>8.8999999999999996E-2</c:v>
                </c:pt>
                <c:pt idx="13812">
                  <c:v>8.8999999999999996E-2</c:v>
                </c:pt>
                <c:pt idx="13813">
                  <c:v>8.8999999999999996E-2</c:v>
                </c:pt>
                <c:pt idx="13814">
                  <c:v>0.09</c:v>
                </c:pt>
                <c:pt idx="13815">
                  <c:v>8.8999999999999996E-2</c:v>
                </c:pt>
                <c:pt idx="13816">
                  <c:v>8.8999999999999996E-2</c:v>
                </c:pt>
                <c:pt idx="13817">
                  <c:v>8.8999999999999996E-2</c:v>
                </c:pt>
                <c:pt idx="13818">
                  <c:v>8.8999999999999996E-2</c:v>
                </c:pt>
                <c:pt idx="13819">
                  <c:v>8.8999999999999996E-2</c:v>
                </c:pt>
                <c:pt idx="13820">
                  <c:v>8.8999999999999996E-2</c:v>
                </c:pt>
                <c:pt idx="13821">
                  <c:v>8.8999999999999996E-2</c:v>
                </c:pt>
                <c:pt idx="13822">
                  <c:v>8.8999999999999996E-2</c:v>
                </c:pt>
                <c:pt idx="13823">
                  <c:v>8.8999999999999996E-2</c:v>
                </c:pt>
                <c:pt idx="13824">
                  <c:v>8.7999999999999995E-2</c:v>
                </c:pt>
                <c:pt idx="13825">
                  <c:v>8.7999999999999995E-2</c:v>
                </c:pt>
                <c:pt idx="13826">
                  <c:v>8.7999999999999995E-2</c:v>
                </c:pt>
                <c:pt idx="13827">
                  <c:v>8.7999999999999995E-2</c:v>
                </c:pt>
                <c:pt idx="13828">
                  <c:v>8.8999999999999996E-2</c:v>
                </c:pt>
                <c:pt idx="13829">
                  <c:v>8.7999999999999995E-2</c:v>
                </c:pt>
                <c:pt idx="13830">
                  <c:v>8.6999999999999994E-2</c:v>
                </c:pt>
                <c:pt idx="13831">
                  <c:v>8.7999999999999995E-2</c:v>
                </c:pt>
                <c:pt idx="13832">
                  <c:v>8.7999999999999995E-2</c:v>
                </c:pt>
                <c:pt idx="13833">
                  <c:v>8.7999999999999995E-2</c:v>
                </c:pt>
                <c:pt idx="13834">
                  <c:v>8.6999999999999994E-2</c:v>
                </c:pt>
                <c:pt idx="13835">
                  <c:v>8.6999999999999994E-2</c:v>
                </c:pt>
                <c:pt idx="13836">
                  <c:v>8.6999999999999994E-2</c:v>
                </c:pt>
                <c:pt idx="13837">
                  <c:v>8.6999999999999994E-2</c:v>
                </c:pt>
                <c:pt idx="13838">
                  <c:v>8.6999999999999994E-2</c:v>
                </c:pt>
                <c:pt idx="13839">
                  <c:v>8.7999999999999995E-2</c:v>
                </c:pt>
                <c:pt idx="13840">
                  <c:v>8.7999999999999995E-2</c:v>
                </c:pt>
                <c:pt idx="13841">
                  <c:v>8.6999999999999994E-2</c:v>
                </c:pt>
                <c:pt idx="13842">
                  <c:v>8.6999999999999994E-2</c:v>
                </c:pt>
                <c:pt idx="13843">
                  <c:v>8.6999999999999994E-2</c:v>
                </c:pt>
                <c:pt idx="13844">
                  <c:v>8.6999999999999994E-2</c:v>
                </c:pt>
                <c:pt idx="13845">
                  <c:v>8.7999999999999995E-2</c:v>
                </c:pt>
                <c:pt idx="13846">
                  <c:v>8.6999999999999994E-2</c:v>
                </c:pt>
                <c:pt idx="13847">
                  <c:v>8.6999999999999994E-2</c:v>
                </c:pt>
                <c:pt idx="13848">
                  <c:v>8.6999999999999994E-2</c:v>
                </c:pt>
                <c:pt idx="13849">
                  <c:v>8.6999999999999994E-2</c:v>
                </c:pt>
                <c:pt idx="13850">
                  <c:v>8.7999999999999995E-2</c:v>
                </c:pt>
                <c:pt idx="13851">
                  <c:v>8.5999999999999993E-2</c:v>
                </c:pt>
                <c:pt idx="13852">
                  <c:v>8.6999999999999994E-2</c:v>
                </c:pt>
                <c:pt idx="13853">
                  <c:v>8.6999999999999994E-2</c:v>
                </c:pt>
                <c:pt idx="13854">
                  <c:v>8.5999999999999993E-2</c:v>
                </c:pt>
                <c:pt idx="13855">
                  <c:v>8.6999999999999994E-2</c:v>
                </c:pt>
                <c:pt idx="13856">
                  <c:v>8.6999999999999994E-2</c:v>
                </c:pt>
                <c:pt idx="13857">
                  <c:v>8.6999999999999994E-2</c:v>
                </c:pt>
                <c:pt idx="13858">
                  <c:v>8.5999999999999993E-2</c:v>
                </c:pt>
                <c:pt idx="13859">
                  <c:v>8.6999999999999994E-2</c:v>
                </c:pt>
                <c:pt idx="13860">
                  <c:v>8.6999999999999994E-2</c:v>
                </c:pt>
                <c:pt idx="13861">
                  <c:v>8.6999999999999994E-2</c:v>
                </c:pt>
                <c:pt idx="13862">
                  <c:v>8.6999999999999994E-2</c:v>
                </c:pt>
                <c:pt idx="13863">
                  <c:v>8.6999999999999994E-2</c:v>
                </c:pt>
                <c:pt idx="13864">
                  <c:v>8.6999999999999994E-2</c:v>
                </c:pt>
                <c:pt idx="13865">
                  <c:v>8.5999999999999993E-2</c:v>
                </c:pt>
                <c:pt idx="13866">
                  <c:v>8.6999999999999994E-2</c:v>
                </c:pt>
                <c:pt idx="13867">
                  <c:v>8.6999999999999994E-2</c:v>
                </c:pt>
                <c:pt idx="13868">
                  <c:v>8.6999999999999994E-2</c:v>
                </c:pt>
                <c:pt idx="13869">
                  <c:v>8.7999999999999995E-2</c:v>
                </c:pt>
                <c:pt idx="13870">
                  <c:v>8.7999999999999995E-2</c:v>
                </c:pt>
                <c:pt idx="13871">
                  <c:v>8.8999999999999996E-2</c:v>
                </c:pt>
                <c:pt idx="13872">
                  <c:v>8.7999999999999995E-2</c:v>
                </c:pt>
                <c:pt idx="13873">
                  <c:v>8.7999999999999995E-2</c:v>
                </c:pt>
                <c:pt idx="13874">
                  <c:v>8.8999999999999996E-2</c:v>
                </c:pt>
                <c:pt idx="13875">
                  <c:v>8.8999999999999996E-2</c:v>
                </c:pt>
                <c:pt idx="13876">
                  <c:v>8.7999999999999995E-2</c:v>
                </c:pt>
                <c:pt idx="13877">
                  <c:v>8.7999999999999995E-2</c:v>
                </c:pt>
                <c:pt idx="13878">
                  <c:v>8.8999999999999996E-2</c:v>
                </c:pt>
                <c:pt idx="13879">
                  <c:v>8.8999999999999996E-2</c:v>
                </c:pt>
                <c:pt idx="13880">
                  <c:v>8.8999999999999996E-2</c:v>
                </c:pt>
                <c:pt idx="13881">
                  <c:v>8.8999999999999996E-2</c:v>
                </c:pt>
                <c:pt idx="13882">
                  <c:v>8.8999999999999996E-2</c:v>
                </c:pt>
                <c:pt idx="13883">
                  <c:v>8.7999999999999995E-2</c:v>
                </c:pt>
                <c:pt idx="13884">
                  <c:v>8.7999999999999995E-2</c:v>
                </c:pt>
                <c:pt idx="13885">
                  <c:v>8.8999999999999996E-2</c:v>
                </c:pt>
                <c:pt idx="13886">
                  <c:v>8.8999999999999996E-2</c:v>
                </c:pt>
                <c:pt idx="13887">
                  <c:v>8.8999999999999996E-2</c:v>
                </c:pt>
                <c:pt idx="13888">
                  <c:v>8.8999999999999996E-2</c:v>
                </c:pt>
                <c:pt idx="13889">
                  <c:v>8.8999999999999996E-2</c:v>
                </c:pt>
                <c:pt idx="13890">
                  <c:v>8.8999999999999996E-2</c:v>
                </c:pt>
                <c:pt idx="13891">
                  <c:v>8.8999999999999996E-2</c:v>
                </c:pt>
                <c:pt idx="13892">
                  <c:v>8.8999999999999996E-2</c:v>
                </c:pt>
                <c:pt idx="13893">
                  <c:v>8.8999999999999996E-2</c:v>
                </c:pt>
                <c:pt idx="13894">
                  <c:v>8.8999999999999996E-2</c:v>
                </c:pt>
                <c:pt idx="13895">
                  <c:v>8.8999999999999996E-2</c:v>
                </c:pt>
                <c:pt idx="13896">
                  <c:v>0.09</c:v>
                </c:pt>
                <c:pt idx="13897">
                  <c:v>0.09</c:v>
                </c:pt>
                <c:pt idx="13898">
                  <c:v>0.09</c:v>
                </c:pt>
                <c:pt idx="13899">
                  <c:v>8.8999999999999996E-2</c:v>
                </c:pt>
                <c:pt idx="13900">
                  <c:v>8.8999999999999996E-2</c:v>
                </c:pt>
                <c:pt idx="13901">
                  <c:v>8.8999999999999996E-2</c:v>
                </c:pt>
                <c:pt idx="13902">
                  <c:v>8.8999999999999996E-2</c:v>
                </c:pt>
                <c:pt idx="13903">
                  <c:v>8.7999999999999995E-2</c:v>
                </c:pt>
                <c:pt idx="13904">
                  <c:v>8.8999999999999996E-2</c:v>
                </c:pt>
                <c:pt idx="13905">
                  <c:v>8.8999999999999996E-2</c:v>
                </c:pt>
                <c:pt idx="13906">
                  <c:v>8.8999999999999996E-2</c:v>
                </c:pt>
                <c:pt idx="13907">
                  <c:v>8.7999999999999995E-2</c:v>
                </c:pt>
                <c:pt idx="13908">
                  <c:v>8.7999999999999995E-2</c:v>
                </c:pt>
                <c:pt idx="13909">
                  <c:v>8.7999999999999995E-2</c:v>
                </c:pt>
                <c:pt idx="13910">
                  <c:v>8.7999999999999995E-2</c:v>
                </c:pt>
                <c:pt idx="13911">
                  <c:v>8.8999999999999996E-2</c:v>
                </c:pt>
                <c:pt idx="13912">
                  <c:v>8.8999999999999996E-2</c:v>
                </c:pt>
                <c:pt idx="13913">
                  <c:v>8.8999999999999996E-2</c:v>
                </c:pt>
                <c:pt idx="13914">
                  <c:v>8.6999999999999994E-2</c:v>
                </c:pt>
                <c:pt idx="13915">
                  <c:v>8.8999999999999996E-2</c:v>
                </c:pt>
                <c:pt idx="13916">
                  <c:v>8.7999999999999995E-2</c:v>
                </c:pt>
                <c:pt idx="13917">
                  <c:v>8.7999999999999995E-2</c:v>
                </c:pt>
                <c:pt idx="13918">
                  <c:v>8.8999999999999996E-2</c:v>
                </c:pt>
                <c:pt idx="13919">
                  <c:v>8.7999999999999995E-2</c:v>
                </c:pt>
                <c:pt idx="13920">
                  <c:v>8.6999999999999994E-2</c:v>
                </c:pt>
                <c:pt idx="13921">
                  <c:v>8.6999999999999994E-2</c:v>
                </c:pt>
                <c:pt idx="13922">
                  <c:v>8.7999999999999995E-2</c:v>
                </c:pt>
                <c:pt idx="13923">
                  <c:v>8.8999999999999996E-2</c:v>
                </c:pt>
                <c:pt idx="13924">
                  <c:v>8.7999999999999995E-2</c:v>
                </c:pt>
                <c:pt idx="13925">
                  <c:v>8.6999999999999994E-2</c:v>
                </c:pt>
                <c:pt idx="13926">
                  <c:v>8.7999999999999995E-2</c:v>
                </c:pt>
                <c:pt idx="13927">
                  <c:v>8.7999999999999995E-2</c:v>
                </c:pt>
                <c:pt idx="13928">
                  <c:v>8.7999999999999995E-2</c:v>
                </c:pt>
                <c:pt idx="13929">
                  <c:v>8.7999999999999995E-2</c:v>
                </c:pt>
                <c:pt idx="13930">
                  <c:v>8.7999999999999995E-2</c:v>
                </c:pt>
                <c:pt idx="13931">
                  <c:v>8.7999999999999995E-2</c:v>
                </c:pt>
                <c:pt idx="13932">
                  <c:v>8.6999999999999994E-2</c:v>
                </c:pt>
                <c:pt idx="13933">
                  <c:v>8.7999999999999995E-2</c:v>
                </c:pt>
                <c:pt idx="13934">
                  <c:v>8.7999999999999995E-2</c:v>
                </c:pt>
                <c:pt idx="13935">
                  <c:v>8.6999999999999994E-2</c:v>
                </c:pt>
                <c:pt idx="13936">
                  <c:v>8.7999999999999995E-2</c:v>
                </c:pt>
                <c:pt idx="13937">
                  <c:v>8.7999999999999995E-2</c:v>
                </c:pt>
                <c:pt idx="13938">
                  <c:v>8.7999999999999995E-2</c:v>
                </c:pt>
                <c:pt idx="13939">
                  <c:v>8.6999999999999994E-2</c:v>
                </c:pt>
                <c:pt idx="13940">
                  <c:v>8.6999999999999994E-2</c:v>
                </c:pt>
                <c:pt idx="13941">
                  <c:v>8.6999999999999994E-2</c:v>
                </c:pt>
                <c:pt idx="13942">
                  <c:v>8.7999999999999995E-2</c:v>
                </c:pt>
                <c:pt idx="13943">
                  <c:v>8.6999999999999994E-2</c:v>
                </c:pt>
                <c:pt idx="13944">
                  <c:v>8.6999999999999994E-2</c:v>
                </c:pt>
                <c:pt idx="13945">
                  <c:v>8.6999999999999994E-2</c:v>
                </c:pt>
                <c:pt idx="13946">
                  <c:v>8.7999999999999995E-2</c:v>
                </c:pt>
                <c:pt idx="13947">
                  <c:v>8.7999999999999995E-2</c:v>
                </c:pt>
                <c:pt idx="13948">
                  <c:v>8.7999999999999995E-2</c:v>
                </c:pt>
                <c:pt idx="13949">
                  <c:v>8.7999999999999995E-2</c:v>
                </c:pt>
                <c:pt idx="13950">
                  <c:v>8.7999999999999995E-2</c:v>
                </c:pt>
                <c:pt idx="13951">
                  <c:v>8.7999999999999995E-2</c:v>
                </c:pt>
                <c:pt idx="13952">
                  <c:v>8.7999999999999995E-2</c:v>
                </c:pt>
                <c:pt idx="13953">
                  <c:v>8.8999999999999996E-2</c:v>
                </c:pt>
                <c:pt idx="13954">
                  <c:v>8.7999999999999995E-2</c:v>
                </c:pt>
                <c:pt idx="13955">
                  <c:v>8.8999999999999996E-2</c:v>
                </c:pt>
                <c:pt idx="13956">
                  <c:v>8.8999999999999996E-2</c:v>
                </c:pt>
                <c:pt idx="13957">
                  <c:v>8.8999999999999996E-2</c:v>
                </c:pt>
                <c:pt idx="13958">
                  <c:v>8.8999999999999996E-2</c:v>
                </c:pt>
                <c:pt idx="13959">
                  <c:v>8.8999999999999996E-2</c:v>
                </c:pt>
                <c:pt idx="13960">
                  <c:v>8.8999999999999996E-2</c:v>
                </c:pt>
                <c:pt idx="13961">
                  <c:v>8.8999999999999996E-2</c:v>
                </c:pt>
                <c:pt idx="13962">
                  <c:v>8.7999999999999995E-2</c:v>
                </c:pt>
                <c:pt idx="13963">
                  <c:v>8.8999999999999996E-2</c:v>
                </c:pt>
                <c:pt idx="13964">
                  <c:v>8.8999999999999996E-2</c:v>
                </c:pt>
                <c:pt idx="13965">
                  <c:v>8.7999999999999995E-2</c:v>
                </c:pt>
                <c:pt idx="13966">
                  <c:v>8.7999999999999995E-2</c:v>
                </c:pt>
                <c:pt idx="13967">
                  <c:v>8.7999999999999995E-2</c:v>
                </c:pt>
                <c:pt idx="13968">
                  <c:v>8.7999999999999995E-2</c:v>
                </c:pt>
                <c:pt idx="13969">
                  <c:v>8.7999999999999995E-2</c:v>
                </c:pt>
                <c:pt idx="13970">
                  <c:v>8.6999999999999994E-2</c:v>
                </c:pt>
                <c:pt idx="13971">
                  <c:v>8.6999999999999994E-2</c:v>
                </c:pt>
                <c:pt idx="13972">
                  <c:v>8.7999999999999995E-2</c:v>
                </c:pt>
                <c:pt idx="13973">
                  <c:v>8.6999999999999994E-2</c:v>
                </c:pt>
                <c:pt idx="13974">
                  <c:v>8.7999999999999995E-2</c:v>
                </c:pt>
                <c:pt idx="13975">
                  <c:v>8.6999999999999994E-2</c:v>
                </c:pt>
                <c:pt idx="13976">
                  <c:v>8.7999999999999995E-2</c:v>
                </c:pt>
                <c:pt idx="13977">
                  <c:v>8.7999999999999995E-2</c:v>
                </c:pt>
                <c:pt idx="13978">
                  <c:v>8.7999999999999995E-2</c:v>
                </c:pt>
                <c:pt idx="13979">
                  <c:v>8.7999999999999995E-2</c:v>
                </c:pt>
                <c:pt idx="13980">
                  <c:v>8.6999999999999994E-2</c:v>
                </c:pt>
                <c:pt idx="13981">
                  <c:v>8.7999999999999995E-2</c:v>
                </c:pt>
                <c:pt idx="13982">
                  <c:v>8.7999999999999995E-2</c:v>
                </c:pt>
                <c:pt idx="13983">
                  <c:v>8.6999999999999994E-2</c:v>
                </c:pt>
                <c:pt idx="13984">
                  <c:v>8.6999999999999994E-2</c:v>
                </c:pt>
                <c:pt idx="13985">
                  <c:v>8.6999999999999994E-2</c:v>
                </c:pt>
                <c:pt idx="13986">
                  <c:v>8.6999999999999994E-2</c:v>
                </c:pt>
                <c:pt idx="13987">
                  <c:v>8.6999999999999994E-2</c:v>
                </c:pt>
                <c:pt idx="13988">
                  <c:v>8.8999999999999996E-2</c:v>
                </c:pt>
                <c:pt idx="13989">
                  <c:v>8.7999999999999995E-2</c:v>
                </c:pt>
                <c:pt idx="13990">
                  <c:v>8.7999999999999995E-2</c:v>
                </c:pt>
                <c:pt idx="13991">
                  <c:v>8.7999999999999995E-2</c:v>
                </c:pt>
                <c:pt idx="13992">
                  <c:v>8.6999999999999994E-2</c:v>
                </c:pt>
                <c:pt idx="13993">
                  <c:v>8.6999999999999994E-2</c:v>
                </c:pt>
                <c:pt idx="13994">
                  <c:v>8.6999999999999994E-2</c:v>
                </c:pt>
                <c:pt idx="13995">
                  <c:v>8.7999999999999995E-2</c:v>
                </c:pt>
                <c:pt idx="13996">
                  <c:v>8.6999999999999994E-2</c:v>
                </c:pt>
                <c:pt idx="13997">
                  <c:v>8.6999999999999994E-2</c:v>
                </c:pt>
                <c:pt idx="13998">
                  <c:v>8.6999999999999994E-2</c:v>
                </c:pt>
                <c:pt idx="13999">
                  <c:v>8.6999999999999994E-2</c:v>
                </c:pt>
                <c:pt idx="14000">
                  <c:v>8.8999999999999996E-2</c:v>
                </c:pt>
                <c:pt idx="14001">
                  <c:v>8.7999999999999995E-2</c:v>
                </c:pt>
                <c:pt idx="14002">
                  <c:v>8.7999999999999995E-2</c:v>
                </c:pt>
                <c:pt idx="14003">
                  <c:v>8.8999999999999996E-2</c:v>
                </c:pt>
                <c:pt idx="14004">
                  <c:v>8.7999999999999995E-2</c:v>
                </c:pt>
                <c:pt idx="14005">
                  <c:v>8.8999999999999996E-2</c:v>
                </c:pt>
                <c:pt idx="14006">
                  <c:v>8.7999999999999995E-2</c:v>
                </c:pt>
                <c:pt idx="14007">
                  <c:v>8.8999999999999996E-2</c:v>
                </c:pt>
                <c:pt idx="14008">
                  <c:v>8.8999999999999996E-2</c:v>
                </c:pt>
                <c:pt idx="14009">
                  <c:v>8.8999999999999996E-2</c:v>
                </c:pt>
                <c:pt idx="14010">
                  <c:v>0.09</c:v>
                </c:pt>
                <c:pt idx="14011">
                  <c:v>8.8999999999999996E-2</c:v>
                </c:pt>
                <c:pt idx="14012">
                  <c:v>8.8999999999999996E-2</c:v>
                </c:pt>
                <c:pt idx="14013">
                  <c:v>8.8999999999999996E-2</c:v>
                </c:pt>
                <c:pt idx="14014">
                  <c:v>8.8999999999999996E-2</c:v>
                </c:pt>
                <c:pt idx="14015">
                  <c:v>8.8999999999999996E-2</c:v>
                </c:pt>
                <c:pt idx="14016">
                  <c:v>8.8999999999999996E-2</c:v>
                </c:pt>
                <c:pt idx="14017">
                  <c:v>8.8999999999999996E-2</c:v>
                </c:pt>
                <c:pt idx="14018">
                  <c:v>8.8999999999999996E-2</c:v>
                </c:pt>
                <c:pt idx="14019">
                  <c:v>8.8999999999999996E-2</c:v>
                </c:pt>
                <c:pt idx="14020">
                  <c:v>8.8999999999999996E-2</c:v>
                </c:pt>
                <c:pt idx="14021">
                  <c:v>8.8999999999999996E-2</c:v>
                </c:pt>
                <c:pt idx="14022">
                  <c:v>0.09</c:v>
                </c:pt>
                <c:pt idx="14023">
                  <c:v>8.8999999999999996E-2</c:v>
                </c:pt>
                <c:pt idx="14024">
                  <c:v>0.09</c:v>
                </c:pt>
                <c:pt idx="14025">
                  <c:v>8.8999999999999996E-2</c:v>
                </c:pt>
                <c:pt idx="14026">
                  <c:v>8.8999999999999996E-2</c:v>
                </c:pt>
                <c:pt idx="14027">
                  <c:v>0.09</c:v>
                </c:pt>
                <c:pt idx="14028">
                  <c:v>0.09</c:v>
                </c:pt>
                <c:pt idx="14029">
                  <c:v>0.09</c:v>
                </c:pt>
                <c:pt idx="14030">
                  <c:v>8.8999999999999996E-2</c:v>
                </c:pt>
                <c:pt idx="14031">
                  <c:v>8.8999999999999996E-2</c:v>
                </c:pt>
                <c:pt idx="14032">
                  <c:v>8.8999999999999996E-2</c:v>
                </c:pt>
                <c:pt idx="14033">
                  <c:v>8.8999999999999996E-2</c:v>
                </c:pt>
                <c:pt idx="14034">
                  <c:v>8.8999999999999996E-2</c:v>
                </c:pt>
                <c:pt idx="14035">
                  <c:v>0.09</c:v>
                </c:pt>
                <c:pt idx="14036">
                  <c:v>0.09</c:v>
                </c:pt>
                <c:pt idx="14037">
                  <c:v>8.8999999999999996E-2</c:v>
                </c:pt>
                <c:pt idx="14038">
                  <c:v>0.09</c:v>
                </c:pt>
                <c:pt idx="14039">
                  <c:v>0.09</c:v>
                </c:pt>
                <c:pt idx="14040">
                  <c:v>0.09</c:v>
                </c:pt>
                <c:pt idx="14041">
                  <c:v>0.09</c:v>
                </c:pt>
                <c:pt idx="14042">
                  <c:v>0.09</c:v>
                </c:pt>
                <c:pt idx="14043">
                  <c:v>8.8999999999999996E-2</c:v>
                </c:pt>
                <c:pt idx="14044">
                  <c:v>8.8999999999999996E-2</c:v>
                </c:pt>
                <c:pt idx="14045">
                  <c:v>0.09</c:v>
                </c:pt>
                <c:pt idx="14046">
                  <c:v>0.09</c:v>
                </c:pt>
                <c:pt idx="14047">
                  <c:v>8.8999999999999996E-2</c:v>
                </c:pt>
                <c:pt idx="14048">
                  <c:v>0.09</c:v>
                </c:pt>
                <c:pt idx="14049">
                  <c:v>8.8999999999999996E-2</c:v>
                </c:pt>
                <c:pt idx="14050">
                  <c:v>0.09</c:v>
                </c:pt>
                <c:pt idx="14051">
                  <c:v>8.8999999999999996E-2</c:v>
                </c:pt>
                <c:pt idx="14052">
                  <c:v>8.8999999999999996E-2</c:v>
                </c:pt>
                <c:pt idx="14053">
                  <c:v>8.8999999999999996E-2</c:v>
                </c:pt>
                <c:pt idx="14054">
                  <c:v>8.8999999999999996E-2</c:v>
                </c:pt>
                <c:pt idx="14055">
                  <c:v>8.8999999999999996E-2</c:v>
                </c:pt>
                <c:pt idx="14056">
                  <c:v>8.8999999999999996E-2</c:v>
                </c:pt>
                <c:pt idx="14057">
                  <c:v>8.8999999999999996E-2</c:v>
                </c:pt>
                <c:pt idx="14058">
                  <c:v>8.8999999999999996E-2</c:v>
                </c:pt>
                <c:pt idx="14059">
                  <c:v>8.8999999999999996E-2</c:v>
                </c:pt>
                <c:pt idx="14060">
                  <c:v>8.8999999999999996E-2</c:v>
                </c:pt>
                <c:pt idx="14061">
                  <c:v>8.8999999999999996E-2</c:v>
                </c:pt>
                <c:pt idx="14062">
                  <c:v>8.8999999999999996E-2</c:v>
                </c:pt>
                <c:pt idx="14063">
                  <c:v>8.7999999999999995E-2</c:v>
                </c:pt>
                <c:pt idx="14064">
                  <c:v>8.7999999999999995E-2</c:v>
                </c:pt>
                <c:pt idx="14065">
                  <c:v>8.8999999999999996E-2</c:v>
                </c:pt>
                <c:pt idx="14066">
                  <c:v>8.7999999999999995E-2</c:v>
                </c:pt>
                <c:pt idx="14067">
                  <c:v>8.7999999999999995E-2</c:v>
                </c:pt>
                <c:pt idx="14068">
                  <c:v>8.7999999999999995E-2</c:v>
                </c:pt>
                <c:pt idx="14069">
                  <c:v>8.7999999999999995E-2</c:v>
                </c:pt>
                <c:pt idx="14070">
                  <c:v>8.7999999999999995E-2</c:v>
                </c:pt>
                <c:pt idx="14071">
                  <c:v>8.7999999999999995E-2</c:v>
                </c:pt>
                <c:pt idx="14072">
                  <c:v>8.7999999999999995E-2</c:v>
                </c:pt>
                <c:pt idx="14073">
                  <c:v>8.8999999999999996E-2</c:v>
                </c:pt>
                <c:pt idx="14074">
                  <c:v>8.8999999999999996E-2</c:v>
                </c:pt>
                <c:pt idx="14075">
                  <c:v>8.7999999999999995E-2</c:v>
                </c:pt>
                <c:pt idx="14076">
                  <c:v>8.7999999999999995E-2</c:v>
                </c:pt>
                <c:pt idx="14077">
                  <c:v>8.7999999999999995E-2</c:v>
                </c:pt>
                <c:pt idx="14078">
                  <c:v>8.7999999999999995E-2</c:v>
                </c:pt>
                <c:pt idx="14079">
                  <c:v>8.7999999999999995E-2</c:v>
                </c:pt>
                <c:pt idx="14080">
                  <c:v>8.6999999999999994E-2</c:v>
                </c:pt>
                <c:pt idx="14081">
                  <c:v>8.7999999999999995E-2</c:v>
                </c:pt>
                <c:pt idx="14082">
                  <c:v>8.8999999999999996E-2</c:v>
                </c:pt>
                <c:pt idx="14083">
                  <c:v>8.7999999999999995E-2</c:v>
                </c:pt>
                <c:pt idx="14084">
                  <c:v>8.7999999999999995E-2</c:v>
                </c:pt>
                <c:pt idx="14085">
                  <c:v>8.7999999999999995E-2</c:v>
                </c:pt>
                <c:pt idx="14086">
                  <c:v>8.7999999999999995E-2</c:v>
                </c:pt>
                <c:pt idx="14087">
                  <c:v>8.7999999999999995E-2</c:v>
                </c:pt>
                <c:pt idx="14088">
                  <c:v>8.7999999999999995E-2</c:v>
                </c:pt>
                <c:pt idx="14089">
                  <c:v>8.7999999999999995E-2</c:v>
                </c:pt>
                <c:pt idx="14090">
                  <c:v>8.7999999999999995E-2</c:v>
                </c:pt>
                <c:pt idx="14091">
                  <c:v>8.7999999999999995E-2</c:v>
                </c:pt>
                <c:pt idx="14092">
                  <c:v>8.6999999999999994E-2</c:v>
                </c:pt>
                <c:pt idx="14093">
                  <c:v>8.6999999999999994E-2</c:v>
                </c:pt>
                <c:pt idx="14094">
                  <c:v>8.7999999999999995E-2</c:v>
                </c:pt>
                <c:pt idx="14095">
                  <c:v>8.7999999999999995E-2</c:v>
                </c:pt>
                <c:pt idx="14096">
                  <c:v>8.6999999999999994E-2</c:v>
                </c:pt>
                <c:pt idx="14097">
                  <c:v>8.7999999999999995E-2</c:v>
                </c:pt>
                <c:pt idx="14098">
                  <c:v>8.6999999999999994E-2</c:v>
                </c:pt>
                <c:pt idx="14099">
                  <c:v>8.7999999999999995E-2</c:v>
                </c:pt>
                <c:pt idx="14100">
                  <c:v>8.6999999999999994E-2</c:v>
                </c:pt>
                <c:pt idx="14101">
                  <c:v>8.6999999999999994E-2</c:v>
                </c:pt>
                <c:pt idx="14102">
                  <c:v>8.7999999999999995E-2</c:v>
                </c:pt>
                <c:pt idx="14103">
                  <c:v>8.8999999999999996E-2</c:v>
                </c:pt>
                <c:pt idx="14104">
                  <c:v>8.8999999999999996E-2</c:v>
                </c:pt>
                <c:pt idx="14105">
                  <c:v>8.8999999999999996E-2</c:v>
                </c:pt>
                <c:pt idx="14106">
                  <c:v>8.8999999999999996E-2</c:v>
                </c:pt>
                <c:pt idx="14107">
                  <c:v>8.7999999999999995E-2</c:v>
                </c:pt>
                <c:pt idx="14108">
                  <c:v>8.8999999999999996E-2</c:v>
                </c:pt>
                <c:pt idx="14109">
                  <c:v>8.8999999999999996E-2</c:v>
                </c:pt>
                <c:pt idx="14110">
                  <c:v>8.8999999999999996E-2</c:v>
                </c:pt>
                <c:pt idx="14111">
                  <c:v>8.8999999999999996E-2</c:v>
                </c:pt>
                <c:pt idx="14112">
                  <c:v>8.8999999999999996E-2</c:v>
                </c:pt>
                <c:pt idx="14113">
                  <c:v>8.8999999999999996E-2</c:v>
                </c:pt>
                <c:pt idx="14114">
                  <c:v>8.7999999999999995E-2</c:v>
                </c:pt>
                <c:pt idx="14115">
                  <c:v>8.7999999999999995E-2</c:v>
                </c:pt>
                <c:pt idx="14116">
                  <c:v>8.8999999999999996E-2</c:v>
                </c:pt>
                <c:pt idx="14117">
                  <c:v>8.7999999999999995E-2</c:v>
                </c:pt>
                <c:pt idx="14118">
                  <c:v>8.8999999999999996E-2</c:v>
                </c:pt>
                <c:pt idx="14119">
                  <c:v>8.8999999999999996E-2</c:v>
                </c:pt>
                <c:pt idx="14120">
                  <c:v>8.7999999999999995E-2</c:v>
                </c:pt>
                <c:pt idx="14121">
                  <c:v>8.7999999999999995E-2</c:v>
                </c:pt>
                <c:pt idx="14122">
                  <c:v>8.8999999999999996E-2</c:v>
                </c:pt>
                <c:pt idx="14123">
                  <c:v>8.8999999999999996E-2</c:v>
                </c:pt>
                <c:pt idx="14124">
                  <c:v>8.7999999999999995E-2</c:v>
                </c:pt>
                <c:pt idx="14125">
                  <c:v>8.8999999999999996E-2</c:v>
                </c:pt>
                <c:pt idx="14126">
                  <c:v>8.6999999999999994E-2</c:v>
                </c:pt>
                <c:pt idx="14127">
                  <c:v>8.7999999999999995E-2</c:v>
                </c:pt>
                <c:pt idx="14128">
                  <c:v>8.6999999999999994E-2</c:v>
                </c:pt>
                <c:pt idx="14129">
                  <c:v>8.7999999999999995E-2</c:v>
                </c:pt>
                <c:pt idx="14130">
                  <c:v>8.6999999999999994E-2</c:v>
                </c:pt>
                <c:pt idx="14131">
                  <c:v>8.6999999999999994E-2</c:v>
                </c:pt>
                <c:pt idx="14132">
                  <c:v>8.7999999999999995E-2</c:v>
                </c:pt>
                <c:pt idx="14133">
                  <c:v>8.7999999999999995E-2</c:v>
                </c:pt>
                <c:pt idx="14134">
                  <c:v>8.6999999999999994E-2</c:v>
                </c:pt>
                <c:pt idx="14135">
                  <c:v>8.6999999999999994E-2</c:v>
                </c:pt>
                <c:pt idx="14136">
                  <c:v>8.6999999999999994E-2</c:v>
                </c:pt>
                <c:pt idx="14137">
                  <c:v>8.7999999999999995E-2</c:v>
                </c:pt>
                <c:pt idx="14138">
                  <c:v>8.7999999999999995E-2</c:v>
                </c:pt>
                <c:pt idx="14139">
                  <c:v>8.7999999999999995E-2</c:v>
                </c:pt>
                <c:pt idx="14140">
                  <c:v>8.7999999999999995E-2</c:v>
                </c:pt>
                <c:pt idx="14141">
                  <c:v>8.7999999999999995E-2</c:v>
                </c:pt>
                <c:pt idx="14142">
                  <c:v>8.8999999999999996E-2</c:v>
                </c:pt>
                <c:pt idx="14143">
                  <c:v>8.8999999999999996E-2</c:v>
                </c:pt>
                <c:pt idx="14144">
                  <c:v>8.8999999999999996E-2</c:v>
                </c:pt>
                <c:pt idx="14145">
                  <c:v>8.8999999999999996E-2</c:v>
                </c:pt>
                <c:pt idx="14146">
                  <c:v>0.09</c:v>
                </c:pt>
                <c:pt idx="14147">
                  <c:v>8.8999999999999996E-2</c:v>
                </c:pt>
                <c:pt idx="14148">
                  <c:v>0.09</c:v>
                </c:pt>
                <c:pt idx="14149">
                  <c:v>8.8999999999999996E-2</c:v>
                </c:pt>
                <c:pt idx="14150">
                  <c:v>0.09</c:v>
                </c:pt>
                <c:pt idx="14151">
                  <c:v>0.09</c:v>
                </c:pt>
                <c:pt idx="14152">
                  <c:v>0.09</c:v>
                </c:pt>
                <c:pt idx="14153">
                  <c:v>0.09</c:v>
                </c:pt>
                <c:pt idx="14154">
                  <c:v>9.0999999999999998E-2</c:v>
                </c:pt>
                <c:pt idx="14155">
                  <c:v>0.09</c:v>
                </c:pt>
                <c:pt idx="14156">
                  <c:v>9.0999999999999998E-2</c:v>
                </c:pt>
                <c:pt idx="14157">
                  <c:v>9.0999999999999998E-2</c:v>
                </c:pt>
                <c:pt idx="14158">
                  <c:v>9.0999999999999998E-2</c:v>
                </c:pt>
                <c:pt idx="14159">
                  <c:v>0.09</c:v>
                </c:pt>
                <c:pt idx="14160">
                  <c:v>0.09</c:v>
                </c:pt>
                <c:pt idx="14161">
                  <c:v>0.09</c:v>
                </c:pt>
                <c:pt idx="14162">
                  <c:v>0.09</c:v>
                </c:pt>
                <c:pt idx="14163">
                  <c:v>0.09</c:v>
                </c:pt>
                <c:pt idx="14164">
                  <c:v>0.09</c:v>
                </c:pt>
                <c:pt idx="14165">
                  <c:v>0.09</c:v>
                </c:pt>
                <c:pt idx="14166">
                  <c:v>0.09</c:v>
                </c:pt>
                <c:pt idx="14167">
                  <c:v>0.09</c:v>
                </c:pt>
                <c:pt idx="14168">
                  <c:v>8.8999999999999996E-2</c:v>
                </c:pt>
                <c:pt idx="14169">
                  <c:v>8.8999999999999996E-2</c:v>
                </c:pt>
                <c:pt idx="14170">
                  <c:v>0.09</c:v>
                </c:pt>
                <c:pt idx="14171">
                  <c:v>0.09</c:v>
                </c:pt>
                <c:pt idx="14172">
                  <c:v>8.8999999999999996E-2</c:v>
                </c:pt>
                <c:pt idx="14173">
                  <c:v>0.09</c:v>
                </c:pt>
                <c:pt idx="14174">
                  <c:v>0.09</c:v>
                </c:pt>
                <c:pt idx="14175">
                  <c:v>0.09</c:v>
                </c:pt>
                <c:pt idx="14176">
                  <c:v>0.09</c:v>
                </c:pt>
                <c:pt idx="14177">
                  <c:v>0.09</c:v>
                </c:pt>
                <c:pt idx="14178">
                  <c:v>0.09</c:v>
                </c:pt>
                <c:pt idx="14179">
                  <c:v>0.09</c:v>
                </c:pt>
                <c:pt idx="14180">
                  <c:v>0.09</c:v>
                </c:pt>
                <c:pt idx="14181">
                  <c:v>0.09</c:v>
                </c:pt>
                <c:pt idx="14182">
                  <c:v>8.8999999999999996E-2</c:v>
                </c:pt>
                <c:pt idx="14183">
                  <c:v>8.8999999999999996E-2</c:v>
                </c:pt>
                <c:pt idx="14184">
                  <c:v>8.8999999999999996E-2</c:v>
                </c:pt>
                <c:pt idx="14185">
                  <c:v>0.09</c:v>
                </c:pt>
                <c:pt idx="14186">
                  <c:v>8.8999999999999996E-2</c:v>
                </c:pt>
                <c:pt idx="14187">
                  <c:v>0.09</c:v>
                </c:pt>
                <c:pt idx="14188">
                  <c:v>8.8999999999999996E-2</c:v>
                </c:pt>
                <c:pt idx="14189">
                  <c:v>8.8999999999999996E-2</c:v>
                </c:pt>
                <c:pt idx="14190">
                  <c:v>8.8999999999999996E-2</c:v>
                </c:pt>
                <c:pt idx="14191">
                  <c:v>0.09</c:v>
                </c:pt>
                <c:pt idx="14192">
                  <c:v>0.09</c:v>
                </c:pt>
                <c:pt idx="14193">
                  <c:v>8.8999999999999996E-2</c:v>
                </c:pt>
                <c:pt idx="14194">
                  <c:v>8.8999999999999996E-2</c:v>
                </c:pt>
                <c:pt idx="14195">
                  <c:v>8.8999999999999996E-2</c:v>
                </c:pt>
                <c:pt idx="14196">
                  <c:v>8.8999999999999996E-2</c:v>
                </c:pt>
                <c:pt idx="14197">
                  <c:v>8.8999999999999996E-2</c:v>
                </c:pt>
                <c:pt idx="14198">
                  <c:v>8.8999999999999996E-2</c:v>
                </c:pt>
                <c:pt idx="14199">
                  <c:v>8.8999999999999996E-2</c:v>
                </c:pt>
                <c:pt idx="14200">
                  <c:v>8.8999999999999996E-2</c:v>
                </c:pt>
                <c:pt idx="14201">
                  <c:v>8.8999999999999996E-2</c:v>
                </c:pt>
                <c:pt idx="14202">
                  <c:v>8.8999999999999996E-2</c:v>
                </c:pt>
                <c:pt idx="14203">
                  <c:v>8.8999999999999996E-2</c:v>
                </c:pt>
                <c:pt idx="14204">
                  <c:v>8.8999999999999996E-2</c:v>
                </c:pt>
                <c:pt idx="14205">
                  <c:v>8.7999999999999995E-2</c:v>
                </c:pt>
                <c:pt idx="14206">
                  <c:v>8.8999999999999996E-2</c:v>
                </c:pt>
                <c:pt idx="14207">
                  <c:v>8.7999999999999995E-2</c:v>
                </c:pt>
                <c:pt idx="14208">
                  <c:v>8.7999999999999995E-2</c:v>
                </c:pt>
                <c:pt idx="14209">
                  <c:v>8.8999999999999996E-2</c:v>
                </c:pt>
                <c:pt idx="14210">
                  <c:v>8.8999999999999996E-2</c:v>
                </c:pt>
                <c:pt idx="14211">
                  <c:v>8.7999999999999995E-2</c:v>
                </c:pt>
                <c:pt idx="14212">
                  <c:v>8.7999999999999995E-2</c:v>
                </c:pt>
                <c:pt idx="14213">
                  <c:v>8.7999999999999995E-2</c:v>
                </c:pt>
                <c:pt idx="14214">
                  <c:v>8.7999999999999995E-2</c:v>
                </c:pt>
                <c:pt idx="14215">
                  <c:v>8.7999999999999995E-2</c:v>
                </c:pt>
                <c:pt idx="14216">
                  <c:v>8.7999999999999995E-2</c:v>
                </c:pt>
                <c:pt idx="14217">
                  <c:v>8.8999999999999996E-2</c:v>
                </c:pt>
                <c:pt idx="14218">
                  <c:v>8.7999999999999995E-2</c:v>
                </c:pt>
                <c:pt idx="14219">
                  <c:v>8.7999999999999995E-2</c:v>
                </c:pt>
                <c:pt idx="14220">
                  <c:v>8.7999999999999995E-2</c:v>
                </c:pt>
                <c:pt idx="14221">
                  <c:v>8.7999999999999995E-2</c:v>
                </c:pt>
                <c:pt idx="14222">
                  <c:v>8.7999999999999995E-2</c:v>
                </c:pt>
                <c:pt idx="14223">
                  <c:v>8.7999999999999995E-2</c:v>
                </c:pt>
                <c:pt idx="14224">
                  <c:v>8.7999999999999995E-2</c:v>
                </c:pt>
                <c:pt idx="14225">
                  <c:v>8.7999999999999995E-2</c:v>
                </c:pt>
                <c:pt idx="14226">
                  <c:v>8.7999999999999995E-2</c:v>
                </c:pt>
                <c:pt idx="14227">
                  <c:v>8.7999999999999995E-2</c:v>
                </c:pt>
                <c:pt idx="14228">
                  <c:v>8.7999999999999995E-2</c:v>
                </c:pt>
                <c:pt idx="14229">
                  <c:v>8.6999999999999994E-2</c:v>
                </c:pt>
                <c:pt idx="14230">
                  <c:v>8.7999999999999995E-2</c:v>
                </c:pt>
                <c:pt idx="14231">
                  <c:v>8.6999999999999994E-2</c:v>
                </c:pt>
                <c:pt idx="14232">
                  <c:v>8.7999999999999995E-2</c:v>
                </c:pt>
                <c:pt idx="14233">
                  <c:v>8.7999999999999995E-2</c:v>
                </c:pt>
                <c:pt idx="14234">
                  <c:v>8.7999999999999995E-2</c:v>
                </c:pt>
                <c:pt idx="14235">
                  <c:v>8.7999999999999995E-2</c:v>
                </c:pt>
                <c:pt idx="14236">
                  <c:v>8.7999999999999995E-2</c:v>
                </c:pt>
                <c:pt idx="14237">
                  <c:v>8.6999999999999994E-2</c:v>
                </c:pt>
                <c:pt idx="14238">
                  <c:v>8.6999999999999994E-2</c:v>
                </c:pt>
                <c:pt idx="14239">
                  <c:v>8.6999999999999994E-2</c:v>
                </c:pt>
                <c:pt idx="14240">
                  <c:v>8.6999999999999994E-2</c:v>
                </c:pt>
                <c:pt idx="14241">
                  <c:v>8.7999999999999995E-2</c:v>
                </c:pt>
                <c:pt idx="14242">
                  <c:v>8.6999999999999994E-2</c:v>
                </c:pt>
                <c:pt idx="14243">
                  <c:v>8.7999999999999995E-2</c:v>
                </c:pt>
                <c:pt idx="14244">
                  <c:v>8.6999999999999994E-2</c:v>
                </c:pt>
                <c:pt idx="14245">
                  <c:v>8.6999999999999994E-2</c:v>
                </c:pt>
                <c:pt idx="14246">
                  <c:v>8.6999999999999994E-2</c:v>
                </c:pt>
                <c:pt idx="14247">
                  <c:v>8.6999999999999994E-2</c:v>
                </c:pt>
                <c:pt idx="14248">
                  <c:v>8.6999999999999994E-2</c:v>
                </c:pt>
                <c:pt idx="14249">
                  <c:v>8.6999999999999994E-2</c:v>
                </c:pt>
                <c:pt idx="14250">
                  <c:v>8.6999999999999994E-2</c:v>
                </c:pt>
                <c:pt idx="14251">
                  <c:v>8.7999999999999995E-2</c:v>
                </c:pt>
                <c:pt idx="14252">
                  <c:v>8.7999999999999995E-2</c:v>
                </c:pt>
                <c:pt idx="14253">
                  <c:v>8.8999999999999996E-2</c:v>
                </c:pt>
                <c:pt idx="14254">
                  <c:v>8.8999999999999996E-2</c:v>
                </c:pt>
                <c:pt idx="14255">
                  <c:v>8.8999999999999996E-2</c:v>
                </c:pt>
                <c:pt idx="14256">
                  <c:v>0.09</c:v>
                </c:pt>
                <c:pt idx="14257">
                  <c:v>8.8999999999999996E-2</c:v>
                </c:pt>
                <c:pt idx="14258">
                  <c:v>8.8999999999999996E-2</c:v>
                </c:pt>
                <c:pt idx="14259">
                  <c:v>8.8999999999999996E-2</c:v>
                </c:pt>
                <c:pt idx="14260">
                  <c:v>0.09</c:v>
                </c:pt>
                <c:pt idx="14261">
                  <c:v>0.09</c:v>
                </c:pt>
                <c:pt idx="14262">
                  <c:v>8.8999999999999996E-2</c:v>
                </c:pt>
                <c:pt idx="14263">
                  <c:v>8.8999999999999996E-2</c:v>
                </c:pt>
                <c:pt idx="14264">
                  <c:v>0.09</c:v>
                </c:pt>
                <c:pt idx="14265">
                  <c:v>8.8999999999999996E-2</c:v>
                </c:pt>
                <c:pt idx="14266">
                  <c:v>8.8999999999999996E-2</c:v>
                </c:pt>
                <c:pt idx="14267">
                  <c:v>0.09</c:v>
                </c:pt>
                <c:pt idx="14268">
                  <c:v>8.8999999999999996E-2</c:v>
                </c:pt>
                <c:pt idx="14269">
                  <c:v>8.8999999999999996E-2</c:v>
                </c:pt>
                <c:pt idx="14270">
                  <c:v>8.8999999999999996E-2</c:v>
                </c:pt>
                <c:pt idx="14271">
                  <c:v>8.7999999999999995E-2</c:v>
                </c:pt>
                <c:pt idx="14272">
                  <c:v>0.09</c:v>
                </c:pt>
                <c:pt idx="14273">
                  <c:v>8.8999999999999996E-2</c:v>
                </c:pt>
                <c:pt idx="14274">
                  <c:v>8.8999999999999996E-2</c:v>
                </c:pt>
                <c:pt idx="14275">
                  <c:v>8.8999999999999996E-2</c:v>
                </c:pt>
                <c:pt idx="14276">
                  <c:v>8.8999999999999996E-2</c:v>
                </c:pt>
                <c:pt idx="14277">
                  <c:v>8.8999999999999996E-2</c:v>
                </c:pt>
                <c:pt idx="14278">
                  <c:v>8.8999999999999996E-2</c:v>
                </c:pt>
                <c:pt idx="14279">
                  <c:v>8.7999999999999995E-2</c:v>
                </c:pt>
                <c:pt idx="14280">
                  <c:v>8.7999999999999995E-2</c:v>
                </c:pt>
                <c:pt idx="14281">
                  <c:v>8.7999999999999995E-2</c:v>
                </c:pt>
                <c:pt idx="14282">
                  <c:v>8.7999999999999995E-2</c:v>
                </c:pt>
                <c:pt idx="14283">
                  <c:v>8.7999999999999995E-2</c:v>
                </c:pt>
                <c:pt idx="14284">
                  <c:v>8.7999999999999995E-2</c:v>
                </c:pt>
                <c:pt idx="14285">
                  <c:v>8.7999999999999995E-2</c:v>
                </c:pt>
                <c:pt idx="14286">
                  <c:v>8.7999999999999995E-2</c:v>
                </c:pt>
                <c:pt idx="14287">
                  <c:v>8.7999999999999995E-2</c:v>
                </c:pt>
                <c:pt idx="14288">
                  <c:v>8.7999999999999995E-2</c:v>
                </c:pt>
                <c:pt idx="14289">
                  <c:v>8.8999999999999996E-2</c:v>
                </c:pt>
                <c:pt idx="14290">
                  <c:v>8.7999999999999995E-2</c:v>
                </c:pt>
                <c:pt idx="14291">
                  <c:v>0.09</c:v>
                </c:pt>
                <c:pt idx="14292">
                  <c:v>8.8999999999999996E-2</c:v>
                </c:pt>
                <c:pt idx="14293">
                  <c:v>8.8999999999999996E-2</c:v>
                </c:pt>
                <c:pt idx="14294">
                  <c:v>8.8999999999999996E-2</c:v>
                </c:pt>
                <c:pt idx="14295">
                  <c:v>8.8999999999999996E-2</c:v>
                </c:pt>
                <c:pt idx="14296">
                  <c:v>8.8999999999999996E-2</c:v>
                </c:pt>
                <c:pt idx="14297">
                  <c:v>8.8999999999999996E-2</c:v>
                </c:pt>
                <c:pt idx="14298">
                  <c:v>0.09</c:v>
                </c:pt>
                <c:pt idx="14299">
                  <c:v>8.8999999999999996E-2</c:v>
                </c:pt>
                <c:pt idx="14300">
                  <c:v>0.09</c:v>
                </c:pt>
                <c:pt idx="14301">
                  <c:v>0.09</c:v>
                </c:pt>
                <c:pt idx="14302">
                  <c:v>8.8999999999999996E-2</c:v>
                </c:pt>
                <c:pt idx="14303">
                  <c:v>8.8999999999999996E-2</c:v>
                </c:pt>
                <c:pt idx="14304">
                  <c:v>0.09</c:v>
                </c:pt>
                <c:pt idx="14305">
                  <c:v>0.09</c:v>
                </c:pt>
                <c:pt idx="14306">
                  <c:v>8.8999999999999996E-2</c:v>
                </c:pt>
                <c:pt idx="14307">
                  <c:v>8.8999999999999996E-2</c:v>
                </c:pt>
                <c:pt idx="14308">
                  <c:v>8.8999999999999996E-2</c:v>
                </c:pt>
                <c:pt idx="14309">
                  <c:v>0.09</c:v>
                </c:pt>
                <c:pt idx="14310">
                  <c:v>0.09</c:v>
                </c:pt>
                <c:pt idx="14311">
                  <c:v>8.8999999999999996E-2</c:v>
                </c:pt>
                <c:pt idx="14312">
                  <c:v>0.09</c:v>
                </c:pt>
                <c:pt idx="14313">
                  <c:v>0.09</c:v>
                </c:pt>
                <c:pt idx="14314">
                  <c:v>8.8999999999999996E-2</c:v>
                </c:pt>
                <c:pt idx="14315">
                  <c:v>0.09</c:v>
                </c:pt>
                <c:pt idx="14316">
                  <c:v>0.09</c:v>
                </c:pt>
                <c:pt idx="14317">
                  <c:v>8.8999999999999996E-2</c:v>
                </c:pt>
                <c:pt idx="14318">
                  <c:v>8.8999999999999996E-2</c:v>
                </c:pt>
                <c:pt idx="14319">
                  <c:v>9.0999999999999998E-2</c:v>
                </c:pt>
                <c:pt idx="14320">
                  <c:v>9.0999999999999998E-2</c:v>
                </c:pt>
                <c:pt idx="14321">
                  <c:v>0.09</c:v>
                </c:pt>
                <c:pt idx="14322">
                  <c:v>0.09</c:v>
                </c:pt>
                <c:pt idx="14323">
                  <c:v>0.09</c:v>
                </c:pt>
                <c:pt idx="14324">
                  <c:v>8.8999999999999996E-2</c:v>
                </c:pt>
                <c:pt idx="14325">
                  <c:v>8.8999999999999996E-2</c:v>
                </c:pt>
                <c:pt idx="14326">
                  <c:v>8.8999999999999996E-2</c:v>
                </c:pt>
                <c:pt idx="14327">
                  <c:v>8.8999999999999996E-2</c:v>
                </c:pt>
                <c:pt idx="14328">
                  <c:v>8.8999999999999996E-2</c:v>
                </c:pt>
                <c:pt idx="14329">
                  <c:v>0.09</c:v>
                </c:pt>
                <c:pt idx="14330">
                  <c:v>0.09</c:v>
                </c:pt>
                <c:pt idx="14331">
                  <c:v>8.8999999999999996E-2</c:v>
                </c:pt>
                <c:pt idx="14332">
                  <c:v>8.8999999999999996E-2</c:v>
                </c:pt>
                <c:pt idx="14333">
                  <c:v>8.8999999999999996E-2</c:v>
                </c:pt>
                <c:pt idx="14334">
                  <c:v>8.8999999999999996E-2</c:v>
                </c:pt>
                <c:pt idx="14335">
                  <c:v>8.8999999999999996E-2</c:v>
                </c:pt>
                <c:pt idx="14336">
                  <c:v>8.8999999999999996E-2</c:v>
                </c:pt>
                <c:pt idx="14337">
                  <c:v>8.8999999999999996E-2</c:v>
                </c:pt>
                <c:pt idx="14338">
                  <c:v>8.8999999999999996E-2</c:v>
                </c:pt>
                <c:pt idx="14339">
                  <c:v>8.8999999999999996E-2</c:v>
                </c:pt>
                <c:pt idx="14340">
                  <c:v>8.8999999999999996E-2</c:v>
                </c:pt>
                <c:pt idx="14341">
                  <c:v>8.8999999999999996E-2</c:v>
                </c:pt>
                <c:pt idx="14342">
                  <c:v>8.7999999999999995E-2</c:v>
                </c:pt>
                <c:pt idx="14343">
                  <c:v>8.7999999999999995E-2</c:v>
                </c:pt>
                <c:pt idx="14344">
                  <c:v>8.7999999999999995E-2</c:v>
                </c:pt>
                <c:pt idx="14345">
                  <c:v>8.8999999999999996E-2</c:v>
                </c:pt>
                <c:pt idx="14346">
                  <c:v>8.8999999999999996E-2</c:v>
                </c:pt>
                <c:pt idx="14347">
                  <c:v>8.8999999999999996E-2</c:v>
                </c:pt>
                <c:pt idx="14348">
                  <c:v>8.8999999999999996E-2</c:v>
                </c:pt>
                <c:pt idx="14349">
                  <c:v>8.8999999999999996E-2</c:v>
                </c:pt>
                <c:pt idx="14350">
                  <c:v>8.8999999999999996E-2</c:v>
                </c:pt>
                <c:pt idx="14351">
                  <c:v>8.7999999999999995E-2</c:v>
                </c:pt>
                <c:pt idx="14352">
                  <c:v>8.7999999999999995E-2</c:v>
                </c:pt>
                <c:pt idx="14353">
                  <c:v>8.8999999999999996E-2</c:v>
                </c:pt>
                <c:pt idx="14354">
                  <c:v>8.8999999999999996E-2</c:v>
                </c:pt>
                <c:pt idx="14355">
                  <c:v>8.7999999999999995E-2</c:v>
                </c:pt>
                <c:pt idx="14356">
                  <c:v>8.8999999999999996E-2</c:v>
                </c:pt>
                <c:pt idx="14357">
                  <c:v>8.8999999999999996E-2</c:v>
                </c:pt>
                <c:pt idx="14358">
                  <c:v>8.8999999999999996E-2</c:v>
                </c:pt>
                <c:pt idx="14359">
                  <c:v>8.8999999999999996E-2</c:v>
                </c:pt>
                <c:pt idx="14360">
                  <c:v>8.7999999999999995E-2</c:v>
                </c:pt>
                <c:pt idx="14361">
                  <c:v>8.7999999999999995E-2</c:v>
                </c:pt>
                <c:pt idx="14362">
                  <c:v>8.7999999999999995E-2</c:v>
                </c:pt>
                <c:pt idx="14363">
                  <c:v>8.7999999999999995E-2</c:v>
                </c:pt>
                <c:pt idx="14364">
                  <c:v>8.8999999999999996E-2</c:v>
                </c:pt>
                <c:pt idx="14365">
                  <c:v>8.8999999999999996E-2</c:v>
                </c:pt>
                <c:pt idx="14366">
                  <c:v>8.7999999999999995E-2</c:v>
                </c:pt>
                <c:pt idx="14367">
                  <c:v>8.6999999999999994E-2</c:v>
                </c:pt>
                <c:pt idx="14368">
                  <c:v>8.6999999999999994E-2</c:v>
                </c:pt>
                <c:pt idx="14369">
                  <c:v>8.5999999999999993E-2</c:v>
                </c:pt>
                <c:pt idx="14370">
                  <c:v>8.6999999999999994E-2</c:v>
                </c:pt>
                <c:pt idx="14371">
                  <c:v>8.7999999999999995E-2</c:v>
                </c:pt>
                <c:pt idx="14372">
                  <c:v>8.7999999999999995E-2</c:v>
                </c:pt>
                <c:pt idx="14373">
                  <c:v>8.8999999999999996E-2</c:v>
                </c:pt>
                <c:pt idx="14374">
                  <c:v>8.8999999999999996E-2</c:v>
                </c:pt>
                <c:pt idx="14375">
                  <c:v>8.7999999999999995E-2</c:v>
                </c:pt>
                <c:pt idx="14376">
                  <c:v>8.7999999999999995E-2</c:v>
                </c:pt>
                <c:pt idx="14377">
                  <c:v>8.7999999999999995E-2</c:v>
                </c:pt>
                <c:pt idx="14378">
                  <c:v>8.8999999999999996E-2</c:v>
                </c:pt>
                <c:pt idx="14379">
                  <c:v>8.8999999999999996E-2</c:v>
                </c:pt>
                <c:pt idx="14380">
                  <c:v>8.7999999999999995E-2</c:v>
                </c:pt>
                <c:pt idx="14381">
                  <c:v>8.6999999999999994E-2</c:v>
                </c:pt>
                <c:pt idx="14382">
                  <c:v>8.7999999999999995E-2</c:v>
                </c:pt>
                <c:pt idx="14383">
                  <c:v>8.7999999999999995E-2</c:v>
                </c:pt>
                <c:pt idx="14384">
                  <c:v>8.6999999999999994E-2</c:v>
                </c:pt>
                <c:pt idx="14385">
                  <c:v>8.6999999999999994E-2</c:v>
                </c:pt>
                <c:pt idx="14386">
                  <c:v>8.6999999999999994E-2</c:v>
                </c:pt>
                <c:pt idx="14387">
                  <c:v>8.7999999999999995E-2</c:v>
                </c:pt>
                <c:pt idx="14388">
                  <c:v>8.7999999999999995E-2</c:v>
                </c:pt>
                <c:pt idx="14389">
                  <c:v>8.6999999999999994E-2</c:v>
                </c:pt>
                <c:pt idx="14390">
                  <c:v>8.6999999999999994E-2</c:v>
                </c:pt>
                <c:pt idx="14391">
                  <c:v>8.6999999999999994E-2</c:v>
                </c:pt>
                <c:pt idx="14392">
                  <c:v>8.6999999999999994E-2</c:v>
                </c:pt>
                <c:pt idx="14393">
                  <c:v>8.7999999999999995E-2</c:v>
                </c:pt>
                <c:pt idx="14394">
                  <c:v>8.6999999999999994E-2</c:v>
                </c:pt>
                <c:pt idx="14395">
                  <c:v>8.6999999999999994E-2</c:v>
                </c:pt>
                <c:pt idx="14396">
                  <c:v>8.6999999999999994E-2</c:v>
                </c:pt>
                <c:pt idx="14397">
                  <c:v>8.6999999999999994E-2</c:v>
                </c:pt>
                <c:pt idx="14398">
                  <c:v>8.7999999999999995E-2</c:v>
                </c:pt>
                <c:pt idx="14399">
                  <c:v>8.6999999999999994E-2</c:v>
                </c:pt>
                <c:pt idx="14400">
                  <c:v>8.6999999999999994E-2</c:v>
                </c:pt>
                <c:pt idx="14401">
                  <c:v>8.5999999999999993E-2</c:v>
                </c:pt>
                <c:pt idx="14402">
                  <c:v>8.7999999999999995E-2</c:v>
                </c:pt>
                <c:pt idx="14403">
                  <c:v>8.8999999999999996E-2</c:v>
                </c:pt>
                <c:pt idx="14404">
                  <c:v>8.7999999999999995E-2</c:v>
                </c:pt>
                <c:pt idx="14405">
                  <c:v>8.8999999999999996E-2</c:v>
                </c:pt>
                <c:pt idx="14406">
                  <c:v>8.8999999999999996E-2</c:v>
                </c:pt>
                <c:pt idx="14407">
                  <c:v>8.8999999999999996E-2</c:v>
                </c:pt>
                <c:pt idx="14408">
                  <c:v>8.8999999999999996E-2</c:v>
                </c:pt>
                <c:pt idx="14409">
                  <c:v>8.8999999999999996E-2</c:v>
                </c:pt>
                <c:pt idx="14410">
                  <c:v>8.8999999999999996E-2</c:v>
                </c:pt>
                <c:pt idx="14411">
                  <c:v>8.8999999999999996E-2</c:v>
                </c:pt>
                <c:pt idx="14412">
                  <c:v>8.7999999999999995E-2</c:v>
                </c:pt>
                <c:pt idx="14413">
                  <c:v>8.8999999999999996E-2</c:v>
                </c:pt>
                <c:pt idx="14414">
                  <c:v>8.8999999999999996E-2</c:v>
                </c:pt>
                <c:pt idx="14415">
                  <c:v>0.09</c:v>
                </c:pt>
                <c:pt idx="14416">
                  <c:v>8.8999999999999996E-2</c:v>
                </c:pt>
                <c:pt idx="14417">
                  <c:v>8.8999999999999996E-2</c:v>
                </c:pt>
                <c:pt idx="14418">
                  <c:v>0.09</c:v>
                </c:pt>
                <c:pt idx="14419">
                  <c:v>0.09</c:v>
                </c:pt>
                <c:pt idx="14420">
                  <c:v>8.8999999999999996E-2</c:v>
                </c:pt>
                <c:pt idx="14421">
                  <c:v>8.8999999999999996E-2</c:v>
                </c:pt>
                <c:pt idx="14422">
                  <c:v>0.09</c:v>
                </c:pt>
                <c:pt idx="14423">
                  <c:v>0.09</c:v>
                </c:pt>
                <c:pt idx="14424">
                  <c:v>0.09</c:v>
                </c:pt>
                <c:pt idx="14425">
                  <c:v>0.09</c:v>
                </c:pt>
                <c:pt idx="14426">
                  <c:v>0.09</c:v>
                </c:pt>
                <c:pt idx="14427">
                  <c:v>8.8999999999999996E-2</c:v>
                </c:pt>
                <c:pt idx="14428">
                  <c:v>8.8999999999999996E-2</c:v>
                </c:pt>
                <c:pt idx="14429">
                  <c:v>0.09</c:v>
                </c:pt>
                <c:pt idx="14430">
                  <c:v>8.8999999999999996E-2</c:v>
                </c:pt>
                <c:pt idx="14431">
                  <c:v>0.09</c:v>
                </c:pt>
                <c:pt idx="14432">
                  <c:v>0.09</c:v>
                </c:pt>
                <c:pt idx="14433">
                  <c:v>8.8999999999999996E-2</c:v>
                </c:pt>
                <c:pt idx="14434">
                  <c:v>8.8999999999999996E-2</c:v>
                </c:pt>
                <c:pt idx="14435">
                  <c:v>8.8999999999999996E-2</c:v>
                </c:pt>
                <c:pt idx="14436">
                  <c:v>8.8999999999999996E-2</c:v>
                </c:pt>
                <c:pt idx="14437">
                  <c:v>8.8999999999999996E-2</c:v>
                </c:pt>
                <c:pt idx="14438">
                  <c:v>0.09</c:v>
                </c:pt>
                <c:pt idx="14439">
                  <c:v>8.8999999999999996E-2</c:v>
                </c:pt>
                <c:pt idx="14440">
                  <c:v>8.8999999999999996E-2</c:v>
                </c:pt>
                <c:pt idx="14441">
                  <c:v>9.0999999999999998E-2</c:v>
                </c:pt>
                <c:pt idx="14442">
                  <c:v>0.09</c:v>
                </c:pt>
                <c:pt idx="14443">
                  <c:v>0.09</c:v>
                </c:pt>
                <c:pt idx="14444">
                  <c:v>8.8999999999999996E-2</c:v>
                </c:pt>
                <c:pt idx="14445">
                  <c:v>8.8999999999999996E-2</c:v>
                </c:pt>
                <c:pt idx="14446">
                  <c:v>0.09</c:v>
                </c:pt>
                <c:pt idx="14447">
                  <c:v>8.8999999999999996E-2</c:v>
                </c:pt>
                <c:pt idx="14448">
                  <c:v>8.8999999999999996E-2</c:v>
                </c:pt>
                <c:pt idx="14449">
                  <c:v>8.7999999999999995E-2</c:v>
                </c:pt>
                <c:pt idx="14450">
                  <c:v>8.8999999999999996E-2</c:v>
                </c:pt>
                <c:pt idx="14451">
                  <c:v>8.7999999999999995E-2</c:v>
                </c:pt>
                <c:pt idx="14452">
                  <c:v>8.7999999999999995E-2</c:v>
                </c:pt>
                <c:pt idx="14453">
                  <c:v>8.8999999999999996E-2</c:v>
                </c:pt>
                <c:pt idx="14454">
                  <c:v>8.8999999999999996E-2</c:v>
                </c:pt>
                <c:pt idx="14455">
                  <c:v>8.8999999999999996E-2</c:v>
                </c:pt>
                <c:pt idx="14456">
                  <c:v>8.7999999999999995E-2</c:v>
                </c:pt>
                <c:pt idx="14457">
                  <c:v>8.7999999999999995E-2</c:v>
                </c:pt>
                <c:pt idx="14458">
                  <c:v>8.7999999999999995E-2</c:v>
                </c:pt>
                <c:pt idx="14459">
                  <c:v>8.7999999999999995E-2</c:v>
                </c:pt>
                <c:pt idx="14460">
                  <c:v>8.7999999999999995E-2</c:v>
                </c:pt>
                <c:pt idx="14461">
                  <c:v>8.6999999999999994E-2</c:v>
                </c:pt>
                <c:pt idx="14462">
                  <c:v>8.6999999999999994E-2</c:v>
                </c:pt>
                <c:pt idx="14463">
                  <c:v>8.7999999999999995E-2</c:v>
                </c:pt>
                <c:pt idx="14464">
                  <c:v>8.6999999999999994E-2</c:v>
                </c:pt>
                <c:pt idx="14465">
                  <c:v>8.6999999999999994E-2</c:v>
                </c:pt>
                <c:pt idx="14466">
                  <c:v>8.7999999999999995E-2</c:v>
                </c:pt>
                <c:pt idx="14467">
                  <c:v>8.7999999999999995E-2</c:v>
                </c:pt>
                <c:pt idx="14468">
                  <c:v>8.6999999999999994E-2</c:v>
                </c:pt>
                <c:pt idx="14469">
                  <c:v>8.6999999999999994E-2</c:v>
                </c:pt>
                <c:pt idx="14470">
                  <c:v>8.7999999999999995E-2</c:v>
                </c:pt>
                <c:pt idx="14471">
                  <c:v>8.8999999999999996E-2</c:v>
                </c:pt>
                <c:pt idx="14472">
                  <c:v>8.7999999999999995E-2</c:v>
                </c:pt>
                <c:pt idx="14473">
                  <c:v>8.7999999999999995E-2</c:v>
                </c:pt>
                <c:pt idx="14474">
                  <c:v>8.6999999999999994E-2</c:v>
                </c:pt>
                <c:pt idx="14475">
                  <c:v>8.6999999999999994E-2</c:v>
                </c:pt>
                <c:pt idx="14476">
                  <c:v>8.6999999999999994E-2</c:v>
                </c:pt>
                <c:pt idx="14477">
                  <c:v>8.6999999999999994E-2</c:v>
                </c:pt>
                <c:pt idx="14478">
                  <c:v>8.7999999999999995E-2</c:v>
                </c:pt>
                <c:pt idx="14479">
                  <c:v>8.7999999999999995E-2</c:v>
                </c:pt>
                <c:pt idx="14480">
                  <c:v>8.6999999999999994E-2</c:v>
                </c:pt>
                <c:pt idx="14481">
                  <c:v>8.6999999999999994E-2</c:v>
                </c:pt>
                <c:pt idx="14482">
                  <c:v>8.7999999999999995E-2</c:v>
                </c:pt>
                <c:pt idx="14483">
                  <c:v>8.7999999999999995E-2</c:v>
                </c:pt>
                <c:pt idx="14484">
                  <c:v>8.7999999999999995E-2</c:v>
                </c:pt>
                <c:pt idx="14485">
                  <c:v>8.7999999999999995E-2</c:v>
                </c:pt>
                <c:pt idx="14486">
                  <c:v>8.7999999999999995E-2</c:v>
                </c:pt>
                <c:pt idx="14487">
                  <c:v>8.8999999999999996E-2</c:v>
                </c:pt>
                <c:pt idx="14488">
                  <c:v>8.7999999999999995E-2</c:v>
                </c:pt>
                <c:pt idx="14489">
                  <c:v>8.6999999999999994E-2</c:v>
                </c:pt>
                <c:pt idx="14490">
                  <c:v>8.7999999999999995E-2</c:v>
                </c:pt>
                <c:pt idx="14491">
                  <c:v>8.7999999999999995E-2</c:v>
                </c:pt>
                <c:pt idx="14492">
                  <c:v>8.8999999999999996E-2</c:v>
                </c:pt>
                <c:pt idx="14493">
                  <c:v>8.8999999999999996E-2</c:v>
                </c:pt>
                <c:pt idx="14494">
                  <c:v>8.8999999999999996E-2</c:v>
                </c:pt>
                <c:pt idx="14495">
                  <c:v>8.8999999999999996E-2</c:v>
                </c:pt>
                <c:pt idx="14496">
                  <c:v>8.8999999999999996E-2</c:v>
                </c:pt>
                <c:pt idx="14497">
                  <c:v>8.8999999999999996E-2</c:v>
                </c:pt>
                <c:pt idx="14498">
                  <c:v>8.8999999999999996E-2</c:v>
                </c:pt>
                <c:pt idx="14499">
                  <c:v>0.09</c:v>
                </c:pt>
                <c:pt idx="14500">
                  <c:v>0.09</c:v>
                </c:pt>
                <c:pt idx="14501">
                  <c:v>8.8999999999999996E-2</c:v>
                </c:pt>
                <c:pt idx="14502">
                  <c:v>0.09</c:v>
                </c:pt>
                <c:pt idx="14503">
                  <c:v>0.09</c:v>
                </c:pt>
                <c:pt idx="14504">
                  <c:v>0.09</c:v>
                </c:pt>
                <c:pt idx="14505">
                  <c:v>8.7999999999999995E-2</c:v>
                </c:pt>
                <c:pt idx="14506">
                  <c:v>8.8999999999999996E-2</c:v>
                </c:pt>
                <c:pt idx="14507">
                  <c:v>8.8999999999999996E-2</c:v>
                </c:pt>
                <c:pt idx="14508">
                  <c:v>8.8999999999999996E-2</c:v>
                </c:pt>
                <c:pt idx="14509">
                  <c:v>8.8999999999999996E-2</c:v>
                </c:pt>
                <c:pt idx="14510">
                  <c:v>0.09</c:v>
                </c:pt>
                <c:pt idx="14511">
                  <c:v>8.8999999999999996E-2</c:v>
                </c:pt>
                <c:pt idx="14512">
                  <c:v>8.8999999999999996E-2</c:v>
                </c:pt>
                <c:pt idx="14513">
                  <c:v>8.8999999999999996E-2</c:v>
                </c:pt>
                <c:pt idx="14514">
                  <c:v>8.8999999999999996E-2</c:v>
                </c:pt>
                <c:pt idx="14515">
                  <c:v>8.8999999999999996E-2</c:v>
                </c:pt>
                <c:pt idx="14516">
                  <c:v>8.7999999999999995E-2</c:v>
                </c:pt>
                <c:pt idx="14517">
                  <c:v>0.09</c:v>
                </c:pt>
                <c:pt idx="14518">
                  <c:v>0.09</c:v>
                </c:pt>
                <c:pt idx="14519">
                  <c:v>8.8999999999999996E-2</c:v>
                </c:pt>
                <c:pt idx="14520">
                  <c:v>8.7999999999999995E-2</c:v>
                </c:pt>
                <c:pt idx="14521">
                  <c:v>8.8999999999999996E-2</c:v>
                </c:pt>
                <c:pt idx="14522">
                  <c:v>8.7999999999999995E-2</c:v>
                </c:pt>
                <c:pt idx="14523">
                  <c:v>8.7999999999999995E-2</c:v>
                </c:pt>
                <c:pt idx="14524">
                  <c:v>8.7999999999999995E-2</c:v>
                </c:pt>
                <c:pt idx="14525">
                  <c:v>8.7999999999999995E-2</c:v>
                </c:pt>
                <c:pt idx="14526">
                  <c:v>8.8999999999999996E-2</c:v>
                </c:pt>
                <c:pt idx="14527">
                  <c:v>8.7999999999999995E-2</c:v>
                </c:pt>
                <c:pt idx="14528">
                  <c:v>8.7999999999999995E-2</c:v>
                </c:pt>
                <c:pt idx="14529">
                  <c:v>8.7999999999999995E-2</c:v>
                </c:pt>
                <c:pt idx="14530">
                  <c:v>8.7999999999999995E-2</c:v>
                </c:pt>
                <c:pt idx="14531">
                  <c:v>8.7999999999999995E-2</c:v>
                </c:pt>
                <c:pt idx="14532">
                  <c:v>8.7999999999999995E-2</c:v>
                </c:pt>
                <c:pt idx="14533">
                  <c:v>8.6999999999999994E-2</c:v>
                </c:pt>
                <c:pt idx="14534">
                  <c:v>8.7999999999999995E-2</c:v>
                </c:pt>
                <c:pt idx="14535">
                  <c:v>8.7999999999999995E-2</c:v>
                </c:pt>
                <c:pt idx="14536">
                  <c:v>8.7999999999999995E-2</c:v>
                </c:pt>
                <c:pt idx="14537">
                  <c:v>8.6999999999999994E-2</c:v>
                </c:pt>
                <c:pt idx="14538">
                  <c:v>8.7999999999999995E-2</c:v>
                </c:pt>
                <c:pt idx="14539">
                  <c:v>8.7999999999999995E-2</c:v>
                </c:pt>
                <c:pt idx="14540">
                  <c:v>8.7999999999999995E-2</c:v>
                </c:pt>
                <c:pt idx="14541">
                  <c:v>8.6999999999999994E-2</c:v>
                </c:pt>
                <c:pt idx="14542">
                  <c:v>8.6999999999999994E-2</c:v>
                </c:pt>
                <c:pt idx="14543">
                  <c:v>8.7999999999999995E-2</c:v>
                </c:pt>
                <c:pt idx="14544">
                  <c:v>8.7999999999999995E-2</c:v>
                </c:pt>
                <c:pt idx="14545">
                  <c:v>8.7999999999999995E-2</c:v>
                </c:pt>
                <c:pt idx="14546">
                  <c:v>8.7999999999999995E-2</c:v>
                </c:pt>
                <c:pt idx="14547">
                  <c:v>8.7999999999999995E-2</c:v>
                </c:pt>
                <c:pt idx="14548">
                  <c:v>8.6999999999999994E-2</c:v>
                </c:pt>
                <c:pt idx="14549">
                  <c:v>8.6999999999999994E-2</c:v>
                </c:pt>
                <c:pt idx="14550">
                  <c:v>8.7999999999999995E-2</c:v>
                </c:pt>
                <c:pt idx="14551">
                  <c:v>8.6999999999999994E-2</c:v>
                </c:pt>
                <c:pt idx="14552">
                  <c:v>8.7999999999999995E-2</c:v>
                </c:pt>
                <c:pt idx="14553">
                  <c:v>8.8999999999999996E-2</c:v>
                </c:pt>
                <c:pt idx="14554">
                  <c:v>8.7999999999999995E-2</c:v>
                </c:pt>
                <c:pt idx="14555">
                  <c:v>8.7999999999999995E-2</c:v>
                </c:pt>
                <c:pt idx="14556">
                  <c:v>8.7999999999999995E-2</c:v>
                </c:pt>
                <c:pt idx="14557">
                  <c:v>8.7999999999999995E-2</c:v>
                </c:pt>
                <c:pt idx="14558">
                  <c:v>8.6999999999999994E-2</c:v>
                </c:pt>
                <c:pt idx="14559">
                  <c:v>8.6999999999999994E-2</c:v>
                </c:pt>
                <c:pt idx="14560">
                  <c:v>8.6999999999999994E-2</c:v>
                </c:pt>
                <c:pt idx="14561">
                  <c:v>8.6999999999999994E-2</c:v>
                </c:pt>
                <c:pt idx="14562">
                  <c:v>8.7999999999999995E-2</c:v>
                </c:pt>
                <c:pt idx="14563">
                  <c:v>8.8999999999999996E-2</c:v>
                </c:pt>
                <c:pt idx="14564">
                  <c:v>8.8999999999999996E-2</c:v>
                </c:pt>
                <c:pt idx="14565">
                  <c:v>8.8999999999999996E-2</c:v>
                </c:pt>
                <c:pt idx="14566">
                  <c:v>8.8999999999999996E-2</c:v>
                </c:pt>
                <c:pt idx="14567">
                  <c:v>8.8999999999999996E-2</c:v>
                </c:pt>
                <c:pt idx="14568">
                  <c:v>8.8999999999999996E-2</c:v>
                </c:pt>
                <c:pt idx="14569">
                  <c:v>8.8999999999999996E-2</c:v>
                </c:pt>
                <c:pt idx="14570">
                  <c:v>8.8999999999999996E-2</c:v>
                </c:pt>
                <c:pt idx="14571">
                  <c:v>8.7999999999999995E-2</c:v>
                </c:pt>
                <c:pt idx="14572">
                  <c:v>0.09</c:v>
                </c:pt>
                <c:pt idx="14573">
                  <c:v>0.09</c:v>
                </c:pt>
                <c:pt idx="14574">
                  <c:v>0.09</c:v>
                </c:pt>
                <c:pt idx="14575">
                  <c:v>0.09</c:v>
                </c:pt>
                <c:pt idx="14576">
                  <c:v>0.09</c:v>
                </c:pt>
                <c:pt idx="14577">
                  <c:v>0.09</c:v>
                </c:pt>
                <c:pt idx="14578">
                  <c:v>8.8999999999999996E-2</c:v>
                </c:pt>
                <c:pt idx="14579">
                  <c:v>0.09</c:v>
                </c:pt>
                <c:pt idx="14580">
                  <c:v>0.09</c:v>
                </c:pt>
                <c:pt idx="14581">
                  <c:v>0.09</c:v>
                </c:pt>
                <c:pt idx="14582">
                  <c:v>8.8999999999999996E-2</c:v>
                </c:pt>
                <c:pt idx="14583">
                  <c:v>8.7999999999999995E-2</c:v>
                </c:pt>
                <c:pt idx="14584">
                  <c:v>8.6999999999999994E-2</c:v>
                </c:pt>
                <c:pt idx="14585">
                  <c:v>8.7999999999999995E-2</c:v>
                </c:pt>
                <c:pt idx="14586">
                  <c:v>8.7999999999999995E-2</c:v>
                </c:pt>
                <c:pt idx="14587">
                  <c:v>8.7999999999999995E-2</c:v>
                </c:pt>
                <c:pt idx="14588">
                  <c:v>8.6999999999999994E-2</c:v>
                </c:pt>
                <c:pt idx="14589">
                  <c:v>8.7999999999999995E-2</c:v>
                </c:pt>
                <c:pt idx="14590">
                  <c:v>8.7999999999999995E-2</c:v>
                </c:pt>
                <c:pt idx="14591">
                  <c:v>8.7999999999999995E-2</c:v>
                </c:pt>
                <c:pt idx="14592">
                  <c:v>8.7999999999999995E-2</c:v>
                </c:pt>
                <c:pt idx="14593">
                  <c:v>8.7999999999999995E-2</c:v>
                </c:pt>
                <c:pt idx="14594">
                  <c:v>8.7999999999999995E-2</c:v>
                </c:pt>
                <c:pt idx="14595">
                  <c:v>8.7999999999999995E-2</c:v>
                </c:pt>
                <c:pt idx="14596">
                  <c:v>8.7999999999999995E-2</c:v>
                </c:pt>
                <c:pt idx="14597">
                  <c:v>8.8999999999999996E-2</c:v>
                </c:pt>
                <c:pt idx="14598">
                  <c:v>8.8999999999999996E-2</c:v>
                </c:pt>
                <c:pt idx="14599">
                  <c:v>8.8999999999999996E-2</c:v>
                </c:pt>
                <c:pt idx="14600">
                  <c:v>8.8999999999999996E-2</c:v>
                </c:pt>
                <c:pt idx="14601">
                  <c:v>0.09</c:v>
                </c:pt>
                <c:pt idx="14602">
                  <c:v>0.09</c:v>
                </c:pt>
                <c:pt idx="14603">
                  <c:v>8.8999999999999996E-2</c:v>
                </c:pt>
                <c:pt idx="14604">
                  <c:v>8.8999999999999996E-2</c:v>
                </c:pt>
                <c:pt idx="14605">
                  <c:v>8.8999999999999996E-2</c:v>
                </c:pt>
                <c:pt idx="14606">
                  <c:v>8.8999999999999996E-2</c:v>
                </c:pt>
                <c:pt idx="14607">
                  <c:v>0.09</c:v>
                </c:pt>
                <c:pt idx="14608">
                  <c:v>8.8999999999999996E-2</c:v>
                </c:pt>
                <c:pt idx="14609">
                  <c:v>0.09</c:v>
                </c:pt>
                <c:pt idx="14610">
                  <c:v>8.8999999999999996E-2</c:v>
                </c:pt>
                <c:pt idx="14611">
                  <c:v>8.8999999999999996E-2</c:v>
                </c:pt>
                <c:pt idx="14612">
                  <c:v>8.8999999999999996E-2</c:v>
                </c:pt>
                <c:pt idx="14613">
                  <c:v>0.09</c:v>
                </c:pt>
                <c:pt idx="14614">
                  <c:v>0.09</c:v>
                </c:pt>
                <c:pt idx="14615">
                  <c:v>8.8999999999999996E-2</c:v>
                </c:pt>
                <c:pt idx="14616">
                  <c:v>8.8999999999999996E-2</c:v>
                </c:pt>
                <c:pt idx="14617">
                  <c:v>8.8999999999999996E-2</c:v>
                </c:pt>
                <c:pt idx="14618">
                  <c:v>8.8999999999999996E-2</c:v>
                </c:pt>
                <c:pt idx="14619">
                  <c:v>8.8999999999999996E-2</c:v>
                </c:pt>
                <c:pt idx="14620">
                  <c:v>8.8999999999999996E-2</c:v>
                </c:pt>
                <c:pt idx="14621">
                  <c:v>8.8999999999999996E-2</c:v>
                </c:pt>
                <c:pt idx="14622">
                  <c:v>8.8999999999999996E-2</c:v>
                </c:pt>
                <c:pt idx="14623">
                  <c:v>8.7999999999999995E-2</c:v>
                </c:pt>
                <c:pt idx="14624">
                  <c:v>8.7999999999999995E-2</c:v>
                </c:pt>
                <c:pt idx="14625">
                  <c:v>8.7999999999999995E-2</c:v>
                </c:pt>
                <c:pt idx="14626">
                  <c:v>8.7999999999999995E-2</c:v>
                </c:pt>
                <c:pt idx="14627">
                  <c:v>8.7999999999999995E-2</c:v>
                </c:pt>
                <c:pt idx="14628">
                  <c:v>8.7999999999999995E-2</c:v>
                </c:pt>
                <c:pt idx="14629">
                  <c:v>8.7999999999999995E-2</c:v>
                </c:pt>
                <c:pt idx="14630">
                  <c:v>8.7999999999999995E-2</c:v>
                </c:pt>
                <c:pt idx="14631">
                  <c:v>8.8999999999999996E-2</c:v>
                </c:pt>
                <c:pt idx="14632">
                  <c:v>8.8999999999999996E-2</c:v>
                </c:pt>
                <c:pt idx="14633">
                  <c:v>8.6999999999999994E-2</c:v>
                </c:pt>
                <c:pt idx="14634">
                  <c:v>8.7999999999999995E-2</c:v>
                </c:pt>
                <c:pt idx="14635">
                  <c:v>8.7999999999999995E-2</c:v>
                </c:pt>
                <c:pt idx="14636">
                  <c:v>8.7999999999999995E-2</c:v>
                </c:pt>
                <c:pt idx="14637">
                  <c:v>8.6999999999999994E-2</c:v>
                </c:pt>
                <c:pt idx="14638">
                  <c:v>8.7999999999999995E-2</c:v>
                </c:pt>
                <c:pt idx="14639">
                  <c:v>8.7999999999999995E-2</c:v>
                </c:pt>
                <c:pt idx="14640">
                  <c:v>8.7999999999999995E-2</c:v>
                </c:pt>
                <c:pt idx="14641">
                  <c:v>8.7999999999999995E-2</c:v>
                </c:pt>
                <c:pt idx="14642">
                  <c:v>8.7999999999999995E-2</c:v>
                </c:pt>
                <c:pt idx="14643">
                  <c:v>8.7999999999999995E-2</c:v>
                </c:pt>
                <c:pt idx="14644">
                  <c:v>8.8999999999999996E-2</c:v>
                </c:pt>
                <c:pt idx="14645">
                  <c:v>8.7999999999999995E-2</c:v>
                </c:pt>
                <c:pt idx="14646">
                  <c:v>8.8999999999999996E-2</c:v>
                </c:pt>
                <c:pt idx="14647">
                  <c:v>8.7999999999999995E-2</c:v>
                </c:pt>
                <c:pt idx="14648">
                  <c:v>8.7999999999999995E-2</c:v>
                </c:pt>
                <c:pt idx="14649">
                  <c:v>8.8999999999999996E-2</c:v>
                </c:pt>
                <c:pt idx="14650">
                  <c:v>8.6999999999999994E-2</c:v>
                </c:pt>
                <c:pt idx="14651">
                  <c:v>8.7999999999999995E-2</c:v>
                </c:pt>
                <c:pt idx="14652">
                  <c:v>8.8999999999999996E-2</c:v>
                </c:pt>
                <c:pt idx="14653">
                  <c:v>8.7999999999999995E-2</c:v>
                </c:pt>
                <c:pt idx="14654">
                  <c:v>8.7999999999999995E-2</c:v>
                </c:pt>
                <c:pt idx="14655">
                  <c:v>8.7999999999999995E-2</c:v>
                </c:pt>
                <c:pt idx="14656">
                  <c:v>8.8999999999999996E-2</c:v>
                </c:pt>
                <c:pt idx="14657">
                  <c:v>8.8999999999999996E-2</c:v>
                </c:pt>
                <c:pt idx="14658">
                  <c:v>8.6999999999999994E-2</c:v>
                </c:pt>
                <c:pt idx="14659">
                  <c:v>8.7999999999999995E-2</c:v>
                </c:pt>
                <c:pt idx="14660">
                  <c:v>8.7999999999999995E-2</c:v>
                </c:pt>
                <c:pt idx="14661">
                  <c:v>8.7999999999999995E-2</c:v>
                </c:pt>
                <c:pt idx="14662">
                  <c:v>8.7999999999999995E-2</c:v>
                </c:pt>
                <c:pt idx="14663">
                  <c:v>8.7999999999999995E-2</c:v>
                </c:pt>
                <c:pt idx="14664">
                  <c:v>8.7999999999999995E-2</c:v>
                </c:pt>
                <c:pt idx="14665">
                  <c:v>8.7999999999999995E-2</c:v>
                </c:pt>
                <c:pt idx="14666">
                  <c:v>8.7999999999999995E-2</c:v>
                </c:pt>
                <c:pt idx="14667">
                  <c:v>8.6999999999999994E-2</c:v>
                </c:pt>
                <c:pt idx="14668">
                  <c:v>8.6999999999999994E-2</c:v>
                </c:pt>
                <c:pt idx="14669">
                  <c:v>8.7999999999999995E-2</c:v>
                </c:pt>
                <c:pt idx="14670">
                  <c:v>8.6999999999999994E-2</c:v>
                </c:pt>
                <c:pt idx="14671">
                  <c:v>8.6999999999999994E-2</c:v>
                </c:pt>
                <c:pt idx="14672">
                  <c:v>8.6999999999999994E-2</c:v>
                </c:pt>
                <c:pt idx="14673">
                  <c:v>8.6999999999999994E-2</c:v>
                </c:pt>
                <c:pt idx="14674">
                  <c:v>8.7999999999999995E-2</c:v>
                </c:pt>
                <c:pt idx="14675">
                  <c:v>8.6999999999999994E-2</c:v>
                </c:pt>
                <c:pt idx="14676">
                  <c:v>8.6999999999999994E-2</c:v>
                </c:pt>
                <c:pt idx="14677">
                  <c:v>8.6999999999999994E-2</c:v>
                </c:pt>
                <c:pt idx="14678">
                  <c:v>8.6999999999999994E-2</c:v>
                </c:pt>
                <c:pt idx="14679">
                  <c:v>8.6999999999999994E-2</c:v>
                </c:pt>
                <c:pt idx="14680">
                  <c:v>8.7999999999999995E-2</c:v>
                </c:pt>
                <c:pt idx="14681">
                  <c:v>8.6999999999999994E-2</c:v>
                </c:pt>
                <c:pt idx="14682">
                  <c:v>8.7999999999999995E-2</c:v>
                </c:pt>
                <c:pt idx="14683">
                  <c:v>8.6999999999999994E-2</c:v>
                </c:pt>
                <c:pt idx="14684">
                  <c:v>8.6999999999999994E-2</c:v>
                </c:pt>
                <c:pt idx="14685">
                  <c:v>8.6999999999999994E-2</c:v>
                </c:pt>
                <c:pt idx="14686">
                  <c:v>8.5999999999999993E-2</c:v>
                </c:pt>
                <c:pt idx="14687">
                  <c:v>8.5999999999999993E-2</c:v>
                </c:pt>
                <c:pt idx="14688">
                  <c:v>8.7999999999999995E-2</c:v>
                </c:pt>
                <c:pt idx="14689">
                  <c:v>8.7999999999999995E-2</c:v>
                </c:pt>
                <c:pt idx="14690">
                  <c:v>8.7999999999999995E-2</c:v>
                </c:pt>
                <c:pt idx="14691">
                  <c:v>8.7999999999999995E-2</c:v>
                </c:pt>
                <c:pt idx="14692">
                  <c:v>8.8999999999999996E-2</c:v>
                </c:pt>
                <c:pt idx="14693">
                  <c:v>8.8999999999999996E-2</c:v>
                </c:pt>
                <c:pt idx="14694">
                  <c:v>8.7999999999999995E-2</c:v>
                </c:pt>
                <c:pt idx="14695">
                  <c:v>8.7999999999999995E-2</c:v>
                </c:pt>
                <c:pt idx="14696">
                  <c:v>8.7999999999999995E-2</c:v>
                </c:pt>
                <c:pt idx="14697">
                  <c:v>8.7999999999999995E-2</c:v>
                </c:pt>
                <c:pt idx="14698">
                  <c:v>8.8999999999999996E-2</c:v>
                </c:pt>
                <c:pt idx="14699">
                  <c:v>8.8999999999999996E-2</c:v>
                </c:pt>
                <c:pt idx="14700">
                  <c:v>8.7999999999999995E-2</c:v>
                </c:pt>
                <c:pt idx="14701">
                  <c:v>8.8999999999999996E-2</c:v>
                </c:pt>
                <c:pt idx="14702">
                  <c:v>8.7999999999999995E-2</c:v>
                </c:pt>
                <c:pt idx="14703">
                  <c:v>8.7999999999999995E-2</c:v>
                </c:pt>
                <c:pt idx="14704">
                  <c:v>8.7999999999999995E-2</c:v>
                </c:pt>
                <c:pt idx="14705">
                  <c:v>8.7999999999999995E-2</c:v>
                </c:pt>
                <c:pt idx="14706">
                  <c:v>8.7999999999999995E-2</c:v>
                </c:pt>
                <c:pt idx="14707">
                  <c:v>8.7999999999999995E-2</c:v>
                </c:pt>
                <c:pt idx="14708">
                  <c:v>8.7999999999999995E-2</c:v>
                </c:pt>
                <c:pt idx="14709">
                  <c:v>8.7999999999999995E-2</c:v>
                </c:pt>
                <c:pt idx="14710">
                  <c:v>8.7999999999999995E-2</c:v>
                </c:pt>
                <c:pt idx="14711">
                  <c:v>8.6999999999999994E-2</c:v>
                </c:pt>
                <c:pt idx="14712">
                  <c:v>8.6999999999999994E-2</c:v>
                </c:pt>
                <c:pt idx="14713">
                  <c:v>8.6999999999999994E-2</c:v>
                </c:pt>
                <c:pt idx="14714">
                  <c:v>8.8999999999999996E-2</c:v>
                </c:pt>
                <c:pt idx="14715">
                  <c:v>8.7999999999999995E-2</c:v>
                </c:pt>
                <c:pt idx="14716">
                  <c:v>8.7999999999999995E-2</c:v>
                </c:pt>
                <c:pt idx="14717">
                  <c:v>8.7999999999999995E-2</c:v>
                </c:pt>
                <c:pt idx="14718">
                  <c:v>8.8999999999999996E-2</c:v>
                </c:pt>
                <c:pt idx="14719">
                  <c:v>8.7999999999999995E-2</c:v>
                </c:pt>
                <c:pt idx="14720">
                  <c:v>8.7999999999999995E-2</c:v>
                </c:pt>
                <c:pt idx="14721">
                  <c:v>8.7999999999999995E-2</c:v>
                </c:pt>
                <c:pt idx="14722">
                  <c:v>8.8999999999999996E-2</c:v>
                </c:pt>
                <c:pt idx="14723">
                  <c:v>8.8999999999999996E-2</c:v>
                </c:pt>
                <c:pt idx="14724">
                  <c:v>8.8999999999999996E-2</c:v>
                </c:pt>
                <c:pt idx="14725">
                  <c:v>8.7999999999999995E-2</c:v>
                </c:pt>
                <c:pt idx="14726">
                  <c:v>8.8999999999999996E-2</c:v>
                </c:pt>
                <c:pt idx="14727">
                  <c:v>8.8999999999999996E-2</c:v>
                </c:pt>
                <c:pt idx="14728">
                  <c:v>8.8999999999999996E-2</c:v>
                </c:pt>
                <c:pt idx="14729">
                  <c:v>0.09</c:v>
                </c:pt>
                <c:pt idx="14730">
                  <c:v>0.09</c:v>
                </c:pt>
                <c:pt idx="14731">
                  <c:v>8.8999999999999996E-2</c:v>
                </c:pt>
                <c:pt idx="14732">
                  <c:v>8.8999999999999996E-2</c:v>
                </c:pt>
                <c:pt idx="14733">
                  <c:v>8.8999999999999996E-2</c:v>
                </c:pt>
                <c:pt idx="14734">
                  <c:v>8.8999999999999996E-2</c:v>
                </c:pt>
                <c:pt idx="14735">
                  <c:v>8.8999999999999996E-2</c:v>
                </c:pt>
                <c:pt idx="14736">
                  <c:v>8.8999999999999996E-2</c:v>
                </c:pt>
                <c:pt idx="14737">
                  <c:v>0.09</c:v>
                </c:pt>
                <c:pt idx="14738">
                  <c:v>8.8999999999999996E-2</c:v>
                </c:pt>
                <c:pt idx="14739">
                  <c:v>8.8999999999999996E-2</c:v>
                </c:pt>
                <c:pt idx="14740">
                  <c:v>8.8999999999999996E-2</c:v>
                </c:pt>
                <c:pt idx="14741">
                  <c:v>8.8999999999999996E-2</c:v>
                </c:pt>
                <c:pt idx="14742">
                  <c:v>0.09</c:v>
                </c:pt>
                <c:pt idx="14743">
                  <c:v>0.09</c:v>
                </c:pt>
                <c:pt idx="14744">
                  <c:v>0.09</c:v>
                </c:pt>
                <c:pt idx="14745">
                  <c:v>8.8999999999999996E-2</c:v>
                </c:pt>
                <c:pt idx="14746">
                  <c:v>0.09</c:v>
                </c:pt>
                <c:pt idx="14747">
                  <c:v>0.09</c:v>
                </c:pt>
                <c:pt idx="14748">
                  <c:v>8.8999999999999996E-2</c:v>
                </c:pt>
                <c:pt idx="14749">
                  <c:v>0.09</c:v>
                </c:pt>
                <c:pt idx="14750">
                  <c:v>0.09</c:v>
                </c:pt>
                <c:pt idx="14751">
                  <c:v>8.8999999999999996E-2</c:v>
                </c:pt>
                <c:pt idx="14752">
                  <c:v>8.8999999999999996E-2</c:v>
                </c:pt>
                <c:pt idx="14753">
                  <c:v>8.8999999999999996E-2</c:v>
                </c:pt>
                <c:pt idx="14754">
                  <c:v>8.8999999999999996E-2</c:v>
                </c:pt>
                <c:pt idx="14755">
                  <c:v>0.09</c:v>
                </c:pt>
                <c:pt idx="14756">
                  <c:v>0.09</c:v>
                </c:pt>
                <c:pt idx="14757">
                  <c:v>8.8999999999999996E-2</c:v>
                </c:pt>
                <c:pt idx="14758">
                  <c:v>0.09</c:v>
                </c:pt>
                <c:pt idx="14759">
                  <c:v>0.09</c:v>
                </c:pt>
                <c:pt idx="14760">
                  <c:v>0.09</c:v>
                </c:pt>
                <c:pt idx="14761">
                  <c:v>8.8999999999999996E-2</c:v>
                </c:pt>
                <c:pt idx="14762">
                  <c:v>0.09</c:v>
                </c:pt>
                <c:pt idx="14763">
                  <c:v>0.09</c:v>
                </c:pt>
                <c:pt idx="14764">
                  <c:v>0.09</c:v>
                </c:pt>
                <c:pt idx="14765">
                  <c:v>8.8999999999999996E-2</c:v>
                </c:pt>
                <c:pt idx="14766">
                  <c:v>8.8999999999999996E-2</c:v>
                </c:pt>
                <c:pt idx="14767">
                  <c:v>0.09</c:v>
                </c:pt>
                <c:pt idx="14768">
                  <c:v>8.8999999999999996E-2</c:v>
                </c:pt>
                <c:pt idx="14769">
                  <c:v>8.8999999999999996E-2</c:v>
                </c:pt>
                <c:pt idx="14770">
                  <c:v>8.8999999999999996E-2</c:v>
                </c:pt>
                <c:pt idx="14771">
                  <c:v>8.8999999999999996E-2</c:v>
                </c:pt>
                <c:pt idx="14772">
                  <c:v>8.8999999999999996E-2</c:v>
                </c:pt>
                <c:pt idx="14773">
                  <c:v>8.8999999999999996E-2</c:v>
                </c:pt>
                <c:pt idx="14774">
                  <c:v>8.8999999999999996E-2</c:v>
                </c:pt>
                <c:pt idx="14775">
                  <c:v>8.8999999999999996E-2</c:v>
                </c:pt>
                <c:pt idx="14776">
                  <c:v>8.8999999999999996E-2</c:v>
                </c:pt>
                <c:pt idx="14777">
                  <c:v>8.7999999999999995E-2</c:v>
                </c:pt>
                <c:pt idx="14778">
                  <c:v>8.7999999999999995E-2</c:v>
                </c:pt>
                <c:pt idx="14779">
                  <c:v>8.7999999999999995E-2</c:v>
                </c:pt>
                <c:pt idx="14780">
                  <c:v>8.7999999999999995E-2</c:v>
                </c:pt>
                <c:pt idx="14781">
                  <c:v>8.7999999999999995E-2</c:v>
                </c:pt>
                <c:pt idx="14782">
                  <c:v>8.7999999999999995E-2</c:v>
                </c:pt>
                <c:pt idx="14783">
                  <c:v>8.7999999999999995E-2</c:v>
                </c:pt>
                <c:pt idx="14784">
                  <c:v>8.7999999999999995E-2</c:v>
                </c:pt>
                <c:pt idx="14785">
                  <c:v>8.7999999999999995E-2</c:v>
                </c:pt>
                <c:pt idx="14786">
                  <c:v>8.8999999999999996E-2</c:v>
                </c:pt>
                <c:pt idx="14787">
                  <c:v>8.7999999999999995E-2</c:v>
                </c:pt>
                <c:pt idx="14788">
                  <c:v>8.6999999999999994E-2</c:v>
                </c:pt>
                <c:pt idx="14789">
                  <c:v>8.5999999999999993E-2</c:v>
                </c:pt>
                <c:pt idx="14790">
                  <c:v>8.5999999999999993E-2</c:v>
                </c:pt>
                <c:pt idx="14791">
                  <c:v>8.6999999999999994E-2</c:v>
                </c:pt>
                <c:pt idx="14792">
                  <c:v>8.7999999999999995E-2</c:v>
                </c:pt>
                <c:pt idx="14793">
                  <c:v>8.7999999999999995E-2</c:v>
                </c:pt>
                <c:pt idx="14794">
                  <c:v>8.7999999999999995E-2</c:v>
                </c:pt>
                <c:pt idx="14795">
                  <c:v>8.8999999999999996E-2</c:v>
                </c:pt>
                <c:pt idx="14796">
                  <c:v>8.7999999999999995E-2</c:v>
                </c:pt>
                <c:pt idx="14797">
                  <c:v>8.7999999999999995E-2</c:v>
                </c:pt>
                <c:pt idx="14798">
                  <c:v>8.7999999999999995E-2</c:v>
                </c:pt>
                <c:pt idx="14799">
                  <c:v>8.7999999999999995E-2</c:v>
                </c:pt>
                <c:pt idx="14800">
                  <c:v>8.7999999999999995E-2</c:v>
                </c:pt>
                <c:pt idx="14801">
                  <c:v>8.7999999999999995E-2</c:v>
                </c:pt>
                <c:pt idx="14802">
                  <c:v>8.6999999999999994E-2</c:v>
                </c:pt>
                <c:pt idx="14803">
                  <c:v>8.7999999999999995E-2</c:v>
                </c:pt>
                <c:pt idx="14804">
                  <c:v>8.7999999999999995E-2</c:v>
                </c:pt>
                <c:pt idx="14805">
                  <c:v>8.7999999999999995E-2</c:v>
                </c:pt>
                <c:pt idx="14806">
                  <c:v>8.7999999999999995E-2</c:v>
                </c:pt>
                <c:pt idx="14807">
                  <c:v>8.7999999999999995E-2</c:v>
                </c:pt>
                <c:pt idx="14808">
                  <c:v>8.7999999999999995E-2</c:v>
                </c:pt>
                <c:pt idx="14809">
                  <c:v>8.6999999999999994E-2</c:v>
                </c:pt>
                <c:pt idx="14810">
                  <c:v>8.6999999999999994E-2</c:v>
                </c:pt>
                <c:pt idx="14811">
                  <c:v>8.7999999999999995E-2</c:v>
                </c:pt>
                <c:pt idx="14812">
                  <c:v>8.7999999999999995E-2</c:v>
                </c:pt>
                <c:pt idx="14813">
                  <c:v>8.8999999999999996E-2</c:v>
                </c:pt>
                <c:pt idx="14814">
                  <c:v>8.7999999999999995E-2</c:v>
                </c:pt>
                <c:pt idx="14815">
                  <c:v>8.7999999999999995E-2</c:v>
                </c:pt>
                <c:pt idx="14816">
                  <c:v>8.7999999999999995E-2</c:v>
                </c:pt>
                <c:pt idx="14817">
                  <c:v>8.7999999999999995E-2</c:v>
                </c:pt>
                <c:pt idx="14818">
                  <c:v>8.8999999999999996E-2</c:v>
                </c:pt>
                <c:pt idx="14819">
                  <c:v>8.8999999999999996E-2</c:v>
                </c:pt>
                <c:pt idx="14820">
                  <c:v>8.7999999999999995E-2</c:v>
                </c:pt>
                <c:pt idx="14821">
                  <c:v>8.7999999999999995E-2</c:v>
                </c:pt>
                <c:pt idx="14822">
                  <c:v>8.8999999999999996E-2</c:v>
                </c:pt>
                <c:pt idx="14823">
                  <c:v>8.8999999999999996E-2</c:v>
                </c:pt>
                <c:pt idx="14824">
                  <c:v>8.8999999999999996E-2</c:v>
                </c:pt>
                <c:pt idx="14825">
                  <c:v>8.8999999999999996E-2</c:v>
                </c:pt>
                <c:pt idx="14826">
                  <c:v>8.8999999999999996E-2</c:v>
                </c:pt>
                <c:pt idx="14827">
                  <c:v>8.8999999999999996E-2</c:v>
                </c:pt>
                <c:pt idx="14828">
                  <c:v>8.8999999999999996E-2</c:v>
                </c:pt>
                <c:pt idx="14829">
                  <c:v>8.7999999999999995E-2</c:v>
                </c:pt>
                <c:pt idx="14830">
                  <c:v>8.7999999999999995E-2</c:v>
                </c:pt>
                <c:pt idx="14831">
                  <c:v>8.8999999999999996E-2</c:v>
                </c:pt>
                <c:pt idx="14832">
                  <c:v>8.7999999999999995E-2</c:v>
                </c:pt>
                <c:pt idx="14833">
                  <c:v>8.7999999999999995E-2</c:v>
                </c:pt>
                <c:pt idx="14834">
                  <c:v>8.8999999999999996E-2</c:v>
                </c:pt>
                <c:pt idx="14835">
                  <c:v>8.8999999999999996E-2</c:v>
                </c:pt>
                <c:pt idx="14836">
                  <c:v>8.7999999999999995E-2</c:v>
                </c:pt>
                <c:pt idx="14837">
                  <c:v>8.7999999999999995E-2</c:v>
                </c:pt>
                <c:pt idx="14838">
                  <c:v>8.8999999999999996E-2</c:v>
                </c:pt>
                <c:pt idx="14839">
                  <c:v>8.7999999999999995E-2</c:v>
                </c:pt>
                <c:pt idx="14840">
                  <c:v>8.7999999999999995E-2</c:v>
                </c:pt>
                <c:pt idx="14841">
                  <c:v>8.7999999999999995E-2</c:v>
                </c:pt>
                <c:pt idx="14842">
                  <c:v>8.7999999999999995E-2</c:v>
                </c:pt>
                <c:pt idx="14843">
                  <c:v>8.7999999999999995E-2</c:v>
                </c:pt>
                <c:pt idx="14844">
                  <c:v>8.7999999999999995E-2</c:v>
                </c:pt>
                <c:pt idx="14845">
                  <c:v>8.7999999999999995E-2</c:v>
                </c:pt>
                <c:pt idx="14846">
                  <c:v>8.6999999999999994E-2</c:v>
                </c:pt>
                <c:pt idx="14847">
                  <c:v>8.7999999999999995E-2</c:v>
                </c:pt>
                <c:pt idx="14848">
                  <c:v>8.7999999999999995E-2</c:v>
                </c:pt>
                <c:pt idx="14849">
                  <c:v>8.8999999999999996E-2</c:v>
                </c:pt>
                <c:pt idx="14850">
                  <c:v>8.7999999999999995E-2</c:v>
                </c:pt>
                <c:pt idx="14851">
                  <c:v>8.7999999999999995E-2</c:v>
                </c:pt>
                <c:pt idx="14852">
                  <c:v>8.7999999999999995E-2</c:v>
                </c:pt>
                <c:pt idx="14853">
                  <c:v>8.8999999999999996E-2</c:v>
                </c:pt>
                <c:pt idx="14854">
                  <c:v>0.09</c:v>
                </c:pt>
                <c:pt idx="14855">
                  <c:v>8.8999999999999996E-2</c:v>
                </c:pt>
                <c:pt idx="14856">
                  <c:v>8.8999999999999996E-2</c:v>
                </c:pt>
                <c:pt idx="14857">
                  <c:v>0.09</c:v>
                </c:pt>
                <c:pt idx="14858">
                  <c:v>0.09</c:v>
                </c:pt>
                <c:pt idx="14859">
                  <c:v>0.09</c:v>
                </c:pt>
                <c:pt idx="14860">
                  <c:v>8.8999999999999996E-2</c:v>
                </c:pt>
                <c:pt idx="14861">
                  <c:v>0.09</c:v>
                </c:pt>
                <c:pt idx="14862">
                  <c:v>0.09</c:v>
                </c:pt>
                <c:pt idx="14863">
                  <c:v>0.09</c:v>
                </c:pt>
                <c:pt idx="14864">
                  <c:v>8.8999999999999996E-2</c:v>
                </c:pt>
                <c:pt idx="14865">
                  <c:v>8.8999999999999996E-2</c:v>
                </c:pt>
                <c:pt idx="14866">
                  <c:v>0.09</c:v>
                </c:pt>
                <c:pt idx="14867">
                  <c:v>8.8999999999999996E-2</c:v>
                </c:pt>
                <c:pt idx="14868">
                  <c:v>8.8999999999999996E-2</c:v>
                </c:pt>
                <c:pt idx="14869">
                  <c:v>8.8999999999999996E-2</c:v>
                </c:pt>
                <c:pt idx="14870">
                  <c:v>8.7999999999999995E-2</c:v>
                </c:pt>
                <c:pt idx="14871">
                  <c:v>8.7999999999999995E-2</c:v>
                </c:pt>
                <c:pt idx="14872">
                  <c:v>8.8999999999999996E-2</c:v>
                </c:pt>
                <c:pt idx="14873">
                  <c:v>8.7999999999999995E-2</c:v>
                </c:pt>
                <c:pt idx="14874">
                  <c:v>8.8999999999999996E-2</c:v>
                </c:pt>
                <c:pt idx="14875">
                  <c:v>8.7999999999999995E-2</c:v>
                </c:pt>
                <c:pt idx="14876">
                  <c:v>8.8999999999999996E-2</c:v>
                </c:pt>
                <c:pt idx="14877">
                  <c:v>8.8999999999999996E-2</c:v>
                </c:pt>
                <c:pt idx="14878">
                  <c:v>8.7999999999999995E-2</c:v>
                </c:pt>
                <c:pt idx="14879">
                  <c:v>8.8999999999999996E-2</c:v>
                </c:pt>
                <c:pt idx="14880">
                  <c:v>8.7999999999999995E-2</c:v>
                </c:pt>
                <c:pt idx="14881">
                  <c:v>8.7999999999999995E-2</c:v>
                </c:pt>
                <c:pt idx="14882">
                  <c:v>8.7999999999999995E-2</c:v>
                </c:pt>
                <c:pt idx="14883">
                  <c:v>8.6999999999999994E-2</c:v>
                </c:pt>
                <c:pt idx="14884">
                  <c:v>8.7999999999999995E-2</c:v>
                </c:pt>
                <c:pt idx="14885">
                  <c:v>8.7999999999999995E-2</c:v>
                </c:pt>
                <c:pt idx="14886">
                  <c:v>8.7999999999999995E-2</c:v>
                </c:pt>
                <c:pt idx="14887">
                  <c:v>8.7999999999999995E-2</c:v>
                </c:pt>
                <c:pt idx="14888">
                  <c:v>8.7999999999999995E-2</c:v>
                </c:pt>
                <c:pt idx="14889">
                  <c:v>8.7999999999999995E-2</c:v>
                </c:pt>
                <c:pt idx="14890">
                  <c:v>8.7999999999999995E-2</c:v>
                </c:pt>
                <c:pt idx="14891">
                  <c:v>8.6999999999999994E-2</c:v>
                </c:pt>
                <c:pt idx="14892">
                  <c:v>8.7999999999999995E-2</c:v>
                </c:pt>
                <c:pt idx="14893">
                  <c:v>8.7999999999999995E-2</c:v>
                </c:pt>
                <c:pt idx="14894">
                  <c:v>8.7999999999999995E-2</c:v>
                </c:pt>
                <c:pt idx="14895">
                  <c:v>8.6999999999999994E-2</c:v>
                </c:pt>
                <c:pt idx="14896">
                  <c:v>8.6999999999999994E-2</c:v>
                </c:pt>
                <c:pt idx="14897">
                  <c:v>8.6999999999999994E-2</c:v>
                </c:pt>
                <c:pt idx="14898">
                  <c:v>8.6999999999999994E-2</c:v>
                </c:pt>
                <c:pt idx="14899">
                  <c:v>8.6999999999999994E-2</c:v>
                </c:pt>
                <c:pt idx="14900">
                  <c:v>8.5999999999999993E-2</c:v>
                </c:pt>
                <c:pt idx="14901">
                  <c:v>8.6999999999999994E-2</c:v>
                </c:pt>
                <c:pt idx="14902">
                  <c:v>8.8999999999999996E-2</c:v>
                </c:pt>
                <c:pt idx="14903">
                  <c:v>8.7999999999999995E-2</c:v>
                </c:pt>
                <c:pt idx="14904">
                  <c:v>8.7999999999999995E-2</c:v>
                </c:pt>
                <c:pt idx="14905">
                  <c:v>8.8999999999999996E-2</c:v>
                </c:pt>
                <c:pt idx="14906">
                  <c:v>8.7999999999999995E-2</c:v>
                </c:pt>
                <c:pt idx="14907">
                  <c:v>8.8999999999999996E-2</c:v>
                </c:pt>
                <c:pt idx="14908">
                  <c:v>8.8999999999999996E-2</c:v>
                </c:pt>
                <c:pt idx="14909">
                  <c:v>8.8999999999999996E-2</c:v>
                </c:pt>
                <c:pt idx="14910">
                  <c:v>8.8999999999999996E-2</c:v>
                </c:pt>
                <c:pt idx="14911">
                  <c:v>8.8999999999999996E-2</c:v>
                </c:pt>
                <c:pt idx="14912">
                  <c:v>8.8999999999999996E-2</c:v>
                </c:pt>
                <c:pt idx="14913">
                  <c:v>8.8999999999999996E-2</c:v>
                </c:pt>
                <c:pt idx="14914">
                  <c:v>8.8999999999999996E-2</c:v>
                </c:pt>
                <c:pt idx="14915">
                  <c:v>8.7999999999999995E-2</c:v>
                </c:pt>
                <c:pt idx="14916">
                  <c:v>8.8999999999999996E-2</c:v>
                </c:pt>
                <c:pt idx="14917">
                  <c:v>8.8999999999999996E-2</c:v>
                </c:pt>
                <c:pt idx="14918">
                  <c:v>8.8999999999999996E-2</c:v>
                </c:pt>
                <c:pt idx="14919">
                  <c:v>8.7999999999999995E-2</c:v>
                </c:pt>
                <c:pt idx="14920">
                  <c:v>8.8999999999999996E-2</c:v>
                </c:pt>
                <c:pt idx="14921">
                  <c:v>8.8999999999999996E-2</c:v>
                </c:pt>
                <c:pt idx="14922">
                  <c:v>8.8999999999999996E-2</c:v>
                </c:pt>
                <c:pt idx="14923">
                  <c:v>8.7999999999999995E-2</c:v>
                </c:pt>
                <c:pt idx="14924">
                  <c:v>8.7999999999999995E-2</c:v>
                </c:pt>
                <c:pt idx="14925">
                  <c:v>8.7999999999999995E-2</c:v>
                </c:pt>
                <c:pt idx="14926">
                  <c:v>8.7999999999999995E-2</c:v>
                </c:pt>
                <c:pt idx="14927">
                  <c:v>8.8999999999999996E-2</c:v>
                </c:pt>
                <c:pt idx="14928">
                  <c:v>8.7999999999999995E-2</c:v>
                </c:pt>
                <c:pt idx="14929">
                  <c:v>8.7999999999999995E-2</c:v>
                </c:pt>
                <c:pt idx="14930">
                  <c:v>8.8999999999999996E-2</c:v>
                </c:pt>
                <c:pt idx="14931">
                  <c:v>8.7999999999999995E-2</c:v>
                </c:pt>
                <c:pt idx="14932">
                  <c:v>8.7999999999999995E-2</c:v>
                </c:pt>
                <c:pt idx="14933">
                  <c:v>8.7999999999999995E-2</c:v>
                </c:pt>
                <c:pt idx="14934">
                  <c:v>8.6999999999999994E-2</c:v>
                </c:pt>
                <c:pt idx="14935">
                  <c:v>8.6999999999999994E-2</c:v>
                </c:pt>
                <c:pt idx="14936">
                  <c:v>8.7999999999999995E-2</c:v>
                </c:pt>
                <c:pt idx="14937">
                  <c:v>8.7999999999999995E-2</c:v>
                </c:pt>
                <c:pt idx="14938">
                  <c:v>8.7999999999999995E-2</c:v>
                </c:pt>
                <c:pt idx="14939">
                  <c:v>8.7999999999999995E-2</c:v>
                </c:pt>
                <c:pt idx="14940">
                  <c:v>8.7999999999999995E-2</c:v>
                </c:pt>
                <c:pt idx="14941">
                  <c:v>8.6999999999999994E-2</c:v>
                </c:pt>
                <c:pt idx="14942">
                  <c:v>8.7999999999999995E-2</c:v>
                </c:pt>
                <c:pt idx="14943">
                  <c:v>8.7999999999999995E-2</c:v>
                </c:pt>
                <c:pt idx="14944">
                  <c:v>8.7999999999999995E-2</c:v>
                </c:pt>
                <c:pt idx="14945">
                  <c:v>8.8999999999999996E-2</c:v>
                </c:pt>
                <c:pt idx="14946">
                  <c:v>8.8999999999999996E-2</c:v>
                </c:pt>
                <c:pt idx="14947">
                  <c:v>8.8999999999999996E-2</c:v>
                </c:pt>
                <c:pt idx="14948">
                  <c:v>8.8999999999999996E-2</c:v>
                </c:pt>
                <c:pt idx="14949">
                  <c:v>8.8999999999999996E-2</c:v>
                </c:pt>
                <c:pt idx="14950">
                  <c:v>0.09</c:v>
                </c:pt>
                <c:pt idx="14951">
                  <c:v>0.09</c:v>
                </c:pt>
                <c:pt idx="14952">
                  <c:v>0.09</c:v>
                </c:pt>
                <c:pt idx="14953">
                  <c:v>0.09</c:v>
                </c:pt>
                <c:pt idx="14954">
                  <c:v>8.8999999999999996E-2</c:v>
                </c:pt>
                <c:pt idx="14955">
                  <c:v>0.09</c:v>
                </c:pt>
                <c:pt idx="14956">
                  <c:v>0.09</c:v>
                </c:pt>
                <c:pt idx="14957">
                  <c:v>0.09</c:v>
                </c:pt>
                <c:pt idx="14958">
                  <c:v>0.09</c:v>
                </c:pt>
                <c:pt idx="14959">
                  <c:v>0.09</c:v>
                </c:pt>
                <c:pt idx="14960">
                  <c:v>8.8999999999999996E-2</c:v>
                </c:pt>
                <c:pt idx="14961">
                  <c:v>8.8999999999999996E-2</c:v>
                </c:pt>
                <c:pt idx="14962">
                  <c:v>0.09</c:v>
                </c:pt>
                <c:pt idx="14963">
                  <c:v>0.09</c:v>
                </c:pt>
                <c:pt idx="14964">
                  <c:v>0.09</c:v>
                </c:pt>
                <c:pt idx="14965">
                  <c:v>0.09</c:v>
                </c:pt>
                <c:pt idx="14966">
                  <c:v>0.09</c:v>
                </c:pt>
                <c:pt idx="14967">
                  <c:v>0.09</c:v>
                </c:pt>
                <c:pt idx="14968">
                  <c:v>8.7999999999999995E-2</c:v>
                </c:pt>
                <c:pt idx="14969">
                  <c:v>0.09</c:v>
                </c:pt>
                <c:pt idx="14970">
                  <c:v>0.09</c:v>
                </c:pt>
                <c:pt idx="14971">
                  <c:v>8.8999999999999996E-2</c:v>
                </c:pt>
                <c:pt idx="14972">
                  <c:v>8.8999999999999996E-2</c:v>
                </c:pt>
                <c:pt idx="14973">
                  <c:v>8.8999999999999996E-2</c:v>
                </c:pt>
                <c:pt idx="14974">
                  <c:v>8.8999999999999996E-2</c:v>
                </c:pt>
                <c:pt idx="14975">
                  <c:v>8.8999999999999996E-2</c:v>
                </c:pt>
                <c:pt idx="14976">
                  <c:v>8.8999999999999996E-2</c:v>
                </c:pt>
                <c:pt idx="14977">
                  <c:v>0.09</c:v>
                </c:pt>
                <c:pt idx="14978">
                  <c:v>8.8999999999999996E-2</c:v>
                </c:pt>
                <c:pt idx="14979">
                  <c:v>0.09</c:v>
                </c:pt>
                <c:pt idx="14980">
                  <c:v>0.09</c:v>
                </c:pt>
                <c:pt idx="14981">
                  <c:v>0.09</c:v>
                </c:pt>
                <c:pt idx="14982">
                  <c:v>8.8999999999999996E-2</c:v>
                </c:pt>
                <c:pt idx="14983">
                  <c:v>0.09</c:v>
                </c:pt>
                <c:pt idx="14984">
                  <c:v>0.09</c:v>
                </c:pt>
                <c:pt idx="14985">
                  <c:v>8.8999999999999996E-2</c:v>
                </c:pt>
                <c:pt idx="14986">
                  <c:v>0.09</c:v>
                </c:pt>
                <c:pt idx="14987">
                  <c:v>0.09</c:v>
                </c:pt>
                <c:pt idx="14988">
                  <c:v>0.09</c:v>
                </c:pt>
                <c:pt idx="14989">
                  <c:v>8.8999999999999996E-2</c:v>
                </c:pt>
                <c:pt idx="14990">
                  <c:v>0.09</c:v>
                </c:pt>
                <c:pt idx="14991">
                  <c:v>8.8999999999999996E-2</c:v>
                </c:pt>
                <c:pt idx="14992">
                  <c:v>0.09</c:v>
                </c:pt>
                <c:pt idx="14993">
                  <c:v>8.8999999999999996E-2</c:v>
                </c:pt>
                <c:pt idx="14994">
                  <c:v>0.09</c:v>
                </c:pt>
                <c:pt idx="14995">
                  <c:v>8.8999999999999996E-2</c:v>
                </c:pt>
                <c:pt idx="14996">
                  <c:v>8.8999999999999996E-2</c:v>
                </c:pt>
                <c:pt idx="14997">
                  <c:v>0.09</c:v>
                </c:pt>
                <c:pt idx="14998">
                  <c:v>0.09</c:v>
                </c:pt>
                <c:pt idx="14999">
                  <c:v>8.8999999999999996E-2</c:v>
                </c:pt>
                <c:pt idx="15000">
                  <c:v>8.8999999999999996E-2</c:v>
                </c:pt>
                <c:pt idx="15001">
                  <c:v>8.8999999999999996E-2</c:v>
                </c:pt>
                <c:pt idx="15002">
                  <c:v>8.8999999999999996E-2</c:v>
                </c:pt>
                <c:pt idx="15003">
                  <c:v>8.8999999999999996E-2</c:v>
                </c:pt>
                <c:pt idx="15004">
                  <c:v>8.8999999999999996E-2</c:v>
                </c:pt>
                <c:pt idx="15005">
                  <c:v>8.8999999999999996E-2</c:v>
                </c:pt>
                <c:pt idx="15006">
                  <c:v>8.8999999999999996E-2</c:v>
                </c:pt>
                <c:pt idx="15007">
                  <c:v>8.8999999999999996E-2</c:v>
                </c:pt>
                <c:pt idx="15008">
                  <c:v>8.8999999999999996E-2</c:v>
                </c:pt>
                <c:pt idx="15009">
                  <c:v>8.8999999999999996E-2</c:v>
                </c:pt>
                <c:pt idx="15010">
                  <c:v>8.8999999999999996E-2</c:v>
                </c:pt>
                <c:pt idx="15011">
                  <c:v>8.8999999999999996E-2</c:v>
                </c:pt>
                <c:pt idx="15012">
                  <c:v>8.8999999999999996E-2</c:v>
                </c:pt>
                <c:pt idx="15013">
                  <c:v>8.7999999999999995E-2</c:v>
                </c:pt>
                <c:pt idx="15014">
                  <c:v>8.7999999999999995E-2</c:v>
                </c:pt>
                <c:pt idx="15015">
                  <c:v>8.8999999999999996E-2</c:v>
                </c:pt>
                <c:pt idx="15016">
                  <c:v>8.8999999999999996E-2</c:v>
                </c:pt>
                <c:pt idx="15017">
                  <c:v>8.8999999999999996E-2</c:v>
                </c:pt>
                <c:pt idx="15018">
                  <c:v>8.8999999999999996E-2</c:v>
                </c:pt>
                <c:pt idx="15019">
                  <c:v>8.7999999999999995E-2</c:v>
                </c:pt>
                <c:pt idx="15020">
                  <c:v>8.7999999999999995E-2</c:v>
                </c:pt>
                <c:pt idx="15021">
                  <c:v>8.7999999999999995E-2</c:v>
                </c:pt>
                <c:pt idx="15022">
                  <c:v>8.7999999999999995E-2</c:v>
                </c:pt>
                <c:pt idx="15023">
                  <c:v>8.7999999999999995E-2</c:v>
                </c:pt>
                <c:pt idx="15024">
                  <c:v>8.7999999999999995E-2</c:v>
                </c:pt>
                <c:pt idx="15025">
                  <c:v>8.7999999999999995E-2</c:v>
                </c:pt>
                <c:pt idx="15026">
                  <c:v>8.7999999999999995E-2</c:v>
                </c:pt>
                <c:pt idx="15027">
                  <c:v>8.8999999999999996E-2</c:v>
                </c:pt>
                <c:pt idx="15028">
                  <c:v>8.8999999999999996E-2</c:v>
                </c:pt>
                <c:pt idx="15029">
                  <c:v>8.6999999999999994E-2</c:v>
                </c:pt>
                <c:pt idx="15030">
                  <c:v>8.7999999999999995E-2</c:v>
                </c:pt>
                <c:pt idx="15031">
                  <c:v>8.7999999999999995E-2</c:v>
                </c:pt>
                <c:pt idx="15032">
                  <c:v>8.7999999999999995E-2</c:v>
                </c:pt>
                <c:pt idx="15033">
                  <c:v>8.7999999999999995E-2</c:v>
                </c:pt>
                <c:pt idx="15034">
                  <c:v>8.8999999999999996E-2</c:v>
                </c:pt>
                <c:pt idx="15035">
                  <c:v>8.7999999999999995E-2</c:v>
                </c:pt>
                <c:pt idx="15036">
                  <c:v>8.7999999999999995E-2</c:v>
                </c:pt>
                <c:pt idx="15037">
                  <c:v>8.7999999999999995E-2</c:v>
                </c:pt>
                <c:pt idx="15038">
                  <c:v>8.8999999999999996E-2</c:v>
                </c:pt>
                <c:pt idx="15039">
                  <c:v>0.09</c:v>
                </c:pt>
                <c:pt idx="15040">
                  <c:v>0.09</c:v>
                </c:pt>
                <c:pt idx="15041">
                  <c:v>0.09</c:v>
                </c:pt>
                <c:pt idx="15042">
                  <c:v>8.8999999999999996E-2</c:v>
                </c:pt>
                <c:pt idx="15043">
                  <c:v>8.8999999999999996E-2</c:v>
                </c:pt>
                <c:pt idx="15044">
                  <c:v>8.8999999999999996E-2</c:v>
                </c:pt>
                <c:pt idx="15045">
                  <c:v>0.09</c:v>
                </c:pt>
                <c:pt idx="15046">
                  <c:v>8.7999999999999995E-2</c:v>
                </c:pt>
                <c:pt idx="15047">
                  <c:v>8.7999999999999995E-2</c:v>
                </c:pt>
                <c:pt idx="15048">
                  <c:v>8.8999999999999996E-2</c:v>
                </c:pt>
                <c:pt idx="15049">
                  <c:v>8.7999999999999995E-2</c:v>
                </c:pt>
                <c:pt idx="15050">
                  <c:v>8.7999999999999995E-2</c:v>
                </c:pt>
                <c:pt idx="15051">
                  <c:v>8.7999999999999995E-2</c:v>
                </c:pt>
                <c:pt idx="15052">
                  <c:v>8.7999999999999995E-2</c:v>
                </c:pt>
                <c:pt idx="15053">
                  <c:v>8.8999999999999996E-2</c:v>
                </c:pt>
                <c:pt idx="15054">
                  <c:v>0.09</c:v>
                </c:pt>
                <c:pt idx="15055">
                  <c:v>8.8999999999999996E-2</c:v>
                </c:pt>
                <c:pt idx="15056">
                  <c:v>8.7999999999999995E-2</c:v>
                </c:pt>
                <c:pt idx="15057">
                  <c:v>8.7999999999999995E-2</c:v>
                </c:pt>
                <c:pt idx="15058">
                  <c:v>8.7999999999999995E-2</c:v>
                </c:pt>
                <c:pt idx="15059">
                  <c:v>8.7999999999999995E-2</c:v>
                </c:pt>
                <c:pt idx="15060">
                  <c:v>8.7999999999999995E-2</c:v>
                </c:pt>
                <c:pt idx="15061">
                  <c:v>8.6999999999999994E-2</c:v>
                </c:pt>
                <c:pt idx="15062">
                  <c:v>8.6999999999999994E-2</c:v>
                </c:pt>
                <c:pt idx="15063">
                  <c:v>8.7999999999999995E-2</c:v>
                </c:pt>
                <c:pt idx="15064">
                  <c:v>8.6999999999999994E-2</c:v>
                </c:pt>
                <c:pt idx="15065">
                  <c:v>8.7999999999999995E-2</c:v>
                </c:pt>
                <c:pt idx="15066">
                  <c:v>8.7999999999999995E-2</c:v>
                </c:pt>
                <c:pt idx="15067">
                  <c:v>8.6999999999999994E-2</c:v>
                </c:pt>
                <c:pt idx="15068">
                  <c:v>8.7999999999999995E-2</c:v>
                </c:pt>
                <c:pt idx="15069">
                  <c:v>8.7999999999999995E-2</c:v>
                </c:pt>
                <c:pt idx="15070">
                  <c:v>8.7999999999999995E-2</c:v>
                </c:pt>
                <c:pt idx="15071">
                  <c:v>8.6999999999999994E-2</c:v>
                </c:pt>
                <c:pt idx="15072">
                  <c:v>8.6999999999999994E-2</c:v>
                </c:pt>
                <c:pt idx="15073">
                  <c:v>8.7999999999999995E-2</c:v>
                </c:pt>
                <c:pt idx="15074">
                  <c:v>8.7999999999999995E-2</c:v>
                </c:pt>
                <c:pt idx="15075">
                  <c:v>8.7999999999999995E-2</c:v>
                </c:pt>
                <c:pt idx="15076">
                  <c:v>8.7999999999999995E-2</c:v>
                </c:pt>
                <c:pt idx="15077">
                  <c:v>8.7999999999999995E-2</c:v>
                </c:pt>
                <c:pt idx="15078">
                  <c:v>8.6999999999999994E-2</c:v>
                </c:pt>
                <c:pt idx="15079">
                  <c:v>8.6999999999999994E-2</c:v>
                </c:pt>
                <c:pt idx="15080">
                  <c:v>8.7999999999999995E-2</c:v>
                </c:pt>
                <c:pt idx="15081">
                  <c:v>8.5999999999999993E-2</c:v>
                </c:pt>
                <c:pt idx="15082">
                  <c:v>8.6999999999999994E-2</c:v>
                </c:pt>
                <c:pt idx="15083">
                  <c:v>8.7999999999999995E-2</c:v>
                </c:pt>
                <c:pt idx="15084">
                  <c:v>8.7999999999999995E-2</c:v>
                </c:pt>
                <c:pt idx="15085">
                  <c:v>8.6999999999999994E-2</c:v>
                </c:pt>
                <c:pt idx="15086">
                  <c:v>8.6999999999999994E-2</c:v>
                </c:pt>
                <c:pt idx="15087">
                  <c:v>8.6999999999999994E-2</c:v>
                </c:pt>
                <c:pt idx="15088">
                  <c:v>8.6999999999999994E-2</c:v>
                </c:pt>
                <c:pt idx="15089">
                  <c:v>8.6999999999999994E-2</c:v>
                </c:pt>
                <c:pt idx="15090">
                  <c:v>8.6999999999999994E-2</c:v>
                </c:pt>
                <c:pt idx="15091">
                  <c:v>8.7999999999999995E-2</c:v>
                </c:pt>
                <c:pt idx="15092">
                  <c:v>8.6999999999999994E-2</c:v>
                </c:pt>
                <c:pt idx="15093">
                  <c:v>8.5999999999999993E-2</c:v>
                </c:pt>
                <c:pt idx="15094">
                  <c:v>8.6999999999999994E-2</c:v>
                </c:pt>
                <c:pt idx="15095">
                  <c:v>8.7999999999999995E-2</c:v>
                </c:pt>
                <c:pt idx="15096">
                  <c:v>8.7999999999999995E-2</c:v>
                </c:pt>
                <c:pt idx="15097">
                  <c:v>8.6999999999999994E-2</c:v>
                </c:pt>
                <c:pt idx="15098">
                  <c:v>8.6999999999999994E-2</c:v>
                </c:pt>
                <c:pt idx="15099">
                  <c:v>8.7999999999999995E-2</c:v>
                </c:pt>
                <c:pt idx="15100">
                  <c:v>8.7999999999999995E-2</c:v>
                </c:pt>
                <c:pt idx="15101">
                  <c:v>8.8999999999999996E-2</c:v>
                </c:pt>
                <c:pt idx="15102">
                  <c:v>8.7999999999999995E-2</c:v>
                </c:pt>
                <c:pt idx="15103">
                  <c:v>8.7999999999999995E-2</c:v>
                </c:pt>
                <c:pt idx="15104">
                  <c:v>8.7999999999999995E-2</c:v>
                </c:pt>
                <c:pt idx="15105">
                  <c:v>8.7999999999999995E-2</c:v>
                </c:pt>
                <c:pt idx="15106">
                  <c:v>8.7999999999999995E-2</c:v>
                </c:pt>
                <c:pt idx="15107">
                  <c:v>8.8999999999999996E-2</c:v>
                </c:pt>
                <c:pt idx="15108">
                  <c:v>8.8999999999999996E-2</c:v>
                </c:pt>
                <c:pt idx="15109">
                  <c:v>8.7999999999999995E-2</c:v>
                </c:pt>
                <c:pt idx="15110">
                  <c:v>8.7999999999999995E-2</c:v>
                </c:pt>
                <c:pt idx="15111">
                  <c:v>8.8999999999999996E-2</c:v>
                </c:pt>
                <c:pt idx="15112">
                  <c:v>8.8999999999999996E-2</c:v>
                </c:pt>
                <c:pt idx="15113">
                  <c:v>0.09</c:v>
                </c:pt>
                <c:pt idx="15114">
                  <c:v>8.8999999999999996E-2</c:v>
                </c:pt>
                <c:pt idx="15115">
                  <c:v>8.7999999999999995E-2</c:v>
                </c:pt>
                <c:pt idx="15116">
                  <c:v>8.7999999999999995E-2</c:v>
                </c:pt>
                <c:pt idx="15117">
                  <c:v>8.8999999999999996E-2</c:v>
                </c:pt>
                <c:pt idx="15118">
                  <c:v>8.7999999999999995E-2</c:v>
                </c:pt>
                <c:pt idx="15119">
                  <c:v>8.8999999999999996E-2</c:v>
                </c:pt>
                <c:pt idx="15120">
                  <c:v>8.7999999999999995E-2</c:v>
                </c:pt>
                <c:pt idx="15121">
                  <c:v>8.8999999999999996E-2</c:v>
                </c:pt>
                <c:pt idx="15122">
                  <c:v>8.7999999999999995E-2</c:v>
                </c:pt>
                <c:pt idx="15123">
                  <c:v>8.7999999999999995E-2</c:v>
                </c:pt>
                <c:pt idx="15124">
                  <c:v>8.7999999999999995E-2</c:v>
                </c:pt>
                <c:pt idx="15125">
                  <c:v>8.8999999999999996E-2</c:v>
                </c:pt>
                <c:pt idx="15126">
                  <c:v>8.8999999999999996E-2</c:v>
                </c:pt>
                <c:pt idx="15127">
                  <c:v>8.7999999999999995E-2</c:v>
                </c:pt>
                <c:pt idx="15128">
                  <c:v>8.6999999999999994E-2</c:v>
                </c:pt>
                <c:pt idx="15129">
                  <c:v>8.6999999999999994E-2</c:v>
                </c:pt>
                <c:pt idx="15130">
                  <c:v>8.7999999999999995E-2</c:v>
                </c:pt>
                <c:pt idx="15131">
                  <c:v>8.6999999999999994E-2</c:v>
                </c:pt>
                <c:pt idx="15132">
                  <c:v>8.6999999999999994E-2</c:v>
                </c:pt>
                <c:pt idx="15133">
                  <c:v>8.6999999999999994E-2</c:v>
                </c:pt>
                <c:pt idx="15134">
                  <c:v>8.6999999999999994E-2</c:v>
                </c:pt>
                <c:pt idx="15135">
                  <c:v>8.6999999999999994E-2</c:v>
                </c:pt>
                <c:pt idx="15136">
                  <c:v>8.6999999999999994E-2</c:v>
                </c:pt>
                <c:pt idx="15137">
                  <c:v>8.6999999999999994E-2</c:v>
                </c:pt>
                <c:pt idx="15138">
                  <c:v>8.7999999999999995E-2</c:v>
                </c:pt>
                <c:pt idx="15139">
                  <c:v>8.7999999999999995E-2</c:v>
                </c:pt>
                <c:pt idx="15140">
                  <c:v>8.6999999999999994E-2</c:v>
                </c:pt>
                <c:pt idx="15141">
                  <c:v>8.7999999999999995E-2</c:v>
                </c:pt>
                <c:pt idx="15142">
                  <c:v>8.8999999999999996E-2</c:v>
                </c:pt>
                <c:pt idx="15143">
                  <c:v>8.8999999999999996E-2</c:v>
                </c:pt>
                <c:pt idx="15144">
                  <c:v>8.7999999999999995E-2</c:v>
                </c:pt>
                <c:pt idx="15145">
                  <c:v>8.8999999999999996E-2</c:v>
                </c:pt>
                <c:pt idx="15146">
                  <c:v>8.8999999999999996E-2</c:v>
                </c:pt>
                <c:pt idx="15147">
                  <c:v>8.8999999999999996E-2</c:v>
                </c:pt>
                <c:pt idx="15148">
                  <c:v>8.8999999999999996E-2</c:v>
                </c:pt>
                <c:pt idx="15149">
                  <c:v>0.09</c:v>
                </c:pt>
                <c:pt idx="15150">
                  <c:v>0.09</c:v>
                </c:pt>
                <c:pt idx="15151">
                  <c:v>0.09</c:v>
                </c:pt>
                <c:pt idx="15152">
                  <c:v>8.8999999999999996E-2</c:v>
                </c:pt>
                <c:pt idx="15153">
                  <c:v>0.09</c:v>
                </c:pt>
                <c:pt idx="15154">
                  <c:v>0.09</c:v>
                </c:pt>
                <c:pt idx="15155">
                  <c:v>8.8999999999999996E-2</c:v>
                </c:pt>
                <c:pt idx="15156">
                  <c:v>8.8999999999999996E-2</c:v>
                </c:pt>
                <c:pt idx="15157">
                  <c:v>8.8999999999999996E-2</c:v>
                </c:pt>
                <c:pt idx="15158">
                  <c:v>8.8999999999999996E-2</c:v>
                </c:pt>
                <c:pt idx="15159">
                  <c:v>0.09</c:v>
                </c:pt>
                <c:pt idx="15160">
                  <c:v>0.09</c:v>
                </c:pt>
                <c:pt idx="15161">
                  <c:v>8.8999999999999996E-2</c:v>
                </c:pt>
                <c:pt idx="15162">
                  <c:v>8.8999999999999996E-2</c:v>
                </c:pt>
                <c:pt idx="15163">
                  <c:v>8.7999999999999995E-2</c:v>
                </c:pt>
                <c:pt idx="15164">
                  <c:v>8.7999999999999995E-2</c:v>
                </c:pt>
                <c:pt idx="15165">
                  <c:v>8.7999999999999995E-2</c:v>
                </c:pt>
                <c:pt idx="15166">
                  <c:v>8.8999999999999996E-2</c:v>
                </c:pt>
                <c:pt idx="15167">
                  <c:v>8.8999999999999996E-2</c:v>
                </c:pt>
                <c:pt idx="15168">
                  <c:v>8.7999999999999995E-2</c:v>
                </c:pt>
                <c:pt idx="15169">
                  <c:v>8.7999999999999995E-2</c:v>
                </c:pt>
                <c:pt idx="15170">
                  <c:v>8.7999999999999995E-2</c:v>
                </c:pt>
                <c:pt idx="15171">
                  <c:v>8.7999999999999995E-2</c:v>
                </c:pt>
                <c:pt idx="15172">
                  <c:v>8.7999999999999995E-2</c:v>
                </c:pt>
                <c:pt idx="15173">
                  <c:v>8.6999999999999994E-2</c:v>
                </c:pt>
                <c:pt idx="15174">
                  <c:v>8.6999999999999994E-2</c:v>
                </c:pt>
                <c:pt idx="15175">
                  <c:v>8.6999999999999994E-2</c:v>
                </c:pt>
                <c:pt idx="15176">
                  <c:v>8.7999999999999995E-2</c:v>
                </c:pt>
                <c:pt idx="15177">
                  <c:v>8.6999999999999994E-2</c:v>
                </c:pt>
                <c:pt idx="15178">
                  <c:v>8.6999999999999994E-2</c:v>
                </c:pt>
                <c:pt idx="15179">
                  <c:v>8.7999999999999995E-2</c:v>
                </c:pt>
                <c:pt idx="15180">
                  <c:v>8.7999999999999995E-2</c:v>
                </c:pt>
                <c:pt idx="15181">
                  <c:v>8.7999999999999995E-2</c:v>
                </c:pt>
                <c:pt idx="15182">
                  <c:v>8.7999999999999995E-2</c:v>
                </c:pt>
                <c:pt idx="15183">
                  <c:v>8.6999999999999994E-2</c:v>
                </c:pt>
                <c:pt idx="15184">
                  <c:v>8.6999999999999994E-2</c:v>
                </c:pt>
                <c:pt idx="15185">
                  <c:v>8.7999999999999995E-2</c:v>
                </c:pt>
                <c:pt idx="15186">
                  <c:v>8.7999999999999995E-2</c:v>
                </c:pt>
                <c:pt idx="15187">
                  <c:v>8.7999999999999995E-2</c:v>
                </c:pt>
                <c:pt idx="15188">
                  <c:v>8.6999999999999994E-2</c:v>
                </c:pt>
                <c:pt idx="15189">
                  <c:v>8.6999999999999994E-2</c:v>
                </c:pt>
                <c:pt idx="15190">
                  <c:v>8.6999999999999994E-2</c:v>
                </c:pt>
                <c:pt idx="15191">
                  <c:v>8.6999999999999994E-2</c:v>
                </c:pt>
                <c:pt idx="15192">
                  <c:v>8.6999999999999994E-2</c:v>
                </c:pt>
                <c:pt idx="15193">
                  <c:v>8.6999999999999994E-2</c:v>
                </c:pt>
                <c:pt idx="15194">
                  <c:v>8.6999999999999994E-2</c:v>
                </c:pt>
                <c:pt idx="15195">
                  <c:v>8.6999999999999994E-2</c:v>
                </c:pt>
                <c:pt idx="15196">
                  <c:v>8.5999999999999993E-2</c:v>
                </c:pt>
                <c:pt idx="15197">
                  <c:v>8.6999999999999994E-2</c:v>
                </c:pt>
                <c:pt idx="15198">
                  <c:v>8.6999999999999994E-2</c:v>
                </c:pt>
                <c:pt idx="15199">
                  <c:v>8.6999999999999994E-2</c:v>
                </c:pt>
                <c:pt idx="15200">
                  <c:v>8.5999999999999993E-2</c:v>
                </c:pt>
                <c:pt idx="15201">
                  <c:v>8.6999999999999994E-2</c:v>
                </c:pt>
                <c:pt idx="15202">
                  <c:v>8.6999999999999994E-2</c:v>
                </c:pt>
                <c:pt idx="15203">
                  <c:v>8.6999999999999994E-2</c:v>
                </c:pt>
                <c:pt idx="15204">
                  <c:v>8.6999999999999994E-2</c:v>
                </c:pt>
                <c:pt idx="15205">
                  <c:v>8.6999999999999994E-2</c:v>
                </c:pt>
                <c:pt idx="15206">
                  <c:v>8.5999999999999993E-2</c:v>
                </c:pt>
                <c:pt idx="15207">
                  <c:v>8.5999999999999993E-2</c:v>
                </c:pt>
                <c:pt idx="15208">
                  <c:v>8.6999999999999994E-2</c:v>
                </c:pt>
                <c:pt idx="15209">
                  <c:v>8.5999999999999993E-2</c:v>
                </c:pt>
                <c:pt idx="15210">
                  <c:v>8.5999999999999993E-2</c:v>
                </c:pt>
                <c:pt idx="15211">
                  <c:v>8.5999999999999993E-2</c:v>
                </c:pt>
                <c:pt idx="15212">
                  <c:v>8.5999999999999993E-2</c:v>
                </c:pt>
                <c:pt idx="15213">
                  <c:v>8.5999999999999993E-2</c:v>
                </c:pt>
                <c:pt idx="15214">
                  <c:v>8.5999999999999993E-2</c:v>
                </c:pt>
                <c:pt idx="15215">
                  <c:v>8.5999999999999993E-2</c:v>
                </c:pt>
                <c:pt idx="15216">
                  <c:v>8.5999999999999993E-2</c:v>
                </c:pt>
                <c:pt idx="15217">
                  <c:v>8.6999999999999994E-2</c:v>
                </c:pt>
                <c:pt idx="15218">
                  <c:v>8.6999999999999994E-2</c:v>
                </c:pt>
                <c:pt idx="15219">
                  <c:v>8.5999999999999993E-2</c:v>
                </c:pt>
                <c:pt idx="15220">
                  <c:v>8.5999999999999993E-2</c:v>
                </c:pt>
                <c:pt idx="15221">
                  <c:v>8.5999999999999993E-2</c:v>
                </c:pt>
                <c:pt idx="15222">
                  <c:v>8.5999999999999993E-2</c:v>
                </c:pt>
                <c:pt idx="15223">
                  <c:v>8.5999999999999993E-2</c:v>
                </c:pt>
                <c:pt idx="15224">
                  <c:v>8.5999999999999993E-2</c:v>
                </c:pt>
                <c:pt idx="15225">
                  <c:v>8.5999999999999993E-2</c:v>
                </c:pt>
                <c:pt idx="15226">
                  <c:v>8.5999999999999993E-2</c:v>
                </c:pt>
                <c:pt idx="15227">
                  <c:v>8.5999999999999993E-2</c:v>
                </c:pt>
                <c:pt idx="15228">
                  <c:v>8.5999999999999993E-2</c:v>
                </c:pt>
                <c:pt idx="15229">
                  <c:v>8.5999999999999993E-2</c:v>
                </c:pt>
                <c:pt idx="15230">
                  <c:v>8.6999999999999994E-2</c:v>
                </c:pt>
                <c:pt idx="15231">
                  <c:v>8.5999999999999993E-2</c:v>
                </c:pt>
                <c:pt idx="15232">
                  <c:v>8.6999999999999994E-2</c:v>
                </c:pt>
                <c:pt idx="15233">
                  <c:v>8.5999999999999993E-2</c:v>
                </c:pt>
                <c:pt idx="15234">
                  <c:v>8.6999999999999994E-2</c:v>
                </c:pt>
                <c:pt idx="15235">
                  <c:v>8.5999999999999993E-2</c:v>
                </c:pt>
                <c:pt idx="15236">
                  <c:v>8.5999999999999993E-2</c:v>
                </c:pt>
                <c:pt idx="15237">
                  <c:v>8.5999999999999993E-2</c:v>
                </c:pt>
                <c:pt idx="15238">
                  <c:v>8.6999999999999994E-2</c:v>
                </c:pt>
                <c:pt idx="15239">
                  <c:v>8.6999999999999994E-2</c:v>
                </c:pt>
                <c:pt idx="15240">
                  <c:v>8.6999999999999994E-2</c:v>
                </c:pt>
                <c:pt idx="15241">
                  <c:v>8.6999999999999994E-2</c:v>
                </c:pt>
                <c:pt idx="15242">
                  <c:v>8.7999999999999995E-2</c:v>
                </c:pt>
                <c:pt idx="15243">
                  <c:v>8.5999999999999993E-2</c:v>
                </c:pt>
                <c:pt idx="15244">
                  <c:v>8.5999999999999993E-2</c:v>
                </c:pt>
                <c:pt idx="15245">
                  <c:v>8.6999999999999994E-2</c:v>
                </c:pt>
                <c:pt idx="15246">
                  <c:v>8.6999999999999994E-2</c:v>
                </c:pt>
                <c:pt idx="15247">
                  <c:v>8.6999999999999994E-2</c:v>
                </c:pt>
                <c:pt idx="15248">
                  <c:v>8.6999999999999994E-2</c:v>
                </c:pt>
                <c:pt idx="15249">
                  <c:v>8.6999999999999994E-2</c:v>
                </c:pt>
                <c:pt idx="15250">
                  <c:v>8.7999999999999995E-2</c:v>
                </c:pt>
                <c:pt idx="15251">
                  <c:v>8.7999999999999995E-2</c:v>
                </c:pt>
                <c:pt idx="15252">
                  <c:v>8.7999999999999995E-2</c:v>
                </c:pt>
                <c:pt idx="15253">
                  <c:v>8.7999999999999995E-2</c:v>
                </c:pt>
                <c:pt idx="15254">
                  <c:v>8.7999999999999995E-2</c:v>
                </c:pt>
                <c:pt idx="15255">
                  <c:v>8.7999999999999995E-2</c:v>
                </c:pt>
                <c:pt idx="15256">
                  <c:v>8.7999999999999995E-2</c:v>
                </c:pt>
                <c:pt idx="15257">
                  <c:v>8.8999999999999996E-2</c:v>
                </c:pt>
                <c:pt idx="15258">
                  <c:v>8.7999999999999995E-2</c:v>
                </c:pt>
                <c:pt idx="15259">
                  <c:v>8.8999999999999996E-2</c:v>
                </c:pt>
                <c:pt idx="15260">
                  <c:v>8.8999999999999996E-2</c:v>
                </c:pt>
                <c:pt idx="15261">
                  <c:v>8.8999999999999996E-2</c:v>
                </c:pt>
                <c:pt idx="15262">
                  <c:v>8.8999999999999996E-2</c:v>
                </c:pt>
                <c:pt idx="15263">
                  <c:v>8.8999999999999996E-2</c:v>
                </c:pt>
                <c:pt idx="15264">
                  <c:v>8.8999999999999996E-2</c:v>
                </c:pt>
                <c:pt idx="15265">
                  <c:v>8.8999999999999996E-2</c:v>
                </c:pt>
                <c:pt idx="15266">
                  <c:v>8.8999999999999996E-2</c:v>
                </c:pt>
                <c:pt idx="15267">
                  <c:v>8.8999999999999996E-2</c:v>
                </c:pt>
                <c:pt idx="15268">
                  <c:v>8.8999999999999996E-2</c:v>
                </c:pt>
                <c:pt idx="15269">
                  <c:v>8.8999999999999996E-2</c:v>
                </c:pt>
                <c:pt idx="15270">
                  <c:v>8.8999999999999996E-2</c:v>
                </c:pt>
                <c:pt idx="15271">
                  <c:v>8.8999999999999996E-2</c:v>
                </c:pt>
                <c:pt idx="15272">
                  <c:v>8.8999999999999996E-2</c:v>
                </c:pt>
                <c:pt idx="15273">
                  <c:v>8.8999999999999996E-2</c:v>
                </c:pt>
                <c:pt idx="15274">
                  <c:v>8.8999999999999996E-2</c:v>
                </c:pt>
                <c:pt idx="15275">
                  <c:v>8.8999999999999996E-2</c:v>
                </c:pt>
                <c:pt idx="15276">
                  <c:v>8.8999999999999996E-2</c:v>
                </c:pt>
                <c:pt idx="15277">
                  <c:v>8.7999999999999995E-2</c:v>
                </c:pt>
                <c:pt idx="15278">
                  <c:v>8.7999999999999995E-2</c:v>
                </c:pt>
                <c:pt idx="15279">
                  <c:v>8.7999999999999995E-2</c:v>
                </c:pt>
                <c:pt idx="15280">
                  <c:v>8.7999999999999995E-2</c:v>
                </c:pt>
                <c:pt idx="15281">
                  <c:v>8.8999999999999996E-2</c:v>
                </c:pt>
                <c:pt idx="15282">
                  <c:v>8.8999999999999996E-2</c:v>
                </c:pt>
                <c:pt idx="15283">
                  <c:v>8.8999999999999996E-2</c:v>
                </c:pt>
                <c:pt idx="15284">
                  <c:v>8.6999999999999994E-2</c:v>
                </c:pt>
                <c:pt idx="15285">
                  <c:v>8.7999999999999995E-2</c:v>
                </c:pt>
                <c:pt idx="15286">
                  <c:v>8.7999999999999995E-2</c:v>
                </c:pt>
                <c:pt idx="15287">
                  <c:v>8.7999999999999995E-2</c:v>
                </c:pt>
                <c:pt idx="15288">
                  <c:v>8.7999999999999995E-2</c:v>
                </c:pt>
                <c:pt idx="15289">
                  <c:v>8.7999999999999995E-2</c:v>
                </c:pt>
                <c:pt idx="15290">
                  <c:v>8.6999999999999994E-2</c:v>
                </c:pt>
                <c:pt idx="15291">
                  <c:v>8.7999999999999995E-2</c:v>
                </c:pt>
                <c:pt idx="15292">
                  <c:v>8.7999999999999995E-2</c:v>
                </c:pt>
                <c:pt idx="15293">
                  <c:v>8.7999999999999995E-2</c:v>
                </c:pt>
                <c:pt idx="15294">
                  <c:v>8.7999999999999995E-2</c:v>
                </c:pt>
                <c:pt idx="15295">
                  <c:v>8.7999999999999995E-2</c:v>
                </c:pt>
                <c:pt idx="15296">
                  <c:v>8.6999999999999994E-2</c:v>
                </c:pt>
                <c:pt idx="15297">
                  <c:v>8.7999999999999995E-2</c:v>
                </c:pt>
                <c:pt idx="15298">
                  <c:v>8.6999999999999994E-2</c:v>
                </c:pt>
                <c:pt idx="15299">
                  <c:v>8.6999999999999994E-2</c:v>
                </c:pt>
                <c:pt idx="15300">
                  <c:v>8.6999999999999994E-2</c:v>
                </c:pt>
                <c:pt idx="15301">
                  <c:v>8.6999999999999994E-2</c:v>
                </c:pt>
                <c:pt idx="15302">
                  <c:v>8.7999999999999995E-2</c:v>
                </c:pt>
                <c:pt idx="15303">
                  <c:v>8.7999999999999995E-2</c:v>
                </c:pt>
                <c:pt idx="15304">
                  <c:v>8.7999999999999995E-2</c:v>
                </c:pt>
                <c:pt idx="15305">
                  <c:v>8.7999999999999995E-2</c:v>
                </c:pt>
                <c:pt idx="15306">
                  <c:v>8.7999999999999995E-2</c:v>
                </c:pt>
                <c:pt idx="15307">
                  <c:v>8.7999999999999995E-2</c:v>
                </c:pt>
                <c:pt idx="15308">
                  <c:v>8.7999999999999995E-2</c:v>
                </c:pt>
                <c:pt idx="15309">
                  <c:v>8.6999999999999994E-2</c:v>
                </c:pt>
                <c:pt idx="15310">
                  <c:v>8.6999999999999994E-2</c:v>
                </c:pt>
                <c:pt idx="15311">
                  <c:v>8.6999999999999994E-2</c:v>
                </c:pt>
                <c:pt idx="15312">
                  <c:v>8.6999999999999994E-2</c:v>
                </c:pt>
                <c:pt idx="15313">
                  <c:v>8.6999999999999994E-2</c:v>
                </c:pt>
                <c:pt idx="15314">
                  <c:v>8.6999999999999994E-2</c:v>
                </c:pt>
                <c:pt idx="15315">
                  <c:v>8.6999999999999994E-2</c:v>
                </c:pt>
                <c:pt idx="15316">
                  <c:v>8.7999999999999995E-2</c:v>
                </c:pt>
                <c:pt idx="15317">
                  <c:v>8.7999999999999995E-2</c:v>
                </c:pt>
                <c:pt idx="15318">
                  <c:v>8.7999999999999995E-2</c:v>
                </c:pt>
                <c:pt idx="15319">
                  <c:v>8.7999999999999995E-2</c:v>
                </c:pt>
                <c:pt idx="15320">
                  <c:v>8.7999999999999995E-2</c:v>
                </c:pt>
                <c:pt idx="15321">
                  <c:v>8.7999999999999995E-2</c:v>
                </c:pt>
                <c:pt idx="15322">
                  <c:v>8.7999999999999995E-2</c:v>
                </c:pt>
                <c:pt idx="15323">
                  <c:v>8.7999999999999995E-2</c:v>
                </c:pt>
                <c:pt idx="15324">
                  <c:v>8.7999999999999995E-2</c:v>
                </c:pt>
                <c:pt idx="15325">
                  <c:v>8.7999999999999995E-2</c:v>
                </c:pt>
                <c:pt idx="15326">
                  <c:v>8.7999999999999995E-2</c:v>
                </c:pt>
                <c:pt idx="15327">
                  <c:v>8.7999999999999995E-2</c:v>
                </c:pt>
                <c:pt idx="15328">
                  <c:v>8.7999999999999995E-2</c:v>
                </c:pt>
                <c:pt idx="15329">
                  <c:v>8.6999999999999994E-2</c:v>
                </c:pt>
                <c:pt idx="15330">
                  <c:v>8.6999999999999994E-2</c:v>
                </c:pt>
                <c:pt idx="15331">
                  <c:v>8.7999999999999995E-2</c:v>
                </c:pt>
                <c:pt idx="15332">
                  <c:v>8.6999999999999994E-2</c:v>
                </c:pt>
                <c:pt idx="15333">
                  <c:v>8.7999999999999995E-2</c:v>
                </c:pt>
                <c:pt idx="15334">
                  <c:v>8.6999999999999994E-2</c:v>
                </c:pt>
                <c:pt idx="15335">
                  <c:v>8.6999999999999994E-2</c:v>
                </c:pt>
                <c:pt idx="15336">
                  <c:v>8.6999999999999994E-2</c:v>
                </c:pt>
                <c:pt idx="15337">
                  <c:v>8.7999999999999995E-2</c:v>
                </c:pt>
                <c:pt idx="15338">
                  <c:v>8.6999999999999994E-2</c:v>
                </c:pt>
                <c:pt idx="15339">
                  <c:v>8.7999999999999995E-2</c:v>
                </c:pt>
                <c:pt idx="15340">
                  <c:v>8.6999999999999994E-2</c:v>
                </c:pt>
                <c:pt idx="15341">
                  <c:v>8.7999999999999995E-2</c:v>
                </c:pt>
                <c:pt idx="15342">
                  <c:v>8.7999999999999995E-2</c:v>
                </c:pt>
                <c:pt idx="15343">
                  <c:v>8.7999999999999995E-2</c:v>
                </c:pt>
                <c:pt idx="15344">
                  <c:v>8.7999999999999995E-2</c:v>
                </c:pt>
                <c:pt idx="15345">
                  <c:v>8.7999999999999995E-2</c:v>
                </c:pt>
                <c:pt idx="15346">
                  <c:v>8.7999999999999995E-2</c:v>
                </c:pt>
                <c:pt idx="15347">
                  <c:v>8.8999999999999996E-2</c:v>
                </c:pt>
                <c:pt idx="15348">
                  <c:v>8.7999999999999995E-2</c:v>
                </c:pt>
                <c:pt idx="15349">
                  <c:v>8.8999999999999996E-2</c:v>
                </c:pt>
                <c:pt idx="15350">
                  <c:v>8.8999999999999996E-2</c:v>
                </c:pt>
                <c:pt idx="15351">
                  <c:v>8.8999999999999996E-2</c:v>
                </c:pt>
                <c:pt idx="15352">
                  <c:v>8.7999999999999995E-2</c:v>
                </c:pt>
                <c:pt idx="15353">
                  <c:v>8.8999999999999996E-2</c:v>
                </c:pt>
                <c:pt idx="15354">
                  <c:v>8.8999999999999996E-2</c:v>
                </c:pt>
                <c:pt idx="15355">
                  <c:v>8.8999999999999996E-2</c:v>
                </c:pt>
                <c:pt idx="15356">
                  <c:v>8.8999999999999996E-2</c:v>
                </c:pt>
                <c:pt idx="15357">
                  <c:v>8.7999999999999995E-2</c:v>
                </c:pt>
                <c:pt idx="15358">
                  <c:v>8.7999999999999995E-2</c:v>
                </c:pt>
                <c:pt idx="15359">
                  <c:v>8.7999999999999995E-2</c:v>
                </c:pt>
                <c:pt idx="15360">
                  <c:v>8.7999999999999995E-2</c:v>
                </c:pt>
                <c:pt idx="15361">
                  <c:v>8.7999999999999995E-2</c:v>
                </c:pt>
                <c:pt idx="15362">
                  <c:v>8.7999999999999995E-2</c:v>
                </c:pt>
                <c:pt idx="15363">
                  <c:v>8.7999999999999995E-2</c:v>
                </c:pt>
                <c:pt idx="15364">
                  <c:v>8.7999999999999995E-2</c:v>
                </c:pt>
                <c:pt idx="15365">
                  <c:v>8.7999999999999995E-2</c:v>
                </c:pt>
                <c:pt idx="15366">
                  <c:v>8.6999999999999994E-2</c:v>
                </c:pt>
                <c:pt idx="15367">
                  <c:v>8.7999999999999995E-2</c:v>
                </c:pt>
                <c:pt idx="15368">
                  <c:v>8.7999999999999995E-2</c:v>
                </c:pt>
                <c:pt idx="15369">
                  <c:v>8.7999999999999995E-2</c:v>
                </c:pt>
                <c:pt idx="15370">
                  <c:v>8.8999999999999996E-2</c:v>
                </c:pt>
                <c:pt idx="15371">
                  <c:v>8.8999999999999996E-2</c:v>
                </c:pt>
                <c:pt idx="15372">
                  <c:v>8.7999999999999995E-2</c:v>
                </c:pt>
                <c:pt idx="15373">
                  <c:v>8.8999999999999996E-2</c:v>
                </c:pt>
                <c:pt idx="15374">
                  <c:v>8.7999999999999995E-2</c:v>
                </c:pt>
                <c:pt idx="15375">
                  <c:v>8.7999999999999995E-2</c:v>
                </c:pt>
                <c:pt idx="15376">
                  <c:v>8.8999999999999996E-2</c:v>
                </c:pt>
                <c:pt idx="15377">
                  <c:v>8.8999999999999996E-2</c:v>
                </c:pt>
                <c:pt idx="15378">
                  <c:v>8.8999999999999996E-2</c:v>
                </c:pt>
                <c:pt idx="15379">
                  <c:v>8.8999999999999996E-2</c:v>
                </c:pt>
                <c:pt idx="15380">
                  <c:v>8.8999999999999996E-2</c:v>
                </c:pt>
                <c:pt idx="15381">
                  <c:v>8.8999999999999996E-2</c:v>
                </c:pt>
                <c:pt idx="15382">
                  <c:v>8.8999999999999996E-2</c:v>
                </c:pt>
                <c:pt idx="15383">
                  <c:v>8.8999999999999996E-2</c:v>
                </c:pt>
                <c:pt idx="15384">
                  <c:v>8.8999999999999996E-2</c:v>
                </c:pt>
                <c:pt idx="15385">
                  <c:v>8.8999999999999996E-2</c:v>
                </c:pt>
                <c:pt idx="15386">
                  <c:v>8.8999999999999996E-2</c:v>
                </c:pt>
                <c:pt idx="15387">
                  <c:v>8.8999999999999996E-2</c:v>
                </c:pt>
                <c:pt idx="15388">
                  <c:v>8.7999999999999995E-2</c:v>
                </c:pt>
                <c:pt idx="15389">
                  <c:v>8.8999999999999996E-2</c:v>
                </c:pt>
                <c:pt idx="15390">
                  <c:v>8.8999999999999996E-2</c:v>
                </c:pt>
                <c:pt idx="15391">
                  <c:v>8.7999999999999995E-2</c:v>
                </c:pt>
                <c:pt idx="15392">
                  <c:v>8.8999999999999996E-2</c:v>
                </c:pt>
                <c:pt idx="15393">
                  <c:v>8.8999999999999996E-2</c:v>
                </c:pt>
                <c:pt idx="15394">
                  <c:v>8.7999999999999995E-2</c:v>
                </c:pt>
                <c:pt idx="15395">
                  <c:v>8.8999999999999996E-2</c:v>
                </c:pt>
                <c:pt idx="15396">
                  <c:v>8.6999999999999994E-2</c:v>
                </c:pt>
                <c:pt idx="15397">
                  <c:v>8.7999999999999995E-2</c:v>
                </c:pt>
                <c:pt idx="15398">
                  <c:v>8.7999999999999995E-2</c:v>
                </c:pt>
                <c:pt idx="15399">
                  <c:v>8.7999999999999995E-2</c:v>
                </c:pt>
                <c:pt idx="15400">
                  <c:v>8.7999999999999995E-2</c:v>
                </c:pt>
                <c:pt idx="15401">
                  <c:v>8.6999999999999994E-2</c:v>
                </c:pt>
                <c:pt idx="15402">
                  <c:v>8.7999999999999995E-2</c:v>
                </c:pt>
                <c:pt idx="15403">
                  <c:v>8.7999999999999995E-2</c:v>
                </c:pt>
                <c:pt idx="15404">
                  <c:v>8.6999999999999994E-2</c:v>
                </c:pt>
                <c:pt idx="15405">
                  <c:v>8.6999999999999994E-2</c:v>
                </c:pt>
                <c:pt idx="15406">
                  <c:v>8.6999999999999994E-2</c:v>
                </c:pt>
                <c:pt idx="15407">
                  <c:v>8.7999999999999995E-2</c:v>
                </c:pt>
                <c:pt idx="15408">
                  <c:v>8.7999999999999995E-2</c:v>
                </c:pt>
                <c:pt idx="15409">
                  <c:v>8.6999999999999994E-2</c:v>
                </c:pt>
                <c:pt idx="15410">
                  <c:v>8.6999999999999994E-2</c:v>
                </c:pt>
                <c:pt idx="15411">
                  <c:v>8.7999999999999995E-2</c:v>
                </c:pt>
                <c:pt idx="15412">
                  <c:v>8.6999999999999994E-2</c:v>
                </c:pt>
                <c:pt idx="15413">
                  <c:v>8.6999999999999994E-2</c:v>
                </c:pt>
                <c:pt idx="15414">
                  <c:v>8.6999999999999994E-2</c:v>
                </c:pt>
                <c:pt idx="15415">
                  <c:v>8.7999999999999995E-2</c:v>
                </c:pt>
                <c:pt idx="15416">
                  <c:v>8.5999999999999993E-2</c:v>
                </c:pt>
                <c:pt idx="15417">
                  <c:v>8.6999999999999994E-2</c:v>
                </c:pt>
                <c:pt idx="15418">
                  <c:v>8.6999999999999994E-2</c:v>
                </c:pt>
                <c:pt idx="15419">
                  <c:v>8.6999999999999994E-2</c:v>
                </c:pt>
                <c:pt idx="15420">
                  <c:v>8.6999999999999994E-2</c:v>
                </c:pt>
                <c:pt idx="15421">
                  <c:v>8.5999999999999993E-2</c:v>
                </c:pt>
                <c:pt idx="15422">
                  <c:v>8.6999999999999994E-2</c:v>
                </c:pt>
                <c:pt idx="15423">
                  <c:v>8.6999999999999994E-2</c:v>
                </c:pt>
                <c:pt idx="15424">
                  <c:v>8.6999999999999994E-2</c:v>
                </c:pt>
                <c:pt idx="15425">
                  <c:v>8.7999999999999995E-2</c:v>
                </c:pt>
                <c:pt idx="15426">
                  <c:v>8.8999999999999996E-2</c:v>
                </c:pt>
                <c:pt idx="15427">
                  <c:v>8.7999999999999995E-2</c:v>
                </c:pt>
                <c:pt idx="15428">
                  <c:v>8.8999999999999996E-2</c:v>
                </c:pt>
                <c:pt idx="15429">
                  <c:v>8.7999999999999995E-2</c:v>
                </c:pt>
                <c:pt idx="15430">
                  <c:v>8.7999999999999995E-2</c:v>
                </c:pt>
                <c:pt idx="15431">
                  <c:v>8.8999999999999996E-2</c:v>
                </c:pt>
                <c:pt idx="15432">
                  <c:v>8.7999999999999995E-2</c:v>
                </c:pt>
                <c:pt idx="15433">
                  <c:v>8.8999999999999996E-2</c:v>
                </c:pt>
                <c:pt idx="15434">
                  <c:v>8.8999999999999996E-2</c:v>
                </c:pt>
                <c:pt idx="15435">
                  <c:v>8.8999999999999996E-2</c:v>
                </c:pt>
                <c:pt idx="15436">
                  <c:v>8.8999999999999996E-2</c:v>
                </c:pt>
                <c:pt idx="15437">
                  <c:v>8.8999999999999996E-2</c:v>
                </c:pt>
                <c:pt idx="15438">
                  <c:v>8.8999999999999996E-2</c:v>
                </c:pt>
                <c:pt idx="15439">
                  <c:v>8.8999999999999996E-2</c:v>
                </c:pt>
                <c:pt idx="15440">
                  <c:v>8.8999999999999996E-2</c:v>
                </c:pt>
                <c:pt idx="15441">
                  <c:v>8.7999999999999995E-2</c:v>
                </c:pt>
                <c:pt idx="15442">
                  <c:v>8.8999999999999996E-2</c:v>
                </c:pt>
                <c:pt idx="15443">
                  <c:v>0.09</c:v>
                </c:pt>
                <c:pt idx="15444">
                  <c:v>8.8999999999999996E-2</c:v>
                </c:pt>
                <c:pt idx="15445">
                  <c:v>8.8999999999999996E-2</c:v>
                </c:pt>
                <c:pt idx="15446">
                  <c:v>8.8999999999999996E-2</c:v>
                </c:pt>
                <c:pt idx="15447">
                  <c:v>8.8999999999999996E-2</c:v>
                </c:pt>
                <c:pt idx="15448">
                  <c:v>8.8999999999999996E-2</c:v>
                </c:pt>
                <c:pt idx="15449">
                  <c:v>8.8999999999999996E-2</c:v>
                </c:pt>
                <c:pt idx="15450">
                  <c:v>8.8999999999999996E-2</c:v>
                </c:pt>
                <c:pt idx="15451">
                  <c:v>8.8999999999999996E-2</c:v>
                </c:pt>
                <c:pt idx="15452">
                  <c:v>8.8999999999999996E-2</c:v>
                </c:pt>
                <c:pt idx="15453">
                  <c:v>8.8999999999999996E-2</c:v>
                </c:pt>
                <c:pt idx="15454">
                  <c:v>8.8999999999999996E-2</c:v>
                </c:pt>
                <c:pt idx="15455">
                  <c:v>8.7999999999999995E-2</c:v>
                </c:pt>
                <c:pt idx="15456">
                  <c:v>8.7999999999999995E-2</c:v>
                </c:pt>
                <c:pt idx="15457">
                  <c:v>8.7999999999999995E-2</c:v>
                </c:pt>
                <c:pt idx="15458">
                  <c:v>8.7999999999999995E-2</c:v>
                </c:pt>
                <c:pt idx="15459">
                  <c:v>8.6999999999999994E-2</c:v>
                </c:pt>
                <c:pt idx="15460">
                  <c:v>8.7999999999999995E-2</c:v>
                </c:pt>
                <c:pt idx="15461">
                  <c:v>8.6999999999999994E-2</c:v>
                </c:pt>
                <c:pt idx="15462">
                  <c:v>8.7999999999999995E-2</c:v>
                </c:pt>
                <c:pt idx="15463">
                  <c:v>8.6999999999999994E-2</c:v>
                </c:pt>
                <c:pt idx="15464">
                  <c:v>8.7999999999999995E-2</c:v>
                </c:pt>
                <c:pt idx="15465">
                  <c:v>8.6999999999999994E-2</c:v>
                </c:pt>
                <c:pt idx="15466">
                  <c:v>8.7999999999999995E-2</c:v>
                </c:pt>
                <c:pt idx="15467">
                  <c:v>8.6999999999999994E-2</c:v>
                </c:pt>
                <c:pt idx="15468">
                  <c:v>8.7999999999999995E-2</c:v>
                </c:pt>
                <c:pt idx="15469">
                  <c:v>8.7999999999999995E-2</c:v>
                </c:pt>
                <c:pt idx="15470">
                  <c:v>8.6999999999999994E-2</c:v>
                </c:pt>
                <c:pt idx="15471">
                  <c:v>8.6999999999999994E-2</c:v>
                </c:pt>
                <c:pt idx="15472">
                  <c:v>8.6999999999999994E-2</c:v>
                </c:pt>
                <c:pt idx="15473">
                  <c:v>8.6999999999999994E-2</c:v>
                </c:pt>
                <c:pt idx="15474">
                  <c:v>8.6999999999999994E-2</c:v>
                </c:pt>
                <c:pt idx="15475">
                  <c:v>8.6999999999999994E-2</c:v>
                </c:pt>
                <c:pt idx="15476">
                  <c:v>8.6999999999999994E-2</c:v>
                </c:pt>
                <c:pt idx="15477">
                  <c:v>8.6999999999999994E-2</c:v>
                </c:pt>
                <c:pt idx="15478">
                  <c:v>8.7999999999999995E-2</c:v>
                </c:pt>
                <c:pt idx="15479">
                  <c:v>8.6999999999999994E-2</c:v>
                </c:pt>
                <c:pt idx="15480">
                  <c:v>8.6999999999999994E-2</c:v>
                </c:pt>
                <c:pt idx="15481">
                  <c:v>8.6999999999999994E-2</c:v>
                </c:pt>
                <c:pt idx="15482">
                  <c:v>8.6999999999999994E-2</c:v>
                </c:pt>
                <c:pt idx="15483">
                  <c:v>8.6999999999999994E-2</c:v>
                </c:pt>
                <c:pt idx="15484">
                  <c:v>8.6999999999999994E-2</c:v>
                </c:pt>
                <c:pt idx="15485">
                  <c:v>8.6999999999999994E-2</c:v>
                </c:pt>
                <c:pt idx="15486">
                  <c:v>8.6999999999999994E-2</c:v>
                </c:pt>
                <c:pt idx="15487">
                  <c:v>8.6999999999999994E-2</c:v>
                </c:pt>
                <c:pt idx="15488">
                  <c:v>8.6999999999999994E-2</c:v>
                </c:pt>
                <c:pt idx="15489">
                  <c:v>8.5999999999999993E-2</c:v>
                </c:pt>
                <c:pt idx="15490">
                  <c:v>8.6999999999999994E-2</c:v>
                </c:pt>
                <c:pt idx="15491">
                  <c:v>8.6999999999999994E-2</c:v>
                </c:pt>
                <c:pt idx="15492">
                  <c:v>8.5999999999999993E-2</c:v>
                </c:pt>
                <c:pt idx="15493">
                  <c:v>8.5999999999999993E-2</c:v>
                </c:pt>
                <c:pt idx="15494">
                  <c:v>8.6999999999999994E-2</c:v>
                </c:pt>
                <c:pt idx="15495">
                  <c:v>8.6999999999999994E-2</c:v>
                </c:pt>
                <c:pt idx="15496">
                  <c:v>8.5999999999999993E-2</c:v>
                </c:pt>
                <c:pt idx="15497">
                  <c:v>8.6999999999999994E-2</c:v>
                </c:pt>
                <c:pt idx="15498">
                  <c:v>8.6999999999999994E-2</c:v>
                </c:pt>
                <c:pt idx="15499">
                  <c:v>8.6999999999999994E-2</c:v>
                </c:pt>
                <c:pt idx="15500">
                  <c:v>8.6999999999999994E-2</c:v>
                </c:pt>
                <c:pt idx="15501">
                  <c:v>8.6999999999999994E-2</c:v>
                </c:pt>
                <c:pt idx="15502">
                  <c:v>8.6999999999999994E-2</c:v>
                </c:pt>
                <c:pt idx="15503">
                  <c:v>8.5999999999999993E-2</c:v>
                </c:pt>
                <c:pt idx="15504">
                  <c:v>8.5999999999999993E-2</c:v>
                </c:pt>
                <c:pt idx="15505">
                  <c:v>8.6999999999999994E-2</c:v>
                </c:pt>
                <c:pt idx="15506">
                  <c:v>8.6999999999999994E-2</c:v>
                </c:pt>
                <c:pt idx="15507">
                  <c:v>8.6999999999999994E-2</c:v>
                </c:pt>
                <c:pt idx="15508">
                  <c:v>8.7999999999999995E-2</c:v>
                </c:pt>
                <c:pt idx="15509">
                  <c:v>8.7999999999999995E-2</c:v>
                </c:pt>
                <c:pt idx="15510">
                  <c:v>8.7999999999999995E-2</c:v>
                </c:pt>
                <c:pt idx="15511">
                  <c:v>8.7999999999999995E-2</c:v>
                </c:pt>
                <c:pt idx="15512">
                  <c:v>8.8999999999999996E-2</c:v>
                </c:pt>
                <c:pt idx="15513">
                  <c:v>8.7999999999999995E-2</c:v>
                </c:pt>
                <c:pt idx="15514">
                  <c:v>8.8999999999999996E-2</c:v>
                </c:pt>
                <c:pt idx="15515">
                  <c:v>8.8999999999999996E-2</c:v>
                </c:pt>
                <c:pt idx="15516">
                  <c:v>8.8999999999999996E-2</c:v>
                </c:pt>
                <c:pt idx="15517">
                  <c:v>8.8999999999999996E-2</c:v>
                </c:pt>
                <c:pt idx="15518">
                  <c:v>8.8999999999999996E-2</c:v>
                </c:pt>
                <c:pt idx="15519">
                  <c:v>8.8999999999999996E-2</c:v>
                </c:pt>
                <c:pt idx="15520">
                  <c:v>8.8999999999999996E-2</c:v>
                </c:pt>
                <c:pt idx="15521">
                  <c:v>8.8999999999999996E-2</c:v>
                </c:pt>
                <c:pt idx="15522">
                  <c:v>8.6999999999999994E-2</c:v>
                </c:pt>
                <c:pt idx="15523">
                  <c:v>8.7999999999999995E-2</c:v>
                </c:pt>
                <c:pt idx="15524">
                  <c:v>0.09</c:v>
                </c:pt>
                <c:pt idx="15525">
                  <c:v>8.8999999999999996E-2</c:v>
                </c:pt>
                <c:pt idx="15526">
                  <c:v>8.8999999999999996E-2</c:v>
                </c:pt>
                <c:pt idx="15527">
                  <c:v>8.8999999999999996E-2</c:v>
                </c:pt>
                <c:pt idx="15528">
                  <c:v>8.8999999999999996E-2</c:v>
                </c:pt>
                <c:pt idx="15529">
                  <c:v>8.8999999999999996E-2</c:v>
                </c:pt>
                <c:pt idx="15530">
                  <c:v>8.8999999999999996E-2</c:v>
                </c:pt>
                <c:pt idx="15531">
                  <c:v>8.8999999999999996E-2</c:v>
                </c:pt>
                <c:pt idx="15532">
                  <c:v>8.8999999999999996E-2</c:v>
                </c:pt>
                <c:pt idx="15533">
                  <c:v>8.8999999999999996E-2</c:v>
                </c:pt>
                <c:pt idx="15534">
                  <c:v>8.8999999999999996E-2</c:v>
                </c:pt>
                <c:pt idx="15535">
                  <c:v>8.8999999999999996E-2</c:v>
                </c:pt>
                <c:pt idx="15536">
                  <c:v>8.8999999999999996E-2</c:v>
                </c:pt>
                <c:pt idx="15537">
                  <c:v>8.8999999999999996E-2</c:v>
                </c:pt>
                <c:pt idx="15538">
                  <c:v>8.8999999999999996E-2</c:v>
                </c:pt>
                <c:pt idx="15539">
                  <c:v>8.8999999999999996E-2</c:v>
                </c:pt>
                <c:pt idx="15540">
                  <c:v>8.8999999999999996E-2</c:v>
                </c:pt>
                <c:pt idx="15541">
                  <c:v>8.8999999999999996E-2</c:v>
                </c:pt>
                <c:pt idx="15542">
                  <c:v>8.8999999999999996E-2</c:v>
                </c:pt>
                <c:pt idx="15543">
                  <c:v>8.8999999999999996E-2</c:v>
                </c:pt>
                <c:pt idx="15544">
                  <c:v>8.8999999999999996E-2</c:v>
                </c:pt>
                <c:pt idx="15545">
                  <c:v>8.8999999999999996E-2</c:v>
                </c:pt>
                <c:pt idx="15546">
                  <c:v>8.8999999999999996E-2</c:v>
                </c:pt>
                <c:pt idx="15547">
                  <c:v>8.8999999999999996E-2</c:v>
                </c:pt>
                <c:pt idx="15548">
                  <c:v>8.7999999999999995E-2</c:v>
                </c:pt>
                <c:pt idx="15549">
                  <c:v>8.8999999999999996E-2</c:v>
                </c:pt>
                <c:pt idx="15550">
                  <c:v>8.8999999999999996E-2</c:v>
                </c:pt>
                <c:pt idx="15551">
                  <c:v>8.8999999999999996E-2</c:v>
                </c:pt>
                <c:pt idx="15552">
                  <c:v>8.8999999999999996E-2</c:v>
                </c:pt>
                <c:pt idx="15553">
                  <c:v>8.8999999999999996E-2</c:v>
                </c:pt>
                <c:pt idx="15554">
                  <c:v>8.8999999999999996E-2</c:v>
                </c:pt>
                <c:pt idx="15555">
                  <c:v>8.8999999999999996E-2</c:v>
                </c:pt>
                <c:pt idx="15556">
                  <c:v>8.8999999999999996E-2</c:v>
                </c:pt>
                <c:pt idx="15557">
                  <c:v>8.7999999999999995E-2</c:v>
                </c:pt>
                <c:pt idx="15558">
                  <c:v>8.7999999999999995E-2</c:v>
                </c:pt>
                <c:pt idx="15559">
                  <c:v>8.7999999999999995E-2</c:v>
                </c:pt>
                <c:pt idx="15560">
                  <c:v>8.7999999999999995E-2</c:v>
                </c:pt>
                <c:pt idx="15561">
                  <c:v>8.7999999999999995E-2</c:v>
                </c:pt>
                <c:pt idx="15562">
                  <c:v>8.7999999999999995E-2</c:v>
                </c:pt>
                <c:pt idx="15563">
                  <c:v>8.7999999999999995E-2</c:v>
                </c:pt>
                <c:pt idx="15564">
                  <c:v>8.7999999999999995E-2</c:v>
                </c:pt>
                <c:pt idx="15565">
                  <c:v>8.6999999999999994E-2</c:v>
                </c:pt>
                <c:pt idx="15566">
                  <c:v>8.7999999999999995E-2</c:v>
                </c:pt>
                <c:pt idx="15567">
                  <c:v>8.7999999999999995E-2</c:v>
                </c:pt>
                <c:pt idx="15568">
                  <c:v>8.7999999999999995E-2</c:v>
                </c:pt>
                <c:pt idx="15569">
                  <c:v>8.7999999999999995E-2</c:v>
                </c:pt>
                <c:pt idx="15570">
                  <c:v>8.7999999999999995E-2</c:v>
                </c:pt>
                <c:pt idx="15571">
                  <c:v>8.6999999999999994E-2</c:v>
                </c:pt>
                <c:pt idx="15572">
                  <c:v>8.6999999999999994E-2</c:v>
                </c:pt>
                <c:pt idx="15573">
                  <c:v>8.7999999999999995E-2</c:v>
                </c:pt>
                <c:pt idx="15574">
                  <c:v>8.7999999999999995E-2</c:v>
                </c:pt>
                <c:pt idx="15575">
                  <c:v>8.7999999999999995E-2</c:v>
                </c:pt>
                <c:pt idx="15576">
                  <c:v>8.7999999999999995E-2</c:v>
                </c:pt>
                <c:pt idx="15577">
                  <c:v>8.7999999999999995E-2</c:v>
                </c:pt>
                <c:pt idx="15578">
                  <c:v>8.6999999999999994E-2</c:v>
                </c:pt>
                <c:pt idx="15579">
                  <c:v>8.6999999999999994E-2</c:v>
                </c:pt>
                <c:pt idx="15580">
                  <c:v>8.6999999999999994E-2</c:v>
                </c:pt>
                <c:pt idx="15581">
                  <c:v>8.7999999999999995E-2</c:v>
                </c:pt>
                <c:pt idx="15582">
                  <c:v>8.6999999999999994E-2</c:v>
                </c:pt>
                <c:pt idx="15583">
                  <c:v>8.6999999999999994E-2</c:v>
                </c:pt>
                <c:pt idx="15584">
                  <c:v>8.5999999999999993E-2</c:v>
                </c:pt>
                <c:pt idx="15585">
                  <c:v>8.6999999999999994E-2</c:v>
                </c:pt>
                <c:pt idx="15586">
                  <c:v>8.5999999999999993E-2</c:v>
                </c:pt>
                <c:pt idx="15587">
                  <c:v>8.6999999999999994E-2</c:v>
                </c:pt>
                <c:pt idx="15588">
                  <c:v>8.7999999999999995E-2</c:v>
                </c:pt>
                <c:pt idx="15589">
                  <c:v>8.7999999999999995E-2</c:v>
                </c:pt>
                <c:pt idx="15590">
                  <c:v>8.6999999999999994E-2</c:v>
                </c:pt>
                <c:pt idx="15591">
                  <c:v>8.6999999999999994E-2</c:v>
                </c:pt>
                <c:pt idx="15592">
                  <c:v>8.6999999999999994E-2</c:v>
                </c:pt>
                <c:pt idx="15593">
                  <c:v>8.7999999999999995E-2</c:v>
                </c:pt>
                <c:pt idx="15594">
                  <c:v>8.6999999999999994E-2</c:v>
                </c:pt>
                <c:pt idx="15595">
                  <c:v>8.7999999999999995E-2</c:v>
                </c:pt>
                <c:pt idx="15596">
                  <c:v>8.6999999999999994E-2</c:v>
                </c:pt>
                <c:pt idx="15597">
                  <c:v>8.7999999999999995E-2</c:v>
                </c:pt>
                <c:pt idx="15598">
                  <c:v>8.5999999999999993E-2</c:v>
                </c:pt>
                <c:pt idx="15599">
                  <c:v>8.6999999999999994E-2</c:v>
                </c:pt>
                <c:pt idx="15600">
                  <c:v>8.6999999999999994E-2</c:v>
                </c:pt>
                <c:pt idx="15601">
                  <c:v>8.6999999999999994E-2</c:v>
                </c:pt>
                <c:pt idx="15602">
                  <c:v>8.6999999999999994E-2</c:v>
                </c:pt>
                <c:pt idx="15603">
                  <c:v>8.6999999999999994E-2</c:v>
                </c:pt>
                <c:pt idx="15604">
                  <c:v>8.7999999999999995E-2</c:v>
                </c:pt>
                <c:pt idx="15605">
                  <c:v>8.7999999999999995E-2</c:v>
                </c:pt>
                <c:pt idx="15606">
                  <c:v>8.7999999999999995E-2</c:v>
                </c:pt>
                <c:pt idx="15607">
                  <c:v>8.8999999999999996E-2</c:v>
                </c:pt>
                <c:pt idx="15608">
                  <c:v>8.7999999999999995E-2</c:v>
                </c:pt>
                <c:pt idx="15609">
                  <c:v>8.8999999999999996E-2</c:v>
                </c:pt>
                <c:pt idx="15610">
                  <c:v>8.8999999999999996E-2</c:v>
                </c:pt>
                <c:pt idx="15611">
                  <c:v>8.7999999999999995E-2</c:v>
                </c:pt>
                <c:pt idx="15612">
                  <c:v>8.8999999999999996E-2</c:v>
                </c:pt>
                <c:pt idx="15613">
                  <c:v>8.8999999999999996E-2</c:v>
                </c:pt>
                <c:pt idx="15614">
                  <c:v>8.8999999999999996E-2</c:v>
                </c:pt>
                <c:pt idx="15615">
                  <c:v>8.8999999999999996E-2</c:v>
                </c:pt>
                <c:pt idx="15616">
                  <c:v>8.8999999999999996E-2</c:v>
                </c:pt>
                <c:pt idx="15617">
                  <c:v>8.8999999999999996E-2</c:v>
                </c:pt>
                <c:pt idx="15618">
                  <c:v>8.8999999999999996E-2</c:v>
                </c:pt>
                <c:pt idx="15619">
                  <c:v>8.8999999999999996E-2</c:v>
                </c:pt>
                <c:pt idx="15620">
                  <c:v>8.8999999999999996E-2</c:v>
                </c:pt>
                <c:pt idx="15621">
                  <c:v>8.8999999999999996E-2</c:v>
                </c:pt>
                <c:pt idx="15622">
                  <c:v>8.8999999999999996E-2</c:v>
                </c:pt>
                <c:pt idx="15623">
                  <c:v>8.8999999999999996E-2</c:v>
                </c:pt>
                <c:pt idx="15624">
                  <c:v>8.8999999999999996E-2</c:v>
                </c:pt>
                <c:pt idx="15625">
                  <c:v>8.7999999999999995E-2</c:v>
                </c:pt>
                <c:pt idx="15626">
                  <c:v>8.8999999999999996E-2</c:v>
                </c:pt>
                <c:pt idx="15627">
                  <c:v>8.7999999999999995E-2</c:v>
                </c:pt>
                <c:pt idx="15628">
                  <c:v>8.7999999999999995E-2</c:v>
                </c:pt>
                <c:pt idx="15629">
                  <c:v>8.7999999999999995E-2</c:v>
                </c:pt>
                <c:pt idx="15630">
                  <c:v>8.7999999999999995E-2</c:v>
                </c:pt>
                <c:pt idx="15631">
                  <c:v>8.7999999999999995E-2</c:v>
                </c:pt>
                <c:pt idx="15632">
                  <c:v>8.6999999999999994E-2</c:v>
                </c:pt>
                <c:pt idx="15633">
                  <c:v>8.7999999999999995E-2</c:v>
                </c:pt>
                <c:pt idx="15634">
                  <c:v>8.7999999999999995E-2</c:v>
                </c:pt>
                <c:pt idx="15635">
                  <c:v>8.7999999999999995E-2</c:v>
                </c:pt>
                <c:pt idx="15636">
                  <c:v>8.7999999999999995E-2</c:v>
                </c:pt>
                <c:pt idx="15637">
                  <c:v>8.7999999999999995E-2</c:v>
                </c:pt>
                <c:pt idx="15638">
                  <c:v>8.7999999999999995E-2</c:v>
                </c:pt>
                <c:pt idx="15639">
                  <c:v>8.6999999999999994E-2</c:v>
                </c:pt>
                <c:pt idx="15640">
                  <c:v>8.7999999999999995E-2</c:v>
                </c:pt>
                <c:pt idx="15641">
                  <c:v>8.6999999999999994E-2</c:v>
                </c:pt>
                <c:pt idx="15642">
                  <c:v>8.7999999999999995E-2</c:v>
                </c:pt>
                <c:pt idx="15643">
                  <c:v>8.6999999999999994E-2</c:v>
                </c:pt>
                <c:pt idx="15644">
                  <c:v>8.6999999999999994E-2</c:v>
                </c:pt>
                <c:pt idx="15645">
                  <c:v>8.6999999999999994E-2</c:v>
                </c:pt>
                <c:pt idx="15646">
                  <c:v>8.6999999999999994E-2</c:v>
                </c:pt>
                <c:pt idx="15647">
                  <c:v>8.6999999999999994E-2</c:v>
                </c:pt>
                <c:pt idx="15648">
                  <c:v>8.6999999999999994E-2</c:v>
                </c:pt>
                <c:pt idx="15649">
                  <c:v>8.7999999999999995E-2</c:v>
                </c:pt>
                <c:pt idx="15650">
                  <c:v>8.6999999999999994E-2</c:v>
                </c:pt>
                <c:pt idx="15651">
                  <c:v>8.7999999999999995E-2</c:v>
                </c:pt>
                <c:pt idx="15652">
                  <c:v>8.7999999999999995E-2</c:v>
                </c:pt>
                <c:pt idx="15653">
                  <c:v>8.7999999999999995E-2</c:v>
                </c:pt>
                <c:pt idx="15654">
                  <c:v>8.7999999999999995E-2</c:v>
                </c:pt>
                <c:pt idx="15655">
                  <c:v>8.8999999999999996E-2</c:v>
                </c:pt>
                <c:pt idx="15656">
                  <c:v>8.8999999999999996E-2</c:v>
                </c:pt>
                <c:pt idx="15657">
                  <c:v>8.8999999999999996E-2</c:v>
                </c:pt>
                <c:pt idx="15658">
                  <c:v>8.8999999999999996E-2</c:v>
                </c:pt>
                <c:pt idx="15659">
                  <c:v>8.8999999999999996E-2</c:v>
                </c:pt>
                <c:pt idx="15660">
                  <c:v>8.8999999999999996E-2</c:v>
                </c:pt>
                <c:pt idx="15661">
                  <c:v>0.09</c:v>
                </c:pt>
                <c:pt idx="15662">
                  <c:v>0.09</c:v>
                </c:pt>
                <c:pt idx="15663">
                  <c:v>8.8999999999999996E-2</c:v>
                </c:pt>
                <c:pt idx="15664">
                  <c:v>0.09</c:v>
                </c:pt>
                <c:pt idx="15665">
                  <c:v>0.09</c:v>
                </c:pt>
                <c:pt idx="15666">
                  <c:v>8.8999999999999996E-2</c:v>
                </c:pt>
                <c:pt idx="15667">
                  <c:v>0.09</c:v>
                </c:pt>
                <c:pt idx="15668">
                  <c:v>0.09</c:v>
                </c:pt>
                <c:pt idx="15669">
                  <c:v>0.09</c:v>
                </c:pt>
                <c:pt idx="15670">
                  <c:v>8.8999999999999996E-2</c:v>
                </c:pt>
                <c:pt idx="15671">
                  <c:v>8.8999999999999996E-2</c:v>
                </c:pt>
                <c:pt idx="15672">
                  <c:v>0.09</c:v>
                </c:pt>
                <c:pt idx="15673">
                  <c:v>8.8999999999999996E-2</c:v>
                </c:pt>
                <c:pt idx="15674">
                  <c:v>8.8999999999999996E-2</c:v>
                </c:pt>
                <c:pt idx="15675">
                  <c:v>8.8999999999999996E-2</c:v>
                </c:pt>
                <c:pt idx="15676">
                  <c:v>8.8999999999999996E-2</c:v>
                </c:pt>
                <c:pt idx="15677">
                  <c:v>8.8999999999999996E-2</c:v>
                </c:pt>
                <c:pt idx="15678">
                  <c:v>0.09</c:v>
                </c:pt>
                <c:pt idx="15679">
                  <c:v>0.09</c:v>
                </c:pt>
                <c:pt idx="15680">
                  <c:v>0.09</c:v>
                </c:pt>
                <c:pt idx="15681">
                  <c:v>8.8999999999999996E-2</c:v>
                </c:pt>
                <c:pt idx="15682">
                  <c:v>8.8999999999999996E-2</c:v>
                </c:pt>
                <c:pt idx="15683">
                  <c:v>8.8999999999999996E-2</c:v>
                </c:pt>
                <c:pt idx="15684">
                  <c:v>8.8999999999999996E-2</c:v>
                </c:pt>
                <c:pt idx="15685">
                  <c:v>0.09</c:v>
                </c:pt>
                <c:pt idx="15686">
                  <c:v>8.8999999999999996E-2</c:v>
                </c:pt>
                <c:pt idx="15687">
                  <c:v>0.09</c:v>
                </c:pt>
                <c:pt idx="15688">
                  <c:v>0.09</c:v>
                </c:pt>
                <c:pt idx="15689">
                  <c:v>8.8999999999999996E-2</c:v>
                </c:pt>
                <c:pt idx="15690">
                  <c:v>8.8999999999999996E-2</c:v>
                </c:pt>
                <c:pt idx="15691">
                  <c:v>0.09</c:v>
                </c:pt>
                <c:pt idx="15692">
                  <c:v>0.09</c:v>
                </c:pt>
                <c:pt idx="15693">
                  <c:v>0.09</c:v>
                </c:pt>
                <c:pt idx="15694">
                  <c:v>0.09</c:v>
                </c:pt>
                <c:pt idx="15695">
                  <c:v>0.09</c:v>
                </c:pt>
                <c:pt idx="15696">
                  <c:v>0.09</c:v>
                </c:pt>
                <c:pt idx="15697">
                  <c:v>8.8999999999999996E-2</c:v>
                </c:pt>
                <c:pt idx="15698">
                  <c:v>0.09</c:v>
                </c:pt>
                <c:pt idx="15699">
                  <c:v>0.09</c:v>
                </c:pt>
                <c:pt idx="15700">
                  <c:v>8.8999999999999996E-2</c:v>
                </c:pt>
                <c:pt idx="15701">
                  <c:v>8.8999999999999996E-2</c:v>
                </c:pt>
                <c:pt idx="15702">
                  <c:v>8.8999999999999996E-2</c:v>
                </c:pt>
                <c:pt idx="15703">
                  <c:v>8.8999999999999996E-2</c:v>
                </c:pt>
                <c:pt idx="15704">
                  <c:v>8.8999999999999996E-2</c:v>
                </c:pt>
                <c:pt idx="15705">
                  <c:v>8.8999999999999996E-2</c:v>
                </c:pt>
                <c:pt idx="15706">
                  <c:v>8.8999999999999996E-2</c:v>
                </c:pt>
                <c:pt idx="15707">
                  <c:v>8.8999999999999996E-2</c:v>
                </c:pt>
                <c:pt idx="15708">
                  <c:v>8.8999999999999996E-2</c:v>
                </c:pt>
                <c:pt idx="15709">
                  <c:v>8.7999999999999995E-2</c:v>
                </c:pt>
                <c:pt idx="15710">
                  <c:v>8.8999999999999996E-2</c:v>
                </c:pt>
                <c:pt idx="15711">
                  <c:v>8.7999999999999995E-2</c:v>
                </c:pt>
                <c:pt idx="15712">
                  <c:v>8.8999999999999996E-2</c:v>
                </c:pt>
                <c:pt idx="15713">
                  <c:v>8.7999999999999995E-2</c:v>
                </c:pt>
                <c:pt idx="15714">
                  <c:v>8.7999999999999995E-2</c:v>
                </c:pt>
                <c:pt idx="15715">
                  <c:v>0.09</c:v>
                </c:pt>
                <c:pt idx="15716">
                  <c:v>8.8999999999999996E-2</c:v>
                </c:pt>
                <c:pt idx="15717">
                  <c:v>8.8999999999999996E-2</c:v>
                </c:pt>
                <c:pt idx="15718">
                  <c:v>8.8999999999999996E-2</c:v>
                </c:pt>
                <c:pt idx="15719">
                  <c:v>8.8999999999999996E-2</c:v>
                </c:pt>
                <c:pt idx="15720">
                  <c:v>8.8999999999999996E-2</c:v>
                </c:pt>
                <c:pt idx="15721">
                  <c:v>8.7999999999999995E-2</c:v>
                </c:pt>
                <c:pt idx="15722">
                  <c:v>8.8999999999999996E-2</c:v>
                </c:pt>
                <c:pt idx="15723">
                  <c:v>8.8999999999999996E-2</c:v>
                </c:pt>
                <c:pt idx="15724">
                  <c:v>8.7999999999999995E-2</c:v>
                </c:pt>
                <c:pt idx="15725">
                  <c:v>8.7999999999999995E-2</c:v>
                </c:pt>
                <c:pt idx="15726">
                  <c:v>8.8999999999999996E-2</c:v>
                </c:pt>
                <c:pt idx="15727">
                  <c:v>8.7999999999999995E-2</c:v>
                </c:pt>
                <c:pt idx="15728">
                  <c:v>8.7999999999999995E-2</c:v>
                </c:pt>
                <c:pt idx="15729">
                  <c:v>8.7999999999999995E-2</c:v>
                </c:pt>
                <c:pt idx="15730">
                  <c:v>8.8999999999999996E-2</c:v>
                </c:pt>
                <c:pt idx="15731">
                  <c:v>8.8999999999999996E-2</c:v>
                </c:pt>
                <c:pt idx="15732">
                  <c:v>8.8999999999999996E-2</c:v>
                </c:pt>
                <c:pt idx="15733">
                  <c:v>8.7999999999999995E-2</c:v>
                </c:pt>
                <c:pt idx="15734">
                  <c:v>8.7999999999999995E-2</c:v>
                </c:pt>
                <c:pt idx="15735">
                  <c:v>8.8999999999999996E-2</c:v>
                </c:pt>
                <c:pt idx="15736">
                  <c:v>8.8999999999999996E-2</c:v>
                </c:pt>
                <c:pt idx="15737">
                  <c:v>8.7999999999999995E-2</c:v>
                </c:pt>
                <c:pt idx="15738">
                  <c:v>8.8999999999999996E-2</c:v>
                </c:pt>
                <c:pt idx="15739">
                  <c:v>8.8999999999999996E-2</c:v>
                </c:pt>
                <c:pt idx="15740">
                  <c:v>8.8999999999999996E-2</c:v>
                </c:pt>
                <c:pt idx="15741">
                  <c:v>8.8999999999999996E-2</c:v>
                </c:pt>
                <c:pt idx="15742">
                  <c:v>8.8999999999999996E-2</c:v>
                </c:pt>
                <c:pt idx="15743">
                  <c:v>8.8999999999999996E-2</c:v>
                </c:pt>
                <c:pt idx="15744">
                  <c:v>8.7999999999999995E-2</c:v>
                </c:pt>
                <c:pt idx="15745">
                  <c:v>8.7999999999999995E-2</c:v>
                </c:pt>
                <c:pt idx="15746">
                  <c:v>8.7999999999999995E-2</c:v>
                </c:pt>
                <c:pt idx="15747">
                  <c:v>8.7999999999999995E-2</c:v>
                </c:pt>
                <c:pt idx="15748">
                  <c:v>8.8999999999999996E-2</c:v>
                </c:pt>
                <c:pt idx="15749">
                  <c:v>8.7999999999999995E-2</c:v>
                </c:pt>
                <c:pt idx="15750">
                  <c:v>8.6999999999999994E-2</c:v>
                </c:pt>
                <c:pt idx="15751">
                  <c:v>8.7999999999999995E-2</c:v>
                </c:pt>
                <c:pt idx="15752">
                  <c:v>8.7999999999999995E-2</c:v>
                </c:pt>
                <c:pt idx="15753">
                  <c:v>8.8999999999999996E-2</c:v>
                </c:pt>
                <c:pt idx="15754">
                  <c:v>8.7999999999999995E-2</c:v>
                </c:pt>
                <c:pt idx="15755">
                  <c:v>8.7999999999999995E-2</c:v>
                </c:pt>
                <c:pt idx="15756">
                  <c:v>0.09</c:v>
                </c:pt>
                <c:pt idx="15757">
                  <c:v>8.8999999999999996E-2</c:v>
                </c:pt>
                <c:pt idx="15758">
                  <c:v>8.8999999999999996E-2</c:v>
                </c:pt>
                <c:pt idx="15759">
                  <c:v>8.8999999999999996E-2</c:v>
                </c:pt>
                <c:pt idx="15760">
                  <c:v>0.09</c:v>
                </c:pt>
                <c:pt idx="15761">
                  <c:v>0.09</c:v>
                </c:pt>
                <c:pt idx="15762">
                  <c:v>0.09</c:v>
                </c:pt>
                <c:pt idx="15763">
                  <c:v>0.09</c:v>
                </c:pt>
                <c:pt idx="15764">
                  <c:v>8.8999999999999996E-2</c:v>
                </c:pt>
                <c:pt idx="15765">
                  <c:v>8.8999999999999996E-2</c:v>
                </c:pt>
                <c:pt idx="15766">
                  <c:v>8.8999999999999996E-2</c:v>
                </c:pt>
                <c:pt idx="15767">
                  <c:v>8.8999999999999996E-2</c:v>
                </c:pt>
                <c:pt idx="15768">
                  <c:v>8.8999999999999996E-2</c:v>
                </c:pt>
                <c:pt idx="15769">
                  <c:v>8.8999999999999996E-2</c:v>
                </c:pt>
                <c:pt idx="15770">
                  <c:v>8.8999999999999996E-2</c:v>
                </c:pt>
                <c:pt idx="15771">
                  <c:v>8.8999999999999996E-2</c:v>
                </c:pt>
                <c:pt idx="15772">
                  <c:v>8.8999999999999996E-2</c:v>
                </c:pt>
                <c:pt idx="15773">
                  <c:v>8.8999999999999996E-2</c:v>
                </c:pt>
                <c:pt idx="15774">
                  <c:v>8.8999999999999996E-2</c:v>
                </c:pt>
                <c:pt idx="15775">
                  <c:v>8.8999999999999996E-2</c:v>
                </c:pt>
                <c:pt idx="15776">
                  <c:v>8.7999999999999995E-2</c:v>
                </c:pt>
                <c:pt idx="15777">
                  <c:v>8.7999999999999995E-2</c:v>
                </c:pt>
                <c:pt idx="15778">
                  <c:v>8.8999999999999996E-2</c:v>
                </c:pt>
                <c:pt idx="15779">
                  <c:v>8.8999999999999996E-2</c:v>
                </c:pt>
                <c:pt idx="15780">
                  <c:v>8.8999999999999996E-2</c:v>
                </c:pt>
                <c:pt idx="15781">
                  <c:v>8.7999999999999995E-2</c:v>
                </c:pt>
                <c:pt idx="15782">
                  <c:v>8.7999999999999995E-2</c:v>
                </c:pt>
                <c:pt idx="15783">
                  <c:v>8.6999999999999994E-2</c:v>
                </c:pt>
                <c:pt idx="15784">
                  <c:v>8.7999999999999995E-2</c:v>
                </c:pt>
                <c:pt idx="15785">
                  <c:v>8.7999999999999995E-2</c:v>
                </c:pt>
                <c:pt idx="15786">
                  <c:v>8.7999999999999995E-2</c:v>
                </c:pt>
                <c:pt idx="15787">
                  <c:v>8.7999999999999995E-2</c:v>
                </c:pt>
                <c:pt idx="15788">
                  <c:v>8.7999999999999995E-2</c:v>
                </c:pt>
                <c:pt idx="15789">
                  <c:v>8.7999999999999995E-2</c:v>
                </c:pt>
                <c:pt idx="15790">
                  <c:v>8.6999999999999994E-2</c:v>
                </c:pt>
                <c:pt idx="15791">
                  <c:v>8.6999999999999994E-2</c:v>
                </c:pt>
                <c:pt idx="15792">
                  <c:v>8.6999999999999994E-2</c:v>
                </c:pt>
                <c:pt idx="15793">
                  <c:v>8.7999999999999995E-2</c:v>
                </c:pt>
                <c:pt idx="15794">
                  <c:v>8.7999999999999995E-2</c:v>
                </c:pt>
                <c:pt idx="15795">
                  <c:v>8.6999999999999994E-2</c:v>
                </c:pt>
                <c:pt idx="15796">
                  <c:v>8.7999999999999995E-2</c:v>
                </c:pt>
                <c:pt idx="15797">
                  <c:v>8.6999999999999994E-2</c:v>
                </c:pt>
                <c:pt idx="15798">
                  <c:v>8.6999999999999994E-2</c:v>
                </c:pt>
                <c:pt idx="15799">
                  <c:v>8.6999999999999994E-2</c:v>
                </c:pt>
                <c:pt idx="15800">
                  <c:v>8.6999999999999994E-2</c:v>
                </c:pt>
                <c:pt idx="15801">
                  <c:v>8.6999999999999994E-2</c:v>
                </c:pt>
                <c:pt idx="15802">
                  <c:v>8.6999999999999994E-2</c:v>
                </c:pt>
                <c:pt idx="15803">
                  <c:v>8.7999999999999995E-2</c:v>
                </c:pt>
                <c:pt idx="15804">
                  <c:v>8.6999999999999994E-2</c:v>
                </c:pt>
                <c:pt idx="15805">
                  <c:v>8.6999999999999994E-2</c:v>
                </c:pt>
                <c:pt idx="15806">
                  <c:v>8.6999999999999994E-2</c:v>
                </c:pt>
                <c:pt idx="15807">
                  <c:v>8.6999999999999994E-2</c:v>
                </c:pt>
                <c:pt idx="15808">
                  <c:v>8.6999999999999994E-2</c:v>
                </c:pt>
                <c:pt idx="15809">
                  <c:v>8.6999999999999994E-2</c:v>
                </c:pt>
                <c:pt idx="15810">
                  <c:v>8.7999999999999995E-2</c:v>
                </c:pt>
                <c:pt idx="15811">
                  <c:v>8.8999999999999996E-2</c:v>
                </c:pt>
                <c:pt idx="15812">
                  <c:v>8.8999999999999996E-2</c:v>
                </c:pt>
                <c:pt idx="15813">
                  <c:v>8.7999999999999995E-2</c:v>
                </c:pt>
                <c:pt idx="15814">
                  <c:v>8.7999999999999995E-2</c:v>
                </c:pt>
                <c:pt idx="15815">
                  <c:v>8.8999999999999996E-2</c:v>
                </c:pt>
                <c:pt idx="15816">
                  <c:v>8.8999999999999996E-2</c:v>
                </c:pt>
                <c:pt idx="15817">
                  <c:v>8.8999999999999996E-2</c:v>
                </c:pt>
                <c:pt idx="15818">
                  <c:v>0.09</c:v>
                </c:pt>
                <c:pt idx="15819">
                  <c:v>0.09</c:v>
                </c:pt>
                <c:pt idx="15820">
                  <c:v>8.8999999999999996E-2</c:v>
                </c:pt>
                <c:pt idx="15821">
                  <c:v>8.7999999999999995E-2</c:v>
                </c:pt>
                <c:pt idx="15822">
                  <c:v>8.8999999999999996E-2</c:v>
                </c:pt>
                <c:pt idx="15823">
                  <c:v>8.8999999999999996E-2</c:v>
                </c:pt>
                <c:pt idx="15824">
                  <c:v>8.8999999999999996E-2</c:v>
                </c:pt>
                <c:pt idx="15825">
                  <c:v>0.09</c:v>
                </c:pt>
                <c:pt idx="15826">
                  <c:v>8.8999999999999996E-2</c:v>
                </c:pt>
                <c:pt idx="15827">
                  <c:v>8.8999999999999996E-2</c:v>
                </c:pt>
                <c:pt idx="15828">
                  <c:v>8.8999999999999996E-2</c:v>
                </c:pt>
                <c:pt idx="15829">
                  <c:v>8.8999999999999996E-2</c:v>
                </c:pt>
                <c:pt idx="15830">
                  <c:v>8.8999999999999996E-2</c:v>
                </c:pt>
                <c:pt idx="15831">
                  <c:v>8.7999999999999995E-2</c:v>
                </c:pt>
                <c:pt idx="15832">
                  <c:v>8.8999999999999996E-2</c:v>
                </c:pt>
                <c:pt idx="15833">
                  <c:v>8.8999999999999996E-2</c:v>
                </c:pt>
                <c:pt idx="15834">
                  <c:v>0.09</c:v>
                </c:pt>
                <c:pt idx="15835">
                  <c:v>0.09</c:v>
                </c:pt>
                <c:pt idx="15836">
                  <c:v>8.8999999999999996E-2</c:v>
                </c:pt>
                <c:pt idx="15837">
                  <c:v>0.09</c:v>
                </c:pt>
                <c:pt idx="15838">
                  <c:v>8.8999999999999996E-2</c:v>
                </c:pt>
                <c:pt idx="15839">
                  <c:v>8.8999999999999996E-2</c:v>
                </c:pt>
                <c:pt idx="15840">
                  <c:v>8.8999999999999996E-2</c:v>
                </c:pt>
                <c:pt idx="15841">
                  <c:v>8.8999999999999996E-2</c:v>
                </c:pt>
                <c:pt idx="15842">
                  <c:v>8.8999999999999996E-2</c:v>
                </c:pt>
                <c:pt idx="15843">
                  <c:v>8.8999999999999996E-2</c:v>
                </c:pt>
                <c:pt idx="15844">
                  <c:v>8.8999999999999996E-2</c:v>
                </c:pt>
                <c:pt idx="15845">
                  <c:v>8.8999999999999996E-2</c:v>
                </c:pt>
                <c:pt idx="15846">
                  <c:v>8.8999999999999996E-2</c:v>
                </c:pt>
                <c:pt idx="15847">
                  <c:v>8.8999999999999996E-2</c:v>
                </c:pt>
                <c:pt idx="15848">
                  <c:v>8.8999999999999996E-2</c:v>
                </c:pt>
                <c:pt idx="15849">
                  <c:v>8.7999999999999995E-2</c:v>
                </c:pt>
                <c:pt idx="15850">
                  <c:v>8.8999999999999996E-2</c:v>
                </c:pt>
                <c:pt idx="15851">
                  <c:v>8.8999999999999996E-2</c:v>
                </c:pt>
                <c:pt idx="15852">
                  <c:v>8.7999999999999995E-2</c:v>
                </c:pt>
                <c:pt idx="15853">
                  <c:v>8.7999999999999995E-2</c:v>
                </c:pt>
                <c:pt idx="15854">
                  <c:v>8.7999999999999995E-2</c:v>
                </c:pt>
                <c:pt idx="15855">
                  <c:v>8.6999999999999994E-2</c:v>
                </c:pt>
                <c:pt idx="15856">
                  <c:v>8.8999999999999996E-2</c:v>
                </c:pt>
                <c:pt idx="15857">
                  <c:v>8.7999999999999995E-2</c:v>
                </c:pt>
                <c:pt idx="15858">
                  <c:v>8.7999999999999995E-2</c:v>
                </c:pt>
                <c:pt idx="15859">
                  <c:v>8.7999999999999995E-2</c:v>
                </c:pt>
                <c:pt idx="15860">
                  <c:v>8.7999999999999995E-2</c:v>
                </c:pt>
                <c:pt idx="15861">
                  <c:v>8.7999999999999995E-2</c:v>
                </c:pt>
                <c:pt idx="15862">
                  <c:v>8.7999999999999995E-2</c:v>
                </c:pt>
                <c:pt idx="15863">
                  <c:v>8.7999999999999995E-2</c:v>
                </c:pt>
                <c:pt idx="15864">
                  <c:v>8.7999999999999995E-2</c:v>
                </c:pt>
                <c:pt idx="15865">
                  <c:v>8.7999999999999995E-2</c:v>
                </c:pt>
                <c:pt idx="15866">
                  <c:v>8.7999999999999995E-2</c:v>
                </c:pt>
                <c:pt idx="15867">
                  <c:v>8.7999999999999995E-2</c:v>
                </c:pt>
                <c:pt idx="15868">
                  <c:v>8.7999999999999995E-2</c:v>
                </c:pt>
                <c:pt idx="15869">
                  <c:v>8.7999999999999995E-2</c:v>
                </c:pt>
                <c:pt idx="15870">
                  <c:v>8.7999999999999995E-2</c:v>
                </c:pt>
                <c:pt idx="15871">
                  <c:v>8.7999999999999995E-2</c:v>
                </c:pt>
                <c:pt idx="15872">
                  <c:v>8.6999999999999994E-2</c:v>
                </c:pt>
                <c:pt idx="15873">
                  <c:v>8.7999999999999995E-2</c:v>
                </c:pt>
                <c:pt idx="15874">
                  <c:v>8.7999999999999995E-2</c:v>
                </c:pt>
                <c:pt idx="15875">
                  <c:v>8.7999999999999995E-2</c:v>
                </c:pt>
                <c:pt idx="15876">
                  <c:v>8.6999999999999994E-2</c:v>
                </c:pt>
                <c:pt idx="15877">
                  <c:v>8.7999999999999995E-2</c:v>
                </c:pt>
                <c:pt idx="15878">
                  <c:v>8.7999999999999995E-2</c:v>
                </c:pt>
                <c:pt idx="15879">
                  <c:v>8.7999999999999995E-2</c:v>
                </c:pt>
                <c:pt idx="15880">
                  <c:v>8.7999999999999995E-2</c:v>
                </c:pt>
                <c:pt idx="15881">
                  <c:v>8.7999999999999995E-2</c:v>
                </c:pt>
                <c:pt idx="15882">
                  <c:v>8.6999999999999994E-2</c:v>
                </c:pt>
                <c:pt idx="15883">
                  <c:v>8.6999999999999994E-2</c:v>
                </c:pt>
                <c:pt idx="15884">
                  <c:v>8.6999999999999994E-2</c:v>
                </c:pt>
                <c:pt idx="15885">
                  <c:v>8.6999999999999994E-2</c:v>
                </c:pt>
                <c:pt idx="15886">
                  <c:v>8.6999999999999994E-2</c:v>
                </c:pt>
                <c:pt idx="15887">
                  <c:v>8.6999999999999994E-2</c:v>
                </c:pt>
                <c:pt idx="15888">
                  <c:v>8.5999999999999993E-2</c:v>
                </c:pt>
                <c:pt idx="15889">
                  <c:v>8.6999999999999994E-2</c:v>
                </c:pt>
                <c:pt idx="15890">
                  <c:v>8.7999999999999995E-2</c:v>
                </c:pt>
                <c:pt idx="15891">
                  <c:v>8.6999999999999994E-2</c:v>
                </c:pt>
                <c:pt idx="15892">
                  <c:v>8.6999999999999994E-2</c:v>
                </c:pt>
                <c:pt idx="15893">
                  <c:v>8.6999999999999994E-2</c:v>
                </c:pt>
                <c:pt idx="15894">
                  <c:v>8.6999999999999994E-2</c:v>
                </c:pt>
                <c:pt idx="15895">
                  <c:v>8.6999999999999994E-2</c:v>
                </c:pt>
                <c:pt idx="15896">
                  <c:v>8.6999999999999994E-2</c:v>
                </c:pt>
                <c:pt idx="15897">
                  <c:v>8.6999999999999994E-2</c:v>
                </c:pt>
                <c:pt idx="15898">
                  <c:v>8.6999999999999994E-2</c:v>
                </c:pt>
                <c:pt idx="15899">
                  <c:v>8.5999999999999993E-2</c:v>
                </c:pt>
                <c:pt idx="15900">
                  <c:v>8.5999999999999993E-2</c:v>
                </c:pt>
                <c:pt idx="15901">
                  <c:v>8.6999999999999994E-2</c:v>
                </c:pt>
                <c:pt idx="15902">
                  <c:v>8.6999999999999994E-2</c:v>
                </c:pt>
                <c:pt idx="15903">
                  <c:v>8.6999999999999994E-2</c:v>
                </c:pt>
                <c:pt idx="15904">
                  <c:v>8.6999999999999994E-2</c:v>
                </c:pt>
                <c:pt idx="15905">
                  <c:v>8.7999999999999995E-2</c:v>
                </c:pt>
                <c:pt idx="15906">
                  <c:v>8.7999999999999995E-2</c:v>
                </c:pt>
                <c:pt idx="15907">
                  <c:v>8.7999999999999995E-2</c:v>
                </c:pt>
                <c:pt idx="15908">
                  <c:v>8.8999999999999996E-2</c:v>
                </c:pt>
                <c:pt idx="15909">
                  <c:v>8.8999999999999996E-2</c:v>
                </c:pt>
                <c:pt idx="15910">
                  <c:v>8.8999999999999996E-2</c:v>
                </c:pt>
                <c:pt idx="15911">
                  <c:v>8.8999999999999996E-2</c:v>
                </c:pt>
                <c:pt idx="15912">
                  <c:v>8.8999999999999996E-2</c:v>
                </c:pt>
                <c:pt idx="15913">
                  <c:v>8.7999999999999995E-2</c:v>
                </c:pt>
                <c:pt idx="15914">
                  <c:v>8.7999999999999995E-2</c:v>
                </c:pt>
                <c:pt idx="15915">
                  <c:v>8.8999999999999996E-2</c:v>
                </c:pt>
                <c:pt idx="15916">
                  <c:v>0.09</c:v>
                </c:pt>
                <c:pt idx="15917">
                  <c:v>8.8999999999999996E-2</c:v>
                </c:pt>
                <c:pt idx="15918">
                  <c:v>8.7999999999999995E-2</c:v>
                </c:pt>
                <c:pt idx="15919">
                  <c:v>8.8999999999999996E-2</c:v>
                </c:pt>
                <c:pt idx="15920">
                  <c:v>8.8999999999999996E-2</c:v>
                </c:pt>
                <c:pt idx="15921">
                  <c:v>8.8999999999999996E-2</c:v>
                </c:pt>
                <c:pt idx="15922">
                  <c:v>8.8999999999999996E-2</c:v>
                </c:pt>
                <c:pt idx="15923">
                  <c:v>8.8999999999999996E-2</c:v>
                </c:pt>
                <c:pt idx="15924">
                  <c:v>8.8999999999999996E-2</c:v>
                </c:pt>
                <c:pt idx="15925">
                  <c:v>8.8999999999999996E-2</c:v>
                </c:pt>
                <c:pt idx="15926">
                  <c:v>8.8999999999999996E-2</c:v>
                </c:pt>
                <c:pt idx="15927">
                  <c:v>8.8999999999999996E-2</c:v>
                </c:pt>
                <c:pt idx="15928">
                  <c:v>8.8999999999999996E-2</c:v>
                </c:pt>
                <c:pt idx="15929">
                  <c:v>8.8999999999999996E-2</c:v>
                </c:pt>
                <c:pt idx="15930">
                  <c:v>8.8999999999999996E-2</c:v>
                </c:pt>
                <c:pt idx="15931">
                  <c:v>8.8999999999999996E-2</c:v>
                </c:pt>
                <c:pt idx="15932">
                  <c:v>8.8999999999999996E-2</c:v>
                </c:pt>
                <c:pt idx="15933">
                  <c:v>8.8999999999999996E-2</c:v>
                </c:pt>
                <c:pt idx="15934">
                  <c:v>0.09</c:v>
                </c:pt>
                <c:pt idx="15935">
                  <c:v>8.8999999999999996E-2</c:v>
                </c:pt>
                <c:pt idx="15936">
                  <c:v>0.09</c:v>
                </c:pt>
                <c:pt idx="15937">
                  <c:v>8.8999999999999996E-2</c:v>
                </c:pt>
                <c:pt idx="15938">
                  <c:v>8.7999999999999995E-2</c:v>
                </c:pt>
                <c:pt idx="15939">
                  <c:v>8.8999999999999996E-2</c:v>
                </c:pt>
                <c:pt idx="15940">
                  <c:v>8.7999999999999995E-2</c:v>
                </c:pt>
                <c:pt idx="15941">
                  <c:v>8.7999999999999995E-2</c:v>
                </c:pt>
                <c:pt idx="15942">
                  <c:v>8.7999999999999995E-2</c:v>
                </c:pt>
                <c:pt idx="15943">
                  <c:v>8.8999999999999996E-2</c:v>
                </c:pt>
                <c:pt idx="15944">
                  <c:v>8.8999999999999996E-2</c:v>
                </c:pt>
                <c:pt idx="15945">
                  <c:v>8.7999999999999995E-2</c:v>
                </c:pt>
                <c:pt idx="15946">
                  <c:v>8.8999999999999996E-2</c:v>
                </c:pt>
                <c:pt idx="15947">
                  <c:v>8.7999999999999995E-2</c:v>
                </c:pt>
                <c:pt idx="15948">
                  <c:v>8.8999999999999996E-2</c:v>
                </c:pt>
                <c:pt idx="15949">
                  <c:v>8.7999999999999995E-2</c:v>
                </c:pt>
                <c:pt idx="15950">
                  <c:v>8.8999999999999996E-2</c:v>
                </c:pt>
                <c:pt idx="15951">
                  <c:v>8.7999999999999995E-2</c:v>
                </c:pt>
                <c:pt idx="15952">
                  <c:v>8.7999999999999995E-2</c:v>
                </c:pt>
                <c:pt idx="15953">
                  <c:v>8.7999999999999995E-2</c:v>
                </c:pt>
                <c:pt idx="15954">
                  <c:v>8.7999999999999995E-2</c:v>
                </c:pt>
                <c:pt idx="15955">
                  <c:v>8.7999999999999995E-2</c:v>
                </c:pt>
                <c:pt idx="15956">
                  <c:v>8.8999999999999996E-2</c:v>
                </c:pt>
                <c:pt idx="15957">
                  <c:v>8.7999999999999995E-2</c:v>
                </c:pt>
                <c:pt idx="15958">
                  <c:v>8.7999999999999995E-2</c:v>
                </c:pt>
                <c:pt idx="15959">
                  <c:v>8.7999999999999995E-2</c:v>
                </c:pt>
                <c:pt idx="15960">
                  <c:v>8.7999999999999995E-2</c:v>
                </c:pt>
                <c:pt idx="15961">
                  <c:v>8.7999999999999995E-2</c:v>
                </c:pt>
                <c:pt idx="15962">
                  <c:v>8.7999999999999995E-2</c:v>
                </c:pt>
                <c:pt idx="15963">
                  <c:v>8.7999999999999995E-2</c:v>
                </c:pt>
                <c:pt idx="15964">
                  <c:v>8.7999999999999995E-2</c:v>
                </c:pt>
                <c:pt idx="15965">
                  <c:v>8.6999999999999994E-2</c:v>
                </c:pt>
                <c:pt idx="15966">
                  <c:v>8.7999999999999995E-2</c:v>
                </c:pt>
                <c:pt idx="15967">
                  <c:v>8.7999999999999995E-2</c:v>
                </c:pt>
                <c:pt idx="15968">
                  <c:v>8.6999999999999994E-2</c:v>
                </c:pt>
                <c:pt idx="15969">
                  <c:v>8.6999999999999994E-2</c:v>
                </c:pt>
                <c:pt idx="15970">
                  <c:v>8.6999999999999994E-2</c:v>
                </c:pt>
                <c:pt idx="15971">
                  <c:v>8.6999999999999994E-2</c:v>
                </c:pt>
                <c:pt idx="15972">
                  <c:v>8.7999999999999995E-2</c:v>
                </c:pt>
                <c:pt idx="15973">
                  <c:v>8.7999999999999995E-2</c:v>
                </c:pt>
                <c:pt idx="15974">
                  <c:v>8.6999999999999994E-2</c:v>
                </c:pt>
                <c:pt idx="15975">
                  <c:v>8.7999999999999995E-2</c:v>
                </c:pt>
                <c:pt idx="15976">
                  <c:v>8.6999999999999994E-2</c:v>
                </c:pt>
                <c:pt idx="15977">
                  <c:v>8.6999999999999994E-2</c:v>
                </c:pt>
                <c:pt idx="15978">
                  <c:v>8.6999999999999994E-2</c:v>
                </c:pt>
                <c:pt idx="15979">
                  <c:v>8.6999999999999994E-2</c:v>
                </c:pt>
                <c:pt idx="15980">
                  <c:v>8.6999999999999994E-2</c:v>
                </c:pt>
                <c:pt idx="15981">
                  <c:v>8.5999999999999993E-2</c:v>
                </c:pt>
                <c:pt idx="15982">
                  <c:v>8.7999999999999995E-2</c:v>
                </c:pt>
                <c:pt idx="15983">
                  <c:v>8.6999999999999994E-2</c:v>
                </c:pt>
                <c:pt idx="15984">
                  <c:v>8.6999999999999994E-2</c:v>
                </c:pt>
                <c:pt idx="15985">
                  <c:v>8.6999999999999994E-2</c:v>
                </c:pt>
                <c:pt idx="15986">
                  <c:v>8.6999999999999994E-2</c:v>
                </c:pt>
                <c:pt idx="15987">
                  <c:v>8.5999999999999993E-2</c:v>
                </c:pt>
                <c:pt idx="15988">
                  <c:v>8.5999999999999993E-2</c:v>
                </c:pt>
                <c:pt idx="15989">
                  <c:v>8.6999999999999994E-2</c:v>
                </c:pt>
                <c:pt idx="15990">
                  <c:v>8.6999999999999994E-2</c:v>
                </c:pt>
                <c:pt idx="15991">
                  <c:v>8.6999999999999994E-2</c:v>
                </c:pt>
                <c:pt idx="15992">
                  <c:v>8.5999999999999993E-2</c:v>
                </c:pt>
                <c:pt idx="15993">
                  <c:v>8.6999999999999994E-2</c:v>
                </c:pt>
                <c:pt idx="15994">
                  <c:v>8.6999999999999994E-2</c:v>
                </c:pt>
                <c:pt idx="15995">
                  <c:v>8.6999999999999994E-2</c:v>
                </c:pt>
                <c:pt idx="15996">
                  <c:v>8.5999999999999993E-2</c:v>
                </c:pt>
                <c:pt idx="15997">
                  <c:v>8.6999999999999994E-2</c:v>
                </c:pt>
                <c:pt idx="15998">
                  <c:v>8.6999999999999994E-2</c:v>
                </c:pt>
                <c:pt idx="15999">
                  <c:v>8.6999999999999994E-2</c:v>
                </c:pt>
                <c:pt idx="16000">
                  <c:v>8.6999999999999994E-2</c:v>
                </c:pt>
                <c:pt idx="16001">
                  <c:v>8.6999999999999994E-2</c:v>
                </c:pt>
                <c:pt idx="16002">
                  <c:v>8.5999999999999993E-2</c:v>
                </c:pt>
                <c:pt idx="16003">
                  <c:v>8.6999999999999994E-2</c:v>
                </c:pt>
                <c:pt idx="16004">
                  <c:v>8.6999999999999994E-2</c:v>
                </c:pt>
                <c:pt idx="16005">
                  <c:v>8.5999999999999993E-2</c:v>
                </c:pt>
                <c:pt idx="16006">
                  <c:v>8.5999999999999993E-2</c:v>
                </c:pt>
                <c:pt idx="16007">
                  <c:v>8.6999999999999994E-2</c:v>
                </c:pt>
                <c:pt idx="16008">
                  <c:v>8.7999999999999995E-2</c:v>
                </c:pt>
                <c:pt idx="16009">
                  <c:v>8.6999999999999994E-2</c:v>
                </c:pt>
                <c:pt idx="16010">
                  <c:v>8.7999999999999995E-2</c:v>
                </c:pt>
                <c:pt idx="16011">
                  <c:v>8.7999999999999995E-2</c:v>
                </c:pt>
                <c:pt idx="16012">
                  <c:v>8.8999999999999996E-2</c:v>
                </c:pt>
                <c:pt idx="16013">
                  <c:v>8.8999999999999996E-2</c:v>
                </c:pt>
                <c:pt idx="16014">
                  <c:v>0.09</c:v>
                </c:pt>
                <c:pt idx="16015">
                  <c:v>8.8999999999999996E-2</c:v>
                </c:pt>
                <c:pt idx="16016">
                  <c:v>8.8999999999999996E-2</c:v>
                </c:pt>
                <c:pt idx="16017">
                  <c:v>8.8999999999999996E-2</c:v>
                </c:pt>
                <c:pt idx="16018">
                  <c:v>8.8999999999999996E-2</c:v>
                </c:pt>
                <c:pt idx="16019">
                  <c:v>8.8999999999999996E-2</c:v>
                </c:pt>
                <c:pt idx="16020">
                  <c:v>8.8999999999999996E-2</c:v>
                </c:pt>
                <c:pt idx="16021">
                  <c:v>0.09</c:v>
                </c:pt>
                <c:pt idx="16022">
                  <c:v>0.09</c:v>
                </c:pt>
                <c:pt idx="16023">
                  <c:v>8.8999999999999996E-2</c:v>
                </c:pt>
                <c:pt idx="16024">
                  <c:v>8.8999999999999996E-2</c:v>
                </c:pt>
                <c:pt idx="16025">
                  <c:v>8.8999999999999996E-2</c:v>
                </c:pt>
                <c:pt idx="16026">
                  <c:v>8.8999999999999996E-2</c:v>
                </c:pt>
                <c:pt idx="16027">
                  <c:v>8.8999999999999996E-2</c:v>
                </c:pt>
                <c:pt idx="16028">
                  <c:v>8.8999999999999996E-2</c:v>
                </c:pt>
                <c:pt idx="16029">
                  <c:v>8.8999999999999996E-2</c:v>
                </c:pt>
                <c:pt idx="16030">
                  <c:v>8.8999999999999996E-2</c:v>
                </c:pt>
                <c:pt idx="16031">
                  <c:v>8.8999999999999996E-2</c:v>
                </c:pt>
                <c:pt idx="16032">
                  <c:v>8.8999999999999996E-2</c:v>
                </c:pt>
                <c:pt idx="16033">
                  <c:v>8.8999999999999996E-2</c:v>
                </c:pt>
                <c:pt idx="16034">
                  <c:v>8.8999999999999996E-2</c:v>
                </c:pt>
                <c:pt idx="16035">
                  <c:v>8.8999999999999996E-2</c:v>
                </c:pt>
                <c:pt idx="16036">
                  <c:v>0.09</c:v>
                </c:pt>
                <c:pt idx="16037">
                  <c:v>0.09</c:v>
                </c:pt>
                <c:pt idx="16038">
                  <c:v>0.09</c:v>
                </c:pt>
                <c:pt idx="16039">
                  <c:v>8.8999999999999996E-2</c:v>
                </c:pt>
                <c:pt idx="16040">
                  <c:v>8.8999999999999996E-2</c:v>
                </c:pt>
                <c:pt idx="16041">
                  <c:v>8.8999999999999996E-2</c:v>
                </c:pt>
                <c:pt idx="16042">
                  <c:v>8.7999999999999995E-2</c:v>
                </c:pt>
                <c:pt idx="16043">
                  <c:v>8.8999999999999996E-2</c:v>
                </c:pt>
                <c:pt idx="16044">
                  <c:v>0.09</c:v>
                </c:pt>
                <c:pt idx="16045">
                  <c:v>8.8999999999999996E-2</c:v>
                </c:pt>
                <c:pt idx="16046">
                  <c:v>8.8999999999999996E-2</c:v>
                </c:pt>
                <c:pt idx="16047">
                  <c:v>8.8999999999999996E-2</c:v>
                </c:pt>
                <c:pt idx="16048">
                  <c:v>8.7999999999999995E-2</c:v>
                </c:pt>
                <c:pt idx="16049">
                  <c:v>8.8999999999999996E-2</c:v>
                </c:pt>
                <c:pt idx="16050">
                  <c:v>8.8999999999999996E-2</c:v>
                </c:pt>
                <c:pt idx="16051">
                  <c:v>8.8999999999999996E-2</c:v>
                </c:pt>
                <c:pt idx="16052">
                  <c:v>8.8999999999999996E-2</c:v>
                </c:pt>
                <c:pt idx="16053">
                  <c:v>8.8999999999999996E-2</c:v>
                </c:pt>
                <c:pt idx="16054">
                  <c:v>8.8999999999999996E-2</c:v>
                </c:pt>
                <c:pt idx="16055">
                  <c:v>8.8999999999999996E-2</c:v>
                </c:pt>
                <c:pt idx="16056">
                  <c:v>0.09</c:v>
                </c:pt>
                <c:pt idx="16057">
                  <c:v>8.8999999999999996E-2</c:v>
                </c:pt>
                <c:pt idx="16058">
                  <c:v>8.8999999999999996E-2</c:v>
                </c:pt>
                <c:pt idx="16059">
                  <c:v>8.8999999999999996E-2</c:v>
                </c:pt>
                <c:pt idx="16060">
                  <c:v>0.09</c:v>
                </c:pt>
                <c:pt idx="16061">
                  <c:v>8.8999999999999996E-2</c:v>
                </c:pt>
                <c:pt idx="16062">
                  <c:v>8.7999999999999995E-2</c:v>
                </c:pt>
                <c:pt idx="16063">
                  <c:v>8.8999999999999996E-2</c:v>
                </c:pt>
                <c:pt idx="16064">
                  <c:v>8.8999999999999996E-2</c:v>
                </c:pt>
                <c:pt idx="16065">
                  <c:v>8.8999999999999996E-2</c:v>
                </c:pt>
                <c:pt idx="16066">
                  <c:v>8.7999999999999995E-2</c:v>
                </c:pt>
                <c:pt idx="16067">
                  <c:v>8.8999999999999996E-2</c:v>
                </c:pt>
                <c:pt idx="16068">
                  <c:v>8.8999999999999996E-2</c:v>
                </c:pt>
                <c:pt idx="16069">
                  <c:v>0.09</c:v>
                </c:pt>
                <c:pt idx="16070">
                  <c:v>0.09</c:v>
                </c:pt>
                <c:pt idx="16071">
                  <c:v>8.8999999999999996E-2</c:v>
                </c:pt>
                <c:pt idx="16072">
                  <c:v>8.8999999999999996E-2</c:v>
                </c:pt>
                <c:pt idx="16073">
                  <c:v>0.09</c:v>
                </c:pt>
                <c:pt idx="16074">
                  <c:v>8.8999999999999996E-2</c:v>
                </c:pt>
                <c:pt idx="16075">
                  <c:v>0.09</c:v>
                </c:pt>
                <c:pt idx="16076">
                  <c:v>8.8999999999999996E-2</c:v>
                </c:pt>
                <c:pt idx="16077">
                  <c:v>8.8999999999999996E-2</c:v>
                </c:pt>
                <c:pt idx="16078">
                  <c:v>8.8999999999999996E-2</c:v>
                </c:pt>
                <c:pt idx="16079">
                  <c:v>0.09</c:v>
                </c:pt>
                <c:pt idx="16080">
                  <c:v>8.8999999999999996E-2</c:v>
                </c:pt>
                <c:pt idx="16081">
                  <c:v>8.8999999999999996E-2</c:v>
                </c:pt>
                <c:pt idx="16082">
                  <c:v>8.8999999999999996E-2</c:v>
                </c:pt>
                <c:pt idx="16083">
                  <c:v>8.8999999999999996E-2</c:v>
                </c:pt>
                <c:pt idx="16084">
                  <c:v>8.7999999999999995E-2</c:v>
                </c:pt>
                <c:pt idx="16085">
                  <c:v>8.7999999999999995E-2</c:v>
                </c:pt>
                <c:pt idx="16086">
                  <c:v>8.8999999999999996E-2</c:v>
                </c:pt>
                <c:pt idx="16087">
                  <c:v>8.6999999999999994E-2</c:v>
                </c:pt>
                <c:pt idx="16088">
                  <c:v>8.7999999999999995E-2</c:v>
                </c:pt>
                <c:pt idx="16089">
                  <c:v>8.7999999999999995E-2</c:v>
                </c:pt>
                <c:pt idx="16090">
                  <c:v>8.8999999999999996E-2</c:v>
                </c:pt>
                <c:pt idx="16091">
                  <c:v>8.8999999999999996E-2</c:v>
                </c:pt>
                <c:pt idx="16092">
                  <c:v>8.7999999999999995E-2</c:v>
                </c:pt>
                <c:pt idx="16093">
                  <c:v>8.7999999999999995E-2</c:v>
                </c:pt>
                <c:pt idx="16094">
                  <c:v>8.7999999999999995E-2</c:v>
                </c:pt>
                <c:pt idx="16095">
                  <c:v>8.7999999999999995E-2</c:v>
                </c:pt>
                <c:pt idx="16096">
                  <c:v>8.7999999999999995E-2</c:v>
                </c:pt>
                <c:pt idx="16097">
                  <c:v>8.7999999999999995E-2</c:v>
                </c:pt>
                <c:pt idx="16098">
                  <c:v>8.7999999999999995E-2</c:v>
                </c:pt>
                <c:pt idx="16099">
                  <c:v>8.7999999999999995E-2</c:v>
                </c:pt>
                <c:pt idx="16100">
                  <c:v>8.7999999999999995E-2</c:v>
                </c:pt>
                <c:pt idx="16101">
                  <c:v>8.7999999999999995E-2</c:v>
                </c:pt>
                <c:pt idx="16102">
                  <c:v>8.7999999999999995E-2</c:v>
                </c:pt>
                <c:pt idx="16103">
                  <c:v>8.7999999999999995E-2</c:v>
                </c:pt>
                <c:pt idx="16104">
                  <c:v>8.7999999999999995E-2</c:v>
                </c:pt>
                <c:pt idx="16105">
                  <c:v>8.7999999999999995E-2</c:v>
                </c:pt>
                <c:pt idx="16106">
                  <c:v>8.7999999999999995E-2</c:v>
                </c:pt>
                <c:pt idx="16107">
                  <c:v>8.7999999999999995E-2</c:v>
                </c:pt>
                <c:pt idx="16108">
                  <c:v>8.7999999999999995E-2</c:v>
                </c:pt>
                <c:pt idx="16109">
                  <c:v>8.7999999999999995E-2</c:v>
                </c:pt>
                <c:pt idx="16110">
                  <c:v>8.8999999999999996E-2</c:v>
                </c:pt>
                <c:pt idx="16111">
                  <c:v>8.8999999999999996E-2</c:v>
                </c:pt>
                <c:pt idx="16112">
                  <c:v>8.8999999999999996E-2</c:v>
                </c:pt>
                <c:pt idx="16113">
                  <c:v>8.7999999999999995E-2</c:v>
                </c:pt>
                <c:pt idx="16114">
                  <c:v>8.8999999999999996E-2</c:v>
                </c:pt>
                <c:pt idx="16115">
                  <c:v>8.7999999999999995E-2</c:v>
                </c:pt>
                <c:pt idx="16116">
                  <c:v>8.8999999999999996E-2</c:v>
                </c:pt>
                <c:pt idx="16117">
                  <c:v>8.8999999999999996E-2</c:v>
                </c:pt>
                <c:pt idx="16118">
                  <c:v>8.8999999999999996E-2</c:v>
                </c:pt>
                <c:pt idx="16119">
                  <c:v>8.8999999999999996E-2</c:v>
                </c:pt>
                <c:pt idx="16120">
                  <c:v>8.8999999999999996E-2</c:v>
                </c:pt>
                <c:pt idx="16121">
                  <c:v>8.8999999999999996E-2</c:v>
                </c:pt>
                <c:pt idx="16122">
                  <c:v>8.8999999999999996E-2</c:v>
                </c:pt>
                <c:pt idx="16123">
                  <c:v>8.8999999999999996E-2</c:v>
                </c:pt>
                <c:pt idx="16124">
                  <c:v>8.8999999999999996E-2</c:v>
                </c:pt>
                <c:pt idx="16125">
                  <c:v>8.8999999999999996E-2</c:v>
                </c:pt>
                <c:pt idx="16126">
                  <c:v>8.8999999999999996E-2</c:v>
                </c:pt>
                <c:pt idx="16127">
                  <c:v>8.8999999999999996E-2</c:v>
                </c:pt>
                <c:pt idx="16128">
                  <c:v>8.8999999999999996E-2</c:v>
                </c:pt>
                <c:pt idx="16129">
                  <c:v>8.8999999999999996E-2</c:v>
                </c:pt>
                <c:pt idx="16130">
                  <c:v>8.8999999999999996E-2</c:v>
                </c:pt>
                <c:pt idx="16131">
                  <c:v>8.8999999999999996E-2</c:v>
                </c:pt>
                <c:pt idx="16132">
                  <c:v>8.8999999999999996E-2</c:v>
                </c:pt>
                <c:pt idx="16133">
                  <c:v>8.8999999999999996E-2</c:v>
                </c:pt>
                <c:pt idx="16134">
                  <c:v>8.8999999999999996E-2</c:v>
                </c:pt>
                <c:pt idx="16135">
                  <c:v>8.7999999999999995E-2</c:v>
                </c:pt>
                <c:pt idx="16136">
                  <c:v>8.8999999999999996E-2</c:v>
                </c:pt>
                <c:pt idx="16137">
                  <c:v>8.8999999999999996E-2</c:v>
                </c:pt>
                <c:pt idx="16138">
                  <c:v>8.7999999999999995E-2</c:v>
                </c:pt>
                <c:pt idx="16139">
                  <c:v>8.6999999999999994E-2</c:v>
                </c:pt>
                <c:pt idx="16140">
                  <c:v>8.7999999999999995E-2</c:v>
                </c:pt>
                <c:pt idx="16141">
                  <c:v>8.7999999999999995E-2</c:v>
                </c:pt>
                <c:pt idx="16142">
                  <c:v>8.7999999999999995E-2</c:v>
                </c:pt>
                <c:pt idx="16143">
                  <c:v>8.7999999999999995E-2</c:v>
                </c:pt>
                <c:pt idx="16144">
                  <c:v>8.8999999999999996E-2</c:v>
                </c:pt>
                <c:pt idx="16145">
                  <c:v>8.7999999999999995E-2</c:v>
                </c:pt>
                <c:pt idx="16146">
                  <c:v>8.7999999999999995E-2</c:v>
                </c:pt>
                <c:pt idx="16147">
                  <c:v>8.7999999999999995E-2</c:v>
                </c:pt>
                <c:pt idx="16148">
                  <c:v>8.7999999999999995E-2</c:v>
                </c:pt>
                <c:pt idx="16149">
                  <c:v>8.7999999999999995E-2</c:v>
                </c:pt>
                <c:pt idx="16150">
                  <c:v>8.7999999999999995E-2</c:v>
                </c:pt>
                <c:pt idx="16151">
                  <c:v>8.7999999999999995E-2</c:v>
                </c:pt>
                <c:pt idx="16152">
                  <c:v>8.7999999999999995E-2</c:v>
                </c:pt>
                <c:pt idx="16153">
                  <c:v>8.7999999999999995E-2</c:v>
                </c:pt>
                <c:pt idx="16154">
                  <c:v>8.7999999999999995E-2</c:v>
                </c:pt>
                <c:pt idx="16155">
                  <c:v>8.7999999999999995E-2</c:v>
                </c:pt>
                <c:pt idx="16156">
                  <c:v>8.7999999999999995E-2</c:v>
                </c:pt>
                <c:pt idx="16157">
                  <c:v>8.7999999999999995E-2</c:v>
                </c:pt>
                <c:pt idx="16158">
                  <c:v>8.6999999999999994E-2</c:v>
                </c:pt>
                <c:pt idx="16159">
                  <c:v>8.6999999999999994E-2</c:v>
                </c:pt>
                <c:pt idx="16160">
                  <c:v>8.7999999999999995E-2</c:v>
                </c:pt>
                <c:pt idx="16161">
                  <c:v>8.7999999999999995E-2</c:v>
                </c:pt>
                <c:pt idx="16162">
                  <c:v>8.6999999999999994E-2</c:v>
                </c:pt>
                <c:pt idx="16163">
                  <c:v>8.6999999999999994E-2</c:v>
                </c:pt>
                <c:pt idx="16164">
                  <c:v>8.7999999999999995E-2</c:v>
                </c:pt>
                <c:pt idx="16165">
                  <c:v>8.7999999999999995E-2</c:v>
                </c:pt>
                <c:pt idx="16166">
                  <c:v>8.7999999999999995E-2</c:v>
                </c:pt>
                <c:pt idx="16167">
                  <c:v>8.6999999999999994E-2</c:v>
                </c:pt>
                <c:pt idx="16168">
                  <c:v>8.6999999999999994E-2</c:v>
                </c:pt>
                <c:pt idx="16169">
                  <c:v>8.6999999999999994E-2</c:v>
                </c:pt>
                <c:pt idx="16170">
                  <c:v>8.6999999999999994E-2</c:v>
                </c:pt>
                <c:pt idx="16171">
                  <c:v>8.7999999999999995E-2</c:v>
                </c:pt>
                <c:pt idx="16172">
                  <c:v>8.7999999999999995E-2</c:v>
                </c:pt>
                <c:pt idx="16173">
                  <c:v>8.7999999999999995E-2</c:v>
                </c:pt>
                <c:pt idx="16174">
                  <c:v>8.7999999999999995E-2</c:v>
                </c:pt>
                <c:pt idx="16175">
                  <c:v>8.6999999999999994E-2</c:v>
                </c:pt>
                <c:pt idx="16176">
                  <c:v>8.6999999999999994E-2</c:v>
                </c:pt>
                <c:pt idx="16177">
                  <c:v>8.7999999999999995E-2</c:v>
                </c:pt>
                <c:pt idx="16178">
                  <c:v>8.8999999999999996E-2</c:v>
                </c:pt>
                <c:pt idx="16179">
                  <c:v>8.7999999999999995E-2</c:v>
                </c:pt>
                <c:pt idx="16180">
                  <c:v>8.8999999999999996E-2</c:v>
                </c:pt>
                <c:pt idx="16181">
                  <c:v>8.8999999999999996E-2</c:v>
                </c:pt>
                <c:pt idx="16182">
                  <c:v>8.7999999999999995E-2</c:v>
                </c:pt>
                <c:pt idx="16183">
                  <c:v>8.8999999999999996E-2</c:v>
                </c:pt>
                <c:pt idx="16184">
                  <c:v>8.7999999999999995E-2</c:v>
                </c:pt>
                <c:pt idx="16185">
                  <c:v>8.8999999999999996E-2</c:v>
                </c:pt>
                <c:pt idx="16186">
                  <c:v>8.8999999999999996E-2</c:v>
                </c:pt>
                <c:pt idx="16187">
                  <c:v>8.8999999999999996E-2</c:v>
                </c:pt>
                <c:pt idx="16188">
                  <c:v>8.8999999999999996E-2</c:v>
                </c:pt>
                <c:pt idx="16189">
                  <c:v>8.8999999999999996E-2</c:v>
                </c:pt>
                <c:pt idx="16190">
                  <c:v>0.09</c:v>
                </c:pt>
                <c:pt idx="16191">
                  <c:v>0.09</c:v>
                </c:pt>
                <c:pt idx="16192">
                  <c:v>8.8999999999999996E-2</c:v>
                </c:pt>
                <c:pt idx="16193">
                  <c:v>0.09</c:v>
                </c:pt>
                <c:pt idx="16194">
                  <c:v>0.09</c:v>
                </c:pt>
                <c:pt idx="16195">
                  <c:v>0.09</c:v>
                </c:pt>
                <c:pt idx="16196">
                  <c:v>0.09</c:v>
                </c:pt>
                <c:pt idx="16197">
                  <c:v>0.09</c:v>
                </c:pt>
                <c:pt idx="16198">
                  <c:v>0.09</c:v>
                </c:pt>
                <c:pt idx="16199">
                  <c:v>8.8999999999999996E-2</c:v>
                </c:pt>
                <c:pt idx="16200">
                  <c:v>0.09</c:v>
                </c:pt>
                <c:pt idx="16201">
                  <c:v>8.8999999999999996E-2</c:v>
                </c:pt>
                <c:pt idx="16202">
                  <c:v>8.8999999999999996E-2</c:v>
                </c:pt>
                <c:pt idx="16203">
                  <c:v>0.09</c:v>
                </c:pt>
                <c:pt idx="16204">
                  <c:v>8.8999999999999996E-2</c:v>
                </c:pt>
                <c:pt idx="16205">
                  <c:v>8.7999999999999995E-2</c:v>
                </c:pt>
                <c:pt idx="16206">
                  <c:v>8.8999999999999996E-2</c:v>
                </c:pt>
                <c:pt idx="16207">
                  <c:v>8.8999999999999996E-2</c:v>
                </c:pt>
                <c:pt idx="16208">
                  <c:v>8.8999999999999996E-2</c:v>
                </c:pt>
                <c:pt idx="16209">
                  <c:v>8.8999999999999996E-2</c:v>
                </c:pt>
                <c:pt idx="16210">
                  <c:v>8.7999999999999995E-2</c:v>
                </c:pt>
                <c:pt idx="16211">
                  <c:v>8.8999999999999996E-2</c:v>
                </c:pt>
                <c:pt idx="16212">
                  <c:v>8.7999999999999995E-2</c:v>
                </c:pt>
                <c:pt idx="16213">
                  <c:v>8.7999999999999995E-2</c:v>
                </c:pt>
                <c:pt idx="16214">
                  <c:v>8.7999999999999995E-2</c:v>
                </c:pt>
                <c:pt idx="16215">
                  <c:v>8.8999999999999996E-2</c:v>
                </c:pt>
                <c:pt idx="16216">
                  <c:v>8.8999999999999996E-2</c:v>
                </c:pt>
                <c:pt idx="16217">
                  <c:v>8.8999999999999996E-2</c:v>
                </c:pt>
                <c:pt idx="16218">
                  <c:v>8.8999999999999996E-2</c:v>
                </c:pt>
                <c:pt idx="16219">
                  <c:v>8.7999999999999995E-2</c:v>
                </c:pt>
                <c:pt idx="16220">
                  <c:v>8.7999999999999995E-2</c:v>
                </c:pt>
                <c:pt idx="16221">
                  <c:v>8.6999999999999994E-2</c:v>
                </c:pt>
                <c:pt idx="16222">
                  <c:v>8.7999999999999995E-2</c:v>
                </c:pt>
                <c:pt idx="16223">
                  <c:v>8.7999999999999995E-2</c:v>
                </c:pt>
                <c:pt idx="16224">
                  <c:v>8.7999999999999995E-2</c:v>
                </c:pt>
                <c:pt idx="16225">
                  <c:v>8.7999999999999995E-2</c:v>
                </c:pt>
                <c:pt idx="16226">
                  <c:v>8.8999999999999996E-2</c:v>
                </c:pt>
                <c:pt idx="16227">
                  <c:v>8.7999999999999995E-2</c:v>
                </c:pt>
                <c:pt idx="16228">
                  <c:v>8.6999999999999994E-2</c:v>
                </c:pt>
                <c:pt idx="16229">
                  <c:v>8.6999999999999994E-2</c:v>
                </c:pt>
                <c:pt idx="16230">
                  <c:v>8.5999999999999993E-2</c:v>
                </c:pt>
                <c:pt idx="16231">
                  <c:v>8.6999999999999994E-2</c:v>
                </c:pt>
                <c:pt idx="16232">
                  <c:v>8.6999999999999994E-2</c:v>
                </c:pt>
                <c:pt idx="16233">
                  <c:v>8.7999999999999995E-2</c:v>
                </c:pt>
                <c:pt idx="16234">
                  <c:v>8.7999999999999995E-2</c:v>
                </c:pt>
                <c:pt idx="16235">
                  <c:v>8.7999999999999995E-2</c:v>
                </c:pt>
                <c:pt idx="16236">
                  <c:v>8.7999999999999995E-2</c:v>
                </c:pt>
                <c:pt idx="16237">
                  <c:v>8.7999999999999995E-2</c:v>
                </c:pt>
                <c:pt idx="16238">
                  <c:v>8.8999999999999996E-2</c:v>
                </c:pt>
                <c:pt idx="16239">
                  <c:v>8.8999999999999996E-2</c:v>
                </c:pt>
                <c:pt idx="16240">
                  <c:v>8.7999999999999995E-2</c:v>
                </c:pt>
                <c:pt idx="16241">
                  <c:v>8.8999999999999996E-2</c:v>
                </c:pt>
                <c:pt idx="16242">
                  <c:v>8.8999999999999996E-2</c:v>
                </c:pt>
                <c:pt idx="16243">
                  <c:v>8.8999999999999996E-2</c:v>
                </c:pt>
                <c:pt idx="16244">
                  <c:v>0.09</c:v>
                </c:pt>
                <c:pt idx="16245">
                  <c:v>8.8999999999999996E-2</c:v>
                </c:pt>
                <c:pt idx="16246">
                  <c:v>8.8999999999999996E-2</c:v>
                </c:pt>
                <c:pt idx="16247">
                  <c:v>0.09</c:v>
                </c:pt>
                <c:pt idx="16248">
                  <c:v>8.8999999999999996E-2</c:v>
                </c:pt>
                <c:pt idx="16249">
                  <c:v>8.8999999999999996E-2</c:v>
                </c:pt>
                <c:pt idx="16250">
                  <c:v>8.8999999999999996E-2</c:v>
                </c:pt>
                <c:pt idx="16251">
                  <c:v>8.8999999999999996E-2</c:v>
                </c:pt>
                <c:pt idx="16252">
                  <c:v>8.8999999999999996E-2</c:v>
                </c:pt>
                <c:pt idx="16253">
                  <c:v>8.8999999999999996E-2</c:v>
                </c:pt>
                <c:pt idx="16254">
                  <c:v>0.09</c:v>
                </c:pt>
                <c:pt idx="16255">
                  <c:v>0.09</c:v>
                </c:pt>
                <c:pt idx="16256">
                  <c:v>8.8999999999999996E-2</c:v>
                </c:pt>
                <c:pt idx="16257">
                  <c:v>8.8999999999999996E-2</c:v>
                </c:pt>
                <c:pt idx="16258">
                  <c:v>8.8999999999999996E-2</c:v>
                </c:pt>
                <c:pt idx="16259">
                  <c:v>8.8999999999999996E-2</c:v>
                </c:pt>
                <c:pt idx="16260">
                  <c:v>8.8999999999999996E-2</c:v>
                </c:pt>
                <c:pt idx="16261">
                  <c:v>8.8999999999999996E-2</c:v>
                </c:pt>
                <c:pt idx="16262">
                  <c:v>8.8999999999999996E-2</c:v>
                </c:pt>
                <c:pt idx="16263">
                  <c:v>8.8999999999999996E-2</c:v>
                </c:pt>
                <c:pt idx="16264">
                  <c:v>8.8999999999999996E-2</c:v>
                </c:pt>
                <c:pt idx="16265">
                  <c:v>8.7999999999999995E-2</c:v>
                </c:pt>
                <c:pt idx="16266">
                  <c:v>8.8999999999999996E-2</c:v>
                </c:pt>
                <c:pt idx="16267">
                  <c:v>8.8999999999999996E-2</c:v>
                </c:pt>
                <c:pt idx="16268">
                  <c:v>8.7999999999999995E-2</c:v>
                </c:pt>
                <c:pt idx="16269">
                  <c:v>8.8999999999999996E-2</c:v>
                </c:pt>
                <c:pt idx="16270">
                  <c:v>8.7999999999999995E-2</c:v>
                </c:pt>
                <c:pt idx="16271">
                  <c:v>8.8999999999999996E-2</c:v>
                </c:pt>
                <c:pt idx="16272">
                  <c:v>8.8999999999999996E-2</c:v>
                </c:pt>
                <c:pt idx="16273">
                  <c:v>8.7999999999999995E-2</c:v>
                </c:pt>
                <c:pt idx="16274">
                  <c:v>8.8999999999999996E-2</c:v>
                </c:pt>
                <c:pt idx="16275">
                  <c:v>8.7999999999999995E-2</c:v>
                </c:pt>
                <c:pt idx="16276">
                  <c:v>8.7999999999999995E-2</c:v>
                </c:pt>
                <c:pt idx="16277">
                  <c:v>8.8999999999999996E-2</c:v>
                </c:pt>
                <c:pt idx="16278">
                  <c:v>8.7999999999999995E-2</c:v>
                </c:pt>
                <c:pt idx="16279">
                  <c:v>8.7999999999999995E-2</c:v>
                </c:pt>
                <c:pt idx="16280">
                  <c:v>8.7999999999999995E-2</c:v>
                </c:pt>
                <c:pt idx="16281">
                  <c:v>8.6999999999999994E-2</c:v>
                </c:pt>
                <c:pt idx="16282">
                  <c:v>8.6999999999999994E-2</c:v>
                </c:pt>
                <c:pt idx="16283">
                  <c:v>8.7999999999999995E-2</c:v>
                </c:pt>
                <c:pt idx="16284">
                  <c:v>8.7999999999999995E-2</c:v>
                </c:pt>
                <c:pt idx="16285">
                  <c:v>8.6999999999999994E-2</c:v>
                </c:pt>
                <c:pt idx="16286">
                  <c:v>8.7999999999999995E-2</c:v>
                </c:pt>
                <c:pt idx="16287">
                  <c:v>8.6999999999999994E-2</c:v>
                </c:pt>
                <c:pt idx="16288">
                  <c:v>8.6999999999999994E-2</c:v>
                </c:pt>
                <c:pt idx="16289">
                  <c:v>8.6999999999999994E-2</c:v>
                </c:pt>
                <c:pt idx="16290">
                  <c:v>8.6999999999999994E-2</c:v>
                </c:pt>
                <c:pt idx="16291">
                  <c:v>8.6999999999999994E-2</c:v>
                </c:pt>
                <c:pt idx="16292">
                  <c:v>8.7999999999999995E-2</c:v>
                </c:pt>
                <c:pt idx="16293">
                  <c:v>8.6999999999999994E-2</c:v>
                </c:pt>
                <c:pt idx="16294">
                  <c:v>8.7999999999999995E-2</c:v>
                </c:pt>
                <c:pt idx="16295">
                  <c:v>8.6999999999999994E-2</c:v>
                </c:pt>
                <c:pt idx="16296">
                  <c:v>8.6999999999999994E-2</c:v>
                </c:pt>
                <c:pt idx="16297">
                  <c:v>8.7999999999999995E-2</c:v>
                </c:pt>
                <c:pt idx="16298">
                  <c:v>8.8999999999999996E-2</c:v>
                </c:pt>
                <c:pt idx="16299">
                  <c:v>8.8999999999999996E-2</c:v>
                </c:pt>
                <c:pt idx="16300">
                  <c:v>8.7999999999999995E-2</c:v>
                </c:pt>
                <c:pt idx="16301">
                  <c:v>8.8999999999999996E-2</c:v>
                </c:pt>
                <c:pt idx="16302">
                  <c:v>8.7999999999999995E-2</c:v>
                </c:pt>
                <c:pt idx="16303">
                  <c:v>8.7999999999999995E-2</c:v>
                </c:pt>
                <c:pt idx="16304">
                  <c:v>8.7999999999999995E-2</c:v>
                </c:pt>
                <c:pt idx="16305">
                  <c:v>8.7999999999999995E-2</c:v>
                </c:pt>
                <c:pt idx="16306">
                  <c:v>8.7999999999999995E-2</c:v>
                </c:pt>
                <c:pt idx="16307">
                  <c:v>8.7999999999999995E-2</c:v>
                </c:pt>
                <c:pt idx="16308">
                  <c:v>8.7999999999999995E-2</c:v>
                </c:pt>
                <c:pt idx="16309">
                  <c:v>8.7999999999999995E-2</c:v>
                </c:pt>
                <c:pt idx="16310">
                  <c:v>8.6999999999999994E-2</c:v>
                </c:pt>
                <c:pt idx="16311">
                  <c:v>8.7999999999999995E-2</c:v>
                </c:pt>
                <c:pt idx="16312">
                  <c:v>8.7999999999999995E-2</c:v>
                </c:pt>
                <c:pt idx="16313">
                  <c:v>8.7999999999999995E-2</c:v>
                </c:pt>
                <c:pt idx="16314">
                  <c:v>8.6999999999999994E-2</c:v>
                </c:pt>
                <c:pt idx="16315">
                  <c:v>8.6999999999999994E-2</c:v>
                </c:pt>
                <c:pt idx="16316">
                  <c:v>8.7999999999999995E-2</c:v>
                </c:pt>
                <c:pt idx="16317">
                  <c:v>8.7999999999999995E-2</c:v>
                </c:pt>
                <c:pt idx="16318">
                  <c:v>8.7999999999999995E-2</c:v>
                </c:pt>
                <c:pt idx="16319">
                  <c:v>8.8999999999999996E-2</c:v>
                </c:pt>
                <c:pt idx="16320">
                  <c:v>8.8999999999999996E-2</c:v>
                </c:pt>
                <c:pt idx="16321">
                  <c:v>8.8999999999999996E-2</c:v>
                </c:pt>
                <c:pt idx="16322">
                  <c:v>8.8999999999999996E-2</c:v>
                </c:pt>
                <c:pt idx="16323">
                  <c:v>8.8999999999999996E-2</c:v>
                </c:pt>
                <c:pt idx="16324">
                  <c:v>0.09</c:v>
                </c:pt>
                <c:pt idx="16325">
                  <c:v>8.8999999999999996E-2</c:v>
                </c:pt>
                <c:pt idx="16326">
                  <c:v>0.09</c:v>
                </c:pt>
                <c:pt idx="16327">
                  <c:v>8.8999999999999996E-2</c:v>
                </c:pt>
                <c:pt idx="16328">
                  <c:v>0.09</c:v>
                </c:pt>
                <c:pt idx="16329">
                  <c:v>0.09</c:v>
                </c:pt>
                <c:pt idx="16330">
                  <c:v>0.09</c:v>
                </c:pt>
                <c:pt idx="16331">
                  <c:v>8.8999999999999996E-2</c:v>
                </c:pt>
                <c:pt idx="16332">
                  <c:v>8.8999999999999996E-2</c:v>
                </c:pt>
                <c:pt idx="16333">
                  <c:v>8.8999999999999996E-2</c:v>
                </c:pt>
                <c:pt idx="16334">
                  <c:v>8.8999999999999996E-2</c:v>
                </c:pt>
                <c:pt idx="16335">
                  <c:v>8.8999999999999996E-2</c:v>
                </c:pt>
                <c:pt idx="16336">
                  <c:v>8.8999999999999996E-2</c:v>
                </c:pt>
                <c:pt idx="16337">
                  <c:v>8.8999999999999996E-2</c:v>
                </c:pt>
                <c:pt idx="16338">
                  <c:v>8.8999999999999996E-2</c:v>
                </c:pt>
                <c:pt idx="16339">
                  <c:v>8.7999999999999995E-2</c:v>
                </c:pt>
                <c:pt idx="16340">
                  <c:v>8.7999999999999995E-2</c:v>
                </c:pt>
                <c:pt idx="16341">
                  <c:v>8.8999999999999996E-2</c:v>
                </c:pt>
                <c:pt idx="16342">
                  <c:v>8.7999999999999995E-2</c:v>
                </c:pt>
                <c:pt idx="16343">
                  <c:v>8.7999999999999995E-2</c:v>
                </c:pt>
                <c:pt idx="16344">
                  <c:v>8.7999999999999995E-2</c:v>
                </c:pt>
                <c:pt idx="16345">
                  <c:v>8.8999999999999996E-2</c:v>
                </c:pt>
                <c:pt idx="16346">
                  <c:v>8.8999999999999996E-2</c:v>
                </c:pt>
                <c:pt idx="16347">
                  <c:v>8.7999999999999995E-2</c:v>
                </c:pt>
                <c:pt idx="16348">
                  <c:v>8.7999999999999995E-2</c:v>
                </c:pt>
                <c:pt idx="16349">
                  <c:v>8.8999999999999996E-2</c:v>
                </c:pt>
                <c:pt idx="16350">
                  <c:v>8.7999999999999995E-2</c:v>
                </c:pt>
                <c:pt idx="16351">
                  <c:v>8.6999999999999994E-2</c:v>
                </c:pt>
                <c:pt idx="16352">
                  <c:v>8.7999999999999995E-2</c:v>
                </c:pt>
                <c:pt idx="16353">
                  <c:v>8.7999999999999995E-2</c:v>
                </c:pt>
                <c:pt idx="16354">
                  <c:v>8.7999999999999995E-2</c:v>
                </c:pt>
                <c:pt idx="16355">
                  <c:v>8.7999999999999995E-2</c:v>
                </c:pt>
                <c:pt idx="16356">
                  <c:v>8.7999999999999995E-2</c:v>
                </c:pt>
                <c:pt idx="16357">
                  <c:v>8.7999999999999995E-2</c:v>
                </c:pt>
                <c:pt idx="16358">
                  <c:v>8.7999999999999995E-2</c:v>
                </c:pt>
                <c:pt idx="16359">
                  <c:v>8.7999999999999995E-2</c:v>
                </c:pt>
                <c:pt idx="16360">
                  <c:v>8.8999999999999996E-2</c:v>
                </c:pt>
                <c:pt idx="16361">
                  <c:v>8.7999999999999995E-2</c:v>
                </c:pt>
                <c:pt idx="16362">
                  <c:v>8.7999999999999995E-2</c:v>
                </c:pt>
                <c:pt idx="16363">
                  <c:v>8.7999999999999995E-2</c:v>
                </c:pt>
                <c:pt idx="16364">
                  <c:v>8.8999999999999996E-2</c:v>
                </c:pt>
                <c:pt idx="16365">
                  <c:v>0.09</c:v>
                </c:pt>
                <c:pt idx="16366">
                  <c:v>9.0999999999999998E-2</c:v>
                </c:pt>
                <c:pt idx="16367">
                  <c:v>9.0999999999999998E-2</c:v>
                </c:pt>
                <c:pt idx="16368">
                  <c:v>0.09</c:v>
                </c:pt>
                <c:pt idx="16369">
                  <c:v>0.09</c:v>
                </c:pt>
                <c:pt idx="16370">
                  <c:v>0.09</c:v>
                </c:pt>
                <c:pt idx="16371">
                  <c:v>8.8999999999999996E-2</c:v>
                </c:pt>
                <c:pt idx="16372">
                  <c:v>0.09</c:v>
                </c:pt>
                <c:pt idx="16373">
                  <c:v>0.09</c:v>
                </c:pt>
                <c:pt idx="16374">
                  <c:v>0.09</c:v>
                </c:pt>
                <c:pt idx="16375">
                  <c:v>9.0999999999999998E-2</c:v>
                </c:pt>
                <c:pt idx="16376">
                  <c:v>9.0999999999999998E-2</c:v>
                </c:pt>
                <c:pt idx="16377">
                  <c:v>8.8999999999999996E-2</c:v>
                </c:pt>
                <c:pt idx="16378">
                  <c:v>0.09</c:v>
                </c:pt>
                <c:pt idx="16379">
                  <c:v>0.09</c:v>
                </c:pt>
                <c:pt idx="16380">
                  <c:v>0.09</c:v>
                </c:pt>
                <c:pt idx="16381">
                  <c:v>0.09</c:v>
                </c:pt>
                <c:pt idx="16382">
                  <c:v>0.09</c:v>
                </c:pt>
                <c:pt idx="16383">
                  <c:v>0.09</c:v>
                </c:pt>
                <c:pt idx="16384">
                  <c:v>0.09</c:v>
                </c:pt>
                <c:pt idx="16385">
                  <c:v>0.09</c:v>
                </c:pt>
                <c:pt idx="16386">
                  <c:v>8.8999999999999996E-2</c:v>
                </c:pt>
                <c:pt idx="16387">
                  <c:v>8.8999999999999996E-2</c:v>
                </c:pt>
                <c:pt idx="16388">
                  <c:v>8.8999999999999996E-2</c:v>
                </c:pt>
                <c:pt idx="16389">
                  <c:v>0.09</c:v>
                </c:pt>
                <c:pt idx="16390">
                  <c:v>8.8999999999999996E-2</c:v>
                </c:pt>
                <c:pt idx="16391">
                  <c:v>8.8999999999999996E-2</c:v>
                </c:pt>
                <c:pt idx="16392">
                  <c:v>0.09</c:v>
                </c:pt>
                <c:pt idx="16393">
                  <c:v>0.09</c:v>
                </c:pt>
                <c:pt idx="16394">
                  <c:v>0.09</c:v>
                </c:pt>
                <c:pt idx="16395">
                  <c:v>8.8999999999999996E-2</c:v>
                </c:pt>
                <c:pt idx="16396">
                  <c:v>8.8999999999999996E-2</c:v>
                </c:pt>
                <c:pt idx="16397">
                  <c:v>8.8999999999999996E-2</c:v>
                </c:pt>
                <c:pt idx="16398">
                  <c:v>8.8999999999999996E-2</c:v>
                </c:pt>
                <c:pt idx="16399">
                  <c:v>8.8999999999999996E-2</c:v>
                </c:pt>
                <c:pt idx="16400">
                  <c:v>8.8999999999999996E-2</c:v>
                </c:pt>
                <c:pt idx="16401">
                  <c:v>8.8999999999999996E-2</c:v>
                </c:pt>
                <c:pt idx="16402">
                  <c:v>8.7999999999999995E-2</c:v>
                </c:pt>
                <c:pt idx="16403">
                  <c:v>8.8999999999999996E-2</c:v>
                </c:pt>
                <c:pt idx="16404">
                  <c:v>8.8999999999999996E-2</c:v>
                </c:pt>
                <c:pt idx="16405">
                  <c:v>8.8999999999999996E-2</c:v>
                </c:pt>
                <c:pt idx="16406">
                  <c:v>8.8999999999999996E-2</c:v>
                </c:pt>
                <c:pt idx="16407">
                  <c:v>8.7999999999999995E-2</c:v>
                </c:pt>
                <c:pt idx="16408">
                  <c:v>8.8999999999999996E-2</c:v>
                </c:pt>
                <c:pt idx="16409">
                  <c:v>8.7999999999999995E-2</c:v>
                </c:pt>
                <c:pt idx="16410">
                  <c:v>8.8999999999999996E-2</c:v>
                </c:pt>
                <c:pt idx="16411">
                  <c:v>8.8999999999999996E-2</c:v>
                </c:pt>
                <c:pt idx="16412">
                  <c:v>8.7999999999999995E-2</c:v>
                </c:pt>
                <c:pt idx="16413">
                  <c:v>8.8999999999999996E-2</c:v>
                </c:pt>
                <c:pt idx="16414">
                  <c:v>8.8999999999999996E-2</c:v>
                </c:pt>
                <c:pt idx="16415">
                  <c:v>8.7999999999999995E-2</c:v>
                </c:pt>
                <c:pt idx="16416">
                  <c:v>8.8999999999999996E-2</c:v>
                </c:pt>
                <c:pt idx="16417">
                  <c:v>8.8999999999999996E-2</c:v>
                </c:pt>
                <c:pt idx="16418">
                  <c:v>8.8999999999999996E-2</c:v>
                </c:pt>
                <c:pt idx="16419">
                  <c:v>8.8999999999999996E-2</c:v>
                </c:pt>
                <c:pt idx="16420">
                  <c:v>8.8999999999999996E-2</c:v>
                </c:pt>
                <c:pt idx="16421">
                  <c:v>8.7999999999999995E-2</c:v>
                </c:pt>
                <c:pt idx="16422">
                  <c:v>8.7999999999999995E-2</c:v>
                </c:pt>
                <c:pt idx="16423">
                  <c:v>8.8999999999999996E-2</c:v>
                </c:pt>
                <c:pt idx="16424">
                  <c:v>8.7999999999999995E-2</c:v>
                </c:pt>
                <c:pt idx="16425">
                  <c:v>8.8999999999999996E-2</c:v>
                </c:pt>
                <c:pt idx="16426">
                  <c:v>8.8999999999999996E-2</c:v>
                </c:pt>
                <c:pt idx="16427">
                  <c:v>8.7999999999999995E-2</c:v>
                </c:pt>
                <c:pt idx="16428">
                  <c:v>8.8999999999999996E-2</c:v>
                </c:pt>
                <c:pt idx="16429">
                  <c:v>0.09</c:v>
                </c:pt>
                <c:pt idx="16430">
                  <c:v>8.8999999999999996E-2</c:v>
                </c:pt>
                <c:pt idx="16431">
                  <c:v>8.7999999999999995E-2</c:v>
                </c:pt>
                <c:pt idx="16432">
                  <c:v>8.7999999999999995E-2</c:v>
                </c:pt>
                <c:pt idx="16433">
                  <c:v>8.7999999999999995E-2</c:v>
                </c:pt>
                <c:pt idx="16434">
                  <c:v>8.8999999999999996E-2</c:v>
                </c:pt>
                <c:pt idx="16435">
                  <c:v>8.7999999999999995E-2</c:v>
                </c:pt>
                <c:pt idx="16436">
                  <c:v>8.7999999999999995E-2</c:v>
                </c:pt>
                <c:pt idx="16437">
                  <c:v>8.7999999999999995E-2</c:v>
                </c:pt>
                <c:pt idx="16438">
                  <c:v>8.6999999999999994E-2</c:v>
                </c:pt>
                <c:pt idx="16439">
                  <c:v>8.6999999999999994E-2</c:v>
                </c:pt>
                <c:pt idx="16440">
                  <c:v>8.7999999999999995E-2</c:v>
                </c:pt>
                <c:pt idx="16441">
                  <c:v>8.8999999999999996E-2</c:v>
                </c:pt>
                <c:pt idx="16442">
                  <c:v>8.7999999999999995E-2</c:v>
                </c:pt>
                <c:pt idx="16443">
                  <c:v>8.6999999999999994E-2</c:v>
                </c:pt>
                <c:pt idx="16444">
                  <c:v>8.8999999999999996E-2</c:v>
                </c:pt>
                <c:pt idx="16445">
                  <c:v>8.7999999999999995E-2</c:v>
                </c:pt>
                <c:pt idx="16446">
                  <c:v>8.7999999999999995E-2</c:v>
                </c:pt>
                <c:pt idx="16447">
                  <c:v>8.7999999999999995E-2</c:v>
                </c:pt>
                <c:pt idx="16448">
                  <c:v>8.8999999999999996E-2</c:v>
                </c:pt>
                <c:pt idx="16449">
                  <c:v>8.8999999999999996E-2</c:v>
                </c:pt>
                <c:pt idx="16450">
                  <c:v>8.8999999999999996E-2</c:v>
                </c:pt>
                <c:pt idx="16451">
                  <c:v>8.8999999999999996E-2</c:v>
                </c:pt>
                <c:pt idx="16452">
                  <c:v>8.8999999999999996E-2</c:v>
                </c:pt>
                <c:pt idx="16453">
                  <c:v>8.8999999999999996E-2</c:v>
                </c:pt>
                <c:pt idx="16454">
                  <c:v>8.8999999999999996E-2</c:v>
                </c:pt>
                <c:pt idx="16455">
                  <c:v>8.8999999999999996E-2</c:v>
                </c:pt>
                <c:pt idx="16456">
                  <c:v>8.8999999999999996E-2</c:v>
                </c:pt>
                <c:pt idx="16457">
                  <c:v>8.8999999999999996E-2</c:v>
                </c:pt>
                <c:pt idx="16458">
                  <c:v>8.8999999999999996E-2</c:v>
                </c:pt>
                <c:pt idx="16459">
                  <c:v>8.8999999999999996E-2</c:v>
                </c:pt>
                <c:pt idx="16460">
                  <c:v>8.8999999999999996E-2</c:v>
                </c:pt>
                <c:pt idx="16461">
                  <c:v>8.8999999999999996E-2</c:v>
                </c:pt>
                <c:pt idx="16462">
                  <c:v>8.8999999999999996E-2</c:v>
                </c:pt>
                <c:pt idx="16463">
                  <c:v>0.09</c:v>
                </c:pt>
                <c:pt idx="16464">
                  <c:v>8.8999999999999996E-2</c:v>
                </c:pt>
                <c:pt idx="16465">
                  <c:v>8.8999999999999996E-2</c:v>
                </c:pt>
                <c:pt idx="16466">
                  <c:v>8.8999999999999996E-2</c:v>
                </c:pt>
                <c:pt idx="16467">
                  <c:v>0.09</c:v>
                </c:pt>
                <c:pt idx="16468">
                  <c:v>8.8999999999999996E-2</c:v>
                </c:pt>
                <c:pt idx="16469">
                  <c:v>0.09</c:v>
                </c:pt>
                <c:pt idx="16470">
                  <c:v>0.09</c:v>
                </c:pt>
                <c:pt idx="16471">
                  <c:v>8.7999999999999995E-2</c:v>
                </c:pt>
                <c:pt idx="16472">
                  <c:v>8.8999999999999996E-2</c:v>
                </c:pt>
                <c:pt idx="16473">
                  <c:v>8.8999999999999996E-2</c:v>
                </c:pt>
                <c:pt idx="16474">
                  <c:v>0.09</c:v>
                </c:pt>
                <c:pt idx="16475">
                  <c:v>8.8999999999999996E-2</c:v>
                </c:pt>
                <c:pt idx="16476">
                  <c:v>8.8999999999999996E-2</c:v>
                </c:pt>
                <c:pt idx="16477">
                  <c:v>8.8999999999999996E-2</c:v>
                </c:pt>
                <c:pt idx="16478">
                  <c:v>8.8999999999999996E-2</c:v>
                </c:pt>
                <c:pt idx="16479">
                  <c:v>8.8999999999999996E-2</c:v>
                </c:pt>
                <c:pt idx="16480">
                  <c:v>8.8999999999999996E-2</c:v>
                </c:pt>
                <c:pt idx="16481">
                  <c:v>8.8999999999999996E-2</c:v>
                </c:pt>
                <c:pt idx="16482">
                  <c:v>8.7999999999999995E-2</c:v>
                </c:pt>
                <c:pt idx="16483">
                  <c:v>8.7999999999999995E-2</c:v>
                </c:pt>
                <c:pt idx="16484">
                  <c:v>8.8999999999999996E-2</c:v>
                </c:pt>
                <c:pt idx="16485">
                  <c:v>8.8999999999999996E-2</c:v>
                </c:pt>
                <c:pt idx="16486">
                  <c:v>8.8999999999999996E-2</c:v>
                </c:pt>
                <c:pt idx="16487">
                  <c:v>8.7999999999999995E-2</c:v>
                </c:pt>
                <c:pt idx="16488">
                  <c:v>8.7999999999999995E-2</c:v>
                </c:pt>
                <c:pt idx="16489">
                  <c:v>8.8999999999999996E-2</c:v>
                </c:pt>
                <c:pt idx="16490">
                  <c:v>8.7999999999999995E-2</c:v>
                </c:pt>
                <c:pt idx="16491">
                  <c:v>8.7999999999999995E-2</c:v>
                </c:pt>
                <c:pt idx="16492">
                  <c:v>8.7999999999999995E-2</c:v>
                </c:pt>
                <c:pt idx="16493">
                  <c:v>8.8999999999999996E-2</c:v>
                </c:pt>
                <c:pt idx="16494">
                  <c:v>8.8999999999999996E-2</c:v>
                </c:pt>
                <c:pt idx="16495">
                  <c:v>8.6999999999999994E-2</c:v>
                </c:pt>
                <c:pt idx="16496">
                  <c:v>8.6999999999999994E-2</c:v>
                </c:pt>
                <c:pt idx="16497">
                  <c:v>8.7999999999999995E-2</c:v>
                </c:pt>
                <c:pt idx="16498">
                  <c:v>8.7999999999999995E-2</c:v>
                </c:pt>
                <c:pt idx="16499">
                  <c:v>8.6999999999999994E-2</c:v>
                </c:pt>
                <c:pt idx="16500">
                  <c:v>8.7999999999999995E-2</c:v>
                </c:pt>
                <c:pt idx="16501">
                  <c:v>8.7999999999999995E-2</c:v>
                </c:pt>
                <c:pt idx="16502">
                  <c:v>8.7999999999999995E-2</c:v>
                </c:pt>
                <c:pt idx="16503">
                  <c:v>8.7999999999999995E-2</c:v>
                </c:pt>
                <c:pt idx="16504">
                  <c:v>8.6999999999999994E-2</c:v>
                </c:pt>
                <c:pt idx="16505">
                  <c:v>8.7999999999999995E-2</c:v>
                </c:pt>
                <c:pt idx="16506">
                  <c:v>8.7999999999999995E-2</c:v>
                </c:pt>
                <c:pt idx="16507">
                  <c:v>8.6999999999999994E-2</c:v>
                </c:pt>
                <c:pt idx="16508">
                  <c:v>8.6999999999999994E-2</c:v>
                </c:pt>
                <c:pt idx="16509">
                  <c:v>8.8999999999999996E-2</c:v>
                </c:pt>
                <c:pt idx="16510">
                  <c:v>8.7999999999999995E-2</c:v>
                </c:pt>
                <c:pt idx="16511">
                  <c:v>8.7999999999999995E-2</c:v>
                </c:pt>
                <c:pt idx="16512">
                  <c:v>8.7999999999999995E-2</c:v>
                </c:pt>
                <c:pt idx="16513">
                  <c:v>8.6999999999999994E-2</c:v>
                </c:pt>
                <c:pt idx="16514">
                  <c:v>8.7999999999999995E-2</c:v>
                </c:pt>
                <c:pt idx="16515">
                  <c:v>8.6999999999999994E-2</c:v>
                </c:pt>
                <c:pt idx="16516">
                  <c:v>8.7999999999999995E-2</c:v>
                </c:pt>
                <c:pt idx="16517">
                  <c:v>8.7999999999999995E-2</c:v>
                </c:pt>
                <c:pt idx="16518">
                  <c:v>8.6999999999999994E-2</c:v>
                </c:pt>
                <c:pt idx="16519">
                  <c:v>8.6999999999999994E-2</c:v>
                </c:pt>
                <c:pt idx="16520">
                  <c:v>8.6999999999999994E-2</c:v>
                </c:pt>
                <c:pt idx="16521">
                  <c:v>8.6999999999999994E-2</c:v>
                </c:pt>
                <c:pt idx="16522">
                  <c:v>8.6999999999999994E-2</c:v>
                </c:pt>
                <c:pt idx="16523">
                  <c:v>8.6999999999999994E-2</c:v>
                </c:pt>
                <c:pt idx="16524">
                  <c:v>8.6999999999999994E-2</c:v>
                </c:pt>
                <c:pt idx="16525">
                  <c:v>8.7999999999999995E-2</c:v>
                </c:pt>
                <c:pt idx="16526">
                  <c:v>8.7999999999999995E-2</c:v>
                </c:pt>
                <c:pt idx="16527">
                  <c:v>8.6999999999999994E-2</c:v>
                </c:pt>
                <c:pt idx="16528">
                  <c:v>8.6999999999999994E-2</c:v>
                </c:pt>
                <c:pt idx="16529">
                  <c:v>8.6999999999999994E-2</c:v>
                </c:pt>
                <c:pt idx="16530">
                  <c:v>8.6999999999999994E-2</c:v>
                </c:pt>
                <c:pt idx="16531">
                  <c:v>8.6999999999999994E-2</c:v>
                </c:pt>
                <c:pt idx="16532">
                  <c:v>8.6999999999999994E-2</c:v>
                </c:pt>
                <c:pt idx="16533">
                  <c:v>8.6999999999999994E-2</c:v>
                </c:pt>
                <c:pt idx="16534">
                  <c:v>8.7999999999999995E-2</c:v>
                </c:pt>
                <c:pt idx="16535">
                  <c:v>8.6999999999999994E-2</c:v>
                </c:pt>
                <c:pt idx="16536">
                  <c:v>8.7999999999999995E-2</c:v>
                </c:pt>
                <c:pt idx="16537">
                  <c:v>8.7999999999999995E-2</c:v>
                </c:pt>
                <c:pt idx="16538">
                  <c:v>8.6999999999999994E-2</c:v>
                </c:pt>
                <c:pt idx="16539">
                  <c:v>8.6999999999999994E-2</c:v>
                </c:pt>
                <c:pt idx="16540">
                  <c:v>8.6999999999999994E-2</c:v>
                </c:pt>
                <c:pt idx="16541">
                  <c:v>8.7999999999999995E-2</c:v>
                </c:pt>
                <c:pt idx="16542">
                  <c:v>8.6999999999999994E-2</c:v>
                </c:pt>
                <c:pt idx="16543">
                  <c:v>8.6999999999999994E-2</c:v>
                </c:pt>
                <c:pt idx="16544">
                  <c:v>8.6999999999999994E-2</c:v>
                </c:pt>
                <c:pt idx="16545">
                  <c:v>8.6999999999999994E-2</c:v>
                </c:pt>
                <c:pt idx="16546">
                  <c:v>8.6999999999999994E-2</c:v>
                </c:pt>
                <c:pt idx="16547">
                  <c:v>8.7999999999999995E-2</c:v>
                </c:pt>
                <c:pt idx="16548">
                  <c:v>8.7999999999999995E-2</c:v>
                </c:pt>
                <c:pt idx="16549">
                  <c:v>8.6999999999999994E-2</c:v>
                </c:pt>
                <c:pt idx="16550">
                  <c:v>8.6999999999999994E-2</c:v>
                </c:pt>
                <c:pt idx="16551">
                  <c:v>8.5000000000000006E-2</c:v>
                </c:pt>
                <c:pt idx="16552">
                  <c:v>8.5999999999999993E-2</c:v>
                </c:pt>
                <c:pt idx="16553">
                  <c:v>8.5999999999999993E-2</c:v>
                </c:pt>
                <c:pt idx="16554">
                  <c:v>8.5999999999999993E-2</c:v>
                </c:pt>
                <c:pt idx="16555">
                  <c:v>8.5999999999999993E-2</c:v>
                </c:pt>
                <c:pt idx="16556">
                  <c:v>8.5999999999999993E-2</c:v>
                </c:pt>
                <c:pt idx="16557">
                  <c:v>8.5999999999999993E-2</c:v>
                </c:pt>
                <c:pt idx="16558">
                  <c:v>8.5999999999999993E-2</c:v>
                </c:pt>
                <c:pt idx="16559">
                  <c:v>8.5999999999999993E-2</c:v>
                </c:pt>
                <c:pt idx="16560">
                  <c:v>8.5999999999999993E-2</c:v>
                </c:pt>
                <c:pt idx="16561">
                  <c:v>8.5000000000000006E-2</c:v>
                </c:pt>
                <c:pt idx="16562">
                  <c:v>8.5000000000000006E-2</c:v>
                </c:pt>
                <c:pt idx="16563">
                  <c:v>8.5999999999999993E-2</c:v>
                </c:pt>
                <c:pt idx="16564">
                  <c:v>8.5000000000000006E-2</c:v>
                </c:pt>
                <c:pt idx="16565">
                  <c:v>8.5999999999999993E-2</c:v>
                </c:pt>
                <c:pt idx="16566">
                  <c:v>8.5999999999999993E-2</c:v>
                </c:pt>
                <c:pt idx="16567">
                  <c:v>8.5999999999999993E-2</c:v>
                </c:pt>
                <c:pt idx="16568">
                  <c:v>8.5999999999999993E-2</c:v>
                </c:pt>
                <c:pt idx="16569">
                  <c:v>8.6999999999999994E-2</c:v>
                </c:pt>
                <c:pt idx="16570">
                  <c:v>8.6999999999999994E-2</c:v>
                </c:pt>
                <c:pt idx="16571">
                  <c:v>8.5999999999999993E-2</c:v>
                </c:pt>
                <c:pt idx="16572">
                  <c:v>8.5999999999999993E-2</c:v>
                </c:pt>
                <c:pt idx="16573">
                  <c:v>8.7999999999999995E-2</c:v>
                </c:pt>
                <c:pt idx="16574">
                  <c:v>8.7999999999999995E-2</c:v>
                </c:pt>
                <c:pt idx="16575">
                  <c:v>8.7999999999999995E-2</c:v>
                </c:pt>
                <c:pt idx="16576">
                  <c:v>8.7999999999999995E-2</c:v>
                </c:pt>
                <c:pt idx="16577">
                  <c:v>8.7999999999999995E-2</c:v>
                </c:pt>
                <c:pt idx="16578">
                  <c:v>8.7999999999999995E-2</c:v>
                </c:pt>
                <c:pt idx="16579">
                  <c:v>8.7999999999999995E-2</c:v>
                </c:pt>
                <c:pt idx="16580">
                  <c:v>8.7999999999999995E-2</c:v>
                </c:pt>
                <c:pt idx="16581">
                  <c:v>8.7999999999999995E-2</c:v>
                </c:pt>
                <c:pt idx="16582">
                  <c:v>8.7999999999999995E-2</c:v>
                </c:pt>
                <c:pt idx="16583">
                  <c:v>8.7999999999999995E-2</c:v>
                </c:pt>
                <c:pt idx="16584">
                  <c:v>8.7999999999999995E-2</c:v>
                </c:pt>
                <c:pt idx="16585">
                  <c:v>8.8999999999999996E-2</c:v>
                </c:pt>
                <c:pt idx="16586">
                  <c:v>8.8999999999999996E-2</c:v>
                </c:pt>
                <c:pt idx="16587">
                  <c:v>8.8999999999999996E-2</c:v>
                </c:pt>
                <c:pt idx="16588">
                  <c:v>8.8999999999999996E-2</c:v>
                </c:pt>
                <c:pt idx="16589">
                  <c:v>8.8999999999999996E-2</c:v>
                </c:pt>
                <c:pt idx="16590">
                  <c:v>8.8999999999999996E-2</c:v>
                </c:pt>
                <c:pt idx="16591">
                  <c:v>0.09</c:v>
                </c:pt>
                <c:pt idx="16592">
                  <c:v>8.8999999999999996E-2</c:v>
                </c:pt>
                <c:pt idx="16593">
                  <c:v>0.09</c:v>
                </c:pt>
                <c:pt idx="16594">
                  <c:v>8.8999999999999996E-2</c:v>
                </c:pt>
                <c:pt idx="16595">
                  <c:v>8.8999999999999996E-2</c:v>
                </c:pt>
                <c:pt idx="16596">
                  <c:v>0.09</c:v>
                </c:pt>
                <c:pt idx="16597">
                  <c:v>0.09</c:v>
                </c:pt>
                <c:pt idx="16598">
                  <c:v>8.8999999999999996E-2</c:v>
                </c:pt>
                <c:pt idx="16599">
                  <c:v>0.09</c:v>
                </c:pt>
                <c:pt idx="16600">
                  <c:v>0.09</c:v>
                </c:pt>
                <c:pt idx="16601">
                  <c:v>0.09</c:v>
                </c:pt>
                <c:pt idx="16602">
                  <c:v>0.09</c:v>
                </c:pt>
                <c:pt idx="16603">
                  <c:v>0.09</c:v>
                </c:pt>
                <c:pt idx="16604">
                  <c:v>8.8999999999999996E-2</c:v>
                </c:pt>
                <c:pt idx="16605">
                  <c:v>0.09</c:v>
                </c:pt>
                <c:pt idx="16606">
                  <c:v>0.09</c:v>
                </c:pt>
                <c:pt idx="16607">
                  <c:v>0.09</c:v>
                </c:pt>
                <c:pt idx="16608">
                  <c:v>0.09</c:v>
                </c:pt>
                <c:pt idx="16609">
                  <c:v>8.8999999999999996E-2</c:v>
                </c:pt>
                <c:pt idx="16610">
                  <c:v>0.09</c:v>
                </c:pt>
                <c:pt idx="16611">
                  <c:v>8.8999999999999996E-2</c:v>
                </c:pt>
                <c:pt idx="16612">
                  <c:v>8.8999999999999996E-2</c:v>
                </c:pt>
                <c:pt idx="16613">
                  <c:v>0.09</c:v>
                </c:pt>
                <c:pt idx="16614">
                  <c:v>0.09</c:v>
                </c:pt>
                <c:pt idx="16615">
                  <c:v>0.09</c:v>
                </c:pt>
                <c:pt idx="16616">
                  <c:v>8.8999999999999996E-2</c:v>
                </c:pt>
                <c:pt idx="16617">
                  <c:v>8.8999999999999996E-2</c:v>
                </c:pt>
                <c:pt idx="16618">
                  <c:v>8.8999999999999996E-2</c:v>
                </c:pt>
                <c:pt idx="16619">
                  <c:v>8.8999999999999996E-2</c:v>
                </c:pt>
                <c:pt idx="16620">
                  <c:v>0.09</c:v>
                </c:pt>
                <c:pt idx="16621">
                  <c:v>8.8999999999999996E-2</c:v>
                </c:pt>
                <c:pt idx="16622">
                  <c:v>8.8999999999999996E-2</c:v>
                </c:pt>
                <c:pt idx="16623">
                  <c:v>8.7999999999999995E-2</c:v>
                </c:pt>
                <c:pt idx="16624">
                  <c:v>8.8999999999999996E-2</c:v>
                </c:pt>
                <c:pt idx="16625">
                  <c:v>8.8999999999999996E-2</c:v>
                </c:pt>
                <c:pt idx="16626">
                  <c:v>8.8999999999999996E-2</c:v>
                </c:pt>
                <c:pt idx="16627">
                  <c:v>8.8999999999999996E-2</c:v>
                </c:pt>
                <c:pt idx="16628">
                  <c:v>8.8999999999999996E-2</c:v>
                </c:pt>
                <c:pt idx="16629">
                  <c:v>8.8999999999999996E-2</c:v>
                </c:pt>
                <c:pt idx="16630">
                  <c:v>8.8999999999999996E-2</c:v>
                </c:pt>
                <c:pt idx="16631">
                  <c:v>8.8999999999999996E-2</c:v>
                </c:pt>
                <c:pt idx="16632">
                  <c:v>8.8999999999999996E-2</c:v>
                </c:pt>
                <c:pt idx="16633">
                  <c:v>8.7999999999999995E-2</c:v>
                </c:pt>
                <c:pt idx="16634">
                  <c:v>8.7999999999999995E-2</c:v>
                </c:pt>
                <c:pt idx="16635">
                  <c:v>8.7999999999999995E-2</c:v>
                </c:pt>
                <c:pt idx="16636">
                  <c:v>8.7999999999999995E-2</c:v>
                </c:pt>
                <c:pt idx="16637">
                  <c:v>8.7999999999999995E-2</c:v>
                </c:pt>
                <c:pt idx="16638">
                  <c:v>8.7999999999999995E-2</c:v>
                </c:pt>
                <c:pt idx="16639">
                  <c:v>8.7999999999999995E-2</c:v>
                </c:pt>
                <c:pt idx="16640">
                  <c:v>8.8999999999999996E-2</c:v>
                </c:pt>
                <c:pt idx="16641">
                  <c:v>8.8999999999999996E-2</c:v>
                </c:pt>
                <c:pt idx="16642">
                  <c:v>8.7999999999999995E-2</c:v>
                </c:pt>
                <c:pt idx="16643">
                  <c:v>8.7999999999999995E-2</c:v>
                </c:pt>
                <c:pt idx="16644">
                  <c:v>8.7999999999999995E-2</c:v>
                </c:pt>
                <c:pt idx="16645">
                  <c:v>8.7999999999999995E-2</c:v>
                </c:pt>
                <c:pt idx="16646">
                  <c:v>8.8999999999999996E-2</c:v>
                </c:pt>
                <c:pt idx="16647">
                  <c:v>8.7999999999999995E-2</c:v>
                </c:pt>
                <c:pt idx="16648">
                  <c:v>8.7999999999999995E-2</c:v>
                </c:pt>
                <c:pt idx="16649">
                  <c:v>8.7999999999999995E-2</c:v>
                </c:pt>
                <c:pt idx="16650">
                  <c:v>8.7999999999999995E-2</c:v>
                </c:pt>
                <c:pt idx="16651">
                  <c:v>8.7999999999999995E-2</c:v>
                </c:pt>
                <c:pt idx="16652">
                  <c:v>8.7999999999999995E-2</c:v>
                </c:pt>
                <c:pt idx="16653">
                  <c:v>8.7999999999999995E-2</c:v>
                </c:pt>
                <c:pt idx="16654">
                  <c:v>8.7999999999999995E-2</c:v>
                </c:pt>
                <c:pt idx="16655">
                  <c:v>8.6999999999999994E-2</c:v>
                </c:pt>
                <c:pt idx="16656">
                  <c:v>8.7999999999999995E-2</c:v>
                </c:pt>
                <c:pt idx="16657">
                  <c:v>8.7999999999999995E-2</c:v>
                </c:pt>
                <c:pt idx="16658">
                  <c:v>8.7999999999999995E-2</c:v>
                </c:pt>
                <c:pt idx="16659">
                  <c:v>8.7999999999999995E-2</c:v>
                </c:pt>
                <c:pt idx="16660">
                  <c:v>8.5999999999999993E-2</c:v>
                </c:pt>
                <c:pt idx="16661">
                  <c:v>8.7999999999999995E-2</c:v>
                </c:pt>
                <c:pt idx="16662">
                  <c:v>8.8999999999999996E-2</c:v>
                </c:pt>
                <c:pt idx="16663">
                  <c:v>8.7999999999999995E-2</c:v>
                </c:pt>
                <c:pt idx="16664">
                  <c:v>8.7999999999999995E-2</c:v>
                </c:pt>
                <c:pt idx="16665">
                  <c:v>8.7999999999999995E-2</c:v>
                </c:pt>
                <c:pt idx="16666">
                  <c:v>8.8999999999999996E-2</c:v>
                </c:pt>
                <c:pt idx="16667">
                  <c:v>8.7999999999999995E-2</c:v>
                </c:pt>
                <c:pt idx="16668">
                  <c:v>8.7999999999999995E-2</c:v>
                </c:pt>
                <c:pt idx="16669">
                  <c:v>8.7999999999999995E-2</c:v>
                </c:pt>
                <c:pt idx="16670">
                  <c:v>8.7999999999999995E-2</c:v>
                </c:pt>
                <c:pt idx="16671">
                  <c:v>8.7999999999999995E-2</c:v>
                </c:pt>
                <c:pt idx="16672">
                  <c:v>8.7999999999999995E-2</c:v>
                </c:pt>
                <c:pt idx="16673">
                  <c:v>8.7999999999999995E-2</c:v>
                </c:pt>
                <c:pt idx="16674">
                  <c:v>8.6999999999999994E-2</c:v>
                </c:pt>
                <c:pt idx="16675">
                  <c:v>8.7999999999999995E-2</c:v>
                </c:pt>
                <c:pt idx="16676">
                  <c:v>8.6999999999999994E-2</c:v>
                </c:pt>
                <c:pt idx="16677">
                  <c:v>8.7999999999999995E-2</c:v>
                </c:pt>
                <c:pt idx="16678">
                  <c:v>8.7999999999999995E-2</c:v>
                </c:pt>
                <c:pt idx="16679">
                  <c:v>8.6999999999999994E-2</c:v>
                </c:pt>
                <c:pt idx="16680">
                  <c:v>8.6999999999999994E-2</c:v>
                </c:pt>
                <c:pt idx="16681">
                  <c:v>8.6999999999999994E-2</c:v>
                </c:pt>
                <c:pt idx="16682">
                  <c:v>8.6999999999999994E-2</c:v>
                </c:pt>
                <c:pt idx="16683">
                  <c:v>8.7999999999999995E-2</c:v>
                </c:pt>
                <c:pt idx="16684">
                  <c:v>8.7999999999999995E-2</c:v>
                </c:pt>
                <c:pt idx="16685">
                  <c:v>8.7999999999999995E-2</c:v>
                </c:pt>
                <c:pt idx="16686">
                  <c:v>8.6999999999999994E-2</c:v>
                </c:pt>
                <c:pt idx="16687">
                  <c:v>8.7999999999999995E-2</c:v>
                </c:pt>
                <c:pt idx="16688">
                  <c:v>8.5999999999999993E-2</c:v>
                </c:pt>
                <c:pt idx="16689">
                  <c:v>8.6999999999999994E-2</c:v>
                </c:pt>
                <c:pt idx="16690">
                  <c:v>8.6999999999999994E-2</c:v>
                </c:pt>
                <c:pt idx="16691">
                  <c:v>8.6999999999999994E-2</c:v>
                </c:pt>
                <c:pt idx="16692">
                  <c:v>8.5999999999999993E-2</c:v>
                </c:pt>
                <c:pt idx="16693">
                  <c:v>8.5999999999999993E-2</c:v>
                </c:pt>
                <c:pt idx="16694">
                  <c:v>8.5999999999999993E-2</c:v>
                </c:pt>
                <c:pt idx="16695">
                  <c:v>8.5999999999999993E-2</c:v>
                </c:pt>
                <c:pt idx="16696">
                  <c:v>8.5999999999999993E-2</c:v>
                </c:pt>
                <c:pt idx="16697">
                  <c:v>8.5999999999999993E-2</c:v>
                </c:pt>
                <c:pt idx="16698">
                  <c:v>8.5999999999999993E-2</c:v>
                </c:pt>
                <c:pt idx="16699">
                  <c:v>8.6999999999999994E-2</c:v>
                </c:pt>
                <c:pt idx="16700">
                  <c:v>8.5999999999999993E-2</c:v>
                </c:pt>
                <c:pt idx="16701">
                  <c:v>8.6999999999999994E-2</c:v>
                </c:pt>
                <c:pt idx="16702">
                  <c:v>8.6999999999999994E-2</c:v>
                </c:pt>
                <c:pt idx="16703">
                  <c:v>8.6999999999999994E-2</c:v>
                </c:pt>
                <c:pt idx="16704">
                  <c:v>8.6999999999999994E-2</c:v>
                </c:pt>
                <c:pt idx="16705">
                  <c:v>8.6999999999999994E-2</c:v>
                </c:pt>
                <c:pt idx="16706">
                  <c:v>8.6999999999999994E-2</c:v>
                </c:pt>
                <c:pt idx="16707">
                  <c:v>8.6999999999999994E-2</c:v>
                </c:pt>
                <c:pt idx="16708">
                  <c:v>8.6999999999999994E-2</c:v>
                </c:pt>
                <c:pt idx="16709">
                  <c:v>8.6999999999999994E-2</c:v>
                </c:pt>
                <c:pt idx="16710">
                  <c:v>8.6999999999999994E-2</c:v>
                </c:pt>
                <c:pt idx="16711">
                  <c:v>8.7999999999999995E-2</c:v>
                </c:pt>
                <c:pt idx="16712">
                  <c:v>8.6999999999999994E-2</c:v>
                </c:pt>
                <c:pt idx="16713">
                  <c:v>8.6999999999999994E-2</c:v>
                </c:pt>
                <c:pt idx="16714">
                  <c:v>8.7999999999999995E-2</c:v>
                </c:pt>
                <c:pt idx="16715">
                  <c:v>8.6999999999999994E-2</c:v>
                </c:pt>
                <c:pt idx="16716">
                  <c:v>8.7999999999999995E-2</c:v>
                </c:pt>
                <c:pt idx="16717">
                  <c:v>8.7999999999999995E-2</c:v>
                </c:pt>
                <c:pt idx="16718">
                  <c:v>8.7999999999999995E-2</c:v>
                </c:pt>
                <c:pt idx="16719">
                  <c:v>8.7999999999999995E-2</c:v>
                </c:pt>
                <c:pt idx="16720">
                  <c:v>8.7999999999999995E-2</c:v>
                </c:pt>
                <c:pt idx="16721">
                  <c:v>8.8999999999999996E-2</c:v>
                </c:pt>
                <c:pt idx="16722">
                  <c:v>8.7999999999999995E-2</c:v>
                </c:pt>
                <c:pt idx="16723">
                  <c:v>8.8999999999999996E-2</c:v>
                </c:pt>
                <c:pt idx="16724">
                  <c:v>8.8999999999999996E-2</c:v>
                </c:pt>
                <c:pt idx="16725">
                  <c:v>8.8999999999999996E-2</c:v>
                </c:pt>
                <c:pt idx="16726">
                  <c:v>0.09</c:v>
                </c:pt>
                <c:pt idx="16727">
                  <c:v>8.8999999999999996E-2</c:v>
                </c:pt>
                <c:pt idx="16728">
                  <c:v>8.8999999999999996E-2</c:v>
                </c:pt>
                <c:pt idx="16729">
                  <c:v>8.8999999999999996E-2</c:v>
                </c:pt>
                <c:pt idx="16730">
                  <c:v>0.09</c:v>
                </c:pt>
                <c:pt idx="16731">
                  <c:v>0.09</c:v>
                </c:pt>
                <c:pt idx="16732">
                  <c:v>8.8999999999999996E-2</c:v>
                </c:pt>
                <c:pt idx="16733">
                  <c:v>0.09</c:v>
                </c:pt>
                <c:pt idx="16734">
                  <c:v>0.09</c:v>
                </c:pt>
                <c:pt idx="16735">
                  <c:v>0.09</c:v>
                </c:pt>
                <c:pt idx="16736">
                  <c:v>8.8999999999999996E-2</c:v>
                </c:pt>
                <c:pt idx="16737">
                  <c:v>0.09</c:v>
                </c:pt>
                <c:pt idx="16738">
                  <c:v>0.09</c:v>
                </c:pt>
                <c:pt idx="16739">
                  <c:v>0.09</c:v>
                </c:pt>
                <c:pt idx="16740">
                  <c:v>8.8999999999999996E-2</c:v>
                </c:pt>
                <c:pt idx="16741">
                  <c:v>8.8999999999999996E-2</c:v>
                </c:pt>
                <c:pt idx="16742">
                  <c:v>8.8999999999999996E-2</c:v>
                </c:pt>
                <c:pt idx="16743">
                  <c:v>8.8999999999999996E-2</c:v>
                </c:pt>
                <c:pt idx="16744">
                  <c:v>8.8999999999999996E-2</c:v>
                </c:pt>
                <c:pt idx="16745">
                  <c:v>0.09</c:v>
                </c:pt>
                <c:pt idx="16746">
                  <c:v>8.8999999999999996E-2</c:v>
                </c:pt>
                <c:pt idx="16747">
                  <c:v>8.8999999999999996E-2</c:v>
                </c:pt>
                <c:pt idx="16748">
                  <c:v>0.09</c:v>
                </c:pt>
                <c:pt idx="16749">
                  <c:v>8.8999999999999996E-2</c:v>
                </c:pt>
                <c:pt idx="16750">
                  <c:v>8.8999999999999996E-2</c:v>
                </c:pt>
                <c:pt idx="16751">
                  <c:v>8.8999999999999996E-2</c:v>
                </c:pt>
                <c:pt idx="16752">
                  <c:v>8.8999999999999996E-2</c:v>
                </c:pt>
                <c:pt idx="16753">
                  <c:v>0.09</c:v>
                </c:pt>
                <c:pt idx="16754">
                  <c:v>8.8999999999999996E-2</c:v>
                </c:pt>
                <c:pt idx="16755">
                  <c:v>8.8999999999999996E-2</c:v>
                </c:pt>
                <c:pt idx="16756">
                  <c:v>8.8999999999999996E-2</c:v>
                </c:pt>
                <c:pt idx="16757">
                  <c:v>8.7999999999999995E-2</c:v>
                </c:pt>
                <c:pt idx="16758">
                  <c:v>8.7999999999999995E-2</c:v>
                </c:pt>
                <c:pt idx="16759">
                  <c:v>8.7999999999999995E-2</c:v>
                </c:pt>
                <c:pt idx="16760">
                  <c:v>8.7999999999999995E-2</c:v>
                </c:pt>
                <c:pt idx="16761">
                  <c:v>8.8999999999999996E-2</c:v>
                </c:pt>
                <c:pt idx="16762">
                  <c:v>8.7999999999999995E-2</c:v>
                </c:pt>
                <c:pt idx="16763">
                  <c:v>8.7999999999999995E-2</c:v>
                </c:pt>
                <c:pt idx="16764">
                  <c:v>8.7999999999999995E-2</c:v>
                </c:pt>
                <c:pt idx="16765">
                  <c:v>8.7999999999999995E-2</c:v>
                </c:pt>
                <c:pt idx="16766">
                  <c:v>8.8999999999999996E-2</c:v>
                </c:pt>
                <c:pt idx="16767">
                  <c:v>8.7999999999999995E-2</c:v>
                </c:pt>
                <c:pt idx="16768">
                  <c:v>8.7999999999999995E-2</c:v>
                </c:pt>
                <c:pt idx="16769">
                  <c:v>8.7999999999999995E-2</c:v>
                </c:pt>
                <c:pt idx="16770">
                  <c:v>8.6999999999999994E-2</c:v>
                </c:pt>
                <c:pt idx="16771">
                  <c:v>8.7999999999999995E-2</c:v>
                </c:pt>
                <c:pt idx="16772">
                  <c:v>8.7999999999999995E-2</c:v>
                </c:pt>
                <c:pt idx="16773">
                  <c:v>8.7999999999999995E-2</c:v>
                </c:pt>
                <c:pt idx="16774">
                  <c:v>8.7999999999999995E-2</c:v>
                </c:pt>
                <c:pt idx="16775">
                  <c:v>8.7999999999999995E-2</c:v>
                </c:pt>
                <c:pt idx="16776">
                  <c:v>8.7999999999999995E-2</c:v>
                </c:pt>
                <c:pt idx="16777">
                  <c:v>8.7999999999999995E-2</c:v>
                </c:pt>
                <c:pt idx="16778">
                  <c:v>8.7999999999999995E-2</c:v>
                </c:pt>
                <c:pt idx="16779">
                  <c:v>8.7999999999999995E-2</c:v>
                </c:pt>
                <c:pt idx="16780">
                  <c:v>8.7999999999999995E-2</c:v>
                </c:pt>
                <c:pt idx="16781">
                  <c:v>8.7999999999999995E-2</c:v>
                </c:pt>
                <c:pt idx="16782">
                  <c:v>8.7999999999999995E-2</c:v>
                </c:pt>
                <c:pt idx="16783">
                  <c:v>8.7999999999999995E-2</c:v>
                </c:pt>
                <c:pt idx="16784">
                  <c:v>8.5999999999999993E-2</c:v>
                </c:pt>
                <c:pt idx="16785">
                  <c:v>8.5999999999999993E-2</c:v>
                </c:pt>
                <c:pt idx="16786">
                  <c:v>8.7999999999999995E-2</c:v>
                </c:pt>
                <c:pt idx="16787">
                  <c:v>8.7999999999999995E-2</c:v>
                </c:pt>
                <c:pt idx="16788">
                  <c:v>8.6999999999999994E-2</c:v>
                </c:pt>
                <c:pt idx="16789">
                  <c:v>8.7999999999999995E-2</c:v>
                </c:pt>
                <c:pt idx="16790">
                  <c:v>8.6999999999999994E-2</c:v>
                </c:pt>
                <c:pt idx="16791">
                  <c:v>8.7999999999999995E-2</c:v>
                </c:pt>
                <c:pt idx="16792">
                  <c:v>8.6999999999999994E-2</c:v>
                </c:pt>
                <c:pt idx="16793">
                  <c:v>8.5999999999999993E-2</c:v>
                </c:pt>
                <c:pt idx="16794">
                  <c:v>8.6999999999999994E-2</c:v>
                </c:pt>
                <c:pt idx="16795">
                  <c:v>8.6999999999999994E-2</c:v>
                </c:pt>
                <c:pt idx="16796">
                  <c:v>8.6999999999999994E-2</c:v>
                </c:pt>
                <c:pt idx="16797">
                  <c:v>8.6999999999999994E-2</c:v>
                </c:pt>
                <c:pt idx="16798">
                  <c:v>8.6999999999999994E-2</c:v>
                </c:pt>
                <c:pt idx="16799">
                  <c:v>8.6999999999999994E-2</c:v>
                </c:pt>
                <c:pt idx="16800">
                  <c:v>8.6999999999999994E-2</c:v>
                </c:pt>
                <c:pt idx="16801">
                  <c:v>8.6999999999999994E-2</c:v>
                </c:pt>
                <c:pt idx="16802">
                  <c:v>8.6999999999999994E-2</c:v>
                </c:pt>
                <c:pt idx="16803">
                  <c:v>8.6999999999999994E-2</c:v>
                </c:pt>
                <c:pt idx="16804">
                  <c:v>8.6999999999999994E-2</c:v>
                </c:pt>
                <c:pt idx="16805">
                  <c:v>8.6999999999999994E-2</c:v>
                </c:pt>
                <c:pt idx="16806">
                  <c:v>8.6999999999999994E-2</c:v>
                </c:pt>
                <c:pt idx="16807">
                  <c:v>8.5999999999999993E-2</c:v>
                </c:pt>
                <c:pt idx="16808">
                  <c:v>8.6999999999999994E-2</c:v>
                </c:pt>
                <c:pt idx="16809">
                  <c:v>8.6999999999999994E-2</c:v>
                </c:pt>
                <c:pt idx="16810">
                  <c:v>8.6999999999999994E-2</c:v>
                </c:pt>
                <c:pt idx="16811">
                  <c:v>8.5999999999999993E-2</c:v>
                </c:pt>
                <c:pt idx="16812">
                  <c:v>8.5999999999999993E-2</c:v>
                </c:pt>
                <c:pt idx="16813">
                  <c:v>8.6999999999999994E-2</c:v>
                </c:pt>
                <c:pt idx="16814">
                  <c:v>8.6999999999999994E-2</c:v>
                </c:pt>
                <c:pt idx="16815">
                  <c:v>8.6999999999999994E-2</c:v>
                </c:pt>
                <c:pt idx="16816">
                  <c:v>8.6999999999999994E-2</c:v>
                </c:pt>
                <c:pt idx="16817">
                  <c:v>8.6999999999999994E-2</c:v>
                </c:pt>
                <c:pt idx="16818">
                  <c:v>8.6999999999999994E-2</c:v>
                </c:pt>
                <c:pt idx="16819">
                  <c:v>8.6999999999999994E-2</c:v>
                </c:pt>
                <c:pt idx="16820">
                  <c:v>8.6999999999999994E-2</c:v>
                </c:pt>
                <c:pt idx="16821">
                  <c:v>8.5999999999999993E-2</c:v>
                </c:pt>
                <c:pt idx="16822">
                  <c:v>8.5000000000000006E-2</c:v>
                </c:pt>
                <c:pt idx="16823">
                  <c:v>8.5999999999999993E-2</c:v>
                </c:pt>
                <c:pt idx="16824">
                  <c:v>8.6999999999999994E-2</c:v>
                </c:pt>
                <c:pt idx="16825">
                  <c:v>8.6999999999999994E-2</c:v>
                </c:pt>
                <c:pt idx="16826">
                  <c:v>8.6999999999999994E-2</c:v>
                </c:pt>
                <c:pt idx="16827">
                  <c:v>8.6999999999999994E-2</c:v>
                </c:pt>
                <c:pt idx="16828">
                  <c:v>8.7999999999999995E-2</c:v>
                </c:pt>
                <c:pt idx="16829">
                  <c:v>8.7999999999999995E-2</c:v>
                </c:pt>
                <c:pt idx="16830">
                  <c:v>8.7999999999999995E-2</c:v>
                </c:pt>
                <c:pt idx="16831">
                  <c:v>8.7999999999999995E-2</c:v>
                </c:pt>
                <c:pt idx="16832">
                  <c:v>8.8999999999999996E-2</c:v>
                </c:pt>
                <c:pt idx="16833">
                  <c:v>8.8999999999999996E-2</c:v>
                </c:pt>
                <c:pt idx="16834">
                  <c:v>8.7999999999999995E-2</c:v>
                </c:pt>
                <c:pt idx="16835">
                  <c:v>8.7999999999999995E-2</c:v>
                </c:pt>
                <c:pt idx="16836">
                  <c:v>8.8999999999999996E-2</c:v>
                </c:pt>
                <c:pt idx="16837">
                  <c:v>8.8999999999999996E-2</c:v>
                </c:pt>
                <c:pt idx="16838">
                  <c:v>8.8999999999999996E-2</c:v>
                </c:pt>
                <c:pt idx="16839">
                  <c:v>8.8999999999999996E-2</c:v>
                </c:pt>
                <c:pt idx="16840">
                  <c:v>8.8999999999999996E-2</c:v>
                </c:pt>
                <c:pt idx="16841">
                  <c:v>8.8999999999999996E-2</c:v>
                </c:pt>
                <c:pt idx="16842">
                  <c:v>8.8999999999999996E-2</c:v>
                </c:pt>
                <c:pt idx="16843">
                  <c:v>8.8999999999999996E-2</c:v>
                </c:pt>
                <c:pt idx="16844">
                  <c:v>0.09</c:v>
                </c:pt>
                <c:pt idx="16845">
                  <c:v>8.8999999999999996E-2</c:v>
                </c:pt>
                <c:pt idx="16846">
                  <c:v>8.8999999999999996E-2</c:v>
                </c:pt>
                <c:pt idx="16847">
                  <c:v>8.8999999999999996E-2</c:v>
                </c:pt>
                <c:pt idx="16848">
                  <c:v>8.8999999999999996E-2</c:v>
                </c:pt>
                <c:pt idx="16849">
                  <c:v>8.8999999999999996E-2</c:v>
                </c:pt>
                <c:pt idx="16850">
                  <c:v>8.8999999999999996E-2</c:v>
                </c:pt>
                <c:pt idx="16851">
                  <c:v>8.8999999999999996E-2</c:v>
                </c:pt>
                <c:pt idx="16852">
                  <c:v>8.8999999999999996E-2</c:v>
                </c:pt>
                <c:pt idx="16853">
                  <c:v>8.8999999999999996E-2</c:v>
                </c:pt>
                <c:pt idx="16854">
                  <c:v>8.8999999999999996E-2</c:v>
                </c:pt>
                <c:pt idx="16855">
                  <c:v>0.09</c:v>
                </c:pt>
                <c:pt idx="16856">
                  <c:v>8.8999999999999996E-2</c:v>
                </c:pt>
                <c:pt idx="16857">
                  <c:v>8.8999999999999996E-2</c:v>
                </c:pt>
                <c:pt idx="16858">
                  <c:v>8.8999999999999996E-2</c:v>
                </c:pt>
                <c:pt idx="16859">
                  <c:v>0.09</c:v>
                </c:pt>
                <c:pt idx="16860">
                  <c:v>8.8999999999999996E-2</c:v>
                </c:pt>
                <c:pt idx="16861">
                  <c:v>8.8999999999999996E-2</c:v>
                </c:pt>
                <c:pt idx="16862">
                  <c:v>8.8999999999999996E-2</c:v>
                </c:pt>
                <c:pt idx="16863">
                  <c:v>8.8999999999999996E-2</c:v>
                </c:pt>
                <c:pt idx="16864">
                  <c:v>8.8999999999999996E-2</c:v>
                </c:pt>
                <c:pt idx="16865">
                  <c:v>8.8999999999999996E-2</c:v>
                </c:pt>
                <c:pt idx="16866">
                  <c:v>8.8999999999999996E-2</c:v>
                </c:pt>
                <c:pt idx="16867">
                  <c:v>8.8999999999999996E-2</c:v>
                </c:pt>
                <c:pt idx="16868">
                  <c:v>8.8999999999999996E-2</c:v>
                </c:pt>
                <c:pt idx="16869">
                  <c:v>8.8999999999999996E-2</c:v>
                </c:pt>
                <c:pt idx="16870">
                  <c:v>8.8999999999999996E-2</c:v>
                </c:pt>
                <c:pt idx="16871">
                  <c:v>8.8999999999999996E-2</c:v>
                </c:pt>
                <c:pt idx="16872">
                  <c:v>8.8999999999999996E-2</c:v>
                </c:pt>
                <c:pt idx="16873">
                  <c:v>0.09</c:v>
                </c:pt>
                <c:pt idx="16874">
                  <c:v>8.8999999999999996E-2</c:v>
                </c:pt>
                <c:pt idx="16875">
                  <c:v>8.7999999999999995E-2</c:v>
                </c:pt>
                <c:pt idx="16876">
                  <c:v>8.7999999999999995E-2</c:v>
                </c:pt>
                <c:pt idx="16877">
                  <c:v>8.7999999999999995E-2</c:v>
                </c:pt>
                <c:pt idx="16878">
                  <c:v>8.7999999999999995E-2</c:v>
                </c:pt>
                <c:pt idx="16879">
                  <c:v>8.7999999999999995E-2</c:v>
                </c:pt>
                <c:pt idx="16880">
                  <c:v>8.7999999999999995E-2</c:v>
                </c:pt>
                <c:pt idx="16881">
                  <c:v>8.7999999999999995E-2</c:v>
                </c:pt>
                <c:pt idx="16882">
                  <c:v>8.7999999999999995E-2</c:v>
                </c:pt>
                <c:pt idx="16883">
                  <c:v>8.7999999999999995E-2</c:v>
                </c:pt>
                <c:pt idx="16884">
                  <c:v>8.7999999999999995E-2</c:v>
                </c:pt>
                <c:pt idx="16885">
                  <c:v>8.7999999999999995E-2</c:v>
                </c:pt>
                <c:pt idx="16886">
                  <c:v>8.6999999999999994E-2</c:v>
                </c:pt>
                <c:pt idx="16887">
                  <c:v>8.7999999999999995E-2</c:v>
                </c:pt>
                <c:pt idx="16888">
                  <c:v>8.7999999999999995E-2</c:v>
                </c:pt>
                <c:pt idx="16889">
                  <c:v>8.8999999999999996E-2</c:v>
                </c:pt>
                <c:pt idx="16890">
                  <c:v>8.8999999999999996E-2</c:v>
                </c:pt>
                <c:pt idx="16891">
                  <c:v>8.6999999999999994E-2</c:v>
                </c:pt>
                <c:pt idx="16892">
                  <c:v>8.7999999999999995E-2</c:v>
                </c:pt>
                <c:pt idx="16893">
                  <c:v>8.7999999999999995E-2</c:v>
                </c:pt>
                <c:pt idx="16894">
                  <c:v>8.6999999999999994E-2</c:v>
                </c:pt>
                <c:pt idx="16895">
                  <c:v>8.7999999999999995E-2</c:v>
                </c:pt>
                <c:pt idx="16896">
                  <c:v>8.6999999999999994E-2</c:v>
                </c:pt>
                <c:pt idx="16897">
                  <c:v>8.6999999999999994E-2</c:v>
                </c:pt>
                <c:pt idx="16898">
                  <c:v>8.7999999999999995E-2</c:v>
                </c:pt>
                <c:pt idx="16899">
                  <c:v>8.7999999999999995E-2</c:v>
                </c:pt>
                <c:pt idx="16900">
                  <c:v>8.6999999999999994E-2</c:v>
                </c:pt>
                <c:pt idx="16901">
                  <c:v>8.6999999999999994E-2</c:v>
                </c:pt>
                <c:pt idx="16902">
                  <c:v>8.7999999999999995E-2</c:v>
                </c:pt>
                <c:pt idx="16903">
                  <c:v>8.7999999999999995E-2</c:v>
                </c:pt>
                <c:pt idx="16904">
                  <c:v>8.6999999999999994E-2</c:v>
                </c:pt>
                <c:pt idx="16905">
                  <c:v>8.6999999999999994E-2</c:v>
                </c:pt>
                <c:pt idx="16906">
                  <c:v>8.6999999999999994E-2</c:v>
                </c:pt>
                <c:pt idx="16907">
                  <c:v>8.7999999999999995E-2</c:v>
                </c:pt>
                <c:pt idx="16908">
                  <c:v>8.7999999999999995E-2</c:v>
                </c:pt>
                <c:pt idx="16909">
                  <c:v>8.6999999999999994E-2</c:v>
                </c:pt>
                <c:pt idx="16910">
                  <c:v>8.6999999999999994E-2</c:v>
                </c:pt>
                <c:pt idx="16911">
                  <c:v>8.6999999999999994E-2</c:v>
                </c:pt>
                <c:pt idx="16912">
                  <c:v>8.6999999999999994E-2</c:v>
                </c:pt>
                <c:pt idx="16913">
                  <c:v>8.6999999999999994E-2</c:v>
                </c:pt>
                <c:pt idx="16914">
                  <c:v>8.6999999999999994E-2</c:v>
                </c:pt>
                <c:pt idx="16915">
                  <c:v>8.6999999999999994E-2</c:v>
                </c:pt>
                <c:pt idx="16916">
                  <c:v>8.6999999999999994E-2</c:v>
                </c:pt>
                <c:pt idx="16917">
                  <c:v>8.6999999999999994E-2</c:v>
                </c:pt>
                <c:pt idx="16918">
                  <c:v>8.6999999999999994E-2</c:v>
                </c:pt>
                <c:pt idx="16919">
                  <c:v>8.5999999999999993E-2</c:v>
                </c:pt>
                <c:pt idx="16920">
                  <c:v>8.6999999999999994E-2</c:v>
                </c:pt>
                <c:pt idx="16921">
                  <c:v>8.6999999999999994E-2</c:v>
                </c:pt>
                <c:pt idx="16922">
                  <c:v>8.6999999999999994E-2</c:v>
                </c:pt>
                <c:pt idx="16923">
                  <c:v>8.6999999999999994E-2</c:v>
                </c:pt>
                <c:pt idx="16924">
                  <c:v>8.7999999999999995E-2</c:v>
                </c:pt>
                <c:pt idx="16925">
                  <c:v>8.6999999999999994E-2</c:v>
                </c:pt>
                <c:pt idx="16926">
                  <c:v>8.6999999999999994E-2</c:v>
                </c:pt>
                <c:pt idx="16927">
                  <c:v>8.6999999999999994E-2</c:v>
                </c:pt>
                <c:pt idx="16928">
                  <c:v>8.6999999999999994E-2</c:v>
                </c:pt>
                <c:pt idx="16929">
                  <c:v>8.6999999999999994E-2</c:v>
                </c:pt>
                <c:pt idx="16930">
                  <c:v>8.7999999999999995E-2</c:v>
                </c:pt>
                <c:pt idx="16931">
                  <c:v>8.6999999999999994E-2</c:v>
                </c:pt>
                <c:pt idx="16932">
                  <c:v>8.6999999999999994E-2</c:v>
                </c:pt>
                <c:pt idx="16933">
                  <c:v>8.6999999999999994E-2</c:v>
                </c:pt>
                <c:pt idx="16934">
                  <c:v>8.5999999999999993E-2</c:v>
                </c:pt>
                <c:pt idx="16935">
                  <c:v>8.7999999999999995E-2</c:v>
                </c:pt>
                <c:pt idx="16936">
                  <c:v>8.5999999999999993E-2</c:v>
                </c:pt>
                <c:pt idx="16937">
                  <c:v>8.6999999999999994E-2</c:v>
                </c:pt>
                <c:pt idx="16938">
                  <c:v>8.6999999999999994E-2</c:v>
                </c:pt>
                <c:pt idx="16939">
                  <c:v>8.7999999999999995E-2</c:v>
                </c:pt>
                <c:pt idx="16940">
                  <c:v>8.8999999999999996E-2</c:v>
                </c:pt>
                <c:pt idx="16941">
                  <c:v>8.8999999999999996E-2</c:v>
                </c:pt>
                <c:pt idx="16942">
                  <c:v>8.8999999999999996E-2</c:v>
                </c:pt>
                <c:pt idx="16943">
                  <c:v>8.8999999999999996E-2</c:v>
                </c:pt>
                <c:pt idx="16944">
                  <c:v>8.8999999999999996E-2</c:v>
                </c:pt>
                <c:pt idx="16945">
                  <c:v>8.8999999999999996E-2</c:v>
                </c:pt>
                <c:pt idx="16946">
                  <c:v>8.8999999999999996E-2</c:v>
                </c:pt>
                <c:pt idx="16947">
                  <c:v>8.8999999999999996E-2</c:v>
                </c:pt>
                <c:pt idx="16948">
                  <c:v>8.8999999999999996E-2</c:v>
                </c:pt>
                <c:pt idx="16949">
                  <c:v>8.8999999999999996E-2</c:v>
                </c:pt>
                <c:pt idx="16950">
                  <c:v>8.8999999999999996E-2</c:v>
                </c:pt>
                <c:pt idx="16951">
                  <c:v>8.8999999999999996E-2</c:v>
                </c:pt>
                <c:pt idx="16952">
                  <c:v>8.7999999999999995E-2</c:v>
                </c:pt>
                <c:pt idx="16953">
                  <c:v>8.8999999999999996E-2</c:v>
                </c:pt>
                <c:pt idx="16954">
                  <c:v>8.8999999999999996E-2</c:v>
                </c:pt>
                <c:pt idx="16955">
                  <c:v>8.8999999999999996E-2</c:v>
                </c:pt>
                <c:pt idx="16956">
                  <c:v>8.8999999999999996E-2</c:v>
                </c:pt>
                <c:pt idx="16957">
                  <c:v>8.8999999999999996E-2</c:v>
                </c:pt>
                <c:pt idx="16958">
                  <c:v>8.8999999999999996E-2</c:v>
                </c:pt>
                <c:pt idx="16959">
                  <c:v>8.8999999999999996E-2</c:v>
                </c:pt>
                <c:pt idx="16960">
                  <c:v>8.8999999999999996E-2</c:v>
                </c:pt>
                <c:pt idx="16961">
                  <c:v>8.8999999999999996E-2</c:v>
                </c:pt>
                <c:pt idx="16962">
                  <c:v>8.8999999999999996E-2</c:v>
                </c:pt>
                <c:pt idx="16963">
                  <c:v>8.7999999999999995E-2</c:v>
                </c:pt>
                <c:pt idx="16964">
                  <c:v>8.7999999999999995E-2</c:v>
                </c:pt>
                <c:pt idx="16965">
                  <c:v>8.8999999999999996E-2</c:v>
                </c:pt>
                <c:pt idx="16966">
                  <c:v>8.8999999999999996E-2</c:v>
                </c:pt>
                <c:pt idx="16967">
                  <c:v>8.8999999999999996E-2</c:v>
                </c:pt>
                <c:pt idx="16968">
                  <c:v>8.7999999999999995E-2</c:v>
                </c:pt>
                <c:pt idx="16969">
                  <c:v>8.7999999999999995E-2</c:v>
                </c:pt>
                <c:pt idx="16970">
                  <c:v>0.09</c:v>
                </c:pt>
                <c:pt idx="16971">
                  <c:v>8.8999999999999996E-2</c:v>
                </c:pt>
                <c:pt idx="16972">
                  <c:v>8.8999999999999996E-2</c:v>
                </c:pt>
                <c:pt idx="16973">
                  <c:v>8.8999999999999996E-2</c:v>
                </c:pt>
                <c:pt idx="16974">
                  <c:v>8.8999999999999996E-2</c:v>
                </c:pt>
                <c:pt idx="16975">
                  <c:v>8.8999999999999996E-2</c:v>
                </c:pt>
                <c:pt idx="16976">
                  <c:v>8.8999999999999996E-2</c:v>
                </c:pt>
                <c:pt idx="16977">
                  <c:v>8.8999999999999996E-2</c:v>
                </c:pt>
                <c:pt idx="16978">
                  <c:v>8.7999999999999995E-2</c:v>
                </c:pt>
                <c:pt idx="16979">
                  <c:v>8.7999999999999995E-2</c:v>
                </c:pt>
                <c:pt idx="16980">
                  <c:v>8.7999999999999995E-2</c:v>
                </c:pt>
                <c:pt idx="16981">
                  <c:v>8.8999999999999996E-2</c:v>
                </c:pt>
                <c:pt idx="16982">
                  <c:v>8.8999999999999996E-2</c:v>
                </c:pt>
                <c:pt idx="16983">
                  <c:v>8.7999999999999995E-2</c:v>
                </c:pt>
                <c:pt idx="16984">
                  <c:v>8.6999999999999994E-2</c:v>
                </c:pt>
                <c:pt idx="16985">
                  <c:v>8.7999999999999995E-2</c:v>
                </c:pt>
                <c:pt idx="16986">
                  <c:v>8.8999999999999996E-2</c:v>
                </c:pt>
                <c:pt idx="16987">
                  <c:v>8.7999999999999995E-2</c:v>
                </c:pt>
                <c:pt idx="16988">
                  <c:v>8.7999999999999995E-2</c:v>
                </c:pt>
                <c:pt idx="16989">
                  <c:v>8.6999999999999994E-2</c:v>
                </c:pt>
                <c:pt idx="16990">
                  <c:v>8.6999999999999994E-2</c:v>
                </c:pt>
                <c:pt idx="16991">
                  <c:v>8.7999999999999995E-2</c:v>
                </c:pt>
                <c:pt idx="16992">
                  <c:v>8.7999999999999995E-2</c:v>
                </c:pt>
                <c:pt idx="16993">
                  <c:v>8.6999999999999994E-2</c:v>
                </c:pt>
                <c:pt idx="16994">
                  <c:v>8.7999999999999995E-2</c:v>
                </c:pt>
                <c:pt idx="16995">
                  <c:v>8.7999999999999995E-2</c:v>
                </c:pt>
                <c:pt idx="16996">
                  <c:v>8.6999999999999994E-2</c:v>
                </c:pt>
                <c:pt idx="16997">
                  <c:v>8.7999999999999995E-2</c:v>
                </c:pt>
                <c:pt idx="16998">
                  <c:v>8.7999999999999995E-2</c:v>
                </c:pt>
                <c:pt idx="16999">
                  <c:v>8.7999999999999995E-2</c:v>
                </c:pt>
                <c:pt idx="17000">
                  <c:v>8.6999999999999994E-2</c:v>
                </c:pt>
                <c:pt idx="17001">
                  <c:v>8.6999999999999994E-2</c:v>
                </c:pt>
                <c:pt idx="17002">
                  <c:v>8.6999999999999994E-2</c:v>
                </c:pt>
                <c:pt idx="17003">
                  <c:v>8.6999999999999994E-2</c:v>
                </c:pt>
                <c:pt idx="17004">
                  <c:v>8.7999999999999995E-2</c:v>
                </c:pt>
                <c:pt idx="17005">
                  <c:v>8.7999999999999995E-2</c:v>
                </c:pt>
                <c:pt idx="17006">
                  <c:v>8.6999999999999994E-2</c:v>
                </c:pt>
                <c:pt idx="17007">
                  <c:v>8.6999999999999994E-2</c:v>
                </c:pt>
                <c:pt idx="17008">
                  <c:v>8.7999999999999995E-2</c:v>
                </c:pt>
                <c:pt idx="17009">
                  <c:v>8.7999999999999995E-2</c:v>
                </c:pt>
                <c:pt idx="17010">
                  <c:v>8.6999999999999994E-2</c:v>
                </c:pt>
                <c:pt idx="17011">
                  <c:v>8.6999999999999994E-2</c:v>
                </c:pt>
                <c:pt idx="17012">
                  <c:v>8.6999999999999994E-2</c:v>
                </c:pt>
                <c:pt idx="17013">
                  <c:v>8.6999999999999994E-2</c:v>
                </c:pt>
                <c:pt idx="17014">
                  <c:v>8.6999999999999994E-2</c:v>
                </c:pt>
                <c:pt idx="17015">
                  <c:v>8.7999999999999995E-2</c:v>
                </c:pt>
                <c:pt idx="17016">
                  <c:v>8.6999999999999994E-2</c:v>
                </c:pt>
                <c:pt idx="17017">
                  <c:v>8.6999999999999994E-2</c:v>
                </c:pt>
                <c:pt idx="17018">
                  <c:v>8.6999999999999994E-2</c:v>
                </c:pt>
                <c:pt idx="17019">
                  <c:v>8.7999999999999995E-2</c:v>
                </c:pt>
                <c:pt idx="17020">
                  <c:v>8.6999999999999994E-2</c:v>
                </c:pt>
                <c:pt idx="17021">
                  <c:v>8.7999999999999995E-2</c:v>
                </c:pt>
                <c:pt idx="17022">
                  <c:v>8.7999999999999995E-2</c:v>
                </c:pt>
                <c:pt idx="17023">
                  <c:v>8.6999999999999994E-2</c:v>
                </c:pt>
                <c:pt idx="17024">
                  <c:v>8.6999999999999994E-2</c:v>
                </c:pt>
                <c:pt idx="17025">
                  <c:v>8.6999999999999994E-2</c:v>
                </c:pt>
                <c:pt idx="17026">
                  <c:v>8.6999999999999994E-2</c:v>
                </c:pt>
                <c:pt idx="17027">
                  <c:v>8.6999999999999994E-2</c:v>
                </c:pt>
                <c:pt idx="17028">
                  <c:v>8.6999999999999994E-2</c:v>
                </c:pt>
                <c:pt idx="17029">
                  <c:v>8.6999999999999994E-2</c:v>
                </c:pt>
                <c:pt idx="17030">
                  <c:v>8.6999999999999994E-2</c:v>
                </c:pt>
                <c:pt idx="17031">
                  <c:v>8.6999999999999994E-2</c:v>
                </c:pt>
                <c:pt idx="17032">
                  <c:v>8.6999999999999994E-2</c:v>
                </c:pt>
                <c:pt idx="17033">
                  <c:v>8.7999999999999995E-2</c:v>
                </c:pt>
                <c:pt idx="17034">
                  <c:v>8.8999999999999996E-2</c:v>
                </c:pt>
                <c:pt idx="17035">
                  <c:v>8.8999999999999996E-2</c:v>
                </c:pt>
                <c:pt idx="17036">
                  <c:v>8.8999999999999996E-2</c:v>
                </c:pt>
                <c:pt idx="17037">
                  <c:v>8.7999999999999995E-2</c:v>
                </c:pt>
                <c:pt idx="17038">
                  <c:v>8.8999999999999996E-2</c:v>
                </c:pt>
                <c:pt idx="17039">
                  <c:v>8.8999999999999996E-2</c:v>
                </c:pt>
                <c:pt idx="17040">
                  <c:v>8.8999999999999996E-2</c:v>
                </c:pt>
                <c:pt idx="17041">
                  <c:v>8.8999999999999996E-2</c:v>
                </c:pt>
                <c:pt idx="17042">
                  <c:v>8.8999999999999996E-2</c:v>
                </c:pt>
                <c:pt idx="17043">
                  <c:v>0.09</c:v>
                </c:pt>
                <c:pt idx="17044">
                  <c:v>8.8999999999999996E-2</c:v>
                </c:pt>
                <c:pt idx="17045">
                  <c:v>0.09</c:v>
                </c:pt>
                <c:pt idx="17046">
                  <c:v>8.8999999999999996E-2</c:v>
                </c:pt>
                <c:pt idx="17047">
                  <c:v>8.8999999999999996E-2</c:v>
                </c:pt>
                <c:pt idx="17048">
                  <c:v>8.8999999999999996E-2</c:v>
                </c:pt>
                <c:pt idx="17049">
                  <c:v>8.8999999999999996E-2</c:v>
                </c:pt>
                <c:pt idx="17050">
                  <c:v>8.8999999999999996E-2</c:v>
                </c:pt>
                <c:pt idx="17051">
                  <c:v>8.8999999999999996E-2</c:v>
                </c:pt>
                <c:pt idx="17052">
                  <c:v>8.8999999999999996E-2</c:v>
                </c:pt>
                <c:pt idx="17053">
                  <c:v>8.8999999999999996E-2</c:v>
                </c:pt>
                <c:pt idx="17054">
                  <c:v>8.7999999999999995E-2</c:v>
                </c:pt>
                <c:pt idx="17055">
                  <c:v>8.8999999999999996E-2</c:v>
                </c:pt>
                <c:pt idx="17056">
                  <c:v>0.09</c:v>
                </c:pt>
                <c:pt idx="17057">
                  <c:v>8.8999999999999996E-2</c:v>
                </c:pt>
                <c:pt idx="17058">
                  <c:v>8.8999999999999996E-2</c:v>
                </c:pt>
                <c:pt idx="17059">
                  <c:v>8.8999999999999996E-2</c:v>
                </c:pt>
                <c:pt idx="17060">
                  <c:v>8.8999999999999996E-2</c:v>
                </c:pt>
                <c:pt idx="17061">
                  <c:v>8.8999999999999996E-2</c:v>
                </c:pt>
                <c:pt idx="17062">
                  <c:v>0.09</c:v>
                </c:pt>
                <c:pt idx="17063">
                  <c:v>0.09</c:v>
                </c:pt>
                <c:pt idx="17064">
                  <c:v>8.7999999999999995E-2</c:v>
                </c:pt>
                <c:pt idx="17065">
                  <c:v>8.7999999999999995E-2</c:v>
                </c:pt>
                <c:pt idx="17066">
                  <c:v>8.8999999999999996E-2</c:v>
                </c:pt>
                <c:pt idx="17067">
                  <c:v>8.8999999999999996E-2</c:v>
                </c:pt>
                <c:pt idx="17068">
                  <c:v>8.7999999999999995E-2</c:v>
                </c:pt>
                <c:pt idx="17069">
                  <c:v>8.8999999999999996E-2</c:v>
                </c:pt>
                <c:pt idx="17070">
                  <c:v>8.8999999999999996E-2</c:v>
                </c:pt>
                <c:pt idx="17071">
                  <c:v>8.7999999999999995E-2</c:v>
                </c:pt>
                <c:pt idx="17072">
                  <c:v>8.7999999999999995E-2</c:v>
                </c:pt>
                <c:pt idx="17073">
                  <c:v>8.7999999999999995E-2</c:v>
                </c:pt>
                <c:pt idx="17074">
                  <c:v>8.8999999999999996E-2</c:v>
                </c:pt>
                <c:pt idx="17075">
                  <c:v>8.7999999999999995E-2</c:v>
                </c:pt>
                <c:pt idx="17076">
                  <c:v>8.8999999999999996E-2</c:v>
                </c:pt>
                <c:pt idx="17077">
                  <c:v>8.7999999999999995E-2</c:v>
                </c:pt>
                <c:pt idx="17078">
                  <c:v>8.8999999999999996E-2</c:v>
                </c:pt>
                <c:pt idx="17079">
                  <c:v>8.7999999999999995E-2</c:v>
                </c:pt>
                <c:pt idx="17080">
                  <c:v>8.7999999999999995E-2</c:v>
                </c:pt>
                <c:pt idx="17081">
                  <c:v>8.8999999999999996E-2</c:v>
                </c:pt>
                <c:pt idx="17082">
                  <c:v>8.8999999999999996E-2</c:v>
                </c:pt>
                <c:pt idx="17083">
                  <c:v>8.7999999999999995E-2</c:v>
                </c:pt>
                <c:pt idx="17084">
                  <c:v>8.7999999999999995E-2</c:v>
                </c:pt>
                <c:pt idx="17085">
                  <c:v>8.7999999999999995E-2</c:v>
                </c:pt>
                <c:pt idx="17086">
                  <c:v>8.7999999999999995E-2</c:v>
                </c:pt>
                <c:pt idx="17087">
                  <c:v>8.7999999999999995E-2</c:v>
                </c:pt>
                <c:pt idx="17088">
                  <c:v>8.6999999999999994E-2</c:v>
                </c:pt>
                <c:pt idx="17089">
                  <c:v>8.6999999999999994E-2</c:v>
                </c:pt>
                <c:pt idx="17090">
                  <c:v>8.7999999999999995E-2</c:v>
                </c:pt>
                <c:pt idx="17091">
                  <c:v>8.6999999999999994E-2</c:v>
                </c:pt>
                <c:pt idx="17092">
                  <c:v>8.7999999999999995E-2</c:v>
                </c:pt>
                <c:pt idx="17093">
                  <c:v>8.6999999999999994E-2</c:v>
                </c:pt>
                <c:pt idx="17094">
                  <c:v>8.6999999999999994E-2</c:v>
                </c:pt>
                <c:pt idx="17095">
                  <c:v>8.6999999999999994E-2</c:v>
                </c:pt>
                <c:pt idx="17096">
                  <c:v>8.6999999999999994E-2</c:v>
                </c:pt>
                <c:pt idx="17097">
                  <c:v>8.6999999999999994E-2</c:v>
                </c:pt>
                <c:pt idx="17098">
                  <c:v>8.6999999999999994E-2</c:v>
                </c:pt>
                <c:pt idx="17099">
                  <c:v>8.6999999999999994E-2</c:v>
                </c:pt>
                <c:pt idx="17100">
                  <c:v>8.6999999999999994E-2</c:v>
                </c:pt>
                <c:pt idx="17101">
                  <c:v>8.6999999999999994E-2</c:v>
                </c:pt>
                <c:pt idx="17102">
                  <c:v>8.6999999999999994E-2</c:v>
                </c:pt>
                <c:pt idx="17103">
                  <c:v>8.6999999999999994E-2</c:v>
                </c:pt>
                <c:pt idx="17104">
                  <c:v>8.6999999999999994E-2</c:v>
                </c:pt>
                <c:pt idx="17105">
                  <c:v>8.6999999999999994E-2</c:v>
                </c:pt>
                <c:pt idx="17106">
                  <c:v>8.7999999999999995E-2</c:v>
                </c:pt>
                <c:pt idx="17107">
                  <c:v>8.7999999999999995E-2</c:v>
                </c:pt>
                <c:pt idx="17108">
                  <c:v>8.7999999999999995E-2</c:v>
                </c:pt>
                <c:pt idx="17109">
                  <c:v>8.7999999999999995E-2</c:v>
                </c:pt>
                <c:pt idx="17110">
                  <c:v>8.6999999999999994E-2</c:v>
                </c:pt>
                <c:pt idx="17111">
                  <c:v>8.6999999999999994E-2</c:v>
                </c:pt>
                <c:pt idx="17112">
                  <c:v>8.6999999999999994E-2</c:v>
                </c:pt>
                <c:pt idx="17113">
                  <c:v>8.6999999999999994E-2</c:v>
                </c:pt>
                <c:pt idx="17114">
                  <c:v>8.7999999999999995E-2</c:v>
                </c:pt>
                <c:pt idx="17115">
                  <c:v>8.7999999999999995E-2</c:v>
                </c:pt>
                <c:pt idx="17116">
                  <c:v>8.7999999999999995E-2</c:v>
                </c:pt>
                <c:pt idx="17117">
                  <c:v>8.7999999999999995E-2</c:v>
                </c:pt>
                <c:pt idx="17118">
                  <c:v>8.8999999999999996E-2</c:v>
                </c:pt>
                <c:pt idx="17119">
                  <c:v>8.7999999999999995E-2</c:v>
                </c:pt>
                <c:pt idx="17120">
                  <c:v>8.8999999999999996E-2</c:v>
                </c:pt>
                <c:pt idx="17121">
                  <c:v>8.7999999999999995E-2</c:v>
                </c:pt>
                <c:pt idx="17122">
                  <c:v>8.8999999999999996E-2</c:v>
                </c:pt>
                <c:pt idx="17123">
                  <c:v>8.8999999999999996E-2</c:v>
                </c:pt>
                <c:pt idx="17124">
                  <c:v>8.8999999999999996E-2</c:v>
                </c:pt>
                <c:pt idx="17125">
                  <c:v>8.8999999999999996E-2</c:v>
                </c:pt>
                <c:pt idx="17126">
                  <c:v>8.8999999999999996E-2</c:v>
                </c:pt>
                <c:pt idx="17127">
                  <c:v>0.09</c:v>
                </c:pt>
                <c:pt idx="17128">
                  <c:v>8.8999999999999996E-2</c:v>
                </c:pt>
                <c:pt idx="17129">
                  <c:v>8.8999999999999996E-2</c:v>
                </c:pt>
                <c:pt idx="17130">
                  <c:v>0.09</c:v>
                </c:pt>
                <c:pt idx="17131">
                  <c:v>8.8999999999999996E-2</c:v>
                </c:pt>
                <c:pt idx="17132">
                  <c:v>8.8999999999999996E-2</c:v>
                </c:pt>
                <c:pt idx="17133">
                  <c:v>8.8999999999999996E-2</c:v>
                </c:pt>
                <c:pt idx="17134">
                  <c:v>8.8999999999999996E-2</c:v>
                </c:pt>
                <c:pt idx="17135">
                  <c:v>8.8999999999999996E-2</c:v>
                </c:pt>
                <c:pt idx="17136">
                  <c:v>8.7999999999999995E-2</c:v>
                </c:pt>
                <c:pt idx="17137">
                  <c:v>8.8999999999999996E-2</c:v>
                </c:pt>
                <c:pt idx="17138">
                  <c:v>8.8999999999999996E-2</c:v>
                </c:pt>
                <c:pt idx="17139">
                  <c:v>8.7999999999999995E-2</c:v>
                </c:pt>
                <c:pt idx="17140">
                  <c:v>8.7999999999999995E-2</c:v>
                </c:pt>
                <c:pt idx="17141">
                  <c:v>8.7999999999999995E-2</c:v>
                </c:pt>
                <c:pt idx="17142">
                  <c:v>8.8999999999999996E-2</c:v>
                </c:pt>
                <c:pt idx="17143">
                  <c:v>8.7999999999999995E-2</c:v>
                </c:pt>
                <c:pt idx="17144">
                  <c:v>8.7999999999999995E-2</c:v>
                </c:pt>
                <c:pt idx="17145">
                  <c:v>8.7999999999999995E-2</c:v>
                </c:pt>
                <c:pt idx="17146">
                  <c:v>8.7999999999999995E-2</c:v>
                </c:pt>
                <c:pt idx="17147">
                  <c:v>8.7999999999999995E-2</c:v>
                </c:pt>
                <c:pt idx="17148">
                  <c:v>8.7999999999999995E-2</c:v>
                </c:pt>
                <c:pt idx="17149">
                  <c:v>8.7999999999999995E-2</c:v>
                </c:pt>
                <c:pt idx="17150">
                  <c:v>8.7999999999999995E-2</c:v>
                </c:pt>
                <c:pt idx="17151">
                  <c:v>8.8999999999999996E-2</c:v>
                </c:pt>
                <c:pt idx="17152">
                  <c:v>8.8999999999999996E-2</c:v>
                </c:pt>
                <c:pt idx="17153">
                  <c:v>8.7999999999999995E-2</c:v>
                </c:pt>
                <c:pt idx="17154">
                  <c:v>8.7999999999999995E-2</c:v>
                </c:pt>
                <c:pt idx="17155">
                  <c:v>8.7999999999999995E-2</c:v>
                </c:pt>
                <c:pt idx="17156">
                  <c:v>8.7999999999999995E-2</c:v>
                </c:pt>
                <c:pt idx="17157">
                  <c:v>8.7999999999999995E-2</c:v>
                </c:pt>
                <c:pt idx="17158">
                  <c:v>8.7999999999999995E-2</c:v>
                </c:pt>
                <c:pt idx="17159">
                  <c:v>8.6999999999999994E-2</c:v>
                </c:pt>
                <c:pt idx="17160">
                  <c:v>8.5999999999999993E-2</c:v>
                </c:pt>
                <c:pt idx="17161">
                  <c:v>8.7999999999999995E-2</c:v>
                </c:pt>
                <c:pt idx="17162">
                  <c:v>8.8999999999999996E-2</c:v>
                </c:pt>
                <c:pt idx="17163">
                  <c:v>8.7999999999999995E-2</c:v>
                </c:pt>
                <c:pt idx="17164">
                  <c:v>8.8999999999999996E-2</c:v>
                </c:pt>
                <c:pt idx="17165">
                  <c:v>8.8999999999999996E-2</c:v>
                </c:pt>
                <c:pt idx="17166">
                  <c:v>8.8999999999999996E-2</c:v>
                </c:pt>
                <c:pt idx="17167">
                  <c:v>8.8999999999999996E-2</c:v>
                </c:pt>
                <c:pt idx="17168">
                  <c:v>8.7999999999999995E-2</c:v>
                </c:pt>
                <c:pt idx="17169">
                  <c:v>8.8999999999999996E-2</c:v>
                </c:pt>
                <c:pt idx="17170">
                  <c:v>8.8999999999999996E-2</c:v>
                </c:pt>
                <c:pt idx="17171">
                  <c:v>0.09</c:v>
                </c:pt>
                <c:pt idx="17172">
                  <c:v>0.09</c:v>
                </c:pt>
                <c:pt idx="17173">
                  <c:v>8.8999999999999996E-2</c:v>
                </c:pt>
                <c:pt idx="17174">
                  <c:v>8.8999999999999996E-2</c:v>
                </c:pt>
                <c:pt idx="17175">
                  <c:v>8.8999999999999996E-2</c:v>
                </c:pt>
                <c:pt idx="17176">
                  <c:v>8.8999999999999996E-2</c:v>
                </c:pt>
                <c:pt idx="17177">
                  <c:v>8.8999999999999996E-2</c:v>
                </c:pt>
                <c:pt idx="17178">
                  <c:v>8.8999999999999996E-2</c:v>
                </c:pt>
                <c:pt idx="17179">
                  <c:v>8.7999999999999995E-2</c:v>
                </c:pt>
                <c:pt idx="17180">
                  <c:v>8.8999999999999996E-2</c:v>
                </c:pt>
                <c:pt idx="17181">
                  <c:v>8.8999999999999996E-2</c:v>
                </c:pt>
                <c:pt idx="17182">
                  <c:v>8.8999999999999996E-2</c:v>
                </c:pt>
                <c:pt idx="17183">
                  <c:v>8.7999999999999995E-2</c:v>
                </c:pt>
                <c:pt idx="17184">
                  <c:v>0.09</c:v>
                </c:pt>
                <c:pt idx="17185">
                  <c:v>8.8999999999999996E-2</c:v>
                </c:pt>
                <c:pt idx="17186">
                  <c:v>8.7999999999999995E-2</c:v>
                </c:pt>
                <c:pt idx="17187">
                  <c:v>8.7999999999999995E-2</c:v>
                </c:pt>
                <c:pt idx="17188">
                  <c:v>8.8999999999999996E-2</c:v>
                </c:pt>
                <c:pt idx="17189">
                  <c:v>8.7999999999999995E-2</c:v>
                </c:pt>
                <c:pt idx="17190">
                  <c:v>8.7999999999999995E-2</c:v>
                </c:pt>
                <c:pt idx="17191">
                  <c:v>8.8999999999999996E-2</c:v>
                </c:pt>
                <c:pt idx="17192">
                  <c:v>8.7999999999999995E-2</c:v>
                </c:pt>
                <c:pt idx="17193">
                  <c:v>8.7999999999999995E-2</c:v>
                </c:pt>
                <c:pt idx="17194">
                  <c:v>8.7999999999999995E-2</c:v>
                </c:pt>
                <c:pt idx="17195">
                  <c:v>8.8999999999999996E-2</c:v>
                </c:pt>
                <c:pt idx="17196">
                  <c:v>8.7999999999999995E-2</c:v>
                </c:pt>
                <c:pt idx="17197">
                  <c:v>8.8999999999999996E-2</c:v>
                </c:pt>
                <c:pt idx="17198">
                  <c:v>8.7999999999999995E-2</c:v>
                </c:pt>
                <c:pt idx="17199">
                  <c:v>8.7999999999999995E-2</c:v>
                </c:pt>
                <c:pt idx="17200">
                  <c:v>8.7999999999999995E-2</c:v>
                </c:pt>
                <c:pt idx="17201">
                  <c:v>8.7999999999999995E-2</c:v>
                </c:pt>
                <c:pt idx="17202">
                  <c:v>8.6999999999999994E-2</c:v>
                </c:pt>
                <c:pt idx="17203">
                  <c:v>8.6999999999999994E-2</c:v>
                </c:pt>
                <c:pt idx="17204">
                  <c:v>8.7999999999999995E-2</c:v>
                </c:pt>
                <c:pt idx="17205">
                  <c:v>8.7999999999999995E-2</c:v>
                </c:pt>
                <c:pt idx="17206">
                  <c:v>8.7999999999999995E-2</c:v>
                </c:pt>
                <c:pt idx="17207">
                  <c:v>8.7999999999999995E-2</c:v>
                </c:pt>
                <c:pt idx="17208">
                  <c:v>8.6999999999999994E-2</c:v>
                </c:pt>
                <c:pt idx="17209">
                  <c:v>8.6999999999999994E-2</c:v>
                </c:pt>
                <c:pt idx="17210">
                  <c:v>8.7999999999999995E-2</c:v>
                </c:pt>
                <c:pt idx="17211">
                  <c:v>8.6999999999999994E-2</c:v>
                </c:pt>
                <c:pt idx="17212">
                  <c:v>8.6999999999999994E-2</c:v>
                </c:pt>
                <c:pt idx="17213">
                  <c:v>8.6999999999999994E-2</c:v>
                </c:pt>
                <c:pt idx="17214">
                  <c:v>8.6999999999999994E-2</c:v>
                </c:pt>
                <c:pt idx="17215">
                  <c:v>8.6999999999999994E-2</c:v>
                </c:pt>
                <c:pt idx="17216">
                  <c:v>8.6999999999999994E-2</c:v>
                </c:pt>
                <c:pt idx="17217">
                  <c:v>8.6999999999999994E-2</c:v>
                </c:pt>
                <c:pt idx="17218">
                  <c:v>8.6999999999999994E-2</c:v>
                </c:pt>
                <c:pt idx="17219">
                  <c:v>8.7999999999999995E-2</c:v>
                </c:pt>
                <c:pt idx="17220">
                  <c:v>8.6999999999999994E-2</c:v>
                </c:pt>
                <c:pt idx="17221">
                  <c:v>8.6999999999999994E-2</c:v>
                </c:pt>
                <c:pt idx="17222">
                  <c:v>8.6999999999999994E-2</c:v>
                </c:pt>
                <c:pt idx="17223">
                  <c:v>8.7999999999999995E-2</c:v>
                </c:pt>
                <c:pt idx="17224">
                  <c:v>8.7999999999999995E-2</c:v>
                </c:pt>
                <c:pt idx="17225">
                  <c:v>8.7999999999999995E-2</c:v>
                </c:pt>
                <c:pt idx="17226">
                  <c:v>8.7999999999999995E-2</c:v>
                </c:pt>
                <c:pt idx="17227">
                  <c:v>8.7999999999999995E-2</c:v>
                </c:pt>
                <c:pt idx="17228">
                  <c:v>8.7999999999999995E-2</c:v>
                </c:pt>
                <c:pt idx="17229">
                  <c:v>8.6999999999999994E-2</c:v>
                </c:pt>
                <c:pt idx="17230">
                  <c:v>8.7999999999999995E-2</c:v>
                </c:pt>
                <c:pt idx="17231">
                  <c:v>8.6999999999999994E-2</c:v>
                </c:pt>
                <c:pt idx="17232">
                  <c:v>8.6999999999999994E-2</c:v>
                </c:pt>
                <c:pt idx="17233">
                  <c:v>8.7999999999999995E-2</c:v>
                </c:pt>
                <c:pt idx="17234">
                  <c:v>8.6999999999999994E-2</c:v>
                </c:pt>
                <c:pt idx="17235">
                  <c:v>8.6999999999999994E-2</c:v>
                </c:pt>
                <c:pt idx="17236">
                  <c:v>8.5999999999999993E-2</c:v>
                </c:pt>
                <c:pt idx="17237">
                  <c:v>8.5999999999999993E-2</c:v>
                </c:pt>
                <c:pt idx="17238">
                  <c:v>8.6999999999999994E-2</c:v>
                </c:pt>
                <c:pt idx="17239">
                  <c:v>8.6999999999999994E-2</c:v>
                </c:pt>
                <c:pt idx="17240">
                  <c:v>8.5999999999999993E-2</c:v>
                </c:pt>
                <c:pt idx="17241">
                  <c:v>8.5999999999999993E-2</c:v>
                </c:pt>
                <c:pt idx="17242">
                  <c:v>8.5999999999999993E-2</c:v>
                </c:pt>
                <c:pt idx="17243">
                  <c:v>8.5999999999999993E-2</c:v>
                </c:pt>
                <c:pt idx="17244">
                  <c:v>8.5999999999999993E-2</c:v>
                </c:pt>
                <c:pt idx="17245">
                  <c:v>8.5999999999999993E-2</c:v>
                </c:pt>
                <c:pt idx="17246">
                  <c:v>8.5999999999999993E-2</c:v>
                </c:pt>
                <c:pt idx="17247">
                  <c:v>8.5999999999999993E-2</c:v>
                </c:pt>
                <c:pt idx="17248">
                  <c:v>8.5999999999999993E-2</c:v>
                </c:pt>
                <c:pt idx="17249">
                  <c:v>8.5999999999999993E-2</c:v>
                </c:pt>
                <c:pt idx="17250">
                  <c:v>8.6999999999999994E-2</c:v>
                </c:pt>
                <c:pt idx="17251">
                  <c:v>8.6999999999999994E-2</c:v>
                </c:pt>
                <c:pt idx="17252">
                  <c:v>8.6999999999999994E-2</c:v>
                </c:pt>
                <c:pt idx="17253">
                  <c:v>8.6999999999999994E-2</c:v>
                </c:pt>
                <c:pt idx="17254">
                  <c:v>8.7999999999999995E-2</c:v>
                </c:pt>
                <c:pt idx="17255">
                  <c:v>8.7999999999999995E-2</c:v>
                </c:pt>
                <c:pt idx="17256">
                  <c:v>8.7999999999999995E-2</c:v>
                </c:pt>
                <c:pt idx="17257">
                  <c:v>8.7999999999999995E-2</c:v>
                </c:pt>
                <c:pt idx="17258">
                  <c:v>8.8999999999999996E-2</c:v>
                </c:pt>
                <c:pt idx="17259">
                  <c:v>8.8999999999999996E-2</c:v>
                </c:pt>
                <c:pt idx="17260">
                  <c:v>8.8999999999999996E-2</c:v>
                </c:pt>
                <c:pt idx="17261">
                  <c:v>8.8999999999999996E-2</c:v>
                </c:pt>
                <c:pt idx="17262">
                  <c:v>8.8999999999999996E-2</c:v>
                </c:pt>
                <c:pt idx="17263">
                  <c:v>0.09</c:v>
                </c:pt>
                <c:pt idx="17264">
                  <c:v>8.7999999999999995E-2</c:v>
                </c:pt>
                <c:pt idx="17265">
                  <c:v>8.6999999999999994E-2</c:v>
                </c:pt>
                <c:pt idx="17266">
                  <c:v>8.6999999999999994E-2</c:v>
                </c:pt>
                <c:pt idx="17267">
                  <c:v>8.7999999999999995E-2</c:v>
                </c:pt>
                <c:pt idx="17268">
                  <c:v>8.7999999999999995E-2</c:v>
                </c:pt>
                <c:pt idx="17269">
                  <c:v>8.6999999999999994E-2</c:v>
                </c:pt>
                <c:pt idx="17270">
                  <c:v>8.7999999999999995E-2</c:v>
                </c:pt>
                <c:pt idx="17271">
                  <c:v>8.7999999999999995E-2</c:v>
                </c:pt>
                <c:pt idx="17272">
                  <c:v>8.7999999999999995E-2</c:v>
                </c:pt>
                <c:pt idx="17273">
                  <c:v>8.8999999999999996E-2</c:v>
                </c:pt>
                <c:pt idx="17274">
                  <c:v>8.7999999999999995E-2</c:v>
                </c:pt>
                <c:pt idx="17275">
                  <c:v>8.6999999999999994E-2</c:v>
                </c:pt>
                <c:pt idx="17276">
                  <c:v>8.6999999999999994E-2</c:v>
                </c:pt>
                <c:pt idx="17277">
                  <c:v>8.7999999999999995E-2</c:v>
                </c:pt>
                <c:pt idx="17278">
                  <c:v>8.6999999999999994E-2</c:v>
                </c:pt>
                <c:pt idx="17279">
                  <c:v>8.6999999999999994E-2</c:v>
                </c:pt>
                <c:pt idx="17280">
                  <c:v>8.7999999999999995E-2</c:v>
                </c:pt>
                <c:pt idx="17281">
                  <c:v>8.7999999999999995E-2</c:v>
                </c:pt>
                <c:pt idx="17282">
                  <c:v>8.7999999999999995E-2</c:v>
                </c:pt>
                <c:pt idx="17283">
                  <c:v>8.7999999999999995E-2</c:v>
                </c:pt>
                <c:pt idx="17284">
                  <c:v>8.7999999999999995E-2</c:v>
                </c:pt>
                <c:pt idx="17285">
                  <c:v>8.7999999999999995E-2</c:v>
                </c:pt>
                <c:pt idx="17286">
                  <c:v>8.6999999999999994E-2</c:v>
                </c:pt>
                <c:pt idx="17287">
                  <c:v>8.7999999999999995E-2</c:v>
                </c:pt>
                <c:pt idx="17288">
                  <c:v>8.7999999999999995E-2</c:v>
                </c:pt>
                <c:pt idx="17289">
                  <c:v>8.6999999999999994E-2</c:v>
                </c:pt>
                <c:pt idx="17290">
                  <c:v>8.7999999999999995E-2</c:v>
                </c:pt>
                <c:pt idx="17291">
                  <c:v>8.7999999999999995E-2</c:v>
                </c:pt>
                <c:pt idx="17292">
                  <c:v>8.7999999999999995E-2</c:v>
                </c:pt>
                <c:pt idx="17293">
                  <c:v>8.7999999999999995E-2</c:v>
                </c:pt>
                <c:pt idx="17294">
                  <c:v>8.7999999999999995E-2</c:v>
                </c:pt>
                <c:pt idx="17295">
                  <c:v>8.7999999999999995E-2</c:v>
                </c:pt>
                <c:pt idx="17296">
                  <c:v>8.7999999999999995E-2</c:v>
                </c:pt>
                <c:pt idx="17297">
                  <c:v>8.7999999999999995E-2</c:v>
                </c:pt>
                <c:pt idx="17298">
                  <c:v>8.7999999999999995E-2</c:v>
                </c:pt>
                <c:pt idx="17299">
                  <c:v>8.7999999999999995E-2</c:v>
                </c:pt>
                <c:pt idx="17300">
                  <c:v>8.7999999999999995E-2</c:v>
                </c:pt>
                <c:pt idx="17301">
                  <c:v>8.7999999999999995E-2</c:v>
                </c:pt>
                <c:pt idx="17302">
                  <c:v>8.7999999999999995E-2</c:v>
                </c:pt>
                <c:pt idx="17303">
                  <c:v>8.7999999999999995E-2</c:v>
                </c:pt>
                <c:pt idx="17304">
                  <c:v>8.7999999999999995E-2</c:v>
                </c:pt>
                <c:pt idx="17305">
                  <c:v>8.6999999999999994E-2</c:v>
                </c:pt>
                <c:pt idx="17306">
                  <c:v>8.6999999999999994E-2</c:v>
                </c:pt>
                <c:pt idx="17307">
                  <c:v>8.7999999999999995E-2</c:v>
                </c:pt>
                <c:pt idx="17308">
                  <c:v>8.7999999999999995E-2</c:v>
                </c:pt>
                <c:pt idx="17309">
                  <c:v>8.6999999999999994E-2</c:v>
                </c:pt>
                <c:pt idx="17310">
                  <c:v>8.7999999999999995E-2</c:v>
                </c:pt>
                <c:pt idx="17311">
                  <c:v>8.7999999999999995E-2</c:v>
                </c:pt>
                <c:pt idx="17312">
                  <c:v>8.7999999999999995E-2</c:v>
                </c:pt>
                <c:pt idx="17313">
                  <c:v>8.8999999999999996E-2</c:v>
                </c:pt>
                <c:pt idx="17314">
                  <c:v>8.8999999999999996E-2</c:v>
                </c:pt>
                <c:pt idx="17315">
                  <c:v>8.8999999999999996E-2</c:v>
                </c:pt>
                <c:pt idx="17316">
                  <c:v>8.8999999999999996E-2</c:v>
                </c:pt>
                <c:pt idx="17317">
                  <c:v>8.8999999999999996E-2</c:v>
                </c:pt>
                <c:pt idx="17318">
                  <c:v>8.8999999999999996E-2</c:v>
                </c:pt>
                <c:pt idx="17319">
                  <c:v>0.09</c:v>
                </c:pt>
                <c:pt idx="17320">
                  <c:v>8.8999999999999996E-2</c:v>
                </c:pt>
                <c:pt idx="17321">
                  <c:v>0.09</c:v>
                </c:pt>
                <c:pt idx="17322">
                  <c:v>0.09</c:v>
                </c:pt>
                <c:pt idx="17323">
                  <c:v>8.8999999999999996E-2</c:v>
                </c:pt>
                <c:pt idx="17324">
                  <c:v>0.09</c:v>
                </c:pt>
                <c:pt idx="17325">
                  <c:v>0.09</c:v>
                </c:pt>
                <c:pt idx="17326">
                  <c:v>8.8999999999999996E-2</c:v>
                </c:pt>
                <c:pt idx="17327">
                  <c:v>0.09</c:v>
                </c:pt>
                <c:pt idx="17328">
                  <c:v>0.09</c:v>
                </c:pt>
                <c:pt idx="17329">
                  <c:v>8.8999999999999996E-2</c:v>
                </c:pt>
                <c:pt idx="17330">
                  <c:v>0.09</c:v>
                </c:pt>
                <c:pt idx="17331">
                  <c:v>9.0999999999999998E-2</c:v>
                </c:pt>
                <c:pt idx="17332">
                  <c:v>0.09</c:v>
                </c:pt>
                <c:pt idx="17333">
                  <c:v>0.09</c:v>
                </c:pt>
                <c:pt idx="17334">
                  <c:v>0.09</c:v>
                </c:pt>
                <c:pt idx="17335">
                  <c:v>8.8999999999999996E-2</c:v>
                </c:pt>
                <c:pt idx="17336">
                  <c:v>8.8999999999999996E-2</c:v>
                </c:pt>
                <c:pt idx="17337">
                  <c:v>8.8999999999999996E-2</c:v>
                </c:pt>
                <c:pt idx="17338">
                  <c:v>8.8999999999999996E-2</c:v>
                </c:pt>
                <c:pt idx="17339">
                  <c:v>8.7999999999999995E-2</c:v>
                </c:pt>
                <c:pt idx="17340">
                  <c:v>8.8999999999999996E-2</c:v>
                </c:pt>
                <c:pt idx="17341">
                  <c:v>8.8999999999999996E-2</c:v>
                </c:pt>
                <c:pt idx="17342">
                  <c:v>8.8999999999999996E-2</c:v>
                </c:pt>
                <c:pt idx="17343">
                  <c:v>8.8999999999999996E-2</c:v>
                </c:pt>
                <c:pt idx="17344">
                  <c:v>8.8999999999999996E-2</c:v>
                </c:pt>
                <c:pt idx="17345">
                  <c:v>8.8999999999999996E-2</c:v>
                </c:pt>
                <c:pt idx="17346">
                  <c:v>8.8999999999999996E-2</c:v>
                </c:pt>
                <c:pt idx="17347">
                  <c:v>8.8999999999999996E-2</c:v>
                </c:pt>
                <c:pt idx="17348">
                  <c:v>8.8999999999999996E-2</c:v>
                </c:pt>
                <c:pt idx="17349">
                  <c:v>8.8999999999999996E-2</c:v>
                </c:pt>
                <c:pt idx="17350">
                  <c:v>8.8999999999999996E-2</c:v>
                </c:pt>
                <c:pt idx="17351">
                  <c:v>8.8999999999999996E-2</c:v>
                </c:pt>
                <c:pt idx="17352">
                  <c:v>8.8999999999999996E-2</c:v>
                </c:pt>
                <c:pt idx="17353">
                  <c:v>8.8999999999999996E-2</c:v>
                </c:pt>
                <c:pt idx="17354">
                  <c:v>8.8999999999999996E-2</c:v>
                </c:pt>
                <c:pt idx="17355">
                  <c:v>8.8999999999999996E-2</c:v>
                </c:pt>
                <c:pt idx="17356">
                  <c:v>8.7999999999999995E-2</c:v>
                </c:pt>
                <c:pt idx="17357">
                  <c:v>8.7999999999999995E-2</c:v>
                </c:pt>
                <c:pt idx="17358">
                  <c:v>8.7999999999999995E-2</c:v>
                </c:pt>
                <c:pt idx="17359">
                  <c:v>8.7999999999999995E-2</c:v>
                </c:pt>
                <c:pt idx="17360">
                  <c:v>8.7999999999999995E-2</c:v>
                </c:pt>
                <c:pt idx="17361">
                  <c:v>8.7999999999999995E-2</c:v>
                </c:pt>
                <c:pt idx="17362">
                  <c:v>8.7999999999999995E-2</c:v>
                </c:pt>
                <c:pt idx="17363">
                  <c:v>8.6999999999999994E-2</c:v>
                </c:pt>
                <c:pt idx="17364">
                  <c:v>8.7999999999999995E-2</c:v>
                </c:pt>
                <c:pt idx="17365">
                  <c:v>8.7999999999999995E-2</c:v>
                </c:pt>
                <c:pt idx="17366">
                  <c:v>8.7999999999999995E-2</c:v>
                </c:pt>
                <c:pt idx="17367">
                  <c:v>8.7999999999999995E-2</c:v>
                </c:pt>
                <c:pt idx="17368">
                  <c:v>8.8999999999999996E-2</c:v>
                </c:pt>
                <c:pt idx="17369">
                  <c:v>8.8999999999999996E-2</c:v>
                </c:pt>
                <c:pt idx="17370">
                  <c:v>8.8999999999999996E-2</c:v>
                </c:pt>
                <c:pt idx="17371">
                  <c:v>8.7999999999999995E-2</c:v>
                </c:pt>
                <c:pt idx="17372">
                  <c:v>8.7999999999999995E-2</c:v>
                </c:pt>
                <c:pt idx="17373">
                  <c:v>8.6999999999999994E-2</c:v>
                </c:pt>
                <c:pt idx="17374">
                  <c:v>8.6999999999999994E-2</c:v>
                </c:pt>
                <c:pt idx="17375">
                  <c:v>8.7999999999999995E-2</c:v>
                </c:pt>
                <c:pt idx="17376">
                  <c:v>8.7999999999999995E-2</c:v>
                </c:pt>
                <c:pt idx="17377">
                  <c:v>8.6999999999999994E-2</c:v>
                </c:pt>
                <c:pt idx="17378">
                  <c:v>8.6999999999999994E-2</c:v>
                </c:pt>
                <c:pt idx="17379">
                  <c:v>8.6999999999999994E-2</c:v>
                </c:pt>
                <c:pt idx="17380">
                  <c:v>8.7999999999999995E-2</c:v>
                </c:pt>
                <c:pt idx="17381">
                  <c:v>8.7999999999999995E-2</c:v>
                </c:pt>
                <c:pt idx="17382">
                  <c:v>8.7999999999999995E-2</c:v>
                </c:pt>
                <c:pt idx="17383">
                  <c:v>8.7999999999999995E-2</c:v>
                </c:pt>
                <c:pt idx="17384">
                  <c:v>8.7999999999999995E-2</c:v>
                </c:pt>
                <c:pt idx="17385">
                  <c:v>8.6999999999999994E-2</c:v>
                </c:pt>
                <c:pt idx="17386">
                  <c:v>8.7999999999999995E-2</c:v>
                </c:pt>
                <c:pt idx="17387">
                  <c:v>8.7999999999999995E-2</c:v>
                </c:pt>
                <c:pt idx="17388">
                  <c:v>8.6999999999999994E-2</c:v>
                </c:pt>
                <c:pt idx="17389">
                  <c:v>8.6999999999999994E-2</c:v>
                </c:pt>
                <c:pt idx="17390">
                  <c:v>8.6999999999999994E-2</c:v>
                </c:pt>
                <c:pt idx="17391">
                  <c:v>8.7999999999999995E-2</c:v>
                </c:pt>
                <c:pt idx="17392">
                  <c:v>8.6999999999999994E-2</c:v>
                </c:pt>
                <c:pt idx="17393">
                  <c:v>8.6999999999999994E-2</c:v>
                </c:pt>
                <c:pt idx="17394">
                  <c:v>8.6999999999999994E-2</c:v>
                </c:pt>
                <c:pt idx="17395">
                  <c:v>8.6999999999999994E-2</c:v>
                </c:pt>
                <c:pt idx="17396">
                  <c:v>8.6999999999999994E-2</c:v>
                </c:pt>
                <c:pt idx="17397">
                  <c:v>8.6999999999999994E-2</c:v>
                </c:pt>
                <c:pt idx="17398">
                  <c:v>8.6999999999999994E-2</c:v>
                </c:pt>
                <c:pt idx="17399">
                  <c:v>8.6999999999999994E-2</c:v>
                </c:pt>
                <c:pt idx="17400">
                  <c:v>8.7999999999999995E-2</c:v>
                </c:pt>
                <c:pt idx="17401">
                  <c:v>8.6999999999999994E-2</c:v>
                </c:pt>
                <c:pt idx="17402">
                  <c:v>8.6999999999999994E-2</c:v>
                </c:pt>
                <c:pt idx="17403">
                  <c:v>8.6999999999999994E-2</c:v>
                </c:pt>
                <c:pt idx="17404">
                  <c:v>8.6999999999999994E-2</c:v>
                </c:pt>
                <c:pt idx="17405">
                  <c:v>8.6999999999999994E-2</c:v>
                </c:pt>
                <c:pt idx="17406">
                  <c:v>8.6999999999999994E-2</c:v>
                </c:pt>
                <c:pt idx="17407">
                  <c:v>8.6999999999999994E-2</c:v>
                </c:pt>
                <c:pt idx="17408">
                  <c:v>8.6999999999999994E-2</c:v>
                </c:pt>
                <c:pt idx="17409">
                  <c:v>8.7999999999999995E-2</c:v>
                </c:pt>
                <c:pt idx="17410">
                  <c:v>8.6999999999999994E-2</c:v>
                </c:pt>
                <c:pt idx="17411">
                  <c:v>8.7999999999999995E-2</c:v>
                </c:pt>
                <c:pt idx="17412">
                  <c:v>8.6999999999999994E-2</c:v>
                </c:pt>
                <c:pt idx="17413">
                  <c:v>8.7999999999999995E-2</c:v>
                </c:pt>
                <c:pt idx="17414">
                  <c:v>8.7999999999999995E-2</c:v>
                </c:pt>
                <c:pt idx="17415">
                  <c:v>8.7999999999999995E-2</c:v>
                </c:pt>
                <c:pt idx="17416">
                  <c:v>8.7999999999999995E-2</c:v>
                </c:pt>
                <c:pt idx="17417">
                  <c:v>8.7999999999999995E-2</c:v>
                </c:pt>
                <c:pt idx="17418">
                  <c:v>8.8999999999999996E-2</c:v>
                </c:pt>
                <c:pt idx="17419">
                  <c:v>8.8999999999999996E-2</c:v>
                </c:pt>
                <c:pt idx="17420">
                  <c:v>0.09</c:v>
                </c:pt>
                <c:pt idx="17421">
                  <c:v>8.7999999999999995E-2</c:v>
                </c:pt>
                <c:pt idx="17422">
                  <c:v>8.8999999999999996E-2</c:v>
                </c:pt>
                <c:pt idx="17423">
                  <c:v>8.8999999999999996E-2</c:v>
                </c:pt>
                <c:pt idx="17424">
                  <c:v>8.8999999999999996E-2</c:v>
                </c:pt>
                <c:pt idx="17425">
                  <c:v>8.8999999999999996E-2</c:v>
                </c:pt>
                <c:pt idx="17426">
                  <c:v>8.7999999999999995E-2</c:v>
                </c:pt>
                <c:pt idx="17427">
                  <c:v>8.8999999999999996E-2</c:v>
                </c:pt>
                <c:pt idx="17428">
                  <c:v>8.8999999999999996E-2</c:v>
                </c:pt>
                <c:pt idx="17429">
                  <c:v>8.8999999999999996E-2</c:v>
                </c:pt>
                <c:pt idx="17430">
                  <c:v>8.8999999999999996E-2</c:v>
                </c:pt>
                <c:pt idx="17431">
                  <c:v>8.8999999999999996E-2</c:v>
                </c:pt>
                <c:pt idx="17432">
                  <c:v>8.8999999999999996E-2</c:v>
                </c:pt>
                <c:pt idx="17433">
                  <c:v>8.8999999999999996E-2</c:v>
                </c:pt>
                <c:pt idx="17434">
                  <c:v>8.8999999999999996E-2</c:v>
                </c:pt>
                <c:pt idx="17435">
                  <c:v>8.8999999999999996E-2</c:v>
                </c:pt>
                <c:pt idx="17436">
                  <c:v>8.8999999999999996E-2</c:v>
                </c:pt>
                <c:pt idx="17437">
                  <c:v>0.09</c:v>
                </c:pt>
                <c:pt idx="17438">
                  <c:v>8.8999999999999996E-2</c:v>
                </c:pt>
                <c:pt idx="17439">
                  <c:v>8.8999999999999996E-2</c:v>
                </c:pt>
                <c:pt idx="17440">
                  <c:v>8.8999999999999996E-2</c:v>
                </c:pt>
                <c:pt idx="17441">
                  <c:v>8.8999999999999996E-2</c:v>
                </c:pt>
                <c:pt idx="17442">
                  <c:v>8.7999999999999995E-2</c:v>
                </c:pt>
                <c:pt idx="17443">
                  <c:v>8.8999999999999996E-2</c:v>
                </c:pt>
                <c:pt idx="17444">
                  <c:v>8.8999999999999996E-2</c:v>
                </c:pt>
                <c:pt idx="17445">
                  <c:v>8.7999999999999995E-2</c:v>
                </c:pt>
                <c:pt idx="17446">
                  <c:v>8.7999999999999995E-2</c:v>
                </c:pt>
                <c:pt idx="17447">
                  <c:v>8.7999999999999995E-2</c:v>
                </c:pt>
                <c:pt idx="17448">
                  <c:v>8.7999999999999995E-2</c:v>
                </c:pt>
                <c:pt idx="17449">
                  <c:v>8.7999999999999995E-2</c:v>
                </c:pt>
                <c:pt idx="17450">
                  <c:v>8.7999999999999995E-2</c:v>
                </c:pt>
                <c:pt idx="17451">
                  <c:v>8.7999999999999995E-2</c:v>
                </c:pt>
                <c:pt idx="17452">
                  <c:v>8.7999999999999995E-2</c:v>
                </c:pt>
                <c:pt idx="17453">
                  <c:v>8.7999999999999995E-2</c:v>
                </c:pt>
                <c:pt idx="17454">
                  <c:v>8.7999999999999995E-2</c:v>
                </c:pt>
                <c:pt idx="17455">
                  <c:v>8.7999999999999995E-2</c:v>
                </c:pt>
                <c:pt idx="17456">
                  <c:v>8.7999999999999995E-2</c:v>
                </c:pt>
                <c:pt idx="17457">
                  <c:v>8.7999999999999995E-2</c:v>
                </c:pt>
                <c:pt idx="17458">
                  <c:v>8.7999999999999995E-2</c:v>
                </c:pt>
                <c:pt idx="17459">
                  <c:v>8.7999999999999995E-2</c:v>
                </c:pt>
                <c:pt idx="17460">
                  <c:v>8.7999999999999995E-2</c:v>
                </c:pt>
                <c:pt idx="17461">
                  <c:v>8.7999999999999995E-2</c:v>
                </c:pt>
                <c:pt idx="17462">
                  <c:v>8.7999999999999995E-2</c:v>
                </c:pt>
                <c:pt idx="17463">
                  <c:v>8.7999999999999995E-2</c:v>
                </c:pt>
                <c:pt idx="17464">
                  <c:v>8.7999999999999995E-2</c:v>
                </c:pt>
                <c:pt idx="17465">
                  <c:v>8.7999999999999995E-2</c:v>
                </c:pt>
                <c:pt idx="17466">
                  <c:v>8.7999999999999995E-2</c:v>
                </c:pt>
                <c:pt idx="17467">
                  <c:v>8.8999999999999996E-2</c:v>
                </c:pt>
                <c:pt idx="17468">
                  <c:v>8.7999999999999995E-2</c:v>
                </c:pt>
                <c:pt idx="17469">
                  <c:v>8.6999999999999994E-2</c:v>
                </c:pt>
                <c:pt idx="17470">
                  <c:v>8.7999999999999995E-2</c:v>
                </c:pt>
                <c:pt idx="17471">
                  <c:v>8.7999999999999995E-2</c:v>
                </c:pt>
                <c:pt idx="17472">
                  <c:v>8.7999999999999995E-2</c:v>
                </c:pt>
                <c:pt idx="17473">
                  <c:v>8.6999999999999994E-2</c:v>
                </c:pt>
                <c:pt idx="17474">
                  <c:v>8.6999999999999994E-2</c:v>
                </c:pt>
                <c:pt idx="17475">
                  <c:v>8.7999999999999995E-2</c:v>
                </c:pt>
                <c:pt idx="17476">
                  <c:v>8.7999999999999995E-2</c:v>
                </c:pt>
                <c:pt idx="17477">
                  <c:v>8.7999999999999995E-2</c:v>
                </c:pt>
                <c:pt idx="17478">
                  <c:v>8.7999999999999995E-2</c:v>
                </c:pt>
                <c:pt idx="17479">
                  <c:v>8.6999999999999994E-2</c:v>
                </c:pt>
                <c:pt idx="17480">
                  <c:v>8.7999999999999995E-2</c:v>
                </c:pt>
                <c:pt idx="17481">
                  <c:v>8.6999999999999994E-2</c:v>
                </c:pt>
                <c:pt idx="17482">
                  <c:v>8.7999999999999995E-2</c:v>
                </c:pt>
                <c:pt idx="17483">
                  <c:v>8.7999999999999995E-2</c:v>
                </c:pt>
                <c:pt idx="17484">
                  <c:v>8.6999999999999994E-2</c:v>
                </c:pt>
                <c:pt idx="17485">
                  <c:v>8.6999999999999994E-2</c:v>
                </c:pt>
                <c:pt idx="17486">
                  <c:v>8.6999999999999994E-2</c:v>
                </c:pt>
                <c:pt idx="17487">
                  <c:v>8.7999999999999995E-2</c:v>
                </c:pt>
                <c:pt idx="17488">
                  <c:v>8.6999999999999994E-2</c:v>
                </c:pt>
                <c:pt idx="17489">
                  <c:v>8.6999999999999994E-2</c:v>
                </c:pt>
                <c:pt idx="17490">
                  <c:v>8.6999999999999994E-2</c:v>
                </c:pt>
                <c:pt idx="17491">
                  <c:v>8.6999999999999994E-2</c:v>
                </c:pt>
                <c:pt idx="17492">
                  <c:v>8.7999999999999995E-2</c:v>
                </c:pt>
                <c:pt idx="17493">
                  <c:v>8.7999999999999995E-2</c:v>
                </c:pt>
                <c:pt idx="17494">
                  <c:v>8.7999999999999995E-2</c:v>
                </c:pt>
                <c:pt idx="17495">
                  <c:v>8.7999999999999995E-2</c:v>
                </c:pt>
                <c:pt idx="17496">
                  <c:v>8.7999999999999995E-2</c:v>
                </c:pt>
                <c:pt idx="17497">
                  <c:v>8.7999999999999995E-2</c:v>
                </c:pt>
                <c:pt idx="17498">
                  <c:v>8.6999999999999994E-2</c:v>
                </c:pt>
                <c:pt idx="17499">
                  <c:v>8.7999999999999995E-2</c:v>
                </c:pt>
                <c:pt idx="17500">
                  <c:v>8.7999999999999995E-2</c:v>
                </c:pt>
                <c:pt idx="17501">
                  <c:v>8.8999999999999996E-2</c:v>
                </c:pt>
                <c:pt idx="17502">
                  <c:v>8.8999999999999996E-2</c:v>
                </c:pt>
                <c:pt idx="17503">
                  <c:v>8.8999999999999996E-2</c:v>
                </c:pt>
                <c:pt idx="17504">
                  <c:v>8.8999999999999996E-2</c:v>
                </c:pt>
                <c:pt idx="17505">
                  <c:v>8.8999999999999996E-2</c:v>
                </c:pt>
                <c:pt idx="17506">
                  <c:v>8.8999999999999996E-2</c:v>
                </c:pt>
                <c:pt idx="17507">
                  <c:v>8.8999999999999996E-2</c:v>
                </c:pt>
                <c:pt idx="17508">
                  <c:v>0.09</c:v>
                </c:pt>
                <c:pt idx="17509">
                  <c:v>0.09</c:v>
                </c:pt>
                <c:pt idx="17510">
                  <c:v>0.09</c:v>
                </c:pt>
                <c:pt idx="17511">
                  <c:v>0.09</c:v>
                </c:pt>
                <c:pt idx="17512">
                  <c:v>8.8999999999999996E-2</c:v>
                </c:pt>
                <c:pt idx="17513">
                  <c:v>8.8999999999999996E-2</c:v>
                </c:pt>
                <c:pt idx="17514">
                  <c:v>8.8999999999999996E-2</c:v>
                </c:pt>
                <c:pt idx="17515">
                  <c:v>8.8999999999999996E-2</c:v>
                </c:pt>
                <c:pt idx="17516">
                  <c:v>8.8999999999999996E-2</c:v>
                </c:pt>
                <c:pt idx="17517">
                  <c:v>8.8999999999999996E-2</c:v>
                </c:pt>
                <c:pt idx="17518">
                  <c:v>8.8999999999999996E-2</c:v>
                </c:pt>
                <c:pt idx="17519">
                  <c:v>8.8999999999999996E-2</c:v>
                </c:pt>
                <c:pt idx="17520">
                  <c:v>8.8999999999999996E-2</c:v>
                </c:pt>
                <c:pt idx="17521">
                  <c:v>8.8999999999999996E-2</c:v>
                </c:pt>
                <c:pt idx="17522">
                  <c:v>8.8999999999999996E-2</c:v>
                </c:pt>
                <c:pt idx="17523">
                  <c:v>8.8999999999999996E-2</c:v>
                </c:pt>
                <c:pt idx="17524">
                  <c:v>8.8999999999999996E-2</c:v>
                </c:pt>
                <c:pt idx="17525">
                  <c:v>8.7999999999999995E-2</c:v>
                </c:pt>
                <c:pt idx="17526">
                  <c:v>8.8999999999999996E-2</c:v>
                </c:pt>
                <c:pt idx="17527">
                  <c:v>8.8999999999999996E-2</c:v>
                </c:pt>
                <c:pt idx="17528">
                  <c:v>8.8999999999999996E-2</c:v>
                </c:pt>
                <c:pt idx="17529">
                  <c:v>8.7999999999999995E-2</c:v>
                </c:pt>
                <c:pt idx="17530">
                  <c:v>8.7999999999999995E-2</c:v>
                </c:pt>
                <c:pt idx="17531">
                  <c:v>8.7999999999999995E-2</c:v>
                </c:pt>
                <c:pt idx="17532">
                  <c:v>8.8999999999999996E-2</c:v>
                </c:pt>
                <c:pt idx="17533">
                  <c:v>8.8999999999999996E-2</c:v>
                </c:pt>
                <c:pt idx="17534">
                  <c:v>8.8999999999999996E-2</c:v>
                </c:pt>
                <c:pt idx="17535">
                  <c:v>8.8999999999999996E-2</c:v>
                </c:pt>
                <c:pt idx="17536">
                  <c:v>8.8999999999999996E-2</c:v>
                </c:pt>
                <c:pt idx="17537">
                  <c:v>8.8999999999999996E-2</c:v>
                </c:pt>
                <c:pt idx="17538">
                  <c:v>8.7999999999999995E-2</c:v>
                </c:pt>
                <c:pt idx="17539">
                  <c:v>8.8999999999999996E-2</c:v>
                </c:pt>
                <c:pt idx="17540">
                  <c:v>8.8999999999999996E-2</c:v>
                </c:pt>
                <c:pt idx="17541">
                  <c:v>8.8999999999999996E-2</c:v>
                </c:pt>
                <c:pt idx="17542">
                  <c:v>8.7999999999999995E-2</c:v>
                </c:pt>
                <c:pt idx="17543">
                  <c:v>8.7999999999999995E-2</c:v>
                </c:pt>
                <c:pt idx="17544">
                  <c:v>8.7999999999999995E-2</c:v>
                </c:pt>
                <c:pt idx="17545">
                  <c:v>8.7999999999999995E-2</c:v>
                </c:pt>
                <c:pt idx="17546">
                  <c:v>8.7999999999999995E-2</c:v>
                </c:pt>
                <c:pt idx="17547">
                  <c:v>8.7999999999999995E-2</c:v>
                </c:pt>
                <c:pt idx="17548">
                  <c:v>8.7999999999999995E-2</c:v>
                </c:pt>
                <c:pt idx="17549">
                  <c:v>8.8999999999999996E-2</c:v>
                </c:pt>
                <c:pt idx="17550">
                  <c:v>8.7999999999999995E-2</c:v>
                </c:pt>
                <c:pt idx="17551">
                  <c:v>8.7999999999999995E-2</c:v>
                </c:pt>
                <c:pt idx="17552">
                  <c:v>8.7999999999999995E-2</c:v>
                </c:pt>
                <c:pt idx="17553">
                  <c:v>8.7999999999999995E-2</c:v>
                </c:pt>
                <c:pt idx="17554">
                  <c:v>8.8999999999999996E-2</c:v>
                </c:pt>
                <c:pt idx="17555">
                  <c:v>8.7999999999999995E-2</c:v>
                </c:pt>
                <c:pt idx="17556">
                  <c:v>8.7999999999999995E-2</c:v>
                </c:pt>
                <c:pt idx="17557">
                  <c:v>8.6999999999999994E-2</c:v>
                </c:pt>
                <c:pt idx="17558">
                  <c:v>8.7999999999999995E-2</c:v>
                </c:pt>
                <c:pt idx="17559">
                  <c:v>8.7999999999999995E-2</c:v>
                </c:pt>
                <c:pt idx="17560">
                  <c:v>8.8999999999999996E-2</c:v>
                </c:pt>
                <c:pt idx="17561">
                  <c:v>8.7999999999999995E-2</c:v>
                </c:pt>
                <c:pt idx="17562">
                  <c:v>8.6999999999999994E-2</c:v>
                </c:pt>
                <c:pt idx="17563">
                  <c:v>8.6999999999999994E-2</c:v>
                </c:pt>
                <c:pt idx="17564">
                  <c:v>8.7999999999999995E-2</c:v>
                </c:pt>
                <c:pt idx="17565">
                  <c:v>8.7999999999999995E-2</c:v>
                </c:pt>
                <c:pt idx="17566">
                  <c:v>8.7999999999999995E-2</c:v>
                </c:pt>
                <c:pt idx="17567">
                  <c:v>8.7999999999999995E-2</c:v>
                </c:pt>
                <c:pt idx="17568">
                  <c:v>8.7999999999999995E-2</c:v>
                </c:pt>
                <c:pt idx="17569">
                  <c:v>8.7999999999999995E-2</c:v>
                </c:pt>
                <c:pt idx="17570">
                  <c:v>8.7999999999999995E-2</c:v>
                </c:pt>
                <c:pt idx="17571">
                  <c:v>8.7999999999999995E-2</c:v>
                </c:pt>
                <c:pt idx="17572">
                  <c:v>8.6999999999999994E-2</c:v>
                </c:pt>
                <c:pt idx="17573">
                  <c:v>8.7999999999999995E-2</c:v>
                </c:pt>
                <c:pt idx="17574">
                  <c:v>8.6999999999999994E-2</c:v>
                </c:pt>
                <c:pt idx="17575">
                  <c:v>8.7999999999999995E-2</c:v>
                </c:pt>
                <c:pt idx="17576">
                  <c:v>8.7999999999999995E-2</c:v>
                </c:pt>
                <c:pt idx="17577">
                  <c:v>8.7999999999999995E-2</c:v>
                </c:pt>
                <c:pt idx="17578">
                  <c:v>8.6999999999999994E-2</c:v>
                </c:pt>
                <c:pt idx="17579">
                  <c:v>8.8999999999999996E-2</c:v>
                </c:pt>
                <c:pt idx="17580">
                  <c:v>8.7999999999999995E-2</c:v>
                </c:pt>
                <c:pt idx="17581">
                  <c:v>8.6999999999999994E-2</c:v>
                </c:pt>
                <c:pt idx="17582">
                  <c:v>8.6999999999999994E-2</c:v>
                </c:pt>
                <c:pt idx="17583">
                  <c:v>8.6999999999999994E-2</c:v>
                </c:pt>
                <c:pt idx="17584">
                  <c:v>8.6999999999999994E-2</c:v>
                </c:pt>
                <c:pt idx="17585">
                  <c:v>8.7999999999999995E-2</c:v>
                </c:pt>
                <c:pt idx="17586">
                  <c:v>8.6999999999999994E-2</c:v>
                </c:pt>
                <c:pt idx="17587">
                  <c:v>8.6999999999999994E-2</c:v>
                </c:pt>
                <c:pt idx="17588">
                  <c:v>8.6999999999999994E-2</c:v>
                </c:pt>
                <c:pt idx="17589">
                  <c:v>8.7999999999999995E-2</c:v>
                </c:pt>
                <c:pt idx="17590">
                  <c:v>8.6999999999999994E-2</c:v>
                </c:pt>
                <c:pt idx="17591">
                  <c:v>8.6999999999999994E-2</c:v>
                </c:pt>
                <c:pt idx="17592">
                  <c:v>8.6999999999999994E-2</c:v>
                </c:pt>
                <c:pt idx="17593">
                  <c:v>8.7999999999999995E-2</c:v>
                </c:pt>
                <c:pt idx="17594">
                  <c:v>8.7999999999999995E-2</c:v>
                </c:pt>
                <c:pt idx="17595">
                  <c:v>8.7999999999999995E-2</c:v>
                </c:pt>
                <c:pt idx="17596">
                  <c:v>8.7999999999999995E-2</c:v>
                </c:pt>
                <c:pt idx="17597">
                  <c:v>8.8999999999999996E-2</c:v>
                </c:pt>
                <c:pt idx="17598">
                  <c:v>8.8999999999999996E-2</c:v>
                </c:pt>
                <c:pt idx="17599">
                  <c:v>8.8999999999999996E-2</c:v>
                </c:pt>
                <c:pt idx="17600">
                  <c:v>8.8999999999999996E-2</c:v>
                </c:pt>
                <c:pt idx="17601">
                  <c:v>8.8999999999999996E-2</c:v>
                </c:pt>
                <c:pt idx="17602">
                  <c:v>8.8999999999999996E-2</c:v>
                </c:pt>
                <c:pt idx="17603">
                  <c:v>8.8999999999999996E-2</c:v>
                </c:pt>
                <c:pt idx="17604">
                  <c:v>8.8999999999999996E-2</c:v>
                </c:pt>
                <c:pt idx="17605">
                  <c:v>8.8999999999999996E-2</c:v>
                </c:pt>
                <c:pt idx="17606">
                  <c:v>8.8999999999999996E-2</c:v>
                </c:pt>
                <c:pt idx="17607">
                  <c:v>8.8999999999999996E-2</c:v>
                </c:pt>
                <c:pt idx="17608">
                  <c:v>8.8999999999999996E-2</c:v>
                </c:pt>
                <c:pt idx="17609">
                  <c:v>8.8999999999999996E-2</c:v>
                </c:pt>
                <c:pt idx="17610">
                  <c:v>8.8999999999999996E-2</c:v>
                </c:pt>
                <c:pt idx="17611">
                  <c:v>8.8999999999999996E-2</c:v>
                </c:pt>
                <c:pt idx="17612">
                  <c:v>8.8999999999999996E-2</c:v>
                </c:pt>
                <c:pt idx="17613">
                  <c:v>8.7999999999999995E-2</c:v>
                </c:pt>
                <c:pt idx="17614">
                  <c:v>8.8999999999999996E-2</c:v>
                </c:pt>
                <c:pt idx="17615">
                  <c:v>8.8999999999999996E-2</c:v>
                </c:pt>
                <c:pt idx="17616">
                  <c:v>8.7999999999999995E-2</c:v>
                </c:pt>
                <c:pt idx="17617">
                  <c:v>8.7999999999999995E-2</c:v>
                </c:pt>
                <c:pt idx="17618">
                  <c:v>8.8999999999999996E-2</c:v>
                </c:pt>
                <c:pt idx="17619">
                  <c:v>8.8999999999999996E-2</c:v>
                </c:pt>
                <c:pt idx="17620">
                  <c:v>0.09</c:v>
                </c:pt>
                <c:pt idx="17621">
                  <c:v>0.09</c:v>
                </c:pt>
                <c:pt idx="17622">
                  <c:v>0.09</c:v>
                </c:pt>
                <c:pt idx="17623">
                  <c:v>8.8999999999999996E-2</c:v>
                </c:pt>
                <c:pt idx="17624">
                  <c:v>0.09</c:v>
                </c:pt>
                <c:pt idx="17625">
                  <c:v>0.09</c:v>
                </c:pt>
                <c:pt idx="17626">
                  <c:v>8.8999999999999996E-2</c:v>
                </c:pt>
                <c:pt idx="17627">
                  <c:v>8.7999999999999995E-2</c:v>
                </c:pt>
                <c:pt idx="17628">
                  <c:v>8.8999999999999996E-2</c:v>
                </c:pt>
                <c:pt idx="17629">
                  <c:v>8.8999999999999996E-2</c:v>
                </c:pt>
                <c:pt idx="17630">
                  <c:v>8.8999999999999996E-2</c:v>
                </c:pt>
                <c:pt idx="17631">
                  <c:v>8.8999999999999996E-2</c:v>
                </c:pt>
                <c:pt idx="17632">
                  <c:v>8.7999999999999995E-2</c:v>
                </c:pt>
                <c:pt idx="17633">
                  <c:v>8.8999999999999996E-2</c:v>
                </c:pt>
                <c:pt idx="17634">
                  <c:v>8.8999999999999996E-2</c:v>
                </c:pt>
                <c:pt idx="17635">
                  <c:v>8.7999999999999995E-2</c:v>
                </c:pt>
                <c:pt idx="17636">
                  <c:v>8.7999999999999995E-2</c:v>
                </c:pt>
                <c:pt idx="17637">
                  <c:v>8.7999999999999995E-2</c:v>
                </c:pt>
                <c:pt idx="17638">
                  <c:v>8.7999999999999995E-2</c:v>
                </c:pt>
                <c:pt idx="17639">
                  <c:v>8.7999999999999995E-2</c:v>
                </c:pt>
                <c:pt idx="17640">
                  <c:v>8.6999999999999994E-2</c:v>
                </c:pt>
                <c:pt idx="17641">
                  <c:v>8.6999999999999994E-2</c:v>
                </c:pt>
                <c:pt idx="17642">
                  <c:v>8.7999999999999995E-2</c:v>
                </c:pt>
                <c:pt idx="17643">
                  <c:v>8.7999999999999995E-2</c:v>
                </c:pt>
                <c:pt idx="17644">
                  <c:v>8.7999999999999995E-2</c:v>
                </c:pt>
                <c:pt idx="17645">
                  <c:v>8.6999999999999994E-2</c:v>
                </c:pt>
                <c:pt idx="17646">
                  <c:v>8.6999999999999994E-2</c:v>
                </c:pt>
                <c:pt idx="17647">
                  <c:v>8.6999999999999994E-2</c:v>
                </c:pt>
                <c:pt idx="17648">
                  <c:v>8.7999999999999995E-2</c:v>
                </c:pt>
                <c:pt idx="17649">
                  <c:v>8.6999999999999994E-2</c:v>
                </c:pt>
                <c:pt idx="17650">
                  <c:v>8.7999999999999995E-2</c:v>
                </c:pt>
                <c:pt idx="17651">
                  <c:v>8.6999999999999994E-2</c:v>
                </c:pt>
                <c:pt idx="17652">
                  <c:v>8.7999999999999995E-2</c:v>
                </c:pt>
                <c:pt idx="17653">
                  <c:v>8.7999999999999995E-2</c:v>
                </c:pt>
                <c:pt idx="17654">
                  <c:v>8.7999999999999995E-2</c:v>
                </c:pt>
                <c:pt idx="17655">
                  <c:v>8.6999999999999994E-2</c:v>
                </c:pt>
                <c:pt idx="17656">
                  <c:v>8.6999999999999994E-2</c:v>
                </c:pt>
                <c:pt idx="17657">
                  <c:v>8.6999999999999994E-2</c:v>
                </c:pt>
                <c:pt idx="17658">
                  <c:v>8.6999999999999994E-2</c:v>
                </c:pt>
                <c:pt idx="17659">
                  <c:v>8.7999999999999995E-2</c:v>
                </c:pt>
                <c:pt idx="17660">
                  <c:v>8.6999999999999994E-2</c:v>
                </c:pt>
                <c:pt idx="17661">
                  <c:v>8.6999999999999994E-2</c:v>
                </c:pt>
                <c:pt idx="17662">
                  <c:v>8.6999999999999994E-2</c:v>
                </c:pt>
                <c:pt idx="17663">
                  <c:v>8.6999999999999994E-2</c:v>
                </c:pt>
                <c:pt idx="17664">
                  <c:v>8.5999999999999993E-2</c:v>
                </c:pt>
                <c:pt idx="17665">
                  <c:v>8.6999999999999994E-2</c:v>
                </c:pt>
                <c:pt idx="17666">
                  <c:v>8.7999999999999995E-2</c:v>
                </c:pt>
                <c:pt idx="17667">
                  <c:v>8.6999999999999994E-2</c:v>
                </c:pt>
                <c:pt idx="17668">
                  <c:v>8.7999999999999995E-2</c:v>
                </c:pt>
                <c:pt idx="17669">
                  <c:v>8.6999999999999994E-2</c:v>
                </c:pt>
                <c:pt idx="17670">
                  <c:v>8.6999999999999994E-2</c:v>
                </c:pt>
                <c:pt idx="17671">
                  <c:v>8.6999999999999994E-2</c:v>
                </c:pt>
                <c:pt idx="17672">
                  <c:v>8.6999999999999994E-2</c:v>
                </c:pt>
                <c:pt idx="17673">
                  <c:v>8.6999999999999994E-2</c:v>
                </c:pt>
                <c:pt idx="17674">
                  <c:v>8.6999999999999994E-2</c:v>
                </c:pt>
                <c:pt idx="17675">
                  <c:v>8.7999999999999995E-2</c:v>
                </c:pt>
                <c:pt idx="17676">
                  <c:v>8.7999999999999995E-2</c:v>
                </c:pt>
                <c:pt idx="17677">
                  <c:v>8.7999999999999995E-2</c:v>
                </c:pt>
                <c:pt idx="17678">
                  <c:v>8.7999999999999995E-2</c:v>
                </c:pt>
                <c:pt idx="17679">
                  <c:v>8.7999999999999995E-2</c:v>
                </c:pt>
                <c:pt idx="17680">
                  <c:v>8.7999999999999995E-2</c:v>
                </c:pt>
                <c:pt idx="17681">
                  <c:v>8.7999999999999995E-2</c:v>
                </c:pt>
                <c:pt idx="17682">
                  <c:v>8.6999999999999994E-2</c:v>
                </c:pt>
                <c:pt idx="17683">
                  <c:v>8.7999999999999995E-2</c:v>
                </c:pt>
                <c:pt idx="17684">
                  <c:v>8.7999999999999995E-2</c:v>
                </c:pt>
                <c:pt idx="17685">
                  <c:v>8.7999999999999995E-2</c:v>
                </c:pt>
                <c:pt idx="17686">
                  <c:v>8.6999999999999994E-2</c:v>
                </c:pt>
                <c:pt idx="17687">
                  <c:v>8.6999999999999994E-2</c:v>
                </c:pt>
                <c:pt idx="17688">
                  <c:v>8.7999999999999995E-2</c:v>
                </c:pt>
                <c:pt idx="17689">
                  <c:v>8.6999999999999994E-2</c:v>
                </c:pt>
                <c:pt idx="17690">
                  <c:v>8.6999999999999994E-2</c:v>
                </c:pt>
                <c:pt idx="17691">
                  <c:v>8.6999999999999994E-2</c:v>
                </c:pt>
                <c:pt idx="17692">
                  <c:v>8.7999999999999995E-2</c:v>
                </c:pt>
                <c:pt idx="17693">
                  <c:v>8.6999999999999994E-2</c:v>
                </c:pt>
                <c:pt idx="17694">
                  <c:v>8.7999999999999995E-2</c:v>
                </c:pt>
                <c:pt idx="17695">
                  <c:v>8.6999999999999994E-2</c:v>
                </c:pt>
                <c:pt idx="17696">
                  <c:v>8.6999999999999994E-2</c:v>
                </c:pt>
                <c:pt idx="17697">
                  <c:v>8.6999999999999994E-2</c:v>
                </c:pt>
                <c:pt idx="17698">
                  <c:v>8.6999999999999994E-2</c:v>
                </c:pt>
                <c:pt idx="17699">
                  <c:v>8.6999999999999994E-2</c:v>
                </c:pt>
                <c:pt idx="17700">
                  <c:v>8.6999999999999994E-2</c:v>
                </c:pt>
                <c:pt idx="17701">
                  <c:v>8.6999999999999994E-2</c:v>
                </c:pt>
                <c:pt idx="17702">
                  <c:v>8.6999999999999994E-2</c:v>
                </c:pt>
                <c:pt idx="17703">
                  <c:v>8.6999999999999994E-2</c:v>
                </c:pt>
                <c:pt idx="17704">
                  <c:v>8.6999999999999994E-2</c:v>
                </c:pt>
                <c:pt idx="17705">
                  <c:v>8.5999999999999993E-2</c:v>
                </c:pt>
                <c:pt idx="17706">
                  <c:v>8.6999999999999994E-2</c:v>
                </c:pt>
                <c:pt idx="17707">
                  <c:v>8.6999999999999994E-2</c:v>
                </c:pt>
                <c:pt idx="17708">
                  <c:v>8.5999999999999993E-2</c:v>
                </c:pt>
                <c:pt idx="17709">
                  <c:v>8.5999999999999993E-2</c:v>
                </c:pt>
                <c:pt idx="17710">
                  <c:v>8.6999999999999994E-2</c:v>
                </c:pt>
                <c:pt idx="17711">
                  <c:v>8.7999999999999995E-2</c:v>
                </c:pt>
                <c:pt idx="17712">
                  <c:v>8.7999999999999995E-2</c:v>
                </c:pt>
                <c:pt idx="17713">
                  <c:v>8.7999999999999995E-2</c:v>
                </c:pt>
                <c:pt idx="17714">
                  <c:v>8.8999999999999996E-2</c:v>
                </c:pt>
                <c:pt idx="17715">
                  <c:v>8.8999999999999996E-2</c:v>
                </c:pt>
                <c:pt idx="17716">
                  <c:v>8.8999999999999996E-2</c:v>
                </c:pt>
                <c:pt idx="17717">
                  <c:v>8.8999999999999996E-2</c:v>
                </c:pt>
                <c:pt idx="17718">
                  <c:v>8.7999999999999995E-2</c:v>
                </c:pt>
                <c:pt idx="17719">
                  <c:v>8.8999999999999996E-2</c:v>
                </c:pt>
                <c:pt idx="17720">
                  <c:v>8.8999999999999996E-2</c:v>
                </c:pt>
                <c:pt idx="17721">
                  <c:v>0.09</c:v>
                </c:pt>
                <c:pt idx="17722">
                  <c:v>0.09</c:v>
                </c:pt>
                <c:pt idx="17723">
                  <c:v>8.7999999999999995E-2</c:v>
                </c:pt>
                <c:pt idx="17724">
                  <c:v>8.7999999999999995E-2</c:v>
                </c:pt>
                <c:pt idx="17725">
                  <c:v>8.8999999999999996E-2</c:v>
                </c:pt>
                <c:pt idx="17726">
                  <c:v>8.8999999999999996E-2</c:v>
                </c:pt>
                <c:pt idx="17727">
                  <c:v>8.8999999999999996E-2</c:v>
                </c:pt>
                <c:pt idx="17728">
                  <c:v>8.8999999999999996E-2</c:v>
                </c:pt>
                <c:pt idx="17729">
                  <c:v>8.8999999999999996E-2</c:v>
                </c:pt>
                <c:pt idx="17730">
                  <c:v>0.09</c:v>
                </c:pt>
                <c:pt idx="17731">
                  <c:v>0.09</c:v>
                </c:pt>
                <c:pt idx="17732">
                  <c:v>8.8999999999999996E-2</c:v>
                </c:pt>
                <c:pt idx="17733">
                  <c:v>8.8999999999999996E-2</c:v>
                </c:pt>
                <c:pt idx="17734">
                  <c:v>8.8999999999999996E-2</c:v>
                </c:pt>
                <c:pt idx="17735">
                  <c:v>8.8999999999999996E-2</c:v>
                </c:pt>
                <c:pt idx="17736">
                  <c:v>8.8999999999999996E-2</c:v>
                </c:pt>
                <c:pt idx="17737">
                  <c:v>8.8999999999999996E-2</c:v>
                </c:pt>
                <c:pt idx="17738">
                  <c:v>8.7999999999999995E-2</c:v>
                </c:pt>
                <c:pt idx="17739">
                  <c:v>8.7999999999999995E-2</c:v>
                </c:pt>
                <c:pt idx="17740">
                  <c:v>8.7999999999999995E-2</c:v>
                </c:pt>
                <c:pt idx="17741">
                  <c:v>8.7999999999999995E-2</c:v>
                </c:pt>
                <c:pt idx="17742">
                  <c:v>8.7999999999999995E-2</c:v>
                </c:pt>
                <c:pt idx="17743">
                  <c:v>8.7999999999999995E-2</c:v>
                </c:pt>
                <c:pt idx="17744">
                  <c:v>8.7999999999999995E-2</c:v>
                </c:pt>
                <c:pt idx="17745">
                  <c:v>8.7999999999999995E-2</c:v>
                </c:pt>
                <c:pt idx="17746">
                  <c:v>8.8999999999999996E-2</c:v>
                </c:pt>
                <c:pt idx="17747">
                  <c:v>8.8999999999999996E-2</c:v>
                </c:pt>
                <c:pt idx="17748">
                  <c:v>8.7999999999999995E-2</c:v>
                </c:pt>
                <c:pt idx="17749">
                  <c:v>8.7999999999999995E-2</c:v>
                </c:pt>
                <c:pt idx="17750">
                  <c:v>8.7999999999999995E-2</c:v>
                </c:pt>
                <c:pt idx="17751">
                  <c:v>8.8999999999999996E-2</c:v>
                </c:pt>
                <c:pt idx="17752">
                  <c:v>8.7999999999999995E-2</c:v>
                </c:pt>
                <c:pt idx="17753">
                  <c:v>8.6999999999999994E-2</c:v>
                </c:pt>
                <c:pt idx="17754">
                  <c:v>8.7999999999999995E-2</c:v>
                </c:pt>
                <c:pt idx="17755">
                  <c:v>8.7999999999999995E-2</c:v>
                </c:pt>
                <c:pt idx="17756">
                  <c:v>8.7999999999999995E-2</c:v>
                </c:pt>
                <c:pt idx="17757">
                  <c:v>8.7999999999999995E-2</c:v>
                </c:pt>
                <c:pt idx="17758">
                  <c:v>8.6999999999999994E-2</c:v>
                </c:pt>
                <c:pt idx="17759">
                  <c:v>8.7999999999999995E-2</c:v>
                </c:pt>
                <c:pt idx="17760">
                  <c:v>8.7999999999999995E-2</c:v>
                </c:pt>
                <c:pt idx="17761">
                  <c:v>8.6999999999999994E-2</c:v>
                </c:pt>
                <c:pt idx="17762">
                  <c:v>8.6999999999999994E-2</c:v>
                </c:pt>
                <c:pt idx="17763">
                  <c:v>8.6999999999999994E-2</c:v>
                </c:pt>
                <c:pt idx="17764">
                  <c:v>8.7999999999999995E-2</c:v>
                </c:pt>
                <c:pt idx="17765">
                  <c:v>8.7999999999999995E-2</c:v>
                </c:pt>
                <c:pt idx="17766">
                  <c:v>8.6999999999999994E-2</c:v>
                </c:pt>
                <c:pt idx="17767">
                  <c:v>8.6999999999999994E-2</c:v>
                </c:pt>
                <c:pt idx="17768">
                  <c:v>8.7999999999999995E-2</c:v>
                </c:pt>
                <c:pt idx="17769">
                  <c:v>8.7999999999999995E-2</c:v>
                </c:pt>
                <c:pt idx="17770">
                  <c:v>8.8999999999999996E-2</c:v>
                </c:pt>
                <c:pt idx="17771">
                  <c:v>8.7999999999999995E-2</c:v>
                </c:pt>
                <c:pt idx="17772">
                  <c:v>8.7999999999999995E-2</c:v>
                </c:pt>
                <c:pt idx="17773">
                  <c:v>8.7999999999999995E-2</c:v>
                </c:pt>
                <c:pt idx="17774">
                  <c:v>8.8999999999999996E-2</c:v>
                </c:pt>
                <c:pt idx="17775">
                  <c:v>8.8999999999999996E-2</c:v>
                </c:pt>
                <c:pt idx="17776">
                  <c:v>8.8999999999999996E-2</c:v>
                </c:pt>
                <c:pt idx="17777">
                  <c:v>8.8999999999999996E-2</c:v>
                </c:pt>
                <c:pt idx="17778">
                  <c:v>8.8999999999999996E-2</c:v>
                </c:pt>
                <c:pt idx="17779">
                  <c:v>8.8999999999999996E-2</c:v>
                </c:pt>
                <c:pt idx="17780">
                  <c:v>8.8999999999999996E-2</c:v>
                </c:pt>
                <c:pt idx="17781">
                  <c:v>8.8999999999999996E-2</c:v>
                </c:pt>
                <c:pt idx="17782">
                  <c:v>8.8999999999999996E-2</c:v>
                </c:pt>
                <c:pt idx="17783">
                  <c:v>0.09</c:v>
                </c:pt>
                <c:pt idx="17784">
                  <c:v>8.8999999999999996E-2</c:v>
                </c:pt>
                <c:pt idx="17785">
                  <c:v>8.8999999999999996E-2</c:v>
                </c:pt>
                <c:pt idx="17786">
                  <c:v>8.8999999999999996E-2</c:v>
                </c:pt>
                <c:pt idx="17787">
                  <c:v>8.8999999999999996E-2</c:v>
                </c:pt>
                <c:pt idx="17788">
                  <c:v>8.8999999999999996E-2</c:v>
                </c:pt>
                <c:pt idx="17789">
                  <c:v>8.8999999999999996E-2</c:v>
                </c:pt>
                <c:pt idx="17790">
                  <c:v>0.09</c:v>
                </c:pt>
                <c:pt idx="17791">
                  <c:v>8.8999999999999996E-2</c:v>
                </c:pt>
                <c:pt idx="17792">
                  <c:v>8.8999999999999996E-2</c:v>
                </c:pt>
                <c:pt idx="17793">
                  <c:v>8.8999999999999996E-2</c:v>
                </c:pt>
                <c:pt idx="17794">
                  <c:v>8.8999999999999996E-2</c:v>
                </c:pt>
                <c:pt idx="17795">
                  <c:v>8.8999999999999996E-2</c:v>
                </c:pt>
                <c:pt idx="17796">
                  <c:v>8.8999999999999996E-2</c:v>
                </c:pt>
                <c:pt idx="17797">
                  <c:v>8.8999999999999996E-2</c:v>
                </c:pt>
                <c:pt idx="17798">
                  <c:v>8.7999999999999995E-2</c:v>
                </c:pt>
                <c:pt idx="17799">
                  <c:v>8.8999999999999996E-2</c:v>
                </c:pt>
                <c:pt idx="17800">
                  <c:v>8.7999999999999995E-2</c:v>
                </c:pt>
                <c:pt idx="17801">
                  <c:v>8.8999999999999996E-2</c:v>
                </c:pt>
                <c:pt idx="17802">
                  <c:v>8.8999999999999996E-2</c:v>
                </c:pt>
                <c:pt idx="17803">
                  <c:v>8.8999999999999996E-2</c:v>
                </c:pt>
                <c:pt idx="17804">
                  <c:v>8.7999999999999995E-2</c:v>
                </c:pt>
                <c:pt idx="17805">
                  <c:v>8.8999999999999996E-2</c:v>
                </c:pt>
                <c:pt idx="17806">
                  <c:v>8.8999999999999996E-2</c:v>
                </c:pt>
                <c:pt idx="17807">
                  <c:v>8.7999999999999995E-2</c:v>
                </c:pt>
                <c:pt idx="17808">
                  <c:v>8.7999999999999995E-2</c:v>
                </c:pt>
                <c:pt idx="17809">
                  <c:v>8.7999999999999995E-2</c:v>
                </c:pt>
                <c:pt idx="17810">
                  <c:v>8.7999999999999995E-2</c:v>
                </c:pt>
                <c:pt idx="17811">
                  <c:v>8.7999999999999995E-2</c:v>
                </c:pt>
                <c:pt idx="17812">
                  <c:v>8.7999999999999995E-2</c:v>
                </c:pt>
                <c:pt idx="17813">
                  <c:v>8.6999999999999994E-2</c:v>
                </c:pt>
                <c:pt idx="17814">
                  <c:v>8.6999999999999994E-2</c:v>
                </c:pt>
                <c:pt idx="17815">
                  <c:v>8.6999999999999994E-2</c:v>
                </c:pt>
                <c:pt idx="17816">
                  <c:v>8.6999999999999994E-2</c:v>
                </c:pt>
                <c:pt idx="17817">
                  <c:v>8.7999999999999995E-2</c:v>
                </c:pt>
                <c:pt idx="17818">
                  <c:v>8.8999999999999996E-2</c:v>
                </c:pt>
                <c:pt idx="17819">
                  <c:v>8.7999999999999995E-2</c:v>
                </c:pt>
                <c:pt idx="17820">
                  <c:v>8.7999999999999995E-2</c:v>
                </c:pt>
                <c:pt idx="17821">
                  <c:v>8.8999999999999996E-2</c:v>
                </c:pt>
                <c:pt idx="17822">
                  <c:v>8.7999999999999995E-2</c:v>
                </c:pt>
                <c:pt idx="17823">
                  <c:v>8.7999999999999995E-2</c:v>
                </c:pt>
                <c:pt idx="17824">
                  <c:v>8.6999999999999994E-2</c:v>
                </c:pt>
                <c:pt idx="17825">
                  <c:v>8.6999999999999994E-2</c:v>
                </c:pt>
                <c:pt idx="17826">
                  <c:v>8.6999999999999994E-2</c:v>
                </c:pt>
                <c:pt idx="17827">
                  <c:v>8.6999999999999994E-2</c:v>
                </c:pt>
                <c:pt idx="17828">
                  <c:v>8.7999999999999995E-2</c:v>
                </c:pt>
                <c:pt idx="17829">
                  <c:v>8.7999999999999995E-2</c:v>
                </c:pt>
                <c:pt idx="17830">
                  <c:v>8.7999999999999995E-2</c:v>
                </c:pt>
                <c:pt idx="17831">
                  <c:v>8.6999999999999994E-2</c:v>
                </c:pt>
                <c:pt idx="17832">
                  <c:v>8.7999999999999995E-2</c:v>
                </c:pt>
                <c:pt idx="17833">
                  <c:v>8.6999999999999994E-2</c:v>
                </c:pt>
                <c:pt idx="17834">
                  <c:v>8.6999999999999994E-2</c:v>
                </c:pt>
                <c:pt idx="17835">
                  <c:v>8.7999999999999995E-2</c:v>
                </c:pt>
                <c:pt idx="17836">
                  <c:v>8.5999999999999993E-2</c:v>
                </c:pt>
                <c:pt idx="17837">
                  <c:v>8.5999999999999993E-2</c:v>
                </c:pt>
                <c:pt idx="17838">
                  <c:v>8.5999999999999993E-2</c:v>
                </c:pt>
                <c:pt idx="17839">
                  <c:v>8.7999999999999995E-2</c:v>
                </c:pt>
                <c:pt idx="17840">
                  <c:v>8.7999999999999995E-2</c:v>
                </c:pt>
                <c:pt idx="17841">
                  <c:v>8.7999999999999995E-2</c:v>
                </c:pt>
                <c:pt idx="17842">
                  <c:v>8.7999999999999995E-2</c:v>
                </c:pt>
                <c:pt idx="17843">
                  <c:v>8.7999999999999995E-2</c:v>
                </c:pt>
                <c:pt idx="17844">
                  <c:v>8.6999999999999994E-2</c:v>
                </c:pt>
                <c:pt idx="17845">
                  <c:v>8.6999999999999994E-2</c:v>
                </c:pt>
                <c:pt idx="17846">
                  <c:v>8.6999999999999994E-2</c:v>
                </c:pt>
                <c:pt idx="17847">
                  <c:v>8.7999999999999995E-2</c:v>
                </c:pt>
                <c:pt idx="17848">
                  <c:v>8.6999999999999994E-2</c:v>
                </c:pt>
                <c:pt idx="17849">
                  <c:v>8.6999999999999994E-2</c:v>
                </c:pt>
                <c:pt idx="17850">
                  <c:v>8.7999999999999995E-2</c:v>
                </c:pt>
                <c:pt idx="17851">
                  <c:v>8.7999999999999995E-2</c:v>
                </c:pt>
                <c:pt idx="17852">
                  <c:v>8.7999999999999995E-2</c:v>
                </c:pt>
                <c:pt idx="17853">
                  <c:v>8.6999999999999994E-2</c:v>
                </c:pt>
                <c:pt idx="17854">
                  <c:v>8.6999999999999994E-2</c:v>
                </c:pt>
                <c:pt idx="17855">
                  <c:v>8.7999999999999995E-2</c:v>
                </c:pt>
                <c:pt idx="17856">
                  <c:v>8.8999999999999996E-2</c:v>
                </c:pt>
                <c:pt idx="17857">
                  <c:v>8.7999999999999995E-2</c:v>
                </c:pt>
                <c:pt idx="17858">
                  <c:v>8.7999999999999995E-2</c:v>
                </c:pt>
                <c:pt idx="17859">
                  <c:v>8.7999999999999995E-2</c:v>
                </c:pt>
                <c:pt idx="17860">
                  <c:v>8.7999999999999995E-2</c:v>
                </c:pt>
                <c:pt idx="17861">
                  <c:v>8.7999999999999995E-2</c:v>
                </c:pt>
                <c:pt idx="17862">
                  <c:v>8.7999999999999995E-2</c:v>
                </c:pt>
                <c:pt idx="17863">
                  <c:v>8.8999999999999996E-2</c:v>
                </c:pt>
                <c:pt idx="17864">
                  <c:v>8.8999999999999996E-2</c:v>
                </c:pt>
                <c:pt idx="17865">
                  <c:v>8.8999999999999996E-2</c:v>
                </c:pt>
                <c:pt idx="17866">
                  <c:v>8.7999999999999995E-2</c:v>
                </c:pt>
                <c:pt idx="17867">
                  <c:v>8.7999999999999995E-2</c:v>
                </c:pt>
                <c:pt idx="17868">
                  <c:v>8.7999999999999995E-2</c:v>
                </c:pt>
                <c:pt idx="17869">
                  <c:v>8.8999999999999996E-2</c:v>
                </c:pt>
                <c:pt idx="17870">
                  <c:v>8.8999999999999996E-2</c:v>
                </c:pt>
                <c:pt idx="17871">
                  <c:v>8.6999999999999994E-2</c:v>
                </c:pt>
                <c:pt idx="17872">
                  <c:v>8.7999999999999995E-2</c:v>
                </c:pt>
                <c:pt idx="17873">
                  <c:v>8.7999999999999995E-2</c:v>
                </c:pt>
                <c:pt idx="17874">
                  <c:v>8.8999999999999996E-2</c:v>
                </c:pt>
                <c:pt idx="17875">
                  <c:v>8.7999999999999995E-2</c:v>
                </c:pt>
                <c:pt idx="17876">
                  <c:v>8.7999999999999995E-2</c:v>
                </c:pt>
                <c:pt idx="17877">
                  <c:v>8.7999999999999995E-2</c:v>
                </c:pt>
                <c:pt idx="17878">
                  <c:v>8.7999999999999995E-2</c:v>
                </c:pt>
                <c:pt idx="17879">
                  <c:v>8.7999999999999995E-2</c:v>
                </c:pt>
                <c:pt idx="17880">
                  <c:v>8.6999999999999994E-2</c:v>
                </c:pt>
                <c:pt idx="17881">
                  <c:v>8.7999999999999995E-2</c:v>
                </c:pt>
                <c:pt idx="17882">
                  <c:v>8.7999999999999995E-2</c:v>
                </c:pt>
                <c:pt idx="17883">
                  <c:v>8.7999999999999995E-2</c:v>
                </c:pt>
                <c:pt idx="17884">
                  <c:v>8.7999999999999995E-2</c:v>
                </c:pt>
                <c:pt idx="17885">
                  <c:v>8.7999999999999995E-2</c:v>
                </c:pt>
                <c:pt idx="17886">
                  <c:v>8.7999999999999995E-2</c:v>
                </c:pt>
                <c:pt idx="17887">
                  <c:v>8.7999999999999995E-2</c:v>
                </c:pt>
                <c:pt idx="17888">
                  <c:v>8.7999999999999995E-2</c:v>
                </c:pt>
                <c:pt idx="17889">
                  <c:v>8.7999999999999995E-2</c:v>
                </c:pt>
                <c:pt idx="17890">
                  <c:v>8.7999999999999995E-2</c:v>
                </c:pt>
                <c:pt idx="17891">
                  <c:v>8.7999999999999995E-2</c:v>
                </c:pt>
                <c:pt idx="17892">
                  <c:v>8.7999999999999995E-2</c:v>
                </c:pt>
                <c:pt idx="17893">
                  <c:v>8.7999999999999995E-2</c:v>
                </c:pt>
                <c:pt idx="17894">
                  <c:v>8.5999999999999993E-2</c:v>
                </c:pt>
                <c:pt idx="17895">
                  <c:v>8.6999999999999994E-2</c:v>
                </c:pt>
                <c:pt idx="17896">
                  <c:v>8.7999999999999995E-2</c:v>
                </c:pt>
                <c:pt idx="17897">
                  <c:v>8.7999999999999995E-2</c:v>
                </c:pt>
                <c:pt idx="17898">
                  <c:v>8.6999999999999994E-2</c:v>
                </c:pt>
                <c:pt idx="17899">
                  <c:v>8.7999999999999995E-2</c:v>
                </c:pt>
                <c:pt idx="17900">
                  <c:v>8.8999999999999996E-2</c:v>
                </c:pt>
                <c:pt idx="17901">
                  <c:v>8.7999999999999995E-2</c:v>
                </c:pt>
                <c:pt idx="17902">
                  <c:v>8.6999999999999994E-2</c:v>
                </c:pt>
                <c:pt idx="17903">
                  <c:v>8.6999999999999994E-2</c:v>
                </c:pt>
                <c:pt idx="17904">
                  <c:v>8.6999999999999994E-2</c:v>
                </c:pt>
                <c:pt idx="17905">
                  <c:v>8.7999999999999995E-2</c:v>
                </c:pt>
                <c:pt idx="17906">
                  <c:v>8.7999999999999995E-2</c:v>
                </c:pt>
                <c:pt idx="17907">
                  <c:v>8.6999999999999994E-2</c:v>
                </c:pt>
                <c:pt idx="17908">
                  <c:v>8.5999999999999993E-2</c:v>
                </c:pt>
                <c:pt idx="17909">
                  <c:v>8.6999999999999994E-2</c:v>
                </c:pt>
                <c:pt idx="17910">
                  <c:v>8.6999999999999994E-2</c:v>
                </c:pt>
                <c:pt idx="17911">
                  <c:v>8.6999999999999994E-2</c:v>
                </c:pt>
                <c:pt idx="17912">
                  <c:v>8.6999999999999994E-2</c:v>
                </c:pt>
                <c:pt idx="17913">
                  <c:v>8.7999999999999995E-2</c:v>
                </c:pt>
                <c:pt idx="17914">
                  <c:v>8.6999999999999994E-2</c:v>
                </c:pt>
                <c:pt idx="17915">
                  <c:v>8.6999999999999994E-2</c:v>
                </c:pt>
                <c:pt idx="17916">
                  <c:v>8.6999999999999994E-2</c:v>
                </c:pt>
                <c:pt idx="17917">
                  <c:v>8.6999999999999994E-2</c:v>
                </c:pt>
                <c:pt idx="17918">
                  <c:v>8.6999999999999994E-2</c:v>
                </c:pt>
                <c:pt idx="17919">
                  <c:v>8.6999999999999994E-2</c:v>
                </c:pt>
                <c:pt idx="17920">
                  <c:v>8.7999999999999995E-2</c:v>
                </c:pt>
                <c:pt idx="17921">
                  <c:v>8.7999999999999995E-2</c:v>
                </c:pt>
                <c:pt idx="17922">
                  <c:v>8.6999999999999994E-2</c:v>
                </c:pt>
                <c:pt idx="17923">
                  <c:v>8.5999999999999993E-2</c:v>
                </c:pt>
                <c:pt idx="17924">
                  <c:v>8.6999999999999994E-2</c:v>
                </c:pt>
                <c:pt idx="17925">
                  <c:v>8.5999999999999993E-2</c:v>
                </c:pt>
                <c:pt idx="17926">
                  <c:v>8.5999999999999993E-2</c:v>
                </c:pt>
                <c:pt idx="17927">
                  <c:v>8.5999999999999993E-2</c:v>
                </c:pt>
                <c:pt idx="17928">
                  <c:v>8.6999999999999994E-2</c:v>
                </c:pt>
                <c:pt idx="17929">
                  <c:v>8.5999999999999993E-2</c:v>
                </c:pt>
                <c:pt idx="17930">
                  <c:v>8.5999999999999993E-2</c:v>
                </c:pt>
                <c:pt idx="17931">
                  <c:v>8.5999999999999993E-2</c:v>
                </c:pt>
                <c:pt idx="17932">
                  <c:v>8.5000000000000006E-2</c:v>
                </c:pt>
                <c:pt idx="17933">
                  <c:v>8.5999999999999993E-2</c:v>
                </c:pt>
                <c:pt idx="17934">
                  <c:v>8.6999999999999994E-2</c:v>
                </c:pt>
                <c:pt idx="17935">
                  <c:v>8.5999999999999993E-2</c:v>
                </c:pt>
                <c:pt idx="17936">
                  <c:v>8.6999999999999994E-2</c:v>
                </c:pt>
                <c:pt idx="17937">
                  <c:v>8.5999999999999993E-2</c:v>
                </c:pt>
                <c:pt idx="17938">
                  <c:v>8.6999999999999994E-2</c:v>
                </c:pt>
                <c:pt idx="17939">
                  <c:v>8.6999999999999994E-2</c:v>
                </c:pt>
                <c:pt idx="17940">
                  <c:v>8.6999999999999994E-2</c:v>
                </c:pt>
                <c:pt idx="17941">
                  <c:v>8.5999999999999993E-2</c:v>
                </c:pt>
                <c:pt idx="17942">
                  <c:v>8.6999999999999994E-2</c:v>
                </c:pt>
                <c:pt idx="17943">
                  <c:v>8.6999999999999994E-2</c:v>
                </c:pt>
                <c:pt idx="17944">
                  <c:v>8.6999999999999994E-2</c:v>
                </c:pt>
                <c:pt idx="17945">
                  <c:v>8.6999999999999994E-2</c:v>
                </c:pt>
                <c:pt idx="17946">
                  <c:v>8.5999999999999993E-2</c:v>
                </c:pt>
                <c:pt idx="17947">
                  <c:v>8.5999999999999993E-2</c:v>
                </c:pt>
                <c:pt idx="17948">
                  <c:v>8.5999999999999993E-2</c:v>
                </c:pt>
                <c:pt idx="17949">
                  <c:v>8.5999999999999993E-2</c:v>
                </c:pt>
                <c:pt idx="17950">
                  <c:v>8.5999999999999993E-2</c:v>
                </c:pt>
                <c:pt idx="17951">
                  <c:v>8.6999999999999994E-2</c:v>
                </c:pt>
                <c:pt idx="17952">
                  <c:v>8.6999999999999994E-2</c:v>
                </c:pt>
                <c:pt idx="17953">
                  <c:v>8.5999999999999993E-2</c:v>
                </c:pt>
                <c:pt idx="17954">
                  <c:v>8.6999999999999994E-2</c:v>
                </c:pt>
                <c:pt idx="17955">
                  <c:v>8.6999999999999994E-2</c:v>
                </c:pt>
                <c:pt idx="17956">
                  <c:v>8.7999999999999995E-2</c:v>
                </c:pt>
                <c:pt idx="17957">
                  <c:v>8.7999999999999995E-2</c:v>
                </c:pt>
                <c:pt idx="17958">
                  <c:v>8.7999999999999995E-2</c:v>
                </c:pt>
                <c:pt idx="17959">
                  <c:v>8.6999999999999994E-2</c:v>
                </c:pt>
                <c:pt idx="17960">
                  <c:v>8.7999999999999995E-2</c:v>
                </c:pt>
                <c:pt idx="17961">
                  <c:v>8.7999999999999995E-2</c:v>
                </c:pt>
                <c:pt idx="17962">
                  <c:v>8.6999999999999994E-2</c:v>
                </c:pt>
                <c:pt idx="17963">
                  <c:v>8.7999999999999995E-2</c:v>
                </c:pt>
                <c:pt idx="17964">
                  <c:v>8.6999999999999994E-2</c:v>
                </c:pt>
                <c:pt idx="17965">
                  <c:v>8.6999999999999994E-2</c:v>
                </c:pt>
                <c:pt idx="17966">
                  <c:v>8.7999999999999995E-2</c:v>
                </c:pt>
                <c:pt idx="17967">
                  <c:v>8.7999999999999995E-2</c:v>
                </c:pt>
                <c:pt idx="17968">
                  <c:v>8.7999999999999995E-2</c:v>
                </c:pt>
                <c:pt idx="17969">
                  <c:v>8.6999999999999994E-2</c:v>
                </c:pt>
                <c:pt idx="17970">
                  <c:v>8.7999999999999995E-2</c:v>
                </c:pt>
                <c:pt idx="17971">
                  <c:v>8.7999999999999995E-2</c:v>
                </c:pt>
                <c:pt idx="17972">
                  <c:v>8.6999999999999994E-2</c:v>
                </c:pt>
                <c:pt idx="17973">
                  <c:v>8.7999999999999995E-2</c:v>
                </c:pt>
                <c:pt idx="17974">
                  <c:v>8.7999999999999995E-2</c:v>
                </c:pt>
                <c:pt idx="17975">
                  <c:v>8.7999999999999995E-2</c:v>
                </c:pt>
                <c:pt idx="17976">
                  <c:v>8.7999999999999995E-2</c:v>
                </c:pt>
                <c:pt idx="17977">
                  <c:v>8.7999999999999995E-2</c:v>
                </c:pt>
                <c:pt idx="17978">
                  <c:v>8.7999999999999995E-2</c:v>
                </c:pt>
                <c:pt idx="17979">
                  <c:v>8.7999999999999995E-2</c:v>
                </c:pt>
                <c:pt idx="17980">
                  <c:v>8.7999999999999995E-2</c:v>
                </c:pt>
                <c:pt idx="17981">
                  <c:v>8.8999999999999996E-2</c:v>
                </c:pt>
                <c:pt idx="17982">
                  <c:v>8.7999999999999995E-2</c:v>
                </c:pt>
                <c:pt idx="17983">
                  <c:v>8.7999999999999995E-2</c:v>
                </c:pt>
                <c:pt idx="17984">
                  <c:v>8.7999999999999995E-2</c:v>
                </c:pt>
                <c:pt idx="17985">
                  <c:v>8.7999999999999995E-2</c:v>
                </c:pt>
                <c:pt idx="17986">
                  <c:v>8.7999999999999995E-2</c:v>
                </c:pt>
                <c:pt idx="17987">
                  <c:v>8.7999999999999995E-2</c:v>
                </c:pt>
                <c:pt idx="17988">
                  <c:v>8.7999999999999995E-2</c:v>
                </c:pt>
                <c:pt idx="17989">
                  <c:v>8.7999999999999995E-2</c:v>
                </c:pt>
                <c:pt idx="17990">
                  <c:v>8.8999999999999996E-2</c:v>
                </c:pt>
                <c:pt idx="17991">
                  <c:v>8.7999999999999995E-2</c:v>
                </c:pt>
                <c:pt idx="17992">
                  <c:v>8.7999999999999995E-2</c:v>
                </c:pt>
                <c:pt idx="17993">
                  <c:v>8.7999999999999995E-2</c:v>
                </c:pt>
                <c:pt idx="17994">
                  <c:v>8.7999999999999995E-2</c:v>
                </c:pt>
                <c:pt idx="17995">
                  <c:v>8.7999999999999995E-2</c:v>
                </c:pt>
                <c:pt idx="17996">
                  <c:v>8.8999999999999996E-2</c:v>
                </c:pt>
                <c:pt idx="17997">
                  <c:v>8.7999999999999995E-2</c:v>
                </c:pt>
                <c:pt idx="17998">
                  <c:v>8.6999999999999994E-2</c:v>
                </c:pt>
                <c:pt idx="17999">
                  <c:v>8.7999999999999995E-2</c:v>
                </c:pt>
                <c:pt idx="18000">
                  <c:v>8.7999999999999995E-2</c:v>
                </c:pt>
                <c:pt idx="18001">
                  <c:v>8.7999999999999995E-2</c:v>
                </c:pt>
                <c:pt idx="18002">
                  <c:v>8.7999999999999995E-2</c:v>
                </c:pt>
                <c:pt idx="18003">
                  <c:v>8.7999999999999995E-2</c:v>
                </c:pt>
                <c:pt idx="18004">
                  <c:v>8.6999999999999994E-2</c:v>
                </c:pt>
                <c:pt idx="18005">
                  <c:v>8.6999999999999994E-2</c:v>
                </c:pt>
                <c:pt idx="18006">
                  <c:v>8.6999999999999994E-2</c:v>
                </c:pt>
                <c:pt idx="18007">
                  <c:v>8.6999999999999994E-2</c:v>
                </c:pt>
                <c:pt idx="18008">
                  <c:v>8.6999999999999994E-2</c:v>
                </c:pt>
                <c:pt idx="18009">
                  <c:v>8.6999999999999994E-2</c:v>
                </c:pt>
                <c:pt idx="18010">
                  <c:v>8.7999999999999995E-2</c:v>
                </c:pt>
                <c:pt idx="18011">
                  <c:v>8.6999999999999994E-2</c:v>
                </c:pt>
                <c:pt idx="18012">
                  <c:v>8.5999999999999993E-2</c:v>
                </c:pt>
                <c:pt idx="18013">
                  <c:v>8.6999999999999994E-2</c:v>
                </c:pt>
                <c:pt idx="18014">
                  <c:v>8.6999999999999994E-2</c:v>
                </c:pt>
                <c:pt idx="18015">
                  <c:v>8.6999999999999994E-2</c:v>
                </c:pt>
                <c:pt idx="18016">
                  <c:v>8.6999999999999994E-2</c:v>
                </c:pt>
                <c:pt idx="18017">
                  <c:v>8.6999999999999994E-2</c:v>
                </c:pt>
                <c:pt idx="18018">
                  <c:v>8.6999999999999994E-2</c:v>
                </c:pt>
                <c:pt idx="18019">
                  <c:v>8.5999999999999993E-2</c:v>
                </c:pt>
                <c:pt idx="18020">
                  <c:v>8.6999999999999994E-2</c:v>
                </c:pt>
                <c:pt idx="18021">
                  <c:v>8.6999999999999994E-2</c:v>
                </c:pt>
                <c:pt idx="18022">
                  <c:v>8.6999999999999994E-2</c:v>
                </c:pt>
                <c:pt idx="18023">
                  <c:v>8.6999999999999994E-2</c:v>
                </c:pt>
                <c:pt idx="18024">
                  <c:v>8.5999999999999993E-2</c:v>
                </c:pt>
                <c:pt idx="18025">
                  <c:v>8.5999999999999993E-2</c:v>
                </c:pt>
                <c:pt idx="18026">
                  <c:v>8.5999999999999993E-2</c:v>
                </c:pt>
                <c:pt idx="18027">
                  <c:v>8.5999999999999993E-2</c:v>
                </c:pt>
                <c:pt idx="18028">
                  <c:v>8.5999999999999993E-2</c:v>
                </c:pt>
                <c:pt idx="18029">
                  <c:v>8.5999999999999993E-2</c:v>
                </c:pt>
                <c:pt idx="18030">
                  <c:v>8.6999999999999994E-2</c:v>
                </c:pt>
                <c:pt idx="18031">
                  <c:v>8.5999999999999993E-2</c:v>
                </c:pt>
                <c:pt idx="18032">
                  <c:v>8.6999999999999994E-2</c:v>
                </c:pt>
                <c:pt idx="18033">
                  <c:v>8.5999999999999993E-2</c:v>
                </c:pt>
                <c:pt idx="18034">
                  <c:v>8.6999999999999994E-2</c:v>
                </c:pt>
                <c:pt idx="18035">
                  <c:v>8.6999999999999994E-2</c:v>
                </c:pt>
                <c:pt idx="18036">
                  <c:v>8.6999999999999994E-2</c:v>
                </c:pt>
                <c:pt idx="18037">
                  <c:v>8.5999999999999993E-2</c:v>
                </c:pt>
                <c:pt idx="18038">
                  <c:v>8.5999999999999993E-2</c:v>
                </c:pt>
                <c:pt idx="18039">
                  <c:v>8.5999999999999993E-2</c:v>
                </c:pt>
                <c:pt idx="18040">
                  <c:v>8.5999999999999993E-2</c:v>
                </c:pt>
                <c:pt idx="18041">
                  <c:v>8.5000000000000006E-2</c:v>
                </c:pt>
                <c:pt idx="18042">
                  <c:v>8.5000000000000006E-2</c:v>
                </c:pt>
                <c:pt idx="18043">
                  <c:v>8.5999999999999993E-2</c:v>
                </c:pt>
                <c:pt idx="18044">
                  <c:v>8.5999999999999993E-2</c:v>
                </c:pt>
                <c:pt idx="18045">
                  <c:v>8.5999999999999993E-2</c:v>
                </c:pt>
                <c:pt idx="18046">
                  <c:v>8.5000000000000006E-2</c:v>
                </c:pt>
                <c:pt idx="18047">
                  <c:v>8.5999999999999993E-2</c:v>
                </c:pt>
                <c:pt idx="18048">
                  <c:v>8.5999999999999993E-2</c:v>
                </c:pt>
                <c:pt idx="18049">
                  <c:v>8.5999999999999993E-2</c:v>
                </c:pt>
                <c:pt idx="18050">
                  <c:v>8.6999999999999994E-2</c:v>
                </c:pt>
                <c:pt idx="18051">
                  <c:v>8.6999999999999994E-2</c:v>
                </c:pt>
                <c:pt idx="18052">
                  <c:v>8.6999999999999994E-2</c:v>
                </c:pt>
                <c:pt idx="18053">
                  <c:v>8.7999999999999995E-2</c:v>
                </c:pt>
                <c:pt idx="18054">
                  <c:v>8.5999999999999993E-2</c:v>
                </c:pt>
                <c:pt idx="18055">
                  <c:v>8.7999999999999995E-2</c:v>
                </c:pt>
                <c:pt idx="18056">
                  <c:v>8.7999999999999995E-2</c:v>
                </c:pt>
                <c:pt idx="18057">
                  <c:v>8.7999999999999995E-2</c:v>
                </c:pt>
                <c:pt idx="18058">
                  <c:v>8.7999999999999995E-2</c:v>
                </c:pt>
                <c:pt idx="18059">
                  <c:v>8.7999999999999995E-2</c:v>
                </c:pt>
                <c:pt idx="18060">
                  <c:v>8.7999999999999995E-2</c:v>
                </c:pt>
                <c:pt idx="18061">
                  <c:v>8.7999999999999995E-2</c:v>
                </c:pt>
                <c:pt idx="18062">
                  <c:v>8.7999999999999995E-2</c:v>
                </c:pt>
                <c:pt idx="18063">
                  <c:v>8.7999999999999995E-2</c:v>
                </c:pt>
                <c:pt idx="18064">
                  <c:v>8.7999999999999995E-2</c:v>
                </c:pt>
                <c:pt idx="18065">
                  <c:v>8.7999999999999995E-2</c:v>
                </c:pt>
                <c:pt idx="18066">
                  <c:v>8.7999999999999995E-2</c:v>
                </c:pt>
                <c:pt idx="18067">
                  <c:v>8.7999999999999995E-2</c:v>
                </c:pt>
                <c:pt idx="18068">
                  <c:v>8.7999999999999995E-2</c:v>
                </c:pt>
                <c:pt idx="18069">
                  <c:v>8.7999999999999995E-2</c:v>
                </c:pt>
                <c:pt idx="18070">
                  <c:v>8.6999999999999994E-2</c:v>
                </c:pt>
                <c:pt idx="18071">
                  <c:v>8.7999999999999995E-2</c:v>
                </c:pt>
                <c:pt idx="18072">
                  <c:v>8.6999999999999994E-2</c:v>
                </c:pt>
                <c:pt idx="18073">
                  <c:v>8.7999999999999995E-2</c:v>
                </c:pt>
                <c:pt idx="18074">
                  <c:v>8.6999999999999994E-2</c:v>
                </c:pt>
                <c:pt idx="18075">
                  <c:v>8.6999999999999994E-2</c:v>
                </c:pt>
                <c:pt idx="18076">
                  <c:v>8.6999999999999994E-2</c:v>
                </c:pt>
                <c:pt idx="18077">
                  <c:v>8.5999999999999993E-2</c:v>
                </c:pt>
                <c:pt idx="18078">
                  <c:v>8.6999999999999994E-2</c:v>
                </c:pt>
                <c:pt idx="18079">
                  <c:v>8.6999999999999994E-2</c:v>
                </c:pt>
                <c:pt idx="18080">
                  <c:v>8.6999999999999994E-2</c:v>
                </c:pt>
                <c:pt idx="18081">
                  <c:v>8.6999999999999994E-2</c:v>
                </c:pt>
                <c:pt idx="18082">
                  <c:v>8.6999999999999994E-2</c:v>
                </c:pt>
                <c:pt idx="18083">
                  <c:v>8.6999999999999994E-2</c:v>
                </c:pt>
                <c:pt idx="18084">
                  <c:v>8.6999999999999994E-2</c:v>
                </c:pt>
                <c:pt idx="18085">
                  <c:v>8.6999999999999994E-2</c:v>
                </c:pt>
                <c:pt idx="18086">
                  <c:v>8.6999999999999994E-2</c:v>
                </c:pt>
                <c:pt idx="18087">
                  <c:v>8.6999999999999994E-2</c:v>
                </c:pt>
                <c:pt idx="18088">
                  <c:v>8.6999999999999994E-2</c:v>
                </c:pt>
                <c:pt idx="18089">
                  <c:v>8.6999999999999994E-2</c:v>
                </c:pt>
                <c:pt idx="18090">
                  <c:v>8.6999999999999994E-2</c:v>
                </c:pt>
                <c:pt idx="18091">
                  <c:v>8.5999999999999993E-2</c:v>
                </c:pt>
                <c:pt idx="18092">
                  <c:v>8.5999999999999993E-2</c:v>
                </c:pt>
                <c:pt idx="18093">
                  <c:v>8.5999999999999993E-2</c:v>
                </c:pt>
                <c:pt idx="18094">
                  <c:v>8.6999999999999994E-2</c:v>
                </c:pt>
                <c:pt idx="18095">
                  <c:v>8.5999999999999993E-2</c:v>
                </c:pt>
                <c:pt idx="18096">
                  <c:v>8.6999999999999994E-2</c:v>
                </c:pt>
                <c:pt idx="18097">
                  <c:v>8.5999999999999993E-2</c:v>
                </c:pt>
                <c:pt idx="18098">
                  <c:v>8.5999999999999993E-2</c:v>
                </c:pt>
                <c:pt idx="18099">
                  <c:v>8.5999999999999993E-2</c:v>
                </c:pt>
                <c:pt idx="18100">
                  <c:v>8.5999999999999993E-2</c:v>
                </c:pt>
                <c:pt idx="18101">
                  <c:v>8.5999999999999993E-2</c:v>
                </c:pt>
                <c:pt idx="18102">
                  <c:v>8.5999999999999993E-2</c:v>
                </c:pt>
                <c:pt idx="18103">
                  <c:v>8.5999999999999993E-2</c:v>
                </c:pt>
                <c:pt idx="18104">
                  <c:v>8.5000000000000006E-2</c:v>
                </c:pt>
                <c:pt idx="18105">
                  <c:v>8.5000000000000006E-2</c:v>
                </c:pt>
                <c:pt idx="18106">
                  <c:v>8.5999999999999993E-2</c:v>
                </c:pt>
                <c:pt idx="18107">
                  <c:v>8.5999999999999993E-2</c:v>
                </c:pt>
                <c:pt idx="18108">
                  <c:v>8.6999999999999994E-2</c:v>
                </c:pt>
                <c:pt idx="18109">
                  <c:v>8.6999999999999994E-2</c:v>
                </c:pt>
                <c:pt idx="18110">
                  <c:v>8.6999999999999994E-2</c:v>
                </c:pt>
                <c:pt idx="18111">
                  <c:v>8.6999999999999994E-2</c:v>
                </c:pt>
                <c:pt idx="18112">
                  <c:v>8.8999999999999996E-2</c:v>
                </c:pt>
                <c:pt idx="18113">
                  <c:v>8.7999999999999995E-2</c:v>
                </c:pt>
                <c:pt idx="18114">
                  <c:v>8.8999999999999996E-2</c:v>
                </c:pt>
                <c:pt idx="18115">
                  <c:v>8.7999999999999995E-2</c:v>
                </c:pt>
                <c:pt idx="18116">
                  <c:v>8.7999999999999995E-2</c:v>
                </c:pt>
                <c:pt idx="18117">
                  <c:v>8.8999999999999996E-2</c:v>
                </c:pt>
                <c:pt idx="18118">
                  <c:v>8.8999999999999996E-2</c:v>
                </c:pt>
                <c:pt idx="18119">
                  <c:v>8.7999999999999995E-2</c:v>
                </c:pt>
                <c:pt idx="18120">
                  <c:v>8.8999999999999996E-2</c:v>
                </c:pt>
                <c:pt idx="18121">
                  <c:v>8.8999999999999996E-2</c:v>
                </c:pt>
                <c:pt idx="18122">
                  <c:v>8.8999999999999996E-2</c:v>
                </c:pt>
                <c:pt idx="18123">
                  <c:v>8.8999999999999996E-2</c:v>
                </c:pt>
                <c:pt idx="18124">
                  <c:v>8.8999999999999996E-2</c:v>
                </c:pt>
                <c:pt idx="18125">
                  <c:v>8.8999999999999996E-2</c:v>
                </c:pt>
                <c:pt idx="18126">
                  <c:v>8.8999999999999996E-2</c:v>
                </c:pt>
                <c:pt idx="18127">
                  <c:v>8.8999999999999996E-2</c:v>
                </c:pt>
                <c:pt idx="18128">
                  <c:v>8.8999999999999996E-2</c:v>
                </c:pt>
                <c:pt idx="18129">
                  <c:v>8.8999999999999996E-2</c:v>
                </c:pt>
                <c:pt idx="18130">
                  <c:v>8.8999999999999996E-2</c:v>
                </c:pt>
                <c:pt idx="18131">
                  <c:v>8.8999999999999996E-2</c:v>
                </c:pt>
                <c:pt idx="18132">
                  <c:v>8.8999999999999996E-2</c:v>
                </c:pt>
                <c:pt idx="18133">
                  <c:v>8.8999999999999996E-2</c:v>
                </c:pt>
                <c:pt idx="18134">
                  <c:v>8.8999999999999996E-2</c:v>
                </c:pt>
                <c:pt idx="18135">
                  <c:v>8.8999999999999996E-2</c:v>
                </c:pt>
                <c:pt idx="18136">
                  <c:v>8.8999999999999996E-2</c:v>
                </c:pt>
                <c:pt idx="18137">
                  <c:v>8.7999999999999995E-2</c:v>
                </c:pt>
                <c:pt idx="18138">
                  <c:v>8.8999999999999996E-2</c:v>
                </c:pt>
                <c:pt idx="18139">
                  <c:v>8.8999999999999996E-2</c:v>
                </c:pt>
                <c:pt idx="18140">
                  <c:v>8.8999999999999996E-2</c:v>
                </c:pt>
                <c:pt idx="18141">
                  <c:v>8.8999999999999996E-2</c:v>
                </c:pt>
                <c:pt idx="18142">
                  <c:v>8.8999999999999996E-2</c:v>
                </c:pt>
                <c:pt idx="18143">
                  <c:v>0.09</c:v>
                </c:pt>
                <c:pt idx="18144">
                  <c:v>8.8999999999999996E-2</c:v>
                </c:pt>
                <c:pt idx="18145">
                  <c:v>8.8999999999999996E-2</c:v>
                </c:pt>
                <c:pt idx="18146">
                  <c:v>8.8999999999999996E-2</c:v>
                </c:pt>
                <c:pt idx="18147">
                  <c:v>8.8999999999999996E-2</c:v>
                </c:pt>
                <c:pt idx="18148">
                  <c:v>8.8999999999999996E-2</c:v>
                </c:pt>
                <c:pt idx="18149">
                  <c:v>8.8999999999999996E-2</c:v>
                </c:pt>
                <c:pt idx="18150">
                  <c:v>8.8999999999999996E-2</c:v>
                </c:pt>
                <c:pt idx="18151">
                  <c:v>8.8999999999999996E-2</c:v>
                </c:pt>
                <c:pt idx="18152">
                  <c:v>8.8999999999999996E-2</c:v>
                </c:pt>
                <c:pt idx="18153">
                  <c:v>8.8999999999999996E-2</c:v>
                </c:pt>
                <c:pt idx="18154">
                  <c:v>8.8999999999999996E-2</c:v>
                </c:pt>
                <c:pt idx="18155">
                  <c:v>8.7999999999999995E-2</c:v>
                </c:pt>
                <c:pt idx="18156">
                  <c:v>8.8999999999999996E-2</c:v>
                </c:pt>
                <c:pt idx="18157">
                  <c:v>8.7999999999999995E-2</c:v>
                </c:pt>
                <c:pt idx="18158">
                  <c:v>8.7999999999999995E-2</c:v>
                </c:pt>
                <c:pt idx="18159">
                  <c:v>8.7999999999999995E-2</c:v>
                </c:pt>
                <c:pt idx="18160">
                  <c:v>8.7999999999999995E-2</c:v>
                </c:pt>
                <c:pt idx="18161">
                  <c:v>8.7999999999999995E-2</c:v>
                </c:pt>
                <c:pt idx="18162">
                  <c:v>8.8999999999999996E-2</c:v>
                </c:pt>
                <c:pt idx="18163">
                  <c:v>8.7999999999999995E-2</c:v>
                </c:pt>
                <c:pt idx="18164">
                  <c:v>8.8999999999999996E-2</c:v>
                </c:pt>
                <c:pt idx="18165">
                  <c:v>8.8999999999999996E-2</c:v>
                </c:pt>
                <c:pt idx="18166">
                  <c:v>8.7999999999999995E-2</c:v>
                </c:pt>
                <c:pt idx="18167">
                  <c:v>8.7999999999999995E-2</c:v>
                </c:pt>
                <c:pt idx="18168">
                  <c:v>8.6999999999999994E-2</c:v>
                </c:pt>
                <c:pt idx="18169">
                  <c:v>8.8999999999999996E-2</c:v>
                </c:pt>
                <c:pt idx="18170">
                  <c:v>8.8999999999999996E-2</c:v>
                </c:pt>
                <c:pt idx="18171">
                  <c:v>8.7999999999999995E-2</c:v>
                </c:pt>
                <c:pt idx="18172">
                  <c:v>8.7999999999999995E-2</c:v>
                </c:pt>
                <c:pt idx="18173">
                  <c:v>8.7999999999999995E-2</c:v>
                </c:pt>
                <c:pt idx="18174">
                  <c:v>8.7999999999999995E-2</c:v>
                </c:pt>
                <c:pt idx="18175">
                  <c:v>8.7999999999999995E-2</c:v>
                </c:pt>
                <c:pt idx="18176">
                  <c:v>8.8999999999999996E-2</c:v>
                </c:pt>
                <c:pt idx="18177">
                  <c:v>8.7999999999999995E-2</c:v>
                </c:pt>
                <c:pt idx="18178">
                  <c:v>8.6999999999999994E-2</c:v>
                </c:pt>
                <c:pt idx="18179">
                  <c:v>8.7999999999999995E-2</c:v>
                </c:pt>
                <c:pt idx="18180">
                  <c:v>8.7999999999999995E-2</c:v>
                </c:pt>
                <c:pt idx="18181">
                  <c:v>8.8999999999999996E-2</c:v>
                </c:pt>
                <c:pt idx="18182">
                  <c:v>8.7999999999999995E-2</c:v>
                </c:pt>
                <c:pt idx="18183">
                  <c:v>8.7999999999999995E-2</c:v>
                </c:pt>
                <c:pt idx="18184">
                  <c:v>8.7999999999999995E-2</c:v>
                </c:pt>
                <c:pt idx="18185">
                  <c:v>8.7999999999999995E-2</c:v>
                </c:pt>
                <c:pt idx="18186">
                  <c:v>8.7999999999999995E-2</c:v>
                </c:pt>
                <c:pt idx="18187">
                  <c:v>8.6999999999999994E-2</c:v>
                </c:pt>
                <c:pt idx="18188">
                  <c:v>8.6999999999999994E-2</c:v>
                </c:pt>
                <c:pt idx="18189">
                  <c:v>8.6999999999999994E-2</c:v>
                </c:pt>
                <c:pt idx="18190">
                  <c:v>8.7999999999999995E-2</c:v>
                </c:pt>
                <c:pt idx="18191">
                  <c:v>8.6999999999999994E-2</c:v>
                </c:pt>
                <c:pt idx="18192">
                  <c:v>8.6999999999999994E-2</c:v>
                </c:pt>
                <c:pt idx="18193">
                  <c:v>8.6999999999999994E-2</c:v>
                </c:pt>
                <c:pt idx="18194">
                  <c:v>8.6999999999999994E-2</c:v>
                </c:pt>
                <c:pt idx="18195">
                  <c:v>8.6999999999999994E-2</c:v>
                </c:pt>
                <c:pt idx="18196">
                  <c:v>8.6999999999999994E-2</c:v>
                </c:pt>
                <c:pt idx="18197">
                  <c:v>8.6999999999999994E-2</c:v>
                </c:pt>
                <c:pt idx="18198">
                  <c:v>8.7999999999999995E-2</c:v>
                </c:pt>
                <c:pt idx="18199">
                  <c:v>8.6999999999999994E-2</c:v>
                </c:pt>
                <c:pt idx="18200">
                  <c:v>8.7999999999999995E-2</c:v>
                </c:pt>
                <c:pt idx="18201">
                  <c:v>8.7999999999999995E-2</c:v>
                </c:pt>
                <c:pt idx="18202">
                  <c:v>8.7999999999999995E-2</c:v>
                </c:pt>
                <c:pt idx="18203">
                  <c:v>8.7999999999999995E-2</c:v>
                </c:pt>
                <c:pt idx="18204">
                  <c:v>8.6999999999999994E-2</c:v>
                </c:pt>
                <c:pt idx="18205">
                  <c:v>8.6999999999999994E-2</c:v>
                </c:pt>
                <c:pt idx="18206">
                  <c:v>8.5999999999999993E-2</c:v>
                </c:pt>
                <c:pt idx="18207">
                  <c:v>8.6999999999999994E-2</c:v>
                </c:pt>
                <c:pt idx="18208">
                  <c:v>8.6999999999999994E-2</c:v>
                </c:pt>
                <c:pt idx="18209">
                  <c:v>8.5999999999999993E-2</c:v>
                </c:pt>
                <c:pt idx="18210">
                  <c:v>8.5999999999999993E-2</c:v>
                </c:pt>
                <c:pt idx="18211">
                  <c:v>8.5999999999999993E-2</c:v>
                </c:pt>
                <c:pt idx="18212">
                  <c:v>8.5999999999999993E-2</c:v>
                </c:pt>
                <c:pt idx="18213">
                  <c:v>8.5999999999999993E-2</c:v>
                </c:pt>
                <c:pt idx="18214">
                  <c:v>8.5999999999999993E-2</c:v>
                </c:pt>
                <c:pt idx="18215">
                  <c:v>8.5999999999999993E-2</c:v>
                </c:pt>
                <c:pt idx="18216">
                  <c:v>8.5999999999999993E-2</c:v>
                </c:pt>
                <c:pt idx="18217">
                  <c:v>8.6999999999999994E-2</c:v>
                </c:pt>
                <c:pt idx="18218">
                  <c:v>8.6999999999999994E-2</c:v>
                </c:pt>
                <c:pt idx="18219">
                  <c:v>8.7999999999999995E-2</c:v>
                </c:pt>
                <c:pt idx="18220">
                  <c:v>8.7999999999999995E-2</c:v>
                </c:pt>
                <c:pt idx="18221">
                  <c:v>8.7999999999999995E-2</c:v>
                </c:pt>
                <c:pt idx="18222">
                  <c:v>8.7999999999999995E-2</c:v>
                </c:pt>
                <c:pt idx="18223">
                  <c:v>8.7999999999999995E-2</c:v>
                </c:pt>
                <c:pt idx="18224">
                  <c:v>8.7999999999999995E-2</c:v>
                </c:pt>
                <c:pt idx="18225">
                  <c:v>8.7999999999999995E-2</c:v>
                </c:pt>
                <c:pt idx="18226">
                  <c:v>8.8999999999999996E-2</c:v>
                </c:pt>
                <c:pt idx="18227">
                  <c:v>8.7999999999999995E-2</c:v>
                </c:pt>
                <c:pt idx="18228">
                  <c:v>8.7999999999999995E-2</c:v>
                </c:pt>
                <c:pt idx="18229">
                  <c:v>8.7999999999999995E-2</c:v>
                </c:pt>
                <c:pt idx="18230">
                  <c:v>8.7999999999999995E-2</c:v>
                </c:pt>
                <c:pt idx="18231">
                  <c:v>8.7999999999999995E-2</c:v>
                </c:pt>
                <c:pt idx="18232">
                  <c:v>8.7999999999999995E-2</c:v>
                </c:pt>
                <c:pt idx="18233">
                  <c:v>8.7999999999999995E-2</c:v>
                </c:pt>
                <c:pt idx="18234">
                  <c:v>8.7999999999999995E-2</c:v>
                </c:pt>
                <c:pt idx="18235">
                  <c:v>8.7999999999999995E-2</c:v>
                </c:pt>
                <c:pt idx="18236">
                  <c:v>8.6999999999999994E-2</c:v>
                </c:pt>
                <c:pt idx="18237">
                  <c:v>8.6999999999999994E-2</c:v>
                </c:pt>
                <c:pt idx="18238">
                  <c:v>8.6999999999999994E-2</c:v>
                </c:pt>
                <c:pt idx="18239">
                  <c:v>8.5999999999999993E-2</c:v>
                </c:pt>
                <c:pt idx="18240">
                  <c:v>8.5999999999999993E-2</c:v>
                </c:pt>
                <c:pt idx="18241">
                  <c:v>8.6999999999999994E-2</c:v>
                </c:pt>
                <c:pt idx="18242">
                  <c:v>8.7999999999999995E-2</c:v>
                </c:pt>
                <c:pt idx="18243">
                  <c:v>8.6999999999999994E-2</c:v>
                </c:pt>
                <c:pt idx="18244">
                  <c:v>8.6999999999999994E-2</c:v>
                </c:pt>
                <c:pt idx="18245">
                  <c:v>8.7999999999999995E-2</c:v>
                </c:pt>
                <c:pt idx="18246">
                  <c:v>8.6999999999999994E-2</c:v>
                </c:pt>
                <c:pt idx="18247">
                  <c:v>8.6999999999999994E-2</c:v>
                </c:pt>
                <c:pt idx="18248">
                  <c:v>8.7999999999999995E-2</c:v>
                </c:pt>
                <c:pt idx="18249">
                  <c:v>8.7999999999999995E-2</c:v>
                </c:pt>
                <c:pt idx="18250">
                  <c:v>8.6999999999999994E-2</c:v>
                </c:pt>
                <c:pt idx="18251">
                  <c:v>8.6999999999999994E-2</c:v>
                </c:pt>
                <c:pt idx="18252">
                  <c:v>8.5999999999999993E-2</c:v>
                </c:pt>
                <c:pt idx="18253">
                  <c:v>8.5999999999999993E-2</c:v>
                </c:pt>
                <c:pt idx="18254">
                  <c:v>8.5999999999999993E-2</c:v>
                </c:pt>
                <c:pt idx="18255">
                  <c:v>8.6999999999999994E-2</c:v>
                </c:pt>
                <c:pt idx="18256">
                  <c:v>8.6999999999999994E-2</c:v>
                </c:pt>
                <c:pt idx="18257">
                  <c:v>8.6999999999999994E-2</c:v>
                </c:pt>
                <c:pt idx="18258">
                  <c:v>8.6999999999999994E-2</c:v>
                </c:pt>
                <c:pt idx="18259">
                  <c:v>8.6999999999999994E-2</c:v>
                </c:pt>
                <c:pt idx="18260">
                  <c:v>8.6999999999999994E-2</c:v>
                </c:pt>
                <c:pt idx="18261">
                  <c:v>8.7999999999999995E-2</c:v>
                </c:pt>
                <c:pt idx="18262">
                  <c:v>8.6999999999999994E-2</c:v>
                </c:pt>
                <c:pt idx="18263">
                  <c:v>8.5999999999999993E-2</c:v>
                </c:pt>
                <c:pt idx="18264">
                  <c:v>8.5999999999999993E-2</c:v>
                </c:pt>
                <c:pt idx="18265">
                  <c:v>8.6999999999999994E-2</c:v>
                </c:pt>
                <c:pt idx="18266">
                  <c:v>8.6999999999999994E-2</c:v>
                </c:pt>
                <c:pt idx="18267">
                  <c:v>8.5999999999999993E-2</c:v>
                </c:pt>
                <c:pt idx="18268">
                  <c:v>8.5999999999999993E-2</c:v>
                </c:pt>
                <c:pt idx="18269">
                  <c:v>8.5999999999999993E-2</c:v>
                </c:pt>
                <c:pt idx="18270">
                  <c:v>8.5999999999999993E-2</c:v>
                </c:pt>
                <c:pt idx="18271">
                  <c:v>8.5999999999999993E-2</c:v>
                </c:pt>
                <c:pt idx="18272">
                  <c:v>8.6999999999999994E-2</c:v>
                </c:pt>
                <c:pt idx="18273">
                  <c:v>8.5999999999999993E-2</c:v>
                </c:pt>
                <c:pt idx="18274">
                  <c:v>8.5999999999999993E-2</c:v>
                </c:pt>
                <c:pt idx="18275">
                  <c:v>8.5999999999999993E-2</c:v>
                </c:pt>
                <c:pt idx="18276">
                  <c:v>8.6999999999999994E-2</c:v>
                </c:pt>
                <c:pt idx="18277">
                  <c:v>8.6999999999999994E-2</c:v>
                </c:pt>
                <c:pt idx="18278">
                  <c:v>8.5999999999999993E-2</c:v>
                </c:pt>
                <c:pt idx="18279">
                  <c:v>8.5999999999999993E-2</c:v>
                </c:pt>
                <c:pt idx="18280">
                  <c:v>8.6999999999999994E-2</c:v>
                </c:pt>
                <c:pt idx="18281">
                  <c:v>8.6999999999999994E-2</c:v>
                </c:pt>
                <c:pt idx="18282">
                  <c:v>8.6999999999999994E-2</c:v>
                </c:pt>
                <c:pt idx="18283">
                  <c:v>8.6999999999999994E-2</c:v>
                </c:pt>
                <c:pt idx="18284">
                  <c:v>8.6999999999999994E-2</c:v>
                </c:pt>
                <c:pt idx="18285">
                  <c:v>8.6999999999999994E-2</c:v>
                </c:pt>
                <c:pt idx="18286">
                  <c:v>8.7999999999999995E-2</c:v>
                </c:pt>
                <c:pt idx="18287">
                  <c:v>8.7999999999999995E-2</c:v>
                </c:pt>
                <c:pt idx="18288">
                  <c:v>8.7999999999999995E-2</c:v>
                </c:pt>
                <c:pt idx="18289">
                  <c:v>8.6999999999999994E-2</c:v>
                </c:pt>
                <c:pt idx="18290">
                  <c:v>8.6999999999999994E-2</c:v>
                </c:pt>
                <c:pt idx="18291">
                  <c:v>8.6999999999999994E-2</c:v>
                </c:pt>
                <c:pt idx="18292">
                  <c:v>8.6999999999999994E-2</c:v>
                </c:pt>
                <c:pt idx="18293">
                  <c:v>8.7999999999999995E-2</c:v>
                </c:pt>
                <c:pt idx="18294">
                  <c:v>8.7999999999999995E-2</c:v>
                </c:pt>
                <c:pt idx="18295">
                  <c:v>8.6999999999999994E-2</c:v>
                </c:pt>
                <c:pt idx="18296">
                  <c:v>8.7999999999999995E-2</c:v>
                </c:pt>
                <c:pt idx="18297">
                  <c:v>8.7999999999999995E-2</c:v>
                </c:pt>
                <c:pt idx="18298">
                  <c:v>8.7999999999999995E-2</c:v>
                </c:pt>
                <c:pt idx="18299">
                  <c:v>8.7999999999999995E-2</c:v>
                </c:pt>
                <c:pt idx="18300">
                  <c:v>8.8999999999999996E-2</c:v>
                </c:pt>
                <c:pt idx="18301">
                  <c:v>8.8999999999999996E-2</c:v>
                </c:pt>
                <c:pt idx="18302">
                  <c:v>8.8999999999999996E-2</c:v>
                </c:pt>
                <c:pt idx="18303">
                  <c:v>8.8999999999999996E-2</c:v>
                </c:pt>
                <c:pt idx="18304">
                  <c:v>8.8999999999999996E-2</c:v>
                </c:pt>
                <c:pt idx="18305">
                  <c:v>8.8999999999999996E-2</c:v>
                </c:pt>
                <c:pt idx="18306">
                  <c:v>8.8999999999999996E-2</c:v>
                </c:pt>
                <c:pt idx="18307">
                  <c:v>8.8999999999999996E-2</c:v>
                </c:pt>
                <c:pt idx="18308">
                  <c:v>8.8999999999999996E-2</c:v>
                </c:pt>
                <c:pt idx="18309">
                  <c:v>8.6999999999999994E-2</c:v>
                </c:pt>
                <c:pt idx="18310">
                  <c:v>8.7999999999999995E-2</c:v>
                </c:pt>
                <c:pt idx="18311">
                  <c:v>8.8999999999999996E-2</c:v>
                </c:pt>
                <c:pt idx="18312">
                  <c:v>8.8999999999999996E-2</c:v>
                </c:pt>
                <c:pt idx="18313">
                  <c:v>8.8999999999999996E-2</c:v>
                </c:pt>
                <c:pt idx="18314">
                  <c:v>8.8999999999999996E-2</c:v>
                </c:pt>
                <c:pt idx="18315">
                  <c:v>8.8999999999999996E-2</c:v>
                </c:pt>
                <c:pt idx="18316">
                  <c:v>8.8999999999999996E-2</c:v>
                </c:pt>
                <c:pt idx="18317">
                  <c:v>8.8999999999999996E-2</c:v>
                </c:pt>
                <c:pt idx="18318">
                  <c:v>8.8999999999999996E-2</c:v>
                </c:pt>
                <c:pt idx="18319">
                  <c:v>8.8999999999999996E-2</c:v>
                </c:pt>
                <c:pt idx="18320">
                  <c:v>8.8999999999999996E-2</c:v>
                </c:pt>
                <c:pt idx="18321">
                  <c:v>8.8999999999999996E-2</c:v>
                </c:pt>
                <c:pt idx="18322">
                  <c:v>8.8999999999999996E-2</c:v>
                </c:pt>
                <c:pt idx="18323">
                  <c:v>8.8999999999999996E-2</c:v>
                </c:pt>
                <c:pt idx="18324">
                  <c:v>8.8999999999999996E-2</c:v>
                </c:pt>
                <c:pt idx="18325">
                  <c:v>8.8999999999999996E-2</c:v>
                </c:pt>
                <c:pt idx="18326">
                  <c:v>8.7999999999999995E-2</c:v>
                </c:pt>
                <c:pt idx="18327">
                  <c:v>8.7999999999999995E-2</c:v>
                </c:pt>
                <c:pt idx="18328">
                  <c:v>8.7999999999999995E-2</c:v>
                </c:pt>
                <c:pt idx="18329">
                  <c:v>8.7999999999999995E-2</c:v>
                </c:pt>
                <c:pt idx="18330">
                  <c:v>8.7999999999999995E-2</c:v>
                </c:pt>
                <c:pt idx="18331">
                  <c:v>8.8999999999999996E-2</c:v>
                </c:pt>
                <c:pt idx="18332">
                  <c:v>8.8999999999999996E-2</c:v>
                </c:pt>
                <c:pt idx="18333">
                  <c:v>8.7999999999999995E-2</c:v>
                </c:pt>
                <c:pt idx="18334">
                  <c:v>8.7999999999999995E-2</c:v>
                </c:pt>
                <c:pt idx="18335">
                  <c:v>8.7999999999999995E-2</c:v>
                </c:pt>
                <c:pt idx="18336">
                  <c:v>8.7999999999999995E-2</c:v>
                </c:pt>
                <c:pt idx="18337">
                  <c:v>8.7999999999999995E-2</c:v>
                </c:pt>
                <c:pt idx="18338">
                  <c:v>8.6999999999999994E-2</c:v>
                </c:pt>
                <c:pt idx="18339">
                  <c:v>8.7999999999999995E-2</c:v>
                </c:pt>
                <c:pt idx="18340">
                  <c:v>8.7999999999999995E-2</c:v>
                </c:pt>
                <c:pt idx="18341">
                  <c:v>8.7999999999999995E-2</c:v>
                </c:pt>
                <c:pt idx="18342">
                  <c:v>8.7999999999999995E-2</c:v>
                </c:pt>
                <c:pt idx="18343">
                  <c:v>8.7999999999999995E-2</c:v>
                </c:pt>
                <c:pt idx="18344">
                  <c:v>8.7999999999999995E-2</c:v>
                </c:pt>
                <c:pt idx="18345">
                  <c:v>8.6999999999999994E-2</c:v>
                </c:pt>
                <c:pt idx="18346">
                  <c:v>8.7999999999999995E-2</c:v>
                </c:pt>
                <c:pt idx="18347">
                  <c:v>8.6999999999999994E-2</c:v>
                </c:pt>
                <c:pt idx="18348">
                  <c:v>8.7999999999999995E-2</c:v>
                </c:pt>
                <c:pt idx="18349">
                  <c:v>8.6999999999999994E-2</c:v>
                </c:pt>
                <c:pt idx="18350">
                  <c:v>8.7999999999999995E-2</c:v>
                </c:pt>
                <c:pt idx="18351">
                  <c:v>8.6999999999999994E-2</c:v>
                </c:pt>
                <c:pt idx="18352">
                  <c:v>8.6999999999999994E-2</c:v>
                </c:pt>
                <c:pt idx="18353">
                  <c:v>8.6999999999999994E-2</c:v>
                </c:pt>
                <c:pt idx="18354">
                  <c:v>8.7999999999999995E-2</c:v>
                </c:pt>
                <c:pt idx="18355">
                  <c:v>8.6999999999999994E-2</c:v>
                </c:pt>
                <c:pt idx="18356">
                  <c:v>8.7999999999999995E-2</c:v>
                </c:pt>
                <c:pt idx="18357">
                  <c:v>8.8999999999999996E-2</c:v>
                </c:pt>
                <c:pt idx="18358">
                  <c:v>8.8999999999999996E-2</c:v>
                </c:pt>
                <c:pt idx="18359">
                  <c:v>8.8999999999999996E-2</c:v>
                </c:pt>
                <c:pt idx="18360">
                  <c:v>8.8999999999999996E-2</c:v>
                </c:pt>
                <c:pt idx="18361">
                  <c:v>8.8999999999999996E-2</c:v>
                </c:pt>
                <c:pt idx="18362">
                  <c:v>8.8999999999999996E-2</c:v>
                </c:pt>
                <c:pt idx="18363">
                  <c:v>8.8999999999999996E-2</c:v>
                </c:pt>
                <c:pt idx="18364">
                  <c:v>8.8999999999999996E-2</c:v>
                </c:pt>
                <c:pt idx="18365">
                  <c:v>8.8999999999999996E-2</c:v>
                </c:pt>
                <c:pt idx="18366">
                  <c:v>0.09</c:v>
                </c:pt>
                <c:pt idx="18367">
                  <c:v>8.8999999999999996E-2</c:v>
                </c:pt>
                <c:pt idx="18368">
                  <c:v>8.8999999999999996E-2</c:v>
                </c:pt>
                <c:pt idx="18369">
                  <c:v>8.8999999999999996E-2</c:v>
                </c:pt>
                <c:pt idx="18370">
                  <c:v>8.8999999999999996E-2</c:v>
                </c:pt>
                <c:pt idx="18371">
                  <c:v>8.7999999999999995E-2</c:v>
                </c:pt>
                <c:pt idx="18372">
                  <c:v>8.8999999999999996E-2</c:v>
                </c:pt>
                <c:pt idx="18373">
                  <c:v>8.8999999999999996E-2</c:v>
                </c:pt>
                <c:pt idx="18374">
                  <c:v>8.8999999999999996E-2</c:v>
                </c:pt>
                <c:pt idx="18375">
                  <c:v>8.8999999999999996E-2</c:v>
                </c:pt>
                <c:pt idx="18376">
                  <c:v>8.8999999999999996E-2</c:v>
                </c:pt>
                <c:pt idx="18377">
                  <c:v>0.09</c:v>
                </c:pt>
                <c:pt idx="18378">
                  <c:v>8.8999999999999996E-2</c:v>
                </c:pt>
                <c:pt idx="18379">
                  <c:v>8.8999999999999996E-2</c:v>
                </c:pt>
                <c:pt idx="18380">
                  <c:v>8.8999999999999996E-2</c:v>
                </c:pt>
                <c:pt idx="18381">
                  <c:v>8.7999999999999995E-2</c:v>
                </c:pt>
                <c:pt idx="18382">
                  <c:v>8.7999999999999995E-2</c:v>
                </c:pt>
                <c:pt idx="18383">
                  <c:v>8.7999999999999995E-2</c:v>
                </c:pt>
                <c:pt idx="18384">
                  <c:v>8.6999999999999994E-2</c:v>
                </c:pt>
                <c:pt idx="18385">
                  <c:v>8.7999999999999995E-2</c:v>
                </c:pt>
                <c:pt idx="18386">
                  <c:v>8.8999999999999996E-2</c:v>
                </c:pt>
                <c:pt idx="18387">
                  <c:v>8.7999999999999995E-2</c:v>
                </c:pt>
                <c:pt idx="18388">
                  <c:v>8.7999999999999995E-2</c:v>
                </c:pt>
                <c:pt idx="18389">
                  <c:v>8.7999999999999995E-2</c:v>
                </c:pt>
                <c:pt idx="18390">
                  <c:v>8.8999999999999996E-2</c:v>
                </c:pt>
                <c:pt idx="18391">
                  <c:v>8.8999999999999996E-2</c:v>
                </c:pt>
                <c:pt idx="18392">
                  <c:v>8.8999999999999996E-2</c:v>
                </c:pt>
                <c:pt idx="18393">
                  <c:v>8.8999999999999996E-2</c:v>
                </c:pt>
                <c:pt idx="18394">
                  <c:v>0.09</c:v>
                </c:pt>
                <c:pt idx="18395">
                  <c:v>0.09</c:v>
                </c:pt>
                <c:pt idx="18396">
                  <c:v>0.09</c:v>
                </c:pt>
                <c:pt idx="18397">
                  <c:v>0.09</c:v>
                </c:pt>
                <c:pt idx="18398">
                  <c:v>0.09</c:v>
                </c:pt>
                <c:pt idx="18399">
                  <c:v>0.09</c:v>
                </c:pt>
                <c:pt idx="18400">
                  <c:v>0.09</c:v>
                </c:pt>
                <c:pt idx="18401">
                  <c:v>8.8999999999999996E-2</c:v>
                </c:pt>
                <c:pt idx="18402">
                  <c:v>8.8999999999999996E-2</c:v>
                </c:pt>
                <c:pt idx="18403">
                  <c:v>8.8999999999999996E-2</c:v>
                </c:pt>
                <c:pt idx="18404">
                  <c:v>8.8999999999999996E-2</c:v>
                </c:pt>
                <c:pt idx="18405">
                  <c:v>8.8999999999999996E-2</c:v>
                </c:pt>
                <c:pt idx="18406">
                  <c:v>8.8999999999999996E-2</c:v>
                </c:pt>
                <c:pt idx="18407">
                  <c:v>8.8999999999999996E-2</c:v>
                </c:pt>
                <c:pt idx="18408">
                  <c:v>8.8999999999999996E-2</c:v>
                </c:pt>
                <c:pt idx="18409">
                  <c:v>8.8999999999999996E-2</c:v>
                </c:pt>
                <c:pt idx="18410">
                  <c:v>8.8999999999999996E-2</c:v>
                </c:pt>
                <c:pt idx="18411">
                  <c:v>8.8999999999999996E-2</c:v>
                </c:pt>
                <c:pt idx="18412">
                  <c:v>0.09</c:v>
                </c:pt>
                <c:pt idx="18413">
                  <c:v>8.8999999999999996E-2</c:v>
                </c:pt>
                <c:pt idx="18414">
                  <c:v>8.8999999999999996E-2</c:v>
                </c:pt>
                <c:pt idx="18415">
                  <c:v>0.09</c:v>
                </c:pt>
                <c:pt idx="18416">
                  <c:v>8.8999999999999996E-2</c:v>
                </c:pt>
                <c:pt idx="18417">
                  <c:v>8.8999999999999996E-2</c:v>
                </c:pt>
                <c:pt idx="18418">
                  <c:v>8.8999999999999996E-2</c:v>
                </c:pt>
                <c:pt idx="18419">
                  <c:v>8.8999999999999996E-2</c:v>
                </c:pt>
                <c:pt idx="18420">
                  <c:v>8.8999999999999996E-2</c:v>
                </c:pt>
                <c:pt idx="18421">
                  <c:v>0.09</c:v>
                </c:pt>
                <c:pt idx="18422">
                  <c:v>8.8999999999999996E-2</c:v>
                </c:pt>
                <c:pt idx="18423">
                  <c:v>8.8999999999999996E-2</c:v>
                </c:pt>
                <c:pt idx="18424">
                  <c:v>8.7999999999999995E-2</c:v>
                </c:pt>
                <c:pt idx="18425">
                  <c:v>8.8999999999999996E-2</c:v>
                </c:pt>
                <c:pt idx="18426">
                  <c:v>8.8999999999999996E-2</c:v>
                </c:pt>
                <c:pt idx="18427">
                  <c:v>8.8999999999999996E-2</c:v>
                </c:pt>
                <c:pt idx="18428">
                  <c:v>0.09</c:v>
                </c:pt>
                <c:pt idx="18429">
                  <c:v>8.8999999999999996E-2</c:v>
                </c:pt>
                <c:pt idx="18430">
                  <c:v>8.8999999999999996E-2</c:v>
                </c:pt>
                <c:pt idx="18431">
                  <c:v>8.8999999999999996E-2</c:v>
                </c:pt>
                <c:pt idx="18432">
                  <c:v>8.7999999999999995E-2</c:v>
                </c:pt>
                <c:pt idx="18433">
                  <c:v>8.7999999999999995E-2</c:v>
                </c:pt>
                <c:pt idx="18434">
                  <c:v>8.7999999999999995E-2</c:v>
                </c:pt>
                <c:pt idx="18435">
                  <c:v>8.8999999999999996E-2</c:v>
                </c:pt>
                <c:pt idx="18436">
                  <c:v>8.8999999999999996E-2</c:v>
                </c:pt>
                <c:pt idx="18437">
                  <c:v>8.8999999999999996E-2</c:v>
                </c:pt>
                <c:pt idx="18438">
                  <c:v>8.7999999999999995E-2</c:v>
                </c:pt>
                <c:pt idx="18439">
                  <c:v>8.7999999999999995E-2</c:v>
                </c:pt>
                <c:pt idx="18440">
                  <c:v>8.7999999999999995E-2</c:v>
                </c:pt>
                <c:pt idx="18441">
                  <c:v>8.7999999999999995E-2</c:v>
                </c:pt>
                <c:pt idx="18442">
                  <c:v>8.7999999999999995E-2</c:v>
                </c:pt>
                <c:pt idx="18443">
                  <c:v>8.7999999999999995E-2</c:v>
                </c:pt>
                <c:pt idx="18444">
                  <c:v>8.8999999999999996E-2</c:v>
                </c:pt>
                <c:pt idx="18445">
                  <c:v>8.7999999999999995E-2</c:v>
                </c:pt>
                <c:pt idx="18446">
                  <c:v>8.7999999999999995E-2</c:v>
                </c:pt>
                <c:pt idx="18447">
                  <c:v>8.6999999999999994E-2</c:v>
                </c:pt>
                <c:pt idx="18448">
                  <c:v>8.7999999999999995E-2</c:v>
                </c:pt>
                <c:pt idx="18449">
                  <c:v>8.7999999999999995E-2</c:v>
                </c:pt>
                <c:pt idx="18450">
                  <c:v>8.6999999999999994E-2</c:v>
                </c:pt>
                <c:pt idx="18451">
                  <c:v>8.6999999999999994E-2</c:v>
                </c:pt>
                <c:pt idx="18452">
                  <c:v>8.7999999999999995E-2</c:v>
                </c:pt>
                <c:pt idx="18453">
                  <c:v>8.6999999999999994E-2</c:v>
                </c:pt>
                <c:pt idx="18454">
                  <c:v>8.7999999999999995E-2</c:v>
                </c:pt>
                <c:pt idx="18455">
                  <c:v>8.7999999999999995E-2</c:v>
                </c:pt>
                <c:pt idx="18456">
                  <c:v>8.7999999999999995E-2</c:v>
                </c:pt>
                <c:pt idx="18457">
                  <c:v>8.6999999999999994E-2</c:v>
                </c:pt>
                <c:pt idx="18458">
                  <c:v>8.6999999999999994E-2</c:v>
                </c:pt>
                <c:pt idx="18459">
                  <c:v>8.6999999999999994E-2</c:v>
                </c:pt>
                <c:pt idx="18460">
                  <c:v>8.6999999999999994E-2</c:v>
                </c:pt>
                <c:pt idx="18461">
                  <c:v>8.6999999999999994E-2</c:v>
                </c:pt>
                <c:pt idx="18462">
                  <c:v>8.7999999999999995E-2</c:v>
                </c:pt>
                <c:pt idx="18463">
                  <c:v>8.6999999999999994E-2</c:v>
                </c:pt>
                <c:pt idx="18464">
                  <c:v>8.5999999999999993E-2</c:v>
                </c:pt>
                <c:pt idx="18465">
                  <c:v>8.7999999999999995E-2</c:v>
                </c:pt>
                <c:pt idx="18466">
                  <c:v>8.7999999999999995E-2</c:v>
                </c:pt>
                <c:pt idx="18467">
                  <c:v>8.8999999999999996E-2</c:v>
                </c:pt>
                <c:pt idx="18468">
                  <c:v>8.7999999999999995E-2</c:v>
                </c:pt>
                <c:pt idx="18469">
                  <c:v>8.7999999999999995E-2</c:v>
                </c:pt>
                <c:pt idx="18470">
                  <c:v>8.8999999999999996E-2</c:v>
                </c:pt>
                <c:pt idx="18471">
                  <c:v>8.8999999999999996E-2</c:v>
                </c:pt>
                <c:pt idx="18472">
                  <c:v>8.8999999999999996E-2</c:v>
                </c:pt>
                <c:pt idx="18473">
                  <c:v>8.7999999999999995E-2</c:v>
                </c:pt>
                <c:pt idx="18474">
                  <c:v>8.8999999999999996E-2</c:v>
                </c:pt>
                <c:pt idx="18475">
                  <c:v>8.8999999999999996E-2</c:v>
                </c:pt>
                <c:pt idx="18476">
                  <c:v>8.8999999999999996E-2</c:v>
                </c:pt>
                <c:pt idx="18477">
                  <c:v>8.8999999999999996E-2</c:v>
                </c:pt>
                <c:pt idx="18478">
                  <c:v>8.8999999999999996E-2</c:v>
                </c:pt>
                <c:pt idx="18479">
                  <c:v>8.8999999999999996E-2</c:v>
                </c:pt>
                <c:pt idx="18480">
                  <c:v>8.7999999999999995E-2</c:v>
                </c:pt>
                <c:pt idx="18481">
                  <c:v>8.7999999999999995E-2</c:v>
                </c:pt>
                <c:pt idx="18482">
                  <c:v>8.7999999999999995E-2</c:v>
                </c:pt>
                <c:pt idx="18483">
                  <c:v>8.8999999999999996E-2</c:v>
                </c:pt>
                <c:pt idx="18484">
                  <c:v>8.8999999999999996E-2</c:v>
                </c:pt>
                <c:pt idx="18485">
                  <c:v>8.8999999999999996E-2</c:v>
                </c:pt>
                <c:pt idx="18486">
                  <c:v>8.7999999999999995E-2</c:v>
                </c:pt>
                <c:pt idx="18487">
                  <c:v>8.7999999999999995E-2</c:v>
                </c:pt>
                <c:pt idx="18488">
                  <c:v>8.8999999999999996E-2</c:v>
                </c:pt>
                <c:pt idx="18489">
                  <c:v>8.8999999999999996E-2</c:v>
                </c:pt>
                <c:pt idx="18490">
                  <c:v>8.8999999999999996E-2</c:v>
                </c:pt>
                <c:pt idx="18491">
                  <c:v>8.7999999999999995E-2</c:v>
                </c:pt>
                <c:pt idx="18492">
                  <c:v>8.8999999999999996E-2</c:v>
                </c:pt>
                <c:pt idx="18493">
                  <c:v>8.8999999999999996E-2</c:v>
                </c:pt>
                <c:pt idx="18494">
                  <c:v>8.8999999999999996E-2</c:v>
                </c:pt>
                <c:pt idx="18495">
                  <c:v>8.8999999999999996E-2</c:v>
                </c:pt>
                <c:pt idx="18496">
                  <c:v>8.8999999999999996E-2</c:v>
                </c:pt>
                <c:pt idx="18497">
                  <c:v>8.8999999999999996E-2</c:v>
                </c:pt>
                <c:pt idx="18498">
                  <c:v>8.8999999999999996E-2</c:v>
                </c:pt>
                <c:pt idx="18499">
                  <c:v>8.7999999999999995E-2</c:v>
                </c:pt>
                <c:pt idx="18500">
                  <c:v>8.8999999999999996E-2</c:v>
                </c:pt>
                <c:pt idx="18501">
                  <c:v>8.8999999999999996E-2</c:v>
                </c:pt>
                <c:pt idx="18502">
                  <c:v>8.8999999999999996E-2</c:v>
                </c:pt>
                <c:pt idx="18503">
                  <c:v>8.7999999999999995E-2</c:v>
                </c:pt>
                <c:pt idx="18504">
                  <c:v>8.7999999999999995E-2</c:v>
                </c:pt>
                <c:pt idx="18505">
                  <c:v>8.7999999999999995E-2</c:v>
                </c:pt>
                <c:pt idx="18506">
                  <c:v>8.7999999999999995E-2</c:v>
                </c:pt>
                <c:pt idx="18507">
                  <c:v>8.7999999999999995E-2</c:v>
                </c:pt>
                <c:pt idx="18508">
                  <c:v>8.7999999999999995E-2</c:v>
                </c:pt>
                <c:pt idx="18509">
                  <c:v>8.6999999999999994E-2</c:v>
                </c:pt>
                <c:pt idx="18510">
                  <c:v>8.6999999999999994E-2</c:v>
                </c:pt>
                <c:pt idx="18511">
                  <c:v>8.7999999999999995E-2</c:v>
                </c:pt>
                <c:pt idx="18512">
                  <c:v>8.7999999999999995E-2</c:v>
                </c:pt>
                <c:pt idx="18513">
                  <c:v>8.6999999999999994E-2</c:v>
                </c:pt>
                <c:pt idx="18514">
                  <c:v>8.6999999999999994E-2</c:v>
                </c:pt>
                <c:pt idx="18515">
                  <c:v>8.7999999999999995E-2</c:v>
                </c:pt>
                <c:pt idx="18516">
                  <c:v>8.6999999999999994E-2</c:v>
                </c:pt>
                <c:pt idx="18517">
                  <c:v>8.6999999999999994E-2</c:v>
                </c:pt>
                <c:pt idx="18518">
                  <c:v>8.6999999999999994E-2</c:v>
                </c:pt>
                <c:pt idx="18519">
                  <c:v>8.7999999999999995E-2</c:v>
                </c:pt>
                <c:pt idx="18520">
                  <c:v>8.6999999999999994E-2</c:v>
                </c:pt>
                <c:pt idx="18521">
                  <c:v>8.6999999999999994E-2</c:v>
                </c:pt>
                <c:pt idx="18522">
                  <c:v>8.6999999999999994E-2</c:v>
                </c:pt>
                <c:pt idx="18523">
                  <c:v>8.6999999999999994E-2</c:v>
                </c:pt>
                <c:pt idx="18524">
                  <c:v>8.7999999999999995E-2</c:v>
                </c:pt>
                <c:pt idx="18525">
                  <c:v>8.6999999999999994E-2</c:v>
                </c:pt>
                <c:pt idx="18526">
                  <c:v>8.5999999999999993E-2</c:v>
                </c:pt>
                <c:pt idx="18527">
                  <c:v>8.5999999999999993E-2</c:v>
                </c:pt>
                <c:pt idx="18528">
                  <c:v>8.6999999999999994E-2</c:v>
                </c:pt>
                <c:pt idx="18529">
                  <c:v>8.6999999999999994E-2</c:v>
                </c:pt>
                <c:pt idx="18530">
                  <c:v>8.6999999999999994E-2</c:v>
                </c:pt>
                <c:pt idx="18531">
                  <c:v>8.6999999999999994E-2</c:v>
                </c:pt>
                <c:pt idx="18532">
                  <c:v>8.5999999999999993E-2</c:v>
                </c:pt>
                <c:pt idx="18533">
                  <c:v>8.5999999999999993E-2</c:v>
                </c:pt>
                <c:pt idx="18534">
                  <c:v>8.6999999999999994E-2</c:v>
                </c:pt>
                <c:pt idx="18535">
                  <c:v>8.5999999999999993E-2</c:v>
                </c:pt>
                <c:pt idx="18536">
                  <c:v>8.6999999999999994E-2</c:v>
                </c:pt>
                <c:pt idx="18537">
                  <c:v>8.6999999999999994E-2</c:v>
                </c:pt>
                <c:pt idx="18538">
                  <c:v>8.5999999999999993E-2</c:v>
                </c:pt>
                <c:pt idx="18539">
                  <c:v>8.5999999999999993E-2</c:v>
                </c:pt>
                <c:pt idx="18540">
                  <c:v>8.6999999999999994E-2</c:v>
                </c:pt>
                <c:pt idx="18541">
                  <c:v>8.5999999999999993E-2</c:v>
                </c:pt>
                <c:pt idx="18542">
                  <c:v>8.6999999999999994E-2</c:v>
                </c:pt>
                <c:pt idx="18543">
                  <c:v>8.5999999999999993E-2</c:v>
                </c:pt>
                <c:pt idx="18544">
                  <c:v>8.6999999999999994E-2</c:v>
                </c:pt>
                <c:pt idx="18545">
                  <c:v>8.6999999999999994E-2</c:v>
                </c:pt>
                <c:pt idx="18546">
                  <c:v>8.5999999999999993E-2</c:v>
                </c:pt>
                <c:pt idx="18547">
                  <c:v>8.5999999999999993E-2</c:v>
                </c:pt>
                <c:pt idx="18548">
                  <c:v>8.5999999999999993E-2</c:v>
                </c:pt>
                <c:pt idx="18549">
                  <c:v>8.5999999999999993E-2</c:v>
                </c:pt>
                <c:pt idx="18550">
                  <c:v>8.6999999999999994E-2</c:v>
                </c:pt>
                <c:pt idx="18551">
                  <c:v>8.7999999999999995E-2</c:v>
                </c:pt>
                <c:pt idx="18552">
                  <c:v>8.6999999999999994E-2</c:v>
                </c:pt>
                <c:pt idx="18553">
                  <c:v>8.6999999999999994E-2</c:v>
                </c:pt>
                <c:pt idx="18554">
                  <c:v>8.6999999999999994E-2</c:v>
                </c:pt>
                <c:pt idx="18555">
                  <c:v>8.6999999999999994E-2</c:v>
                </c:pt>
                <c:pt idx="18556">
                  <c:v>8.7999999999999995E-2</c:v>
                </c:pt>
                <c:pt idx="18557">
                  <c:v>8.6999999999999994E-2</c:v>
                </c:pt>
                <c:pt idx="18558">
                  <c:v>8.7999999999999995E-2</c:v>
                </c:pt>
                <c:pt idx="18559">
                  <c:v>8.7999999999999995E-2</c:v>
                </c:pt>
                <c:pt idx="18560">
                  <c:v>8.7999999999999995E-2</c:v>
                </c:pt>
                <c:pt idx="18561">
                  <c:v>8.7999999999999995E-2</c:v>
                </c:pt>
                <c:pt idx="18562">
                  <c:v>8.8999999999999996E-2</c:v>
                </c:pt>
                <c:pt idx="18563">
                  <c:v>8.8999999999999996E-2</c:v>
                </c:pt>
                <c:pt idx="18564">
                  <c:v>8.8999999999999996E-2</c:v>
                </c:pt>
                <c:pt idx="18565">
                  <c:v>8.7999999999999995E-2</c:v>
                </c:pt>
                <c:pt idx="18566">
                  <c:v>8.8999999999999996E-2</c:v>
                </c:pt>
                <c:pt idx="18567">
                  <c:v>8.8999999999999996E-2</c:v>
                </c:pt>
                <c:pt idx="18568">
                  <c:v>8.8999999999999996E-2</c:v>
                </c:pt>
                <c:pt idx="18569">
                  <c:v>8.7999999999999995E-2</c:v>
                </c:pt>
                <c:pt idx="18570">
                  <c:v>8.8999999999999996E-2</c:v>
                </c:pt>
                <c:pt idx="18571">
                  <c:v>8.7999999999999995E-2</c:v>
                </c:pt>
                <c:pt idx="18572">
                  <c:v>8.7999999999999995E-2</c:v>
                </c:pt>
                <c:pt idx="18573">
                  <c:v>8.7999999999999995E-2</c:v>
                </c:pt>
                <c:pt idx="18574">
                  <c:v>8.8999999999999996E-2</c:v>
                </c:pt>
                <c:pt idx="18575">
                  <c:v>8.7999999999999995E-2</c:v>
                </c:pt>
                <c:pt idx="18576">
                  <c:v>8.8999999999999996E-2</c:v>
                </c:pt>
                <c:pt idx="18577">
                  <c:v>8.8999999999999996E-2</c:v>
                </c:pt>
                <c:pt idx="18578">
                  <c:v>8.8999999999999996E-2</c:v>
                </c:pt>
                <c:pt idx="18579">
                  <c:v>0.09</c:v>
                </c:pt>
                <c:pt idx="18580">
                  <c:v>8.8999999999999996E-2</c:v>
                </c:pt>
                <c:pt idx="18581">
                  <c:v>8.8999999999999996E-2</c:v>
                </c:pt>
                <c:pt idx="18582">
                  <c:v>8.7999999999999995E-2</c:v>
                </c:pt>
                <c:pt idx="18583">
                  <c:v>8.7999999999999995E-2</c:v>
                </c:pt>
                <c:pt idx="18584">
                  <c:v>8.7999999999999995E-2</c:v>
                </c:pt>
                <c:pt idx="18585">
                  <c:v>8.7999999999999995E-2</c:v>
                </c:pt>
                <c:pt idx="18586">
                  <c:v>8.8999999999999996E-2</c:v>
                </c:pt>
                <c:pt idx="18587">
                  <c:v>8.8999999999999996E-2</c:v>
                </c:pt>
                <c:pt idx="18588">
                  <c:v>8.7999999999999995E-2</c:v>
                </c:pt>
                <c:pt idx="18589">
                  <c:v>8.6999999999999994E-2</c:v>
                </c:pt>
                <c:pt idx="18590">
                  <c:v>8.7999999999999995E-2</c:v>
                </c:pt>
                <c:pt idx="18591">
                  <c:v>8.7999999999999995E-2</c:v>
                </c:pt>
                <c:pt idx="18592">
                  <c:v>8.8999999999999996E-2</c:v>
                </c:pt>
                <c:pt idx="18593">
                  <c:v>8.7999999999999995E-2</c:v>
                </c:pt>
                <c:pt idx="18594">
                  <c:v>8.7999999999999995E-2</c:v>
                </c:pt>
                <c:pt idx="18595">
                  <c:v>8.7999999999999995E-2</c:v>
                </c:pt>
                <c:pt idx="18596">
                  <c:v>8.7999999999999995E-2</c:v>
                </c:pt>
                <c:pt idx="18597">
                  <c:v>8.7999999999999995E-2</c:v>
                </c:pt>
                <c:pt idx="18598">
                  <c:v>8.8999999999999996E-2</c:v>
                </c:pt>
                <c:pt idx="18599">
                  <c:v>8.8999999999999996E-2</c:v>
                </c:pt>
                <c:pt idx="18600">
                  <c:v>8.7999999999999995E-2</c:v>
                </c:pt>
                <c:pt idx="18601">
                  <c:v>8.7999999999999995E-2</c:v>
                </c:pt>
                <c:pt idx="18602">
                  <c:v>8.7999999999999995E-2</c:v>
                </c:pt>
                <c:pt idx="18603">
                  <c:v>8.7999999999999995E-2</c:v>
                </c:pt>
                <c:pt idx="18604">
                  <c:v>8.6999999999999994E-2</c:v>
                </c:pt>
                <c:pt idx="18605">
                  <c:v>8.6999999999999994E-2</c:v>
                </c:pt>
                <c:pt idx="18606">
                  <c:v>8.6999999999999994E-2</c:v>
                </c:pt>
                <c:pt idx="18607">
                  <c:v>8.6999999999999994E-2</c:v>
                </c:pt>
                <c:pt idx="18608">
                  <c:v>8.6999999999999994E-2</c:v>
                </c:pt>
                <c:pt idx="18609">
                  <c:v>8.7999999999999995E-2</c:v>
                </c:pt>
                <c:pt idx="18610">
                  <c:v>8.6999999999999994E-2</c:v>
                </c:pt>
                <c:pt idx="18611">
                  <c:v>8.6999999999999994E-2</c:v>
                </c:pt>
                <c:pt idx="18612">
                  <c:v>8.6999999999999994E-2</c:v>
                </c:pt>
                <c:pt idx="18613">
                  <c:v>8.6999999999999994E-2</c:v>
                </c:pt>
                <c:pt idx="18614">
                  <c:v>8.6999999999999994E-2</c:v>
                </c:pt>
                <c:pt idx="18615">
                  <c:v>8.6999999999999994E-2</c:v>
                </c:pt>
                <c:pt idx="18616">
                  <c:v>8.6999999999999994E-2</c:v>
                </c:pt>
                <c:pt idx="18617">
                  <c:v>8.5999999999999993E-2</c:v>
                </c:pt>
                <c:pt idx="18618">
                  <c:v>8.5999999999999993E-2</c:v>
                </c:pt>
                <c:pt idx="18619">
                  <c:v>8.6999999999999994E-2</c:v>
                </c:pt>
                <c:pt idx="18620">
                  <c:v>8.6999999999999994E-2</c:v>
                </c:pt>
                <c:pt idx="18621">
                  <c:v>8.6999999999999994E-2</c:v>
                </c:pt>
                <c:pt idx="18622">
                  <c:v>8.6999999999999994E-2</c:v>
                </c:pt>
                <c:pt idx="18623">
                  <c:v>8.7999999999999995E-2</c:v>
                </c:pt>
                <c:pt idx="18624">
                  <c:v>8.6999999999999994E-2</c:v>
                </c:pt>
                <c:pt idx="18625">
                  <c:v>8.6999999999999994E-2</c:v>
                </c:pt>
                <c:pt idx="18626">
                  <c:v>8.6999999999999994E-2</c:v>
                </c:pt>
                <c:pt idx="18627">
                  <c:v>8.6999999999999994E-2</c:v>
                </c:pt>
                <c:pt idx="18628">
                  <c:v>8.6999999999999994E-2</c:v>
                </c:pt>
                <c:pt idx="18629">
                  <c:v>8.6999999999999994E-2</c:v>
                </c:pt>
                <c:pt idx="18630">
                  <c:v>8.5999999999999993E-2</c:v>
                </c:pt>
                <c:pt idx="18631">
                  <c:v>8.7999999999999995E-2</c:v>
                </c:pt>
                <c:pt idx="18632">
                  <c:v>8.6999999999999994E-2</c:v>
                </c:pt>
                <c:pt idx="18633">
                  <c:v>8.6999999999999994E-2</c:v>
                </c:pt>
                <c:pt idx="18634">
                  <c:v>8.6999999999999994E-2</c:v>
                </c:pt>
                <c:pt idx="18635">
                  <c:v>8.6999999999999994E-2</c:v>
                </c:pt>
                <c:pt idx="18636">
                  <c:v>8.5999999999999993E-2</c:v>
                </c:pt>
                <c:pt idx="18637">
                  <c:v>8.6999999999999994E-2</c:v>
                </c:pt>
                <c:pt idx="18638">
                  <c:v>8.6999999999999994E-2</c:v>
                </c:pt>
                <c:pt idx="18639">
                  <c:v>8.6999999999999994E-2</c:v>
                </c:pt>
                <c:pt idx="18640">
                  <c:v>8.5999999999999993E-2</c:v>
                </c:pt>
                <c:pt idx="18641">
                  <c:v>8.5999999999999993E-2</c:v>
                </c:pt>
                <c:pt idx="18642">
                  <c:v>8.5999999999999993E-2</c:v>
                </c:pt>
                <c:pt idx="18643">
                  <c:v>8.6999999999999994E-2</c:v>
                </c:pt>
                <c:pt idx="18644">
                  <c:v>8.6999999999999994E-2</c:v>
                </c:pt>
                <c:pt idx="18645">
                  <c:v>8.7999999999999995E-2</c:v>
                </c:pt>
                <c:pt idx="18646">
                  <c:v>8.6999999999999994E-2</c:v>
                </c:pt>
                <c:pt idx="18647">
                  <c:v>8.6999999999999994E-2</c:v>
                </c:pt>
                <c:pt idx="18648">
                  <c:v>8.6999999999999994E-2</c:v>
                </c:pt>
                <c:pt idx="18649">
                  <c:v>8.7999999999999995E-2</c:v>
                </c:pt>
                <c:pt idx="18650">
                  <c:v>8.7999999999999995E-2</c:v>
                </c:pt>
                <c:pt idx="18651">
                  <c:v>8.7999999999999995E-2</c:v>
                </c:pt>
                <c:pt idx="18652">
                  <c:v>8.7999999999999995E-2</c:v>
                </c:pt>
                <c:pt idx="18653">
                  <c:v>8.7999999999999995E-2</c:v>
                </c:pt>
                <c:pt idx="18654">
                  <c:v>8.7999999999999995E-2</c:v>
                </c:pt>
                <c:pt idx="18655">
                  <c:v>8.8999999999999996E-2</c:v>
                </c:pt>
                <c:pt idx="18656">
                  <c:v>8.8999999999999996E-2</c:v>
                </c:pt>
                <c:pt idx="18657">
                  <c:v>8.8999999999999996E-2</c:v>
                </c:pt>
                <c:pt idx="18658">
                  <c:v>8.8999999999999996E-2</c:v>
                </c:pt>
                <c:pt idx="18659">
                  <c:v>8.8999999999999996E-2</c:v>
                </c:pt>
                <c:pt idx="18660">
                  <c:v>8.8999999999999996E-2</c:v>
                </c:pt>
                <c:pt idx="18661">
                  <c:v>8.7999999999999995E-2</c:v>
                </c:pt>
                <c:pt idx="18662">
                  <c:v>8.8999999999999996E-2</c:v>
                </c:pt>
                <c:pt idx="18663">
                  <c:v>8.7999999999999995E-2</c:v>
                </c:pt>
                <c:pt idx="18664">
                  <c:v>8.8999999999999996E-2</c:v>
                </c:pt>
                <c:pt idx="18665">
                  <c:v>8.8999999999999996E-2</c:v>
                </c:pt>
                <c:pt idx="18666">
                  <c:v>8.7999999999999995E-2</c:v>
                </c:pt>
                <c:pt idx="18667">
                  <c:v>8.7999999999999995E-2</c:v>
                </c:pt>
                <c:pt idx="18668">
                  <c:v>8.7999999999999995E-2</c:v>
                </c:pt>
                <c:pt idx="18669">
                  <c:v>8.8999999999999996E-2</c:v>
                </c:pt>
                <c:pt idx="18670">
                  <c:v>8.8999999999999996E-2</c:v>
                </c:pt>
                <c:pt idx="18671">
                  <c:v>8.8999999999999996E-2</c:v>
                </c:pt>
                <c:pt idx="18672">
                  <c:v>8.8999999999999996E-2</c:v>
                </c:pt>
                <c:pt idx="18673">
                  <c:v>8.8999999999999996E-2</c:v>
                </c:pt>
                <c:pt idx="18674">
                  <c:v>8.8999999999999996E-2</c:v>
                </c:pt>
                <c:pt idx="18675">
                  <c:v>8.7999999999999995E-2</c:v>
                </c:pt>
                <c:pt idx="18676">
                  <c:v>0.09</c:v>
                </c:pt>
                <c:pt idx="18677">
                  <c:v>0.09</c:v>
                </c:pt>
                <c:pt idx="18678">
                  <c:v>8.8999999999999996E-2</c:v>
                </c:pt>
                <c:pt idx="18679">
                  <c:v>8.8999999999999996E-2</c:v>
                </c:pt>
                <c:pt idx="18680">
                  <c:v>8.8999999999999996E-2</c:v>
                </c:pt>
                <c:pt idx="18681">
                  <c:v>8.8999999999999996E-2</c:v>
                </c:pt>
                <c:pt idx="18682">
                  <c:v>8.8999999999999996E-2</c:v>
                </c:pt>
                <c:pt idx="18683">
                  <c:v>0.09</c:v>
                </c:pt>
                <c:pt idx="18684">
                  <c:v>8.8999999999999996E-2</c:v>
                </c:pt>
                <c:pt idx="18685">
                  <c:v>8.8999999999999996E-2</c:v>
                </c:pt>
                <c:pt idx="18686">
                  <c:v>8.8999999999999996E-2</c:v>
                </c:pt>
                <c:pt idx="18687">
                  <c:v>8.8999999999999996E-2</c:v>
                </c:pt>
                <c:pt idx="18688">
                  <c:v>8.8999999999999996E-2</c:v>
                </c:pt>
                <c:pt idx="18689">
                  <c:v>8.7999999999999995E-2</c:v>
                </c:pt>
                <c:pt idx="18690">
                  <c:v>0.09</c:v>
                </c:pt>
                <c:pt idx="18691">
                  <c:v>0.09</c:v>
                </c:pt>
                <c:pt idx="18692">
                  <c:v>8.8999999999999996E-2</c:v>
                </c:pt>
                <c:pt idx="18693">
                  <c:v>8.8999999999999996E-2</c:v>
                </c:pt>
                <c:pt idx="18694">
                  <c:v>8.7999999999999995E-2</c:v>
                </c:pt>
                <c:pt idx="18695">
                  <c:v>8.8999999999999996E-2</c:v>
                </c:pt>
                <c:pt idx="18696">
                  <c:v>8.7999999999999995E-2</c:v>
                </c:pt>
                <c:pt idx="18697">
                  <c:v>8.7999999999999995E-2</c:v>
                </c:pt>
                <c:pt idx="18698">
                  <c:v>8.6999999999999994E-2</c:v>
                </c:pt>
                <c:pt idx="18699">
                  <c:v>8.7999999999999995E-2</c:v>
                </c:pt>
                <c:pt idx="18700">
                  <c:v>8.6999999999999994E-2</c:v>
                </c:pt>
                <c:pt idx="18701">
                  <c:v>8.5999999999999993E-2</c:v>
                </c:pt>
                <c:pt idx="18702">
                  <c:v>8.7999999999999995E-2</c:v>
                </c:pt>
                <c:pt idx="18703">
                  <c:v>8.7999999999999995E-2</c:v>
                </c:pt>
                <c:pt idx="18704">
                  <c:v>8.7999999999999995E-2</c:v>
                </c:pt>
                <c:pt idx="18705">
                  <c:v>8.7999999999999995E-2</c:v>
                </c:pt>
                <c:pt idx="18706">
                  <c:v>8.6999999999999994E-2</c:v>
                </c:pt>
                <c:pt idx="18707">
                  <c:v>8.7999999999999995E-2</c:v>
                </c:pt>
                <c:pt idx="18708">
                  <c:v>8.7999999999999995E-2</c:v>
                </c:pt>
                <c:pt idx="18709">
                  <c:v>8.6999999999999994E-2</c:v>
                </c:pt>
                <c:pt idx="18710">
                  <c:v>8.6999999999999994E-2</c:v>
                </c:pt>
                <c:pt idx="18711">
                  <c:v>8.7999999999999995E-2</c:v>
                </c:pt>
                <c:pt idx="18712">
                  <c:v>8.7999999999999995E-2</c:v>
                </c:pt>
                <c:pt idx="18713">
                  <c:v>8.7999999999999995E-2</c:v>
                </c:pt>
                <c:pt idx="18714">
                  <c:v>8.7999999999999995E-2</c:v>
                </c:pt>
                <c:pt idx="18715">
                  <c:v>8.7999999999999995E-2</c:v>
                </c:pt>
                <c:pt idx="18716">
                  <c:v>8.7999999999999995E-2</c:v>
                </c:pt>
                <c:pt idx="18717">
                  <c:v>8.7999999999999995E-2</c:v>
                </c:pt>
                <c:pt idx="18718">
                  <c:v>8.7999999999999995E-2</c:v>
                </c:pt>
                <c:pt idx="18719">
                  <c:v>8.7999999999999995E-2</c:v>
                </c:pt>
                <c:pt idx="18720">
                  <c:v>8.7999999999999995E-2</c:v>
                </c:pt>
                <c:pt idx="18721">
                  <c:v>8.6999999999999994E-2</c:v>
                </c:pt>
                <c:pt idx="18722">
                  <c:v>8.6999999999999994E-2</c:v>
                </c:pt>
                <c:pt idx="18723">
                  <c:v>8.6999999999999994E-2</c:v>
                </c:pt>
                <c:pt idx="18724">
                  <c:v>8.6999999999999994E-2</c:v>
                </c:pt>
                <c:pt idx="18725">
                  <c:v>8.6999999999999994E-2</c:v>
                </c:pt>
                <c:pt idx="18726">
                  <c:v>8.7999999999999995E-2</c:v>
                </c:pt>
                <c:pt idx="18727">
                  <c:v>8.6999999999999994E-2</c:v>
                </c:pt>
                <c:pt idx="18728">
                  <c:v>8.7999999999999995E-2</c:v>
                </c:pt>
                <c:pt idx="18729">
                  <c:v>8.6999999999999994E-2</c:v>
                </c:pt>
                <c:pt idx="18730">
                  <c:v>8.6999999999999994E-2</c:v>
                </c:pt>
                <c:pt idx="18731">
                  <c:v>8.6999999999999994E-2</c:v>
                </c:pt>
                <c:pt idx="18732">
                  <c:v>8.6999999999999994E-2</c:v>
                </c:pt>
                <c:pt idx="18733">
                  <c:v>8.6999999999999994E-2</c:v>
                </c:pt>
                <c:pt idx="18734">
                  <c:v>8.7999999999999995E-2</c:v>
                </c:pt>
                <c:pt idx="18735">
                  <c:v>8.6999999999999994E-2</c:v>
                </c:pt>
                <c:pt idx="18736">
                  <c:v>8.5999999999999993E-2</c:v>
                </c:pt>
                <c:pt idx="18737">
                  <c:v>8.6999999999999994E-2</c:v>
                </c:pt>
                <c:pt idx="18738">
                  <c:v>8.6999999999999994E-2</c:v>
                </c:pt>
                <c:pt idx="18739">
                  <c:v>8.6999999999999994E-2</c:v>
                </c:pt>
                <c:pt idx="18740">
                  <c:v>8.6999999999999994E-2</c:v>
                </c:pt>
                <c:pt idx="18741">
                  <c:v>8.6999999999999994E-2</c:v>
                </c:pt>
                <c:pt idx="18742">
                  <c:v>8.6999999999999994E-2</c:v>
                </c:pt>
                <c:pt idx="18743">
                  <c:v>8.5999999999999993E-2</c:v>
                </c:pt>
                <c:pt idx="18744">
                  <c:v>8.6999999999999994E-2</c:v>
                </c:pt>
                <c:pt idx="18745">
                  <c:v>8.6999999999999994E-2</c:v>
                </c:pt>
                <c:pt idx="18746">
                  <c:v>8.6999999999999994E-2</c:v>
                </c:pt>
                <c:pt idx="18747">
                  <c:v>8.6999999999999994E-2</c:v>
                </c:pt>
                <c:pt idx="18748">
                  <c:v>8.6999999999999994E-2</c:v>
                </c:pt>
                <c:pt idx="18749">
                  <c:v>8.5999999999999993E-2</c:v>
                </c:pt>
                <c:pt idx="18750">
                  <c:v>8.5999999999999993E-2</c:v>
                </c:pt>
                <c:pt idx="18751">
                  <c:v>8.6999999999999994E-2</c:v>
                </c:pt>
                <c:pt idx="18752">
                  <c:v>8.6999999999999994E-2</c:v>
                </c:pt>
                <c:pt idx="18753">
                  <c:v>8.7999999999999995E-2</c:v>
                </c:pt>
                <c:pt idx="18754">
                  <c:v>8.7999999999999995E-2</c:v>
                </c:pt>
                <c:pt idx="18755">
                  <c:v>8.7999999999999995E-2</c:v>
                </c:pt>
                <c:pt idx="18756">
                  <c:v>8.7999999999999995E-2</c:v>
                </c:pt>
                <c:pt idx="18757">
                  <c:v>8.8999999999999996E-2</c:v>
                </c:pt>
                <c:pt idx="18758">
                  <c:v>8.7999999999999995E-2</c:v>
                </c:pt>
                <c:pt idx="18759">
                  <c:v>8.8999999999999996E-2</c:v>
                </c:pt>
                <c:pt idx="18760">
                  <c:v>8.8999999999999996E-2</c:v>
                </c:pt>
                <c:pt idx="18761">
                  <c:v>8.8999999999999996E-2</c:v>
                </c:pt>
                <c:pt idx="18762">
                  <c:v>0.09</c:v>
                </c:pt>
                <c:pt idx="18763">
                  <c:v>8.8999999999999996E-2</c:v>
                </c:pt>
                <c:pt idx="18764">
                  <c:v>8.8999999999999996E-2</c:v>
                </c:pt>
                <c:pt idx="18765">
                  <c:v>8.8999999999999996E-2</c:v>
                </c:pt>
                <c:pt idx="18766">
                  <c:v>8.8999999999999996E-2</c:v>
                </c:pt>
                <c:pt idx="18767">
                  <c:v>8.8999999999999996E-2</c:v>
                </c:pt>
                <c:pt idx="18768">
                  <c:v>8.8999999999999996E-2</c:v>
                </c:pt>
                <c:pt idx="18769">
                  <c:v>8.8999999999999996E-2</c:v>
                </c:pt>
                <c:pt idx="18770">
                  <c:v>8.7999999999999995E-2</c:v>
                </c:pt>
                <c:pt idx="18771">
                  <c:v>8.8999999999999996E-2</c:v>
                </c:pt>
                <c:pt idx="18772">
                  <c:v>8.8999999999999996E-2</c:v>
                </c:pt>
                <c:pt idx="18773">
                  <c:v>8.7999999999999995E-2</c:v>
                </c:pt>
                <c:pt idx="18774">
                  <c:v>8.7999999999999995E-2</c:v>
                </c:pt>
                <c:pt idx="18775">
                  <c:v>8.7999999999999995E-2</c:v>
                </c:pt>
                <c:pt idx="18776">
                  <c:v>8.7999999999999995E-2</c:v>
                </c:pt>
                <c:pt idx="18777">
                  <c:v>8.7999999999999995E-2</c:v>
                </c:pt>
                <c:pt idx="18778">
                  <c:v>8.8999999999999996E-2</c:v>
                </c:pt>
                <c:pt idx="18779">
                  <c:v>8.8999999999999996E-2</c:v>
                </c:pt>
                <c:pt idx="18780">
                  <c:v>8.8999999999999996E-2</c:v>
                </c:pt>
                <c:pt idx="18781">
                  <c:v>0.09</c:v>
                </c:pt>
                <c:pt idx="18782">
                  <c:v>0.09</c:v>
                </c:pt>
                <c:pt idx="18783">
                  <c:v>8.8999999999999996E-2</c:v>
                </c:pt>
                <c:pt idx="18784">
                  <c:v>8.8999999999999996E-2</c:v>
                </c:pt>
                <c:pt idx="18785">
                  <c:v>0.09</c:v>
                </c:pt>
                <c:pt idx="18786">
                  <c:v>8.8999999999999996E-2</c:v>
                </c:pt>
                <c:pt idx="18787">
                  <c:v>8.8999999999999996E-2</c:v>
                </c:pt>
                <c:pt idx="18788">
                  <c:v>8.8999999999999996E-2</c:v>
                </c:pt>
                <c:pt idx="18789">
                  <c:v>8.8999999999999996E-2</c:v>
                </c:pt>
                <c:pt idx="18790">
                  <c:v>8.8999999999999996E-2</c:v>
                </c:pt>
                <c:pt idx="18791">
                  <c:v>8.8999999999999996E-2</c:v>
                </c:pt>
                <c:pt idx="18792">
                  <c:v>8.8999999999999996E-2</c:v>
                </c:pt>
                <c:pt idx="18793">
                  <c:v>8.8999999999999996E-2</c:v>
                </c:pt>
                <c:pt idx="18794">
                  <c:v>8.8999999999999996E-2</c:v>
                </c:pt>
                <c:pt idx="18795">
                  <c:v>8.8999999999999996E-2</c:v>
                </c:pt>
                <c:pt idx="18796">
                  <c:v>8.8999999999999996E-2</c:v>
                </c:pt>
                <c:pt idx="18797">
                  <c:v>8.8999999999999996E-2</c:v>
                </c:pt>
                <c:pt idx="18798">
                  <c:v>8.8999999999999996E-2</c:v>
                </c:pt>
                <c:pt idx="18799">
                  <c:v>8.7999999999999995E-2</c:v>
                </c:pt>
                <c:pt idx="18800">
                  <c:v>8.7999999999999995E-2</c:v>
                </c:pt>
                <c:pt idx="18801">
                  <c:v>8.7999999999999995E-2</c:v>
                </c:pt>
                <c:pt idx="18802">
                  <c:v>8.7999999999999995E-2</c:v>
                </c:pt>
                <c:pt idx="18803">
                  <c:v>8.7999999999999995E-2</c:v>
                </c:pt>
                <c:pt idx="18804">
                  <c:v>8.7999999999999995E-2</c:v>
                </c:pt>
                <c:pt idx="18805">
                  <c:v>8.7999999999999995E-2</c:v>
                </c:pt>
                <c:pt idx="18806">
                  <c:v>8.7999999999999995E-2</c:v>
                </c:pt>
                <c:pt idx="18807">
                  <c:v>8.7999999999999995E-2</c:v>
                </c:pt>
                <c:pt idx="18808">
                  <c:v>8.7999999999999995E-2</c:v>
                </c:pt>
                <c:pt idx="18809">
                  <c:v>8.7999999999999995E-2</c:v>
                </c:pt>
                <c:pt idx="18810">
                  <c:v>8.7999999999999995E-2</c:v>
                </c:pt>
                <c:pt idx="18811">
                  <c:v>8.8999999999999996E-2</c:v>
                </c:pt>
                <c:pt idx="18812">
                  <c:v>8.6999999999999994E-2</c:v>
                </c:pt>
                <c:pt idx="18813">
                  <c:v>8.6999999999999994E-2</c:v>
                </c:pt>
                <c:pt idx="18814">
                  <c:v>8.7999999999999995E-2</c:v>
                </c:pt>
                <c:pt idx="18815">
                  <c:v>8.7999999999999995E-2</c:v>
                </c:pt>
                <c:pt idx="18816">
                  <c:v>8.6999999999999994E-2</c:v>
                </c:pt>
                <c:pt idx="18817">
                  <c:v>8.6999999999999994E-2</c:v>
                </c:pt>
                <c:pt idx="18818">
                  <c:v>8.7999999999999995E-2</c:v>
                </c:pt>
                <c:pt idx="18819">
                  <c:v>8.7999999999999995E-2</c:v>
                </c:pt>
                <c:pt idx="18820">
                  <c:v>8.7999999999999995E-2</c:v>
                </c:pt>
                <c:pt idx="18821">
                  <c:v>8.7999999999999995E-2</c:v>
                </c:pt>
                <c:pt idx="18822">
                  <c:v>8.7999999999999995E-2</c:v>
                </c:pt>
                <c:pt idx="18823">
                  <c:v>8.7999999999999995E-2</c:v>
                </c:pt>
                <c:pt idx="18824">
                  <c:v>8.7999999999999995E-2</c:v>
                </c:pt>
                <c:pt idx="18825">
                  <c:v>8.7999999999999995E-2</c:v>
                </c:pt>
                <c:pt idx="18826">
                  <c:v>8.6999999999999994E-2</c:v>
                </c:pt>
                <c:pt idx="18827">
                  <c:v>8.7999999999999995E-2</c:v>
                </c:pt>
                <c:pt idx="18828">
                  <c:v>8.7999999999999995E-2</c:v>
                </c:pt>
                <c:pt idx="18829">
                  <c:v>8.7999999999999995E-2</c:v>
                </c:pt>
                <c:pt idx="18830">
                  <c:v>8.7999999999999995E-2</c:v>
                </c:pt>
                <c:pt idx="18831">
                  <c:v>8.7999999999999995E-2</c:v>
                </c:pt>
                <c:pt idx="18832">
                  <c:v>8.6999999999999994E-2</c:v>
                </c:pt>
                <c:pt idx="18833">
                  <c:v>8.6999999999999994E-2</c:v>
                </c:pt>
                <c:pt idx="18834">
                  <c:v>8.5999999999999993E-2</c:v>
                </c:pt>
                <c:pt idx="18835">
                  <c:v>8.6999999999999994E-2</c:v>
                </c:pt>
                <c:pt idx="18836">
                  <c:v>8.6999999999999994E-2</c:v>
                </c:pt>
                <c:pt idx="18837">
                  <c:v>8.6999999999999994E-2</c:v>
                </c:pt>
                <c:pt idx="18838">
                  <c:v>8.6999999999999994E-2</c:v>
                </c:pt>
                <c:pt idx="18839">
                  <c:v>8.7999999999999995E-2</c:v>
                </c:pt>
                <c:pt idx="18840">
                  <c:v>8.6999999999999994E-2</c:v>
                </c:pt>
                <c:pt idx="18841">
                  <c:v>8.6999999999999994E-2</c:v>
                </c:pt>
                <c:pt idx="18842">
                  <c:v>8.6999999999999994E-2</c:v>
                </c:pt>
                <c:pt idx="18843">
                  <c:v>8.6999999999999994E-2</c:v>
                </c:pt>
                <c:pt idx="18844">
                  <c:v>8.6999999999999994E-2</c:v>
                </c:pt>
                <c:pt idx="18845">
                  <c:v>8.7999999999999995E-2</c:v>
                </c:pt>
                <c:pt idx="18846">
                  <c:v>8.7999999999999995E-2</c:v>
                </c:pt>
                <c:pt idx="18847">
                  <c:v>8.7999999999999995E-2</c:v>
                </c:pt>
                <c:pt idx="18848">
                  <c:v>8.7999999999999995E-2</c:v>
                </c:pt>
                <c:pt idx="18849">
                  <c:v>8.7999999999999995E-2</c:v>
                </c:pt>
                <c:pt idx="18850">
                  <c:v>8.6999999999999994E-2</c:v>
                </c:pt>
                <c:pt idx="18851">
                  <c:v>8.6999999999999994E-2</c:v>
                </c:pt>
                <c:pt idx="18852">
                  <c:v>8.6999999999999994E-2</c:v>
                </c:pt>
                <c:pt idx="18853">
                  <c:v>8.7999999999999995E-2</c:v>
                </c:pt>
                <c:pt idx="18854">
                  <c:v>8.7999999999999995E-2</c:v>
                </c:pt>
                <c:pt idx="18855">
                  <c:v>8.7999999999999995E-2</c:v>
                </c:pt>
                <c:pt idx="18856">
                  <c:v>8.6999999999999994E-2</c:v>
                </c:pt>
                <c:pt idx="18857">
                  <c:v>8.7999999999999995E-2</c:v>
                </c:pt>
                <c:pt idx="18858">
                  <c:v>8.6999999999999994E-2</c:v>
                </c:pt>
                <c:pt idx="18859">
                  <c:v>8.7999999999999995E-2</c:v>
                </c:pt>
                <c:pt idx="18860">
                  <c:v>8.7999999999999995E-2</c:v>
                </c:pt>
                <c:pt idx="18861">
                  <c:v>8.7999999999999995E-2</c:v>
                </c:pt>
                <c:pt idx="18862">
                  <c:v>8.6999999999999994E-2</c:v>
                </c:pt>
                <c:pt idx="18863">
                  <c:v>8.6999999999999994E-2</c:v>
                </c:pt>
                <c:pt idx="18864">
                  <c:v>8.7999999999999995E-2</c:v>
                </c:pt>
                <c:pt idx="18865">
                  <c:v>8.6999999999999994E-2</c:v>
                </c:pt>
                <c:pt idx="18866">
                  <c:v>8.6999999999999994E-2</c:v>
                </c:pt>
                <c:pt idx="18867">
                  <c:v>8.6999999999999994E-2</c:v>
                </c:pt>
                <c:pt idx="18868">
                  <c:v>8.6999999999999994E-2</c:v>
                </c:pt>
                <c:pt idx="18869">
                  <c:v>8.6999999999999994E-2</c:v>
                </c:pt>
                <c:pt idx="18870">
                  <c:v>8.7999999999999995E-2</c:v>
                </c:pt>
                <c:pt idx="18871">
                  <c:v>8.7999999999999995E-2</c:v>
                </c:pt>
                <c:pt idx="18872">
                  <c:v>8.6999999999999994E-2</c:v>
                </c:pt>
                <c:pt idx="18873">
                  <c:v>8.6999999999999994E-2</c:v>
                </c:pt>
                <c:pt idx="18874">
                  <c:v>8.6999999999999994E-2</c:v>
                </c:pt>
                <c:pt idx="18875">
                  <c:v>8.6999999999999994E-2</c:v>
                </c:pt>
                <c:pt idx="18876">
                  <c:v>8.6999999999999994E-2</c:v>
                </c:pt>
                <c:pt idx="18877">
                  <c:v>8.5999999999999993E-2</c:v>
                </c:pt>
                <c:pt idx="18878">
                  <c:v>8.6999999999999994E-2</c:v>
                </c:pt>
                <c:pt idx="18879">
                  <c:v>8.6999999999999994E-2</c:v>
                </c:pt>
                <c:pt idx="18880">
                  <c:v>8.6999999999999994E-2</c:v>
                </c:pt>
                <c:pt idx="18881">
                  <c:v>8.6999999999999994E-2</c:v>
                </c:pt>
                <c:pt idx="18882">
                  <c:v>8.6999999999999994E-2</c:v>
                </c:pt>
                <c:pt idx="18883">
                  <c:v>8.6999999999999994E-2</c:v>
                </c:pt>
                <c:pt idx="18884">
                  <c:v>8.7999999999999995E-2</c:v>
                </c:pt>
                <c:pt idx="18885">
                  <c:v>8.8999999999999996E-2</c:v>
                </c:pt>
                <c:pt idx="18886">
                  <c:v>8.8999999999999996E-2</c:v>
                </c:pt>
                <c:pt idx="18887">
                  <c:v>8.7999999999999995E-2</c:v>
                </c:pt>
                <c:pt idx="18888">
                  <c:v>8.8999999999999996E-2</c:v>
                </c:pt>
                <c:pt idx="18889">
                  <c:v>8.7999999999999995E-2</c:v>
                </c:pt>
                <c:pt idx="18890">
                  <c:v>8.8999999999999996E-2</c:v>
                </c:pt>
                <c:pt idx="18891">
                  <c:v>8.8999999999999996E-2</c:v>
                </c:pt>
                <c:pt idx="18892">
                  <c:v>8.8999999999999996E-2</c:v>
                </c:pt>
                <c:pt idx="18893">
                  <c:v>8.8999999999999996E-2</c:v>
                </c:pt>
                <c:pt idx="18894">
                  <c:v>8.8999999999999996E-2</c:v>
                </c:pt>
                <c:pt idx="18895">
                  <c:v>8.7999999999999995E-2</c:v>
                </c:pt>
                <c:pt idx="18896">
                  <c:v>8.8999999999999996E-2</c:v>
                </c:pt>
                <c:pt idx="18897">
                  <c:v>8.8999999999999996E-2</c:v>
                </c:pt>
                <c:pt idx="18898">
                  <c:v>8.8999999999999996E-2</c:v>
                </c:pt>
                <c:pt idx="18899">
                  <c:v>8.8999999999999996E-2</c:v>
                </c:pt>
                <c:pt idx="18900">
                  <c:v>8.8999999999999996E-2</c:v>
                </c:pt>
                <c:pt idx="18901">
                  <c:v>0.09</c:v>
                </c:pt>
                <c:pt idx="18902">
                  <c:v>8.8999999999999996E-2</c:v>
                </c:pt>
                <c:pt idx="18903">
                  <c:v>8.8999999999999996E-2</c:v>
                </c:pt>
                <c:pt idx="18904">
                  <c:v>8.8999999999999996E-2</c:v>
                </c:pt>
                <c:pt idx="18905">
                  <c:v>8.7999999999999995E-2</c:v>
                </c:pt>
                <c:pt idx="18906">
                  <c:v>8.7999999999999995E-2</c:v>
                </c:pt>
                <c:pt idx="18907">
                  <c:v>8.8999999999999996E-2</c:v>
                </c:pt>
                <c:pt idx="18908">
                  <c:v>8.8999999999999996E-2</c:v>
                </c:pt>
                <c:pt idx="18909">
                  <c:v>8.8999999999999996E-2</c:v>
                </c:pt>
                <c:pt idx="18910">
                  <c:v>8.8999999999999996E-2</c:v>
                </c:pt>
                <c:pt idx="18911">
                  <c:v>8.8999999999999996E-2</c:v>
                </c:pt>
                <c:pt idx="18912">
                  <c:v>8.8999999999999996E-2</c:v>
                </c:pt>
                <c:pt idx="18913">
                  <c:v>8.8999999999999996E-2</c:v>
                </c:pt>
                <c:pt idx="18914">
                  <c:v>8.8999999999999996E-2</c:v>
                </c:pt>
                <c:pt idx="18915">
                  <c:v>8.8999999999999996E-2</c:v>
                </c:pt>
                <c:pt idx="18916">
                  <c:v>8.8999999999999996E-2</c:v>
                </c:pt>
                <c:pt idx="18917">
                  <c:v>8.8999999999999996E-2</c:v>
                </c:pt>
                <c:pt idx="18918">
                  <c:v>8.8999999999999996E-2</c:v>
                </c:pt>
                <c:pt idx="18919">
                  <c:v>8.7999999999999995E-2</c:v>
                </c:pt>
                <c:pt idx="18920">
                  <c:v>8.8999999999999996E-2</c:v>
                </c:pt>
                <c:pt idx="18921">
                  <c:v>8.8999999999999996E-2</c:v>
                </c:pt>
                <c:pt idx="18922">
                  <c:v>8.8999999999999996E-2</c:v>
                </c:pt>
                <c:pt idx="18923">
                  <c:v>8.8999999999999996E-2</c:v>
                </c:pt>
                <c:pt idx="18924">
                  <c:v>8.7999999999999995E-2</c:v>
                </c:pt>
                <c:pt idx="18925">
                  <c:v>8.8999999999999996E-2</c:v>
                </c:pt>
                <c:pt idx="18926">
                  <c:v>8.8999999999999996E-2</c:v>
                </c:pt>
                <c:pt idx="18927">
                  <c:v>8.7999999999999995E-2</c:v>
                </c:pt>
                <c:pt idx="18928">
                  <c:v>8.7999999999999995E-2</c:v>
                </c:pt>
                <c:pt idx="18929">
                  <c:v>8.7999999999999995E-2</c:v>
                </c:pt>
                <c:pt idx="18930">
                  <c:v>8.7999999999999995E-2</c:v>
                </c:pt>
                <c:pt idx="18931">
                  <c:v>8.7999999999999995E-2</c:v>
                </c:pt>
                <c:pt idx="18932">
                  <c:v>8.7999999999999995E-2</c:v>
                </c:pt>
                <c:pt idx="18933">
                  <c:v>8.8999999999999996E-2</c:v>
                </c:pt>
                <c:pt idx="18934">
                  <c:v>8.7999999999999995E-2</c:v>
                </c:pt>
                <c:pt idx="18935">
                  <c:v>8.7999999999999995E-2</c:v>
                </c:pt>
                <c:pt idx="18936">
                  <c:v>8.7999999999999995E-2</c:v>
                </c:pt>
                <c:pt idx="18937">
                  <c:v>8.7999999999999995E-2</c:v>
                </c:pt>
                <c:pt idx="18938">
                  <c:v>8.8999999999999996E-2</c:v>
                </c:pt>
                <c:pt idx="18939">
                  <c:v>8.7999999999999995E-2</c:v>
                </c:pt>
                <c:pt idx="18940">
                  <c:v>8.6999999999999994E-2</c:v>
                </c:pt>
                <c:pt idx="18941">
                  <c:v>8.7999999999999995E-2</c:v>
                </c:pt>
                <c:pt idx="18942">
                  <c:v>8.7999999999999995E-2</c:v>
                </c:pt>
                <c:pt idx="18943">
                  <c:v>8.6999999999999994E-2</c:v>
                </c:pt>
                <c:pt idx="18944">
                  <c:v>8.7999999999999995E-2</c:v>
                </c:pt>
                <c:pt idx="18945">
                  <c:v>8.7999999999999995E-2</c:v>
                </c:pt>
                <c:pt idx="18946">
                  <c:v>8.7999999999999995E-2</c:v>
                </c:pt>
                <c:pt idx="18947">
                  <c:v>8.6999999999999994E-2</c:v>
                </c:pt>
                <c:pt idx="18948">
                  <c:v>8.6999999999999994E-2</c:v>
                </c:pt>
                <c:pt idx="18949">
                  <c:v>8.7999999999999995E-2</c:v>
                </c:pt>
                <c:pt idx="18950">
                  <c:v>8.7999999999999995E-2</c:v>
                </c:pt>
                <c:pt idx="18951">
                  <c:v>8.7999999999999995E-2</c:v>
                </c:pt>
                <c:pt idx="18952">
                  <c:v>8.7999999999999995E-2</c:v>
                </c:pt>
                <c:pt idx="18953">
                  <c:v>8.6999999999999994E-2</c:v>
                </c:pt>
                <c:pt idx="18954">
                  <c:v>8.7999999999999995E-2</c:v>
                </c:pt>
                <c:pt idx="18955">
                  <c:v>8.7999999999999995E-2</c:v>
                </c:pt>
                <c:pt idx="18956">
                  <c:v>8.7999999999999995E-2</c:v>
                </c:pt>
                <c:pt idx="18957">
                  <c:v>8.6999999999999994E-2</c:v>
                </c:pt>
                <c:pt idx="18958">
                  <c:v>8.7999999999999995E-2</c:v>
                </c:pt>
                <c:pt idx="18959">
                  <c:v>8.7999999999999995E-2</c:v>
                </c:pt>
                <c:pt idx="18960">
                  <c:v>8.7999999999999995E-2</c:v>
                </c:pt>
                <c:pt idx="18961">
                  <c:v>8.7999999999999995E-2</c:v>
                </c:pt>
                <c:pt idx="18962">
                  <c:v>8.6999999999999994E-2</c:v>
                </c:pt>
                <c:pt idx="18963">
                  <c:v>8.7999999999999995E-2</c:v>
                </c:pt>
                <c:pt idx="18964">
                  <c:v>8.6999999999999994E-2</c:v>
                </c:pt>
                <c:pt idx="18965">
                  <c:v>8.6999999999999994E-2</c:v>
                </c:pt>
                <c:pt idx="18966">
                  <c:v>8.6999999999999994E-2</c:v>
                </c:pt>
                <c:pt idx="18967">
                  <c:v>8.6999999999999994E-2</c:v>
                </c:pt>
                <c:pt idx="18968">
                  <c:v>8.7999999999999995E-2</c:v>
                </c:pt>
                <c:pt idx="18969">
                  <c:v>8.6999999999999994E-2</c:v>
                </c:pt>
                <c:pt idx="18970">
                  <c:v>8.6999999999999994E-2</c:v>
                </c:pt>
                <c:pt idx="18971">
                  <c:v>8.6999999999999994E-2</c:v>
                </c:pt>
                <c:pt idx="18972">
                  <c:v>8.6999999999999994E-2</c:v>
                </c:pt>
                <c:pt idx="18973">
                  <c:v>8.6999999999999994E-2</c:v>
                </c:pt>
                <c:pt idx="18974">
                  <c:v>8.5000000000000006E-2</c:v>
                </c:pt>
                <c:pt idx="18975">
                  <c:v>8.5999999999999993E-2</c:v>
                </c:pt>
                <c:pt idx="18976">
                  <c:v>8.7999999999999995E-2</c:v>
                </c:pt>
                <c:pt idx="18977">
                  <c:v>8.7999999999999995E-2</c:v>
                </c:pt>
                <c:pt idx="18978">
                  <c:v>8.6999999999999994E-2</c:v>
                </c:pt>
                <c:pt idx="18979">
                  <c:v>8.6999999999999994E-2</c:v>
                </c:pt>
                <c:pt idx="18980">
                  <c:v>8.6999999999999994E-2</c:v>
                </c:pt>
                <c:pt idx="18981">
                  <c:v>8.6999999999999994E-2</c:v>
                </c:pt>
                <c:pt idx="18982">
                  <c:v>8.6999999999999994E-2</c:v>
                </c:pt>
                <c:pt idx="18983">
                  <c:v>8.5999999999999993E-2</c:v>
                </c:pt>
                <c:pt idx="18984">
                  <c:v>8.6999999999999994E-2</c:v>
                </c:pt>
                <c:pt idx="18985">
                  <c:v>8.8999999999999996E-2</c:v>
                </c:pt>
                <c:pt idx="18986">
                  <c:v>8.8999999999999996E-2</c:v>
                </c:pt>
                <c:pt idx="18987">
                  <c:v>8.8999999999999996E-2</c:v>
                </c:pt>
                <c:pt idx="18988">
                  <c:v>8.7999999999999995E-2</c:v>
                </c:pt>
                <c:pt idx="18989">
                  <c:v>8.8999999999999996E-2</c:v>
                </c:pt>
                <c:pt idx="18990">
                  <c:v>8.7999999999999995E-2</c:v>
                </c:pt>
                <c:pt idx="18991">
                  <c:v>8.7999999999999995E-2</c:v>
                </c:pt>
                <c:pt idx="18992">
                  <c:v>8.8999999999999996E-2</c:v>
                </c:pt>
                <c:pt idx="18993">
                  <c:v>8.8999999999999996E-2</c:v>
                </c:pt>
                <c:pt idx="18994">
                  <c:v>8.8999999999999996E-2</c:v>
                </c:pt>
                <c:pt idx="18995">
                  <c:v>8.8999999999999996E-2</c:v>
                </c:pt>
                <c:pt idx="18996">
                  <c:v>8.8999999999999996E-2</c:v>
                </c:pt>
                <c:pt idx="18997">
                  <c:v>8.8999999999999996E-2</c:v>
                </c:pt>
                <c:pt idx="18998">
                  <c:v>8.8999999999999996E-2</c:v>
                </c:pt>
                <c:pt idx="18999">
                  <c:v>8.8999999999999996E-2</c:v>
                </c:pt>
                <c:pt idx="19000">
                  <c:v>8.8999999999999996E-2</c:v>
                </c:pt>
                <c:pt idx="19001">
                  <c:v>8.8999999999999996E-2</c:v>
                </c:pt>
                <c:pt idx="19002">
                  <c:v>0.09</c:v>
                </c:pt>
                <c:pt idx="19003">
                  <c:v>0.09</c:v>
                </c:pt>
                <c:pt idx="19004">
                  <c:v>8.8999999999999996E-2</c:v>
                </c:pt>
                <c:pt idx="19005">
                  <c:v>8.8999999999999996E-2</c:v>
                </c:pt>
                <c:pt idx="19006">
                  <c:v>8.8999999999999996E-2</c:v>
                </c:pt>
                <c:pt idx="19007">
                  <c:v>8.8999999999999996E-2</c:v>
                </c:pt>
                <c:pt idx="19008">
                  <c:v>8.8999999999999996E-2</c:v>
                </c:pt>
                <c:pt idx="19009">
                  <c:v>0.09</c:v>
                </c:pt>
                <c:pt idx="19010">
                  <c:v>0.09</c:v>
                </c:pt>
                <c:pt idx="19011">
                  <c:v>0.09</c:v>
                </c:pt>
                <c:pt idx="19012">
                  <c:v>8.8999999999999996E-2</c:v>
                </c:pt>
                <c:pt idx="19013">
                  <c:v>8.8999999999999996E-2</c:v>
                </c:pt>
                <c:pt idx="19014">
                  <c:v>8.7999999999999995E-2</c:v>
                </c:pt>
                <c:pt idx="19015">
                  <c:v>8.8999999999999996E-2</c:v>
                </c:pt>
                <c:pt idx="19016">
                  <c:v>8.8999999999999996E-2</c:v>
                </c:pt>
                <c:pt idx="19017">
                  <c:v>8.7999999999999995E-2</c:v>
                </c:pt>
                <c:pt idx="19018">
                  <c:v>8.7999999999999995E-2</c:v>
                </c:pt>
                <c:pt idx="19019">
                  <c:v>8.8999999999999996E-2</c:v>
                </c:pt>
                <c:pt idx="19020">
                  <c:v>8.8999999999999996E-2</c:v>
                </c:pt>
                <c:pt idx="19021">
                  <c:v>8.8999999999999996E-2</c:v>
                </c:pt>
                <c:pt idx="19022">
                  <c:v>8.8999999999999996E-2</c:v>
                </c:pt>
                <c:pt idx="19023">
                  <c:v>8.8999999999999996E-2</c:v>
                </c:pt>
                <c:pt idx="19024">
                  <c:v>8.8999999999999996E-2</c:v>
                </c:pt>
                <c:pt idx="19025">
                  <c:v>8.8999999999999996E-2</c:v>
                </c:pt>
                <c:pt idx="19026">
                  <c:v>8.7999999999999995E-2</c:v>
                </c:pt>
                <c:pt idx="19027">
                  <c:v>8.7999999999999995E-2</c:v>
                </c:pt>
                <c:pt idx="19028">
                  <c:v>8.7999999999999995E-2</c:v>
                </c:pt>
                <c:pt idx="19029">
                  <c:v>8.8999999999999996E-2</c:v>
                </c:pt>
                <c:pt idx="19030">
                  <c:v>8.8999999999999996E-2</c:v>
                </c:pt>
                <c:pt idx="19031">
                  <c:v>8.7999999999999995E-2</c:v>
                </c:pt>
                <c:pt idx="19032">
                  <c:v>8.8999999999999996E-2</c:v>
                </c:pt>
                <c:pt idx="19033">
                  <c:v>8.8999999999999996E-2</c:v>
                </c:pt>
                <c:pt idx="19034">
                  <c:v>8.7999999999999995E-2</c:v>
                </c:pt>
                <c:pt idx="19035">
                  <c:v>8.7999999999999995E-2</c:v>
                </c:pt>
                <c:pt idx="19036">
                  <c:v>8.7999999999999995E-2</c:v>
                </c:pt>
                <c:pt idx="19037">
                  <c:v>8.7999999999999995E-2</c:v>
                </c:pt>
                <c:pt idx="19038">
                  <c:v>8.7999999999999995E-2</c:v>
                </c:pt>
                <c:pt idx="19039">
                  <c:v>8.8999999999999996E-2</c:v>
                </c:pt>
                <c:pt idx="19040">
                  <c:v>8.6999999999999994E-2</c:v>
                </c:pt>
                <c:pt idx="19041">
                  <c:v>8.7999999999999995E-2</c:v>
                </c:pt>
                <c:pt idx="19042">
                  <c:v>8.7999999999999995E-2</c:v>
                </c:pt>
                <c:pt idx="19043">
                  <c:v>8.7999999999999995E-2</c:v>
                </c:pt>
                <c:pt idx="19044">
                  <c:v>8.7999999999999995E-2</c:v>
                </c:pt>
                <c:pt idx="19045">
                  <c:v>8.7999999999999995E-2</c:v>
                </c:pt>
                <c:pt idx="19046">
                  <c:v>8.7999999999999995E-2</c:v>
                </c:pt>
                <c:pt idx="19047">
                  <c:v>8.7999999999999995E-2</c:v>
                </c:pt>
                <c:pt idx="19048">
                  <c:v>8.8999999999999996E-2</c:v>
                </c:pt>
                <c:pt idx="19049">
                  <c:v>8.7999999999999995E-2</c:v>
                </c:pt>
                <c:pt idx="19050">
                  <c:v>8.6999999999999994E-2</c:v>
                </c:pt>
                <c:pt idx="19051">
                  <c:v>8.6999999999999994E-2</c:v>
                </c:pt>
                <c:pt idx="19052">
                  <c:v>8.6999999999999994E-2</c:v>
                </c:pt>
                <c:pt idx="19053">
                  <c:v>8.6999999999999994E-2</c:v>
                </c:pt>
                <c:pt idx="19054">
                  <c:v>8.6999999999999994E-2</c:v>
                </c:pt>
                <c:pt idx="19055">
                  <c:v>8.7999999999999995E-2</c:v>
                </c:pt>
                <c:pt idx="19056">
                  <c:v>8.7999999999999995E-2</c:v>
                </c:pt>
                <c:pt idx="19057">
                  <c:v>8.7999999999999995E-2</c:v>
                </c:pt>
                <c:pt idx="19058">
                  <c:v>8.7999999999999995E-2</c:v>
                </c:pt>
                <c:pt idx="19059">
                  <c:v>8.7999999999999995E-2</c:v>
                </c:pt>
                <c:pt idx="19060">
                  <c:v>8.6999999999999994E-2</c:v>
                </c:pt>
                <c:pt idx="19061">
                  <c:v>8.7999999999999995E-2</c:v>
                </c:pt>
                <c:pt idx="19062">
                  <c:v>8.6999999999999994E-2</c:v>
                </c:pt>
                <c:pt idx="19063">
                  <c:v>8.7999999999999995E-2</c:v>
                </c:pt>
                <c:pt idx="19064">
                  <c:v>8.6999999999999994E-2</c:v>
                </c:pt>
                <c:pt idx="19065">
                  <c:v>8.6999999999999994E-2</c:v>
                </c:pt>
                <c:pt idx="19066">
                  <c:v>8.7999999999999995E-2</c:v>
                </c:pt>
                <c:pt idx="19067">
                  <c:v>8.7999999999999995E-2</c:v>
                </c:pt>
                <c:pt idx="19068">
                  <c:v>8.7999999999999995E-2</c:v>
                </c:pt>
                <c:pt idx="19069">
                  <c:v>8.6999999999999994E-2</c:v>
                </c:pt>
                <c:pt idx="19070">
                  <c:v>8.7999999999999995E-2</c:v>
                </c:pt>
                <c:pt idx="19071">
                  <c:v>8.8999999999999996E-2</c:v>
                </c:pt>
                <c:pt idx="19072">
                  <c:v>8.6999999999999994E-2</c:v>
                </c:pt>
                <c:pt idx="19073">
                  <c:v>8.6999999999999994E-2</c:v>
                </c:pt>
                <c:pt idx="19074">
                  <c:v>8.6999999999999994E-2</c:v>
                </c:pt>
                <c:pt idx="19075">
                  <c:v>8.6999999999999994E-2</c:v>
                </c:pt>
                <c:pt idx="19076">
                  <c:v>8.6999999999999994E-2</c:v>
                </c:pt>
                <c:pt idx="19077">
                  <c:v>8.6999999999999994E-2</c:v>
                </c:pt>
                <c:pt idx="19078">
                  <c:v>8.6999999999999994E-2</c:v>
                </c:pt>
                <c:pt idx="19079">
                  <c:v>8.6999999999999994E-2</c:v>
                </c:pt>
                <c:pt idx="19080">
                  <c:v>8.7999999999999995E-2</c:v>
                </c:pt>
                <c:pt idx="19081">
                  <c:v>8.6999999999999994E-2</c:v>
                </c:pt>
                <c:pt idx="19082">
                  <c:v>8.7999999999999995E-2</c:v>
                </c:pt>
                <c:pt idx="19083">
                  <c:v>8.8999999999999996E-2</c:v>
                </c:pt>
                <c:pt idx="19084">
                  <c:v>8.7999999999999995E-2</c:v>
                </c:pt>
                <c:pt idx="19085">
                  <c:v>8.8999999999999996E-2</c:v>
                </c:pt>
                <c:pt idx="19086">
                  <c:v>8.8999999999999996E-2</c:v>
                </c:pt>
                <c:pt idx="19087">
                  <c:v>8.8999999999999996E-2</c:v>
                </c:pt>
                <c:pt idx="19088">
                  <c:v>8.8999999999999996E-2</c:v>
                </c:pt>
                <c:pt idx="19089">
                  <c:v>0.09</c:v>
                </c:pt>
                <c:pt idx="19090">
                  <c:v>8.8999999999999996E-2</c:v>
                </c:pt>
                <c:pt idx="19091">
                  <c:v>8.7999999999999995E-2</c:v>
                </c:pt>
                <c:pt idx="19092">
                  <c:v>8.8999999999999996E-2</c:v>
                </c:pt>
                <c:pt idx="19093">
                  <c:v>8.8999999999999996E-2</c:v>
                </c:pt>
                <c:pt idx="19094">
                  <c:v>0.09</c:v>
                </c:pt>
                <c:pt idx="19095">
                  <c:v>0.09</c:v>
                </c:pt>
                <c:pt idx="19096">
                  <c:v>8.8999999999999996E-2</c:v>
                </c:pt>
                <c:pt idx="19097">
                  <c:v>8.7999999999999995E-2</c:v>
                </c:pt>
                <c:pt idx="19098">
                  <c:v>8.8999999999999996E-2</c:v>
                </c:pt>
                <c:pt idx="19099">
                  <c:v>8.8999999999999996E-2</c:v>
                </c:pt>
                <c:pt idx="19100">
                  <c:v>8.8999999999999996E-2</c:v>
                </c:pt>
                <c:pt idx="19101">
                  <c:v>8.8999999999999996E-2</c:v>
                </c:pt>
                <c:pt idx="19102">
                  <c:v>8.7999999999999995E-2</c:v>
                </c:pt>
                <c:pt idx="19103">
                  <c:v>8.8999999999999996E-2</c:v>
                </c:pt>
                <c:pt idx="19104">
                  <c:v>8.7999999999999995E-2</c:v>
                </c:pt>
                <c:pt idx="19105">
                  <c:v>8.8999999999999996E-2</c:v>
                </c:pt>
                <c:pt idx="19106">
                  <c:v>8.8999999999999996E-2</c:v>
                </c:pt>
                <c:pt idx="19107">
                  <c:v>0.09</c:v>
                </c:pt>
                <c:pt idx="19108">
                  <c:v>8.8999999999999996E-2</c:v>
                </c:pt>
                <c:pt idx="19109">
                  <c:v>8.8999999999999996E-2</c:v>
                </c:pt>
                <c:pt idx="19110">
                  <c:v>8.8999999999999996E-2</c:v>
                </c:pt>
                <c:pt idx="19111">
                  <c:v>8.8999999999999996E-2</c:v>
                </c:pt>
                <c:pt idx="19112">
                  <c:v>8.8999999999999996E-2</c:v>
                </c:pt>
                <c:pt idx="19113">
                  <c:v>8.8999999999999996E-2</c:v>
                </c:pt>
                <c:pt idx="19114">
                  <c:v>8.8999999999999996E-2</c:v>
                </c:pt>
                <c:pt idx="19115">
                  <c:v>0.09</c:v>
                </c:pt>
                <c:pt idx="19116">
                  <c:v>8.8999999999999996E-2</c:v>
                </c:pt>
                <c:pt idx="19117">
                  <c:v>8.8999999999999996E-2</c:v>
                </c:pt>
                <c:pt idx="19118">
                  <c:v>8.7999999999999995E-2</c:v>
                </c:pt>
                <c:pt idx="19119">
                  <c:v>8.8999999999999996E-2</c:v>
                </c:pt>
                <c:pt idx="19120">
                  <c:v>8.8999999999999996E-2</c:v>
                </c:pt>
                <c:pt idx="19121">
                  <c:v>8.8999999999999996E-2</c:v>
                </c:pt>
                <c:pt idx="19122">
                  <c:v>8.8999999999999996E-2</c:v>
                </c:pt>
                <c:pt idx="19123">
                  <c:v>8.8999999999999996E-2</c:v>
                </c:pt>
                <c:pt idx="19124">
                  <c:v>8.7999999999999995E-2</c:v>
                </c:pt>
                <c:pt idx="19125">
                  <c:v>8.7999999999999995E-2</c:v>
                </c:pt>
                <c:pt idx="19126">
                  <c:v>8.7999999999999995E-2</c:v>
                </c:pt>
                <c:pt idx="19127">
                  <c:v>8.6999999999999994E-2</c:v>
                </c:pt>
                <c:pt idx="19128">
                  <c:v>8.6999999999999994E-2</c:v>
                </c:pt>
                <c:pt idx="19129">
                  <c:v>8.6999999999999994E-2</c:v>
                </c:pt>
                <c:pt idx="19130">
                  <c:v>8.7999999999999995E-2</c:v>
                </c:pt>
                <c:pt idx="19131">
                  <c:v>8.7999999999999995E-2</c:v>
                </c:pt>
                <c:pt idx="19132">
                  <c:v>8.7999999999999995E-2</c:v>
                </c:pt>
                <c:pt idx="19133">
                  <c:v>8.8999999999999996E-2</c:v>
                </c:pt>
                <c:pt idx="19134">
                  <c:v>8.8999999999999996E-2</c:v>
                </c:pt>
                <c:pt idx="19135">
                  <c:v>0.09</c:v>
                </c:pt>
                <c:pt idx="19136">
                  <c:v>8.8999999999999996E-2</c:v>
                </c:pt>
                <c:pt idx="19137">
                  <c:v>8.7999999999999995E-2</c:v>
                </c:pt>
                <c:pt idx="19138">
                  <c:v>8.8999999999999996E-2</c:v>
                </c:pt>
                <c:pt idx="19139">
                  <c:v>8.8999999999999996E-2</c:v>
                </c:pt>
                <c:pt idx="19140">
                  <c:v>8.8999999999999996E-2</c:v>
                </c:pt>
                <c:pt idx="19141">
                  <c:v>8.8999999999999996E-2</c:v>
                </c:pt>
                <c:pt idx="19142">
                  <c:v>8.7999999999999995E-2</c:v>
                </c:pt>
                <c:pt idx="19143">
                  <c:v>8.8999999999999996E-2</c:v>
                </c:pt>
                <c:pt idx="19144">
                  <c:v>8.8999999999999996E-2</c:v>
                </c:pt>
                <c:pt idx="19145">
                  <c:v>8.7999999999999995E-2</c:v>
                </c:pt>
                <c:pt idx="19146">
                  <c:v>8.8999999999999996E-2</c:v>
                </c:pt>
                <c:pt idx="19147">
                  <c:v>8.7999999999999995E-2</c:v>
                </c:pt>
                <c:pt idx="19148">
                  <c:v>8.6999999999999994E-2</c:v>
                </c:pt>
                <c:pt idx="19149">
                  <c:v>8.6999999999999994E-2</c:v>
                </c:pt>
                <c:pt idx="19150">
                  <c:v>8.7999999999999995E-2</c:v>
                </c:pt>
                <c:pt idx="19151">
                  <c:v>8.7999999999999995E-2</c:v>
                </c:pt>
                <c:pt idx="19152">
                  <c:v>8.7999999999999995E-2</c:v>
                </c:pt>
                <c:pt idx="19153">
                  <c:v>8.6999999999999994E-2</c:v>
                </c:pt>
                <c:pt idx="19154">
                  <c:v>8.6999999999999994E-2</c:v>
                </c:pt>
                <c:pt idx="19155">
                  <c:v>8.7999999999999995E-2</c:v>
                </c:pt>
                <c:pt idx="19156">
                  <c:v>8.6999999999999994E-2</c:v>
                </c:pt>
                <c:pt idx="19157">
                  <c:v>8.6999999999999994E-2</c:v>
                </c:pt>
                <c:pt idx="19158">
                  <c:v>8.6999999999999994E-2</c:v>
                </c:pt>
                <c:pt idx="19159">
                  <c:v>8.7999999999999995E-2</c:v>
                </c:pt>
                <c:pt idx="19160">
                  <c:v>8.7999999999999995E-2</c:v>
                </c:pt>
                <c:pt idx="19161">
                  <c:v>8.5999999999999993E-2</c:v>
                </c:pt>
                <c:pt idx="19162">
                  <c:v>8.6999999999999994E-2</c:v>
                </c:pt>
                <c:pt idx="19163">
                  <c:v>8.7999999999999995E-2</c:v>
                </c:pt>
                <c:pt idx="19164">
                  <c:v>8.6999999999999994E-2</c:v>
                </c:pt>
                <c:pt idx="19165">
                  <c:v>8.6999999999999994E-2</c:v>
                </c:pt>
                <c:pt idx="19166">
                  <c:v>8.6999999999999994E-2</c:v>
                </c:pt>
                <c:pt idx="19167">
                  <c:v>8.6999999999999994E-2</c:v>
                </c:pt>
                <c:pt idx="19168">
                  <c:v>8.6999999999999994E-2</c:v>
                </c:pt>
                <c:pt idx="19169">
                  <c:v>8.7999999999999995E-2</c:v>
                </c:pt>
                <c:pt idx="19170">
                  <c:v>8.7999999999999995E-2</c:v>
                </c:pt>
                <c:pt idx="19171">
                  <c:v>8.7999999999999995E-2</c:v>
                </c:pt>
                <c:pt idx="19172">
                  <c:v>8.7999999999999995E-2</c:v>
                </c:pt>
                <c:pt idx="19173">
                  <c:v>8.7999999999999995E-2</c:v>
                </c:pt>
                <c:pt idx="19174">
                  <c:v>8.7999999999999995E-2</c:v>
                </c:pt>
                <c:pt idx="19175">
                  <c:v>8.8999999999999996E-2</c:v>
                </c:pt>
                <c:pt idx="19176">
                  <c:v>8.7999999999999995E-2</c:v>
                </c:pt>
                <c:pt idx="19177">
                  <c:v>8.7999999999999995E-2</c:v>
                </c:pt>
                <c:pt idx="19178">
                  <c:v>8.7999999999999995E-2</c:v>
                </c:pt>
                <c:pt idx="19179">
                  <c:v>8.8999999999999996E-2</c:v>
                </c:pt>
                <c:pt idx="19180">
                  <c:v>8.7999999999999995E-2</c:v>
                </c:pt>
                <c:pt idx="19181">
                  <c:v>8.7999999999999995E-2</c:v>
                </c:pt>
                <c:pt idx="19182">
                  <c:v>8.8999999999999996E-2</c:v>
                </c:pt>
                <c:pt idx="19183">
                  <c:v>8.8999999999999996E-2</c:v>
                </c:pt>
                <c:pt idx="19184">
                  <c:v>8.8999999999999996E-2</c:v>
                </c:pt>
                <c:pt idx="19185">
                  <c:v>8.7999999999999995E-2</c:v>
                </c:pt>
                <c:pt idx="19186">
                  <c:v>8.7999999999999995E-2</c:v>
                </c:pt>
                <c:pt idx="19187">
                  <c:v>8.6999999999999994E-2</c:v>
                </c:pt>
                <c:pt idx="19188">
                  <c:v>8.7999999999999995E-2</c:v>
                </c:pt>
                <c:pt idx="19189">
                  <c:v>8.7999999999999995E-2</c:v>
                </c:pt>
                <c:pt idx="19190">
                  <c:v>8.6999999999999994E-2</c:v>
                </c:pt>
                <c:pt idx="19191">
                  <c:v>8.6999999999999994E-2</c:v>
                </c:pt>
                <c:pt idx="19192">
                  <c:v>8.6999999999999994E-2</c:v>
                </c:pt>
                <c:pt idx="19193">
                  <c:v>8.6999999999999994E-2</c:v>
                </c:pt>
                <c:pt idx="19194">
                  <c:v>8.6999999999999994E-2</c:v>
                </c:pt>
                <c:pt idx="19195">
                  <c:v>8.6999999999999994E-2</c:v>
                </c:pt>
                <c:pt idx="19196">
                  <c:v>8.6999999999999994E-2</c:v>
                </c:pt>
                <c:pt idx="19197">
                  <c:v>8.6999999999999994E-2</c:v>
                </c:pt>
                <c:pt idx="19198">
                  <c:v>8.6999999999999994E-2</c:v>
                </c:pt>
                <c:pt idx="19199">
                  <c:v>8.6999999999999994E-2</c:v>
                </c:pt>
                <c:pt idx="19200">
                  <c:v>8.6999999999999994E-2</c:v>
                </c:pt>
                <c:pt idx="19201">
                  <c:v>8.6999999999999994E-2</c:v>
                </c:pt>
                <c:pt idx="19202">
                  <c:v>8.6999999999999994E-2</c:v>
                </c:pt>
                <c:pt idx="19203">
                  <c:v>8.6999999999999994E-2</c:v>
                </c:pt>
                <c:pt idx="19204">
                  <c:v>8.5999999999999993E-2</c:v>
                </c:pt>
                <c:pt idx="19205">
                  <c:v>8.6999999999999994E-2</c:v>
                </c:pt>
                <c:pt idx="19206">
                  <c:v>8.6999999999999994E-2</c:v>
                </c:pt>
                <c:pt idx="19207">
                  <c:v>8.6999999999999994E-2</c:v>
                </c:pt>
                <c:pt idx="19208">
                  <c:v>8.6999999999999994E-2</c:v>
                </c:pt>
                <c:pt idx="19209">
                  <c:v>8.6999999999999994E-2</c:v>
                </c:pt>
                <c:pt idx="19210">
                  <c:v>8.5999999999999993E-2</c:v>
                </c:pt>
                <c:pt idx="19211">
                  <c:v>8.6999999999999994E-2</c:v>
                </c:pt>
                <c:pt idx="19212">
                  <c:v>8.6999999999999994E-2</c:v>
                </c:pt>
                <c:pt idx="19213">
                  <c:v>8.6999999999999994E-2</c:v>
                </c:pt>
                <c:pt idx="19214">
                  <c:v>8.6999999999999994E-2</c:v>
                </c:pt>
                <c:pt idx="19215">
                  <c:v>8.6999999999999994E-2</c:v>
                </c:pt>
                <c:pt idx="19216">
                  <c:v>8.7999999999999995E-2</c:v>
                </c:pt>
                <c:pt idx="19217">
                  <c:v>8.7999999999999995E-2</c:v>
                </c:pt>
                <c:pt idx="19218">
                  <c:v>8.6999999999999994E-2</c:v>
                </c:pt>
                <c:pt idx="19219">
                  <c:v>8.6999999999999994E-2</c:v>
                </c:pt>
                <c:pt idx="19220">
                  <c:v>8.7999999999999995E-2</c:v>
                </c:pt>
                <c:pt idx="19221">
                  <c:v>8.7999999999999995E-2</c:v>
                </c:pt>
                <c:pt idx="19222">
                  <c:v>8.7999999999999995E-2</c:v>
                </c:pt>
                <c:pt idx="19223">
                  <c:v>8.7999999999999995E-2</c:v>
                </c:pt>
                <c:pt idx="19224">
                  <c:v>8.7999999999999995E-2</c:v>
                </c:pt>
                <c:pt idx="19225">
                  <c:v>8.7999999999999995E-2</c:v>
                </c:pt>
                <c:pt idx="19226">
                  <c:v>8.7999999999999995E-2</c:v>
                </c:pt>
                <c:pt idx="19227">
                  <c:v>8.6999999999999994E-2</c:v>
                </c:pt>
                <c:pt idx="19228">
                  <c:v>8.7999999999999995E-2</c:v>
                </c:pt>
                <c:pt idx="19229">
                  <c:v>8.7999999999999995E-2</c:v>
                </c:pt>
                <c:pt idx="19230">
                  <c:v>8.7999999999999995E-2</c:v>
                </c:pt>
                <c:pt idx="19231">
                  <c:v>8.7999999999999995E-2</c:v>
                </c:pt>
                <c:pt idx="19232">
                  <c:v>8.6999999999999994E-2</c:v>
                </c:pt>
                <c:pt idx="19233">
                  <c:v>8.7999999999999995E-2</c:v>
                </c:pt>
                <c:pt idx="19234">
                  <c:v>8.7999999999999995E-2</c:v>
                </c:pt>
                <c:pt idx="19235">
                  <c:v>8.6999999999999994E-2</c:v>
                </c:pt>
                <c:pt idx="19236">
                  <c:v>8.6999999999999994E-2</c:v>
                </c:pt>
                <c:pt idx="19237">
                  <c:v>8.6999999999999994E-2</c:v>
                </c:pt>
                <c:pt idx="19238">
                  <c:v>8.6999999999999994E-2</c:v>
                </c:pt>
                <c:pt idx="19239">
                  <c:v>8.6999999999999994E-2</c:v>
                </c:pt>
                <c:pt idx="19240">
                  <c:v>8.6999999999999994E-2</c:v>
                </c:pt>
                <c:pt idx="19241">
                  <c:v>8.6999999999999994E-2</c:v>
                </c:pt>
                <c:pt idx="19242">
                  <c:v>8.6999999999999994E-2</c:v>
                </c:pt>
                <c:pt idx="19243">
                  <c:v>8.6999999999999994E-2</c:v>
                </c:pt>
                <c:pt idx="19244">
                  <c:v>8.6999999999999994E-2</c:v>
                </c:pt>
                <c:pt idx="19245">
                  <c:v>8.6999999999999994E-2</c:v>
                </c:pt>
                <c:pt idx="19246">
                  <c:v>8.6999999999999994E-2</c:v>
                </c:pt>
                <c:pt idx="19247">
                  <c:v>8.5999999999999993E-2</c:v>
                </c:pt>
                <c:pt idx="19248">
                  <c:v>8.5999999999999993E-2</c:v>
                </c:pt>
                <c:pt idx="19249">
                  <c:v>8.6999999999999994E-2</c:v>
                </c:pt>
                <c:pt idx="19250">
                  <c:v>8.5999999999999993E-2</c:v>
                </c:pt>
                <c:pt idx="19251">
                  <c:v>8.6999999999999994E-2</c:v>
                </c:pt>
                <c:pt idx="19252">
                  <c:v>8.6999999999999994E-2</c:v>
                </c:pt>
                <c:pt idx="19253">
                  <c:v>8.6999999999999994E-2</c:v>
                </c:pt>
                <c:pt idx="19254">
                  <c:v>8.5999999999999993E-2</c:v>
                </c:pt>
                <c:pt idx="19255">
                  <c:v>8.5999999999999993E-2</c:v>
                </c:pt>
                <c:pt idx="19256">
                  <c:v>8.5999999999999993E-2</c:v>
                </c:pt>
                <c:pt idx="19257">
                  <c:v>8.6999999999999994E-2</c:v>
                </c:pt>
                <c:pt idx="19258">
                  <c:v>8.5999999999999993E-2</c:v>
                </c:pt>
                <c:pt idx="19259">
                  <c:v>8.5999999999999993E-2</c:v>
                </c:pt>
                <c:pt idx="19260">
                  <c:v>8.6999999999999994E-2</c:v>
                </c:pt>
                <c:pt idx="19261">
                  <c:v>8.6999999999999994E-2</c:v>
                </c:pt>
                <c:pt idx="19262">
                  <c:v>8.5999999999999993E-2</c:v>
                </c:pt>
                <c:pt idx="19263">
                  <c:v>8.5999999999999993E-2</c:v>
                </c:pt>
                <c:pt idx="19264">
                  <c:v>8.5999999999999993E-2</c:v>
                </c:pt>
                <c:pt idx="19265">
                  <c:v>8.5999999999999993E-2</c:v>
                </c:pt>
                <c:pt idx="19266">
                  <c:v>8.5999999999999993E-2</c:v>
                </c:pt>
                <c:pt idx="19267">
                  <c:v>8.5999999999999993E-2</c:v>
                </c:pt>
                <c:pt idx="19268">
                  <c:v>8.5999999999999993E-2</c:v>
                </c:pt>
                <c:pt idx="19269">
                  <c:v>8.5000000000000006E-2</c:v>
                </c:pt>
                <c:pt idx="19270">
                  <c:v>8.5999999999999993E-2</c:v>
                </c:pt>
                <c:pt idx="19271">
                  <c:v>8.5999999999999993E-2</c:v>
                </c:pt>
                <c:pt idx="19272">
                  <c:v>8.5999999999999993E-2</c:v>
                </c:pt>
                <c:pt idx="19273">
                  <c:v>8.5999999999999993E-2</c:v>
                </c:pt>
                <c:pt idx="19274">
                  <c:v>8.5999999999999993E-2</c:v>
                </c:pt>
                <c:pt idx="19275">
                  <c:v>8.5999999999999993E-2</c:v>
                </c:pt>
                <c:pt idx="19276">
                  <c:v>8.5999999999999993E-2</c:v>
                </c:pt>
                <c:pt idx="19277">
                  <c:v>8.5999999999999993E-2</c:v>
                </c:pt>
                <c:pt idx="19278">
                  <c:v>8.5000000000000006E-2</c:v>
                </c:pt>
                <c:pt idx="19279">
                  <c:v>8.5999999999999993E-2</c:v>
                </c:pt>
                <c:pt idx="19280">
                  <c:v>8.5999999999999993E-2</c:v>
                </c:pt>
                <c:pt idx="19281">
                  <c:v>8.5999999999999993E-2</c:v>
                </c:pt>
                <c:pt idx="19282">
                  <c:v>8.6999999999999994E-2</c:v>
                </c:pt>
                <c:pt idx="19283">
                  <c:v>8.6999999999999994E-2</c:v>
                </c:pt>
                <c:pt idx="19284">
                  <c:v>8.6999999999999994E-2</c:v>
                </c:pt>
                <c:pt idx="19285">
                  <c:v>8.7999999999999995E-2</c:v>
                </c:pt>
                <c:pt idx="19286">
                  <c:v>8.7999999999999995E-2</c:v>
                </c:pt>
                <c:pt idx="19287">
                  <c:v>8.7999999999999995E-2</c:v>
                </c:pt>
                <c:pt idx="19288">
                  <c:v>8.7999999999999995E-2</c:v>
                </c:pt>
                <c:pt idx="19289">
                  <c:v>8.7999999999999995E-2</c:v>
                </c:pt>
                <c:pt idx="19290">
                  <c:v>8.8999999999999996E-2</c:v>
                </c:pt>
                <c:pt idx="19291">
                  <c:v>8.7999999999999995E-2</c:v>
                </c:pt>
                <c:pt idx="19292">
                  <c:v>8.7999999999999995E-2</c:v>
                </c:pt>
                <c:pt idx="19293">
                  <c:v>8.6999999999999994E-2</c:v>
                </c:pt>
                <c:pt idx="19294">
                  <c:v>8.7999999999999995E-2</c:v>
                </c:pt>
                <c:pt idx="19295">
                  <c:v>8.6999999999999994E-2</c:v>
                </c:pt>
                <c:pt idx="19296">
                  <c:v>8.7999999999999995E-2</c:v>
                </c:pt>
                <c:pt idx="19297">
                  <c:v>8.7999999999999995E-2</c:v>
                </c:pt>
                <c:pt idx="19298">
                  <c:v>8.7999999999999995E-2</c:v>
                </c:pt>
                <c:pt idx="19299">
                  <c:v>8.6999999999999994E-2</c:v>
                </c:pt>
                <c:pt idx="19300">
                  <c:v>8.6999999999999994E-2</c:v>
                </c:pt>
                <c:pt idx="19301">
                  <c:v>8.6999999999999994E-2</c:v>
                </c:pt>
                <c:pt idx="19302">
                  <c:v>8.6999999999999994E-2</c:v>
                </c:pt>
                <c:pt idx="19303">
                  <c:v>8.6999999999999994E-2</c:v>
                </c:pt>
                <c:pt idx="19304">
                  <c:v>8.5999999999999993E-2</c:v>
                </c:pt>
                <c:pt idx="19305">
                  <c:v>8.6999999999999994E-2</c:v>
                </c:pt>
                <c:pt idx="19306">
                  <c:v>8.6999999999999994E-2</c:v>
                </c:pt>
                <c:pt idx="19307">
                  <c:v>8.5999999999999993E-2</c:v>
                </c:pt>
                <c:pt idx="19308">
                  <c:v>8.6999999999999994E-2</c:v>
                </c:pt>
                <c:pt idx="19309">
                  <c:v>8.6999999999999994E-2</c:v>
                </c:pt>
                <c:pt idx="19310">
                  <c:v>8.6999999999999994E-2</c:v>
                </c:pt>
                <c:pt idx="19311">
                  <c:v>8.6999999999999994E-2</c:v>
                </c:pt>
                <c:pt idx="19312">
                  <c:v>8.5999999999999993E-2</c:v>
                </c:pt>
                <c:pt idx="19313">
                  <c:v>8.5999999999999993E-2</c:v>
                </c:pt>
                <c:pt idx="19314">
                  <c:v>8.5999999999999993E-2</c:v>
                </c:pt>
                <c:pt idx="19315">
                  <c:v>8.5999999999999993E-2</c:v>
                </c:pt>
                <c:pt idx="19316">
                  <c:v>8.5999999999999993E-2</c:v>
                </c:pt>
                <c:pt idx="19317">
                  <c:v>8.5999999999999993E-2</c:v>
                </c:pt>
                <c:pt idx="19318">
                  <c:v>8.5999999999999993E-2</c:v>
                </c:pt>
                <c:pt idx="19319">
                  <c:v>8.5999999999999993E-2</c:v>
                </c:pt>
                <c:pt idx="19320">
                  <c:v>8.5999999999999993E-2</c:v>
                </c:pt>
                <c:pt idx="19321">
                  <c:v>8.6999999999999994E-2</c:v>
                </c:pt>
                <c:pt idx="19322">
                  <c:v>8.6999999999999994E-2</c:v>
                </c:pt>
                <c:pt idx="19323">
                  <c:v>8.5999999999999993E-2</c:v>
                </c:pt>
                <c:pt idx="19324">
                  <c:v>8.6999999999999994E-2</c:v>
                </c:pt>
                <c:pt idx="19325">
                  <c:v>8.6999999999999994E-2</c:v>
                </c:pt>
                <c:pt idx="19326">
                  <c:v>8.7999999999999995E-2</c:v>
                </c:pt>
                <c:pt idx="19327">
                  <c:v>8.7999999999999995E-2</c:v>
                </c:pt>
                <c:pt idx="19328">
                  <c:v>8.7999999999999995E-2</c:v>
                </c:pt>
                <c:pt idx="19329">
                  <c:v>8.7999999999999995E-2</c:v>
                </c:pt>
                <c:pt idx="19330">
                  <c:v>8.6999999999999994E-2</c:v>
                </c:pt>
                <c:pt idx="19331">
                  <c:v>8.7999999999999995E-2</c:v>
                </c:pt>
                <c:pt idx="19332">
                  <c:v>8.7999999999999995E-2</c:v>
                </c:pt>
                <c:pt idx="19333">
                  <c:v>8.6999999999999994E-2</c:v>
                </c:pt>
                <c:pt idx="19334">
                  <c:v>8.6999999999999994E-2</c:v>
                </c:pt>
                <c:pt idx="19335">
                  <c:v>8.6999999999999994E-2</c:v>
                </c:pt>
                <c:pt idx="19336">
                  <c:v>8.6999999999999994E-2</c:v>
                </c:pt>
                <c:pt idx="19337">
                  <c:v>8.6999999999999994E-2</c:v>
                </c:pt>
                <c:pt idx="19338">
                  <c:v>8.5999999999999993E-2</c:v>
                </c:pt>
                <c:pt idx="19339">
                  <c:v>8.5999999999999993E-2</c:v>
                </c:pt>
                <c:pt idx="19340">
                  <c:v>8.6999999999999994E-2</c:v>
                </c:pt>
                <c:pt idx="19341">
                  <c:v>8.6999999999999994E-2</c:v>
                </c:pt>
                <c:pt idx="19342">
                  <c:v>8.6999999999999994E-2</c:v>
                </c:pt>
                <c:pt idx="19343">
                  <c:v>8.5999999999999993E-2</c:v>
                </c:pt>
                <c:pt idx="19344">
                  <c:v>8.6999999999999994E-2</c:v>
                </c:pt>
                <c:pt idx="19345">
                  <c:v>8.5999999999999993E-2</c:v>
                </c:pt>
                <c:pt idx="19346">
                  <c:v>8.6999999999999994E-2</c:v>
                </c:pt>
                <c:pt idx="19347">
                  <c:v>8.5999999999999993E-2</c:v>
                </c:pt>
                <c:pt idx="19348">
                  <c:v>8.6999999999999994E-2</c:v>
                </c:pt>
                <c:pt idx="19349">
                  <c:v>8.5999999999999993E-2</c:v>
                </c:pt>
                <c:pt idx="19350">
                  <c:v>8.5999999999999993E-2</c:v>
                </c:pt>
                <c:pt idx="19351">
                  <c:v>8.5999999999999993E-2</c:v>
                </c:pt>
                <c:pt idx="19352">
                  <c:v>8.5999999999999993E-2</c:v>
                </c:pt>
                <c:pt idx="19353">
                  <c:v>8.6999999999999994E-2</c:v>
                </c:pt>
                <c:pt idx="19354">
                  <c:v>8.6999999999999994E-2</c:v>
                </c:pt>
                <c:pt idx="19355">
                  <c:v>8.5999999999999993E-2</c:v>
                </c:pt>
                <c:pt idx="19356">
                  <c:v>8.5999999999999993E-2</c:v>
                </c:pt>
                <c:pt idx="19357">
                  <c:v>8.5999999999999993E-2</c:v>
                </c:pt>
                <c:pt idx="19358">
                  <c:v>8.5999999999999993E-2</c:v>
                </c:pt>
                <c:pt idx="19359">
                  <c:v>8.5999999999999993E-2</c:v>
                </c:pt>
                <c:pt idx="19360">
                  <c:v>8.5999999999999993E-2</c:v>
                </c:pt>
                <c:pt idx="19361">
                  <c:v>8.5999999999999993E-2</c:v>
                </c:pt>
                <c:pt idx="19362">
                  <c:v>8.5999999999999993E-2</c:v>
                </c:pt>
                <c:pt idx="19363">
                  <c:v>8.5000000000000006E-2</c:v>
                </c:pt>
                <c:pt idx="19364">
                  <c:v>8.5999999999999993E-2</c:v>
                </c:pt>
                <c:pt idx="19365">
                  <c:v>8.5999999999999993E-2</c:v>
                </c:pt>
                <c:pt idx="19366">
                  <c:v>8.5999999999999993E-2</c:v>
                </c:pt>
                <c:pt idx="19367">
                  <c:v>8.5999999999999993E-2</c:v>
                </c:pt>
                <c:pt idx="19368">
                  <c:v>8.5000000000000006E-2</c:v>
                </c:pt>
                <c:pt idx="19369">
                  <c:v>8.5999999999999993E-2</c:v>
                </c:pt>
                <c:pt idx="19370">
                  <c:v>8.5000000000000006E-2</c:v>
                </c:pt>
                <c:pt idx="19371">
                  <c:v>8.5999999999999993E-2</c:v>
                </c:pt>
                <c:pt idx="19372">
                  <c:v>8.5000000000000006E-2</c:v>
                </c:pt>
                <c:pt idx="19373">
                  <c:v>8.5999999999999993E-2</c:v>
                </c:pt>
                <c:pt idx="19374">
                  <c:v>8.5000000000000006E-2</c:v>
                </c:pt>
                <c:pt idx="19375">
                  <c:v>8.5999999999999993E-2</c:v>
                </c:pt>
                <c:pt idx="19376">
                  <c:v>8.5000000000000006E-2</c:v>
                </c:pt>
                <c:pt idx="19377">
                  <c:v>8.5999999999999993E-2</c:v>
                </c:pt>
                <c:pt idx="19378">
                  <c:v>8.5000000000000006E-2</c:v>
                </c:pt>
                <c:pt idx="19379">
                  <c:v>8.5000000000000006E-2</c:v>
                </c:pt>
                <c:pt idx="19380">
                  <c:v>8.5999999999999993E-2</c:v>
                </c:pt>
                <c:pt idx="19381">
                  <c:v>8.5999999999999993E-2</c:v>
                </c:pt>
                <c:pt idx="19382">
                  <c:v>8.5000000000000006E-2</c:v>
                </c:pt>
                <c:pt idx="19383">
                  <c:v>8.5000000000000006E-2</c:v>
                </c:pt>
                <c:pt idx="19384">
                  <c:v>8.5000000000000006E-2</c:v>
                </c:pt>
                <c:pt idx="19385">
                  <c:v>8.5000000000000006E-2</c:v>
                </c:pt>
                <c:pt idx="19386">
                  <c:v>8.4000000000000005E-2</c:v>
                </c:pt>
                <c:pt idx="19387">
                  <c:v>8.5000000000000006E-2</c:v>
                </c:pt>
                <c:pt idx="19388">
                  <c:v>8.5000000000000006E-2</c:v>
                </c:pt>
                <c:pt idx="19389">
                  <c:v>8.5999999999999993E-2</c:v>
                </c:pt>
                <c:pt idx="19390">
                  <c:v>8.5999999999999993E-2</c:v>
                </c:pt>
                <c:pt idx="19391">
                  <c:v>8.5999999999999993E-2</c:v>
                </c:pt>
                <c:pt idx="19392">
                  <c:v>8.5000000000000006E-2</c:v>
                </c:pt>
                <c:pt idx="19393">
                  <c:v>8.6999999999999994E-2</c:v>
                </c:pt>
                <c:pt idx="19394">
                  <c:v>8.6999999999999994E-2</c:v>
                </c:pt>
                <c:pt idx="19395">
                  <c:v>8.6999999999999994E-2</c:v>
                </c:pt>
                <c:pt idx="19396">
                  <c:v>8.6999999999999994E-2</c:v>
                </c:pt>
                <c:pt idx="19397">
                  <c:v>8.7999999999999995E-2</c:v>
                </c:pt>
                <c:pt idx="19398">
                  <c:v>8.7999999999999995E-2</c:v>
                </c:pt>
                <c:pt idx="19399">
                  <c:v>8.7999999999999995E-2</c:v>
                </c:pt>
                <c:pt idx="19400">
                  <c:v>8.8999999999999996E-2</c:v>
                </c:pt>
                <c:pt idx="19401">
                  <c:v>8.8999999999999996E-2</c:v>
                </c:pt>
                <c:pt idx="19402">
                  <c:v>8.8999999999999996E-2</c:v>
                </c:pt>
                <c:pt idx="19403">
                  <c:v>8.7999999999999995E-2</c:v>
                </c:pt>
                <c:pt idx="19404">
                  <c:v>8.8999999999999996E-2</c:v>
                </c:pt>
                <c:pt idx="19405">
                  <c:v>8.8999999999999996E-2</c:v>
                </c:pt>
                <c:pt idx="19406">
                  <c:v>8.8999999999999996E-2</c:v>
                </c:pt>
                <c:pt idx="19407">
                  <c:v>8.8999999999999996E-2</c:v>
                </c:pt>
                <c:pt idx="19408">
                  <c:v>8.7999999999999995E-2</c:v>
                </c:pt>
                <c:pt idx="19409">
                  <c:v>8.7999999999999995E-2</c:v>
                </c:pt>
                <c:pt idx="19410">
                  <c:v>8.7999999999999995E-2</c:v>
                </c:pt>
                <c:pt idx="19411">
                  <c:v>8.7999999999999995E-2</c:v>
                </c:pt>
                <c:pt idx="19412">
                  <c:v>8.6999999999999994E-2</c:v>
                </c:pt>
                <c:pt idx="19413">
                  <c:v>8.7999999999999995E-2</c:v>
                </c:pt>
                <c:pt idx="19414">
                  <c:v>8.7999999999999995E-2</c:v>
                </c:pt>
                <c:pt idx="19415">
                  <c:v>8.7999999999999995E-2</c:v>
                </c:pt>
                <c:pt idx="19416">
                  <c:v>8.7999999999999995E-2</c:v>
                </c:pt>
                <c:pt idx="19417">
                  <c:v>8.8999999999999996E-2</c:v>
                </c:pt>
                <c:pt idx="19418">
                  <c:v>8.8999999999999996E-2</c:v>
                </c:pt>
                <c:pt idx="19419">
                  <c:v>8.7999999999999995E-2</c:v>
                </c:pt>
                <c:pt idx="19420">
                  <c:v>8.6999999999999994E-2</c:v>
                </c:pt>
                <c:pt idx="19421">
                  <c:v>8.6999999999999994E-2</c:v>
                </c:pt>
                <c:pt idx="19422">
                  <c:v>8.7999999999999995E-2</c:v>
                </c:pt>
                <c:pt idx="19423">
                  <c:v>8.7999999999999995E-2</c:v>
                </c:pt>
                <c:pt idx="19424">
                  <c:v>8.8999999999999996E-2</c:v>
                </c:pt>
                <c:pt idx="19425">
                  <c:v>8.7999999999999995E-2</c:v>
                </c:pt>
                <c:pt idx="19426">
                  <c:v>8.7999999999999995E-2</c:v>
                </c:pt>
                <c:pt idx="19427">
                  <c:v>8.7999999999999995E-2</c:v>
                </c:pt>
                <c:pt idx="19428">
                  <c:v>8.7999999999999995E-2</c:v>
                </c:pt>
                <c:pt idx="19429">
                  <c:v>8.6999999999999994E-2</c:v>
                </c:pt>
                <c:pt idx="19430">
                  <c:v>8.6999999999999994E-2</c:v>
                </c:pt>
                <c:pt idx="19431">
                  <c:v>8.7999999999999995E-2</c:v>
                </c:pt>
                <c:pt idx="19432">
                  <c:v>8.8999999999999996E-2</c:v>
                </c:pt>
                <c:pt idx="19433">
                  <c:v>8.7999999999999995E-2</c:v>
                </c:pt>
                <c:pt idx="19434">
                  <c:v>8.7999999999999995E-2</c:v>
                </c:pt>
                <c:pt idx="19435">
                  <c:v>8.7999999999999995E-2</c:v>
                </c:pt>
                <c:pt idx="19436">
                  <c:v>8.6999999999999994E-2</c:v>
                </c:pt>
                <c:pt idx="19437">
                  <c:v>8.7999999999999995E-2</c:v>
                </c:pt>
                <c:pt idx="19438">
                  <c:v>8.7999999999999995E-2</c:v>
                </c:pt>
                <c:pt idx="19439">
                  <c:v>8.7999999999999995E-2</c:v>
                </c:pt>
                <c:pt idx="19440">
                  <c:v>8.7999999999999995E-2</c:v>
                </c:pt>
                <c:pt idx="19441">
                  <c:v>8.6999999999999994E-2</c:v>
                </c:pt>
                <c:pt idx="19442">
                  <c:v>8.6999999999999994E-2</c:v>
                </c:pt>
                <c:pt idx="19443">
                  <c:v>8.7999999999999995E-2</c:v>
                </c:pt>
                <c:pt idx="19444">
                  <c:v>8.7999999999999995E-2</c:v>
                </c:pt>
                <c:pt idx="19445">
                  <c:v>8.7999999999999995E-2</c:v>
                </c:pt>
                <c:pt idx="19446">
                  <c:v>8.6999999999999994E-2</c:v>
                </c:pt>
                <c:pt idx="19447">
                  <c:v>8.6999999999999994E-2</c:v>
                </c:pt>
                <c:pt idx="19448">
                  <c:v>8.6999999999999994E-2</c:v>
                </c:pt>
                <c:pt idx="19449">
                  <c:v>8.5999999999999993E-2</c:v>
                </c:pt>
                <c:pt idx="19450">
                  <c:v>8.6999999999999994E-2</c:v>
                </c:pt>
                <c:pt idx="19451">
                  <c:v>8.6999999999999994E-2</c:v>
                </c:pt>
                <c:pt idx="19452">
                  <c:v>8.6999999999999994E-2</c:v>
                </c:pt>
                <c:pt idx="19453">
                  <c:v>8.6999999999999994E-2</c:v>
                </c:pt>
                <c:pt idx="19454">
                  <c:v>8.6999999999999994E-2</c:v>
                </c:pt>
                <c:pt idx="19455">
                  <c:v>8.7999999999999995E-2</c:v>
                </c:pt>
                <c:pt idx="19456">
                  <c:v>8.6999999999999994E-2</c:v>
                </c:pt>
                <c:pt idx="19457">
                  <c:v>8.6999999999999994E-2</c:v>
                </c:pt>
                <c:pt idx="19458">
                  <c:v>8.6999999999999994E-2</c:v>
                </c:pt>
                <c:pt idx="19459">
                  <c:v>8.6999999999999994E-2</c:v>
                </c:pt>
                <c:pt idx="19460">
                  <c:v>8.6999999999999994E-2</c:v>
                </c:pt>
                <c:pt idx="19461">
                  <c:v>8.6999999999999994E-2</c:v>
                </c:pt>
                <c:pt idx="19462">
                  <c:v>8.6999999999999994E-2</c:v>
                </c:pt>
                <c:pt idx="19463">
                  <c:v>8.6999999999999994E-2</c:v>
                </c:pt>
                <c:pt idx="19464">
                  <c:v>8.6999999999999994E-2</c:v>
                </c:pt>
                <c:pt idx="19465">
                  <c:v>8.6999999999999994E-2</c:v>
                </c:pt>
                <c:pt idx="19466">
                  <c:v>8.6999999999999994E-2</c:v>
                </c:pt>
                <c:pt idx="19467">
                  <c:v>8.6999999999999994E-2</c:v>
                </c:pt>
                <c:pt idx="19468">
                  <c:v>8.6999999999999994E-2</c:v>
                </c:pt>
                <c:pt idx="19469">
                  <c:v>8.5999999999999993E-2</c:v>
                </c:pt>
                <c:pt idx="19470">
                  <c:v>8.5999999999999993E-2</c:v>
                </c:pt>
                <c:pt idx="19471">
                  <c:v>8.5999999999999993E-2</c:v>
                </c:pt>
                <c:pt idx="19472">
                  <c:v>8.6999999999999994E-2</c:v>
                </c:pt>
                <c:pt idx="19473">
                  <c:v>8.6999999999999994E-2</c:v>
                </c:pt>
                <c:pt idx="19474">
                  <c:v>8.6999999999999994E-2</c:v>
                </c:pt>
                <c:pt idx="19475">
                  <c:v>8.5999999999999993E-2</c:v>
                </c:pt>
                <c:pt idx="19476">
                  <c:v>8.6999999999999994E-2</c:v>
                </c:pt>
                <c:pt idx="19477">
                  <c:v>8.6999999999999994E-2</c:v>
                </c:pt>
                <c:pt idx="19478">
                  <c:v>8.6999999999999994E-2</c:v>
                </c:pt>
                <c:pt idx="19479">
                  <c:v>8.6999999999999994E-2</c:v>
                </c:pt>
                <c:pt idx="19480">
                  <c:v>8.6999999999999994E-2</c:v>
                </c:pt>
                <c:pt idx="19481">
                  <c:v>8.7999999999999995E-2</c:v>
                </c:pt>
                <c:pt idx="19482">
                  <c:v>8.7999999999999995E-2</c:v>
                </c:pt>
                <c:pt idx="19483">
                  <c:v>8.6999999999999994E-2</c:v>
                </c:pt>
                <c:pt idx="19484">
                  <c:v>8.6999999999999994E-2</c:v>
                </c:pt>
                <c:pt idx="19485">
                  <c:v>8.6999999999999994E-2</c:v>
                </c:pt>
                <c:pt idx="19486">
                  <c:v>8.6999999999999994E-2</c:v>
                </c:pt>
                <c:pt idx="19487">
                  <c:v>8.7999999999999995E-2</c:v>
                </c:pt>
                <c:pt idx="19488">
                  <c:v>8.6999999999999994E-2</c:v>
                </c:pt>
                <c:pt idx="19489">
                  <c:v>8.7999999999999995E-2</c:v>
                </c:pt>
                <c:pt idx="19490">
                  <c:v>8.7999999999999995E-2</c:v>
                </c:pt>
                <c:pt idx="19491">
                  <c:v>8.7999999999999995E-2</c:v>
                </c:pt>
                <c:pt idx="19492">
                  <c:v>8.7999999999999995E-2</c:v>
                </c:pt>
                <c:pt idx="19493">
                  <c:v>8.7999999999999995E-2</c:v>
                </c:pt>
                <c:pt idx="19494">
                  <c:v>8.6999999999999994E-2</c:v>
                </c:pt>
                <c:pt idx="19495">
                  <c:v>8.7999999999999995E-2</c:v>
                </c:pt>
                <c:pt idx="19496">
                  <c:v>8.7999999999999995E-2</c:v>
                </c:pt>
                <c:pt idx="19497">
                  <c:v>8.8999999999999996E-2</c:v>
                </c:pt>
                <c:pt idx="19498">
                  <c:v>8.8999999999999996E-2</c:v>
                </c:pt>
                <c:pt idx="19499">
                  <c:v>8.7999999999999995E-2</c:v>
                </c:pt>
                <c:pt idx="19500">
                  <c:v>8.8999999999999996E-2</c:v>
                </c:pt>
                <c:pt idx="19501">
                  <c:v>8.8999999999999996E-2</c:v>
                </c:pt>
                <c:pt idx="19502">
                  <c:v>8.8999999999999996E-2</c:v>
                </c:pt>
                <c:pt idx="19503">
                  <c:v>8.8999999999999996E-2</c:v>
                </c:pt>
                <c:pt idx="19504">
                  <c:v>8.8999999999999996E-2</c:v>
                </c:pt>
                <c:pt idx="19505">
                  <c:v>0.09</c:v>
                </c:pt>
                <c:pt idx="19506">
                  <c:v>8.8999999999999996E-2</c:v>
                </c:pt>
                <c:pt idx="19507">
                  <c:v>8.7999999999999995E-2</c:v>
                </c:pt>
                <c:pt idx="19508">
                  <c:v>8.7999999999999995E-2</c:v>
                </c:pt>
                <c:pt idx="19509">
                  <c:v>8.7999999999999995E-2</c:v>
                </c:pt>
                <c:pt idx="19510">
                  <c:v>8.8999999999999996E-2</c:v>
                </c:pt>
                <c:pt idx="19511">
                  <c:v>8.7999999999999995E-2</c:v>
                </c:pt>
                <c:pt idx="19512">
                  <c:v>8.8999999999999996E-2</c:v>
                </c:pt>
                <c:pt idx="19513">
                  <c:v>8.8999999999999996E-2</c:v>
                </c:pt>
                <c:pt idx="19514">
                  <c:v>8.7999999999999995E-2</c:v>
                </c:pt>
                <c:pt idx="19515">
                  <c:v>8.7999999999999995E-2</c:v>
                </c:pt>
                <c:pt idx="19516">
                  <c:v>8.8999999999999996E-2</c:v>
                </c:pt>
                <c:pt idx="19517">
                  <c:v>8.8999999999999996E-2</c:v>
                </c:pt>
                <c:pt idx="19518">
                  <c:v>8.7999999999999995E-2</c:v>
                </c:pt>
                <c:pt idx="19519">
                  <c:v>8.6999999999999994E-2</c:v>
                </c:pt>
                <c:pt idx="19520">
                  <c:v>8.6999999999999994E-2</c:v>
                </c:pt>
                <c:pt idx="19521">
                  <c:v>8.6999999999999994E-2</c:v>
                </c:pt>
                <c:pt idx="19522">
                  <c:v>8.7999999999999995E-2</c:v>
                </c:pt>
                <c:pt idx="19523">
                  <c:v>8.7999999999999995E-2</c:v>
                </c:pt>
                <c:pt idx="19524">
                  <c:v>8.6999999999999994E-2</c:v>
                </c:pt>
                <c:pt idx="19525">
                  <c:v>8.6999999999999994E-2</c:v>
                </c:pt>
                <c:pt idx="19526">
                  <c:v>8.6999999999999994E-2</c:v>
                </c:pt>
                <c:pt idx="19527">
                  <c:v>8.6999999999999994E-2</c:v>
                </c:pt>
                <c:pt idx="19528">
                  <c:v>8.6999999999999994E-2</c:v>
                </c:pt>
                <c:pt idx="19529">
                  <c:v>8.6999999999999994E-2</c:v>
                </c:pt>
                <c:pt idx="19530">
                  <c:v>8.6999999999999994E-2</c:v>
                </c:pt>
                <c:pt idx="19531">
                  <c:v>8.6999999999999994E-2</c:v>
                </c:pt>
                <c:pt idx="19532">
                  <c:v>8.7999999999999995E-2</c:v>
                </c:pt>
                <c:pt idx="19533">
                  <c:v>8.6999999999999994E-2</c:v>
                </c:pt>
                <c:pt idx="19534">
                  <c:v>8.6999999999999994E-2</c:v>
                </c:pt>
                <c:pt idx="19535">
                  <c:v>8.6999999999999994E-2</c:v>
                </c:pt>
                <c:pt idx="19536">
                  <c:v>8.6999999999999994E-2</c:v>
                </c:pt>
                <c:pt idx="19537">
                  <c:v>8.7999999999999995E-2</c:v>
                </c:pt>
                <c:pt idx="19538">
                  <c:v>8.6999999999999994E-2</c:v>
                </c:pt>
                <c:pt idx="19539">
                  <c:v>8.6999999999999994E-2</c:v>
                </c:pt>
                <c:pt idx="19540">
                  <c:v>8.6999999999999994E-2</c:v>
                </c:pt>
                <c:pt idx="19541">
                  <c:v>8.6999999999999994E-2</c:v>
                </c:pt>
                <c:pt idx="19542">
                  <c:v>8.7999999999999995E-2</c:v>
                </c:pt>
                <c:pt idx="19543">
                  <c:v>8.7999999999999995E-2</c:v>
                </c:pt>
                <c:pt idx="19544">
                  <c:v>8.6999999999999994E-2</c:v>
                </c:pt>
                <c:pt idx="19545">
                  <c:v>8.6999999999999994E-2</c:v>
                </c:pt>
                <c:pt idx="19546">
                  <c:v>8.6999999999999994E-2</c:v>
                </c:pt>
                <c:pt idx="19547">
                  <c:v>8.6999999999999994E-2</c:v>
                </c:pt>
                <c:pt idx="19548">
                  <c:v>8.6999999999999994E-2</c:v>
                </c:pt>
                <c:pt idx="19549">
                  <c:v>8.6999999999999994E-2</c:v>
                </c:pt>
                <c:pt idx="19550">
                  <c:v>8.6999999999999994E-2</c:v>
                </c:pt>
                <c:pt idx="19551">
                  <c:v>8.6999999999999994E-2</c:v>
                </c:pt>
                <c:pt idx="19552">
                  <c:v>8.5999999999999993E-2</c:v>
                </c:pt>
                <c:pt idx="19553">
                  <c:v>8.5999999999999993E-2</c:v>
                </c:pt>
                <c:pt idx="19554">
                  <c:v>8.6999999999999994E-2</c:v>
                </c:pt>
                <c:pt idx="19555">
                  <c:v>8.5999999999999993E-2</c:v>
                </c:pt>
                <c:pt idx="19556">
                  <c:v>8.5999999999999993E-2</c:v>
                </c:pt>
                <c:pt idx="19557">
                  <c:v>8.5999999999999993E-2</c:v>
                </c:pt>
                <c:pt idx="19558">
                  <c:v>8.5999999999999993E-2</c:v>
                </c:pt>
                <c:pt idx="19559">
                  <c:v>8.6999999999999994E-2</c:v>
                </c:pt>
                <c:pt idx="19560">
                  <c:v>8.6999999999999994E-2</c:v>
                </c:pt>
                <c:pt idx="19561">
                  <c:v>8.7999999999999995E-2</c:v>
                </c:pt>
                <c:pt idx="19562">
                  <c:v>8.7999999999999995E-2</c:v>
                </c:pt>
                <c:pt idx="19563">
                  <c:v>8.7999999999999995E-2</c:v>
                </c:pt>
                <c:pt idx="19564">
                  <c:v>8.7999999999999995E-2</c:v>
                </c:pt>
                <c:pt idx="19565">
                  <c:v>8.7999999999999995E-2</c:v>
                </c:pt>
                <c:pt idx="19566">
                  <c:v>8.7999999999999995E-2</c:v>
                </c:pt>
                <c:pt idx="19567">
                  <c:v>8.7999999999999995E-2</c:v>
                </c:pt>
                <c:pt idx="19568">
                  <c:v>8.7999999999999995E-2</c:v>
                </c:pt>
                <c:pt idx="19569">
                  <c:v>8.6999999999999994E-2</c:v>
                </c:pt>
                <c:pt idx="19570">
                  <c:v>8.7999999999999995E-2</c:v>
                </c:pt>
                <c:pt idx="19571">
                  <c:v>8.8999999999999996E-2</c:v>
                </c:pt>
                <c:pt idx="19572">
                  <c:v>8.7999999999999995E-2</c:v>
                </c:pt>
                <c:pt idx="19573">
                  <c:v>8.8999999999999996E-2</c:v>
                </c:pt>
                <c:pt idx="19574">
                  <c:v>8.7999999999999995E-2</c:v>
                </c:pt>
                <c:pt idx="19575">
                  <c:v>8.8999999999999996E-2</c:v>
                </c:pt>
                <c:pt idx="19576">
                  <c:v>8.7999999999999995E-2</c:v>
                </c:pt>
                <c:pt idx="19577">
                  <c:v>8.8999999999999996E-2</c:v>
                </c:pt>
                <c:pt idx="19578">
                  <c:v>8.8999999999999996E-2</c:v>
                </c:pt>
                <c:pt idx="19579">
                  <c:v>8.8999999999999996E-2</c:v>
                </c:pt>
                <c:pt idx="19580">
                  <c:v>8.8999999999999996E-2</c:v>
                </c:pt>
                <c:pt idx="19581">
                  <c:v>8.8999999999999996E-2</c:v>
                </c:pt>
                <c:pt idx="19582">
                  <c:v>8.7999999999999995E-2</c:v>
                </c:pt>
                <c:pt idx="19583">
                  <c:v>8.7999999999999995E-2</c:v>
                </c:pt>
                <c:pt idx="19584">
                  <c:v>8.7999999999999995E-2</c:v>
                </c:pt>
                <c:pt idx="19585">
                  <c:v>8.8999999999999996E-2</c:v>
                </c:pt>
                <c:pt idx="19586">
                  <c:v>8.8999999999999996E-2</c:v>
                </c:pt>
                <c:pt idx="19587">
                  <c:v>8.8999999999999996E-2</c:v>
                </c:pt>
                <c:pt idx="19588">
                  <c:v>8.7999999999999995E-2</c:v>
                </c:pt>
                <c:pt idx="19589">
                  <c:v>8.7999999999999995E-2</c:v>
                </c:pt>
                <c:pt idx="19590">
                  <c:v>8.7999999999999995E-2</c:v>
                </c:pt>
                <c:pt idx="19591">
                  <c:v>8.7999999999999995E-2</c:v>
                </c:pt>
                <c:pt idx="19592">
                  <c:v>8.8999999999999996E-2</c:v>
                </c:pt>
                <c:pt idx="19593">
                  <c:v>8.8999999999999996E-2</c:v>
                </c:pt>
                <c:pt idx="19594">
                  <c:v>8.8999999999999996E-2</c:v>
                </c:pt>
                <c:pt idx="19595">
                  <c:v>8.7999999999999995E-2</c:v>
                </c:pt>
                <c:pt idx="19596">
                  <c:v>8.7999999999999995E-2</c:v>
                </c:pt>
                <c:pt idx="19597">
                  <c:v>8.7999999999999995E-2</c:v>
                </c:pt>
                <c:pt idx="19598">
                  <c:v>8.7999999999999995E-2</c:v>
                </c:pt>
                <c:pt idx="19599">
                  <c:v>8.7999999999999995E-2</c:v>
                </c:pt>
                <c:pt idx="19600">
                  <c:v>8.7999999999999995E-2</c:v>
                </c:pt>
                <c:pt idx="19601">
                  <c:v>8.6999999999999994E-2</c:v>
                </c:pt>
                <c:pt idx="19602">
                  <c:v>8.6999999999999994E-2</c:v>
                </c:pt>
                <c:pt idx="19603">
                  <c:v>8.6999999999999994E-2</c:v>
                </c:pt>
                <c:pt idx="19604">
                  <c:v>8.6999999999999994E-2</c:v>
                </c:pt>
                <c:pt idx="19605">
                  <c:v>8.6999999999999994E-2</c:v>
                </c:pt>
                <c:pt idx="19606">
                  <c:v>8.5999999999999993E-2</c:v>
                </c:pt>
                <c:pt idx="19607">
                  <c:v>8.6999999999999994E-2</c:v>
                </c:pt>
                <c:pt idx="19608">
                  <c:v>8.6999999999999994E-2</c:v>
                </c:pt>
                <c:pt idx="19609">
                  <c:v>8.7999999999999995E-2</c:v>
                </c:pt>
                <c:pt idx="19610">
                  <c:v>8.6999999999999994E-2</c:v>
                </c:pt>
                <c:pt idx="19611">
                  <c:v>8.6999999999999994E-2</c:v>
                </c:pt>
                <c:pt idx="19612">
                  <c:v>8.6999999999999994E-2</c:v>
                </c:pt>
                <c:pt idx="19613">
                  <c:v>8.6999999999999994E-2</c:v>
                </c:pt>
                <c:pt idx="19614">
                  <c:v>8.6999999999999994E-2</c:v>
                </c:pt>
                <c:pt idx="19615">
                  <c:v>8.6999999999999994E-2</c:v>
                </c:pt>
                <c:pt idx="19616">
                  <c:v>8.6999999999999994E-2</c:v>
                </c:pt>
                <c:pt idx="19617">
                  <c:v>8.6999999999999994E-2</c:v>
                </c:pt>
                <c:pt idx="19618">
                  <c:v>8.7999999999999995E-2</c:v>
                </c:pt>
                <c:pt idx="19619">
                  <c:v>8.6999999999999994E-2</c:v>
                </c:pt>
                <c:pt idx="19620">
                  <c:v>8.6999999999999994E-2</c:v>
                </c:pt>
                <c:pt idx="19621">
                  <c:v>8.5999999999999993E-2</c:v>
                </c:pt>
                <c:pt idx="19622">
                  <c:v>8.6999999999999994E-2</c:v>
                </c:pt>
                <c:pt idx="19623">
                  <c:v>8.6999999999999994E-2</c:v>
                </c:pt>
                <c:pt idx="19624">
                  <c:v>8.7999999999999995E-2</c:v>
                </c:pt>
                <c:pt idx="19625">
                  <c:v>8.6999999999999994E-2</c:v>
                </c:pt>
                <c:pt idx="19626">
                  <c:v>8.6999999999999994E-2</c:v>
                </c:pt>
                <c:pt idx="19627">
                  <c:v>8.6999999999999994E-2</c:v>
                </c:pt>
                <c:pt idx="19628">
                  <c:v>8.6999999999999994E-2</c:v>
                </c:pt>
                <c:pt idx="19629">
                  <c:v>8.5999999999999993E-2</c:v>
                </c:pt>
                <c:pt idx="19630">
                  <c:v>8.6999999999999994E-2</c:v>
                </c:pt>
                <c:pt idx="19631">
                  <c:v>8.6999999999999994E-2</c:v>
                </c:pt>
                <c:pt idx="19632">
                  <c:v>8.7999999999999995E-2</c:v>
                </c:pt>
                <c:pt idx="19633">
                  <c:v>8.6999999999999994E-2</c:v>
                </c:pt>
                <c:pt idx="19634">
                  <c:v>8.5999999999999993E-2</c:v>
                </c:pt>
                <c:pt idx="19635">
                  <c:v>8.6999999999999994E-2</c:v>
                </c:pt>
                <c:pt idx="19636">
                  <c:v>8.6999999999999994E-2</c:v>
                </c:pt>
                <c:pt idx="19637">
                  <c:v>8.7999999999999995E-2</c:v>
                </c:pt>
                <c:pt idx="19638">
                  <c:v>8.8999999999999996E-2</c:v>
                </c:pt>
                <c:pt idx="19639">
                  <c:v>8.7999999999999995E-2</c:v>
                </c:pt>
                <c:pt idx="19640">
                  <c:v>8.8999999999999996E-2</c:v>
                </c:pt>
                <c:pt idx="19641">
                  <c:v>8.8999999999999996E-2</c:v>
                </c:pt>
                <c:pt idx="19642">
                  <c:v>8.8999999999999996E-2</c:v>
                </c:pt>
                <c:pt idx="19643">
                  <c:v>0.09</c:v>
                </c:pt>
                <c:pt idx="19644">
                  <c:v>8.8999999999999996E-2</c:v>
                </c:pt>
                <c:pt idx="19645">
                  <c:v>8.8999999999999996E-2</c:v>
                </c:pt>
                <c:pt idx="19646">
                  <c:v>0.09</c:v>
                </c:pt>
                <c:pt idx="19647">
                  <c:v>8.8999999999999996E-2</c:v>
                </c:pt>
                <c:pt idx="19648">
                  <c:v>8.8999999999999996E-2</c:v>
                </c:pt>
                <c:pt idx="19649">
                  <c:v>8.8999999999999996E-2</c:v>
                </c:pt>
                <c:pt idx="19650">
                  <c:v>0.09</c:v>
                </c:pt>
                <c:pt idx="19651">
                  <c:v>0.09</c:v>
                </c:pt>
                <c:pt idx="19652">
                  <c:v>8.8999999999999996E-2</c:v>
                </c:pt>
                <c:pt idx="19653">
                  <c:v>8.8999999999999996E-2</c:v>
                </c:pt>
                <c:pt idx="19654">
                  <c:v>8.8999999999999996E-2</c:v>
                </c:pt>
                <c:pt idx="19655">
                  <c:v>8.8999999999999996E-2</c:v>
                </c:pt>
                <c:pt idx="19656">
                  <c:v>8.8999999999999996E-2</c:v>
                </c:pt>
                <c:pt idx="19657">
                  <c:v>8.8999999999999996E-2</c:v>
                </c:pt>
                <c:pt idx="19658">
                  <c:v>8.7999999999999995E-2</c:v>
                </c:pt>
                <c:pt idx="19659">
                  <c:v>8.8999999999999996E-2</c:v>
                </c:pt>
                <c:pt idx="19660">
                  <c:v>8.8999999999999996E-2</c:v>
                </c:pt>
                <c:pt idx="19661">
                  <c:v>8.8999999999999996E-2</c:v>
                </c:pt>
                <c:pt idx="19662">
                  <c:v>8.8999999999999996E-2</c:v>
                </c:pt>
                <c:pt idx="19663">
                  <c:v>8.8999999999999996E-2</c:v>
                </c:pt>
                <c:pt idx="19664">
                  <c:v>8.8999999999999996E-2</c:v>
                </c:pt>
                <c:pt idx="19665">
                  <c:v>8.8999999999999996E-2</c:v>
                </c:pt>
                <c:pt idx="19666">
                  <c:v>8.8999999999999996E-2</c:v>
                </c:pt>
                <c:pt idx="19667">
                  <c:v>8.8999999999999996E-2</c:v>
                </c:pt>
                <c:pt idx="19668">
                  <c:v>8.7999999999999995E-2</c:v>
                </c:pt>
                <c:pt idx="19669">
                  <c:v>8.7999999999999995E-2</c:v>
                </c:pt>
                <c:pt idx="19670">
                  <c:v>8.8999999999999996E-2</c:v>
                </c:pt>
                <c:pt idx="19671">
                  <c:v>8.8999999999999996E-2</c:v>
                </c:pt>
                <c:pt idx="19672">
                  <c:v>8.8999999999999996E-2</c:v>
                </c:pt>
                <c:pt idx="19673">
                  <c:v>8.8999999999999996E-2</c:v>
                </c:pt>
                <c:pt idx="19674">
                  <c:v>8.8999999999999996E-2</c:v>
                </c:pt>
                <c:pt idx="19675">
                  <c:v>0.09</c:v>
                </c:pt>
                <c:pt idx="19676">
                  <c:v>8.8999999999999996E-2</c:v>
                </c:pt>
                <c:pt idx="19677">
                  <c:v>8.7999999999999995E-2</c:v>
                </c:pt>
                <c:pt idx="19678">
                  <c:v>8.8999999999999996E-2</c:v>
                </c:pt>
                <c:pt idx="19679">
                  <c:v>8.7999999999999995E-2</c:v>
                </c:pt>
                <c:pt idx="19680">
                  <c:v>8.7999999999999995E-2</c:v>
                </c:pt>
                <c:pt idx="19681">
                  <c:v>8.7999999999999995E-2</c:v>
                </c:pt>
                <c:pt idx="19682">
                  <c:v>8.7999999999999995E-2</c:v>
                </c:pt>
                <c:pt idx="19683">
                  <c:v>8.6999999999999994E-2</c:v>
                </c:pt>
                <c:pt idx="19684">
                  <c:v>8.7999999999999995E-2</c:v>
                </c:pt>
                <c:pt idx="19685">
                  <c:v>8.7999999999999995E-2</c:v>
                </c:pt>
                <c:pt idx="19686">
                  <c:v>8.7999999999999995E-2</c:v>
                </c:pt>
                <c:pt idx="19687">
                  <c:v>8.6999999999999994E-2</c:v>
                </c:pt>
                <c:pt idx="19688">
                  <c:v>8.7999999999999995E-2</c:v>
                </c:pt>
                <c:pt idx="19689">
                  <c:v>8.7999999999999995E-2</c:v>
                </c:pt>
                <c:pt idx="19690">
                  <c:v>8.6999999999999994E-2</c:v>
                </c:pt>
                <c:pt idx="19691">
                  <c:v>8.6999999999999994E-2</c:v>
                </c:pt>
                <c:pt idx="19692">
                  <c:v>8.7999999999999995E-2</c:v>
                </c:pt>
                <c:pt idx="19693">
                  <c:v>8.6999999999999994E-2</c:v>
                </c:pt>
                <c:pt idx="19694">
                  <c:v>8.7999999999999995E-2</c:v>
                </c:pt>
                <c:pt idx="19695">
                  <c:v>8.6999999999999994E-2</c:v>
                </c:pt>
                <c:pt idx="19696">
                  <c:v>8.6999999999999994E-2</c:v>
                </c:pt>
                <c:pt idx="19697">
                  <c:v>8.7999999999999995E-2</c:v>
                </c:pt>
                <c:pt idx="19698">
                  <c:v>8.6999999999999994E-2</c:v>
                </c:pt>
                <c:pt idx="19699">
                  <c:v>8.6999999999999994E-2</c:v>
                </c:pt>
                <c:pt idx="19700">
                  <c:v>8.7999999999999995E-2</c:v>
                </c:pt>
                <c:pt idx="19701">
                  <c:v>8.6999999999999994E-2</c:v>
                </c:pt>
                <c:pt idx="19702">
                  <c:v>8.6999999999999994E-2</c:v>
                </c:pt>
                <c:pt idx="19703">
                  <c:v>8.6999999999999994E-2</c:v>
                </c:pt>
                <c:pt idx="19704">
                  <c:v>8.6999999999999994E-2</c:v>
                </c:pt>
                <c:pt idx="19705">
                  <c:v>8.6999999999999994E-2</c:v>
                </c:pt>
                <c:pt idx="19706">
                  <c:v>8.6999999999999994E-2</c:v>
                </c:pt>
                <c:pt idx="19707">
                  <c:v>8.6999999999999994E-2</c:v>
                </c:pt>
                <c:pt idx="19708">
                  <c:v>8.6999999999999994E-2</c:v>
                </c:pt>
                <c:pt idx="19709">
                  <c:v>8.6999999999999994E-2</c:v>
                </c:pt>
                <c:pt idx="19710">
                  <c:v>8.5999999999999993E-2</c:v>
                </c:pt>
                <c:pt idx="19711">
                  <c:v>8.5999999999999993E-2</c:v>
                </c:pt>
                <c:pt idx="19712">
                  <c:v>8.5999999999999993E-2</c:v>
                </c:pt>
                <c:pt idx="19713">
                  <c:v>8.6999999999999994E-2</c:v>
                </c:pt>
                <c:pt idx="19714">
                  <c:v>8.6999999999999994E-2</c:v>
                </c:pt>
                <c:pt idx="19715">
                  <c:v>8.6999999999999994E-2</c:v>
                </c:pt>
                <c:pt idx="19716">
                  <c:v>8.6999999999999994E-2</c:v>
                </c:pt>
                <c:pt idx="19717">
                  <c:v>8.6999999999999994E-2</c:v>
                </c:pt>
                <c:pt idx="19718">
                  <c:v>8.6999999999999994E-2</c:v>
                </c:pt>
                <c:pt idx="19719">
                  <c:v>8.6999999999999994E-2</c:v>
                </c:pt>
                <c:pt idx="19720">
                  <c:v>8.5999999999999993E-2</c:v>
                </c:pt>
                <c:pt idx="19721">
                  <c:v>8.5999999999999993E-2</c:v>
                </c:pt>
                <c:pt idx="19722">
                  <c:v>8.5999999999999993E-2</c:v>
                </c:pt>
                <c:pt idx="19723">
                  <c:v>8.5999999999999993E-2</c:v>
                </c:pt>
                <c:pt idx="19724">
                  <c:v>8.6999999999999994E-2</c:v>
                </c:pt>
                <c:pt idx="19725">
                  <c:v>8.6999999999999994E-2</c:v>
                </c:pt>
                <c:pt idx="19726">
                  <c:v>8.7999999999999995E-2</c:v>
                </c:pt>
                <c:pt idx="19727">
                  <c:v>8.5999999999999993E-2</c:v>
                </c:pt>
                <c:pt idx="19728">
                  <c:v>8.6999999999999994E-2</c:v>
                </c:pt>
                <c:pt idx="19729">
                  <c:v>8.5999999999999993E-2</c:v>
                </c:pt>
                <c:pt idx="19730">
                  <c:v>8.6999999999999994E-2</c:v>
                </c:pt>
                <c:pt idx="19731">
                  <c:v>8.7999999999999995E-2</c:v>
                </c:pt>
                <c:pt idx="19732">
                  <c:v>8.7999999999999995E-2</c:v>
                </c:pt>
                <c:pt idx="19733">
                  <c:v>8.7999999999999995E-2</c:v>
                </c:pt>
                <c:pt idx="19734">
                  <c:v>8.7999999999999995E-2</c:v>
                </c:pt>
                <c:pt idx="19735">
                  <c:v>8.6999999999999994E-2</c:v>
                </c:pt>
                <c:pt idx="19736">
                  <c:v>8.6999999999999994E-2</c:v>
                </c:pt>
                <c:pt idx="19737">
                  <c:v>8.6999999999999994E-2</c:v>
                </c:pt>
                <c:pt idx="19738">
                  <c:v>8.8999999999999996E-2</c:v>
                </c:pt>
                <c:pt idx="19739">
                  <c:v>8.7999999999999995E-2</c:v>
                </c:pt>
                <c:pt idx="19740">
                  <c:v>8.6999999999999994E-2</c:v>
                </c:pt>
                <c:pt idx="19741">
                  <c:v>8.6999999999999994E-2</c:v>
                </c:pt>
                <c:pt idx="19742">
                  <c:v>8.6999999999999994E-2</c:v>
                </c:pt>
                <c:pt idx="19743">
                  <c:v>8.5999999999999993E-2</c:v>
                </c:pt>
                <c:pt idx="19744">
                  <c:v>8.5999999999999993E-2</c:v>
                </c:pt>
                <c:pt idx="19745">
                  <c:v>8.6999999999999994E-2</c:v>
                </c:pt>
                <c:pt idx="19746">
                  <c:v>8.5999999999999993E-2</c:v>
                </c:pt>
                <c:pt idx="19747">
                  <c:v>8.6999999999999994E-2</c:v>
                </c:pt>
                <c:pt idx="19748">
                  <c:v>8.5999999999999993E-2</c:v>
                </c:pt>
                <c:pt idx="19749">
                  <c:v>8.6999999999999994E-2</c:v>
                </c:pt>
                <c:pt idx="19750">
                  <c:v>8.6999999999999994E-2</c:v>
                </c:pt>
                <c:pt idx="19751">
                  <c:v>8.5000000000000006E-2</c:v>
                </c:pt>
                <c:pt idx="19752">
                  <c:v>8.5999999999999993E-2</c:v>
                </c:pt>
                <c:pt idx="19753">
                  <c:v>8.5999999999999993E-2</c:v>
                </c:pt>
                <c:pt idx="19754">
                  <c:v>8.6999999999999994E-2</c:v>
                </c:pt>
                <c:pt idx="19755">
                  <c:v>8.5999999999999993E-2</c:v>
                </c:pt>
                <c:pt idx="19756">
                  <c:v>8.5999999999999993E-2</c:v>
                </c:pt>
                <c:pt idx="19757">
                  <c:v>8.5999999999999993E-2</c:v>
                </c:pt>
                <c:pt idx="19758">
                  <c:v>8.5999999999999993E-2</c:v>
                </c:pt>
                <c:pt idx="19759">
                  <c:v>8.5999999999999993E-2</c:v>
                </c:pt>
                <c:pt idx="19760">
                  <c:v>8.5999999999999993E-2</c:v>
                </c:pt>
                <c:pt idx="19761">
                  <c:v>8.5999999999999993E-2</c:v>
                </c:pt>
                <c:pt idx="19762">
                  <c:v>8.5999999999999993E-2</c:v>
                </c:pt>
                <c:pt idx="19763">
                  <c:v>8.5999999999999993E-2</c:v>
                </c:pt>
                <c:pt idx="19764">
                  <c:v>8.5999999999999993E-2</c:v>
                </c:pt>
                <c:pt idx="19765">
                  <c:v>8.5000000000000006E-2</c:v>
                </c:pt>
                <c:pt idx="19766">
                  <c:v>8.5999999999999993E-2</c:v>
                </c:pt>
                <c:pt idx="19767">
                  <c:v>8.5999999999999993E-2</c:v>
                </c:pt>
                <c:pt idx="19768">
                  <c:v>8.5999999999999993E-2</c:v>
                </c:pt>
                <c:pt idx="19769">
                  <c:v>8.5999999999999993E-2</c:v>
                </c:pt>
                <c:pt idx="19770">
                  <c:v>8.5999999999999993E-2</c:v>
                </c:pt>
                <c:pt idx="19771">
                  <c:v>8.5999999999999993E-2</c:v>
                </c:pt>
                <c:pt idx="19772">
                  <c:v>8.5000000000000006E-2</c:v>
                </c:pt>
                <c:pt idx="19773">
                  <c:v>8.6999999999999994E-2</c:v>
                </c:pt>
                <c:pt idx="19774">
                  <c:v>8.7999999999999995E-2</c:v>
                </c:pt>
                <c:pt idx="19775">
                  <c:v>8.7999999999999995E-2</c:v>
                </c:pt>
                <c:pt idx="19776">
                  <c:v>8.6999999999999994E-2</c:v>
                </c:pt>
                <c:pt idx="19777">
                  <c:v>8.7999999999999995E-2</c:v>
                </c:pt>
                <c:pt idx="19778">
                  <c:v>8.6999999999999994E-2</c:v>
                </c:pt>
                <c:pt idx="19779">
                  <c:v>8.7999999999999995E-2</c:v>
                </c:pt>
                <c:pt idx="19780">
                  <c:v>8.6999999999999994E-2</c:v>
                </c:pt>
                <c:pt idx="19781">
                  <c:v>8.7999999999999995E-2</c:v>
                </c:pt>
                <c:pt idx="19782">
                  <c:v>8.7999999999999995E-2</c:v>
                </c:pt>
                <c:pt idx="19783">
                  <c:v>8.7999999999999995E-2</c:v>
                </c:pt>
                <c:pt idx="19784">
                  <c:v>8.6999999999999994E-2</c:v>
                </c:pt>
                <c:pt idx="19785">
                  <c:v>8.7999999999999995E-2</c:v>
                </c:pt>
                <c:pt idx="19786">
                  <c:v>8.7999999999999995E-2</c:v>
                </c:pt>
                <c:pt idx="19787">
                  <c:v>8.7999999999999995E-2</c:v>
                </c:pt>
                <c:pt idx="19788">
                  <c:v>8.7999999999999995E-2</c:v>
                </c:pt>
                <c:pt idx="19789">
                  <c:v>8.7999999999999995E-2</c:v>
                </c:pt>
                <c:pt idx="19790">
                  <c:v>8.7999999999999995E-2</c:v>
                </c:pt>
                <c:pt idx="19791">
                  <c:v>8.7999999999999995E-2</c:v>
                </c:pt>
                <c:pt idx="19792">
                  <c:v>8.7999999999999995E-2</c:v>
                </c:pt>
                <c:pt idx="19793">
                  <c:v>8.7999999999999995E-2</c:v>
                </c:pt>
                <c:pt idx="19794">
                  <c:v>8.6999999999999994E-2</c:v>
                </c:pt>
                <c:pt idx="19795">
                  <c:v>8.6999999999999994E-2</c:v>
                </c:pt>
                <c:pt idx="19796">
                  <c:v>8.7999999999999995E-2</c:v>
                </c:pt>
                <c:pt idx="19797">
                  <c:v>8.7999999999999995E-2</c:v>
                </c:pt>
                <c:pt idx="19798">
                  <c:v>8.6999999999999994E-2</c:v>
                </c:pt>
                <c:pt idx="19799">
                  <c:v>8.6999999999999994E-2</c:v>
                </c:pt>
                <c:pt idx="19800">
                  <c:v>8.7999999999999995E-2</c:v>
                </c:pt>
                <c:pt idx="19801">
                  <c:v>8.7999999999999995E-2</c:v>
                </c:pt>
                <c:pt idx="19802">
                  <c:v>8.6999999999999994E-2</c:v>
                </c:pt>
                <c:pt idx="19803">
                  <c:v>8.6999999999999994E-2</c:v>
                </c:pt>
                <c:pt idx="19804">
                  <c:v>8.7999999999999995E-2</c:v>
                </c:pt>
                <c:pt idx="19805">
                  <c:v>8.6999999999999994E-2</c:v>
                </c:pt>
                <c:pt idx="19806">
                  <c:v>8.5999999999999993E-2</c:v>
                </c:pt>
                <c:pt idx="19807">
                  <c:v>8.6999999999999994E-2</c:v>
                </c:pt>
                <c:pt idx="19808">
                  <c:v>8.6999999999999994E-2</c:v>
                </c:pt>
                <c:pt idx="19809">
                  <c:v>8.6999999999999994E-2</c:v>
                </c:pt>
                <c:pt idx="19810">
                  <c:v>8.6999999999999994E-2</c:v>
                </c:pt>
                <c:pt idx="19811">
                  <c:v>8.6999999999999994E-2</c:v>
                </c:pt>
                <c:pt idx="19812">
                  <c:v>8.5999999999999993E-2</c:v>
                </c:pt>
                <c:pt idx="19813">
                  <c:v>8.6999999999999994E-2</c:v>
                </c:pt>
                <c:pt idx="19814">
                  <c:v>8.5999999999999993E-2</c:v>
                </c:pt>
                <c:pt idx="19815">
                  <c:v>8.5999999999999993E-2</c:v>
                </c:pt>
                <c:pt idx="19816">
                  <c:v>8.6999999999999994E-2</c:v>
                </c:pt>
                <c:pt idx="19817">
                  <c:v>8.5999999999999993E-2</c:v>
                </c:pt>
                <c:pt idx="19818">
                  <c:v>8.5999999999999993E-2</c:v>
                </c:pt>
                <c:pt idx="19819">
                  <c:v>8.5999999999999993E-2</c:v>
                </c:pt>
                <c:pt idx="19820">
                  <c:v>8.5000000000000006E-2</c:v>
                </c:pt>
                <c:pt idx="19821">
                  <c:v>8.5999999999999993E-2</c:v>
                </c:pt>
                <c:pt idx="19822">
                  <c:v>8.6999999999999994E-2</c:v>
                </c:pt>
                <c:pt idx="19823">
                  <c:v>8.6999999999999994E-2</c:v>
                </c:pt>
                <c:pt idx="19824">
                  <c:v>8.6999999999999994E-2</c:v>
                </c:pt>
                <c:pt idx="19825">
                  <c:v>8.5999999999999993E-2</c:v>
                </c:pt>
                <c:pt idx="19826">
                  <c:v>8.6999999999999994E-2</c:v>
                </c:pt>
                <c:pt idx="19827">
                  <c:v>8.5999999999999993E-2</c:v>
                </c:pt>
                <c:pt idx="19828">
                  <c:v>8.5000000000000006E-2</c:v>
                </c:pt>
                <c:pt idx="19829">
                  <c:v>8.5000000000000006E-2</c:v>
                </c:pt>
                <c:pt idx="19830">
                  <c:v>8.5999999999999993E-2</c:v>
                </c:pt>
                <c:pt idx="19831">
                  <c:v>8.6999999999999994E-2</c:v>
                </c:pt>
                <c:pt idx="19832">
                  <c:v>8.5999999999999993E-2</c:v>
                </c:pt>
                <c:pt idx="19833">
                  <c:v>8.6999999999999994E-2</c:v>
                </c:pt>
                <c:pt idx="19834">
                  <c:v>8.6999999999999994E-2</c:v>
                </c:pt>
                <c:pt idx="19835">
                  <c:v>8.6999999999999994E-2</c:v>
                </c:pt>
                <c:pt idx="19836">
                  <c:v>8.6999999999999994E-2</c:v>
                </c:pt>
                <c:pt idx="19837">
                  <c:v>8.6999999999999994E-2</c:v>
                </c:pt>
                <c:pt idx="19838">
                  <c:v>8.6999999999999994E-2</c:v>
                </c:pt>
                <c:pt idx="19839">
                  <c:v>8.6999999999999994E-2</c:v>
                </c:pt>
                <c:pt idx="19840">
                  <c:v>8.6999999999999994E-2</c:v>
                </c:pt>
                <c:pt idx="19841">
                  <c:v>8.6999999999999994E-2</c:v>
                </c:pt>
                <c:pt idx="19842">
                  <c:v>8.5999999999999993E-2</c:v>
                </c:pt>
                <c:pt idx="19843">
                  <c:v>8.5999999999999993E-2</c:v>
                </c:pt>
                <c:pt idx="19844">
                  <c:v>8.5999999999999993E-2</c:v>
                </c:pt>
                <c:pt idx="19845">
                  <c:v>8.6999999999999994E-2</c:v>
                </c:pt>
                <c:pt idx="19846">
                  <c:v>8.5999999999999993E-2</c:v>
                </c:pt>
                <c:pt idx="19847">
                  <c:v>8.5999999999999993E-2</c:v>
                </c:pt>
                <c:pt idx="19848">
                  <c:v>8.5999999999999993E-2</c:v>
                </c:pt>
                <c:pt idx="19849">
                  <c:v>8.5999999999999993E-2</c:v>
                </c:pt>
                <c:pt idx="19850">
                  <c:v>8.5999999999999993E-2</c:v>
                </c:pt>
                <c:pt idx="19851">
                  <c:v>8.5999999999999993E-2</c:v>
                </c:pt>
                <c:pt idx="19852">
                  <c:v>8.5999999999999993E-2</c:v>
                </c:pt>
                <c:pt idx="19853">
                  <c:v>8.5999999999999993E-2</c:v>
                </c:pt>
                <c:pt idx="19854">
                  <c:v>8.5000000000000006E-2</c:v>
                </c:pt>
                <c:pt idx="19855">
                  <c:v>8.5000000000000006E-2</c:v>
                </c:pt>
                <c:pt idx="19856">
                  <c:v>8.5999999999999993E-2</c:v>
                </c:pt>
                <c:pt idx="19857">
                  <c:v>8.6999999999999994E-2</c:v>
                </c:pt>
                <c:pt idx="19858">
                  <c:v>8.5999999999999993E-2</c:v>
                </c:pt>
                <c:pt idx="19859">
                  <c:v>8.5999999999999993E-2</c:v>
                </c:pt>
                <c:pt idx="19860">
                  <c:v>8.6999999999999994E-2</c:v>
                </c:pt>
                <c:pt idx="19861">
                  <c:v>8.5000000000000006E-2</c:v>
                </c:pt>
                <c:pt idx="19862">
                  <c:v>8.5000000000000006E-2</c:v>
                </c:pt>
                <c:pt idx="19863">
                  <c:v>8.5999999999999993E-2</c:v>
                </c:pt>
                <c:pt idx="19864">
                  <c:v>8.5000000000000006E-2</c:v>
                </c:pt>
                <c:pt idx="19865">
                  <c:v>8.4000000000000005E-2</c:v>
                </c:pt>
                <c:pt idx="19866">
                  <c:v>8.5000000000000006E-2</c:v>
                </c:pt>
                <c:pt idx="19867">
                  <c:v>8.5000000000000006E-2</c:v>
                </c:pt>
                <c:pt idx="19868">
                  <c:v>8.4000000000000005E-2</c:v>
                </c:pt>
                <c:pt idx="19869">
                  <c:v>8.4000000000000005E-2</c:v>
                </c:pt>
                <c:pt idx="19870">
                  <c:v>8.5000000000000006E-2</c:v>
                </c:pt>
                <c:pt idx="19871">
                  <c:v>8.5000000000000006E-2</c:v>
                </c:pt>
                <c:pt idx="19872">
                  <c:v>8.5000000000000006E-2</c:v>
                </c:pt>
                <c:pt idx="19873">
                  <c:v>8.5000000000000006E-2</c:v>
                </c:pt>
                <c:pt idx="19874">
                  <c:v>8.5000000000000006E-2</c:v>
                </c:pt>
                <c:pt idx="19875">
                  <c:v>8.5000000000000006E-2</c:v>
                </c:pt>
                <c:pt idx="19876">
                  <c:v>8.4000000000000005E-2</c:v>
                </c:pt>
                <c:pt idx="19877">
                  <c:v>8.4000000000000005E-2</c:v>
                </c:pt>
                <c:pt idx="19878">
                  <c:v>8.5000000000000006E-2</c:v>
                </c:pt>
                <c:pt idx="19879">
                  <c:v>8.4000000000000005E-2</c:v>
                </c:pt>
                <c:pt idx="19880">
                  <c:v>8.4000000000000005E-2</c:v>
                </c:pt>
                <c:pt idx="19881">
                  <c:v>8.4000000000000005E-2</c:v>
                </c:pt>
                <c:pt idx="19882">
                  <c:v>8.5000000000000006E-2</c:v>
                </c:pt>
                <c:pt idx="19883">
                  <c:v>8.4000000000000005E-2</c:v>
                </c:pt>
                <c:pt idx="19884">
                  <c:v>8.4000000000000005E-2</c:v>
                </c:pt>
                <c:pt idx="19885">
                  <c:v>8.4000000000000005E-2</c:v>
                </c:pt>
                <c:pt idx="19886">
                  <c:v>8.5000000000000006E-2</c:v>
                </c:pt>
                <c:pt idx="19887">
                  <c:v>8.5000000000000006E-2</c:v>
                </c:pt>
                <c:pt idx="19888">
                  <c:v>8.5000000000000006E-2</c:v>
                </c:pt>
                <c:pt idx="19889">
                  <c:v>8.5000000000000006E-2</c:v>
                </c:pt>
                <c:pt idx="19890">
                  <c:v>8.5999999999999993E-2</c:v>
                </c:pt>
                <c:pt idx="19891">
                  <c:v>8.6999999999999994E-2</c:v>
                </c:pt>
                <c:pt idx="19892">
                  <c:v>8.6999999999999994E-2</c:v>
                </c:pt>
                <c:pt idx="19893">
                  <c:v>8.6999999999999994E-2</c:v>
                </c:pt>
                <c:pt idx="19894">
                  <c:v>8.6999999999999994E-2</c:v>
                </c:pt>
                <c:pt idx="19895">
                  <c:v>8.6999999999999994E-2</c:v>
                </c:pt>
                <c:pt idx="19896">
                  <c:v>8.5999999999999993E-2</c:v>
                </c:pt>
                <c:pt idx="19897">
                  <c:v>8.6999999999999994E-2</c:v>
                </c:pt>
                <c:pt idx="19898">
                  <c:v>8.6999999999999994E-2</c:v>
                </c:pt>
                <c:pt idx="19899">
                  <c:v>8.6999999999999994E-2</c:v>
                </c:pt>
                <c:pt idx="19900">
                  <c:v>8.6999999999999994E-2</c:v>
                </c:pt>
                <c:pt idx="19901">
                  <c:v>8.6999999999999994E-2</c:v>
                </c:pt>
                <c:pt idx="19902">
                  <c:v>8.6999999999999994E-2</c:v>
                </c:pt>
                <c:pt idx="19903">
                  <c:v>8.6999999999999994E-2</c:v>
                </c:pt>
                <c:pt idx="19904">
                  <c:v>8.6999999999999994E-2</c:v>
                </c:pt>
                <c:pt idx="19905">
                  <c:v>8.7999999999999995E-2</c:v>
                </c:pt>
                <c:pt idx="19906">
                  <c:v>8.6999999999999994E-2</c:v>
                </c:pt>
                <c:pt idx="19907">
                  <c:v>8.6999999999999994E-2</c:v>
                </c:pt>
                <c:pt idx="19908">
                  <c:v>8.6999999999999994E-2</c:v>
                </c:pt>
                <c:pt idx="19909">
                  <c:v>8.6999999999999994E-2</c:v>
                </c:pt>
                <c:pt idx="19910">
                  <c:v>8.6999999999999994E-2</c:v>
                </c:pt>
                <c:pt idx="19911">
                  <c:v>8.6999999999999994E-2</c:v>
                </c:pt>
                <c:pt idx="19912">
                  <c:v>8.6999999999999994E-2</c:v>
                </c:pt>
                <c:pt idx="19913">
                  <c:v>8.6999999999999994E-2</c:v>
                </c:pt>
                <c:pt idx="19914">
                  <c:v>8.6999999999999994E-2</c:v>
                </c:pt>
                <c:pt idx="19915">
                  <c:v>8.6999999999999994E-2</c:v>
                </c:pt>
                <c:pt idx="19916">
                  <c:v>8.6999999999999994E-2</c:v>
                </c:pt>
                <c:pt idx="19917">
                  <c:v>8.6999999999999994E-2</c:v>
                </c:pt>
                <c:pt idx="19918">
                  <c:v>8.6999999999999994E-2</c:v>
                </c:pt>
                <c:pt idx="19919">
                  <c:v>8.6999999999999994E-2</c:v>
                </c:pt>
                <c:pt idx="19920">
                  <c:v>8.6999999999999994E-2</c:v>
                </c:pt>
                <c:pt idx="19921">
                  <c:v>8.6999999999999994E-2</c:v>
                </c:pt>
                <c:pt idx="19922">
                  <c:v>8.6999999999999994E-2</c:v>
                </c:pt>
                <c:pt idx="19923">
                  <c:v>8.6999999999999994E-2</c:v>
                </c:pt>
                <c:pt idx="19924">
                  <c:v>8.6999999999999994E-2</c:v>
                </c:pt>
                <c:pt idx="19925">
                  <c:v>8.6999999999999994E-2</c:v>
                </c:pt>
                <c:pt idx="19926">
                  <c:v>8.6999999999999994E-2</c:v>
                </c:pt>
                <c:pt idx="19927">
                  <c:v>8.6999999999999994E-2</c:v>
                </c:pt>
                <c:pt idx="19928">
                  <c:v>8.5999999999999993E-2</c:v>
                </c:pt>
                <c:pt idx="19929">
                  <c:v>8.5999999999999993E-2</c:v>
                </c:pt>
                <c:pt idx="19930">
                  <c:v>8.5999999999999993E-2</c:v>
                </c:pt>
                <c:pt idx="19931">
                  <c:v>8.6999999999999994E-2</c:v>
                </c:pt>
                <c:pt idx="19932">
                  <c:v>8.5999999999999993E-2</c:v>
                </c:pt>
                <c:pt idx="19933">
                  <c:v>8.5999999999999993E-2</c:v>
                </c:pt>
                <c:pt idx="19934">
                  <c:v>8.5999999999999993E-2</c:v>
                </c:pt>
                <c:pt idx="19935">
                  <c:v>8.6999999999999994E-2</c:v>
                </c:pt>
                <c:pt idx="19936">
                  <c:v>8.5999999999999993E-2</c:v>
                </c:pt>
                <c:pt idx="19937">
                  <c:v>8.6999999999999994E-2</c:v>
                </c:pt>
                <c:pt idx="19938">
                  <c:v>8.5999999999999993E-2</c:v>
                </c:pt>
                <c:pt idx="19939">
                  <c:v>8.5999999999999993E-2</c:v>
                </c:pt>
                <c:pt idx="19940">
                  <c:v>8.5999999999999993E-2</c:v>
                </c:pt>
                <c:pt idx="19941">
                  <c:v>8.5999999999999993E-2</c:v>
                </c:pt>
                <c:pt idx="19942">
                  <c:v>8.5999999999999993E-2</c:v>
                </c:pt>
                <c:pt idx="19943">
                  <c:v>8.5999999999999993E-2</c:v>
                </c:pt>
                <c:pt idx="19944">
                  <c:v>8.5999999999999993E-2</c:v>
                </c:pt>
                <c:pt idx="19945">
                  <c:v>8.5999999999999993E-2</c:v>
                </c:pt>
                <c:pt idx="19946">
                  <c:v>8.5999999999999993E-2</c:v>
                </c:pt>
                <c:pt idx="19947">
                  <c:v>8.5999999999999993E-2</c:v>
                </c:pt>
                <c:pt idx="19948">
                  <c:v>8.5999999999999993E-2</c:v>
                </c:pt>
                <c:pt idx="19949">
                  <c:v>8.5999999999999993E-2</c:v>
                </c:pt>
                <c:pt idx="19950">
                  <c:v>8.6999999999999994E-2</c:v>
                </c:pt>
                <c:pt idx="19951">
                  <c:v>8.5999999999999993E-2</c:v>
                </c:pt>
                <c:pt idx="19952">
                  <c:v>8.5999999999999993E-2</c:v>
                </c:pt>
                <c:pt idx="19953">
                  <c:v>8.5999999999999993E-2</c:v>
                </c:pt>
                <c:pt idx="19954">
                  <c:v>8.5999999999999993E-2</c:v>
                </c:pt>
                <c:pt idx="19955">
                  <c:v>8.5999999999999993E-2</c:v>
                </c:pt>
                <c:pt idx="19956">
                  <c:v>8.5999999999999993E-2</c:v>
                </c:pt>
                <c:pt idx="19957">
                  <c:v>8.5999999999999993E-2</c:v>
                </c:pt>
                <c:pt idx="19958">
                  <c:v>8.5999999999999993E-2</c:v>
                </c:pt>
                <c:pt idx="19959">
                  <c:v>8.5999999999999993E-2</c:v>
                </c:pt>
                <c:pt idx="19960">
                  <c:v>8.5999999999999993E-2</c:v>
                </c:pt>
                <c:pt idx="19961">
                  <c:v>8.6999999999999994E-2</c:v>
                </c:pt>
                <c:pt idx="19962">
                  <c:v>8.6999999999999994E-2</c:v>
                </c:pt>
                <c:pt idx="19963">
                  <c:v>8.5999999999999993E-2</c:v>
                </c:pt>
                <c:pt idx="19964">
                  <c:v>8.6999999999999994E-2</c:v>
                </c:pt>
                <c:pt idx="19965">
                  <c:v>8.6999999999999994E-2</c:v>
                </c:pt>
                <c:pt idx="19966">
                  <c:v>8.6999999999999994E-2</c:v>
                </c:pt>
                <c:pt idx="19967">
                  <c:v>8.5999999999999993E-2</c:v>
                </c:pt>
                <c:pt idx="19968">
                  <c:v>8.5999999999999993E-2</c:v>
                </c:pt>
                <c:pt idx="19969">
                  <c:v>8.5999999999999993E-2</c:v>
                </c:pt>
                <c:pt idx="19970">
                  <c:v>8.6999999999999994E-2</c:v>
                </c:pt>
                <c:pt idx="19971">
                  <c:v>8.6999999999999994E-2</c:v>
                </c:pt>
                <c:pt idx="19972">
                  <c:v>8.6999999999999994E-2</c:v>
                </c:pt>
                <c:pt idx="19973">
                  <c:v>8.6999999999999994E-2</c:v>
                </c:pt>
                <c:pt idx="19974">
                  <c:v>8.6999999999999994E-2</c:v>
                </c:pt>
                <c:pt idx="19975">
                  <c:v>8.6999999999999994E-2</c:v>
                </c:pt>
                <c:pt idx="19976">
                  <c:v>8.6999999999999994E-2</c:v>
                </c:pt>
                <c:pt idx="19977">
                  <c:v>8.6999999999999994E-2</c:v>
                </c:pt>
                <c:pt idx="19978">
                  <c:v>8.6999999999999994E-2</c:v>
                </c:pt>
                <c:pt idx="19979">
                  <c:v>8.6999999999999994E-2</c:v>
                </c:pt>
                <c:pt idx="19980">
                  <c:v>8.6999999999999994E-2</c:v>
                </c:pt>
                <c:pt idx="19981">
                  <c:v>8.6999999999999994E-2</c:v>
                </c:pt>
                <c:pt idx="19982">
                  <c:v>8.6999999999999994E-2</c:v>
                </c:pt>
                <c:pt idx="19983">
                  <c:v>8.6999999999999994E-2</c:v>
                </c:pt>
                <c:pt idx="19984">
                  <c:v>8.6999999999999994E-2</c:v>
                </c:pt>
                <c:pt idx="19985">
                  <c:v>8.6999999999999994E-2</c:v>
                </c:pt>
                <c:pt idx="19986">
                  <c:v>8.5999999999999993E-2</c:v>
                </c:pt>
                <c:pt idx="19987">
                  <c:v>8.6999999999999994E-2</c:v>
                </c:pt>
                <c:pt idx="19988">
                  <c:v>8.6999999999999994E-2</c:v>
                </c:pt>
                <c:pt idx="19989">
                  <c:v>8.6999999999999994E-2</c:v>
                </c:pt>
                <c:pt idx="19990">
                  <c:v>8.5999999999999993E-2</c:v>
                </c:pt>
                <c:pt idx="19991">
                  <c:v>8.5999999999999993E-2</c:v>
                </c:pt>
                <c:pt idx="19992">
                  <c:v>8.5999999999999993E-2</c:v>
                </c:pt>
                <c:pt idx="19993">
                  <c:v>8.6999999999999994E-2</c:v>
                </c:pt>
                <c:pt idx="19994">
                  <c:v>8.5999999999999993E-2</c:v>
                </c:pt>
                <c:pt idx="19995">
                  <c:v>8.5999999999999993E-2</c:v>
                </c:pt>
                <c:pt idx="19996">
                  <c:v>8.5999999999999993E-2</c:v>
                </c:pt>
                <c:pt idx="19997">
                  <c:v>8.5999999999999993E-2</c:v>
                </c:pt>
                <c:pt idx="19998">
                  <c:v>8.5999999999999993E-2</c:v>
                </c:pt>
                <c:pt idx="19999">
                  <c:v>8.5000000000000006E-2</c:v>
                </c:pt>
                <c:pt idx="20000">
                  <c:v>8.5999999999999993E-2</c:v>
                </c:pt>
                <c:pt idx="20001">
                  <c:v>8.6999999999999994E-2</c:v>
                </c:pt>
                <c:pt idx="20002">
                  <c:v>8.6999999999999994E-2</c:v>
                </c:pt>
                <c:pt idx="20003">
                  <c:v>8.6999999999999994E-2</c:v>
                </c:pt>
                <c:pt idx="20004">
                  <c:v>8.6999999999999994E-2</c:v>
                </c:pt>
                <c:pt idx="20005">
                  <c:v>8.6999999999999994E-2</c:v>
                </c:pt>
                <c:pt idx="20006">
                  <c:v>8.6999999999999994E-2</c:v>
                </c:pt>
                <c:pt idx="20007">
                  <c:v>8.7999999999999995E-2</c:v>
                </c:pt>
                <c:pt idx="20008">
                  <c:v>8.7999999999999995E-2</c:v>
                </c:pt>
                <c:pt idx="20009">
                  <c:v>8.6999999999999994E-2</c:v>
                </c:pt>
                <c:pt idx="20010">
                  <c:v>8.6999999999999994E-2</c:v>
                </c:pt>
                <c:pt idx="20011">
                  <c:v>8.7999999999999995E-2</c:v>
                </c:pt>
                <c:pt idx="20012">
                  <c:v>8.6999999999999994E-2</c:v>
                </c:pt>
                <c:pt idx="20013">
                  <c:v>8.6999999999999994E-2</c:v>
                </c:pt>
                <c:pt idx="20014">
                  <c:v>8.6999999999999994E-2</c:v>
                </c:pt>
                <c:pt idx="20015">
                  <c:v>8.7999999999999995E-2</c:v>
                </c:pt>
                <c:pt idx="20016">
                  <c:v>8.6999999999999994E-2</c:v>
                </c:pt>
                <c:pt idx="20017">
                  <c:v>8.7999999999999995E-2</c:v>
                </c:pt>
                <c:pt idx="20018">
                  <c:v>8.6999999999999994E-2</c:v>
                </c:pt>
                <c:pt idx="20019">
                  <c:v>8.7999999999999995E-2</c:v>
                </c:pt>
                <c:pt idx="20020">
                  <c:v>8.7999999999999995E-2</c:v>
                </c:pt>
                <c:pt idx="20021">
                  <c:v>8.7999999999999995E-2</c:v>
                </c:pt>
                <c:pt idx="20022">
                  <c:v>8.7999999999999995E-2</c:v>
                </c:pt>
                <c:pt idx="20023">
                  <c:v>8.6999999999999994E-2</c:v>
                </c:pt>
                <c:pt idx="20024">
                  <c:v>8.6999999999999994E-2</c:v>
                </c:pt>
                <c:pt idx="20025">
                  <c:v>8.7999999999999995E-2</c:v>
                </c:pt>
                <c:pt idx="20026">
                  <c:v>8.6999999999999994E-2</c:v>
                </c:pt>
                <c:pt idx="20027">
                  <c:v>8.7999999999999995E-2</c:v>
                </c:pt>
                <c:pt idx="20028">
                  <c:v>8.7999999999999995E-2</c:v>
                </c:pt>
                <c:pt idx="20029">
                  <c:v>8.7999999999999995E-2</c:v>
                </c:pt>
                <c:pt idx="20030">
                  <c:v>8.6999999999999994E-2</c:v>
                </c:pt>
                <c:pt idx="20031">
                  <c:v>8.6999999999999994E-2</c:v>
                </c:pt>
                <c:pt idx="20032">
                  <c:v>8.6999999999999994E-2</c:v>
                </c:pt>
                <c:pt idx="20033">
                  <c:v>8.6999999999999994E-2</c:v>
                </c:pt>
                <c:pt idx="20034">
                  <c:v>8.6999999999999994E-2</c:v>
                </c:pt>
                <c:pt idx="20035">
                  <c:v>8.6999999999999994E-2</c:v>
                </c:pt>
                <c:pt idx="20036">
                  <c:v>8.6999999999999994E-2</c:v>
                </c:pt>
                <c:pt idx="20037">
                  <c:v>8.6999999999999994E-2</c:v>
                </c:pt>
                <c:pt idx="20038">
                  <c:v>8.5999999999999993E-2</c:v>
                </c:pt>
                <c:pt idx="20039">
                  <c:v>8.6999999999999994E-2</c:v>
                </c:pt>
                <c:pt idx="20040">
                  <c:v>8.7999999999999995E-2</c:v>
                </c:pt>
                <c:pt idx="20041">
                  <c:v>8.6999999999999994E-2</c:v>
                </c:pt>
                <c:pt idx="20042">
                  <c:v>8.7999999999999995E-2</c:v>
                </c:pt>
                <c:pt idx="20043">
                  <c:v>8.6999999999999994E-2</c:v>
                </c:pt>
                <c:pt idx="20044">
                  <c:v>8.6999999999999994E-2</c:v>
                </c:pt>
                <c:pt idx="20045">
                  <c:v>8.6999999999999994E-2</c:v>
                </c:pt>
                <c:pt idx="20046">
                  <c:v>8.6999999999999994E-2</c:v>
                </c:pt>
                <c:pt idx="20047">
                  <c:v>8.5999999999999993E-2</c:v>
                </c:pt>
                <c:pt idx="20048">
                  <c:v>8.6999999999999994E-2</c:v>
                </c:pt>
                <c:pt idx="20049">
                  <c:v>8.6999999999999994E-2</c:v>
                </c:pt>
                <c:pt idx="20050">
                  <c:v>8.6999999999999994E-2</c:v>
                </c:pt>
                <c:pt idx="20051">
                  <c:v>8.5999999999999993E-2</c:v>
                </c:pt>
                <c:pt idx="20052">
                  <c:v>8.5999999999999993E-2</c:v>
                </c:pt>
                <c:pt idx="20053">
                  <c:v>8.5999999999999993E-2</c:v>
                </c:pt>
                <c:pt idx="20054">
                  <c:v>8.5999999999999993E-2</c:v>
                </c:pt>
                <c:pt idx="20055">
                  <c:v>8.5999999999999993E-2</c:v>
                </c:pt>
                <c:pt idx="20056">
                  <c:v>8.5999999999999993E-2</c:v>
                </c:pt>
                <c:pt idx="20057">
                  <c:v>8.5000000000000006E-2</c:v>
                </c:pt>
                <c:pt idx="20058">
                  <c:v>8.5999999999999993E-2</c:v>
                </c:pt>
                <c:pt idx="20059">
                  <c:v>8.5000000000000006E-2</c:v>
                </c:pt>
                <c:pt idx="20060">
                  <c:v>8.5999999999999993E-2</c:v>
                </c:pt>
                <c:pt idx="20061">
                  <c:v>8.5000000000000006E-2</c:v>
                </c:pt>
                <c:pt idx="20062">
                  <c:v>8.5000000000000006E-2</c:v>
                </c:pt>
                <c:pt idx="20063">
                  <c:v>8.5000000000000006E-2</c:v>
                </c:pt>
                <c:pt idx="20064">
                  <c:v>8.5999999999999993E-2</c:v>
                </c:pt>
                <c:pt idx="20065">
                  <c:v>8.5999999999999993E-2</c:v>
                </c:pt>
                <c:pt idx="20066">
                  <c:v>8.5999999999999993E-2</c:v>
                </c:pt>
                <c:pt idx="20067">
                  <c:v>8.5999999999999993E-2</c:v>
                </c:pt>
                <c:pt idx="20068">
                  <c:v>8.5999999999999993E-2</c:v>
                </c:pt>
                <c:pt idx="20069">
                  <c:v>8.5999999999999993E-2</c:v>
                </c:pt>
                <c:pt idx="20070">
                  <c:v>8.5000000000000006E-2</c:v>
                </c:pt>
                <c:pt idx="20071">
                  <c:v>8.5000000000000006E-2</c:v>
                </c:pt>
                <c:pt idx="20072">
                  <c:v>8.5999999999999993E-2</c:v>
                </c:pt>
                <c:pt idx="20073">
                  <c:v>8.5999999999999993E-2</c:v>
                </c:pt>
                <c:pt idx="20074">
                  <c:v>8.5999999999999993E-2</c:v>
                </c:pt>
                <c:pt idx="20075">
                  <c:v>8.5999999999999993E-2</c:v>
                </c:pt>
                <c:pt idx="20076">
                  <c:v>8.5999999999999993E-2</c:v>
                </c:pt>
                <c:pt idx="20077">
                  <c:v>8.5999999999999993E-2</c:v>
                </c:pt>
                <c:pt idx="20078">
                  <c:v>8.7999999999999995E-2</c:v>
                </c:pt>
                <c:pt idx="20079">
                  <c:v>8.6999999999999994E-2</c:v>
                </c:pt>
                <c:pt idx="20080">
                  <c:v>8.5999999999999993E-2</c:v>
                </c:pt>
                <c:pt idx="20081">
                  <c:v>8.6999999999999994E-2</c:v>
                </c:pt>
                <c:pt idx="20082">
                  <c:v>8.6999999999999994E-2</c:v>
                </c:pt>
                <c:pt idx="20083">
                  <c:v>8.5999999999999993E-2</c:v>
                </c:pt>
                <c:pt idx="20084">
                  <c:v>8.6999999999999994E-2</c:v>
                </c:pt>
                <c:pt idx="20085">
                  <c:v>8.6999999999999994E-2</c:v>
                </c:pt>
                <c:pt idx="20086">
                  <c:v>8.6999999999999994E-2</c:v>
                </c:pt>
                <c:pt idx="20087">
                  <c:v>8.6999999999999994E-2</c:v>
                </c:pt>
                <c:pt idx="20088">
                  <c:v>8.6999999999999994E-2</c:v>
                </c:pt>
                <c:pt idx="20089">
                  <c:v>8.6999999999999994E-2</c:v>
                </c:pt>
                <c:pt idx="20090">
                  <c:v>8.6999999999999994E-2</c:v>
                </c:pt>
                <c:pt idx="20091">
                  <c:v>8.6999999999999994E-2</c:v>
                </c:pt>
                <c:pt idx="20092">
                  <c:v>8.5999999999999993E-2</c:v>
                </c:pt>
                <c:pt idx="20093">
                  <c:v>8.5999999999999993E-2</c:v>
                </c:pt>
                <c:pt idx="20094">
                  <c:v>8.5999999999999993E-2</c:v>
                </c:pt>
                <c:pt idx="20095">
                  <c:v>8.5999999999999993E-2</c:v>
                </c:pt>
                <c:pt idx="20096">
                  <c:v>8.5999999999999993E-2</c:v>
                </c:pt>
                <c:pt idx="20097">
                  <c:v>8.5999999999999993E-2</c:v>
                </c:pt>
                <c:pt idx="20098">
                  <c:v>8.5999999999999993E-2</c:v>
                </c:pt>
                <c:pt idx="20099">
                  <c:v>8.5999999999999993E-2</c:v>
                </c:pt>
                <c:pt idx="20100">
                  <c:v>8.5999999999999993E-2</c:v>
                </c:pt>
                <c:pt idx="20101">
                  <c:v>8.5000000000000006E-2</c:v>
                </c:pt>
                <c:pt idx="20102">
                  <c:v>8.5000000000000006E-2</c:v>
                </c:pt>
                <c:pt idx="20103">
                  <c:v>8.5000000000000006E-2</c:v>
                </c:pt>
                <c:pt idx="20104">
                  <c:v>8.5000000000000006E-2</c:v>
                </c:pt>
                <c:pt idx="20105">
                  <c:v>8.5000000000000006E-2</c:v>
                </c:pt>
                <c:pt idx="20106">
                  <c:v>8.5000000000000006E-2</c:v>
                </c:pt>
                <c:pt idx="20107">
                  <c:v>8.5000000000000006E-2</c:v>
                </c:pt>
                <c:pt idx="20108">
                  <c:v>8.5000000000000006E-2</c:v>
                </c:pt>
                <c:pt idx="20109">
                  <c:v>8.4000000000000005E-2</c:v>
                </c:pt>
                <c:pt idx="20110">
                  <c:v>8.5000000000000006E-2</c:v>
                </c:pt>
                <c:pt idx="20111">
                  <c:v>8.5000000000000006E-2</c:v>
                </c:pt>
                <c:pt idx="20112">
                  <c:v>8.5000000000000006E-2</c:v>
                </c:pt>
                <c:pt idx="20113">
                  <c:v>8.5999999999999993E-2</c:v>
                </c:pt>
                <c:pt idx="20114">
                  <c:v>8.5999999999999993E-2</c:v>
                </c:pt>
                <c:pt idx="20115">
                  <c:v>8.5999999999999993E-2</c:v>
                </c:pt>
                <c:pt idx="20116">
                  <c:v>8.6999999999999994E-2</c:v>
                </c:pt>
                <c:pt idx="20117">
                  <c:v>8.6999999999999994E-2</c:v>
                </c:pt>
                <c:pt idx="20118">
                  <c:v>8.7999999999999995E-2</c:v>
                </c:pt>
                <c:pt idx="20119">
                  <c:v>8.7999999999999995E-2</c:v>
                </c:pt>
                <c:pt idx="20120">
                  <c:v>8.7999999999999995E-2</c:v>
                </c:pt>
                <c:pt idx="20121">
                  <c:v>8.7999999999999995E-2</c:v>
                </c:pt>
                <c:pt idx="20122">
                  <c:v>8.7999999999999995E-2</c:v>
                </c:pt>
                <c:pt idx="20123">
                  <c:v>8.6999999999999994E-2</c:v>
                </c:pt>
                <c:pt idx="20124">
                  <c:v>8.6999999999999994E-2</c:v>
                </c:pt>
                <c:pt idx="20125">
                  <c:v>8.7999999999999995E-2</c:v>
                </c:pt>
                <c:pt idx="20126">
                  <c:v>8.7999999999999995E-2</c:v>
                </c:pt>
                <c:pt idx="20127">
                  <c:v>8.7999999999999995E-2</c:v>
                </c:pt>
                <c:pt idx="20128">
                  <c:v>8.8999999999999996E-2</c:v>
                </c:pt>
                <c:pt idx="20129">
                  <c:v>8.8999999999999996E-2</c:v>
                </c:pt>
                <c:pt idx="20130">
                  <c:v>8.8999999999999996E-2</c:v>
                </c:pt>
                <c:pt idx="20131">
                  <c:v>8.7999999999999995E-2</c:v>
                </c:pt>
                <c:pt idx="20132">
                  <c:v>8.7999999999999995E-2</c:v>
                </c:pt>
                <c:pt idx="20133">
                  <c:v>8.7999999999999995E-2</c:v>
                </c:pt>
                <c:pt idx="20134">
                  <c:v>8.7999999999999995E-2</c:v>
                </c:pt>
                <c:pt idx="20135">
                  <c:v>8.7999999999999995E-2</c:v>
                </c:pt>
                <c:pt idx="20136">
                  <c:v>8.7999999999999995E-2</c:v>
                </c:pt>
                <c:pt idx="20137">
                  <c:v>8.8999999999999996E-2</c:v>
                </c:pt>
                <c:pt idx="20138">
                  <c:v>8.8999999999999996E-2</c:v>
                </c:pt>
                <c:pt idx="20139">
                  <c:v>8.8999999999999996E-2</c:v>
                </c:pt>
                <c:pt idx="20140">
                  <c:v>8.7999999999999995E-2</c:v>
                </c:pt>
                <c:pt idx="20141">
                  <c:v>8.7999999999999995E-2</c:v>
                </c:pt>
                <c:pt idx="20142">
                  <c:v>8.7999999999999995E-2</c:v>
                </c:pt>
                <c:pt idx="20143">
                  <c:v>8.7999999999999995E-2</c:v>
                </c:pt>
                <c:pt idx="20144">
                  <c:v>8.8999999999999996E-2</c:v>
                </c:pt>
                <c:pt idx="20145">
                  <c:v>8.7999999999999995E-2</c:v>
                </c:pt>
                <c:pt idx="20146">
                  <c:v>8.7999999999999995E-2</c:v>
                </c:pt>
                <c:pt idx="20147">
                  <c:v>8.6999999999999994E-2</c:v>
                </c:pt>
                <c:pt idx="20148">
                  <c:v>8.6999999999999994E-2</c:v>
                </c:pt>
                <c:pt idx="20149">
                  <c:v>8.7999999999999995E-2</c:v>
                </c:pt>
                <c:pt idx="20150">
                  <c:v>8.7999999999999995E-2</c:v>
                </c:pt>
                <c:pt idx="20151">
                  <c:v>8.6999999999999994E-2</c:v>
                </c:pt>
                <c:pt idx="20152">
                  <c:v>8.6999999999999994E-2</c:v>
                </c:pt>
                <c:pt idx="20153">
                  <c:v>8.6999999999999994E-2</c:v>
                </c:pt>
                <c:pt idx="20154">
                  <c:v>8.6999999999999994E-2</c:v>
                </c:pt>
                <c:pt idx="20155">
                  <c:v>8.5999999999999993E-2</c:v>
                </c:pt>
                <c:pt idx="20156">
                  <c:v>8.5999999999999993E-2</c:v>
                </c:pt>
                <c:pt idx="20157">
                  <c:v>8.5999999999999993E-2</c:v>
                </c:pt>
                <c:pt idx="20158">
                  <c:v>8.6999999999999994E-2</c:v>
                </c:pt>
                <c:pt idx="20159">
                  <c:v>8.5999999999999993E-2</c:v>
                </c:pt>
                <c:pt idx="20160">
                  <c:v>8.5999999999999993E-2</c:v>
                </c:pt>
                <c:pt idx="20161">
                  <c:v>8.5999999999999993E-2</c:v>
                </c:pt>
                <c:pt idx="20162">
                  <c:v>8.5999999999999993E-2</c:v>
                </c:pt>
                <c:pt idx="20163">
                  <c:v>8.6999999999999994E-2</c:v>
                </c:pt>
                <c:pt idx="20164">
                  <c:v>8.5999999999999993E-2</c:v>
                </c:pt>
                <c:pt idx="20165">
                  <c:v>8.6999999999999994E-2</c:v>
                </c:pt>
                <c:pt idx="20166">
                  <c:v>8.6999999999999994E-2</c:v>
                </c:pt>
                <c:pt idx="20167">
                  <c:v>8.5999999999999993E-2</c:v>
                </c:pt>
                <c:pt idx="20168">
                  <c:v>8.5999999999999993E-2</c:v>
                </c:pt>
                <c:pt idx="20169">
                  <c:v>8.5999999999999993E-2</c:v>
                </c:pt>
                <c:pt idx="20170">
                  <c:v>8.5999999999999993E-2</c:v>
                </c:pt>
                <c:pt idx="20171">
                  <c:v>8.5999999999999993E-2</c:v>
                </c:pt>
                <c:pt idx="20172">
                  <c:v>8.5999999999999993E-2</c:v>
                </c:pt>
                <c:pt idx="20173">
                  <c:v>8.5999999999999993E-2</c:v>
                </c:pt>
                <c:pt idx="20174">
                  <c:v>8.6999999999999994E-2</c:v>
                </c:pt>
                <c:pt idx="20175">
                  <c:v>8.5999999999999993E-2</c:v>
                </c:pt>
                <c:pt idx="20176">
                  <c:v>8.5999999999999993E-2</c:v>
                </c:pt>
                <c:pt idx="20177">
                  <c:v>8.5999999999999993E-2</c:v>
                </c:pt>
                <c:pt idx="20178">
                  <c:v>8.6999999999999994E-2</c:v>
                </c:pt>
                <c:pt idx="20179">
                  <c:v>8.6999999999999994E-2</c:v>
                </c:pt>
                <c:pt idx="20180">
                  <c:v>8.5999999999999993E-2</c:v>
                </c:pt>
                <c:pt idx="20181">
                  <c:v>8.6999999999999994E-2</c:v>
                </c:pt>
                <c:pt idx="20182">
                  <c:v>8.5999999999999993E-2</c:v>
                </c:pt>
                <c:pt idx="20183">
                  <c:v>8.5999999999999993E-2</c:v>
                </c:pt>
                <c:pt idx="20184">
                  <c:v>8.5999999999999993E-2</c:v>
                </c:pt>
                <c:pt idx="20185">
                  <c:v>8.5999999999999993E-2</c:v>
                </c:pt>
                <c:pt idx="20186">
                  <c:v>8.5999999999999993E-2</c:v>
                </c:pt>
                <c:pt idx="20187">
                  <c:v>8.5999999999999993E-2</c:v>
                </c:pt>
                <c:pt idx="20188">
                  <c:v>8.5999999999999993E-2</c:v>
                </c:pt>
                <c:pt idx="20189">
                  <c:v>8.5999999999999993E-2</c:v>
                </c:pt>
                <c:pt idx="20190">
                  <c:v>8.5999999999999993E-2</c:v>
                </c:pt>
                <c:pt idx="20191">
                  <c:v>8.5000000000000006E-2</c:v>
                </c:pt>
                <c:pt idx="20192">
                  <c:v>8.5000000000000006E-2</c:v>
                </c:pt>
                <c:pt idx="20193">
                  <c:v>8.5999999999999993E-2</c:v>
                </c:pt>
                <c:pt idx="20194">
                  <c:v>8.5999999999999993E-2</c:v>
                </c:pt>
                <c:pt idx="20195">
                  <c:v>8.5000000000000006E-2</c:v>
                </c:pt>
                <c:pt idx="20196">
                  <c:v>8.5000000000000006E-2</c:v>
                </c:pt>
                <c:pt idx="20197">
                  <c:v>8.5999999999999993E-2</c:v>
                </c:pt>
                <c:pt idx="20198">
                  <c:v>8.5999999999999993E-2</c:v>
                </c:pt>
                <c:pt idx="20199">
                  <c:v>8.6999999999999994E-2</c:v>
                </c:pt>
                <c:pt idx="20200">
                  <c:v>8.6999999999999994E-2</c:v>
                </c:pt>
                <c:pt idx="20201">
                  <c:v>8.6999999999999994E-2</c:v>
                </c:pt>
                <c:pt idx="20202">
                  <c:v>8.6999999999999994E-2</c:v>
                </c:pt>
                <c:pt idx="20203">
                  <c:v>8.7999999999999995E-2</c:v>
                </c:pt>
                <c:pt idx="20204">
                  <c:v>8.7999999999999995E-2</c:v>
                </c:pt>
                <c:pt idx="20205">
                  <c:v>8.7999999999999995E-2</c:v>
                </c:pt>
                <c:pt idx="20206">
                  <c:v>8.7999999999999995E-2</c:v>
                </c:pt>
                <c:pt idx="20207">
                  <c:v>8.7999999999999995E-2</c:v>
                </c:pt>
                <c:pt idx="20208">
                  <c:v>8.6999999999999994E-2</c:v>
                </c:pt>
                <c:pt idx="20209">
                  <c:v>8.7999999999999995E-2</c:v>
                </c:pt>
                <c:pt idx="20210">
                  <c:v>8.7999999999999995E-2</c:v>
                </c:pt>
                <c:pt idx="20211">
                  <c:v>8.7999999999999995E-2</c:v>
                </c:pt>
                <c:pt idx="20212">
                  <c:v>8.7999999999999995E-2</c:v>
                </c:pt>
                <c:pt idx="20213">
                  <c:v>8.7999999999999995E-2</c:v>
                </c:pt>
                <c:pt idx="20214">
                  <c:v>8.7999999999999995E-2</c:v>
                </c:pt>
                <c:pt idx="20215">
                  <c:v>8.7999999999999995E-2</c:v>
                </c:pt>
                <c:pt idx="20216">
                  <c:v>8.7999999999999995E-2</c:v>
                </c:pt>
                <c:pt idx="20217">
                  <c:v>8.7999999999999995E-2</c:v>
                </c:pt>
                <c:pt idx="20218">
                  <c:v>8.7999999999999995E-2</c:v>
                </c:pt>
                <c:pt idx="20219">
                  <c:v>8.6999999999999994E-2</c:v>
                </c:pt>
                <c:pt idx="20220">
                  <c:v>8.6999999999999994E-2</c:v>
                </c:pt>
                <c:pt idx="20221">
                  <c:v>8.7999999999999995E-2</c:v>
                </c:pt>
                <c:pt idx="20222">
                  <c:v>8.6999999999999994E-2</c:v>
                </c:pt>
                <c:pt idx="20223">
                  <c:v>8.6999999999999994E-2</c:v>
                </c:pt>
                <c:pt idx="20224">
                  <c:v>8.6999999999999994E-2</c:v>
                </c:pt>
                <c:pt idx="20225">
                  <c:v>8.7999999999999995E-2</c:v>
                </c:pt>
                <c:pt idx="20226">
                  <c:v>8.7999999999999995E-2</c:v>
                </c:pt>
                <c:pt idx="20227">
                  <c:v>8.6999999999999994E-2</c:v>
                </c:pt>
                <c:pt idx="20228">
                  <c:v>8.6999999999999994E-2</c:v>
                </c:pt>
                <c:pt idx="20229">
                  <c:v>8.6999999999999994E-2</c:v>
                </c:pt>
                <c:pt idx="20230">
                  <c:v>8.6999999999999994E-2</c:v>
                </c:pt>
                <c:pt idx="20231">
                  <c:v>8.6999999999999994E-2</c:v>
                </c:pt>
                <c:pt idx="20232">
                  <c:v>8.6999999999999994E-2</c:v>
                </c:pt>
                <c:pt idx="20233">
                  <c:v>8.6999999999999994E-2</c:v>
                </c:pt>
                <c:pt idx="20234">
                  <c:v>8.6999999999999994E-2</c:v>
                </c:pt>
                <c:pt idx="20235">
                  <c:v>8.6999999999999994E-2</c:v>
                </c:pt>
                <c:pt idx="20236">
                  <c:v>8.6999999999999994E-2</c:v>
                </c:pt>
                <c:pt idx="20237">
                  <c:v>8.6999999999999994E-2</c:v>
                </c:pt>
                <c:pt idx="20238">
                  <c:v>8.6999999999999994E-2</c:v>
                </c:pt>
                <c:pt idx="20239">
                  <c:v>8.5999999999999993E-2</c:v>
                </c:pt>
                <c:pt idx="20240">
                  <c:v>8.6999999999999994E-2</c:v>
                </c:pt>
                <c:pt idx="20241">
                  <c:v>8.6999999999999994E-2</c:v>
                </c:pt>
                <c:pt idx="20242">
                  <c:v>8.6999999999999994E-2</c:v>
                </c:pt>
                <c:pt idx="20243">
                  <c:v>8.6999999999999994E-2</c:v>
                </c:pt>
                <c:pt idx="20244">
                  <c:v>8.6999999999999994E-2</c:v>
                </c:pt>
                <c:pt idx="20245">
                  <c:v>8.6999999999999994E-2</c:v>
                </c:pt>
                <c:pt idx="20246">
                  <c:v>8.6999999999999994E-2</c:v>
                </c:pt>
                <c:pt idx="20247">
                  <c:v>8.6999999999999994E-2</c:v>
                </c:pt>
                <c:pt idx="20248">
                  <c:v>8.5999999999999993E-2</c:v>
                </c:pt>
                <c:pt idx="20249">
                  <c:v>8.6999999999999994E-2</c:v>
                </c:pt>
                <c:pt idx="20250">
                  <c:v>8.6999999999999994E-2</c:v>
                </c:pt>
                <c:pt idx="20251">
                  <c:v>8.6999999999999994E-2</c:v>
                </c:pt>
                <c:pt idx="20252">
                  <c:v>8.5999999999999993E-2</c:v>
                </c:pt>
                <c:pt idx="20253">
                  <c:v>8.5999999999999993E-2</c:v>
                </c:pt>
                <c:pt idx="20254">
                  <c:v>8.6999999999999994E-2</c:v>
                </c:pt>
                <c:pt idx="20255">
                  <c:v>8.6999999999999994E-2</c:v>
                </c:pt>
                <c:pt idx="20256">
                  <c:v>8.6999999999999994E-2</c:v>
                </c:pt>
                <c:pt idx="20257">
                  <c:v>8.5999999999999993E-2</c:v>
                </c:pt>
                <c:pt idx="20258">
                  <c:v>8.5999999999999993E-2</c:v>
                </c:pt>
                <c:pt idx="20259">
                  <c:v>8.6999999999999994E-2</c:v>
                </c:pt>
                <c:pt idx="20260">
                  <c:v>8.6999999999999994E-2</c:v>
                </c:pt>
                <c:pt idx="20261">
                  <c:v>8.6999999999999994E-2</c:v>
                </c:pt>
                <c:pt idx="20262">
                  <c:v>8.6999999999999994E-2</c:v>
                </c:pt>
                <c:pt idx="20263">
                  <c:v>8.5999999999999993E-2</c:v>
                </c:pt>
                <c:pt idx="20264">
                  <c:v>8.5999999999999993E-2</c:v>
                </c:pt>
                <c:pt idx="20265">
                  <c:v>8.6999999999999994E-2</c:v>
                </c:pt>
                <c:pt idx="20266">
                  <c:v>8.6999999999999994E-2</c:v>
                </c:pt>
                <c:pt idx="20267">
                  <c:v>8.7999999999999995E-2</c:v>
                </c:pt>
                <c:pt idx="20268">
                  <c:v>8.7999999999999995E-2</c:v>
                </c:pt>
                <c:pt idx="20269">
                  <c:v>8.7999999999999995E-2</c:v>
                </c:pt>
                <c:pt idx="20270">
                  <c:v>8.6999999999999994E-2</c:v>
                </c:pt>
                <c:pt idx="20271">
                  <c:v>8.7999999999999995E-2</c:v>
                </c:pt>
                <c:pt idx="20272">
                  <c:v>8.7999999999999995E-2</c:v>
                </c:pt>
                <c:pt idx="20273">
                  <c:v>8.7999999999999995E-2</c:v>
                </c:pt>
                <c:pt idx="20274">
                  <c:v>8.7999999999999995E-2</c:v>
                </c:pt>
                <c:pt idx="20275">
                  <c:v>8.7999999999999995E-2</c:v>
                </c:pt>
                <c:pt idx="20276">
                  <c:v>8.7999999999999995E-2</c:v>
                </c:pt>
                <c:pt idx="20277">
                  <c:v>8.7999999999999995E-2</c:v>
                </c:pt>
                <c:pt idx="20278">
                  <c:v>8.6999999999999994E-2</c:v>
                </c:pt>
                <c:pt idx="20279">
                  <c:v>8.6999999999999994E-2</c:v>
                </c:pt>
                <c:pt idx="20280">
                  <c:v>8.6999999999999994E-2</c:v>
                </c:pt>
                <c:pt idx="20281">
                  <c:v>8.6999999999999994E-2</c:v>
                </c:pt>
                <c:pt idx="20282">
                  <c:v>8.7999999999999995E-2</c:v>
                </c:pt>
                <c:pt idx="20283">
                  <c:v>8.7999999999999995E-2</c:v>
                </c:pt>
                <c:pt idx="20284">
                  <c:v>8.7999999999999995E-2</c:v>
                </c:pt>
                <c:pt idx="20285">
                  <c:v>8.7999999999999995E-2</c:v>
                </c:pt>
                <c:pt idx="20286">
                  <c:v>8.6999999999999994E-2</c:v>
                </c:pt>
                <c:pt idx="20287">
                  <c:v>8.6999999999999994E-2</c:v>
                </c:pt>
                <c:pt idx="20288">
                  <c:v>8.7999999999999995E-2</c:v>
                </c:pt>
                <c:pt idx="20289">
                  <c:v>8.6999999999999994E-2</c:v>
                </c:pt>
                <c:pt idx="20290">
                  <c:v>8.6999999999999994E-2</c:v>
                </c:pt>
                <c:pt idx="20291">
                  <c:v>8.6999999999999994E-2</c:v>
                </c:pt>
                <c:pt idx="20292">
                  <c:v>8.6999999999999994E-2</c:v>
                </c:pt>
                <c:pt idx="20293">
                  <c:v>8.6999999999999994E-2</c:v>
                </c:pt>
                <c:pt idx="20294">
                  <c:v>8.6999999999999994E-2</c:v>
                </c:pt>
                <c:pt idx="20295">
                  <c:v>8.6999999999999994E-2</c:v>
                </c:pt>
                <c:pt idx="20296">
                  <c:v>8.6999999999999994E-2</c:v>
                </c:pt>
                <c:pt idx="20297">
                  <c:v>8.6999999999999994E-2</c:v>
                </c:pt>
                <c:pt idx="20298">
                  <c:v>8.6999999999999994E-2</c:v>
                </c:pt>
                <c:pt idx="20299">
                  <c:v>8.6999999999999994E-2</c:v>
                </c:pt>
                <c:pt idx="20300">
                  <c:v>8.5999999999999993E-2</c:v>
                </c:pt>
                <c:pt idx="20301">
                  <c:v>8.5999999999999993E-2</c:v>
                </c:pt>
                <c:pt idx="20302">
                  <c:v>8.5999999999999993E-2</c:v>
                </c:pt>
                <c:pt idx="20303">
                  <c:v>8.5999999999999993E-2</c:v>
                </c:pt>
                <c:pt idx="20304">
                  <c:v>8.5999999999999993E-2</c:v>
                </c:pt>
                <c:pt idx="20305">
                  <c:v>8.5999999999999993E-2</c:v>
                </c:pt>
                <c:pt idx="20306">
                  <c:v>8.5999999999999993E-2</c:v>
                </c:pt>
                <c:pt idx="20307">
                  <c:v>8.5999999999999993E-2</c:v>
                </c:pt>
                <c:pt idx="20308">
                  <c:v>8.5999999999999993E-2</c:v>
                </c:pt>
                <c:pt idx="20309">
                  <c:v>8.6999999999999994E-2</c:v>
                </c:pt>
                <c:pt idx="20310">
                  <c:v>8.5999999999999993E-2</c:v>
                </c:pt>
                <c:pt idx="20311">
                  <c:v>8.6999999999999994E-2</c:v>
                </c:pt>
                <c:pt idx="20312">
                  <c:v>8.5999999999999993E-2</c:v>
                </c:pt>
                <c:pt idx="20313">
                  <c:v>8.5999999999999993E-2</c:v>
                </c:pt>
                <c:pt idx="20314">
                  <c:v>8.5999999999999993E-2</c:v>
                </c:pt>
                <c:pt idx="20315">
                  <c:v>8.5999999999999993E-2</c:v>
                </c:pt>
                <c:pt idx="20316">
                  <c:v>8.5999999999999993E-2</c:v>
                </c:pt>
                <c:pt idx="20317">
                  <c:v>8.5999999999999993E-2</c:v>
                </c:pt>
                <c:pt idx="20318">
                  <c:v>8.5999999999999993E-2</c:v>
                </c:pt>
                <c:pt idx="20319">
                  <c:v>8.5999999999999993E-2</c:v>
                </c:pt>
                <c:pt idx="20320">
                  <c:v>8.5000000000000006E-2</c:v>
                </c:pt>
                <c:pt idx="20321">
                  <c:v>8.5999999999999993E-2</c:v>
                </c:pt>
                <c:pt idx="20322">
                  <c:v>8.6999999999999994E-2</c:v>
                </c:pt>
                <c:pt idx="20323">
                  <c:v>8.5999999999999993E-2</c:v>
                </c:pt>
                <c:pt idx="20324">
                  <c:v>8.5000000000000006E-2</c:v>
                </c:pt>
                <c:pt idx="20325">
                  <c:v>8.5000000000000006E-2</c:v>
                </c:pt>
                <c:pt idx="20326">
                  <c:v>8.5999999999999993E-2</c:v>
                </c:pt>
                <c:pt idx="20327">
                  <c:v>8.5999999999999993E-2</c:v>
                </c:pt>
                <c:pt idx="20328">
                  <c:v>8.5999999999999993E-2</c:v>
                </c:pt>
                <c:pt idx="20329">
                  <c:v>8.6999999999999994E-2</c:v>
                </c:pt>
                <c:pt idx="20330">
                  <c:v>8.7999999999999995E-2</c:v>
                </c:pt>
                <c:pt idx="20331">
                  <c:v>8.6999999999999994E-2</c:v>
                </c:pt>
                <c:pt idx="20332">
                  <c:v>8.6999999999999994E-2</c:v>
                </c:pt>
                <c:pt idx="20333">
                  <c:v>8.7999999999999995E-2</c:v>
                </c:pt>
                <c:pt idx="20334">
                  <c:v>8.7999999999999995E-2</c:v>
                </c:pt>
                <c:pt idx="20335">
                  <c:v>8.7999999999999995E-2</c:v>
                </c:pt>
                <c:pt idx="20336">
                  <c:v>8.7999999999999995E-2</c:v>
                </c:pt>
                <c:pt idx="20337">
                  <c:v>8.7999999999999995E-2</c:v>
                </c:pt>
                <c:pt idx="20338">
                  <c:v>8.7999999999999995E-2</c:v>
                </c:pt>
                <c:pt idx="20339">
                  <c:v>8.6999999999999994E-2</c:v>
                </c:pt>
                <c:pt idx="20340">
                  <c:v>8.7999999999999995E-2</c:v>
                </c:pt>
                <c:pt idx="20341">
                  <c:v>8.7999999999999995E-2</c:v>
                </c:pt>
                <c:pt idx="20342">
                  <c:v>8.7999999999999995E-2</c:v>
                </c:pt>
                <c:pt idx="20343">
                  <c:v>8.6999999999999994E-2</c:v>
                </c:pt>
                <c:pt idx="20344">
                  <c:v>8.7999999999999995E-2</c:v>
                </c:pt>
                <c:pt idx="20345">
                  <c:v>8.7999999999999995E-2</c:v>
                </c:pt>
                <c:pt idx="20346">
                  <c:v>8.7999999999999995E-2</c:v>
                </c:pt>
                <c:pt idx="20347">
                  <c:v>8.7999999999999995E-2</c:v>
                </c:pt>
                <c:pt idx="20348">
                  <c:v>8.7999999999999995E-2</c:v>
                </c:pt>
                <c:pt idx="20349">
                  <c:v>8.7999999999999995E-2</c:v>
                </c:pt>
                <c:pt idx="20350">
                  <c:v>8.7999999999999995E-2</c:v>
                </c:pt>
                <c:pt idx="20351">
                  <c:v>8.6999999999999994E-2</c:v>
                </c:pt>
                <c:pt idx="20352">
                  <c:v>8.7999999999999995E-2</c:v>
                </c:pt>
                <c:pt idx="20353">
                  <c:v>8.6999999999999994E-2</c:v>
                </c:pt>
                <c:pt idx="20354">
                  <c:v>8.6999999999999994E-2</c:v>
                </c:pt>
                <c:pt idx="20355">
                  <c:v>8.6999999999999994E-2</c:v>
                </c:pt>
                <c:pt idx="20356">
                  <c:v>8.6999999999999994E-2</c:v>
                </c:pt>
                <c:pt idx="20357">
                  <c:v>8.5999999999999993E-2</c:v>
                </c:pt>
                <c:pt idx="20358">
                  <c:v>8.6999999999999994E-2</c:v>
                </c:pt>
                <c:pt idx="20359">
                  <c:v>8.6999999999999994E-2</c:v>
                </c:pt>
                <c:pt idx="20360">
                  <c:v>8.6999999999999994E-2</c:v>
                </c:pt>
                <c:pt idx="20361">
                  <c:v>8.6999999999999994E-2</c:v>
                </c:pt>
                <c:pt idx="20362">
                  <c:v>8.6999999999999994E-2</c:v>
                </c:pt>
                <c:pt idx="20363">
                  <c:v>8.6999999999999994E-2</c:v>
                </c:pt>
                <c:pt idx="20364">
                  <c:v>8.6999999999999994E-2</c:v>
                </c:pt>
                <c:pt idx="20365">
                  <c:v>8.6999999999999994E-2</c:v>
                </c:pt>
                <c:pt idx="20366">
                  <c:v>8.6999999999999994E-2</c:v>
                </c:pt>
                <c:pt idx="20367">
                  <c:v>8.6999999999999994E-2</c:v>
                </c:pt>
                <c:pt idx="20368">
                  <c:v>8.6999999999999994E-2</c:v>
                </c:pt>
                <c:pt idx="20369">
                  <c:v>8.6999999999999994E-2</c:v>
                </c:pt>
                <c:pt idx="20370">
                  <c:v>8.6999999999999994E-2</c:v>
                </c:pt>
                <c:pt idx="20371">
                  <c:v>8.6999999999999994E-2</c:v>
                </c:pt>
                <c:pt idx="20372">
                  <c:v>8.5999999999999993E-2</c:v>
                </c:pt>
                <c:pt idx="20373">
                  <c:v>8.6999999999999994E-2</c:v>
                </c:pt>
                <c:pt idx="20374">
                  <c:v>8.5999999999999993E-2</c:v>
                </c:pt>
                <c:pt idx="20375">
                  <c:v>8.5999999999999993E-2</c:v>
                </c:pt>
                <c:pt idx="20376">
                  <c:v>8.6999999999999994E-2</c:v>
                </c:pt>
                <c:pt idx="20377">
                  <c:v>8.5999999999999993E-2</c:v>
                </c:pt>
                <c:pt idx="20378">
                  <c:v>8.5999999999999993E-2</c:v>
                </c:pt>
                <c:pt idx="20379">
                  <c:v>8.6999999999999994E-2</c:v>
                </c:pt>
                <c:pt idx="20380">
                  <c:v>8.5999999999999993E-2</c:v>
                </c:pt>
                <c:pt idx="20381">
                  <c:v>8.5999999999999993E-2</c:v>
                </c:pt>
                <c:pt idx="20382">
                  <c:v>8.5999999999999993E-2</c:v>
                </c:pt>
                <c:pt idx="20383">
                  <c:v>8.5999999999999993E-2</c:v>
                </c:pt>
                <c:pt idx="20384">
                  <c:v>8.5999999999999993E-2</c:v>
                </c:pt>
                <c:pt idx="20385">
                  <c:v>8.5999999999999993E-2</c:v>
                </c:pt>
                <c:pt idx="20386">
                  <c:v>8.5999999999999993E-2</c:v>
                </c:pt>
                <c:pt idx="20387">
                  <c:v>8.5999999999999993E-2</c:v>
                </c:pt>
                <c:pt idx="20388">
                  <c:v>8.5999999999999993E-2</c:v>
                </c:pt>
                <c:pt idx="20389">
                  <c:v>8.6999999999999994E-2</c:v>
                </c:pt>
                <c:pt idx="20390">
                  <c:v>8.5999999999999993E-2</c:v>
                </c:pt>
                <c:pt idx="20391">
                  <c:v>8.6999999999999994E-2</c:v>
                </c:pt>
                <c:pt idx="20392">
                  <c:v>8.6999999999999994E-2</c:v>
                </c:pt>
                <c:pt idx="20393">
                  <c:v>8.5999999999999993E-2</c:v>
                </c:pt>
                <c:pt idx="20394">
                  <c:v>8.6999999999999994E-2</c:v>
                </c:pt>
                <c:pt idx="20395">
                  <c:v>8.5999999999999993E-2</c:v>
                </c:pt>
                <c:pt idx="20396">
                  <c:v>8.5999999999999993E-2</c:v>
                </c:pt>
                <c:pt idx="20397">
                  <c:v>8.6999999999999994E-2</c:v>
                </c:pt>
                <c:pt idx="20398">
                  <c:v>8.5999999999999993E-2</c:v>
                </c:pt>
                <c:pt idx="20399">
                  <c:v>8.5999999999999993E-2</c:v>
                </c:pt>
                <c:pt idx="20400">
                  <c:v>8.5999999999999993E-2</c:v>
                </c:pt>
                <c:pt idx="20401">
                  <c:v>8.5999999999999993E-2</c:v>
                </c:pt>
                <c:pt idx="20402">
                  <c:v>8.6999999999999994E-2</c:v>
                </c:pt>
                <c:pt idx="20403">
                  <c:v>8.5999999999999993E-2</c:v>
                </c:pt>
                <c:pt idx="20404">
                  <c:v>8.5000000000000006E-2</c:v>
                </c:pt>
                <c:pt idx="20405">
                  <c:v>8.5000000000000006E-2</c:v>
                </c:pt>
                <c:pt idx="20406">
                  <c:v>8.5999999999999993E-2</c:v>
                </c:pt>
                <c:pt idx="20407">
                  <c:v>8.5999999999999993E-2</c:v>
                </c:pt>
                <c:pt idx="20408">
                  <c:v>8.5999999999999993E-2</c:v>
                </c:pt>
                <c:pt idx="20409">
                  <c:v>8.5999999999999993E-2</c:v>
                </c:pt>
                <c:pt idx="20410">
                  <c:v>8.5999999999999993E-2</c:v>
                </c:pt>
                <c:pt idx="20411">
                  <c:v>8.5999999999999993E-2</c:v>
                </c:pt>
                <c:pt idx="20412">
                  <c:v>8.5000000000000006E-2</c:v>
                </c:pt>
                <c:pt idx="20413">
                  <c:v>8.5999999999999993E-2</c:v>
                </c:pt>
                <c:pt idx="20414">
                  <c:v>8.5999999999999993E-2</c:v>
                </c:pt>
                <c:pt idx="20415">
                  <c:v>8.6999999999999994E-2</c:v>
                </c:pt>
                <c:pt idx="20416">
                  <c:v>8.6999999999999994E-2</c:v>
                </c:pt>
                <c:pt idx="20417">
                  <c:v>8.5999999999999993E-2</c:v>
                </c:pt>
                <c:pt idx="20418">
                  <c:v>8.6999999999999994E-2</c:v>
                </c:pt>
                <c:pt idx="20419">
                  <c:v>8.6999999999999994E-2</c:v>
                </c:pt>
                <c:pt idx="20420">
                  <c:v>8.5999999999999993E-2</c:v>
                </c:pt>
                <c:pt idx="20421">
                  <c:v>8.5999999999999993E-2</c:v>
                </c:pt>
                <c:pt idx="20422">
                  <c:v>8.6999999999999994E-2</c:v>
                </c:pt>
                <c:pt idx="20423">
                  <c:v>8.6999999999999994E-2</c:v>
                </c:pt>
                <c:pt idx="20424">
                  <c:v>8.6999999999999994E-2</c:v>
                </c:pt>
                <c:pt idx="20425">
                  <c:v>8.6999999999999994E-2</c:v>
                </c:pt>
                <c:pt idx="20426">
                  <c:v>8.6999999999999994E-2</c:v>
                </c:pt>
                <c:pt idx="20427">
                  <c:v>8.6999999999999994E-2</c:v>
                </c:pt>
                <c:pt idx="20428">
                  <c:v>8.6999999999999994E-2</c:v>
                </c:pt>
                <c:pt idx="20429">
                  <c:v>8.6999999999999994E-2</c:v>
                </c:pt>
                <c:pt idx="20430">
                  <c:v>8.7999999999999995E-2</c:v>
                </c:pt>
                <c:pt idx="20431">
                  <c:v>8.6999999999999994E-2</c:v>
                </c:pt>
                <c:pt idx="20432">
                  <c:v>8.7999999999999995E-2</c:v>
                </c:pt>
                <c:pt idx="20433">
                  <c:v>8.7999999999999995E-2</c:v>
                </c:pt>
                <c:pt idx="20434">
                  <c:v>8.7999999999999995E-2</c:v>
                </c:pt>
                <c:pt idx="20435">
                  <c:v>8.7999999999999995E-2</c:v>
                </c:pt>
                <c:pt idx="20436">
                  <c:v>8.7999999999999995E-2</c:v>
                </c:pt>
                <c:pt idx="20437">
                  <c:v>8.8999999999999996E-2</c:v>
                </c:pt>
                <c:pt idx="20438">
                  <c:v>8.7999999999999995E-2</c:v>
                </c:pt>
                <c:pt idx="20439">
                  <c:v>8.7999999999999995E-2</c:v>
                </c:pt>
                <c:pt idx="20440">
                  <c:v>8.8999999999999996E-2</c:v>
                </c:pt>
                <c:pt idx="20441">
                  <c:v>8.8999999999999996E-2</c:v>
                </c:pt>
                <c:pt idx="20442">
                  <c:v>8.7999999999999995E-2</c:v>
                </c:pt>
                <c:pt idx="20443">
                  <c:v>8.7999999999999995E-2</c:v>
                </c:pt>
                <c:pt idx="20444">
                  <c:v>8.7999999999999995E-2</c:v>
                </c:pt>
                <c:pt idx="20445">
                  <c:v>8.7999999999999995E-2</c:v>
                </c:pt>
                <c:pt idx="20446">
                  <c:v>8.8999999999999996E-2</c:v>
                </c:pt>
                <c:pt idx="20447">
                  <c:v>8.7999999999999995E-2</c:v>
                </c:pt>
                <c:pt idx="20448">
                  <c:v>8.8999999999999996E-2</c:v>
                </c:pt>
                <c:pt idx="20449">
                  <c:v>8.8999999999999996E-2</c:v>
                </c:pt>
                <c:pt idx="20450">
                  <c:v>8.7999999999999995E-2</c:v>
                </c:pt>
                <c:pt idx="20451">
                  <c:v>8.8999999999999996E-2</c:v>
                </c:pt>
                <c:pt idx="20452">
                  <c:v>8.7999999999999995E-2</c:v>
                </c:pt>
                <c:pt idx="20453">
                  <c:v>8.8999999999999996E-2</c:v>
                </c:pt>
                <c:pt idx="20454">
                  <c:v>8.8999999999999996E-2</c:v>
                </c:pt>
                <c:pt idx="20455">
                  <c:v>8.8999999999999996E-2</c:v>
                </c:pt>
                <c:pt idx="20456">
                  <c:v>8.8999999999999996E-2</c:v>
                </c:pt>
                <c:pt idx="20457">
                  <c:v>8.7999999999999995E-2</c:v>
                </c:pt>
                <c:pt idx="20458">
                  <c:v>8.7999999999999995E-2</c:v>
                </c:pt>
                <c:pt idx="20459">
                  <c:v>8.7999999999999995E-2</c:v>
                </c:pt>
                <c:pt idx="20460">
                  <c:v>8.6999999999999994E-2</c:v>
                </c:pt>
                <c:pt idx="20461">
                  <c:v>8.7999999999999995E-2</c:v>
                </c:pt>
                <c:pt idx="20462">
                  <c:v>8.8999999999999996E-2</c:v>
                </c:pt>
                <c:pt idx="20463">
                  <c:v>8.7999999999999995E-2</c:v>
                </c:pt>
                <c:pt idx="20464">
                  <c:v>8.7999999999999995E-2</c:v>
                </c:pt>
                <c:pt idx="20465">
                  <c:v>8.7999999999999995E-2</c:v>
                </c:pt>
                <c:pt idx="20466">
                  <c:v>8.7999999999999995E-2</c:v>
                </c:pt>
                <c:pt idx="20467">
                  <c:v>8.7999999999999995E-2</c:v>
                </c:pt>
                <c:pt idx="20468">
                  <c:v>8.6999999999999994E-2</c:v>
                </c:pt>
                <c:pt idx="20469">
                  <c:v>8.7999999999999995E-2</c:v>
                </c:pt>
                <c:pt idx="20470">
                  <c:v>8.7999999999999995E-2</c:v>
                </c:pt>
                <c:pt idx="20471">
                  <c:v>8.7999999999999995E-2</c:v>
                </c:pt>
                <c:pt idx="20472">
                  <c:v>8.6999999999999994E-2</c:v>
                </c:pt>
                <c:pt idx="20473">
                  <c:v>8.6999999999999994E-2</c:v>
                </c:pt>
                <c:pt idx="20474">
                  <c:v>8.6999999999999994E-2</c:v>
                </c:pt>
                <c:pt idx="20475">
                  <c:v>8.7999999999999995E-2</c:v>
                </c:pt>
                <c:pt idx="20476">
                  <c:v>8.6999999999999994E-2</c:v>
                </c:pt>
                <c:pt idx="20477">
                  <c:v>8.7999999999999995E-2</c:v>
                </c:pt>
                <c:pt idx="20478">
                  <c:v>8.6999999999999994E-2</c:v>
                </c:pt>
                <c:pt idx="20479">
                  <c:v>8.6999999999999994E-2</c:v>
                </c:pt>
                <c:pt idx="20480">
                  <c:v>8.6999999999999994E-2</c:v>
                </c:pt>
                <c:pt idx="20481">
                  <c:v>8.6999999999999994E-2</c:v>
                </c:pt>
                <c:pt idx="20482">
                  <c:v>8.6999999999999994E-2</c:v>
                </c:pt>
                <c:pt idx="20483">
                  <c:v>8.6999999999999994E-2</c:v>
                </c:pt>
                <c:pt idx="20484">
                  <c:v>8.6999999999999994E-2</c:v>
                </c:pt>
                <c:pt idx="20485">
                  <c:v>8.5999999999999993E-2</c:v>
                </c:pt>
                <c:pt idx="20486">
                  <c:v>8.5999999999999993E-2</c:v>
                </c:pt>
                <c:pt idx="20487">
                  <c:v>8.5999999999999993E-2</c:v>
                </c:pt>
                <c:pt idx="20488">
                  <c:v>8.6999999999999994E-2</c:v>
                </c:pt>
                <c:pt idx="20489">
                  <c:v>8.5999999999999993E-2</c:v>
                </c:pt>
                <c:pt idx="20490">
                  <c:v>8.5999999999999993E-2</c:v>
                </c:pt>
                <c:pt idx="20491">
                  <c:v>8.5999999999999993E-2</c:v>
                </c:pt>
                <c:pt idx="20492">
                  <c:v>8.5999999999999993E-2</c:v>
                </c:pt>
                <c:pt idx="20493">
                  <c:v>8.6999999999999994E-2</c:v>
                </c:pt>
                <c:pt idx="20494">
                  <c:v>8.5999999999999993E-2</c:v>
                </c:pt>
                <c:pt idx="20495">
                  <c:v>8.5999999999999993E-2</c:v>
                </c:pt>
                <c:pt idx="20496">
                  <c:v>8.5999999999999993E-2</c:v>
                </c:pt>
                <c:pt idx="20497">
                  <c:v>8.6999999999999994E-2</c:v>
                </c:pt>
                <c:pt idx="20498">
                  <c:v>8.6999999999999994E-2</c:v>
                </c:pt>
                <c:pt idx="20499">
                  <c:v>8.6999999999999994E-2</c:v>
                </c:pt>
                <c:pt idx="20500">
                  <c:v>8.6999999999999994E-2</c:v>
                </c:pt>
                <c:pt idx="20501">
                  <c:v>8.6999999999999994E-2</c:v>
                </c:pt>
                <c:pt idx="20502">
                  <c:v>8.5000000000000006E-2</c:v>
                </c:pt>
                <c:pt idx="20503">
                  <c:v>8.5999999999999993E-2</c:v>
                </c:pt>
                <c:pt idx="20504">
                  <c:v>8.6999999999999994E-2</c:v>
                </c:pt>
                <c:pt idx="20505">
                  <c:v>8.6999999999999994E-2</c:v>
                </c:pt>
                <c:pt idx="20506">
                  <c:v>8.6999999999999994E-2</c:v>
                </c:pt>
                <c:pt idx="20507">
                  <c:v>8.6999999999999994E-2</c:v>
                </c:pt>
                <c:pt idx="20508">
                  <c:v>8.7999999999999995E-2</c:v>
                </c:pt>
                <c:pt idx="20509">
                  <c:v>8.7999999999999995E-2</c:v>
                </c:pt>
                <c:pt idx="20510">
                  <c:v>8.7999999999999995E-2</c:v>
                </c:pt>
                <c:pt idx="20511">
                  <c:v>8.7999999999999995E-2</c:v>
                </c:pt>
                <c:pt idx="20512">
                  <c:v>8.7999999999999995E-2</c:v>
                </c:pt>
                <c:pt idx="20513">
                  <c:v>8.7999999999999995E-2</c:v>
                </c:pt>
                <c:pt idx="20514">
                  <c:v>8.6999999999999994E-2</c:v>
                </c:pt>
                <c:pt idx="20515">
                  <c:v>8.6999999999999994E-2</c:v>
                </c:pt>
                <c:pt idx="20516">
                  <c:v>8.6999999999999994E-2</c:v>
                </c:pt>
                <c:pt idx="20517">
                  <c:v>8.6999999999999994E-2</c:v>
                </c:pt>
                <c:pt idx="20518">
                  <c:v>8.6999999999999994E-2</c:v>
                </c:pt>
                <c:pt idx="20519">
                  <c:v>8.5999999999999993E-2</c:v>
                </c:pt>
                <c:pt idx="20520">
                  <c:v>8.6999999999999994E-2</c:v>
                </c:pt>
                <c:pt idx="20521">
                  <c:v>8.6999999999999994E-2</c:v>
                </c:pt>
                <c:pt idx="20522">
                  <c:v>8.6999999999999994E-2</c:v>
                </c:pt>
                <c:pt idx="20523">
                  <c:v>8.5999999999999993E-2</c:v>
                </c:pt>
                <c:pt idx="20524">
                  <c:v>8.6999999999999994E-2</c:v>
                </c:pt>
                <c:pt idx="20525">
                  <c:v>8.6999999999999994E-2</c:v>
                </c:pt>
                <c:pt idx="20526">
                  <c:v>8.6999999999999994E-2</c:v>
                </c:pt>
                <c:pt idx="20527">
                  <c:v>8.5999999999999993E-2</c:v>
                </c:pt>
                <c:pt idx="20528">
                  <c:v>8.5999999999999993E-2</c:v>
                </c:pt>
                <c:pt idx="20529">
                  <c:v>8.5999999999999993E-2</c:v>
                </c:pt>
                <c:pt idx="20530">
                  <c:v>8.5999999999999993E-2</c:v>
                </c:pt>
                <c:pt idx="20531">
                  <c:v>8.5999999999999993E-2</c:v>
                </c:pt>
                <c:pt idx="20532">
                  <c:v>8.5999999999999993E-2</c:v>
                </c:pt>
                <c:pt idx="20533">
                  <c:v>8.5999999999999993E-2</c:v>
                </c:pt>
                <c:pt idx="20534">
                  <c:v>8.5999999999999993E-2</c:v>
                </c:pt>
                <c:pt idx="20535">
                  <c:v>8.5999999999999993E-2</c:v>
                </c:pt>
                <c:pt idx="20536">
                  <c:v>8.5999999999999993E-2</c:v>
                </c:pt>
                <c:pt idx="20537">
                  <c:v>8.5999999999999993E-2</c:v>
                </c:pt>
                <c:pt idx="20538">
                  <c:v>8.5999999999999993E-2</c:v>
                </c:pt>
                <c:pt idx="20539">
                  <c:v>8.5999999999999993E-2</c:v>
                </c:pt>
                <c:pt idx="20540">
                  <c:v>8.5000000000000006E-2</c:v>
                </c:pt>
                <c:pt idx="20541">
                  <c:v>8.5000000000000006E-2</c:v>
                </c:pt>
                <c:pt idx="20542">
                  <c:v>8.5999999999999993E-2</c:v>
                </c:pt>
                <c:pt idx="20543">
                  <c:v>8.5000000000000006E-2</c:v>
                </c:pt>
                <c:pt idx="20544">
                  <c:v>8.5000000000000006E-2</c:v>
                </c:pt>
                <c:pt idx="20545">
                  <c:v>8.5000000000000006E-2</c:v>
                </c:pt>
                <c:pt idx="20546">
                  <c:v>8.5000000000000006E-2</c:v>
                </c:pt>
                <c:pt idx="20547">
                  <c:v>8.5999999999999993E-2</c:v>
                </c:pt>
                <c:pt idx="20548">
                  <c:v>8.6999999999999994E-2</c:v>
                </c:pt>
                <c:pt idx="20549">
                  <c:v>8.5999999999999993E-2</c:v>
                </c:pt>
                <c:pt idx="20550">
                  <c:v>8.5999999999999993E-2</c:v>
                </c:pt>
                <c:pt idx="20551">
                  <c:v>8.5999999999999993E-2</c:v>
                </c:pt>
                <c:pt idx="20552">
                  <c:v>8.6999999999999994E-2</c:v>
                </c:pt>
                <c:pt idx="20553">
                  <c:v>8.6999999999999994E-2</c:v>
                </c:pt>
                <c:pt idx="20554">
                  <c:v>8.6999999999999994E-2</c:v>
                </c:pt>
                <c:pt idx="20555">
                  <c:v>8.6999999999999994E-2</c:v>
                </c:pt>
                <c:pt idx="20556">
                  <c:v>8.6999999999999994E-2</c:v>
                </c:pt>
                <c:pt idx="20557">
                  <c:v>8.6999999999999994E-2</c:v>
                </c:pt>
                <c:pt idx="20558">
                  <c:v>8.6999999999999994E-2</c:v>
                </c:pt>
                <c:pt idx="20559">
                  <c:v>8.6999999999999994E-2</c:v>
                </c:pt>
                <c:pt idx="20560">
                  <c:v>8.6999999999999994E-2</c:v>
                </c:pt>
                <c:pt idx="20561">
                  <c:v>8.6999999999999994E-2</c:v>
                </c:pt>
                <c:pt idx="20562">
                  <c:v>8.6999999999999994E-2</c:v>
                </c:pt>
                <c:pt idx="20563">
                  <c:v>8.6999999999999994E-2</c:v>
                </c:pt>
                <c:pt idx="20564">
                  <c:v>8.6999999999999994E-2</c:v>
                </c:pt>
                <c:pt idx="20565">
                  <c:v>8.5999999999999993E-2</c:v>
                </c:pt>
                <c:pt idx="20566">
                  <c:v>8.6999999999999994E-2</c:v>
                </c:pt>
                <c:pt idx="20567">
                  <c:v>8.6999999999999994E-2</c:v>
                </c:pt>
                <c:pt idx="20568">
                  <c:v>8.6999999999999994E-2</c:v>
                </c:pt>
                <c:pt idx="20569">
                  <c:v>8.6999999999999994E-2</c:v>
                </c:pt>
                <c:pt idx="20570">
                  <c:v>8.7999999999999995E-2</c:v>
                </c:pt>
                <c:pt idx="20571">
                  <c:v>8.6999999999999994E-2</c:v>
                </c:pt>
                <c:pt idx="20572">
                  <c:v>8.6999999999999994E-2</c:v>
                </c:pt>
                <c:pt idx="20573">
                  <c:v>8.7999999999999995E-2</c:v>
                </c:pt>
                <c:pt idx="20574">
                  <c:v>8.6999999999999994E-2</c:v>
                </c:pt>
                <c:pt idx="20575">
                  <c:v>8.6999999999999994E-2</c:v>
                </c:pt>
                <c:pt idx="20576">
                  <c:v>8.5999999999999993E-2</c:v>
                </c:pt>
                <c:pt idx="20577">
                  <c:v>8.5999999999999993E-2</c:v>
                </c:pt>
                <c:pt idx="20578">
                  <c:v>8.5999999999999993E-2</c:v>
                </c:pt>
                <c:pt idx="20579">
                  <c:v>8.5000000000000006E-2</c:v>
                </c:pt>
                <c:pt idx="20580">
                  <c:v>8.5999999999999993E-2</c:v>
                </c:pt>
                <c:pt idx="20581">
                  <c:v>8.5000000000000006E-2</c:v>
                </c:pt>
                <c:pt idx="20582">
                  <c:v>8.5999999999999993E-2</c:v>
                </c:pt>
                <c:pt idx="20583">
                  <c:v>8.5999999999999993E-2</c:v>
                </c:pt>
                <c:pt idx="20584">
                  <c:v>8.5999999999999993E-2</c:v>
                </c:pt>
                <c:pt idx="20585">
                  <c:v>8.6999999999999994E-2</c:v>
                </c:pt>
                <c:pt idx="20586">
                  <c:v>8.6999999999999994E-2</c:v>
                </c:pt>
                <c:pt idx="20587">
                  <c:v>8.5999999999999993E-2</c:v>
                </c:pt>
                <c:pt idx="20588">
                  <c:v>8.5000000000000006E-2</c:v>
                </c:pt>
                <c:pt idx="20589">
                  <c:v>8.5999999999999993E-2</c:v>
                </c:pt>
                <c:pt idx="20590">
                  <c:v>8.5999999999999993E-2</c:v>
                </c:pt>
                <c:pt idx="20591">
                  <c:v>8.6999999999999994E-2</c:v>
                </c:pt>
                <c:pt idx="20592">
                  <c:v>8.6999999999999994E-2</c:v>
                </c:pt>
                <c:pt idx="20593">
                  <c:v>8.5999999999999993E-2</c:v>
                </c:pt>
                <c:pt idx="20594">
                  <c:v>8.5999999999999993E-2</c:v>
                </c:pt>
                <c:pt idx="20595">
                  <c:v>8.5999999999999993E-2</c:v>
                </c:pt>
                <c:pt idx="20596">
                  <c:v>8.5999999999999993E-2</c:v>
                </c:pt>
                <c:pt idx="20597">
                  <c:v>8.5999999999999993E-2</c:v>
                </c:pt>
                <c:pt idx="20598">
                  <c:v>8.5999999999999993E-2</c:v>
                </c:pt>
                <c:pt idx="20599">
                  <c:v>8.5999999999999993E-2</c:v>
                </c:pt>
                <c:pt idx="20600">
                  <c:v>8.5999999999999993E-2</c:v>
                </c:pt>
                <c:pt idx="20601">
                  <c:v>8.5999999999999993E-2</c:v>
                </c:pt>
                <c:pt idx="20602">
                  <c:v>8.5000000000000006E-2</c:v>
                </c:pt>
                <c:pt idx="20603">
                  <c:v>8.5999999999999993E-2</c:v>
                </c:pt>
                <c:pt idx="20604">
                  <c:v>8.5000000000000006E-2</c:v>
                </c:pt>
                <c:pt idx="20605">
                  <c:v>8.5000000000000006E-2</c:v>
                </c:pt>
                <c:pt idx="20606">
                  <c:v>8.5000000000000006E-2</c:v>
                </c:pt>
                <c:pt idx="20607">
                  <c:v>8.5999999999999993E-2</c:v>
                </c:pt>
                <c:pt idx="20608">
                  <c:v>8.6999999999999994E-2</c:v>
                </c:pt>
                <c:pt idx="20609">
                  <c:v>8.5999999999999993E-2</c:v>
                </c:pt>
                <c:pt idx="20610">
                  <c:v>8.5999999999999993E-2</c:v>
                </c:pt>
                <c:pt idx="20611">
                  <c:v>8.5000000000000006E-2</c:v>
                </c:pt>
                <c:pt idx="20612">
                  <c:v>8.5000000000000006E-2</c:v>
                </c:pt>
                <c:pt idx="20613">
                  <c:v>8.5000000000000006E-2</c:v>
                </c:pt>
                <c:pt idx="20614">
                  <c:v>8.5999999999999993E-2</c:v>
                </c:pt>
                <c:pt idx="20615">
                  <c:v>8.5000000000000006E-2</c:v>
                </c:pt>
                <c:pt idx="20616">
                  <c:v>8.5000000000000006E-2</c:v>
                </c:pt>
                <c:pt idx="20617">
                  <c:v>8.5000000000000006E-2</c:v>
                </c:pt>
                <c:pt idx="20618">
                  <c:v>8.5000000000000006E-2</c:v>
                </c:pt>
                <c:pt idx="20619">
                  <c:v>8.4000000000000005E-2</c:v>
                </c:pt>
                <c:pt idx="20620">
                  <c:v>8.5000000000000006E-2</c:v>
                </c:pt>
                <c:pt idx="20621">
                  <c:v>8.5000000000000006E-2</c:v>
                </c:pt>
                <c:pt idx="20622">
                  <c:v>8.5999999999999993E-2</c:v>
                </c:pt>
                <c:pt idx="20623">
                  <c:v>8.5000000000000006E-2</c:v>
                </c:pt>
                <c:pt idx="20624">
                  <c:v>8.5000000000000006E-2</c:v>
                </c:pt>
                <c:pt idx="20625">
                  <c:v>8.5999999999999993E-2</c:v>
                </c:pt>
                <c:pt idx="20626">
                  <c:v>8.5999999999999993E-2</c:v>
                </c:pt>
                <c:pt idx="20627">
                  <c:v>8.6999999999999994E-2</c:v>
                </c:pt>
                <c:pt idx="20628">
                  <c:v>8.5999999999999993E-2</c:v>
                </c:pt>
                <c:pt idx="20629">
                  <c:v>8.5000000000000006E-2</c:v>
                </c:pt>
                <c:pt idx="20630">
                  <c:v>8.5999999999999993E-2</c:v>
                </c:pt>
                <c:pt idx="20631">
                  <c:v>8.5999999999999993E-2</c:v>
                </c:pt>
                <c:pt idx="20632">
                  <c:v>8.5999999999999993E-2</c:v>
                </c:pt>
                <c:pt idx="20633">
                  <c:v>8.5000000000000006E-2</c:v>
                </c:pt>
                <c:pt idx="20634">
                  <c:v>8.5999999999999993E-2</c:v>
                </c:pt>
                <c:pt idx="20635">
                  <c:v>8.5999999999999993E-2</c:v>
                </c:pt>
                <c:pt idx="20636">
                  <c:v>8.6999999999999994E-2</c:v>
                </c:pt>
                <c:pt idx="20637">
                  <c:v>8.6999999999999994E-2</c:v>
                </c:pt>
                <c:pt idx="20638">
                  <c:v>8.6999999999999994E-2</c:v>
                </c:pt>
                <c:pt idx="20639">
                  <c:v>8.6999999999999994E-2</c:v>
                </c:pt>
                <c:pt idx="20640">
                  <c:v>8.5999999999999993E-2</c:v>
                </c:pt>
                <c:pt idx="20641">
                  <c:v>8.5999999999999993E-2</c:v>
                </c:pt>
                <c:pt idx="20642">
                  <c:v>8.6999999999999994E-2</c:v>
                </c:pt>
                <c:pt idx="20643">
                  <c:v>8.6999999999999994E-2</c:v>
                </c:pt>
                <c:pt idx="20644">
                  <c:v>8.6999999999999994E-2</c:v>
                </c:pt>
                <c:pt idx="20645">
                  <c:v>8.6999999999999994E-2</c:v>
                </c:pt>
                <c:pt idx="20646">
                  <c:v>8.6999999999999994E-2</c:v>
                </c:pt>
                <c:pt idx="20647">
                  <c:v>8.6999999999999994E-2</c:v>
                </c:pt>
                <c:pt idx="20648">
                  <c:v>8.6999999999999994E-2</c:v>
                </c:pt>
                <c:pt idx="20649">
                  <c:v>8.6999999999999994E-2</c:v>
                </c:pt>
                <c:pt idx="20650">
                  <c:v>8.6999999999999994E-2</c:v>
                </c:pt>
                <c:pt idx="20651">
                  <c:v>8.7999999999999995E-2</c:v>
                </c:pt>
                <c:pt idx="20652">
                  <c:v>8.5999999999999993E-2</c:v>
                </c:pt>
                <c:pt idx="20653">
                  <c:v>8.6999999999999994E-2</c:v>
                </c:pt>
                <c:pt idx="20654">
                  <c:v>8.6999999999999994E-2</c:v>
                </c:pt>
                <c:pt idx="20655">
                  <c:v>8.6999999999999994E-2</c:v>
                </c:pt>
                <c:pt idx="20656">
                  <c:v>8.6999999999999994E-2</c:v>
                </c:pt>
                <c:pt idx="20657">
                  <c:v>8.6999999999999994E-2</c:v>
                </c:pt>
                <c:pt idx="20658">
                  <c:v>8.6999999999999994E-2</c:v>
                </c:pt>
                <c:pt idx="20659">
                  <c:v>8.6999999999999994E-2</c:v>
                </c:pt>
                <c:pt idx="20660">
                  <c:v>8.6999999999999994E-2</c:v>
                </c:pt>
                <c:pt idx="20661">
                  <c:v>8.5999999999999993E-2</c:v>
                </c:pt>
                <c:pt idx="20662">
                  <c:v>8.5999999999999993E-2</c:v>
                </c:pt>
                <c:pt idx="20663">
                  <c:v>8.5999999999999993E-2</c:v>
                </c:pt>
                <c:pt idx="20664">
                  <c:v>8.5999999999999993E-2</c:v>
                </c:pt>
                <c:pt idx="20665">
                  <c:v>8.6999999999999994E-2</c:v>
                </c:pt>
                <c:pt idx="20666">
                  <c:v>8.5999999999999993E-2</c:v>
                </c:pt>
                <c:pt idx="20667">
                  <c:v>8.5999999999999993E-2</c:v>
                </c:pt>
                <c:pt idx="20668">
                  <c:v>8.5999999999999993E-2</c:v>
                </c:pt>
                <c:pt idx="20669">
                  <c:v>8.5999999999999993E-2</c:v>
                </c:pt>
                <c:pt idx="20670">
                  <c:v>8.5999999999999993E-2</c:v>
                </c:pt>
                <c:pt idx="20671">
                  <c:v>8.5000000000000006E-2</c:v>
                </c:pt>
                <c:pt idx="20672">
                  <c:v>8.5999999999999993E-2</c:v>
                </c:pt>
                <c:pt idx="20673">
                  <c:v>8.5999999999999993E-2</c:v>
                </c:pt>
                <c:pt idx="20674">
                  <c:v>8.5000000000000006E-2</c:v>
                </c:pt>
                <c:pt idx="20675">
                  <c:v>8.5000000000000006E-2</c:v>
                </c:pt>
                <c:pt idx="20676">
                  <c:v>8.5000000000000006E-2</c:v>
                </c:pt>
                <c:pt idx="20677">
                  <c:v>8.5000000000000006E-2</c:v>
                </c:pt>
                <c:pt idx="20678">
                  <c:v>8.5000000000000006E-2</c:v>
                </c:pt>
                <c:pt idx="20679">
                  <c:v>8.5000000000000006E-2</c:v>
                </c:pt>
                <c:pt idx="20680">
                  <c:v>8.4000000000000005E-2</c:v>
                </c:pt>
                <c:pt idx="20681">
                  <c:v>8.5000000000000006E-2</c:v>
                </c:pt>
                <c:pt idx="20682">
                  <c:v>8.5000000000000006E-2</c:v>
                </c:pt>
                <c:pt idx="20683">
                  <c:v>8.5999999999999993E-2</c:v>
                </c:pt>
                <c:pt idx="20684">
                  <c:v>8.5000000000000006E-2</c:v>
                </c:pt>
                <c:pt idx="20685">
                  <c:v>8.5000000000000006E-2</c:v>
                </c:pt>
                <c:pt idx="20686">
                  <c:v>8.5000000000000006E-2</c:v>
                </c:pt>
                <c:pt idx="20687">
                  <c:v>8.5000000000000006E-2</c:v>
                </c:pt>
                <c:pt idx="20688">
                  <c:v>8.5000000000000006E-2</c:v>
                </c:pt>
                <c:pt idx="20689">
                  <c:v>8.5000000000000006E-2</c:v>
                </c:pt>
                <c:pt idx="20690">
                  <c:v>8.5999999999999993E-2</c:v>
                </c:pt>
                <c:pt idx="20691">
                  <c:v>8.5999999999999993E-2</c:v>
                </c:pt>
                <c:pt idx="20692">
                  <c:v>8.5999999999999993E-2</c:v>
                </c:pt>
                <c:pt idx="20693">
                  <c:v>8.5999999999999993E-2</c:v>
                </c:pt>
                <c:pt idx="20694">
                  <c:v>8.5999999999999993E-2</c:v>
                </c:pt>
                <c:pt idx="20695">
                  <c:v>8.5999999999999993E-2</c:v>
                </c:pt>
                <c:pt idx="20696">
                  <c:v>8.6999999999999994E-2</c:v>
                </c:pt>
                <c:pt idx="20697">
                  <c:v>8.5999999999999993E-2</c:v>
                </c:pt>
                <c:pt idx="20698">
                  <c:v>8.5999999999999993E-2</c:v>
                </c:pt>
                <c:pt idx="20699">
                  <c:v>8.5999999999999993E-2</c:v>
                </c:pt>
                <c:pt idx="20700">
                  <c:v>8.5999999999999993E-2</c:v>
                </c:pt>
                <c:pt idx="20701">
                  <c:v>8.6999999999999994E-2</c:v>
                </c:pt>
                <c:pt idx="20702">
                  <c:v>8.5999999999999993E-2</c:v>
                </c:pt>
                <c:pt idx="20703">
                  <c:v>8.5000000000000006E-2</c:v>
                </c:pt>
                <c:pt idx="20704">
                  <c:v>8.5000000000000006E-2</c:v>
                </c:pt>
                <c:pt idx="20705">
                  <c:v>8.5999999999999993E-2</c:v>
                </c:pt>
                <c:pt idx="20706">
                  <c:v>8.5999999999999993E-2</c:v>
                </c:pt>
                <c:pt idx="20707">
                  <c:v>8.5000000000000006E-2</c:v>
                </c:pt>
                <c:pt idx="20708">
                  <c:v>8.5999999999999993E-2</c:v>
                </c:pt>
                <c:pt idx="20709">
                  <c:v>8.5999999999999993E-2</c:v>
                </c:pt>
                <c:pt idx="20710">
                  <c:v>8.5000000000000006E-2</c:v>
                </c:pt>
                <c:pt idx="20711">
                  <c:v>8.5000000000000006E-2</c:v>
                </c:pt>
                <c:pt idx="20712">
                  <c:v>8.5000000000000006E-2</c:v>
                </c:pt>
                <c:pt idx="20713">
                  <c:v>8.5999999999999993E-2</c:v>
                </c:pt>
                <c:pt idx="20714">
                  <c:v>8.5000000000000006E-2</c:v>
                </c:pt>
                <c:pt idx="20715">
                  <c:v>8.5000000000000006E-2</c:v>
                </c:pt>
                <c:pt idx="20716">
                  <c:v>8.5000000000000006E-2</c:v>
                </c:pt>
                <c:pt idx="20717">
                  <c:v>8.5999999999999993E-2</c:v>
                </c:pt>
                <c:pt idx="20718">
                  <c:v>8.5000000000000006E-2</c:v>
                </c:pt>
                <c:pt idx="20719">
                  <c:v>8.6999999999999994E-2</c:v>
                </c:pt>
                <c:pt idx="20720">
                  <c:v>8.5999999999999993E-2</c:v>
                </c:pt>
                <c:pt idx="20721">
                  <c:v>8.5999999999999993E-2</c:v>
                </c:pt>
                <c:pt idx="20722">
                  <c:v>8.6999999999999994E-2</c:v>
                </c:pt>
                <c:pt idx="20723">
                  <c:v>8.6999999999999994E-2</c:v>
                </c:pt>
                <c:pt idx="20724">
                  <c:v>8.6999999999999994E-2</c:v>
                </c:pt>
                <c:pt idx="20725">
                  <c:v>8.6999999999999994E-2</c:v>
                </c:pt>
                <c:pt idx="20726">
                  <c:v>8.6999999999999994E-2</c:v>
                </c:pt>
                <c:pt idx="20727">
                  <c:v>8.6999999999999994E-2</c:v>
                </c:pt>
                <c:pt idx="20728">
                  <c:v>8.6999999999999994E-2</c:v>
                </c:pt>
                <c:pt idx="20729">
                  <c:v>8.6999999999999994E-2</c:v>
                </c:pt>
                <c:pt idx="20730">
                  <c:v>8.6999999999999994E-2</c:v>
                </c:pt>
                <c:pt idx="20731">
                  <c:v>8.6999999999999994E-2</c:v>
                </c:pt>
                <c:pt idx="20732">
                  <c:v>8.6999999999999994E-2</c:v>
                </c:pt>
                <c:pt idx="20733">
                  <c:v>8.5999999999999993E-2</c:v>
                </c:pt>
                <c:pt idx="20734">
                  <c:v>8.5999999999999993E-2</c:v>
                </c:pt>
                <c:pt idx="20735">
                  <c:v>8.5999999999999993E-2</c:v>
                </c:pt>
                <c:pt idx="20736">
                  <c:v>8.5999999999999993E-2</c:v>
                </c:pt>
                <c:pt idx="20737">
                  <c:v>8.5999999999999993E-2</c:v>
                </c:pt>
                <c:pt idx="20738">
                  <c:v>8.5999999999999993E-2</c:v>
                </c:pt>
                <c:pt idx="20739">
                  <c:v>8.5999999999999993E-2</c:v>
                </c:pt>
                <c:pt idx="20740">
                  <c:v>8.5999999999999993E-2</c:v>
                </c:pt>
                <c:pt idx="20741">
                  <c:v>8.5000000000000006E-2</c:v>
                </c:pt>
                <c:pt idx="20742">
                  <c:v>8.5000000000000006E-2</c:v>
                </c:pt>
                <c:pt idx="20743">
                  <c:v>8.5000000000000006E-2</c:v>
                </c:pt>
                <c:pt idx="20744">
                  <c:v>8.5000000000000006E-2</c:v>
                </c:pt>
                <c:pt idx="20745">
                  <c:v>8.5999999999999993E-2</c:v>
                </c:pt>
                <c:pt idx="20746">
                  <c:v>8.5000000000000006E-2</c:v>
                </c:pt>
                <c:pt idx="20747">
                  <c:v>8.5999999999999993E-2</c:v>
                </c:pt>
                <c:pt idx="20748">
                  <c:v>8.5999999999999993E-2</c:v>
                </c:pt>
                <c:pt idx="20749">
                  <c:v>8.5999999999999993E-2</c:v>
                </c:pt>
                <c:pt idx="20750">
                  <c:v>8.5999999999999993E-2</c:v>
                </c:pt>
                <c:pt idx="20751">
                  <c:v>8.5999999999999993E-2</c:v>
                </c:pt>
                <c:pt idx="20752">
                  <c:v>8.5000000000000006E-2</c:v>
                </c:pt>
                <c:pt idx="20753">
                  <c:v>8.5999999999999993E-2</c:v>
                </c:pt>
                <c:pt idx="20754">
                  <c:v>8.5999999999999993E-2</c:v>
                </c:pt>
                <c:pt idx="20755">
                  <c:v>8.5999999999999993E-2</c:v>
                </c:pt>
                <c:pt idx="20756">
                  <c:v>8.5000000000000006E-2</c:v>
                </c:pt>
                <c:pt idx="20757">
                  <c:v>8.5000000000000006E-2</c:v>
                </c:pt>
                <c:pt idx="20758">
                  <c:v>8.5999999999999993E-2</c:v>
                </c:pt>
                <c:pt idx="20759">
                  <c:v>8.5000000000000006E-2</c:v>
                </c:pt>
                <c:pt idx="20760">
                  <c:v>8.5999999999999993E-2</c:v>
                </c:pt>
                <c:pt idx="20761">
                  <c:v>8.5000000000000006E-2</c:v>
                </c:pt>
                <c:pt idx="20762">
                  <c:v>8.5000000000000006E-2</c:v>
                </c:pt>
                <c:pt idx="20763">
                  <c:v>8.5000000000000006E-2</c:v>
                </c:pt>
                <c:pt idx="20764">
                  <c:v>8.5000000000000006E-2</c:v>
                </c:pt>
                <c:pt idx="20765">
                  <c:v>8.5000000000000006E-2</c:v>
                </c:pt>
                <c:pt idx="20766">
                  <c:v>8.5000000000000006E-2</c:v>
                </c:pt>
                <c:pt idx="20767">
                  <c:v>8.5000000000000006E-2</c:v>
                </c:pt>
                <c:pt idx="20768">
                  <c:v>8.5000000000000006E-2</c:v>
                </c:pt>
                <c:pt idx="20769">
                  <c:v>8.4000000000000005E-2</c:v>
                </c:pt>
                <c:pt idx="20770">
                  <c:v>8.5000000000000006E-2</c:v>
                </c:pt>
                <c:pt idx="20771">
                  <c:v>8.4000000000000005E-2</c:v>
                </c:pt>
                <c:pt idx="20772">
                  <c:v>8.4000000000000005E-2</c:v>
                </c:pt>
                <c:pt idx="20773">
                  <c:v>8.5000000000000006E-2</c:v>
                </c:pt>
                <c:pt idx="20774">
                  <c:v>8.4000000000000005E-2</c:v>
                </c:pt>
                <c:pt idx="20775">
                  <c:v>8.5000000000000006E-2</c:v>
                </c:pt>
                <c:pt idx="20776">
                  <c:v>8.5000000000000006E-2</c:v>
                </c:pt>
                <c:pt idx="20777">
                  <c:v>8.5000000000000006E-2</c:v>
                </c:pt>
                <c:pt idx="20778">
                  <c:v>8.5000000000000006E-2</c:v>
                </c:pt>
                <c:pt idx="20779">
                  <c:v>8.5000000000000006E-2</c:v>
                </c:pt>
                <c:pt idx="20780">
                  <c:v>8.5000000000000006E-2</c:v>
                </c:pt>
                <c:pt idx="20781">
                  <c:v>8.5000000000000006E-2</c:v>
                </c:pt>
                <c:pt idx="20782">
                  <c:v>8.5000000000000006E-2</c:v>
                </c:pt>
                <c:pt idx="20783">
                  <c:v>8.5999999999999993E-2</c:v>
                </c:pt>
                <c:pt idx="20784">
                  <c:v>8.5000000000000006E-2</c:v>
                </c:pt>
                <c:pt idx="20785">
                  <c:v>8.5999999999999993E-2</c:v>
                </c:pt>
                <c:pt idx="20786">
                  <c:v>8.5000000000000006E-2</c:v>
                </c:pt>
                <c:pt idx="20787">
                  <c:v>8.5000000000000006E-2</c:v>
                </c:pt>
                <c:pt idx="20788">
                  <c:v>8.5999999999999993E-2</c:v>
                </c:pt>
                <c:pt idx="20789">
                  <c:v>8.5999999999999993E-2</c:v>
                </c:pt>
                <c:pt idx="20790">
                  <c:v>8.5999999999999993E-2</c:v>
                </c:pt>
                <c:pt idx="20791">
                  <c:v>8.5000000000000006E-2</c:v>
                </c:pt>
                <c:pt idx="20792">
                  <c:v>8.5999999999999993E-2</c:v>
                </c:pt>
                <c:pt idx="20793">
                  <c:v>8.5999999999999993E-2</c:v>
                </c:pt>
                <c:pt idx="20794">
                  <c:v>8.5999999999999993E-2</c:v>
                </c:pt>
                <c:pt idx="20795">
                  <c:v>8.5999999999999993E-2</c:v>
                </c:pt>
                <c:pt idx="20796">
                  <c:v>8.5999999999999993E-2</c:v>
                </c:pt>
                <c:pt idx="20797">
                  <c:v>8.5999999999999993E-2</c:v>
                </c:pt>
                <c:pt idx="20798">
                  <c:v>8.5000000000000006E-2</c:v>
                </c:pt>
                <c:pt idx="20799">
                  <c:v>8.5999999999999993E-2</c:v>
                </c:pt>
                <c:pt idx="20800">
                  <c:v>8.6999999999999994E-2</c:v>
                </c:pt>
                <c:pt idx="20801">
                  <c:v>8.6999999999999994E-2</c:v>
                </c:pt>
                <c:pt idx="20802">
                  <c:v>8.6999999999999994E-2</c:v>
                </c:pt>
                <c:pt idx="20803">
                  <c:v>8.6999999999999994E-2</c:v>
                </c:pt>
                <c:pt idx="20804">
                  <c:v>8.6999999999999994E-2</c:v>
                </c:pt>
                <c:pt idx="20805">
                  <c:v>8.7999999999999995E-2</c:v>
                </c:pt>
                <c:pt idx="20806">
                  <c:v>8.7999999999999995E-2</c:v>
                </c:pt>
                <c:pt idx="20807">
                  <c:v>8.6999999999999994E-2</c:v>
                </c:pt>
                <c:pt idx="20808">
                  <c:v>8.7999999999999995E-2</c:v>
                </c:pt>
                <c:pt idx="20809">
                  <c:v>8.7999999999999995E-2</c:v>
                </c:pt>
                <c:pt idx="20810">
                  <c:v>8.6999999999999994E-2</c:v>
                </c:pt>
                <c:pt idx="20811">
                  <c:v>8.6999999999999994E-2</c:v>
                </c:pt>
                <c:pt idx="20812">
                  <c:v>8.7999999999999995E-2</c:v>
                </c:pt>
                <c:pt idx="20813">
                  <c:v>8.7999999999999995E-2</c:v>
                </c:pt>
                <c:pt idx="20814">
                  <c:v>8.7999999999999995E-2</c:v>
                </c:pt>
                <c:pt idx="20815">
                  <c:v>8.7999999999999995E-2</c:v>
                </c:pt>
                <c:pt idx="20816">
                  <c:v>8.7999999999999995E-2</c:v>
                </c:pt>
                <c:pt idx="20817">
                  <c:v>8.7999999999999995E-2</c:v>
                </c:pt>
                <c:pt idx="20818">
                  <c:v>8.7999999999999995E-2</c:v>
                </c:pt>
                <c:pt idx="20819">
                  <c:v>8.7999999999999995E-2</c:v>
                </c:pt>
                <c:pt idx="20820">
                  <c:v>8.7999999999999995E-2</c:v>
                </c:pt>
                <c:pt idx="20821">
                  <c:v>8.7999999999999995E-2</c:v>
                </c:pt>
                <c:pt idx="20822">
                  <c:v>8.7999999999999995E-2</c:v>
                </c:pt>
                <c:pt idx="20823">
                  <c:v>8.7999999999999995E-2</c:v>
                </c:pt>
                <c:pt idx="20824">
                  <c:v>8.7999999999999995E-2</c:v>
                </c:pt>
                <c:pt idx="20825">
                  <c:v>8.7999999999999995E-2</c:v>
                </c:pt>
                <c:pt idx="20826">
                  <c:v>8.7999999999999995E-2</c:v>
                </c:pt>
                <c:pt idx="20827">
                  <c:v>8.7999999999999995E-2</c:v>
                </c:pt>
                <c:pt idx="20828">
                  <c:v>8.7999999999999995E-2</c:v>
                </c:pt>
                <c:pt idx="20829">
                  <c:v>8.6999999999999994E-2</c:v>
                </c:pt>
                <c:pt idx="20830">
                  <c:v>8.6999999999999994E-2</c:v>
                </c:pt>
                <c:pt idx="20831">
                  <c:v>8.7999999999999995E-2</c:v>
                </c:pt>
                <c:pt idx="20832">
                  <c:v>8.7999999999999995E-2</c:v>
                </c:pt>
                <c:pt idx="20833">
                  <c:v>8.6999999999999994E-2</c:v>
                </c:pt>
                <c:pt idx="20834">
                  <c:v>8.6999999999999994E-2</c:v>
                </c:pt>
                <c:pt idx="20835">
                  <c:v>8.6999999999999994E-2</c:v>
                </c:pt>
                <c:pt idx="20836">
                  <c:v>8.6999999999999994E-2</c:v>
                </c:pt>
                <c:pt idx="20837">
                  <c:v>8.6999999999999994E-2</c:v>
                </c:pt>
                <c:pt idx="20838">
                  <c:v>8.6999999999999994E-2</c:v>
                </c:pt>
                <c:pt idx="20839">
                  <c:v>8.6999999999999994E-2</c:v>
                </c:pt>
                <c:pt idx="20840">
                  <c:v>8.6999999999999994E-2</c:v>
                </c:pt>
                <c:pt idx="20841">
                  <c:v>8.6999999999999994E-2</c:v>
                </c:pt>
                <c:pt idx="20842">
                  <c:v>8.6999999999999994E-2</c:v>
                </c:pt>
                <c:pt idx="20843">
                  <c:v>8.5999999999999993E-2</c:v>
                </c:pt>
                <c:pt idx="20844">
                  <c:v>8.6999999999999994E-2</c:v>
                </c:pt>
                <c:pt idx="20845">
                  <c:v>8.6999999999999994E-2</c:v>
                </c:pt>
                <c:pt idx="20846">
                  <c:v>8.6999999999999994E-2</c:v>
                </c:pt>
                <c:pt idx="20847">
                  <c:v>8.6999999999999994E-2</c:v>
                </c:pt>
                <c:pt idx="20848">
                  <c:v>8.5999999999999993E-2</c:v>
                </c:pt>
                <c:pt idx="20849">
                  <c:v>8.6999999999999994E-2</c:v>
                </c:pt>
                <c:pt idx="20850">
                  <c:v>8.5999999999999993E-2</c:v>
                </c:pt>
                <c:pt idx="20851">
                  <c:v>8.6999999999999994E-2</c:v>
                </c:pt>
                <c:pt idx="20852">
                  <c:v>8.5999999999999993E-2</c:v>
                </c:pt>
                <c:pt idx="20853">
                  <c:v>8.6999999999999994E-2</c:v>
                </c:pt>
                <c:pt idx="20854">
                  <c:v>8.6999999999999994E-2</c:v>
                </c:pt>
                <c:pt idx="20855">
                  <c:v>8.6999999999999994E-2</c:v>
                </c:pt>
                <c:pt idx="20856">
                  <c:v>8.5999999999999993E-2</c:v>
                </c:pt>
                <c:pt idx="20857">
                  <c:v>8.6999999999999994E-2</c:v>
                </c:pt>
                <c:pt idx="20858">
                  <c:v>8.5999999999999993E-2</c:v>
                </c:pt>
                <c:pt idx="20859">
                  <c:v>8.6999999999999994E-2</c:v>
                </c:pt>
                <c:pt idx="20860">
                  <c:v>8.5999999999999993E-2</c:v>
                </c:pt>
                <c:pt idx="20861">
                  <c:v>8.6999999999999994E-2</c:v>
                </c:pt>
                <c:pt idx="20862">
                  <c:v>8.5999999999999993E-2</c:v>
                </c:pt>
                <c:pt idx="20863">
                  <c:v>8.5999999999999993E-2</c:v>
                </c:pt>
                <c:pt idx="20864">
                  <c:v>8.5999999999999993E-2</c:v>
                </c:pt>
                <c:pt idx="20865">
                  <c:v>8.5999999999999993E-2</c:v>
                </c:pt>
                <c:pt idx="20866">
                  <c:v>8.5999999999999993E-2</c:v>
                </c:pt>
                <c:pt idx="20867">
                  <c:v>8.6999999999999994E-2</c:v>
                </c:pt>
                <c:pt idx="20868">
                  <c:v>8.6999999999999994E-2</c:v>
                </c:pt>
                <c:pt idx="20869">
                  <c:v>8.5999999999999993E-2</c:v>
                </c:pt>
                <c:pt idx="20870">
                  <c:v>8.5999999999999993E-2</c:v>
                </c:pt>
                <c:pt idx="20871">
                  <c:v>8.5999999999999993E-2</c:v>
                </c:pt>
                <c:pt idx="20872">
                  <c:v>8.5999999999999993E-2</c:v>
                </c:pt>
                <c:pt idx="20873">
                  <c:v>8.5999999999999993E-2</c:v>
                </c:pt>
                <c:pt idx="20874">
                  <c:v>8.5999999999999993E-2</c:v>
                </c:pt>
                <c:pt idx="20875">
                  <c:v>8.5999999999999993E-2</c:v>
                </c:pt>
                <c:pt idx="20876">
                  <c:v>8.5999999999999993E-2</c:v>
                </c:pt>
                <c:pt idx="20877">
                  <c:v>8.5999999999999993E-2</c:v>
                </c:pt>
                <c:pt idx="20878">
                  <c:v>8.5999999999999993E-2</c:v>
                </c:pt>
                <c:pt idx="20879">
                  <c:v>8.5999999999999993E-2</c:v>
                </c:pt>
                <c:pt idx="20880">
                  <c:v>8.5999999999999993E-2</c:v>
                </c:pt>
                <c:pt idx="20881">
                  <c:v>8.5999999999999993E-2</c:v>
                </c:pt>
                <c:pt idx="20882">
                  <c:v>8.5999999999999993E-2</c:v>
                </c:pt>
                <c:pt idx="20883">
                  <c:v>8.5999999999999993E-2</c:v>
                </c:pt>
                <c:pt idx="20884">
                  <c:v>8.5999999999999993E-2</c:v>
                </c:pt>
                <c:pt idx="20885">
                  <c:v>8.5999999999999993E-2</c:v>
                </c:pt>
                <c:pt idx="20886">
                  <c:v>8.5999999999999993E-2</c:v>
                </c:pt>
                <c:pt idx="20887">
                  <c:v>8.6999999999999994E-2</c:v>
                </c:pt>
                <c:pt idx="20888">
                  <c:v>8.5999999999999993E-2</c:v>
                </c:pt>
                <c:pt idx="20889">
                  <c:v>8.6999999999999994E-2</c:v>
                </c:pt>
                <c:pt idx="20890">
                  <c:v>8.5999999999999993E-2</c:v>
                </c:pt>
                <c:pt idx="20891">
                  <c:v>8.6999999999999994E-2</c:v>
                </c:pt>
                <c:pt idx="20892">
                  <c:v>8.6999999999999994E-2</c:v>
                </c:pt>
                <c:pt idx="20893">
                  <c:v>8.6999999999999994E-2</c:v>
                </c:pt>
                <c:pt idx="20894">
                  <c:v>8.6999999999999994E-2</c:v>
                </c:pt>
                <c:pt idx="20895">
                  <c:v>8.6999999999999994E-2</c:v>
                </c:pt>
                <c:pt idx="20896">
                  <c:v>8.6999999999999994E-2</c:v>
                </c:pt>
                <c:pt idx="20897">
                  <c:v>8.6999999999999994E-2</c:v>
                </c:pt>
                <c:pt idx="20898">
                  <c:v>8.6999999999999994E-2</c:v>
                </c:pt>
                <c:pt idx="20899">
                  <c:v>8.7999999999999995E-2</c:v>
                </c:pt>
                <c:pt idx="20900">
                  <c:v>8.7999999999999995E-2</c:v>
                </c:pt>
                <c:pt idx="20901">
                  <c:v>8.6999999999999994E-2</c:v>
                </c:pt>
                <c:pt idx="20902">
                  <c:v>8.6999999999999994E-2</c:v>
                </c:pt>
                <c:pt idx="20903">
                  <c:v>8.7999999999999995E-2</c:v>
                </c:pt>
                <c:pt idx="20904">
                  <c:v>8.7999999999999995E-2</c:v>
                </c:pt>
                <c:pt idx="20905">
                  <c:v>8.8999999999999996E-2</c:v>
                </c:pt>
                <c:pt idx="20906">
                  <c:v>8.8999999999999996E-2</c:v>
                </c:pt>
                <c:pt idx="20907">
                  <c:v>8.8999999999999996E-2</c:v>
                </c:pt>
                <c:pt idx="20908">
                  <c:v>8.7999999999999995E-2</c:v>
                </c:pt>
                <c:pt idx="20909">
                  <c:v>8.7999999999999995E-2</c:v>
                </c:pt>
                <c:pt idx="20910">
                  <c:v>8.7999999999999995E-2</c:v>
                </c:pt>
                <c:pt idx="20911">
                  <c:v>8.7999999999999995E-2</c:v>
                </c:pt>
                <c:pt idx="20912">
                  <c:v>8.7999999999999995E-2</c:v>
                </c:pt>
                <c:pt idx="20913">
                  <c:v>8.7999999999999995E-2</c:v>
                </c:pt>
                <c:pt idx="20914">
                  <c:v>8.7999999999999995E-2</c:v>
                </c:pt>
                <c:pt idx="20915">
                  <c:v>8.7999999999999995E-2</c:v>
                </c:pt>
                <c:pt idx="20916">
                  <c:v>8.6999999999999994E-2</c:v>
                </c:pt>
                <c:pt idx="20917">
                  <c:v>8.7999999999999995E-2</c:v>
                </c:pt>
                <c:pt idx="20918">
                  <c:v>8.7999999999999995E-2</c:v>
                </c:pt>
                <c:pt idx="20919">
                  <c:v>8.6999999999999994E-2</c:v>
                </c:pt>
                <c:pt idx="20920">
                  <c:v>8.7999999999999995E-2</c:v>
                </c:pt>
                <c:pt idx="20921">
                  <c:v>8.6999999999999994E-2</c:v>
                </c:pt>
                <c:pt idx="20922">
                  <c:v>8.7999999999999995E-2</c:v>
                </c:pt>
                <c:pt idx="20923">
                  <c:v>8.7999999999999995E-2</c:v>
                </c:pt>
                <c:pt idx="20924">
                  <c:v>8.7999999999999995E-2</c:v>
                </c:pt>
                <c:pt idx="20925">
                  <c:v>8.6999999999999994E-2</c:v>
                </c:pt>
                <c:pt idx="20926">
                  <c:v>8.7999999999999995E-2</c:v>
                </c:pt>
                <c:pt idx="20927">
                  <c:v>8.7999999999999995E-2</c:v>
                </c:pt>
                <c:pt idx="20928">
                  <c:v>8.6999999999999994E-2</c:v>
                </c:pt>
                <c:pt idx="20929">
                  <c:v>8.6999999999999994E-2</c:v>
                </c:pt>
                <c:pt idx="20930">
                  <c:v>8.7999999999999995E-2</c:v>
                </c:pt>
                <c:pt idx="20931">
                  <c:v>8.6999999999999994E-2</c:v>
                </c:pt>
                <c:pt idx="20932">
                  <c:v>8.6999999999999994E-2</c:v>
                </c:pt>
                <c:pt idx="20933">
                  <c:v>8.6999999999999994E-2</c:v>
                </c:pt>
                <c:pt idx="20934">
                  <c:v>8.6999999999999994E-2</c:v>
                </c:pt>
                <c:pt idx="20935">
                  <c:v>8.6999999999999994E-2</c:v>
                </c:pt>
                <c:pt idx="20936">
                  <c:v>8.6999999999999994E-2</c:v>
                </c:pt>
                <c:pt idx="20937">
                  <c:v>8.6999999999999994E-2</c:v>
                </c:pt>
                <c:pt idx="20938">
                  <c:v>8.6999999999999994E-2</c:v>
                </c:pt>
                <c:pt idx="20939">
                  <c:v>8.7999999999999995E-2</c:v>
                </c:pt>
                <c:pt idx="20940">
                  <c:v>8.6999999999999994E-2</c:v>
                </c:pt>
                <c:pt idx="20941">
                  <c:v>8.6999999999999994E-2</c:v>
                </c:pt>
                <c:pt idx="20942">
                  <c:v>8.6999999999999994E-2</c:v>
                </c:pt>
                <c:pt idx="20943">
                  <c:v>8.6999999999999994E-2</c:v>
                </c:pt>
                <c:pt idx="20944">
                  <c:v>8.6999999999999994E-2</c:v>
                </c:pt>
                <c:pt idx="20945">
                  <c:v>8.7999999999999995E-2</c:v>
                </c:pt>
                <c:pt idx="20946">
                  <c:v>8.7999999999999995E-2</c:v>
                </c:pt>
                <c:pt idx="20947">
                  <c:v>8.7999999999999995E-2</c:v>
                </c:pt>
                <c:pt idx="20948">
                  <c:v>8.7999999999999995E-2</c:v>
                </c:pt>
                <c:pt idx="20949">
                  <c:v>8.7999999999999995E-2</c:v>
                </c:pt>
                <c:pt idx="20950">
                  <c:v>8.7999999999999995E-2</c:v>
                </c:pt>
                <c:pt idx="20951">
                  <c:v>8.7999999999999995E-2</c:v>
                </c:pt>
                <c:pt idx="20952">
                  <c:v>8.8999999999999996E-2</c:v>
                </c:pt>
                <c:pt idx="20953">
                  <c:v>8.8999999999999996E-2</c:v>
                </c:pt>
                <c:pt idx="20954">
                  <c:v>8.7999999999999995E-2</c:v>
                </c:pt>
                <c:pt idx="20955">
                  <c:v>8.8999999999999996E-2</c:v>
                </c:pt>
                <c:pt idx="20956">
                  <c:v>8.8999999999999996E-2</c:v>
                </c:pt>
                <c:pt idx="20957">
                  <c:v>8.8999999999999996E-2</c:v>
                </c:pt>
                <c:pt idx="20958">
                  <c:v>8.8999999999999996E-2</c:v>
                </c:pt>
                <c:pt idx="20959">
                  <c:v>8.8999999999999996E-2</c:v>
                </c:pt>
                <c:pt idx="20960">
                  <c:v>8.7999999999999995E-2</c:v>
                </c:pt>
                <c:pt idx="20961">
                  <c:v>8.7999999999999995E-2</c:v>
                </c:pt>
                <c:pt idx="20962">
                  <c:v>8.7999999999999995E-2</c:v>
                </c:pt>
                <c:pt idx="20963">
                  <c:v>8.7999999999999995E-2</c:v>
                </c:pt>
                <c:pt idx="20964">
                  <c:v>8.7999999999999995E-2</c:v>
                </c:pt>
                <c:pt idx="20965">
                  <c:v>8.7999999999999995E-2</c:v>
                </c:pt>
                <c:pt idx="20966">
                  <c:v>8.8999999999999996E-2</c:v>
                </c:pt>
                <c:pt idx="20967">
                  <c:v>8.8999999999999996E-2</c:v>
                </c:pt>
                <c:pt idx="20968">
                  <c:v>8.7999999999999995E-2</c:v>
                </c:pt>
                <c:pt idx="20969">
                  <c:v>8.7999999999999995E-2</c:v>
                </c:pt>
                <c:pt idx="20970">
                  <c:v>8.7999999999999995E-2</c:v>
                </c:pt>
                <c:pt idx="20971">
                  <c:v>8.6999999999999994E-2</c:v>
                </c:pt>
                <c:pt idx="20972">
                  <c:v>8.8999999999999996E-2</c:v>
                </c:pt>
                <c:pt idx="20973">
                  <c:v>8.7999999999999995E-2</c:v>
                </c:pt>
                <c:pt idx="20974">
                  <c:v>8.6999999999999994E-2</c:v>
                </c:pt>
                <c:pt idx="20975">
                  <c:v>8.7999999999999995E-2</c:v>
                </c:pt>
                <c:pt idx="20976">
                  <c:v>8.7999999999999995E-2</c:v>
                </c:pt>
                <c:pt idx="20977">
                  <c:v>8.7999999999999995E-2</c:v>
                </c:pt>
                <c:pt idx="20978">
                  <c:v>8.7999999999999995E-2</c:v>
                </c:pt>
                <c:pt idx="20979">
                  <c:v>8.7999999999999995E-2</c:v>
                </c:pt>
                <c:pt idx="20980">
                  <c:v>8.7999999999999995E-2</c:v>
                </c:pt>
                <c:pt idx="20981">
                  <c:v>8.8999999999999996E-2</c:v>
                </c:pt>
                <c:pt idx="20982">
                  <c:v>8.7999999999999995E-2</c:v>
                </c:pt>
                <c:pt idx="20983">
                  <c:v>8.7999999999999995E-2</c:v>
                </c:pt>
                <c:pt idx="20984">
                  <c:v>8.7999999999999995E-2</c:v>
                </c:pt>
                <c:pt idx="20985">
                  <c:v>8.6999999999999994E-2</c:v>
                </c:pt>
                <c:pt idx="20986">
                  <c:v>8.7999999999999995E-2</c:v>
                </c:pt>
                <c:pt idx="20987">
                  <c:v>8.6999999999999994E-2</c:v>
                </c:pt>
                <c:pt idx="20988">
                  <c:v>8.7999999999999995E-2</c:v>
                </c:pt>
                <c:pt idx="20989">
                  <c:v>8.6999999999999994E-2</c:v>
                </c:pt>
                <c:pt idx="20990">
                  <c:v>8.7999999999999995E-2</c:v>
                </c:pt>
                <c:pt idx="20991">
                  <c:v>8.7999999999999995E-2</c:v>
                </c:pt>
                <c:pt idx="20992">
                  <c:v>8.6999999999999994E-2</c:v>
                </c:pt>
                <c:pt idx="20993">
                  <c:v>8.6999999999999994E-2</c:v>
                </c:pt>
                <c:pt idx="20994">
                  <c:v>8.6999999999999994E-2</c:v>
                </c:pt>
                <c:pt idx="20995">
                  <c:v>8.6999999999999994E-2</c:v>
                </c:pt>
                <c:pt idx="20996">
                  <c:v>8.6999999999999994E-2</c:v>
                </c:pt>
                <c:pt idx="20997">
                  <c:v>8.6999999999999994E-2</c:v>
                </c:pt>
                <c:pt idx="20998">
                  <c:v>8.6999999999999994E-2</c:v>
                </c:pt>
                <c:pt idx="20999">
                  <c:v>8.6999999999999994E-2</c:v>
                </c:pt>
                <c:pt idx="21000">
                  <c:v>8.7999999999999995E-2</c:v>
                </c:pt>
                <c:pt idx="21001">
                  <c:v>8.6999999999999994E-2</c:v>
                </c:pt>
                <c:pt idx="21002">
                  <c:v>8.6999999999999994E-2</c:v>
                </c:pt>
                <c:pt idx="21003">
                  <c:v>8.6999999999999994E-2</c:v>
                </c:pt>
                <c:pt idx="21004">
                  <c:v>8.7999999999999995E-2</c:v>
                </c:pt>
                <c:pt idx="21005">
                  <c:v>8.7999999999999995E-2</c:v>
                </c:pt>
                <c:pt idx="21006">
                  <c:v>8.6999999999999994E-2</c:v>
                </c:pt>
                <c:pt idx="21007">
                  <c:v>8.7999999999999995E-2</c:v>
                </c:pt>
                <c:pt idx="21008">
                  <c:v>8.7999999999999995E-2</c:v>
                </c:pt>
                <c:pt idx="21009">
                  <c:v>8.7999999999999995E-2</c:v>
                </c:pt>
                <c:pt idx="21010">
                  <c:v>8.7999999999999995E-2</c:v>
                </c:pt>
                <c:pt idx="21011">
                  <c:v>8.7999999999999995E-2</c:v>
                </c:pt>
                <c:pt idx="21012">
                  <c:v>8.8999999999999996E-2</c:v>
                </c:pt>
                <c:pt idx="21013">
                  <c:v>8.8999999999999996E-2</c:v>
                </c:pt>
                <c:pt idx="21014">
                  <c:v>8.7999999999999995E-2</c:v>
                </c:pt>
                <c:pt idx="21015">
                  <c:v>8.7999999999999995E-2</c:v>
                </c:pt>
                <c:pt idx="21016">
                  <c:v>8.7999999999999995E-2</c:v>
                </c:pt>
                <c:pt idx="21017">
                  <c:v>8.7999999999999995E-2</c:v>
                </c:pt>
                <c:pt idx="21018">
                  <c:v>8.7999999999999995E-2</c:v>
                </c:pt>
                <c:pt idx="21019">
                  <c:v>8.7999999999999995E-2</c:v>
                </c:pt>
                <c:pt idx="21020">
                  <c:v>8.7999999999999995E-2</c:v>
                </c:pt>
                <c:pt idx="21021">
                  <c:v>8.7999999999999995E-2</c:v>
                </c:pt>
                <c:pt idx="21022">
                  <c:v>8.7999999999999995E-2</c:v>
                </c:pt>
                <c:pt idx="21023">
                  <c:v>8.7999999999999995E-2</c:v>
                </c:pt>
                <c:pt idx="21024">
                  <c:v>8.7999999999999995E-2</c:v>
                </c:pt>
                <c:pt idx="21025">
                  <c:v>8.7999999999999995E-2</c:v>
                </c:pt>
                <c:pt idx="21026">
                  <c:v>8.7999999999999995E-2</c:v>
                </c:pt>
                <c:pt idx="21027">
                  <c:v>8.7999999999999995E-2</c:v>
                </c:pt>
                <c:pt idx="21028">
                  <c:v>8.6999999999999994E-2</c:v>
                </c:pt>
                <c:pt idx="21029">
                  <c:v>8.7999999999999995E-2</c:v>
                </c:pt>
                <c:pt idx="21030">
                  <c:v>8.7999999999999995E-2</c:v>
                </c:pt>
                <c:pt idx="21031">
                  <c:v>8.7999999999999995E-2</c:v>
                </c:pt>
                <c:pt idx="21032">
                  <c:v>8.7999999999999995E-2</c:v>
                </c:pt>
                <c:pt idx="21033">
                  <c:v>8.7999999999999995E-2</c:v>
                </c:pt>
                <c:pt idx="21034">
                  <c:v>8.7999999999999995E-2</c:v>
                </c:pt>
                <c:pt idx="21035">
                  <c:v>8.7999999999999995E-2</c:v>
                </c:pt>
                <c:pt idx="21036">
                  <c:v>8.7999999999999995E-2</c:v>
                </c:pt>
                <c:pt idx="21037">
                  <c:v>8.8999999999999996E-2</c:v>
                </c:pt>
                <c:pt idx="21038">
                  <c:v>8.8999999999999996E-2</c:v>
                </c:pt>
                <c:pt idx="21039">
                  <c:v>8.7999999999999995E-2</c:v>
                </c:pt>
                <c:pt idx="21040">
                  <c:v>8.7999999999999995E-2</c:v>
                </c:pt>
                <c:pt idx="21041">
                  <c:v>8.6999999999999994E-2</c:v>
                </c:pt>
                <c:pt idx="21042">
                  <c:v>8.7999999999999995E-2</c:v>
                </c:pt>
                <c:pt idx="21043">
                  <c:v>8.7999999999999995E-2</c:v>
                </c:pt>
                <c:pt idx="21044">
                  <c:v>8.6999999999999994E-2</c:v>
                </c:pt>
                <c:pt idx="21045">
                  <c:v>8.6999999999999994E-2</c:v>
                </c:pt>
                <c:pt idx="21046">
                  <c:v>8.6999999999999994E-2</c:v>
                </c:pt>
                <c:pt idx="21047">
                  <c:v>8.7999999999999995E-2</c:v>
                </c:pt>
                <c:pt idx="21048">
                  <c:v>8.7999999999999995E-2</c:v>
                </c:pt>
                <c:pt idx="21049">
                  <c:v>8.7999999999999995E-2</c:v>
                </c:pt>
                <c:pt idx="21050">
                  <c:v>8.7999999999999995E-2</c:v>
                </c:pt>
                <c:pt idx="21051">
                  <c:v>8.6999999999999994E-2</c:v>
                </c:pt>
                <c:pt idx="21052">
                  <c:v>8.8999999999999996E-2</c:v>
                </c:pt>
                <c:pt idx="21053">
                  <c:v>8.7999999999999995E-2</c:v>
                </c:pt>
                <c:pt idx="21054">
                  <c:v>8.6999999999999994E-2</c:v>
                </c:pt>
                <c:pt idx="21055">
                  <c:v>8.7999999999999995E-2</c:v>
                </c:pt>
                <c:pt idx="21056">
                  <c:v>8.7999999999999995E-2</c:v>
                </c:pt>
                <c:pt idx="21057">
                  <c:v>8.7999999999999995E-2</c:v>
                </c:pt>
                <c:pt idx="21058">
                  <c:v>8.7999999999999995E-2</c:v>
                </c:pt>
                <c:pt idx="21059">
                  <c:v>8.6999999999999994E-2</c:v>
                </c:pt>
                <c:pt idx="21060">
                  <c:v>8.7999999999999995E-2</c:v>
                </c:pt>
                <c:pt idx="21061">
                  <c:v>8.8999999999999996E-2</c:v>
                </c:pt>
                <c:pt idx="21062">
                  <c:v>8.8999999999999996E-2</c:v>
                </c:pt>
                <c:pt idx="21063">
                  <c:v>8.7999999999999995E-2</c:v>
                </c:pt>
                <c:pt idx="21064">
                  <c:v>8.7999999999999995E-2</c:v>
                </c:pt>
                <c:pt idx="21065">
                  <c:v>8.7999999999999995E-2</c:v>
                </c:pt>
                <c:pt idx="21066">
                  <c:v>8.7999999999999995E-2</c:v>
                </c:pt>
                <c:pt idx="21067">
                  <c:v>8.7999999999999995E-2</c:v>
                </c:pt>
                <c:pt idx="21068">
                  <c:v>8.7999999999999995E-2</c:v>
                </c:pt>
                <c:pt idx="21069">
                  <c:v>8.7999999999999995E-2</c:v>
                </c:pt>
                <c:pt idx="21070">
                  <c:v>8.7999999999999995E-2</c:v>
                </c:pt>
                <c:pt idx="21071">
                  <c:v>8.7999999999999995E-2</c:v>
                </c:pt>
                <c:pt idx="21072">
                  <c:v>8.7999999999999995E-2</c:v>
                </c:pt>
                <c:pt idx="21073">
                  <c:v>8.8999999999999996E-2</c:v>
                </c:pt>
                <c:pt idx="21074">
                  <c:v>8.8999999999999996E-2</c:v>
                </c:pt>
                <c:pt idx="21075">
                  <c:v>8.6999999999999994E-2</c:v>
                </c:pt>
                <c:pt idx="21076">
                  <c:v>8.6999999999999994E-2</c:v>
                </c:pt>
                <c:pt idx="21077">
                  <c:v>8.7999999999999995E-2</c:v>
                </c:pt>
                <c:pt idx="21078">
                  <c:v>8.7999999999999995E-2</c:v>
                </c:pt>
                <c:pt idx="21079">
                  <c:v>8.6999999999999994E-2</c:v>
                </c:pt>
                <c:pt idx="21080">
                  <c:v>8.6999999999999994E-2</c:v>
                </c:pt>
                <c:pt idx="21081">
                  <c:v>8.6999999999999994E-2</c:v>
                </c:pt>
                <c:pt idx="21082">
                  <c:v>8.6999999999999994E-2</c:v>
                </c:pt>
                <c:pt idx="21083">
                  <c:v>8.5999999999999993E-2</c:v>
                </c:pt>
                <c:pt idx="21084">
                  <c:v>8.6999999999999994E-2</c:v>
                </c:pt>
                <c:pt idx="21085">
                  <c:v>8.6999999999999994E-2</c:v>
                </c:pt>
                <c:pt idx="21086">
                  <c:v>8.5999999999999993E-2</c:v>
                </c:pt>
                <c:pt idx="21087">
                  <c:v>8.6999999999999994E-2</c:v>
                </c:pt>
                <c:pt idx="21088">
                  <c:v>8.6999999999999994E-2</c:v>
                </c:pt>
                <c:pt idx="21089">
                  <c:v>8.5999999999999993E-2</c:v>
                </c:pt>
                <c:pt idx="21090">
                  <c:v>8.7999999999999995E-2</c:v>
                </c:pt>
                <c:pt idx="21091">
                  <c:v>8.6999999999999994E-2</c:v>
                </c:pt>
                <c:pt idx="21092">
                  <c:v>8.6999999999999994E-2</c:v>
                </c:pt>
                <c:pt idx="21093">
                  <c:v>8.6999999999999994E-2</c:v>
                </c:pt>
                <c:pt idx="21094">
                  <c:v>8.6999999999999994E-2</c:v>
                </c:pt>
                <c:pt idx="21095">
                  <c:v>8.6999999999999994E-2</c:v>
                </c:pt>
                <c:pt idx="21096">
                  <c:v>8.6999999999999994E-2</c:v>
                </c:pt>
                <c:pt idx="21097">
                  <c:v>8.5999999999999993E-2</c:v>
                </c:pt>
                <c:pt idx="21098">
                  <c:v>8.6999999999999994E-2</c:v>
                </c:pt>
                <c:pt idx="21099">
                  <c:v>8.5999999999999993E-2</c:v>
                </c:pt>
                <c:pt idx="21100">
                  <c:v>8.6999999999999994E-2</c:v>
                </c:pt>
                <c:pt idx="21101">
                  <c:v>8.6999999999999994E-2</c:v>
                </c:pt>
                <c:pt idx="21102">
                  <c:v>8.5999999999999993E-2</c:v>
                </c:pt>
                <c:pt idx="21103">
                  <c:v>8.5999999999999993E-2</c:v>
                </c:pt>
                <c:pt idx="21104">
                  <c:v>8.5999999999999993E-2</c:v>
                </c:pt>
                <c:pt idx="21105">
                  <c:v>8.5999999999999993E-2</c:v>
                </c:pt>
                <c:pt idx="21106">
                  <c:v>8.5999999999999993E-2</c:v>
                </c:pt>
                <c:pt idx="21107">
                  <c:v>8.5999999999999993E-2</c:v>
                </c:pt>
                <c:pt idx="21108">
                  <c:v>8.5999999999999993E-2</c:v>
                </c:pt>
                <c:pt idx="21109">
                  <c:v>8.5999999999999993E-2</c:v>
                </c:pt>
                <c:pt idx="21110">
                  <c:v>8.6999999999999994E-2</c:v>
                </c:pt>
                <c:pt idx="21111">
                  <c:v>8.5999999999999993E-2</c:v>
                </c:pt>
                <c:pt idx="21112">
                  <c:v>8.5999999999999993E-2</c:v>
                </c:pt>
                <c:pt idx="21113">
                  <c:v>8.5999999999999993E-2</c:v>
                </c:pt>
                <c:pt idx="21114">
                  <c:v>8.6999999999999994E-2</c:v>
                </c:pt>
                <c:pt idx="21115">
                  <c:v>8.5999999999999993E-2</c:v>
                </c:pt>
                <c:pt idx="21116">
                  <c:v>8.6999999999999994E-2</c:v>
                </c:pt>
                <c:pt idx="21117">
                  <c:v>8.6999999999999994E-2</c:v>
                </c:pt>
                <c:pt idx="21118">
                  <c:v>8.6999999999999994E-2</c:v>
                </c:pt>
                <c:pt idx="21119">
                  <c:v>8.6999999999999994E-2</c:v>
                </c:pt>
                <c:pt idx="21120">
                  <c:v>8.6999999999999994E-2</c:v>
                </c:pt>
                <c:pt idx="21121">
                  <c:v>8.6999999999999994E-2</c:v>
                </c:pt>
                <c:pt idx="21122">
                  <c:v>8.6999999999999994E-2</c:v>
                </c:pt>
                <c:pt idx="21123">
                  <c:v>8.6999999999999994E-2</c:v>
                </c:pt>
                <c:pt idx="21124">
                  <c:v>8.6999999999999994E-2</c:v>
                </c:pt>
                <c:pt idx="21125">
                  <c:v>8.6999999999999994E-2</c:v>
                </c:pt>
                <c:pt idx="21126">
                  <c:v>8.6999999999999994E-2</c:v>
                </c:pt>
                <c:pt idx="21127">
                  <c:v>8.6999999999999994E-2</c:v>
                </c:pt>
                <c:pt idx="21128">
                  <c:v>8.7999999999999995E-2</c:v>
                </c:pt>
                <c:pt idx="21129">
                  <c:v>8.7999999999999995E-2</c:v>
                </c:pt>
                <c:pt idx="21130">
                  <c:v>8.6999999999999994E-2</c:v>
                </c:pt>
                <c:pt idx="21131">
                  <c:v>8.6999999999999994E-2</c:v>
                </c:pt>
                <c:pt idx="21132">
                  <c:v>8.6999999999999994E-2</c:v>
                </c:pt>
                <c:pt idx="21133">
                  <c:v>8.6999999999999994E-2</c:v>
                </c:pt>
                <c:pt idx="21134">
                  <c:v>8.6999999999999994E-2</c:v>
                </c:pt>
                <c:pt idx="21135">
                  <c:v>8.6999999999999994E-2</c:v>
                </c:pt>
                <c:pt idx="21136">
                  <c:v>8.6999999999999994E-2</c:v>
                </c:pt>
                <c:pt idx="21137">
                  <c:v>8.6999999999999994E-2</c:v>
                </c:pt>
                <c:pt idx="21138">
                  <c:v>8.6999999999999994E-2</c:v>
                </c:pt>
                <c:pt idx="21139">
                  <c:v>8.6999999999999994E-2</c:v>
                </c:pt>
                <c:pt idx="21140">
                  <c:v>8.5999999999999993E-2</c:v>
                </c:pt>
                <c:pt idx="21141">
                  <c:v>8.5999999999999993E-2</c:v>
                </c:pt>
                <c:pt idx="21142">
                  <c:v>8.6999999999999994E-2</c:v>
                </c:pt>
                <c:pt idx="21143">
                  <c:v>8.5999999999999993E-2</c:v>
                </c:pt>
                <c:pt idx="21144">
                  <c:v>8.6999999999999994E-2</c:v>
                </c:pt>
                <c:pt idx="21145">
                  <c:v>8.5999999999999993E-2</c:v>
                </c:pt>
                <c:pt idx="21146">
                  <c:v>8.5999999999999993E-2</c:v>
                </c:pt>
                <c:pt idx="21147">
                  <c:v>8.6999999999999994E-2</c:v>
                </c:pt>
                <c:pt idx="21148">
                  <c:v>8.5999999999999993E-2</c:v>
                </c:pt>
                <c:pt idx="21149">
                  <c:v>8.7999999999999995E-2</c:v>
                </c:pt>
                <c:pt idx="21150">
                  <c:v>8.6999999999999994E-2</c:v>
                </c:pt>
                <c:pt idx="21151">
                  <c:v>8.5999999999999993E-2</c:v>
                </c:pt>
                <c:pt idx="21152">
                  <c:v>8.5999999999999993E-2</c:v>
                </c:pt>
                <c:pt idx="21153">
                  <c:v>8.5999999999999993E-2</c:v>
                </c:pt>
                <c:pt idx="21154">
                  <c:v>8.5999999999999993E-2</c:v>
                </c:pt>
                <c:pt idx="21155">
                  <c:v>8.5999999999999993E-2</c:v>
                </c:pt>
                <c:pt idx="21156">
                  <c:v>8.5999999999999993E-2</c:v>
                </c:pt>
                <c:pt idx="21157">
                  <c:v>8.5000000000000006E-2</c:v>
                </c:pt>
                <c:pt idx="21158">
                  <c:v>8.5000000000000006E-2</c:v>
                </c:pt>
                <c:pt idx="21159">
                  <c:v>8.5999999999999993E-2</c:v>
                </c:pt>
                <c:pt idx="21160">
                  <c:v>8.5999999999999993E-2</c:v>
                </c:pt>
                <c:pt idx="21161">
                  <c:v>8.5999999999999993E-2</c:v>
                </c:pt>
                <c:pt idx="21162">
                  <c:v>8.5999999999999993E-2</c:v>
                </c:pt>
                <c:pt idx="21163">
                  <c:v>8.5999999999999993E-2</c:v>
                </c:pt>
                <c:pt idx="21164">
                  <c:v>8.5999999999999993E-2</c:v>
                </c:pt>
                <c:pt idx="21165">
                  <c:v>8.6999999999999994E-2</c:v>
                </c:pt>
                <c:pt idx="21166">
                  <c:v>8.5999999999999993E-2</c:v>
                </c:pt>
                <c:pt idx="21167">
                  <c:v>8.6999999999999994E-2</c:v>
                </c:pt>
                <c:pt idx="21168">
                  <c:v>8.5999999999999993E-2</c:v>
                </c:pt>
                <c:pt idx="21169">
                  <c:v>8.5999999999999993E-2</c:v>
                </c:pt>
                <c:pt idx="21170">
                  <c:v>8.6999999999999994E-2</c:v>
                </c:pt>
                <c:pt idx="21171">
                  <c:v>8.6999999999999994E-2</c:v>
                </c:pt>
                <c:pt idx="21172">
                  <c:v>8.5999999999999993E-2</c:v>
                </c:pt>
                <c:pt idx="21173">
                  <c:v>8.6999999999999994E-2</c:v>
                </c:pt>
                <c:pt idx="21174">
                  <c:v>8.7999999999999995E-2</c:v>
                </c:pt>
                <c:pt idx="21175">
                  <c:v>8.7999999999999995E-2</c:v>
                </c:pt>
                <c:pt idx="21176">
                  <c:v>8.7999999999999995E-2</c:v>
                </c:pt>
                <c:pt idx="21177">
                  <c:v>8.6999999999999994E-2</c:v>
                </c:pt>
                <c:pt idx="21178">
                  <c:v>8.7999999999999995E-2</c:v>
                </c:pt>
                <c:pt idx="21179">
                  <c:v>8.8999999999999996E-2</c:v>
                </c:pt>
                <c:pt idx="21180">
                  <c:v>8.7999999999999995E-2</c:v>
                </c:pt>
                <c:pt idx="21181">
                  <c:v>8.7999999999999995E-2</c:v>
                </c:pt>
                <c:pt idx="21182">
                  <c:v>8.6999999999999994E-2</c:v>
                </c:pt>
                <c:pt idx="21183">
                  <c:v>8.8999999999999996E-2</c:v>
                </c:pt>
                <c:pt idx="21184">
                  <c:v>8.8999999999999996E-2</c:v>
                </c:pt>
                <c:pt idx="21185">
                  <c:v>8.7999999999999995E-2</c:v>
                </c:pt>
                <c:pt idx="21186">
                  <c:v>8.8999999999999996E-2</c:v>
                </c:pt>
                <c:pt idx="21187">
                  <c:v>8.8999999999999996E-2</c:v>
                </c:pt>
                <c:pt idx="21188">
                  <c:v>8.7999999999999995E-2</c:v>
                </c:pt>
                <c:pt idx="21189">
                  <c:v>8.8999999999999996E-2</c:v>
                </c:pt>
                <c:pt idx="21190">
                  <c:v>8.8999999999999996E-2</c:v>
                </c:pt>
                <c:pt idx="21191">
                  <c:v>8.8999999999999996E-2</c:v>
                </c:pt>
                <c:pt idx="21192">
                  <c:v>8.7999999999999995E-2</c:v>
                </c:pt>
                <c:pt idx="21193">
                  <c:v>8.8999999999999996E-2</c:v>
                </c:pt>
                <c:pt idx="21194">
                  <c:v>8.8999999999999996E-2</c:v>
                </c:pt>
                <c:pt idx="21195">
                  <c:v>8.7999999999999995E-2</c:v>
                </c:pt>
                <c:pt idx="21196">
                  <c:v>8.7999999999999995E-2</c:v>
                </c:pt>
                <c:pt idx="21197">
                  <c:v>8.7999999999999995E-2</c:v>
                </c:pt>
                <c:pt idx="21198">
                  <c:v>8.7999999999999995E-2</c:v>
                </c:pt>
                <c:pt idx="21199">
                  <c:v>8.7999999999999995E-2</c:v>
                </c:pt>
                <c:pt idx="21200">
                  <c:v>8.7999999999999995E-2</c:v>
                </c:pt>
                <c:pt idx="21201">
                  <c:v>8.6999999999999994E-2</c:v>
                </c:pt>
                <c:pt idx="21202">
                  <c:v>8.7999999999999995E-2</c:v>
                </c:pt>
                <c:pt idx="21203">
                  <c:v>8.6999999999999994E-2</c:v>
                </c:pt>
                <c:pt idx="21204">
                  <c:v>8.6999999999999994E-2</c:v>
                </c:pt>
                <c:pt idx="21205">
                  <c:v>8.7999999999999995E-2</c:v>
                </c:pt>
                <c:pt idx="21206">
                  <c:v>8.6999999999999994E-2</c:v>
                </c:pt>
                <c:pt idx="21207">
                  <c:v>8.6999999999999994E-2</c:v>
                </c:pt>
                <c:pt idx="21208">
                  <c:v>8.6999999999999994E-2</c:v>
                </c:pt>
                <c:pt idx="21209">
                  <c:v>8.6999999999999994E-2</c:v>
                </c:pt>
                <c:pt idx="21210">
                  <c:v>8.6999999999999994E-2</c:v>
                </c:pt>
                <c:pt idx="21211">
                  <c:v>8.6999999999999994E-2</c:v>
                </c:pt>
                <c:pt idx="21212">
                  <c:v>8.7999999999999995E-2</c:v>
                </c:pt>
                <c:pt idx="21213">
                  <c:v>8.6999999999999994E-2</c:v>
                </c:pt>
                <c:pt idx="21214">
                  <c:v>8.6999999999999994E-2</c:v>
                </c:pt>
                <c:pt idx="21215">
                  <c:v>8.6999999999999994E-2</c:v>
                </c:pt>
                <c:pt idx="21216">
                  <c:v>8.6999999999999994E-2</c:v>
                </c:pt>
                <c:pt idx="21217">
                  <c:v>8.6999999999999994E-2</c:v>
                </c:pt>
                <c:pt idx="21218">
                  <c:v>8.6999999999999994E-2</c:v>
                </c:pt>
                <c:pt idx="21219">
                  <c:v>8.6999999999999994E-2</c:v>
                </c:pt>
                <c:pt idx="21220">
                  <c:v>8.6999999999999994E-2</c:v>
                </c:pt>
                <c:pt idx="21221">
                  <c:v>8.5999999999999993E-2</c:v>
                </c:pt>
                <c:pt idx="21222">
                  <c:v>8.6999999999999994E-2</c:v>
                </c:pt>
                <c:pt idx="21223">
                  <c:v>8.6999999999999994E-2</c:v>
                </c:pt>
                <c:pt idx="21224">
                  <c:v>8.6999999999999994E-2</c:v>
                </c:pt>
                <c:pt idx="21225">
                  <c:v>8.6999999999999994E-2</c:v>
                </c:pt>
                <c:pt idx="21226">
                  <c:v>8.5999999999999993E-2</c:v>
                </c:pt>
                <c:pt idx="21227">
                  <c:v>8.6999999999999994E-2</c:v>
                </c:pt>
                <c:pt idx="21228">
                  <c:v>8.6999999999999994E-2</c:v>
                </c:pt>
                <c:pt idx="21229">
                  <c:v>8.6999999999999994E-2</c:v>
                </c:pt>
                <c:pt idx="21230">
                  <c:v>8.6999999999999994E-2</c:v>
                </c:pt>
                <c:pt idx="21231">
                  <c:v>8.5999999999999993E-2</c:v>
                </c:pt>
                <c:pt idx="21232">
                  <c:v>8.5999999999999993E-2</c:v>
                </c:pt>
                <c:pt idx="21233">
                  <c:v>8.6999999999999994E-2</c:v>
                </c:pt>
                <c:pt idx="21234">
                  <c:v>8.6999999999999994E-2</c:v>
                </c:pt>
                <c:pt idx="21235">
                  <c:v>8.5999999999999993E-2</c:v>
                </c:pt>
                <c:pt idx="21236">
                  <c:v>8.5000000000000006E-2</c:v>
                </c:pt>
                <c:pt idx="21237">
                  <c:v>8.5999999999999993E-2</c:v>
                </c:pt>
                <c:pt idx="21238">
                  <c:v>8.5999999999999993E-2</c:v>
                </c:pt>
                <c:pt idx="21239">
                  <c:v>8.5999999999999993E-2</c:v>
                </c:pt>
                <c:pt idx="21240">
                  <c:v>8.5999999999999993E-2</c:v>
                </c:pt>
                <c:pt idx="21241">
                  <c:v>8.5999999999999993E-2</c:v>
                </c:pt>
                <c:pt idx="21242">
                  <c:v>8.5999999999999993E-2</c:v>
                </c:pt>
                <c:pt idx="21243">
                  <c:v>8.5999999999999993E-2</c:v>
                </c:pt>
                <c:pt idx="21244">
                  <c:v>8.5999999999999993E-2</c:v>
                </c:pt>
                <c:pt idx="21245">
                  <c:v>8.5000000000000006E-2</c:v>
                </c:pt>
                <c:pt idx="21246">
                  <c:v>8.5000000000000006E-2</c:v>
                </c:pt>
                <c:pt idx="21247">
                  <c:v>8.5999999999999993E-2</c:v>
                </c:pt>
                <c:pt idx="21248">
                  <c:v>8.5000000000000006E-2</c:v>
                </c:pt>
                <c:pt idx="21249">
                  <c:v>8.5000000000000006E-2</c:v>
                </c:pt>
                <c:pt idx="21250">
                  <c:v>8.5000000000000006E-2</c:v>
                </c:pt>
                <c:pt idx="21251">
                  <c:v>8.5000000000000006E-2</c:v>
                </c:pt>
                <c:pt idx="21252">
                  <c:v>8.5000000000000006E-2</c:v>
                </c:pt>
                <c:pt idx="21253">
                  <c:v>8.5000000000000006E-2</c:v>
                </c:pt>
                <c:pt idx="21254">
                  <c:v>8.5000000000000006E-2</c:v>
                </c:pt>
                <c:pt idx="21255">
                  <c:v>8.5000000000000006E-2</c:v>
                </c:pt>
                <c:pt idx="21256">
                  <c:v>8.5000000000000006E-2</c:v>
                </c:pt>
                <c:pt idx="21257">
                  <c:v>8.5000000000000006E-2</c:v>
                </c:pt>
                <c:pt idx="21258">
                  <c:v>8.5000000000000006E-2</c:v>
                </c:pt>
                <c:pt idx="21259">
                  <c:v>8.5000000000000006E-2</c:v>
                </c:pt>
                <c:pt idx="21260">
                  <c:v>8.5000000000000006E-2</c:v>
                </c:pt>
                <c:pt idx="21261">
                  <c:v>8.5000000000000006E-2</c:v>
                </c:pt>
                <c:pt idx="21262">
                  <c:v>8.5000000000000006E-2</c:v>
                </c:pt>
                <c:pt idx="21263">
                  <c:v>8.5000000000000006E-2</c:v>
                </c:pt>
                <c:pt idx="21264">
                  <c:v>8.4000000000000005E-2</c:v>
                </c:pt>
                <c:pt idx="21265">
                  <c:v>8.5000000000000006E-2</c:v>
                </c:pt>
                <c:pt idx="21266">
                  <c:v>8.5000000000000006E-2</c:v>
                </c:pt>
                <c:pt idx="21267">
                  <c:v>8.5000000000000006E-2</c:v>
                </c:pt>
                <c:pt idx="21268">
                  <c:v>8.5000000000000006E-2</c:v>
                </c:pt>
                <c:pt idx="21269">
                  <c:v>8.4000000000000005E-2</c:v>
                </c:pt>
                <c:pt idx="21270">
                  <c:v>8.5000000000000006E-2</c:v>
                </c:pt>
                <c:pt idx="21271">
                  <c:v>8.5000000000000006E-2</c:v>
                </c:pt>
                <c:pt idx="21272">
                  <c:v>8.5000000000000006E-2</c:v>
                </c:pt>
                <c:pt idx="21273">
                  <c:v>8.5999999999999993E-2</c:v>
                </c:pt>
                <c:pt idx="21274">
                  <c:v>8.5999999999999993E-2</c:v>
                </c:pt>
                <c:pt idx="21275">
                  <c:v>8.5999999999999993E-2</c:v>
                </c:pt>
                <c:pt idx="21276">
                  <c:v>8.6999999999999994E-2</c:v>
                </c:pt>
                <c:pt idx="21277">
                  <c:v>8.5999999999999993E-2</c:v>
                </c:pt>
                <c:pt idx="21278">
                  <c:v>8.6999999999999994E-2</c:v>
                </c:pt>
                <c:pt idx="21279">
                  <c:v>8.6999999999999994E-2</c:v>
                </c:pt>
                <c:pt idx="21280">
                  <c:v>8.6999999999999994E-2</c:v>
                </c:pt>
                <c:pt idx="21281">
                  <c:v>8.6999999999999994E-2</c:v>
                </c:pt>
                <c:pt idx="21282">
                  <c:v>8.6999999999999994E-2</c:v>
                </c:pt>
                <c:pt idx="21283">
                  <c:v>8.6999999999999994E-2</c:v>
                </c:pt>
                <c:pt idx="21284">
                  <c:v>8.6999999999999994E-2</c:v>
                </c:pt>
                <c:pt idx="21285">
                  <c:v>8.5999999999999993E-2</c:v>
                </c:pt>
                <c:pt idx="21286">
                  <c:v>8.6999999999999994E-2</c:v>
                </c:pt>
                <c:pt idx="21287">
                  <c:v>8.6999999999999994E-2</c:v>
                </c:pt>
                <c:pt idx="21288">
                  <c:v>8.6999999999999994E-2</c:v>
                </c:pt>
                <c:pt idx="21289">
                  <c:v>8.6999999999999994E-2</c:v>
                </c:pt>
                <c:pt idx="21290">
                  <c:v>8.5999999999999993E-2</c:v>
                </c:pt>
                <c:pt idx="21291">
                  <c:v>8.5999999999999993E-2</c:v>
                </c:pt>
                <c:pt idx="21292">
                  <c:v>8.5000000000000006E-2</c:v>
                </c:pt>
                <c:pt idx="21293">
                  <c:v>8.5999999999999993E-2</c:v>
                </c:pt>
                <c:pt idx="21294">
                  <c:v>8.5999999999999993E-2</c:v>
                </c:pt>
                <c:pt idx="21295">
                  <c:v>8.6999999999999994E-2</c:v>
                </c:pt>
                <c:pt idx="21296">
                  <c:v>8.5999999999999993E-2</c:v>
                </c:pt>
                <c:pt idx="21297">
                  <c:v>8.5999999999999993E-2</c:v>
                </c:pt>
                <c:pt idx="21298">
                  <c:v>8.5999999999999993E-2</c:v>
                </c:pt>
                <c:pt idx="21299">
                  <c:v>8.5999999999999993E-2</c:v>
                </c:pt>
                <c:pt idx="21300">
                  <c:v>8.5000000000000006E-2</c:v>
                </c:pt>
                <c:pt idx="21301">
                  <c:v>8.5000000000000006E-2</c:v>
                </c:pt>
                <c:pt idx="21302">
                  <c:v>8.5000000000000006E-2</c:v>
                </c:pt>
                <c:pt idx="21303">
                  <c:v>8.5999999999999993E-2</c:v>
                </c:pt>
                <c:pt idx="21304">
                  <c:v>8.5999999999999993E-2</c:v>
                </c:pt>
                <c:pt idx="21305">
                  <c:v>8.5000000000000006E-2</c:v>
                </c:pt>
                <c:pt idx="21306">
                  <c:v>8.5999999999999993E-2</c:v>
                </c:pt>
                <c:pt idx="21307">
                  <c:v>8.5000000000000006E-2</c:v>
                </c:pt>
                <c:pt idx="21308">
                  <c:v>8.5999999999999993E-2</c:v>
                </c:pt>
                <c:pt idx="21309">
                  <c:v>8.5000000000000006E-2</c:v>
                </c:pt>
                <c:pt idx="21310">
                  <c:v>8.5000000000000006E-2</c:v>
                </c:pt>
                <c:pt idx="21311">
                  <c:v>8.5000000000000006E-2</c:v>
                </c:pt>
                <c:pt idx="21312">
                  <c:v>8.5000000000000006E-2</c:v>
                </c:pt>
                <c:pt idx="21313">
                  <c:v>8.5000000000000006E-2</c:v>
                </c:pt>
                <c:pt idx="21314">
                  <c:v>8.5000000000000006E-2</c:v>
                </c:pt>
                <c:pt idx="21315">
                  <c:v>8.5999999999999993E-2</c:v>
                </c:pt>
                <c:pt idx="21316">
                  <c:v>8.5000000000000006E-2</c:v>
                </c:pt>
                <c:pt idx="21317">
                  <c:v>8.5000000000000006E-2</c:v>
                </c:pt>
                <c:pt idx="21318">
                  <c:v>8.5999999999999993E-2</c:v>
                </c:pt>
                <c:pt idx="21319">
                  <c:v>8.5000000000000006E-2</c:v>
                </c:pt>
                <c:pt idx="21320">
                  <c:v>8.5000000000000006E-2</c:v>
                </c:pt>
                <c:pt idx="21321">
                  <c:v>8.4000000000000005E-2</c:v>
                </c:pt>
                <c:pt idx="21322">
                  <c:v>8.5000000000000006E-2</c:v>
                </c:pt>
                <c:pt idx="21323">
                  <c:v>8.5000000000000006E-2</c:v>
                </c:pt>
                <c:pt idx="21324">
                  <c:v>8.5999999999999993E-2</c:v>
                </c:pt>
                <c:pt idx="21325">
                  <c:v>8.5999999999999993E-2</c:v>
                </c:pt>
                <c:pt idx="21326">
                  <c:v>8.5999999999999993E-2</c:v>
                </c:pt>
                <c:pt idx="21327">
                  <c:v>8.5999999999999993E-2</c:v>
                </c:pt>
                <c:pt idx="21328">
                  <c:v>8.5999999999999993E-2</c:v>
                </c:pt>
                <c:pt idx="21329">
                  <c:v>8.6999999999999994E-2</c:v>
                </c:pt>
                <c:pt idx="21330">
                  <c:v>8.6999999999999994E-2</c:v>
                </c:pt>
                <c:pt idx="21331">
                  <c:v>8.6999999999999994E-2</c:v>
                </c:pt>
                <c:pt idx="21332">
                  <c:v>8.6999999999999994E-2</c:v>
                </c:pt>
                <c:pt idx="21333">
                  <c:v>8.7999999999999995E-2</c:v>
                </c:pt>
                <c:pt idx="21334">
                  <c:v>8.6999999999999994E-2</c:v>
                </c:pt>
                <c:pt idx="21335">
                  <c:v>8.7999999999999995E-2</c:v>
                </c:pt>
                <c:pt idx="21336">
                  <c:v>8.6999999999999994E-2</c:v>
                </c:pt>
                <c:pt idx="21337">
                  <c:v>8.7999999999999995E-2</c:v>
                </c:pt>
                <c:pt idx="21338">
                  <c:v>8.7999999999999995E-2</c:v>
                </c:pt>
                <c:pt idx="21339">
                  <c:v>8.7999999999999995E-2</c:v>
                </c:pt>
                <c:pt idx="21340">
                  <c:v>8.7999999999999995E-2</c:v>
                </c:pt>
                <c:pt idx="21341">
                  <c:v>8.7999999999999995E-2</c:v>
                </c:pt>
                <c:pt idx="21342">
                  <c:v>8.7999999999999995E-2</c:v>
                </c:pt>
                <c:pt idx="21343">
                  <c:v>8.7999999999999995E-2</c:v>
                </c:pt>
                <c:pt idx="21344">
                  <c:v>8.6999999999999994E-2</c:v>
                </c:pt>
                <c:pt idx="21345">
                  <c:v>8.6999999999999994E-2</c:v>
                </c:pt>
                <c:pt idx="21346">
                  <c:v>8.6999999999999994E-2</c:v>
                </c:pt>
                <c:pt idx="21347">
                  <c:v>8.7999999999999995E-2</c:v>
                </c:pt>
                <c:pt idx="21348">
                  <c:v>8.7999999999999995E-2</c:v>
                </c:pt>
                <c:pt idx="21349">
                  <c:v>8.6999999999999994E-2</c:v>
                </c:pt>
                <c:pt idx="21350">
                  <c:v>8.7999999999999995E-2</c:v>
                </c:pt>
                <c:pt idx="21351">
                  <c:v>8.7999999999999995E-2</c:v>
                </c:pt>
                <c:pt idx="21352">
                  <c:v>8.6999999999999994E-2</c:v>
                </c:pt>
                <c:pt idx="21353">
                  <c:v>8.7999999999999995E-2</c:v>
                </c:pt>
                <c:pt idx="21354">
                  <c:v>8.7999999999999995E-2</c:v>
                </c:pt>
                <c:pt idx="21355">
                  <c:v>8.7999999999999995E-2</c:v>
                </c:pt>
                <c:pt idx="21356">
                  <c:v>8.6999999999999994E-2</c:v>
                </c:pt>
                <c:pt idx="21357">
                  <c:v>8.6999999999999994E-2</c:v>
                </c:pt>
                <c:pt idx="21358">
                  <c:v>8.7999999999999995E-2</c:v>
                </c:pt>
                <c:pt idx="21359">
                  <c:v>8.7999999999999995E-2</c:v>
                </c:pt>
                <c:pt idx="21360">
                  <c:v>8.7999999999999995E-2</c:v>
                </c:pt>
                <c:pt idx="21361">
                  <c:v>8.7999999999999995E-2</c:v>
                </c:pt>
                <c:pt idx="21362">
                  <c:v>8.6999999999999994E-2</c:v>
                </c:pt>
                <c:pt idx="21363">
                  <c:v>8.7999999999999995E-2</c:v>
                </c:pt>
                <c:pt idx="21364">
                  <c:v>8.7999999999999995E-2</c:v>
                </c:pt>
                <c:pt idx="21365">
                  <c:v>8.7999999999999995E-2</c:v>
                </c:pt>
                <c:pt idx="21366">
                  <c:v>8.7999999999999995E-2</c:v>
                </c:pt>
                <c:pt idx="21367">
                  <c:v>8.7999999999999995E-2</c:v>
                </c:pt>
                <c:pt idx="21368">
                  <c:v>8.7999999999999995E-2</c:v>
                </c:pt>
                <c:pt idx="21369">
                  <c:v>8.6999999999999994E-2</c:v>
                </c:pt>
                <c:pt idx="21370">
                  <c:v>8.7999999999999995E-2</c:v>
                </c:pt>
                <c:pt idx="21371">
                  <c:v>8.6999999999999994E-2</c:v>
                </c:pt>
                <c:pt idx="21372">
                  <c:v>8.6999999999999994E-2</c:v>
                </c:pt>
                <c:pt idx="21373">
                  <c:v>8.6999999999999994E-2</c:v>
                </c:pt>
                <c:pt idx="21374">
                  <c:v>8.6999999999999994E-2</c:v>
                </c:pt>
                <c:pt idx="21375">
                  <c:v>8.6999999999999994E-2</c:v>
                </c:pt>
                <c:pt idx="21376">
                  <c:v>8.6999999999999994E-2</c:v>
                </c:pt>
                <c:pt idx="21377">
                  <c:v>8.6999999999999994E-2</c:v>
                </c:pt>
                <c:pt idx="21378">
                  <c:v>8.6999999999999994E-2</c:v>
                </c:pt>
                <c:pt idx="21379">
                  <c:v>8.6999999999999994E-2</c:v>
                </c:pt>
                <c:pt idx="21380">
                  <c:v>8.6999999999999994E-2</c:v>
                </c:pt>
                <c:pt idx="21381">
                  <c:v>8.6999999999999994E-2</c:v>
                </c:pt>
                <c:pt idx="21382">
                  <c:v>8.6999999999999994E-2</c:v>
                </c:pt>
                <c:pt idx="21383">
                  <c:v>8.6999999999999994E-2</c:v>
                </c:pt>
                <c:pt idx="21384">
                  <c:v>8.6999999999999994E-2</c:v>
                </c:pt>
                <c:pt idx="21385">
                  <c:v>8.6999999999999994E-2</c:v>
                </c:pt>
                <c:pt idx="21386">
                  <c:v>8.6999999999999994E-2</c:v>
                </c:pt>
                <c:pt idx="21387">
                  <c:v>8.5999999999999993E-2</c:v>
                </c:pt>
                <c:pt idx="21388">
                  <c:v>8.6999999999999994E-2</c:v>
                </c:pt>
                <c:pt idx="21389">
                  <c:v>8.6999999999999994E-2</c:v>
                </c:pt>
                <c:pt idx="21390">
                  <c:v>8.6999999999999994E-2</c:v>
                </c:pt>
                <c:pt idx="21391">
                  <c:v>8.6999999999999994E-2</c:v>
                </c:pt>
                <c:pt idx="21392">
                  <c:v>8.6999999999999994E-2</c:v>
                </c:pt>
                <c:pt idx="21393">
                  <c:v>8.6999999999999994E-2</c:v>
                </c:pt>
                <c:pt idx="21394">
                  <c:v>8.7999999999999995E-2</c:v>
                </c:pt>
                <c:pt idx="21395">
                  <c:v>8.6999999999999994E-2</c:v>
                </c:pt>
                <c:pt idx="21396">
                  <c:v>8.6999999999999994E-2</c:v>
                </c:pt>
                <c:pt idx="21397">
                  <c:v>8.7999999999999995E-2</c:v>
                </c:pt>
                <c:pt idx="21398">
                  <c:v>8.6999999999999994E-2</c:v>
                </c:pt>
                <c:pt idx="21399">
                  <c:v>8.6999999999999994E-2</c:v>
                </c:pt>
                <c:pt idx="21400">
                  <c:v>8.6999999999999994E-2</c:v>
                </c:pt>
                <c:pt idx="21401">
                  <c:v>8.7999999999999995E-2</c:v>
                </c:pt>
                <c:pt idx="21402">
                  <c:v>8.5999999999999993E-2</c:v>
                </c:pt>
                <c:pt idx="21403">
                  <c:v>8.5999999999999993E-2</c:v>
                </c:pt>
                <c:pt idx="21404">
                  <c:v>8.5999999999999993E-2</c:v>
                </c:pt>
                <c:pt idx="21405">
                  <c:v>8.5999999999999993E-2</c:v>
                </c:pt>
                <c:pt idx="21406">
                  <c:v>8.5999999999999993E-2</c:v>
                </c:pt>
                <c:pt idx="21407">
                  <c:v>8.5999999999999993E-2</c:v>
                </c:pt>
                <c:pt idx="21408">
                  <c:v>8.5999999999999993E-2</c:v>
                </c:pt>
                <c:pt idx="21409">
                  <c:v>8.5999999999999993E-2</c:v>
                </c:pt>
                <c:pt idx="21410">
                  <c:v>8.6999999999999994E-2</c:v>
                </c:pt>
                <c:pt idx="21411">
                  <c:v>8.6999999999999994E-2</c:v>
                </c:pt>
                <c:pt idx="21412">
                  <c:v>8.5999999999999993E-2</c:v>
                </c:pt>
                <c:pt idx="21413">
                  <c:v>8.5999999999999993E-2</c:v>
                </c:pt>
                <c:pt idx="21414">
                  <c:v>8.5999999999999993E-2</c:v>
                </c:pt>
                <c:pt idx="21415">
                  <c:v>8.6999999999999994E-2</c:v>
                </c:pt>
                <c:pt idx="21416">
                  <c:v>8.5999999999999993E-2</c:v>
                </c:pt>
                <c:pt idx="21417">
                  <c:v>8.5999999999999993E-2</c:v>
                </c:pt>
                <c:pt idx="21418">
                  <c:v>8.6999999999999994E-2</c:v>
                </c:pt>
                <c:pt idx="21419">
                  <c:v>8.5999999999999993E-2</c:v>
                </c:pt>
                <c:pt idx="21420">
                  <c:v>8.6999999999999994E-2</c:v>
                </c:pt>
                <c:pt idx="21421">
                  <c:v>8.5999999999999993E-2</c:v>
                </c:pt>
                <c:pt idx="21422">
                  <c:v>8.5999999999999993E-2</c:v>
                </c:pt>
                <c:pt idx="21423">
                  <c:v>8.6999999999999994E-2</c:v>
                </c:pt>
                <c:pt idx="21424">
                  <c:v>8.5000000000000006E-2</c:v>
                </c:pt>
                <c:pt idx="21425">
                  <c:v>8.5999999999999993E-2</c:v>
                </c:pt>
                <c:pt idx="21426">
                  <c:v>8.6999999999999994E-2</c:v>
                </c:pt>
                <c:pt idx="21427">
                  <c:v>8.5999999999999993E-2</c:v>
                </c:pt>
                <c:pt idx="21428">
                  <c:v>8.5999999999999993E-2</c:v>
                </c:pt>
                <c:pt idx="21429">
                  <c:v>8.6999999999999994E-2</c:v>
                </c:pt>
                <c:pt idx="21430">
                  <c:v>8.6999999999999994E-2</c:v>
                </c:pt>
                <c:pt idx="21431">
                  <c:v>8.6999999999999994E-2</c:v>
                </c:pt>
                <c:pt idx="21432">
                  <c:v>8.6999999999999994E-2</c:v>
                </c:pt>
                <c:pt idx="21433">
                  <c:v>8.6999999999999994E-2</c:v>
                </c:pt>
                <c:pt idx="21434">
                  <c:v>8.6999999999999994E-2</c:v>
                </c:pt>
                <c:pt idx="21435">
                  <c:v>8.7999999999999995E-2</c:v>
                </c:pt>
                <c:pt idx="21436">
                  <c:v>8.7999999999999995E-2</c:v>
                </c:pt>
                <c:pt idx="21437">
                  <c:v>8.7999999999999995E-2</c:v>
                </c:pt>
                <c:pt idx="21438">
                  <c:v>8.8999999999999996E-2</c:v>
                </c:pt>
                <c:pt idx="21439">
                  <c:v>8.7999999999999995E-2</c:v>
                </c:pt>
                <c:pt idx="21440">
                  <c:v>8.7999999999999995E-2</c:v>
                </c:pt>
                <c:pt idx="21441">
                  <c:v>8.8999999999999996E-2</c:v>
                </c:pt>
                <c:pt idx="21442">
                  <c:v>8.7999999999999995E-2</c:v>
                </c:pt>
                <c:pt idx="21443">
                  <c:v>8.8999999999999996E-2</c:v>
                </c:pt>
                <c:pt idx="21444">
                  <c:v>8.8999999999999996E-2</c:v>
                </c:pt>
                <c:pt idx="21445">
                  <c:v>8.7999999999999995E-2</c:v>
                </c:pt>
                <c:pt idx="21446">
                  <c:v>8.8999999999999996E-2</c:v>
                </c:pt>
                <c:pt idx="21447">
                  <c:v>8.8999999999999996E-2</c:v>
                </c:pt>
                <c:pt idx="21448">
                  <c:v>8.8999999999999996E-2</c:v>
                </c:pt>
                <c:pt idx="21449">
                  <c:v>8.8999999999999996E-2</c:v>
                </c:pt>
                <c:pt idx="21450">
                  <c:v>8.8999999999999996E-2</c:v>
                </c:pt>
                <c:pt idx="21451">
                  <c:v>8.8999999999999996E-2</c:v>
                </c:pt>
                <c:pt idx="21452">
                  <c:v>8.7999999999999995E-2</c:v>
                </c:pt>
                <c:pt idx="21453">
                  <c:v>8.7999999999999995E-2</c:v>
                </c:pt>
                <c:pt idx="21454">
                  <c:v>8.8999999999999996E-2</c:v>
                </c:pt>
                <c:pt idx="21455">
                  <c:v>0.09</c:v>
                </c:pt>
                <c:pt idx="21456">
                  <c:v>8.8999999999999996E-2</c:v>
                </c:pt>
                <c:pt idx="21457">
                  <c:v>8.8999999999999996E-2</c:v>
                </c:pt>
                <c:pt idx="21458">
                  <c:v>8.8999999999999996E-2</c:v>
                </c:pt>
                <c:pt idx="21459">
                  <c:v>8.8999999999999996E-2</c:v>
                </c:pt>
                <c:pt idx="21460">
                  <c:v>8.7999999999999995E-2</c:v>
                </c:pt>
                <c:pt idx="21461">
                  <c:v>8.8999999999999996E-2</c:v>
                </c:pt>
                <c:pt idx="21462">
                  <c:v>8.8999999999999996E-2</c:v>
                </c:pt>
                <c:pt idx="21463">
                  <c:v>8.7999999999999995E-2</c:v>
                </c:pt>
                <c:pt idx="21464">
                  <c:v>8.7999999999999995E-2</c:v>
                </c:pt>
                <c:pt idx="21465">
                  <c:v>8.7999999999999995E-2</c:v>
                </c:pt>
                <c:pt idx="21466">
                  <c:v>8.7999999999999995E-2</c:v>
                </c:pt>
                <c:pt idx="21467">
                  <c:v>8.7999999999999995E-2</c:v>
                </c:pt>
                <c:pt idx="21468">
                  <c:v>8.8999999999999996E-2</c:v>
                </c:pt>
                <c:pt idx="21469">
                  <c:v>8.7999999999999995E-2</c:v>
                </c:pt>
                <c:pt idx="21470">
                  <c:v>8.7999999999999995E-2</c:v>
                </c:pt>
                <c:pt idx="21471">
                  <c:v>8.7999999999999995E-2</c:v>
                </c:pt>
                <c:pt idx="21472">
                  <c:v>8.7999999999999995E-2</c:v>
                </c:pt>
                <c:pt idx="21473">
                  <c:v>8.7999999999999995E-2</c:v>
                </c:pt>
                <c:pt idx="21474">
                  <c:v>8.7999999999999995E-2</c:v>
                </c:pt>
                <c:pt idx="21475">
                  <c:v>8.6999999999999994E-2</c:v>
                </c:pt>
                <c:pt idx="21476">
                  <c:v>8.6999999999999994E-2</c:v>
                </c:pt>
                <c:pt idx="21477">
                  <c:v>8.6999999999999994E-2</c:v>
                </c:pt>
                <c:pt idx="21478">
                  <c:v>8.7999999999999995E-2</c:v>
                </c:pt>
                <c:pt idx="21479">
                  <c:v>8.7999999999999995E-2</c:v>
                </c:pt>
                <c:pt idx="21480">
                  <c:v>8.6999999999999994E-2</c:v>
                </c:pt>
                <c:pt idx="21481">
                  <c:v>8.7999999999999995E-2</c:v>
                </c:pt>
                <c:pt idx="21482">
                  <c:v>8.7999999999999995E-2</c:v>
                </c:pt>
                <c:pt idx="21483">
                  <c:v>8.6999999999999994E-2</c:v>
                </c:pt>
                <c:pt idx="21484">
                  <c:v>8.6999999999999994E-2</c:v>
                </c:pt>
                <c:pt idx="21485">
                  <c:v>8.6999999999999994E-2</c:v>
                </c:pt>
                <c:pt idx="21486">
                  <c:v>8.6999999999999994E-2</c:v>
                </c:pt>
                <c:pt idx="21487">
                  <c:v>8.6999999999999994E-2</c:v>
                </c:pt>
                <c:pt idx="21488">
                  <c:v>8.7999999999999995E-2</c:v>
                </c:pt>
                <c:pt idx="21489">
                  <c:v>8.7999999999999995E-2</c:v>
                </c:pt>
                <c:pt idx="21490">
                  <c:v>8.6999999999999994E-2</c:v>
                </c:pt>
                <c:pt idx="21491">
                  <c:v>8.7999999999999995E-2</c:v>
                </c:pt>
                <c:pt idx="21492">
                  <c:v>8.6999999999999994E-2</c:v>
                </c:pt>
                <c:pt idx="21493">
                  <c:v>8.5999999999999993E-2</c:v>
                </c:pt>
                <c:pt idx="21494">
                  <c:v>8.6999999999999994E-2</c:v>
                </c:pt>
                <c:pt idx="21495">
                  <c:v>8.7999999999999995E-2</c:v>
                </c:pt>
                <c:pt idx="21496">
                  <c:v>8.6999999999999994E-2</c:v>
                </c:pt>
                <c:pt idx="21497">
                  <c:v>8.6999999999999994E-2</c:v>
                </c:pt>
                <c:pt idx="21498">
                  <c:v>8.7999999999999995E-2</c:v>
                </c:pt>
                <c:pt idx="21499">
                  <c:v>8.6999999999999994E-2</c:v>
                </c:pt>
                <c:pt idx="21500">
                  <c:v>8.6999999999999994E-2</c:v>
                </c:pt>
                <c:pt idx="21501">
                  <c:v>8.7999999999999995E-2</c:v>
                </c:pt>
                <c:pt idx="21502">
                  <c:v>8.7999999999999995E-2</c:v>
                </c:pt>
                <c:pt idx="21503">
                  <c:v>8.7999999999999995E-2</c:v>
                </c:pt>
                <c:pt idx="21504">
                  <c:v>8.6999999999999994E-2</c:v>
                </c:pt>
                <c:pt idx="21505">
                  <c:v>8.6999999999999994E-2</c:v>
                </c:pt>
                <c:pt idx="21506">
                  <c:v>8.6999999999999994E-2</c:v>
                </c:pt>
                <c:pt idx="21507">
                  <c:v>8.6999999999999994E-2</c:v>
                </c:pt>
                <c:pt idx="21508">
                  <c:v>8.6999999999999994E-2</c:v>
                </c:pt>
                <c:pt idx="21509">
                  <c:v>8.6999999999999994E-2</c:v>
                </c:pt>
                <c:pt idx="21510">
                  <c:v>8.6999999999999994E-2</c:v>
                </c:pt>
                <c:pt idx="21511">
                  <c:v>8.6999999999999994E-2</c:v>
                </c:pt>
                <c:pt idx="21512">
                  <c:v>8.6999999999999994E-2</c:v>
                </c:pt>
                <c:pt idx="21513">
                  <c:v>8.6999999999999994E-2</c:v>
                </c:pt>
                <c:pt idx="21514">
                  <c:v>8.6999999999999994E-2</c:v>
                </c:pt>
                <c:pt idx="21515">
                  <c:v>8.6999999999999994E-2</c:v>
                </c:pt>
                <c:pt idx="21516">
                  <c:v>8.6999999999999994E-2</c:v>
                </c:pt>
                <c:pt idx="21517">
                  <c:v>8.6999999999999994E-2</c:v>
                </c:pt>
                <c:pt idx="21518">
                  <c:v>8.5999999999999993E-2</c:v>
                </c:pt>
                <c:pt idx="21519">
                  <c:v>8.5999999999999993E-2</c:v>
                </c:pt>
                <c:pt idx="21520">
                  <c:v>8.6999999999999994E-2</c:v>
                </c:pt>
                <c:pt idx="21521">
                  <c:v>8.6999999999999994E-2</c:v>
                </c:pt>
                <c:pt idx="21522">
                  <c:v>8.6999999999999994E-2</c:v>
                </c:pt>
                <c:pt idx="21523">
                  <c:v>8.6999999999999994E-2</c:v>
                </c:pt>
                <c:pt idx="21524">
                  <c:v>8.5999999999999993E-2</c:v>
                </c:pt>
                <c:pt idx="21525">
                  <c:v>8.5999999999999993E-2</c:v>
                </c:pt>
                <c:pt idx="21526">
                  <c:v>8.5999999999999993E-2</c:v>
                </c:pt>
                <c:pt idx="21527">
                  <c:v>8.6999999999999994E-2</c:v>
                </c:pt>
                <c:pt idx="21528">
                  <c:v>8.6999999999999994E-2</c:v>
                </c:pt>
                <c:pt idx="21529">
                  <c:v>8.6999999999999994E-2</c:v>
                </c:pt>
                <c:pt idx="21530">
                  <c:v>8.7999999999999995E-2</c:v>
                </c:pt>
                <c:pt idx="21531">
                  <c:v>8.7999999999999995E-2</c:v>
                </c:pt>
                <c:pt idx="21532">
                  <c:v>8.7999999999999995E-2</c:v>
                </c:pt>
                <c:pt idx="21533">
                  <c:v>8.7999999999999995E-2</c:v>
                </c:pt>
                <c:pt idx="21534">
                  <c:v>8.8999999999999996E-2</c:v>
                </c:pt>
                <c:pt idx="21535">
                  <c:v>8.8999999999999996E-2</c:v>
                </c:pt>
                <c:pt idx="21536">
                  <c:v>8.7999999999999995E-2</c:v>
                </c:pt>
                <c:pt idx="21537">
                  <c:v>8.8999999999999996E-2</c:v>
                </c:pt>
                <c:pt idx="21538">
                  <c:v>8.8999999999999996E-2</c:v>
                </c:pt>
                <c:pt idx="21539">
                  <c:v>8.8999999999999996E-2</c:v>
                </c:pt>
                <c:pt idx="21540">
                  <c:v>8.8999999999999996E-2</c:v>
                </c:pt>
                <c:pt idx="21541">
                  <c:v>8.7999999999999995E-2</c:v>
                </c:pt>
                <c:pt idx="21542">
                  <c:v>8.7999999999999995E-2</c:v>
                </c:pt>
                <c:pt idx="21543">
                  <c:v>8.7999999999999995E-2</c:v>
                </c:pt>
                <c:pt idx="21544">
                  <c:v>8.8999999999999996E-2</c:v>
                </c:pt>
                <c:pt idx="21545">
                  <c:v>8.7999999999999995E-2</c:v>
                </c:pt>
                <c:pt idx="21546">
                  <c:v>8.7999999999999995E-2</c:v>
                </c:pt>
                <c:pt idx="21547">
                  <c:v>8.7999999999999995E-2</c:v>
                </c:pt>
                <c:pt idx="21548">
                  <c:v>8.7999999999999995E-2</c:v>
                </c:pt>
                <c:pt idx="21549">
                  <c:v>8.7999999999999995E-2</c:v>
                </c:pt>
                <c:pt idx="21550">
                  <c:v>8.7999999999999995E-2</c:v>
                </c:pt>
                <c:pt idx="21551">
                  <c:v>8.7999999999999995E-2</c:v>
                </c:pt>
                <c:pt idx="21552">
                  <c:v>8.7999999999999995E-2</c:v>
                </c:pt>
                <c:pt idx="21553">
                  <c:v>8.7999999999999995E-2</c:v>
                </c:pt>
                <c:pt idx="21554">
                  <c:v>8.7999999999999995E-2</c:v>
                </c:pt>
                <c:pt idx="21555">
                  <c:v>8.7999999999999995E-2</c:v>
                </c:pt>
                <c:pt idx="21556">
                  <c:v>8.7999999999999995E-2</c:v>
                </c:pt>
                <c:pt idx="21557">
                  <c:v>8.7999999999999995E-2</c:v>
                </c:pt>
                <c:pt idx="21558">
                  <c:v>8.7999999999999995E-2</c:v>
                </c:pt>
                <c:pt idx="21559">
                  <c:v>8.7999999999999995E-2</c:v>
                </c:pt>
                <c:pt idx="21560">
                  <c:v>8.7999999999999995E-2</c:v>
                </c:pt>
                <c:pt idx="21561">
                  <c:v>8.7999999999999995E-2</c:v>
                </c:pt>
                <c:pt idx="21562">
                  <c:v>8.6999999999999994E-2</c:v>
                </c:pt>
                <c:pt idx="21563">
                  <c:v>8.6999999999999994E-2</c:v>
                </c:pt>
                <c:pt idx="21564">
                  <c:v>8.7999999999999995E-2</c:v>
                </c:pt>
                <c:pt idx="21565">
                  <c:v>8.6999999999999994E-2</c:v>
                </c:pt>
                <c:pt idx="21566">
                  <c:v>8.6999999999999994E-2</c:v>
                </c:pt>
                <c:pt idx="21567">
                  <c:v>8.6999999999999994E-2</c:v>
                </c:pt>
                <c:pt idx="21568">
                  <c:v>8.6999999999999994E-2</c:v>
                </c:pt>
                <c:pt idx="21569">
                  <c:v>8.6999999999999994E-2</c:v>
                </c:pt>
                <c:pt idx="21570">
                  <c:v>8.6999999999999994E-2</c:v>
                </c:pt>
                <c:pt idx="21571">
                  <c:v>8.6999999999999994E-2</c:v>
                </c:pt>
                <c:pt idx="21572">
                  <c:v>8.6999999999999994E-2</c:v>
                </c:pt>
                <c:pt idx="21573">
                  <c:v>8.6999999999999994E-2</c:v>
                </c:pt>
                <c:pt idx="21574">
                  <c:v>8.5999999999999993E-2</c:v>
                </c:pt>
                <c:pt idx="21575">
                  <c:v>8.5999999999999993E-2</c:v>
                </c:pt>
                <c:pt idx="21576">
                  <c:v>8.5999999999999993E-2</c:v>
                </c:pt>
                <c:pt idx="21577">
                  <c:v>8.5999999999999993E-2</c:v>
                </c:pt>
                <c:pt idx="21578">
                  <c:v>8.6999999999999994E-2</c:v>
                </c:pt>
                <c:pt idx="21579">
                  <c:v>8.6999999999999994E-2</c:v>
                </c:pt>
                <c:pt idx="21580">
                  <c:v>8.7999999999999995E-2</c:v>
                </c:pt>
                <c:pt idx="21581">
                  <c:v>8.7999999999999995E-2</c:v>
                </c:pt>
                <c:pt idx="21582">
                  <c:v>8.7999999999999995E-2</c:v>
                </c:pt>
                <c:pt idx="21583">
                  <c:v>8.7999999999999995E-2</c:v>
                </c:pt>
                <c:pt idx="21584">
                  <c:v>8.6999999999999994E-2</c:v>
                </c:pt>
                <c:pt idx="21585">
                  <c:v>8.6999999999999994E-2</c:v>
                </c:pt>
                <c:pt idx="21586">
                  <c:v>8.7999999999999995E-2</c:v>
                </c:pt>
                <c:pt idx="21587">
                  <c:v>8.7999999999999995E-2</c:v>
                </c:pt>
                <c:pt idx="21588">
                  <c:v>8.7999999999999995E-2</c:v>
                </c:pt>
                <c:pt idx="21589">
                  <c:v>8.7999999999999995E-2</c:v>
                </c:pt>
                <c:pt idx="21590">
                  <c:v>8.8999999999999996E-2</c:v>
                </c:pt>
                <c:pt idx="21591">
                  <c:v>8.8999999999999996E-2</c:v>
                </c:pt>
                <c:pt idx="21592">
                  <c:v>8.7999999999999995E-2</c:v>
                </c:pt>
                <c:pt idx="21593">
                  <c:v>8.7999999999999995E-2</c:v>
                </c:pt>
                <c:pt idx="21594">
                  <c:v>8.7999999999999995E-2</c:v>
                </c:pt>
                <c:pt idx="21595">
                  <c:v>8.7999999999999995E-2</c:v>
                </c:pt>
                <c:pt idx="21596">
                  <c:v>8.8999999999999996E-2</c:v>
                </c:pt>
                <c:pt idx="21597">
                  <c:v>8.7999999999999995E-2</c:v>
                </c:pt>
                <c:pt idx="21598">
                  <c:v>8.8999999999999996E-2</c:v>
                </c:pt>
                <c:pt idx="21599">
                  <c:v>8.7999999999999995E-2</c:v>
                </c:pt>
                <c:pt idx="21600">
                  <c:v>8.8999999999999996E-2</c:v>
                </c:pt>
                <c:pt idx="21601">
                  <c:v>8.7999999999999995E-2</c:v>
                </c:pt>
                <c:pt idx="21602">
                  <c:v>8.7999999999999995E-2</c:v>
                </c:pt>
                <c:pt idx="21603">
                  <c:v>8.7999999999999995E-2</c:v>
                </c:pt>
                <c:pt idx="21604">
                  <c:v>8.8999999999999996E-2</c:v>
                </c:pt>
                <c:pt idx="21605">
                  <c:v>8.7999999999999995E-2</c:v>
                </c:pt>
                <c:pt idx="21606">
                  <c:v>8.7999999999999995E-2</c:v>
                </c:pt>
                <c:pt idx="21607">
                  <c:v>8.7999999999999995E-2</c:v>
                </c:pt>
                <c:pt idx="21608">
                  <c:v>8.7999999999999995E-2</c:v>
                </c:pt>
                <c:pt idx="21609">
                  <c:v>8.7999999999999995E-2</c:v>
                </c:pt>
                <c:pt idx="21610">
                  <c:v>8.7999999999999995E-2</c:v>
                </c:pt>
                <c:pt idx="21611">
                  <c:v>8.7999999999999995E-2</c:v>
                </c:pt>
                <c:pt idx="21612">
                  <c:v>8.7999999999999995E-2</c:v>
                </c:pt>
                <c:pt idx="21613">
                  <c:v>8.6999999999999994E-2</c:v>
                </c:pt>
                <c:pt idx="21614">
                  <c:v>8.6999999999999994E-2</c:v>
                </c:pt>
                <c:pt idx="21615">
                  <c:v>8.6999999999999994E-2</c:v>
                </c:pt>
                <c:pt idx="21616">
                  <c:v>8.8999999999999996E-2</c:v>
                </c:pt>
                <c:pt idx="21617">
                  <c:v>8.7999999999999995E-2</c:v>
                </c:pt>
                <c:pt idx="21618">
                  <c:v>8.7999999999999995E-2</c:v>
                </c:pt>
                <c:pt idx="21619">
                  <c:v>8.6999999999999994E-2</c:v>
                </c:pt>
                <c:pt idx="21620">
                  <c:v>8.6999999999999994E-2</c:v>
                </c:pt>
                <c:pt idx="21621">
                  <c:v>8.7999999999999995E-2</c:v>
                </c:pt>
                <c:pt idx="21622">
                  <c:v>8.7999999999999995E-2</c:v>
                </c:pt>
                <c:pt idx="21623">
                  <c:v>8.7999999999999995E-2</c:v>
                </c:pt>
                <c:pt idx="21624">
                  <c:v>8.6999999999999994E-2</c:v>
                </c:pt>
                <c:pt idx="21625">
                  <c:v>8.7999999999999995E-2</c:v>
                </c:pt>
                <c:pt idx="21626">
                  <c:v>8.6999999999999994E-2</c:v>
                </c:pt>
                <c:pt idx="21627">
                  <c:v>8.7999999999999995E-2</c:v>
                </c:pt>
                <c:pt idx="21628">
                  <c:v>8.6999999999999994E-2</c:v>
                </c:pt>
                <c:pt idx="21629">
                  <c:v>8.7999999999999995E-2</c:v>
                </c:pt>
                <c:pt idx="21630">
                  <c:v>8.6999999999999994E-2</c:v>
                </c:pt>
                <c:pt idx="21631">
                  <c:v>8.7999999999999995E-2</c:v>
                </c:pt>
                <c:pt idx="21632">
                  <c:v>8.6999999999999994E-2</c:v>
                </c:pt>
                <c:pt idx="21633">
                  <c:v>8.7999999999999995E-2</c:v>
                </c:pt>
                <c:pt idx="21634">
                  <c:v>8.7999999999999995E-2</c:v>
                </c:pt>
                <c:pt idx="21635">
                  <c:v>8.7999999999999995E-2</c:v>
                </c:pt>
                <c:pt idx="21636">
                  <c:v>8.7999999999999995E-2</c:v>
                </c:pt>
                <c:pt idx="21637">
                  <c:v>8.7999999999999995E-2</c:v>
                </c:pt>
                <c:pt idx="21638">
                  <c:v>8.7999999999999995E-2</c:v>
                </c:pt>
                <c:pt idx="21639">
                  <c:v>8.7999999999999995E-2</c:v>
                </c:pt>
                <c:pt idx="21640">
                  <c:v>8.7999999999999995E-2</c:v>
                </c:pt>
                <c:pt idx="21641">
                  <c:v>8.7999999999999995E-2</c:v>
                </c:pt>
                <c:pt idx="21642">
                  <c:v>8.6999999999999994E-2</c:v>
                </c:pt>
                <c:pt idx="21643">
                  <c:v>8.6999999999999994E-2</c:v>
                </c:pt>
                <c:pt idx="21644">
                  <c:v>8.6999999999999994E-2</c:v>
                </c:pt>
                <c:pt idx="21645">
                  <c:v>8.5999999999999993E-2</c:v>
                </c:pt>
                <c:pt idx="21646">
                  <c:v>8.6999999999999994E-2</c:v>
                </c:pt>
                <c:pt idx="21647">
                  <c:v>8.6999999999999994E-2</c:v>
                </c:pt>
                <c:pt idx="21648">
                  <c:v>8.6999999999999994E-2</c:v>
                </c:pt>
                <c:pt idx="21649">
                  <c:v>8.6999999999999994E-2</c:v>
                </c:pt>
                <c:pt idx="21650">
                  <c:v>8.6999999999999994E-2</c:v>
                </c:pt>
                <c:pt idx="21651">
                  <c:v>8.6999999999999994E-2</c:v>
                </c:pt>
                <c:pt idx="21652">
                  <c:v>8.6999999999999994E-2</c:v>
                </c:pt>
                <c:pt idx="21653">
                  <c:v>8.6999999999999994E-2</c:v>
                </c:pt>
                <c:pt idx="21654">
                  <c:v>8.7999999999999995E-2</c:v>
                </c:pt>
                <c:pt idx="21655">
                  <c:v>8.7999999999999995E-2</c:v>
                </c:pt>
                <c:pt idx="21656">
                  <c:v>8.7999999999999995E-2</c:v>
                </c:pt>
                <c:pt idx="21657">
                  <c:v>8.7999999999999995E-2</c:v>
                </c:pt>
                <c:pt idx="21658">
                  <c:v>8.7999999999999995E-2</c:v>
                </c:pt>
                <c:pt idx="21659">
                  <c:v>8.7999999999999995E-2</c:v>
                </c:pt>
                <c:pt idx="21660">
                  <c:v>8.7999999999999995E-2</c:v>
                </c:pt>
                <c:pt idx="21661">
                  <c:v>8.7999999999999995E-2</c:v>
                </c:pt>
                <c:pt idx="21662">
                  <c:v>8.7999999999999995E-2</c:v>
                </c:pt>
                <c:pt idx="21663">
                  <c:v>8.7999999999999995E-2</c:v>
                </c:pt>
                <c:pt idx="21664">
                  <c:v>8.7999999999999995E-2</c:v>
                </c:pt>
                <c:pt idx="21665">
                  <c:v>8.8999999999999996E-2</c:v>
                </c:pt>
                <c:pt idx="21666">
                  <c:v>8.8999999999999996E-2</c:v>
                </c:pt>
                <c:pt idx="21667">
                  <c:v>8.7999999999999995E-2</c:v>
                </c:pt>
                <c:pt idx="21668">
                  <c:v>8.7999999999999995E-2</c:v>
                </c:pt>
                <c:pt idx="21669">
                  <c:v>8.8999999999999996E-2</c:v>
                </c:pt>
                <c:pt idx="21670">
                  <c:v>8.7999999999999995E-2</c:v>
                </c:pt>
                <c:pt idx="21671">
                  <c:v>8.7999999999999995E-2</c:v>
                </c:pt>
                <c:pt idx="21672">
                  <c:v>8.7999999999999995E-2</c:v>
                </c:pt>
                <c:pt idx="21673">
                  <c:v>8.7999999999999995E-2</c:v>
                </c:pt>
                <c:pt idx="21674">
                  <c:v>8.8999999999999996E-2</c:v>
                </c:pt>
                <c:pt idx="21675">
                  <c:v>8.7999999999999995E-2</c:v>
                </c:pt>
                <c:pt idx="21676">
                  <c:v>8.7999999999999995E-2</c:v>
                </c:pt>
                <c:pt idx="21677">
                  <c:v>8.8999999999999996E-2</c:v>
                </c:pt>
                <c:pt idx="21678">
                  <c:v>8.8999999999999996E-2</c:v>
                </c:pt>
                <c:pt idx="21679">
                  <c:v>8.7999999999999995E-2</c:v>
                </c:pt>
                <c:pt idx="21680">
                  <c:v>8.7999999999999995E-2</c:v>
                </c:pt>
                <c:pt idx="21681">
                  <c:v>8.8999999999999996E-2</c:v>
                </c:pt>
                <c:pt idx="21682">
                  <c:v>8.8999999999999996E-2</c:v>
                </c:pt>
                <c:pt idx="21683">
                  <c:v>8.8999999999999996E-2</c:v>
                </c:pt>
                <c:pt idx="21684">
                  <c:v>8.8999999999999996E-2</c:v>
                </c:pt>
                <c:pt idx="21685">
                  <c:v>8.8999999999999996E-2</c:v>
                </c:pt>
                <c:pt idx="21686">
                  <c:v>8.7999999999999995E-2</c:v>
                </c:pt>
                <c:pt idx="21687">
                  <c:v>8.7999999999999995E-2</c:v>
                </c:pt>
                <c:pt idx="21688">
                  <c:v>8.7999999999999995E-2</c:v>
                </c:pt>
                <c:pt idx="21689">
                  <c:v>8.7999999999999995E-2</c:v>
                </c:pt>
                <c:pt idx="21690">
                  <c:v>8.7999999999999995E-2</c:v>
                </c:pt>
                <c:pt idx="21691">
                  <c:v>8.6999999999999994E-2</c:v>
                </c:pt>
                <c:pt idx="21692">
                  <c:v>8.6999999999999994E-2</c:v>
                </c:pt>
                <c:pt idx="21693">
                  <c:v>8.6999999999999994E-2</c:v>
                </c:pt>
                <c:pt idx="21694">
                  <c:v>8.7999999999999995E-2</c:v>
                </c:pt>
                <c:pt idx="21695">
                  <c:v>8.6999999999999994E-2</c:v>
                </c:pt>
                <c:pt idx="21696">
                  <c:v>8.6999999999999994E-2</c:v>
                </c:pt>
                <c:pt idx="21697">
                  <c:v>8.6999999999999994E-2</c:v>
                </c:pt>
                <c:pt idx="21698">
                  <c:v>8.6999999999999994E-2</c:v>
                </c:pt>
                <c:pt idx="21699">
                  <c:v>8.6999999999999994E-2</c:v>
                </c:pt>
                <c:pt idx="21700">
                  <c:v>8.5999999999999993E-2</c:v>
                </c:pt>
                <c:pt idx="21701">
                  <c:v>8.5999999999999993E-2</c:v>
                </c:pt>
                <c:pt idx="21702">
                  <c:v>8.6999999999999994E-2</c:v>
                </c:pt>
                <c:pt idx="21703">
                  <c:v>8.6999999999999994E-2</c:v>
                </c:pt>
                <c:pt idx="21704">
                  <c:v>8.6999999999999994E-2</c:v>
                </c:pt>
                <c:pt idx="21705">
                  <c:v>8.6999999999999994E-2</c:v>
                </c:pt>
                <c:pt idx="21706">
                  <c:v>8.5999999999999993E-2</c:v>
                </c:pt>
                <c:pt idx="21707">
                  <c:v>8.5999999999999993E-2</c:v>
                </c:pt>
                <c:pt idx="21708">
                  <c:v>8.5999999999999993E-2</c:v>
                </c:pt>
                <c:pt idx="21709">
                  <c:v>8.6999999999999994E-2</c:v>
                </c:pt>
                <c:pt idx="21710">
                  <c:v>8.6999999999999994E-2</c:v>
                </c:pt>
                <c:pt idx="21711">
                  <c:v>8.5999999999999993E-2</c:v>
                </c:pt>
                <c:pt idx="21712">
                  <c:v>8.6999999999999994E-2</c:v>
                </c:pt>
                <c:pt idx="21713">
                  <c:v>8.5000000000000006E-2</c:v>
                </c:pt>
                <c:pt idx="21714">
                  <c:v>8.5000000000000006E-2</c:v>
                </c:pt>
                <c:pt idx="21715">
                  <c:v>8.5000000000000006E-2</c:v>
                </c:pt>
                <c:pt idx="21716">
                  <c:v>8.5999999999999993E-2</c:v>
                </c:pt>
                <c:pt idx="21717">
                  <c:v>8.5999999999999993E-2</c:v>
                </c:pt>
                <c:pt idx="21718">
                  <c:v>8.6999999999999994E-2</c:v>
                </c:pt>
                <c:pt idx="21719">
                  <c:v>8.6999999999999994E-2</c:v>
                </c:pt>
                <c:pt idx="21720">
                  <c:v>8.5999999999999993E-2</c:v>
                </c:pt>
                <c:pt idx="21721">
                  <c:v>8.5999999999999993E-2</c:v>
                </c:pt>
                <c:pt idx="21722">
                  <c:v>8.5999999999999993E-2</c:v>
                </c:pt>
                <c:pt idx="21723">
                  <c:v>8.5000000000000006E-2</c:v>
                </c:pt>
                <c:pt idx="21724">
                  <c:v>8.5999999999999993E-2</c:v>
                </c:pt>
                <c:pt idx="21725">
                  <c:v>8.5000000000000006E-2</c:v>
                </c:pt>
                <c:pt idx="21726">
                  <c:v>8.5000000000000006E-2</c:v>
                </c:pt>
                <c:pt idx="21727">
                  <c:v>8.5999999999999993E-2</c:v>
                </c:pt>
                <c:pt idx="21728">
                  <c:v>8.5000000000000006E-2</c:v>
                </c:pt>
                <c:pt idx="21729">
                  <c:v>8.5999999999999993E-2</c:v>
                </c:pt>
                <c:pt idx="21730">
                  <c:v>8.5999999999999993E-2</c:v>
                </c:pt>
                <c:pt idx="21731">
                  <c:v>8.6999999999999994E-2</c:v>
                </c:pt>
                <c:pt idx="21732">
                  <c:v>8.6999999999999994E-2</c:v>
                </c:pt>
                <c:pt idx="21733">
                  <c:v>8.6999999999999994E-2</c:v>
                </c:pt>
                <c:pt idx="21734">
                  <c:v>8.5999999999999993E-2</c:v>
                </c:pt>
                <c:pt idx="21735">
                  <c:v>8.5999999999999993E-2</c:v>
                </c:pt>
                <c:pt idx="21736">
                  <c:v>8.6999999999999994E-2</c:v>
                </c:pt>
                <c:pt idx="21737">
                  <c:v>8.5999999999999993E-2</c:v>
                </c:pt>
                <c:pt idx="21738">
                  <c:v>8.6999999999999994E-2</c:v>
                </c:pt>
                <c:pt idx="21739">
                  <c:v>8.6999999999999994E-2</c:v>
                </c:pt>
                <c:pt idx="21740">
                  <c:v>8.6999999999999994E-2</c:v>
                </c:pt>
                <c:pt idx="21741">
                  <c:v>8.7999999999999995E-2</c:v>
                </c:pt>
                <c:pt idx="21742">
                  <c:v>8.6999999999999994E-2</c:v>
                </c:pt>
                <c:pt idx="21743">
                  <c:v>8.6999999999999994E-2</c:v>
                </c:pt>
                <c:pt idx="21744">
                  <c:v>8.6999999999999994E-2</c:v>
                </c:pt>
                <c:pt idx="21745">
                  <c:v>8.6999999999999994E-2</c:v>
                </c:pt>
                <c:pt idx="21746">
                  <c:v>8.5999999999999993E-2</c:v>
                </c:pt>
                <c:pt idx="21747">
                  <c:v>8.6999999999999994E-2</c:v>
                </c:pt>
                <c:pt idx="21748">
                  <c:v>8.6999999999999994E-2</c:v>
                </c:pt>
                <c:pt idx="21749">
                  <c:v>8.5999999999999993E-2</c:v>
                </c:pt>
                <c:pt idx="21750">
                  <c:v>8.5999999999999993E-2</c:v>
                </c:pt>
                <c:pt idx="21751">
                  <c:v>8.5999999999999993E-2</c:v>
                </c:pt>
                <c:pt idx="21752">
                  <c:v>8.5999999999999993E-2</c:v>
                </c:pt>
                <c:pt idx="21753">
                  <c:v>8.5000000000000006E-2</c:v>
                </c:pt>
                <c:pt idx="21754">
                  <c:v>8.5999999999999993E-2</c:v>
                </c:pt>
                <c:pt idx="21755">
                  <c:v>8.5999999999999993E-2</c:v>
                </c:pt>
                <c:pt idx="21756">
                  <c:v>8.5999999999999993E-2</c:v>
                </c:pt>
                <c:pt idx="21757">
                  <c:v>8.6999999999999994E-2</c:v>
                </c:pt>
                <c:pt idx="21758">
                  <c:v>8.5999999999999993E-2</c:v>
                </c:pt>
                <c:pt idx="21759">
                  <c:v>8.6999999999999994E-2</c:v>
                </c:pt>
                <c:pt idx="21760">
                  <c:v>8.5999999999999993E-2</c:v>
                </c:pt>
                <c:pt idx="21761">
                  <c:v>8.5999999999999993E-2</c:v>
                </c:pt>
                <c:pt idx="21762">
                  <c:v>8.5999999999999993E-2</c:v>
                </c:pt>
                <c:pt idx="21763">
                  <c:v>8.5999999999999993E-2</c:v>
                </c:pt>
                <c:pt idx="21764">
                  <c:v>8.5999999999999993E-2</c:v>
                </c:pt>
                <c:pt idx="21765">
                  <c:v>8.5000000000000006E-2</c:v>
                </c:pt>
                <c:pt idx="21766">
                  <c:v>8.5999999999999993E-2</c:v>
                </c:pt>
                <c:pt idx="21767">
                  <c:v>8.5999999999999993E-2</c:v>
                </c:pt>
                <c:pt idx="21768">
                  <c:v>8.5000000000000006E-2</c:v>
                </c:pt>
                <c:pt idx="21769">
                  <c:v>8.4000000000000005E-2</c:v>
                </c:pt>
                <c:pt idx="21770">
                  <c:v>8.5000000000000006E-2</c:v>
                </c:pt>
                <c:pt idx="21771">
                  <c:v>8.5000000000000006E-2</c:v>
                </c:pt>
                <c:pt idx="21772">
                  <c:v>8.5000000000000006E-2</c:v>
                </c:pt>
                <c:pt idx="21773">
                  <c:v>8.5000000000000006E-2</c:v>
                </c:pt>
                <c:pt idx="21774">
                  <c:v>8.5000000000000006E-2</c:v>
                </c:pt>
                <c:pt idx="21775">
                  <c:v>8.5999999999999993E-2</c:v>
                </c:pt>
                <c:pt idx="21776">
                  <c:v>8.5999999999999993E-2</c:v>
                </c:pt>
                <c:pt idx="21777">
                  <c:v>8.5000000000000006E-2</c:v>
                </c:pt>
                <c:pt idx="21778">
                  <c:v>8.4000000000000005E-2</c:v>
                </c:pt>
                <c:pt idx="21779">
                  <c:v>8.5999999999999993E-2</c:v>
                </c:pt>
                <c:pt idx="21780">
                  <c:v>8.5999999999999993E-2</c:v>
                </c:pt>
                <c:pt idx="21781">
                  <c:v>8.5999999999999993E-2</c:v>
                </c:pt>
                <c:pt idx="21782">
                  <c:v>8.5000000000000006E-2</c:v>
                </c:pt>
                <c:pt idx="21783">
                  <c:v>8.5000000000000006E-2</c:v>
                </c:pt>
                <c:pt idx="21784">
                  <c:v>8.5000000000000006E-2</c:v>
                </c:pt>
                <c:pt idx="21785">
                  <c:v>8.5000000000000006E-2</c:v>
                </c:pt>
                <c:pt idx="21786">
                  <c:v>8.5000000000000006E-2</c:v>
                </c:pt>
                <c:pt idx="21787">
                  <c:v>8.5000000000000006E-2</c:v>
                </c:pt>
                <c:pt idx="21788">
                  <c:v>8.4000000000000005E-2</c:v>
                </c:pt>
                <c:pt idx="21789">
                  <c:v>8.5000000000000006E-2</c:v>
                </c:pt>
                <c:pt idx="21790">
                  <c:v>8.4000000000000005E-2</c:v>
                </c:pt>
                <c:pt idx="21791">
                  <c:v>8.4000000000000005E-2</c:v>
                </c:pt>
                <c:pt idx="21792">
                  <c:v>8.4000000000000005E-2</c:v>
                </c:pt>
                <c:pt idx="21793">
                  <c:v>8.5000000000000006E-2</c:v>
                </c:pt>
                <c:pt idx="21794">
                  <c:v>8.5000000000000006E-2</c:v>
                </c:pt>
                <c:pt idx="21795">
                  <c:v>8.5000000000000006E-2</c:v>
                </c:pt>
                <c:pt idx="21796">
                  <c:v>8.5999999999999993E-2</c:v>
                </c:pt>
                <c:pt idx="21797">
                  <c:v>8.5999999999999993E-2</c:v>
                </c:pt>
                <c:pt idx="21798">
                  <c:v>8.5999999999999993E-2</c:v>
                </c:pt>
                <c:pt idx="21799">
                  <c:v>8.5999999999999993E-2</c:v>
                </c:pt>
                <c:pt idx="21800">
                  <c:v>8.6999999999999994E-2</c:v>
                </c:pt>
                <c:pt idx="21801">
                  <c:v>8.6999999999999994E-2</c:v>
                </c:pt>
                <c:pt idx="21802">
                  <c:v>8.6999999999999994E-2</c:v>
                </c:pt>
                <c:pt idx="21803">
                  <c:v>8.7999999999999995E-2</c:v>
                </c:pt>
                <c:pt idx="21804">
                  <c:v>8.6999999999999994E-2</c:v>
                </c:pt>
                <c:pt idx="21805">
                  <c:v>8.6999999999999994E-2</c:v>
                </c:pt>
                <c:pt idx="21806">
                  <c:v>8.5999999999999993E-2</c:v>
                </c:pt>
                <c:pt idx="21807">
                  <c:v>8.6999999999999994E-2</c:v>
                </c:pt>
                <c:pt idx="21808">
                  <c:v>8.6999999999999994E-2</c:v>
                </c:pt>
                <c:pt idx="21809">
                  <c:v>8.6999999999999994E-2</c:v>
                </c:pt>
                <c:pt idx="21810">
                  <c:v>8.6999999999999994E-2</c:v>
                </c:pt>
                <c:pt idx="21811">
                  <c:v>8.6999999999999994E-2</c:v>
                </c:pt>
                <c:pt idx="21812">
                  <c:v>8.6999999999999994E-2</c:v>
                </c:pt>
                <c:pt idx="21813">
                  <c:v>8.6999999999999994E-2</c:v>
                </c:pt>
                <c:pt idx="21814">
                  <c:v>8.6999999999999994E-2</c:v>
                </c:pt>
                <c:pt idx="21815">
                  <c:v>8.6999999999999994E-2</c:v>
                </c:pt>
                <c:pt idx="21816">
                  <c:v>8.6999999999999994E-2</c:v>
                </c:pt>
                <c:pt idx="21817">
                  <c:v>8.6999999999999994E-2</c:v>
                </c:pt>
                <c:pt idx="21818">
                  <c:v>8.7999999999999995E-2</c:v>
                </c:pt>
                <c:pt idx="21819">
                  <c:v>8.7999999999999995E-2</c:v>
                </c:pt>
                <c:pt idx="21820">
                  <c:v>8.6999999999999994E-2</c:v>
                </c:pt>
                <c:pt idx="21821">
                  <c:v>8.6999999999999994E-2</c:v>
                </c:pt>
                <c:pt idx="21822">
                  <c:v>8.6999999999999994E-2</c:v>
                </c:pt>
                <c:pt idx="21823">
                  <c:v>8.6999999999999994E-2</c:v>
                </c:pt>
                <c:pt idx="21824">
                  <c:v>8.6999999999999994E-2</c:v>
                </c:pt>
                <c:pt idx="21825">
                  <c:v>8.6999999999999994E-2</c:v>
                </c:pt>
                <c:pt idx="21826">
                  <c:v>8.6999999999999994E-2</c:v>
                </c:pt>
                <c:pt idx="21827">
                  <c:v>8.6999999999999994E-2</c:v>
                </c:pt>
                <c:pt idx="21828">
                  <c:v>8.6999999999999994E-2</c:v>
                </c:pt>
                <c:pt idx="21829">
                  <c:v>8.6999999999999994E-2</c:v>
                </c:pt>
                <c:pt idx="21830">
                  <c:v>8.6999999999999994E-2</c:v>
                </c:pt>
                <c:pt idx="21831">
                  <c:v>8.8999999999999996E-2</c:v>
                </c:pt>
                <c:pt idx="21832">
                  <c:v>8.6999999999999994E-2</c:v>
                </c:pt>
                <c:pt idx="21833">
                  <c:v>8.6999999999999994E-2</c:v>
                </c:pt>
                <c:pt idx="21834">
                  <c:v>8.6999999999999994E-2</c:v>
                </c:pt>
                <c:pt idx="21835">
                  <c:v>8.6999999999999994E-2</c:v>
                </c:pt>
                <c:pt idx="21836">
                  <c:v>8.6999999999999994E-2</c:v>
                </c:pt>
                <c:pt idx="21837">
                  <c:v>8.5999999999999993E-2</c:v>
                </c:pt>
                <c:pt idx="21838">
                  <c:v>8.6999999999999994E-2</c:v>
                </c:pt>
                <c:pt idx="21839">
                  <c:v>8.6999999999999994E-2</c:v>
                </c:pt>
                <c:pt idx="21840">
                  <c:v>8.6999999999999994E-2</c:v>
                </c:pt>
                <c:pt idx="21841">
                  <c:v>8.6999999999999994E-2</c:v>
                </c:pt>
                <c:pt idx="21842">
                  <c:v>8.7999999999999995E-2</c:v>
                </c:pt>
                <c:pt idx="21843">
                  <c:v>8.6999999999999994E-2</c:v>
                </c:pt>
                <c:pt idx="21844">
                  <c:v>8.6999999999999994E-2</c:v>
                </c:pt>
                <c:pt idx="21845">
                  <c:v>8.6999999999999994E-2</c:v>
                </c:pt>
                <c:pt idx="21846">
                  <c:v>8.6999999999999994E-2</c:v>
                </c:pt>
                <c:pt idx="21847">
                  <c:v>8.6999999999999994E-2</c:v>
                </c:pt>
                <c:pt idx="21848">
                  <c:v>8.6999999999999994E-2</c:v>
                </c:pt>
                <c:pt idx="21849">
                  <c:v>8.6999999999999994E-2</c:v>
                </c:pt>
                <c:pt idx="21850">
                  <c:v>8.7999999999999995E-2</c:v>
                </c:pt>
                <c:pt idx="21851">
                  <c:v>8.6999999999999994E-2</c:v>
                </c:pt>
                <c:pt idx="21852">
                  <c:v>8.6999999999999994E-2</c:v>
                </c:pt>
                <c:pt idx="21853">
                  <c:v>8.6999999999999994E-2</c:v>
                </c:pt>
                <c:pt idx="21854">
                  <c:v>8.5999999999999993E-2</c:v>
                </c:pt>
                <c:pt idx="21855">
                  <c:v>8.5999999999999993E-2</c:v>
                </c:pt>
                <c:pt idx="21856">
                  <c:v>8.5999999999999993E-2</c:v>
                </c:pt>
                <c:pt idx="21857">
                  <c:v>8.5999999999999993E-2</c:v>
                </c:pt>
                <c:pt idx="21858">
                  <c:v>8.7999999999999995E-2</c:v>
                </c:pt>
                <c:pt idx="21859">
                  <c:v>8.6999999999999994E-2</c:v>
                </c:pt>
                <c:pt idx="21860">
                  <c:v>8.6999999999999994E-2</c:v>
                </c:pt>
                <c:pt idx="21861">
                  <c:v>8.5000000000000006E-2</c:v>
                </c:pt>
                <c:pt idx="21862">
                  <c:v>8.6999999999999994E-2</c:v>
                </c:pt>
                <c:pt idx="21863">
                  <c:v>8.6999999999999994E-2</c:v>
                </c:pt>
                <c:pt idx="21864">
                  <c:v>8.5999999999999993E-2</c:v>
                </c:pt>
                <c:pt idx="21865">
                  <c:v>8.6999999999999994E-2</c:v>
                </c:pt>
                <c:pt idx="21866">
                  <c:v>8.5999999999999993E-2</c:v>
                </c:pt>
                <c:pt idx="21867">
                  <c:v>8.5999999999999993E-2</c:v>
                </c:pt>
                <c:pt idx="21868">
                  <c:v>8.6999999999999994E-2</c:v>
                </c:pt>
                <c:pt idx="21869">
                  <c:v>8.5999999999999993E-2</c:v>
                </c:pt>
                <c:pt idx="21870">
                  <c:v>8.5999999999999993E-2</c:v>
                </c:pt>
                <c:pt idx="21871">
                  <c:v>8.5999999999999993E-2</c:v>
                </c:pt>
                <c:pt idx="21872">
                  <c:v>8.6999999999999994E-2</c:v>
                </c:pt>
                <c:pt idx="21873">
                  <c:v>8.5999999999999993E-2</c:v>
                </c:pt>
                <c:pt idx="21874">
                  <c:v>8.5000000000000006E-2</c:v>
                </c:pt>
                <c:pt idx="21875">
                  <c:v>8.5999999999999993E-2</c:v>
                </c:pt>
                <c:pt idx="21876">
                  <c:v>8.5000000000000006E-2</c:v>
                </c:pt>
                <c:pt idx="21877">
                  <c:v>8.5000000000000006E-2</c:v>
                </c:pt>
                <c:pt idx="21878">
                  <c:v>8.5999999999999993E-2</c:v>
                </c:pt>
                <c:pt idx="21879">
                  <c:v>8.5999999999999993E-2</c:v>
                </c:pt>
                <c:pt idx="21880">
                  <c:v>8.5999999999999993E-2</c:v>
                </c:pt>
                <c:pt idx="21881">
                  <c:v>8.5999999999999993E-2</c:v>
                </c:pt>
                <c:pt idx="21882">
                  <c:v>8.5000000000000006E-2</c:v>
                </c:pt>
                <c:pt idx="21883">
                  <c:v>8.5999999999999993E-2</c:v>
                </c:pt>
                <c:pt idx="21884">
                  <c:v>8.6999999999999994E-2</c:v>
                </c:pt>
                <c:pt idx="21885">
                  <c:v>8.5999999999999993E-2</c:v>
                </c:pt>
                <c:pt idx="21886">
                  <c:v>8.5999999999999993E-2</c:v>
                </c:pt>
                <c:pt idx="21887">
                  <c:v>8.5000000000000006E-2</c:v>
                </c:pt>
                <c:pt idx="21888">
                  <c:v>8.5999999999999993E-2</c:v>
                </c:pt>
                <c:pt idx="21889">
                  <c:v>8.5000000000000006E-2</c:v>
                </c:pt>
                <c:pt idx="21890">
                  <c:v>8.5999999999999993E-2</c:v>
                </c:pt>
                <c:pt idx="21891">
                  <c:v>8.5000000000000006E-2</c:v>
                </c:pt>
                <c:pt idx="21892">
                  <c:v>8.5000000000000006E-2</c:v>
                </c:pt>
                <c:pt idx="21893">
                  <c:v>8.5000000000000006E-2</c:v>
                </c:pt>
                <c:pt idx="21894">
                  <c:v>8.5000000000000006E-2</c:v>
                </c:pt>
                <c:pt idx="21895">
                  <c:v>8.5000000000000006E-2</c:v>
                </c:pt>
                <c:pt idx="21896">
                  <c:v>8.5000000000000006E-2</c:v>
                </c:pt>
                <c:pt idx="21897">
                  <c:v>8.5000000000000006E-2</c:v>
                </c:pt>
                <c:pt idx="21898">
                  <c:v>8.5000000000000006E-2</c:v>
                </c:pt>
                <c:pt idx="21899">
                  <c:v>8.5000000000000006E-2</c:v>
                </c:pt>
                <c:pt idx="21900">
                  <c:v>8.4000000000000005E-2</c:v>
                </c:pt>
                <c:pt idx="21901">
                  <c:v>8.5000000000000006E-2</c:v>
                </c:pt>
                <c:pt idx="21902">
                  <c:v>8.5000000000000006E-2</c:v>
                </c:pt>
                <c:pt idx="21903">
                  <c:v>8.4000000000000005E-2</c:v>
                </c:pt>
                <c:pt idx="21904">
                  <c:v>8.5000000000000006E-2</c:v>
                </c:pt>
                <c:pt idx="21905">
                  <c:v>8.5999999999999993E-2</c:v>
                </c:pt>
                <c:pt idx="21906">
                  <c:v>8.6999999999999994E-2</c:v>
                </c:pt>
                <c:pt idx="21907">
                  <c:v>8.6999999999999994E-2</c:v>
                </c:pt>
                <c:pt idx="21908">
                  <c:v>8.6999999999999994E-2</c:v>
                </c:pt>
                <c:pt idx="21909">
                  <c:v>8.6999999999999994E-2</c:v>
                </c:pt>
                <c:pt idx="21910">
                  <c:v>8.6999999999999994E-2</c:v>
                </c:pt>
                <c:pt idx="21911">
                  <c:v>8.6999999999999994E-2</c:v>
                </c:pt>
                <c:pt idx="21912">
                  <c:v>8.6999999999999994E-2</c:v>
                </c:pt>
                <c:pt idx="21913">
                  <c:v>8.6999999999999994E-2</c:v>
                </c:pt>
                <c:pt idx="21914">
                  <c:v>8.7999999999999995E-2</c:v>
                </c:pt>
                <c:pt idx="21915">
                  <c:v>8.7999999999999995E-2</c:v>
                </c:pt>
                <c:pt idx="21916">
                  <c:v>8.6999999999999994E-2</c:v>
                </c:pt>
                <c:pt idx="21917">
                  <c:v>8.6999999999999994E-2</c:v>
                </c:pt>
                <c:pt idx="21918">
                  <c:v>8.6999999999999994E-2</c:v>
                </c:pt>
                <c:pt idx="21919">
                  <c:v>8.6999999999999994E-2</c:v>
                </c:pt>
                <c:pt idx="21920">
                  <c:v>8.6999999999999994E-2</c:v>
                </c:pt>
                <c:pt idx="21921">
                  <c:v>8.6999999999999994E-2</c:v>
                </c:pt>
                <c:pt idx="21922">
                  <c:v>8.6999999999999994E-2</c:v>
                </c:pt>
                <c:pt idx="21923">
                  <c:v>8.6999999999999994E-2</c:v>
                </c:pt>
                <c:pt idx="21924">
                  <c:v>8.6999999999999994E-2</c:v>
                </c:pt>
                <c:pt idx="21925">
                  <c:v>8.5999999999999993E-2</c:v>
                </c:pt>
                <c:pt idx="21926">
                  <c:v>8.5999999999999993E-2</c:v>
                </c:pt>
                <c:pt idx="21927">
                  <c:v>8.6999999999999994E-2</c:v>
                </c:pt>
                <c:pt idx="21928">
                  <c:v>8.5999999999999993E-2</c:v>
                </c:pt>
                <c:pt idx="21929">
                  <c:v>8.5999999999999993E-2</c:v>
                </c:pt>
                <c:pt idx="21930">
                  <c:v>8.5999999999999993E-2</c:v>
                </c:pt>
                <c:pt idx="21931">
                  <c:v>8.5999999999999993E-2</c:v>
                </c:pt>
                <c:pt idx="21932">
                  <c:v>8.5999999999999993E-2</c:v>
                </c:pt>
                <c:pt idx="21933">
                  <c:v>8.5999999999999993E-2</c:v>
                </c:pt>
                <c:pt idx="21934">
                  <c:v>8.5999999999999993E-2</c:v>
                </c:pt>
                <c:pt idx="21935">
                  <c:v>8.5999999999999993E-2</c:v>
                </c:pt>
                <c:pt idx="21936">
                  <c:v>8.5999999999999993E-2</c:v>
                </c:pt>
                <c:pt idx="21937">
                  <c:v>8.5999999999999993E-2</c:v>
                </c:pt>
                <c:pt idx="21938">
                  <c:v>8.5999999999999993E-2</c:v>
                </c:pt>
                <c:pt idx="21939">
                  <c:v>8.5999999999999993E-2</c:v>
                </c:pt>
                <c:pt idx="21940">
                  <c:v>8.5999999999999993E-2</c:v>
                </c:pt>
                <c:pt idx="21941">
                  <c:v>8.5999999999999993E-2</c:v>
                </c:pt>
                <c:pt idx="21942">
                  <c:v>8.5000000000000006E-2</c:v>
                </c:pt>
                <c:pt idx="21943">
                  <c:v>8.5000000000000006E-2</c:v>
                </c:pt>
                <c:pt idx="21944">
                  <c:v>8.5000000000000006E-2</c:v>
                </c:pt>
                <c:pt idx="21945">
                  <c:v>8.5000000000000006E-2</c:v>
                </c:pt>
                <c:pt idx="21946">
                  <c:v>8.5000000000000006E-2</c:v>
                </c:pt>
                <c:pt idx="21947">
                  <c:v>8.5000000000000006E-2</c:v>
                </c:pt>
                <c:pt idx="21948">
                  <c:v>8.5999999999999993E-2</c:v>
                </c:pt>
                <c:pt idx="21949">
                  <c:v>8.5000000000000006E-2</c:v>
                </c:pt>
                <c:pt idx="21950">
                  <c:v>8.5000000000000006E-2</c:v>
                </c:pt>
                <c:pt idx="21951">
                  <c:v>8.5000000000000006E-2</c:v>
                </c:pt>
                <c:pt idx="21952">
                  <c:v>8.4000000000000005E-2</c:v>
                </c:pt>
                <c:pt idx="21953">
                  <c:v>8.5000000000000006E-2</c:v>
                </c:pt>
                <c:pt idx="21954">
                  <c:v>8.5000000000000006E-2</c:v>
                </c:pt>
                <c:pt idx="21955">
                  <c:v>8.5000000000000006E-2</c:v>
                </c:pt>
                <c:pt idx="21956">
                  <c:v>8.4000000000000005E-2</c:v>
                </c:pt>
                <c:pt idx="21957">
                  <c:v>8.5000000000000006E-2</c:v>
                </c:pt>
                <c:pt idx="21958">
                  <c:v>8.4000000000000005E-2</c:v>
                </c:pt>
                <c:pt idx="21959">
                  <c:v>8.5000000000000006E-2</c:v>
                </c:pt>
                <c:pt idx="21960">
                  <c:v>8.4000000000000005E-2</c:v>
                </c:pt>
                <c:pt idx="21961">
                  <c:v>8.5000000000000006E-2</c:v>
                </c:pt>
                <c:pt idx="21962">
                  <c:v>8.5000000000000006E-2</c:v>
                </c:pt>
                <c:pt idx="21963">
                  <c:v>8.5000000000000006E-2</c:v>
                </c:pt>
                <c:pt idx="21964">
                  <c:v>8.5000000000000006E-2</c:v>
                </c:pt>
                <c:pt idx="21965">
                  <c:v>8.5999999999999993E-2</c:v>
                </c:pt>
                <c:pt idx="21966">
                  <c:v>8.5000000000000006E-2</c:v>
                </c:pt>
                <c:pt idx="21967">
                  <c:v>8.5999999999999993E-2</c:v>
                </c:pt>
                <c:pt idx="21968">
                  <c:v>8.6999999999999994E-2</c:v>
                </c:pt>
                <c:pt idx="21969">
                  <c:v>8.5999999999999993E-2</c:v>
                </c:pt>
                <c:pt idx="21970">
                  <c:v>8.5999999999999993E-2</c:v>
                </c:pt>
                <c:pt idx="21971">
                  <c:v>8.6999999999999994E-2</c:v>
                </c:pt>
                <c:pt idx="21972">
                  <c:v>8.6999999999999994E-2</c:v>
                </c:pt>
                <c:pt idx="21973">
                  <c:v>8.6999999999999994E-2</c:v>
                </c:pt>
                <c:pt idx="21974">
                  <c:v>8.6999999999999994E-2</c:v>
                </c:pt>
                <c:pt idx="21975">
                  <c:v>8.6999999999999994E-2</c:v>
                </c:pt>
                <c:pt idx="21976">
                  <c:v>8.7999999999999995E-2</c:v>
                </c:pt>
                <c:pt idx="21977">
                  <c:v>8.7999999999999995E-2</c:v>
                </c:pt>
                <c:pt idx="21978">
                  <c:v>8.6999999999999994E-2</c:v>
                </c:pt>
                <c:pt idx="21979">
                  <c:v>8.6999999999999994E-2</c:v>
                </c:pt>
                <c:pt idx="21980">
                  <c:v>8.7999999999999995E-2</c:v>
                </c:pt>
                <c:pt idx="21981">
                  <c:v>8.7999999999999995E-2</c:v>
                </c:pt>
                <c:pt idx="21982">
                  <c:v>8.6999999999999994E-2</c:v>
                </c:pt>
                <c:pt idx="21983">
                  <c:v>8.7999999999999995E-2</c:v>
                </c:pt>
                <c:pt idx="21984">
                  <c:v>8.6999999999999994E-2</c:v>
                </c:pt>
                <c:pt idx="21985">
                  <c:v>8.6999999999999994E-2</c:v>
                </c:pt>
                <c:pt idx="21986">
                  <c:v>8.7999999999999995E-2</c:v>
                </c:pt>
                <c:pt idx="21987">
                  <c:v>8.7999999999999995E-2</c:v>
                </c:pt>
                <c:pt idx="21988">
                  <c:v>8.6999999999999994E-2</c:v>
                </c:pt>
                <c:pt idx="21989">
                  <c:v>8.6999999999999994E-2</c:v>
                </c:pt>
                <c:pt idx="21990">
                  <c:v>8.7999999999999995E-2</c:v>
                </c:pt>
                <c:pt idx="21991">
                  <c:v>8.7999999999999995E-2</c:v>
                </c:pt>
                <c:pt idx="21992">
                  <c:v>8.7999999999999995E-2</c:v>
                </c:pt>
                <c:pt idx="21993">
                  <c:v>8.6999999999999994E-2</c:v>
                </c:pt>
                <c:pt idx="21994">
                  <c:v>8.6999999999999994E-2</c:v>
                </c:pt>
                <c:pt idx="21995">
                  <c:v>8.6999999999999994E-2</c:v>
                </c:pt>
                <c:pt idx="21996">
                  <c:v>8.6999999999999994E-2</c:v>
                </c:pt>
                <c:pt idx="21997">
                  <c:v>8.6999999999999994E-2</c:v>
                </c:pt>
                <c:pt idx="21998">
                  <c:v>8.7999999999999995E-2</c:v>
                </c:pt>
                <c:pt idx="21999">
                  <c:v>8.6999999999999994E-2</c:v>
                </c:pt>
                <c:pt idx="22000">
                  <c:v>8.6999999999999994E-2</c:v>
                </c:pt>
                <c:pt idx="22001">
                  <c:v>8.6999999999999994E-2</c:v>
                </c:pt>
                <c:pt idx="22002">
                  <c:v>8.7999999999999995E-2</c:v>
                </c:pt>
                <c:pt idx="22003">
                  <c:v>8.7999999999999995E-2</c:v>
                </c:pt>
                <c:pt idx="22004">
                  <c:v>8.6999999999999994E-2</c:v>
                </c:pt>
                <c:pt idx="22005">
                  <c:v>8.6999999999999994E-2</c:v>
                </c:pt>
                <c:pt idx="22006">
                  <c:v>8.6999999999999994E-2</c:v>
                </c:pt>
                <c:pt idx="22007">
                  <c:v>8.6999999999999994E-2</c:v>
                </c:pt>
                <c:pt idx="22008">
                  <c:v>8.6999999999999994E-2</c:v>
                </c:pt>
                <c:pt idx="22009">
                  <c:v>8.6999999999999994E-2</c:v>
                </c:pt>
                <c:pt idx="22010">
                  <c:v>8.6999999999999994E-2</c:v>
                </c:pt>
                <c:pt idx="22011">
                  <c:v>8.6999999999999994E-2</c:v>
                </c:pt>
                <c:pt idx="22012">
                  <c:v>8.6999999999999994E-2</c:v>
                </c:pt>
                <c:pt idx="22013">
                  <c:v>8.6999999999999994E-2</c:v>
                </c:pt>
                <c:pt idx="22014">
                  <c:v>8.5999999999999993E-2</c:v>
                </c:pt>
                <c:pt idx="22015">
                  <c:v>8.6999999999999994E-2</c:v>
                </c:pt>
                <c:pt idx="22016">
                  <c:v>8.6999999999999994E-2</c:v>
                </c:pt>
                <c:pt idx="22017">
                  <c:v>8.6999999999999994E-2</c:v>
                </c:pt>
                <c:pt idx="22018">
                  <c:v>8.6999999999999994E-2</c:v>
                </c:pt>
                <c:pt idx="22019">
                  <c:v>8.6999999999999994E-2</c:v>
                </c:pt>
                <c:pt idx="22020">
                  <c:v>8.6999999999999994E-2</c:v>
                </c:pt>
                <c:pt idx="22021">
                  <c:v>8.6999999999999994E-2</c:v>
                </c:pt>
                <c:pt idx="22022">
                  <c:v>8.6999999999999994E-2</c:v>
                </c:pt>
                <c:pt idx="22023">
                  <c:v>8.5999999999999993E-2</c:v>
                </c:pt>
                <c:pt idx="22024">
                  <c:v>8.6999999999999994E-2</c:v>
                </c:pt>
                <c:pt idx="22025">
                  <c:v>8.6999999999999994E-2</c:v>
                </c:pt>
                <c:pt idx="22026">
                  <c:v>8.6999999999999994E-2</c:v>
                </c:pt>
                <c:pt idx="22027">
                  <c:v>8.6999999999999994E-2</c:v>
                </c:pt>
                <c:pt idx="22028">
                  <c:v>8.5999999999999993E-2</c:v>
                </c:pt>
                <c:pt idx="22029">
                  <c:v>8.6999999999999994E-2</c:v>
                </c:pt>
                <c:pt idx="22030">
                  <c:v>8.6999999999999994E-2</c:v>
                </c:pt>
                <c:pt idx="22031">
                  <c:v>8.6999999999999994E-2</c:v>
                </c:pt>
                <c:pt idx="22032">
                  <c:v>8.5999999999999993E-2</c:v>
                </c:pt>
                <c:pt idx="22033">
                  <c:v>8.5999999999999993E-2</c:v>
                </c:pt>
                <c:pt idx="22034">
                  <c:v>8.6999999999999994E-2</c:v>
                </c:pt>
                <c:pt idx="22035">
                  <c:v>8.5999999999999993E-2</c:v>
                </c:pt>
                <c:pt idx="22036">
                  <c:v>8.5999999999999993E-2</c:v>
                </c:pt>
                <c:pt idx="22037">
                  <c:v>8.6999999999999994E-2</c:v>
                </c:pt>
                <c:pt idx="22038">
                  <c:v>8.6999999999999994E-2</c:v>
                </c:pt>
                <c:pt idx="22039">
                  <c:v>8.5999999999999993E-2</c:v>
                </c:pt>
                <c:pt idx="22040">
                  <c:v>8.5999999999999993E-2</c:v>
                </c:pt>
                <c:pt idx="22041">
                  <c:v>8.5999999999999993E-2</c:v>
                </c:pt>
                <c:pt idx="22042">
                  <c:v>8.5000000000000006E-2</c:v>
                </c:pt>
                <c:pt idx="22043">
                  <c:v>8.5999999999999993E-2</c:v>
                </c:pt>
                <c:pt idx="22044">
                  <c:v>8.5000000000000006E-2</c:v>
                </c:pt>
                <c:pt idx="22045">
                  <c:v>8.5000000000000006E-2</c:v>
                </c:pt>
                <c:pt idx="22046">
                  <c:v>8.5999999999999993E-2</c:v>
                </c:pt>
                <c:pt idx="22047">
                  <c:v>8.5999999999999993E-2</c:v>
                </c:pt>
                <c:pt idx="22048">
                  <c:v>8.5999999999999993E-2</c:v>
                </c:pt>
                <c:pt idx="22049">
                  <c:v>8.5999999999999993E-2</c:v>
                </c:pt>
                <c:pt idx="22050">
                  <c:v>8.5000000000000006E-2</c:v>
                </c:pt>
                <c:pt idx="22051">
                  <c:v>8.5999999999999993E-2</c:v>
                </c:pt>
                <c:pt idx="22052">
                  <c:v>8.5999999999999993E-2</c:v>
                </c:pt>
                <c:pt idx="22053">
                  <c:v>8.5999999999999993E-2</c:v>
                </c:pt>
                <c:pt idx="22054">
                  <c:v>8.5999999999999993E-2</c:v>
                </c:pt>
                <c:pt idx="22055">
                  <c:v>8.5999999999999993E-2</c:v>
                </c:pt>
                <c:pt idx="22056">
                  <c:v>8.5999999999999993E-2</c:v>
                </c:pt>
                <c:pt idx="22057">
                  <c:v>8.5000000000000006E-2</c:v>
                </c:pt>
                <c:pt idx="22058">
                  <c:v>8.5000000000000006E-2</c:v>
                </c:pt>
                <c:pt idx="22059">
                  <c:v>8.5000000000000006E-2</c:v>
                </c:pt>
                <c:pt idx="22060">
                  <c:v>8.5999999999999993E-2</c:v>
                </c:pt>
                <c:pt idx="22061">
                  <c:v>8.5000000000000006E-2</c:v>
                </c:pt>
                <c:pt idx="22062">
                  <c:v>8.5000000000000006E-2</c:v>
                </c:pt>
                <c:pt idx="22063">
                  <c:v>8.5000000000000006E-2</c:v>
                </c:pt>
                <c:pt idx="22064">
                  <c:v>8.5000000000000006E-2</c:v>
                </c:pt>
                <c:pt idx="22065">
                  <c:v>8.5000000000000006E-2</c:v>
                </c:pt>
                <c:pt idx="22066">
                  <c:v>8.5000000000000006E-2</c:v>
                </c:pt>
                <c:pt idx="22067">
                  <c:v>8.5000000000000006E-2</c:v>
                </c:pt>
                <c:pt idx="22068">
                  <c:v>8.5000000000000006E-2</c:v>
                </c:pt>
                <c:pt idx="22069">
                  <c:v>8.5000000000000006E-2</c:v>
                </c:pt>
                <c:pt idx="22070">
                  <c:v>8.5999999999999993E-2</c:v>
                </c:pt>
                <c:pt idx="22071">
                  <c:v>8.5999999999999993E-2</c:v>
                </c:pt>
                <c:pt idx="22072">
                  <c:v>8.5000000000000006E-2</c:v>
                </c:pt>
                <c:pt idx="22073">
                  <c:v>8.5999999999999993E-2</c:v>
                </c:pt>
                <c:pt idx="22074">
                  <c:v>8.5999999999999993E-2</c:v>
                </c:pt>
                <c:pt idx="22075">
                  <c:v>8.5000000000000006E-2</c:v>
                </c:pt>
                <c:pt idx="22076">
                  <c:v>8.5000000000000006E-2</c:v>
                </c:pt>
                <c:pt idx="22077">
                  <c:v>8.5999999999999993E-2</c:v>
                </c:pt>
                <c:pt idx="22078">
                  <c:v>8.5999999999999993E-2</c:v>
                </c:pt>
                <c:pt idx="22079">
                  <c:v>8.5999999999999993E-2</c:v>
                </c:pt>
                <c:pt idx="22080">
                  <c:v>8.5999999999999993E-2</c:v>
                </c:pt>
                <c:pt idx="22081">
                  <c:v>8.6999999999999994E-2</c:v>
                </c:pt>
                <c:pt idx="22082">
                  <c:v>8.6999999999999994E-2</c:v>
                </c:pt>
                <c:pt idx="22083">
                  <c:v>8.5999999999999993E-2</c:v>
                </c:pt>
                <c:pt idx="22084">
                  <c:v>8.6999999999999994E-2</c:v>
                </c:pt>
                <c:pt idx="22085">
                  <c:v>8.6999999999999994E-2</c:v>
                </c:pt>
                <c:pt idx="22086">
                  <c:v>8.7999999999999995E-2</c:v>
                </c:pt>
                <c:pt idx="22087">
                  <c:v>8.6999999999999994E-2</c:v>
                </c:pt>
                <c:pt idx="22088">
                  <c:v>8.7999999999999995E-2</c:v>
                </c:pt>
                <c:pt idx="22089">
                  <c:v>8.7999999999999995E-2</c:v>
                </c:pt>
                <c:pt idx="22090">
                  <c:v>8.7999999999999995E-2</c:v>
                </c:pt>
                <c:pt idx="22091">
                  <c:v>8.6999999999999994E-2</c:v>
                </c:pt>
                <c:pt idx="22092">
                  <c:v>8.7999999999999995E-2</c:v>
                </c:pt>
                <c:pt idx="22093">
                  <c:v>8.7999999999999995E-2</c:v>
                </c:pt>
                <c:pt idx="22094">
                  <c:v>8.7999999999999995E-2</c:v>
                </c:pt>
                <c:pt idx="22095">
                  <c:v>8.6999999999999994E-2</c:v>
                </c:pt>
                <c:pt idx="22096">
                  <c:v>8.6999999999999994E-2</c:v>
                </c:pt>
                <c:pt idx="22097">
                  <c:v>8.7999999999999995E-2</c:v>
                </c:pt>
                <c:pt idx="22098">
                  <c:v>8.7999999999999995E-2</c:v>
                </c:pt>
                <c:pt idx="22099">
                  <c:v>8.7999999999999995E-2</c:v>
                </c:pt>
                <c:pt idx="22100">
                  <c:v>8.8999999999999996E-2</c:v>
                </c:pt>
                <c:pt idx="22101">
                  <c:v>8.8999999999999996E-2</c:v>
                </c:pt>
                <c:pt idx="22102">
                  <c:v>8.7999999999999995E-2</c:v>
                </c:pt>
                <c:pt idx="22103">
                  <c:v>8.6999999999999994E-2</c:v>
                </c:pt>
                <c:pt idx="22104">
                  <c:v>8.7999999999999995E-2</c:v>
                </c:pt>
                <c:pt idx="22105">
                  <c:v>8.7999999999999995E-2</c:v>
                </c:pt>
                <c:pt idx="22106">
                  <c:v>8.7999999999999995E-2</c:v>
                </c:pt>
                <c:pt idx="22107">
                  <c:v>8.7999999999999995E-2</c:v>
                </c:pt>
                <c:pt idx="22108">
                  <c:v>8.7999999999999995E-2</c:v>
                </c:pt>
                <c:pt idx="22109">
                  <c:v>8.7999999999999995E-2</c:v>
                </c:pt>
                <c:pt idx="22110">
                  <c:v>8.6999999999999994E-2</c:v>
                </c:pt>
                <c:pt idx="22111">
                  <c:v>8.7999999999999995E-2</c:v>
                </c:pt>
                <c:pt idx="22112">
                  <c:v>8.7999999999999995E-2</c:v>
                </c:pt>
                <c:pt idx="22113">
                  <c:v>8.7999999999999995E-2</c:v>
                </c:pt>
                <c:pt idx="22114">
                  <c:v>8.7999999999999995E-2</c:v>
                </c:pt>
                <c:pt idx="22115">
                  <c:v>8.7999999999999995E-2</c:v>
                </c:pt>
                <c:pt idx="22116">
                  <c:v>8.7999999999999995E-2</c:v>
                </c:pt>
                <c:pt idx="22117">
                  <c:v>8.7999999999999995E-2</c:v>
                </c:pt>
                <c:pt idx="22118">
                  <c:v>8.7999999999999995E-2</c:v>
                </c:pt>
                <c:pt idx="22119">
                  <c:v>8.8999999999999996E-2</c:v>
                </c:pt>
                <c:pt idx="22120">
                  <c:v>8.7999999999999995E-2</c:v>
                </c:pt>
                <c:pt idx="22121">
                  <c:v>8.7999999999999995E-2</c:v>
                </c:pt>
                <c:pt idx="22122">
                  <c:v>8.7999999999999995E-2</c:v>
                </c:pt>
                <c:pt idx="22123">
                  <c:v>8.7999999999999995E-2</c:v>
                </c:pt>
                <c:pt idx="22124">
                  <c:v>8.7999999999999995E-2</c:v>
                </c:pt>
                <c:pt idx="22125">
                  <c:v>8.7999999999999995E-2</c:v>
                </c:pt>
                <c:pt idx="22126">
                  <c:v>8.7999999999999995E-2</c:v>
                </c:pt>
                <c:pt idx="22127">
                  <c:v>8.6999999999999994E-2</c:v>
                </c:pt>
                <c:pt idx="22128">
                  <c:v>8.6999999999999994E-2</c:v>
                </c:pt>
                <c:pt idx="22129">
                  <c:v>8.7999999999999995E-2</c:v>
                </c:pt>
                <c:pt idx="22130">
                  <c:v>8.6999999999999994E-2</c:v>
                </c:pt>
                <c:pt idx="22131">
                  <c:v>8.6999999999999994E-2</c:v>
                </c:pt>
                <c:pt idx="22132">
                  <c:v>8.6999999999999994E-2</c:v>
                </c:pt>
                <c:pt idx="22133">
                  <c:v>8.6999999999999994E-2</c:v>
                </c:pt>
                <c:pt idx="22134">
                  <c:v>8.6999999999999994E-2</c:v>
                </c:pt>
                <c:pt idx="22135">
                  <c:v>8.5999999999999993E-2</c:v>
                </c:pt>
                <c:pt idx="22136">
                  <c:v>8.6999999999999994E-2</c:v>
                </c:pt>
                <c:pt idx="22137">
                  <c:v>8.6999999999999994E-2</c:v>
                </c:pt>
                <c:pt idx="22138">
                  <c:v>8.5999999999999993E-2</c:v>
                </c:pt>
                <c:pt idx="22139">
                  <c:v>8.6999999999999994E-2</c:v>
                </c:pt>
                <c:pt idx="22140">
                  <c:v>8.6999999999999994E-2</c:v>
                </c:pt>
                <c:pt idx="22141">
                  <c:v>8.6999999999999994E-2</c:v>
                </c:pt>
                <c:pt idx="22142">
                  <c:v>8.5999999999999993E-2</c:v>
                </c:pt>
                <c:pt idx="22143">
                  <c:v>8.5999999999999993E-2</c:v>
                </c:pt>
                <c:pt idx="22144">
                  <c:v>8.5999999999999993E-2</c:v>
                </c:pt>
                <c:pt idx="22145">
                  <c:v>8.5999999999999993E-2</c:v>
                </c:pt>
                <c:pt idx="22146">
                  <c:v>8.6999999999999994E-2</c:v>
                </c:pt>
                <c:pt idx="22147">
                  <c:v>8.5999999999999993E-2</c:v>
                </c:pt>
                <c:pt idx="22148">
                  <c:v>8.6999999999999994E-2</c:v>
                </c:pt>
                <c:pt idx="22149">
                  <c:v>8.6999999999999994E-2</c:v>
                </c:pt>
                <c:pt idx="22150">
                  <c:v>8.6999999999999994E-2</c:v>
                </c:pt>
                <c:pt idx="22151">
                  <c:v>8.6999999999999994E-2</c:v>
                </c:pt>
                <c:pt idx="22152">
                  <c:v>8.5999999999999993E-2</c:v>
                </c:pt>
                <c:pt idx="22153">
                  <c:v>8.5999999999999993E-2</c:v>
                </c:pt>
                <c:pt idx="22154">
                  <c:v>8.6999999999999994E-2</c:v>
                </c:pt>
                <c:pt idx="22155">
                  <c:v>8.6999999999999994E-2</c:v>
                </c:pt>
                <c:pt idx="22156">
                  <c:v>8.6999999999999994E-2</c:v>
                </c:pt>
                <c:pt idx="22157">
                  <c:v>8.5999999999999993E-2</c:v>
                </c:pt>
                <c:pt idx="22158">
                  <c:v>8.6999999999999994E-2</c:v>
                </c:pt>
                <c:pt idx="22159">
                  <c:v>8.5999999999999993E-2</c:v>
                </c:pt>
                <c:pt idx="22160">
                  <c:v>8.5999999999999993E-2</c:v>
                </c:pt>
                <c:pt idx="22161">
                  <c:v>8.6999999999999994E-2</c:v>
                </c:pt>
                <c:pt idx="22162">
                  <c:v>8.5999999999999993E-2</c:v>
                </c:pt>
                <c:pt idx="22163">
                  <c:v>8.5999999999999993E-2</c:v>
                </c:pt>
                <c:pt idx="22164">
                  <c:v>8.5999999999999993E-2</c:v>
                </c:pt>
                <c:pt idx="22165">
                  <c:v>8.5999999999999993E-2</c:v>
                </c:pt>
                <c:pt idx="22166">
                  <c:v>8.5999999999999993E-2</c:v>
                </c:pt>
                <c:pt idx="22167">
                  <c:v>8.5999999999999993E-2</c:v>
                </c:pt>
                <c:pt idx="22168">
                  <c:v>8.6999999999999994E-2</c:v>
                </c:pt>
                <c:pt idx="22169">
                  <c:v>8.6999999999999994E-2</c:v>
                </c:pt>
                <c:pt idx="22170">
                  <c:v>8.5999999999999993E-2</c:v>
                </c:pt>
                <c:pt idx="22171">
                  <c:v>8.5999999999999993E-2</c:v>
                </c:pt>
                <c:pt idx="22172">
                  <c:v>8.5999999999999993E-2</c:v>
                </c:pt>
                <c:pt idx="22173">
                  <c:v>8.5999999999999993E-2</c:v>
                </c:pt>
                <c:pt idx="22174">
                  <c:v>8.5999999999999993E-2</c:v>
                </c:pt>
                <c:pt idx="22175">
                  <c:v>8.5999999999999993E-2</c:v>
                </c:pt>
                <c:pt idx="22176">
                  <c:v>8.5000000000000006E-2</c:v>
                </c:pt>
                <c:pt idx="22177">
                  <c:v>8.5999999999999993E-2</c:v>
                </c:pt>
                <c:pt idx="22178">
                  <c:v>8.5000000000000006E-2</c:v>
                </c:pt>
                <c:pt idx="22179">
                  <c:v>8.4000000000000005E-2</c:v>
                </c:pt>
                <c:pt idx="22180">
                  <c:v>8.5000000000000006E-2</c:v>
                </c:pt>
                <c:pt idx="22181">
                  <c:v>8.5000000000000006E-2</c:v>
                </c:pt>
                <c:pt idx="22182">
                  <c:v>8.5000000000000006E-2</c:v>
                </c:pt>
                <c:pt idx="22183">
                  <c:v>8.4000000000000005E-2</c:v>
                </c:pt>
                <c:pt idx="22184">
                  <c:v>8.5000000000000006E-2</c:v>
                </c:pt>
                <c:pt idx="22185">
                  <c:v>8.5000000000000006E-2</c:v>
                </c:pt>
                <c:pt idx="22186">
                  <c:v>8.5999999999999993E-2</c:v>
                </c:pt>
                <c:pt idx="22187">
                  <c:v>8.5000000000000006E-2</c:v>
                </c:pt>
                <c:pt idx="22188">
                  <c:v>8.5000000000000006E-2</c:v>
                </c:pt>
                <c:pt idx="22189">
                  <c:v>8.5999999999999993E-2</c:v>
                </c:pt>
                <c:pt idx="22190">
                  <c:v>8.5999999999999993E-2</c:v>
                </c:pt>
                <c:pt idx="22191">
                  <c:v>8.5999999999999993E-2</c:v>
                </c:pt>
                <c:pt idx="22192">
                  <c:v>8.6999999999999994E-2</c:v>
                </c:pt>
                <c:pt idx="22193">
                  <c:v>8.6999999999999994E-2</c:v>
                </c:pt>
                <c:pt idx="22194">
                  <c:v>8.6999999999999994E-2</c:v>
                </c:pt>
                <c:pt idx="22195">
                  <c:v>8.6999999999999994E-2</c:v>
                </c:pt>
                <c:pt idx="22196">
                  <c:v>8.7999999999999995E-2</c:v>
                </c:pt>
                <c:pt idx="22197">
                  <c:v>8.8999999999999996E-2</c:v>
                </c:pt>
                <c:pt idx="22198">
                  <c:v>8.7999999999999995E-2</c:v>
                </c:pt>
                <c:pt idx="22199">
                  <c:v>8.7999999999999995E-2</c:v>
                </c:pt>
                <c:pt idx="22200">
                  <c:v>8.7999999999999995E-2</c:v>
                </c:pt>
                <c:pt idx="22201">
                  <c:v>8.7999999999999995E-2</c:v>
                </c:pt>
                <c:pt idx="22202">
                  <c:v>8.7999999999999995E-2</c:v>
                </c:pt>
                <c:pt idx="22203">
                  <c:v>8.7999999999999995E-2</c:v>
                </c:pt>
                <c:pt idx="22204">
                  <c:v>8.7999999999999995E-2</c:v>
                </c:pt>
                <c:pt idx="22205">
                  <c:v>8.7999999999999995E-2</c:v>
                </c:pt>
                <c:pt idx="22206">
                  <c:v>8.7999999999999995E-2</c:v>
                </c:pt>
                <c:pt idx="22207">
                  <c:v>8.7999999999999995E-2</c:v>
                </c:pt>
                <c:pt idx="22208">
                  <c:v>8.7999999999999995E-2</c:v>
                </c:pt>
                <c:pt idx="22209">
                  <c:v>8.7999999999999995E-2</c:v>
                </c:pt>
                <c:pt idx="22210">
                  <c:v>8.7999999999999995E-2</c:v>
                </c:pt>
                <c:pt idx="22211">
                  <c:v>8.7999999999999995E-2</c:v>
                </c:pt>
                <c:pt idx="22212">
                  <c:v>8.8999999999999996E-2</c:v>
                </c:pt>
                <c:pt idx="22213">
                  <c:v>8.7999999999999995E-2</c:v>
                </c:pt>
                <c:pt idx="22214">
                  <c:v>8.7999999999999995E-2</c:v>
                </c:pt>
                <c:pt idx="22215">
                  <c:v>8.7999999999999995E-2</c:v>
                </c:pt>
                <c:pt idx="22216">
                  <c:v>8.8999999999999996E-2</c:v>
                </c:pt>
                <c:pt idx="22217">
                  <c:v>8.7999999999999995E-2</c:v>
                </c:pt>
                <c:pt idx="22218">
                  <c:v>8.7999999999999995E-2</c:v>
                </c:pt>
                <c:pt idx="22219">
                  <c:v>8.7999999999999995E-2</c:v>
                </c:pt>
                <c:pt idx="22220">
                  <c:v>8.8999999999999996E-2</c:v>
                </c:pt>
                <c:pt idx="22221">
                  <c:v>8.7999999999999995E-2</c:v>
                </c:pt>
                <c:pt idx="22222">
                  <c:v>8.7999999999999995E-2</c:v>
                </c:pt>
                <c:pt idx="22223">
                  <c:v>8.7999999999999995E-2</c:v>
                </c:pt>
                <c:pt idx="22224">
                  <c:v>8.7999999999999995E-2</c:v>
                </c:pt>
                <c:pt idx="22225">
                  <c:v>8.6999999999999994E-2</c:v>
                </c:pt>
                <c:pt idx="22226">
                  <c:v>8.6999999999999994E-2</c:v>
                </c:pt>
                <c:pt idx="22227">
                  <c:v>8.7999999999999995E-2</c:v>
                </c:pt>
                <c:pt idx="22228">
                  <c:v>8.7999999999999995E-2</c:v>
                </c:pt>
                <c:pt idx="22229">
                  <c:v>8.6999999999999994E-2</c:v>
                </c:pt>
                <c:pt idx="22230">
                  <c:v>8.6999999999999994E-2</c:v>
                </c:pt>
                <c:pt idx="22231">
                  <c:v>8.7999999999999995E-2</c:v>
                </c:pt>
                <c:pt idx="22232">
                  <c:v>8.7999999999999995E-2</c:v>
                </c:pt>
                <c:pt idx="22233">
                  <c:v>8.7999999999999995E-2</c:v>
                </c:pt>
                <c:pt idx="22234">
                  <c:v>8.8999999999999996E-2</c:v>
                </c:pt>
                <c:pt idx="22235">
                  <c:v>8.7999999999999995E-2</c:v>
                </c:pt>
                <c:pt idx="22236">
                  <c:v>8.7999999999999995E-2</c:v>
                </c:pt>
                <c:pt idx="22237">
                  <c:v>8.7999999999999995E-2</c:v>
                </c:pt>
                <c:pt idx="22238">
                  <c:v>8.6999999999999994E-2</c:v>
                </c:pt>
                <c:pt idx="22239">
                  <c:v>8.7999999999999995E-2</c:v>
                </c:pt>
                <c:pt idx="22240">
                  <c:v>8.6999999999999994E-2</c:v>
                </c:pt>
                <c:pt idx="22241">
                  <c:v>8.7999999999999995E-2</c:v>
                </c:pt>
                <c:pt idx="22242">
                  <c:v>8.7999999999999995E-2</c:v>
                </c:pt>
                <c:pt idx="22243">
                  <c:v>8.6999999999999994E-2</c:v>
                </c:pt>
                <c:pt idx="22244">
                  <c:v>8.7999999999999995E-2</c:v>
                </c:pt>
                <c:pt idx="22245">
                  <c:v>8.6999999999999994E-2</c:v>
                </c:pt>
                <c:pt idx="22246">
                  <c:v>8.6999999999999994E-2</c:v>
                </c:pt>
                <c:pt idx="22247">
                  <c:v>8.6999999999999994E-2</c:v>
                </c:pt>
                <c:pt idx="22248">
                  <c:v>8.7999999999999995E-2</c:v>
                </c:pt>
                <c:pt idx="22249">
                  <c:v>8.7999999999999995E-2</c:v>
                </c:pt>
                <c:pt idx="22250">
                  <c:v>8.6999999999999994E-2</c:v>
                </c:pt>
                <c:pt idx="22251">
                  <c:v>8.6999999999999994E-2</c:v>
                </c:pt>
                <c:pt idx="22252">
                  <c:v>8.6999999999999994E-2</c:v>
                </c:pt>
                <c:pt idx="22253">
                  <c:v>8.6999999999999994E-2</c:v>
                </c:pt>
                <c:pt idx="22254">
                  <c:v>8.6999999999999994E-2</c:v>
                </c:pt>
                <c:pt idx="22255">
                  <c:v>8.6999999999999994E-2</c:v>
                </c:pt>
                <c:pt idx="22256">
                  <c:v>8.6999999999999994E-2</c:v>
                </c:pt>
                <c:pt idx="22257">
                  <c:v>8.6999999999999994E-2</c:v>
                </c:pt>
                <c:pt idx="22258">
                  <c:v>8.6999999999999994E-2</c:v>
                </c:pt>
                <c:pt idx="22259">
                  <c:v>8.6999999999999994E-2</c:v>
                </c:pt>
                <c:pt idx="22260">
                  <c:v>8.6999999999999994E-2</c:v>
                </c:pt>
                <c:pt idx="22261">
                  <c:v>8.6999999999999994E-2</c:v>
                </c:pt>
                <c:pt idx="22262">
                  <c:v>8.6999999999999994E-2</c:v>
                </c:pt>
                <c:pt idx="22263">
                  <c:v>8.6999999999999994E-2</c:v>
                </c:pt>
                <c:pt idx="22264">
                  <c:v>8.6999999999999994E-2</c:v>
                </c:pt>
                <c:pt idx="22265">
                  <c:v>8.6999999999999994E-2</c:v>
                </c:pt>
                <c:pt idx="22266">
                  <c:v>8.5999999999999993E-2</c:v>
                </c:pt>
                <c:pt idx="22267">
                  <c:v>8.6999999999999994E-2</c:v>
                </c:pt>
                <c:pt idx="22268">
                  <c:v>8.6999999999999994E-2</c:v>
                </c:pt>
                <c:pt idx="22269">
                  <c:v>8.5999999999999993E-2</c:v>
                </c:pt>
                <c:pt idx="22270">
                  <c:v>8.6999999999999994E-2</c:v>
                </c:pt>
                <c:pt idx="22271">
                  <c:v>8.5999999999999993E-2</c:v>
                </c:pt>
                <c:pt idx="22272">
                  <c:v>8.6999999999999994E-2</c:v>
                </c:pt>
                <c:pt idx="22273">
                  <c:v>8.5999999999999993E-2</c:v>
                </c:pt>
                <c:pt idx="22274">
                  <c:v>8.5999999999999993E-2</c:v>
                </c:pt>
                <c:pt idx="22275">
                  <c:v>8.5999999999999993E-2</c:v>
                </c:pt>
                <c:pt idx="22276">
                  <c:v>8.5999999999999993E-2</c:v>
                </c:pt>
                <c:pt idx="22277">
                  <c:v>8.5999999999999993E-2</c:v>
                </c:pt>
                <c:pt idx="22278">
                  <c:v>8.6999999999999994E-2</c:v>
                </c:pt>
                <c:pt idx="22279">
                  <c:v>8.5999999999999993E-2</c:v>
                </c:pt>
                <c:pt idx="22280">
                  <c:v>8.5000000000000006E-2</c:v>
                </c:pt>
                <c:pt idx="22281">
                  <c:v>8.5999999999999993E-2</c:v>
                </c:pt>
                <c:pt idx="22282">
                  <c:v>8.5999999999999993E-2</c:v>
                </c:pt>
                <c:pt idx="22283">
                  <c:v>8.5999999999999993E-2</c:v>
                </c:pt>
                <c:pt idx="22284">
                  <c:v>8.5999999999999993E-2</c:v>
                </c:pt>
                <c:pt idx="22285">
                  <c:v>8.5999999999999993E-2</c:v>
                </c:pt>
                <c:pt idx="22286">
                  <c:v>8.5999999999999993E-2</c:v>
                </c:pt>
                <c:pt idx="22287">
                  <c:v>8.5000000000000006E-2</c:v>
                </c:pt>
                <c:pt idx="22288">
                  <c:v>8.5999999999999993E-2</c:v>
                </c:pt>
                <c:pt idx="22289">
                  <c:v>8.6999999999999994E-2</c:v>
                </c:pt>
                <c:pt idx="22290">
                  <c:v>8.5999999999999993E-2</c:v>
                </c:pt>
                <c:pt idx="22291">
                  <c:v>8.5999999999999993E-2</c:v>
                </c:pt>
                <c:pt idx="22292">
                  <c:v>8.6999999999999994E-2</c:v>
                </c:pt>
                <c:pt idx="22293">
                  <c:v>8.5000000000000006E-2</c:v>
                </c:pt>
                <c:pt idx="22294">
                  <c:v>8.5000000000000006E-2</c:v>
                </c:pt>
                <c:pt idx="22295">
                  <c:v>8.5999999999999993E-2</c:v>
                </c:pt>
                <c:pt idx="22296">
                  <c:v>8.6999999999999994E-2</c:v>
                </c:pt>
                <c:pt idx="22297">
                  <c:v>8.5999999999999993E-2</c:v>
                </c:pt>
                <c:pt idx="22298">
                  <c:v>8.5999999999999993E-2</c:v>
                </c:pt>
                <c:pt idx="22299">
                  <c:v>8.5000000000000006E-2</c:v>
                </c:pt>
                <c:pt idx="22300">
                  <c:v>8.5999999999999993E-2</c:v>
                </c:pt>
                <c:pt idx="22301">
                  <c:v>8.6999999999999994E-2</c:v>
                </c:pt>
                <c:pt idx="22302">
                  <c:v>8.6999999999999994E-2</c:v>
                </c:pt>
                <c:pt idx="22303">
                  <c:v>8.6999999999999994E-2</c:v>
                </c:pt>
                <c:pt idx="22304">
                  <c:v>8.6999999999999994E-2</c:v>
                </c:pt>
                <c:pt idx="22305">
                  <c:v>8.6999999999999994E-2</c:v>
                </c:pt>
                <c:pt idx="22306">
                  <c:v>8.7999999999999995E-2</c:v>
                </c:pt>
                <c:pt idx="22307">
                  <c:v>8.7999999999999995E-2</c:v>
                </c:pt>
                <c:pt idx="22308">
                  <c:v>8.6999999999999994E-2</c:v>
                </c:pt>
                <c:pt idx="22309">
                  <c:v>8.7999999999999995E-2</c:v>
                </c:pt>
                <c:pt idx="22310">
                  <c:v>8.7999999999999995E-2</c:v>
                </c:pt>
                <c:pt idx="22311">
                  <c:v>8.7999999999999995E-2</c:v>
                </c:pt>
                <c:pt idx="22312">
                  <c:v>8.7999999999999995E-2</c:v>
                </c:pt>
                <c:pt idx="22313">
                  <c:v>8.7999999999999995E-2</c:v>
                </c:pt>
                <c:pt idx="22314">
                  <c:v>8.6999999999999994E-2</c:v>
                </c:pt>
                <c:pt idx="22315">
                  <c:v>8.7999999999999995E-2</c:v>
                </c:pt>
                <c:pt idx="22316">
                  <c:v>8.7999999999999995E-2</c:v>
                </c:pt>
                <c:pt idx="22317">
                  <c:v>8.6999999999999994E-2</c:v>
                </c:pt>
                <c:pt idx="22318">
                  <c:v>8.7999999999999995E-2</c:v>
                </c:pt>
                <c:pt idx="22319">
                  <c:v>8.7999999999999995E-2</c:v>
                </c:pt>
                <c:pt idx="22320">
                  <c:v>8.7999999999999995E-2</c:v>
                </c:pt>
                <c:pt idx="22321">
                  <c:v>8.7999999999999995E-2</c:v>
                </c:pt>
                <c:pt idx="22322">
                  <c:v>8.7999999999999995E-2</c:v>
                </c:pt>
                <c:pt idx="22323">
                  <c:v>8.6999999999999994E-2</c:v>
                </c:pt>
                <c:pt idx="22324">
                  <c:v>8.7999999999999995E-2</c:v>
                </c:pt>
                <c:pt idx="22325">
                  <c:v>8.7999999999999995E-2</c:v>
                </c:pt>
                <c:pt idx="22326">
                  <c:v>8.6999999999999994E-2</c:v>
                </c:pt>
                <c:pt idx="22327">
                  <c:v>8.6999999999999994E-2</c:v>
                </c:pt>
                <c:pt idx="22328">
                  <c:v>8.7999999999999995E-2</c:v>
                </c:pt>
                <c:pt idx="22329">
                  <c:v>8.7999999999999995E-2</c:v>
                </c:pt>
                <c:pt idx="22330">
                  <c:v>8.7999999999999995E-2</c:v>
                </c:pt>
                <c:pt idx="22331">
                  <c:v>8.7999999999999995E-2</c:v>
                </c:pt>
                <c:pt idx="22332">
                  <c:v>8.8999999999999996E-2</c:v>
                </c:pt>
                <c:pt idx="22333">
                  <c:v>8.8999999999999996E-2</c:v>
                </c:pt>
                <c:pt idx="22334">
                  <c:v>8.8999999999999996E-2</c:v>
                </c:pt>
                <c:pt idx="22335">
                  <c:v>8.7999999999999995E-2</c:v>
                </c:pt>
                <c:pt idx="22336">
                  <c:v>8.7999999999999995E-2</c:v>
                </c:pt>
                <c:pt idx="22337">
                  <c:v>8.6999999999999994E-2</c:v>
                </c:pt>
                <c:pt idx="22338">
                  <c:v>8.7999999999999995E-2</c:v>
                </c:pt>
                <c:pt idx="22339">
                  <c:v>8.7999999999999995E-2</c:v>
                </c:pt>
                <c:pt idx="22340">
                  <c:v>8.7999999999999995E-2</c:v>
                </c:pt>
                <c:pt idx="22341">
                  <c:v>8.6999999999999994E-2</c:v>
                </c:pt>
                <c:pt idx="22342">
                  <c:v>8.6999999999999994E-2</c:v>
                </c:pt>
                <c:pt idx="22343">
                  <c:v>8.6999999999999994E-2</c:v>
                </c:pt>
                <c:pt idx="22344">
                  <c:v>8.6999999999999994E-2</c:v>
                </c:pt>
                <c:pt idx="22345">
                  <c:v>8.6999999999999994E-2</c:v>
                </c:pt>
                <c:pt idx="22346">
                  <c:v>8.6999999999999994E-2</c:v>
                </c:pt>
                <c:pt idx="22347">
                  <c:v>8.5999999999999993E-2</c:v>
                </c:pt>
                <c:pt idx="22348">
                  <c:v>8.6999999999999994E-2</c:v>
                </c:pt>
                <c:pt idx="22349">
                  <c:v>8.6999999999999994E-2</c:v>
                </c:pt>
                <c:pt idx="22350">
                  <c:v>8.6999999999999994E-2</c:v>
                </c:pt>
                <c:pt idx="22351">
                  <c:v>8.7999999999999995E-2</c:v>
                </c:pt>
                <c:pt idx="22352">
                  <c:v>8.6999999999999994E-2</c:v>
                </c:pt>
                <c:pt idx="22353">
                  <c:v>8.5999999999999993E-2</c:v>
                </c:pt>
                <c:pt idx="22354">
                  <c:v>8.6999999999999994E-2</c:v>
                </c:pt>
                <c:pt idx="22355">
                  <c:v>8.6999999999999994E-2</c:v>
                </c:pt>
                <c:pt idx="22356">
                  <c:v>8.6999999999999994E-2</c:v>
                </c:pt>
                <c:pt idx="22357">
                  <c:v>8.6999999999999994E-2</c:v>
                </c:pt>
                <c:pt idx="22358">
                  <c:v>8.6999999999999994E-2</c:v>
                </c:pt>
                <c:pt idx="22359">
                  <c:v>8.6999999999999994E-2</c:v>
                </c:pt>
                <c:pt idx="22360">
                  <c:v>8.5999999999999993E-2</c:v>
                </c:pt>
                <c:pt idx="22361">
                  <c:v>8.5999999999999993E-2</c:v>
                </c:pt>
                <c:pt idx="22362">
                  <c:v>8.6999999999999994E-2</c:v>
                </c:pt>
                <c:pt idx="22363">
                  <c:v>8.6999999999999994E-2</c:v>
                </c:pt>
                <c:pt idx="22364">
                  <c:v>8.5999999999999993E-2</c:v>
                </c:pt>
                <c:pt idx="22365">
                  <c:v>8.6999999999999994E-2</c:v>
                </c:pt>
                <c:pt idx="22366">
                  <c:v>8.6999999999999994E-2</c:v>
                </c:pt>
                <c:pt idx="22367">
                  <c:v>8.5999999999999993E-2</c:v>
                </c:pt>
                <c:pt idx="22368">
                  <c:v>8.5999999999999993E-2</c:v>
                </c:pt>
                <c:pt idx="22369">
                  <c:v>8.5999999999999993E-2</c:v>
                </c:pt>
                <c:pt idx="22370">
                  <c:v>8.6999999999999994E-2</c:v>
                </c:pt>
                <c:pt idx="22371">
                  <c:v>8.6999999999999994E-2</c:v>
                </c:pt>
                <c:pt idx="22372">
                  <c:v>8.5999999999999993E-2</c:v>
                </c:pt>
                <c:pt idx="22373">
                  <c:v>8.5999999999999993E-2</c:v>
                </c:pt>
                <c:pt idx="22374">
                  <c:v>8.6999999999999994E-2</c:v>
                </c:pt>
                <c:pt idx="22375">
                  <c:v>8.6999999999999994E-2</c:v>
                </c:pt>
                <c:pt idx="22376">
                  <c:v>8.5999999999999993E-2</c:v>
                </c:pt>
                <c:pt idx="22377">
                  <c:v>8.5000000000000006E-2</c:v>
                </c:pt>
                <c:pt idx="22378">
                  <c:v>8.5999999999999993E-2</c:v>
                </c:pt>
                <c:pt idx="22379">
                  <c:v>8.5999999999999993E-2</c:v>
                </c:pt>
                <c:pt idx="22380">
                  <c:v>8.5000000000000006E-2</c:v>
                </c:pt>
                <c:pt idx="22381">
                  <c:v>8.5000000000000006E-2</c:v>
                </c:pt>
                <c:pt idx="22382">
                  <c:v>8.5000000000000006E-2</c:v>
                </c:pt>
                <c:pt idx="22383">
                  <c:v>8.5000000000000006E-2</c:v>
                </c:pt>
                <c:pt idx="22384">
                  <c:v>8.5999999999999993E-2</c:v>
                </c:pt>
                <c:pt idx="22385">
                  <c:v>8.5999999999999993E-2</c:v>
                </c:pt>
                <c:pt idx="22386">
                  <c:v>8.5999999999999993E-2</c:v>
                </c:pt>
                <c:pt idx="22387">
                  <c:v>8.5000000000000006E-2</c:v>
                </c:pt>
                <c:pt idx="22388">
                  <c:v>8.5999999999999993E-2</c:v>
                </c:pt>
                <c:pt idx="22389">
                  <c:v>8.5999999999999993E-2</c:v>
                </c:pt>
                <c:pt idx="22390">
                  <c:v>8.5999999999999993E-2</c:v>
                </c:pt>
                <c:pt idx="22391">
                  <c:v>8.5000000000000006E-2</c:v>
                </c:pt>
                <c:pt idx="22392">
                  <c:v>8.5999999999999993E-2</c:v>
                </c:pt>
                <c:pt idx="22393">
                  <c:v>8.5999999999999993E-2</c:v>
                </c:pt>
                <c:pt idx="22394">
                  <c:v>8.4000000000000005E-2</c:v>
                </c:pt>
                <c:pt idx="22395">
                  <c:v>8.5999999999999993E-2</c:v>
                </c:pt>
                <c:pt idx="22396">
                  <c:v>8.5000000000000006E-2</c:v>
                </c:pt>
                <c:pt idx="22397">
                  <c:v>8.5000000000000006E-2</c:v>
                </c:pt>
                <c:pt idx="22398">
                  <c:v>8.5000000000000006E-2</c:v>
                </c:pt>
                <c:pt idx="22399">
                  <c:v>8.5000000000000006E-2</c:v>
                </c:pt>
                <c:pt idx="22400">
                  <c:v>8.5000000000000006E-2</c:v>
                </c:pt>
                <c:pt idx="22401">
                  <c:v>8.5000000000000006E-2</c:v>
                </c:pt>
                <c:pt idx="22402">
                  <c:v>8.5000000000000006E-2</c:v>
                </c:pt>
                <c:pt idx="22403">
                  <c:v>8.5000000000000006E-2</c:v>
                </c:pt>
                <c:pt idx="22404">
                  <c:v>8.5000000000000006E-2</c:v>
                </c:pt>
                <c:pt idx="22405">
                  <c:v>8.5000000000000006E-2</c:v>
                </c:pt>
                <c:pt idx="22406">
                  <c:v>8.5000000000000006E-2</c:v>
                </c:pt>
                <c:pt idx="22407">
                  <c:v>8.5000000000000006E-2</c:v>
                </c:pt>
                <c:pt idx="22408">
                  <c:v>8.5000000000000006E-2</c:v>
                </c:pt>
                <c:pt idx="22409">
                  <c:v>8.5000000000000006E-2</c:v>
                </c:pt>
                <c:pt idx="22410">
                  <c:v>8.4000000000000005E-2</c:v>
                </c:pt>
                <c:pt idx="22411">
                  <c:v>8.5000000000000006E-2</c:v>
                </c:pt>
                <c:pt idx="22412">
                  <c:v>8.5000000000000006E-2</c:v>
                </c:pt>
                <c:pt idx="22413">
                  <c:v>8.4000000000000005E-2</c:v>
                </c:pt>
                <c:pt idx="22414">
                  <c:v>8.5000000000000006E-2</c:v>
                </c:pt>
                <c:pt idx="22415">
                  <c:v>8.3000000000000004E-2</c:v>
                </c:pt>
                <c:pt idx="22416">
                  <c:v>8.5000000000000006E-2</c:v>
                </c:pt>
                <c:pt idx="22417">
                  <c:v>8.5000000000000006E-2</c:v>
                </c:pt>
                <c:pt idx="22418">
                  <c:v>8.5999999999999993E-2</c:v>
                </c:pt>
                <c:pt idx="22419">
                  <c:v>8.5000000000000006E-2</c:v>
                </c:pt>
                <c:pt idx="22420">
                  <c:v>8.5999999999999993E-2</c:v>
                </c:pt>
                <c:pt idx="22421">
                  <c:v>8.5999999999999993E-2</c:v>
                </c:pt>
                <c:pt idx="22422">
                  <c:v>8.5999999999999993E-2</c:v>
                </c:pt>
                <c:pt idx="22423">
                  <c:v>8.5999999999999993E-2</c:v>
                </c:pt>
                <c:pt idx="22424">
                  <c:v>8.6999999999999994E-2</c:v>
                </c:pt>
                <c:pt idx="22425">
                  <c:v>8.6999999999999994E-2</c:v>
                </c:pt>
                <c:pt idx="22426">
                  <c:v>8.6999999999999994E-2</c:v>
                </c:pt>
                <c:pt idx="22427">
                  <c:v>8.6999999999999994E-2</c:v>
                </c:pt>
                <c:pt idx="22428">
                  <c:v>8.6999999999999994E-2</c:v>
                </c:pt>
                <c:pt idx="22429">
                  <c:v>8.5999999999999993E-2</c:v>
                </c:pt>
                <c:pt idx="22430">
                  <c:v>8.6999999999999994E-2</c:v>
                </c:pt>
                <c:pt idx="22431">
                  <c:v>8.6999999999999994E-2</c:v>
                </c:pt>
                <c:pt idx="22432">
                  <c:v>8.6999999999999994E-2</c:v>
                </c:pt>
                <c:pt idx="22433">
                  <c:v>8.6999999999999994E-2</c:v>
                </c:pt>
                <c:pt idx="22434">
                  <c:v>8.6999999999999994E-2</c:v>
                </c:pt>
                <c:pt idx="22435">
                  <c:v>8.6999999999999994E-2</c:v>
                </c:pt>
                <c:pt idx="22436">
                  <c:v>8.6999999999999994E-2</c:v>
                </c:pt>
                <c:pt idx="22437">
                  <c:v>8.6999999999999994E-2</c:v>
                </c:pt>
                <c:pt idx="22438">
                  <c:v>8.6999999999999994E-2</c:v>
                </c:pt>
                <c:pt idx="22439">
                  <c:v>8.6999999999999994E-2</c:v>
                </c:pt>
                <c:pt idx="22440">
                  <c:v>8.5999999999999993E-2</c:v>
                </c:pt>
                <c:pt idx="22441">
                  <c:v>8.6999999999999994E-2</c:v>
                </c:pt>
                <c:pt idx="22442">
                  <c:v>8.6999999999999994E-2</c:v>
                </c:pt>
                <c:pt idx="22443">
                  <c:v>8.6999999999999994E-2</c:v>
                </c:pt>
                <c:pt idx="22444">
                  <c:v>8.6999999999999994E-2</c:v>
                </c:pt>
                <c:pt idx="22445">
                  <c:v>8.6999999999999994E-2</c:v>
                </c:pt>
                <c:pt idx="22446">
                  <c:v>8.6999999999999994E-2</c:v>
                </c:pt>
                <c:pt idx="22447">
                  <c:v>8.6999999999999994E-2</c:v>
                </c:pt>
                <c:pt idx="22448">
                  <c:v>8.6999999999999994E-2</c:v>
                </c:pt>
                <c:pt idx="22449">
                  <c:v>8.6999999999999994E-2</c:v>
                </c:pt>
                <c:pt idx="22450">
                  <c:v>8.5999999999999993E-2</c:v>
                </c:pt>
                <c:pt idx="22451">
                  <c:v>8.7999999999999995E-2</c:v>
                </c:pt>
                <c:pt idx="22452">
                  <c:v>8.6999999999999994E-2</c:v>
                </c:pt>
                <c:pt idx="22453">
                  <c:v>8.6999999999999994E-2</c:v>
                </c:pt>
                <c:pt idx="22454">
                  <c:v>8.5999999999999993E-2</c:v>
                </c:pt>
                <c:pt idx="22455">
                  <c:v>8.6999999999999994E-2</c:v>
                </c:pt>
                <c:pt idx="22456">
                  <c:v>8.5999999999999993E-2</c:v>
                </c:pt>
                <c:pt idx="22457">
                  <c:v>8.6999999999999994E-2</c:v>
                </c:pt>
                <c:pt idx="22458">
                  <c:v>8.5999999999999993E-2</c:v>
                </c:pt>
                <c:pt idx="22459">
                  <c:v>8.6999999999999994E-2</c:v>
                </c:pt>
                <c:pt idx="22460">
                  <c:v>8.6999999999999994E-2</c:v>
                </c:pt>
                <c:pt idx="22461">
                  <c:v>8.6999999999999994E-2</c:v>
                </c:pt>
                <c:pt idx="22462">
                  <c:v>8.6999999999999994E-2</c:v>
                </c:pt>
                <c:pt idx="22463">
                  <c:v>8.6999999999999994E-2</c:v>
                </c:pt>
                <c:pt idx="22464">
                  <c:v>8.6999999999999994E-2</c:v>
                </c:pt>
                <c:pt idx="22465">
                  <c:v>8.6999999999999994E-2</c:v>
                </c:pt>
                <c:pt idx="22466">
                  <c:v>8.6999999999999994E-2</c:v>
                </c:pt>
                <c:pt idx="22467">
                  <c:v>8.6999999999999994E-2</c:v>
                </c:pt>
                <c:pt idx="22468">
                  <c:v>8.5999999999999993E-2</c:v>
                </c:pt>
                <c:pt idx="22469">
                  <c:v>8.5999999999999993E-2</c:v>
                </c:pt>
                <c:pt idx="22470">
                  <c:v>8.6999999999999994E-2</c:v>
                </c:pt>
                <c:pt idx="22471">
                  <c:v>8.5999999999999993E-2</c:v>
                </c:pt>
                <c:pt idx="22472">
                  <c:v>8.5999999999999993E-2</c:v>
                </c:pt>
                <c:pt idx="22473">
                  <c:v>8.6999999999999994E-2</c:v>
                </c:pt>
                <c:pt idx="22474">
                  <c:v>8.5999999999999993E-2</c:v>
                </c:pt>
                <c:pt idx="22475">
                  <c:v>8.5999999999999993E-2</c:v>
                </c:pt>
                <c:pt idx="22476">
                  <c:v>8.5999999999999993E-2</c:v>
                </c:pt>
                <c:pt idx="22477">
                  <c:v>8.5999999999999993E-2</c:v>
                </c:pt>
                <c:pt idx="22478">
                  <c:v>8.5999999999999993E-2</c:v>
                </c:pt>
                <c:pt idx="22479">
                  <c:v>8.5999999999999993E-2</c:v>
                </c:pt>
                <c:pt idx="22480">
                  <c:v>8.5999999999999993E-2</c:v>
                </c:pt>
                <c:pt idx="22481">
                  <c:v>8.5999999999999993E-2</c:v>
                </c:pt>
                <c:pt idx="22482">
                  <c:v>8.5999999999999993E-2</c:v>
                </c:pt>
                <c:pt idx="22483">
                  <c:v>8.5999999999999993E-2</c:v>
                </c:pt>
                <c:pt idx="22484">
                  <c:v>8.5000000000000006E-2</c:v>
                </c:pt>
                <c:pt idx="22485">
                  <c:v>8.5000000000000006E-2</c:v>
                </c:pt>
                <c:pt idx="22486">
                  <c:v>8.5000000000000006E-2</c:v>
                </c:pt>
                <c:pt idx="22487">
                  <c:v>8.5000000000000006E-2</c:v>
                </c:pt>
                <c:pt idx="22488">
                  <c:v>8.5999999999999993E-2</c:v>
                </c:pt>
                <c:pt idx="22489">
                  <c:v>8.5000000000000006E-2</c:v>
                </c:pt>
                <c:pt idx="22490">
                  <c:v>8.5000000000000006E-2</c:v>
                </c:pt>
                <c:pt idx="22491">
                  <c:v>8.5000000000000006E-2</c:v>
                </c:pt>
                <c:pt idx="22492">
                  <c:v>8.5000000000000006E-2</c:v>
                </c:pt>
                <c:pt idx="22493">
                  <c:v>8.5000000000000006E-2</c:v>
                </c:pt>
                <c:pt idx="22494">
                  <c:v>8.5000000000000006E-2</c:v>
                </c:pt>
                <c:pt idx="22495">
                  <c:v>8.5000000000000006E-2</c:v>
                </c:pt>
                <c:pt idx="22496">
                  <c:v>8.5000000000000006E-2</c:v>
                </c:pt>
                <c:pt idx="22497">
                  <c:v>8.5000000000000006E-2</c:v>
                </c:pt>
                <c:pt idx="22498">
                  <c:v>8.5000000000000006E-2</c:v>
                </c:pt>
                <c:pt idx="22499">
                  <c:v>8.5000000000000006E-2</c:v>
                </c:pt>
                <c:pt idx="22500">
                  <c:v>8.5000000000000006E-2</c:v>
                </c:pt>
                <c:pt idx="22501">
                  <c:v>8.5999999999999993E-2</c:v>
                </c:pt>
                <c:pt idx="22502">
                  <c:v>8.4000000000000005E-2</c:v>
                </c:pt>
                <c:pt idx="22503">
                  <c:v>8.5000000000000006E-2</c:v>
                </c:pt>
                <c:pt idx="22504">
                  <c:v>8.4000000000000005E-2</c:v>
                </c:pt>
                <c:pt idx="22505">
                  <c:v>8.4000000000000005E-2</c:v>
                </c:pt>
                <c:pt idx="22506">
                  <c:v>8.4000000000000005E-2</c:v>
                </c:pt>
                <c:pt idx="22507">
                  <c:v>8.5000000000000006E-2</c:v>
                </c:pt>
                <c:pt idx="22508">
                  <c:v>8.5000000000000006E-2</c:v>
                </c:pt>
                <c:pt idx="22509">
                  <c:v>8.4000000000000005E-2</c:v>
                </c:pt>
                <c:pt idx="22510">
                  <c:v>8.5000000000000006E-2</c:v>
                </c:pt>
                <c:pt idx="22511">
                  <c:v>8.5000000000000006E-2</c:v>
                </c:pt>
                <c:pt idx="22512">
                  <c:v>8.4000000000000005E-2</c:v>
                </c:pt>
                <c:pt idx="22513">
                  <c:v>8.5000000000000006E-2</c:v>
                </c:pt>
                <c:pt idx="22514">
                  <c:v>8.5999999999999993E-2</c:v>
                </c:pt>
                <c:pt idx="22515">
                  <c:v>8.5000000000000006E-2</c:v>
                </c:pt>
                <c:pt idx="22516">
                  <c:v>8.4000000000000005E-2</c:v>
                </c:pt>
                <c:pt idx="22517">
                  <c:v>8.4000000000000005E-2</c:v>
                </c:pt>
                <c:pt idx="22518">
                  <c:v>8.5000000000000006E-2</c:v>
                </c:pt>
                <c:pt idx="22519">
                  <c:v>8.5000000000000006E-2</c:v>
                </c:pt>
                <c:pt idx="22520">
                  <c:v>8.4000000000000005E-2</c:v>
                </c:pt>
                <c:pt idx="22521">
                  <c:v>8.4000000000000005E-2</c:v>
                </c:pt>
                <c:pt idx="22522">
                  <c:v>8.4000000000000005E-2</c:v>
                </c:pt>
                <c:pt idx="22523">
                  <c:v>8.4000000000000005E-2</c:v>
                </c:pt>
                <c:pt idx="22524">
                  <c:v>8.5000000000000006E-2</c:v>
                </c:pt>
                <c:pt idx="22525">
                  <c:v>8.4000000000000005E-2</c:v>
                </c:pt>
                <c:pt idx="22526">
                  <c:v>8.5000000000000006E-2</c:v>
                </c:pt>
                <c:pt idx="22527">
                  <c:v>8.5000000000000006E-2</c:v>
                </c:pt>
                <c:pt idx="22528">
                  <c:v>8.5000000000000006E-2</c:v>
                </c:pt>
                <c:pt idx="22529">
                  <c:v>8.5999999999999993E-2</c:v>
                </c:pt>
                <c:pt idx="22530">
                  <c:v>8.5999999999999993E-2</c:v>
                </c:pt>
                <c:pt idx="22531">
                  <c:v>8.5999999999999993E-2</c:v>
                </c:pt>
                <c:pt idx="22532">
                  <c:v>8.5999999999999993E-2</c:v>
                </c:pt>
                <c:pt idx="22533">
                  <c:v>8.6999999999999994E-2</c:v>
                </c:pt>
                <c:pt idx="22534">
                  <c:v>8.6999999999999994E-2</c:v>
                </c:pt>
                <c:pt idx="22535">
                  <c:v>8.6999999999999994E-2</c:v>
                </c:pt>
                <c:pt idx="22536">
                  <c:v>8.7999999999999995E-2</c:v>
                </c:pt>
                <c:pt idx="22537">
                  <c:v>8.5999999999999993E-2</c:v>
                </c:pt>
                <c:pt idx="22538">
                  <c:v>8.6999999999999994E-2</c:v>
                </c:pt>
                <c:pt idx="22539">
                  <c:v>8.6999999999999994E-2</c:v>
                </c:pt>
                <c:pt idx="22540">
                  <c:v>8.5999999999999993E-2</c:v>
                </c:pt>
                <c:pt idx="22541">
                  <c:v>8.5999999999999993E-2</c:v>
                </c:pt>
                <c:pt idx="22542">
                  <c:v>8.5999999999999993E-2</c:v>
                </c:pt>
                <c:pt idx="22543">
                  <c:v>8.6999999999999994E-2</c:v>
                </c:pt>
                <c:pt idx="22544">
                  <c:v>8.6999999999999994E-2</c:v>
                </c:pt>
                <c:pt idx="22545">
                  <c:v>8.5999999999999993E-2</c:v>
                </c:pt>
                <c:pt idx="22546">
                  <c:v>8.6999999999999994E-2</c:v>
                </c:pt>
                <c:pt idx="22547">
                  <c:v>8.6999999999999994E-2</c:v>
                </c:pt>
                <c:pt idx="22548">
                  <c:v>8.5999999999999993E-2</c:v>
                </c:pt>
                <c:pt idx="22549">
                  <c:v>8.6999999999999994E-2</c:v>
                </c:pt>
                <c:pt idx="22550">
                  <c:v>8.6999999999999994E-2</c:v>
                </c:pt>
                <c:pt idx="22551">
                  <c:v>8.5999999999999993E-2</c:v>
                </c:pt>
                <c:pt idx="22552">
                  <c:v>8.5999999999999993E-2</c:v>
                </c:pt>
                <c:pt idx="22553">
                  <c:v>8.6999999999999994E-2</c:v>
                </c:pt>
                <c:pt idx="22554">
                  <c:v>8.6999999999999994E-2</c:v>
                </c:pt>
                <c:pt idx="22555">
                  <c:v>8.6999999999999994E-2</c:v>
                </c:pt>
                <c:pt idx="22556">
                  <c:v>8.6999999999999994E-2</c:v>
                </c:pt>
                <c:pt idx="22557">
                  <c:v>8.6999999999999994E-2</c:v>
                </c:pt>
                <c:pt idx="22558">
                  <c:v>8.5999999999999993E-2</c:v>
                </c:pt>
                <c:pt idx="22559">
                  <c:v>8.5999999999999993E-2</c:v>
                </c:pt>
                <c:pt idx="22560">
                  <c:v>8.6999999999999994E-2</c:v>
                </c:pt>
                <c:pt idx="22561">
                  <c:v>8.5999999999999993E-2</c:v>
                </c:pt>
                <c:pt idx="22562">
                  <c:v>8.5000000000000006E-2</c:v>
                </c:pt>
                <c:pt idx="22563">
                  <c:v>8.5999999999999993E-2</c:v>
                </c:pt>
                <c:pt idx="22564">
                  <c:v>8.5000000000000006E-2</c:v>
                </c:pt>
                <c:pt idx="22565">
                  <c:v>8.5999999999999993E-2</c:v>
                </c:pt>
                <c:pt idx="22566">
                  <c:v>8.5999999999999993E-2</c:v>
                </c:pt>
                <c:pt idx="22567">
                  <c:v>8.5000000000000006E-2</c:v>
                </c:pt>
                <c:pt idx="22568">
                  <c:v>8.5000000000000006E-2</c:v>
                </c:pt>
                <c:pt idx="22569">
                  <c:v>8.5000000000000006E-2</c:v>
                </c:pt>
                <c:pt idx="22570">
                  <c:v>8.5000000000000006E-2</c:v>
                </c:pt>
                <c:pt idx="22571">
                  <c:v>8.5999999999999993E-2</c:v>
                </c:pt>
                <c:pt idx="22572">
                  <c:v>8.5000000000000006E-2</c:v>
                </c:pt>
                <c:pt idx="22573">
                  <c:v>8.5000000000000006E-2</c:v>
                </c:pt>
                <c:pt idx="22574">
                  <c:v>8.5999999999999993E-2</c:v>
                </c:pt>
                <c:pt idx="22575">
                  <c:v>8.5999999999999993E-2</c:v>
                </c:pt>
                <c:pt idx="22576">
                  <c:v>8.5999999999999993E-2</c:v>
                </c:pt>
                <c:pt idx="22577">
                  <c:v>8.5000000000000006E-2</c:v>
                </c:pt>
                <c:pt idx="22578">
                  <c:v>8.5000000000000006E-2</c:v>
                </c:pt>
                <c:pt idx="22579">
                  <c:v>8.5000000000000006E-2</c:v>
                </c:pt>
                <c:pt idx="22580">
                  <c:v>8.5000000000000006E-2</c:v>
                </c:pt>
                <c:pt idx="22581">
                  <c:v>8.5000000000000006E-2</c:v>
                </c:pt>
                <c:pt idx="22582">
                  <c:v>8.5000000000000006E-2</c:v>
                </c:pt>
                <c:pt idx="22583">
                  <c:v>8.4000000000000005E-2</c:v>
                </c:pt>
                <c:pt idx="22584">
                  <c:v>8.5000000000000006E-2</c:v>
                </c:pt>
                <c:pt idx="22585">
                  <c:v>8.4000000000000005E-2</c:v>
                </c:pt>
                <c:pt idx="22586">
                  <c:v>8.4000000000000005E-2</c:v>
                </c:pt>
                <c:pt idx="22587">
                  <c:v>8.5000000000000006E-2</c:v>
                </c:pt>
                <c:pt idx="22588">
                  <c:v>8.5000000000000006E-2</c:v>
                </c:pt>
                <c:pt idx="22589">
                  <c:v>8.5000000000000006E-2</c:v>
                </c:pt>
                <c:pt idx="22590">
                  <c:v>8.5999999999999993E-2</c:v>
                </c:pt>
                <c:pt idx="22591">
                  <c:v>8.5999999999999993E-2</c:v>
                </c:pt>
                <c:pt idx="22592">
                  <c:v>8.5000000000000006E-2</c:v>
                </c:pt>
                <c:pt idx="22593">
                  <c:v>8.5000000000000006E-2</c:v>
                </c:pt>
                <c:pt idx="22594">
                  <c:v>8.5999999999999993E-2</c:v>
                </c:pt>
                <c:pt idx="22595">
                  <c:v>8.5999999999999993E-2</c:v>
                </c:pt>
                <c:pt idx="22596">
                  <c:v>8.5000000000000006E-2</c:v>
                </c:pt>
                <c:pt idx="22597">
                  <c:v>8.5999999999999993E-2</c:v>
                </c:pt>
                <c:pt idx="22598">
                  <c:v>8.5999999999999993E-2</c:v>
                </c:pt>
                <c:pt idx="22599">
                  <c:v>8.5000000000000006E-2</c:v>
                </c:pt>
                <c:pt idx="22600">
                  <c:v>8.5000000000000006E-2</c:v>
                </c:pt>
                <c:pt idx="22601">
                  <c:v>8.5000000000000006E-2</c:v>
                </c:pt>
                <c:pt idx="22602">
                  <c:v>8.5000000000000006E-2</c:v>
                </c:pt>
                <c:pt idx="22603">
                  <c:v>8.5000000000000006E-2</c:v>
                </c:pt>
                <c:pt idx="22604">
                  <c:v>8.5000000000000006E-2</c:v>
                </c:pt>
                <c:pt idx="22605">
                  <c:v>8.5000000000000006E-2</c:v>
                </c:pt>
                <c:pt idx="22606">
                  <c:v>8.4000000000000005E-2</c:v>
                </c:pt>
                <c:pt idx="22607">
                  <c:v>8.5000000000000006E-2</c:v>
                </c:pt>
                <c:pt idx="22608">
                  <c:v>8.4000000000000005E-2</c:v>
                </c:pt>
                <c:pt idx="22609">
                  <c:v>8.5000000000000006E-2</c:v>
                </c:pt>
                <c:pt idx="22610">
                  <c:v>8.3000000000000004E-2</c:v>
                </c:pt>
                <c:pt idx="22611">
                  <c:v>8.4000000000000005E-2</c:v>
                </c:pt>
                <c:pt idx="22612">
                  <c:v>8.4000000000000005E-2</c:v>
                </c:pt>
                <c:pt idx="22613">
                  <c:v>8.4000000000000005E-2</c:v>
                </c:pt>
                <c:pt idx="22614">
                  <c:v>8.4000000000000005E-2</c:v>
                </c:pt>
                <c:pt idx="22615">
                  <c:v>8.4000000000000005E-2</c:v>
                </c:pt>
                <c:pt idx="22616">
                  <c:v>8.4000000000000005E-2</c:v>
                </c:pt>
                <c:pt idx="22617">
                  <c:v>8.3000000000000004E-2</c:v>
                </c:pt>
                <c:pt idx="22618">
                  <c:v>8.4000000000000005E-2</c:v>
                </c:pt>
                <c:pt idx="22619">
                  <c:v>8.4000000000000005E-2</c:v>
                </c:pt>
                <c:pt idx="22620">
                  <c:v>8.3000000000000004E-2</c:v>
                </c:pt>
                <c:pt idx="22621">
                  <c:v>8.4000000000000005E-2</c:v>
                </c:pt>
                <c:pt idx="22622">
                  <c:v>8.4000000000000005E-2</c:v>
                </c:pt>
                <c:pt idx="22623">
                  <c:v>8.4000000000000005E-2</c:v>
                </c:pt>
                <c:pt idx="22624">
                  <c:v>8.5000000000000006E-2</c:v>
                </c:pt>
                <c:pt idx="22625">
                  <c:v>8.5000000000000006E-2</c:v>
                </c:pt>
                <c:pt idx="22626">
                  <c:v>8.5000000000000006E-2</c:v>
                </c:pt>
                <c:pt idx="22627">
                  <c:v>8.5999999999999993E-2</c:v>
                </c:pt>
                <c:pt idx="22628">
                  <c:v>8.5999999999999993E-2</c:v>
                </c:pt>
                <c:pt idx="22629">
                  <c:v>8.5999999999999993E-2</c:v>
                </c:pt>
                <c:pt idx="22630">
                  <c:v>8.5999999999999993E-2</c:v>
                </c:pt>
                <c:pt idx="22631">
                  <c:v>8.5999999999999993E-2</c:v>
                </c:pt>
                <c:pt idx="22632">
                  <c:v>8.5999999999999993E-2</c:v>
                </c:pt>
                <c:pt idx="22633">
                  <c:v>8.5999999999999993E-2</c:v>
                </c:pt>
                <c:pt idx="22634">
                  <c:v>8.5999999999999993E-2</c:v>
                </c:pt>
                <c:pt idx="22635">
                  <c:v>8.5999999999999993E-2</c:v>
                </c:pt>
                <c:pt idx="22636">
                  <c:v>8.5999999999999993E-2</c:v>
                </c:pt>
                <c:pt idx="22637">
                  <c:v>8.6999999999999994E-2</c:v>
                </c:pt>
                <c:pt idx="22638">
                  <c:v>8.6999999999999994E-2</c:v>
                </c:pt>
                <c:pt idx="22639">
                  <c:v>8.6999999999999994E-2</c:v>
                </c:pt>
                <c:pt idx="22640">
                  <c:v>8.6999999999999994E-2</c:v>
                </c:pt>
                <c:pt idx="22641">
                  <c:v>8.6999999999999994E-2</c:v>
                </c:pt>
                <c:pt idx="22642">
                  <c:v>8.6999999999999994E-2</c:v>
                </c:pt>
                <c:pt idx="22643">
                  <c:v>8.5999999999999993E-2</c:v>
                </c:pt>
                <c:pt idx="22644">
                  <c:v>8.5999999999999993E-2</c:v>
                </c:pt>
                <c:pt idx="22645">
                  <c:v>8.5999999999999993E-2</c:v>
                </c:pt>
                <c:pt idx="22646">
                  <c:v>8.6999999999999994E-2</c:v>
                </c:pt>
                <c:pt idx="22647">
                  <c:v>8.6999999999999994E-2</c:v>
                </c:pt>
                <c:pt idx="22648">
                  <c:v>8.6999999999999994E-2</c:v>
                </c:pt>
                <c:pt idx="22649">
                  <c:v>8.5999999999999993E-2</c:v>
                </c:pt>
                <c:pt idx="22650">
                  <c:v>8.5999999999999993E-2</c:v>
                </c:pt>
                <c:pt idx="22651">
                  <c:v>8.5999999999999993E-2</c:v>
                </c:pt>
                <c:pt idx="22652">
                  <c:v>8.5999999999999993E-2</c:v>
                </c:pt>
                <c:pt idx="22653">
                  <c:v>8.5000000000000006E-2</c:v>
                </c:pt>
                <c:pt idx="22654">
                  <c:v>8.5999999999999993E-2</c:v>
                </c:pt>
                <c:pt idx="22655">
                  <c:v>8.5999999999999993E-2</c:v>
                </c:pt>
                <c:pt idx="22656">
                  <c:v>8.5999999999999993E-2</c:v>
                </c:pt>
                <c:pt idx="22657">
                  <c:v>8.5999999999999993E-2</c:v>
                </c:pt>
                <c:pt idx="22658">
                  <c:v>8.5999999999999993E-2</c:v>
                </c:pt>
                <c:pt idx="22659">
                  <c:v>8.5000000000000006E-2</c:v>
                </c:pt>
                <c:pt idx="22660">
                  <c:v>8.5999999999999993E-2</c:v>
                </c:pt>
                <c:pt idx="22661">
                  <c:v>8.5999999999999993E-2</c:v>
                </c:pt>
                <c:pt idx="22662">
                  <c:v>8.5000000000000006E-2</c:v>
                </c:pt>
                <c:pt idx="22663">
                  <c:v>8.5000000000000006E-2</c:v>
                </c:pt>
                <c:pt idx="22664">
                  <c:v>8.5000000000000006E-2</c:v>
                </c:pt>
                <c:pt idx="22665">
                  <c:v>8.5000000000000006E-2</c:v>
                </c:pt>
                <c:pt idx="22666">
                  <c:v>8.5000000000000006E-2</c:v>
                </c:pt>
                <c:pt idx="22667">
                  <c:v>8.4000000000000005E-2</c:v>
                </c:pt>
                <c:pt idx="22668">
                  <c:v>8.5000000000000006E-2</c:v>
                </c:pt>
                <c:pt idx="22669">
                  <c:v>8.5000000000000006E-2</c:v>
                </c:pt>
                <c:pt idx="22670">
                  <c:v>8.5000000000000006E-2</c:v>
                </c:pt>
                <c:pt idx="22671">
                  <c:v>8.5999999999999993E-2</c:v>
                </c:pt>
                <c:pt idx="22672">
                  <c:v>8.5000000000000006E-2</c:v>
                </c:pt>
                <c:pt idx="22673">
                  <c:v>8.5000000000000006E-2</c:v>
                </c:pt>
                <c:pt idx="22674">
                  <c:v>8.5000000000000006E-2</c:v>
                </c:pt>
                <c:pt idx="22675">
                  <c:v>8.5999999999999993E-2</c:v>
                </c:pt>
                <c:pt idx="22676">
                  <c:v>8.4000000000000005E-2</c:v>
                </c:pt>
                <c:pt idx="22677">
                  <c:v>8.5000000000000006E-2</c:v>
                </c:pt>
                <c:pt idx="22678">
                  <c:v>8.4000000000000005E-2</c:v>
                </c:pt>
                <c:pt idx="22679">
                  <c:v>8.4000000000000005E-2</c:v>
                </c:pt>
                <c:pt idx="22680">
                  <c:v>8.5000000000000006E-2</c:v>
                </c:pt>
                <c:pt idx="22681">
                  <c:v>8.5000000000000006E-2</c:v>
                </c:pt>
                <c:pt idx="22682">
                  <c:v>8.5999999999999993E-2</c:v>
                </c:pt>
                <c:pt idx="22683">
                  <c:v>8.5999999999999993E-2</c:v>
                </c:pt>
                <c:pt idx="22684">
                  <c:v>8.5999999999999993E-2</c:v>
                </c:pt>
                <c:pt idx="22685">
                  <c:v>8.5999999999999993E-2</c:v>
                </c:pt>
                <c:pt idx="22686">
                  <c:v>8.5999999999999993E-2</c:v>
                </c:pt>
                <c:pt idx="22687">
                  <c:v>8.5999999999999993E-2</c:v>
                </c:pt>
                <c:pt idx="22688">
                  <c:v>8.5999999999999993E-2</c:v>
                </c:pt>
                <c:pt idx="22689">
                  <c:v>8.5999999999999993E-2</c:v>
                </c:pt>
                <c:pt idx="22690">
                  <c:v>8.5000000000000006E-2</c:v>
                </c:pt>
                <c:pt idx="22691">
                  <c:v>8.5000000000000006E-2</c:v>
                </c:pt>
                <c:pt idx="22692">
                  <c:v>8.5000000000000006E-2</c:v>
                </c:pt>
                <c:pt idx="22693">
                  <c:v>8.5999999999999993E-2</c:v>
                </c:pt>
                <c:pt idx="22694">
                  <c:v>8.5999999999999993E-2</c:v>
                </c:pt>
                <c:pt idx="22695">
                  <c:v>8.5999999999999993E-2</c:v>
                </c:pt>
                <c:pt idx="22696">
                  <c:v>8.5000000000000006E-2</c:v>
                </c:pt>
                <c:pt idx="22697">
                  <c:v>8.5999999999999993E-2</c:v>
                </c:pt>
                <c:pt idx="22698">
                  <c:v>8.5000000000000006E-2</c:v>
                </c:pt>
                <c:pt idx="22699">
                  <c:v>8.5000000000000006E-2</c:v>
                </c:pt>
                <c:pt idx="22700">
                  <c:v>8.5999999999999993E-2</c:v>
                </c:pt>
                <c:pt idx="22701">
                  <c:v>8.5000000000000006E-2</c:v>
                </c:pt>
                <c:pt idx="22702">
                  <c:v>8.5000000000000006E-2</c:v>
                </c:pt>
                <c:pt idx="22703">
                  <c:v>8.5000000000000006E-2</c:v>
                </c:pt>
                <c:pt idx="22704">
                  <c:v>8.5000000000000006E-2</c:v>
                </c:pt>
                <c:pt idx="22705">
                  <c:v>8.4000000000000005E-2</c:v>
                </c:pt>
                <c:pt idx="22706">
                  <c:v>8.5000000000000006E-2</c:v>
                </c:pt>
                <c:pt idx="22707">
                  <c:v>8.5000000000000006E-2</c:v>
                </c:pt>
                <c:pt idx="22708">
                  <c:v>8.5000000000000006E-2</c:v>
                </c:pt>
                <c:pt idx="22709">
                  <c:v>8.5000000000000006E-2</c:v>
                </c:pt>
                <c:pt idx="22710">
                  <c:v>8.4000000000000005E-2</c:v>
                </c:pt>
                <c:pt idx="22711">
                  <c:v>8.5000000000000006E-2</c:v>
                </c:pt>
                <c:pt idx="22712">
                  <c:v>8.5000000000000006E-2</c:v>
                </c:pt>
                <c:pt idx="22713">
                  <c:v>8.5000000000000006E-2</c:v>
                </c:pt>
                <c:pt idx="22714">
                  <c:v>8.5000000000000006E-2</c:v>
                </c:pt>
                <c:pt idx="22715">
                  <c:v>8.5000000000000006E-2</c:v>
                </c:pt>
                <c:pt idx="22716">
                  <c:v>8.5000000000000006E-2</c:v>
                </c:pt>
                <c:pt idx="22717">
                  <c:v>8.5000000000000006E-2</c:v>
                </c:pt>
                <c:pt idx="22718">
                  <c:v>8.4000000000000005E-2</c:v>
                </c:pt>
                <c:pt idx="22719">
                  <c:v>8.4000000000000005E-2</c:v>
                </c:pt>
                <c:pt idx="22720">
                  <c:v>8.4000000000000005E-2</c:v>
                </c:pt>
                <c:pt idx="22721">
                  <c:v>8.4000000000000005E-2</c:v>
                </c:pt>
                <c:pt idx="22722">
                  <c:v>8.4000000000000005E-2</c:v>
                </c:pt>
                <c:pt idx="22723">
                  <c:v>8.4000000000000005E-2</c:v>
                </c:pt>
                <c:pt idx="22724">
                  <c:v>8.4000000000000005E-2</c:v>
                </c:pt>
                <c:pt idx="22725">
                  <c:v>8.5000000000000006E-2</c:v>
                </c:pt>
                <c:pt idx="22726">
                  <c:v>8.4000000000000005E-2</c:v>
                </c:pt>
                <c:pt idx="22727">
                  <c:v>8.4000000000000005E-2</c:v>
                </c:pt>
                <c:pt idx="22728">
                  <c:v>8.4000000000000005E-2</c:v>
                </c:pt>
                <c:pt idx="22729">
                  <c:v>8.4000000000000005E-2</c:v>
                </c:pt>
                <c:pt idx="22730">
                  <c:v>8.4000000000000005E-2</c:v>
                </c:pt>
                <c:pt idx="22731">
                  <c:v>8.4000000000000005E-2</c:v>
                </c:pt>
                <c:pt idx="22732">
                  <c:v>8.4000000000000005E-2</c:v>
                </c:pt>
                <c:pt idx="22733">
                  <c:v>8.5000000000000006E-2</c:v>
                </c:pt>
                <c:pt idx="22734">
                  <c:v>8.5000000000000006E-2</c:v>
                </c:pt>
                <c:pt idx="22735">
                  <c:v>8.5999999999999993E-2</c:v>
                </c:pt>
                <c:pt idx="22736">
                  <c:v>8.5999999999999993E-2</c:v>
                </c:pt>
                <c:pt idx="22737">
                  <c:v>8.5000000000000006E-2</c:v>
                </c:pt>
                <c:pt idx="22738">
                  <c:v>8.5999999999999993E-2</c:v>
                </c:pt>
                <c:pt idx="22739">
                  <c:v>8.5000000000000006E-2</c:v>
                </c:pt>
                <c:pt idx="22740">
                  <c:v>8.5999999999999993E-2</c:v>
                </c:pt>
                <c:pt idx="22741">
                  <c:v>8.5999999999999993E-2</c:v>
                </c:pt>
                <c:pt idx="22742">
                  <c:v>8.5000000000000006E-2</c:v>
                </c:pt>
                <c:pt idx="22743">
                  <c:v>8.5000000000000006E-2</c:v>
                </c:pt>
                <c:pt idx="22744">
                  <c:v>8.5999999999999993E-2</c:v>
                </c:pt>
                <c:pt idx="22745">
                  <c:v>8.5999999999999993E-2</c:v>
                </c:pt>
                <c:pt idx="22746">
                  <c:v>8.5999999999999993E-2</c:v>
                </c:pt>
                <c:pt idx="22747">
                  <c:v>8.5999999999999993E-2</c:v>
                </c:pt>
                <c:pt idx="22748">
                  <c:v>8.5000000000000006E-2</c:v>
                </c:pt>
                <c:pt idx="22749">
                  <c:v>8.5000000000000006E-2</c:v>
                </c:pt>
                <c:pt idx="22750">
                  <c:v>8.5000000000000006E-2</c:v>
                </c:pt>
                <c:pt idx="22751">
                  <c:v>8.5000000000000006E-2</c:v>
                </c:pt>
                <c:pt idx="22752">
                  <c:v>8.5000000000000006E-2</c:v>
                </c:pt>
                <c:pt idx="22753">
                  <c:v>8.5999999999999993E-2</c:v>
                </c:pt>
                <c:pt idx="22754">
                  <c:v>8.5999999999999993E-2</c:v>
                </c:pt>
                <c:pt idx="22755">
                  <c:v>8.5000000000000006E-2</c:v>
                </c:pt>
                <c:pt idx="22756">
                  <c:v>8.5000000000000006E-2</c:v>
                </c:pt>
                <c:pt idx="22757">
                  <c:v>8.5000000000000006E-2</c:v>
                </c:pt>
                <c:pt idx="22758">
                  <c:v>8.4000000000000005E-2</c:v>
                </c:pt>
                <c:pt idx="22759">
                  <c:v>8.5000000000000006E-2</c:v>
                </c:pt>
                <c:pt idx="22760">
                  <c:v>8.5000000000000006E-2</c:v>
                </c:pt>
                <c:pt idx="22761">
                  <c:v>8.4000000000000005E-2</c:v>
                </c:pt>
                <c:pt idx="22762">
                  <c:v>8.4000000000000005E-2</c:v>
                </c:pt>
                <c:pt idx="22763">
                  <c:v>8.4000000000000005E-2</c:v>
                </c:pt>
                <c:pt idx="22764">
                  <c:v>8.5000000000000006E-2</c:v>
                </c:pt>
                <c:pt idx="22765">
                  <c:v>8.5000000000000006E-2</c:v>
                </c:pt>
                <c:pt idx="22766">
                  <c:v>8.4000000000000005E-2</c:v>
                </c:pt>
                <c:pt idx="22767">
                  <c:v>8.5000000000000006E-2</c:v>
                </c:pt>
                <c:pt idx="22768">
                  <c:v>8.5000000000000006E-2</c:v>
                </c:pt>
                <c:pt idx="22769">
                  <c:v>8.4000000000000005E-2</c:v>
                </c:pt>
                <c:pt idx="22770">
                  <c:v>8.4000000000000005E-2</c:v>
                </c:pt>
                <c:pt idx="22771">
                  <c:v>8.5000000000000006E-2</c:v>
                </c:pt>
                <c:pt idx="22772">
                  <c:v>8.3000000000000004E-2</c:v>
                </c:pt>
                <c:pt idx="22773">
                  <c:v>8.4000000000000005E-2</c:v>
                </c:pt>
                <c:pt idx="22774">
                  <c:v>8.5000000000000006E-2</c:v>
                </c:pt>
                <c:pt idx="22775">
                  <c:v>8.4000000000000005E-2</c:v>
                </c:pt>
                <c:pt idx="22776">
                  <c:v>8.4000000000000005E-2</c:v>
                </c:pt>
                <c:pt idx="22777">
                  <c:v>8.5000000000000006E-2</c:v>
                </c:pt>
                <c:pt idx="22778">
                  <c:v>8.5000000000000006E-2</c:v>
                </c:pt>
                <c:pt idx="22779">
                  <c:v>8.5000000000000006E-2</c:v>
                </c:pt>
                <c:pt idx="22780">
                  <c:v>8.5999999999999993E-2</c:v>
                </c:pt>
                <c:pt idx="22781">
                  <c:v>8.5999999999999993E-2</c:v>
                </c:pt>
                <c:pt idx="22782">
                  <c:v>8.5999999999999993E-2</c:v>
                </c:pt>
                <c:pt idx="22783">
                  <c:v>8.5999999999999993E-2</c:v>
                </c:pt>
                <c:pt idx="22784">
                  <c:v>8.5999999999999993E-2</c:v>
                </c:pt>
                <c:pt idx="22785">
                  <c:v>8.5999999999999993E-2</c:v>
                </c:pt>
                <c:pt idx="22786">
                  <c:v>8.5999999999999993E-2</c:v>
                </c:pt>
                <c:pt idx="22787">
                  <c:v>8.5999999999999993E-2</c:v>
                </c:pt>
                <c:pt idx="22788">
                  <c:v>8.6999999999999994E-2</c:v>
                </c:pt>
                <c:pt idx="22789">
                  <c:v>8.5999999999999993E-2</c:v>
                </c:pt>
                <c:pt idx="22790">
                  <c:v>8.6999999999999994E-2</c:v>
                </c:pt>
                <c:pt idx="22791">
                  <c:v>8.5999999999999993E-2</c:v>
                </c:pt>
                <c:pt idx="22792">
                  <c:v>8.6999999999999994E-2</c:v>
                </c:pt>
                <c:pt idx="22793">
                  <c:v>8.6999999999999994E-2</c:v>
                </c:pt>
                <c:pt idx="22794">
                  <c:v>8.6999999999999994E-2</c:v>
                </c:pt>
                <c:pt idx="22795">
                  <c:v>8.6999999999999994E-2</c:v>
                </c:pt>
                <c:pt idx="22796">
                  <c:v>8.6999999999999994E-2</c:v>
                </c:pt>
                <c:pt idx="22797">
                  <c:v>8.6999999999999994E-2</c:v>
                </c:pt>
                <c:pt idx="22798">
                  <c:v>8.6999999999999994E-2</c:v>
                </c:pt>
                <c:pt idx="22799">
                  <c:v>8.6999999999999994E-2</c:v>
                </c:pt>
                <c:pt idx="22800">
                  <c:v>8.6999999999999994E-2</c:v>
                </c:pt>
                <c:pt idx="22801">
                  <c:v>8.5999999999999993E-2</c:v>
                </c:pt>
                <c:pt idx="22802">
                  <c:v>8.5999999999999993E-2</c:v>
                </c:pt>
                <c:pt idx="22803">
                  <c:v>8.5999999999999993E-2</c:v>
                </c:pt>
                <c:pt idx="22804">
                  <c:v>8.5999999999999993E-2</c:v>
                </c:pt>
                <c:pt idx="22805">
                  <c:v>8.6999999999999994E-2</c:v>
                </c:pt>
                <c:pt idx="22806">
                  <c:v>8.6999999999999994E-2</c:v>
                </c:pt>
                <c:pt idx="22807">
                  <c:v>8.6999999999999994E-2</c:v>
                </c:pt>
                <c:pt idx="22808">
                  <c:v>8.6999999999999994E-2</c:v>
                </c:pt>
                <c:pt idx="22809">
                  <c:v>8.6999999999999994E-2</c:v>
                </c:pt>
                <c:pt idx="22810">
                  <c:v>8.6999999999999994E-2</c:v>
                </c:pt>
                <c:pt idx="22811">
                  <c:v>8.6999999999999994E-2</c:v>
                </c:pt>
                <c:pt idx="22812">
                  <c:v>8.6999999999999994E-2</c:v>
                </c:pt>
                <c:pt idx="22813">
                  <c:v>8.6999999999999994E-2</c:v>
                </c:pt>
                <c:pt idx="22814">
                  <c:v>8.6999999999999994E-2</c:v>
                </c:pt>
                <c:pt idx="22815">
                  <c:v>8.6999999999999994E-2</c:v>
                </c:pt>
                <c:pt idx="22816">
                  <c:v>8.6999999999999994E-2</c:v>
                </c:pt>
                <c:pt idx="22817">
                  <c:v>8.6999999999999994E-2</c:v>
                </c:pt>
                <c:pt idx="22818">
                  <c:v>8.6999999999999994E-2</c:v>
                </c:pt>
                <c:pt idx="22819">
                  <c:v>8.6999999999999994E-2</c:v>
                </c:pt>
                <c:pt idx="22820">
                  <c:v>8.6999999999999994E-2</c:v>
                </c:pt>
                <c:pt idx="22821">
                  <c:v>8.6999999999999994E-2</c:v>
                </c:pt>
                <c:pt idx="22822">
                  <c:v>8.6999999999999994E-2</c:v>
                </c:pt>
                <c:pt idx="22823">
                  <c:v>8.7999999999999995E-2</c:v>
                </c:pt>
                <c:pt idx="22824">
                  <c:v>8.6999999999999994E-2</c:v>
                </c:pt>
                <c:pt idx="22825">
                  <c:v>8.5999999999999993E-2</c:v>
                </c:pt>
                <c:pt idx="22826">
                  <c:v>8.5999999999999993E-2</c:v>
                </c:pt>
                <c:pt idx="22827">
                  <c:v>8.6999999999999994E-2</c:v>
                </c:pt>
                <c:pt idx="22828">
                  <c:v>8.5999999999999993E-2</c:v>
                </c:pt>
                <c:pt idx="22829">
                  <c:v>8.5999999999999993E-2</c:v>
                </c:pt>
                <c:pt idx="22830">
                  <c:v>8.5999999999999993E-2</c:v>
                </c:pt>
                <c:pt idx="22831">
                  <c:v>8.5999999999999993E-2</c:v>
                </c:pt>
                <c:pt idx="22832">
                  <c:v>8.6999999999999994E-2</c:v>
                </c:pt>
                <c:pt idx="22833">
                  <c:v>8.5999999999999993E-2</c:v>
                </c:pt>
                <c:pt idx="22834">
                  <c:v>8.5999999999999993E-2</c:v>
                </c:pt>
                <c:pt idx="22835">
                  <c:v>8.5999999999999993E-2</c:v>
                </c:pt>
                <c:pt idx="22836">
                  <c:v>8.5999999999999993E-2</c:v>
                </c:pt>
                <c:pt idx="22837">
                  <c:v>8.5999999999999993E-2</c:v>
                </c:pt>
                <c:pt idx="22838">
                  <c:v>8.5999999999999993E-2</c:v>
                </c:pt>
                <c:pt idx="22839">
                  <c:v>8.5999999999999993E-2</c:v>
                </c:pt>
                <c:pt idx="22840">
                  <c:v>8.6999999999999994E-2</c:v>
                </c:pt>
                <c:pt idx="22841">
                  <c:v>8.5999999999999993E-2</c:v>
                </c:pt>
                <c:pt idx="22842">
                  <c:v>8.5999999999999993E-2</c:v>
                </c:pt>
                <c:pt idx="22843">
                  <c:v>8.6999999999999994E-2</c:v>
                </c:pt>
                <c:pt idx="22844">
                  <c:v>8.6999999999999994E-2</c:v>
                </c:pt>
                <c:pt idx="22845">
                  <c:v>8.5999999999999993E-2</c:v>
                </c:pt>
                <c:pt idx="22846">
                  <c:v>8.5999999999999993E-2</c:v>
                </c:pt>
                <c:pt idx="22847">
                  <c:v>8.5999999999999993E-2</c:v>
                </c:pt>
                <c:pt idx="22848">
                  <c:v>8.5999999999999993E-2</c:v>
                </c:pt>
                <c:pt idx="22849">
                  <c:v>8.5999999999999993E-2</c:v>
                </c:pt>
                <c:pt idx="22850">
                  <c:v>8.5999999999999993E-2</c:v>
                </c:pt>
                <c:pt idx="22851">
                  <c:v>8.5999999999999993E-2</c:v>
                </c:pt>
                <c:pt idx="22852">
                  <c:v>8.5999999999999993E-2</c:v>
                </c:pt>
                <c:pt idx="22853">
                  <c:v>8.5999999999999993E-2</c:v>
                </c:pt>
                <c:pt idx="22854">
                  <c:v>8.5999999999999993E-2</c:v>
                </c:pt>
                <c:pt idx="22855">
                  <c:v>8.5999999999999993E-2</c:v>
                </c:pt>
                <c:pt idx="22856">
                  <c:v>8.5999999999999993E-2</c:v>
                </c:pt>
                <c:pt idx="22857">
                  <c:v>8.5999999999999993E-2</c:v>
                </c:pt>
                <c:pt idx="22858">
                  <c:v>8.5999999999999993E-2</c:v>
                </c:pt>
                <c:pt idx="22859">
                  <c:v>8.5999999999999993E-2</c:v>
                </c:pt>
                <c:pt idx="22860">
                  <c:v>8.5999999999999993E-2</c:v>
                </c:pt>
                <c:pt idx="22861">
                  <c:v>8.5999999999999993E-2</c:v>
                </c:pt>
                <c:pt idx="22862">
                  <c:v>8.5999999999999993E-2</c:v>
                </c:pt>
                <c:pt idx="22863">
                  <c:v>8.5000000000000006E-2</c:v>
                </c:pt>
                <c:pt idx="22864">
                  <c:v>8.5000000000000006E-2</c:v>
                </c:pt>
                <c:pt idx="22865">
                  <c:v>8.6999999999999994E-2</c:v>
                </c:pt>
                <c:pt idx="22866">
                  <c:v>8.6999999999999994E-2</c:v>
                </c:pt>
                <c:pt idx="22867">
                  <c:v>8.6999999999999994E-2</c:v>
                </c:pt>
                <c:pt idx="22868">
                  <c:v>8.5999999999999993E-2</c:v>
                </c:pt>
                <c:pt idx="22869">
                  <c:v>8.5999999999999993E-2</c:v>
                </c:pt>
                <c:pt idx="22870">
                  <c:v>8.5999999999999993E-2</c:v>
                </c:pt>
                <c:pt idx="22871">
                  <c:v>8.5999999999999993E-2</c:v>
                </c:pt>
                <c:pt idx="22872">
                  <c:v>8.5999999999999993E-2</c:v>
                </c:pt>
                <c:pt idx="22873">
                  <c:v>8.6999999999999994E-2</c:v>
                </c:pt>
                <c:pt idx="22874">
                  <c:v>8.5999999999999993E-2</c:v>
                </c:pt>
                <c:pt idx="22875">
                  <c:v>8.6999999999999994E-2</c:v>
                </c:pt>
                <c:pt idx="22876">
                  <c:v>8.6999999999999994E-2</c:v>
                </c:pt>
                <c:pt idx="22877">
                  <c:v>8.6999999999999994E-2</c:v>
                </c:pt>
                <c:pt idx="22878">
                  <c:v>8.6999999999999994E-2</c:v>
                </c:pt>
                <c:pt idx="22879">
                  <c:v>8.5999999999999993E-2</c:v>
                </c:pt>
                <c:pt idx="22880">
                  <c:v>8.5999999999999993E-2</c:v>
                </c:pt>
                <c:pt idx="22881">
                  <c:v>8.5999999999999993E-2</c:v>
                </c:pt>
                <c:pt idx="22882">
                  <c:v>8.5999999999999993E-2</c:v>
                </c:pt>
                <c:pt idx="22883">
                  <c:v>8.5999999999999993E-2</c:v>
                </c:pt>
                <c:pt idx="22884">
                  <c:v>8.5999999999999993E-2</c:v>
                </c:pt>
                <c:pt idx="22885">
                  <c:v>8.5999999999999993E-2</c:v>
                </c:pt>
                <c:pt idx="22886">
                  <c:v>8.5000000000000006E-2</c:v>
                </c:pt>
                <c:pt idx="22887">
                  <c:v>8.5999999999999993E-2</c:v>
                </c:pt>
                <c:pt idx="22888">
                  <c:v>8.5000000000000006E-2</c:v>
                </c:pt>
                <c:pt idx="22889">
                  <c:v>8.5000000000000006E-2</c:v>
                </c:pt>
                <c:pt idx="22890">
                  <c:v>8.5000000000000006E-2</c:v>
                </c:pt>
                <c:pt idx="22891">
                  <c:v>8.5000000000000006E-2</c:v>
                </c:pt>
                <c:pt idx="22892">
                  <c:v>8.5999999999999993E-2</c:v>
                </c:pt>
                <c:pt idx="22893">
                  <c:v>8.5999999999999993E-2</c:v>
                </c:pt>
                <c:pt idx="22894">
                  <c:v>8.5000000000000006E-2</c:v>
                </c:pt>
                <c:pt idx="22895">
                  <c:v>8.5999999999999993E-2</c:v>
                </c:pt>
                <c:pt idx="22896">
                  <c:v>8.5000000000000006E-2</c:v>
                </c:pt>
                <c:pt idx="22897">
                  <c:v>8.5000000000000006E-2</c:v>
                </c:pt>
                <c:pt idx="22898">
                  <c:v>8.4000000000000005E-2</c:v>
                </c:pt>
                <c:pt idx="22899">
                  <c:v>8.5999999999999993E-2</c:v>
                </c:pt>
                <c:pt idx="22900">
                  <c:v>8.5000000000000006E-2</c:v>
                </c:pt>
                <c:pt idx="22901">
                  <c:v>8.5000000000000006E-2</c:v>
                </c:pt>
                <c:pt idx="22902">
                  <c:v>8.5000000000000006E-2</c:v>
                </c:pt>
                <c:pt idx="22903">
                  <c:v>8.5999999999999993E-2</c:v>
                </c:pt>
                <c:pt idx="22904">
                  <c:v>8.5000000000000006E-2</c:v>
                </c:pt>
                <c:pt idx="22905">
                  <c:v>8.5000000000000006E-2</c:v>
                </c:pt>
                <c:pt idx="22906">
                  <c:v>8.5000000000000006E-2</c:v>
                </c:pt>
                <c:pt idx="22907">
                  <c:v>8.5999999999999993E-2</c:v>
                </c:pt>
                <c:pt idx="22908">
                  <c:v>8.5000000000000006E-2</c:v>
                </c:pt>
                <c:pt idx="22909">
                  <c:v>8.5999999999999993E-2</c:v>
                </c:pt>
                <c:pt idx="22910">
                  <c:v>8.5000000000000006E-2</c:v>
                </c:pt>
                <c:pt idx="22911">
                  <c:v>8.5000000000000006E-2</c:v>
                </c:pt>
                <c:pt idx="22912">
                  <c:v>8.5000000000000006E-2</c:v>
                </c:pt>
                <c:pt idx="22913">
                  <c:v>8.5000000000000006E-2</c:v>
                </c:pt>
                <c:pt idx="22914">
                  <c:v>8.5000000000000006E-2</c:v>
                </c:pt>
                <c:pt idx="22915">
                  <c:v>8.5000000000000006E-2</c:v>
                </c:pt>
                <c:pt idx="22916">
                  <c:v>8.5999999999999993E-2</c:v>
                </c:pt>
                <c:pt idx="22917">
                  <c:v>8.5999999999999993E-2</c:v>
                </c:pt>
                <c:pt idx="22918">
                  <c:v>8.5999999999999993E-2</c:v>
                </c:pt>
                <c:pt idx="22919">
                  <c:v>8.6999999999999994E-2</c:v>
                </c:pt>
                <c:pt idx="22920">
                  <c:v>8.5999999999999993E-2</c:v>
                </c:pt>
                <c:pt idx="22921">
                  <c:v>8.6999999999999994E-2</c:v>
                </c:pt>
                <c:pt idx="22922">
                  <c:v>8.6999999999999994E-2</c:v>
                </c:pt>
                <c:pt idx="22923">
                  <c:v>8.6999999999999994E-2</c:v>
                </c:pt>
                <c:pt idx="22924">
                  <c:v>8.6999999999999994E-2</c:v>
                </c:pt>
                <c:pt idx="22925">
                  <c:v>8.6999999999999994E-2</c:v>
                </c:pt>
                <c:pt idx="22926">
                  <c:v>8.6999999999999994E-2</c:v>
                </c:pt>
                <c:pt idx="22927">
                  <c:v>8.6999999999999994E-2</c:v>
                </c:pt>
                <c:pt idx="22928">
                  <c:v>8.6999999999999994E-2</c:v>
                </c:pt>
                <c:pt idx="22929">
                  <c:v>8.7999999999999995E-2</c:v>
                </c:pt>
                <c:pt idx="22930">
                  <c:v>8.7999999999999995E-2</c:v>
                </c:pt>
                <c:pt idx="22931">
                  <c:v>8.6999999999999994E-2</c:v>
                </c:pt>
                <c:pt idx="22932">
                  <c:v>8.6999999999999994E-2</c:v>
                </c:pt>
                <c:pt idx="22933">
                  <c:v>8.7999999999999995E-2</c:v>
                </c:pt>
                <c:pt idx="22934">
                  <c:v>8.6999999999999994E-2</c:v>
                </c:pt>
                <c:pt idx="22935">
                  <c:v>8.6999999999999994E-2</c:v>
                </c:pt>
                <c:pt idx="22936">
                  <c:v>8.7999999999999995E-2</c:v>
                </c:pt>
                <c:pt idx="22937">
                  <c:v>8.6999999999999994E-2</c:v>
                </c:pt>
                <c:pt idx="22938">
                  <c:v>8.6999999999999994E-2</c:v>
                </c:pt>
                <c:pt idx="22939">
                  <c:v>8.7999999999999995E-2</c:v>
                </c:pt>
                <c:pt idx="22940">
                  <c:v>8.7999999999999995E-2</c:v>
                </c:pt>
                <c:pt idx="22941">
                  <c:v>8.6999999999999994E-2</c:v>
                </c:pt>
                <c:pt idx="22942">
                  <c:v>8.6999999999999994E-2</c:v>
                </c:pt>
                <c:pt idx="22943">
                  <c:v>8.6999999999999994E-2</c:v>
                </c:pt>
                <c:pt idx="22944">
                  <c:v>8.6999999999999994E-2</c:v>
                </c:pt>
                <c:pt idx="22945">
                  <c:v>8.7999999999999995E-2</c:v>
                </c:pt>
                <c:pt idx="22946">
                  <c:v>8.7999999999999995E-2</c:v>
                </c:pt>
                <c:pt idx="22947">
                  <c:v>8.6999999999999994E-2</c:v>
                </c:pt>
                <c:pt idx="22948">
                  <c:v>8.7999999999999995E-2</c:v>
                </c:pt>
                <c:pt idx="22949">
                  <c:v>8.7999999999999995E-2</c:v>
                </c:pt>
                <c:pt idx="22950">
                  <c:v>8.6999999999999994E-2</c:v>
                </c:pt>
                <c:pt idx="22951">
                  <c:v>8.6999999999999994E-2</c:v>
                </c:pt>
                <c:pt idx="22952">
                  <c:v>8.5999999999999993E-2</c:v>
                </c:pt>
                <c:pt idx="22953">
                  <c:v>8.6999999999999994E-2</c:v>
                </c:pt>
                <c:pt idx="22954">
                  <c:v>8.6999999999999994E-2</c:v>
                </c:pt>
                <c:pt idx="22955">
                  <c:v>8.6999999999999994E-2</c:v>
                </c:pt>
                <c:pt idx="22956">
                  <c:v>8.6999999999999994E-2</c:v>
                </c:pt>
                <c:pt idx="22957">
                  <c:v>8.6999999999999994E-2</c:v>
                </c:pt>
                <c:pt idx="22958">
                  <c:v>8.6999999999999994E-2</c:v>
                </c:pt>
                <c:pt idx="22959">
                  <c:v>8.6999999999999994E-2</c:v>
                </c:pt>
                <c:pt idx="22960">
                  <c:v>8.6999999999999994E-2</c:v>
                </c:pt>
                <c:pt idx="22961">
                  <c:v>8.6999999999999994E-2</c:v>
                </c:pt>
                <c:pt idx="22962">
                  <c:v>8.5999999999999993E-2</c:v>
                </c:pt>
                <c:pt idx="22963">
                  <c:v>8.6999999999999994E-2</c:v>
                </c:pt>
                <c:pt idx="22964">
                  <c:v>8.6999999999999994E-2</c:v>
                </c:pt>
                <c:pt idx="22965">
                  <c:v>8.6999999999999994E-2</c:v>
                </c:pt>
                <c:pt idx="22966">
                  <c:v>8.5999999999999993E-2</c:v>
                </c:pt>
                <c:pt idx="22967">
                  <c:v>8.6999999999999994E-2</c:v>
                </c:pt>
                <c:pt idx="22968">
                  <c:v>8.6999999999999994E-2</c:v>
                </c:pt>
                <c:pt idx="22969">
                  <c:v>8.5999999999999993E-2</c:v>
                </c:pt>
                <c:pt idx="22970">
                  <c:v>8.5999999999999993E-2</c:v>
                </c:pt>
                <c:pt idx="22971">
                  <c:v>8.6999999999999994E-2</c:v>
                </c:pt>
                <c:pt idx="22972">
                  <c:v>8.6999999999999994E-2</c:v>
                </c:pt>
                <c:pt idx="22973">
                  <c:v>8.6999999999999994E-2</c:v>
                </c:pt>
                <c:pt idx="22974">
                  <c:v>8.5999999999999993E-2</c:v>
                </c:pt>
                <c:pt idx="22975">
                  <c:v>8.5999999999999993E-2</c:v>
                </c:pt>
                <c:pt idx="22976">
                  <c:v>8.5999999999999993E-2</c:v>
                </c:pt>
                <c:pt idx="22977">
                  <c:v>8.5999999999999993E-2</c:v>
                </c:pt>
                <c:pt idx="22978">
                  <c:v>8.5999999999999993E-2</c:v>
                </c:pt>
                <c:pt idx="22979">
                  <c:v>8.5999999999999993E-2</c:v>
                </c:pt>
                <c:pt idx="22980">
                  <c:v>8.5999999999999993E-2</c:v>
                </c:pt>
                <c:pt idx="22981">
                  <c:v>8.5999999999999993E-2</c:v>
                </c:pt>
                <c:pt idx="22982">
                  <c:v>8.6999999999999994E-2</c:v>
                </c:pt>
                <c:pt idx="22983">
                  <c:v>8.5000000000000006E-2</c:v>
                </c:pt>
                <c:pt idx="22984">
                  <c:v>8.4000000000000005E-2</c:v>
                </c:pt>
                <c:pt idx="22985">
                  <c:v>8.5000000000000006E-2</c:v>
                </c:pt>
                <c:pt idx="22986">
                  <c:v>8.5999999999999993E-2</c:v>
                </c:pt>
                <c:pt idx="22987">
                  <c:v>8.5000000000000006E-2</c:v>
                </c:pt>
                <c:pt idx="22988">
                  <c:v>8.5000000000000006E-2</c:v>
                </c:pt>
                <c:pt idx="22989">
                  <c:v>8.5000000000000006E-2</c:v>
                </c:pt>
                <c:pt idx="22990">
                  <c:v>8.5000000000000006E-2</c:v>
                </c:pt>
                <c:pt idx="22991">
                  <c:v>8.5999999999999993E-2</c:v>
                </c:pt>
                <c:pt idx="22992">
                  <c:v>8.5000000000000006E-2</c:v>
                </c:pt>
                <c:pt idx="22993">
                  <c:v>8.5000000000000006E-2</c:v>
                </c:pt>
                <c:pt idx="22994">
                  <c:v>8.5999999999999993E-2</c:v>
                </c:pt>
                <c:pt idx="22995">
                  <c:v>8.5000000000000006E-2</c:v>
                </c:pt>
                <c:pt idx="22996">
                  <c:v>8.5000000000000006E-2</c:v>
                </c:pt>
                <c:pt idx="22997">
                  <c:v>8.5000000000000006E-2</c:v>
                </c:pt>
                <c:pt idx="22998">
                  <c:v>8.5000000000000006E-2</c:v>
                </c:pt>
                <c:pt idx="22999">
                  <c:v>8.4000000000000005E-2</c:v>
                </c:pt>
                <c:pt idx="23000">
                  <c:v>8.5000000000000006E-2</c:v>
                </c:pt>
                <c:pt idx="23001">
                  <c:v>8.5000000000000006E-2</c:v>
                </c:pt>
                <c:pt idx="23002">
                  <c:v>8.5000000000000006E-2</c:v>
                </c:pt>
                <c:pt idx="23003">
                  <c:v>8.4000000000000005E-2</c:v>
                </c:pt>
                <c:pt idx="23004">
                  <c:v>8.4000000000000005E-2</c:v>
                </c:pt>
                <c:pt idx="23005">
                  <c:v>8.5000000000000006E-2</c:v>
                </c:pt>
                <c:pt idx="23006">
                  <c:v>8.5999999999999993E-2</c:v>
                </c:pt>
                <c:pt idx="23007">
                  <c:v>8.5000000000000006E-2</c:v>
                </c:pt>
                <c:pt idx="23008">
                  <c:v>8.5000000000000006E-2</c:v>
                </c:pt>
                <c:pt idx="23009">
                  <c:v>8.5999999999999993E-2</c:v>
                </c:pt>
                <c:pt idx="23010">
                  <c:v>8.5999999999999993E-2</c:v>
                </c:pt>
                <c:pt idx="23011">
                  <c:v>8.5999999999999993E-2</c:v>
                </c:pt>
                <c:pt idx="23012">
                  <c:v>8.6999999999999994E-2</c:v>
                </c:pt>
                <c:pt idx="23013">
                  <c:v>8.5999999999999993E-2</c:v>
                </c:pt>
                <c:pt idx="23014">
                  <c:v>8.5999999999999993E-2</c:v>
                </c:pt>
                <c:pt idx="23015">
                  <c:v>8.5999999999999993E-2</c:v>
                </c:pt>
                <c:pt idx="23016">
                  <c:v>8.6999999999999994E-2</c:v>
                </c:pt>
                <c:pt idx="23017">
                  <c:v>8.6999999999999994E-2</c:v>
                </c:pt>
                <c:pt idx="23018">
                  <c:v>8.5999999999999993E-2</c:v>
                </c:pt>
                <c:pt idx="23019">
                  <c:v>8.6999999999999994E-2</c:v>
                </c:pt>
                <c:pt idx="23020">
                  <c:v>8.5999999999999993E-2</c:v>
                </c:pt>
                <c:pt idx="23021">
                  <c:v>8.5999999999999993E-2</c:v>
                </c:pt>
                <c:pt idx="23022">
                  <c:v>8.6999999999999994E-2</c:v>
                </c:pt>
                <c:pt idx="23023">
                  <c:v>8.6999999999999994E-2</c:v>
                </c:pt>
                <c:pt idx="23024">
                  <c:v>8.6999999999999994E-2</c:v>
                </c:pt>
                <c:pt idx="23025">
                  <c:v>8.5999999999999993E-2</c:v>
                </c:pt>
                <c:pt idx="23026">
                  <c:v>8.5999999999999993E-2</c:v>
                </c:pt>
                <c:pt idx="23027">
                  <c:v>8.5999999999999993E-2</c:v>
                </c:pt>
                <c:pt idx="23028">
                  <c:v>8.5999999999999993E-2</c:v>
                </c:pt>
                <c:pt idx="23029">
                  <c:v>8.5999999999999993E-2</c:v>
                </c:pt>
                <c:pt idx="23030">
                  <c:v>8.6999999999999994E-2</c:v>
                </c:pt>
                <c:pt idx="23031">
                  <c:v>8.5999999999999993E-2</c:v>
                </c:pt>
                <c:pt idx="23032">
                  <c:v>8.5000000000000006E-2</c:v>
                </c:pt>
                <c:pt idx="23033">
                  <c:v>8.5999999999999993E-2</c:v>
                </c:pt>
                <c:pt idx="23034">
                  <c:v>8.6999999999999994E-2</c:v>
                </c:pt>
                <c:pt idx="23035">
                  <c:v>8.5999999999999993E-2</c:v>
                </c:pt>
                <c:pt idx="23036">
                  <c:v>8.5999999999999993E-2</c:v>
                </c:pt>
                <c:pt idx="23037">
                  <c:v>8.5999999999999993E-2</c:v>
                </c:pt>
                <c:pt idx="23038">
                  <c:v>8.5999999999999993E-2</c:v>
                </c:pt>
                <c:pt idx="23039">
                  <c:v>8.5000000000000006E-2</c:v>
                </c:pt>
                <c:pt idx="23040">
                  <c:v>8.5999999999999993E-2</c:v>
                </c:pt>
                <c:pt idx="23041">
                  <c:v>8.5999999999999993E-2</c:v>
                </c:pt>
                <c:pt idx="23042">
                  <c:v>8.5000000000000006E-2</c:v>
                </c:pt>
                <c:pt idx="23043">
                  <c:v>8.5000000000000006E-2</c:v>
                </c:pt>
                <c:pt idx="23044">
                  <c:v>8.5000000000000006E-2</c:v>
                </c:pt>
                <c:pt idx="23045">
                  <c:v>8.5999999999999993E-2</c:v>
                </c:pt>
                <c:pt idx="23046">
                  <c:v>8.5000000000000006E-2</c:v>
                </c:pt>
                <c:pt idx="23047">
                  <c:v>8.5000000000000006E-2</c:v>
                </c:pt>
                <c:pt idx="23048">
                  <c:v>8.5000000000000006E-2</c:v>
                </c:pt>
                <c:pt idx="23049">
                  <c:v>8.5000000000000006E-2</c:v>
                </c:pt>
                <c:pt idx="23050">
                  <c:v>8.5999999999999993E-2</c:v>
                </c:pt>
                <c:pt idx="23051">
                  <c:v>8.5000000000000006E-2</c:v>
                </c:pt>
                <c:pt idx="23052">
                  <c:v>8.5000000000000006E-2</c:v>
                </c:pt>
                <c:pt idx="23053">
                  <c:v>8.4000000000000005E-2</c:v>
                </c:pt>
                <c:pt idx="23054">
                  <c:v>8.5000000000000006E-2</c:v>
                </c:pt>
                <c:pt idx="23055">
                  <c:v>8.4000000000000005E-2</c:v>
                </c:pt>
                <c:pt idx="23056">
                  <c:v>8.4000000000000005E-2</c:v>
                </c:pt>
                <c:pt idx="23057">
                  <c:v>8.5000000000000006E-2</c:v>
                </c:pt>
                <c:pt idx="23058">
                  <c:v>8.5000000000000006E-2</c:v>
                </c:pt>
                <c:pt idx="23059">
                  <c:v>8.4000000000000005E-2</c:v>
                </c:pt>
                <c:pt idx="23060">
                  <c:v>8.4000000000000005E-2</c:v>
                </c:pt>
                <c:pt idx="23061">
                  <c:v>8.5000000000000006E-2</c:v>
                </c:pt>
                <c:pt idx="23062">
                  <c:v>8.4000000000000005E-2</c:v>
                </c:pt>
                <c:pt idx="23063">
                  <c:v>8.4000000000000005E-2</c:v>
                </c:pt>
                <c:pt idx="23064">
                  <c:v>8.3000000000000004E-2</c:v>
                </c:pt>
                <c:pt idx="23065">
                  <c:v>8.3000000000000004E-2</c:v>
                </c:pt>
                <c:pt idx="23066">
                  <c:v>8.3000000000000004E-2</c:v>
                </c:pt>
                <c:pt idx="23067">
                  <c:v>8.4000000000000005E-2</c:v>
                </c:pt>
                <c:pt idx="23068">
                  <c:v>8.4000000000000005E-2</c:v>
                </c:pt>
                <c:pt idx="23069">
                  <c:v>8.3000000000000004E-2</c:v>
                </c:pt>
                <c:pt idx="23070">
                  <c:v>8.3000000000000004E-2</c:v>
                </c:pt>
                <c:pt idx="23071">
                  <c:v>8.4000000000000005E-2</c:v>
                </c:pt>
                <c:pt idx="23072">
                  <c:v>8.4000000000000005E-2</c:v>
                </c:pt>
                <c:pt idx="23073">
                  <c:v>8.3000000000000004E-2</c:v>
                </c:pt>
                <c:pt idx="23074">
                  <c:v>8.3000000000000004E-2</c:v>
                </c:pt>
                <c:pt idx="23075">
                  <c:v>8.3000000000000004E-2</c:v>
                </c:pt>
                <c:pt idx="23076">
                  <c:v>8.4000000000000005E-2</c:v>
                </c:pt>
                <c:pt idx="23077">
                  <c:v>8.3000000000000004E-2</c:v>
                </c:pt>
                <c:pt idx="23078">
                  <c:v>8.3000000000000004E-2</c:v>
                </c:pt>
                <c:pt idx="23079">
                  <c:v>8.3000000000000004E-2</c:v>
                </c:pt>
                <c:pt idx="23080">
                  <c:v>8.4000000000000005E-2</c:v>
                </c:pt>
                <c:pt idx="23081">
                  <c:v>8.3000000000000004E-2</c:v>
                </c:pt>
                <c:pt idx="23082">
                  <c:v>8.4000000000000005E-2</c:v>
                </c:pt>
                <c:pt idx="23083">
                  <c:v>8.3000000000000004E-2</c:v>
                </c:pt>
                <c:pt idx="23084">
                  <c:v>8.3000000000000004E-2</c:v>
                </c:pt>
                <c:pt idx="23085">
                  <c:v>8.3000000000000004E-2</c:v>
                </c:pt>
                <c:pt idx="23086">
                  <c:v>8.3000000000000004E-2</c:v>
                </c:pt>
                <c:pt idx="23087">
                  <c:v>8.3000000000000004E-2</c:v>
                </c:pt>
                <c:pt idx="23088">
                  <c:v>8.2000000000000003E-2</c:v>
                </c:pt>
                <c:pt idx="23089">
                  <c:v>8.3000000000000004E-2</c:v>
                </c:pt>
                <c:pt idx="23090">
                  <c:v>8.3000000000000004E-2</c:v>
                </c:pt>
                <c:pt idx="23091">
                  <c:v>8.4000000000000005E-2</c:v>
                </c:pt>
                <c:pt idx="23092">
                  <c:v>8.4000000000000005E-2</c:v>
                </c:pt>
                <c:pt idx="23093">
                  <c:v>8.5000000000000006E-2</c:v>
                </c:pt>
                <c:pt idx="23094">
                  <c:v>8.5000000000000006E-2</c:v>
                </c:pt>
                <c:pt idx="23095">
                  <c:v>8.5000000000000006E-2</c:v>
                </c:pt>
                <c:pt idx="23096">
                  <c:v>8.5000000000000006E-2</c:v>
                </c:pt>
                <c:pt idx="23097">
                  <c:v>8.5000000000000006E-2</c:v>
                </c:pt>
                <c:pt idx="23098">
                  <c:v>8.5000000000000006E-2</c:v>
                </c:pt>
                <c:pt idx="23099">
                  <c:v>8.5000000000000006E-2</c:v>
                </c:pt>
                <c:pt idx="23100">
                  <c:v>8.5000000000000006E-2</c:v>
                </c:pt>
                <c:pt idx="23101">
                  <c:v>8.5000000000000006E-2</c:v>
                </c:pt>
                <c:pt idx="23102">
                  <c:v>8.5000000000000006E-2</c:v>
                </c:pt>
                <c:pt idx="23103">
                  <c:v>8.5000000000000006E-2</c:v>
                </c:pt>
                <c:pt idx="23104">
                  <c:v>8.5999999999999993E-2</c:v>
                </c:pt>
                <c:pt idx="23105">
                  <c:v>8.5000000000000006E-2</c:v>
                </c:pt>
                <c:pt idx="23106">
                  <c:v>8.5000000000000006E-2</c:v>
                </c:pt>
                <c:pt idx="23107">
                  <c:v>8.5999999999999993E-2</c:v>
                </c:pt>
                <c:pt idx="23108">
                  <c:v>8.5000000000000006E-2</c:v>
                </c:pt>
                <c:pt idx="23109">
                  <c:v>8.5000000000000006E-2</c:v>
                </c:pt>
                <c:pt idx="23110">
                  <c:v>8.5000000000000006E-2</c:v>
                </c:pt>
                <c:pt idx="23111">
                  <c:v>8.5000000000000006E-2</c:v>
                </c:pt>
                <c:pt idx="23112">
                  <c:v>8.5000000000000006E-2</c:v>
                </c:pt>
                <c:pt idx="23113">
                  <c:v>8.5000000000000006E-2</c:v>
                </c:pt>
                <c:pt idx="23114">
                  <c:v>8.4000000000000005E-2</c:v>
                </c:pt>
                <c:pt idx="23115">
                  <c:v>8.5000000000000006E-2</c:v>
                </c:pt>
                <c:pt idx="23116">
                  <c:v>8.4000000000000005E-2</c:v>
                </c:pt>
                <c:pt idx="23117">
                  <c:v>8.5000000000000006E-2</c:v>
                </c:pt>
                <c:pt idx="23118">
                  <c:v>8.5000000000000006E-2</c:v>
                </c:pt>
                <c:pt idx="23119">
                  <c:v>8.4000000000000005E-2</c:v>
                </c:pt>
                <c:pt idx="23120">
                  <c:v>8.4000000000000005E-2</c:v>
                </c:pt>
                <c:pt idx="23121">
                  <c:v>8.4000000000000005E-2</c:v>
                </c:pt>
                <c:pt idx="23122">
                  <c:v>8.4000000000000005E-2</c:v>
                </c:pt>
                <c:pt idx="23123">
                  <c:v>8.4000000000000005E-2</c:v>
                </c:pt>
                <c:pt idx="23124">
                  <c:v>8.4000000000000005E-2</c:v>
                </c:pt>
                <c:pt idx="23125">
                  <c:v>8.4000000000000005E-2</c:v>
                </c:pt>
                <c:pt idx="23126">
                  <c:v>8.4000000000000005E-2</c:v>
                </c:pt>
                <c:pt idx="23127">
                  <c:v>8.4000000000000005E-2</c:v>
                </c:pt>
                <c:pt idx="23128">
                  <c:v>8.4000000000000005E-2</c:v>
                </c:pt>
                <c:pt idx="23129">
                  <c:v>8.5000000000000006E-2</c:v>
                </c:pt>
                <c:pt idx="23130">
                  <c:v>8.4000000000000005E-2</c:v>
                </c:pt>
                <c:pt idx="23131">
                  <c:v>8.4000000000000005E-2</c:v>
                </c:pt>
                <c:pt idx="23132">
                  <c:v>8.2000000000000003E-2</c:v>
                </c:pt>
                <c:pt idx="23133">
                  <c:v>8.3000000000000004E-2</c:v>
                </c:pt>
                <c:pt idx="23134">
                  <c:v>8.4000000000000005E-2</c:v>
                </c:pt>
                <c:pt idx="23135">
                  <c:v>8.4000000000000005E-2</c:v>
                </c:pt>
                <c:pt idx="23136">
                  <c:v>8.3000000000000004E-2</c:v>
                </c:pt>
                <c:pt idx="23137">
                  <c:v>8.3000000000000004E-2</c:v>
                </c:pt>
                <c:pt idx="23138">
                  <c:v>8.2000000000000003E-2</c:v>
                </c:pt>
                <c:pt idx="23139">
                  <c:v>8.3000000000000004E-2</c:v>
                </c:pt>
                <c:pt idx="23140">
                  <c:v>8.3000000000000004E-2</c:v>
                </c:pt>
                <c:pt idx="23141">
                  <c:v>8.3000000000000004E-2</c:v>
                </c:pt>
                <c:pt idx="23142">
                  <c:v>8.4000000000000005E-2</c:v>
                </c:pt>
                <c:pt idx="23143">
                  <c:v>8.4000000000000005E-2</c:v>
                </c:pt>
                <c:pt idx="23144">
                  <c:v>8.4000000000000005E-2</c:v>
                </c:pt>
                <c:pt idx="23145">
                  <c:v>8.4000000000000005E-2</c:v>
                </c:pt>
                <c:pt idx="23146">
                  <c:v>8.5000000000000006E-2</c:v>
                </c:pt>
                <c:pt idx="23147">
                  <c:v>8.5000000000000006E-2</c:v>
                </c:pt>
                <c:pt idx="23148">
                  <c:v>8.5000000000000006E-2</c:v>
                </c:pt>
                <c:pt idx="23149">
                  <c:v>8.5000000000000006E-2</c:v>
                </c:pt>
                <c:pt idx="23150">
                  <c:v>8.5999999999999993E-2</c:v>
                </c:pt>
                <c:pt idx="23151">
                  <c:v>8.5000000000000006E-2</c:v>
                </c:pt>
                <c:pt idx="23152">
                  <c:v>8.5000000000000006E-2</c:v>
                </c:pt>
                <c:pt idx="23153">
                  <c:v>8.5000000000000006E-2</c:v>
                </c:pt>
                <c:pt idx="23154">
                  <c:v>8.5000000000000006E-2</c:v>
                </c:pt>
                <c:pt idx="23155">
                  <c:v>8.5000000000000006E-2</c:v>
                </c:pt>
                <c:pt idx="23156">
                  <c:v>8.5999999999999993E-2</c:v>
                </c:pt>
                <c:pt idx="23157">
                  <c:v>8.5000000000000006E-2</c:v>
                </c:pt>
                <c:pt idx="23158">
                  <c:v>8.5999999999999993E-2</c:v>
                </c:pt>
                <c:pt idx="23159">
                  <c:v>8.5000000000000006E-2</c:v>
                </c:pt>
                <c:pt idx="23160">
                  <c:v>8.5000000000000006E-2</c:v>
                </c:pt>
                <c:pt idx="23161">
                  <c:v>8.5000000000000006E-2</c:v>
                </c:pt>
                <c:pt idx="23162">
                  <c:v>8.5000000000000006E-2</c:v>
                </c:pt>
                <c:pt idx="23163">
                  <c:v>8.5000000000000006E-2</c:v>
                </c:pt>
                <c:pt idx="23164">
                  <c:v>8.5000000000000006E-2</c:v>
                </c:pt>
                <c:pt idx="23165">
                  <c:v>8.4000000000000005E-2</c:v>
                </c:pt>
                <c:pt idx="23166">
                  <c:v>8.4000000000000005E-2</c:v>
                </c:pt>
                <c:pt idx="23167">
                  <c:v>8.5000000000000006E-2</c:v>
                </c:pt>
                <c:pt idx="23168">
                  <c:v>8.4000000000000005E-2</c:v>
                </c:pt>
                <c:pt idx="23169">
                  <c:v>8.5000000000000006E-2</c:v>
                </c:pt>
                <c:pt idx="23170">
                  <c:v>8.4000000000000005E-2</c:v>
                </c:pt>
                <c:pt idx="23171">
                  <c:v>8.4000000000000005E-2</c:v>
                </c:pt>
                <c:pt idx="23172">
                  <c:v>8.4000000000000005E-2</c:v>
                </c:pt>
                <c:pt idx="23173">
                  <c:v>8.4000000000000005E-2</c:v>
                </c:pt>
                <c:pt idx="23174">
                  <c:v>8.3000000000000004E-2</c:v>
                </c:pt>
                <c:pt idx="23175">
                  <c:v>8.4000000000000005E-2</c:v>
                </c:pt>
                <c:pt idx="23176">
                  <c:v>8.4000000000000005E-2</c:v>
                </c:pt>
                <c:pt idx="23177">
                  <c:v>8.4000000000000005E-2</c:v>
                </c:pt>
                <c:pt idx="23178">
                  <c:v>8.4000000000000005E-2</c:v>
                </c:pt>
                <c:pt idx="23179">
                  <c:v>8.4000000000000005E-2</c:v>
                </c:pt>
                <c:pt idx="23180">
                  <c:v>8.4000000000000005E-2</c:v>
                </c:pt>
                <c:pt idx="23181">
                  <c:v>8.3000000000000004E-2</c:v>
                </c:pt>
                <c:pt idx="23182">
                  <c:v>8.3000000000000004E-2</c:v>
                </c:pt>
                <c:pt idx="23183">
                  <c:v>8.3000000000000004E-2</c:v>
                </c:pt>
                <c:pt idx="23184">
                  <c:v>8.4000000000000005E-2</c:v>
                </c:pt>
                <c:pt idx="23185">
                  <c:v>8.3000000000000004E-2</c:v>
                </c:pt>
                <c:pt idx="23186">
                  <c:v>8.3000000000000004E-2</c:v>
                </c:pt>
                <c:pt idx="23187">
                  <c:v>8.3000000000000004E-2</c:v>
                </c:pt>
                <c:pt idx="23188">
                  <c:v>8.3000000000000004E-2</c:v>
                </c:pt>
                <c:pt idx="23189">
                  <c:v>8.3000000000000004E-2</c:v>
                </c:pt>
                <c:pt idx="23190">
                  <c:v>8.3000000000000004E-2</c:v>
                </c:pt>
                <c:pt idx="23191">
                  <c:v>8.4000000000000005E-2</c:v>
                </c:pt>
                <c:pt idx="23192">
                  <c:v>8.4000000000000005E-2</c:v>
                </c:pt>
                <c:pt idx="23193">
                  <c:v>8.3000000000000004E-2</c:v>
                </c:pt>
                <c:pt idx="23194">
                  <c:v>8.3000000000000004E-2</c:v>
                </c:pt>
                <c:pt idx="23195">
                  <c:v>8.3000000000000004E-2</c:v>
                </c:pt>
                <c:pt idx="23196">
                  <c:v>8.3000000000000004E-2</c:v>
                </c:pt>
                <c:pt idx="23197">
                  <c:v>8.3000000000000004E-2</c:v>
                </c:pt>
                <c:pt idx="23198">
                  <c:v>8.2000000000000003E-2</c:v>
                </c:pt>
                <c:pt idx="23199">
                  <c:v>8.3000000000000004E-2</c:v>
                </c:pt>
                <c:pt idx="23200">
                  <c:v>8.3000000000000004E-2</c:v>
                </c:pt>
                <c:pt idx="23201">
                  <c:v>8.2000000000000003E-2</c:v>
                </c:pt>
                <c:pt idx="23202">
                  <c:v>8.3000000000000004E-2</c:v>
                </c:pt>
                <c:pt idx="23203">
                  <c:v>8.2000000000000003E-2</c:v>
                </c:pt>
                <c:pt idx="23204">
                  <c:v>8.3000000000000004E-2</c:v>
                </c:pt>
                <c:pt idx="23205">
                  <c:v>8.3000000000000004E-2</c:v>
                </c:pt>
                <c:pt idx="23206">
                  <c:v>8.2000000000000003E-2</c:v>
                </c:pt>
                <c:pt idx="23207">
                  <c:v>8.3000000000000004E-2</c:v>
                </c:pt>
                <c:pt idx="23208">
                  <c:v>8.4000000000000005E-2</c:v>
                </c:pt>
                <c:pt idx="23209">
                  <c:v>8.4000000000000005E-2</c:v>
                </c:pt>
                <c:pt idx="23210">
                  <c:v>8.4000000000000005E-2</c:v>
                </c:pt>
                <c:pt idx="23211">
                  <c:v>8.4000000000000005E-2</c:v>
                </c:pt>
                <c:pt idx="23212">
                  <c:v>8.5000000000000006E-2</c:v>
                </c:pt>
                <c:pt idx="23213">
                  <c:v>8.5000000000000006E-2</c:v>
                </c:pt>
                <c:pt idx="23214">
                  <c:v>8.4000000000000005E-2</c:v>
                </c:pt>
                <c:pt idx="23215">
                  <c:v>8.4000000000000005E-2</c:v>
                </c:pt>
                <c:pt idx="23216">
                  <c:v>8.5000000000000006E-2</c:v>
                </c:pt>
                <c:pt idx="23217">
                  <c:v>8.5000000000000006E-2</c:v>
                </c:pt>
                <c:pt idx="23218">
                  <c:v>8.5000000000000006E-2</c:v>
                </c:pt>
                <c:pt idx="23219">
                  <c:v>8.4000000000000005E-2</c:v>
                </c:pt>
                <c:pt idx="23220">
                  <c:v>8.5000000000000006E-2</c:v>
                </c:pt>
                <c:pt idx="23221">
                  <c:v>8.5999999999999993E-2</c:v>
                </c:pt>
                <c:pt idx="23222">
                  <c:v>8.5000000000000006E-2</c:v>
                </c:pt>
                <c:pt idx="23223">
                  <c:v>8.5000000000000006E-2</c:v>
                </c:pt>
                <c:pt idx="23224">
                  <c:v>8.5000000000000006E-2</c:v>
                </c:pt>
                <c:pt idx="23225">
                  <c:v>8.5999999999999993E-2</c:v>
                </c:pt>
                <c:pt idx="23226">
                  <c:v>8.5000000000000006E-2</c:v>
                </c:pt>
                <c:pt idx="23227">
                  <c:v>8.5000000000000006E-2</c:v>
                </c:pt>
                <c:pt idx="23228">
                  <c:v>8.5000000000000006E-2</c:v>
                </c:pt>
                <c:pt idx="23229">
                  <c:v>8.4000000000000005E-2</c:v>
                </c:pt>
                <c:pt idx="23230">
                  <c:v>8.4000000000000005E-2</c:v>
                </c:pt>
                <c:pt idx="23231">
                  <c:v>8.5000000000000006E-2</c:v>
                </c:pt>
                <c:pt idx="23232">
                  <c:v>8.5000000000000006E-2</c:v>
                </c:pt>
                <c:pt idx="23233">
                  <c:v>8.5000000000000006E-2</c:v>
                </c:pt>
                <c:pt idx="23234">
                  <c:v>8.5000000000000006E-2</c:v>
                </c:pt>
                <c:pt idx="23235">
                  <c:v>8.5000000000000006E-2</c:v>
                </c:pt>
                <c:pt idx="23236">
                  <c:v>8.5000000000000006E-2</c:v>
                </c:pt>
                <c:pt idx="23237">
                  <c:v>8.5000000000000006E-2</c:v>
                </c:pt>
                <c:pt idx="23238">
                  <c:v>8.5000000000000006E-2</c:v>
                </c:pt>
                <c:pt idx="23239">
                  <c:v>8.5000000000000006E-2</c:v>
                </c:pt>
                <c:pt idx="23240">
                  <c:v>8.5000000000000006E-2</c:v>
                </c:pt>
                <c:pt idx="23241">
                  <c:v>8.5000000000000006E-2</c:v>
                </c:pt>
                <c:pt idx="23242">
                  <c:v>8.5000000000000006E-2</c:v>
                </c:pt>
                <c:pt idx="23243">
                  <c:v>8.5999999999999993E-2</c:v>
                </c:pt>
                <c:pt idx="23244">
                  <c:v>8.5000000000000006E-2</c:v>
                </c:pt>
                <c:pt idx="23245">
                  <c:v>8.5000000000000006E-2</c:v>
                </c:pt>
                <c:pt idx="23246">
                  <c:v>8.5000000000000006E-2</c:v>
                </c:pt>
                <c:pt idx="23247">
                  <c:v>8.5000000000000006E-2</c:v>
                </c:pt>
                <c:pt idx="23248">
                  <c:v>8.5000000000000006E-2</c:v>
                </c:pt>
                <c:pt idx="23249">
                  <c:v>8.4000000000000005E-2</c:v>
                </c:pt>
                <c:pt idx="23250">
                  <c:v>8.5000000000000006E-2</c:v>
                </c:pt>
                <c:pt idx="23251">
                  <c:v>8.5000000000000006E-2</c:v>
                </c:pt>
                <c:pt idx="23252">
                  <c:v>8.4000000000000005E-2</c:v>
                </c:pt>
                <c:pt idx="23253">
                  <c:v>8.5000000000000006E-2</c:v>
                </c:pt>
                <c:pt idx="23254">
                  <c:v>8.5000000000000006E-2</c:v>
                </c:pt>
                <c:pt idx="23255">
                  <c:v>8.4000000000000005E-2</c:v>
                </c:pt>
                <c:pt idx="23256">
                  <c:v>8.3000000000000004E-2</c:v>
                </c:pt>
                <c:pt idx="23257">
                  <c:v>8.4000000000000005E-2</c:v>
                </c:pt>
                <c:pt idx="23258">
                  <c:v>8.5000000000000006E-2</c:v>
                </c:pt>
                <c:pt idx="23259">
                  <c:v>8.4000000000000005E-2</c:v>
                </c:pt>
                <c:pt idx="23260">
                  <c:v>8.4000000000000005E-2</c:v>
                </c:pt>
                <c:pt idx="23261">
                  <c:v>8.4000000000000005E-2</c:v>
                </c:pt>
                <c:pt idx="23262">
                  <c:v>8.4000000000000005E-2</c:v>
                </c:pt>
                <c:pt idx="23263">
                  <c:v>8.3000000000000004E-2</c:v>
                </c:pt>
                <c:pt idx="23264">
                  <c:v>8.3000000000000004E-2</c:v>
                </c:pt>
                <c:pt idx="23265">
                  <c:v>8.4000000000000005E-2</c:v>
                </c:pt>
                <c:pt idx="23266">
                  <c:v>8.3000000000000004E-2</c:v>
                </c:pt>
                <c:pt idx="23267">
                  <c:v>8.4000000000000005E-2</c:v>
                </c:pt>
                <c:pt idx="23268">
                  <c:v>8.4000000000000005E-2</c:v>
                </c:pt>
                <c:pt idx="23269">
                  <c:v>8.3000000000000004E-2</c:v>
                </c:pt>
                <c:pt idx="23270">
                  <c:v>8.3000000000000004E-2</c:v>
                </c:pt>
                <c:pt idx="23271">
                  <c:v>8.4000000000000005E-2</c:v>
                </c:pt>
                <c:pt idx="23272">
                  <c:v>8.4000000000000005E-2</c:v>
                </c:pt>
                <c:pt idx="23273">
                  <c:v>8.4000000000000005E-2</c:v>
                </c:pt>
                <c:pt idx="23274">
                  <c:v>8.4000000000000005E-2</c:v>
                </c:pt>
                <c:pt idx="23275">
                  <c:v>8.4000000000000005E-2</c:v>
                </c:pt>
                <c:pt idx="23276">
                  <c:v>8.4000000000000005E-2</c:v>
                </c:pt>
                <c:pt idx="23277">
                  <c:v>8.4000000000000005E-2</c:v>
                </c:pt>
                <c:pt idx="23278">
                  <c:v>8.3000000000000004E-2</c:v>
                </c:pt>
                <c:pt idx="23279">
                  <c:v>8.4000000000000005E-2</c:v>
                </c:pt>
                <c:pt idx="23280">
                  <c:v>8.4000000000000005E-2</c:v>
                </c:pt>
                <c:pt idx="23281">
                  <c:v>8.4000000000000005E-2</c:v>
                </c:pt>
                <c:pt idx="23282">
                  <c:v>8.3000000000000004E-2</c:v>
                </c:pt>
                <c:pt idx="23283">
                  <c:v>8.4000000000000005E-2</c:v>
                </c:pt>
                <c:pt idx="23284">
                  <c:v>8.3000000000000004E-2</c:v>
                </c:pt>
                <c:pt idx="23285">
                  <c:v>8.4000000000000005E-2</c:v>
                </c:pt>
                <c:pt idx="23286">
                  <c:v>8.3000000000000004E-2</c:v>
                </c:pt>
                <c:pt idx="23287">
                  <c:v>8.3000000000000004E-2</c:v>
                </c:pt>
                <c:pt idx="23288">
                  <c:v>8.3000000000000004E-2</c:v>
                </c:pt>
                <c:pt idx="23289">
                  <c:v>8.3000000000000004E-2</c:v>
                </c:pt>
                <c:pt idx="23290">
                  <c:v>8.3000000000000004E-2</c:v>
                </c:pt>
                <c:pt idx="23291">
                  <c:v>8.3000000000000004E-2</c:v>
                </c:pt>
                <c:pt idx="23292">
                  <c:v>8.4000000000000005E-2</c:v>
                </c:pt>
                <c:pt idx="23293">
                  <c:v>8.3000000000000004E-2</c:v>
                </c:pt>
                <c:pt idx="23294">
                  <c:v>8.3000000000000004E-2</c:v>
                </c:pt>
                <c:pt idx="23295">
                  <c:v>8.3000000000000004E-2</c:v>
                </c:pt>
                <c:pt idx="23296">
                  <c:v>8.3000000000000004E-2</c:v>
                </c:pt>
                <c:pt idx="23297">
                  <c:v>8.3000000000000004E-2</c:v>
                </c:pt>
                <c:pt idx="23298">
                  <c:v>8.4000000000000005E-2</c:v>
                </c:pt>
                <c:pt idx="23299">
                  <c:v>8.4000000000000005E-2</c:v>
                </c:pt>
                <c:pt idx="23300">
                  <c:v>8.5000000000000006E-2</c:v>
                </c:pt>
                <c:pt idx="23301">
                  <c:v>8.4000000000000005E-2</c:v>
                </c:pt>
                <c:pt idx="23302">
                  <c:v>8.4000000000000005E-2</c:v>
                </c:pt>
                <c:pt idx="23303">
                  <c:v>8.5000000000000006E-2</c:v>
                </c:pt>
                <c:pt idx="23304">
                  <c:v>8.5000000000000006E-2</c:v>
                </c:pt>
                <c:pt idx="23305">
                  <c:v>8.5000000000000006E-2</c:v>
                </c:pt>
                <c:pt idx="23306">
                  <c:v>8.5000000000000006E-2</c:v>
                </c:pt>
                <c:pt idx="23307">
                  <c:v>8.5000000000000006E-2</c:v>
                </c:pt>
                <c:pt idx="23308">
                  <c:v>8.5000000000000006E-2</c:v>
                </c:pt>
                <c:pt idx="23309">
                  <c:v>8.4000000000000005E-2</c:v>
                </c:pt>
                <c:pt idx="23310">
                  <c:v>8.5000000000000006E-2</c:v>
                </c:pt>
                <c:pt idx="23311">
                  <c:v>8.4000000000000005E-2</c:v>
                </c:pt>
                <c:pt idx="23312">
                  <c:v>8.4000000000000005E-2</c:v>
                </c:pt>
                <c:pt idx="23313">
                  <c:v>8.4000000000000005E-2</c:v>
                </c:pt>
                <c:pt idx="23314">
                  <c:v>8.4000000000000005E-2</c:v>
                </c:pt>
                <c:pt idx="23315">
                  <c:v>8.4000000000000005E-2</c:v>
                </c:pt>
                <c:pt idx="23316">
                  <c:v>8.4000000000000005E-2</c:v>
                </c:pt>
                <c:pt idx="23317">
                  <c:v>8.4000000000000005E-2</c:v>
                </c:pt>
                <c:pt idx="23318">
                  <c:v>8.3000000000000004E-2</c:v>
                </c:pt>
                <c:pt idx="23319">
                  <c:v>8.3000000000000004E-2</c:v>
                </c:pt>
                <c:pt idx="23320">
                  <c:v>8.4000000000000005E-2</c:v>
                </c:pt>
                <c:pt idx="23321">
                  <c:v>8.4000000000000005E-2</c:v>
                </c:pt>
                <c:pt idx="23322">
                  <c:v>8.5000000000000006E-2</c:v>
                </c:pt>
                <c:pt idx="23323">
                  <c:v>8.5000000000000006E-2</c:v>
                </c:pt>
                <c:pt idx="23324">
                  <c:v>8.5000000000000006E-2</c:v>
                </c:pt>
                <c:pt idx="23325">
                  <c:v>8.5000000000000006E-2</c:v>
                </c:pt>
                <c:pt idx="23326">
                  <c:v>8.4000000000000005E-2</c:v>
                </c:pt>
                <c:pt idx="23327">
                  <c:v>8.5000000000000006E-2</c:v>
                </c:pt>
                <c:pt idx="23328">
                  <c:v>8.4000000000000005E-2</c:v>
                </c:pt>
                <c:pt idx="23329">
                  <c:v>8.4000000000000005E-2</c:v>
                </c:pt>
                <c:pt idx="23330">
                  <c:v>8.4000000000000005E-2</c:v>
                </c:pt>
                <c:pt idx="23331">
                  <c:v>8.4000000000000005E-2</c:v>
                </c:pt>
                <c:pt idx="23332">
                  <c:v>8.5000000000000006E-2</c:v>
                </c:pt>
                <c:pt idx="23333">
                  <c:v>8.4000000000000005E-2</c:v>
                </c:pt>
                <c:pt idx="23334">
                  <c:v>8.5000000000000006E-2</c:v>
                </c:pt>
                <c:pt idx="23335">
                  <c:v>8.4000000000000005E-2</c:v>
                </c:pt>
                <c:pt idx="23336">
                  <c:v>8.4000000000000005E-2</c:v>
                </c:pt>
                <c:pt idx="23337">
                  <c:v>8.4000000000000005E-2</c:v>
                </c:pt>
                <c:pt idx="23338">
                  <c:v>8.4000000000000005E-2</c:v>
                </c:pt>
                <c:pt idx="23339">
                  <c:v>8.4000000000000005E-2</c:v>
                </c:pt>
                <c:pt idx="23340">
                  <c:v>8.3000000000000004E-2</c:v>
                </c:pt>
                <c:pt idx="23341">
                  <c:v>8.4000000000000005E-2</c:v>
                </c:pt>
                <c:pt idx="23342">
                  <c:v>8.3000000000000004E-2</c:v>
                </c:pt>
                <c:pt idx="23343">
                  <c:v>8.4000000000000005E-2</c:v>
                </c:pt>
                <c:pt idx="23344">
                  <c:v>8.3000000000000004E-2</c:v>
                </c:pt>
                <c:pt idx="23345">
                  <c:v>8.3000000000000004E-2</c:v>
                </c:pt>
                <c:pt idx="23346">
                  <c:v>8.4000000000000005E-2</c:v>
                </c:pt>
                <c:pt idx="23347">
                  <c:v>8.3000000000000004E-2</c:v>
                </c:pt>
                <c:pt idx="23348">
                  <c:v>8.3000000000000004E-2</c:v>
                </c:pt>
                <c:pt idx="23349">
                  <c:v>8.3000000000000004E-2</c:v>
                </c:pt>
                <c:pt idx="23350">
                  <c:v>8.4000000000000005E-2</c:v>
                </c:pt>
                <c:pt idx="23351">
                  <c:v>8.3000000000000004E-2</c:v>
                </c:pt>
                <c:pt idx="23352">
                  <c:v>8.4000000000000005E-2</c:v>
                </c:pt>
                <c:pt idx="23353">
                  <c:v>8.4000000000000005E-2</c:v>
                </c:pt>
                <c:pt idx="23354">
                  <c:v>8.3000000000000004E-2</c:v>
                </c:pt>
                <c:pt idx="23355">
                  <c:v>8.3000000000000004E-2</c:v>
                </c:pt>
                <c:pt idx="23356">
                  <c:v>8.3000000000000004E-2</c:v>
                </c:pt>
                <c:pt idx="23357">
                  <c:v>8.3000000000000004E-2</c:v>
                </c:pt>
                <c:pt idx="23358">
                  <c:v>8.3000000000000004E-2</c:v>
                </c:pt>
                <c:pt idx="23359">
                  <c:v>8.3000000000000004E-2</c:v>
                </c:pt>
                <c:pt idx="23360">
                  <c:v>8.2000000000000003E-2</c:v>
                </c:pt>
                <c:pt idx="23361">
                  <c:v>8.3000000000000004E-2</c:v>
                </c:pt>
                <c:pt idx="23362">
                  <c:v>8.3000000000000004E-2</c:v>
                </c:pt>
                <c:pt idx="23363">
                  <c:v>8.3000000000000004E-2</c:v>
                </c:pt>
                <c:pt idx="23364">
                  <c:v>8.2000000000000003E-2</c:v>
                </c:pt>
                <c:pt idx="23365">
                  <c:v>8.3000000000000004E-2</c:v>
                </c:pt>
                <c:pt idx="23366">
                  <c:v>8.3000000000000004E-2</c:v>
                </c:pt>
                <c:pt idx="23367">
                  <c:v>8.4000000000000005E-2</c:v>
                </c:pt>
                <c:pt idx="23368">
                  <c:v>8.4000000000000005E-2</c:v>
                </c:pt>
                <c:pt idx="23369">
                  <c:v>8.4000000000000005E-2</c:v>
                </c:pt>
                <c:pt idx="23370">
                  <c:v>8.5000000000000006E-2</c:v>
                </c:pt>
                <c:pt idx="23371">
                  <c:v>8.4000000000000005E-2</c:v>
                </c:pt>
                <c:pt idx="23372">
                  <c:v>8.5000000000000006E-2</c:v>
                </c:pt>
                <c:pt idx="23373">
                  <c:v>8.5000000000000006E-2</c:v>
                </c:pt>
                <c:pt idx="23374">
                  <c:v>8.4000000000000005E-2</c:v>
                </c:pt>
                <c:pt idx="23375">
                  <c:v>8.4000000000000005E-2</c:v>
                </c:pt>
                <c:pt idx="23376">
                  <c:v>8.4000000000000005E-2</c:v>
                </c:pt>
                <c:pt idx="23377">
                  <c:v>8.4000000000000005E-2</c:v>
                </c:pt>
                <c:pt idx="23378">
                  <c:v>8.5000000000000006E-2</c:v>
                </c:pt>
                <c:pt idx="23379">
                  <c:v>8.5000000000000006E-2</c:v>
                </c:pt>
                <c:pt idx="23380">
                  <c:v>8.5000000000000006E-2</c:v>
                </c:pt>
                <c:pt idx="23381">
                  <c:v>8.5000000000000006E-2</c:v>
                </c:pt>
                <c:pt idx="23382">
                  <c:v>8.5000000000000006E-2</c:v>
                </c:pt>
                <c:pt idx="23383">
                  <c:v>8.5000000000000006E-2</c:v>
                </c:pt>
                <c:pt idx="23384">
                  <c:v>8.5000000000000006E-2</c:v>
                </c:pt>
                <c:pt idx="23385">
                  <c:v>8.5000000000000006E-2</c:v>
                </c:pt>
                <c:pt idx="23386">
                  <c:v>8.5000000000000006E-2</c:v>
                </c:pt>
                <c:pt idx="23387">
                  <c:v>8.5000000000000006E-2</c:v>
                </c:pt>
                <c:pt idx="23388">
                  <c:v>8.5000000000000006E-2</c:v>
                </c:pt>
                <c:pt idx="23389">
                  <c:v>8.5999999999999993E-2</c:v>
                </c:pt>
                <c:pt idx="23390">
                  <c:v>8.5999999999999993E-2</c:v>
                </c:pt>
                <c:pt idx="23391">
                  <c:v>8.5999999999999993E-2</c:v>
                </c:pt>
                <c:pt idx="23392">
                  <c:v>8.5999999999999993E-2</c:v>
                </c:pt>
                <c:pt idx="23393">
                  <c:v>8.5999999999999993E-2</c:v>
                </c:pt>
                <c:pt idx="23394">
                  <c:v>8.5999999999999993E-2</c:v>
                </c:pt>
                <c:pt idx="23395">
                  <c:v>8.5999999999999993E-2</c:v>
                </c:pt>
                <c:pt idx="23396">
                  <c:v>8.5999999999999993E-2</c:v>
                </c:pt>
                <c:pt idx="23397">
                  <c:v>8.5999999999999993E-2</c:v>
                </c:pt>
                <c:pt idx="23398">
                  <c:v>8.5999999999999993E-2</c:v>
                </c:pt>
                <c:pt idx="23399">
                  <c:v>8.5999999999999993E-2</c:v>
                </c:pt>
                <c:pt idx="23400">
                  <c:v>8.5999999999999993E-2</c:v>
                </c:pt>
                <c:pt idx="23401">
                  <c:v>8.5999999999999993E-2</c:v>
                </c:pt>
                <c:pt idx="23402">
                  <c:v>8.5999999999999993E-2</c:v>
                </c:pt>
                <c:pt idx="23403">
                  <c:v>8.5999999999999993E-2</c:v>
                </c:pt>
                <c:pt idx="23404">
                  <c:v>8.5999999999999993E-2</c:v>
                </c:pt>
                <c:pt idx="23405">
                  <c:v>8.5999999999999993E-2</c:v>
                </c:pt>
                <c:pt idx="23406">
                  <c:v>8.5999999999999993E-2</c:v>
                </c:pt>
                <c:pt idx="23407">
                  <c:v>8.5999999999999993E-2</c:v>
                </c:pt>
                <c:pt idx="23408">
                  <c:v>8.5999999999999993E-2</c:v>
                </c:pt>
                <c:pt idx="23409">
                  <c:v>8.5999999999999993E-2</c:v>
                </c:pt>
                <c:pt idx="23410">
                  <c:v>8.5000000000000006E-2</c:v>
                </c:pt>
                <c:pt idx="23411">
                  <c:v>8.5000000000000006E-2</c:v>
                </c:pt>
                <c:pt idx="23412">
                  <c:v>8.5000000000000006E-2</c:v>
                </c:pt>
                <c:pt idx="23413">
                  <c:v>8.5000000000000006E-2</c:v>
                </c:pt>
                <c:pt idx="23414">
                  <c:v>8.5999999999999993E-2</c:v>
                </c:pt>
                <c:pt idx="23415">
                  <c:v>8.5999999999999993E-2</c:v>
                </c:pt>
                <c:pt idx="23416">
                  <c:v>8.5000000000000006E-2</c:v>
                </c:pt>
                <c:pt idx="23417">
                  <c:v>8.5000000000000006E-2</c:v>
                </c:pt>
                <c:pt idx="23418">
                  <c:v>8.5000000000000006E-2</c:v>
                </c:pt>
                <c:pt idx="23419">
                  <c:v>8.5999999999999993E-2</c:v>
                </c:pt>
                <c:pt idx="23420">
                  <c:v>8.5000000000000006E-2</c:v>
                </c:pt>
                <c:pt idx="23421">
                  <c:v>8.4000000000000005E-2</c:v>
                </c:pt>
                <c:pt idx="23422">
                  <c:v>8.5999999999999993E-2</c:v>
                </c:pt>
                <c:pt idx="23423">
                  <c:v>8.5000000000000006E-2</c:v>
                </c:pt>
                <c:pt idx="23424">
                  <c:v>8.5999999999999993E-2</c:v>
                </c:pt>
                <c:pt idx="23425">
                  <c:v>8.5000000000000006E-2</c:v>
                </c:pt>
                <c:pt idx="23426">
                  <c:v>8.5000000000000006E-2</c:v>
                </c:pt>
                <c:pt idx="23427">
                  <c:v>8.5000000000000006E-2</c:v>
                </c:pt>
                <c:pt idx="23428">
                  <c:v>8.5000000000000006E-2</c:v>
                </c:pt>
                <c:pt idx="23429">
                  <c:v>8.5000000000000006E-2</c:v>
                </c:pt>
                <c:pt idx="23430">
                  <c:v>8.5000000000000006E-2</c:v>
                </c:pt>
                <c:pt idx="23431">
                  <c:v>8.5000000000000006E-2</c:v>
                </c:pt>
                <c:pt idx="23432">
                  <c:v>8.4000000000000005E-2</c:v>
                </c:pt>
                <c:pt idx="23433">
                  <c:v>8.5000000000000006E-2</c:v>
                </c:pt>
                <c:pt idx="23434">
                  <c:v>8.3000000000000004E-2</c:v>
                </c:pt>
                <c:pt idx="23435">
                  <c:v>8.4000000000000005E-2</c:v>
                </c:pt>
                <c:pt idx="23436">
                  <c:v>8.5000000000000006E-2</c:v>
                </c:pt>
                <c:pt idx="23437">
                  <c:v>8.4000000000000005E-2</c:v>
                </c:pt>
                <c:pt idx="23438">
                  <c:v>8.5000000000000006E-2</c:v>
                </c:pt>
                <c:pt idx="23439">
                  <c:v>8.5000000000000006E-2</c:v>
                </c:pt>
                <c:pt idx="23440">
                  <c:v>8.4000000000000005E-2</c:v>
                </c:pt>
                <c:pt idx="23441">
                  <c:v>8.4000000000000005E-2</c:v>
                </c:pt>
                <c:pt idx="23442">
                  <c:v>8.5000000000000006E-2</c:v>
                </c:pt>
                <c:pt idx="23443">
                  <c:v>8.5000000000000006E-2</c:v>
                </c:pt>
                <c:pt idx="23444">
                  <c:v>8.4000000000000005E-2</c:v>
                </c:pt>
                <c:pt idx="23445">
                  <c:v>8.4000000000000005E-2</c:v>
                </c:pt>
                <c:pt idx="23446">
                  <c:v>8.5000000000000006E-2</c:v>
                </c:pt>
                <c:pt idx="23447">
                  <c:v>8.4000000000000005E-2</c:v>
                </c:pt>
                <c:pt idx="23448">
                  <c:v>8.4000000000000005E-2</c:v>
                </c:pt>
                <c:pt idx="23449">
                  <c:v>8.3000000000000004E-2</c:v>
                </c:pt>
                <c:pt idx="23450">
                  <c:v>8.4000000000000005E-2</c:v>
                </c:pt>
                <c:pt idx="23451">
                  <c:v>8.4000000000000005E-2</c:v>
                </c:pt>
                <c:pt idx="23452">
                  <c:v>8.4000000000000005E-2</c:v>
                </c:pt>
                <c:pt idx="23453">
                  <c:v>8.4000000000000005E-2</c:v>
                </c:pt>
                <c:pt idx="23454">
                  <c:v>8.4000000000000005E-2</c:v>
                </c:pt>
                <c:pt idx="23455">
                  <c:v>8.4000000000000005E-2</c:v>
                </c:pt>
                <c:pt idx="23456">
                  <c:v>8.4000000000000005E-2</c:v>
                </c:pt>
                <c:pt idx="23457">
                  <c:v>8.3000000000000004E-2</c:v>
                </c:pt>
                <c:pt idx="23458">
                  <c:v>8.3000000000000004E-2</c:v>
                </c:pt>
                <c:pt idx="23459">
                  <c:v>8.4000000000000005E-2</c:v>
                </c:pt>
                <c:pt idx="23460">
                  <c:v>8.5000000000000006E-2</c:v>
                </c:pt>
                <c:pt idx="23461">
                  <c:v>8.4000000000000005E-2</c:v>
                </c:pt>
                <c:pt idx="23462">
                  <c:v>8.4000000000000005E-2</c:v>
                </c:pt>
                <c:pt idx="23463">
                  <c:v>8.5000000000000006E-2</c:v>
                </c:pt>
                <c:pt idx="23464">
                  <c:v>8.5000000000000006E-2</c:v>
                </c:pt>
                <c:pt idx="23465">
                  <c:v>8.5000000000000006E-2</c:v>
                </c:pt>
                <c:pt idx="23466">
                  <c:v>8.5000000000000006E-2</c:v>
                </c:pt>
                <c:pt idx="23467">
                  <c:v>8.5999999999999993E-2</c:v>
                </c:pt>
                <c:pt idx="23468">
                  <c:v>8.5000000000000006E-2</c:v>
                </c:pt>
                <c:pt idx="23469">
                  <c:v>8.5999999999999993E-2</c:v>
                </c:pt>
                <c:pt idx="23470">
                  <c:v>8.5999999999999993E-2</c:v>
                </c:pt>
                <c:pt idx="23471">
                  <c:v>8.5999999999999993E-2</c:v>
                </c:pt>
                <c:pt idx="23472">
                  <c:v>8.5000000000000006E-2</c:v>
                </c:pt>
                <c:pt idx="23473">
                  <c:v>8.5999999999999993E-2</c:v>
                </c:pt>
                <c:pt idx="23474">
                  <c:v>8.6999999999999994E-2</c:v>
                </c:pt>
                <c:pt idx="23475">
                  <c:v>8.5999999999999993E-2</c:v>
                </c:pt>
                <c:pt idx="23476">
                  <c:v>8.5999999999999993E-2</c:v>
                </c:pt>
                <c:pt idx="23477">
                  <c:v>8.5999999999999993E-2</c:v>
                </c:pt>
                <c:pt idx="23478">
                  <c:v>8.5000000000000006E-2</c:v>
                </c:pt>
                <c:pt idx="23479">
                  <c:v>8.5000000000000006E-2</c:v>
                </c:pt>
                <c:pt idx="23480">
                  <c:v>8.5000000000000006E-2</c:v>
                </c:pt>
                <c:pt idx="23481">
                  <c:v>8.5999999999999993E-2</c:v>
                </c:pt>
                <c:pt idx="23482">
                  <c:v>8.5999999999999993E-2</c:v>
                </c:pt>
                <c:pt idx="23483">
                  <c:v>8.5999999999999993E-2</c:v>
                </c:pt>
                <c:pt idx="23484">
                  <c:v>8.5999999999999993E-2</c:v>
                </c:pt>
                <c:pt idx="23485">
                  <c:v>8.5999999999999993E-2</c:v>
                </c:pt>
                <c:pt idx="23486">
                  <c:v>8.5999999999999993E-2</c:v>
                </c:pt>
                <c:pt idx="23487">
                  <c:v>8.5999999999999993E-2</c:v>
                </c:pt>
                <c:pt idx="23488">
                  <c:v>8.5000000000000006E-2</c:v>
                </c:pt>
                <c:pt idx="23489">
                  <c:v>8.5000000000000006E-2</c:v>
                </c:pt>
                <c:pt idx="23490">
                  <c:v>8.5999999999999993E-2</c:v>
                </c:pt>
                <c:pt idx="23491">
                  <c:v>8.5000000000000006E-2</c:v>
                </c:pt>
                <c:pt idx="23492">
                  <c:v>8.5999999999999993E-2</c:v>
                </c:pt>
                <c:pt idx="23493">
                  <c:v>8.5999999999999993E-2</c:v>
                </c:pt>
                <c:pt idx="23494">
                  <c:v>8.5999999999999993E-2</c:v>
                </c:pt>
                <c:pt idx="23495">
                  <c:v>8.5999999999999993E-2</c:v>
                </c:pt>
                <c:pt idx="23496">
                  <c:v>8.5999999999999993E-2</c:v>
                </c:pt>
                <c:pt idx="23497">
                  <c:v>8.5999999999999993E-2</c:v>
                </c:pt>
                <c:pt idx="23498">
                  <c:v>8.5999999999999993E-2</c:v>
                </c:pt>
                <c:pt idx="23499">
                  <c:v>8.5999999999999993E-2</c:v>
                </c:pt>
                <c:pt idx="23500">
                  <c:v>8.5999999999999993E-2</c:v>
                </c:pt>
                <c:pt idx="23501">
                  <c:v>8.5999999999999993E-2</c:v>
                </c:pt>
                <c:pt idx="23502">
                  <c:v>8.5999999999999993E-2</c:v>
                </c:pt>
                <c:pt idx="23503">
                  <c:v>8.5999999999999993E-2</c:v>
                </c:pt>
                <c:pt idx="23504">
                  <c:v>8.5000000000000006E-2</c:v>
                </c:pt>
                <c:pt idx="23505">
                  <c:v>8.5999999999999993E-2</c:v>
                </c:pt>
                <c:pt idx="23506">
                  <c:v>8.5999999999999993E-2</c:v>
                </c:pt>
                <c:pt idx="23507">
                  <c:v>8.5999999999999993E-2</c:v>
                </c:pt>
                <c:pt idx="23508">
                  <c:v>8.5999999999999993E-2</c:v>
                </c:pt>
                <c:pt idx="23509">
                  <c:v>8.5000000000000006E-2</c:v>
                </c:pt>
                <c:pt idx="23510">
                  <c:v>8.5999999999999993E-2</c:v>
                </c:pt>
                <c:pt idx="23511">
                  <c:v>8.5999999999999993E-2</c:v>
                </c:pt>
                <c:pt idx="23512">
                  <c:v>8.5000000000000006E-2</c:v>
                </c:pt>
                <c:pt idx="23513">
                  <c:v>8.5000000000000006E-2</c:v>
                </c:pt>
                <c:pt idx="23514">
                  <c:v>8.5000000000000006E-2</c:v>
                </c:pt>
                <c:pt idx="23515">
                  <c:v>8.5000000000000006E-2</c:v>
                </c:pt>
                <c:pt idx="23516">
                  <c:v>8.5999999999999993E-2</c:v>
                </c:pt>
                <c:pt idx="23517">
                  <c:v>8.5999999999999993E-2</c:v>
                </c:pt>
                <c:pt idx="23518">
                  <c:v>8.5000000000000006E-2</c:v>
                </c:pt>
                <c:pt idx="23519">
                  <c:v>8.5000000000000006E-2</c:v>
                </c:pt>
                <c:pt idx="23520">
                  <c:v>8.5000000000000006E-2</c:v>
                </c:pt>
                <c:pt idx="23521">
                  <c:v>8.5999999999999993E-2</c:v>
                </c:pt>
                <c:pt idx="23522">
                  <c:v>8.5000000000000006E-2</c:v>
                </c:pt>
                <c:pt idx="23523">
                  <c:v>8.4000000000000005E-2</c:v>
                </c:pt>
                <c:pt idx="23524">
                  <c:v>8.5000000000000006E-2</c:v>
                </c:pt>
                <c:pt idx="23525">
                  <c:v>8.4000000000000005E-2</c:v>
                </c:pt>
                <c:pt idx="23526">
                  <c:v>8.5000000000000006E-2</c:v>
                </c:pt>
                <c:pt idx="23527">
                  <c:v>8.5000000000000006E-2</c:v>
                </c:pt>
                <c:pt idx="23528">
                  <c:v>8.5000000000000006E-2</c:v>
                </c:pt>
                <c:pt idx="23529">
                  <c:v>8.5000000000000006E-2</c:v>
                </c:pt>
                <c:pt idx="23530">
                  <c:v>8.5000000000000006E-2</c:v>
                </c:pt>
                <c:pt idx="23531">
                  <c:v>8.5999999999999993E-2</c:v>
                </c:pt>
                <c:pt idx="23532">
                  <c:v>8.5000000000000006E-2</c:v>
                </c:pt>
                <c:pt idx="23533">
                  <c:v>8.5000000000000006E-2</c:v>
                </c:pt>
                <c:pt idx="23534">
                  <c:v>8.5000000000000006E-2</c:v>
                </c:pt>
                <c:pt idx="23535">
                  <c:v>8.5000000000000006E-2</c:v>
                </c:pt>
                <c:pt idx="23536">
                  <c:v>8.5000000000000006E-2</c:v>
                </c:pt>
                <c:pt idx="23537">
                  <c:v>8.5000000000000006E-2</c:v>
                </c:pt>
                <c:pt idx="23538">
                  <c:v>8.5999999999999993E-2</c:v>
                </c:pt>
                <c:pt idx="23539">
                  <c:v>8.5000000000000006E-2</c:v>
                </c:pt>
                <c:pt idx="23540">
                  <c:v>8.5000000000000006E-2</c:v>
                </c:pt>
                <c:pt idx="23541">
                  <c:v>8.5000000000000006E-2</c:v>
                </c:pt>
                <c:pt idx="23542">
                  <c:v>8.5000000000000006E-2</c:v>
                </c:pt>
                <c:pt idx="23543">
                  <c:v>8.5000000000000006E-2</c:v>
                </c:pt>
                <c:pt idx="23544">
                  <c:v>8.4000000000000005E-2</c:v>
                </c:pt>
                <c:pt idx="23545">
                  <c:v>8.3000000000000004E-2</c:v>
                </c:pt>
                <c:pt idx="23546">
                  <c:v>8.5000000000000006E-2</c:v>
                </c:pt>
                <c:pt idx="23547">
                  <c:v>8.5999999999999993E-2</c:v>
                </c:pt>
                <c:pt idx="23548">
                  <c:v>8.4000000000000005E-2</c:v>
                </c:pt>
                <c:pt idx="23549">
                  <c:v>8.4000000000000005E-2</c:v>
                </c:pt>
                <c:pt idx="23550">
                  <c:v>8.4000000000000005E-2</c:v>
                </c:pt>
                <c:pt idx="23551">
                  <c:v>8.5000000000000006E-2</c:v>
                </c:pt>
                <c:pt idx="23552">
                  <c:v>8.5000000000000006E-2</c:v>
                </c:pt>
                <c:pt idx="23553">
                  <c:v>8.5000000000000006E-2</c:v>
                </c:pt>
                <c:pt idx="23554">
                  <c:v>8.5000000000000006E-2</c:v>
                </c:pt>
                <c:pt idx="23555">
                  <c:v>8.5000000000000006E-2</c:v>
                </c:pt>
                <c:pt idx="23556">
                  <c:v>8.5000000000000006E-2</c:v>
                </c:pt>
                <c:pt idx="23557">
                  <c:v>8.5999999999999993E-2</c:v>
                </c:pt>
                <c:pt idx="23558">
                  <c:v>8.6999999999999994E-2</c:v>
                </c:pt>
                <c:pt idx="23559">
                  <c:v>8.5000000000000006E-2</c:v>
                </c:pt>
                <c:pt idx="23560">
                  <c:v>8.5999999999999993E-2</c:v>
                </c:pt>
                <c:pt idx="23561">
                  <c:v>8.5000000000000006E-2</c:v>
                </c:pt>
                <c:pt idx="23562">
                  <c:v>8.4000000000000005E-2</c:v>
                </c:pt>
                <c:pt idx="23563">
                  <c:v>8.5999999999999993E-2</c:v>
                </c:pt>
                <c:pt idx="23564">
                  <c:v>8.6999999999999994E-2</c:v>
                </c:pt>
                <c:pt idx="23565">
                  <c:v>8.6999999999999994E-2</c:v>
                </c:pt>
                <c:pt idx="23566">
                  <c:v>8.5999999999999993E-2</c:v>
                </c:pt>
                <c:pt idx="23567">
                  <c:v>8.6999999999999994E-2</c:v>
                </c:pt>
                <c:pt idx="23568">
                  <c:v>8.6999999999999994E-2</c:v>
                </c:pt>
                <c:pt idx="23569">
                  <c:v>8.5999999999999993E-2</c:v>
                </c:pt>
                <c:pt idx="23570">
                  <c:v>8.5999999999999993E-2</c:v>
                </c:pt>
                <c:pt idx="23571">
                  <c:v>8.5999999999999993E-2</c:v>
                </c:pt>
                <c:pt idx="23572">
                  <c:v>8.5999999999999993E-2</c:v>
                </c:pt>
                <c:pt idx="23573">
                  <c:v>8.5999999999999993E-2</c:v>
                </c:pt>
                <c:pt idx="23574">
                  <c:v>8.5999999999999993E-2</c:v>
                </c:pt>
                <c:pt idx="23575">
                  <c:v>8.5999999999999993E-2</c:v>
                </c:pt>
                <c:pt idx="23576">
                  <c:v>8.5000000000000006E-2</c:v>
                </c:pt>
                <c:pt idx="23577">
                  <c:v>8.5000000000000006E-2</c:v>
                </c:pt>
                <c:pt idx="23578">
                  <c:v>8.5000000000000006E-2</c:v>
                </c:pt>
                <c:pt idx="23579">
                  <c:v>8.5999999999999993E-2</c:v>
                </c:pt>
                <c:pt idx="23580">
                  <c:v>8.5999999999999993E-2</c:v>
                </c:pt>
                <c:pt idx="23581">
                  <c:v>8.5999999999999993E-2</c:v>
                </c:pt>
                <c:pt idx="23582">
                  <c:v>8.5999999999999993E-2</c:v>
                </c:pt>
                <c:pt idx="23583">
                  <c:v>8.5000000000000006E-2</c:v>
                </c:pt>
                <c:pt idx="23584">
                  <c:v>8.5000000000000006E-2</c:v>
                </c:pt>
                <c:pt idx="23585">
                  <c:v>8.5000000000000006E-2</c:v>
                </c:pt>
                <c:pt idx="23586">
                  <c:v>8.5999999999999993E-2</c:v>
                </c:pt>
                <c:pt idx="23587">
                  <c:v>8.5000000000000006E-2</c:v>
                </c:pt>
                <c:pt idx="23588">
                  <c:v>8.5000000000000006E-2</c:v>
                </c:pt>
                <c:pt idx="23589">
                  <c:v>8.5000000000000006E-2</c:v>
                </c:pt>
                <c:pt idx="23590">
                  <c:v>8.5000000000000006E-2</c:v>
                </c:pt>
                <c:pt idx="23591">
                  <c:v>8.5000000000000006E-2</c:v>
                </c:pt>
                <c:pt idx="23592">
                  <c:v>8.5000000000000006E-2</c:v>
                </c:pt>
                <c:pt idx="23593">
                  <c:v>8.5000000000000006E-2</c:v>
                </c:pt>
                <c:pt idx="23594">
                  <c:v>8.5000000000000006E-2</c:v>
                </c:pt>
                <c:pt idx="23595">
                  <c:v>8.5000000000000006E-2</c:v>
                </c:pt>
                <c:pt idx="23596">
                  <c:v>8.4000000000000005E-2</c:v>
                </c:pt>
                <c:pt idx="23597">
                  <c:v>8.4000000000000005E-2</c:v>
                </c:pt>
                <c:pt idx="23598">
                  <c:v>8.5000000000000006E-2</c:v>
                </c:pt>
                <c:pt idx="23599">
                  <c:v>8.5000000000000006E-2</c:v>
                </c:pt>
                <c:pt idx="23600">
                  <c:v>8.5000000000000006E-2</c:v>
                </c:pt>
                <c:pt idx="23601">
                  <c:v>8.5000000000000006E-2</c:v>
                </c:pt>
                <c:pt idx="23602">
                  <c:v>8.5000000000000006E-2</c:v>
                </c:pt>
                <c:pt idx="23603">
                  <c:v>8.4000000000000005E-2</c:v>
                </c:pt>
                <c:pt idx="23604">
                  <c:v>8.5000000000000006E-2</c:v>
                </c:pt>
                <c:pt idx="23605">
                  <c:v>8.4000000000000005E-2</c:v>
                </c:pt>
                <c:pt idx="23606">
                  <c:v>8.4000000000000005E-2</c:v>
                </c:pt>
                <c:pt idx="23607">
                  <c:v>8.3000000000000004E-2</c:v>
                </c:pt>
                <c:pt idx="23608">
                  <c:v>8.4000000000000005E-2</c:v>
                </c:pt>
                <c:pt idx="23609">
                  <c:v>8.5000000000000006E-2</c:v>
                </c:pt>
                <c:pt idx="23610">
                  <c:v>8.5000000000000006E-2</c:v>
                </c:pt>
                <c:pt idx="23611">
                  <c:v>8.4000000000000005E-2</c:v>
                </c:pt>
                <c:pt idx="23612">
                  <c:v>8.4000000000000005E-2</c:v>
                </c:pt>
                <c:pt idx="23613">
                  <c:v>8.4000000000000005E-2</c:v>
                </c:pt>
                <c:pt idx="23614">
                  <c:v>8.4000000000000005E-2</c:v>
                </c:pt>
                <c:pt idx="23615">
                  <c:v>8.3000000000000004E-2</c:v>
                </c:pt>
                <c:pt idx="23616">
                  <c:v>8.5000000000000006E-2</c:v>
                </c:pt>
                <c:pt idx="23617">
                  <c:v>8.4000000000000005E-2</c:v>
                </c:pt>
                <c:pt idx="23618">
                  <c:v>8.3000000000000004E-2</c:v>
                </c:pt>
                <c:pt idx="23619">
                  <c:v>8.3000000000000004E-2</c:v>
                </c:pt>
                <c:pt idx="23620">
                  <c:v>8.4000000000000005E-2</c:v>
                </c:pt>
                <c:pt idx="23621">
                  <c:v>8.3000000000000004E-2</c:v>
                </c:pt>
                <c:pt idx="23622">
                  <c:v>8.4000000000000005E-2</c:v>
                </c:pt>
                <c:pt idx="23623">
                  <c:v>8.4000000000000005E-2</c:v>
                </c:pt>
                <c:pt idx="23624">
                  <c:v>8.3000000000000004E-2</c:v>
                </c:pt>
                <c:pt idx="23625">
                  <c:v>8.4000000000000005E-2</c:v>
                </c:pt>
                <c:pt idx="23626">
                  <c:v>8.4000000000000005E-2</c:v>
                </c:pt>
                <c:pt idx="23627">
                  <c:v>8.3000000000000004E-2</c:v>
                </c:pt>
                <c:pt idx="23628">
                  <c:v>8.4000000000000005E-2</c:v>
                </c:pt>
                <c:pt idx="23629">
                  <c:v>8.4000000000000005E-2</c:v>
                </c:pt>
                <c:pt idx="23630">
                  <c:v>8.3000000000000004E-2</c:v>
                </c:pt>
                <c:pt idx="23631">
                  <c:v>8.4000000000000005E-2</c:v>
                </c:pt>
                <c:pt idx="23632">
                  <c:v>8.4000000000000005E-2</c:v>
                </c:pt>
                <c:pt idx="23633">
                  <c:v>8.4000000000000005E-2</c:v>
                </c:pt>
                <c:pt idx="23634">
                  <c:v>8.5000000000000006E-2</c:v>
                </c:pt>
                <c:pt idx="23635">
                  <c:v>8.4000000000000005E-2</c:v>
                </c:pt>
                <c:pt idx="23636">
                  <c:v>8.3000000000000004E-2</c:v>
                </c:pt>
                <c:pt idx="23637">
                  <c:v>8.4000000000000005E-2</c:v>
                </c:pt>
                <c:pt idx="23638">
                  <c:v>8.5000000000000006E-2</c:v>
                </c:pt>
                <c:pt idx="23639">
                  <c:v>8.5000000000000006E-2</c:v>
                </c:pt>
                <c:pt idx="23640">
                  <c:v>8.5000000000000006E-2</c:v>
                </c:pt>
                <c:pt idx="23641">
                  <c:v>8.5000000000000006E-2</c:v>
                </c:pt>
                <c:pt idx="23642">
                  <c:v>8.4000000000000005E-2</c:v>
                </c:pt>
                <c:pt idx="23643">
                  <c:v>8.5000000000000006E-2</c:v>
                </c:pt>
                <c:pt idx="23644">
                  <c:v>8.5000000000000006E-2</c:v>
                </c:pt>
                <c:pt idx="23645">
                  <c:v>8.5000000000000006E-2</c:v>
                </c:pt>
                <c:pt idx="23646">
                  <c:v>8.5000000000000006E-2</c:v>
                </c:pt>
                <c:pt idx="23647">
                  <c:v>8.5999999999999993E-2</c:v>
                </c:pt>
                <c:pt idx="23648">
                  <c:v>8.5000000000000006E-2</c:v>
                </c:pt>
                <c:pt idx="23649">
                  <c:v>8.5000000000000006E-2</c:v>
                </c:pt>
                <c:pt idx="23650">
                  <c:v>8.5000000000000006E-2</c:v>
                </c:pt>
                <c:pt idx="23651">
                  <c:v>8.5000000000000006E-2</c:v>
                </c:pt>
                <c:pt idx="23652">
                  <c:v>8.4000000000000005E-2</c:v>
                </c:pt>
                <c:pt idx="23653">
                  <c:v>8.5000000000000006E-2</c:v>
                </c:pt>
                <c:pt idx="23654">
                  <c:v>8.5000000000000006E-2</c:v>
                </c:pt>
                <c:pt idx="23655">
                  <c:v>8.5000000000000006E-2</c:v>
                </c:pt>
                <c:pt idx="23656">
                  <c:v>8.5000000000000006E-2</c:v>
                </c:pt>
                <c:pt idx="23657">
                  <c:v>8.4000000000000005E-2</c:v>
                </c:pt>
                <c:pt idx="23658">
                  <c:v>8.5000000000000006E-2</c:v>
                </c:pt>
                <c:pt idx="23659">
                  <c:v>8.5999999999999993E-2</c:v>
                </c:pt>
                <c:pt idx="23660">
                  <c:v>8.5000000000000006E-2</c:v>
                </c:pt>
                <c:pt idx="23661">
                  <c:v>8.5000000000000006E-2</c:v>
                </c:pt>
                <c:pt idx="23662">
                  <c:v>8.5999999999999993E-2</c:v>
                </c:pt>
                <c:pt idx="23663">
                  <c:v>8.5000000000000006E-2</c:v>
                </c:pt>
                <c:pt idx="23664">
                  <c:v>8.5000000000000006E-2</c:v>
                </c:pt>
                <c:pt idx="23665">
                  <c:v>8.5999999999999993E-2</c:v>
                </c:pt>
                <c:pt idx="23666">
                  <c:v>8.5999999999999993E-2</c:v>
                </c:pt>
                <c:pt idx="23667">
                  <c:v>8.5000000000000006E-2</c:v>
                </c:pt>
                <c:pt idx="23668">
                  <c:v>8.5999999999999993E-2</c:v>
                </c:pt>
                <c:pt idx="23669">
                  <c:v>8.6999999999999994E-2</c:v>
                </c:pt>
                <c:pt idx="23670">
                  <c:v>8.5999999999999993E-2</c:v>
                </c:pt>
                <c:pt idx="23671">
                  <c:v>8.5999999999999993E-2</c:v>
                </c:pt>
                <c:pt idx="23672">
                  <c:v>8.5999999999999993E-2</c:v>
                </c:pt>
                <c:pt idx="23673">
                  <c:v>8.5999999999999993E-2</c:v>
                </c:pt>
                <c:pt idx="23674">
                  <c:v>8.5999999999999993E-2</c:v>
                </c:pt>
                <c:pt idx="23675">
                  <c:v>8.6999999999999994E-2</c:v>
                </c:pt>
                <c:pt idx="23676">
                  <c:v>8.6999999999999994E-2</c:v>
                </c:pt>
                <c:pt idx="23677">
                  <c:v>8.5999999999999993E-2</c:v>
                </c:pt>
                <c:pt idx="23678">
                  <c:v>8.5999999999999993E-2</c:v>
                </c:pt>
                <c:pt idx="23679">
                  <c:v>8.5999999999999993E-2</c:v>
                </c:pt>
                <c:pt idx="23680">
                  <c:v>8.5999999999999993E-2</c:v>
                </c:pt>
                <c:pt idx="23681">
                  <c:v>8.5999999999999993E-2</c:v>
                </c:pt>
                <c:pt idx="23682">
                  <c:v>8.5999999999999993E-2</c:v>
                </c:pt>
                <c:pt idx="23683">
                  <c:v>8.5999999999999993E-2</c:v>
                </c:pt>
                <c:pt idx="23684">
                  <c:v>8.5000000000000006E-2</c:v>
                </c:pt>
                <c:pt idx="23685">
                  <c:v>8.5000000000000006E-2</c:v>
                </c:pt>
                <c:pt idx="23686">
                  <c:v>8.5999999999999993E-2</c:v>
                </c:pt>
                <c:pt idx="23687">
                  <c:v>8.5000000000000006E-2</c:v>
                </c:pt>
                <c:pt idx="23688">
                  <c:v>8.5000000000000006E-2</c:v>
                </c:pt>
                <c:pt idx="23689">
                  <c:v>8.5000000000000006E-2</c:v>
                </c:pt>
                <c:pt idx="23690">
                  <c:v>8.5000000000000006E-2</c:v>
                </c:pt>
                <c:pt idx="23691">
                  <c:v>8.5000000000000006E-2</c:v>
                </c:pt>
                <c:pt idx="23692">
                  <c:v>8.5000000000000006E-2</c:v>
                </c:pt>
                <c:pt idx="23693">
                  <c:v>8.5999999999999993E-2</c:v>
                </c:pt>
                <c:pt idx="23694">
                  <c:v>8.5999999999999993E-2</c:v>
                </c:pt>
                <c:pt idx="23695">
                  <c:v>8.5000000000000006E-2</c:v>
                </c:pt>
                <c:pt idx="23696">
                  <c:v>8.5000000000000006E-2</c:v>
                </c:pt>
                <c:pt idx="23697">
                  <c:v>8.5000000000000006E-2</c:v>
                </c:pt>
                <c:pt idx="23698">
                  <c:v>8.5000000000000006E-2</c:v>
                </c:pt>
                <c:pt idx="23699">
                  <c:v>8.5000000000000006E-2</c:v>
                </c:pt>
                <c:pt idx="23700">
                  <c:v>8.5999999999999993E-2</c:v>
                </c:pt>
                <c:pt idx="23701">
                  <c:v>8.5000000000000006E-2</c:v>
                </c:pt>
                <c:pt idx="23702">
                  <c:v>8.5000000000000006E-2</c:v>
                </c:pt>
                <c:pt idx="23703">
                  <c:v>8.4000000000000005E-2</c:v>
                </c:pt>
                <c:pt idx="23704">
                  <c:v>8.5000000000000006E-2</c:v>
                </c:pt>
                <c:pt idx="23705">
                  <c:v>8.5000000000000006E-2</c:v>
                </c:pt>
                <c:pt idx="23706">
                  <c:v>8.5000000000000006E-2</c:v>
                </c:pt>
                <c:pt idx="23707">
                  <c:v>8.5000000000000006E-2</c:v>
                </c:pt>
                <c:pt idx="23708">
                  <c:v>8.4000000000000005E-2</c:v>
                </c:pt>
                <c:pt idx="23709">
                  <c:v>8.5000000000000006E-2</c:v>
                </c:pt>
                <c:pt idx="23710">
                  <c:v>8.4000000000000005E-2</c:v>
                </c:pt>
                <c:pt idx="23711">
                  <c:v>8.5000000000000006E-2</c:v>
                </c:pt>
                <c:pt idx="23712">
                  <c:v>8.4000000000000005E-2</c:v>
                </c:pt>
                <c:pt idx="23713">
                  <c:v>8.4000000000000005E-2</c:v>
                </c:pt>
                <c:pt idx="23714">
                  <c:v>8.4000000000000005E-2</c:v>
                </c:pt>
                <c:pt idx="23715">
                  <c:v>8.5000000000000006E-2</c:v>
                </c:pt>
                <c:pt idx="23716">
                  <c:v>8.5000000000000006E-2</c:v>
                </c:pt>
                <c:pt idx="23717">
                  <c:v>8.4000000000000005E-2</c:v>
                </c:pt>
                <c:pt idx="23718">
                  <c:v>8.4000000000000005E-2</c:v>
                </c:pt>
                <c:pt idx="23719">
                  <c:v>8.5000000000000006E-2</c:v>
                </c:pt>
                <c:pt idx="23720">
                  <c:v>8.4000000000000005E-2</c:v>
                </c:pt>
                <c:pt idx="23721">
                  <c:v>8.5000000000000006E-2</c:v>
                </c:pt>
                <c:pt idx="23722">
                  <c:v>8.5000000000000006E-2</c:v>
                </c:pt>
                <c:pt idx="23723">
                  <c:v>8.4000000000000005E-2</c:v>
                </c:pt>
                <c:pt idx="23724">
                  <c:v>8.4000000000000005E-2</c:v>
                </c:pt>
                <c:pt idx="23725">
                  <c:v>8.4000000000000005E-2</c:v>
                </c:pt>
                <c:pt idx="23726">
                  <c:v>8.4000000000000005E-2</c:v>
                </c:pt>
                <c:pt idx="23727">
                  <c:v>8.4000000000000005E-2</c:v>
                </c:pt>
                <c:pt idx="23728">
                  <c:v>8.5000000000000006E-2</c:v>
                </c:pt>
                <c:pt idx="23729">
                  <c:v>8.4000000000000005E-2</c:v>
                </c:pt>
                <c:pt idx="23730">
                  <c:v>8.3000000000000004E-2</c:v>
                </c:pt>
                <c:pt idx="23731">
                  <c:v>8.3000000000000004E-2</c:v>
                </c:pt>
                <c:pt idx="23732">
                  <c:v>8.3000000000000004E-2</c:v>
                </c:pt>
                <c:pt idx="23733">
                  <c:v>8.3000000000000004E-2</c:v>
                </c:pt>
                <c:pt idx="23734">
                  <c:v>8.3000000000000004E-2</c:v>
                </c:pt>
                <c:pt idx="23735">
                  <c:v>8.4000000000000005E-2</c:v>
                </c:pt>
                <c:pt idx="23736">
                  <c:v>8.4000000000000005E-2</c:v>
                </c:pt>
                <c:pt idx="23737">
                  <c:v>8.3000000000000004E-2</c:v>
                </c:pt>
                <c:pt idx="23738">
                  <c:v>8.3000000000000004E-2</c:v>
                </c:pt>
                <c:pt idx="23739">
                  <c:v>8.3000000000000004E-2</c:v>
                </c:pt>
                <c:pt idx="23740">
                  <c:v>8.4000000000000005E-2</c:v>
                </c:pt>
                <c:pt idx="23741">
                  <c:v>8.3000000000000004E-2</c:v>
                </c:pt>
                <c:pt idx="23742">
                  <c:v>8.3000000000000004E-2</c:v>
                </c:pt>
                <c:pt idx="23743">
                  <c:v>8.2000000000000003E-2</c:v>
                </c:pt>
                <c:pt idx="23744">
                  <c:v>8.3000000000000004E-2</c:v>
                </c:pt>
                <c:pt idx="23745">
                  <c:v>8.4000000000000005E-2</c:v>
                </c:pt>
                <c:pt idx="23746">
                  <c:v>8.3000000000000004E-2</c:v>
                </c:pt>
                <c:pt idx="23747">
                  <c:v>8.5000000000000006E-2</c:v>
                </c:pt>
                <c:pt idx="23748">
                  <c:v>8.4000000000000005E-2</c:v>
                </c:pt>
                <c:pt idx="23749">
                  <c:v>8.4000000000000005E-2</c:v>
                </c:pt>
                <c:pt idx="23750">
                  <c:v>8.4000000000000005E-2</c:v>
                </c:pt>
                <c:pt idx="23751">
                  <c:v>8.4000000000000005E-2</c:v>
                </c:pt>
                <c:pt idx="23752">
                  <c:v>8.4000000000000005E-2</c:v>
                </c:pt>
                <c:pt idx="23753">
                  <c:v>8.5000000000000006E-2</c:v>
                </c:pt>
                <c:pt idx="23754">
                  <c:v>8.5999999999999993E-2</c:v>
                </c:pt>
                <c:pt idx="23755">
                  <c:v>8.5000000000000006E-2</c:v>
                </c:pt>
                <c:pt idx="23756">
                  <c:v>8.5000000000000006E-2</c:v>
                </c:pt>
                <c:pt idx="23757">
                  <c:v>8.5000000000000006E-2</c:v>
                </c:pt>
                <c:pt idx="23758">
                  <c:v>8.5000000000000006E-2</c:v>
                </c:pt>
                <c:pt idx="23759">
                  <c:v>8.5000000000000006E-2</c:v>
                </c:pt>
                <c:pt idx="23760">
                  <c:v>8.5000000000000006E-2</c:v>
                </c:pt>
                <c:pt idx="23761">
                  <c:v>8.5999999999999993E-2</c:v>
                </c:pt>
                <c:pt idx="23762">
                  <c:v>8.5000000000000006E-2</c:v>
                </c:pt>
                <c:pt idx="23763">
                  <c:v>8.5000000000000006E-2</c:v>
                </c:pt>
                <c:pt idx="23764">
                  <c:v>8.5999999999999993E-2</c:v>
                </c:pt>
                <c:pt idx="23765">
                  <c:v>8.5000000000000006E-2</c:v>
                </c:pt>
                <c:pt idx="23766">
                  <c:v>8.5000000000000006E-2</c:v>
                </c:pt>
                <c:pt idx="23767">
                  <c:v>8.5000000000000006E-2</c:v>
                </c:pt>
                <c:pt idx="23768">
                  <c:v>8.5000000000000006E-2</c:v>
                </c:pt>
                <c:pt idx="23769">
                  <c:v>8.5000000000000006E-2</c:v>
                </c:pt>
                <c:pt idx="23770">
                  <c:v>8.5000000000000006E-2</c:v>
                </c:pt>
                <c:pt idx="23771">
                  <c:v>8.4000000000000005E-2</c:v>
                </c:pt>
                <c:pt idx="23772">
                  <c:v>8.5000000000000006E-2</c:v>
                </c:pt>
                <c:pt idx="23773">
                  <c:v>8.5000000000000006E-2</c:v>
                </c:pt>
                <c:pt idx="23774">
                  <c:v>8.5000000000000006E-2</c:v>
                </c:pt>
                <c:pt idx="23775">
                  <c:v>8.5000000000000006E-2</c:v>
                </c:pt>
                <c:pt idx="23776">
                  <c:v>8.5000000000000006E-2</c:v>
                </c:pt>
                <c:pt idx="23777">
                  <c:v>8.4000000000000005E-2</c:v>
                </c:pt>
                <c:pt idx="23778">
                  <c:v>8.5000000000000006E-2</c:v>
                </c:pt>
                <c:pt idx="23779">
                  <c:v>8.4000000000000005E-2</c:v>
                </c:pt>
                <c:pt idx="23780">
                  <c:v>8.5000000000000006E-2</c:v>
                </c:pt>
                <c:pt idx="23781">
                  <c:v>8.4000000000000005E-2</c:v>
                </c:pt>
                <c:pt idx="23782">
                  <c:v>8.3000000000000004E-2</c:v>
                </c:pt>
                <c:pt idx="23783">
                  <c:v>8.5000000000000006E-2</c:v>
                </c:pt>
                <c:pt idx="23784">
                  <c:v>8.5000000000000006E-2</c:v>
                </c:pt>
                <c:pt idx="23785">
                  <c:v>8.4000000000000005E-2</c:v>
                </c:pt>
                <c:pt idx="23786">
                  <c:v>8.4000000000000005E-2</c:v>
                </c:pt>
                <c:pt idx="23787">
                  <c:v>8.4000000000000005E-2</c:v>
                </c:pt>
                <c:pt idx="23788">
                  <c:v>8.4000000000000005E-2</c:v>
                </c:pt>
                <c:pt idx="23789">
                  <c:v>8.4000000000000005E-2</c:v>
                </c:pt>
                <c:pt idx="23790">
                  <c:v>8.4000000000000005E-2</c:v>
                </c:pt>
                <c:pt idx="23791">
                  <c:v>8.5000000000000006E-2</c:v>
                </c:pt>
                <c:pt idx="23792">
                  <c:v>8.4000000000000005E-2</c:v>
                </c:pt>
                <c:pt idx="23793">
                  <c:v>8.5000000000000006E-2</c:v>
                </c:pt>
                <c:pt idx="23794">
                  <c:v>8.4000000000000005E-2</c:v>
                </c:pt>
                <c:pt idx="23795">
                  <c:v>8.4000000000000005E-2</c:v>
                </c:pt>
                <c:pt idx="23796">
                  <c:v>8.4000000000000005E-2</c:v>
                </c:pt>
                <c:pt idx="23797">
                  <c:v>8.4000000000000005E-2</c:v>
                </c:pt>
                <c:pt idx="23798">
                  <c:v>8.4000000000000005E-2</c:v>
                </c:pt>
                <c:pt idx="23799">
                  <c:v>8.4000000000000005E-2</c:v>
                </c:pt>
                <c:pt idx="23800">
                  <c:v>8.3000000000000004E-2</c:v>
                </c:pt>
                <c:pt idx="23801">
                  <c:v>8.3000000000000004E-2</c:v>
                </c:pt>
                <c:pt idx="23802">
                  <c:v>8.4000000000000005E-2</c:v>
                </c:pt>
                <c:pt idx="23803">
                  <c:v>8.4000000000000005E-2</c:v>
                </c:pt>
                <c:pt idx="23804">
                  <c:v>8.4000000000000005E-2</c:v>
                </c:pt>
                <c:pt idx="23805">
                  <c:v>8.3000000000000004E-2</c:v>
                </c:pt>
                <c:pt idx="23806">
                  <c:v>8.4000000000000005E-2</c:v>
                </c:pt>
                <c:pt idx="23807">
                  <c:v>8.3000000000000004E-2</c:v>
                </c:pt>
                <c:pt idx="23808">
                  <c:v>8.3000000000000004E-2</c:v>
                </c:pt>
                <c:pt idx="23809">
                  <c:v>8.3000000000000004E-2</c:v>
                </c:pt>
                <c:pt idx="23810">
                  <c:v>8.4000000000000005E-2</c:v>
                </c:pt>
                <c:pt idx="23811">
                  <c:v>8.3000000000000004E-2</c:v>
                </c:pt>
                <c:pt idx="23812">
                  <c:v>8.4000000000000005E-2</c:v>
                </c:pt>
                <c:pt idx="23813">
                  <c:v>8.4000000000000005E-2</c:v>
                </c:pt>
                <c:pt idx="23814">
                  <c:v>8.3000000000000004E-2</c:v>
                </c:pt>
                <c:pt idx="23815">
                  <c:v>8.3000000000000004E-2</c:v>
                </c:pt>
                <c:pt idx="23816">
                  <c:v>8.3000000000000004E-2</c:v>
                </c:pt>
                <c:pt idx="23817">
                  <c:v>8.4000000000000005E-2</c:v>
                </c:pt>
                <c:pt idx="23818">
                  <c:v>8.3000000000000004E-2</c:v>
                </c:pt>
                <c:pt idx="23819">
                  <c:v>8.3000000000000004E-2</c:v>
                </c:pt>
                <c:pt idx="23820">
                  <c:v>8.3000000000000004E-2</c:v>
                </c:pt>
                <c:pt idx="23821">
                  <c:v>8.2000000000000003E-2</c:v>
                </c:pt>
                <c:pt idx="23822">
                  <c:v>8.4000000000000005E-2</c:v>
                </c:pt>
                <c:pt idx="23823">
                  <c:v>8.4000000000000005E-2</c:v>
                </c:pt>
                <c:pt idx="23824">
                  <c:v>8.4000000000000005E-2</c:v>
                </c:pt>
                <c:pt idx="23825">
                  <c:v>8.5000000000000006E-2</c:v>
                </c:pt>
                <c:pt idx="23826">
                  <c:v>8.4000000000000005E-2</c:v>
                </c:pt>
                <c:pt idx="23827">
                  <c:v>8.4000000000000005E-2</c:v>
                </c:pt>
                <c:pt idx="23828">
                  <c:v>8.4000000000000005E-2</c:v>
                </c:pt>
                <c:pt idx="23829">
                  <c:v>8.5000000000000006E-2</c:v>
                </c:pt>
                <c:pt idx="23830">
                  <c:v>8.4000000000000005E-2</c:v>
                </c:pt>
                <c:pt idx="23831">
                  <c:v>8.4000000000000005E-2</c:v>
                </c:pt>
                <c:pt idx="23832">
                  <c:v>8.4000000000000005E-2</c:v>
                </c:pt>
                <c:pt idx="23833">
                  <c:v>8.5000000000000006E-2</c:v>
                </c:pt>
                <c:pt idx="23834">
                  <c:v>8.4000000000000005E-2</c:v>
                </c:pt>
                <c:pt idx="23835">
                  <c:v>8.5000000000000006E-2</c:v>
                </c:pt>
                <c:pt idx="23836">
                  <c:v>8.5000000000000006E-2</c:v>
                </c:pt>
                <c:pt idx="23837">
                  <c:v>8.4000000000000005E-2</c:v>
                </c:pt>
                <c:pt idx="23838">
                  <c:v>8.4000000000000005E-2</c:v>
                </c:pt>
                <c:pt idx="23839">
                  <c:v>8.4000000000000005E-2</c:v>
                </c:pt>
                <c:pt idx="23840">
                  <c:v>8.5000000000000006E-2</c:v>
                </c:pt>
                <c:pt idx="23841">
                  <c:v>8.4000000000000005E-2</c:v>
                </c:pt>
                <c:pt idx="23842">
                  <c:v>8.4000000000000005E-2</c:v>
                </c:pt>
                <c:pt idx="23843">
                  <c:v>8.4000000000000005E-2</c:v>
                </c:pt>
                <c:pt idx="23844">
                  <c:v>8.4000000000000005E-2</c:v>
                </c:pt>
                <c:pt idx="23845">
                  <c:v>8.4000000000000005E-2</c:v>
                </c:pt>
                <c:pt idx="23846">
                  <c:v>8.3000000000000004E-2</c:v>
                </c:pt>
                <c:pt idx="23847">
                  <c:v>8.3000000000000004E-2</c:v>
                </c:pt>
                <c:pt idx="23848">
                  <c:v>8.3000000000000004E-2</c:v>
                </c:pt>
                <c:pt idx="23849">
                  <c:v>8.4000000000000005E-2</c:v>
                </c:pt>
                <c:pt idx="23850">
                  <c:v>8.3000000000000004E-2</c:v>
                </c:pt>
                <c:pt idx="23851">
                  <c:v>8.3000000000000004E-2</c:v>
                </c:pt>
                <c:pt idx="23852">
                  <c:v>8.3000000000000004E-2</c:v>
                </c:pt>
                <c:pt idx="23853">
                  <c:v>8.3000000000000004E-2</c:v>
                </c:pt>
                <c:pt idx="23854">
                  <c:v>8.3000000000000004E-2</c:v>
                </c:pt>
                <c:pt idx="23855">
                  <c:v>8.3000000000000004E-2</c:v>
                </c:pt>
                <c:pt idx="23856">
                  <c:v>8.3000000000000004E-2</c:v>
                </c:pt>
                <c:pt idx="23857">
                  <c:v>8.3000000000000004E-2</c:v>
                </c:pt>
                <c:pt idx="23858">
                  <c:v>8.3000000000000004E-2</c:v>
                </c:pt>
                <c:pt idx="23859">
                  <c:v>8.3000000000000004E-2</c:v>
                </c:pt>
                <c:pt idx="23860">
                  <c:v>8.2000000000000003E-2</c:v>
                </c:pt>
                <c:pt idx="23861">
                  <c:v>8.3000000000000004E-2</c:v>
                </c:pt>
                <c:pt idx="23862">
                  <c:v>8.2000000000000003E-2</c:v>
                </c:pt>
                <c:pt idx="23863">
                  <c:v>8.3000000000000004E-2</c:v>
                </c:pt>
                <c:pt idx="23864">
                  <c:v>8.3000000000000004E-2</c:v>
                </c:pt>
                <c:pt idx="23865">
                  <c:v>8.3000000000000004E-2</c:v>
                </c:pt>
                <c:pt idx="23866">
                  <c:v>8.3000000000000004E-2</c:v>
                </c:pt>
                <c:pt idx="23867">
                  <c:v>8.3000000000000004E-2</c:v>
                </c:pt>
                <c:pt idx="23868">
                  <c:v>8.3000000000000004E-2</c:v>
                </c:pt>
                <c:pt idx="23869">
                  <c:v>8.3000000000000004E-2</c:v>
                </c:pt>
                <c:pt idx="23870">
                  <c:v>8.3000000000000004E-2</c:v>
                </c:pt>
                <c:pt idx="23871">
                  <c:v>8.3000000000000004E-2</c:v>
                </c:pt>
                <c:pt idx="23872">
                  <c:v>8.2000000000000003E-2</c:v>
                </c:pt>
                <c:pt idx="23873">
                  <c:v>8.2000000000000003E-2</c:v>
                </c:pt>
                <c:pt idx="23874">
                  <c:v>8.2000000000000003E-2</c:v>
                </c:pt>
                <c:pt idx="23875">
                  <c:v>8.2000000000000003E-2</c:v>
                </c:pt>
                <c:pt idx="23876">
                  <c:v>8.2000000000000003E-2</c:v>
                </c:pt>
                <c:pt idx="23877">
                  <c:v>8.2000000000000003E-2</c:v>
                </c:pt>
                <c:pt idx="23878">
                  <c:v>8.2000000000000003E-2</c:v>
                </c:pt>
                <c:pt idx="23879">
                  <c:v>8.2000000000000003E-2</c:v>
                </c:pt>
                <c:pt idx="23880">
                  <c:v>8.2000000000000003E-2</c:v>
                </c:pt>
                <c:pt idx="23881">
                  <c:v>8.2000000000000003E-2</c:v>
                </c:pt>
                <c:pt idx="23882">
                  <c:v>8.2000000000000003E-2</c:v>
                </c:pt>
                <c:pt idx="23883">
                  <c:v>8.2000000000000003E-2</c:v>
                </c:pt>
                <c:pt idx="23884">
                  <c:v>8.1000000000000003E-2</c:v>
                </c:pt>
                <c:pt idx="23885">
                  <c:v>8.1000000000000003E-2</c:v>
                </c:pt>
                <c:pt idx="23886">
                  <c:v>8.1000000000000003E-2</c:v>
                </c:pt>
                <c:pt idx="23887">
                  <c:v>8.1000000000000003E-2</c:v>
                </c:pt>
                <c:pt idx="23888">
                  <c:v>8.1000000000000003E-2</c:v>
                </c:pt>
                <c:pt idx="23889">
                  <c:v>8.1000000000000003E-2</c:v>
                </c:pt>
                <c:pt idx="23890">
                  <c:v>8.2000000000000003E-2</c:v>
                </c:pt>
                <c:pt idx="23891">
                  <c:v>8.1000000000000003E-2</c:v>
                </c:pt>
                <c:pt idx="23892">
                  <c:v>7.9000000000000001E-2</c:v>
                </c:pt>
                <c:pt idx="23893">
                  <c:v>7.9000000000000001E-2</c:v>
                </c:pt>
                <c:pt idx="23894">
                  <c:v>8.1000000000000003E-2</c:v>
                </c:pt>
                <c:pt idx="23895">
                  <c:v>8.1000000000000003E-2</c:v>
                </c:pt>
                <c:pt idx="23896">
                  <c:v>8.1000000000000003E-2</c:v>
                </c:pt>
                <c:pt idx="23897">
                  <c:v>7.9000000000000001E-2</c:v>
                </c:pt>
                <c:pt idx="23898">
                  <c:v>8.1000000000000003E-2</c:v>
                </c:pt>
                <c:pt idx="23899">
                  <c:v>8.1000000000000003E-2</c:v>
                </c:pt>
                <c:pt idx="23900">
                  <c:v>8.1000000000000003E-2</c:v>
                </c:pt>
                <c:pt idx="23901">
                  <c:v>8.1000000000000003E-2</c:v>
                </c:pt>
                <c:pt idx="23902">
                  <c:v>8.1000000000000003E-2</c:v>
                </c:pt>
                <c:pt idx="23903">
                  <c:v>8.1000000000000003E-2</c:v>
                </c:pt>
                <c:pt idx="23904">
                  <c:v>8.1000000000000003E-2</c:v>
                </c:pt>
                <c:pt idx="23905">
                  <c:v>8.2000000000000003E-2</c:v>
                </c:pt>
                <c:pt idx="23906">
                  <c:v>8.2000000000000003E-2</c:v>
                </c:pt>
                <c:pt idx="23907">
                  <c:v>8.2000000000000003E-2</c:v>
                </c:pt>
                <c:pt idx="23908">
                  <c:v>8.2000000000000003E-2</c:v>
                </c:pt>
                <c:pt idx="23909">
                  <c:v>8.2000000000000003E-2</c:v>
                </c:pt>
                <c:pt idx="23910">
                  <c:v>8.2000000000000003E-2</c:v>
                </c:pt>
                <c:pt idx="23911">
                  <c:v>8.2000000000000003E-2</c:v>
                </c:pt>
                <c:pt idx="23912">
                  <c:v>8.2000000000000003E-2</c:v>
                </c:pt>
                <c:pt idx="23913">
                  <c:v>8.2000000000000003E-2</c:v>
                </c:pt>
                <c:pt idx="23914">
                  <c:v>8.1000000000000003E-2</c:v>
                </c:pt>
                <c:pt idx="23915">
                  <c:v>8.2000000000000003E-2</c:v>
                </c:pt>
                <c:pt idx="23916">
                  <c:v>8.2000000000000003E-2</c:v>
                </c:pt>
                <c:pt idx="23917">
                  <c:v>8.2000000000000003E-2</c:v>
                </c:pt>
                <c:pt idx="23918">
                  <c:v>8.2000000000000003E-2</c:v>
                </c:pt>
                <c:pt idx="23919">
                  <c:v>8.2000000000000003E-2</c:v>
                </c:pt>
                <c:pt idx="23920">
                  <c:v>8.2000000000000003E-2</c:v>
                </c:pt>
                <c:pt idx="23921">
                  <c:v>8.2000000000000003E-2</c:v>
                </c:pt>
                <c:pt idx="23922">
                  <c:v>8.3000000000000004E-2</c:v>
                </c:pt>
                <c:pt idx="23923">
                  <c:v>8.2000000000000003E-2</c:v>
                </c:pt>
                <c:pt idx="23924">
                  <c:v>8.3000000000000004E-2</c:v>
                </c:pt>
                <c:pt idx="23925">
                  <c:v>8.3000000000000004E-2</c:v>
                </c:pt>
                <c:pt idx="23926">
                  <c:v>8.3000000000000004E-2</c:v>
                </c:pt>
                <c:pt idx="23927">
                  <c:v>8.3000000000000004E-2</c:v>
                </c:pt>
                <c:pt idx="23928">
                  <c:v>8.3000000000000004E-2</c:v>
                </c:pt>
                <c:pt idx="23929">
                  <c:v>8.3000000000000004E-2</c:v>
                </c:pt>
                <c:pt idx="23930">
                  <c:v>8.3000000000000004E-2</c:v>
                </c:pt>
                <c:pt idx="23931">
                  <c:v>8.3000000000000004E-2</c:v>
                </c:pt>
                <c:pt idx="23932">
                  <c:v>8.3000000000000004E-2</c:v>
                </c:pt>
                <c:pt idx="23933">
                  <c:v>8.3000000000000004E-2</c:v>
                </c:pt>
                <c:pt idx="23934">
                  <c:v>8.2000000000000003E-2</c:v>
                </c:pt>
                <c:pt idx="23935">
                  <c:v>8.4000000000000005E-2</c:v>
                </c:pt>
                <c:pt idx="23936">
                  <c:v>8.3000000000000004E-2</c:v>
                </c:pt>
                <c:pt idx="23937">
                  <c:v>8.3000000000000004E-2</c:v>
                </c:pt>
                <c:pt idx="23938">
                  <c:v>8.2000000000000003E-2</c:v>
                </c:pt>
                <c:pt idx="23939">
                  <c:v>8.2000000000000003E-2</c:v>
                </c:pt>
                <c:pt idx="23940">
                  <c:v>8.3000000000000004E-2</c:v>
                </c:pt>
                <c:pt idx="23941">
                  <c:v>8.2000000000000003E-2</c:v>
                </c:pt>
                <c:pt idx="23942">
                  <c:v>8.2000000000000003E-2</c:v>
                </c:pt>
                <c:pt idx="23943">
                  <c:v>8.2000000000000003E-2</c:v>
                </c:pt>
                <c:pt idx="23944">
                  <c:v>8.2000000000000003E-2</c:v>
                </c:pt>
                <c:pt idx="23945">
                  <c:v>8.3000000000000004E-2</c:v>
                </c:pt>
                <c:pt idx="23946">
                  <c:v>8.2000000000000003E-2</c:v>
                </c:pt>
                <c:pt idx="23947">
                  <c:v>8.2000000000000003E-2</c:v>
                </c:pt>
                <c:pt idx="23948">
                  <c:v>8.1000000000000003E-2</c:v>
                </c:pt>
                <c:pt idx="23949">
                  <c:v>8.1000000000000003E-2</c:v>
                </c:pt>
                <c:pt idx="23950">
                  <c:v>8.2000000000000003E-2</c:v>
                </c:pt>
                <c:pt idx="23951">
                  <c:v>8.2000000000000003E-2</c:v>
                </c:pt>
                <c:pt idx="23952">
                  <c:v>8.2000000000000003E-2</c:v>
                </c:pt>
                <c:pt idx="23953">
                  <c:v>8.2000000000000003E-2</c:v>
                </c:pt>
                <c:pt idx="23954">
                  <c:v>8.2000000000000003E-2</c:v>
                </c:pt>
                <c:pt idx="23955">
                  <c:v>8.2000000000000003E-2</c:v>
                </c:pt>
                <c:pt idx="23956">
                  <c:v>8.2000000000000003E-2</c:v>
                </c:pt>
                <c:pt idx="23957">
                  <c:v>8.2000000000000003E-2</c:v>
                </c:pt>
                <c:pt idx="23958">
                  <c:v>8.2000000000000003E-2</c:v>
                </c:pt>
                <c:pt idx="23959">
                  <c:v>8.2000000000000003E-2</c:v>
                </c:pt>
                <c:pt idx="23960">
                  <c:v>8.2000000000000003E-2</c:v>
                </c:pt>
                <c:pt idx="23961">
                  <c:v>8.2000000000000003E-2</c:v>
                </c:pt>
                <c:pt idx="23962">
                  <c:v>8.2000000000000003E-2</c:v>
                </c:pt>
                <c:pt idx="23963">
                  <c:v>8.2000000000000003E-2</c:v>
                </c:pt>
                <c:pt idx="23964">
                  <c:v>8.3000000000000004E-2</c:v>
                </c:pt>
                <c:pt idx="23965">
                  <c:v>8.2000000000000003E-2</c:v>
                </c:pt>
                <c:pt idx="23966">
                  <c:v>8.3000000000000004E-2</c:v>
                </c:pt>
                <c:pt idx="23967">
                  <c:v>8.1000000000000003E-2</c:v>
                </c:pt>
                <c:pt idx="23968">
                  <c:v>8.2000000000000003E-2</c:v>
                </c:pt>
                <c:pt idx="23969">
                  <c:v>8.2000000000000003E-2</c:v>
                </c:pt>
                <c:pt idx="23970">
                  <c:v>8.2000000000000003E-2</c:v>
                </c:pt>
                <c:pt idx="23971">
                  <c:v>8.2000000000000003E-2</c:v>
                </c:pt>
                <c:pt idx="23972">
                  <c:v>8.1000000000000003E-2</c:v>
                </c:pt>
                <c:pt idx="23973">
                  <c:v>8.1000000000000003E-2</c:v>
                </c:pt>
                <c:pt idx="23974">
                  <c:v>8.2000000000000003E-2</c:v>
                </c:pt>
                <c:pt idx="23975">
                  <c:v>8.1000000000000003E-2</c:v>
                </c:pt>
                <c:pt idx="23976">
                  <c:v>8.2000000000000003E-2</c:v>
                </c:pt>
                <c:pt idx="23977">
                  <c:v>8.1000000000000003E-2</c:v>
                </c:pt>
                <c:pt idx="23978">
                  <c:v>8.1000000000000003E-2</c:v>
                </c:pt>
                <c:pt idx="23979">
                  <c:v>8.2000000000000003E-2</c:v>
                </c:pt>
                <c:pt idx="23980">
                  <c:v>8.1000000000000003E-2</c:v>
                </c:pt>
                <c:pt idx="23981">
                  <c:v>8.1000000000000003E-2</c:v>
                </c:pt>
                <c:pt idx="23982">
                  <c:v>8.1000000000000003E-2</c:v>
                </c:pt>
                <c:pt idx="23983">
                  <c:v>8.2000000000000003E-2</c:v>
                </c:pt>
                <c:pt idx="23984">
                  <c:v>7.9000000000000001E-2</c:v>
                </c:pt>
                <c:pt idx="23985">
                  <c:v>8.1000000000000003E-2</c:v>
                </c:pt>
                <c:pt idx="23986">
                  <c:v>8.1000000000000003E-2</c:v>
                </c:pt>
                <c:pt idx="23987">
                  <c:v>7.9000000000000001E-2</c:v>
                </c:pt>
                <c:pt idx="23988">
                  <c:v>8.1000000000000003E-2</c:v>
                </c:pt>
                <c:pt idx="23989">
                  <c:v>7.9000000000000001E-2</c:v>
                </c:pt>
                <c:pt idx="23990">
                  <c:v>8.1000000000000003E-2</c:v>
                </c:pt>
                <c:pt idx="23991">
                  <c:v>8.1000000000000003E-2</c:v>
                </c:pt>
                <c:pt idx="23992">
                  <c:v>7.9000000000000001E-2</c:v>
                </c:pt>
                <c:pt idx="23993">
                  <c:v>8.1000000000000003E-2</c:v>
                </c:pt>
                <c:pt idx="23994">
                  <c:v>7.9000000000000001E-2</c:v>
                </c:pt>
                <c:pt idx="23995">
                  <c:v>7.9000000000000001E-2</c:v>
                </c:pt>
                <c:pt idx="23996">
                  <c:v>7.9000000000000001E-2</c:v>
                </c:pt>
                <c:pt idx="23997">
                  <c:v>7.9000000000000001E-2</c:v>
                </c:pt>
                <c:pt idx="23998">
                  <c:v>7.8E-2</c:v>
                </c:pt>
                <c:pt idx="23999">
                  <c:v>7.9000000000000001E-2</c:v>
                </c:pt>
                <c:pt idx="24000">
                  <c:v>8.1000000000000003E-2</c:v>
                </c:pt>
                <c:pt idx="24001">
                  <c:v>7.9000000000000001E-2</c:v>
                </c:pt>
                <c:pt idx="24002">
                  <c:v>7.9000000000000001E-2</c:v>
                </c:pt>
                <c:pt idx="24003">
                  <c:v>7.9000000000000001E-2</c:v>
                </c:pt>
                <c:pt idx="24004">
                  <c:v>7.9000000000000001E-2</c:v>
                </c:pt>
                <c:pt idx="24005">
                  <c:v>7.9000000000000001E-2</c:v>
                </c:pt>
                <c:pt idx="24006">
                  <c:v>7.9000000000000001E-2</c:v>
                </c:pt>
                <c:pt idx="24007">
                  <c:v>7.9000000000000001E-2</c:v>
                </c:pt>
                <c:pt idx="24008">
                  <c:v>7.9000000000000001E-2</c:v>
                </c:pt>
                <c:pt idx="24009">
                  <c:v>7.9000000000000001E-2</c:v>
                </c:pt>
                <c:pt idx="24010">
                  <c:v>7.9000000000000001E-2</c:v>
                </c:pt>
                <c:pt idx="24011">
                  <c:v>7.9000000000000001E-2</c:v>
                </c:pt>
                <c:pt idx="24012">
                  <c:v>7.9000000000000001E-2</c:v>
                </c:pt>
                <c:pt idx="24013">
                  <c:v>8.1000000000000003E-2</c:v>
                </c:pt>
                <c:pt idx="24014">
                  <c:v>8.2000000000000003E-2</c:v>
                </c:pt>
                <c:pt idx="24015">
                  <c:v>8.2000000000000003E-2</c:v>
                </c:pt>
                <c:pt idx="24016">
                  <c:v>8.2000000000000003E-2</c:v>
                </c:pt>
                <c:pt idx="24017">
                  <c:v>8.2000000000000003E-2</c:v>
                </c:pt>
                <c:pt idx="24018">
                  <c:v>8.3000000000000004E-2</c:v>
                </c:pt>
                <c:pt idx="24019">
                  <c:v>8.2000000000000003E-2</c:v>
                </c:pt>
                <c:pt idx="24020">
                  <c:v>8.2000000000000003E-2</c:v>
                </c:pt>
                <c:pt idx="24021">
                  <c:v>8.3000000000000004E-2</c:v>
                </c:pt>
                <c:pt idx="24022">
                  <c:v>8.3000000000000004E-2</c:v>
                </c:pt>
                <c:pt idx="24023">
                  <c:v>8.4000000000000005E-2</c:v>
                </c:pt>
                <c:pt idx="24024">
                  <c:v>8.3000000000000004E-2</c:v>
                </c:pt>
                <c:pt idx="24025">
                  <c:v>8.3000000000000004E-2</c:v>
                </c:pt>
                <c:pt idx="24026">
                  <c:v>8.3000000000000004E-2</c:v>
                </c:pt>
                <c:pt idx="24027">
                  <c:v>8.3000000000000004E-2</c:v>
                </c:pt>
                <c:pt idx="24028">
                  <c:v>8.4000000000000005E-2</c:v>
                </c:pt>
                <c:pt idx="24029">
                  <c:v>8.3000000000000004E-2</c:v>
                </c:pt>
                <c:pt idx="24030">
                  <c:v>8.3000000000000004E-2</c:v>
                </c:pt>
                <c:pt idx="24031">
                  <c:v>8.3000000000000004E-2</c:v>
                </c:pt>
                <c:pt idx="24032">
                  <c:v>8.3000000000000004E-2</c:v>
                </c:pt>
                <c:pt idx="24033">
                  <c:v>8.3000000000000004E-2</c:v>
                </c:pt>
                <c:pt idx="24034">
                  <c:v>8.2000000000000003E-2</c:v>
                </c:pt>
                <c:pt idx="24035">
                  <c:v>8.3000000000000004E-2</c:v>
                </c:pt>
                <c:pt idx="24036">
                  <c:v>8.3000000000000004E-2</c:v>
                </c:pt>
                <c:pt idx="24037">
                  <c:v>8.2000000000000003E-2</c:v>
                </c:pt>
                <c:pt idx="24038">
                  <c:v>8.2000000000000003E-2</c:v>
                </c:pt>
                <c:pt idx="24039">
                  <c:v>8.2000000000000003E-2</c:v>
                </c:pt>
                <c:pt idx="24040">
                  <c:v>8.3000000000000004E-2</c:v>
                </c:pt>
                <c:pt idx="24041">
                  <c:v>8.2000000000000003E-2</c:v>
                </c:pt>
                <c:pt idx="24042">
                  <c:v>8.2000000000000003E-2</c:v>
                </c:pt>
                <c:pt idx="24043">
                  <c:v>8.2000000000000003E-2</c:v>
                </c:pt>
                <c:pt idx="24044">
                  <c:v>8.2000000000000003E-2</c:v>
                </c:pt>
                <c:pt idx="24045">
                  <c:v>8.1000000000000003E-2</c:v>
                </c:pt>
                <c:pt idx="24046">
                  <c:v>8.1000000000000003E-2</c:v>
                </c:pt>
                <c:pt idx="24047">
                  <c:v>8.2000000000000003E-2</c:v>
                </c:pt>
                <c:pt idx="24048">
                  <c:v>8.1000000000000003E-2</c:v>
                </c:pt>
                <c:pt idx="24049">
                  <c:v>8.2000000000000003E-2</c:v>
                </c:pt>
                <c:pt idx="24050">
                  <c:v>8.2000000000000003E-2</c:v>
                </c:pt>
                <c:pt idx="24051">
                  <c:v>8.2000000000000003E-2</c:v>
                </c:pt>
                <c:pt idx="24052">
                  <c:v>8.2000000000000003E-2</c:v>
                </c:pt>
                <c:pt idx="24053">
                  <c:v>8.1000000000000003E-2</c:v>
                </c:pt>
                <c:pt idx="24054">
                  <c:v>8.1000000000000003E-2</c:v>
                </c:pt>
                <c:pt idx="24055">
                  <c:v>8.1000000000000003E-2</c:v>
                </c:pt>
                <c:pt idx="24056">
                  <c:v>8.2000000000000003E-2</c:v>
                </c:pt>
                <c:pt idx="24057">
                  <c:v>8.1000000000000003E-2</c:v>
                </c:pt>
                <c:pt idx="24058">
                  <c:v>8.1000000000000003E-2</c:v>
                </c:pt>
                <c:pt idx="24059">
                  <c:v>8.1000000000000003E-2</c:v>
                </c:pt>
                <c:pt idx="24060">
                  <c:v>8.1000000000000003E-2</c:v>
                </c:pt>
                <c:pt idx="24061">
                  <c:v>8.1000000000000003E-2</c:v>
                </c:pt>
                <c:pt idx="24062">
                  <c:v>8.1000000000000003E-2</c:v>
                </c:pt>
                <c:pt idx="24063">
                  <c:v>8.2000000000000003E-2</c:v>
                </c:pt>
                <c:pt idx="24064">
                  <c:v>8.2000000000000003E-2</c:v>
                </c:pt>
                <c:pt idx="24065">
                  <c:v>8.2000000000000003E-2</c:v>
                </c:pt>
                <c:pt idx="24066">
                  <c:v>8.2000000000000003E-2</c:v>
                </c:pt>
                <c:pt idx="24067">
                  <c:v>8.2000000000000003E-2</c:v>
                </c:pt>
                <c:pt idx="24068">
                  <c:v>8.2000000000000003E-2</c:v>
                </c:pt>
                <c:pt idx="24069">
                  <c:v>8.2000000000000003E-2</c:v>
                </c:pt>
                <c:pt idx="24070">
                  <c:v>8.2000000000000003E-2</c:v>
                </c:pt>
                <c:pt idx="24071">
                  <c:v>8.2000000000000003E-2</c:v>
                </c:pt>
                <c:pt idx="24072">
                  <c:v>8.3000000000000004E-2</c:v>
                </c:pt>
                <c:pt idx="24073">
                  <c:v>8.2000000000000003E-2</c:v>
                </c:pt>
                <c:pt idx="24074">
                  <c:v>8.2000000000000003E-2</c:v>
                </c:pt>
                <c:pt idx="24075">
                  <c:v>8.3000000000000004E-2</c:v>
                </c:pt>
                <c:pt idx="24076">
                  <c:v>8.3000000000000004E-2</c:v>
                </c:pt>
                <c:pt idx="24077">
                  <c:v>8.3000000000000004E-2</c:v>
                </c:pt>
                <c:pt idx="24078">
                  <c:v>8.2000000000000003E-2</c:v>
                </c:pt>
                <c:pt idx="24079">
                  <c:v>8.2000000000000003E-2</c:v>
                </c:pt>
                <c:pt idx="24080">
                  <c:v>8.2000000000000003E-2</c:v>
                </c:pt>
                <c:pt idx="24081">
                  <c:v>8.2000000000000003E-2</c:v>
                </c:pt>
                <c:pt idx="24082">
                  <c:v>8.2000000000000003E-2</c:v>
                </c:pt>
                <c:pt idx="24083">
                  <c:v>8.2000000000000003E-2</c:v>
                </c:pt>
                <c:pt idx="24084">
                  <c:v>8.2000000000000003E-2</c:v>
                </c:pt>
                <c:pt idx="24085">
                  <c:v>8.2000000000000003E-2</c:v>
                </c:pt>
                <c:pt idx="24086">
                  <c:v>8.2000000000000003E-2</c:v>
                </c:pt>
                <c:pt idx="24087">
                  <c:v>8.1000000000000003E-2</c:v>
                </c:pt>
                <c:pt idx="24088">
                  <c:v>8.2000000000000003E-2</c:v>
                </c:pt>
                <c:pt idx="24089">
                  <c:v>8.2000000000000003E-2</c:v>
                </c:pt>
                <c:pt idx="24090">
                  <c:v>8.2000000000000003E-2</c:v>
                </c:pt>
                <c:pt idx="24091">
                  <c:v>8.1000000000000003E-2</c:v>
                </c:pt>
                <c:pt idx="24092">
                  <c:v>8.2000000000000003E-2</c:v>
                </c:pt>
                <c:pt idx="24093">
                  <c:v>8.3000000000000004E-2</c:v>
                </c:pt>
                <c:pt idx="24094">
                  <c:v>8.2000000000000003E-2</c:v>
                </c:pt>
                <c:pt idx="24095">
                  <c:v>8.3000000000000004E-2</c:v>
                </c:pt>
                <c:pt idx="24096">
                  <c:v>8.3000000000000004E-2</c:v>
                </c:pt>
                <c:pt idx="24097">
                  <c:v>8.2000000000000003E-2</c:v>
                </c:pt>
                <c:pt idx="24098">
                  <c:v>8.3000000000000004E-2</c:v>
                </c:pt>
                <c:pt idx="24099">
                  <c:v>8.3000000000000004E-2</c:v>
                </c:pt>
                <c:pt idx="24100">
                  <c:v>8.2000000000000003E-2</c:v>
                </c:pt>
                <c:pt idx="24101">
                  <c:v>8.3000000000000004E-2</c:v>
                </c:pt>
                <c:pt idx="24102">
                  <c:v>8.3000000000000004E-2</c:v>
                </c:pt>
                <c:pt idx="24103">
                  <c:v>8.3000000000000004E-2</c:v>
                </c:pt>
                <c:pt idx="24104">
                  <c:v>8.3000000000000004E-2</c:v>
                </c:pt>
                <c:pt idx="24105">
                  <c:v>8.3000000000000004E-2</c:v>
                </c:pt>
                <c:pt idx="24106">
                  <c:v>8.3000000000000004E-2</c:v>
                </c:pt>
                <c:pt idx="24107">
                  <c:v>8.3000000000000004E-2</c:v>
                </c:pt>
                <c:pt idx="24108">
                  <c:v>8.3000000000000004E-2</c:v>
                </c:pt>
                <c:pt idx="24109">
                  <c:v>8.3000000000000004E-2</c:v>
                </c:pt>
                <c:pt idx="24110">
                  <c:v>8.4000000000000005E-2</c:v>
                </c:pt>
                <c:pt idx="24111">
                  <c:v>8.3000000000000004E-2</c:v>
                </c:pt>
                <c:pt idx="24112">
                  <c:v>8.3000000000000004E-2</c:v>
                </c:pt>
                <c:pt idx="24113">
                  <c:v>8.4000000000000005E-2</c:v>
                </c:pt>
                <c:pt idx="24114">
                  <c:v>8.4000000000000005E-2</c:v>
                </c:pt>
                <c:pt idx="24115">
                  <c:v>8.4000000000000005E-2</c:v>
                </c:pt>
                <c:pt idx="24116">
                  <c:v>8.4000000000000005E-2</c:v>
                </c:pt>
                <c:pt idx="24117">
                  <c:v>8.3000000000000004E-2</c:v>
                </c:pt>
                <c:pt idx="24118">
                  <c:v>8.3000000000000004E-2</c:v>
                </c:pt>
                <c:pt idx="24119">
                  <c:v>8.4000000000000005E-2</c:v>
                </c:pt>
                <c:pt idx="24120">
                  <c:v>8.4000000000000005E-2</c:v>
                </c:pt>
                <c:pt idx="24121">
                  <c:v>8.4000000000000005E-2</c:v>
                </c:pt>
                <c:pt idx="24122">
                  <c:v>8.4000000000000005E-2</c:v>
                </c:pt>
                <c:pt idx="24123">
                  <c:v>8.5000000000000006E-2</c:v>
                </c:pt>
                <c:pt idx="24124">
                  <c:v>8.4000000000000005E-2</c:v>
                </c:pt>
                <c:pt idx="24125">
                  <c:v>8.4000000000000005E-2</c:v>
                </c:pt>
                <c:pt idx="24126">
                  <c:v>8.4000000000000005E-2</c:v>
                </c:pt>
                <c:pt idx="24127">
                  <c:v>8.4000000000000005E-2</c:v>
                </c:pt>
                <c:pt idx="24128">
                  <c:v>8.4000000000000005E-2</c:v>
                </c:pt>
                <c:pt idx="24129">
                  <c:v>8.4000000000000005E-2</c:v>
                </c:pt>
                <c:pt idx="24130">
                  <c:v>8.4000000000000005E-2</c:v>
                </c:pt>
                <c:pt idx="24131">
                  <c:v>8.4000000000000005E-2</c:v>
                </c:pt>
                <c:pt idx="24132">
                  <c:v>8.3000000000000004E-2</c:v>
                </c:pt>
                <c:pt idx="24133">
                  <c:v>8.4000000000000005E-2</c:v>
                </c:pt>
                <c:pt idx="24134">
                  <c:v>8.4000000000000005E-2</c:v>
                </c:pt>
                <c:pt idx="24135">
                  <c:v>8.4000000000000005E-2</c:v>
                </c:pt>
                <c:pt idx="24136">
                  <c:v>8.3000000000000004E-2</c:v>
                </c:pt>
                <c:pt idx="24137">
                  <c:v>8.4000000000000005E-2</c:v>
                </c:pt>
                <c:pt idx="24138">
                  <c:v>8.3000000000000004E-2</c:v>
                </c:pt>
                <c:pt idx="24139">
                  <c:v>8.2000000000000003E-2</c:v>
                </c:pt>
                <c:pt idx="24140">
                  <c:v>8.3000000000000004E-2</c:v>
                </c:pt>
                <c:pt idx="24141">
                  <c:v>8.3000000000000004E-2</c:v>
                </c:pt>
                <c:pt idx="24142">
                  <c:v>8.3000000000000004E-2</c:v>
                </c:pt>
                <c:pt idx="24143">
                  <c:v>8.3000000000000004E-2</c:v>
                </c:pt>
                <c:pt idx="24144">
                  <c:v>8.3000000000000004E-2</c:v>
                </c:pt>
                <c:pt idx="24145">
                  <c:v>8.3000000000000004E-2</c:v>
                </c:pt>
                <c:pt idx="24146">
                  <c:v>8.3000000000000004E-2</c:v>
                </c:pt>
                <c:pt idx="24147">
                  <c:v>8.3000000000000004E-2</c:v>
                </c:pt>
                <c:pt idx="24148">
                  <c:v>8.3000000000000004E-2</c:v>
                </c:pt>
                <c:pt idx="24149">
                  <c:v>8.3000000000000004E-2</c:v>
                </c:pt>
                <c:pt idx="24150">
                  <c:v>8.3000000000000004E-2</c:v>
                </c:pt>
                <c:pt idx="24151">
                  <c:v>8.3000000000000004E-2</c:v>
                </c:pt>
                <c:pt idx="24152">
                  <c:v>8.4000000000000005E-2</c:v>
                </c:pt>
                <c:pt idx="24153">
                  <c:v>8.3000000000000004E-2</c:v>
                </c:pt>
                <c:pt idx="24154">
                  <c:v>8.3000000000000004E-2</c:v>
                </c:pt>
                <c:pt idx="24155">
                  <c:v>8.2000000000000003E-2</c:v>
                </c:pt>
                <c:pt idx="24156">
                  <c:v>8.2000000000000003E-2</c:v>
                </c:pt>
                <c:pt idx="24157">
                  <c:v>8.3000000000000004E-2</c:v>
                </c:pt>
                <c:pt idx="24158">
                  <c:v>8.3000000000000004E-2</c:v>
                </c:pt>
                <c:pt idx="24159">
                  <c:v>8.4000000000000005E-2</c:v>
                </c:pt>
                <c:pt idx="24160">
                  <c:v>8.3000000000000004E-2</c:v>
                </c:pt>
                <c:pt idx="24161">
                  <c:v>8.3000000000000004E-2</c:v>
                </c:pt>
                <c:pt idx="24162">
                  <c:v>8.3000000000000004E-2</c:v>
                </c:pt>
                <c:pt idx="24163">
                  <c:v>8.3000000000000004E-2</c:v>
                </c:pt>
                <c:pt idx="24164">
                  <c:v>8.3000000000000004E-2</c:v>
                </c:pt>
                <c:pt idx="24165">
                  <c:v>8.2000000000000003E-2</c:v>
                </c:pt>
                <c:pt idx="24166">
                  <c:v>8.2000000000000003E-2</c:v>
                </c:pt>
                <c:pt idx="24167">
                  <c:v>8.2000000000000003E-2</c:v>
                </c:pt>
                <c:pt idx="24168">
                  <c:v>8.2000000000000003E-2</c:v>
                </c:pt>
                <c:pt idx="24169">
                  <c:v>8.2000000000000003E-2</c:v>
                </c:pt>
                <c:pt idx="24170">
                  <c:v>8.2000000000000003E-2</c:v>
                </c:pt>
                <c:pt idx="24171">
                  <c:v>8.2000000000000003E-2</c:v>
                </c:pt>
                <c:pt idx="24172">
                  <c:v>8.3000000000000004E-2</c:v>
                </c:pt>
                <c:pt idx="24173">
                  <c:v>8.3000000000000004E-2</c:v>
                </c:pt>
                <c:pt idx="24174">
                  <c:v>8.3000000000000004E-2</c:v>
                </c:pt>
                <c:pt idx="24175">
                  <c:v>8.3000000000000004E-2</c:v>
                </c:pt>
                <c:pt idx="24176">
                  <c:v>8.3000000000000004E-2</c:v>
                </c:pt>
                <c:pt idx="24177">
                  <c:v>8.3000000000000004E-2</c:v>
                </c:pt>
                <c:pt idx="24178">
                  <c:v>8.3000000000000004E-2</c:v>
                </c:pt>
                <c:pt idx="24179">
                  <c:v>8.3000000000000004E-2</c:v>
                </c:pt>
                <c:pt idx="24180">
                  <c:v>8.3000000000000004E-2</c:v>
                </c:pt>
                <c:pt idx="24181">
                  <c:v>8.4000000000000005E-2</c:v>
                </c:pt>
                <c:pt idx="24182">
                  <c:v>8.4000000000000005E-2</c:v>
                </c:pt>
                <c:pt idx="24183">
                  <c:v>8.5000000000000006E-2</c:v>
                </c:pt>
                <c:pt idx="24184">
                  <c:v>8.4000000000000005E-2</c:v>
                </c:pt>
                <c:pt idx="24185">
                  <c:v>8.4000000000000005E-2</c:v>
                </c:pt>
                <c:pt idx="24186">
                  <c:v>8.4000000000000005E-2</c:v>
                </c:pt>
                <c:pt idx="24187">
                  <c:v>8.4000000000000005E-2</c:v>
                </c:pt>
                <c:pt idx="24188">
                  <c:v>8.3000000000000004E-2</c:v>
                </c:pt>
                <c:pt idx="24189">
                  <c:v>8.4000000000000005E-2</c:v>
                </c:pt>
                <c:pt idx="24190">
                  <c:v>8.4000000000000005E-2</c:v>
                </c:pt>
                <c:pt idx="24191">
                  <c:v>8.4000000000000005E-2</c:v>
                </c:pt>
                <c:pt idx="24192">
                  <c:v>8.3000000000000004E-2</c:v>
                </c:pt>
                <c:pt idx="24193">
                  <c:v>8.4000000000000005E-2</c:v>
                </c:pt>
                <c:pt idx="24194">
                  <c:v>8.4000000000000005E-2</c:v>
                </c:pt>
                <c:pt idx="24195">
                  <c:v>8.4000000000000005E-2</c:v>
                </c:pt>
                <c:pt idx="24196">
                  <c:v>8.4000000000000005E-2</c:v>
                </c:pt>
                <c:pt idx="24197">
                  <c:v>8.3000000000000004E-2</c:v>
                </c:pt>
                <c:pt idx="24198">
                  <c:v>8.3000000000000004E-2</c:v>
                </c:pt>
                <c:pt idx="24199">
                  <c:v>8.3000000000000004E-2</c:v>
                </c:pt>
                <c:pt idx="24200">
                  <c:v>8.3000000000000004E-2</c:v>
                </c:pt>
                <c:pt idx="24201">
                  <c:v>8.3000000000000004E-2</c:v>
                </c:pt>
                <c:pt idx="24202">
                  <c:v>8.3000000000000004E-2</c:v>
                </c:pt>
                <c:pt idx="24203">
                  <c:v>8.3000000000000004E-2</c:v>
                </c:pt>
                <c:pt idx="24204">
                  <c:v>8.4000000000000005E-2</c:v>
                </c:pt>
                <c:pt idx="24205">
                  <c:v>8.3000000000000004E-2</c:v>
                </c:pt>
                <c:pt idx="24206">
                  <c:v>8.3000000000000004E-2</c:v>
                </c:pt>
                <c:pt idx="24207">
                  <c:v>8.3000000000000004E-2</c:v>
                </c:pt>
                <c:pt idx="24208">
                  <c:v>8.3000000000000004E-2</c:v>
                </c:pt>
                <c:pt idx="24209">
                  <c:v>8.3000000000000004E-2</c:v>
                </c:pt>
                <c:pt idx="24210">
                  <c:v>8.3000000000000004E-2</c:v>
                </c:pt>
                <c:pt idx="24211">
                  <c:v>8.3000000000000004E-2</c:v>
                </c:pt>
                <c:pt idx="24212">
                  <c:v>8.3000000000000004E-2</c:v>
                </c:pt>
                <c:pt idx="24213">
                  <c:v>8.3000000000000004E-2</c:v>
                </c:pt>
                <c:pt idx="24214">
                  <c:v>8.3000000000000004E-2</c:v>
                </c:pt>
                <c:pt idx="24215">
                  <c:v>8.3000000000000004E-2</c:v>
                </c:pt>
                <c:pt idx="24216">
                  <c:v>8.2000000000000003E-2</c:v>
                </c:pt>
                <c:pt idx="24217">
                  <c:v>8.3000000000000004E-2</c:v>
                </c:pt>
                <c:pt idx="24218">
                  <c:v>8.3000000000000004E-2</c:v>
                </c:pt>
                <c:pt idx="24219">
                  <c:v>8.2000000000000003E-2</c:v>
                </c:pt>
                <c:pt idx="24220">
                  <c:v>8.3000000000000004E-2</c:v>
                </c:pt>
                <c:pt idx="24221">
                  <c:v>8.2000000000000003E-2</c:v>
                </c:pt>
                <c:pt idx="24222">
                  <c:v>8.2000000000000003E-2</c:v>
                </c:pt>
                <c:pt idx="24223">
                  <c:v>8.2000000000000003E-2</c:v>
                </c:pt>
                <c:pt idx="24224">
                  <c:v>8.2000000000000003E-2</c:v>
                </c:pt>
                <c:pt idx="24225">
                  <c:v>8.2000000000000003E-2</c:v>
                </c:pt>
                <c:pt idx="24226">
                  <c:v>8.2000000000000003E-2</c:v>
                </c:pt>
                <c:pt idx="24227">
                  <c:v>8.2000000000000003E-2</c:v>
                </c:pt>
                <c:pt idx="24228">
                  <c:v>8.2000000000000003E-2</c:v>
                </c:pt>
                <c:pt idx="24229">
                  <c:v>8.2000000000000003E-2</c:v>
                </c:pt>
                <c:pt idx="24230">
                  <c:v>8.3000000000000004E-2</c:v>
                </c:pt>
                <c:pt idx="24231">
                  <c:v>8.2000000000000003E-2</c:v>
                </c:pt>
                <c:pt idx="24232">
                  <c:v>8.2000000000000003E-2</c:v>
                </c:pt>
                <c:pt idx="24233">
                  <c:v>8.2000000000000003E-2</c:v>
                </c:pt>
                <c:pt idx="24234">
                  <c:v>8.2000000000000003E-2</c:v>
                </c:pt>
                <c:pt idx="24235">
                  <c:v>8.2000000000000003E-2</c:v>
                </c:pt>
                <c:pt idx="24236">
                  <c:v>8.1000000000000003E-2</c:v>
                </c:pt>
                <c:pt idx="24237">
                  <c:v>8.2000000000000003E-2</c:v>
                </c:pt>
                <c:pt idx="24238">
                  <c:v>8.2000000000000003E-2</c:v>
                </c:pt>
                <c:pt idx="24239">
                  <c:v>8.2000000000000003E-2</c:v>
                </c:pt>
                <c:pt idx="24240">
                  <c:v>8.2000000000000003E-2</c:v>
                </c:pt>
                <c:pt idx="24241">
                  <c:v>8.2000000000000003E-2</c:v>
                </c:pt>
                <c:pt idx="24242">
                  <c:v>8.2000000000000003E-2</c:v>
                </c:pt>
                <c:pt idx="24243">
                  <c:v>8.2000000000000003E-2</c:v>
                </c:pt>
                <c:pt idx="24244">
                  <c:v>8.2000000000000003E-2</c:v>
                </c:pt>
                <c:pt idx="24245">
                  <c:v>8.1000000000000003E-2</c:v>
                </c:pt>
                <c:pt idx="24246">
                  <c:v>8.2000000000000003E-2</c:v>
                </c:pt>
                <c:pt idx="24247">
                  <c:v>8.3000000000000004E-2</c:v>
                </c:pt>
                <c:pt idx="24248">
                  <c:v>8.2000000000000003E-2</c:v>
                </c:pt>
                <c:pt idx="24249">
                  <c:v>8.2000000000000003E-2</c:v>
                </c:pt>
                <c:pt idx="24250">
                  <c:v>8.2000000000000003E-2</c:v>
                </c:pt>
                <c:pt idx="24251">
                  <c:v>8.2000000000000003E-2</c:v>
                </c:pt>
                <c:pt idx="24252">
                  <c:v>8.2000000000000003E-2</c:v>
                </c:pt>
                <c:pt idx="24253">
                  <c:v>8.3000000000000004E-2</c:v>
                </c:pt>
                <c:pt idx="24254">
                  <c:v>8.3000000000000004E-2</c:v>
                </c:pt>
                <c:pt idx="24255">
                  <c:v>8.3000000000000004E-2</c:v>
                </c:pt>
                <c:pt idx="24256">
                  <c:v>8.3000000000000004E-2</c:v>
                </c:pt>
                <c:pt idx="24257">
                  <c:v>8.2000000000000003E-2</c:v>
                </c:pt>
                <c:pt idx="24258">
                  <c:v>8.4000000000000005E-2</c:v>
                </c:pt>
                <c:pt idx="24259">
                  <c:v>8.2000000000000003E-2</c:v>
                </c:pt>
                <c:pt idx="24260">
                  <c:v>8.3000000000000004E-2</c:v>
                </c:pt>
                <c:pt idx="24261">
                  <c:v>8.4000000000000005E-2</c:v>
                </c:pt>
                <c:pt idx="24262">
                  <c:v>8.4000000000000005E-2</c:v>
                </c:pt>
                <c:pt idx="24263">
                  <c:v>8.4000000000000005E-2</c:v>
                </c:pt>
                <c:pt idx="24264">
                  <c:v>8.3000000000000004E-2</c:v>
                </c:pt>
                <c:pt idx="24265">
                  <c:v>8.4000000000000005E-2</c:v>
                </c:pt>
                <c:pt idx="24266">
                  <c:v>8.4000000000000005E-2</c:v>
                </c:pt>
                <c:pt idx="24267">
                  <c:v>8.4000000000000005E-2</c:v>
                </c:pt>
                <c:pt idx="24268">
                  <c:v>8.4000000000000005E-2</c:v>
                </c:pt>
                <c:pt idx="24269">
                  <c:v>8.4000000000000005E-2</c:v>
                </c:pt>
                <c:pt idx="24270">
                  <c:v>8.4000000000000005E-2</c:v>
                </c:pt>
                <c:pt idx="24271">
                  <c:v>8.5000000000000006E-2</c:v>
                </c:pt>
                <c:pt idx="24272">
                  <c:v>8.4000000000000005E-2</c:v>
                </c:pt>
                <c:pt idx="24273">
                  <c:v>8.5000000000000006E-2</c:v>
                </c:pt>
                <c:pt idx="24274">
                  <c:v>8.5000000000000006E-2</c:v>
                </c:pt>
                <c:pt idx="24275">
                  <c:v>8.5000000000000006E-2</c:v>
                </c:pt>
                <c:pt idx="24276">
                  <c:v>8.5000000000000006E-2</c:v>
                </c:pt>
                <c:pt idx="24277">
                  <c:v>8.5000000000000006E-2</c:v>
                </c:pt>
                <c:pt idx="24278">
                  <c:v>8.5000000000000006E-2</c:v>
                </c:pt>
                <c:pt idx="24279">
                  <c:v>8.4000000000000005E-2</c:v>
                </c:pt>
                <c:pt idx="24280">
                  <c:v>8.4000000000000005E-2</c:v>
                </c:pt>
                <c:pt idx="24281">
                  <c:v>8.5000000000000006E-2</c:v>
                </c:pt>
                <c:pt idx="24282">
                  <c:v>8.5000000000000006E-2</c:v>
                </c:pt>
                <c:pt idx="24283">
                  <c:v>8.5000000000000006E-2</c:v>
                </c:pt>
                <c:pt idx="24284">
                  <c:v>8.5000000000000006E-2</c:v>
                </c:pt>
                <c:pt idx="24285">
                  <c:v>8.5000000000000006E-2</c:v>
                </c:pt>
                <c:pt idx="24286">
                  <c:v>8.5000000000000006E-2</c:v>
                </c:pt>
                <c:pt idx="24287">
                  <c:v>8.5000000000000006E-2</c:v>
                </c:pt>
                <c:pt idx="24288">
                  <c:v>8.5000000000000006E-2</c:v>
                </c:pt>
                <c:pt idx="24289">
                  <c:v>8.4000000000000005E-2</c:v>
                </c:pt>
                <c:pt idx="24290">
                  <c:v>8.5000000000000006E-2</c:v>
                </c:pt>
                <c:pt idx="24291">
                  <c:v>8.5000000000000006E-2</c:v>
                </c:pt>
                <c:pt idx="24292">
                  <c:v>8.4000000000000005E-2</c:v>
                </c:pt>
                <c:pt idx="24293">
                  <c:v>8.4000000000000005E-2</c:v>
                </c:pt>
                <c:pt idx="24294">
                  <c:v>8.5000000000000006E-2</c:v>
                </c:pt>
                <c:pt idx="24295">
                  <c:v>8.5000000000000006E-2</c:v>
                </c:pt>
                <c:pt idx="24296">
                  <c:v>8.5999999999999993E-2</c:v>
                </c:pt>
                <c:pt idx="24297">
                  <c:v>8.4000000000000005E-2</c:v>
                </c:pt>
                <c:pt idx="24298">
                  <c:v>8.5000000000000006E-2</c:v>
                </c:pt>
                <c:pt idx="24299">
                  <c:v>8.4000000000000005E-2</c:v>
                </c:pt>
                <c:pt idx="24300">
                  <c:v>8.4000000000000005E-2</c:v>
                </c:pt>
                <c:pt idx="24301">
                  <c:v>8.5000000000000006E-2</c:v>
                </c:pt>
                <c:pt idx="24302">
                  <c:v>8.5000000000000006E-2</c:v>
                </c:pt>
                <c:pt idx="24303">
                  <c:v>8.5000000000000006E-2</c:v>
                </c:pt>
                <c:pt idx="24304">
                  <c:v>8.5000000000000006E-2</c:v>
                </c:pt>
                <c:pt idx="24305">
                  <c:v>8.5000000000000006E-2</c:v>
                </c:pt>
                <c:pt idx="24306">
                  <c:v>8.5000000000000006E-2</c:v>
                </c:pt>
                <c:pt idx="24307">
                  <c:v>8.4000000000000005E-2</c:v>
                </c:pt>
                <c:pt idx="24308">
                  <c:v>8.4000000000000005E-2</c:v>
                </c:pt>
                <c:pt idx="24309">
                  <c:v>8.4000000000000005E-2</c:v>
                </c:pt>
                <c:pt idx="24310">
                  <c:v>8.5000000000000006E-2</c:v>
                </c:pt>
                <c:pt idx="24311">
                  <c:v>8.4000000000000005E-2</c:v>
                </c:pt>
                <c:pt idx="24312">
                  <c:v>8.4000000000000005E-2</c:v>
                </c:pt>
                <c:pt idx="24313">
                  <c:v>8.5000000000000006E-2</c:v>
                </c:pt>
                <c:pt idx="24314">
                  <c:v>8.5000000000000006E-2</c:v>
                </c:pt>
                <c:pt idx="24315">
                  <c:v>8.4000000000000005E-2</c:v>
                </c:pt>
                <c:pt idx="24316">
                  <c:v>8.4000000000000005E-2</c:v>
                </c:pt>
                <c:pt idx="24317">
                  <c:v>8.4000000000000005E-2</c:v>
                </c:pt>
                <c:pt idx="24318">
                  <c:v>8.4000000000000005E-2</c:v>
                </c:pt>
                <c:pt idx="24319">
                  <c:v>8.5000000000000006E-2</c:v>
                </c:pt>
                <c:pt idx="24320">
                  <c:v>8.4000000000000005E-2</c:v>
                </c:pt>
                <c:pt idx="24321">
                  <c:v>8.3000000000000004E-2</c:v>
                </c:pt>
                <c:pt idx="24322">
                  <c:v>8.4000000000000005E-2</c:v>
                </c:pt>
                <c:pt idx="24323">
                  <c:v>8.3000000000000004E-2</c:v>
                </c:pt>
                <c:pt idx="24324">
                  <c:v>8.3000000000000004E-2</c:v>
                </c:pt>
                <c:pt idx="24325">
                  <c:v>8.3000000000000004E-2</c:v>
                </c:pt>
                <c:pt idx="24326">
                  <c:v>8.4000000000000005E-2</c:v>
                </c:pt>
                <c:pt idx="24327">
                  <c:v>8.4000000000000005E-2</c:v>
                </c:pt>
                <c:pt idx="24328">
                  <c:v>8.4000000000000005E-2</c:v>
                </c:pt>
                <c:pt idx="24329">
                  <c:v>8.3000000000000004E-2</c:v>
                </c:pt>
                <c:pt idx="24330">
                  <c:v>8.4000000000000005E-2</c:v>
                </c:pt>
                <c:pt idx="24331">
                  <c:v>8.4000000000000005E-2</c:v>
                </c:pt>
                <c:pt idx="24332">
                  <c:v>8.4000000000000005E-2</c:v>
                </c:pt>
                <c:pt idx="24333">
                  <c:v>8.4000000000000005E-2</c:v>
                </c:pt>
                <c:pt idx="24334">
                  <c:v>8.3000000000000004E-2</c:v>
                </c:pt>
                <c:pt idx="24335">
                  <c:v>8.3000000000000004E-2</c:v>
                </c:pt>
                <c:pt idx="24336">
                  <c:v>8.3000000000000004E-2</c:v>
                </c:pt>
                <c:pt idx="24337">
                  <c:v>8.4000000000000005E-2</c:v>
                </c:pt>
                <c:pt idx="24338">
                  <c:v>8.4000000000000005E-2</c:v>
                </c:pt>
                <c:pt idx="24339">
                  <c:v>8.3000000000000004E-2</c:v>
                </c:pt>
                <c:pt idx="24340">
                  <c:v>8.4000000000000005E-2</c:v>
                </c:pt>
                <c:pt idx="24341">
                  <c:v>8.3000000000000004E-2</c:v>
                </c:pt>
                <c:pt idx="24342">
                  <c:v>8.4000000000000005E-2</c:v>
                </c:pt>
                <c:pt idx="24343">
                  <c:v>8.3000000000000004E-2</c:v>
                </c:pt>
                <c:pt idx="24344">
                  <c:v>8.3000000000000004E-2</c:v>
                </c:pt>
                <c:pt idx="24345">
                  <c:v>8.3000000000000004E-2</c:v>
                </c:pt>
                <c:pt idx="24346">
                  <c:v>8.3000000000000004E-2</c:v>
                </c:pt>
                <c:pt idx="24347">
                  <c:v>8.4000000000000005E-2</c:v>
                </c:pt>
                <c:pt idx="24348">
                  <c:v>8.4000000000000005E-2</c:v>
                </c:pt>
                <c:pt idx="24349">
                  <c:v>8.3000000000000004E-2</c:v>
                </c:pt>
                <c:pt idx="24350">
                  <c:v>8.4000000000000005E-2</c:v>
                </c:pt>
                <c:pt idx="24351">
                  <c:v>8.5000000000000006E-2</c:v>
                </c:pt>
                <c:pt idx="24352">
                  <c:v>8.4000000000000005E-2</c:v>
                </c:pt>
                <c:pt idx="24353">
                  <c:v>8.4000000000000005E-2</c:v>
                </c:pt>
                <c:pt idx="24354">
                  <c:v>8.5000000000000006E-2</c:v>
                </c:pt>
                <c:pt idx="24355">
                  <c:v>8.5000000000000006E-2</c:v>
                </c:pt>
                <c:pt idx="24356">
                  <c:v>8.5000000000000006E-2</c:v>
                </c:pt>
                <c:pt idx="24357">
                  <c:v>8.5000000000000006E-2</c:v>
                </c:pt>
                <c:pt idx="24358">
                  <c:v>8.5000000000000006E-2</c:v>
                </c:pt>
                <c:pt idx="24359">
                  <c:v>8.4000000000000005E-2</c:v>
                </c:pt>
                <c:pt idx="24360">
                  <c:v>8.5000000000000006E-2</c:v>
                </c:pt>
                <c:pt idx="24361">
                  <c:v>8.5000000000000006E-2</c:v>
                </c:pt>
                <c:pt idx="24362">
                  <c:v>8.4000000000000005E-2</c:v>
                </c:pt>
                <c:pt idx="24363">
                  <c:v>8.4000000000000005E-2</c:v>
                </c:pt>
                <c:pt idx="24364">
                  <c:v>8.3000000000000004E-2</c:v>
                </c:pt>
                <c:pt idx="24365">
                  <c:v>8.3000000000000004E-2</c:v>
                </c:pt>
                <c:pt idx="24366">
                  <c:v>8.4000000000000005E-2</c:v>
                </c:pt>
                <c:pt idx="24367">
                  <c:v>8.4000000000000005E-2</c:v>
                </c:pt>
                <c:pt idx="24368">
                  <c:v>8.3000000000000004E-2</c:v>
                </c:pt>
                <c:pt idx="24369">
                  <c:v>8.4000000000000005E-2</c:v>
                </c:pt>
                <c:pt idx="24370">
                  <c:v>8.4000000000000005E-2</c:v>
                </c:pt>
                <c:pt idx="24371">
                  <c:v>8.4000000000000005E-2</c:v>
                </c:pt>
                <c:pt idx="24372">
                  <c:v>8.4000000000000005E-2</c:v>
                </c:pt>
                <c:pt idx="24373">
                  <c:v>8.4000000000000005E-2</c:v>
                </c:pt>
                <c:pt idx="24374">
                  <c:v>8.3000000000000004E-2</c:v>
                </c:pt>
                <c:pt idx="24375">
                  <c:v>8.3000000000000004E-2</c:v>
                </c:pt>
                <c:pt idx="24376">
                  <c:v>8.3000000000000004E-2</c:v>
                </c:pt>
                <c:pt idx="24377">
                  <c:v>8.3000000000000004E-2</c:v>
                </c:pt>
                <c:pt idx="24378">
                  <c:v>8.4000000000000005E-2</c:v>
                </c:pt>
                <c:pt idx="24379">
                  <c:v>8.4000000000000005E-2</c:v>
                </c:pt>
                <c:pt idx="24380">
                  <c:v>8.4000000000000005E-2</c:v>
                </c:pt>
                <c:pt idx="24381">
                  <c:v>8.5000000000000006E-2</c:v>
                </c:pt>
                <c:pt idx="24382">
                  <c:v>8.5000000000000006E-2</c:v>
                </c:pt>
                <c:pt idx="24383">
                  <c:v>8.5000000000000006E-2</c:v>
                </c:pt>
                <c:pt idx="24384">
                  <c:v>8.5000000000000006E-2</c:v>
                </c:pt>
                <c:pt idx="24385">
                  <c:v>8.5000000000000006E-2</c:v>
                </c:pt>
                <c:pt idx="24386">
                  <c:v>8.5000000000000006E-2</c:v>
                </c:pt>
                <c:pt idx="24387">
                  <c:v>8.3000000000000004E-2</c:v>
                </c:pt>
                <c:pt idx="24388">
                  <c:v>8.5000000000000006E-2</c:v>
                </c:pt>
                <c:pt idx="24389">
                  <c:v>8.5000000000000006E-2</c:v>
                </c:pt>
                <c:pt idx="24390">
                  <c:v>8.4000000000000005E-2</c:v>
                </c:pt>
                <c:pt idx="24391">
                  <c:v>8.4000000000000005E-2</c:v>
                </c:pt>
                <c:pt idx="24392">
                  <c:v>8.5000000000000006E-2</c:v>
                </c:pt>
                <c:pt idx="24393">
                  <c:v>8.5000000000000006E-2</c:v>
                </c:pt>
                <c:pt idx="24394">
                  <c:v>8.5000000000000006E-2</c:v>
                </c:pt>
                <c:pt idx="24395">
                  <c:v>8.5000000000000006E-2</c:v>
                </c:pt>
                <c:pt idx="24396">
                  <c:v>8.5000000000000006E-2</c:v>
                </c:pt>
                <c:pt idx="24397">
                  <c:v>8.5000000000000006E-2</c:v>
                </c:pt>
                <c:pt idx="24398">
                  <c:v>8.5000000000000006E-2</c:v>
                </c:pt>
                <c:pt idx="24399">
                  <c:v>8.5000000000000006E-2</c:v>
                </c:pt>
                <c:pt idx="24400">
                  <c:v>8.5000000000000006E-2</c:v>
                </c:pt>
                <c:pt idx="24401">
                  <c:v>8.5000000000000006E-2</c:v>
                </c:pt>
                <c:pt idx="24402">
                  <c:v>8.5000000000000006E-2</c:v>
                </c:pt>
                <c:pt idx="24403">
                  <c:v>8.5000000000000006E-2</c:v>
                </c:pt>
                <c:pt idx="24404">
                  <c:v>8.5000000000000006E-2</c:v>
                </c:pt>
                <c:pt idx="24405">
                  <c:v>8.5000000000000006E-2</c:v>
                </c:pt>
                <c:pt idx="24406">
                  <c:v>8.4000000000000005E-2</c:v>
                </c:pt>
                <c:pt idx="24407">
                  <c:v>8.4000000000000005E-2</c:v>
                </c:pt>
                <c:pt idx="24408">
                  <c:v>8.5000000000000006E-2</c:v>
                </c:pt>
                <c:pt idx="24409">
                  <c:v>8.4000000000000005E-2</c:v>
                </c:pt>
                <c:pt idx="24410">
                  <c:v>8.4000000000000005E-2</c:v>
                </c:pt>
                <c:pt idx="24411">
                  <c:v>8.4000000000000005E-2</c:v>
                </c:pt>
                <c:pt idx="24412">
                  <c:v>8.3000000000000004E-2</c:v>
                </c:pt>
                <c:pt idx="24413">
                  <c:v>8.4000000000000005E-2</c:v>
                </c:pt>
                <c:pt idx="24414">
                  <c:v>8.4000000000000005E-2</c:v>
                </c:pt>
                <c:pt idx="24415">
                  <c:v>8.3000000000000004E-2</c:v>
                </c:pt>
                <c:pt idx="24416">
                  <c:v>8.3000000000000004E-2</c:v>
                </c:pt>
                <c:pt idx="24417">
                  <c:v>8.3000000000000004E-2</c:v>
                </c:pt>
                <c:pt idx="24418">
                  <c:v>8.3000000000000004E-2</c:v>
                </c:pt>
                <c:pt idx="24419">
                  <c:v>8.2000000000000003E-2</c:v>
                </c:pt>
                <c:pt idx="24420">
                  <c:v>8.2000000000000003E-2</c:v>
                </c:pt>
                <c:pt idx="24421">
                  <c:v>8.3000000000000004E-2</c:v>
                </c:pt>
                <c:pt idx="24422">
                  <c:v>8.2000000000000003E-2</c:v>
                </c:pt>
                <c:pt idx="24423">
                  <c:v>8.3000000000000004E-2</c:v>
                </c:pt>
                <c:pt idx="24424">
                  <c:v>8.2000000000000003E-2</c:v>
                </c:pt>
                <c:pt idx="24425">
                  <c:v>8.2000000000000003E-2</c:v>
                </c:pt>
                <c:pt idx="24426">
                  <c:v>8.2000000000000003E-2</c:v>
                </c:pt>
                <c:pt idx="24427">
                  <c:v>8.2000000000000003E-2</c:v>
                </c:pt>
                <c:pt idx="24428">
                  <c:v>8.2000000000000003E-2</c:v>
                </c:pt>
                <c:pt idx="24429">
                  <c:v>8.2000000000000003E-2</c:v>
                </c:pt>
                <c:pt idx="24430">
                  <c:v>8.2000000000000003E-2</c:v>
                </c:pt>
                <c:pt idx="24431">
                  <c:v>8.2000000000000003E-2</c:v>
                </c:pt>
                <c:pt idx="24432">
                  <c:v>8.2000000000000003E-2</c:v>
                </c:pt>
                <c:pt idx="24433">
                  <c:v>8.2000000000000003E-2</c:v>
                </c:pt>
                <c:pt idx="24434">
                  <c:v>8.2000000000000003E-2</c:v>
                </c:pt>
                <c:pt idx="24435">
                  <c:v>8.2000000000000003E-2</c:v>
                </c:pt>
                <c:pt idx="24436">
                  <c:v>8.2000000000000003E-2</c:v>
                </c:pt>
                <c:pt idx="24437">
                  <c:v>8.2000000000000003E-2</c:v>
                </c:pt>
                <c:pt idx="24438">
                  <c:v>8.2000000000000003E-2</c:v>
                </c:pt>
                <c:pt idx="24439">
                  <c:v>8.2000000000000003E-2</c:v>
                </c:pt>
                <c:pt idx="24440">
                  <c:v>8.3000000000000004E-2</c:v>
                </c:pt>
                <c:pt idx="24441">
                  <c:v>8.3000000000000004E-2</c:v>
                </c:pt>
                <c:pt idx="24442">
                  <c:v>8.4000000000000005E-2</c:v>
                </c:pt>
                <c:pt idx="24443">
                  <c:v>8.4000000000000005E-2</c:v>
                </c:pt>
                <c:pt idx="24444">
                  <c:v>8.4000000000000005E-2</c:v>
                </c:pt>
                <c:pt idx="24445">
                  <c:v>8.4000000000000005E-2</c:v>
                </c:pt>
                <c:pt idx="24446">
                  <c:v>8.4000000000000005E-2</c:v>
                </c:pt>
                <c:pt idx="24447">
                  <c:v>8.3000000000000004E-2</c:v>
                </c:pt>
                <c:pt idx="24448">
                  <c:v>8.4000000000000005E-2</c:v>
                </c:pt>
                <c:pt idx="24449">
                  <c:v>8.4000000000000005E-2</c:v>
                </c:pt>
                <c:pt idx="24450">
                  <c:v>8.4000000000000005E-2</c:v>
                </c:pt>
                <c:pt idx="24451">
                  <c:v>8.4000000000000005E-2</c:v>
                </c:pt>
                <c:pt idx="24452">
                  <c:v>8.5000000000000006E-2</c:v>
                </c:pt>
                <c:pt idx="24453">
                  <c:v>8.4000000000000005E-2</c:v>
                </c:pt>
                <c:pt idx="24454">
                  <c:v>8.4000000000000005E-2</c:v>
                </c:pt>
                <c:pt idx="24455">
                  <c:v>8.5000000000000006E-2</c:v>
                </c:pt>
                <c:pt idx="24456">
                  <c:v>8.4000000000000005E-2</c:v>
                </c:pt>
                <c:pt idx="24457">
                  <c:v>8.4000000000000005E-2</c:v>
                </c:pt>
                <c:pt idx="24458">
                  <c:v>8.5000000000000006E-2</c:v>
                </c:pt>
                <c:pt idx="24459">
                  <c:v>8.4000000000000005E-2</c:v>
                </c:pt>
                <c:pt idx="24460">
                  <c:v>8.5000000000000006E-2</c:v>
                </c:pt>
                <c:pt idx="24461">
                  <c:v>8.5000000000000006E-2</c:v>
                </c:pt>
                <c:pt idx="24462">
                  <c:v>8.4000000000000005E-2</c:v>
                </c:pt>
                <c:pt idx="24463">
                  <c:v>8.5000000000000006E-2</c:v>
                </c:pt>
                <c:pt idx="24464">
                  <c:v>8.4000000000000005E-2</c:v>
                </c:pt>
                <c:pt idx="24465">
                  <c:v>8.4000000000000005E-2</c:v>
                </c:pt>
                <c:pt idx="24466">
                  <c:v>8.4000000000000005E-2</c:v>
                </c:pt>
                <c:pt idx="24467">
                  <c:v>8.5000000000000006E-2</c:v>
                </c:pt>
                <c:pt idx="24468">
                  <c:v>8.5000000000000006E-2</c:v>
                </c:pt>
                <c:pt idx="24469">
                  <c:v>8.5000000000000006E-2</c:v>
                </c:pt>
                <c:pt idx="24470">
                  <c:v>8.4000000000000005E-2</c:v>
                </c:pt>
                <c:pt idx="24471">
                  <c:v>8.5000000000000006E-2</c:v>
                </c:pt>
                <c:pt idx="24472">
                  <c:v>8.5000000000000006E-2</c:v>
                </c:pt>
                <c:pt idx="24473">
                  <c:v>8.5000000000000006E-2</c:v>
                </c:pt>
                <c:pt idx="24474">
                  <c:v>8.5000000000000006E-2</c:v>
                </c:pt>
                <c:pt idx="24475">
                  <c:v>8.4000000000000005E-2</c:v>
                </c:pt>
                <c:pt idx="24476">
                  <c:v>8.4000000000000005E-2</c:v>
                </c:pt>
                <c:pt idx="24477">
                  <c:v>8.5000000000000006E-2</c:v>
                </c:pt>
                <c:pt idx="24478">
                  <c:v>8.4000000000000005E-2</c:v>
                </c:pt>
                <c:pt idx="24479">
                  <c:v>8.5000000000000006E-2</c:v>
                </c:pt>
                <c:pt idx="24480">
                  <c:v>8.4000000000000005E-2</c:v>
                </c:pt>
                <c:pt idx="24481">
                  <c:v>8.3000000000000004E-2</c:v>
                </c:pt>
                <c:pt idx="24482">
                  <c:v>8.3000000000000004E-2</c:v>
                </c:pt>
                <c:pt idx="24483">
                  <c:v>8.3000000000000004E-2</c:v>
                </c:pt>
                <c:pt idx="24484">
                  <c:v>8.4000000000000005E-2</c:v>
                </c:pt>
                <c:pt idx="24485">
                  <c:v>8.4000000000000005E-2</c:v>
                </c:pt>
                <c:pt idx="24486">
                  <c:v>8.4000000000000005E-2</c:v>
                </c:pt>
                <c:pt idx="24487">
                  <c:v>8.3000000000000004E-2</c:v>
                </c:pt>
                <c:pt idx="24488">
                  <c:v>8.3000000000000004E-2</c:v>
                </c:pt>
                <c:pt idx="24489">
                  <c:v>8.3000000000000004E-2</c:v>
                </c:pt>
                <c:pt idx="24490">
                  <c:v>8.3000000000000004E-2</c:v>
                </c:pt>
                <c:pt idx="24491">
                  <c:v>8.2000000000000003E-2</c:v>
                </c:pt>
                <c:pt idx="24492">
                  <c:v>8.3000000000000004E-2</c:v>
                </c:pt>
                <c:pt idx="24493">
                  <c:v>8.3000000000000004E-2</c:v>
                </c:pt>
                <c:pt idx="24494">
                  <c:v>8.3000000000000004E-2</c:v>
                </c:pt>
                <c:pt idx="24495">
                  <c:v>8.3000000000000004E-2</c:v>
                </c:pt>
                <c:pt idx="24496">
                  <c:v>8.3000000000000004E-2</c:v>
                </c:pt>
                <c:pt idx="24497">
                  <c:v>8.3000000000000004E-2</c:v>
                </c:pt>
                <c:pt idx="24498">
                  <c:v>8.3000000000000004E-2</c:v>
                </c:pt>
                <c:pt idx="24499">
                  <c:v>8.3000000000000004E-2</c:v>
                </c:pt>
                <c:pt idx="24500">
                  <c:v>8.3000000000000004E-2</c:v>
                </c:pt>
                <c:pt idx="24501">
                  <c:v>8.4000000000000005E-2</c:v>
                </c:pt>
                <c:pt idx="24502">
                  <c:v>8.4000000000000005E-2</c:v>
                </c:pt>
                <c:pt idx="24503">
                  <c:v>8.2000000000000003E-2</c:v>
                </c:pt>
                <c:pt idx="24504">
                  <c:v>8.2000000000000003E-2</c:v>
                </c:pt>
                <c:pt idx="24505">
                  <c:v>8.3000000000000004E-2</c:v>
                </c:pt>
                <c:pt idx="24506">
                  <c:v>8.4000000000000005E-2</c:v>
                </c:pt>
                <c:pt idx="24507">
                  <c:v>8.3000000000000004E-2</c:v>
                </c:pt>
                <c:pt idx="24508">
                  <c:v>8.3000000000000004E-2</c:v>
                </c:pt>
                <c:pt idx="24509">
                  <c:v>8.3000000000000004E-2</c:v>
                </c:pt>
                <c:pt idx="24510">
                  <c:v>8.4000000000000005E-2</c:v>
                </c:pt>
                <c:pt idx="24511">
                  <c:v>8.3000000000000004E-2</c:v>
                </c:pt>
                <c:pt idx="24512">
                  <c:v>8.3000000000000004E-2</c:v>
                </c:pt>
                <c:pt idx="24513">
                  <c:v>8.3000000000000004E-2</c:v>
                </c:pt>
                <c:pt idx="24514">
                  <c:v>8.3000000000000004E-2</c:v>
                </c:pt>
                <c:pt idx="24515">
                  <c:v>8.3000000000000004E-2</c:v>
                </c:pt>
                <c:pt idx="24516">
                  <c:v>8.3000000000000004E-2</c:v>
                </c:pt>
                <c:pt idx="24517">
                  <c:v>8.3000000000000004E-2</c:v>
                </c:pt>
                <c:pt idx="24518">
                  <c:v>8.3000000000000004E-2</c:v>
                </c:pt>
                <c:pt idx="24519">
                  <c:v>8.2000000000000003E-2</c:v>
                </c:pt>
                <c:pt idx="24520">
                  <c:v>8.2000000000000003E-2</c:v>
                </c:pt>
                <c:pt idx="24521">
                  <c:v>8.2000000000000003E-2</c:v>
                </c:pt>
                <c:pt idx="24522">
                  <c:v>8.2000000000000003E-2</c:v>
                </c:pt>
                <c:pt idx="24523">
                  <c:v>8.2000000000000003E-2</c:v>
                </c:pt>
                <c:pt idx="24524">
                  <c:v>8.2000000000000003E-2</c:v>
                </c:pt>
                <c:pt idx="24525">
                  <c:v>8.2000000000000003E-2</c:v>
                </c:pt>
                <c:pt idx="24526">
                  <c:v>8.2000000000000003E-2</c:v>
                </c:pt>
                <c:pt idx="24527">
                  <c:v>8.2000000000000003E-2</c:v>
                </c:pt>
                <c:pt idx="24528">
                  <c:v>8.2000000000000003E-2</c:v>
                </c:pt>
                <c:pt idx="24529">
                  <c:v>8.2000000000000003E-2</c:v>
                </c:pt>
                <c:pt idx="24530">
                  <c:v>8.2000000000000003E-2</c:v>
                </c:pt>
                <c:pt idx="24531">
                  <c:v>8.2000000000000003E-2</c:v>
                </c:pt>
                <c:pt idx="24532">
                  <c:v>8.3000000000000004E-2</c:v>
                </c:pt>
                <c:pt idx="24533">
                  <c:v>8.3000000000000004E-2</c:v>
                </c:pt>
                <c:pt idx="24534">
                  <c:v>8.4000000000000005E-2</c:v>
                </c:pt>
                <c:pt idx="24535">
                  <c:v>8.3000000000000004E-2</c:v>
                </c:pt>
                <c:pt idx="24536">
                  <c:v>8.3000000000000004E-2</c:v>
                </c:pt>
                <c:pt idx="24537">
                  <c:v>8.3000000000000004E-2</c:v>
                </c:pt>
                <c:pt idx="24538">
                  <c:v>8.3000000000000004E-2</c:v>
                </c:pt>
                <c:pt idx="24539">
                  <c:v>8.3000000000000004E-2</c:v>
                </c:pt>
                <c:pt idx="24540">
                  <c:v>8.3000000000000004E-2</c:v>
                </c:pt>
                <c:pt idx="24541">
                  <c:v>8.2000000000000003E-2</c:v>
                </c:pt>
                <c:pt idx="24542">
                  <c:v>8.3000000000000004E-2</c:v>
                </c:pt>
                <c:pt idx="24543">
                  <c:v>8.3000000000000004E-2</c:v>
                </c:pt>
                <c:pt idx="24544">
                  <c:v>8.4000000000000005E-2</c:v>
                </c:pt>
                <c:pt idx="24545">
                  <c:v>8.4000000000000005E-2</c:v>
                </c:pt>
                <c:pt idx="24546">
                  <c:v>8.3000000000000004E-2</c:v>
                </c:pt>
                <c:pt idx="24547">
                  <c:v>8.3000000000000004E-2</c:v>
                </c:pt>
                <c:pt idx="24548">
                  <c:v>8.3000000000000004E-2</c:v>
                </c:pt>
                <c:pt idx="24549">
                  <c:v>8.3000000000000004E-2</c:v>
                </c:pt>
                <c:pt idx="24550">
                  <c:v>8.4000000000000005E-2</c:v>
                </c:pt>
                <c:pt idx="24551">
                  <c:v>8.4000000000000005E-2</c:v>
                </c:pt>
                <c:pt idx="24552">
                  <c:v>8.4000000000000005E-2</c:v>
                </c:pt>
                <c:pt idx="24553">
                  <c:v>8.4000000000000005E-2</c:v>
                </c:pt>
                <c:pt idx="24554">
                  <c:v>8.4000000000000005E-2</c:v>
                </c:pt>
                <c:pt idx="24555">
                  <c:v>8.4000000000000005E-2</c:v>
                </c:pt>
                <c:pt idx="24556">
                  <c:v>8.4000000000000005E-2</c:v>
                </c:pt>
                <c:pt idx="24557">
                  <c:v>8.3000000000000004E-2</c:v>
                </c:pt>
                <c:pt idx="24558">
                  <c:v>8.4000000000000005E-2</c:v>
                </c:pt>
                <c:pt idx="24559">
                  <c:v>8.5000000000000006E-2</c:v>
                </c:pt>
                <c:pt idx="24560">
                  <c:v>8.5000000000000006E-2</c:v>
                </c:pt>
                <c:pt idx="24561">
                  <c:v>8.4000000000000005E-2</c:v>
                </c:pt>
                <c:pt idx="24562">
                  <c:v>8.5000000000000006E-2</c:v>
                </c:pt>
                <c:pt idx="24563">
                  <c:v>8.5000000000000006E-2</c:v>
                </c:pt>
                <c:pt idx="24564">
                  <c:v>8.4000000000000005E-2</c:v>
                </c:pt>
                <c:pt idx="24565">
                  <c:v>8.4000000000000005E-2</c:v>
                </c:pt>
                <c:pt idx="24566">
                  <c:v>8.5000000000000006E-2</c:v>
                </c:pt>
                <c:pt idx="24567">
                  <c:v>8.4000000000000005E-2</c:v>
                </c:pt>
                <c:pt idx="24568">
                  <c:v>8.4000000000000005E-2</c:v>
                </c:pt>
                <c:pt idx="24569">
                  <c:v>8.5000000000000006E-2</c:v>
                </c:pt>
                <c:pt idx="24570">
                  <c:v>8.5000000000000006E-2</c:v>
                </c:pt>
                <c:pt idx="24571">
                  <c:v>8.4000000000000005E-2</c:v>
                </c:pt>
                <c:pt idx="24572">
                  <c:v>8.2000000000000003E-2</c:v>
                </c:pt>
                <c:pt idx="24573">
                  <c:v>8.3000000000000004E-2</c:v>
                </c:pt>
                <c:pt idx="24574">
                  <c:v>8.2000000000000003E-2</c:v>
                </c:pt>
                <c:pt idx="24575">
                  <c:v>8.3000000000000004E-2</c:v>
                </c:pt>
                <c:pt idx="24576">
                  <c:v>8.3000000000000004E-2</c:v>
                </c:pt>
                <c:pt idx="24577">
                  <c:v>8.2000000000000003E-2</c:v>
                </c:pt>
                <c:pt idx="24578">
                  <c:v>8.3000000000000004E-2</c:v>
                </c:pt>
                <c:pt idx="24579">
                  <c:v>8.2000000000000003E-2</c:v>
                </c:pt>
                <c:pt idx="24580">
                  <c:v>8.3000000000000004E-2</c:v>
                </c:pt>
                <c:pt idx="24581">
                  <c:v>8.3000000000000004E-2</c:v>
                </c:pt>
                <c:pt idx="24582">
                  <c:v>8.2000000000000003E-2</c:v>
                </c:pt>
                <c:pt idx="24583">
                  <c:v>8.2000000000000003E-2</c:v>
                </c:pt>
                <c:pt idx="24584">
                  <c:v>8.2000000000000003E-2</c:v>
                </c:pt>
                <c:pt idx="24585">
                  <c:v>8.2000000000000003E-2</c:v>
                </c:pt>
                <c:pt idx="24586">
                  <c:v>8.2000000000000003E-2</c:v>
                </c:pt>
                <c:pt idx="24587">
                  <c:v>8.2000000000000003E-2</c:v>
                </c:pt>
                <c:pt idx="24588">
                  <c:v>8.3000000000000004E-2</c:v>
                </c:pt>
                <c:pt idx="24589">
                  <c:v>8.2000000000000003E-2</c:v>
                </c:pt>
                <c:pt idx="24590">
                  <c:v>8.3000000000000004E-2</c:v>
                </c:pt>
                <c:pt idx="24591">
                  <c:v>8.3000000000000004E-2</c:v>
                </c:pt>
                <c:pt idx="24592">
                  <c:v>8.2000000000000003E-2</c:v>
                </c:pt>
                <c:pt idx="24593">
                  <c:v>8.3000000000000004E-2</c:v>
                </c:pt>
                <c:pt idx="24594">
                  <c:v>8.2000000000000003E-2</c:v>
                </c:pt>
                <c:pt idx="24595">
                  <c:v>8.2000000000000003E-2</c:v>
                </c:pt>
                <c:pt idx="24596">
                  <c:v>8.3000000000000004E-2</c:v>
                </c:pt>
                <c:pt idx="24597">
                  <c:v>8.3000000000000004E-2</c:v>
                </c:pt>
                <c:pt idx="24598">
                  <c:v>8.2000000000000003E-2</c:v>
                </c:pt>
                <c:pt idx="24599">
                  <c:v>8.2000000000000003E-2</c:v>
                </c:pt>
                <c:pt idx="24600">
                  <c:v>8.2000000000000003E-2</c:v>
                </c:pt>
                <c:pt idx="24601">
                  <c:v>8.2000000000000003E-2</c:v>
                </c:pt>
                <c:pt idx="24602">
                  <c:v>8.2000000000000003E-2</c:v>
                </c:pt>
                <c:pt idx="24603">
                  <c:v>8.2000000000000003E-2</c:v>
                </c:pt>
                <c:pt idx="24604">
                  <c:v>8.2000000000000003E-2</c:v>
                </c:pt>
                <c:pt idx="24605">
                  <c:v>8.2000000000000003E-2</c:v>
                </c:pt>
                <c:pt idx="24606">
                  <c:v>8.2000000000000003E-2</c:v>
                </c:pt>
                <c:pt idx="24607">
                  <c:v>8.2000000000000003E-2</c:v>
                </c:pt>
                <c:pt idx="24608">
                  <c:v>8.1000000000000003E-2</c:v>
                </c:pt>
                <c:pt idx="24609">
                  <c:v>8.2000000000000003E-2</c:v>
                </c:pt>
                <c:pt idx="24610">
                  <c:v>8.1000000000000003E-2</c:v>
                </c:pt>
                <c:pt idx="24611">
                  <c:v>8.2000000000000003E-2</c:v>
                </c:pt>
                <c:pt idx="24612">
                  <c:v>8.2000000000000003E-2</c:v>
                </c:pt>
                <c:pt idx="24613">
                  <c:v>8.1000000000000003E-2</c:v>
                </c:pt>
                <c:pt idx="24614">
                  <c:v>8.2000000000000003E-2</c:v>
                </c:pt>
                <c:pt idx="24615">
                  <c:v>8.2000000000000003E-2</c:v>
                </c:pt>
                <c:pt idx="24616">
                  <c:v>8.2000000000000003E-2</c:v>
                </c:pt>
                <c:pt idx="24617">
                  <c:v>8.1000000000000003E-2</c:v>
                </c:pt>
                <c:pt idx="24618">
                  <c:v>8.1000000000000003E-2</c:v>
                </c:pt>
                <c:pt idx="24619">
                  <c:v>8.1000000000000003E-2</c:v>
                </c:pt>
                <c:pt idx="24620">
                  <c:v>8.2000000000000003E-2</c:v>
                </c:pt>
                <c:pt idx="24621">
                  <c:v>8.1000000000000003E-2</c:v>
                </c:pt>
                <c:pt idx="24622">
                  <c:v>8.1000000000000003E-2</c:v>
                </c:pt>
                <c:pt idx="24623">
                  <c:v>8.2000000000000003E-2</c:v>
                </c:pt>
                <c:pt idx="24624">
                  <c:v>8.2000000000000003E-2</c:v>
                </c:pt>
                <c:pt idx="24625">
                  <c:v>8.2000000000000003E-2</c:v>
                </c:pt>
                <c:pt idx="24626">
                  <c:v>8.2000000000000003E-2</c:v>
                </c:pt>
                <c:pt idx="24627">
                  <c:v>8.2000000000000003E-2</c:v>
                </c:pt>
                <c:pt idx="24628">
                  <c:v>8.1000000000000003E-2</c:v>
                </c:pt>
                <c:pt idx="24629">
                  <c:v>8.1000000000000003E-2</c:v>
                </c:pt>
                <c:pt idx="24630">
                  <c:v>8.2000000000000003E-2</c:v>
                </c:pt>
                <c:pt idx="24631">
                  <c:v>8.2000000000000003E-2</c:v>
                </c:pt>
                <c:pt idx="24632">
                  <c:v>8.2000000000000003E-2</c:v>
                </c:pt>
                <c:pt idx="24633">
                  <c:v>8.1000000000000003E-2</c:v>
                </c:pt>
                <c:pt idx="24634">
                  <c:v>8.1000000000000003E-2</c:v>
                </c:pt>
                <c:pt idx="24635">
                  <c:v>8.1000000000000003E-2</c:v>
                </c:pt>
                <c:pt idx="24636">
                  <c:v>8.1000000000000003E-2</c:v>
                </c:pt>
                <c:pt idx="24637">
                  <c:v>7.8E-2</c:v>
                </c:pt>
                <c:pt idx="24638">
                  <c:v>8.1000000000000003E-2</c:v>
                </c:pt>
                <c:pt idx="24639">
                  <c:v>8.1000000000000003E-2</c:v>
                </c:pt>
                <c:pt idx="24640">
                  <c:v>8.1000000000000003E-2</c:v>
                </c:pt>
                <c:pt idx="24641">
                  <c:v>8.2000000000000003E-2</c:v>
                </c:pt>
                <c:pt idx="24642">
                  <c:v>8.2000000000000003E-2</c:v>
                </c:pt>
                <c:pt idx="24643">
                  <c:v>8.2000000000000003E-2</c:v>
                </c:pt>
                <c:pt idx="24644">
                  <c:v>8.2000000000000003E-2</c:v>
                </c:pt>
                <c:pt idx="24645">
                  <c:v>8.2000000000000003E-2</c:v>
                </c:pt>
                <c:pt idx="24646">
                  <c:v>8.3000000000000004E-2</c:v>
                </c:pt>
                <c:pt idx="24647">
                  <c:v>8.3000000000000004E-2</c:v>
                </c:pt>
                <c:pt idx="24648">
                  <c:v>8.3000000000000004E-2</c:v>
                </c:pt>
                <c:pt idx="24649">
                  <c:v>8.3000000000000004E-2</c:v>
                </c:pt>
                <c:pt idx="24650">
                  <c:v>8.4000000000000005E-2</c:v>
                </c:pt>
                <c:pt idx="24651">
                  <c:v>8.3000000000000004E-2</c:v>
                </c:pt>
                <c:pt idx="24652">
                  <c:v>8.4000000000000005E-2</c:v>
                </c:pt>
                <c:pt idx="24653">
                  <c:v>8.4000000000000005E-2</c:v>
                </c:pt>
                <c:pt idx="24654">
                  <c:v>8.4000000000000005E-2</c:v>
                </c:pt>
                <c:pt idx="24655">
                  <c:v>8.3000000000000004E-2</c:v>
                </c:pt>
                <c:pt idx="24656">
                  <c:v>8.3000000000000004E-2</c:v>
                </c:pt>
                <c:pt idx="24657">
                  <c:v>8.2000000000000003E-2</c:v>
                </c:pt>
                <c:pt idx="24658">
                  <c:v>8.3000000000000004E-2</c:v>
                </c:pt>
                <c:pt idx="24659">
                  <c:v>8.2000000000000003E-2</c:v>
                </c:pt>
                <c:pt idx="24660">
                  <c:v>8.2000000000000003E-2</c:v>
                </c:pt>
                <c:pt idx="24661">
                  <c:v>8.2000000000000003E-2</c:v>
                </c:pt>
                <c:pt idx="24662">
                  <c:v>8.1000000000000003E-2</c:v>
                </c:pt>
                <c:pt idx="24663">
                  <c:v>8.1000000000000003E-2</c:v>
                </c:pt>
                <c:pt idx="24664">
                  <c:v>8.1000000000000003E-2</c:v>
                </c:pt>
                <c:pt idx="24665">
                  <c:v>8.1000000000000003E-2</c:v>
                </c:pt>
                <c:pt idx="24666">
                  <c:v>8.1000000000000003E-2</c:v>
                </c:pt>
                <c:pt idx="24667">
                  <c:v>8.1000000000000003E-2</c:v>
                </c:pt>
                <c:pt idx="24668">
                  <c:v>8.1000000000000003E-2</c:v>
                </c:pt>
                <c:pt idx="24669">
                  <c:v>8.1000000000000003E-2</c:v>
                </c:pt>
                <c:pt idx="24670">
                  <c:v>8.1000000000000003E-2</c:v>
                </c:pt>
                <c:pt idx="24671">
                  <c:v>8.1000000000000003E-2</c:v>
                </c:pt>
                <c:pt idx="24672">
                  <c:v>7.9000000000000001E-2</c:v>
                </c:pt>
                <c:pt idx="24673">
                  <c:v>8.1000000000000003E-2</c:v>
                </c:pt>
                <c:pt idx="24674">
                  <c:v>8.1000000000000003E-2</c:v>
                </c:pt>
                <c:pt idx="24675">
                  <c:v>8.1000000000000003E-2</c:v>
                </c:pt>
                <c:pt idx="24676">
                  <c:v>7.9000000000000001E-2</c:v>
                </c:pt>
                <c:pt idx="24677">
                  <c:v>7.9000000000000001E-2</c:v>
                </c:pt>
                <c:pt idx="24678">
                  <c:v>7.9000000000000001E-2</c:v>
                </c:pt>
                <c:pt idx="24679">
                  <c:v>7.9000000000000001E-2</c:v>
                </c:pt>
                <c:pt idx="24680">
                  <c:v>7.9000000000000001E-2</c:v>
                </c:pt>
                <c:pt idx="24681">
                  <c:v>7.9000000000000001E-2</c:v>
                </c:pt>
                <c:pt idx="24682">
                  <c:v>7.9000000000000001E-2</c:v>
                </c:pt>
                <c:pt idx="24683">
                  <c:v>7.8E-2</c:v>
                </c:pt>
                <c:pt idx="24684">
                  <c:v>7.9000000000000001E-2</c:v>
                </c:pt>
                <c:pt idx="24685">
                  <c:v>7.9000000000000001E-2</c:v>
                </c:pt>
                <c:pt idx="24686">
                  <c:v>8.1000000000000003E-2</c:v>
                </c:pt>
                <c:pt idx="24687">
                  <c:v>8.1000000000000003E-2</c:v>
                </c:pt>
                <c:pt idx="24688">
                  <c:v>7.9000000000000001E-2</c:v>
                </c:pt>
                <c:pt idx="24689">
                  <c:v>7.9000000000000001E-2</c:v>
                </c:pt>
                <c:pt idx="24690">
                  <c:v>7.9000000000000001E-2</c:v>
                </c:pt>
                <c:pt idx="24691">
                  <c:v>7.9000000000000001E-2</c:v>
                </c:pt>
                <c:pt idx="24692">
                  <c:v>8.1000000000000003E-2</c:v>
                </c:pt>
                <c:pt idx="24693">
                  <c:v>8.1000000000000003E-2</c:v>
                </c:pt>
                <c:pt idx="24694">
                  <c:v>8.1000000000000003E-2</c:v>
                </c:pt>
                <c:pt idx="24695">
                  <c:v>7.9000000000000001E-2</c:v>
                </c:pt>
                <c:pt idx="24696">
                  <c:v>7.8E-2</c:v>
                </c:pt>
                <c:pt idx="24697">
                  <c:v>8.1000000000000003E-2</c:v>
                </c:pt>
                <c:pt idx="24698">
                  <c:v>8.1000000000000003E-2</c:v>
                </c:pt>
                <c:pt idx="24699">
                  <c:v>8.1000000000000003E-2</c:v>
                </c:pt>
                <c:pt idx="24700">
                  <c:v>8.2000000000000003E-2</c:v>
                </c:pt>
                <c:pt idx="24701">
                  <c:v>8.2000000000000003E-2</c:v>
                </c:pt>
                <c:pt idx="24702">
                  <c:v>7.9000000000000001E-2</c:v>
                </c:pt>
                <c:pt idx="24703">
                  <c:v>8.1000000000000003E-2</c:v>
                </c:pt>
                <c:pt idx="24704">
                  <c:v>8.1000000000000003E-2</c:v>
                </c:pt>
                <c:pt idx="24705">
                  <c:v>8.1000000000000003E-2</c:v>
                </c:pt>
                <c:pt idx="24706">
                  <c:v>8.1000000000000003E-2</c:v>
                </c:pt>
                <c:pt idx="24707">
                  <c:v>8.2000000000000003E-2</c:v>
                </c:pt>
                <c:pt idx="24708">
                  <c:v>8.2000000000000003E-2</c:v>
                </c:pt>
                <c:pt idx="24709">
                  <c:v>8.3000000000000004E-2</c:v>
                </c:pt>
                <c:pt idx="24710">
                  <c:v>8.2000000000000003E-2</c:v>
                </c:pt>
                <c:pt idx="24711">
                  <c:v>8.3000000000000004E-2</c:v>
                </c:pt>
                <c:pt idx="24712">
                  <c:v>8.3000000000000004E-2</c:v>
                </c:pt>
                <c:pt idx="24713">
                  <c:v>8.3000000000000004E-2</c:v>
                </c:pt>
                <c:pt idx="24714">
                  <c:v>8.3000000000000004E-2</c:v>
                </c:pt>
                <c:pt idx="24715">
                  <c:v>8.2000000000000003E-2</c:v>
                </c:pt>
                <c:pt idx="24716">
                  <c:v>8.3000000000000004E-2</c:v>
                </c:pt>
                <c:pt idx="24717">
                  <c:v>8.3000000000000004E-2</c:v>
                </c:pt>
                <c:pt idx="24718">
                  <c:v>8.3000000000000004E-2</c:v>
                </c:pt>
                <c:pt idx="24719">
                  <c:v>8.3000000000000004E-2</c:v>
                </c:pt>
                <c:pt idx="24720">
                  <c:v>8.3000000000000004E-2</c:v>
                </c:pt>
                <c:pt idx="24721">
                  <c:v>8.3000000000000004E-2</c:v>
                </c:pt>
                <c:pt idx="24722">
                  <c:v>8.3000000000000004E-2</c:v>
                </c:pt>
                <c:pt idx="24723">
                  <c:v>8.4000000000000005E-2</c:v>
                </c:pt>
                <c:pt idx="24724">
                  <c:v>8.3000000000000004E-2</c:v>
                </c:pt>
                <c:pt idx="24725">
                  <c:v>8.2000000000000003E-2</c:v>
                </c:pt>
                <c:pt idx="24726">
                  <c:v>8.3000000000000004E-2</c:v>
                </c:pt>
                <c:pt idx="24727">
                  <c:v>8.2000000000000003E-2</c:v>
                </c:pt>
                <c:pt idx="24728">
                  <c:v>8.2000000000000003E-2</c:v>
                </c:pt>
                <c:pt idx="24729">
                  <c:v>8.2000000000000003E-2</c:v>
                </c:pt>
                <c:pt idx="24730">
                  <c:v>8.2000000000000003E-2</c:v>
                </c:pt>
                <c:pt idx="24731">
                  <c:v>8.3000000000000004E-2</c:v>
                </c:pt>
                <c:pt idx="24732">
                  <c:v>8.3000000000000004E-2</c:v>
                </c:pt>
                <c:pt idx="24733">
                  <c:v>8.3000000000000004E-2</c:v>
                </c:pt>
                <c:pt idx="24734">
                  <c:v>8.3000000000000004E-2</c:v>
                </c:pt>
                <c:pt idx="24735">
                  <c:v>8.2000000000000003E-2</c:v>
                </c:pt>
                <c:pt idx="24736">
                  <c:v>8.2000000000000003E-2</c:v>
                </c:pt>
                <c:pt idx="24737">
                  <c:v>8.2000000000000003E-2</c:v>
                </c:pt>
                <c:pt idx="24738">
                  <c:v>8.2000000000000003E-2</c:v>
                </c:pt>
                <c:pt idx="24739">
                  <c:v>8.2000000000000003E-2</c:v>
                </c:pt>
                <c:pt idx="24740">
                  <c:v>8.2000000000000003E-2</c:v>
                </c:pt>
                <c:pt idx="24741">
                  <c:v>8.2000000000000003E-2</c:v>
                </c:pt>
                <c:pt idx="24742">
                  <c:v>8.3000000000000004E-2</c:v>
                </c:pt>
                <c:pt idx="24743">
                  <c:v>8.3000000000000004E-2</c:v>
                </c:pt>
                <c:pt idx="24744">
                  <c:v>8.2000000000000003E-2</c:v>
                </c:pt>
                <c:pt idx="24745">
                  <c:v>8.2000000000000003E-2</c:v>
                </c:pt>
                <c:pt idx="24746">
                  <c:v>8.2000000000000003E-2</c:v>
                </c:pt>
                <c:pt idx="24747">
                  <c:v>8.2000000000000003E-2</c:v>
                </c:pt>
                <c:pt idx="24748">
                  <c:v>8.2000000000000003E-2</c:v>
                </c:pt>
                <c:pt idx="24749">
                  <c:v>8.2000000000000003E-2</c:v>
                </c:pt>
                <c:pt idx="24750">
                  <c:v>8.2000000000000003E-2</c:v>
                </c:pt>
                <c:pt idx="24751">
                  <c:v>8.2000000000000003E-2</c:v>
                </c:pt>
                <c:pt idx="24752">
                  <c:v>8.2000000000000003E-2</c:v>
                </c:pt>
                <c:pt idx="24753">
                  <c:v>8.2000000000000003E-2</c:v>
                </c:pt>
                <c:pt idx="24754">
                  <c:v>8.2000000000000003E-2</c:v>
                </c:pt>
                <c:pt idx="24755">
                  <c:v>8.2000000000000003E-2</c:v>
                </c:pt>
                <c:pt idx="24756">
                  <c:v>8.1000000000000003E-2</c:v>
                </c:pt>
                <c:pt idx="24757">
                  <c:v>8.2000000000000003E-2</c:v>
                </c:pt>
                <c:pt idx="24758">
                  <c:v>8.1000000000000003E-2</c:v>
                </c:pt>
                <c:pt idx="24759">
                  <c:v>8.2000000000000003E-2</c:v>
                </c:pt>
                <c:pt idx="24760">
                  <c:v>8.1000000000000003E-2</c:v>
                </c:pt>
                <c:pt idx="24761">
                  <c:v>8.2000000000000003E-2</c:v>
                </c:pt>
                <c:pt idx="24762">
                  <c:v>8.2000000000000003E-2</c:v>
                </c:pt>
                <c:pt idx="24763">
                  <c:v>8.1000000000000003E-2</c:v>
                </c:pt>
                <c:pt idx="24764">
                  <c:v>8.1000000000000003E-2</c:v>
                </c:pt>
                <c:pt idx="24765">
                  <c:v>8.1000000000000003E-2</c:v>
                </c:pt>
                <c:pt idx="24766">
                  <c:v>8.1000000000000003E-2</c:v>
                </c:pt>
                <c:pt idx="24767">
                  <c:v>8.1000000000000003E-2</c:v>
                </c:pt>
                <c:pt idx="24768">
                  <c:v>8.1000000000000003E-2</c:v>
                </c:pt>
                <c:pt idx="24769">
                  <c:v>8.1000000000000003E-2</c:v>
                </c:pt>
                <c:pt idx="24770">
                  <c:v>8.1000000000000003E-2</c:v>
                </c:pt>
                <c:pt idx="24771">
                  <c:v>7.9000000000000001E-2</c:v>
                </c:pt>
                <c:pt idx="24772">
                  <c:v>8.1000000000000003E-2</c:v>
                </c:pt>
                <c:pt idx="24773">
                  <c:v>8.1000000000000003E-2</c:v>
                </c:pt>
                <c:pt idx="24774">
                  <c:v>7.9000000000000001E-2</c:v>
                </c:pt>
                <c:pt idx="24775">
                  <c:v>7.9000000000000001E-2</c:v>
                </c:pt>
                <c:pt idx="24776">
                  <c:v>8.1000000000000003E-2</c:v>
                </c:pt>
                <c:pt idx="24777">
                  <c:v>7.9000000000000001E-2</c:v>
                </c:pt>
                <c:pt idx="24778">
                  <c:v>7.9000000000000001E-2</c:v>
                </c:pt>
                <c:pt idx="24779">
                  <c:v>8.1000000000000003E-2</c:v>
                </c:pt>
                <c:pt idx="24780">
                  <c:v>7.9000000000000001E-2</c:v>
                </c:pt>
                <c:pt idx="24781">
                  <c:v>7.9000000000000001E-2</c:v>
                </c:pt>
                <c:pt idx="24782">
                  <c:v>7.9000000000000001E-2</c:v>
                </c:pt>
                <c:pt idx="24783">
                  <c:v>7.9000000000000001E-2</c:v>
                </c:pt>
                <c:pt idx="24784">
                  <c:v>8.1000000000000003E-2</c:v>
                </c:pt>
                <c:pt idx="24785">
                  <c:v>8.1000000000000003E-2</c:v>
                </c:pt>
                <c:pt idx="24786">
                  <c:v>7.9000000000000001E-2</c:v>
                </c:pt>
                <c:pt idx="24787">
                  <c:v>8.1000000000000003E-2</c:v>
                </c:pt>
                <c:pt idx="24788">
                  <c:v>8.1000000000000003E-2</c:v>
                </c:pt>
                <c:pt idx="24789">
                  <c:v>8.1000000000000003E-2</c:v>
                </c:pt>
                <c:pt idx="24790">
                  <c:v>8.1000000000000003E-2</c:v>
                </c:pt>
                <c:pt idx="24791">
                  <c:v>8.1000000000000003E-2</c:v>
                </c:pt>
                <c:pt idx="24792">
                  <c:v>8.1000000000000003E-2</c:v>
                </c:pt>
                <c:pt idx="24793">
                  <c:v>8.1000000000000003E-2</c:v>
                </c:pt>
                <c:pt idx="24794">
                  <c:v>7.9000000000000001E-2</c:v>
                </c:pt>
                <c:pt idx="24795">
                  <c:v>7.8E-2</c:v>
                </c:pt>
                <c:pt idx="24796">
                  <c:v>8.1000000000000003E-2</c:v>
                </c:pt>
                <c:pt idx="24797">
                  <c:v>8.1000000000000003E-2</c:v>
                </c:pt>
                <c:pt idx="24798">
                  <c:v>8.1000000000000003E-2</c:v>
                </c:pt>
                <c:pt idx="24799">
                  <c:v>8.1000000000000003E-2</c:v>
                </c:pt>
                <c:pt idx="24800">
                  <c:v>8.1000000000000003E-2</c:v>
                </c:pt>
                <c:pt idx="24801">
                  <c:v>8.1000000000000003E-2</c:v>
                </c:pt>
                <c:pt idx="24802">
                  <c:v>8.2000000000000003E-2</c:v>
                </c:pt>
                <c:pt idx="24803">
                  <c:v>8.2000000000000003E-2</c:v>
                </c:pt>
                <c:pt idx="24804">
                  <c:v>8.1000000000000003E-2</c:v>
                </c:pt>
                <c:pt idx="24805">
                  <c:v>8.1000000000000003E-2</c:v>
                </c:pt>
                <c:pt idx="24806">
                  <c:v>8.2000000000000003E-2</c:v>
                </c:pt>
                <c:pt idx="24807">
                  <c:v>8.1000000000000003E-2</c:v>
                </c:pt>
                <c:pt idx="24808">
                  <c:v>8.1000000000000003E-2</c:v>
                </c:pt>
                <c:pt idx="24809">
                  <c:v>8.1000000000000003E-2</c:v>
                </c:pt>
                <c:pt idx="24810">
                  <c:v>7.8E-2</c:v>
                </c:pt>
                <c:pt idx="24811">
                  <c:v>7.8E-2</c:v>
                </c:pt>
                <c:pt idx="24812">
                  <c:v>7.9000000000000001E-2</c:v>
                </c:pt>
                <c:pt idx="24813">
                  <c:v>7.9000000000000001E-2</c:v>
                </c:pt>
                <c:pt idx="24814">
                  <c:v>8.1000000000000003E-2</c:v>
                </c:pt>
                <c:pt idx="24815">
                  <c:v>8.1000000000000003E-2</c:v>
                </c:pt>
                <c:pt idx="24816">
                  <c:v>7.9000000000000001E-2</c:v>
                </c:pt>
                <c:pt idx="24817">
                  <c:v>8.1000000000000003E-2</c:v>
                </c:pt>
                <c:pt idx="24818">
                  <c:v>7.9000000000000001E-2</c:v>
                </c:pt>
                <c:pt idx="24819">
                  <c:v>7.9000000000000001E-2</c:v>
                </c:pt>
                <c:pt idx="24820">
                  <c:v>7.8E-2</c:v>
                </c:pt>
                <c:pt idx="24821">
                  <c:v>7.9000000000000001E-2</c:v>
                </c:pt>
                <c:pt idx="24822">
                  <c:v>8.1000000000000003E-2</c:v>
                </c:pt>
                <c:pt idx="24823">
                  <c:v>7.9000000000000001E-2</c:v>
                </c:pt>
                <c:pt idx="24824">
                  <c:v>7.9000000000000001E-2</c:v>
                </c:pt>
                <c:pt idx="24825">
                  <c:v>7.9000000000000001E-2</c:v>
                </c:pt>
                <c:pt idx="24826">
                  <c:v>8.1000000000000003E-2</c:v>
                </c:pt>
                <c:pt idx="24827">
                  <c:v>8.1000000000000003E-2</c:v>
                </c:pt>
                <c:pt idx="24828">
                  <c:v>7.8E-2</c:v>
                </c:pt>
                <c:pt idx="24829">
                  <c:v>8.2000000000000003E-2</c:v>
                </c:pt>
                <c:pt idx="24830">
                  <c:v>8.2000000000000003E-2</c:v>
                </c:pt>
                <c:pt idx="24831">
                  <c:v>8.1000000000000003E-2</c:v>
                </c:pt>
                <c:pt idx="24832">
                  <c:v>7.9000000000000001E-2</c:v>
                </c:pt>
                <c:pt idx="24833">
                  <c:v>8.2000000000000003E-2</c:v>
                </c:pt>
                <c:pt idx="24834">
                  <c:v>8.2000000000000003E-2</c:v>
                </c:pt>
                <c:pt idx="24835">
                  <c:v>8.2000000000000003E-2</c:v>
                </c:pt>
                <c:pt idx="24836">
                  <c:v>8.1000000000000003E-2</c:v>
                </c:pt>
                <c:pt idx="24837">
                  <c:v>8.2000000000000003E-2</c:v>
                </c:pt>
                <c:pt idx="24838">
                  <c:v>8.2000000000000003E-2</c:v>
                </c:pt>
                <c:pt idx="24839">
                  <c:v>8.2000000000000003E-2</c:v>
                </c:pt>
                <c:pt idx="24840">
                  <c:v>8.2000000000000003E-2</c:v>
                </c:pt>
                <c:pt idx="24841">
                  <c:v>8.2000000000000003E-2</c:v>
                </c:pt>
                <c:pt idx="24842">
                  <c:v>8.2000000000000003E-2</c:v>
                </c:pt>
                <c:pt idx="24843">
                  <c:v>8.2000000000000003E-2</c:v>
                </c:pt>
                <c:pt idx="24844">
                  <c:v>8.1000000000000003E-2</c:v>
                </c:pt>
                <c:pt idx="24845">
                  <c:v>8.2000000000000003E-2</c:v>
                </c:pt>
                <c:pt idx="24846">
                  <c:v>8.3000000000000004E-2</c:v>
                </c:pt>
                <c:pt idx="24847">
                  <c:v>8.2000000000000003E-2</c:v>
                </c:pt>
                <c:pt idx="24848">
                  <c:v>8.2000000000000003E-2</c:v>
                </c:pt>
                <c:pt idx="24849">
                  <c:v>8.3000000000000004E-2</c:v>
                </c:pt>
                <c:pt idx="24850">
                  <c:v>8.2000000000000003E-2</c:v>
                </c:pt>
                <c:pt idx="24851">
                  <c:v>8.2000000000000003E-2</c:v>
                </c:pt>
                <c:pt idx="24852">
                  <c:v>8.2000000000000003E-2</c:v>
                </c:pt>
                <c:pt idx="24853">
                  <c:v>8.1000000000000003E-2</c:v>
                </c:pt>
                <c:pt idx="24854">
                  <c:v>8.2000000000000003E-2</c:v>
                </c:pt>
                <c:pt idx="24855">
                  <c:v>8.1000000000000003E-2</c:v>
                </c:pt>
                <c:pt idx="24856">
                  <c:v>8.2000000000000003E-2</c:v>
                </c:pt>
                <c:pt idx="24857">
                  <c:v>8.1000000000000003E-2</c:v>
                </c:pt>
                <c:pt idx="24858">
                  <c:v>8.2000000000000003E-2</c:v>
                </c:pt>
                <c:pt idx="24859">
                  <c:v>8.1000000000000003E-2</c:v>
                </c:pt>
                <c:pt idx="24860">
                  <c:v>8.1000000000000003E-2</c:v>
                </c:pt>
                <c:pt idx="24861">
                  <c:v>8.1000000000000003E-2</c:v>
                </c:pt>
                <c:pt idx="24862">
                  <c:v>8.1000000000000003E-2</c:v>
                </c:pt>
                <c:pt idx="24863">
                  <c:v>8.1000000000000003E-2</c:v>
                </c:pt>
                <c:pt idx="24864">
                  <c:v>8.1000000000000003E-2</c:v>
                </c:pt>
                <c:pt idx="24865">
                  <c:v>8.1000000000000003E-2</c:v>
                </c:pt>
                <c:pt idx="24866">
                  <c:v>8.1000000000000003E-2</c:v>
                </c:pt>
                <c:pt idx="24867">
                  <c:v>8.1000000000000003E-2</c:v>
                </c:pt>
                <c:pt idx="24868">
                  <c:v>8.1000000000000003E-2</c:v>
                </c:pt>
                <c:pt idx="24869">
                  <c:v>8.1000000000000003E-2</c:v>
                </c:pt>
                <c:pt idx="24870">
                  <c:v>7.9000000000000001E-2</c:v>
                </c:pt>
                <c:pt idx="24871">
                  <c:v>8.1000000000000003E-2</c:v>
                </c:pt>
                <c:pt idx="24872">
                  <c:v>7.9000000000000001E-2</c:v>
                </c:pt>
                <c:pt idx="24873">
                  <c:v>7.9000000000000001E-2</c:v>
                </c:pt>
                <c:pt idx="24874">
                  <c:v>7.9000000000000001E-2</c:v>
                </c:pt>
                <c:pt idx="24875">
                  <c:v>8.1000000000000003E-2</c:v>
                </c:pt>
                <c:pt idx="24876">
                  <c:v>7.9000000000000001E-2</c:v>
                </c:pt>
                <c:pt idx="24877">
                  <c:v>7.9000000000000001E-2</c:v>
                </c:pt>
                <c:pt idx="24878">
                  <c:v>7.9000000000000001E-2</c:v>
                </c:pt>
                <c:pt idx="24879">
                  <c:v>7.9000000000000001E-2</c:v>
                </c:pt>
                <c:pt idx="24880">
                  <c:v>7.9000000000000001E-2</c:v>
                </c:pt>
                <c:pt idx="24881">
                  <c:v>7.9000000000000001E-2</c:v>
                </c:pt>
                <c:pt idx="24882">
                  <c:v>7.9000000000000001E-2</c:v>
                </c:pt>
                <c:pt idx="24883">
                  <c:v>8.1000000000000003E-2</c:v>
                </c:pt>
                <c:pt idx="24884">
                  <c:v>7.9000000000000001E-2</c:v>
                </c:pt>
                <c:pt idx="24885">
                  <c:v>7.9000000000000001E-2</c:v>
                </c:pt>
                <c:pt idx="24886">
                  <c:v>7.9000000000000001E-2</c:v>
                </c:pt>
                <c:pt idx="24887">
                  <c:v>7.9000000000000001E-2</c:v>
                </c:pt>
                <c:pt idx="24888">
                  <c:v>7.9000000000000001E-2</c:v>
                </c:pt>
                <c:pt idx="24889">
                  <c:v>7.9000000000000001E-2</c:v>
                </c:pt>
                <c:pt idx="24890">
                  <c:v>7.9000000000000001E-2</c:v>
                </c:pt>
                <c:pt idx="24891">
                  <c:v>7.9000000000000001E-2</c:v>
                </c:pt>
                <c:pt idx="24892">
                  <c:v>7.9000000000000001E-2</c:v>
                </c:pt>
                <c:pt idx="24893">
                  <c:v>8.1000000000000003E-2</c:v>
                </c:pt>
                <c:pt idx="24894">
                  <c:v>8.2000000000000003E-2</c:v>
                </c:pt>
                <c:pt idx="24895">
                  <c:v>8.1000000000000003E-2</c:v>
                </c:pt>
                <c:pt idx="24896">
                  <c:v>8.1000000000000003E-2</c:v>
                </c:pt>
                <c:pt idx="24897">
                  <c:v>8.1000000000000003E-2</c:v>
                </c:pt>
                <c:pt idx="24898">
                  <c:v>8.1000000000000003E-2</c:v>
                </c:pt>
                <c:pt idx="24899">
                  <c:v>8.1000000000000003E-2</c:v>
                </c:pt>
                <c:pt idx="24900">
                  <c:v>8.1000000000000003E-2</c:v>
                </c:pt>
                <c:pt idx="24901">
                  <c:v>8.2000000000000003E-2</c:v>
                </c:pt>
                <c:pt idx="24902">
                  <c:v>8.2000000000000003E-2</c:v>
                </c:pt>
                <c:pt idx="24903">
                  <c:v>8.1000000000000003E-2</c:v>
                </c:pt>
                <c:pt idx="24904">
                  <c:v>7.9000000000000001E-2</c:v>
                </c:pt>
                <c:pt idx="24905">
                  <c:v>8.1000000000000003E-2</c:v>
                </c:pt>
                <c:pt idx="24906">
                  <c:v>8.1000000000000003E-2</c:v>
                </c:pt>
                <c:pt idx="24907">
                  <c:v>8.1000000000000003E-2</c:v>
                </c:pt>
                <c:pt idx="24908">
                  <c:v>8.1000000000000003E-2</c:v>
                </c:pt>
                <c:pt idx="24909">
                  <c:v>7.9000000000000001E-2</c:v>
                </c:pt>
                <c:pt idx="24910">
                  <c:v>8.1000000000000003E-2</c:v>
                </c:pt>
                <c:pt idx="24911">
                  <c:v>8.1000000000000003E-2</c:v>
                </c:pt>
                <c:pt idx="24912">
                  <c:v>7.9000000000000001E-2</c:v>
                </c:pt>
                <c:pt idx="24913">
                  <c:v>7.9000000000000001E-2</c:v>
                </c:pt>
                <c:pt idx="24914">
                  <c:v>8.1000000000000003E-2</c:v>
                </c:pt>
                <c:pt idx="24915">
                  <c:v>7.9000000000000001E-2</c:v>
                </c:pt>
                <c:pt idx="24916">
                  <c:v>7.9000000000000001E-2</c:v>
                </c:pt>
                <c:pt idx="24917">
                  <c:v>7.9000000000000001E-2</c:v>
                </c:pt>
                <c:pt idx="24918">
                  <c:v>7.9000000000000001E-2</c:v>
                </c:pt>
                <c:pt idx="24919">
                  <c:v>7.9000000000000001E-2</c:v>
                </c:pt>
                <c:pt idx="24920">
                  <c:v>7.9000000000000001E-2</c:v>
                </c:pt>
                <c:pt idx="24921">
                  <c:v>7.8E-2</c:v>
                </c:pt>
                <c:pt idx="24922">
                  <c:v>7.9000000000000001E-2</c:v>
                </c:pt>
                <c:pt idx="24923">
                  <c:v>7.8E-2</c:v>
                </c:pt>
                <c:pt idx="24924">
                  <c:v>7.9000000000000001E-2</c:v>
                </c:pt>
                <c:pt idx="24925">
                  <c:v>7.9000000000000001E-2</c:v>
                </c:pt>
                <c:pt idx="24926">
                  <c:v>7.9000000000000001E-2</c:v>
                </c:pt>
                <c:pt idx="24927">
                  <c:v>7.9000000000000001E-2</c:v>
                </c:pt>
                <c:pt idx="24928">
                  <c:v>7.8E-2</c:v>
                </c:pt>
                <c:pt idx="24929">
                  <c:v>7.8E-2</c:v>
                </c:pt>
                <c:pt idx="24930">
                  <c:v>7.9000000000000001E-2</c:v>
                </c:pt>
                <c:pt idx="24931">
                  <c:v>7.8E-2</c:v>
                </c:pt>
                <c:pt idx="24932">
                  <c:v>7.8E-2</c:v>
                </c:pt>
                <c:pt idx="24933">
                  <c:v>7.8E-2</c:v>
                </c:pt>
                <c:pt idx="24934">
                  <c:v>7.8E-2</c:v>
                </c:pt>
                <c:pt idx="24935">
                  <c:v>7.9000000000000001E-2</c:v>
                </c:pt>
                <c:pt idx="24936">
                  <c:v>7.8E-2</c:v>
                </c:pt>
                <c:pt idx="24937">
                  <c:v>7.8E-2</c:v>
                </c:pt>
                <c:pt idx="24938">
                  <c:v>7.6999999999999999E-2</c:v>
                </c:pt>
                <c:pt idx="24939">
                  <c:v>7.6999999999999999E-2</c:v>
                </c:pt>
                <c:pt idx="24940">
                  <c:v>7.8E-2</c:v>
                </c:pt>
                <c:pt idx="24941">
                  <c:v>7.8E-2</c:v>
                </c:pt>
                <c:pt idx="24942">
                  <c:v>7.8E-2</c:v>
                </c:pt>
                <c:pt idx="24943">
                  <c:v>7.8E-2</c:v>
                </c:pt>
                <c:pt idx="24944">
                  <c:v>7.8E-2</c:v>
                </c:pt>
                <c:pt idx="24945">
                  <c:v>7.8E-2</c:v>
                </c:pt>
                <c:pt idx="24946">
                  <c:v>7.6999999999999999E-2</c:v>
                </c:pt>
                <c:pt idx="24947">
                  <c:v>7.8E-2</c:v>
                </c:pt>
                <c:pt idx="24948">
                  <c:v>7.8E-2</c:v>
                </c:pt>
                <c:pt idx="24949">
                  <c:v>7.8E-2</c:v>
                </c:pt>
                <c:pt idx="24950">
                  <c:v>7.8E-2</c:v>
                </c:pt>
                <c:pt idx="24951">
                  <c:v>7.9000000000000001E-2</c:v>
                </c:pt>
                <c:pt idx="24952">
                  <c:v>7.8E-2</c:v>
                </c:pt>
                <c:pt idx="24953">
                  <c:v>7.8E-2</c:v>
                </c:pt>
                <c:pt idx="24954">
                  <c:v>7.8E-2</c:v>
                </c:pt>
                <c:pt idx="24955">
                  <c:v>7.8E-2</c:v>
                </c:pt>
                <c:pt idx="24956">
                  <c:v>7.9000000000000001E-2</c:v>
                </c:pt>
                <c:pt idx="24957">
                  <c:v>7.8E-2</c:v>
                </c:pt>
                <c:pt idx="24958">
                  <c:v>7.9000000000000001E-2</c:v>
                </c:pt>
                <c:pt idx="24959">
                  <c:v>7.6999999999999999E-2</c:v>
                </c:pt>
                <c:pt idx="24960">
                  <c:v>7.9000000000000001E-2</c:v>
                </c:pt>
                <c:pt idx="24961">
                  <c:v>7.9000000000000001E-2</c:v>
                </c:pt>
                <c:pt idx="24962">
                  <c:v>7.9000000000000001E-2</c:v>
                </c:pt>
                <c:pt idx="24963">
                  <c:v>7.9000000000000001E-2</c:v>
                </c:pt>
                <c:pt idx="24964">
                  <c:v>7.9000000000000001E-2</c:v>
                </c:pt>
                <c:pt idx="24965">
                  <c:v>7.9000000000000001E-2</c:v>
                </c:pt>
                <c:pt idx="24966">
                  <c:v>8.1000000000000003E-2</c:v>
                </c:pt>
                <c:pt idx="24967">
                  <c:v>8.1000000000000003E-2</c:v>
                </c:pt>
                <c:pt idx="24968">
                  <c:v>7.9000000000000001E-2</c:v>
                </c:pt>
                <c:pt idx="24969">
                  <c:v>8.1000000000000003E-2</c:v>
                </c:pt>
                <c:pt idx="24970">
                  <c:v>8.1000000000000003E-2</c:v>
                </c:pt>
                <c:pt idx="24971">
                  <c:v>8.2000000000000003E-2</c:v>
                </c:pt>
                <c:pt idx="24972">
                  <c:v>8.1000000000000003E-2</c:v>
                </c:pt>
                <c:pt idx="24973">
                  <c:v>8.1000000000000003E-2</c:v>
                </c:pt>
                <c:pt idx="24974">
                  <c:v>8.2000000000000003E-2</c:v>
                </c:pt>
                <c:pt idx="24975">
                  <c:v>8.1000000000000003E-2</c:v>
                </c:pt>
                <c:pt idx="24976">
                  <c:v>8.1000000000000003E-2</c:v>
                </c:pt>
                <c:pt idx="24977">
                  <c:v>8.2000000000000003E-2</c:v>
                </c:pt>
                <c:pt idx="24978">
                  <c:v>8.1000000000000003E-2</c:v>
                </c:pt>
                <c:pt idx="24979">
                  <c:v>8.1000000000000003E-2</c:v>
                </c:pt>
                <c:pt idx="24980">
                  <c:v>8.1000000000000003E-2</c:v>
                </c:pt>
                <c:pt idx="24981">
                  <c:v>8.2000000000000003E-2</c:v>
                </c:pt>
                <c:pt idx="24982">
                  <c:v>7.9000000000000001E-2</c:v>
                </c:pt>
                <c:pt idx="24983">
                  <c:v>7.9000000000000001E-2</c:v>
                </c:pt>
                <c:pt idx="24984">
                  <c:v>8.1000000000000003E-2</c:v>
                </c:pt>
                <c:pt idx="24985">
                  <c:v>7.9000000000000001E-2</c:v>
                </c:pt>
                <c:pt idx="24986">
                  <c:v>8.1000000000000003E-2</c:v>
                </c:pt>
                <c:pt idx="24987">
                  <c:v>8.1000000000000003E-2</c:v>
                </c:pt>
                <c:pt idx="24988">
                  <c:v>8.1000000000000003E-2</c:v>
                </c:pt>
                <c:pt idx="24989">
                  <c:v>7.8E-2</c:v>
                </c:pt>
                <c:pt idx="24990">
                  <c:v>7.8E-2</c:v>
                </c:pt>
                <c:pt idx="24991">
                  <c:v>7.9000000000000001E-2</c:v>
                </c:pt>
                <c:pt idx="24992">
                  <c:v>7.9000000000000001E-2</c:v>
                </c:pt>
                <c:pt idx="24993">
                  <c:v>7.9000000000000001E-2</c:v>
                </c:pt>
                <c:pt idx="24994">
                  <c:v>7.8E-2</c:v>
                </c:pt>
                <c:pt idx="24995">
                  <c:v>7.8E-2</c:v>
                </c:pt>
                <c:pt idx="24996">
                  <c:v>7.9000000000000001E-2</c:v>
                </c:pt>
                <c:pt idx="24997">
                  <c:v>7.8E-2</c:v>
                </c:pt>
                <c:pt idx="24998">
                  <c:v>7.9000000000000001E-2</c:v>
                </c:pt>
                <c:pt idx="24999">
                  <c:v>7.6999999999999999E-2</c:v>
                </c:pt>
                <c:pt idx="25000">
                  <c:v>7.8E-2</c:v>
                </c:pt>
                <c:pt idx="25001">
                  <c:v>7.8E-2</c:v>
                </c:pt>
                <c:pt idx="25002">
                  <c:v>7.8E-2</c:v>
                </c:pt>
                <c:pt idx="25003">
                  <c:v>7.6999999999999999E-2</c:v>
                </c:pt>
                <c:pt idx="25004">
                  <c:v>7.8E-2</c:v>
                </c:pt>
                <c:pt idx="25005">
                  <c:v>7.8E-2</c:v>
                </c:pt>
                <c:pt idx="25006">
                  <c:v>7.6999999999999999E-2</c:v>
                </c:pt>
                <c:pt idx="25007">
                  <c:v>7.8E-2</c:v>
                </c:pt>
                <c:pt idx="25008">
                  <c:v>7.8E-2</c:v>
                </c:pt>
                <c:pt idx="25009">
                  <c:v>7.8E-2</c:v>
                </c:pt>
                <c:pt idx="25010">
                  <c:v>7.5999999999999998E-2</c:v>
                </c:pt>
                <c:pt idx="25011">
                  <c:v>7.6999999999999999E-2</c:v>
                </c:pt>
                <c:pt idx="25012">
                  <c:v>7.6999999999999999E-2</c:v>
                </c:pt>
                <c:pt idx="25013">
                  <c:v>7.6999999999999999E-2</c:v>
                </c:pt>
                <c:pt idx="25014">
                  <c:v>7.6999999999999999E-2</c:v>
                </c:pt>
                <c:pt idx="25015">
                  <c:v>7.6999999999999999E-2</c:v>
                </c:pt>
                <c:pt idx="25016">
                  <c:v>7.6999999999999999E-2</c:v>
                </c:pt>
                <c:pt idx="25017">
                  <c:v>7.8E-2</c:v>
                </c:pt>
                <c:pt idx="25018">
                  <c:v>7.8E-2</c:v>
                </c:pt>
                <c:pt idx="25019">
                  <c:v>7.6999999999999999E-2</c:v>
                </c:pt>
                <c:pt idx="25020">
                  <c:v>7.9000000000000001E-2</c:v>
                </c:pt>
                <c:pt idx="25021">
                  <c:v>7.8E-2</c:v>
                </c:pt>
                <c:pt idx="25022">
                  <c:v>7.8E-2</c:v>
                </c:pt>
                <c:pt idx="25023">
                  <c:v>7.8E-2</c:v>
                </c:pt>
                <c:pt idx="25024">
                  <c:v>7.8E-2</c:v>
                </c:pt>
                <c:pt idx="25025">
                  <c:v>7.9000000000000001E-2</c:v>
                </c:pt>
                <c:pt idx="25026">
                  <c:v>7.8E-2</c:v>
                </c:pt>
                <c:pt idx="25027">
                  <c:v>7.9000000000000001E-2</c:v>
                </c:pt>
                <c:pt idx="25028">
                  <c:v>7.9000000000000001E-2</c:v>
                </c:pt>
                <c:pt idx="25029">
                  <c:v>7.9000000000000001E-2</c:v>
                </c:pt>
                <c:pt idx="25030">
                  <c:v>7.9000000000000001E-2</c:v>
                </c:pt>
                <c:pt idx="25031">
                  <c:v>7.8E-2</c:v>
                </c:pt>
                <c:pt idx="25032">
                  <c:v>7.9000000000000001E-2</c:v>
                </c:pt>
                <c:pt idx="25033">
                  <c:v>8.1000000000000003E-2</c:v>
                </c:pt>
                <c:pt idx="25034">
                  <c:v>7.9000000000000001E-2</c:v>
                </c:pt>
                <c:pt idx="25035">
                  <c:v>8.1000000000000003E-2</c:v>
                </c:pt>
                <c:pt idx="25036">
                  <c:v>8.1000000000000003E-2</c:v>
                </c:pt>
                <c:pt idx="25037">
                  <c:v>8.2000000000000003E-2</c:v>
                </c:pt>
                <c:pt idx="25038">
                  <c:v>8.1000000000000003E-2</c:v>
                </c:pt>
                <c:pt idx="25039">
                  <c:v>8.2000000000000003E-2</c:v>
                </c:pt>
                <c:pt idx="25040">
                  <c:v>8.1000000000000003E-2</c:v>
                </c:pt>
                <c:pt idx="25041">
                  <c:v>8.1000000000000003E-2</c:v>
                </c:pt>
                <c:pt idx="25042">
                  <c:v>8.2000000000000003E-2</c:v>
                </c:pt>
                <c:pt idx="25043">
                  <c:v>8.2000000000000003E-2</c:v>
                </c:pt>
                <c:pt idx="25044">
                  <c:v>8.2000000000000003E-2</c:v>
                </c:pt>
                <c:pt idx="25045">
                  <c:v>8.2000000000000003E-2</c:v>
                </c:pt>
                <c:pt idx="25046">
                  <c:v>8.2000000000000003E-2</c:v>
                </c:pt>
                <c:pt idx="25047">
                  <c:v>8.2000000000000003E-2</c:v>
                </c:pt>
                <c:pt idx="25048">
                  <c:v>8.2000000000000003E-2</c:v>
                </c:pt>
                <c:pt idx="25049">
                  <c:v>8.2000000000000003E-2</c:v>
                </c:pt>
                <c:pt idx="25050">
                  <c:v>8.2000000000000003E-2</c:v>
                </c:pt>
                <c:pt idx="25051">
                  <c:v>8.2000000000000003E-2</c:v>
                </c:pt>
                <c:pt idx="25052">
                  <c:v>8.3000000000000004E-2</c:v>
                </c:pt>
                <c:pt idx="25053">
                  <c:v>8.3000000000000004E-2</c:v>
                </c:pt>
                <c:pt idx="25054">
                  <c:v>8.2000000000000003E-2</c:v>
                </c:pt>
                <c:pt idx="25055">
                  <c:v>8.2000000000000003E-2</c:v>
                </c:pt>
                <c:pt idx="25056">
                  <c:v>8.3000000000000004E-2</c:v>
                </c:pt>
                <c:pt idx="25057">
                  <c:v>8.3000000000000004E-2</c:v>
                </c:pt>
                <c:pt idx="25058">
                  <c:v>8.2000000000000003E-2</c:v>
                </c:pt>
                <c:pt idx="25059">
                  <c:v>8.2000000000000003E-2</c:v>
                </c:pt>
                <c:pt idx="25060">
                  <c:v>8.2000000000000003E-2</c:v>
                </c:pt>
                <c:pt idx="25061">
                  <c:v>8.3000000000000004E-2</c:v>
                </c:pt>
                <c:pt idx="25062">
                  <c:v>8.3000000000000004E-2</c:v>
                </c:pt>
                <c:pt idx="25063">
                  <c:v>8.3000000000000004E-2</c:v>
                </c:pt>
                <c:pt idx="25064">
                  <c:v>8.3000000000000004E-2</c:v>
                </c:pt>
                <c:pt idx="25065">
                  <c:v>8.2000000000000003E-2</c:v>
                </c:pt>
                <c:pt idx="25066">
                  <c:v>8.3000000000000004E-2</c:v>
                </c:pt>
                <c:pt idx="25067">
                  <c:v>8.2000000000000003E-2</c:v>
                </c:pt>
                <c:pt idx="25068">
                  <c:v>8.3000000000000004E-2</c:v>
                </c:pt>
                <c:pt idx="25069">
                  <c:v>8.3000000000000004E-2</c:v>
                </c:pt>
                <c:pt idx="25070">
                  <c:v>8.3000000000000004E-2</c:v>
                </c:pt>
                <c:pt idx="25071">
                  <c:v>8.3000000000000004E-2</c:v>
                </c:pt>
                <c:pt idx="25072">
                  <c:v>8.3000000000000004E-2</c:v>
                </c:pt>
                <c:pt idx="25073">
                  <c:v>8.3000000000000004E-2</c:v>
                </c:pt>
                <c:pt idx="25074">
                  <c:v>8.3000000000000004E-2</c:v>
                </c:pt>
                <c:pt idx="25075">
                  <c:v>8.2000000000000003E-2</c:v>
                </c:pt>
                <c:pt idx="25076">
                  <c:v>8.2000000000000003E-2</c:v>
                </c:pt>
                <c:pt idx="25077">
                  <c:v>8.2000000000000003E-2</c:v>
                </c:pt>
                <c:pt idx="25078">
                  <c:v>8.2000000000000003E-2</c:v>
                </c:pt>
                <c:pt idx="25079">
                  <c:v>8.2000000000000003E-2</c:v>
                </c:pt>
                <c:pt idx="25080">
                  <c:v>8.3000000000000004E-2</c:v>
                </c:pt>
                <c:pt idx="25081">
                  <c:v>8.2000000000000003E-2</c:v>
                </c:pt>
                <c:pt idx="25082">
                  <c:v>8.2000000000000003E-2</c:v>
                </c:pt>
                <c:pt idx="25083">
                  <c:v>8.3000000000000004E-2</c:v>
                </c:pt>
                <c:pt idx="25084">
                  <c:v>8.2000000000000003E-2</c:v>
                </c:pt>
                <c:pt idx="25085">
                  <c:v>8.2000000000000003E-2</c:v>
                </c:pt>
                <c:pt idx="25086">
                  <c:v>8.2000000000000003E-2</c:v>
                </c:pt>
                <c:pt idx="25087">
                  <c:v>8.2000000000000003E-2</c:v>
                </c:pt>
                <c:pt idx="25088">
                  <c:v>8.2000000000000003E-2</c:v>
                </c:pt>
                <c:pt idx="25089">
                  <c:v>8.2000000000000003E-2</c:v>
                </c:pt>
                <c:pt idx="25090">
                  <c:v>8.2000000000000003E-2</c:v>
                </c:pt>
                <c:pt idx="25091">
                  <c:v>8.2000000000000003E-2</c:v>
                </c:pt>
                <c:pt idx="25092">
                  <c:v>8.2000000000000003E-2</c:v>
                </c:pt>
                <c:pt idx="25093">
                  <c:v>8.1000000000000003E-2</c:v>
                </c:pt>
                <c:pt idx="25094">
                  <c:v>8.1000000000000003E-2</c:v>
                </c:pt>
                <c:pt idx="25095">
                  <c:v>8.2000000000000003E-2</c:v>
                </c:pt>
                <c:pt idx="25096">
                  <c:v>8.2000000000000003E-2</c:v>
                </c:pt>
                <c:pt idx="25097">
                  <c:v>8.1000000000000003E-2</c:v>
                </c:pt>
                <c:pt idx="25098">
                  <c:v>8.2000000000000003E-2</c:v>
                </c:pt>
                <c:pt idx="25099">
                  <c:v>8.2000000000000003E-2</c:v>
                </c:pt>
                <c:pt idx="25100">
                  <c:v>8.2000000000000003E-2</c:v>
                </c:pt>
                <c:pt idx="25101">
                  <c:v>8.1000000000000003E-2</c:v>
                </c:pt>
                <c:pt idx="25102">
                  <c:v>8.1000000000000003E-2</c:v>
                </c:pt>
                <c:pt idx="25103">
                  <c:v>7.9000000000000001E-2</c:v>
                </c:pt>
                <c:pt idx="25104">
                  <c:v>8.1000000000000003E-2</c:v>
                </c:pt>
                <c:pt idx="25105">
                  <c:v>8.2000000000000003E-2</c:v>
                </c:pt>
                <c:pt idx="25106">
                  <c:v>8.2000000000000003E-2</c:v>
                </c:pt>
                <c:pt idx="25107">
                  <c:v>8.1000000000000003E-2</c:v>
                </c:pt>
                <c:pt idx="25108">
                  <c:v>8.1000000000000003E-2</c:v>
                </c:pt>
                <c:pt idx="25109">
                  <c:v>8.1000000000000003E-2</c:v>
                </c:pt>
                <c:pt idx="25110">
                  <c:v>8.2000000000000003E-2</c:v>
                </c:pt>
                <c:pt idx="25111">
                  <c:v>7.9000000000000001E-2</c:v>
                </c:pt>
                <c:pt idx="25112">
                  <c:v>8.1000000000000003E-2</c:v>
                </c:pt>
                <c:pt idx="25113">
                  <c:v>7.9000000000000001E-2</c:v>
                </c:pt>
                <c:pt idx="25114">
                  <c:v>8.1000000000000003E-2</c:v>
                </c:pt>
                <c:pt idx="25115">
                  <c:v>8.1000000000000003E-2</c:v>
                </c:pt>
                <c:pt idx="25116">
                  <c:v>7.9000000000000001E-2</c:v>
                </c:pt>
                <c:pt idx="25117">
                  <c:v>8.1000000000000003E-2</c:v>
                </c:pt>
                <c:pt idx="25118">
                  <c:v>8.1000000000000003E-2</c:v>
                </c:pt>
                <c:pt idx="25119">
                  <c:v>7.9000000000000001E-2</c:v>
                </c:pt>
                <c:pt idx="25120">
                  <c:v>7.9000000000000001E-2</c:v>
                </c:pt>
                <c:pt idx="25121">
                  <c:v>8.1000000000000003E-2</c:v>
                </c:pt>
                <c:pt idx="25122">
                  <c:v>8.1000000000000003E-2</c:v>
                </c:pt>
                <c:pt idx="25123">
                  <c:v>7.9000000000000001E-2</c:v>
                </c:pt>
                <c:pt idx="25124">
                  <c:v>7.9000000000000001E-2</c:v>
                </c:pt>
                <c:pt idx="25125">
                  <c:v>7.9000000000000001E-2</c:v>
                </c:pt>
                <c:pt idx="25126">
                  <c:v>7.9000000000000001E-2</c:v>
                </c:pt>
                <c:pt idx="25127">
                  <c:v>7.9000000000000001E-2</c:v>
                </c:pt>
                <c:pt idx="25128">
                  <c:v>8.1000000000000003E-2</c:v>
                </c:pt>
                <c:pt idx="25129">
                  <c:v>8.1000000000000003E-2</c:v>
                </c:pt>
                <c:pt idx="25130">
                  <c:v>8.1000000000000003E-2</c:v>
                </c:pt>
                <c:pt idx="25131">
                  <c:v>8.1000000000000003E-2</c:v>
                </c:pt>
                <c:pt idx="25132">
                  <c:v>8.1000000000000003E-2</c:v>
                </c:pt>
                <c:pt idx="25133">
                  <c:v>8.1000000000000003E-2</c:v>
                </c:pt>
                <c:pt idx="25134">
                  <c:v>8.1000000000000003E-2</c:v>
                </c:pt>
                <c:pt idx="25135">
                  <c:v>8.1000000000000003E-2</c:v>
                </c:pt>
                <c:pt idx="25136">
                  <c:v>8.2000000000000003E-2</c:v>
                </c:pt>
                <c:pt idx="25137">
                  <c:v>8.2000000000000003E-2</c:v>
                </c:pt>
                <c:pt idx="25138">
                  <c:v>8.2000000000000003E-2</c:v>
                </c:pt>
                <c:pt idx="25139">
                  <c:v>8.2000000000000003E-2</c:v>
                </c:pt>
                <c:pt idx="25140">
                  <c:v>8.1000000000000003E-2</c:v>
                </c:pt>
                <c:pt idx="25141">
                  <c:v>8.1000000000000003E-2</c:v>
                </c:pt>
                <c:pt idx="25142">
                  <c:v>8.1000000000000003E-2</c:v>
                </c:pt>
                <c:pt idx="25143">
                  <c:v>8.2000000000000003E-2</c:v>
                </c:pt>
                <c:pt idx="25144">
                  <c:v>8.2000000000000003E-2</c:v>
                </c:pt>
                <c:pt idx="25145">
                  <c:v>8.2000000000000003E-2</c:v>
                </c:pt>
                <c:pt idx="25146">
                  <c:v>8.1000000000000003E-2</c:v>
                </c:pt>
                <c:pt idx="25147">
                  <c:v>8.1000000000000003E-2</c:v>
                </c:pt>
                <c:pt idx="25148">
                  <c:v>8.1000000000000003E-2</c:v>
                </c:pt>
                <c:pt idx="25149">
                  <c:v>8.1000000000000003E-2</c:v>
                </c:pt>
                <c:pt idx="25150">
                  <c:v>8.1000000000000003E-2</c:v>
                </c:pt>
                <c:pt idx="25151">
                  <c:v>8.1000000000000003E-2</c:v>
                </c:pt>
                <c:pt idx="25152">
                  <c:v>8.2000000000000003E-2</c:v>
                </c:pt>
                <c:pt idx="25153">
                  <c:v>8.2000000000000003E-2</c:v>
                </c:pt>
                <c:pt idx="25154">
                  <c:v>8.1000000000000003E-2</c:v>
                </c:pt>
                <c:pt idx="25155">
                  <c:v>8.1000000000000003E-2</c:v>
                </c:pt>
                <c:pt idx="25156">
                  <c:v>8.1000000000000003E-2</c:v>
                </c:pt>
                <c:pt idx="25157">
                  <c:v>7.9000000000000001E-2</c:v>
                </c:pt>
                <c:pt idx="25158">
                  <c:v>8.1000000000000003E-2</c:v>
                </c:pt>
                <c:pt idx="25159">
                  <c:v>8.1000000000000003E-2</c:v>
                </c:pt>
                <c:pt idx="25160">
                  <c:v>8.2000000000000003E-2</c:v>
                </c:pt>
                <c:pt idx="25161">
                  <c:v>8.2000000000000003E-2</c:v>
                </c:pt>
                <c:pt idx="25162">
                  <c:v>8.2000000000000003E-2</c:v>
                </c:pt>
                <c:pt idx="25163">
                  <c:v>8.2000000000000003E-2</c:v>
                </c:pt>
                <c:pt idx="25164">
                  <c:v>8.3000000000000004E-2</c:v>
                </c:pt>
                <c:pt idx="25165">
                  <c:v>8.2000000000000003E-2</c:v>
                </c:pt>
                <c:pt idx="25166">
                  <c:v>8.2000000000000003E-2</c:v>
                </c:pt>
                <c:pt idx="25167">
                  <c:v>8.2000000000000003E-2</c:v>
                </c:pt>
                <c:pt idx="25168">
                  <c:v>8.3000000000000004E-2</c:v>
                </c:pt>
                <c:pt idx="25169">
                  <c:v>8.2000000000000003E-2</c:v>
                </c:pt>
                <c:pt idx="25170">
                  <c:v>8.2000000000000003E-2</c:v>
                </c:pt>
                <c:pt idx="25171">
                  <c:v>8.2000000000000003E-2</c:v>
                </c:pt>
                <c:pt idx="25172">
                  <c:v>8.2000000000000003E-2</c:v>
                </c:pt>
                <c:pt idx="25173">
                  <c:v>8.2000000000000003E-2</c:v>
                </c:pt>
                <c:pt idx="25174">
                  <c:v>8.2000000000000003E-2</c:v>
                </c:pt>
                <c:pt idx="25175">
                  <c:v>8.2000000000000003E-2</c:v>
                </c:pt>
                <c:pt idx="25176">
                  <c:v>8.2000000000000003E-2</c:v>
                </c:pt>
                <c:pt idx="25177">
                  <c:v>8.2000000000000003E-2</c:v>
                </c:pt>
                <c:pt idx="25178">
                  <c:v>8.2000000000000003E-2</c:v>
                </c:pt>
                <c:pt idx="25179">
                  <c:v>8.2000000000000003E-2</c:v>
                </c:pt>
                <c:pt idx="25180">
                  <c:v>8.2000000000000003E-2</c:v>
                </c:pt>
                <c:pt idx="25181">
                  <c:v>8.2000000000000003E-2</c:v>
                </c:pt>
                <c:pt idx="25182">
                  <c:v>8.3000000000000004E-2</c:v>
                </c:pt>
                <c:pt idx="25183">
                  <c:v>8.2000000000000003E-2</c:v>
                </c:pt>
                <c:pt idx="25184">
                  <c:v>8.2000000000000003E-2</c:v>
                </c:pt>
                <c:pt idx="25185">
                  <c:v>8.3000000000000004E-2</c:v>
                </c:pt>
                <c:pt idx="25186">
                  <c:v>8.3000000000000004E-2</c:v>
                </c:pt>
                <c:pt idx="25187">
                  <c:v>8.3000000000000004E-2</c:v>
                </c:pt>
                <c:pt idx="25188">
                  <c:v>8.2000000000000003E-2</c:v>
                </c:pt>
                <c:pt idx="25189">
                  <c:v>8.2000000000000003E-2</c:v>
                </c:pt>
                <c:pt idx="25190">
                  <c:v>8.3000000000000004E-2</c:v>
                </c:pt>
                <c:pt idx="25191">
                  <c:v>8.2000000000000003E-2</c:v>
                </c:pt>
                <c:pt idx="25192">
                  <c:v>8.2000000000000003E-2</c:v>
                </c:pt>
                <c:pt idx="25193">
                  <c:v>8.3000000000000004E-2</c:v>
                </c:pt>
                <c:pt idx="25194">
                  <c:v>8.2000000000000003E-2</c:v>
                </c:pt>
                <c:pt idx="25195">
                  <c:v>8.2000000000000003E-2</c:v>
                </c:pt>
                <c:pt idx="25196">
                  <c:v>8.2000000000000003E-2</c:v>
                </c:pt>
                <c:pt idx="25197">
                  <c:v>8.2000000000000003E-2</c:v>
                </c:pt>
                <c:pt idx="25198">
                  <c:v>8.2000000000000003E-2</c:v>
                </c:pt>
                <c:pt idx="25199">
                  <c:v>8.3000000000000004E-2</c:v>
                </c:pt>
                <c:pt idx="25200">
                  <c:v>8.2000000000000003E-2</c:v>
                </c:pt>
                <c:pt idx="25201">
                  <c:v>8.1000000000000003E-2</c:v>
                </c:pt>
                <c:pt idx="25202">
                  <c:v>8.2000000000000003E-2</c:v>
                </c:pt>
                <c:pt idx="25203">
                  <c:v>8.2000000000000003E-2</c:v>
                </c:pt>
                <c:pt idx="25204">
                  <c:v>8.2000000000000003E-2</c:v>
                </c:pt>
                <c:pt idx="25205">
                  <c:v>8.1000000000000003E-2</c:v>
                </c:pt>
                <c:pt idx="25206">
                  <c:v>8.1000000000000003E-2</c:v>
                </c:pt>
                <c:pt idx="25207">
                  <c:v>8.1000000000000003E-2</c:v>
                </c:pt>
                <c:pt idx="25208">
                  <c:v>8.1000000000000003E-2</c:v>
                </c:pt>
                <c:pt idx="25209">
                  <c:v>8.1000000000000003E-2</c:v>
                </c:pt>
                <c:pt idx="25210">
                  <c:v>8.1000000000000003E-2</c:v>
                </c:pt>
                <c:pt idx="25211">
                  <c:v>7.9000000000000001E-2</c:v>
                </c:pt>
                <c:pt idx="25212">
                  <c:v>7.9000000000000001E-2</c:v>
                </c:pt>
                <c:pt idx="25213">
                  <c:v>7.9000000000000001E-2</c:v>
                </c:pt>
                <c:pt idx="25214">
                  <c:v>7.9000000000000001E-2</c:v>
                </c:pt>
                <c:pt idx="25215">
                  <c:v>8.1000000000000003E-2</c:v>
                </c:pt>
                <c:pt idx="25216">
                  <c:v>8.2000000000000003E-2</c:v>
                </c:pt>
                <c:pt idx="25217">
                  <c:v>7.9000000000000001E-2</c:v>
                </c:pt>
                <c:pt idx="25218">
                  <c:v>7.9000000000000001E-2</c:v>
                </c:pt>
                <c:pt idx="25219">
                  <c:v>7.9000000000000001E-2</c:v>
                </c:pt>
                <c:pt idx="25220">
                  <c:v>8.1000000000000003E-2</c:v>
                </c:pt>
                <c:pt idx="25221">
                  <c:v>7.9000000000000001E-2</c:v>
                </c:pt>
                <c:pt idx="25222">
                  <c:v>8.1000000000000003E-2</c:v>
                </c:pt>
                <c:pt idx="25223">
                  <c:v>8.1000000000000003E-2</c:v>
                </c:pt>
                <c:pt idx="25224">
                  <c:v>7.9000000000000001E-2</c:v>
                </c:pt>
                <c:pt idx="25225">
                  <c:v>8.1000000000000003E-2</c:v>
                </c:pt>
                <c:pt idx="25226">
                  <c:v>8.1000000000000003E-2</c:v>
                </c:pt>
                <c:pt idx="25227">
                  <c:v>8.1000000000000003E-2</c:v>
                </c:pt>
                <c:pt idx="25228">
                  <c:v>8.1000000000000003E-2</c:v>
                </c:pt>
                <c:pt idx="25229">
                  <c:v>8.1000000000000003E-2</c:v>
                </c:pt>
                <c:pt idx="25230">
                  <c:v>8.1000000000000003E-2</c:v>
                </c:pt>
                <c:pt idx="25231">
                  <c:v>8.1000000000000003E-2</c:v>
                </c:pt>
                <c:pt idx="25232">
                  <c:v>8.1000000000000003E-2</c:v>
                </c:pt>
                <c:pt idx="25233">
                  <c:v>8.2000000000000003E-2</c:v>
                </c:pt>
                <c:pt idx="25234">
                  <c:v>8.1000000000000003E-2</c:v>
                </c:pt>
                <c:pt idx="25235">
                  <c:v>8.2000000000000003E-2</c:v>
                </c:pt>
                <c:pt idx="25236">
                  <c:v>8.2000000000000003E-2</c:v>
                </c:pt>
                <c:pt idx="25237">
                  <c:v>8.1000000000000003E-2</c:v>
                </c:pt>
                <c:pt idx="25238">
                  <c:v>8.1000000000000003E-2</c:v>
                </c:pt>
                <c:pt idx="25239">
                  <c:v>8.2000000000000003E-2</c:v>
                </c:pt>
                <c:pt idx="25240">
                  <c:v>8.2000000000000003E-2</c:v>
                </c:pt>
                <c:pt idx="25241">
                  <c:v>8.2000000000000003E-2</c:v>
                </c:pt>
                <c:pt idx="25242">
                  <c:v>8.3000000000000004E-2</c:v>
                </c:pt>
                <c:pt idx="25243">
                  <c:v>8.2000000000000003E-2</c:v>
                </c:pt>
                <c:pt idx="25244">
                  <c:v>8.2000000000000003E-2</c:v>
                </c:pt>
                <c:pt idx="25245">
                  <c:v>8.2000000000000003E-2</c:v>
                </c:pt>
                <c:pt idx="25246">
                  <c:v>8.2000000000000003E-2</c:v>
                </c:pt>
                <c:pt idx="25247">
                  <c:v>8.2000000000000003E-2</c:v>
                </c:pt>
                <c:pt idx="25248">
                  <c:v>8.2000000000000003E-2</c:v>
                </c:pt>
                <c:pt idx="25249">
                  <c:v>8.2000000000000003E-2</c:v>
                </c:pt>
                <c:pt idx="25250">
                  <c:v>8.2000000000000003E-2</c:v>
                </c:pt>
                <c:pt idx="25251">
                  <c:v>8.1000000000000003E-2</c:v>
                </c:pt>
                <c:pt idx="25252">
                  <c:v>8.2000000000000003E-2</c:v>
                </c:pt>
                <c:pt idx="25253">
                  <c:v>8.2000000000000003E-2</c:v>
                </c:pt>
                <c:pt idx="25254">
                  <c:v>8.1000000000000003E-2</c:v>
                </c:pt>
                <c:pt idx="25255">
                  <c:v>8.1000000000000003E-2</c:v>
                </c:pt>
                <c:pt idx="25256">
                  <c:v>8.1000000000000003E-2</c:v>
                </c:pt>
                <c:pt idx="25257">
                  <c:v>8.1000000000000003E-2</c:v>
                </c:pt>
                <c:pt idx="25258">
                  <c:v>8.1000000000000003E-2</c:v>
                </c:pt>
                <c:pt idx="25259">
                  <c:v>8.1000000000000003E-2</c:v>
                </c:pt>
                <c:pt idx="25260">
                  <c:v>8.1000000000000003E-2</c:v>
                </c:pt>
                <c:pt idx="25261">
                  <c:v>8.1000000000000003E-2</c:v>
                </c:pt>
                <c:pt idx="25262">
                  <c:v>8.1000000000000003E-2</c:v>
                </c:pt>
                <c:pt idx="25263">
                  <c:v>7.9000000000000001E-2</c:v>
                </c:pt>
                <c:pt idx="25264">
                  <c:v>8.1000000000000003E-2</c:v>
                </c:pt>
                <c:pt idx="25265">
                  <c:v>7.9000000000000001E-2</c:v>
                </c:pt>
                <c:pt idx="25266">
                  <c:v>7.9000000000000001E-2</c:v>
                </c:pt>
                <c:pt idx="25267">
                  <c:v>7.9000000000000001E-2</c:v>
                </c:pt>
                <c:pt idx="25268">
                  <c:v>8.1000000000000003E-2</c:v>
                </c:pt>
                <c:pt idx="25269">
                  <c:v>8.1000000000000003E-2</c:v>
                </c:pt>
                <c:pt idx="25270">
                  <c:v>8.1000000000000003E-2</c:v>
                </c:pt>
                <c:pt idx="25271">
                  <c:v>8.1000000000000003E-2</c:v>
                </c:pt>
                <c:pt idx="25272">
                  <c:v>8.1000000000000003E-2</c:v>
                </c:pt>
                <c:pt idx="25273">
                  <c:v>7.9000000000000001E-2</c:v>
                </c:pt>
                <c:pt idx="25274">
                  <c:v>8.1000000000000003E-2</c:v>
                </c:pt>
                <c:pt idx="25275">
                  <c:v>8.1000000000000003E-2</c:v>
                </c:pt>
                <c:pt idx="25276">
                  <c:v>8.1000000000000003E-2</c:v>
                </c:pt>
                <c:pt idx="25277">
                  <c:v>8.1000000000000003E-2</c:v>
                </c:pt>
                <c:pt idx="25278">
                  <c:v>7.9000000000000001E-2</c:v>
                </c:pt>
                <c:pt idx="25279">
                  <c:v>8.1000000000000003E-2</c:v>
                </c:pt>
                <c:pt idx="25280">
                  <c:v>7.9000000000000001E-2</c:v>
                </c:pt>
                <c:pt idx="25281">
                  <c:v>8.1000000000000003E-2</c:v>
                </c:pt>
                <c:pt idx="25282">
                  <c:v>8.1000000000000003E-2</c:v>
                </c:pt>
                <c:pt idx="25283">
                  <c:v>8.1000000000000003E-2</c:v>
                </c:pt>
                <c:pt idx="25284">
                  <c:v>8.1000000000000003E-2</c:v>
                </c:pt>
                <c:pt idx="25285">
                  <c:v>8.1000000000000003E-2</c:v>
                </c:pt>
                <c:pt idx="25286">
                  <c:v>7.9000000000000001E-2</c:v>
                </c:pt>
                <c:pt idx="25287">
                  <c:v>7.9000000000000001E-2</c:v>
                </c:pt>
                <c:pt idx="25288">
                  <c:v>8.1000000000000003E-2</c:v>
                </c:pt>
                <c:pt idx="25289">
                  <c:v>8.2000000000000003E-2</c:v>
                </c:pt>
                <c:pt idx="25290">
                  <c:v>8.2000000000000003E-2</c:v>
                </c:pt>
                <c:pt idx="25291">
                  <c:v>8.1000000000000003E-2</c:v>
                </c:pt>
                <c:pt idx="25292">
                  <c:v>8.2000000000000003E-2</c:v>
                </c:pt>
                <c:pt idx="25293">
                  <c:v>8.2000000000000003E-2</c:v>
                </c:pt>
                <c:pt idx="25294">
                  <c:v>8.2000000000000003E-2</c:v>
                </c:pt>
                <c:pt idx="25295">
                  <c:v>8.2000000000000003E-2</c:v>
                </c:pt>
                <c:pt idx="25296">
                  <c:v>8.2000000000000003E-2</c:v>
                </c:pt>
                <c:pt idx="25297">
                  <c:v>8.2000000000000003E-2</c:v>
                </c:pt>
                <c:pt idx="25298">
                  <c:v>8.2000000000000003E-2</c:v>
                </c:pt>
                <c:pt idx="25299">
                  <c:v>8.3000000000000004E-2</c:v>
                </c:pt>
                <c:pt idx="25300">
                  <c:v>8.2000000000000003E-2</c:v>
                </c:pt>
                <c:pt idx="25301">
                  <c:v>8.2000000000000003E-2</c:v>
                </c:pt>
                <c:pt idx="25302">
                  <c:v>8.3000000000000004E-2</c:v>
                </c:pt>
                <c:pt idx="25303">
                  <c:v>8.3000000000000004E-2</c:v>
                </c:pt>
                <c:pt idx="25304">
                  <c:v>8.2000000000000003E-2</c:v>
                </c:pt>
                <c:pt idx="25305">
                  <c:v>8.3000000000000004E-2</c:v>
                </c:pt>
                <c:pt idx="25306">
                  <c:v>8.2000000000000003E-2</c:v>
                </c:pt>
                <c:pt idx="25307">
                  <c:v>8.3000000000000004E-2</c:v>
                </c:pt>
                <c:pt idx="25308">
                  <c:v>8.3000000000000004E-2</c:v>
                </c:pt>
                <c:pt idx="25309">
                  <c:v>8.3000000000000004E-2</c:v>
                </c:pt>
                <c:pt idx="25310">
                  <c:v>8.3000000000000004E-2</c:v>
                </c:pt>
                <c:pt idx="25311">
                  <c:v>8.3000000000000004E-2</c:v>
                </c:pt>
                <c:pt idx="25312">
                  <c:v>8.3000000000000004E-2</c:v>
                </c:pt>
                <c:pt idx="25313">
                  <c:v>8.3000000000000004E-2</c:v>
                </c:pt>
                <c:pt idx="25314">
                  <c:v>8.2000000000000003E-2</c:v>
                </c:pt>
                <c:pt idx="25315">
                  <c:v>8.2000000000000003E-2</c:v>
                </c:pt>
                <c:pt idx="25316">
                  <c:v>8.2000000000000003E-2</c:v>
                </c:pt>
                <c:pt idx="25317">
                  <c:v>8.2000000000000003E-2</c:v>
                </c:pt>
                <c:pt idx="25318">
                  <c:v>8.2000000000000003E-2</c:v>
                </c:pt>
                <c:pt idx="25319">
                  <c:v>8.2000000000000003E-2</c:v>
                </c:pt>
                <c:pt idx="25320">
                  <c:v>8.2000000000000003E-2</c:v>
                </c:pt>
                <c:pt idx="25321">
                  <c:v>8.1000000000000003E-2</c:v>
                </c:pt>
                <c:pt idx="25322">
                  <c:v>8.1000000000000003E-2</c:v>
                </c:pt>
                <c:pt idx="25323">
                  <c:v>8.2000000000000003E-2</c:v>
                </c:pt>
                <c:pt idx="25324">
                  <c:v>8.1000000000000003E-2</c:v>
                </c:pt>
                <c:pt idx="25325">
                  <c:v>8.2000000000000003E-2</c:v>
                </c:pt>
                <c:pt idx="25326">
                  <c:v>8.2000000000000003E-2</c:v>
                </c:pt>
                <c:pt idx="25327">
                  <c:v>8.2000000000000003E-2</c:v>
                </c:pt>
                <c:pt idx="25328">
                  <c:v>8.1000000000000003E-2</c:v>
                </c:pt>
                <c:pt idx="25329">
                  <c:v>8.1000000000000003E-2</c:v>
                </c:pt>
                <c:pt idx="25330">
                  <c:v>8.1000000000000003E-2</c:v>
                </c:pt>
                <c:pt idx="25331">
                  <c:v>8.1000000000000003E-2</c:v>
                </c:pt>
                <c:pt idx="25332">
                  <c:v>8.1000000000000003E-2</c:v>
                </c:pt>
                <c:pt idx="25333">
                  <c:v>8.1000000000000003E-2</c:v>
                </c:pt>
                <c:pt idx="25334">
                  <c:v>8.1000000000000003E-2</c:v>
                </c:pt>
                <c:pt idx="25335">
                  <c:v>8.1000000000000003E-2</c:v>
                </c:pt>
                <c:pt idx="25336">
                  <c:v>8.1000000000000003E-2</c:v>
                </c:pt>
                <c:pt idx="25337">
                  <c:v>7.9000000000000001E-2</c:v>
                </c:pt>
                <c:pt idx="25338">
                  <c:v>7.9000000000000001E-2</c:v>
                </c:pt>
                <c:pt idx="25339">
                  <c:v>8.1000000000000003E-2</c:v>
                </c:pt>
                <c:pt idx="25340">
                  <c:v>8.1000000000000003E-2</c:v>
                </c:pt>
                <c:pt idx="25341">
                  <c:v>8.1000000000000003E-2</c:v>
                </c:pt>
                <c:pt idx="25342">
                  <c:v>7.9000000000000001E-2</c:v>
                </c:pt>
                <c:pt idx="25343">
                  <c:v>7.9000000000000001E-2</c:v>
                </c:pt>
                <c:pt idx="25344">
                  <c:v>7.9000000000000001E-2</c:v>
                </c:pt>
                <c:pt idx="25345">
                  <c:v>7.9000000000000001E-2</c:v>
                </c:pt>
                <c:pt idx="25346">
                  <c:v>7.9000000000000001E-2</c:v>
                </c:pt>
                <c:pt idx="25347">
                  <c:v>7.8E-2</c:v>
                </c:pt>
                <c:pt idx="25348">
                  <c:v>7.9000000000000001E-2</c:v>
                </c:pt>
                <c:pt idx="25349">
                  <c:v>8.1000000000000003E-2</c:v>
                </c:pt>
                <c:pt idx="25350">
                  <c:v>8.1000000000000003E-2</c:v>
                </c:pt>
                <c:pt idx="25351">
                  <c:v>7.9000000000000001E-2</c:v>
                </c:pt>
                <c:pt idx="25352">
                  <c:v>8.1000000000000003E-2</c:v>
                </c:pt>
                <c:pt idx="25353">
                  <c:v>8.1000000000000003E-2</c:v>
                </c:pt>
                <c:pt idx="25354">
                  <c:v>7.9000000000000001E-2</c:v>
                </c:pt>
                <c:pt idx="25355">
                  <c:v>7.9000000000000001E-2</c:v>
                </c:pt>
                <c:pt idx="25356">
                  <c:v>7.9000000000000001E-2</c:v>
                </c:pt>
                <c:pt idx="25357">
                  <c:v>7.8E-2</c:v>
                </c:pt>
                <c:pt idx="25358">
                  <c:v>7.9000000000000001E-2</c:v>
                </c:pt>
                <c:pt idx="25359">
                  <c:v>7.9000000000000001E-2</c:v>
                </c:pt>
                <c:pt idx="25360">
                  <c:v>7.9000000000000001E-2</c:v>
                </c:pt>
                <c:pt idx="25361">
                  <c:v>7.9000000000000001E-2</c:v>
                </c:pt>
                <c:pt idx="25362">
                  <c:v>7.9000000000000001E-2</c:v>
                </c:pt>
                <c:pt idx="25363">
                  <c:v>7.8E-2</c:v>
                </c:pt>
                <c:pt idx="25364">
                  <c:v>7.8E-2</c:v>
                </c:pt>
                <c:pt idx="25365">
                  <c:v>7.8E-2</c:v>
                </c:pt>
                <c:pt idx="25366">
                  <c:v>7.9000000000000001E-2</c:v>
                </c:pt>
                <c:pt idx="25367">
                  <c:v>7.8E-2</c:v>
                </c:pt>
                <c:pt idx="25368">
                  <c:v>7.8E-2</c:v>
                </c:pt>
                <c:pt idx="25369">
                  <c:v>7.8E-2</c:v>
                </c:pt>
                <c:pt idx="25370">
                  <c:v>7.8E-2</c:v>
                </c:pt>
                <c:pt idx="25371">
                  <c:v>7.6999999999999999E-2</c:v>
                </c:pt>
                <c:pt idx="25372">
                  <c:v>7.6999999999999999E-2</c:v>
                </c:pt>
                <c:pt idx="25373">
                  <c:v>7.8E-2</c:v>
                </c:pt>
                <c:pt idx="25374">
                  <c:v>7.8E-2</c:v>
                </c:pt>
                <c:pt idx="25375">
                  <c:v>7.8E-2</c:v>
                </c:pt>
                <c:pt idx="25376">
                  <c:v>7.6999999999999999E-2</c:v>
                </c:pt>
                <c:pt idx="25377">
                  <c:v>7.8E-2</c:v>
                </c:pt>
                <c:pt idx="25378">
                  <c:v>7.8E-2</c:v>
                </c:pt>
                <c:pt idx="25379">
                  <c:v>7.8E-2</c:v>
                </c:pt>
                <c:pt idx="25380">
                  <c:v>7.9000000000000001E-2</c:v>
                </c:pt>
                <c:pt idx="25381">
                  <c:v>7.8E-2</c:v>
                </c:pt>
                <c:pt idx="25382">
                  <c:v>7.9000000000000001E-2</c:v>
                </c:pt>
                <c:pt idx="25383">
                  <c:v>8.1000000000000003E-2</c:v>
                </c:pt>
                <c:pt idx="25384">
                  <c:v>8.1000000000000003E-2</c:v>
                </c:pt>
                <c:pt idx="25385">
                  <c:v>7.9000000000000001E-2</c:v>
                </c:pt>
                <c:pt idx="25386">
                  <c:v>8.1000000000000003E-2</c:v>
                </c:pt>
                <c:pt idx="25387">
                  <c:v>8.1000000000000003E-2</c:v>
                </c:pt>
                <c:pt idx="25388">
                  <c:v>8.1000000000000003E-2</c:v>
                </c:pt>
                <c:pt idx="25389">
                  <c:v>8.1000000000000003E-2</c:v>
                </c:pt>
                <c:pt idx="25390">
                  <c:v>8.1000000000000003E-2</c:v>
                </c:pt>
                <c:pt idx="25391">
                  <c:v>8.2000000000000003E-2</c:v>
                </c:pt>
                <c:pt idx="25392">
                  <c:v>8.2000000000000003E-2</c:v>
                </c:pt>
                <c:pt idx="25393">
                  <c:v>8.1000000000000003E-2</c:v>
                </c:pt>
                <c:pt idx="25394">
                  <c:v>8.2000000000000003E-2</c:v>
                </c:pt>
                <c:pt idx="25395">
                  <c:v>8.2000000000000003E-2</c:v>
                </c:pt>
                <c:pt idx="25396">
                  <c:v>8.2000000000000003E-2</c:v>
                </c:pt>
                <c:pt idx="25397">
                  <c:v>8.2000000000000003E-2</c:v>
                </c:pt>
                <c:pt idx="25398">
                  <c:v>8.2000000000000003E-2</c:v>
                </c:pt>
                <c:pt idx="25399">
                  <c:v>8.2000000000000003E-2</c:v>
                </c:pt>
                <c:pt idx="25400">
                  <c:v>8.2000000000000003E-2</c:v>
                </c:pt>
                <c:pt idx="25401">
                  <c:v>8.2000000000000003E-2</c:v>
                </c:pt>
                <c:pt idx="25402">
                  <c:v>8.2000000000000003E-2</c:v>
                </c:pt>
                <c:pt idx="25403">
                  <c:v>8.2000000000000003E-2</c:v>
                </c:pt>
                <c:pt idx="25404">
                  <c:v>8.2000000000000003E-2</c:v>
                </c:pt>
                <c:pt idx="25405">
                  <c:v>8.1000000000000003E-2</c:v>
                </c:pt>
                <c:pt idx="25406">
                  <c:v>8.2000000000000003E-2</c:v>
                </c:pt>
                <c:pt idx="25407">
                  <c:v>8.2000000000000003E-2</c:v>
                </c:pt>
                <c:pt idx="25408">
                  <c:v>8.2000000000000003E-2</c:v>
                </c:pt>
                <c:pt idx="25409">
                  <c:v>8.2000000000000003E-2</c:v>
                </c:pt>
                <c:pt idx="25410">
                  <c:v>8.2000000000000003E-2</c:v>
                </c:pt>
                <c:pt idx="25411">
                  <c:v>8.1000000000000003E-2</c:v>
                </c:pt>
                <c:pt idx="25412">
                  <c:v>8.1000000000000003E-2</c:v>
                </c:pt>
                <c:pt idx="25413">
                  <c:v>8.2000000000000003E-2</c:v>
                </c:pt>
                <c:pt idx="25414">
                  <c:v>8.2000000000000003E-2</c:v>
                </c:pt>
                <c:pt idx="25415">
                  <c:v>8.1000000000000003E-2</c:v>
                </c:pt>
                <c:pt idx="25416">
                  <c:v>8.2000000000000003E-2</c:v>
                </c:pt>
                <c:pt idx="25417">
                  <c:v>8.2000000000000003E-2</c:v>
                </c:pt>
                <c:pt idx="25418">
                  <c:v>8.1000000000000003E-2</c:v>
                </c:pt>
                <c:pt idx="25419">
                  <c:v>7.9000000000000001E-2</c:v>
                </c:pt>
                <c:pt idx="25420">
                  <c:v>8.1000000000000003E-2</c:v>
                </c:pt>
                <c:pt idx="25421">
                  <c:v>8.1000000000000003E-2</c:v>
                </c:pt>
                <c:pt idx="25422">
                  <c:v>8.1000000000000003E-2</c:v>
                </c:pt>
                <c:pt idx="25423">
                  <c:v>8.1000000000000003E-2</c:v>
                </c:pt>
                <c:pt idx="25424">
                  <c:v>8.1000000000000003E-2</c:v>
                </c:pt>
                <c:pt idx="25425">
                  <c:v>8.1000000000000003E-2</c:v>
                </c:pt>
                <c:pt idx="25426">
                  <c:v>8.1000000000000003E-2</c:v>
                </c:pt>
                <c:pt idx="25427">
                  <c:v>8.1000000000000003E-2</c:v>
                </c:pt>
                <c:pt idx="25428">
                  <c:v>8.1000000000000003E-2</c:v>
                </c:pt>
                <c:pt idx="25429">
                  <c:v>8.1000000000000003E-2</c:v>
                </c:pt>
                <c:pt idx="25430">
                  <c:v>8.1000000000000003E-2</c:v>
                </c:pt>
                <c:pt idx="25431">
                  <c:v>7.9000000000000001E-2</c:v>
                </c:pt>
                <c:pt idx="25432">
                  <c:v>8.1000000000000003E-2</c:v>
                </c:pt>
                <c:pt idx="25433">
                  <c:v>7.9000000000000001E-2</c:v>
                </c:pt>
                <c:pt idx="25434">
                  <c:v>7.9000000000000001E-2</c:v>
                </c:pt>
                <c:pt idx="25435">
                  <c:v>7.9000000000000001E-2</c:v>
                </c:pt>
                <c:pt idx="25436">
                  <c:v>7.9000000000000001E-2</c:v>
                </c:pt>
                <c:pt idx="25437">
                  <c:v>7.9000000000000001E-2</c:v>
                </c:pt>
                <c:pt idx="25438">
                  <c:v>7.9000000000000001E-2</c:v>
                </c:pt>
                <c:pt idx="25439">
                  <c:v>7.9000000000000001E-2</c:v>
                </c:pt>
                <c:pt idx="25440">
                  <c:v>7.9000000000000001E-2</c:v>
                </c:pt>
                <c:pt idx="25441">
                  <c:v>7.9000000000000001E-2</c:v>
                </c:pt>
                <c:pt idx="25442">
                  <c:v>7.9000000000000001E-2</c:v>
                </c:pt>
                <c:pt idx="25443">
                  <c:v>8.1000000000000003E-2</c:v>
                </c:pt>
                <c:pt idx="25444">
                  <c:v>7.9000000000000001E-2</c:v>
                </c:pt>
                <c:pt idx="25445">
                  <c:v>7.9000000000000001E-2</c:v>
                </c:pt>
                <c:pt idx="25446">
                  <c:v>7.8E-2</c:v>
                </c:pt>
                <c:pt idx="25447">
                  <c:v>7.8E-2</c:v>
                </c:pt>
                <c:pt idx="25448">
                  <c:v>7.9000000000000001E-2</c:v>
                </c:pt>
                <c:pt idx="25449">
                  <c:v>7.9000000000000001E-2</c:v>
                </c:pt>
                <c:pt idx="25450">
                  <c:v>7.8E-2</c:v>
                </c:pt>
                <c:pt idx="25451">
                  <c:v>7.8E-2</c:v>
                </c:pt>
                <c:pt idx="25452">
                  <c:v>7.9000000000000001E-2</c:v>
                </c:pt>
                <c:pt idx="25453">
                  <c:v>7.9000000000000001E-2</c:v>
                </c:pt>
                <c:pt idx="25454">
                  <c:v>7.8E-2</c:v>
                </c:pt>
                <c:pt idx="25455">
                  <c:v>7.8E-2</c:v>
                </c:pt>
                <c:pt idx="25456">
                  <c:v>7.9000000000000001E-2</c:v>
                </c:pt>
                <c:pt idx="25457">
                  <c:v>7.8E-2</c:v>
                </c:pt>
                <c:pt idx="25458">
                  <c:v>7.8E-2</c:v>
                </c:pt>
                <c:pt idx="25459">
                  <c:v>7.8E-2</c:v>
                </c:pt>
                <c:pt idx="25460">
                  <c:v>7.8E-2</c:v>
                </c:pt>
                <c:pt idx="25461">
                  <c:v>7.9000000000000001E-2</c:v>
                </c:pt>
                <c:pt idx="25462">
                  <c:v>7.8E-2</c:v>
                </c:pt>
                <c:pt idx="25463">
                  <c:v>7.8E-2</c:v>
                </c:pt>
                <c:pt idx="25464">
                  <c:v>7.8E-2</c:v>
                </c:pt>
                <c:pt idx="25465">
                  <c:v>7.8E-2</c:v>
                </c:pt>
                <c:pt idx="25466">
                  <c:v>7.9000000000000001E-2</c:v>
                </c:pt>
                <c:pt idx="25467">
                  <c:v>7.9000000000000001E-2</c:v>
                </c:pt>
                <c:pt idx="25468">
                  <c:v>7.8E-2</c:v>
                </c:pt>
                <c:pt idx="25469">
                  <c:v>7.9000000000000001E-2</c:v>
                </c:pt>
                <c:pt idx="25470">
                  <c:v>8.1000000000000003E-2</c:v>
                </c:pt>
                <c:pt idx="25471">
                  <c:v>7.9000000000000001E-2</c:v>
                </c:pt>
                <c:pt idx="25472">
                  <c:v>8.1000000000000003E-2</c:v>
                </c:pt>
                <c:pt idx="25473">
                  <c:v>7.9000000000000001E-2</c:v>
                </c:pt>
                <c:pt idx="25474">
                  <c:v>8.1000000000000003E-2</c:v>
                </c:pt>
                <c:pt idx="25475">
                  <c:v>8.1000000000000003E-2</c:v>
                </c:pt>
                <c:pt idx="25476">
                  <c:v>7.9000000000000001E-2</c:v>
                </c:pt>
                <c:pt idx="25477">
                  <c:v>8.1000000000000003E-2</c:v>
                </c:pt>
                <c:pt idx="25478">
                  <c:v>8.1000000000000003E-2</c:v>
                </c:pt>
                <c:pt idx="25479">
                  <c:v>8.2000000000000003E-2</c:v>
                </c:pt>
                <c:pt idx="25480">
                  <c:v>7.9000000000000001E-2</c:v>
                </c:pt>
                <c:pt idx="25481">
                  <c:v>8.1000000000000003E-2</c:v>
                </c:pt>
                <c:pt idx="25482">
                  <c:v>8.1000000000000003E-2</c:v>
                </c:pt>
                <c:pt idx="25483">
                  <c:v>8.1000000000000003E-2</c:v>
                </c:pt>
                <c:pt idx="25484">
                  <c:v>8.1000000000000003E-2</c:v>
                </c:pt>
                <c:pt idx="25485">
                  <c:v>8.1000000000000003E-2</c:v>
                </c:pt>
                <c:pt idx="25486">
                  <c:v>8.1000000000000003E-2</c:v>
                </c:pt>
                <c:pt idx="25487">
                  <c:v>8.2000000000000003E-2</c:v>
                </c:pt>
                <c:pt idx="25488">
                  <c:v>8.2000000000000003E-2</c:v>
                </c:pt>
                <c:pt idx="25489">
                  <c:v>8.1000000000000003E-2</c:v>
                </c:pt>
                <c:pt idx="25490">
                  <c:v>8.2000000000000003E-2</c:v>
                </c:pt>
                <c:pt idx="25491">
                  <c:v>8.1000000000000003E-2</c:v>
                </c:pt>
                <c:pt idx="25492">
                  <c:v>8.1000000000000003E-2</c:v>
                </c:pt>
                <c:pt idx="25493">
                  <c:v>8.2000000000000003E-2</c:v>
                </c:pt>
                <c:pt idx="25494">
                  <c:v>8.1000000000000003E-2</c:v>
                </c:pt>
                <c:pt idx="25495">
                  <c:v>8.1000000000000003E-2</c:v>
                </c:pt>
                <c:pt idx="25496">
                  <c:v>8.1000000000000003E-2</c:v>
                </c:pt>
                <c:pt idx="25497">
                  <c:v>8.2000000000000003E-2</c:v>
                </c:pt>
                <c:pt idx="25498">
                  <c:v>8.1000000000000003E-2</c:v>
                </c:pt>
                <c:pt idx="25499">
                  <c:v>8.1000000000000003E-2</c:v>
                </c:pt>
                <c:pt idx="25500">
                  <c:v>8.2000000000000003E-2</c:v>
                </c:pt>
                <c:pt idx="25501">
                  <c:v>8.1000000000000003E-2</c:v>
                </c:pt>
                <c:pt idx="25502">
                  <c:v>8.1000000000000003E-2</c:v>
                </c:pt>
                <c:pt idx="25503">
                  <c:v>7.9000000000000001E-2</c:v>
                </c:pt>
                <c:pt idx="25504">
                  <c:v>7.9000000000000001E-2</c:v>
                </c:pt>
                <c:pt idx="25505">
                  <c:v>7.9000000000000001E-2</c:v>
                </c:pt>
                <c:pt idx="25506">
                  <c:v>7.9000000000000001E-2</c:v>
                </c:pt>
                <c:pt idx="25507">
                  <c:v>8.1000000000000003E-2</c:v>
                </c:pt>
                <c:pt idx="25508">
                  <c:v>7.9000000000000001E-2</c:v>
                </c:pt>
                <c:pt idx="25509">
                  <c:v>7.9000000000000001E-2</c:v>
                </c:pt>
                <c:pt idx="25510">
                  <c:v>7.9000000000000001E-2</c:v>
                </c:pt>
                <c:pt idx="25511">
                  <c:v>7.9000000000000001E-2</c:v>
                </c:pt>
                <c:pt idx="25512">
                  <c:v>7.9000000000000001E-2</c:v>
                </c:pt>
                <c:pt idx="25513">
                  <c:v>8.1000000000000003E-2</c:v>
                </c:pt>
                <c:pt idx="25514">
                  <c:v>7.8E-2</c:v>
                </c:pt>
                <c:pt idx="25515">
                  <c:v>7.9000000000000001E-2</c:v>
                </c:pt>
                <c:pt idx="25516">
                  <c:v>7.8E-2</c:v>
                </c:pt>
                <c:pt idx="25517">
                  <c:v>7.8E-2</c:v>
                </c:pt>
                <c:pt idx="25518">
                  <c:v>7.9000000000000001E-2</c:v>
                </c:pt>
                <c:pt idx="25519">
                  <c:v>7.8E-2</c:v>
                </c:pt>
                <c:pt idx="25520">
                  <c:v>7.8E-2</c:v>
                </c:pt>
                <c:pt idx="25521">
                  <c:v>7.8E-2</c:v>
                </c:pt>
                <c:pt idx="25522">
                  <c:v>7.9000000000000001E-2</c:v>
                </c:pt>
                <c:pt idx="25523">
                  <c:v>7.8E-2</c:v>
                </c:pt>
                <c:pt idx="25524">
                  <c:v>7.9000000000000001E-2</c:v>
                </c:pt>
                <c:pt idx="25525">
                  <c:v>7.8E-2</c:v>
                </c:pt>
                <c:pt idx="25526">
                  <c:v>7.9000000000000001E-2</c:v>
                </c:pt>
                <c:pt idx="25527">
                  <c:v>7.9000000000000001E-2</c:v>
                </c:pt>
                <c:pt idx="25528">
                  <c:v>7.8E-2</c:v>
                </c:pt>
                <c:pt idx="25529">
                  <c:v>7.8E-2</c:v>
                </c:pt>
                <c:pt idx="25530">
                  <c:v>7.8E-2</c:v>
                </c:pt>
                <c:pt idx="25531">
                  <c:v>7.8E-2</c:v>
                </c:pt>
                <c:pt idx="25532">
                  <c:v>7.8E-2</c:v>
                </c:pt>
                <c:pt idx="25533">
                  <c:v>7.8E-2</c:v>
                </c:pt>
                <c:pt idx="25534">
                  <c:v>7.8E-2</c:v>
                </c:pt>
                <c:pt idx="25535">
                  <c:v>7.8E-2</c:v>
                </c:pt>
                <c:pt idx="25536">
                  <c:v>7.8E-2</c:v>
                </c:pt>
                <c:pt idx="25537">
                  <c:v>7.8E-2</c:v>
                </c:pt>
                <c:pt idx="25538">
                  <c:v>7.8E-2</c:v>
                </c:pt>
                <c:pt idx="25539">
                  <c:v>7.9000000000000001E-2</c:v>
                </c:pt>
                <c:pt idx="25540">
                  <c:v>7.8E-2</c:v>
                </c:pt>
                <c:pt idx="25541">
                  <c:v>8.1000000000000003E-2</c:v>
                </c:pt>
                <c:pt idx="25542">
                  <c:v>7.9000000000000001E-2</c:v>
                </c:pt>
                <c:pt idx="25543">
                  <c:v>7.9000000000000001E-2</c:v>
                </c:pt>
                <c:pt idx="25544">
                  <c:v>7.9000000000000001E-2</c:v>
                </c:pt>
                <c:pt idx="25545">
                  <c:v>8.1000000000000003E-2</c:v>
                </c:pt>
                <c:pt idx="25546">
                  <c:v>8.1000000000000003E-2</c:v>
                </c:pt>
                <c:pt idx="25547">
                  <c:v>8.1000000000000003E-2</c:v>
                </c:pt>
                <c:pt idx="25548">
                  <c:v>8.1000000000000003E-2</c:v>
                </c:pt>
                <c:pt idx="25549">
                  <c:v>8.1000000000000003E-2</c:v>
                </c:pt>
                <c:pt idx="25550">
                  <c:v>8.1000000000000003E-2</c:v>
                </c:pt>
                <c:pt idx="25551">
                  <c:v>7.9000000000000001E-2</c:v>
                </c:pt>
                <c:pt idx="25552">
                  <c:v>8.1000000000000003E-2</c:v>
                </c:pt>
                <c:pt idx="25553">
                  <c:v>8.1000000000000003E-2</c:v>
                </c:pt>
                <c:pt idx="25554">
                  <c:v>8.1000000000000003E-2</c:v>
                </c:pt>
                <c:pt idx="25555">
                  <c:v>8.1000000000000003E-2</c:v>
                </c:pt>
                <c:pt idx="25556">
                  <c:v>8.1000000000000003E-2</c:v>
                </c:pt>
                <c:pt idx="25557">
                  <c:v>8.1000000000000003E-2</c:v>
                </c:pt>
                <c:pt idx="25558">
                  <c:v>8.1000000000000003E-2</c:v>
                </c:pt>
                <c:pt idx="25559">
                  <c:v>7.9000000000000001E-2</c:v>
                </c:pt>
                <c:pt idx="25560">
                  <c:v>8.1000000000000003E-2</c:v>
                </c:pt>
                <c:pt idx="25561">
                  <c:v>8.1000000000000003E-2</c:v>
                </c:pt>
                <c:pt idx="25562">
                  <c:v>8.1000000000000003E-2</c:v>
                </c:pt>
                <c:pt idx="25563">
                  <c:v>7.8E-2</c:v>
                </c:pt>
                <c:pt idx="25564">
                  <c:v>7.9000000000000001E-2</c:v>
                </c:pt>
                <c:pt idx="25565">
                  <c:v>7.9000000000000001E-2</c:v>
                </c:pt>
                <c:pt idx="25566">
                  <c:v>7.8E-2</c:v>
                </c:pt>
                <c:pt idx="25567">
                  <c:v>7.9000000000000001E-2</c:v>
                </c:pt>
                <c:pt idx="25568">
                  <c:v>7.9000000000000001E-2</c:v>
                </c:pt>
                <c:pt idx="25569">
                  <c:v>7.9000000000000001E-2</c:v>
                </c:pt>
                <c:pt idx="25570">
                  <c:v>7.9000000000000001E-2</c:v>
                </c:pt>
                <c:pt idx="25571">
                  <c:v>7.9000000000000001E-2</c:v>
                </c:pt>
                <c:pt idx="25572">
                  <c:v>7.8E-2</c:v>
                </c:pt>
                <c:pt idx="25573">
                  <c:v>7.9000000000000001E-2</c:v>
                </c:pt>
                <c:pt idx="25574">
                  <c:v>7.8E-2</c:v>
                </c:pt>
                <c:pt idx="25575">
                  <c:v>7.8E-2</c:v>
                </c:pt>
                <c:pt idx="25576">
                  <c:v>7.8E-2</c:v>
                </c:pt>
                <c:pt idx="25577">
                  <c:v>7.8E-2</c:v>
                </c:pt>
                <c:pt idx="25578">
                  <c:v>7.8E-2</c:v>
                </c:pt>
                <c:pt idx="25579">
                  <c:v>7.8E-2</c:v>
                </c:pt>
                <c:pt idx="25580">
                  <c:v>7.9000000000000001E-2</c:v>
                </c:pt>
                <c:pt idx="25581">
                  <c:v>7.6999999999999999E-2</c:v>
                </c:pt>
                <c:pt idx="25582">
                  <c:v>7.8E-2</c:v>
                </c:pt>
                <c:pt idx="25583">
                  <c:v>7.9000000000000001E-2</c:v>
                </c:pt>
                <c:pt idx="25584">
                  <c:v>7.8E-2</c:v>
                </c:pt>
                <c:pt idx="25585">
                  <c:v>7.8E-2</c:v>
                </c:pt>
                <c:pt idx="25586">
                  <c:v>7.8E-2</c:v>
                </c:pt>
                <c:pt idx="25587">
                  <c:v>7.8E-2</c:v>
                </c:pt>
                <c:pt idx="25588">
                  <c:v>7.8E-2</c:v>
                </c:pt>
                <c:pt idx="25589">
                  <c:v>7.8E-2</c:v>
                </c:pt>
                <c:pt idx="25590">
                  <c:v>7.8E-2</c:v>
                </c:pt>
                <c:pt idx="25591">
                  <c:v>7.8E-2</c:v>
                </c:pt>
                <c:pt idx="25592">
                  <c:v>7.8E-2</c:v>
                </c:pt>
                <c:pt idx="25593">
                  <c:v>7.8E-2</c:v>
                </c:pt>
                <c:pt idx="25594">
                  <c:v>7.8E-2</c:v>
                </c:pt>
                <c:pt idx="25595">
                  <c:v>7.6999999999999999E-2</c:v>
                </c:pt>
                <c:pt idx="25596">
                  <c:v>7.6999999999999999E-2</c:v>
                </c:pt>
                <c:pt idx="25597">
                  <c:v>7.6999999999999999E-2</c:v>
                </c:pt>
                <c:pt idx="25598">
                  <c:v>7.6999999999999999E-2</c:v>
                </c:pt>
                <c:pt idx="25599">
                  <c:v>7.8E-2</c:v>
                </c:pt>
                <c:pt idx="25600">
                  <c:v>7.8E-2</c:v>
                </c:pt>
                <c:pt idx="25601">
                  <c:v>7.8E-2</c:v>
                </c:pt>
                <c:pt idx="25602">
                  <c:v>7.8E-2</c:v>
                </c:pt>
                <c:pt idx="25603">
                  <c:v>7.6999999999999999E-2</c:v>
                </c:pt>
                <c:pt idx="25604">
                  <c:v>7.6999999999999999E-2</c:v>
                </c:pt>
                <c:pt idx="25605">
                  <c:v>7.6999999999999999E-2</c:v>
                </c:pt>
                <c:pt idx="25606">
                  <c:v>7.8E-2</c:v>
                </c:pt>
                <c:pt idx="25607">
                  <c:v>7.9000000000000001E-2</c:v>
                </c:pt>
                <c:pt idx="25608">
                  <c:v>7.8E-2</c:v>
                </c:pt>
                <c:pt idx="25609">
                  <c:v>7.8E-2</c:v>
                </c:pt>
                <c:pt idx="25610">
                  <c:v>7.5999999999999998E-2</c:v>
                </c:pt>
                <c:pt idx="25611">
                  <c:v>7.8E-2</c:v>
                </c:pt>
                <c:pt idx="25612">
                  <c:v>7.8E-2</c:v>
                </c:pt>
                <c:pt idx="25613">
                  <c:v>7.8E-2</c:v>
                </c:pt>
                <c:pt idx="25614">
                  <c:v>7.6999999999999999E-2</c:v>
                </c:pt>
                <c:pt idx="25615">
                  <c:v>7.8E-2</c:v>
                </c:pt>
                <c:pt idx="25616">
                  <c:v>7.8E-2</c:v>
                </c:pt>
                <c:pt idx="25617">
                  <c:v>7.6999999999999999E-2</c:v>
                </c:pt>
                <c:pt idx="25618">
                  <c:v>7.8E-2</c:v>
                </c:pt>
                <c:pt idx="25619">
                  <c:v>7.8E-2</c:v>
                </c:pt>
                <c:pt idx="25620">
                  <c:v>7.6999999999999999E-2</c:v>
                </c:pt>
                <c:pt idx="25621">
                  <c:v>7.8E-2</c:v>
                </c:pt>
                <c:pt idx="25622">
                  <c:v>7.6999999999999999E-2</c:v>
                </c:pt>
                <c:pt idx="25623">
                  <c:v>7.6999999999999999E-2</c:v>
                </c:pt>
                <c:pt idx="25624">
                  <c:v>7.8E-2</c:v>
                </c:pt>
                <c:pt idx="25625">
                  <c:v>7.8E-2</c:v>
                </c:pt>
                <c:pt idx="25626">
                  <c:v>7.8E-2</c:v>
                </c:pt>
                <c:pt idx="25627">
                  <c:v>7.6999999999999999E-2</c:v>
                </c:pt>
                <c:pt idx="25628">
                  <c:v>7.6999999999999999E-2</c:v>
                </c:pt>
                <c:pt idx="25629">
                  <c:v>7.8E-2</c:v>
                </c:pt>
                <c:pt idx="25630">
                  <c:v>7.6999999999999999E-2</c:v>
                </c:pt>
                <c:pt idx="25631">
                  <c:v>7.8E-2</c:v>
                </c:pt>
                <c:pt idx="25632">
                  <c:v>7.8E-2</c:v>
                </c:pt>
                <c:pt idx="25633">
                  <c:v>7.8E-2</c:v>
                </c:pt>
                <c:pt idx="25634">
                  <c:v>7.8E-2</c:v>
                </c:pt>
                <c:pt idx="25635">
                  <c:v>7.8E-2</c:v>
                </c:pt>
                <c:pt idx="25636">
                  <c:v>7.9000000000000001E-2</c:v>
                </c:pt>
                <c:pt idx="25637">
                  <c:v>7.8E-2</c:v>
                </c:pt>
                <c:pt idx="25638">
                  <c:v>7.6999999999999999E-2</c:v>
                </c:pt>
                <c:pt idx="25639">
                  <c:v>7.8E-2</c:v>
                </c:pt>
                <c:pt idx="25640">
                  <c:v>7.8E-2</c:v>
                </c:pt>
                <c:pt idx="25641">
                  <c:v>7.9000000000000001E-2</c:v>
                </c:pt>
                <c:pt idx="25642">
                  <c:v>7.9000000000000001E-2</c:v>
                </c:pt>
                <c:pt idx="25643">
                  <c:v>7.9000000000000001E-2</c:v>
                </c:pt>
                <c:pt idx="25644">
                  <c:v>7.8E-2</c:v>
                </c:pt>
                <c:pt idx="25645">
                  <c:v>7.9000000000000001E-2</c:v>
                </c:pt>
                <c:pt idx="25646">
                  <c:v>7.9000000000000001E-2</c:v>
                </c:pt>
                <c:pt idx="25647">
                  <c:v>8.1000000000000003E-2</c:v>
                </c:pt>
                <c:pt idx="25648">
                  <c:v>8.1000000000000003E-2</c:v>
                </c:pt>
                <c:pt idx="25649">
                  <c:v>8.1000000000000003E-2</c:v>
                </c:pt>
                <c:pt idx="25650">
                  <c:v>8.1000000000000003E-2</c:v>
                </c:pt>
                <c:pt idx="25651">
                  <c:v>8.1000000000000003E-2</c:v>
                </c:pt>
                <c:pt idx="25652">
                  <c:v>8.2000000000000003E-2</c:v>
                </c:pt>
                <c:pt idx="25653">
                  <c:v>8.1000000000000003E-2</c:v>
                </c:pt>
                <c:pt idx="25654">
                  <c:v>8.1000000000000003E-2</c:v>
                </c:pt>
                <c:pt idx="25655">
                  <c:v>8.1000000000000003E-2</c:v>
                </c:pt>
                <c:pt idx="25656">
                  <c:v>8.2000000000000003E-2</c:v>
                </c:pt>
                <c:pt idx="25657">
                  <c:v>8.1000000000000003E-2</c:v>
                </c:pt>
                <c:pt idx="25658">
                  <c:v>8.2000000000000003E-2</c:v>
                </c:pt>
                <c:pt idx="25659">
                  <c:v>8.2000000000000003E-2</c:v>
                </c:pt>
                <c:pt idx="25660">
                  <c:v>8.1000000000000003E-2</c:v>
                </c:pt>
                <c:pt idx="25661">
                  <c:v>8.1000000000000003E-2</c:v>
                </c:pt>
                <c:pt idx="25662">
                  <c:v>8.2000000000000003E-2</c:v>
                </c:pt>
                <c:pt idx="25663">
                  <c:v>8.3000000000000004E-2</c:v>
                </c:pt>
                <c:pt idx="25664">
                  <c:v>8.2000000000000003E-2</c:v>
                </c:pt>
                <c:pt idx="25665">
                  <c:v>8.1000000000000003E-2</c:v>
                </c:pt>
                <c:pt idx="25666">
                  <c:v>8.1000000000000003E-2</c:v>
                </c:pt>
                <c:pt idx="25667">
                  <c:v>8.2000000000000003E-2</c:v>
                </c:pt>
                <c:pt idx="25668">
                  <c:v>8.2000000000000003E-2</c:v>
                </c:pt>
                <c:pt idx="25669">
                  <c:v>8.2000000000000003E-2</c:v>
                </c:pt>
                <c:pt idx="25670">
                  <c:v>8.3000000000000004E-2</c:v>
                </c:pt>
                <c:pt idx="25671">
                  <c:v>8.2000000000000003E-2</c:v>
                </c:pt>
                <c:pt idx="25672">
                  <c:v>8.2000000000000003E-2</c:v>
                </c:pt>
                <c:pt idx="25673">
                  <c:v>8.3000000000000004E-2</c:v>
                </c:pt>
                <c:pt idx="25674">
                  <c:v>8.3000000000000004E-2</c:v>
                </c:pt>
                <c:pt idx="25675">
                  <c:v>8.2000000000000003E-2</c:v>
                </c:pt>
                <c:pt idx="25676">
                  <c:v>8.2000000000000003E-2</c:v>
                </c:pt>
                <c:pt idx="25677">
                  <c:v>8.3000000000000004E-2</c:v>
                </c:pt>
                <c:pt idx="25678">
                  <c:v>8.3000000000000004E-2</c:v>
                </c:pt>
                <c:pt idx="25679">
                  <c:v>8.3000000000000004E-2</c:v>
                </c:pt>
                <c:pt idx="25680">
                  <c:v>8.2000000000000003E-2</c:v>
                </c:pt>
                <c:pt idx="25681">
                  <c:v>8.2000000000000003E-2</c:v>
                </c:pt>
                <c:pt idx="25682">
                  <c:v>8.2000000000000003E-2</c:v>
                </c:pt>
                <c:pt idx="25683">
                  <c:v>8.2000000000000003E-2</c:v>
                </c:pt>
                <c:pt idx="25684">
                  <c:v>8.2000000000000003E-2</c:v>
                </c:pt>
                <c:pt idx="25685">
                  <c:v>8.1000000000000003E-2</c:v>
                </c:pt>
                <c:pt idx="25686">
                  <c:v>8.2000000000000003E-2</c:v>
                </c:pt>
                <c:pt idx="25687">
                  <c:v>8.1000000000000003E-2</c:v>
                </c:pt>
                <c:pt idx="25688">
                  <c:v>8.2000000000000003E-2</c:v>
                </c:pt>
                <c:pt idx="25689">
                  <c:v>8.1000000000000003E-2</c:v>
                </c:pt>
                <c:pt idx="25690">
                  <c:v>8.2000000000000003E-2</c:v>
                </c:pt>
                <c:pt idx="25691">
                  <c:v>8.1000000000000003E-2</c:v>
                </c:pt>
                <c:pt idx="25692">
                  <c:v>7.9000000000000001E-2</c:v>
                </c:pt>
                <c:pt idx="25693">
                  <c:v>8.1000000000000003E-2</c:v>
                </c:pt>
                <c:pt idx="25694">
                  <c:v>8.1000000000000003E-2</c:v>
                </c:pt>
                <c:pt idx="25695">
                  <c:v>8.1000000000000003E-2</c:v>
                </c:pt>
                <c:pt idx="25696">
                  <c:v>7.9000000000000001E-2</c:v>
                </c:pt>
                <c:pt idx="25697">
                  <c:v>8.1000000000000003E-2</c:v>
                </c:pt>
                <c:pt idx="25698">
                  <c:v>8.1000000000000003E-2</c:v>
                </c:pt>
                <c:pt idx="25699">
                  <c:v>7.9000000000000001E-2</c:v>
                </c:pt>
                <c:pt idx="25700">
                  <c:v>7.9000000000000001E-2</c:v>
                </c:pt>
                <c:pt idx="25701">
                  <c:v>7.9000000000000001E-2</c:v>
                </c:pt>
                <c:pt idx="25702">
                  <c:v>7.9000000000000001E-2</c:v>
                </c:pt>
                <c:pt idx="25703">
                  <c:v>7.9000000000000001E-2</c:v>
                </c:pt>
                <c:pt idx="25704">
                  <c:v>7.9000000000000001E-2</c:v>
                </c:pt>
                <c:pt idx="25705">
                  <c:v>7.9000000000000001E-2</c:v>
                </c:pt>
                <c:pt idx="25706">
                  <c:v>7.9000000000000001E-2</c:v>
                </c:pt>
                <c:pt idx="25707">
                  <c:v>7.9000000000000001E-2</c:v>
                </c:pt>
                <c:pt idx="25708">
                  <c:v>7.9000000000000001E-2</c:v>
                </c:pt>
                <c:pt idx="25709">
                  <c:v>7.9000000000000001E-2</c:v>
                </c:pt>
                <c:pt idx="25710">
                  <c:v>7.9000000000000001E-2</c:v>
                </c:pt>
                <c:pt idx="25711">
                  <c:v>7.9000000000000001E-2</c:v>
                </c:pt>
                <c:pt idx="25712">
                  <c:v>7.9000000000000001E-2</c:v>
                </c:pt>
                <c:pt idx="25713">
                  <c:v>7.9000000000000001E-2</c:v>
                </c:pt>
                <c:pt idx="25714">
                  <c:v>7.8E-2</c:v>
                </c:pt>
                <c:pt idx="25715">
                  <c:v>7.9000000000000001E-2</c:v>
                </c:pt>
                <c:pt idx="25716">
                  <c:v>7.9000000000000001E-2</c:v>
                </c:pt>
                <c:pt idx="25717">
                  <c:v>7.9000000000000001E-2</c:v>
                </c:pt>
                <c:pt idx="25718">
                  <c:v>7.9000000000000001E-2</c:v>
                </c:pt>
                <c:pt idx="25719">
                  <c:v>7.8E-2</c:v>
                </c:pt>
                <c:pt idx="25720">
                  <c:v>7.9000000000000001E-2</c:v>
                </c:pt>
                <c:pt idx="25721">
                  <c:v>8.1000000000000003E-2</c:v>
                </c:pt>
                <c:pt idx="25722">
                  <c:v>7.9000000000000001E-2</c:v>
                </c:pt>
                <c:pt idx="25723">
                  <c:v>7.9000000000000001E-2</c:v>
                </c:pt>
                <c:pt idx="25724">
                  <c:v>7.9000000000000001E-2</c:v>
                </c:pt>
                <c:pt idx="25725">
                  <c:v>7.8E-2</c:v>
                </c:pt>
                <c:pt idx="25726">
                  <c:v>7.8E-2</c:v>
                </c:pt>
                <c:pt idx="25727">
                  <c:v>7.8E-2</c:v>
                </c:pt>
                <c:pt idx="25728">
                  <c:v>7.8E-2</c:v>
                </c:pt>
                <c:pt idx="25729">
                  <c:v>7.6999999999999999E-2</c:v>
                </c:pt>
                <c:pt idx="25730">
                  <c:v>7.6999999999999999E-2</c:v>
                </c:pt>
                <c:pt idx="25731">
                  <c:v>7.8E-2</c:v>
                </c:pt>
                <c:pt idx="25732">
                  <c:v>7.9000000000000001E-2</c:v>
                </c:pt>
                <c:pt idx="25733">
                  <c:v>7.9000000000000001E-2</c:v>
                </c:pt>
                <c:pt idx="25734">
                  <c:v>7.9000000000000001E-2</c:v>
                </c:pt>
                <c:pt idx="25735">
                  <c:v>7.9000000000000001E-2</c:v>
                </c:pt>
                <c:pt idx="25736">
                  <c:v>7.9000000000000001E-2</c:v>
                </c:pt>
                <c:pt idx="25737">
                  <c:v>7.9000000000000001E-2</c:v>
                </c:pt>
                <c:pt idx="25738">
                  <c:v>7.9000000000000001E-2</c:v>
                </c:pt>
                <c:pt idx="25739">
                  <c:v>8.1000000000000003E-2</c:v>
                </c:pt>
                <c:pt idx="25740">
                  <c:v>7.9000000000000001E-2</c:v>
                </c:pt>
                <c:pt idx="25741">
                  <c:v>7.9000000000000001E-2</c:v>
                </c:pt>
                <c:pt idx="25742">
                  <c:v>7.9000000000000001E-2</c:v>
                </c:pt>
                <c:pt idx="25743">
                  <c:v>7.9000000000000001E-2</c:v>
                </c:pt>
                <c:pt idx="25744">
                  <c:v>8.1000000000000003E-2</c:v>
                </c:pt>
                <c:pt idx="25745">
                  <c:v>7.9000000000000001E-2</c:v>
                </c:pt>
                <c:pt idx="25746">
                  <c:v>7.9000000000000001E-2</c:v>
                </c:pt>
                <c:pt idx="25747">
                  <c:v>7.9000000000000001E-2</c:v>
                </c:pt>
                <c:pt idx="25748">
                  <c:v>7.9000000000000001E-2</c:v>
                </c:pt>
                <c:pt idx="25749">
                  <c:v>7.8E-2</c:v>
                </c:pt>
                <c:pt idx="25750">
                  <c:v>7.9000000000000001E-2</c:v>
                </c:pt>
                <c:pt idx="25751">
                  <c:v>7.9000000000000001E-2</c:v>
                </c:pt>
                <c:pt idx="25752">
                  <c:v>7.8E-2</c:v>
                </c:pt>
                <c:pt idx="25753">
                  <c:v>7.9000000000000001E-2</c:v>
                </c:pt>
                <c:pt idx="25754">
                  <c:v>7.8E-2</c:v>
                </c:pt>
                <c:pt idx="25755">
                  <c:v>7.8E-2</c:v>
                </c:pt>
                <c:pt idx="25756">
                  <c:v>7.9000000000000001E-2</c:v>
                </c:pt>
                <c:pt idx="25757">
                  <c:v>7.8E-2</c:v>
                </c:pt>
                <c:pt idx="25758">
                  <c:v>7.8E-2</c:v>
                </c:pt>
                <c:pt idx="25759">
                  <c:v>7.9000000000000001E-2</c:v>
                </c:pt>
                <c:pt idx="25760">
                  <c:v>7.8E-2</c:v>
                </c:pt>
                <c:pt idx="25761">
                  <c:v>7.8E-2</c:v>
                </c:pt>
                <c:pt idx="25762">
                  <c:v>7.8E-2</c:v>
                </c:pt>
                <c:pt idx="25763">
                  <c:v>7.8E-2</c:v>
                </c:pt>
                <c:pt idx="25764">
                  <c:v>7.8E-2</c:v>
                </c:pt>
                <c:pt idx="25765">
                  <c:v>7.8E-2</c:v>
                </c:pt>
                <c:pt idx="25766">
                  <c:v>7.8E-2</c:v>
                </c:pt>
                <c:pt idx="25767">
                  <c:v>7.8E-2</c:v>
                </c:pt>
                <c:pt idx="25768">
                  <c:v>7.8E-2</c:v>
                </c:pt>
                <c:pt idx="25769">
                  <c:v>7.8E-2</c:v>
                </c:pt>
                <c:pt idx="25770">
                  <c:v>7.8E-2</c:v>
                </c:pt>
                <c:pt idx="25771">
                  <c:v>7.8E-2</c:v>
                </c:pt>
                <c:pt idx="25772">
                  <c:v>7.8E-2</c:v>
                </c:pt>
                <c:pt idx="25773">
                  <c:v>7.9000000000000001E-2</c:v>
                </c:pt>
                <c:pt idx="25774">
                  <c:v>7.9000000000000001E-2</c:v>
                </c:pt>
                <c:pt idx="25775">
                  <c:v>7.9000000000000001E-2</c:v>
                </c:pt>
                <c:pt idx="25776">
                  <c:v>7.9000000000000001E-2</c:v>
                </c:pt>
                <c:pt idx="25777">
                  <c:v>7.9000000000000001E-2</c:v>
                </c:pt>
                <c:pt idx="25778">
                  <c:v>8.1000000000000003E-2</c:v>
                </c:pt>
                <c:pt idx="25779">
                  <c:v>8.1000000000000003E-2</c:v>
                </c:pt>
                <c:pt idx="25780">
                  <c:v>8.1000000000000003E-2</c:v>
                </c:pt>
                <c:pt idx="25781">
                  <c:v>8.1000000000000003E-2</c:v>
                </c:pt>
                <c:pt idx="25782">
                  <c:v>8.1000000000000003E-2</c:v>
                </c:pt>
                <c:pt idx="25783">
                  <c:v>8.2000000000000003E-2</c:v>
                </c:pt>
                <c:pt idx="25784">
                  <c:v>8.2000000000000003E-2</c:v>
                </c:pt>
                <c:pt idx="25785">
                  <c:v>8.2000000000000003E-2</c:v>
                </c:pt>
                <c:pt idx="25786">
                  <c:v>8.2000000000000003E-2</c:v>
                </c:pt>
                <c:pt idx="25787">
                  <c:v>8.2000000000000003E-2</c:v>
                </c:pt>
                <c:pt idx="25788">
                  <c:v>8.2000000000000003E-2</c:v>
                </c:pt>
                <c:pt idx="25789">
                  <c:v>8.2000000000000003E-2</c:v>
                </c:pt>
                <c:pt idx="25790">
                  <c:v>8.2000000000000003E-2</c:v>
                </c:pt>
                <c:pt idx="25791">
                  <c:v>8.2000000000000003E-2</c:v>
                </c:pt>
                <c:pt idx="25792">
                  <c:v>8.2000000000000003E-2</c:v>
                </c:pt>
                <c:pt idx="25793">
                  <c:v>8.2000000000000003E-2</c:v>
                </c:pt>
                <c:pt idx="25794">
                  <c:v>8.2000000000000003E-2</c:v>
                </c:pt>
                <c:pt idx="25795">
                  <c:v>8.2000000000000003E-2</c:v>
                </c:pt>
                <c:pt idx="25796">
                  <c:v>8.2000000000000003E-2</c:v>
                </c:pt>
                <c:pt idx="25797">
                  <c:v>8.2000000000000003E-2</c:v>
                </c:pt>
                <c:pt idx="25798">
                  <c:v>8.2000000000000003E-2</c:v>
                </c:pt>
                <c:pt idx="25799">
                  <c:v>8.2000000000000003E-2</c:v>
                </c:pt>
                <c:pt idx="25800">
                  <c:v>8.1000000000000003E-2</c:v>
                </c:pt>
                <c:pt idx="25801">
                  <c:v>8.1000000000000003E-2</c:v>
                </c:pt>
                <c:pt idx="25802">
                  <c:v>8.2000000000000003E-2</c:v>
                </c:pt>
                <c:pt idx="25803">
                  <c:v>8.2000000000000003E-2</c:v>
                </c:pt>
                <c:pt idx="25804">
                  <c:v>8.2000000000000003E-2</c:v>
                </c:pt>
                <c:pt idx="25805">
                  <c:v>8.2000000000000003E-2</c:v>
                </c:pt>
                <c:pt idx="25806">
                  <c:v>8.3000000000000004E-2</c:v>
                </c:pt>
                <c:pt idx="25807">
                  <c:v>8.2000000000000003E-2</c:v>
                </c:pt>
                <c:pt idx="25808">
                  <c:v>8.2000000000000003E-2</c:v>
                </c:pt>
                <c:pt idx="25809">
                  <c:v>8.2000000000000003E-2</c:v>
                </c:pt>
                <c:pt idx="25810">
                  <c:v>8.2000000000000003E-2</c:v>
                </c:pt>
                <c:pt idx="25811">
                  <c:v>8.2000000000000003E-2</c:v>
                </c:pt>
                <c:pt idx="25812">
                  <c:v>8.2000000000000003E-2</c:v>
                </c:pt>
                <c:pt idx="25813">
                  <c:v>8.2000000000000003E-2</c:v>
                </c:pt>
                <c:pt idx="25814">
                  <c:v>8.2000000000000003E-2</c:v>
                </c:pt>
                <c:pt idx="25815">
                  <c:v>8.1000000000000003E-2</c:v>
                </c:pt>
                <c:pt idx="25816">
                  <c:v>8.1000000000000003E-2</c:v>
                </c:pt>
                <c:pt idx="25817">
                  <c:v>8.2000000000000003E-2</c:v>
                </c:pt>
                <c:pt idx="25818">
                  <c:v>8.1000000000000003E-2</c:v>
                </c:pt>
                <c:pt idx="25819">
                  <c:v>8.1000000000000003E-2</c:v>
                </c:pt>
                <c:pt idx="25820">
                  <c:v>8.1000000000000003E-2</c:v>
                </c:pt>
                <c:pt idx="25821">
                  <c:v>8.1000000000000003E-2</c:v>
                </c:pt>
                <c:pt idx="25822">
                  <c:v>8.1000000000000003E-2</c:v>
                </c:pt>
                <c:pt idx="25823">
                  <c:v>8.1000000000000003E-2</c:v>
                </c:pt>
                <c:pt idx="25824">
                  <c:v>8.1000000000000003E-2</c:v>
                </c:pt>
                <c:pt idx="25825">
                  <c:v>8.1000000000000003E-2</c:v>
                </c:pt>
                <c:pt idx="25826">
                  <c:v>7.9000000000000001E-2</c:v>
                </c:pt>
                <c:pt idx="25827">
                  <c:v>8.1000000000000003E-2</c:v>
                </c:pt>
                <c:pt idx="25828">
                  <c:v>8.1000000000000003E-2</c:v>
                </c:pt>
                <c:pt idx="25829">
                  <c:v>8.1000000000000003E-2</c:v>
                </c:pt>
                <c:pt idx="25830">
                  <c:v>8.1000000000000003E-2</c:v>
                </c:pt>
                <c:pt idx="25831">
                  <c:v>8.1000000000000003E-2</c:v>
                </c:pt>
                <c:pt idx="25832">
                  <c:v>7.9000000000000001E-2</c:v>
                </c:pt>
                <c:pt idx="25833">
                  <c:v>8.1000000000000003E-2</c:v>
                </c:pt>
                <c:pt idx="25834">
                  <c:v>7.9000000000000001E-2</c:v>
                </c:pt>
                <c:pt idx="25835">
                  <c:v>8.1000000000000003E-2</c:v>
                </c:pt>
                <c:pt idx="25836">
                  <c:v>7.9000000000000001E-2</c:v>
                </c:pt>
                <c:pt idx="25837">
                  <c:v>7.9000000000000001E-2</c:v>
                </c:pt>
                <c:pt idx="25838">
                  <c:v>7.8E-2</c:v>
                </c:pt>
                <c:pt idx="25839">
                  <c:v>7.9000000000000001E-2</c:v>
                </c:pt>
                <c:pt idx="25840">
                  <c:v>7.9000000000000001E-2</c:v>
                </c:pt>
                <c:pt idx="25841">
                  <c:v>7.9000000000000001E-2</c:v>
                </c:pt>
                <c:pt idx="25842">
                  <c:v>7.8E-2</c:v>
                </c:pt>
                <c:pt idx="25843">
                  <c:v>7.9000000000000001E-2</c:v>
                </c:pt>
                <c:pt idx="25844">
                  <c:v>7.9000000000000001E-2</c:v>
                </c:pt>
                <c:pt idx="25845">
                  <c:v>8.1000000000000003E-2</c:v>
                </c:pt>
                <c:pt idx="25846">
                  <c:v>7.9000000000000001E-2</c:v>
                </c:pt>
                <c:pt idx="25847">
                  <c:v>7.9000000000000001E-2</c:v>
                </c:pt>
                <c:pt idx="25848">
                  <c:v>7.9000000000000001E-2</c:v>
                </c:pt>
                <c:pt idx="25849">
                  <c:v>7.9000000000000001E-2</c:v>
                </c:pt>
                <c:pt idx="25850">
                  <c:v>7.9000000000000001E-2</c:v>
                </c:pt>
                <c:pt idx="25851">
                  <c:v>7.9000000000000001E-2</c:v>
                </c:pt>
                <c:pt idx="25852">
                  <c:v>7.9000000000000001E-2</c:v>
                </c:pt>
                <c:pt idx="25853">
                  <c:v>7.9000000000000001E-2</c:v>
                </c:pt>
                <c:pt idx="25854">
                  <c:v>7.9000000000000001E-2</c:v>
                </c:pt>
                <c:pt idx="25855">
                  <c:v>7.8E-2</c:v>
                </c:pt>
                <c:pt idx="25856">
                  <c:v>7.8E-2</c:v>
                </c:pt>
                <c:pt idx="25857">
                  <c:v>7.8E-2</c:v>
                </c:pt>
                <c:pt idx="25858">
                  <c:v>7.9000000000000001E-2</c:v>
                </c:pt>
                <c:pt idx="25859">
                  <c:v>7.8E-2</c:v>
                </c:pt>
                <c:pt idx="25860">
                  <c:v>7.8E-2</c:v>
                </c:pt>
                <c:pt idx="25861">
                  <c:v>7.8E-2</c:v>
                </c:pt>
                <c:pt idx="25862">
                  <c:v>7.8E-2</c:v>
                </c:pt>
                <c:pt idx="25863">
                  <c:v>7.8E-2</c:v>
                </c:pt>
                <c:pt idx="25864">
                  <c:v>7.9000000000000001E-2</c:v>
                </c:pt>
                <c:pt idx="25865">
                  <c:v>7.9000000000000001E-2</c:v>
                </c:pt>
                <c:pt idx="25866">
                  <c:v>7.8E-2</c:v>
                </c:pt>
                <c:pt idx="25867">
                  <c:v>7.9000000000000001E-2</c:v>
                </c:pt>
                <c:pt idx="25868">
                  <c:v>7.8E-2</c:v>
                </c:pt>
                <c:pt idx="25869">
                  <c:v>7.9000000000000001E-2</c:v>
                </c:pt>
                <c:pt idx="25870">
                  <c:v>7.8E-2</c:v>
                </c:pt>
                <c:pt idx="25871">
                  <c:v>7.8E-2</c:v>
                </c:pt>
                <c:pt idx="25872">
                  <c:v>7.9000000000000001E-2</c:v>
                </c:pt>
                <c:pt idx="25873">
                  <c:v>7.8E-2</c:v>
                </c:pt>
                <c:pt idx="25874">
                  <c:v>7.8E-2</c:v>
                </c:pt>
                <c:pt idx="25875">
                  <c:v>7.8E-2</c:v>
                </c:pt>
                <c:pt idx="25876">
                  <c:v>7.9000000000000001E-2</c:v>
                </c:pt>
                <c:pt idx="25877">
                  <c:v>7.9000000000000001E-2</c:v>
                </c:pt>
                <c:pt idx="25878">
                  <c:v>7.8E-2</c:v>
                </c:pt>
                <c:pt idx="25879">
                  <c:v>7.9000000000000001E-2</c:v>
                </c:pt>
                <c:pt idx="25880">
                  <c:v>7.9000000000000001E-2</c:v>
                </c:pt>
                <c:pt idx="25881">
                  <c:v>7.9000000000000001E-2</c:v>
                </c:pt>
                <c:pt idx="25882">
                  <c:v>8.1000000000000003E-2</c:v>
                </c:pt>
                <c:pt idx="25883">
                  <c:v>8.1000000000000003E-2</c:v>
                </c:pt>
                <c:pt idx="25884">
                  <c:v>7.9000000000000001E-2</c:v>
                </c:pt>
                <c:pt idx="25885">
                  <c:v>7.9000000000000001E-2</c:v>
                </c:pt>
                <c:pt idx="25886">
                  <c:v>7.8E-2</c:v>
                </c:pt>
                <c:pt idx="25887">
                  <c:v>8.1000000000000003E-2</c:v>
                </c:pt>
                <c:pt idx="25888">
                  <c:v>8.1000000000000003E-2</c:v>
                </c:pt>
                <c:pt idx="25889">
                  <c:v>8.1000000000000003E-2</c:v>
                </c:pt>
                <c:pt idx="25890">
                  <c:v>8.1000000000000003E-2</c:v>
                </c:pt>
                <c:pt idx="25891">
                  <c:v>8.2000000000000003E-2</c:v>
                </c:pt>
                <c:pt idx="25892">
                  <c:v>8.1000000000000003E-2</c:v>
                </c:pt>
                <c:pt idx="25893">
                  <c:v>8.1000000000000003E-2</c:v>
                </c:pt>
                <c:pt idx="25894">
                  <c:v>8.2000000000000003E-2</c:v>
                </c:pt>
                <c:pt idx="25895">
                  <c:v>8.2000000000000003E-2</c:v>
                </c:pt>
                <c:pt idx="25896">
                  <c:v>8.2000000000000003E-2</c:v>
                </c:pt>
                <c:pt idx="25897">
                  <c:v>8.2000000000000003E-2</c:v>
                </c:pt>
                <c:pt idx="25898">
                  <c:v>8.2000000000000003E-2</c:v>
                </c:pt>
                <c:pt idx="25899">
                  <c:v>8.2000000000000003E-2</c:v>
                </c:pt>
                <c:pt idx="25900">
                  <c:v>8.1000000000000003E-2</c:v>
                </c:pt>
                <c:pt idx="25901">
                  <c:v>8.2000000000000003E-2</c:v>
                </c:pt>
                <c:pt idx="25902">
                  <c:v>8.2000000000000003E-2</c:v>
                </c:pt>
                <c:pt idx="25903">
                  <c:v>8.2000000000000003E-2</c:v>
                </c:pt>
                <c:pt idx="25904">
                  <c:v>8.2000000000000003E-2</c:v>
                </c:pt>
                <c:pt idx="25905">
                  <c:v>8.2000000000000003E-2</c:v>
                </c:pt>
                <c:pt idx="25906">
                  <c:v>8.1000000000000003E-2</c:v>
                </c:pt>
                <c:pt idx="25907">
                  <c:v>8.1000000000000003E-2</c:v>
                </c:pt>
                <c:pt idx="25908">
                  <c:v>8.1000000000000003E-2</c:v>
                </c:pt>
                <c:pt idx="25909">
                  <c:v>8.1000000000000003E-2</c:v>
                </c:pt>
                <c:pt idx="25910">
                  <c:v>7.9000000000000001E-2</c:v>
                </c:pt>
                <c:pt idx="25911">
                  <c:v>7.9000000000000001E-2</c:v>
                </c:pt>
                <c:pt idx="25912">
                  <c:v>8.1000000000000003E-2</c:v>
                </c:pt>
                <c:pt idx="25913">
                  <c:v>7.9000000000000001E-2</c:v>
                </c:pt>
                <c:pt idx="25914">
                  <c:v>7.8E-2</c:v>
                </c:pt>
                <c:pt idx="25915">
                  <c:v>7.8E-2</c:v>
                </c:pt>
                <c:pt idx="25916">
                  <c:v>7.9000000000000001E-2</c:v>
                </c:pt>
                <c:pt idx="25917">
                  <c:v>7.8E-2</c:v>
                </c:pt>
                <c:pt idx="25918">
                  <c:v>7.8E-2</c:v>
                </c:pt>
                <c:pt idx="25919">
                  <c:v>7.8E-2</c:v>
                </c:pt>
                <c:pt idx="25920">
                  <c:v>7.9000000000000001E-2</c:v>
                </c:pt>
                <c:pt idx="25921">
                  <c:v>7.8E-2</c:v>
                </c:pt>
                <c:pt idx="25922">
                  <c:v>7.8E-2</c:v>
                </c:pt>
                <c:pt idx="25923">
                  <c:v>7.9000000000000001E-2</c:v>
                </c:pt>
                <c:pt idx="25924">
                  <c:v>7.9000000000000001E-2</c:v>
                </c:pt>
                <c:pt idx="25925">
                  <c:v>7.8E-2</c:v>
                </c:pt>
                <c:pt idx="25926">
                  <c:v>7.8E-2</c:v>
                </c:pt>
                <c:pt idx="25927">
                  <c:v>7.8E-2</c:v>
                </c:pt>
                <c:pt idx="25928">
                  <c:v>7.8E-2</c:v>
                </c:pt>
                <c:pt idx="25929">
                  <c:v>7.8E-2</c:v>
                </c:pt>
                <c:pt idx="25930">
                  <c:v>7.6999999999999999E-2</c:v>
                </c:pt>
                <c:pt idx="25931">
                  <c:v>7.6999999999999999E-2</c:v>
                </c:pt>
                <c:pt idx="25932">
                  <c:v>7.8E-2</c:v>
                </c:pt>
                <c:pt idx="25933">
                  <c:v>7.8E-2</c:v>
                </c:pt>
                <c:pt idx="25934">
                  <c:v>7.6999999999999999E-2</c:v>
                </c:pt>
                <c:pt idx="25935">
                  <c:v>7.8E-2</c:v>
                </c:pt>
                <c:pt idx="25936">
                  <c:v>7.8E-2</c:v>
                </c:pt>
                <c:pt idx="25937">
                  <c:v>7.6999999999999999E-2</c:v>
                </c:pt>
                <c:pt idx="25938">
                  <c:v>7.6999999999999999E-2</c:v>
                </c:pt>
                <c:pt idx="25939">
                  <c:v>7.6999999999999999E-2</c:v>
                </c:pt>
                <c:pt idx="25940">
                  <c:v>7.9000000000000001E-2</c:v>
                </c:pt>
                <c:pt idx="25941">
                  <c:v>7.8E-2</c:v>
                </c:pt>
                <c:pt idx="25942">
                  <c:v>7.9000000000000001E-2</c:v>
                </c:pt>
                <c:pt idx="25943">
                  <c:v>7.9000000000000001E-2</c:v>
                </c:pt>
                <c:pt idx="25944">
                  <c:v>7.9000000000000001E-2</c:v>
                </c:pt>
                <c:pt idx="25945">
                  <c:v>8.1000000000000003E-2</c:v>
                </c:pt>
                <c:pt idx="25946">
                  <c:v>8.2000000000000003E-2</c:v>
                </c:pt>
                <c:pt idx="25947">
                  <c:v>7.9000000000000001E-2</c:v>
                </c:pt>
                <c:pt idx="25948">
                  <c:v>8.2000000000000003E-2</c:v>
                </c:pt>
                <c:pt idx="25949">
                  <c:v>8.1000000000000003E-2</c:v>
                </c:pt>
                <c:pt idx="25950">
                  <c:v>8.1000000000000003E-2</c:v>
                </c:pt>
                <c:pt idx="25951">
                  <c:v>8.1000000000000003E-2</c:v>
                </c:pt>
                <c:pt idx="25952">
                  <c:v>8.1000000000000003E-2</c:v>
                </c:pt>
                <c:pt idx="25953">
                  <c:v>8.1000000000000003E-2</c:v>
                </c:pt>
                <c:pt idx="25954">
                  <c:v>8.1000000000000003E-2</c:v>
                </c:pt>
                <c:pt idx="25955">
                  <c:v>8.1000000000000003E-2</c:v>
                </c:pt>
                <c:pt idx="25956">
                  <c:v>7.9000000000000001E-2</c:v>
                </c:pt>
                <c:pt idx="25957">
                  <c:v>8.1000000000000003E-2</c:v>
                </c:pt>
                <c:pt idx="25958">
                  <c:v>8.1000000000000003E-2</c:v>
                </c:pt>
                <c:pt idx="25959">
                  <c:v>8.2000000000000003E-2</c:v>
                </c:pt>
                <c:pt idx="25960">
                  <c:v>8.2000000000000003E-2</c:v>
                </c:pt>
                <c:pt idx="25961">
                  <c:v>8.1000000000000003E-2</c:v>
                </c:pt>
                <c:pt idx="25962">
                  <c:v>8.2000000000000003E-2</c:v>
                </c:pt>
                <c:pt idx="25963">
                  <c:v>8.1000000000000003E-2</c:v>
                </c:pt>
                <c:pt idx="25964">
                  <c:v>8.1000000000000003E-2</c:v>
                </c:pt>
                <c:pt idx="25965">
                  <c:v>8.1000000000000003E-2</c:v>
                </c:pt>
                <c:pt idx="25966">
                  <c:v>8.1000000000000003E-2</c:v>
                </c:pt>
                <c:pt idx="25967">
                  <c:v>8.1000000000000003E-2</c:v>
                </c:pt>
                <c:pt idx="25968">
                  <c:v>8.1000000000000003E-2</c:v>
                </c:pt>
                <c:pt idx="25969">
                  <c:v>7.9000000000000001E-2</c:v>
                </c:pt>
                <c:pt idx="25970">
                  <c:v>7.9000000000000001E-2</c:v>
                </c:pt>
                <c:pt idx="25971">
                  <c:v>8.1000000000000003E-2</c:v>
                </c:pt>
                <c:pt idx="25972">
                  <c:v>7.9000000000000001E-2</c:v>
                </c:pt>
                <c:pt idx="25973">
                  <c:v>8.1000000000000003E-2</c:v>
                </c:pt>
                <c:pt idx="25974">
                  <c:v>7.9000000000000001E-2</c:v>
                </c:pt>
                <c:pt idx="25975">
                  <c:v>8.1000000000000003E-2</c:v>
                </c:pt>
                <c:pt idx="25976">
                  <c:v>8.1000000000000003E-2</c:v>
                </c:pt>
                <c:pt idx="25977">
                  <c:v>8.1000000000000003E-2</c:v>
                </c:pt>
                <c:pt idx="25978">
                  <c:v>8.1000000000000003E-2</c:v>
                </c:pt>
                <c:pt idx="25979">
                  <c:v>8.2000000000000003E-2</c:v>
                </c:pt>
                <c:pt idx="25980">
                  <c:v>8.2000000000000003E-2</c:v>
                </c:pt>
                <c:pt idx="25981">
                  <c:v>8.1000000000000003E-2</c:v>
                </c:pt>
                <c:pt idx="25982">
                  <c:v>8.1000000000000003E-2</c:v>
                </c:pt>
                <c:pt idx="25983">
                  <c:v>8.1000000000000003E-2</c:v>
                </c:pt>
                <c:pt idx="25984">
                  <c:v>7.9000000000000001E-2</c:v>
                </c:pt>
                <c:pt idx="25985">
                  <c:v>8.1000000000000003E-2</c:v>
                </c:pt>
                <c:pt idx="25986">
                  <c:v>8.1000000000000003E-2</c:v>
                </c:pt>
                <c:pt idx="25987">
                  <c:v>8.1000000000000003E-2</c:v>
                </c:pt>
                <c:pt idx="25988">
                  <c:v>8.2000000000000003E-2</c:v>
                </c:pt>
                <c:pt idx="25989">
                  <c:v>8.1000000000000003E-2</c:v>
                </c:pt>
                <c:pt idx="25990">
                  <c:v>8.1000000000000003E-2</c:v>
                </c:pt>
                <c:pt idx="25991">
                  <c:v>8.1000000000000003E-2</c:v>
                </c:pt>
                <c:pt idx="25992">
                  <c:v>8.1000000000000003E-2</c:v>
                </c:pt>
                <c:pt idx="25993">
                  <c:v>8.1000000000000003E-2</c:v>
                </c:pt>
                <c:pt idx="25994">
                  <c:v>8.1000000000000003E-2</c:v>
                </c:pt>
                <c:pt idx="25995">
                  <c:v>8.1000000000000003E-2</c:v>
                </c:pt>
                <c:pt idx="25996">
                  <c:v>8.1000000000000003E-2</c:v>
                </c:pt>
                <c:pt idx="25997">
                  <c:v>8.1000000000000003E-2</c:v>
                </c:pt>
                <c:pt idx="25998">
                  <c:v>8.1000000000000003E-2</c:v>
                </c:pt>
                <c:pt idx="25999">
                  <c:v>8.1000000000000003E-2</c:v>
                </c:pt>
                <c:pt idx="26000">
                  <c:v>8.1000000000000003E-2</c:v>
                </c:pt>
                <c:pt idx="26001">
                  <c:v>8.1000000000000003E-2</c:v>
                </c:pt>
                <c:pt idx="26002">
                  <c:v>8.1000000000000003E-2</c:v>
                </c:pt>
                <c:pt idx="26003">
                  <c:v>7.9000000000000001E-2</c:v>
                </c:pt>
                <c:pt idx="26004">
                  <c:v>8.1000000000000003E-2</c:v>
                </c:pt>
                <c:pt idx="26005">
                  <c:v>8.1000000000000003E-2</c:v>
                </c:pt>
                <c:pt idx="26006">
                  <c:v>7.9000000000000001E-2</c:v>
                </c:pt>
                <c:pt idx="26007">
                  <c:v>7.9000000000000001E-2</c:v>
                </c:pt>
                <c:pt idx="26008">
                  <c:v>7.9000000000000001E-2</c:v>
                </c:pt>
                <c:pt idx="26009">
                  <c:v>7.9000000000000001E-2</c:v>
                </c:pt>
                <c:pt idx="26010">
                  <c:v>7.9000000000000001E-2</c:v>
                </c:pt>
                <c:pt idx="26011">
                  <c:v>7.9000000000000001E-2</c:v>
                </c:pt>
                <c:pt idx="26012">
                  <c:v>7.9000000000000001E-2</c:v>
                </c:pt>
                <c:pt idx="26013">
                  <c:v>7.9000000000000001E-2</c:v>
                </c:pt>
                <c:pt idx="26014">
                  <c:v>7.9000000000000001E-2</c:v>
                </c:pt>
                <c:pt idx="26015">
                  <c:v>7.9000000000000001E-2</c:v>
                </c:pt>
                <c:pt idx="26016">
                  <c:v>7.9000000000000001E-2</c:v>
                </c:pt>
                <c:pt idx="26017">
                  <c:v>7.8E-2</c:v>
                </c:pt>
                <c:pt idx="26018">
                  <c:v>7.9000000000000001E-2</c:v>
                </c:pt>
                <c:pt idx="26019">
                  <c:v>7.9000000000000001E-2</c:v>
                </c:pt>
                <c:pt idx="26020">
                  <c:v>7.9000000000000001E-2</c:v>
                </c:pt>
                <c:pt idx="26021">
                  <c:v>7.8E-2</c:v>
                </c:pt>
                <c:pt idx="26022">
                  <c:v>7.8E-2</c:v>
                </c:pt>
                <c:pt idx="26023">
                  <c:v>7.8E-2</c:v>
                </c:pt>
                <c:pt idx="26024">
                  <c:v>7.8E-2</c:v>
                </c:pt>
                <c:pt idx="26025">
                  <c:v>7.8E-2</c:v>
                </c:pt>
                <c:pt idx="26026">
                  <c:v>7.9000000000000001E-2</c:v>
                </c:pt>
                <c:pt idx="26027">
                  <c:v>7.9000000000000001E-2</c:v>
                </c:pt>
                <c:pt idx="26028">
                  <c:v>7.9000000000000001E-2</c:v>
                </c:pt>
                <c:pt idx="26029">
                  <c:v>7.9000000000000001E-2</c:v>
                </c:pt>
                <c:pt idx="26030">
                  <c:v>7.8E-2</c:v>
                </c:pt>
                <c:pt idx="26031">
                  <c:v>7.8E-2</c:v>
                </c:pt>
                <c:pt idx="26032">
                  <c:v>7.9000000000000001E-2</c:v>
                </c:pt>
                <c:pt idx="26033">
                  <c:v>7.8E-2</c:v>
                </c:pt>
                <c:pt idx="26034">
                  <c:v>7.8E-2</c:v>
                </c:pt>
                <c:pt idx="26035">
                  <c:v>7.8E-2</c:v>
                </c:pt>
                <c:pt idx="26036">
                  <c:v>7.8E-2</c:v>
                </c:pt>
                <c:pt idx="26037">
                  <c:v>7.9000000000000001E-2</c:v>
                </c:pt>
                <c:pt idx="26038">
                  <c:v>7.8E-2</c:v>
                </c:pt>
                <c:pt idx="26039">
                  <c:v>7.8E-2</c:v>
                </c:pt>
                <c:pt idx="26040">
                  <c:v>7.6999999999999999E-2</c:v>
                </c:pt>
                <c:pt idx="26041">
                  <c:v>7.6999999999999999E-2</c:v>
                </c:pt>
                <c:pt idx="26042">
                  <c:v>7.6999999999999999E-2</c:v>
                </c:pt>
                <c:pt idx="26043">
                  <c:v>7.8E-2</c:v>
                </c:pt>
                <c:pt idx="26044">
                  <c:v>7.6999999999999999E-2</c:v>
                </c:pt>
                <c:pt idx="26045">
                  <c:v>7.6999999999999999E-2</c:v>
                </c:pt>
                <c:pt idx="26046">
                  <c:v>7.6999999999999999E-2</c:v>
                </c:pt>
                <c:pt idx="26047">
                  <c:v>7.8E-2</c:v>
                </c:pt>
                <c:pt idx="26048">
                  <c:v>7.8E-2</c:v>
                </c:pt>
                <c:pt idx="26049">
                  <c:v>7.9000000000000001E-2</c:v>
                </c:pt>
                <c:pt idx="26050">
                  <c:v>7.9000000000000001E-2</c:v>
                </c:pt>
                <c:pt idx="26051">
                  <c:v>7.9000000000000001E-2</c:v>
                </c:pt>
                <c:pt idx="26052">
                  <c:v>7.8E-2</c:v>
                </c:pt>
                <c:pt idx="26053">
                  <c:v>7.8E-2</c:v>
                </c:pt>
                <c:pt idx="26054">
                  <c:v>7.9000000000000001E-2</c:v>
                </c:pt>
                <c:pt idx="26055">
                  <c:v>7.9000000000000001E-2</c:v>
                </c:pt>
                <c:pt idx="26056">
                  <c:v>7.9000000000000001E-2</c:v>
                </c:pt>
                <c:pt idx="26057">
                  <c:v>8.1000000000000003E-2</c:v>
                </c:pt>
                <c:pt idx="26058">
                  <c:v>8.1000000000000003E-2</c:v>
                </c:pt>
                <c:pt idx="26059">
                  <c:v>8.1000000000000003E-2</c:v>
                </c:pt>
                <c:pt idx="26060">
                  <c:v>8.1000000000000003E-2</c:v>
                </c:pt>
                <c:pt idx="26061">
                  <c:v>8.1000000000000003E-2</c:v>
                </c:pt>
                <c:pt idx="26062">
                  <c:v>8.1000000000000003E-2</c:v>
                </c:pt>
                <c:pt idx="26063">
                  <c:v>7.9000000000000001E-2</c:v>
                </c:pt>
                <c:pt idx="26064">
                  <c:v>8.1000000000000003E-2</c:v>
                </c:pt>
                <c:pt idx="26065">
                  <c:v>8.1000000000000003E-2</c:v>
                </c:pt>
                <c:pt idx="26066">
                  <c:v>8.1000000000000003E-2</c:v>
                </c:pt>
                <c:pt idx="26067">
                  <c:v>8.1000000000000003E-2</c:v>
                </c:pt>
                <c:pt idx="26068">
                  <c:v>7.9000000000000001E-2</c:v>
                </c:pt>
                <c:pt idx="26069">
                  <c:v>8.1000000000000003E-2</c:v>
                </c:pt>
                <c:pt idx="26070">
                  <c:v>8.1000000000000003E-2</c:v>
                </c:pt>
                <c:pt idx="26071">
                  <c:v>7.9000000000000001E-2</c:v>
                </c:pt>
                <c:pt idx="26072">
                  <c:v>7.9000000000000001E-2</c:v>
                </c:pt>
                <c:pt idx="26073">
                  <c:v>8.1000000000000003E-2</c:v>
                </c:pt>
                <c:pt idx="26074">
                  <c:v>8.1000000000000003E-2</c:v>
                </c:pt>
                <c:pt idx="26075">
                  <c:v>8.1000000000000003E-2</c:v>
                </c:pt>
                <c:pt idx="26076">
                  <c:v>7.9000000000000001E-2</c:v>
                </c:pt>
                <c:pt idx="26077">
                  <c:v>7.9000000000000001E-2</c:v>
                </c:pt>
                <c:pt idx="26078">
                  <c:v>8.1000000000000003E-2</c:v>
                </c:pt>
                <c:pt idx="26079">
                  <c:v>7.9000000000000001E-2</c:v>
                </c:pt>
                <c:pt idx="26080">
                  <c:v>8.1000000000000003E-2</c:v>
                </c:pt>
                <c:pt idx="26081">
                  <c:v>8.1000000000000003E-2</c:v>
                </c:pt>
                <c:pt idx="26082">
                  <c:v>7.9000000000000001E-2</c:v>
                </c:pt>
                <c:pt idx="26083">
                  <c:v>7.9000000000000001E-2</c:v>
                </c:pt>
                <c:pt idx="26084">
                  <c:v>7.9000000000000001E-2</c:v>
                </c:pt>
                <c:pt idx="26085">
                  <c:v>8.1000000000000003E-2</c:v>
                </c:pt>
                <c:pt idx="26086">
                  <c:v>7.9000000000000001E-2</c:v>
                </c:pt>
                <c:pt idx="26087">
                  <c:v>7.9000000000000001E-2</c:v>
                </c:pt>
                <c:pt idx="26088">
                  <c:v>7.9000000000000001E-2</c:v>
                </c:pt>
                <c:pt idx="26089">
                  <c:v>7.9000000000000001E-2</c:v>
                </c:pt>
                <c:pt idx="26090">
                  <c:v>7.9000000000000001E-2</c:v>
                </c:pt>
                <c:pt idx="26091">
                  <c:v>7.8E-2</c:v>
                </c:pt>
                <c:pt idx="26092">
                  <c:v>7.9000000000000001E-2</c:v>
                </c:pt>
                <c:pt idx="26093">
                  <c:v>7.8E-2</c:v>
                </c:pt>
                <c:pt idx="26094">
                  <c:v>7.8E-2</c:v>
                </c:pt>
                <c:pt idx="26095">
                  <c:v>7.8E-2</c:v>
                </c:pt>
                <c:pt idx="26096">
                  <c:v>7.8E-2</c:v>
                </c:pt>
                <c:pt idx="26097">
                  <c:v>7.8E-2</c:v>
                </c:pt>
                <c:pt idx="26098">
                  <c:v>7.8E-2</c:v>
                </c:pt>
                <c:pt idx="26099">
                  <c:v>7.8E-2</c:v>
                </c:pt>
                <c:pt idx="26100">
                  <c:v>7.8E-2</c:v>
                </c:pt>
                <c:pt idx="26101">
                  <c:v>7.6999999999999999E-2</c:v>
                </c:pt>
                <c:pt idx="26102">
                  <c:v>7.8E-2</c:v>
                </c:pt>
                <c:pt idx="26103">
                  <c:v>7.6999999999999999E-2</c:v>
                </c:pt>
                <c:pt idx="26104">
                  <c:v>7.8E-2</c:v>
                </c:pt>
                <c:pt idx="26105">
                  <c:v>7.8E-2</c:v>
                </c:pt>
                <c:pt idx="26106">
                  <c:v>7.6999999999999999E-2</c:v>
                </c:pt>
                <c:pt idx="26107">
                  <c:v>7.8E-2</c:v>
                </c:pt>
                <c:pt idx="26108">
                  <c:v>7.8E-2</c:v>
                </c:pt>
                <c:pt idx="26109">
                  <c:v>7.6999999999999999E-2</c:v>
                </c:pt>
                <c:pt idx="26110">
                  <c:v>7.6999999999999999E-2</c:v>
                </c:pt>
                <c:pt idx="26111">
                  <c:v>7.6999999999999999E-2</c:v>
                </c:pt>
                <c:pt idx="26112">
                  <c:v>7.6999999999999999E-2</c:v>
                </c:pt>
                <c:pt idx="26113">
                  <c:v>7.6999999999999999E-2</c:v>
                </c:pt>
                <c:pt idx="26114">
                  <c:v>7.5999999999999998E-2</c:v>
                </c:pt>
                <c:pt idx="26115">
                  <c:v>7.6999999999999999E-2</c:v>
                </c:pt>
                <c:pt idx="26116">
                  <c:v>7.6999999999999999E-2</c:v>
                </c:pt>
                <c:pt idx="26117">
                  <c:v>7.6999999999999999E-2</c:v>
                </c:pt>
                <c:pt idx="26118">
                  <c:v>7.6999999999999999E-2</c:v>
                </c:pt>
                <c:pt idx="26119">
                  <c:v>7.6999999999999999E-2</c:v>
                </c:pt>
                <c:pt idx="26120">
                  <c:v>7.6999999999999999E-2</c:v>
                </c:pt>
                <c:pt idx="26121">
                  <c:v>7.5999999999999998E-2</c:v>
                </c:pt>
                <c:pt idx="26122">
                  <c:v>7.6999999999999999E-2</c:v>
                </c:pt>
                <c:pt idx="26123">
                  <c:v>7.6999999999999999E-2</c:v>
                </c:pt>
                <c:pt idx="26124">
                  <c:v>7.5999999999999998E-2</c:v>
                </c:pt>
                <c:pt idx="26125">
                  <c:v>7.5999999999999998E-2</c:v>
                </c:pt>
                <c:pt idx="26126">
                  <c:v>7.5999999999999998E-2</c:v>
                </c:pt>
                <c:pt idx="26127">
                  <c:v>7.5999999999999998E-2</c:v>
                </c:pt>
                <c:pt idx="26128">
                  <c:v>7.4999999999999997E-2</c:v>
                </c:pt>
                <c:pt idx="26129">
                  <c:v>7.6999999999999999E-2</c:v>
                </c:pt>
                <c:pt idx="26130">
                  <c:v>7.5999999999999998E-2</c:v>
                </c:pt>
                <c:pt idx="26131">
                  <c:v>7.5999999999999998E-2</c:v>
                </c:pt>
                <c:pt idx="26132">
                  <c:v>7.5999999999999998E-2</c:v>
                </c:pt>
                <c:pt idx="26133">
                  <c:v>7.5999999999999998E-2</c:v>
                </c:pt>
                <c:pt idx="26134">
                  <c:v>7.5999999999999998E-2</c:v>
                </c:pt>
                <c:pt idx="26135">
                  <c:v>7.5999999999999998E-2</c:v>
                </c:pt>
                <c:pt idx="26136">
                  <c:v>7.4999999999999997E-2</c:v>
                </c:pt>
                <c:pt idx="26137">
                  <c:v>7.5999999999999998E-2</c:v>
                </c:pt>
                <c:pt idx="26138">
                  <c:v>7.5999999999999998E-2</c:v>
                </c:pt>
                <c:pt idx="26139">
                  <c:v>7.5999999999999998E-2</c:v>
                </c:pt>
                <c:pt idx="26140">
                  <c:v>7.5999999999999998E-2</c:v>
                </c:pt>
                <c:pt idx="26141">
                  <c:v>7.6999999999999999E-2</c:v>
                </c:pt>
                <c:pt idx="26142">
                  <c:v>7.6999999999999999E-2</c:v>
                </c:pt>
                <c:pt idx="26143">
                  <c:v>7.8E-2</c:v>
                </c:pt>
                <c:pt idx="26144">
                  <c:v>7.8E-2</c:v>
                </c:pt>
                <c:pt idx="26145">
                  <c:v>7.6999999999999999E-2</c:v>
                </c:pt>
                <c:pt idx="26146">
                  <c:v>7.6999999999999999E-2</c:v>
                </c:pt>
                <c:pt idx="26147">
                  <c:v>7.8E-2</c:v>
                </c:pt>
                <c:pt idx="26148">
                  <c:v>7.8E-2</c:v>
                </c:pt>
                <c:pt idx="26149">
                  <c:v>7.9000000000000001E-2</c:v>
                </c:pt>
                <c:pt idx="26150">
                  <c:v>7.9000000000000001E-2</c:v>
                </c:pt>
                <c:pt idx="26151">
                  <c:v>7.9000000000000001E-2</c:v>
                </c:pt>
                <c:pt idx="26152">
                  <c:v>7.9000000000000001E-2</c:v>
                </c:pt>
                <c:pt idx="26153">
                  <c:v>7.9000000000000001E-2</c:v>
                </c:pt>
                <c:pt idx="26154">
                  <c:v>7.9000000000000001E-2</c:v>
                </c:pt>
                <c:pt idx="26155">
                  <c:v>7.9000000000000001E-2</c:v>
                </c:pt>
                <c:pt idx="26156">
                  <c:v>7.9000000000000001E-2</c:v>
                </c:pt>
                <c:pt idx="26157">
                  <c:v>7.9000000000000001E-2</c:v>
                </c:pt>
                <c:pt idx="26158">
                  <c:v>7.9000000000000001E-2</c:v>
                </c:pt>
                <c:pt idx="26159">
                  <c:v>8.1000000000000003E-2</c:v>
                </c:pt>
                <c:pt idx="26160">
                  <c:v>7.9000000000000001E-2</c:v>
                </c:pt>
                <c:pt idx="26161">
                  <c:v>7.9000000000000001E-2</c:v>
                </c:pt>
                <c:pt idx="26162">
                  <c:v>8.1000000000000003E-2</c:v>
                </c:pt>
                <c:pt idx="26163">
                  <c:v>7.9000000000000001E-2</c:v>
                </c:pt>
                <c:pt idx="26164">
                  <c:v>8.1000000000000003E-2</c:v>
                </c:pt>
                <c:pt idx="26165">
                  <c:v>7.9000000000000001E-2</c:v>
                </c:pt>
                <c:pt idx="26166">
                  <c:v>7.9000000000000001E-2</c:v>
                </c:pt>
                <c:pt idx="26167">
                  <c:v>8.1000000000000003E-2</c:v>
                </c:pt>
                <c:pt idx="26168">
                  <c:v>8.1000000000000003E-2</c:v>
                </c:pt>
                <c:pt idx="26169">
                  <c:v>8.1000000000000003E-2</c:v>
                </c:pt>
                <c:pt idx="26170">
                  <c:v>7.9000000000000001E-2</c:v>
                </c:pt>
                <c:pt idx="26171">
                  <c:v>7.9000000000000001E-2</c:v>
                </c:pt>
                <c:pt idx="26172">
                  <c:v>7.9000000000000001E-2</c:v>
                </c:pt>
                <c:pt idx="26173">
                  <c:v>7.9000000000000001E-2</c:v>
                </c:pt>
                <c:pt idx="26174">
                  <c:v>8.1000000000000003E-2</c:v>
                </c:pt>
                <c:pt idx="26175">
                  <c:v>7.9000000000000001E-2</c:v>
                </c:pt>
                <c:pt idx="26176">
                  <c:v>8.1000000000000003E-2</c:v>
                </c:pt>
                <c:pt idx="26177">
                  <c:v>7.9000000000000001E-2</c:v>
                </c:pt>
                <c:pt idx="26178">
                  <c:v>7.9000000000000001E-2</c:v>
                </c:pt>
                <c:pt idx="26179">
                  <c:v>8.1000000000000003E-2</c:v>
                </c:pt>
                <c:pt idx="26180">
                  <c:v>7.9000000000000001E-2</c:v>
                </c:pt>
                <c:pt idx="26181">
                  <c:v>7.9000000000000001E-2</c:v>
                </c:pt>
                <c:pt idx="26182">
                  <c:v>8.1000000000000003E-2</c:v>
                </c:pt>
                <c:pt idx="26183">
                  <c:v>8.1000000000000003E-2</c:v>
                </c:pt>
                <c:pt idx="26184">
                  <c:v>8.1000000000000003E-2</c:v>
                </c:pt>
                <c:pt idx="26185">
                  <c:v>7.9000000000000001E-2</c:v>
                </c:pt>
                <c:pt idx="26186">
                  <c:v>7.9000000000000001E-2</c:v>
                </c:pt>
                <c:pt idx="26187">
                  <c:v>7.9000000000000001E-2</c:v>
                </c:pt>
                <c:pt idx="26188">
                  <c:v>8.1000000000000003E-2</c:v>
                </c:pt>
                <c:pt idx="26189">
                  <c:v>7.9000000000000001E-2</c:v>
                </c:pt>
                <c:pt idx="26190">
                  <c:v>7.9000000000000001E-2</c:v>
                </c:pt>
                <c:pt idx="26191">
                  <c:v>8.1000000000000003E-2</c:v>
                </c:pt>
                <c:pt idx="26192">
                  <c:v>7.9000000000000001E-2</c:v>
                </c:pt>
                <c:pt idx="26193">
                  <c:v>7.9000000000000001E-2</c:v>
                </c:pt>
                <c:pt idx="26194">
                  <c:v>7.9000000000000001E-2</c:v>
                </c:pt>
                <c:pt idx="26195">
                  <c:v>7.9000000000000001E-2</c:v>
                </c:pt>
                <c:pt idx="26196">
                  <c:v>7.9000000000000001E-2</c:v>
                </c:pt>
                <c:pt idx="26197">
                  <c:v>7.9000000000000001E-2</c:v>
                </c:pt>
                <c:pt idx="26198">
                  <c:v>7.9000000000000001E-2</c:v>
                </c:pt>
                <c:pt idx="26199">
                  <c:v>7.9000000000000001E-2</c:v>
                </c:pt>
                <c:pt idx="26200">
                  <c:v>7.9000000000000001E-2</c:v>
                </c:pt>
                <c:pt idx="26201">
                  <c:v>7.9000000000000001E-2</c:v>
                </c:pt>
                <c:pt idx="26202">
                  <c:v>7.8E-2</c:v>
                </c:pt>
                <c:pt idx="26203">
                  <c:v>7.9000000000000001E-2</c:v>
                </c:pt>
                <c:pt idx="26204">
                  <c:v>7.9000000000000001E-2</c:v>
                </c:pt>
                <c:pt idx="26205">
                  <c:v>7.8E-2</c:v>
                </c:pt>
                <c:pt idx="26206">
                  <c:v>7.9000000000000001E-2</c:v>
                </c:pt>
                <c:pt idx="26207">
                  <c:v>7.8E-2</c:v>
                </c:pt>
                <c:pt idx="26208">
                  <c:v>7.8E-2</c:v>
                </c:pt>
                <c:pt idx="26209">
                  <c:v>7.8E-2</c:v>
                </c:pt>
                <c:pt idx="26210">
                  <c:v>7.8E-2</c:v>
                </c:pt>
                <c:pt idx="26211">
                  <c:v>7.8E-2</c:v>
                </c:pt>
                <c:pt idx="26212">
                  <c:v>7.8E-2</c:v>
                </c:pt>
                <c:pt idx="26213">
                  <c:v>7.8E-2</c:v>
                </c:pt>
                <c:pt idx="26214">
                  <c:v>7.8E-2</c:v>
                </c:pt>
                <c:pt idx="26215">
                  <c:v>7.9000000000000001E-2</c:v>
                </c:pt>
                <c:pt idx="26216">
                  <c:v>7.8E-2</c:v>
                </c:pt>
                <c:pt idx="26217">
                  <c:v>7.9000000000000001E-2</c:v>
                </c:pt>
                <c:pt idx="26218">
                  <c:v>7.8E-2</c:v>
                </c:pt>
                <c:pt idx="26219">
                  <c:v>7.8E-2</c:v>
                </c:pt>
                <c:pt idx="26220">
                  <c:v>7.8E-2</c:v>
                </c:pt>
                <c:pt idx="26221">
                  <c:v>7.8E-2</c:v>
                </c:pt>
                <c:pt idx="26222">
                  <c:v>7.6999999999999999E-2</c:v>
                </c:pt>
                <c:pt idx="26223">
                  <c:v>7.6999999999999999E-2</c:v>
                </c:pt>
                <c:pt idx="26224">
                  <c:v>7.8E-2</c:v>
                </c:pt>
                <c:pt idx="26225">
                  <c:v>7.8E-2</c:v>
                </c:pt>
                <c:pt idx="26226">
                  <c:v>7.6999999999999999E-2</c:v>
                </c:pt>
                <c:pt idx="26227">
                  <c:v>7.8E-2</c:v>
                </c:pt>
                <c:pt idx="26228">
                  <c:v>7.8E-2</c:v>
                </c:pt>
                <c:pt idx="26229">
                  <c:v>7.6999999999999999E-2</c:v>
                </c:pt>
                <c:pt idx="26230">
                  <c:v>7.6999999999999999E-2</c:v>
                </c:pt>
                <c:pt idx="26231">
                  <c:v>7.8E-2</c:v>
                </c:pt>
                <c:pt idx="26232">
                  <c:v>7.6999999999999999E-2</c:v>
                </c:pt>
                <c:pt idx="26233">
                  <c:v>7.8E-2</c:v>
                </c:pt>
                <c:pt idx="26234">
                  <c:v>7.8E-2</c:v>
                </c:pt>
                <c:pt idx="26235">
                  <c:v>7.8E-2</c:v>
                </c:pt>
                <c:pt idx="26236">
                  <c:v>7.8E-2</c:v>
                </c:pt>
                <c:pt idx="26237">
                  <c:v>7.8E-2</c:v>
                </c:pt>
                <c:pt idx="26238">
                  <c:v>7.6999999999999999E-2</c:v>
                </c:pt>
                <c:pt idx="26239">
                  <c:v>7.8E-2</c:v>
                </c:pt>
                <c:pt idx="26240">
                  <c:v>7.6999999999999999E-2</c:v>
                </c:pt>
                <c:pt idx="26241">
                  <c:v>7.8E-2</c:v>
                </c:pt>
                <c:pt idx="26242">
                  <c:v>7.8E-2</c:v>
                </c:pt>
                <c:pt idx="26243">
                  <c:v>7.6999999999999999E-2</c:v>
                </c:pt>
                <c:pt idx="26244">
                  <c:v>7.6999999999999999E-2</c:v>
                </c:pt>
                <c:pt idx="26245">
                  <c:v>7.8E-2</c:v>
                </c:pt>
                <c:pt idx="26246">
                  <c:v>7.6999999999999999E-2</c:v>
                </c:pt>
                <c:pt idx="26247">
                  <c:v>7.8E-2</c:v>
                </c:pt>
                <c:pt idx="26248">
                  <c:v>7.6999999999999999E-2</c:v>
                </c:pt>
                <c:pt idx="26249">
                  <c:v>7.6999999999999999E-2</c:v>
                </c:pt>
                <c:pt idx="26250">
                  <c:v>7.6999999999999999E-2</c:v>
                </c:pt>
                <c:pt idx="26251">
                  <c:v>7.6999999999999999E-2</c:v>
                </c:pt>
                <c:pt idx="26252">
                  <c:v>7.6999999999999999E-2</c:v>
                </c:pt>
                <c:pt idx="26253">
                  <c:v>7.6999999999999999E-2</c:v>
                </c:pt>
                <c:pt idx="26254">
                  <c:v>7.6999999999999999E-2</c:v>
                </c:pt>
                <c:pt idx="26255">
                  <c:v>7.5999999999999998E-2</c:v>
                </c:pt>
                <c:pt idx="26256">
                  <c:v>7.5999999999999998E-2</c:v>
                </c:pt>
                <c:pt idx="26257">
                  <c:v>7.5999999999999998E-2</c:v>
                </c:pt>
                <c:pt idx="26258">
                  <c:v>7.6999999999999999E-2</c:v>
                </c:pt>
                <c:pt idx="26259">
                  <c:v>7.5999999999999998E-2</c:v>
                </c:pt>
                <c:pt idx="26260">
                  <c:v>7.5999999999999998E-2</c:v>
                </c:pt>
                <c:pt idx="26261">
                  <c:v>7.5999999999999998E-2</c:v>
                </c:pt>
                <c:pt idx="26262">
                  <c:v>7.4999999999999997E-2</c:v>
                </c:pt>
                <c:pt idx="26263">
                  <c:v>7.5999999999999998E-2</c:v>
                </c:pt>
                <c:pt idx="26264">
                  <c:v>7.5999999999999998E-2</c:v>
                </c:pt>
                <c:pt idx="26265">
                  <c:v>7.4999999999999997E-2</c:v>
                </c:pt>
                <c:pt idx="26266">
                  <c:v>7.4999999999999997E-2</c:v>
                </c:pt>
                <c:pt idx="26267">
                  <c:v>7.4999999999999997E-2</c:v>
                </c:pt>
                <c:pt idx="26268">
                  <c:v>7.5999999999999998E-2</c:v>
                </c:pt>
                <c:pt idx="26269">
                  <c:v>7.5999999999999998E-2</c:v>
                </c:pt>
                <c:pt idx="26270">
                  <c:v>7.5999999999999998E-2</c:v>
                </c:pt>
                <c:pt idx="26271">
                  <c:v>7.5999999999999998E-2</c:v>
                </c:pt>
                <c:pt idx="26272">
                  <c:v>7.4999999999999997E-2</c:v>
                </c:pt>
                <c:pt idx="26273">
                  <c:v>7.5999999999999998E-2</c:v>
                </c:pt>
                <c:pt idx="26274">
                  <c:v>7.5999999999999998E-2</c:v>
                </c:pt>
                <c:pt idx="26275">
                  <c:v>7.6999999999999999E-2</c:v>
                </c:pt>
                <c:pt idx="26276">
                  <c:v>7.6999999999999999E-2</c:v>
                </c:pt>
                <c:pt idx="26277">
                  <c:v>7.6999999999999999E-2</c:v>
                </c:pt>
                <c:pt idx="26278">
                  <c:v>7.6999999999999999E-2</c:v>
                </c:pt>
                <c:pt idx="26279">
                  <c:v>7.6999999999999999E-2</c:v>
                </c:pt>
                <c:pt idx="26280">
                  <c:v>7.8E-2</c:v>
                </c:pt>
                <c:pt idx="26281">
                  <c:v>7.8E-2</c:v>
                </c:pt>
                <c:pt idx="26282">
                  <c:v>7.8E-2</c:v>
                </c:pt>
                <c:pt idx="26283">
                  <c:v>7.8E-2</c:v>
                </c:pt>
                <c:pt idx="26284">
                  <c:v>7.6999999999999999E-2</c:v>
                </c:pt>
                <c:pt idx="26285">
                  <c:v>7.8E-2</c:v>
                </c:pt>
                <c:pt idx="26286">
                  <c:v>7.8E-2</c:v>
                </c:pt>
                <c:pt idx="26287">
                  <c:v>7.6999999999999999E-2</c:v>
                </c:pt>
                <c:pt idx="26288">
                  <c:v>7.8E-2</c:v>
                </c:pt>
                <c:pt idx="26289">
                  <c:v>7.9000000000000001E-2</c:v>
                </c:pt>
                <c:pt idx="26290">
                  <c:v>7.9000000000000001E-2</c:v>
                </c:pt>
                <c:pt idx="26291">
                  <c:v>7.9000000000000001E-2</c:v>
                </c:pt>
                <c:pt idx="26292">
                  <c:v>7.9000000000000001E-2</c:v>
                </c:pt>
                <c:pt idx="26293">
                  <c:v>7.8E-2</c:v>
                </c:pt>
                <c:pt idx="26294">
                  <c:v>7.9000000000000001E-2</c:v>
                </c:pt>
                <c:pt idx="26295">
                  <c:v>7.9000000000000001E-2</c:v>
                </c:pt>
                <c:pt idx="26296">
                  <c:v>7.9000000000000001E-2</c:v>
                </c:pt>
                <c:pt idx="26297">
                  <c:v>8.1000000000000003E-2</c:v>
                </c:pt>
                <c:pt idx="26298">
                  <c:v>8.1000000000000003E-2</c:v>
                </c:pt>
                <c:pt idx="26299">
                  <c:v>7.9000000000000001E-2</c:v>
                </c:pt>
                <c:pt idx="26300">
                  <c:v>8.1000000000000003E-2</c:v>
                </c:pt>
                <c:pt idx="26301">
                  <c:v>8.1000000000000003E-2</c:v>
                </c:pt>
                <c:pt idx="26302">
                  <c:v>7.9000000000000001E-2</c:v>
                </c:pt>
                <c:pt idx="26303">
                  <c:v>7.9000000000000001E-2</c:v>
                </c:pt>
                <c:pt idx="26304">
                  <c:v>8.1000000000000003E-2</c:v>
                </c:pt>
                <c:pt idx="26305">
                  <c:v>8.1000000000000003E-2</c:v>
                </c:pt>
                <c:pt idx="26306">
                  <c:v>8.2000000000000003E-2</c:v>
                </c:pt>
                <c:pt idx="26307">
                  <c:v>8.1000000000000003E-2</c:v>
                </c:pt>
                <c:pt idx="26308">
                  <c:v>8.1000000000000003E-2</c:v>
                </c:pt>
                <c:pt idx="26309">
                  <c:v>8.1000000000000003E-2</c:v>
                </c:pt>
                <c:pt idx="26310">
                  <c:v>8.2000000000000003E-2</c:v>
                </c:pt>
                <c:pt idx="26311">
                  <c:v>8.2000000000000003E-2</c:v>
                </c:pt>
                <c:pt idx="26312">
                  <c:v>8.2000000000000003E-2</c:v>
                </c:pt>
                <c:pt idx="26313">
                  <c:v>8.1000000000000003E-2</c:v>
                </c:pt>
                <c:pt idx="26314">
                  <c:v>8.1000000000000003E-2</c:v>
                </c:pt>
                <c:pt idx="26315">
                  <c:v>8.1000000000000003E-2</c:v>
                </c:pt>
                <c:pt idx="26316">
                  <c:v>8.1000000000000003E-2</c:v>
                </c:pt>
                <c:pt idx="26317">
                  <c:v>8.2000000000000003E-2</c:v>
                </c:pt>
                <c:pt idx="26318">
                  <c:v>8.2000000000000003E-2</c:v>
                </c:pt>
                <c:pt idx="26319">
                  <c:v>8.2000000000000003E-2</c:v>
                </c:pt>
                <c:pt idx="26320">
                  <c:v>8.2000000000000003E-2</c:v>
                </c:pt>
                <c:pt idx="26321">
                  <c:v>8.2000000000000003E-2</c:v>
                </c:pt>
                <c:pt idx="26322">
                  <c:v>8.2000000000000003E-2</c:v>
                </c:pt>
                <c:pt idx="26323">
                  <c:v>8.1000000000000003E-2</c:v>
                </c:pt>
                <c:pt idx="26324">
                  <c:v>8.2000000000000003E-2</c:v>
                </c:pt>
                <c:pt idx="26325">
                  <c:v>8.2000000000000003E-2</c:v>
                </c:pt>
                <c:pt idx="26326">
                  <c:v>8.1000000000000003E-2</c:v>
                </c:pt>
                <c:pt idx="26327">
                  <c:v>8.1000000000000003E-2</c:v>
                </c:pt>
                <c:pt idx="26328">
                  <c:v>8.1000000000000003E-2</c:v>
                </c:pt>
                <c:pt idx="26329">
                  <c:v>8.2000000000000003E-2</c:v>
                </c:pt>
                <c:pt idx="26330">
                  <c:v>8.1000000000000003E-2</c:v>
                </c:pt>
                <c:pt idx="26331">
                  <c:v>8.1000000000000003E-2</c:v>
                </c:pt>
                <c:pt idx="26332">
                  <c:v>7.8E-2</c:v>
                </c:pt>
                <c:pt idx="26333">
                  <c:v>7.8E-2</c:v>
                </c:pt>
                <c:pt idx="26334">
                  <c:v>7.9000000000000001E-2</c:v>
                </c:pt>
                <c:pt idx="26335">
                  <c:v>7.9000000000000001E-2</c:v>
                </c:pt>
                <c:pt idx="26336">
                  <c:v>7.9000000000000001E-2</c:v>
                </c:pt>
                <c:pt idx="26337">
                  <c:v>7.9000000000000001E-2</c:v>
                </c:pt>
                <c:pt idx="26338">
                  <c:v>7.9000000000000001E-2</c:v>
                </c:pt>
                <c:pt idx="26339">
                  <c:v>7.9000000000000001E-2</c:v>
                </c:pt>
                <c:pt idx="26340">
                  <c:v>7.9000000000000001E-2</c:v>
                </c:pt>
                <c:pt idx="26341">
                  <c:v>8.1000000000000003E-2</c:v>
                </c:pt>
                <c:pt idx="26342">
                  <c:v>8.1000000000000003E-2</c:v>
                </c:pt>
                <c:pt idx="26343">
                  <c:v>8.1000000000000003E-2</c:v>
                </c:pt>
                <c:pt idx="26344">
                  <c:v>7.9000000000000001E-2</c:v>
                </c:pt>
                <c:pt idx="26345">
                  <c:v>7.9000000000000001E-2</c:v>
                </c:pt>
                <c:pt idx="26346">
                  <c:v>7.8E-2</c:v>
                </c:pt>
                <c:pt idx="26347">
                  <c:v>7.9000000000000001E-2</c:v>
                </c:pt>
                <c:pt idx="26348">
                  <c:v>7.8E-2</c:v>
                </c:pt>
                <c:pt idx="26349">
                  <c:v>7.8E-2</c:v>
                </c:pt>
                <c:pt idx="26350">
                  <c:v>7.6999999999999999E-2</c:v>
                </c:pt>
                <c:pt idx="26351">
                  <c:v>7.9000000000000001E-2</c:v>
                </c:pt>
                <c:pt idx="26352">
                  <c:v>7.9000000000000001E-2</c:v>
                </c:pt>
                <c:pt idx="26353">
                  <c:v>7.9000000000000001E-2</c:v>
                </c:pt>
                <c:pt idx="26354">
                  <c:v>7.9000000000000001E-2</c:v>
                </c:pt>
                <c:pt idx="26355">
                  <c:v>7.9000000000000001E-2</c:v>
                </c:pt>
                <c:pt idx="26356">
                  <c:v>7.9000000000000001E-2</c:v>
                </c:pt>
                <c:pt idx="26357">
                  <c:v>7.9000000000000001E-2</c:v>
                </c:pt>
                <c:pt idx="26358">
                  <c:v>7.9000000000000001E-2</c:v>
                </c:pt>
                <c:pt idx="26359">
                  <c:v>7.8E-2</c:v>
                </c:pt>
                <c:pt idx="26360">
                  <c:v>7.9000000000000001E-2</c:v>
                </c:pt>
                <c:pt idx="26361">
                  <c:v>8.1000000000000003E-2</c:v>
                </c:pt>
                <c:pt idx="26362">
                  <c:v>7.9000000000000001E-2</c:v>
                </c:pt>
                <c:pt idx="26363">
                  <c:v>7.8E-2</c:v>
                </c:pt>
                <c:pt idx="26364">
                  <c:v>7.9000000000000001E-2</c:v>
                </c:pt>
                <c:pt idx="26365">
                  <c:v>7.9000000000000001E-2</c:v>
                </c:pt>
                <c:pt idx="26366">
                  <c:v>7.9000000000000001E-2</c:v>
                </c:pt>
                <c:pt idx="26367">
                  <c:v>7.9000000000000001E-2</c:v>
                </c:pt>
                <c:pt idx="26368">
                  <c:v>7.8E-2</c:v>
                </c:pt>
                <c:pt idx="26369">
                  <c:v>7.9000000000000001E-2</c:v>
                </c:pt>
                <c:pt idx="26370">
                  <c:v>7.9000000000000001E-2</c:v>
                </c:pt>
                <c:pt idx="26371">
                  <c:v>7.9000000000000001E-2</c:v>
                </c:pt>
                <c:pt idx="26372">
                  <c:v>7.9000000000000001E-2</c:v>
                </c:pt>
                <c:pt idx="26373">
                  <c:v>7.8E-2</c:v>
                </c:pt>
                <c:pt idx="26374">
                  <c:v>7.8E-2</c:v>
                </c:pt>
                <c:pt idx="26375">
                  <c:v>7.9000000000000001E-2</c:v>
                </c:pt>
                <c:pt idx="26376">
                  <c:v>7.8E-2</c:v>
                </c:pt>
                <c:pt idx="26377">
                  <c:v>7.9000000000000001E-2</c:v>
                </c:pt>
                <c:pt idx="26378">
                  <c:v>7.9000000000000001E-2</c:v>
                </c:pt>
                <c:pt idx="26379">
                  <c:v>7.9000000000000001E-2</c:v>
                </c:pt>
                <c:pt idx="26380">
                  <c:v>7.9000000000000001E-2</c:v>
                </c:pt>
                <c:pt idx="26381">
                  <c:v>7.9000000000000001E-2</c:v>
                </c:pt>
                <c:pt idx="26382">
                  <c:v>8.1000000000000003E-2</c:v>
                </c:pt>
                <c:pt idx="26383">
                  <c:v>8.1000000000000003E-2</c:v>
                </c:pt>
                <c:pt idx="26384">
                  <c:v>8.1000000000000003E-2</c:v>
                </c:pt>
                <c:pt idx="26385">
                  <c:v>8.1000000000000003E-2</c:v>
                </c:pt>
                <c:pt idx="26386">
                  <c:v>7.9000000000000001E-2</c:v>
                </c:pt>
                <c:pt idx="26387">
                  <c:v>7.9000000000000001E-2</c:v>
                </c:pt>
                <c:pt idx="26388">
                  <c:v>7.9000000000000001E-2</c:v>
                </c:pt>
                <c:pt idx="26389">
                  <c:v>7.9000000000000001E-2</c:v>
                </c:pt>
                <c:pt idx="26390">
                  <c:v>7.9000000000000001E-2</c:v>
                </c:pt>
                <c:pt idx="26391">
                  <c:v>7.9000000000000001E-2</c:v>
                </c:pt>
                <c:pt idx="26392">
                  <c:v>7.9000000000000001E-2</c:v>
                </c:pt>
                <c:pt idx="26393">
                  <c:v>7.9000000000000001E-2</c:v>
                </c:pt>
                <c:pt idx="26394">
                  <c:v>7.9000000000000001E-2</c:v>
                </c:pt>
                <c:pt idx="26395">
                  <c:v>7.8E-2</c:v>
                </c:pt>
                <c:pt idx="26396">
                  <c:v>7.8E-2</c:v>
                </c:pt>
                <c:pt idx="26397">
                  <c:v>7.8E-2</c:v>
                </c:pt>
                <c:pt idx="26398">
                  <c:v>7.9000000000000001E-2</c:v>
                </c:pt>
                <c:pt idx="26399">
                  <c:v>7.8E-2</c:v>
                </c:pt>
                <c:pt idx="26400">
                  <c:v>7.8E-2</c:v>
                </c:pt>
                <c:pt idx="26401">
                  <c:v>7.9000000000000001E-2</c:v>
                </c:pt>
                <c:pt idx="26402">
                  <c:v>7.8E-2</c:v>
                </c:pt>
                <c:pt idx="26403">
                  <c:v>7.8E-2</c:v>
                </c:pt>
                <c:pt idx="26404">
                  <c:v>7.8E-2</c:v>
                </c:pt>
                <c:pt idx="26405">
                  <c:v>7.8E-2</c:v>
                </c:pt>
                <c:pt idx="26406">
                  <c:v>7.8E-2</c:v>
                </c:pt>
                <c:pt idx="26407">
                  <c:v>7.8E-2</c:v>
                </c:pt>
                <c:pt idx="26408">
                  <c:v>7.8E-2</c:v>
                </c:pt>
                <c:pt idx="26409">
                  <c:v>7.8E-2</c:v>
                </c:pt>
                <c:pt idx="26410">
                  <c:v>7.8E-2</c:v>
                </c:pt>
                <c:pt idx="26411">
                  <c:v>7.8E-2</c:v>
                </c:pt>
                <c:pt idx="26412">
                  <c:v>7.8E-2</c:v>
                </c:pt>
                <c:pt idx="26413">
                  <c:v>7.6999999999999999E-2</c:v>
                </c:pt>
                <c:pt idx="26414">
                  <c:v>7.8E-2</c:v>
                </c:pt>
                <c:pt idx="26415">
                  <c:v>7.8E-2</c:v>
                </c:pt>
                <c:pt idx="26416">
                  <c:v>7.6999999999999999E-2</c:v>
                </c:pt>
                <c:pt idx="26417">
                  <c:v>7.8E-2</c:v>
                </c:pt>
                <c:pt idx="26418">
                  <c:v>7.6999999999999999E-2</c:v>
                </c:pt>
                <c:pt idx="26419">
                  <c:v>7.8E-2</c:v>
                </c:pt>
                <c:pt idx="26420">
                  <c:v>7.6999999999999999E-2</c:v>
                </c:pt>
                <c:pt idx="26421">
                  <c:v>7.6999999999999999E-2</c:v>
                </c:pt>
                <c:pt idx="26422">
                  <c:v>7.6999999999999999E-2</c:v>
                </c:pt>
                <c:pt idx="26423">
                  <c:v>7.6999999999999999E-2</c:v>
                </c:pt>
                <c:pt idx="26424">
                  <c:v>7.6999999999999999E-2</c:v>
                </c:pt>
                <c:pt idx="26425">
                  <c:v>7.6999999999999999E-2</c:v>
                </c:pt>
                <c:pt idx="26426">
                  <c:v>7.5999999999999998E-2</c:v>
                </c:pt>
                <c:pt idx="26427">
                  <c:v>7.6999999999999999E-2</c:v>
                </c:pt>
                <c:pt idx="26428">
                  <c:v>7.8E-2</c:v>
                </c:pt>
                <c:pt idx="26429">
                  <c:v>7.6999999999999999E-2</c:v>
                </c:pt>
                <c:pt idx="26430">
                  <c:v>7.8E-2</c:v>
                </c:pt>
                <c:pt idx="26431">
                  <c:v>7.9000000000000001E-2</c:v>
                </c:pt>
                <c:pt idx="26432">
                  <c:v>7.9000000000000001E-2</c:v>
                </c:pt>
                <c:pt idx="26433">
                  <c:v>7.9000000000000001E-2</c:v>
                </c:pt>
                <c:pt idx="26434">
                  <c:v>7.9000000000000001E-2</c:v>
                </c:pt>
                <c:pt idx="26435">
                  <c:v>7.9000000000000001E-2</c:v>
                </c:pt>
                <c:pt idx="26436">
                  <c:v>7.9000000000000001E-2</c:v>
                </c:pt>
                <c:pt idx="26437">
                  <c:v>7.9000000000000001E-2</c:v>
                </c:pt>
                <c:pt idx="26438">
                  <c:v>7.9000000000000001E-2</c:v>
                </c:pt>
                <c:pt idx="26439">
                  <c:v>8.1000000000000003E-2</c:v>
                </c:pt>
                <c:pt idx="26440">
                  <c:v>8.1000000000000003E-2</c:v>
                </c:pt>
                <c:pt idx="26441">
                  <c:v>8.1000000000000003E-2</c:v>
                </c:pt>
                <c:pt idx="26442">
                  <c:v>8.1000000000000003E-2</c:v>
                </c:pt>
                <c:pt idx="26443">
                  <c:v>8.1000000000000003E-2</c:v>
                </c:pt>
                <c:pt idx="26444">
                  <c:v>8.1000000000000003E-2</c:v>
                </c:pt>
                <c:pt idx="26445">
                  <c:v>8.1000000000000003E-2</c:v>
                </c:pt>
                <c:pt idx="26446">
                  <c:v>8.1000000000000003E-2</c:v>
                </c:pt>
                <c:pt idx="26447">
                  <c:v>8.1000000000000003E-2</c:v>
                </c:pt>
                <c:pt idx="26448">
                  <c:v>8.1000000000000003E-2</c:v>
                </c:pt>
                <c:pt idx="26449">
                  <c:v>8.2000000000000003E-2</c:v>
                </c:pt>
                <c:pt idx="26450">
                  <c:v>8.2000000000000003E-2</c:v>
                </c:pt>
                <c:pt idx="26451">
                  <c:v>8.2000000000000003E-2</c:v>
                </c:pt>
                <c:pt idx="26452">
                  <c:v>8.2000000000000003E-2</c:v>
                </c:pt>
                <c:pt idx="26453">
                  <c:v>8.2000000000000003E-2</c:v>
                </c:pt>
                <c:pt idx="26454">
                  <c:v>8.1000000000000003E-2</c:v>
                </c:pt>
                <c:pt idx="26455">
                  <c:v>8.1000000000000003E-2</c:v>
                </c:pt>
                <c:pt idx="26456">
                  <c:v>8.2000000000000003E-2</c:v>
                </c:pt>
                <c:pt idx="26457">
                  <c:v>8.2000000000000003E-2</c:v>
                </c:pt>
                <c:pt idx="26458">
                  <c:v>8.1000000000000003E-2</c:v>
                </c:pt>
                <c:pt idx="26459">
                  <c:v>8.2000000000000003E-2</c:v>
                </c:pt>
                <c:pt idx="26460">
                  <c:v>8.1000000000000003E-2</c:v>
                </c:pt>
                <c:pt idx="26461">
                  <c:v>8.1000000000000003E-2</c:v>
                </c:pt>
                <c:pt idx="26462">
                  <c:v>8.1000000000000003E-2</c:v>
                </c:pt>
                <c:pt idx="26463">
                  <c:v>8.1000000000000003E-2</c:v>
                </c:pt>
                <c:pt idx="26464">
                  <c:v>8.1000000000000003E-2</c:v>
                </c:pt>
                <c:pt idx="26465">
                  <c:v>7.9000000000000001E-2</c:v>
                </c:pt>
                <c:pt idx="26466">
                  <c:v>7.9000000000000001E-2</c:v>
                </c:pt>
                <c:pt idx="26467">
                  <c:v>7.9000000000000001E-2</c:v>
                </c:pt>
                <c:pt idx="26468">
                  <c:v>7.9000000000000001E-2</c:v>
                </c:pt>
                <c:pt idx="26469">
                  <c:v>7.9000000000000001E-2</c:v>
                </c:pt>
                <c:pt idx="26470">
                  <c:v>8.1000000000000003E-2</c:v>
                </c:pt>
                <c:pt idx="26471">
                  <c:v>7.9000000000000001E-2</c:v>
                </c:pt>
                <c:pt idx="26472">
                  <c:v>7.9000000000000001E-2</c:v>
                </c:pt>
                <c:pt idx="26473">
                  <c:v>7.8E-2</c:v>
                </c:pt>
                <c:pt idx="26474">
                  <c:v>7.8E-2</c:v>
                </c:pt>
                <c:pt idx="26475">
                  <c:v>7.8E-2</c:v>
                </c:pt>
                <c:pt idx="26476">
                  <c:v>7.8E-2</c:v>
                </c:pt>
                <c:pt idx="26477">
                  <c:v>7.9000000000000001E-2</c:v>
                </c:pt>
                <c:pt idx="26478">
                  <c:v>7.8E-2</c:v>
                </c:pt>
                <c:pt idx="26479">
                  <c:v>7.8E-2</c:v>
                </c:pt>
                <c:pt idx="26480">
                  <c:v>7.8E-2</c:v>
                </c:pt>
                <c:pt idx="26481">
                  <c:v>7.9000000000000001E-2</c:v>
                </c:pt>
                <c:pt idx="26482">
                  <c:v>7.8E-2</c:v>
                </c:pt>
                <c:pt idx="26483">
                  <c:v>7.9000000000000001E-2</c:v>
                </c:pt>
                <c:pt idx="26484">
                  <c:v>7.8E-2</c:v>
                </c:pt>
                <c:pt idx="26485">
                  <c:v>7.9000000000000001E-2</c:v>
                </c:pt>
                <c:pt idx="26486">
                  <c:v>7.8E-2</c:v>
                </c:pt>
                <c:pt idx="26487">
                  <c:v>7.8E-2</c:v>
                </c:pt>
                <c:pt idx="26488">
                  <c:v>7.8E-2</c:v>
                </c:pt>
                <c:pt idx="26489">
                  <c:v>7.9000000000000001E-2</c:v>
                </c:pt>
                <c:pt idx="26490">
                  <c:v>7.9000000000000001E-2</c:v>
                </c:pt>
                <c:pt idx="26491">
                  <c:v>7.9000000000000001E-2</c:v>
                </c:pt>
                <c:pt idx="26492">
                  <c:v>7.9000000000000001E-2</c:v>
                </c:pt>
                <c:pt idx="26493">
                  <c:v>8.1000000000000003E-2</c:v>
                </c:pt>
                <c:pt idx="26494">
                  <c:v>7.9000000000000001E-2</c:v>
                </c:pt>
                <c:pt idx="26495">
                  <c:v>8.1000000000000003E-2</c:v>
                </c:pt>
                <c:pt idx="26496">
                  <c:v>8.1000000000000003E-2</c:v>
                </c:pt>
                <c:pt idx="26497">
                  <c:v>8.1000000000000003E-2</c:v>
                </c:pt>
                <c:pt idx="26498">
                  <c:v>8.1000000000000003E-2</c:v>
                </c:pt>
                <c:pt idx="26499">
                  <c:v>8.1000000000000003E-2</c:v>
                </c:pt>
                <c:pt idx="26500">
                  <c:v>8.2000000000000003E-2</c:v>
                </c:pt>
                <c:pt idx="26501">
                  <c:v>8.2000000000000003E-2</c:v>
                </c:pt>
                <c:pt idx="26502">
                  <c:v>8.2000000000000003E-2</c:v>
                </c:pt>
                <c:pt idx="26503">
                  <c:v>8.2000000000000003E-2</c:v>
                </c:pt>
                <c:pt idx="26504">
                  <c:v>8.1000000000000003E-2</c:v>
                </c:pt>
                <c:pt idx="26505">
                  <c:v>8.2000000000000003E-2</c:v>
                </c:pt>
                <c:pt idx="26506">
                  <c:v>8.2000000000000003E-2</c:v>
                </c:pt>
                <c:pt idx="26507">
                  <c:v>8.2000000000000003E-2</c:v>
                </c:pt>
                <c:pt idx="26508">
                  <c:v>8.2000000000000003E-2</c:v>
                </c:pt>
                <c:pt idx="26509">
                  <c:v>8.2000000000000003E-2</c:v>
                </c:pt>
                <c:pt idx="26510">
                  <c:v>8.2000000000000003E-2</c:v>
                </c:pt>
                <c:pt idx="26511">
                  <c:v>8.2000000000000003E-2</c:v>
                </c:pt>
                <c:pt idx="26512">
                  <c:v>8.2000000000000003E-2</c:v>
                </c:pt>
                <c:pt idx="26513">
                  <c:v>8.2000000000000003E-2</c:v>
                </c:pt>
                <c:pt idx="26514">
                  <c:v>8.1000000000000003E-2</c:v>
                </c:pt>
                <c:pt idx="26515">
                  <c:v>8.2000000000000003E-2</c:v>
                </c:pt>
                <c:pt idx="26516">
                  <c:v>8.2000000000000003E-2</c:v>
                </c:pt>
                <c:pt idx="26517">
                  <c:v>8.2000000000000003E-2</c:v>
                </c:pt>
                <c:pt idx="26518">
                  <c:v>8.2000000000000003E-2</c:v>
                </c:pt>
                <c:pt idx="26519">
                  <c:v>8.2000000000000003E-2</c:v>
                </c:pt>
                <c:pt idx="26520">
                  <c:v>8.2000000000000003E-2</c:v>
                </c:pt>
                <c:pt idx="26521">
                  <c:v>8.2000000000000003E-2</c:v>
                </c:pt>
                <c:pt idx="26522">
                  <c:v>8.2000000000000003E-2</c:v>
                </c:pt>
                <c:pt idx="26523">
                  <c:v>8.2000000000000003E-2</c:v>
                </c:pt>
                <c:pt idx="26524">
                  <c:v>8.2000000000000003E-2</c:v>
                </c:pt>
                <c:pt idx="26525">
                  <c:v>8.2000000000000003E-2</c:v>
                </c:pt>
                <c:pt idx="26526">
                  <c:v>8.2000000000000003E-2</c:v>
                </c:pt>
                <c:pt idx="26527">
                  <c:v>8.2000000000000003E-2</c:v>
                </c:pt>
                <c:pt idx="26528">
                  <c:v>8.2000000000000003E-2</c:v>
                </c:pt>
                <c:pt idx="26529">
                  <c:v>8.1000000000000003E-2</c:v>
                </c:pt>
                <c:pt idx="26530">
                  <c:v>8.2000000000000003E-2</c:v>
                </c:pt>
                <c:pt idx="26531">
                  <c:v>8.2000000000000003E-2</c:v>
                </c:pt>
                <c:pt idx="26532">
                  <c:v>8.1000000000000003E-2</c:v>
                </c:pt>
                <c:pt idx="26533">
                  <c:v>8.1000000000000003E-2</c:v>
                </c:pt>
                <c:pt idx="26534">
                  <c:v>8.2000000000000003E-2</c:v>
                </c:pt>
                <c:pt idx="26535">
                  <c:v>8.2000000000000003E-2</c:v>
                </c:pt>
                <c:pt idx="26536">
                  <c:v>8.2000000000000003E-2</c:v>
                </c:pt>
                <c:pt idx="26537">
                  <c:v>8.2000000000000003E-2</c:v>
                </c:pt>
                <c:pt idx="26538">
                  <c:v>8.2000000000000003E-2</c:v>
                </c:pt>
                <c:pt idx="26539">
                  <c:v>8.2000000000000003E-2</c:v>
                </c:pt>
                <c:pt idx="26540">
                  <c:v>8.2000000000000003E-2</c:v>
                </c:pt>
                <c:pt idx="26541">
                  <c:v>8.2000000000000003E-2</c:v>
                </c:pt>
                <c:pt idx="26542">
                  <c:v>8.1000000000000003E-2</c:v>
                </c:pt>
                <c:pt idx="26543">
                  <c:v>8.2000000000000003E-2</c:v>
                </c:pt>
                <c:pt idx="26544">
                  <c:v>8.1000000000000003E-2</c:v>
                </c:pt>
                <c:pt idx="26545">
                  <c:v>8.2000000000000003E-2</c:v>
                </c:pt>
                <c:pt idx="26546">
                  <c:v>8.1000000000000003E-2</c:v>
                </c:pt>
                <c:pt idx="26547">
                  <c:v>8.2000000000000003E-2</c:v>
                </c:pt>
                <c:pt idx="26548">
                  <c:v>8.2000000000000003E-2</c:v>
                </c:pt>
                <c:pt idx="26549">
                  <c:v>8.2000000000000003E-2</c:v>
                </c:pt>
                <c:pt idx="26550">
                  <c:v>8.1000000000000003E-2</c:v>
                </c:pt>
                <c:pt idx="26551">
                  <c:v>8.1000000000000003E-2</c:v>
                </c:pt>
                <c:pt idx="26552">
                  <c:v>7.9000000000000001E-2</c:v>
                </c:pt>
                <c:pt idx="26553">
                  <c:v>8.1000000000000003E-2</c:v>
                </c:pt>
                <c:pt idx="26554">
                  <c:v>8.1000000000000003E-2</c:v>
                </c:pt>
                <c:pt idx="26555">
                  <c:v>8.1000000000000003E-2</c:v>
                </c:pt>
                <c:pt idx="26556">
                  <c:v>8.1000000000000003E-2</c:v>
                </c:pt>
                <c:pt idx="26557">
                  <c:v>7.9000000000000001E-2</c:v>
                </c:pt>
                <c:pt idx="26558">
                  <c:v>7.9000000000000001E-2</c:v>
                </c:pt>
                <c:pt idx="26559">
                  <c:v>8.1000000000000003E-2</c:v>
                </c:pt>
                <c:pt idx="26560">
                  <c:v>7.9000000000000001E-2</c:v>
                </c:pt>
                <c:pt idx="26561">
                  <c:v>7.9000000000000001E-2</c:v>
                </c:pt>
                <c:pt idx="26562">
                  <c:v>7.9000000000000001E-2</c:v>
                </c:pt>
                <c:pt idx="26563">
                  <c:v>7.9000000000000001E-2</c:v>
                </c:pt>
                <c:pt idx="26564">
                  <c:v>7.9000000000000001E-2</c:v>
                </c:pt>
                <c:pt idx="26565">
                  <c:v>7.9000000000000001E-2</c:v>
                </c:pt>
                <c:pt idx="26566">
                  <c:v>8.1000000000000003E-2</c:v>
                </c:pt>
                <c:pt idx="26567">
                  <c:v>7.9000000000000001E-2</c:v>
                </c:pt>
                <c:pt idx="26568">
                  <c:v>7.9000000000000001E-2</c:v>
                </c:pt>
                <c:pt idx="26569">
                  <c:v>7.9000000000000001E-2</c:v>
                </c:pt>
                <c:pt idx="26570">
                  <c:v>8.1000000000000003E-2</c:v>
                </c:pt>
                <c:pt idx="26571">
                  <c:v>7.9000000000000001E-2</c:v>
                </c:pt>
                <c:pt idx="26572">
                  <c:v>7.9000000000000001E-2</c:v>
                </c:pt>
                <c:pt idx="26573">
                  <c:v>8.1000000000000003E-2</c:v>
                </c:pt>
                <c:pt idx="26574">
                  <c:v>8.1000000000000003E-2</c:v>
                </c:pt>
                <c:pt idx="26575">
                  <c:v>7.8E-2</c:v>
                </c:pt>
                <c:pt idx="26576">
                  <c:v>7.9000000000000001E-2</c:v>
                </c:pt>
                <c:pt idx="26577">
                  <c:v>7.9000000000000001E-2</c:v>
                </c:pt>
                <c:pt idx="26578">
                  <c:v>7.8E-2</c:v>
                </c:pt>
                <c:pt idx="26579">
                  <c:v>7.9000000000000001E-2</c:v>
                </c:pt>
                <c:pt idx="26580">
                  <c:v>7.8E-2</c:v>
                </c:pt>
                <c:pt idx="26581">
                  <c:v>7.9000000000000001E-2</c:v>
                </c:pt>
                <c:pt idx="26582">
                  <c:v>7.8E-2</c:v>
                </c:pt>
                <c:pt idx="26583">
                  <c:v>7.9000000000000001E-2</c:v>
                </c:pt>
                <c:pt idx="26584">
                  <c:v>7.9000000000000001E-2</c:v>
                </c:pt>
                <c:pt idx="26585">
                  <c:v>7.9000000000000001E-2</c:v>
                </c:pt>
                <c:pt idx="26586">
                  <c:v>7.8E-2</c:v>
                </c:pt>
                <c:pt idx="26587">
                  <c:v>7.8E-2</c:v>
                </c:pt>
                <c:pt idx="26588">
                  <c:v>7.8E-2</c:v>
                </c:pt>
                <c:pt idx="26589">
                  <c:v>7.8E-2</c:v>
                </c:pt>
                <c:pt idx="26590">
                  <c:v>7.8E-2</c:v>
                </c:pt>
                <c:pt idx="26591">
                  <c:v>7.8E-2</c:v>
                </c:pt>
                <c:pt idx="26592">
                  <c:v>7.8E-2</c:v>
                </c:pt>
                <c:pt idx="26593">
                  <c:v>7.8E-2</c:v>
                </c:pt>
                <c:pt idx="26594">
                  <c:v>7.9000000000000001E-2</c:v>
                </c:pt>
                <c:pt idx="26595">
                  <c:v>7.6999999999999999E-2</c:v>
                </c:pt>
                <c:pt idx="26596">
                  <c:v>7.8E-2</c:v>
                </c:pt>
                <c:pt idx="26597">
                  <c:v>7.8E-2</c:v>
                </c:pt>
                <c:pt idx="26598">
                  <c:v>7.8E-2</c:v>
                </c:pt>
                <c:pt idx="26599">
                  <c:v>7.9000000000000001E-2</c:v>
                </c:pt>
                <c:pt idx="26600">
                  <c:v>7.9000000000000001E-2</c:v>
                </c:pt>
                <c:pt idx="26601">
                  <c:v>7.9000000000000001E-2</c:v>
                </c:pt>
                <c:pt idx="26602">
                  <c:v>7.9000000000000001E-2</c:v>
                </c:pt>
                <c:pt idx="26603">
                  <c:v>7.9000000000000001E-2</c:v>
                </c:pt>
                <c:pt idx="26604">
                  <c:v>8.1000000000000003E-2</c:v>
                </c:pt>
                <c:pt idx="26605">
                  <c:v>7.9000000000000001E-2</c:v>
                </c:pt>
                <c:pt idx="26606">
                  <c:v>8.1000000000000003E-2</c:v>
                </c:pt>
                <c:pt idx="26607">
                  <c:v>8.2000000000000003E-2</c:v>
                </c:pt>
                <c:pt idx="26608">
                  <c:v>8.1000000000000003E-2</c:v>
                </c:pt>
                <c:pt idx="26609">
                  <c:v>8.2000000000000003E-2</c:v>
                </c:pt>
                <c:pt idx="26610">
                  <c:v>8.2000000000000003E-2</c:v>
                </c:pt>
                <c:pt idx="26611">
                  <c:v>8.1000000000000003E-2</c:v>
                </c:pt>
                <c:pt idx="26612">
                  <c:v>8.1000000000000003E-2</c:v>
                </c:pt>
                <c:pt idx="26613">
                  <c:v>8.2000000000000003E-2</c:v>
                </c:pt>
                <c:pt idx="26614">
                  <c:v>8.2000000000000003E-2</c:v>
                </c:pt>
                <c:pt idx="26615">
                  <c:v>8.2000000000000003E-2</c:v>
                </c:pt>
                <c:pt idx="26616">
                  <c:v>8.1000000000000003E-2</c:v>
                </c:pt>
                <c:pt idx="26617">
                  <c:v>8.1000000000000003E-2</c:v>
                </c:pt>
                <c:pt idx="26618">
                  <c:v>8.1000000000000003E-2</c:v>
                </c:pt>
                <c:pt idx="26619">
                  <c:v>7.9000000000000001E-2</c:v>
                </c:pt>
                <c:pt idx="26620">
                  <c:v>7.9000000000000001E-2</c:v>
                </c:pt>
                <c:pt idx="26621">
                  <c:v>8.1000000000000003E-2</c:v>
                </c:pt>
                <c:pt idx="26622">
                  <c:v>7.9000000000000001E-2</c:v>
                </c:pt>
                <c:pt idx="26623">
                  <c:v>8.1000000000000003E-2</c:v>
                </c:pt>
                <c:pt idx="26624">
                  <c:v>7.9000000000000001E-2</c:v>
                </c:pt>
                <c:pt idx="26625">
                  <c:v>7.9000000000000001E-2</c:v>
                </c:pt>
                <c:pt idx="26626">
                  <c:v>7.9000000000000001E-2</c:v>
                </c:pt>
                <c:pt idx="26627">
                  <c:v>7.9000000000000001E-2</c:v>
                </c:pt>
                <c:pt idx="26628">
                  <c:v>7.9000000000000001E-2</c:v>
                </c:pt>
                <c:pt idx="26629">
                  <c:v>7.9000000000000001E-2</c:v>
                </c:pt>
                <c:pt idx="26630">
                  <c:v>7.8E-2</c:v>
                </c:pt>
                <c:pt idx="26631">
                  <c:v>7.9000000000000001E-2</c:v>
                </c:pt>
                <c:pt idx="26632">
                  <c:v>7.9000000000000001E-2</c:v>
                </c:pt>
                <c:pt idx="26633">
                  <c:v>7.8E-2</c:v>
                </c:pt>
                <c:pt idx="26634">
                  <c:v>7.8E-2</c:v>
                </c:pt>
                <c:pt idx="26635">
                  <c:v>7.8E-2</c:v>
                </c:pt>
                <c:pt idx="26636">
                  <c:v>7.8E-2</c:v>
                </c:pt>
                <c:pt idx="26637">
                  <c:v>7.9000000000000001E-2</c:v>
                </c:pt>
                <c:pt idx="26638">
                  <c:v>7.8E-2</c:v>
                </c:pt>
                <c:pt idx="26639">
                  <c:v>7.8E-2</c:v>
                </c:pt>
                <c:pt idx="26640">
                  <c:v>7.9000000000000001E-2</c:v>
                </c:pt>
                <c:pt idx="26641">
                  <c:v>7.8E-2</c:v>
                </c:pt>
                <c:pt idx="26642">
                  <c:v>7.9000000000000001E-2</c:v>
                </c:pt>
                <c:pt idx="26643">
                  <c:v>7.8E-2</c:v>
                </c:pt>
                <c:pt idx="26644">
                  <c:v>7.9000000000000001E-2</c:v>
                </c:pt>
                <c:pt idx="26645">
                  <c:v>7.9000000000000001E-2</c:v>
                </c:pt>
                <c:pt idx="26646">
                  <c:v>7.8E-2</c:v>
                </c:pt>
                <c:pt idx="26647">
                  <c:v>7.8E-2</c:v>
                </c:pt>
                <c:pt idx="26648">
                  <c:v>7.9000000000000001E-2</c:v>
                </c:pt>
                <c:pt idx="26649">
                  <c:v>7.8E-2</c:v>
                </c:pt>
                <c:pt idx="26650">
                  <c:v>7.8E-2</c:v>
                </c:pt>
                <c:pt idx="26651">
                  <c:v>7.8E-2</c:v>
                </c:pt>
                <c:pt idx="26652">
                  <c:v>7.8E-2</c:v>
                </c:pt>
                <c:pt idx="26653">
                  <c:v>7.6999999999999999E-2</c:v>
                </c:pt>
                <c:pt idx="26654">
                  <c:v>7.8E-2</c:v>
                </c:pt>
                <c:pt idx="26655">
                  <c:v>7.8E-2</c:v>
                </c:pt>
                <c:pt idx="26656">
                  <c:v>7.8E-2</c:v>
                </c:pt>
                <c:pt idx="26657">
                  <c:v>7.8E-2</c:v>
                </c:pt>
                <c:pt idx="26658">
                  <c:v>7.9000000000000001E-2</c:v>
                </c:pt>
                <c:pt idx="26659">
                  <c:v>8.1000000000000003E-2</c:v>
                </c:pt>
                <c:pt idx="26660">
                  <c:v>7.9000000000000001E-2</c:v>
                </c:pt>
                <c:pt idx="26661">
                  <c:v>8.1000000000000003E-2</c:v>
                </c:pt>
                <c:pt idx="26662">
                  <c:v>8.1000000000000003E-2</c:v>
                </c:pt>
                <c:pt idx="26663">
                  <c:v>7.9000000000000001E-2</c:v>
                </c:pt>
                <c:pt idx="26664">
                  <c:v>7.9000000000000001E-2</c:v>
                </c:pt>
                <c:pt idx="26665">
                  <c:v>8.1000000000000003E-2</c:v>
                </c:pt>
                <c:pt idx="26666">
                  <c:v>8.1000000000000003E-2</c:v>
                </c:pt>
                <c:pt idx="26667">
                  <c:v>8.2000000000000003E-2</c:v>
                </c:pt>
                <c:pt idx="26668">
                  <c:v>8.1000000000000003E-2</c:v>
                </c:pt>
                <c:pt idx="26669">
                  <c:v>8.1000000000000003E-2</c:v>
                </c:pt>
                <c:pt idx="26670">
                  <c:v>8.1000000000000003E-2</c:v>
                </c:pt>
                <c:pt idx="26671">
                  <c:v>8.1000000000000003E-2</c:v>
                </c:pt>
                <c:pt idx="26672">
                  <c:v>8.1000000000000003E-2</c:v>
                </c:pt>
                <c:pt idx="26673">
                  <c:v>8.1000000000000003E-2</c:v>
                </c:pt>
                <c:pt idx="26674">
                  <c:v>7.9000000000000001E-2</c:v>
                </c:pt>
                <c:pt idx="26675">
                  <c:v>7.9000000000000001E-2</c:v>
                </c:pt>
                <c:pt idx="26676">
                  <c:v>7.9000000000000001E-2</c:v>
                </c:pt>
                <c:pt idx="26677">
                  <c:v>7.8E-2</c:v>
                </c:pt>
                <c:pt idx="26678">
                  <c:v>7.9000000000000001E-2</c:v>
                </c:pt>
                <c:pt idx="26679">
                  <c:v>7.9000000000000001E-2</c:v>
                </c:pt>
                <c:pt idx="26680">
                  <c:v>7.9000000000000001E-2</c:v>
                </c:pt>
                <c:pt idx="26681">
                  <c:v>7.9000000000000001E-2</c:v>
                </c:pt>
                <c:pt idx="26682">
                  <c:v>7.9000000000000001E-2</c:v>
                </c:pt>
                <c:pt idx="26683">
                  <c:v>7.8E-2</c:v>
                </c:pt>
                <c:pt idx="26684">
                  <c:v>7.8E-2</c:v>
                </c:pt>
                <c:pt idx="26685">
                  <c:v>7.8E-2</c:v>
                </c:pt>
                <c:pt idx="26686">
                  <c:v>7.8E-2</c:v>
                </c:pt>
                <c:pt idx="26687">
                  <c:v>7.8E-2</c:v>
                </c:pt>
                <c:pt idx="26688">
                  <c:v>7.8E-2</c:v>
                </c:pt>
                <c:pt idx="26689">
                  <c:v>7.8E-2</c:v>
                </c:pt>
                <c:pt idx="26690">
                  <c:v>7.6999999999999999E-2</c:v>
                </c:pt>
                <c:pt idx="26691">
                  <c:v>7.6999999999999999E-2</c:v>
                </c:pt>
                <c:pt idx="26692">
                  <c:v>7.8E-2</c:v>
                </c:pt>
                <c:pt idx="26693">
                  <c:v>7.6999999999999999E-2</c:v>
                </c:pt>
                <c:pt idx="26694">
                  <c:v>7.8E-2</c:v>
                </c:pt>
                <c:pt idx="26695">
                  <c:v>7.6999999999999999E-2</c:v>
                </c:pt>
                <c:pt idx="26696">
                  <c:v>7.6999999999999999E-2</c:v>
                </c:pt>
                <c:pt idx="26697">
                  <c:v>7.6999999999999999E-2</c:v>
                </c:pt>
                <c:pt idx="26698">
                  <c:v>7.6999999999999999E-2</c:v>
                </c:pt>
                <c:pt idx="26699">
                  <c:v>7.6999999999999999E-2</c:v>
                </c:pt>
                <c:pt idx="26700">
                  <c:v>7.6999999999999999E-2</c:v>
                </c:pt>
                <c:pt idx="26701">
                  <c:v>7.6999999999999999E-2</c:v>
                </c:pt>
                <c:pt idx="26702">
                  <c:v>7.5999999999999998E-2</c:v>
                </c:pt>
                <c:pt idx="26703">
                  <c:v>7.5999999999999998E-2</c:v>
                </c:pt>
                <c:pt idx="26704">
                  <c:v>7.8E-2</c:v>
                </c:pt>
                <c:pt idx="26705">
                  <c:v>7.8E-2</c:v>
                </c:pt>
                <c:pt idx="26706">
                  <c:v>7.8E-2</c:v>
                </c:pt>
                <c:pt idx="26707">
                  <c:v>7.9000000000000001E-2</c:v>
                </c:pt>
                <c:pt idx="26708">
                  <c:v>7.8E-2</c:v>
                </c:pt>
                <c:pt idx="26709">
                  <c:v>7.8E-2</c:v>
                </c:pt>
                <c:pt idx="26710">
                  <c:v>7.9000000000000001E-2</c:v>
                </c:pt>
                <c:pt idx="26711">
                  <c:v>7.9000000000000001E-2</c:v>
                </c:pt>
                <c:pt idx="26712">
                  <c:v>7.9000000000000001E-2</c:v>
                </c:pt>
                <c:pt idx="26713">
                  <c:v>7.9000000000000001E-2</c:v>
                </c:pt>
                <c:pt idx="26714">
                  <c:v>7.9000000000000001E-2</c:v>
                </c:pt>
                <c:pt idx="26715">
                  <c:v>7.9000000000000001E-2</c:v>
                </c:pt>
                <c:pt idx="26716">
                  <c:v>7.9000000000000001E-2</c:v>
                </c:pt>
                <c:pt idx="26717">
                  <c:v>7.9000000000000001E-2</c:v>
                </c:pt>
                <c:pt idx="26718">
                  <c:v>7.9000000000000001E-2</c:v>
                </c:pt>
                <c:pt idx="26719">
                  <c:v>7.9000000000000001E-2</c:v>
                </c:pt>
                <c:pt idx="26720">
                  <c:v>7.8E-2</c:v>
                </c:pt>
                <c:pt idx="26721">
                  <c:v>7.9000000000000001E-2</c:v>
                </c:pt>
                <c:pt idx="26722">
                  <c:v>8.1000000000000003E-2</c:v>
                </c:pt>
                <c:pt idx="26723">
                  <c:v>7.9000000000000001E-2</c:v>
                </c:pt>
                <c:pt idx="26724">
                  <c:v>7.9000000000000001E-2</c:v>
                </c:pt>
                <c:pt idx="26725">
                  <c:v>7.9000000000000001E-2</c:v>
                </c:pt>
                <c:pt idx="26726">
                  <c:v>7.9000000000000001E-2</c:v>
                </c:pt>
                <c:pt idx="26727">
                  <c:v>7.9000000000000001E-2</c:v>
                </c:pt>
                <c:pt idx="26728">
                  <c:v>7.9000000000000001E-2</c:v>
                </c:pt>
                <c:pt idx="26729">
                  <c:v>7.9000000000000001E-2</c:v>
                </c:pt>
                <c:pt idx="26730">
                  <c:v>7.9000000000000001E-2</c:v>
                </c:pt>
                <c:pt idx="26731">
                  <c:v>7.8E-2</c:v>
                </c:pt>
                <c:pt idx="26732">
                  <c:v>7.9000000000000001E-2</c:v>
                </c:pt>
                <c:pt idx="26733">
                  <c:v>7.9000000000000001E-2</c:v>
                </c:pt>
                <c:pt idx="26734">
                  <c:v>7.9000000000000001E-2</c:v>
                </c:pt>
                <c:pt idx="26735">
                  <c:v>8.1000000000000003E-2</c:v>
                </c:pt>
                <c:pt idx="26736">
                  <c:v>7.9000000000000001E-2</c:v>
                </c:pt>
                <c:pt idx="26737">
                  <c:v>7.9000000000000001E-2</c:v>
                </c:pt>
                <c:pt idx="26738">
                  <c:v>8.1000000000000003E-2</c:v>
                </c:pt>
                <c:pt idx="26739">
                  <c:v>8.1000000000000003E-2</c:v>
                </c:pt>
                <c:pt idx="26740">
                  <c:v>7.9000000000000001E-2</c:v>
                </c:pt>
                <c:pt idx="26741">
                  <c:v>7.9000000000000001E-2</c:v>
                </c:pt>
                <c:pt idx="26742">
                  <c:v>7.9000000000000001E-2</c:v>
                </c:pt>
                <c:pt idx="26743">
                  <c:v>8.1000000000000003E-2</c:v>
                </c:pt>
                <c:pt idx="26744">
                  <c:v>7.9000000000000001E-2</c:v>
                </c:pt>
                <c:pt idx="26745">
                  <c:v>7.9000000000000001E-2</c:v>
                </c:pt>
                <c:pt idx="26746">
                  <c:v>7.9000000000000001E-2</c:v>
                </c:pt>
                <c:pt idx="26747">
                  <c:v>7.9000000000000001E-2</c:v>
                </c:pt>
                <c:pt idx="26748">
                  <c:v>8.1000000000000003E-2</c:v>
                </c:pt>
                <c:pt idx="26749">
                  <c:v>7.9000000000000001E-2</c:v>
                </c:pt>
                <c:pt idx="26750">
                  <c:v>7.9000000000000001E-2</c:v>
                </c:pt>
                <c:pt idx="26751">
                  <c:v>7.9000000000000001E-2</c:v>
                </c:pt>
                <c:pt idx="26752">
                  <c:v>7.9000000000000001E-2</c:v>
                </c:pt>
                <c:pt idx="26753">
                  <c:v>7.9000000000000001E-2</c:v>
                </c:pt>
                <c:pt idx="26754">
                  <c:v>7.8E-2</c:v>
                </c:pt>
                <c:pt idx="26755">
                  <c:v>7.9000000000000001E-2</c:v>
                </c:pt>
                <c:pt idx="26756">
                  <c:v>7.9000000000000001E-2</c:v>
                </c:pt>
                <c:pt idx="26757">
                  <c:v>7.8E-2</c:v>
                </c:pt>
                <c:pt idx="26758">
                  <c:v>7.8E-2</c:v>
                </c:pt>
                <c:pt idx="26759">
                  <c:v>7.9000000000000001E-2</c:v>
                </c:pt>
                <c:pt idx="26760">
                  <c:v>7.9000000000000001E-2</c:v>
                </c:pt>
                <c:pt idx="26761">
                  <c:v>7.8E-2</c:v>
                </c:pt>
                <c:pt idx="26762">
                  <c:v>7.8E-2</c:v>
                </c:pt>
                <c:pt idx="26763">
                  <c:v>7.8E-2</c:v>
                </c:pt>
                <c:pt idx="26764">
                  <c:v>7.8E-2</c:v>
                </c:pt>
                <c:pt idx="26765">
                  <c:v>7.8E-2</c:v>
                </c:pt>
                <c:pt idx="26766">
                  <c:v>7.8E-2</c:v>
                </c:pt>
                <c:pt idx="26767">
                  <c:v>7.9000000000000001E-2</c:v>
                </c:pt>
                <c:pt idx="26768">
                  <c:v>7.9000000000000001E-2</c:v>
                </c:pt>
                <c:pt idx="26769">
                  <c:v>7.6999999999999999E-2</c:v>
                </c:pt>
                <c:pt idx="26770">
                  <c:v>7.9000000000000001E-2</c:v>
                </c:pt>
                <c:pt idx="26771">
                  <c:v>7.8E-2</c:v>
                </c:pt>
                <c:pt idx="26772">
                  <c:v>7.8E-2</c:v>
                </c:pt>
                <c:pt idx="26773">
                  <c:v>7.8E-2</c:v>
                </c:pt>
                <c:pt idx="26774">
                  <c:v>7.6999999999999999E-2</c:v>
                </c:pt>
                <c:pt idx="26775">
                  <c:v>7.6999999999999999E-2</c:v>
                </c:pt>
                <c:pt idx="26776">
                  <c:v>7.8E-2</c:v>
                </c:pt>
                <c:pt idx="26777">
                  <c:v>7.8E-2</c:v>
                </c:pt>
                <c:pt idx="26778">
                  <c:v>7.5999999999999998E-2</c:v>
                </c:pt>
                <c:pt idx="26779">
                  <c:v>7.6999999999999999E-2</c:v>
                </c:pt>
                <c:pt idx="26780">
                  <c:v>7.6999999999999999E-2</c:v>
                </c:pt>
                <c:pt idx="26781">
                  <c:v>7.6999999999999999E-2</c:v>
                </c:pt>
                <c:pt idx="26782">
                  <c:v>7.5999999999999998E-2</c:v>
                </c:pt>
                <c:pt idx="26783">
                  <c:v>7.6999999999999999E-2</c:v>
                </c:pt>
                <c:pt idx="26784">
                  <c:v>7.6999999999999999E-2</c:v>
                </c:pt>
                <c:pt idx="26785">
                  <c:v>7.5999999999999998E-2</c:v>
                </c:pt>
                <c:pt idx="26786">
                  <c:v>7.5999999999999998E-2</c:v>
                </c:pt>
                <c:pt idx="26787">
                  <c:v>7.5999999999999998E-2</c:v>
                </c:pt>
                <c:pt idx="26788">
                  <c:v>7.5999999999999998E-2</c:v>
                </c:pt>
                <c:pt idx="26789">
                  <c:v>7.5999999999999998E-2</c:v>
                </c:pt>
                <c:pt idx="26790">
                  <c:v>7.5999999999999998E-2</c:v>
                </c:pt>
                <c:pt idx="26791">
                  <c:v>7.6999999999999999E-2</c:v>
                </c:pt>
                <c:pt idx="26792">
                  <c:v>7.5999999999999998E-2</c:v>
                </c:pt>
                <c:pt idx="26793">
                  <c:v>7.4999999999999997E-2</c:v>
                </c:pt>
                <c:pt idx="26794">
                  <c:v>7.5999999999999998E-2</c:v>
                </c:pt>
                <c:pt idx="26795">
                  <c:v>7.5999999999999998E-2</c:v>
                </c:pt>
                <c:pt idx="26796">
                  <c:v>7.5999999999999998E-2</c:v>
                </c:pt>
                <c:pt idx="26797">
                  <c:v>7.5999999999999998E-2</c:v>
                </c:pt>
                <c:pt idx="26798">
                  <c:v>7.5999999999999998E-2</c:v>
                </c:pt>
                <c:pt idx="26799">
                  <c:v>7.4999999999999997E-2</c:v>
                </c:pt>
                <c:pt idx="26800">
                  <c:v>7.4999999999999997E-2</c:v>
                </c:pt>
                <c:pt idx="26801">
                  <c:v>7.5999999999999998E-2</c:v>
                </c:pt>
                <c:pt idx="26802">
                  <c:v>7.4999999999999997E-2</c:v>
                </c:pt>
                <c:pt idx="26803">
                  <c:v>7.4999999999999997E-2</c:v>
                </c:pt>
                <c:pt idx="26804">
                  <c:v>7.5999999999999998E-2</c:v>
                </c:pt>
                <c:pt idx="26805">
                  <c:v>7.5999999999999998E-2</c:v>
                </c:pt>
                <c:pt idx="26806">
                  <c:v>7.5999999999999998E-2</c:v>
                </c:pt>
                <c:pt idx="26807">
                  <c:v>7.6999999999999999E-2</c:v>
                </c:pt>
                <c:pt idx="26808">
                  <c:v>7.5999999999999998E-2</c:v>
                </c:pt>
                <c:pt idx="26809">
                  <c:v>7.5999999999999998E-2</c:v>
                </c:pt>
                <c:pt idx="26810">
                  <c:v>7.6999999999999999E-2</c:v>
                </c:pt>
                <c:pt idx="26811">
                  <c:v>7.8E-2</c:v>
                </c:pt>
                <c:pt idx="26812">
                  <c:v>7.8E-2</c:v>
                </c:pt>
                <c:pt idx="26813">
                  <c:v>7.8E-2</c:v>
                </c:pt>
                <c:pt idx="26814">
                  <c:v>7.8E-2</c:v>
                </c:pt>
                <c:pt idx="26815">
                  <c:v>7.8E-2</c:v>
                </c:pt>
                <c:pt idx="26816">
                  <c:v>7.8E-2</c:v>
                </c:pt>
                <c:pt idx="26817">
                  <c:v>7.8E-2</c:v>
                </c:pt>
                <c:pt idx="26818">
                  <c:v>7.6999999999999999E-2</c:v>
                </c:pt>
                <c:pt idx="26819">
                  <c:v>7.8E-2</c:v>
                </c:pt>
                <c:pt idx="26820">
                  <c:v>7.8E-2</c:v>
                </c:pt>
                <c:pt idx="26821">
                  <c:v>7.8E-2</c:v>
                </c:pt>
                <c:pt idx="26822">
                  <c:v>7.8E-2</c:v>
                </c:pt>
                <c:pt idx="26823">
                  <c:v>7.8E-2</c:v>
                </c:pt>
                <c:pt idx="26824">
                  <c:v>7.8E-2</c:v>
                </c:pt>
                <c:pt idx="26825">
                  <c:v>7.9000000000000001E-2</c:v>
                </c:pt>
                <c:pt idx="26826">
                  <c:v>7.9000000000000001E-2</c:v>
                </c:pt>
                <c:pt idx="26827">
                  <c:v>7.8E-2</c:v>
                </c:pt>
                <c:pt idx="26828">
                  <c:v>7.8E-2</c:v>
                </c:pt>
                <c:pt idx="26829">
                  <c:v>7.8E-2</c:v>
                </c:pt>
                <c:pt idx="26830">
                  <c:v>7.6999999999999999E-2</c:v>
                </c:pt>
                <c:pt idx="26831">
                  <c:v>7.6999999999999999E-2</c:v>
                </c:pt>
                <c:pt idx="26832">
                  <c:v>7.8E-2</c:v>
                </c:pt>
                <c:pt idx="26833">
                  <c:v>7.6999999999999999E-2</c:v>
                </c:pt>
                <c:pt idx="26834">
                  <c:v>7.6999999999999999E-2</c:v>
                </c:pt>
                <c:pt idx="26835">
                  <c:v>7.8E-2</c:v>
                </c:pt>
                <c:pt idx="26836">
                  <c:v>7.6999999999999999E-2</c:v>
                </c:pt>
                <c:pt idx="26837">
                  <c:v>7.6999999999999999E-2</c:v>
                </c:pt>
                <c:pt idx="26838">
                  <c:v>7.8E-2</c:v>
                </c:pt>
                <c:pt idx="26839">
                  <c:v>7.6999999999999999E-2</c:v>
                </c:pt>
                <c:pt idx="26840">
                  <c:v>7.8E-2</c:v>
                </c:pt>
                <c:pt idx="26841">
                  <c:v>7.6999999999999999E-2</c:v>
                </c:pt>
                <c:pt idx="26842">
                  <c:v>7.6999999999999999E-2</c:v>
                </c:pt>
                <c:pt idx="26843">
                  <c:v>7.8E-2</c:v>
                </c:pt>
                <c:pt idx="26844">
                  <c:v>7.8E-2</c:v>
                </c:pt>
                <c:pt idx="26845">
                  <c:v>7.6999999999999999E-2</c:v>
                </c:pt>
                <c:pt idx="26846">
                  <c:v>7.6999999999999999E-2</c:v>
                </c:pt>
                <c:pt idx="26847">
                  <c:v>7.6999999999999999E-2</c:v>
                </c:pt>
                <c:pt idx="26848">
                  <c:v>7.6999999999999999E-2</c:v>
                </c:pt>
                <c:pt idx="26849">
                  <c:v>7.5999999999999998E-2</c:v>
                </c:pt>
                <c:pt idx="26850">
                  <c:v>7.6999999999999999E-2</c:v>
                </c:pt>
                <c:pt idx="26851">
                  <c:v>7.6999999999999999E-2</c:v>
                </c:pt>
                <c:pt idx="26852">
                  <c:v>7.6999999999999999E-2</c:v>
                </c:pt>
                <c:pt idx="26853">
                  <c:v>7.6999999999999999E-2</c:v>
                </c:pt>
                <c:pt idx="26854">
                  <c:v>7.6999999999999999E-2</c:v>
                </c:pt>
                <c:pt idx="26855">
                  <c:v>7.5999999999999998E-2</c:v>
                </c:pt>
                <c:pt idx="26856">
                  <c:v>7.5999999999999998E-2</c:v>
                </c:pt>
                <c:pt idx="26857">
                  <c:v>7.6999999999999999E-2</c:v>
                </c:pt>
                <c:pt idx="26858">
                  <c:v>7.6999999999999999E-2</c:v>
                </c:pt>
                <c:pt idx="26859">
                  <c:v>7.5999999999999998E-2</c:v>
                </c:pt>
                <c:pt idx="26860">
                  <c:v>7.5999999999999998E-2</c:v>
                </c:pt>
                <c:pt idx="26861">
                  <c:v>7.4999999999999997E-2</c:v>
                </c:pt>
                <c:pt idx="26862">
                  <c:v>7.5999999999999998E-2</c:v>
                </c:pt>
                <c:pt idx="26863">
                  <c:v>7.5999999999999998E-2</c:v>
                </c:pt>
                <c:pt idx="26864">
                  <c:v>7.5999999999999998E-2</c:v>
                </c:pt>
                <c:pt idx="26865">
                  <c:v>7.5999999999999998E-2</c:v>
                </c:pt>
                <c:pt idx="26866">
                  <c:v>7.3999999999999996E-2</c:v>
                </c:pt>
                <c:pt idx="26867">
                  <c:v>7.5999999999999998E-2</c:v>
                </c:pt>
                <c:pt idx="26868">
                  <c:v>7.5999999999999998E-2</c:v>
                </c:pt>
                <c:pt idx="26869">
                  <c:v>7.4999999999999997E-2</c:v>
                </c:pt>
                <c:pt idx="26870">
                  <c:v>7.4999999999999997E-2</c:v>
                </c:pt>
                <c:pt idx="26871">
                  <c:v>7.4999999999999997E-2</c:v>
                </c:pt>
                <c:pt idx="26872">
                  <c:v>7.4999999999999997E-2</c:v>
                </c:pt>
                <c:pt idx="26873">
                  <c:v>7.5999999999999998E-2</c:v>
                </c:pt>
                <c:pt idx="26874">
                  <c:v>7.4999999999999997E-2</c:v>
                </c:pt>
                <c:pt idx="26875">
                  <c:v>7.4999999999999997E-2</c:v>
                </c:pt>
                <c:pt idx="26876">
                  <c:v>7.4999999999999997E-2</c:v>
                </c:pt>
                <c:pt idx="26877">
                  <c:v>7.5999999999999998E-2</c:v>
                </c:pt>
                <c:pt idx="26878">
                  <c:v>7.5999999999999998E-2</c:v>
                </c:pt>
                <c:pt idx="26879">
                  <c:v>7.5999999999999998E-2</c:v>
                </c:pt>
                <c:pt idx="26880">
                  <c:v>7.5999999999999998E-2</c:v>
                </c:pt>
                <c:pt idx="26881">
                  <c:v>7.5999999999999998E-2</c:v>
                </c:pt>
                <c:pt idx="26882">
                  <c:v>7.5999999999999998E-2</c:v>
                </c:pt>
                <c:pt idx="26883">
                  <c:v>7.4999999999999997E-2</c:v>
                </c:pt>
                <c:pt idx="26884">
                  <c:v>7.5999999999999998E-2</c:v>
                </c:pt>
                <c:pt idx="26885">
                  <c:v>7.5999999999999998E-2</c:v>
                </c:pt>
                <c:pt idx="26886">
                  <c:v>7.6999999999999999E-2</c:v>
                </c:pt>
                <c:pt idx="26887">
                  <c:v>7.8E-2</c:v>
                </c:pt>
                <c:pt idx="26888">
                  <c:v>7.8E-2</c:v>
                </c:pt>
                <c:pt idx="26889">
                  <c:v>7.6999999999999999E-2</c:v>
                </c:pt>
                <c:pt idx="26890">
                  <c:v>7.8E-2</c:v>
                </c:pt>
                <c:pt idx="26891">
                  <c:v>7.8E-2</c:v>
                </c:pt>
                <c:pt idx="26892">
                  <c:v>7.8E-2</c:v>
                </c:pt>
                <c:pt idx="26893">
                  <c:v>7.6999999999999999E-2</c:v>
                </c:pt>
                <c:pt idx="26894">
                  <c:v>7.8E-2</c:v>
                </c:pt>
                <c:pt idx="26895">
                  <c:v>7.6999999999999999E-2</c:v>
                </c:pt>
                <c:pt idx="26896">
                  <c:v>7.8E-2</c:v>
                </c:pt>
                <c:pt idx="26897">
                  <c:v>7.9000000000000001E-2</c:v>
                </c:pt>
                <c:pt idx="26898">
                  <c:v>7.9000000000000001E-2</c:v>
                </c:pt>
                <c:pt idx="26899">
                  <c:v>7.8E-2</c:v>
                </c:pt>
                <c:pt idx="26900">
                  <c:v>7.8E-2</c:v>
                </c:pt>
                <c:pt idx="26901">
                  <c:v>7.8E-2</c:v>
                </c:pt>
                <c:pt idx="26902">
                  <c:v>7.6999999999999999E-2</c:v>
                </c:pt>
                <c:pt idx="26903">
                  <c:v>7.9000000000000001E-2</c:v>
                </c:pt>
                <c:pt idx="26904">
                  <c:v>7.9000000000000001E-2</c:v>
                </c:pt>
                <c:pt idx="26905">
                  <c:v>7.9000000000000001E-2</c:v>
                </c:pt>
                <c:pt idx="26906">
                  <c:v>7.8E-2</c:v>
                </c:pt>
                <c:pt idx="26907">
                  <c:v>7.8E-2</c:v>
                </c:pt>
                <c:pt idx="26908">
                  <c:v>7.8E-2</c:v>
                </c:pt>
                <c:pt idx="26909">
                  <c:v>7.6999999999999999E-2</c:v>
                </c:pt>
                <c:pt idx="26910">
                  <c:v>7.6999999999999999E-2</c:v>
                </c:pt>
                <c:pt idx="26911">
                  <c:v>7.8E-2</c:v>
                </c:pt>
                <c:pt idx="26912">
                  <c:v>7.6999999999999999E-2</c:v>
                </c:pt>
                <c:pt idx="26913">
                  <c:v>7.6999999999999999E-2</c:v>
                </c:pt>
                <c:pt idx="26914">
                  <c:v>7.8E-2</c:v>
                </c:pt>
                <c:pt idx="26915">
                  <c:v>7.8E-2</c:v>
                </c:pt>
                <c:pt idx="26916">
                  <c:v>7.6999999999999999E-2</c:v>
                </c:pt>
                <c:pt idx="26917">
                  <c:v>7.8E-2</c:v>
                </c:pt>
                <c:pt idx="26918">
                  <c:v>7.8E-2</c:v>
                </c:pt>
                <c:pt idx="26919">
                  <c:v>7.8E-2</c:v>
                </c:pt>
                <c:pt idx="26920">
                  <c:v>7.8E-2</c:v>
                </c:pt>
                <c:pt idx="26921">
                  <c:v>7.8E-2</c:v>
                </c:pt>
                <c:pt idx="26922">
                  <c:v>7.8E-2</c:v>
                </c:pt>
                <c:pt idx="26923">
                  <c:v>7.8E-2</c:v>
                </c:pt>
                <c:pt idx="26924">
                  <c:v>7.8E-2</c:v>
                </c:pt>
                <c:pt idx="26925">
                  <c:v>7.8E-2</c:v>
                </c:pt>
                <c:pt idx="26926">
                  <c:v>7.6999999999999999E-2</c:v>
                </c:pt>
                <c:pt idx="26927">
                  <c:v>7.6999999999999999E-2</c:v>
                </c:pt>
                <c:pt idx="26928">
                  <c:v>7.8E-2</c:v>
                </c:pt>
                <c:pt idx="26929">
                  <c:v>7.8E-2</c:v>
                </c:pt>
                <c:pt idx="26930">
                  <c:v>7.6999999999999999E-2</c:v>
                </c:pt>
                <c:pt idx="26931">
                  <c:v>7.6999999999999999E-2</c:v>
                </c:pt>
                <c:pt idx="26932">
                  <c:v>7.6999999999999999E-2</c:v>
                </c:pt>
                <c:pt idx="26933">
                  <c:v>7.6999999999999999E-2</c:v>
                </c:pt>
                <c:pt idx="26934">
                  <c:v>7.5999999999999998E-2</c:v>
                </c:pt>
                <c:pt idx="26935">
                  <c:v>7.8E-2</c:v>
                </c:pt>
                <c:pt idx="26936">
                  <c:v>7.8E-2</c:v>
                </c:pt>
                <c:pt idx="26937">
                  <c:v>7.8E-2</c:v>
                </c:pt>
                <c:pt idx="26938">
                  <c:v>7.8E-2</c:v>
                </c:pt>
                <c:pt idx="26939">
                  <c:v>7.6999999999999999E-2</c:v>
                </c:pt>
                <c:pt idx="26940">
                  <c:v>7.6999999999999999E-2</c:v>
                </c:pt>
                <c:pt idx="26941">
                  <c:v>7.6999999999999999E-2</c:v>
                </c:pt>
                <c:pt idx="26942">
                  <c:v>7.6999999999999999E-2</c:v>
                </c:pt>
                <c:pt idx="26943">
                  <c:v>7.6999999999999999E-2</c:v>
                </c:pt>
                <c:pt idx="26944">
                  <c:v>7.8E-2</c:v>
                </c:pt>
                <c:pt idx="26945">
                  <c:v>7.8E-2</c:v>
                </c:pt>
                <c:pt idx="26946">
                  <c:v>7.6999999999999999E-2</c:v>
                </c:pt>
                <c:pt idx="26947">
                  <c:v>7.6999999999999999E-2</c:v>
                </c:pt>
                <c:pt idx="26948">
                  <c:v>7.8E-2</c:v>
                </c:pt>
                <c:pt idx="26949">
                  <c:v>7.6999999999999999E-2</c:v>
                </c:pt>
                <c:pt idx="26950">
                  <c:v>7.6999999999999999E-2</c:v>
                </c:pt>
                <c:pt idx="26951">
                  <c:v>7.8E-2</c:v>
                </c:pt>
                <c:pt idx="26952">
                  <c:v>7.6999999999999999E-2</c:v>
                </c:pt>
                <c:pt idx="26953">
                  <c:v>7.6999999999999999E-2</c:v>
                </c:pt>
                <c:pt idx="26954">
                  <c:v>7.8E-2</c:v>
                </c:pt>
                <c:pt idx="26955">
                  <c:v>7.8E-2</c:v>
                </c:pt>
                <c:pt idx="26956">
                  <c:v>7.6999999999999999E-2</c:v>
                </c:pt>
                <c:pt idx="26957">
                  <c:v>7.9000000000000001E-2</c:v>
                </c:pt>
                <c:pt idx="26958">
                  <c:v>7.9000000000000001E-2</c:v>
                </c:pt>
                <c:pt idx="26959">
                  <c:v>7.9000000000000001E-2</c:v>
                </c:pt>
                <c:pt idx="26960">
                  <c:v>7.8E-2</c:v>
                </c:pt>
                <c:pt idx="26961">
                  <c:v>7.9000000000000001E-2</c:v>
                </c:pt>
                <c:pt idx="26962">
                  <c:v>7.8E-2</c:v>
                </c:pt>
                <c:pt idx="26963">
                  <c:v>7.9000000000000001E-2</c:v>
                </c:pt>
                <c:pt idx="26964">
                  <c:v>7.9000000000000001E-2</c:v>
                </c:pt>
                <c:pt idx="26965">
                  <c:v>7.9000000000000001E-2</c:v>
                </c:pt>
                <c:pt idx="26966">
                  <c:v>8.1000000000000003E-2</c:v>
                </c:pt>
                <c:pt idx="26967">
                  <c:v>8.1000000000000003E-2</c:v>
                </c:pt>
                <c:pt idx="26968">
                  <c:v>7.9000000000000001E-2</c:v>
                </c:pt>
                <c:pt idx="26969">
                  <c:v>7.8E-2</c:v>
                </c:pt>
                <c:pt idx="26970">
                  <c:v>7.8E-2</c:v>
                </c:pt>
                <c:pt idx="26971">
                  <c:v>7.8E-2</c:v>
                </c:pt>
                <c:pt idx="26972">
                  <c:v>7.8E-2</c:v>
                </c:pt>
                <c:pt idx="26973">
                  <c:v>7.8E-2</c:v>
                </c:pt>
                <c:pt idx="26974">
                  <c:v>7.9000000000000001E-2</c:v>
                </c:pt>
                <c:pt idx="26975">
                  <c:v>7.9000000000000001E-2</c:v>
                </c:pt>
                <c:pt idx="26976">
                  <c:v>7.8E-2</c:v>
                </c:pt>
                <c:pt idx="26977">
                  <c:v>7.9000000000000001E-2</c:v>
                </c:pt>
                <c:pt idx="26978">
                  <c:v>7.9000000000000001E-2</c:v>
                </c:pt>
                <c:pt idx="26979">
                  <c:v>7.9000000000000001E-2</c:v>
                </c:pt>
                <c:pt idx="26980">
                  <c:v>7.9000000000000001E-2</c:v>
                </c:pt>
                <c:pt idx="26981">
                  <c:v>7.8E-2</c:v>
                </c:pt>
                <c:pt idx="26982">
                  <c:v>7.9000000000000001E-2</c:v>
                </c:pt>
                <c:pt idx="26983">
                  <c:v>7.9000000000000001E-2</c:v>
                </c:pt>
                <c:pt idx="26984">
                  <c:v>7.9000000000000001E-2</c:v>
                </c:pt>
                <c:pt idx="26985">
                  <c:v>7.9000000000000001E-2</c:v>
                </c:pt>
                <c:pt idx="26986">
                  <c:v>7.9000000000000001E-2</c:v>
                </c:pt>
                <c:pt idx="26987">
                  <c:v>7.8E-2</c:v>
                </c:pt>
                <c:pt idx="26988">
                  <c:v>7.9000000000000001E-2</c:v>
                </c:pt>
                <c:pt idx="26989">
                  <c:v>8.1000000000000003E-2</c:v>
                </c:pt>
                <c:pt idx="26990">
                  <c:v>7.9000000000000001E-2</c:v>
                </c:pt>
                <c:pt idx="26991">
                  <c:v>8.1000000000000003E-2</c:v>
                </c:pt>
                <c:pt idx="26992">
                  <c:v>7.9000000000000001E-2</c:v>
                </c:pt>
                <c:pt idx="26993">
                  <c:v>7.9000000000000001E-2</c:v>
                </c:pt>
                <c:pt idx="26994">
                  <c:v>7.9000000000000001E-2</c:v>
                </c:pt>
                <c:pt idx="26995">
                  <c:v>7.9000000000000001E-2</c:v>
                </c:pt>
                <c:pt idx="26996">
                  <c:v>7.9000000000000001E-2</c:v>
                </c:pt>
                <c:pt idx="26997">
                  <c:v>7.9000000000000001E-2</c:v>
                </c:pt>
                <c:pt idx="26998">
                  <c:v>8.1000000000000003E-2</c:v>
                </c:pt>
                <c:pt idx="26999">
                  <c:v>7.9000000000000001E-2</c:v>
                </c:pt>
                <c:pt idx="27000">
                  <c:v>7.9000000000000001E-2</c:v>
                </c:pt>
                <c:pt idx="27001">
                  <c:v>7.9000000000000001E-2</c:v>
                </c:pt>
                <c:pt idx="27002">
                  <c:v>7.9000000000000001E-2</c:v>
                </c:pt>
                <c:pt idx="27003">
                  <c:v>7.9000000000000001E-2</c:v>
                </c:pt>
                <c:pt idx="27004">
                  <c:v>7.9000000000000001E-2</c:v>
                </c:pt>
                <c:pt idx="27005">
                  <c:v>7.9000000000000001E-2</c:v>
                </c:pt>
                <c:pt idx="27006">
                  <c:v>7.8E-2</c:v>
                </c:pt>
                <c:pt idx="27007">
                  <c:v>7.9000000000000001E-2</c:v>
                </c:pt>
                <c:pt idx="27008">
                  <c:v>7.9000000000000001E-2</c:v>
                </c:pt>
                <c:pt idx="27009">
                  <c:v>7.8E-2</c:v>
                </c:pt>
                <c:pt idx="27010">
                  <c:v>7.9000000000000001E-2</c:v>
                </c:pt>
                <c:pt idx="27011">
                  <c:v>7.8E-2</c:v>
                </c:pt>
                <c:pt idx="27012">
                  <c:v>7.8E-2</c:v>
                </c:pt>
                <c:pt idx="27013">
                  <c:v>7.8E-2</c:v>
                </c:pt>
                <c:pt idx="27014">
                  <c:v>7.8E-2</c:v>
                </c:pt>
                <c:pt idx="27015">
                  <c:v>7.6999999999999999E-2</c:v>
                </c:pt>
                <c:pt idx="27016">
                  <c:v>7.8E-2</c:v>
                </c:pt>
                <c:pt idx="27017">
                  <c:v>7.6999999999999999E-2</c:v>
                </c:pt>
                <c:pt idx="27018">
                  <c:v>7.8E-2</c:v>
                </c:pt>
                <c:pt idx="27019">
                  <c:v>7.9000000000000001E-2</c:v>
                </c:pt>
                <c:pt idx="27020">
                  <c:v>7.8E-2</c:v>
                </c:pt>
                <c:pt idx="27021">
                  <c:v>7.8E-2</c:v>
                </c:pt>
                <c:pt idx="27022">
                  <c:v>7.9000000000000001E-2</c:v>
                </c:pt>
                <c:pt idx="27023">
                  <c:v>7.8E-2</c:v>
                </c:pt>
                <c:pt idx="27024">
                  <c:v>7.6999999999999999E-2</c:v>
                </c:pt>
                <c:pt idx="27025">
                  <c:v>7.6999999999999999E-2</c:v>
                </c:pt>
                <c:pt idx="27026">
                  <c:v>7.6999999999999999E-2</c:v>
                </c:pt>
                <c:pt idx="27027">
                  <c:v>7.6999999999999999E-2</c:v>
                </c:pt>
                <c:pt idx="27028">
                  <c:v>7.6999999999999999E-2</c:v>
                </c:pt>
                <c:pt idx="27029">
                  <c:v>7.6999999999999999E-2</c:v>
                </c:pt>
                <c:pt idx="27030">
                  <c:v>7.6999999999999999E-2</c:v>
                </c:pt>
                <c:pt idx="27031">
                  <c:v>7.6999999999999999E-2</c:v>
                </c:pt>
                <c:pt idx="27032">
                  <c:v>7.6999999999999999E-2</c:v>
                </c:pt>
                <c:pt idx="27033">
                  <c:v>7.6999999999999999E-2</c:v>
                </c:pt>
                <c:pt idx="27034">
                  <c:v>7.6999999999999999E-2</c:v>
                </c:pt>
                <c:pt idx="27035">
                  <c:v>7.5999999999999998E-2</c:v>
                </c:pt>
                <c:pt idx="27036">
                  <c:v>7.6999999999999999E-2</c:v>
                </c:pt>
                <c:pt idx="27037">
                  <c:v>7.6999999999999999E-2</c:v>
                </c:pt>
                <c:pt idx="27038">
                  <c:v>7.6999999999999999E-2</c:v>
                </c:pt>
                <c:pt idx="27039">
                  <c:v>7.6999999999999999E-2</c:v>
                </c:pt>
                <c:pt idx="27040">
                  <c:v>7.6999999999999999E-2</c:v>
                </c:pt>
                <c:pt idx="27041">
                  <c:v>7.8E-2</c:v>
                </c:pt>
                <c:pt idx="27042">
                  <c:v>7.8E-2</c:v>
                </c:pt>
                <c:pt idx="27043">
                  <c:v>7.8E-2</c:v>
                </c:pt>
                <c:pt idx="27044">
                  <c:v>7.8E-2</c:v>
                </c:pt>
                <c:pt idx="27045">
                  <c:v>7.9000000000000001E-2</c:v>
                </c:pt>
                <c:pt idx="27046">
                  <c:v>7.8E-2</c:v>
                </c:pt>
                <c:pt idx="27047">
                  <c:v>7.8E-2</c:v>
                </c:pt>
                <c:pt idx="27048">
                  <c:v>7.9000000000000001E-2</c:v>
                </c:pt>
                <c:pt idx="27049">
                  <c:v>8.1000000000000003E-2</c:v>
                </c:pt>
                <c:pt idx="27050">
                  <c:v>7.9000000000000001E-2</c:v>
                </c:pt>
                <c:pt idx="27051">
                  <c:v>8.1000000000000003E-2</c:v>
                </c:pt>
                <c:pt idx="27052">
                  <c:v>7.9000000000000001E-2</c:v>
                </c:pt>
                <c:pt idx="27053">
                  <c:v>8.1000000000000003E-2</c:v>
                </c:pt>
                <c:pt idx="27054">
                  <c:v>7.9000000000000001E-2</c:v>
                </c:pt>
                <c:pt idx="27055">
                  <c:v>7.9000000000000001E-2</c:v>
                </c:pt>
                <c:pt idx="27056">
                  <c:v>7.9000000000000001E-2</c:v>
                </c:pt>
                <c:pt idx="27057">
                  <c:v>7.9000000000000001E-2</c:v>
                </c:pt>
                <c:pt idx="27058">
                  <c:v>7.9000000000000001E-2</c:v>
                </c:pt>
                <c:pt idx="27059">
                  <c:v>7.8E-2</c:v>
                </c:pt>
                <c:pt idx="27060">
                  <c:v>7.9000000000000001E-2</c:v>
                </c:pt>
                <c:pt idx="27061">
                  <c:v>7.9000000000000001E-2</c:v>
                </c:pt>
                <c:pt idx="27062">
                  <c:v>7.9000000000000001E-2</c:v>
                </c:pt>
                <c:pt idx="27063">
                  <c:v>7.9000000000000001E-2</c:v>
                </c:pt>
                <c:pt idx="27064">
                  <c:v>7.8E-2</c:v>
                </c:pt>
                <c:pt idx="27065">
                  <c:v>7.9000000000000001E-2</c:v>
                </c:pt>
                <c:pt idx="27066">
                  <c:v>7.8E-2</c:v>
                </c:pt>
                <c:pt idx="27067">
                  <c:v>7.8E-2</c:v>
                </c:pt>
                <c:pt idx="27068">
                  <c:v>7.8E-2</c:v>
                </c:pt>
                <c:pt idx="27069">
                  <c:v>7.8E-2</c:v>
                </c:pt>
                <c:pt idx="27070">
                  <c:v>7.6999999999999999E-2</c:v>
                </c:pt>
                <c:pt idx="27071">
                  <c:v>7.8E-2</c:v>
                </c:pt>
                <c:pt idx="27072">
                  <c:v>7.6999999999999999E-2</c:v>
                </c:pt>
                <c:pt idx="27073">
                  <c:v>7.6999999999999999E-2</c:v>
                </c:pt>
                <c:pt idx="27074">
                  <c:v>7.6999999999999999E-2</c:v>
                </c:pt>
                <c:pt idx="27075">
                  <c:v>7.8E-2</c:v>
                </c:pt>
                <c:pt idx="27076">
                  <c:v>7.8E-2</c:v>
                </c:pt>
                <c:pt idx="27077">
                  <c:v>7.6999999999999999E-2</c:v>
                </c:pt>
                <c:pt idx="27078">
                  <c:v>7.8E-2</c:v>
                </c:pt>
                <c:pt idx="27079">
                  <c:v>7.6999999999999999E-2</c:v>
                </c:pt>
                <c:pt idx="27080">
                  <c:v>7.6999999999999999E-2</c:v>
                </c:pt>
                <c:pt idx="27081">
                  <c:v>7.6999999999999999E-2</c:v>
                </c:pt>
                <c:pt idx="27082">
                  <c:v>7.6999999999999999E-2</c:v>
                </c:pt>
                <c:pt idx="27083">
                  <c:v>7.8E-2</c:v>
                </c:pt>
                <c:pt idx="27084">
                  <c:v>7.6999999999999999E-2</c:v>
                </c:pt>
                <c:pt idx="27085">
                  <c:v>7.8E-2</c:v>
                </c:pt>
                <c:pt idx="27086">
                  <c:v>7.8E-2</c:v>
                </c:pt>
                <c:pt idx="27087">
                  <c:v>7.6999999999999999E-2</c:v>
                </c:pt>
                <c:pt idx="27088">
                  <c:v>7.6999999999999999E-2</c:v>
                </c:pt>
                <c:pt idx="27089">
                  <c:v>7.6999999999999999E-2</c:v>
                </c:pt>
                <c:pt idx="27090">
                  <c:v>7.8E-2</c:v>
                </c:pt>
                <c:pt idx="27091">
                  <c:v>7.6999999999999999E-2</c:v>
                </c:pt>
                <c:pt idx="27092">
                  <c:v>7.8E-2</c:v>
                </c:pt>
                <c:pt idx="27093">
                  <c:v>7.6999999999999999E-2</c:v>
                </c:pt>
                <c:pt idx="27094">
                  <c:v>7.6999999999999999E-2</c:v>
                </c:pt>
                <c:pt idx="27095">
                  <c:v>7.6999999999999999E-2</c:v>
                </c:pt>
                <c:pt idx="27096">
                  <c:v>7.8E-2</c:v>
                </c:pt>
                <c:pt idx="27097">
                  <c:v>7.6999999999999999E-2</c:v>
                </c:pt>
                <c:pt idx="27098">
                  <c:v>7.6999999999999999E-2</c:v>
                </c:pt>
                <c:pt idx="27099">
                  <c:v>7.6999999999999999E-2</c:v>
                </c:pt>
                <c:pt idx="27100">
                  <c:v>7.6999999999999999E-2</c:v>
                </c:pt>
                <c:pt idx="27101">
                  <c:v>7.6999999999999999E-2</c:v>
                </c:pt>
                <c:pt idx="27102">
                  <c:v>7.6999999999999999E-2</c:v>
                </c:pt>
                <c:pt idx="27103">
                  <c:v>7.6999999999999999E-2</c:v>
                </c:pt>
                <c:pt idx="27104">
                  <c:v>7.8E-2</c:v>
                </c:pt>
                <c:pt idx="27105">
                  <c:v>7.6999999999999999E-2</c:v>
                </c:pt>
                <c:pt idx="27106">
                  <c:v>7.8E-2</c:v>
                </c:pt>
                <c:pt idx="27107">
                  <c:v>7.6999999999999999E-2</c:v>
                </c:pt>
                <c:pt idx="27108">
                  <c:v>7.5999999999999998E-2</c:v>
                </c:pt>
                <c:pt idx="27109">
                  <c:v>7.6999999999999999E-2</c:v>
                </c:pt>
                <c:pt idx="27110">
                  <c:v>7.6999999999999999E-2</c:v>
                </c:pt>
                <c:pt idx="27111">
                  <c:v>7.6999999999999999E-2</c:v>
                </c:pt>
                <c:pt idx="27112">
                  <c:v>7.6999999999999999E-2</c:v>
                </c:pt>
                <c:pt idx="27113">
                  <c:v>7.8E-2</c:v>
                </c:pt>
                <c:pt idx="27114">
                  <c:v>7.9000000000000001E-2</c:v>
                </c:pt>
                <c:pt idx="27115">
                  <c:v>7.9000000000000001E-2</c:v>
                </c:pt>
                <c:pt idx="27116">
                  <c:v>7.9000000000000001E-2</c:v>
                </c:pt>
                <c:pt idx="27117">
                  <c:v>7.9000000000000001E-2</c:v>
                </c:pt>
                <c:pt idx="27118">
                  <c:v>7.9000000000000001E-2</c:v>
                </c:pt>
                <c:pt idx="27119">
                  <c:v>8.1000000000000003E-2</c:v>
                </c:pt>
                <c:pt idx="27120">
                  <c:v>8.1000000000000003E-2</c:v>
                </c:pt>
                <c:pt idx="27121">
                  <c:v>7.9000000000000001E-2</c:v>
                </c:pt>
                <c:pt idx="27122">
                  <c:v>8.1000000000000003E-2</c:v>
                </c:pt>
                <c:pt idx="27123">
                  <c:v>8.1000000000000003E-2</c:v>
                </c:pt>
                <c:pt idx="27124">
                  <c:v>8.1000000000000003E-2</c:v>
                </c:pt>
                <c:pt idx="27125">
                  <c:v>8.1000000000000003E-2</c:v>
                </c:pt>
                <c:pt idx="27126">
                  <c:v>8.1000000000000003E-2</c:v>
                </c:pt>
                <c:pt idx="27127">
                  <c:v>8.1000000000000003E-2</c:v>
                </c:pt>
                <c:pt idx="27128">
                  <c:v>8.1000000000000003E-2</c:v>
                </c:pt>
                <c:pt idx="27129">
                  <c:v>8.1000000000000003E-2</c:v>
                </c:pt>
                <c:pt idx="27130">
                  <c:v>8.2000000000000003E-2</c:v>
                </c:pt>
                <c:pt idx="27131">
                  <c:v>8.1000000000000003E-2</c:v>
                </c:pt>
                <c:pt idx="27132">
                  <c:v>8.1000000000000003E-2</c:v>
                </c:pt>
                <c:pt idx="27133">
                  <c:v>8.2000000000000003E-2</c:v>
                </c:pt>
                <c:pt idx="27134">
                  <c:v>8.2000000000000003E-2</c:v>
                </c:pt>
                <c:pt idx="27135">
                  <c:v>8.2000000000000003E-2</c:v>
                </c:pt>
                <c:pt idx="27136">
                  <c:v>8.1000000000000003E-2</c:v>
                </c:pt>
                <c:pt idx="27137">
                  <c:v>8.1000000000000003E-2</c:v>
                </c:pt>
                <c:pt idx="27138">
                  <c:v>8.2000000000000003E-2</c:v>
                </c:pt>
                <c:pt idx="27139">
                  <c:v>8.2000000000000003E-2</c:v>
                </c:pt>
                <c:pt idx="27140">
                  <c:v>8.1000000000000003E-2</c:v>
                </c:pt>
                <c:pt idx="27141">
                  <c:v>8.1000000000000003E-2</c:v>
                </c:pt>
                <c:pt idx="27142">
                  <c:v>8.2000000000000003E-2</c:v>
                </c:pt>
                <c:pt idx="27143">
                  <c:v>8.1000000000000003E-2</c:v>
                </c:pt>
                <c:pt idx="27144">
                  <c:v>8.2000000000000003E-2</c:v>
                </c:pt>
                <c:pt idx="27145">
                  <c:v>8.1000000000000003E-2</c:v>
                </c:pt>
                <c:pt idx="27146">
                  <c:v>8.1000000000000003E-2</c:v>
                </c:pt>
                <c:pt idx="27147">
                  <c:v>8.1000000000000003E-2</c:v>
                </c:pt>
                <c:pt idx="27148">
                  <c:v>8.1000000000000003E-2</c:v>
                </c:pt>
                <c:pt idx="27149">
                  <c:v>8.1000000000000003E-2</c:v>
                </c:pt>
                <c:pt idx="27150">
                  <c:v>8.1000000000000003E-2</c:v>
                </c:pt>
                <c:pt idx="27151">
                  <c:v>8.1000000000000003E-2</c:v>
                </c:pt>
                <c:pt idx="27152">
                  <c:v>8.1000000000000003E-2</c:v>
                </c:pt>
                <c:pt idx="27153">
                  <c:v>7.9000000000000001E-2</c:v>
                </c:pt>
                <c:pt idx="27154">
                  <c:v>7.9000000000000001E-2</c:v>
                </c:pt>
                <c:pt idx="27155">
                  <c:v>7.9000000000000001E-2</c:v>
                </c:pt>
                <c:pt idx="27156">
                  <c:v>7.9000000000000001E-2</c:v>
                </c:pt>
                <c:pt idx="27157">
                  <c:v>7.9000000000000001E-2</c:v>
                </c:pt>
                <c:pt idx="27158">
                  <c:v>7.8E-2</c:v>
                </c:pt>
                <c:pt idx="27159">
                  <c:v>7.9000000000000001E-2</c:v>
                </c:pt>
                <c:pt idx="27160">
                  <c:v>7.9000000000000001E-2</c:v>
                </c:pt>
                <c:pt idx="27161">
                  <c:v>7.9000000000000001E-2</c:v>
                </c:pt>
                <c:pt idx="27162">
                  <c:v>7.9000000000000001E-2</c:v>
                </c:pt>
                <c:pt idx="27163">
                  <c:v>7.9000000000000001E-2</c:v>
                </c:pt>
                <c:pt idx="27164">
                  <c:v>7.9000000000000001E-2</c:v>
                </c:pt>
                <c:pt idx="27165">
                  <c:v>7.9000000000000001E-2</c:v>
                </c:pt>
                <c:pt idx="27166">
                  <c:v>7.8E-2</c:v>
                </c:pt>
                <c:pt idx="27167">
                  <c:v>7.9000000000000001E-2</c:v>
                </c:pt>
                <c:pt idx="27168">
                  <c:v>7.8E-2</c:v>
                </c:pt>
                <c:pt idx="27169">
                  <c:v>7.9000000000000001E-2</c:v>
                </c:pt>
                <c:pt idx="27170">
                  <c:v>7.8E-2</c:v>
                </c:pt>
                <c:pt idx="27171">
                  <c:v>7.8E-2</c:v>
                </c:pt>
                <c:pt idx="27172">
                  <c:v>7.8E-2</c:v>
                </c:pt>
                <c:pt idx="27173">
                  <c:v>7.8E-2</c:v>
                </c:pt>
                <c:pt idx="27174">
                  <c:v>7.8E-2</c:v>
                </c:pt>
                <c:pt idx="27175">
                  <c:v>7.6999999999999999E-2</c:v>
                </c:pt>
                <c:pt idx="27176">
                  <c:v>7.8E-2</c:v>
                </c:pt>
                <c:pt idx="27177">
                  <c:v>7.8E-2</c:v>
                </c:pt>
                <c:pt idx="27178">
                  <c:v>7.8E-2</c:v>
                </c:pt>
                <c:pt idx="27179">
                  <c:v>7.6999999999999999E-2</c:v>
                </c:pt>
                <c:pt idx="27180">
                  <c:v>7.6999999999999999E-2</c:v>
                </c:pt>
                <c:pt idx="27181">
                  <c:v>7.6999999999999999E-2</c:v>
                </c:pt>
                <c:pt idx="27182">
                  <c:v>7.8E-2</c:v>
                </c:pt>
                <c:pt idx="27183">
                  <c:v>7.6999999999999999E-2</c:v>
                </c:pt>
                <c:pt idx="27184">
                  <c:v>7.8E-2</c:v>
                </c:pt>
                <c:pt idx="27185">
                  <c:v>7.6999999999999999E-2</c:v>
                </c:pt>
                <c:pt idx="27186">
                  <c:v>7.6999999999999999E-2</c:v>
                </c:pt>
                <c:pt idx="27187">
                  <c:v>7.6999999999999999E-2</c:v>
                </c:pt>
                <c:pt idx="27188">
                  <c:v>7.6999999999999999E-2</c:v>
                </c:pt>
                <c:pt idx="27189">
                  <c:v>7.6999999999999999E-2</c:v>
                </c:pt>
                <c:pt idx="27190">
                  <c:v>7.6999999999999999E-2</c:v>
                </c:pt>
                <c:pt idx="27191">
                  <c:v>7.6999999999999999E-2</c:v>
                </c:pt>
                <c:pt idx="27192">
                  <c:v>7.6999999999999999E-2</c:v>
                </c:pt>
                <c:pt idx="27193">
                  <c:v>7.9000000000000001E-2</c:v>
                </c:pt>
                <c:pt idx="27194">
                  <c:v>7.8E-2</c:v>
                </c:pt>
                <c:pt idx="27195">
                  <c:v>7.9000000000000001E-2</c:v>
                </c:pt>
                <c:pt idx="27196">
                  <c:v>7.8E-2</c:v>
                </c:pt>
                <c:pt idx="27197">
                  <c:v>7.8E-2</c:v>
                </c:pt>
                <c:pt idx="27198">
                  <c:v>7.9000000000000001E-2</c:v>
                </c:pt>
                <c:pt idx="27199">
                  <c:v>7.9000000000000001E-2</c:v>
                </c:pt>
                <c:pt idx="27200">
                  <c:v>7.8E-2</c:v>
                </c:pt>
                <c:pt idx="27201">
                  <c:v>7.8E-2</c:v>
                </c:pt>
                <c:pt idx="27202">
                  <c:v>7.9000000000000001E-2</c:v>
                </c:pt>
                <c:pt idx="27203">
                  <c:v>7.8E-2</c:v>
                </c:pt>
                <c:pt idx="27204">
                  <c:v>7.8E-2</c:v>
                </c:pt>
                <c:pt idx="27205">
                  <c:v>7.6999999999999999E-2</c:v>
                </c:pt>
                <c:pt idx="27206">
                  <c:v>7.6999999999999999E-2</c:v>
                </c:pt>
                <c:pt idx="27207">
                  <c:v>7.8E-2</c:v>
                </c:pt>
                <c:pt idx="27208">
                  <c:v>7.8E-2</c:v>
                </c:pt>
                <c:pt idx="27209">
                  <c:v>7.8E-2</c:v>
                </c:pt>
                <c:pt idx="27210">
                  <c:v>7.8E-2</c:v>
                </c:pt>
                <c:pt idx="27211">
                  <c:v>7.8E-2</c:v>
                </c:pt>
                <c:pt idx="27212">
                  <c:v>7.8E-2</c:v>
                </c:pt>
                <c:pt idx="27213">
                  <c:v>7.8E-2</c:v>
                </c:pt>
                <c:pt idx="27214">
                  <c:v>7.8E-2</c:v>
                </c:pt>
                <c:pt idx="27215">
                  <c:v>7.6999999999999999E-2</c:v>
                </c:pt>
                <c:pt idx="27216">
                  <c:v>7.8E-2</c:v>
                </c:pt>
                <c:pt idx="27217">
                  <c:v>7.8E-2</c:v>
                </c:pt>
                <c:pt idx="27218">
                  <c:v>7.9000000000000001E-2</c:v>
                </c:pt>
                <c:pt idx="27219">
                  <c:v>7.8E-2</c:v>
                </c:pt>
                <c:pt idx="27220">
                  <c:v>7.9000000000000001E-2</c:v>
                </c:pt>
                <c:pt idx="27221">
                  <c:v>7.9000000000000001E-2</c:v>
                </c:pt>
                <c:pt idx="27222">
                  <c:v>7.9000000000000001E-2</c:v>
                </c:pt>
                <c:pt idx="27223">
                  <c:v>7.9000000000000001E-2</c:v>
                </c:pt>
                <c:pt idx="27224">
                  <c:v>8.1000000000000003E-2</c:v>
                </c:pt>
                <c:pt idx="27225">
                  <c:v>8.1000000000000003E-2</c:v>
                </c:pt>
                <c:pt idx="27226">
                  <c:v>8.1000000000000003E-2</c:v>
                </c:pt>
                <c:pt idx="27227">
                  <c:v>7.9000000000000001E-2</c:v>
                </c:pt>
                <c:pt idx="27228">
                  <c:v>8.1000000000000003E-2</c:v>
                </c:pt>
                <c:pt idx="27229">
                  <c:v>8.1000000000000003E-2</c:v>
                </c:pt>
                <c:pt idx="27230">
                  <c:v>8.1000000000000003E-2</c:v>
                </c:pt>
                <c:pt idx="27231">
                  <c:v>7.9000000000000001E-2</c:v>
                </c:pt>
                <c:pt idx="27232">
                  <c:v>8.1000000000000003E-2</c:v>
                </c:pt>
                <c:pt idx="27233">
                  <c:v>8.1000000000000003E-2</c:v>
                </c:pt>
                <c:pt idx="27234">
                  <c:v>7.9000000000000001E-2</c:v>
                </c:pt>
                <c:pt idx="27235">
                  <c:v>8.1000000000000003E-2</c:v>
                </c:pt>
                <c:pt idx="27236">
                  <c:v>8.1000000000000003E-2</c:v>
                </c:pt>
                <c:pt idx="27237">
                  <c:v>8.1000000000000003E-2</c:v>
                </c:pt>
                <c:pt idx="27238">
                  <c:v>8.1000000000000003E-2</c:v>
                </c:pt>
                <c:pt idx="27239">
                  <c:v>8.1000000000000003E-2</c:v>
                </c:pt>
                <c:pt idx="27240">
                  <c:v>8.1000000000000003E-2</c:v>
                </c:pt>
                <c:pt idx="27241">
                  <c:v>8.1000000000000003E-2</c:v>
                </c:pt>
                <c:pt idx="27242">
                  <c:v>8.1000000000000003E-2</c:v>
                </c:pt>
                <c:pt idx="27243">
                  <c:v>8.1000000000000003E-2</c:v>
                </c:pt>
                <c:pt idx="27244">
                  <c:v>8.1000000000000003E-2</c:v>
                </c:pt>
                <c:pt idx="27245">
                  <c:v>8.2000000000000003E-2</c:v>
                </c:pt>
                <c:pt idx="27246">
                  <c:v>8.1000000000000003E-2</c:v>
                </c:pt>
                <c:pt idx="27247">
                  <c:v>8.1000000000000003E-2</c:v>
                </c:pt>
                <c:pt idx="27248">
                  <c:v>8.1000000000000003E-2</c:v>
                </c:pt>
                <c:pt idx="27249">
                  <c:v>8.2000000000000003E-2</c:v>
                </c:pt>
                <c:pt idx="27250">
                  <c:v>7.9000000000000001E-2</c:v>
                </c:pt>
                <c:pt idx="27251">
                  <c:v>8.1000000000000003E-2</c:v>
                </c:pt>
                <c:pt idx="27252">
                  <c:v>8.1000000000000003E-2</c:v>
                </c:pt>
                <c:pt idx="27253">
                  <c:v>8.1000000000000003E-2</c:v>
                </c:pt>
                <c:pt idx="27254">
                  <c:v>8.1000000000000003E-2</c:v>
                </c:pt>
                <c:pt idx="27255">
                  <c:v>8.1000000000000003E-2</c:v>
                </c:pt>
                <c:pt idx="27256">
                  <c:v>8.1000000000000003E-2</c:v>
                </c:pt>
                <c:pt idx="27257">
                  <c:v>8.1000000000000003E-2</c:v>
                </c:pt>
                <c:pt idx="27258">
                  <c:v>8.1000000000000003E-2</c:v>
                </c:pt>
                <c:pt idx="27259">
                  <c:v>7.9000000000000001E-2</c:v>
                </c:pt>
                <c:pt idx="27260">
                  <c:v>8.1000000000000003E-2</c:v>
                </c:pt>
                <c:pt idx="27261">
                  <c:v>7.9000000000000001E-2</c:v>
                </c:pt>
                <c:pt idx="27262">
                  <c:v>7.9000000000000001E-2</c:v>
                </c:pt>
                <c:pt idx="27263">
                  <c:v>7.9000000000000001E-2</c:v>
                </c:pt>
                <c:pt idx="27264">
                  <c:v>7.9000000000000001E-2</c:v>
                </c:pt>
                <c:pt idx="27265">
                  <c:v>7.9000000000000001E-2</c:v>
                </c:pt>
                <c:pt idx="27266">
                  <c:v>7.9000000000000001E-2</c:v>
                </c:pt>
                <c:pt idx="27267">
                  <c:v>7.9000000000000001E-2</c:v>
                </c:pt>
                <c:pt idx="27268">
                  <c:v>7.9000000000000001E-2</c:v>
                </c:pt>
                <c:pt idx="27269">
                  <c:v>7.9000000000000001E-2</c:v>
                </c:pt>
                <c:pt idx="27270">
                  <c:v>7.8E-2</c:v>
                </c:pt>
                <c:pt idx="27271">
                  <c:v>7.8E-2</c:v>
                </c:pt>
                <c:pt idx="27272">
                  <c:v>7.8E-2</c:v>
                </c:pt>
                <c:pt idx="27273">
                  <c:v>7.8E-2</c:v>
                </c:pt>
                <c:pt idx="27274">
                  <c:v>7.9000000000000001E-2</c:v>
                </c:pt>
                <c:pt idx="27275">
                  <c:v>7.8E-2</c:v>
                </c:pt>
                <c:pt idx="27276">
                  <c:v>7.8E-2</c:v>
                </c:pt>
                <c:pt idx="27277">
                  <c:v>7.9000000000000001E-2</c:v>
                </c:pt>
                <c:pt idx="27278">
                  <c:v>7.8E-2</c:v>
                </c:pt>
                <c:pt idx="27279">
                  <c:v>7.8E-2</c:v>
                </c:pt>
                <c:pt idx="27280">
                  <c:v>7.8E-2</c:v>
                </c:pt>
                <c:pt idx="27281">
                  <c:v>7.8E-2</c:v>
                </c:pt>
                <c:pt idx="27282">
                  <c:v>7.8E-2</c:v>
                </c:pt>
                <c:pt idx="27283">
                  <c:v>7.9000000000000001E-2</c:v>
                </c:pt>
                <c:pt idx="27284">
                  <c:v>7.8E-2</c:v>
                </c:pt>
                <c:pt idx="27285">
                  <c:v>7.8E-2</c:v>
                </c:pt>
                <c:pt idx="27286">
                  <c:v>7.8E-2</c:v>
                </c:pt>
                <c:pt idx="27287">
                  <c:v>7.8E-2</c:v>
                </c:pt>
                <c:pt idx="27288">
                  <c:v>7.8E-2</c:v>
                </c:pt>
                <c:pt idx="27289">
                  <c:v>7.8E-2</c:v>
                </c:pt>
                <c:pt idx="27290">
                  <c:v>7.8E-2</c:v>
                </c:pt>
                <c:pt idx="27291">
                  <c:v>7.8E-2</c:v>
                </c:pt>
                <c:pt idx="27292">
                  <c:v>7.8E-2</c:v>
                </c:pt>
                <c:pt idx="27293">
                  <c:v>7.8E-2</c:v>
                </c:pt>
                <c:pt idx="27294">
                  <c:v>7.8E-2</c:v>
                </c:pt>
                <c:pt idx="27295">
                  <c:v>7.8E-2</c:v>
                </c:pt>
                <c:pt idx="27296">
                  <c:v>7.8E-2</c:v>
                </c:pt>
                <c:pt idx="27297">
                  <c:v>7.8E-2</c:v>
                </c:pt>
                <c:pt idx="27298">
                  <c:v>7.8E-2</c:v>
                </c:pt>
                <c:pt idx="27299">
                  <c:v>7.6999999999999999E-2</c:v>
                </c:pt>
                <c:pt idx="27300">
                  <c:v>7.8E-2</c:v>
                </c:pt>
                <c:pt idx="27301">
                  <c:v>7.8E-2</c:v>
                </c:pt>
                <c:pt idx="27302">
                  <c:v>7.8E-2</c:v>
                </c:pt>
                <c:pt idx="27303">
                  <c:v>7.8E-2</c:v>
                </c:pt>
                <c:pt idx="27304">
                  <c:v>7.8E-2</c:v>
                </c:pt>
                <c:pt idx="27305">
                  <c:v>7.6999999999999999E-2</c:v>
                </c:pt>
                <c:pt idx="27306">
                  <c:v>7.6999999999999999E-2</c:v>
                </c:pt>
                <c:pt idx="27307">
                  <c:v>7.6999999999999999E-2</c:v>
                </c:pt>
                <c:pt idx="27308">
                  <c:v>7.6999999999999999E-2</c:v>
                </c:pt>
                <c:pt idx="27309">
                  <c:v>7.8E-2</c:v>
                </c:pt>
                <c:pt idx="27310">
                  <c:v>7.6999999999999999E-2</c:v>
                </c:pt>
                <c:pt idx="27311">
                  <c:v>7.6999999999999999E-2</c:v>
                </c:pt>
                <c:pt idx="27312">
                  <c:v>7.6999999999999999E-2</c:v>
                </c:pt>
                <c:pt idx="27313">
                  <c:v>7.6999999999999999E-2</c:v>
                </c:pt>
                <c:pt idx="27314">
                  <c:v>7.8E-2</c:v>
                </c:pt>
                <c:pt idx="27315">
                  <c:v>7.8E-2</c:v>
                </c:pt>
                <c:pt idx="27316">
                  <c:v>7.6999999999999999E-2</c:v>
                </c:pt>
                <c:pt idx="27317">
                  <c:v>7.6999999999999999E-2</c:v>
                </c:pt>
                <c:pt idx="27318">
                  <c:v>7.6999999999999999E-2</c:v>
                </c:pt>
                <c:pt idx="27319">
                  <c:v>7.6999999999999999E-2</c:v>
                </c:pt>
                <c:pt idx="27320">
                  <c:v>7.6999999999999999E-2</c:v>
                </c:pt>
                <c:pt idx="27321">
                  <c:v>7.8E-2</c:v>
                </c:pt>
                <c:pt idx="27322">
                  <c:v>7.6999999999999999E-2</c:v>
                </c:pt>
                <c:pt idx="27323">
                  <c:v>7.8E-2</c:v>
                </c:pt>
                <c:pt idx="27324">
                  <c:v>7.8E-2</c:v>
                </c:pt>
                <c:pt idx="27325">
                  <c:v>7.8E-2</c:v>
                </c:pt>
                <c:pt idx="27326">
                  <c:v>7.9000000000000001E-2</c:v>
                </c:pt>
                <c:pt idx="27327">
                  <c:v>7.8E-2</c:v>
                </c:pt>
                <c:pt idx="27328">
                  <c:v>7.9000000000000001E-2</c:v>
                </c:pt>
                <c:pt idx="27329">
                  <c:v>7.9000000000000001E-2</c:v>
                </c:pt>
                <c:pt idx="27330">
                  <c:v>7.9000000000000001E-2</c:v>
                </c:pt>
                <c:pt idx="27331">
                  <c:v>8.1000000000000003E-2</c:v>
                </c:pt>
                <c:pt idx="27332">
                  <c:v>7.9000000000000001E-2</c:v>
                </c:pt>
                <c:pt idx="27333">
                  <c:v>7.9000000000000001E-2</c:v>
                </c:pt>
                <c:pt idx="27334">
                  <c:v>8.1000000000000003E-2</c:v>
                </c:pt>
                <c:pt idx="27335">
                  <c:v>7.9000000000000001E-2</c:v>
                </c:pt>
                <c:pt idx="27336">
                  <c:v>7.9000000000000001E-2</c:v>
                </c:pt>
                <c:pt idx="27337">
                  <c:v>8.1000000000000003E-2</c:v>
                </c:pt>
                <c:pt idx="27338">
                  <c:v>8.1000000000000003E-2</c:v>
                </c:pt>
                <c:pt idx="27339">
                  <c:v>7.9000000000000001E-2</c:v>
                </c:pt>
                <c:pt idx="27340">
                  <c:v>7.9000000000000001E-2</c:v>
                </c:pt>
                <c:pt idx="27341">
                  <c:v>7.9000000000000001E-2</c:v>
                </c:pt>
                <c:pt idx="27342">
                  <c:v>7.8E-2</c:v>
                </c:pt>
                <c:pt idx="27343">
                  <c:v>7.9000000000000001E-2</c:v>
                </c:pt>
                <c:pt idx="27344">
                  <c:v>7.9000000000000001E-2</c:v>
                </c:pt>
                <c:pt idx="27345">
                  <c:v>7.9000000000000001E-2</c:v>
                </c:pt>
                <c:pt idx="27346">
                  <c:v>7.9000000000000001E-2</c:v>
                </c:pt>
                <c:pt idx="27347">
                  <c:v>7.9000000000000001E-2</c:v>
                </c:pt>
                <c:pt idx="27348">
                  <c:v>7.8E-2</c:v>
                </c:pt>
                <c:pt idx="27349">
                  <c:v>7.8E-2</c:v>
                </c:pt>
                <c:pt idx="27350">
                  <c:v>7.8E-2</c:v>
                </c:pt>
                <c:pt idx="27351">
                  <c:v>7.8E-2</c:v>
                </c:pt>
                <c:pt idx="27352">
                  <c:v>7.8E-2</c:v>
                </c:pt>
                <c:pt idx="27353">
                  <c:v>7.8E-2</c:v>
                </c:pt>
                <c:pt idx="27354">
                  <c:v>7.6999999999999999E-2</c:v>
                </c:pt>
                <c:pt idx="27355">
                  <c:v>7.8E-2</c:v>
                </c:pt>
                <c:pt idx="27356">
                  <c:v>7.8E-2</c:v>
                </c:pt>
                <c:pt idx="27357">
                  <c:v>7.6999999999999999E-2</c:v>
                </c:pt>
                <c:pt idx="27358">
                  <c:v>7.8E-2</c:v>
                </c:pt>
                <c:pt idx="27359">
                  <c:v>7.8E-2</c:v>
                </c:pt>
                <c:pt idx="27360">
                  <c:v>7.8E-2</c:v>
                </c:pt>
                <c:pt idx="27361">
                  <c:v>7.8E-2</c:v>
                </c:pt>
                <c:pt idx="27362">
                  <c:v>7.8E-2</c:v>
                </c:pt>
                <c:pt idx="27363">
                  <c:v>7.6999999999999999E-2</c:v>
                </c:pt>
                <c:pt idx="27364">
                  <c:v>7.6999999999999999E-2</c:v>
                </c:pt>
                <c:pt idx="27365">
                  <c:v>7.6999999999999999E-2</c:v>
                </c:pt>
                <c:pt idx="27366">
                  <c:v>7.6999999999999999E-2</c:v>
                </c:pt>
                <c:pt idx="27367">
                  <c:v>7.6999999999999999E-2</c:v>
                </c:pt>
                <c:pt idx="27368">
                  <c:v>7.6999999999999999E-2</c:v>
                </c:pt>
                <c:pt idx="27369">
                  <c:v>7.6999999999999999E-2</c:v>
                </c:pt>
                <c:pt idx="27370">
                  <c:v>7.6999999999999999E-2</c:v>
                </c:pt>
                <c:pt idx="27371">
                  <c:v>7.6999999999999999E-2</c:v>
                </c:pt>
                <c:pt idx="27372">
                  <c:v>7.6999999999999999E-2</c:v>
                </c:pt>
                <c:pt idx="27373">
                  <c:v>7.5999999999999998E-2</c:v>
                </c:pt>
                <c:pt idx="27374">
                  <c:v>7.6999999999999999E-2</c:v>
                </c:pt>
                <c:pt idx="27375">
                  <c:v>7.6999999999999999E-2</c:v>
                </c:pt>
                <c:pt idx="27376">
                  <c:v>7.6999999999999999E-2</c:v>
                </c:pt>
                <c:pt idx="27377">
                  <c:v>7.6999999999999999E-2</c:v>
                </c:pt>
                <c:pt idx="27378">
                  <c:v>7.6999999999999999E-2</c:v>
                </c:pt>
                <c:pt idx="27379">
                  <c:v>7.6999999999999999E-2</c:v>
                </c:pt>
                <c:pt idx="27380">
                  <c:v>7.6999999999999999E-2</c:v>
                </c:pt>
                <c:pt idx="27381">
                  <c:v>7.6999999999999999E-2</c:v>
                </c:pt>
                <c:pt idx="27382">
                  <c:v>7.8E-2</c:v>
                </c:pt>
                <c:pt idx="27383">
                  <c:v>7.6999999999999999E-2</c:v>
                </c:pt>
                <c:pt idx="27384">
                  <c:v>7.8E-2</c:v>
                </c:pt>
                <c:pt idx="27385">
                  <c:v>7.8E-2</c:v>
                </c:pt>
                <c:pt idx="27386">
                  <c:v>7.8E-2</c:v>
                </c:pt>
                <c:pt idx="27387">
                  <c:v>7.8E-2</c:v>
                </c:pt>
                <c:pt idx="27388">
                  <c:v>7.8E-2</c:v>
                </c:pt>
                <c:pt idx="27389">
                  <c:v>7.8E-2</c:v>
                </c:pt>
                <c:pt idx="27390">
                  <c:v>7.9000000000000001E-2</c:v>
                </c:pt>
                <c:pt idx="27391">
                  <c:v>7.8E-2</c:v>
                </c:pt>
                <c:pt idx="27392">
                  <c:v>7.9000000000000001E-2</c:v>
                </c:pt>
                <c:pt idx="27393">
                  <c:v>7.9000000000000001E-2</c:v>
                </c:pt>
                <c:pt idx="27394">
                  <c:v>7.8E-2</c:v>
                </c:pt>
                <c:pt idx="27395">
                  <c:v>7.9000000000000001E-2</c:v>
                </c:pt>
                <c:pt idx="27396">
                  <c:v>7.9000000000000001E-2</c:v>
                </c:pt>
                <c:pt idx="27397">
                  <c:v>7.9000000000000001E-2</c:v>
                </c:pt>
                <c:pt idx="27398">
                  <c:v>7.9000000000000001E-2</c:v>
                </c:pt>
                <c:pt idx="27399">
                  <c:v>7.9000000000000001E-2</c:v>
                </c:pt>
                <c:pt idx="27400">
                  <c:v>7.9000000000000001E-2</c:v>
                </c:pt>
                <c:pt idx="27401">
                  <c:v>7.9000000000000001E-2</c:v>
                </c:pt>
                <c:pt idx="27402">
                  <c:v>7.9000000000000001E-2</c:v>
                </c:pt>
                <c:pt idx="27403">
                  <c:v>7.9000000000000001E-2</c:v>
                </c:pt>
                <c:pt idx="27404">
                  <c:v>7.9000000000000001E-2</c:v>
                </c:pt>
                <c:pt idx="27405">
                  <c:v>8.1000000000000003E-2</c:v>
                </c:pt>
                <c:pt idx="27406">
                  <c:v>7.9000000000000001E-2</c:v>
                </c:pt>
                <c:pt idx="27407">
                  <c:v>7.9000000000000001E-2</c:v>
                </c:pt>
                <c:pt idx="27408">
                  <c:v>7.9000000000000001E-2</c:v>
                </c:pt>
                <c:pt idx="27409">
                  <c:v>7.9000000000000001E-2</c:v>
                </c:pt>
                <c:pt idx="27410">
                  <c:v>7.9000000000000001E-2</c:v>
                </c:pt>
                <c:pt idx="27411">
                  <c:v>8.1000000000000003E-2</c:v>
                </c:pt>
                <c:pt idx="27412">
                  <c:v>8.1000000000000003E-2</c:v>
                </c:pt>
                <c:pt idx="27413">
                  <c:v>8.1000000000000003E-2</c:v>
                </c:pt>
                <c:pt idx="27414">
                  <c:v>8.1000000000000003E-2</c:v>
                </c:pt>
                <c:pt idx="27415">
                  <c:v>8.1000000000000003E-2</c:v>
                </c:pt>
                <c:pt idx="27416">
                  <c:v>7.9000000000000001E-2</c:v>
                </c:pt>
                <c:pt idx="27417">
                  <c:v>7.9000000000000001E-2</c:v>
                </c:pt>
                <c:pt idx="27418">
                  <c:v>8.1000000000000003E-2</c:v>
                </c:pt>
                <c:pt idx="27419">
                  <c:v>7.9000000000000001E-2</c:v>
                </c:pt>
                <c:pt idx="27420">
                  <c:v>8.1000000000000003E-2</c:v>
                </c:pt>
                <c:pt idx="27421">
                  <c:v>7.9000000000000001E-2</c:v>
                </c:pt>
                <c:pt idx="27422">
                  <c:v>7.9000000000000001E-2</c:v>
                </c:pt>
                <c:pt idx="27423">
                  <c:v>7.9000000000000001E-2</c:v>
                </c:pt>
                <c:pt idx="27424">
                  <c:v>7.9000000000000001E-2</c:v>
                </c:pt>
                <c:pt idx="27425">
                  <c:v>7.9000000000000001E-2</c:v>
                </c:pt>
                <c:pt idx="27426">
                  <c:v>8.1000000000000003E-2</c:v>
                </c:pt>
                <c:pt idx="27427">
                  <c:v>7.9000000000000001E-2</c:v>
                </c:pt>
                <c:pt idx="27428">
                  <c:v>7.9000000000000001E-2</c:v>
                </c:pt>
                <c:pt idx="27429">
                  <c:v>7.8E-2</c:v>
                </c:pt>
                <c:pt idx="27430">
                  <c:v>7.8E-2</c:v>
                </c:pt>
                <c:pt idx="27431">
                  <c:v>7.8E-2</c:v>
                </c:pt>
                <c:pt idx="27432">
                  <c:v>7.9000000000000001E-2</c:v>
                </c:pt>
                <c:pt idx="27433">
                  <c:v>7.8E-2</c:v>
                </c:pt>
                <c:pt idx="27434">
                  <c:v>7.8E-2</c:v>
                </c:pt>
                <c:pt idx="27435">
                  <c:v>7.8E-2</c:v>
                </c:pt>
                <c:pt idx="27436">
                  <c:v>7.8E-2</c:v>
                </c:pt>
                <c:pt idx="27437">
                  <c:v>7.9000000000000001E-2</c:v>
                </c:pt>
                <c:pt idx="27438">
                  <c:v>7.8E-2</c:v>
                </c:pt>
                <c:pt idx="27439">
                  <c:v>7.8E-2</c:v>
                </c:pt>
                <c:pt idx="27440">
                  <c:v>7.8E-2</c:v>
                </c:pt>
                <c:pt idx="27441">
                  <c:v>7.6999999999999999E-2</c:v>
                </c:pt>
                <c:pt idx="27442">
                  <c:v>7.6999999999999999E-2</c:v>
                </c:pt>
                <c:pt idx="27443">
                  <c:v>7.8E-2</c:v>
                </c:pt>
                <c:pt idx="27444">
                  <c:v>7.6999999999999999E-2</c:v>
                </c:pt>
                <c:pt idx="27445">
                  <c:v>7.6999999999999999E-2</c:v>
                </c:pt>
                <c:pt idx="27446">
                  <c:v>7.6999999999999999E-2</c:v>
                </c:pt>
                <c:pt idx="27447">
                  <c:v>7.6999999999999999E-2</c:v>
                </c:pt>
                <c:pt idx="27448">
                  <c:v>7.6999999999999999E-2</c:v>
                </c:pt>
                <c:pt idx="27449">
                  <c:v>7.6999999999999999E-2</c:v>
                </c:pt>
                <c:pt idx="27450">
                  <c:v>7.6999999999999999E-2</c:v>
                </c:pt>
                <c:pt idx="27451">
                  <c:v>7.6999999999999999E-2</c:v>
                </c:pt>
                <c:pt idx="27452">
                  <c:v>7.6999999999999999E-2</c:v>
                </c:pt>
                <c:pt idx="27453">
                  <c:v>7.6999999999999999E-2</c:v>
                </c:pt>
                <c:pt idx="27454">
                  <c:v>7.6999999999999999E-2</c:v>
                </c:pt>
                <c:pt idx="27455">
                  <c:v>7.6999999999999999E-2</c:v>
                </c:pt>
                <c:pt idx="27456">
                  <c:v>7.6999999999999999E-2</c:v>
                </c:pt>
                <c:pt idx="27457">
                  <c:v>7.6999999999999999E-2</c:v>
                </c:pt>
                <c:pt idx="27458">
                  <c:v>7.8E-2</c:v>
                </c:pt>
                <c:pt idx="27459">
                  <c:v>7.6999999999999999E-2</c:v>
                </c:pt>
                <c:pt idx="27460">
                  <c:v>7.6999999999999999E-2</c:v>
                </c:pt>
                <c:pt idx="27461">
                  <c:v>7.6999999999999999E-2</c:v>
                </c:pt>
                <c:pt idx="27462">
                  <c:v>7.6999999999999999E-2</c:v>
                </c:pt>
                <c:pt idx="27463">
                  <c:v>7.6999999999999999E-2</c:v>
                </c:pt>
                <c:pt idx="27464">
                  <c:v>7.5999999999999998E-2</c:v>
                </c:pt>
                <c:pt idx="27465">
                  <c:v>7.5999999999999998E-2</c:v>
                </c:pt>
                <c:pt idx="27466">
                  <c:v>7.6999999999999999E-2</c:v>
                </c:pt>
                <c:pt idx="27467">
                  <c:v>7.5999999999999998E-2</c:v>
                </c:pt>
                <c:pt idx="27468">
                  <c:v>7.5999999999999998E-2</c:v>
                </c:pt>
                <c:pt idx="27469">
                  <c:v>7.5999999999999998E-2</c:v>
                </c:pt>
                <c:pt idx="27470">
                  <c:v>7.5999999999999998E-2</c:v>
                </c:pt>
                <c:pt idx="27471">
                  <c:v>7.4999999999999997E-2</c:v>
                </c:pt>
                <c:pt idx="27472">
                  <c:v>7.5999999999999998E-2</c:v>
                </c:pt>
                <c:pt idx="27473">
                  <c:v>7.5999999999999998E-2</c:v>
                </c:pt>
                <c:pt idx="27474">
                  <c:v>7.6999999999999999E-2</c:v>
                </c:pt>
                <c:pt idx="27475">
                  <c:v>7.5999999999999998E-2</c:v>
                </c:pt>
                <c:pt idx="27476">
                  <c:v>7.5999999999999998E-2</c:v>
                </c:pt>
                <c:pt idx="27477">
                  <c:v>7.5999999999999998E-2</c:v>
                </c:pt>
                <c:pt idx="27478">
                  <c:v>7.4999999999999997E-2</c:v>
                </c:pt>
                <c:pt idx="27479">
                  <c:v>7.5999999999999998E-2</c:v>
                </c:pt>
                <c:pt idx="27480">
                  <c:v>7.5999999999999998E-2</c:v>
                </c:pt>
                <c:pt idx="27481">
                  <c:v>7.5999999999999998E-2</c:v>
                </c:pt>
                <c:pt idx="27482">
                  <c:v>7.5999999999999998E-2</c:v>
                </c:pt>
                <c:pt idx="27483">
                  <c:v>7.5999999999999998E-2</c:v>
                </c:pt>
                <c:pt idx="27484">
                  <c:v>7.5999999999999998E-2</c:v>
                </c:pt>
                <c:pt idx="27485">
                  <c:v>7.5999999999999998E-2</c:v>
                </c:pt>
                <c:pt idx="27486">
                  <c:v>7.4999999999999997E-2</c:v>
                </c:pt>
                <c:pt idx="27487">
                  <c:v>7.4999999999999997E-2</c:v>
                </c:pt>
                <c:pt idx="27488">
                  <c:v>7.4999999999999997E-2</c:v>
                </c:pt>
                <c:pt idx="27489">
                  <c:v>7.4999999999999997E-2</c:v>
                </c:pt>
                <c:pt idx="27490">
                  <c:v>7.5999999999999998E-2</c:v>
                </c:pt>
                <c:pt idx="27491">
                  <c:v>7.6999999999999999E-2</c:v>
                </c:pt>
                <c:pt idx="27492">
                  <c:v>7.6999999999999999E-2</c:v>
                </c:pt>
                <c:pt idx="27493">
                  <c:v>7.6999999999999999E-2</c:v>
                </c:pt>
                <c:pt idx="27494">
                  <c:v>7.5999999999999998E-2</c:v>
                </c:pt>
                <c:pt idx="27495">
                  <c:v>7.5999999999999998E-2</c:v>
                </c:pt>
                <c:pt idx="27496">
                  <c:v>7.6999999999999999E-2</c:v>
                </c:pt>
                <c:pt idx="27497">
                  <c:v>7.8E-2</c:v>
                </c:pt>
                <c:pt idx="27498">
                  <c:v>7.8E-2</c:v>
                </c:pt>
                <c:pt idx="27499">
                  <c:v>7.8E-2</c:v>
                </c:pt>
                <c:pt idx="27500">
                  <c:v>7.8E-2</c:v>
                </c:pt>
                <c:pt idx="27501">
                  <c:v>7.9000000000000001E-2</c:v>
                </c:pt>
                <c:pt idx="27502">
                  <c:v>7.9000000000000001E-2</c:v>
                </c:pt>
                <c:pt idx="27503">
                  <c:v>7.8E-2</c:v>
                </c:pt>
                <c:pt idx="27504">
                  <c:v>7.8E-2</c:v>
                </c:pt>
                <c:pt idx="27505">
                  <c:v>7.8E-2</c:v>
                </c:pt>
                <c:pt idx="27506">
                  <c:v>7.8E-2</c:v>
                </c:pt>
                <c:pt idx="27507">
                  <c:v>7.6999999999999999E-2</c:v>
                </c:pt>
                <c:pt idx="27508">
                  <c:v>7.8E-2</c:v>
                </c:pt>
                <c:pt idx="27509">
                  <c:v>7.8E-2</c:v>
                </c:pt>
                <c:pt idx="27510">
                  <c:v>7.8E-2</c:v>
                </c:pt>
                <c:pt idx="27511">
                  <c:v>7.6999999999999999E-2</c:v>
                </c:pt>
                <c:pt idx="27512">
                  <c:v>7.8E-2</c:v>
                </c:pt>
                <c:pt idx="27513">
                  <c:v>7.8E-2</c:v>
                </c:pt>
                <c:pt idx="27514">
                  <c:v>7.8E-2</c:v>
                </c:pt>
                <c:pt idx="27515">
                  <c:v>7.9000000000000001E-2</c:v>
                </c:pt>
                <c:pt idx="27516">
                  <c:v>7.9000000000000001E-2</c:v>
                </c:pt>
                <c:pt idx="27517">
                  <c:v>7.9000000000000001E-2</c:v>
                </c:pt>
                <c:pt idx="27518">
                  <c:v>7.9000000000000001E-2</c:v>
                </c:pt>
                <c:pt idx="27519">
                  <c:v>7.9000000000000001E-2</c:v>
                </c:pt>
                <c:pt idx="27520">
                  <c:v>7.9000000000000001E-2</c:v>
                </c:pt>
                <c:pt idx="27521">
                  <c:v>7.9000000000000001E-2</c:v>
                </c:pt>
                <c:pt idx="27522">
                  <c:v>7.9000000000000001E-2</c:v>
                </c:pt>
                <c:pt idx="27523">
                  <c:v>7.9000000000000001E-2</c:v>
                </c:pt>
                <c:pt idx="27524">
                  <c:v>7.9000000000000001E-2</c:v>
                </c:pt>
                <c:pt idx="27525">
                  <c:v>7.8E-2</c:v>
                </c:pt>
                <c:pt idx="27526">
                  <c:v>7.9000000000000001E-2</c:v>
                </c:pt>
                <c:pt idx="27527">
                  <c:v>7.8E-2</c:v>
                </c:pt>
                <c:pt idx="27528">
                  <c:v>7.8E-2</c:v>
                </c:pt>
                <c:pt idx="27529">
                  <c:v>7.6999999999999999E-2</c:v>
                </c:pt>
                <c:pt idx="27530">
                  <c:v>7.6999999999999999E-2</c:v>
                </c:pt>
                <c:pt idx="27531">
                  <c:v>7.8E-2</c:v>
                </c:pt>
                <c:pt idx="27532">
                  <c:v>7.8E-2</c:v>
                </c:pt>
                <c:pt idx="27533">
                  <c:v>7.8E-2</c:v>
                </c:pt>
                <c:pt idx="27534">
                  <c:v>7.6999999999999999E-2</c:v>
                </c:pt>
                <c:pt idx="27535">
                  <c:v>7.6999999999999999E-2</c:v>
                </c:pt>
                <c:pt idx="27536">
                  <c:v>7.6999999999999999E-2</c:v>
                </c:pt>
                <c:pt idx="27537">
                  <c:v>7.8E-2</c:v>
                </c:pt>
                <c:pt idx="27538">
                  <c:v>7.6999999999999999E-2</c:v>
                </c:pt>
                <c:pt idx="27539">
                  <c:v>7.6999999999999999E-2</c:v>
                </c:pt>
                <c:pt idx="27540">
                  <c:v>7.5999999999999998E-2</c:v>
                </c:pt>
                <c:pt idx="27541">
                  <c:v>7.5999999999999998E-2</c:v>
                </c:pt>
                <c:pt idx="27542">
                  <c:v>7.6999999999999999E-2</c:v>
                </c:pt>
                <c:pt idx="27543">
                  <c:v>7.5999999999999998E-2</c:v>
                </c:pt>
                <c:pt idx="27544">
                  <c:v>7.5999999999999998E-2</c:v>
                </c:pt>
                <c:pt idx="27545">
                  <c:v>7.6999999999999999E-2</c:v>
                </c:pt>
                <c:pt idx="27546">
                  <c:v>7.6999999999999999E-2</c:v>
                </c:pt>
                <c:pt idx="27547">
                  <c:v>7.5999999999999998E-2</c:v>
                </c:pt>
                <c:pt idx="27548">
                  <c:v>7.5999999999999998E-2</c:v>
                </c:pt>
                <c:pt idx="27549">
                  <c:v>7.4999999999999997E-2</c:v>
                </c:pt>
                <c:pt idx="27550">
                  <c:v>7.5999999999999998E-2</c:v>
                </c:pt>
                <c:pt idx="27551">
                  <c:v>7.5999999999999998E-2</c:v>
                </c:pt>
                <c:pt idx="27552">
                  <c:v>7.4999999999999997E-2</c:v>
                </c:pt>
                <c:pt idx="27553">
                  <c:v>7.4999999999999997E-2</c:v>
                </c:pt>
                <c:pt idx="27554">
                  <c:v>7.5999999999999998E-2</c:v>
                </c:pt>
                <c:pt idx="27555">
                  <c:v>7.5999999999999998E-2</c:v>
                </c:pt>
                <c:pt idx="27556">
                  <c:v>7.4999999999999997E-2</c:v>
                </c:pt>
                <c:pt idx="27557">
                  <c:v>7.5999999999999998E-2</c:v>
                </c:pt>
                <c:pt idx="27558">
                  <c:v>7.4999999999999997E-2</c:v>
                </c:pt>
                <c:pt idx="27559">
                  <c:v>7.4999999999999997E-2</c:v>
                </c:pt>
                <c:pt idx="27560">
                  <c:v>7.4999999999999997E-2</c:v>
                </c:pt>
                <c:pt idx="27561">
                  <c:v>7.5999999999999998E-2</c:v>
                </c:pt>
                <c:pt idx="27562">
                  <c:v>7.4999999999999997E-2</c:v>
                </c:pt>
                <c:pt idx="27563">
                  <c:v>7.5999999999999998E-2</c:v>
                </c:pt>
                <c:pt idx="27564">
                  <c:v>7.5999999999999998E-2</c:v>
                </c:pt>
                <c:pt idx="27565">
                  <c:v>7.5999999999999998E-2</c:v>
                </c:pt>
                <c:pt idx="27566">
                  <c:v>7.5999999999999998E-2</c:v>
                </c:pt>
                <c:pt idx="27567">
                  <c:v>7.4999999999999997E-2</c:v>
                </c:pt>
                <c:pt idx="27568">
                  <c:v>7.4999999999999997E-2</c:v>
                </c:pt>
                <c:pt idx="27569">
                  <c:v>7.4999999999999997E-2</c:v>
                </c:pt>
                <c:pt idx="27570">
                  <c:v>7.4999999999999997E-2</c:v>
                </c:pt>
                <c:pt idx="27571">
                  <c:v>7.4999999999999997E-2</c:v>
                </c:pt>
                <c:pt idx="27572">
                  <c:v>7.4999999999999997E-2</c:v>
                </c:pt>
                <c:pt idx="27573">
                  <c:v>7.5999999999999998E-2</c:v>
                </c:pt>
                <c:pt idx="27574">
                  <c:v>7.4999999999999997E-2</c:v>
                </c:pt>
                <c:pt idx="27575">
                  <c:v>7.4999999999999997E-2</c:v>
                </c:pt>
                <c:pt idx="27576">
                  <c:v>7.4999999999999997E-2</c:v>
                </c:pt>
                <c:pt idx="27577">
                  <c:v>7.4999999999999997E-2</c:v>
                </c:pt>
                <c:pt idx="27578">
                  <c:v>7.4999999999999997E-2</c:v>
                </c:pt>
                <c:pt idx="27579">
                  <c:v>7.4999999999999997E-2</c:v>
                </c:pt>
                <c:pt idx="27580">
                  <c:v>7.3999999999999996E-2</c:v>
                </c:pt>
                <c:pt idx="27581">
                  <c:v>7.3999999999999996E-2</c:v>
                </c:pt>
                <c:pt idx="27582">
                  <c:v>7.4999999999999997E-2</c:v>
                </c:pt>
                <c:pt idx="27583">
                  <c:v>7.5999999999999998E-2</c:v>
                </c:pt>
                <c:pt idx="27584">
                  <c:v>7.5999999999999998E-2</c:v>
                </c:pt>
                <c:pt idx="27585">
                  <c:v>7.6999999999999999E-2</c:v>
                </c:pt>
                <c:pt idx="27586">
                  <c:v>7.6999999999999999E-2</c:v>
                </c:pt>
                <c:pt idx="27587">
                  <c:v>7.6999999999999999E-2</c:v>
                </c:pt>
                <c:pt idx="27588">
                  <c:v>7.6999999999999999E-2</c:v>
                </c:pt>
                <c:pt idx="27589">
                  <c:v>7.6999999999999999E-2</c:v>
                </c:pt>
                <c:pt idx="27590">
                  <c:v>7.6999999999999999E-2</c:v>
                </c:pt>
                <c:pt idx="27591">
                  <c:v>7.8E-2</c:v>
                </c:pt>
                <c:pt idx="27592">
                  <c:v>7.8E-2</c:v>
                </c:pt>
                <c:pt idx="27593">
                  <c:v>7.8E-2</c:v>
                </c:pt>
                <c:pt idx="27594">
                  <c:v>7.8E-2</c:v>
                </c:pt>
                <c:pt idx="27595">
                  <c:v>7.8E-2</c:v>
                </c:pt>
                <c:pt idx="27596">
                  <c:v>7.8E-2</c:v>
                </c:pt>
                <c:pt idx="27597">
                  <c:v>7.8E-2</c:v>
                </c:pt>
                <c:pt idx="27598">
                  <c:v>7.8E-2</c:v>
                </c:pt>
                <c:pt idx="27599">
                  <c:v>7.8E-2</c:v>
                </c:pt>
                <c:pt idx="27600">
                  <c:v>7.8E-2</c:v>
                </c:pt>
                <c:pt idx="27601">
                  <c:v>7.9000000000000001E-2</c:v>
                </c:pt>
                <c:pt idx="27602">
                  <c:v>7.9000000000000001E-2</c:v>
                </c:pt>
                <c:pt idx="27603">
                  <c:v>8.1000000000000003E-2</c:v>
                </c:pt>
                <c:pt idx="27604">
                  <c:v>7.8E-2</c:v>
                </c:pt>
                <c:pt idx="27605">
                  <c:v>7.8E-2</c:v>
                </c:pt>
                <c:pt idx="27606">
                  <c:v>7.9000000000000001E-2</c:v>
                </c:pt>
                <c:pt idx="27607">
                  <c:v>7.8E-2</c:v>
                </c:pt>
                <c:pt idx="27608">
                  <c:v>7.9000000000000001E-2</c:v>
                </c:pt>
                <c:pt idx="27609">
                  <c:v>7.9000000000000001E-2</c:v>
                </c:pt>
                <c:pt idx="27610">
                  <c:v>8.1000000000000003E-2</c:v>
                </c:pt>
                <c:pt idx="27611">
                  <c:v>7.9000000000000001E-2</c:v>
                </c:pt>
                <c:pt idx="27612">
                  <c:v>8.1000000000000003E-2</c:v>
                </c:pt>
                <c:pt idx="27613">
                  <c:v>7.9000000000000001E-2</c:v>
                </c:pt>
                <c:pt idx="27614">
                  <c:v>7.9000000000000001E-2</c:v>
                </c:pt>
                <c:pt idx="27615">
                  <c:v>8.1000000000000003E-2</c:v>
                </c:pt>
                <c:pt idx="27616">
                  <c:v>7.9000000000000001E-2</c:v>
                </c:pt>
                <c:pt idx="27617">
                  <c:v>7.9000000000000001E-2</c:v>
                </c:pt>
                <c:pt idx="27618">
                  <c:v>7.9000000000000001E-2</c:v>
                </c:pt>
                <c:pt idx="27619">
                  <c:v>7.8E-2</c:v>
                </c:pt>
                <c:pt idx="27620">
                  <c:v>7.8E-2</c:v>
                </c:pt>
                <c:pt idx="27621">
                  <c:v>7.9000000000000001E-2</c:v>
                </c:pt>
                <c:pt idx="27622">
                  <c:v>7.9000000000000001E-2</c:v>
                </c:pt>
                <c:pt idx="27623">
                  <c:v>7.8E-2</c:v>
                </c:pt>
                <c:pt idx="27624">
                  <c:v>7.9000000000000001E-2</c:v>
                </c:pt>
                <c:pt idx="27625">
                  <c:v>7.8E-2</c:v>
                </c:pt>
                <c:pt idx="27626">
                  <c:v>7.8E-2</c:v>
                </c:pt>
                <c:pt idx="27627">
                  <c:v>7.6999999999999999E-2</c:v>
                </c:pt>
                <c:pt idx="27628">
                  <c:v>7.8E-2</c:v>
                </c:pt>
                <c:pt idx="27629">
                  <c:v>7.6999999999999999E-2</c:v>
                </c:pt>
                <c:pt idx="27630">
                  <c:v>7.8E-2</c:v>
                </c:pt>
                <c:pt idx="27631">
                  <c:v>7.6999999999999999E-2</c:v>
                </c:pt>
                <c:pt idx="27632">
                  <c:v>7.8E-2</c:v>
                </c:pt>
                <c:pt idx="27633">
                  <c:v>7.6999999999999999E-2</c:v>
                </c:pt>
                <c:pt idx="27634">
                  <c:v>7.6999999999999999E-2</c:v>
                </c:pt>
                <c:pt idx="27635">
                  <c:v>7.6999999999999999E-2</c:v>
                </c:pt>
                <c:pt idx="27636">
                  <c:v>7.8E-2</c:v>
                </c:pt>
                <c:pt idx="27637">
                  <c:v>7.8E-2</c:v>
                </c:pt>
                <c:pt idx="27638">
                  <c:v>7.6999999999999999E-2</c:v>
                </c:pt>
                <c:pt idx="27639">
                  <c:v>7.6999999999999999E-2</c:v>
                </c:pt>
                <c:pt idx="27640">
                  <c:v>7.6999999999999999E-2</c:v>
                </c:pt>
                <c:pt idx="27641">
                  <c:v>7.8E-2</c:v>
                </c:pt>
                <c:pt idx="27642">
                  <c:v>7.6999999999999999E-2</c:v>
                </c:pt>
                <c:pt idx="27643">
                  <c:v>7.6999999999999999E-2</c:v>
                </c:pt>
                <c:pt idx="27644">
                  <c:v>7.8E-2</c:v>
                </c:pt>
                <c:pt idx="27645">
                  <c:v>7.6999999999999999E-2</c:v>
                </c:pt>
                <c:pt idx="27646">
                  <c:v>7.6999999999999999E-2</c:v>
                </c:pt>
                <c:pt idx="27647">
                  <c:v>7.8E-2</c:v>
                </c:pt>
                <c:pt idx="27648">
                  <c:v>7.6999999999999999E-2</c:v>
                </c:pt>
                <c:pt idx="27649">
                  <c:v>7.5999999999999998E-2</c:v>
                </c:pt>
                <c:pt idx="27650">
                  <c:v>7.6999999999999999E-2</c:v>
                </c:pt>
                <c:pt idx="27651">
                  <c:v>7.5999999999999998E-2</c:v>
                </c:pt>
                <c:pt idx="27652">
                  <c:v>7.6999999999999999E-2</c:v>
                </c:pt>
                <c:pt idx="27653">
                  <c:v>7.6999999999999999E-2</c:v>
                </c:pt>
                <c:pt idx="27654">
                  <c:v>7.6999999999999999E-2</c:v>
                </c:pt>
                <c:pt idx="27655">
                  <c:v>7.6999999999999999E-2</c:v>
                </c:pt>
                <c:pt idx="27656">
                  <c:v>7.6999999999999999E-2</c:v>
                </c:pt>
                <c:pt idx="27657">
                  <c:v>7.5999999999999998E-2</c:v>
                </c:pt>
                <c:pt idx="27658">
                  <c:v>7.5999999999999998E-2</c:v>
                </c:pt>
                <c:pt idx="27659">
                  <c:v>7.5999999999999998E-2</c:v>
                </c:pt>
                <c:pt idx="27660">
                  <c:v>7.5999999999999998E-2</c:v>
                </c:pt>
                <c:pt idx="27661">
                  <c:v>7.5999999999999998E-2</c:v>
                </c:pt>
                <c:pt idx="27662">
                  <c:v>7.6999999999999999E-2</c:v>
                </c:pt>
                <c:pt idx="27663">
                  <c:v>7.5999999999999998E-2</c:v>
                </c:pt>
                <c:pt idx="27664">
                  <c:v>7.6999999999999999E-2</c:v>
                </c:pt>
                <c:pt idx="27665">
                  <c:v>7.6999999999999999E-2</c:v>
                </c:pt>
                <c:pt idx="27666">
                  <c:v>7.8E-2</c:v>
                </c:pt>
                <c:pt idx="27667">
                  <c:v>7.8E-2</c:v>
                </c:pt>
                <c:pt idx="27668">
                  <c:v>7.8E-2</c:v>
                </c:pt>
                <c:pt idx="27669">
                  <c:v>7.8E-2</c:v>
                </c:pt>
                <c:pt idx="27670">
                  <c:v>7.8E-2</c:v>
                </c:pt>
                <c:pt idx="27671">
                  <c:v>7.8E-2</c:v>
                </c:pt>
                <c:pt idx="27672">
                  <c:v>7.8E-2</c:v>
                </c:pt>
                <c:pt idx="27673">
                  <c:v>7.8E-2</c:v>
                </c:pt>
                <c:pt idx="27674">
                  <c:v>7.8E-2</c:v>
                </c:pt>
                <c:pt idx="27675">
                  <c:v>7.8E-2</c:v>
                </c:pt>
                <c:pt idx="27676">
                  <c:v>7.8E-2</c:v>
                </c:pt>
                <c:pt idx="27677">
                  <c:v>7.9000000000000001E-2</c:v>
                </c:pt>
                <c:pt idx="27678">
                  <c:v>7.9000000000000001E-2</c:v>
                </c:pt>
                <c:pt idx="27679">
                  <c:v>7.8E-2</c:v>
                </c:pt>
                <c:pt idx="27680">
                  <c:v>7.8E-2</c:v>
                </c:pt>
                <c:pt idx="27681">
                  <c:v>7.8E-2</c:v>
                </c:pt>
                <c:pt idx="27682">
                  <c:v>7.9000000000000001E-2</c:v>
                </c:pt>
                <c:pt idx="27683">
                  <c:v>7.8E-2</c:v>
                </c:pt>
                <c:pt idx="27684">
                  <c:v>8.1000000000000003E-2</c:v>
                </c:pt>
                <c:pt idx="27685">
                  <c:v>7.9000000000000001E-2</c:v>
                </c:pt>
                <c:pt idx="27686">
                  <c:v>7.8E-2</c:v>
                </c:pt>
                <c:pt idx="27687">
                  <c:v>7.8E-2</c:v>
                </c:pt>
                <c:pt idx="27688">
                  <c:v>7.8E-2</c:v>
                </c:pt>
                <c:pt idx="27689">
                  <c:v>7.9000000000000001E-2</c:v>
                </c:pt>
                <c:pt idx="27690">
                  <c:v>7.6999999999999999E-2</c:v>
                </c:pt>
                <c:pt idx="27691">
                  <c:v>7.6999999999999999E-2</c:v>
                </c:pt>
                <c:pt idx="27692">
                  <c:v>7.8E-2</c:v>
                </c:pt>
                <c:pt idx="27693">
                  <c:v>7.8E-2</c:v>
                </c:pt>
                <c:pt idx="27694">
                  <c:v>7.6999999999999999E-2</c:v>
                </c:pt>
                <c:pt idx="27695">
                  <c:v>7.6999999999999999E-2</c:v>
                </c:pt>
                <c:pt idx="27696">
                  <c:v>7.6999999999999999E-2</c:v>
                </c:pt>
                <c:pt idx="27697">
                  <c:v>7.8E-2</c:v>
                </c:pt>
                <c:pt idx="27698">
                  <c:v>7.6999999999999999E-2</c:v>
                </c:pt>
                <c:pt idx="27699">
                  <c:v>7.6999999999999999E-2</c:v>
                </c:pt>
                <c:pt idx="27700">
                  <c:v>7.6999999999999999E-2</c:v>
                </c:pt>
                <c:pt idx="27701">
                  <c:v>7.6999999999999999E-2</c:v>
                </c:pt>
                <c:pt idx="27702">
                  <c:v>7.5999999999999998E-2</c:v>
                </c:pt>
                <c:pt idx="27703">
                  <c:v>7.5999999999999998E-2</c:v>
                </c:pt>
                <c:pt idx="27704">
                  <c:v>7.5999999999999998E-2</c:v>
                </c:pt>
                <c:pt idx="27705">
                  <c:v>7.5999999999999998E-2</c:v>
                </c:pt>
                <c:pt idx="27706">
                  <c:v>7.6999999999999999E-2</c:v>
                </c:pt>
                <c:pt idx="27707">
                  <c:v>7.5999999999999998E-2</c:v>
                </c:pt>
                <c:pt idx="27708">
                  <c:v>7.6999999999999999E-2</c:v>
                </c:pt>
                <c:pt idx="27709">
                  <c:v>7.4999999999999997E-2</c:v>
                </c:pt>
                <c:pt idx="27710">
                  <c:v>7.5999999999999998E-2</c:v>
                </c:pt>
                <c:pt idx="27711">
                  <c:v>7.6999999999999999E-2</c:v>
                </c:pt>
                <c:pt idx="27712">
                  <c:v>7.5999999999999998E-2</c:v>
                </c:pt>
                <c:pt idx="27713">
                  <c:v>7.5999999999999998E-2</c:v>
                </c:pt>
                <c:pt idx="27714">
                  <c:v>7.5999999999999998E-2</c:v>
                </c:pt>
                <c:pt idx="27715">
                  <c:v>7.5999999999999998E-2</c:v>
                </c:pt>
                <c:pt idx="27716">
                  <c:v>7.5999999999999998E-2</c:v>
                </c:pt>
                <c:pt idx="27717">
                  <c:v>7.5999999999999998E-2</c:v>
                </c:pt>
                <c:pt idx="27718">
                  <c:v>7.5999999999999998E-2</c:v>
                </c:pt>
                <c:pt idx="27719">
                  <c:v>7.6999999999999999E-2</c:v>
                </c:pt>
                <c:pt idx="27720">
                  <c:v>7.5999999999999998E-2</c:v>
                </c:pt>
                <c:pt idx="27721">
                  <c:v>7.5999999999999998E-2</c:v>
                </c:pt>
                <c:pt idx="27722">
                  <c:v>7.5999999999999998E-2</c:v>
                </c:pt>
                <c:pt idx="27723">
                  <c:v>7.4999999999999997E-2</c:v>
                </c:pt>
                <c:pt idx="27724">
                  <c:v>7.5999999999999998E-2</c:v>
                </c:pt>
                <c:pt idx="27725">
                  <c:v>7.5999999999999998E-2</c:v>
                </c:pt>
                <c:pt idx="27726">
                  <c:v>7.5999999999999998E-2</c:v>
                </c:pt>
                <c:pt idx="27727">
                  <c:v>7.4999999999999997E-2</c:v>
                </c:pt>
                <c:pt idx="27728">
                  <c:v>7.4999999999999997E-2</c:v>
                </c:pt>
                <c:pt idx="27729">
                  <c:v>7.5999999999999998E-2</c:v>
                </c:pt>
                <c:pt idx="27730">
                  <c:v>7.4999999999999997E-2</c:v>
                </c:pt>
                <c:pt idx="27731">
                  <c:v>7.4999999999999997E-2</c:v>
                </c:pt>
                <c:pt idx="27732">
                  <c:v>7.5999999999999998E-2</c:v>
                </c:pt>
                <c:pt idx="27733">
                  <c:v>7.5999999999999998E-2</c:v>
                </c:pt>
                <c:pt idx="27734">
                  <c:v>7.4999999999999997E-2</c:v>
                </c:pt>
                <c:pt idx="27735">
                  <c:v>7.5999999999999998E-2</c:v>
                </c:pt>
                <c:pt idx="27736">
                  <c:v>7.5999999999999998E-2</c:v>
                </c:pt>
                <c:pt idx="27737">
                  <c:v>7.5999999999999998E-2</c:v>
                </c:pt>
                <c:pt idx="27738">
                  <c:v>7.4999999999999997E-2</c:v>
                </c:pt>
                <c:pt idx="27739">
                  <c:v>7.5999999999999998E-2</c:v>
                </c:pt>
                <c:pt idx="27740">
                  <c:v>7.5999999999999998E-2</c:v>
                </c:pt>
                <c:pt idx="27741">
                  <c:v>7.4999999999999997E-2</c:v>
                </c:pt>
                <c:pt idx="27742">
                  <c:v>7.5999999999999998E-2</c:v>
                </c:pt>
                <c:pt idx="27743">
                  <c:v>7.4999999999999997E-2</c:v>
                </c:pt>
                <c:pt idx="27744">
                  <c:v>7.4999999999999997E-2</c:v>
                </c:pt>
                <c:pt idx="27745">
                  <c:v>7.3999999999999996E-2</c:v>
                </c:pt>
                <c:pt idx="27746">
                  <c:v>7.4999999999999997E-2</c:v>
                </c:pt>
                <c:pt idx="27747">
                  <c:v>7.5999999999999998E-2</c:v>
                </c:pt>
                <c:pt idx="27748">
                  <c:v>7.4999999999999997E-2</c:v>
                </c:pt>
                <c:pt idx="27749">
                  <c:v>7.3999999999999996E-2</c:v>
                </c:pt>
                <c:pt idx="27750">
                  <c:v>7.5999999999999998E-2</c:v>
                </c:pt>
                <c:pt idx="27751">
                  <c:v>7.3999999999999996E-2</c:v>
                </c:pt>
                <c:pt idx="27752">
                  <c:v>7.3999999999999996E-2</c:v>
                </c:pt>
                <c:pt idx="27753">
                  <c:v>7.3999999999999996E-2</c:v>
                </c:pt>
                <c:pt idx="27754">
                  <c:v>7.3999999999999996E-2</c:v>
                </c:pt>
                <c:pt idx="27755">
                  <c:v>7.3999999999999996E-2</c:v>
                </c:pt>
                <c:pt idx="27756">
                  <c:v>7.4999999999999997E-2</c:v>
                </c:pt>
                <c:pt idx="27757">
                  <c:v>7.4999999999999997E-2</c:v>
                </c:pt>
                <c:pt idx="27758">
                  <c:v>7.4999999999999997E-2</c:v>
                </c:pt>
                <c:pt idx="27759">
                  <c:v>7.3999999999999996E-2</c:v>
                </c:pt>
                <c:pt idx="27760">
                  <c:v>7.3999999999999996E-2</c:v>
                </c:pt>
                <c:pt idx="27761">
                  <c:v>7.4999999999999997E-2</c:v>
                </c:pt>
                <c:pt idx="27762">
                  <c:v>7.4999999999999997E-2</c:v>
                </c:pt>
                <c:pt idx="27763">
                  <c:v>7.4999999999999997E-2</c:v>
                </c:pt>
                <c:pt idx="27764">
                  <c:v>7.4999999999999997E-2</c:v>
                </c:pt>
                <c:pt idx="27765">
                  <c:v>7.4999999999999997E-2</c:v>
                </c:pt>
                <c:pt idx="27766">
                  <c:v>7.4999999999999997E-2</c:v>
                </c:pt>
                <c:pt idx="27767">
                  <c:v>7.5999999999999998E-2</c:v>
                </c:pt>
                <c:pt idx="27768">
                  <c:v>7.5999999999999998E-2</c:v>
                </c:pt>
                <c:pt idx="27769">
                  <c:v>7.4999999999999997E-2</c:v>
                </c:pt>
                <c:pt idx="27770">
                  <c:v>7.4999999999999997E-2</c:v>
                </c:pt>
                <c:pt idx="27771">
                  <c:v>7.5999999999999998E-2</c:v>
                </c:pt>
                <c:pt idx="27772">
                  <c:v>7.5999999999999998E-2</c:v>
                </c:pt>
                <c:pt idx="27773">
                  <c:v>7.5999999999999998E-2</c:v>
                </c:pt>
                <c:pt idx="27774">
                  <c:v>7.5999999999999998E-2</c:v>
                </c:pt>
                <c:pt idx="27775">
                  <c:v>7.5999999999999998E-2</c:v>
                </c:pt>
                <c:pt idx="27776">
                  <c:v>7.5999999999999998E-2</c:v>
                </c:pt>
                <c:pt idx="27777">
                  <c:v>7.5999999999999998E-2</c:v>
                </c:pt>
                <c:pt idx="27778">
                  <c:v>7.5999999999999998E-2</c:v>
                </c:pt>
                <c:pt idx="27779">
                  <c:v>7.5999999999999998E-2</c:v>
                </c:pt>
                <c:pt idx="27780">
                  <c:v>7.5999999999999998E-2</c:v>
                </c:pt>
                <c:pt idx="27781">
                  <c:v>7.5999999999999998E-2</c:v>
                </c:pt>
                <c:pt idx="27782">
                  <c:v>7.5999999999999998E-2</c:v>
                </c:pt>
                <c:pt idx="27783">
                  <c:v>7.6999999999999999E-2</c:v>
                </c:pt>
                <c:pt idx="27784">
                  <c:v>7.8E-2</c:v>
                </c:pt>
                <c:pt idx="27785">
                  <c:v>7.6999999999999999E-2</c:v>
                </c:pt>
                <c:pt idx="27786">
                  <c:v>7.6999999999999999E-2</c:v>
                </c:pt>
                <c:pt idx="27787">
                  <c:v>7.6999999999999999E-2</c:v>
                </c:pt>
                <c:pt idx="27788">
                  <c:v>7.6999999999999999E-2</c:v>
                </c:pt>
                <c:pt idx="27789">
                  <c:v>7.6999999999999999E-2</c:v>
                </c:pt>
                <c:pt idx="27790">
                  <c:v>7.6999999999999999E-2</c:v>
                </c:pt>
                <c:pt idx="27791">
                  <c:v>7.6999999999999999E-2</c:v>
                </c:pt>
                <c:pt idx="27792">
                  <c:v>7.8E-2</c:v>
                </c:pt>
                <c:pt idx="27793">
                  <c:v>7.8E-2</c:v>
                </c:pt>
                <c:pt idx="27794">
                  <c:v>7.8E-2</c:v>
                </c:pt>
                <c:pt idx="27795">
                  <c:v>7.8E-2</c:v>
                </c:pt>
                <c:pt idx="27796">
                  <c:v>7.8E-2</c:v>
                </c:pt>
                <c:pt idx="27797">
                  <c:v>7.8E-2</c:v>
                </c:pt>
                <c:pt idx="27798">
                  <c:v>7.8E-2</c:v>
                </c:pt>
                <c:pt idx="27799">
                  <c:v>7.8E-2</c:v>
                </c:pt>
                <c:pt idx="27800">
                  <c:v>7.8E-2</c:v>
                </c:pt>
                <c:pt idx="27801">
                  <c:v>7.8E-2</c:v>
                </c:pt>
                <c:pt idx="27802">
                  <c:v>7.8E-2</c:v>
                </c:pt>
                <c:pt idx="27803">
                  <c:v>7.9000000000000001E-2</c:v>
                </c:pt>
                <c:pt idx="27804">
                  <c:v>7.9000000000000001E-2</c:v>
                </c:pt>
                <c:pt idx="27805">
                  <c:v>7.9000000000000001E-2</c:v>
                </c:pt>
                <c:pt idx="27806">
                  <c:v>7.9000000000000001E-2</c:v>
                </c:pt>
                <c:pt idx="27807">
                  <c:v>7.9000000000000001E-2</c:v>
                </c:pt>
                <c:pt idx="27808">
                  <c:v>7.8E-2</c:v>
                </c:pt>
                <c:pt idx="27809">
                  <c:v>8.1000000000000003E-2</c:v>
                </c:pt>
                <c:pt idx="27810">
                  <c:v>7.9000000000000001E-2</c:v>
                </c:pt>
                <c:pt idx="27811">
                  <c:v>7.9000000000000001E-2</c:v>
                </c:pt>
                <c:pt idx="27812">
                  <c:v>7.9000000000000001E-2</c:v>
                </c:pt>
                <c:pt idx="27813">
                  <c:v>7.9000000000000001E-2</c:v>
                </c:pt>
                <c:pt idx="27814">
                  <c:v>7.9000000000000001E-2</c:v>
                </c:pt>
                <c:pt idx="27815">
                  <c:v>7.8E-2</c:v>
                </c:pt>
                <c:pt idx="27816">
                  <c:v>7.9000000000000001E-2</c:v>
                </c:pt>
                <c:pt idx="27817">
                  <c:v>7.9000000000000001E-2</c:v>
                </c:pt>
                <c:pt idx="27818">
                  <c:v>7.8E-2</c:v>
                </c:pt>
                <c:pt idx="27819">
                  <c:v>7.9000000000000001E-2</c:v>
                </c:pt>
                <c:pt idx="27820">
                  <c:v>7.9000000000000001E-2</c:v>
                </c:pt>
                <c:pt idx="27821">
                  <c:v>7.9000000000000001E-2</c:v>
                </c:pt>
                <c:pt idx="27822">
                  <c:v>7.8E-2</c:v>
                </c:pt>
                <c:pt idx="27823">
                  <c:v>7.8E-2</c:v>
                </c:pt>
                <c:pt idx="27824">
                  <c:v>7.9000000000000001E-2</c:v>
                </c:pt>
                <c:pt idx="27825">
                  <c:v>7.9000000000000001E-2</c:v>
                </c:pt>
                <c:pt idx="27826">
                  <c:v>7.8E-2</c:v>
                </c:pt>
                <c:pt idx="27827">
                  <c:v>7.8E-2</c:v>
                </c:pt>
                <c:pt idx="27828">
                  <c:v>7.8E-2</c:v>
                </c:pt>
                <c:pt idx="27829">
                  <c:v>7.8E-2</c:v>
                </c:pt>
                <c:pt idx="27830">
                  <c:v>7.8E-2</c:v>
                </c:pt>
                <c:pt idx="27831">
                  <c:v>7.6999999999999999E-2</c:v>
                </c:pt>
                <c:pt idx="27832">
                  <c:v>7.8E-2</c:v>
                </c:pt>
                <c:pt idx="27833">
                  <c:v>7.8E-2</c:v>
                </c:pt>
                <c:pt idx="27834">
                  <c:v>7.8E-2</c:v>
                </c:pt>
                <c:pt idx="27835">
                  <c:v>7.6999999999999999E-2</c:v>
                </c:pt>
                <c:pt idx="27836">
                  <c:v>7.8E-2</c:v>
                </c:pt>
                <c:pt idx="27837">
                  <c:v>7.6999999999999999E-2</c:v>
                </c:pt>
                <c:pt idx="27838">
                  <c:v>7.6999999999999999E-2</c:v>
                </c:pt>
                <c:pt idx="27839">
                  <c:v>7.6999999999999999E-2</c:v>
                </c:pt>
                <c:pt idx="27840">
                  <c:v>7.6999999999999999E-2</c:v>
                </c:pt>
                <c:pt idx="27841">
                  <c:v>7.6999999999999999E-2</c:v>
                </c:pt>
                <c:pt idx="27842">
                  <c:v>7.6999999999999999E-2</c:v>
                </c:pt>
                <c:pt idx="27843">
                  <c:v>7.8E-2</c:v>
                </c:pt>
                <c:pt idx="27844">
                  <c:v>7.6999999999999999E-2</c:v>
                </c:pt>
                <c:pt idx="27845">
                  <c:v>7.6999999999999999E-2</c:v>
                </c:pt>
                <c:pt idx="27846">
                  <c:v>7.8E-2</c:v>
                </c:pt>
                <c:pt idx="27847">
                  <c:v>7.6999999999999999E-2</c:v>
                </c:pt>
                <c:pt idx="27848">
                  <c:v>7.6999999999999999E-2</c:v>
                </c:pt>
                <c:pt idx="27849">
                  <c:v>7.6999999999999999E-2</c:v>
                </c:pt>
                <c:pt idx="27850">
                  <c:v>7.6999999999999999E-2</c:v>
                </c:pt>
                <c:pt idx="27851">
                  <c:v>7.6999999999999999E-2</c:v>
                </c:pt>
                <c:pt idx="27852">
                  <c:v>7.6999999999999999E-2</c:v>
                </c:pt>
                <c:pt idx="27853">
                  <c:v>7.6999999999999999E-2</c:v>
                </c:pt>
                <c:pt idx="27854">
                  <c:v>7.6999999999999999E-2</c:v>
                </c:pt>
                <c:pt idx="27855">
                  <c:v>7.5999999999999998E-2</c:v>
                </c:pt>
                <c:pt idx="27856">
                  <c:v>7.5999999999999998E-2</c:v>
                </c:pt>
                <c:pt idx="27857">
                  <c:v>7.5999999999999998E-2</c:v>
                </c:pt>
                <c:pt idx="27858">
                  <c:v>7.6999999999999999E-2</c:v>
                </c:pt>
                <c:pt idx="27859">
                  <c:v>7.6999999999999999E-2</c:v>
                </c:pt>
                <c:pt idx="27860">
                  <c:v>7.5999999999999998E-2</c:v>
                </c:pt>
                <c:pt idx="27861">
                  <c:v>7.5999999999999998E-2</c:v>
                </c:pt>
                <c:pt idx="27862">
                  <c:v>7.5999999999999998E-2</c:v>
                </c:pt>
                <c:pt idx="27863">
                  <c:v>7.5999999999999998E-2</c:v>
                </c:pt>
                <c:pt idx="27864">
                  <c:v>7.6999999999999999E-2</c:v>
                </c:pt>
                <c:pt idx="27865">
                  <c:v>7.5999999999999998E-2</c:v>
                </c:pt>
                <c:pt idx="27866">
                  <c:v>7.6999999999999999E-2</c:v>
                </c:pt>
                <c:pt idx="27867">
                  <c:v>7.5999999999999998E-2</c:v>
                </c:pt>
                <c:pt idx="27868">
                  <c:v>7.5999999999999998E-2</c:v>
                </c:pt>
                <c:pt idx="27869">
                  <c:v>7.5999999999999998E-2</c:v>
                </c:pt>
                <c:pt idx="27870">
                  <c:v>7.4999999999999997E-2</c:v>
                </c:pt>
                <c:pt idx="27871">
                  <c:v>7.4999999999999997E-2</c:v>
                </c:pt>
                <c:pt idx="27872">
                  <c:v>7.5999999999999998E-2</c:v>
                </c:pt>
                <c:pt idx="27873">
                  <c:v>7.5999999999999998E-2</c:v>
                </c:pt>
                <c:pt idx="27874">
                  <c:v>7.5999999999999998E-2</c:v>
                </c:pt>
                <c:pt idx="27875">
                  <c:v>7.5999999999999998E-2</c:v>
                </c:pt>
                <c:pt idx="27876">
                  <c:v>7.4999999999999997E-2</c:v>
                </c:pt>
                <c:pt idx="27877">
                  <c:v>7.5999999999999998E-2</c:v>
                </c:pt>
                <c:pt idx="27878">
                  <c:v>7.5999999999999998E-2</c:v>
                </c:pt>
                <c:pt idx="27879">
                  <c:v>7.5999999999999998E-2</c:v>
                </c:pt>
                <c:pt idx="27880">
                  <c:v>7.4999999999999997E-2</c:v>
                </c:pt>
                <c:pt idx="27881">
                  <c:v>7.4999999999999997E-2</c:v>
                </c:pt>
                <c:pt idx="27882">
                  <c:v>7.5999999999999998E-2</c:v>
                </c:pt>
                <c:pt idx="27883">
                  <c:v>7.6999999999999999E-2</c:v>
                </c:pt>
                <c:pt idx="27884">
                  <c:v>7.4999999999999997E-2</c:v>
                </c:pt>
                <c:pt idx="27885">
                  <c:v>7.4999999999999997E-2</c:v>
                </c:pt>
                <c:pt idx="27886">
                  <c:v>7.4999999999999997E-2</c:v>
                </c:pt>
                <c:pt idx="27887">
                  <c:v>7.4999999999999997E-2</c:v>
                </c:pt>
                <c:pt idx="27888">
                  <c:v>7.5999999999999998E-2</c:v>
                </c:pt>
                <c:pt idx="27889">
                  <c:v>7.4999999999999997E-2</c:v>
                </c:pt>
                <c:pt idx="27890">
                  <c:v>7.5999999999999998E-2</c:v>
                </c:pt>
                <c:pt idx="27891">
                  <c:v>7.6999999999999999E-2</c:v>
                </c:pt>
                <c:pt idx="27892">
                  <c:v>7.6999999999999999E-2</c:v>
                </c:pt>
                <c:pt idx="27893">
                  <c:v>7.6999999999999999E-2</c:v>
                </c:pt>
                <c:pt idx="27894">
                  <c:v>7.6999999999999999E-2</c:v>
                </c:pt>
                <c:pt idx="27895">
                  <c:v>7.6999999999999999E-2</c:v>
                </c:pt>
                <c:pt idx="27896">
                  <c:v>7.6999999999999999E-2</c:v>
                </c:pt>
                <c:pt idx="27897">
                  <c:v>7.8E-2</c:v>
                </c:pt>
                <c:pt idx="27898">
                  <c:v>7.8E-2</c:v>
                </c:pt>
                <c:pt idx="27899">
                  <c:v>7.9000000000000001E-2</c:v>
                </c:pt>
                <c:pt idx="27900">
                  <c:v>7.8E-2</c:v>
                </c:pt>
                <c:pt idx="27901">
                  <c:v>7.9000000000000001E-2</c:v>
                </c:pt>
                <c:pt idx="27902">
                  <c:v>7.9000000000000001E-2</c:v>
                </c:pt>
                <c:pt idx="27903">
                  <c:v>7.8E-2</c:v>
                </c:pt>
                <c:pt idx="27904">
                  <c:v>7.9000000000000001E-2</c:v>
                </c:pt>
                <c:pt idx="27905">
                  <c:v>7.9000000000000001E-2</c:v>
                </c:pt>
                <c:pt idx="27906">
                  <c:v>7.9000000000000001E-2</c:v>
                </c:pt>
                <c:pt idx="27907">
                  <c:v>7.9000000000000001E-2</c:v>
                </c:pt>
                <c:pt idx="27908">
                  <c:v>7.9000000000000001E-2</c:v>
                </c:pt>
                <c:pt idx="27909">
                  <c:v>7.9000000000000001E-2</c:v>
                </c:pt>
                <c:pt idx="27910">
                  <c:v>7.9000000000000001E-2</c:v>
                </c:pt>
                <c:pt idx="27911">
                  <c:v>8.1000000000000003E-2</c:v>
                </c:pt>
                <c:pt idx="27912">
                  <c:v>7.9000000000000001E-2</c:v>
                </c:pt>
                <c:pt idx="27913">
                  <c:v>8.1000000000000003E-2</c:v>
                </c:pt>
                <c:pt idx="27914">
                  <c:v>8.1000000000000003E-2</c:v>
                </c:pt>
                <c:pt idx="27915">
                  <c:v>8.1000000000000003E-2</c:v>
                </c:pt>
                <c:pt idx="27916">
                  <c:v>8.1000000000000003E-2</c:v>
                </c:pt>
                <c:pt idx="27917">
                  <c:v>8.1000000000000003E-2</c:v>
                </c:pt>
                <c:pt idx="27918">
                  <c:v>7.9000000000000001E-2</c:v>
                </c:pt>
                <c:pt idx="27919">
                  <c:v>7.9000000000000001E-2</c:v>
                </c:pt>
                <c:pt idx="27920">
                  <c:v>7.9000000000000001E-2</c:v>
                </c:pt>
                <c:pt idx="27921">
                  <c:v>8.1000000000000003E-2</c:v>
                </c:pt>
                <c:pt idx="27922">
                  <c:v>8.1000000000000003E-2</c:v>
                </c:pt>
                <c:pt idx="27923">
                  <c:v>8.1000000000000003E-2</c:v>
                </c:pt>
                <c:pt idx="27924">
                  <c:v>7.9000000000000001E-2</c:v>
                </c:pt>
                <c:pt idx="27925">
                  <c:v>8.1000000000000003E-2</c:v>
                </c:pt>
                <c:pt idx="27926">
                  <c:v>7.9000000000000001E-2</c:v>
                </c:pt>
                <c:pt idx="27927">
                  <c:v>7.9000000000000001E-2</c:v>
                </c:pt>
                <c:pt idx="27928">
                  <c:v>8.1000000000000003E-2</c:v>
                </c:pt>
                <c:pt idx="27929">
                  <c:v>8.1000000000000003E-2</c:v>
                </c:pt>
                <c:pt idx="27930">
                  <c:v>8.1000000000000003E-2</c:v>
                </c:pt>
                <c:pt idx="27931">
                  <c:v>8.1000000000000003E-2</c:v>
                </c:pt>
                <c:pt idx="27932">
                  <c:v>7.9000000000000001E-2</c:v>
                </c:pt>
                <c:pt idx="27933">
                  <c:v>7.9000000000000001E-2</c:v>
                </c:pt>
                <c:pt idx="27934">
                  <c:v>7.8E-2</c:v>
                </c:pt>
                <c:pt idx="27935">
                  <c:v>7.9000000000000001E-2</c:v>
                </c:pt>
                <c:pt idx="27936">
                  <c:v>7.9000000000000001E-2</c:v>
                </c:pt>
                <c:pt idx="27937">
                  <c:v>7.9000000000000001E-2</c:v>
                </c:pt>
                <c:pt idx="27938">
                  <c:v>7.9000000000000001E-2</c:v>
                </c:pt>
                <c:pt idx="27939">
                  <c:v>7.9000000000000001E-2</c:v>
                </c:pt>
                <c:pt idx="27940">
                  <c:v>8.1000000000000003E-2</c:v>
                </c:pt>
                <c:pt idx="27941">
                  <c:v>7.8E-2</c:v>
                </c:pt>
                <c:pt idx="27942">
                  <c:v>7.8E-2</c:v>
                </c:pt>
                <c:pt idx="27943">
                  <c:v>7.8E-2</c:v>
                </c:pt>
                <c:pt idx="27944">
                  <c:v>7.6999999999999999E-2</c:v>
                </c:pt>
                <c:pt idx="27945">
                  <c:v>7.6999999999999999E-2</c:v>
                </c:pt>
                <c:pt idx="27946">
                  <c:v>7.6999999999999999E-2</c:v>
                </c:pt>
                <c:pt idx="27947">
                  <c:v>7.8E-2</c:v>
                </c:pt>
                <c:pt idx="27948">
                  <c:v>7.6999999999999999E-2</c:v>
                </c:pt>
                <c:pt idx="27949">
                  <c:v>7.8E-2</c:v>
                </c:pt>
                <c:pt idx="27950">
                  <c:v>7.6999999999999999E-2</c:v>
                </c:pt>
                <c:pt idx="27951">
                  <c:v>7.6999999999999999E-2</c:v>
                </c:pt>
                <c:pt idx="27952">
                  <c:v>7.6999999999999999E-2</c:v>
                </c:pt>
                <c:pt idx="27953">
                  <c:v>7.6999999999999999E-2</c:v>
                </c:pt>
                <c:pt idx="27954">
                  <c:v>7.6999999999999999E-2</c:v>
                </c:pt>
                <c:pt idx="27955">
                  <c:v>7.8E-2</c:v>
                </c:pt>
                <c:pt idx="27956">
                  <c:v>7.6999999999999999E-2</c:v>
                </c:pt>
                <c:pt idx="27957">
                  <c:v>7.6999999999999999E-2</c:v>
                </c:pt>
                <c:pt idx="27958">
                  <c:v>7.6999999999999999E-2</c:v>
                </c:pt>
                <c:pt idx="27959">
                  <c:v>7.6999999999999999E-2</c:v>
                </c:pt>
                <c:pt idx="27960">
                  <c:v>7.5999999999999998E-2</c:v>
                </c:pt>
                <c:pt idx="27961">
                  <c:v>7.5999999999999998E-2</c:v>
                </c:pt>
                <c:pt idx="27962">
                  <c:v>7.5999999999999998E-2</c:v>
                </c:pt>
                <c:pt idx="27963">
                  <c:v>7.6999999999999999E-2</c:v>
                </c:pt>
                <c:pt idx="27964">
                  <c:v>7.5999999999999998E-2</c:v>
                </c:pt>
                <c:pt idx="27965">
                  <c:v>7.6999999999999999E-2</c:v>
                </c:pt>
                <c:pt idx="27966">
                  <c:v>7.6999999999999999E-2</c:v>
                </c:pt>
                <c:pt idx="27967">
                  <c:v>7.5999999999999998E-2</c:v>
                </c:pt>
                <c:pt idx="27968">
                  <c:v>7.6999999999999999E-2</c:v>
                </c:pt>
                <c:pt idx="27969">
                  <c:v>7.5999999999999998E-2</c:v>
                </c:pt>
                <c:pt idx="27970">
                  <c:v>7.5999999999999998E-2</c:v>
                </c:pt>
                <c:pt idx="27971">
                  <c:v>7.6999999999999999E-2</c:v>
                </c:pt>
                <c:pt idx="27972">
                  <c:v>7.5999999999999998E-2</c:v>
                </c:pt>
                <c:pt idx="27973">
                  <c:v>7.5999999999999998E-2</c:v>
                </c:pt>
                <c:pt idx="27974">
                  <c:v>7.6999999999999999E-2</c:v>
                </c:pt>
                <c:pt idx="27975">
                  <c:v>7.4999999999999997E-2</c:v>
                </c:pt>
                <c:pt idx="27976">
                  <c:v>7.5999999999999998E-2</c:v>
                </c:pt>
                <c:pt idx="27977">
                  <c:v>7.5999999999999998E-2</c:v>
                </c:pt>
                <c:pt idx="27978">
                  <c:v>7.5999999999999998E-2</c:v>
                </c:pt>
                <c:pt idx="27979">
                  <c:v>7.5999999999999998E-2</c:v>
                </c:pt>
                <c:pt idx="27980">
                  <c:v>7.4999999999999997E-2</c:v>
                </c:pt>
                <c:pt idx="27981">
                  <c:v>7.6999999999999999E-2</c:v>
                </c:pt>
                <c:pt idx="27982">
                  <c:v>7.5999999999999998E-2</c:v>
                </c:pt>
                <c:pt idx="27983">
                  <c:v>7.5999999999999998E-2</c:v>
                </c:pt>
                <c:pt idx="27984">
                  <c:v>7.5999999999999998E-2</c:v>
                </c:pt>
                <c:pt idx="27985">
                  <c:v>7.8E-2</c:v>
                </c:pt>
                <c:pt idx="27986">
                  <c:v>7.8E-2</c:v>
                </c:pt>
                <c:pt idx="27987">
                  <c:v>7.8E-2</c:v>
                </c:pt>
                <c:pt idx="27988">
                  <c:v>7.6999999999999999E-2</c:v>
                </c:pt>
                <c:pt idx="27989">
                  <c:v>7.8E-2</c:v>
                </c:pt>
                <c:pt idx="27990">
                  <c:v>7.8E-2</c:v>
                </c:pt>
                <c:pt idx="27991">
                  <c:v>7.8E-2</c:v>
                </c:pt>
                <c:pt idx="27992">
                  <c:v>7.8E-2</c:v>
                </c:pt>
                <c:pt idx="27993">
                  <c:v>7.9000000000000001E-2</c:v>
                </c:pt>
                <c:pt idx="27994">
                  <c:v>7.8E-2</c:v>
                </c:pt>
                <c:pt idx="27995">
                  <c:v>7.9000000000000001E-2</c:v>
                </c:pt>
                <c:pt idx="27996">
                  <c:v>7.8E-2</c:v>
                </c:pt>
                <c:pt idx="27997">
                  <c:v>7.8E-2</c:v>
                </c:pt>
                <c:pt idx="27998">
                  <c:v>7.8E-2</c:v>
                </c:pt>
                <c:pt idx="27999">
                  <c:v>7.8E-2</c:v>
                </c:pt>
                <c:pt idx="28000">
                  <c:v>7.6999999999999999E-2</c:v>
                </c:pt>
                <c:pt idx="28001">
                  <c:v>7.8E-2</c:v>
                </c:pt>
                <c:pt idx="28002">
                  <c:v>7.8E-2</c:v>
                </c:pt>
                <c:pt idx="28003">
                  <c:v>7.8E-2</c:v>
                </c:pt>
                <c:pt idx="28004">
                  <c:v>7.6999999999999999E-2</c:v>
                </c:pt>
                <c:pt idx="28005">
                  <c:v>7.6999999999999999E-2</c:v>
                </c:pt>
                <c:pt idx="28006">
                  <c:v>7.6999999999999999E-2</c:v>
                </c:pt>
                <c:pt idx="28007">
                  <c:v>7.6999999999999999E-2</c:v>
                </c:pt>
                <c:pt idx="28008">
                  <c:v>7.8E-2</c:v>
                </c:pt>
                <c:pt idx="28009">
                  <c:v>7.6999999999999999E-2</c:v>
                </c:pt>
                <c:pt idx="28010">
                  <c:v>7.6999999999999999E-2</c:v>
                </c:pt>
                <c:pt idx="28011">
                  <c:v>7.6999999999999999E-2</c:v>
                </c:pt>
                <c:pt idx="28012">
                  <c:v>7.6999999999999999E-2</c:v>
                </c:pt>
                <c:pt idx="28013">
                  <c:v>7.6999999999999999E-2</c:v>
                </c:pt>
                <c:pt idx="28014">
                  <c:v>7.6999999999999999E-2</c:v>
                </c:pt>
                <c:pt idx="28015">
                  <c:v>7.5999999999999998E-2</c:v>
                </c:pt>
                <c:pt idx="28016">
                  <c:v>7.6999999999999999E-2</c:v>
                </c:pt>
                <c:pt idx="28017">
                  <c:v>7.5999999999999998E-2</c:v>
                </c:pt>
                <c:pt idx="28018">
                  <c:v>7.6999999999999999E-2</c:v>
                </c:pt>
                <c:pt idx="28019">
                  <c:v>7.6999999999999999E-2</c:v>
                </c:pt>
                <c:pt idx="28020">
                  <c:v>7.5999999999999998E-2</c:v>
                </c:pt>
                <c:pt idx="28021">
                  <c:v>7.5999999999999998E-2</c:v>
                </c:pt>
                <c:pt idx="28022">
                  <c:v>7.6999999999999999E-2</c:v>
                </c:pt>
                <c:pt idx="28023">
                  <c:v>7.6999999999999999E-2</c:v>
                </c:pt>
                <c:pt idx="28024">
                  <c:v>7.5999999999999998E-2</c:v>
                </c:pt>
                <c:pt idx="28025">
                  <c:v>7.5999999999999998E-2</c:v>
                </c:pt>
                <c:pt idx="28026">
                  <c:v>7.5999999999999998E-2</c:v>
                </c:pt>
                <c:pt idx="28027">
                  <c:v>7.8E-2</c:v>
                </c:pt>
                <c:pt idx="28028">
                  <c:v>7.8E-2</c:v>
                </c:pt>
                <c:pt idx="28029">
                  <c:v>7.6999999999999999E-2</c:v>
                </c:pt>
                <c:pt idx="28030">
                  <c:v>7.8E-2</c:v>
                </c:pt>
                <c:pt idx="28031">
                  <c:v>7.8E-2</c:v>
                </c:pt>
                <c:pt idx="28032">
                  <c:v>7.8E-2</c:v>
                </c:pt>
                <c:pt idx="28033">
                  <c:v>7.8E-2</c:v>
                </c:pt>
                <c:pt idx="28034">
                  <c:v>7.9000000000000001E-2</c:v>
                </c:pt>
                <c:pt idx="28035">
                  <c:v>7.8E-2</c:v>
                </c:pt>
                <c:pt idx="28036">
                  <c:v>7.9000000000000001E-2</c:v>
                </c:pt>
                <c:pt idx="28037">
                  <c:v>7.6999999999999999E-2</c:v>
                </c:pt>
                <c:pt idx="28038">
                  <c:v>7.8E-2</c:v>
                </c:pt>
                <c:pt idx="28039">
                  <c:v>7.9000000000000001E-2</c:v>
                </c:pt>
                <c:pt idx="28040">
                  <c:v>7.9000000000000001E-2</c:v>
                </c:pt>
                <c:pt idx="28041">
                  <c:v>7.8E-2</c:v>
                </c:pt>
                <c:pt idx="28042">
                  <c:v>7.9000000000000001E-2</c:v>
                </c:pt>
                <c:pt idx="28043">
                  <c:v>7.9000000000000001E-2</c:v>
                </c:pt>
                <c:pt idx="28044">
                  <c:v>7.9000000000000001E-2</c:v>
                </c:pt>
                <c:pt idx="28045">
                  <c:v>7.9000000000000001E-2</c:v>
                </c:pt>
                <c:pt idx="28046">
                  <c:v>8.1000000000000003E-2</c:v>
                </c:pt>
                <c:pt idx="28047">
                  <c:v>7.9000000000000001E-2</c:v>
                </c:pt>
                <c:pt idx="28048">
                  <c:v>7.9000000000000001E-2</c:v>
                </c:pt>
                <c:pt idx="28049">
                  <c:v>7.9000000000000001E-2</c:v>
                </c:pt>
                <c:pt idx="28050">
                  <c:v>7.9000000000000001E-2</c:v>
                </c:pt>
                <c:pt idx="28051">
                  <c:v>7.9000000000000001E-2</c:v>
                </c:pt>
                <c:pt idx="28052">
                  <c:v>7.9000000000000001E-2</c:v>
                </c:pt>
                <c:pt idx="28053">
                  <c:v>7.9000000000000001E-2</c:v>
                </c:pt>
                <c:pt idx="28054">
                  <c:v>8.1000000000000003E-2</c:v>
                </c:pt>
                <c:pt idx="28055">
                  <c:v>7.9000000000000001E-2</c:v>
                </c:pt>
                <c:pt idx="28056">
                  <c:v>7.9000000000000001E-2</c:v>
                </c:pt>
                <c:pt idx="28057">
                  <c:v>8.1000000000000003E-2</c:v>
                </c:pt>
                <c:pt idx="28058">
                  <c:v>7.8E-2</c:v>
                </c:pt>
                <c:pt idx="28059">
                  <c:v>7.8E-2</c:v>
                </c:pt>
                <c:pt idx="28060">
                  <c:v>7.8E-2</c:v>
                </c:pt>
                <c:pt idx="28061">
                  <c:v>7.8E-2</c:v>
                </c:pt>
                <c:pt idx="28062">
                  <c:v>7.8E-2</c:v>
                </c:pt>
                <c:pt idx="28063">
                  <c:v>7.9000000000000001E-2</c:v>
                </c:pt>
                <c:pt idx="28064">
                  <c:v>7.9000000000000001E-2</c:v>
                </c:pt>
                <c:pt idx="28065">
                  <c:v>7.8E-2</c:v>
                </c:pt>
                <c:pt idx="28066">
                  <c:v>7.8E-2</c:v>
                </c:pt>
                <c:pt idx="28067">
                  <c:v>7.8E-2</c:v>
                </c:pt>
                <c:pt idx="28068">
                  <c:v>7.8E-2</c:v>
                </c:pt>
                <c:pt idx="28069">
                  <c:v>7.6999999999999999E-2</c:v>
                </c:pt>
                <c:pt idx="28070">
                  <c:v>7.6999999999999999E-2</c:v>
                </c:pt>
                <c:pt idx="28071">
                  <c:v>7.6999999999999999E-2</c:v>
                </c:pt>
                <c:pt idx="28072">
                  <c:v>7.8E-2</c:v>
                </c:pt>
                <c:pt idx="28073">
                  <c:v>7.8E-2</c:v>
                </c:pt>
                <c:pt idx="28074">
                  <c:v>7.8E-2</c:v>
                </c:pt>
                <c:pt idx="28075">
                  <c:v>7.8E-2</c:v>
                </c:pt>
                <c:pt idx="28076">
                  <c:v>7.8E-2</c:v>
                </c:pt>
                <c:pt idx="28077">
                  <c:v>7.8E-2</c:v>
                </c:pt>
                <c:pt idx="28078">
                  <c:v>7.6999999999999999E-2</c:v>
                </c:pt>
                <c:pt idx="28079">
                  <c:v>7.8E-2</c:v>
                </c:pt>
                <c:pt idx="28080">
                  <c:v>7.6999999999999999E-2</c:v>
                </c:pt>
                <c:pt idx="28081">
                  <c:v>7.6999999999999999E-2</c:v>
                </c:pt>
                <c:pt idx="28082">
                  <c:v>7.6999999999999999E-2</c:v>
                </c:pt>
                <c:pt idx="28083">
                  <c:v>7.6999999999999999E-2</c:v>
                </c:pt>
                <c:pt idx="28084">
                  <c:v>7.6999999999999999E-2</c:v>
                </c:pt>
                <c:pt idx="28085">
                  <c:v>7.8E-2</c:v>
                </c:pt>
                <c:pt idx="28086">
                  <c:v>7.5999999999999998E-2</c:v>
                </c:pt>
                <c:pt idx="28087">
                  <c:v>7.6999999999999999E-2</c:v>
                </c:pt>
                <c:pt idx="28088">
                  <c:v>7.6999999999999999E-2</c:v>
                </c:pt>
                <c:pt idx="28089">
                  <c:v>7.6999999999999999E-2</c:v>
                </c:pt>
                <c:pt idx="28090">
                  <c:v>7.5999999999999998E-2</c:v>
                </c:pt>
                <c:pt idx="28091">
                  <c:v>7.6999999999999999E-2</c:v>
                </c:pt>
                <c:pt idx="28092">
                  <c:v>7.5999999999999998E-2</c:v>
                </c:pt>
                <c:pt idx="28093">
                  <c:v>7.5999999999999998E-2</c:v>
                </c:pt>
                <c:pt idx="28094">
                  <c:v>7.5999999999999998E-2</c:v>
                </c:pt>
                <c:pt idx="28095">
                  <c:v>7.5999999999999998E-2</c:v>
                </c:pt>
                <c:pt idx="28096">
                  <c:v>7.5999999999999998E-2</c:v>
                </c:pt>
                <c:pt idx="28097">
                  <c:v>7.5999999999999998E-2</c:v>
                </c:pt>
                <c:pt idx="28098">
                  <c:v>7.4999999999999997E-2</c:v>
                </c:pt>
                <c:pt idx="28099">
                  <c:v>7.5999999999999998E-2</c:v>
                </c:pt>
                <c:pt idx="28100">
                  <c:v>7.5999999999999998E-2</c:v>
                </c:pt>
                <c:pt idx="28101">
                  <c:v>7.5999999999999998E-2</c:v>
                </c:pt>
                <c:pt idx="28102">
                  <c:v>7.5999999999999998E-2</c:v>
                </c:pt>
                <c:pt idx="28103">
                  <c:v>7.4999999999999997E-2</c:v>
                </c:pt>
                <c:pt idx="28104">
                  <c:v>7.6999999999999999E-2</c:v>
                </c:pt>
                <c:pt idx="28105">
                  <c:v>7.6999999999999999E-2</c:v>
                </c:pt>
                <c:pt idx="28106">
                  <c:v>7.6999999999999999E-2</c:v>
                </c:pt>
                <c:pt idx="28107">
                  <c:v>7.6999999999999999E-2</c:v>
                </c:pt>
                <c:pt idx="28108">
                  <c:v>7.6999999999999999E-2</c:v>
                </c:pt>
                <c:pt idx="28109">
                  <c:v>7.6999999999999999E-2</c:v>
                </c:pt>
                <c:pt idx="28110">
                  <c:v>7.6999999999999999E-2</c:v>
                </c:pt>
                <c:pt idx="28111">
                  <c:v>7.8E-2</c:v>
                </c:pt>
                <c:pt idx="28112">
                  <c:v>7.8E-2</c:v>
                </c:pt>
                <c:pt idx="28113">
                  <c:v>7.8E-2</c:v>
                </c:pt>
                <c:pt idx="28114">
                  <c:v>7.8E-2</c:v>
                </c:pt>
                <c:pt idx="28115">
                  <c:v>7.8E-2</c:v>
                </c:pt>
                <c:pt idx="28116">
                  <c:v>7.9000000000000001E-2</c:v>
                </c:pt>
                <c:pt idx="28117">
                  <c:v>7.8E-2</c:v>
                </c:pt>
                <c:pt idx="28118">
                  <c:v>7.8E-2</c:v>
                </c:pt>
                <c:pt idx="28119">
                  <c:v>7.8E-2</c:v>
                </c:pt>
                <c:pt idx="28120">
                  <c:v>7.8E-2</c:v>
                </c:pt>
                <c:pt idx="28121">
                  <c:v>7.9000000000000001E-2</c:v>
                </c:pt>
                <c:pt idx="28122">
                  <c:v>7.8E-2</c:v>
                </c:pt>
                <c:pt idx="28123">
                  <c:v>7.9000000000000001E-2</c:v>
                </c:pt>
                <c:pt idx="28124">
                  <c:v>7.8E-2</c:v>
                </c:pt>
                <c:pt idx="28125">
                  <c:v>7.8E-2</c:v>
                </c:pt>
                <c:pt idx="28126">
                  <c:v>7.6999999999999999E-2</c:v>
                </c:pt>
                <c:pt idx="28127">
                  <c:v>7.6999999999999999E-2</c:v>
                </c:pt>
                <c:pt idx="28128">
                  <c:v>7.8E-2</c:v>
                </c:pt>
                <c:pt idx="28129">
                  <c:v>7.6999999999999999E-2</c:v>
                </c:pt>
                <c:pt idx="28130">
                  <c:v>7.6999999999999999E-2</c:v>
                </c:pt>
                <c:pt idx="28131">
                  <c:v>7.6999999999999999E-2</c:v>
                </c:pt>
                <c:pt idx="28132">
                  <c:v>7.6999999999999999E-2</c:v>
                </c:pt>
                <c:pt idx="28133">
                  <c:v>7.6999999999999999E-2</c:v>
                </c:pt>
                <c:pt idx="28134">
                  <c:v>7.8E-2</c:v>
                </c:pt>
                <c:pt idx="28135">
                  <c:v>7.6999999999999999E-2</c:v>
                </c:pt>
                <c:pt idx="28136">
                  <c:v>7.6999999999999999E-2</c:v>
                </c:pt>
                <c:pt idx="28137">
                  <c:v>7.6999999999999999E-2</c:v>
                </c:pt>
                <c:pt idx="28138">
                  <c:v>7.6999999999999999E-2</c:v>
                </c:pt>
                <c:pt idx="28139">
                  <c:v>7.5999999999999998E-2</c:v>
                </c:pt>
                <c:pt idx="28140">
                  <c:v>7.6999999999999999E-2</c:v>
                </c:pt>
                <c:pt idx="28141">
                  <c:v>7.6999999999999999E-2</c:v>
                </c:pt>
                <c:pt idx="28142">
                  <c:v>7.5999999999999998E-2</c:v>
                </c:pt>
                <c:pt idx="28143">
                  <c:v>7.6999999999999999E-2</c:v>
                </c:pt>
                <c:pt idx="28144">
                  <c:v>7.6999999999999999E-2</c:v>
                </c:pt>
                <c:pt idx="28145">
                  <c:v>7.5999999999999998E-2</c:v>
                </c:pt>
                <c:pt idx="28146">
                  <c:v>7.6999999999999999E-2</c:v>
                </c:pt>
                <c:pt idx="28147">
                  <c:v>7.5999999999999998E-2</c:v>
                </c:pt>
                <c:pt idx="28148">
                  <c:v>7.5999999999999998E-2</c:v>
                </c:pt>
                <c:pt idx="28149">
                  <c:v>7.5999999999999998E-2</c:v>
                </c:pt>
                <c:pt idx="28150">
                  <c:v>7.4999999999999997E-2</c:v>
                </c:pt>
                <c:pt idx="28151">
                  <c:v>7.5999999999999998E-2</c:v>
                </c:pt>
                <c:pt idx="28152">
                  <c:v>7.5999999999999998E-2</c:v>
                </c:pt>
                <c:pt idx="28153">
                  <c:v>7.6999999999999999E-2</c:v>
                </c:pt>
                <c:pt idx="28154">
                  <c:v>7.5999999999999998E-2</c:v>
                </c:pt>
                <c:pt idx="28155">
                  <c:v>7.4999999999999997E-2</c:v>
                </c:pt>
                <c:pt idx="28156">
                  <c:v>7.5999999999999998E-2</c:v>
                </c:pt>
                <c:pt idx="28157">
                  <c:v>7.4999999999999997E-2</c:v>
                </c:pt>
                <c:pt idx="28158">
                  <c:v>7.4999999999999997E-2</c:v>
                </c:pt>
                <c:pt idx="28159">
                  <c:v>7.4999999999999997E-2</c:v>
                </c:pt>
                <c:pt idx="28160">
                  <c:v>7.4999999999999997E-2</c:v>
                </c:pt>
                <c:pt idx="28161">
                  <c:v>7.4999999999999997E-2</c:v>
                </c:pt>
                <c:pt idx="28162">
                  <c:v>7.5999999999999998E-2</c:v>
                </c:pt>
                <c:pt idx="28163">
                  <c:v>7.4999999999999997E-2</c:v>
                </c:pt>
                <c:pt idx="28164">
                  <c:v>7.5999999999999998E-2</c:v>
                </c:pt>
                <c:pt idx="28165">
                  <c:v>7.4999999999999997E-2</c:v>
                </c:pt>
                <c:pt idx="28166">
                  <c:v>7.4999999999999997E-2</c:v>
                </c:pt>
                <c:pt idx="28167">
                  <c:v>7.5999999999999998E-2</c:v>
                </c:pt>
                <c:pt idx="28168">
                  <c:v>7.4999999999999997E-2</c:v>
                </c:pt>
                <c:pt idx="28169">
                  <c:v>7.5999999999999998E-2</c:v>
                </c:pt>
                <c:pt idx="28170">
                  <c:v>7.5999999999999998E-2</c:v>
                </c:pt>
                <c:pt idx="28171">
                  <c:v>7.5999999999999998E-2</c:v>
                </c:pt>
                <c:pt idx="28172">
                  <c:v>7.6999999999999999E-2</c:v>
                </c:pt>
                <c:pt idx="28173">
                  <c:v>7.5999999999999998E-2</c:v>
                </c:pt>
                <c:pt idx="28174">
                  <c:v>7.6999999999999999E-2</c:v>
                </c:pt>
                <c:pt idx="28175">
                  <c:v>7.6999999999999999E-2</c:v>
                </c:pt>
                <c:pt idx="28176">
                  <c:v>7.6999999999999999E-2</c:v>
                </c:pt>
                <c:pt idx="28177">
                  <c:v>7.6999999999999999E-2</c:v>
                </c:pt>
                <c:pt idx="28178">
                  <c:v>7.5999999999999998E-2</c:v>
                </c:pt>
                <c:pt idx="28179">
                  <c:v>7.6999999999999999E-2</c:v>
                </c:pt>
                <c:pt idx="28180">
                  <c:v>7.6999999999999999E-2</c:v>
                </c:pt>
                <c:pt idx="28181">
                  <c:v>7.6999999999999999E-2</c:v>
                </c:pt>
                <c:pt idx="28182">
                  <c:v>7.6999999999999999E-2</c:v>
                </c:pt>
                <c:pt idx="28183">
                  <c:v>7.5999999999999998E-2</c:v>
                </c:pt>
                <c:pt idx="28184">
                  <c:v>7.5999999999999998E-2</c:v>
                </c:pt>
                <c:pt idx="28185">
                  <c:v>7.5999999999999998E-2</c:v>
                </c:pt>
                <c:pt idx="28186">
                  <c:v>7.5999999999999998E-2</c:v>
                </c:pt>
                <c:pt idx="28187">
                  <c:v>7.5999999999999998E-2</c:v>
                </c:pt>
                <c:pt idx="28188">
                  <c:v>7.6999999999999999E-2</c:v>
                </c:pt>
                <c:pt idx="28189">
                  <c:v>7.5999999999999998E-2</c:v>
                </c:pt>
                <c:pt idx="28190">
                  <c:v>7.5999999999999998E-2</c:v>
                </c:pt>
                <c:pt idx="28191">
                  <c:v>7.5999999999999998E-2</c:v>
                </c:pt>
                <c:pt idx="28192">
                  <c:v>7.5999999999999998E-2</c:v>
                </c:pt>
                <c:pt idx="28193">
                  <c:v>7.5999999999999998E-2</c:v>
                </c:pt>
                <c:pt idx="28194">
                  <c:v>7.4999999999999997E-2</c:v>
                </c:pt>
                <c:pt idx="28195">
                  <c:v>7.5999999999999998E-2</c:v>
                </c:pt>
                <c:pt idx="28196">
                  <c:v>7.4999999999999997E-2</c:v>
                </c:pt>
                <c:pt idx="28197">
                  <c:v>7.4999999999999997E-2</c:v>
                </c:pt>
                <c:pt idx="28198">
                  <c:v>7.4999999999999997E-2</c:v>
                </c:pt>
                <c:pt idx="28199">
                  <c:v>7.4999999999999997E-2</c:v>
                </c:pt>
                <c:pt idx="28200">
                  <c:v>7.4999999999999997E-2</c:v>
                </c:pt>
                <c:pt idx="28201">
                  <c:v>7.4999999999999997E-2</c:v>
                </c:pt>
                <c:pt idx="28202">
                  <c:v>7.4999999999999997E-2</c:v>
                </c:pt>
                <c:pt idx="28203">
                  <c:v>7.4999999999999997E-2</c:v>
                </c:pt>
                <c:pt idx="28204">
                  <c:v>7.3999999999999996E-2</c:v>
                </c:pt>
                <c:pt idx="28205">
                  <c:v>7.3999999999999996E-2</c:v>
                </c:pt>
                <c:pt idx="28206">
                  <c:v>7.4999999999999997E-2</c:v>
                </c:pt>
                <c:pt idx="28207">
                  <c:v>7.4999999999999997E-2</c:v>
                </c:pt>
                <c:pt idx="28208">
                  <c:v>7.4999999999999997E-2</c:v>
                </c:pt>
                <c:pt idx="28209">
                  <c:v>7.3999999999999996E-2</c:v>
                </c:pt>
                <c:pt idx="28210">
                  <c:v>7.4999999999999997E-2</c:v>
                </c:pt>
                <c:pt idx="28211">
                  <c:v>7.4999999999999997E-2</c:v>
                </c:pt>
                <c:pt idx="28212">
                  <c:v>7.3999999999999996E-2</c:v>
                </c:pt>
                <c:pt idx="28213">
                  <c:v>7.3999999999999996E-2</c:v>
                </c:pt>
                <c:pt idx="28214">
                  <c:v>7.4999999999999997E-2</c:v>
                </c:pt>
                <c:pt idx="28215">
                  <c:v>7.4999999999999997E-2</c:v>
                </c:pt>
                <c:pt idx="28216">
                  <c:v>7.4999999999999997E-2</c:v>
                </c:pt>
                <c:pt idx="28217">
                  <c:v>7.5999999999999998E-2</c:v>
                </c:pt>
                <c:pt idx="28218">
                  <c:v>7.4999999999999997E-2</c:v>
                </c:pt>
                <c:pt idx="28219">
                  <c:v>7.5999999999999998E-2</c:v>
                </c:pt>
                <c:pt idx="28220">
                  <c:v>7.5999999999999998E-2</c:v>
                </c:pt>
                <c:pt idx="28221">
                  <c:v>7.5999999999999998E-2</c:v>
                </c:pt>
                <c:pt idx="28222">
                  <c:v>7.5999999999999998E-2</c:v>
                </c:pt>
                <c:pt idx="28223">
                  <c:v>7.6999999999999999E-2</c:v>
                </c:pt>
                <c:pt idx="28224">
                  <c:v>7.6999999999999999E-2</c:v>
                </c:pt>
                <c:pt idx="28225">
                  <c:v>7.6999999999999999E-2</c:v>
                </c:pt>
                <c:pt idx="28226">
                  <c:v>7.6999999999999999E-2</c:v>
                </c:pt>
                <c:pt idx="28227">
                  <c:v>7.8E-2</c:v>
                </c:pt>
                <c:pt idx="28228">
                  <c:v>7.6999999999999999E-2</c:v>
                </c:pt>
                <c:pt idx="28229">
                  <c:v>7.6999999999999999E-2</c:v>
                </c:pt>
                <c:pt idx="28230">
                  <c:v>7.6999999999999999E-2</c:v>
                </c:pt>
                <c:pt idx="28231">
                  <c:v>7.6999999999999999E-2</c:v>
                </c:pt>
                <c:pt idx="28232">
                  <c:v>7.6999999999999999E-2</c:v>
                </c:pt>
                <c:pt idx="28233">
                  <c:v>7.6999999999999999E-2</c:v>
                </c:pt>
                <c:pt idx="28234">
                  <c:v>7.6999999999999999E-2</c:v>
                </c:pt>
                <c:pt idx="28235">
                  <c:v>7.6999999999999999E-2</c:v>
                </c:pt>
                <c:pt idx="28236">
                  <c:v>7.6999999999999999E-2</c:v>
                </c:pt>
                <c:pt idx="28237">
                  <c:v>7.5999999999999998E-2</c:v>
                </c:pt>
                <c:pt idx="28238">
                  <c:v>7.6999999999999999E-2</c:v>
                </c:pt>
                <c:pt idx="28239">
                  <c:v>7.5999999999999998E-2</c:v>
                </c:pt>
                <c:pt idx="28240">
                  <c:v>7.5999999999999998E-2</c:v>
                </c:pt>
                <c:pt idx="28241">
                  <c:v>7.5999999999999998E-2</c:v>
                </c:pt>
                <c:pt idx="28242">
                  <c:v>7.6999999999999999E-2</c:v>
                </c:pt>
                <c:pt idx="28243">
                  <c:v>7.6999999999999999E-2</c:v>
                </c:pt>
                <c:pt idx="28244">
                  <c:v>7.5999999999999998E-2</c:v>
                </c:pt>
                <c:pt idx="28245">
                  <c:v>7.5999999999999998E-2</c:v>
                </c:pt>
                <c:pt idx="28246">
                  <c:v>7.6999999999999999E-2</c:v>
                </c:pt>
                <c:pt idx="28247">
                  <c:v>7.5999999999999998E-2</c:v>
                </c:pt>
                <c:pt idx="28248">
                  <c:v>7.5999999999999998E-2</c:v>
                </c:pt>
                <c:pt idx="28249">
                  <c:v>7.5999999999999998E-2</c:v>
                </c:pt>
                <c:pt idx="28250">
                  <c:v>7.6999999999999999E-2</c:v>
                </c:pt>
                <c:pt idx="28251">
                  <c:v>7.6999999999999999E-2</c:v>
                </c:pt>
                <c:pt idx="28252">
                  <c:v>7.5999999999999998E-2</c:v>
                </c:pt>
                <c:pt idx="28253">
                  <c:v>7.6999999999999999E-2</c:v>
                </c:pt>
                <c:pt idx="28254">
                  <c:v>7.5999999999999998E-2</c:v>
                </c:pt>
                <c:pt idx="28255">
                  <c:v>7.6999999999999999E-2</c:v>
                </c:pt>
                <c:pt idx="28256">
                  <c:v>7.6999999999999999E-2</c:v>
                </c:pt>
                <c:pt idx="28257">
                  <c:v>7.6999999999999999E-2</c:v>
                </c:pt>
                <c:pt idx="28258">
                  <c:v>7.5999999999999998E-2</c:v>
                </c:pt>
                <c:pt idx="28259">
                  <c:v>7.6999999999999999E-2</c:v>
                </c:pt>
                <c:pt idx="28260">
                  <c:v>7.6999999999999999E-2</c:v>
                </c:pt>
                <c:pt idx="28261">
                  <c:v>7.5999999999999998E-2</c:v>
                </c:pt>
                <c:pt idx="28262">
                  <c:v>7.5999999999999998E-2</c:v>
                </c:pt>
                <c:pt idx="28263">
                  <c:v>7.4999999999999997E-2</c:v>
                </c:pt>
                <c:pt idx="28264">
                  <c:v>7.5999999999999998E-2</c:v>
                </c:pt>
                <c:pt idx="28265">
                  <c:v>7.4999999999999997E-2</c:v>
                </c:pt>
                <c:pt idx="28266">
                  <c:v>7.4999999999999997E-2</c:v>
                </c:pt>
                <c:pt idx="28267">
                  <c:v>7.5999999999999998E-2</c:v>
                </c:pt>
                <c:pt idx="28268">
                  <c:v>7.4999999999999997E-2</c:v>
                </c:pt>
                <c:pt idx="28269">
                  <c:v>7.4999999999999997E-2</c:v>
                </c:pt>
                <c:pt idx="28270">
                  <c:v>7.5999999999999998E-2</c:v>
                </c:pt>
                <c:pt idx="28271">
                  <c:v>7.5999999999999998E-2</c:v>
                </c:pt>
                <c:pt idx="28272">
                  <c:v>7.4999999999999997E-2</c:v>
                </c:pt>
                <c:pt idx="28273">
                  <c:v>7.4999999999999997E-2</c:v>
                </c:pt>
                <c:pt idx="28274">
                  <c:v>7.4999999999999997E-2</c:v>
                </c:pt>
                <c:pt idx="28275">
                  <c:v>7.4999999999999997E-2</c:v>
                </c:pt>
                <c:pt idx="28276">
                  <c:v>7.4999999999999997E-2</c:v>
                </c:pt>
                <c:pt idx="28277">
                  <c:v>7.3999999999999996E-2</c:v>
                </c:pt>
                <c:pt idx="28278">
                  <c:v>7.4999999999999997E-2</c:v>
                </c:pt>
                <c:pt idx="28279">
                  <c:v>7.4999999999999997E-2</c:v>
                </c:pt>
                <c:pt idx="28280">
                  <c:v>7.5999999999999998E-2</c:v>
                </c:pt>
                <c:pt idx="28281">
                  <c:v>7.4999999999999997E-2</c:v>
                </c:pt>
                <c:pt idx="28282">
                  <c:v>7.3999999999999996E-2</c:v>
                </c:pt>
                <c:pt idx="28283">
                  <c:v>7.4999999999999997E-2</c:v>
                </c:pt>
                <c:pt idx="28284">
                  <c:v>7.2999999999999995E-2</c:v>
                </c:pt>
                <c:pt idx="28285">
                  <c:v>7.4999999999999997E-2</c:v>
                </c:pt>
                <c:pt idx="28286">
                  <c:v>7.4999999999999997E-2</c:v>
                </c:pt>
                <c:pt idx="28287">
                  <c:v>7.3999999999999996E-2</c:v>
                </c:pt>
                <c:pt idx="28288">
                  <c:v>7.4999999999999997E-2</c:v>
                </c:pt>
                <c:pt idx="28289">
                  <c:v>7.3999999999999996E-2</c:v>
                </c:pt>
                <c:pt idx="28290">
                  <c:v>7.4999999999999997E-2</c:v>
                </c:pt>
                <c:pt idx="28291">
                  <c:v>7.3999999999999996E-2</c:v>
                </c:pt>
                <c:pt idx="28292">
                  <c:v>7.3999999999999996E-2</c:v>
                </c:pt>
                <c:pt idx="28293">
                  <c:v>7.3999999999999996E-2</c:v>
                </c:pt>
                <c:pt idx="28294">
                  <c:v>7.2999999999999995E-2</c:v>
                </c:pt>
                <c:pt idx="28295">
                  <c:v>7.3999999999999996E-2</c:v>
                </c:pt>
                <c:pt idx="28296">
                  <c:v>7.3999999999999996E-2</c:v>
                </c:pt>
                <c:pt idx="28297">
                  <c:v>7.3999999999999996E-2</c:v>
                </c:pt>
                <c:pt idx="28298">
                  <c:v>7.3999999999999996E-2</c:v>
                </c:pt>
                <c:pt idx="28299">
                  <c:v>7.2999999999999995E-2</c:v>
                </c:pt>
                <c:pt idx="28300">
                  <c:v>7.2999999999999995E-2</c:v>
                </c:pt>
                <c:pt idx="28301">
                  <c:v>7.2999999999999995E-2</c:v>
                </c:pt>
                <c:pt idx="28302">
                  <c:v>7.1999999999999995E-2</c:v>
                </c:pt>
                <c:pt idx="28303">
                  <c:v>7.2999999999999995E-2</c:v>
                </c:pt>
                <c:pt idx="28304">
                  <c:v>7.2999999999999995E-2</c:v>
                </c:pt>
                <c:pt idx="28305">
                  <c:v>7.3999999999999996E-2</c:v>
                </c:pt>
                <c:pt idx="28306">
                  <c:v>7.2999999999999995E-2</c:v>
                </c:pt>
                <c:pt idx="28307">
                  <c:v>7.4999999999999997E-2</c:v>
                </c:pt>
                <c:pt idx="28308">
                  <c:v>7.4999999999999997E-2</c:v>
                </c:pt>
                <c:pt idx="28309">
                  <c:v>7.4999999999999997E-2</c:v>
                </c:pt>
                <c:pt idx="28310">
                  <c:v>7.5999999999999998E-2</c:v>
                </c:pt>
                <c:pt idx="28311">
                  <c:v>7.4999999999999997E-2</c:v>
                </c:pt>
                <c:pt idx="28312">
                  <c:v>7.4999999999999997E-2</c:v>
                </c:pt>
                <c:pt idx="28313">
                  <c:v>7.4999999999999997E-2</c:v>
                </c:pt>
                <c:pt idx="28314">
                  <c:v>7.4999999999999997E-2</c:v>
                </c:pt>
                <c:pt idx="28315">
                  <c:v>7.5999999999999998E-2</c:v>
                </c:pt>
                <c:pt idx="28316">
                  <c:v>7.5999999999999998E-2</c:v>
                </c:pt>
                <c:pt idx="28317">
                  <c:v>7.4999999999999997E-2</c:v>
                </c:pt>
                <c:pt idx="28318">
                  <c:v>7.5999999999999998E-2</c:v>
                </c:pt>
                <c:pt idx="28319">
                  <c:v>7.6999999999999999E-2</c:v>
                </c:pt>
                <c:pt idx="28320">
                  <c:v>7.5999999999999998E-2</c:v>
                </c:pt>
                <c:pt idx="28321">
                  <c:v>7.4999999999999997E-2</c:v>
                </c:pt>
                <c:pt idx="28322">
                  <c:v>7.5999999999999998E-2</c:v>
                </c:pt>
                <c:pt idx="28323">
                  <c:v>7.5999999999999998E-2</c:v>
                </c:pt>
                <c:pt idx="28324">
                  <c:v>7.5999999999999998E-2</c:v>
                </c:pt>
                <c:pt idx="28325">
                  <c:v>7.4999999999999997E-2</c:v>
                </c:pt>
                <c:pt idx="28326">
                  <c:v>7.5999999999999998E-2</c:v>
                </c:pt>
                <c:pt idx="28327">
                  <c:v>7.6999999999999999E-2</c:v>
                </c:pt>
                <c:pt idx="28328">
                  <c:v>7.5999999999999998E-2</c:v>
                </c:pt>
                <c:pt idx="28329">
                  <c:v>7.4999999999999997E-2</c:v>
                </c:pt>
                <c:pt idx="28330">
                  <c:v>7.5999999999999998E-2</c:v>
                </c:pt>
                <c:pt idx="28331">
                  <c:v>7.5999999999999998E-2</c:v>
                </c:pt>
                <c:pt idx="28332">
                  <c:v>7.5999999999999998E-2</c:v>
                </c:pt>
                <c:pt idx="28333">
                  <c:v>7.5999999999999998E-2</c:v>
                </c:pt>
                <c:pt idx="28334">
                  <c:v>7.6999999999999999E-2</c:v>
                </c:pt>
                <c:pt idx="28335">
                  <c:v>7.5999999999999998E-2</c:v>
                </c:pt>
                <c:pt idx="28336">
                  <c:v>7.5999999999999998E-2</c:v>
                </c:pt>
                <c:pt idx="28337">
                  <c:v>7.5999999999999998E-2</c:v>
                </c:pt>
                <c:pt idx="28338">
                  <c:v>7.5999999999999998E-2</c:v>
                </c:pt>
                <c:pt idx="28339">
                  <c:v>7.5999999999999998E-2</c:v>
                </c:pt>
                <c:pt idx="28340">
                  <c:v>7.5999999999999998E-2</c:v>
                </c:pt>
                <c:pt idx="28341">
                  <c:v>7.5999999999999998E-2</c:v>
                </c:pt>
                <c:pt idx="28342">
                  <c:v>7.5999999999999998E-2</c:v>
                </c:pt>
                <c:pt idx="28343">
                  <c:v>7.5999999999999998E-2</c:v>
                </c:pt>
                <c:pt idx="28344">
                  <c:v>7.5999999999999998E-2</c:v>
                </c:pt>
                <c:pt idx="28345">
                  <c:v>7.5999999999999998E-2</c:v>
                </c:pt>
                <c:pt idx="28346">
                  <c:v>7.5999999999999998E-2</c:v>
                </c:pt>
                <c:pt idx="28347">
                  <c:v>7.5999999999999998E-2</c:v>
                </c:pt>
                <c:pt idx="28348">
                  <c:v>7.5999999999999998E-2</c:v>
                </c:pt>
                <c:pt idx="28349">
                  <c:v>7.5999999999999998E-2</c:v>
                </c:pt>
                <c:pt idx="28350">
                  <c:v>7.5999999999999998E-2</c:v>
                </c:pt>
                <c:pt idx="28351">
                  <c:v>7.4999999999999997E-2</c:v>
                </c:pt>
                <c:pt idx="28352">
                  <c:v>7.5999999999999998E-2</c:v>
                </c:pt>
                <c:pt idx="28353">
                  <c:v>7.5999999999999998E-2</c:v>
                </c:pt>
                <c:pt idx="28354">
                  <c:v>7.4999999999999997E-2</c:v>
                </c:pt>
                <c:pt idx="28355">
                  <c:v>7.3999999999999996E-2</c:v>
                </c:pt>
                <c:pt idx="28356">
                  <c:v>7.4999999999999997E-2</c:v>
                </c:pt>
                <c:pt idx="28357">
                  <c:v>7.4999999999999997E-2</c:v>
                </c:pt>
                <c:pt idx="28358">
                  <c:v>7.4999999999999997E-2</c:v>
                </c:pt>
                <c:pt idx="28359">
                  <c:v>7.4999999999999997E-2</c:v>
                </c:pt>
                <c:pt idx="28360">
                  <c:v>7.4999999999999997E-2</c:v>
                </c:pt>
                <c:pt idx="28361">
                  <c:v>7.4999999999999997E-2</c:v>
                </c:pt>
                <c:pt idx="28362">
                  <c:v>7.3999999999999996E-2</c:v>
                </c:pt>
                <c:pt idx="28363">
                  <c:v>7.4999999999999997E-2</c:v>
                </c:pt>
                <c:pt idx="28364">
                  <c:v>7.3999999999999996E-2</c:v>
                </c:pt>
                <c:pt idx="28365">
                  <c:v>7.3999999999999996E-2</c:v>
                </c:pt>
                <c:pt idx="28366">
                  <c:v>7.4999999999999997E-2</c:v>
                </c:pt>
                <c:pt idx="28367">
                  <c:v>7.4999999999999997E-2</c:v>
                </c:pt>
                <c:pt idx="28368">
                  <c:v>7.3999999999999996E-2</c:v>
                </c:pt>
                <c:pt idx="28369">
                  <c:v>7.2999999999999995E-2</c:v>
                </c:pt>
                <c:pt idx="28370">
                  <c:v>7.3999999999999996E-2</c:v>
                </c:pt>
                <c:pt idx="28371">
                  <c:v>7.2999999999999995E-2</c:v>
                </c:pt>
                <c:pt idx="28372">
                  <c:v>7.4999999999999997E-2</c:v>
                </c:pt>
                <c:pt idx="28373">
                  <c:v>7.3999999999999996E-2</c:v>
                </c:pt>
                <c:pt idx="28374">
                  <c:v>7.3999999999999996E-2</c:v>
                </c:pt>
                <c:pt idx="28375">
                  <c:v>7.4999999999999997E-2</c:v>
                </c:pt>
                <c:pt idx="28376">
                  <c:v>7.3999999999999996E-2</c:v>
                </c:pt>
                <c:pt idx="28377">
                  <c:v>7.3999999999999996E-2</c:v>
                </c:pt>
                <c:pt idx="28378">
                  <c:v>7.2999999999999995E-2</c:v>
                </c:pt>
                <c:pt idx="28379">
                  <c:v>7.3999999999999996E-2</c:v>
                </c:pt>
                <c:pt idx="28380">
                  <c:v>7.4999999999999997E-2</c:v>
                </c:pt>
                <c:pt idx="28381">
                  <c:v>7.3999999999999996E-2</c:v>
                </c:pt>
                <c:pt idx="28382">
                  <c:v>7.2999999999999995E-2</c:v>
                </c:pt>
                <c:pt idx="28383">
                  <c:v>7.3999999999999996E-2</c:v>
                </c:pt>
                <c:pt idx="28384">
                  <c:v>7.2999999999999995E-2</c:v>
                </c:pt>
                <c:pt idx="28385">
                  <c:v>7.3999999999999996E-2</c:v>
                </c:pt>
                <c:pt idx="28386">
                  <c:v>7.3999999999999996E-2</c:v>
                </c:pt>
                <c:pt idx="28387">
                  <c:v>7.3999999999999996E-2</c:v>
                </c:pt>
                <c:pt idx="28388">
                  <c:v>7.2999999999999995E-2</c:v>
                </c:pt>
                <c:pt idx="28389">
                  <c:v>7.2999999999999995E-2</c:v>
                </c:pt>
                <c:pt idx="28390">
                  <c:v>7.2999999999999995E-2</c:v>
                </c:pt>
                <c:pt idx="28391">
                  <c:v>7.4999999999999997E-2</c:v>
                </c:pt>
                <c:pt idx="28392">
                  <c:v>7.3999999999999996E-2</c:v>
                </c:pt>
                <c:pt idx="28393">
                  <c:v>7.2999999999999995E-2</c:v>
                </c:pt>
                <c:pt idx="28394">
                  <c:v>7.2999999999999995E-2</c:v>
                </c:pt>
                <c:pt idx="28395">
                  <c:v>7.2999999999999995E-2</c:v>
                </c:pt>
                <c:pt idx="28396">
                  <c:v>7.2999999999999995E-2</c:v>
                </c:pt>
                <c:pt idx="28397">
                  <c:v>7.2999999999999995E-2</c:v>
                </c:pt>
                <c:pt idx="28398">
                  <c:v>7.2999999999999995E-2</c:v>
                </c:pt>
                <c:pt idx="28399">
                  <c:v>7.2999999999999995E-2</c:v>
                </c:pt>
                <c:pt idx="28400">
                  <c:v>7.2999999999999995E-2</c:v>
                </c:pt>
                <c:pt idx="28401">
                  <c:v>7.4999999999999997E-2</c:v>
                </c:pt>
                <c:pt idx="28402">
                  <c:v>7.3999999999999996E-2</c:v>
                </c:pt>
                <c:pt idx="28403">
                  <c:v>7.3999999999999996E-2</c:v>
                </c:pt>
                <c:pt idx="28404">
                  <c:v>7.4999999999999997E-2</c:v>
                </c:pt>
                <c:pt idx="28405">
                  <c:v>7.3999999999999996E-2</c:v>
                </c:pt>
                <c:pt idx="28406">
                  <c:v>7.5999999999999998E-2</c:v>
                </c:pt>
                <c:pt idx="28407">
                  <c:v>7.5999999999999998E-2</c:v>
                </c:pt>
                <c:pt idx="28408">
                  <c:v>7.5999999999999998E-2</c:v>
                </c:pt>
                <c:pt idx="28409">
                  <c:v>7.6999999999999999E-2</c:v>
                </c:pt>
                <c:pt idx="28410">
                  <c:v>7.5999999999999998E-2</c:v>
                </c:pt>
                <c:pt idx="28411">
                  <c:v>7.4999999999999997E-2</c:v>
                </c:pt>
                <c:pt idx="28412">
                  <c:v>7.4999999999999997E-2</c:v>
                </c:pt>
                <c:pt idx="28413">
                  <c:v>7.5999999999999998E-2</c:v>
                </c:pt>
                <c:pt idx="28414">
                  <c:v>7.5999999999999998E-2</c:v>
                </c:pt>
                <c:pt idx="28415">
                  <c:v>7.5999999999999998E-2</c:v>
                </c:pt>
                <c:pt idx="28416">
                  <c:v>7.5999999999999998E-2</c:v>
                </c:pt>
                <c:pt idx="28417">
                  <c:v>7.4999999999999997E-2</c:v>
                </c:pt>
                <c:pt idx="28418">
                  <c:v>7.4999999999999997E-2</c:v>
                </c:pt>
                <c:pt idx="28419">
                  <c:v>7.4999999999999997E-2</c:v>
                </c:pt>
                <c:pt idx="28420">
                  <c:v>7.4999999999999997E-2</c:v>
                </c:pt>
                <c:pt idx="28421">
                  <c:v>7.4999999999999997E-2</c:v>
                </c:pt>
                <c:pt idx="28422">
                  <c:v>7.3999999999999996E-2</c:v>
                </c:pt>
                <c:pt idx="28423">
                  <c:v>7.4999999999999997E-2</c:v>
                </c:pt>
                <c:pt idx="28424">
                  <c:v>7.4999999999999997E-2</c:v>
                </c:pt>
                <c:pt idx="28425">
                  <c:v>7.3999999999999996E-2</c:v>
                </c:pt>
                <c:pt idx="28426">
                  <c:v>7.4999999999999997E-2</c:v>
                </c:pt>
                <c:pt idx="28427">
                  <c:v>7.2999999999999995E-2</c:v>
                </c:pt>
                <c:pt idx="28428">
                  <c:v>7.3999999999999996E-2</c:v>
                </c:pt>
                <c:pt idx="28429">
                  <c:v>7.3999999999999996E-2</c:v>
                </c:pt>
                <c:pt idx="28430">
                  <c:v>7.3999999999999996E-2</c:v>
                </c:pt>
                <c:pt idx="28431">
                  <c:v>7.3999999999999996E-2</c:v>
                </c:pt>
                <c:pt idx="28432">
                  <c:v>7.2999999999999995E-2</c:v>
                </c:pt>
                <c:pt idx="28433">
                  <c:v>7.3999999999999996E-2</c:v>
                </c:pt>
                <c:pt idx="28434">
                  <c:v>7.3999999999999996E-2</c:v>
                </c:pt>
                <c:pt idx="28435">
                  <c:v>7.2999999999999995E-2</c:v>
                </c:pt>
                <c:pt idx="28436">
                  <c:v>7.2999999999999995E-2</c:v>
                </c:pt>
                <c:pt idx="28437">
                  <c:v>7.2999999999999995E-2</c:v>
                </c:pt>
                <c:pt idx="28438">
                  <c:v>7.2999999999999995E-2</c:v>
                </c:pt>
                <c:pt idx="28439">
                  <c:v>7.3999999999999996E-2</c:v>
                </c:pt>
                <c:pt idx="28440">
                  <c:v>7.3999999999999996E-2</c:v>
                </c:pt>
                <c:pt idx="28441">
                  <c:v>7.2999999999999995E-2</c:v>
                </c:pt>
                <c:pt idx="28442">
                  <c:v>7.3999999999999996E-2</c:v>
                </c:pt>
                <c:pt idx="28443">
                  <c:v>7.2999999999999995E-2</c:v>
                </c:pt>
                <c:pt idx="28444">
                  <c:v>7.3999999999999996E-2</c:v>
                </c:pt>
                <c:pt idx="28445">
                  <c:v>7.4999999999999997E-2</c:v>
                </c:pt>
                <c:pt idx="28446">
                  <c:v>7.4999999999999997E-2</c:v>
                </c:pt>
                <c:pt idx="28447">
                  <c:v>7.4999999999999997E-2</c:v>
                </c:pt>
                <c:pt idx="28448">
                  <c:v>7.4999999999999997E-2</c:v>
                </c:pt>
                <c:pt idx="28449">
                  <c:v>7.5999999999999998E-2</c:v>
                </c:pt>
                <c:pt idx="28450">
                  <c:v>7.4999999999999997E-2</c:v>
                </c:pt>
                <c:pt idx="28451">
                  <c:v>7.5999999999999998E-2</c:v>
                </c:pt>
                <c:pt idx="28452">
                  <c:v>7.4999999999999997E-2</c:v>
                </c:pt>
                <c:pt idx="28453">
                  <c:v>7.5999999999999998E-2</c:v>
                </c:pt>
                <c:pt idx="28454">
                  <c:v>7.5999999999999998E-2</c:v>
                </c:pt>
                <c:pt idx="28455">
                  <c:v>7.5999999999999998E-2</c:v>
                </c:pt>
                <c:pt idx="28456">
                  <c:v>7.6999999999999999E-2</c:v>
                </c:pt>
                <c:pt idx="28457">
                  <c:v>7.6999999999999999E-2</c:v>
                </c:pt>
                <c:pt idx="28458">
                  <c:v>7.6999999999999999E-2</c:v>
                </c:pt>
                <c:pt idx="28459">
                  <c:v>7.6999999999999999E-2</c:v>
                </c:pt>
                <c:pt idx="28460">
                  <c:v>7.6999999999999999E-2</c:v>
                </c:pt>
                <c:pt idx="28461">
                  <c:v>7.6999999999999999E-2</c:v>
                </c:pt>
                <c:pt idx="28462">
                  <c:v>7.6999999999999999E-2</c:v>
                </c:pt>
                <c:pt idx="28463">
                  <c:v>7.6999999999999999E-2</c:v>
                </c:pt>
                <c:pt idx="28464">
                  <c:v>7.6999999999999999E-2</c:v>
                </c:pt>
                <c:pt idx="28465">
                  <c:v>7.8E-2</c:v>
                </c:pt>
                <c:pt idx="28466">
                  <c:v>7.6999999999999999E-2</c:v>
                </c:pt>
                <c:pt idx="28467">
                  <c:v>7.6999999999999999E-2</c:v>
                </c:pt>
                <c:pt idx="28468">
                  <c:v>7.6999999999999999E-2</c:v>
                </c:pt>
                <c:pt idx="28469">
                  <c:v>7.6999999999999999E-2</c:v>
                </c:pt>
                <c:pt idx="28470">
                  <c:v>7.6999999999999999E-2</c:v>
                </c:pt>
                <c:pt idx="28471">
                  <c:v>7.6999999999999999E-2</c:v>
                </c:pt>
                <c:pt idx="28472">
                  <c:v>7.6999999999999999E-2</c:v>
                </c:pt>
                <c:pt idx="28473">
                  <c:v>7.6999999999999999E-2</c:v>
                </c:pt>
                <c:pt idx="28474">
                  <c:v>7.6999999999999999E-2</c:v>
                </c:pt>
                <c:pt idx="28475">
                  <c:v>7.6999999999999999E-2</c:v>
                </c:pt>
                <c:pt idx="28476">
                  <c:v>7.6999999999999999E-2</c:v>
                </c:pt>
                <c:pt idx="28477">
                  <c:v>7.6999999999999999E-2</c:v>
                </c:pt>
                <c:pt idx="28478">
                  <c:v>7.6999999999999999E-2</c:v>
                </c:pt>
                <c:pt idx="28479">
                  <c:v>7.8E-2</c:v>
                </c:pt>
                <c:pt idx="28480">
                  <c:v>7.8E-2</c:v>
                </c:pt>
                <c:pt idx="28481">
                  <c:v>7.6999999999999999E-2</c:v>
                </c:pt>
                <c:pt idx="28482">
                  <c:v>7.6999999999999999E-2</c:v>
                </c:pt>
                <c:pt idx="28483">
                  <c:v>7.6999999999999999E-2</c:v>
                </c:pt>
                <c:pt idx="28484">
                  <c:v>7.6999999999999999E-2</c:v>
                </c:pt>
                <c:pt idx="28485">
                  <c:v>7.6999999999999999E-2</c:v>
                </c:pt>
                <c:pt idx="28486">
                  <c:v>7.6999999999999999E-2</c:v>
                </c:pt>
                <c:pt idx="28487">
                  <c:v>7.6999999999999999E-2</c:v>
                </c:pt>
                <c:pt idx="28488">
                  <c:v>7.6999999999999999E-2</c:v>
                </c:pt>
                <c:pt idx="28489">
                  <c:v>7.6999999999999999E-2</c:v>
                </c:pt>
                <c:pt idx="28490">
                  <c:v>7.6999999999999999E-2</c:v>
                </c:pt>
                <c:pt idx="28491">
                  <c:v>7.5999999999999998E-2</c:v>
                </c:pt>
                <c:pt idx="28492">
                  <c:v>7.5999999999999998E-2</c:v>
                </c:pt>
                <c:pt idx="28493">
                  <c:v>7.5999999999999998E-2</c:v>
                </c:pt>
                <c:pt idx="28494">
                  <c:v>7.4999999999999997E-2</c:v>
                </c:pt>
                <c:pt idx="28495">
                  <c:v>7.5999999999999998E-2</c:v>
                </c:pt>
                <c:pt idx="28496">
                  <c:v>7.5999999999999998E-2</c:v>
                </c:pt>
                <c:pt idx="28497">
                  <c:v>7.5999999999999998E-2</c:v>
                </c:pt>
                <c:pt idx="28498">
                  <c:v>7.5999999999999998E-2</c:v>
                </c:pt>
                <c:pt idx="28499">
                  <c:v>7.5999999999999998E-2</c:v>
                </c:pt>
                <c:pt idx="28500">
                  <c:v>7.4999999999999997E-2</c:v>
                </c:pt>
                <c:pt idx="28501">
                  <c:v>7.5999999999999998E-2</c:v>
                </c:pt>
                <c:pt idx="28502">
                  <c:v>7.5999999999999998E-2</c:v>
                </c:pt>
                <c:pt idx="28503">
                  <c:v>7.5999999999999998E-2</c:v>
                </c:pt>
                <c:pt idx="28504">
                  <c:v>7.5999999999999998E-2</c:v>
                </c:pt>
                <c:pt idx="28505">
                  <c:v>7.5999999999999998E-2</c:v>
                </c:pt>
                <c:pt idx="28506">
                  <c:v>7.4999999999999997E-2</c:v>
                </c:pt>
                <c:pt idx="28507">
                  <c:v>7.4999999999999997E-2</c:v>
                </c:pt>
                <c:pt idx="28508">
                  <c:v>7.4999999999999997E-2</c:v>
                </c:pt>
                <c:pt idx="28509">
                  <c:v>7.3999999999999996E-2</c:v>
                </c:pt>
                <c:pt idx="28510">
                  <c:v>7.4999999999999997E-2</c:v>
                </c:pt>
                <c:pt idx="28511">
                  <c:v>7.4999999999999997E-2</c:v>
                </c:pt>
                <c:pt idx="28512">
                  <c:v>7.5999999999999998E-2</c:v>
                </c:pt>
                <c:pt idx="28513">
                  <c:v>7.4999999999999997E-2</c:v>
                </c:pt>
                <c:pt idx="28514">
                  <c:v>7.4999999999999997E-2</c:v>
                </c:pt>
                <c:pt idx="28515">
                  <c:v>7.4999999999999997E-2</c:v>
                </c:pt>
                <c:pt idx="28516">
                  <c:v>7.4999999999999997E-2</c:v>
                </c:pt>
                <c:pt idx="28517">
                  <c:v>7.4999999999999997E-2</c:v>
                </c:pt>
                <c:pt idx="28518">
                  <c:v>7.4999999999999997E-2</c:v>
                </c:pt>
                <c:pt idx="28519">
                  <c:v>7.4999999999999997E-2</c:v>
                </c:pt>
                <c:pt idx="28520">
                  <c:v>7.4999999999999997E-2</c:v>
                </c:pt>
                <c:pt idx="28521">
                  <c:v>7.4999999999999997E-2</c:v>
                </c:pt>
                <c:pt idx="28522">
                  <c:v>7.3999999999999996E-2</c:v>
                </c:pt>
                <c:pt idx="28523">
                  <c:v>7.3999999999999996E-2</c:v>
                </c:pt>
                <c:pt idx="28524">
                  <c:v>7.4999999999999997E-2</c:v>
                </c:pt>
                <c:pt idx="28525">
                  <c:v>7.4999999999999997E-2</c:v>
                </c:pt>
                <c:pt idx="28526">
                  <c:v>7.4999999999999997E-2</c:v>
                </c:pt>
                <c:pt idx="28527">
                  <c:v>7.3999999999999996E-2</c:v>
                </c:pt>
                <c:pt idx="28528">
                  <c:v>7.4999999999999997E-2</c:v>
                </c:pt>
                <c:pt idx="28529">
                  <c:v>7.4999999999999997E-2</c:v>
                </c:pt>
                <c:pt idx="28530">
                  <c:v>7.4999999999999997E-2</c:v>
                </c:pt>
                <c:pt idx="28531">
                  <c:v>7.5999999999999998E-2</c:v>
                </c:pt>
                <c:pt idx="28532">
                  <c:v>7.6999999999999999E-2</c:v>
                </c:pt>
                <c:pt idx="28533">
                  <c:v>7.5999999999999998E-2</c:v>
                </c:pt>
                <c:pt idx="28534">
                  <c:v>7.4999999999999997E-2</c:v>
                </c:pt>
                <c:pt idx="28535">
                  <c:v>7.5999999999999998E-2</c:v>
                </c:pt>
                <c:pt idx="28536">
                  <c:v>7.5999999999999998E-2</c:v>
                </c:pt>
                <c:pt idx="28537">
                  <c:v>7.6999999999999999E-2</c:v>
                </c:pt>
                <c:pt idx="28538">
                  <c:v>7.6999999999999999E-2</c:v>
                </c:pt>
                <c:pt idx="28539">
                  <c:v>7.6999999999999999E-2</c:v>
                </c:pt>
                <c:pt idx="28540">
                  <c:v>7.5999999999999998E-2</c:v>
                </c:pt>
                <c:pt idx="28541">
                  <c:v>7.5999999999999998E-2</c:v>
                </c:pt>
                <c:pt idx="28542">
                  <c:v>7.5999999999999998E-2</c:v>
                </c:pt>
                <c:pt idx="28543">
                  <c:v>7.6999999999999999E-2</c:v>
                </c:pt>
                <c:pt idx="28544">
                  <c:v>7.5999999999999998E-2</c:v>
                </c:pt>
                <c:pt idx="28545">
                  <c:v>7.5999999999999998E-2</c:v>
                </c:pt>
                <c:pt idx="28546">
                  <c:v>7.5999999999999998E-2</c:v>
                </c:pt>
                <c:pt idx="28547">
                  <c:v>7.5999999999999998E-2</c:v>
                </c:pt>
                <c:pt idx="28548">
                  <c:v>7.5999999999999998E-2</c:v>
                </c:pt>
                <c:pt idx="28549">
                  <c:v>7.4999999999999997E-2</c:v>
                </c:pt>
                <c:pt idx="28550">
                  <c:v>7.4999999999999997E-2</c:v>
                </c:pt>
                <c:pt idx="28551">
                  <c:v>7.4999999999999997E-2</c:v>
                </c:pt>
                <c:pt idx="28552">
                  <c:v>7.4999999999999997E-2</c:v>
                </c:pt>
                <c:pt idx="28553">
                  <c:v>7.4999999999999997E-2</c:v>
                </c:pt>
                <c:pt idx="28554">
                  <c:v>7.5999999999999998E-2</c:v>
                </c:pt>
                <c:pt idx="28555">
                  <c:v>7.4999999999999997E-2</c:v>
                </c:pt>
                <c:pt idx="28556">
                  <c:v>7.5999999999999998E-2</c:v>
                </c:pt>
                <c:pt idx="28557">
                  <c:v>7.3999999999999996E-2</c:v>
                </c:pt>
                <c:pt idx="28558">
                  <c:v>7.3999999999999996E-2</c:v>
                </c:pt>
                <c:pt idx="28559">
                  <c:v>7.4999999999999997E-2</c:v>
                </c:pt>
                <c:pt idx="28560">
                  <c:v>7.3999999999999996E-2</c:v>
                </c:pt>
                <c:pt idx="28561">
                  <c:v>7.4999999999999997E-2</c:v>
                </c:pt>
                <c:pt idx="28562">
                  <c:v>7.4999999999999997E-2</c:v>
                </c:pt>
                <c:pt idx="28563">
                  <c:v>7.4999999999999997E-2</c:v>
                </c:pt>
                <c:pt idx="28564">
                  <c:v>7.4999999999999997E-2</c:v>
                </c:pt>
                <c:pt idx="28565">
                  <c:v>7.3999999999999996E-2</c:v>
                </c:pt>
                <c:pt idx="28566">
                  <c:v>7.3999999999999996E-2</c:v>
                </c:pt>
                <c:pt idx="28567">
                  <c:v>7.3999999999999996E-2</c:v>
                </c:pt>
                <c:pt idx="28568">
                  <c:v>7.3999999999999996E-2</c:v>
                </c:pt>
                <c:pt idx="28569">
                  <c:v>7.4999999999999997E-2</c:v>
                </c:pt>
                <c:pt idx="28570">
                  <c:v>7.4999999999999997E-2</c:v>
                </c:pt>
                <c:pt idx="28571">
                  <c:v>7.4999999999999997E-2</c:v>
                </c:pt>
                <c:pt idx="28572">
                  <c:v>7.3999999999999996E-2</c:v>
                </c:pt>
                <c:pt idx="28573">
                  <c:v>7.4999999999999997E-2</c:v>
                </c:pt>
                <c:pt idx="28574">
                  <c:v>7.4999999999999997E-2</c:v>
                </c:pt>
                <c:pt idx="28575">
                  <c:v>7.4999999999999997E-2</c:v>
                </c:pt>
                <c:pt idx="28576">
                  <c:v>7.5999999999999998E-2</c:v>
                </c:pt>
                <c:pt idx="28577">
                  <c:v>7.4999999999999997E-2</c:v>
                </c:pt>
                <c:pt idx="28578">
                  <c:v>7.5999999999999998E-2</c:v>
                </c:pt>
                <c:pt idx="28579">
                  <c:v>7.5999999999999998E-2</c:v>
                </c:pt>
                <c:pt idx="28580">
                  <c:v>7.5999999999999998E-2</c:v>
                </c:pt>
                <c:pt idx="28581">
                  <c:v>7.6999999999999999E-2</c:v>
                </c:pt>
                <c:pt idx="28582">
                  <c:v>7.5999999999999998E-2</c:v>
                </c:pt>
                <c:pt idx="28583">
                  <c:v>7.5999999999999998E-2</c:v>
                </c:pt>
                <c:pt idx="28584">
                  <c:v>7.8E-2</c:v>
                </c:pt>
                <c:pt idx="28585">
                  <c:v>7.6999999999999999E-2</c:v>
                </c:pt>
                <c:pt idx="28586">
                  <c:v>7.5999999999999998E-2</c:v>
                </c:pt>
                <c:pt idx="28587">
                  <c:v>7.6999999999999999E-2</c:v>
                </c:pt>
                <c:pt idx="28588">
                  <c:v>7.6999999999999999E-2</c:v>
                </c:pt>
                <c:pt idx="28589">
                  <c:v>7.5999999999999998E-2</c:v>
                </c:pt>
                <c:pt idx="28590">
                  <c:v>7.5999999999999998E-2</c:v>
                </c:pt>
                <c:pt idx="28591">
                  <c:v>7.6999999999999999E-2</c:v>
                </c:pt>
                <c:pt idx="28592">
                  <c:v>7.6999999999999999E-2</c:v>
                </c:pt>
                <c:pt idx="28593">
                  <c:v>7.6999999999999999E-2</c:v>
                </c:pt>
                <c:pt idx="28594">
                  <c:v>7.8E-2</c:v>
                </c:pt>
                <c:pt idx="28595">
                  <c:v>7.8E-2</c:v>
                </c:pt>
                <c:pt idx="28596">
                  <c:v>7.6999999999999999E-2</c:v>
                </c:pt>
                <c:pt idx="28597">
                  <c:v>7.6999999999999999E-2</c:v>
                </c:pt>
                <c:pt idx="28598">
                  <c:v>7.6999999999999999E-2</c:v>
                </c:pt>
                <c:pt idx="28599">
                  <c:v>7.8E-2</c:v>
                </c:pt>
                <c:pt idx="28600">
                  <c:v>7.6999999999999999E-2</c:v>
                </c:pt>
                <c:pt idx="28601">
                  <c:v>7.8E-2</c:v>
                </c:pt>
                <c:pt idx="28602">
                  <c:v>7.8E-2</c:v>
                </c:pt>
                <c:pt idx="28603">
                  <c:v>7.8E-2</c:v>
                </c:pt>
                <c:pt idx="28604">
                  <c:v>7.6999999999999999E-2</c:v>
                </c:pt>
                <c:pt idx="28605">
                  <c:v>7.8E-2</c:v>
                </c:pt>
                <c:pt idx="28606">
                  <c:v>7.6999999999999999E-2</c:v>
                </c:pt>
                <c:pt idx="28607">
                  <c:v>7.6999999999999999E-2</c:v>
                </c:pt>
                <c:pt idx="28608">
                  <c:v>7.8E-2</c:v>
                </c:pt>
                <c:pt idx="28609">
                  <c:v>7.8E-2</c:v>
                </c:pt>
                <c:pt idx="28610">
                  <c:v>7.6999999999999999E-2</c:v>
                </c:pt>
                <c:pt idx="28611">
                  <c:v>7.6999999999999999E-2</c:v>
                </c:pt>
                <c:pt idx="28612">
                  <c:v>7.6999999999999999E-2</c:v>
                </c:pt>
                <c:pt idx="28613">
                  <c:v>7.6999999999999999E-2</c:v>
                </c:pt>
                <c:pt idx="28614">
                  <c:v>7.5999999999999998E-2</c:v>
                </c:pt>
                <c:pt idx="28615">
                  <c:v>7.6999999999999999E-2</c:v>
                </c:pt>
                <c:pt idx="28616">
                  <c:v>7.6999999999999999E-2</c:v>
                </c:pt>
                <c:pt idx="28617">
                  <c:v>7.6999999999999999E-2</c:v>
                </c:pt>
                <c:pt idx="28618">
                  <c:v>7.6999999999999999E-2</c:v>
                </c:pt>
                <c:pt idx="28619">
                  <c:v>7.5999999999999998E-2</c:v>
                </c:pt>
                <c:pt idx="28620">
                  <c:v>7.5999999999999998E-2</c:v>
                </c:pt>
                <c:pt idx="28621">
                  <c:v>7.6999999999999999E-2</c:v>
                </c:pt>
                <c:pt idx="28622">
                  <c:v>7.5999999999999998E-2</c:v>
                </c:pt>
                <c:pt idx="28623">
                  <c:v>7.6999999999999999E-2</c:v>
                </c:pt>
                <c:pt idx="28624">
                  <c:v>7.5999999999999998E-2</c:v>
                </c:pt>
                <c:pt idx="28625">
                  <c:v>7.5999999999999998E-2</c:v>
                </c:pt>
                <c:pt idx="28626">
                  <c:v>7.4999999999999997E-2</c:v>
                </c:pt>
                <c:pt idx="28627">
                  <c:v>7.5999999999999998E-2</c:v>
                </c:pt>
                <c:pt idx="28628">
                  <c:v>7.5999999999999998E-2</c:v>
                </c:pt>
                <c:pt idx="28629">
                  <c:v>7.4999999999999997E-2</c:v>
                </c:pt>
                <c:pt idx="28630">
                  <c:v>7.4999999999999997E-2</c:v>
                </c:pt>
                <c:pt idx="28631">
                  <c:v>7.4999999999999997E-2</c:v>
                </c:pt>
                <c:pt idx="28632">
                  <c:v>7.5999999999999998E-2</c:v>
                </c:pt>
                <c:pt idx="28633">
                  <c:v>7.4999999999999997E-2</c:v>
                </c:pt>
                <c:pt idx="28634">
                  <c:v>7.4999999999999997E-2</c:v>
                </c:pt>
                <c:pt idx="28635">
                  <c:v>7.5999999999999998E-2</c:v>
                </c:pt>
                <c:pt idx="28636">
                  <c:v>7.4999999999999997E-2</c:v>
                </c:pt>
                <c:pt idx="28637">
                  <c:v>7.4999999999999997E-2</c:v>
                </c:pt>
                <c:pt idx="28638">
                  <c:v>7.4999999999999997E-2</c:v>
                </c:pt>
                <c:pt idx="28639">
                  <c:v>7.4999999999999997E-2</c:v>
                </c:pt>
                <c:pt idx="28640">
                  <c:v>7.5999999999999998E-2</c:v>
                </c:pt>
                <c:pt idx="28641">
                  <c:v>7.4999999999999997E-2</c:v>
                </c:pt>
                <c:pt idx="28642">
                  <c:v>7.3999999999999996E-2</c:v>
                </c:pt>
                <c:pt idx="28643">
                  <c:v>7.3999999999999996E-2</c:v>
                </c:pt>
                <c:pt idx="28644">
                  <c:v>7.3999999999999996E-2</c:v>
                </c:pt>
                <c:pt idx="28645">
                  <c:v>7.4999999999999997E-2</c:v>
                </c:pt>
                <c:pt idx="28646">
                  <c:v>7.5999999999999998E-2</c:v>
                </c:pt>
                <c:pt idx="28647">
                  <c:v>7.6999999999999999E-2</c:v>
                </c:pt>
                <c:pt idx="28648">
                  <c:v>7.5999999999999998E-2</c:v>
                </c:pt>
                <c:pt idx="28649">
                  <c:v>7.6999999999999999E-2</c:v>
                </c:pt>
                <c:pt idx="28650">
                  <c:v>7.6999999999999999E-2</c:v>
                </c:pt>
                <c:pt idx="28651">
                  <c:v>7.6999999999999999E-2</c:v>
                </c:pt>
                <c:pt idx="28652">
                  <c:v>7.6999999999999999E-2</c:v>
                </c:pt>
                <c:pt idx="28653">
                  <c:v>7.5999999999999998E-2</c:v>
                </c:pt>
                <c:pt idx="28654">
                  <c:v>7.5999999999999998E-2</c:v>
                </c:pt>
                <c:pt idx="28655">
                  <c:v>7.6999999999999999E-2</c:v>
                </c:pt>
                <c:pt idx="28656">
                  <c:v>7.6999999999999999E-2</c:v>
                </c:pt>
                <c:pt idx="28657">
                  <c:v>7.5999999999999998E-2</c:v>
                </c:pt>
                <c:pt idx="28658">
                  <c:v>7.6999999999999999E-2</c:v>
                </c:pt>
                <c:pt idx="28659">
                  <c:v>7.6999999999999999E-2</c:v>
                </c:pt>
                <c:pt idx="28660">
                  <c:v>7.5999999999999998E-2</c:v>
                </c:pt>
                <c:pt idx="28661">
                  <c:v>7.5999999999999998E-2</c:v>
                </c:pt>
                <c:pt idx="28662">
                  <c:v>7.5999999999999998E-2</c:v>
                </c:pt>
                <c:pt idx="28663">
                  <c:v>7.5999999999999998E-2</c:v>
                </c:pt>
                <c:pt idx="28664">
                  <c:v>7.5999999999999998E-2</c:v>
                </c:pt>
                <c:pt idx="28665">
                  <c:v>7.5999999999999998E-2</c:v>
                </c:pt>
                <c:pt idx="28666">
                  <c:v>7.5999999999999998E-2</c:v>
                </c:pt>
                <c:pt idx="28667">
                  <c:v>7.5999999999999998E-2</c:v>
                </c:pt>
                <c:pt idx="28668">
                  <c:v>7.6999999999999999E-2</c:v>
                </c:pt>
                <c:pt idx="28669">
                  <c:v>7.5999999999999998E-2</c:v>
                </c:pt>
                <c:pt idx="28670">
                  <c:v>7.4999999999999997E-2</c:v>
                </c:pt>
                <c:pt idx="28671">
                  <c:v>7.6999999999999999E-2</c:v>
                </c:pt>
                <c:pt idx="28672">
                  <c:v>7.5999999999999998E-2</c:v>
                </c:pt>
                <c:pt idx="28673">
                  <c:v>7.4999999999999997E-2</c:v>
                </c:pt>
                <c:pt idx="28674">
                  <c:v>7.5999999999999998E-2</c:v>
                </c:pt>
                <c:pt idx="28675">
                  <c:v>7.4999999999999997E-2</c:v>
                </c:pt>
                <c:pt idx="28676">
                  <c:v>7.5999999999999998E-2</c:v>
                </c:pt>
                <c:pt idx="28677">
                  <c:v>7.5999999999999998E-2</c:v>
                </c:pt>
                <c:pt idx="28678">
                  <c:v>7.4999999999999997E-2</c:v>
                </c:pt>
                <c:pt idx="28679">
                  <c:v>7.4999999999999997E-2</c:v>
                </c:pt>
                <c:pt idx="28680">
                  <c:v>7.5999999999999998E-2</c:v>
                </c:pt>
                <c:pt idx="28681">
                  <c:v>7.4999999999999997E-2</c:v>
                </c:pt>
                <c:pt idx="28682">
                  <c:v>7.4999999999999997E-2</c:v>
                </c:pt>
                <c:pt idx="28683">
                  <c:v>7.4999999999999997E-2</c:v>
                </c:pt>
                <c:pt idx="28684">
                  <c:v>7.3999999999999996E-2</c:v>
                </c:pt>
                <c:pt idx="28685">
                  <c:v>7.4999999999999997E-2</c:v>
                </c:pt>
                <c:pt idx="28686">
                  <c:v>7.3999999999999996E-2</c:v>
                </c:pt>
                <c:pt idx="28687">
                  <c:v>7.4999999999999997E-2</c:v>
                </c:pt>
                <c:pt idx="28688">
                  <c:v>7.5999999999999998E-2</c:v>
                </c:pt>
                <c:pt idx="28689">
                  <c:v>7.5999999999999998E-2</c:v>
                </c:pt>
                <c:pt idx="28690">
                  <c:v>7.5999999999999998E-2</c:v>
                </c:pt>
                <c:pt idx="28691">
                  <c:v>7.5999999999999998E-2</c:v>
                </c:pt>
                <c:pt idx="28692">
                  <c:v>7.5999999999999998E-2</c:v>
                </c:pt>
                <c:pt idx="28693">
                  <c:v>7.5999999999999998E-2</c:v>
                </c:pt>
                <c:pt idx="28694">
                  <c:v>7.5999999999999998E-2</c:v>
                </c:pt>
                <c:pt idx="28695">
                  <c:v>7.5999999999999998E-2</c:v>
                </c:pt>
                <c:pt idx="28696">
                  <c:v>7.5999999999999998E-2</c:v>
                </c:pt>
                <c:pt idx="28697">
                  <c:v>7.5999999999999998E-2</c:v>
                </c:pt>
                <c:pt idx="28698">
                  <c:v>7.5999999999999998E-2</c:v>
                </c:pt>
                <c:pt idx="28699">
                  <c:v>7.5999999999999998E-2</c:v>
                </c:pt>
                <c:pt idx="28700">
                  <c:v>7.5999999999999998E-2</c:v>
                </c:pt>
                <c:pt idx="28701">
                  <c:v>7.4999999999999997E-2</c:v>
                </c:pt>
                <c:pt idx="28702">
                  <c:v>7.4999999999999997E-2</c:v>
                </c:pt>
                <c:pt idx="28703">
                  <c:v>7.4999999999999997E-2</c:v>
                </c:pt>
                <c:pt idx="28704">
                  <c:v>7.4999999999999997E-2</c:v>
                </c:pt>
                <c:pt idx="28705">
                  <c:v>7.5999999999999998E-2</c:v>
                </c:pt>
                <c:pt idx="28706">
                  <c:v>7.4999999999999997E-2</c:v>
                </c:pt>
                <c:pt idx="28707">
                  <c:v>7.5999999999999998E-2</c:v>
                </c:pt>
                <c:pt idx="28708">
                  <c:v>7.5999999999999998E-2</c:v>
                </c:pt>
                <c:pt idx="28709">
                  <c:v>7.4999999999999997E-2</c:v>
                </c:pt>
                <c:pt idx="28710">
                  <c:v>7.4999999999999997E-2</c:v>
                </c:pt>
                <c:pt idx="28711">
                  <c:v>7.4999999999999997E-2</c:v>
                </c:pt>
                <c:pt idx="28712">
                  <c:v>7.4999999999999997E-2</c:v>
                </c:pt>
                <c:pt idx="28713">
                  <c:v>7.4999999999999997E-2</c:v>
                </c:pt>
                <c:pt idx="28714">
                  <c:v>7.4999999999999997E-2</c:v>
                </c:pt>
                <c:pt idx="28715">
                  <c:v>7.4999999999999997E-2</c:v>
                </c:pt>
                <c:pt idx="28716">
                  <c:v>7.5999999999999998E-2</c:v>
                </c:pt>
                <c:pt idx="28717">
                  <c:v>7.5999999999999998E-2</c:v>
                </c:pt>
                <c:pt idx="28718">
                  <c:v>7.5999999999999998E-2</c:v>
                </c:pt>
                <c:pt idx="28719">
                  <c:v>7.6999999999999999E-2</c:v>
                </c:pt>
                <c:pt idx="28720">
                  <c:v>7.6999999999999999E-2</c:v>
                </c:pt>
                <c:pt idx="28721">
                  <c:v>7.5999999999999998E-2</c:v>
                </c:pt>
                <c:pt idx="28722">
                  <c:v>7.5999999999999998E-2</c:v>
                </c:pt>
                <c:pt idx="28723">
                  <c:v>7.6999999999999999E-2</c:v>
                </c:pt>
                <c:pt idx="28724">
                  <c:v>7.6999999999999999E-2</c:v>
                </c:pt>
                <c:pt idx="28725">
                  <c:v>7.6999999999999999E-2</c:v>
                </c:pt>
                <c:pt idx="28726">
                  <c:v>7.8E-2</c:v>
                </c:pt>
                <c:pt idx="28727">
                  <c:v>7.8E-2</c:v>
                </c:pt>
                <c:pt idx="28728">
                  <c:v>7.8E-2</c:v>
                </c:pt>
                <c:pt idx="28729">
                  <c:v>7.8E-2</c:v>
                </c:pt>
                <c:pt idx="28730">
                  <c:v>7.6999999999999999E-2</c:v>
                </c:pt>
                <c:pt idx="28731">
                  <c:v>7.6999999999999999E-2</c:v>
                </c:pt>
                <c:pt idx="28732">
                  <c:v>7.6999999999999999E-2</c:v>
                </c:pt>
                <c:pt idx="28733">
                  <c:v>7.6999999999999999E-2</c:v>
                </c:pt>
                <c:pt idx="28734">
                  <c:v>7.8E-2</c:v>
                </c:pt>
                <c:pt idx="28735">
                  <c:v>7.6999999999999999E-2</c:v>
                </c:pt>
                <c:pt idx="28736">
                  <c:v>7.6999999999999999E-2</c:v>
                </c:pt>
                <c:pt idx="28737">
                  <c:v>7.6999999999999999E-2</c:v>
                </c:pt>
                <c:pt idx="28738">
                  <c:v>7.8E-2</c:v>
                </c:pt>
                <c:pt idx="28739">
                  <c:v>7.5999999999999998E-2</c:v>
                </c:pt>
                <c:pt idx="28740">
                  <c:v>7.6999999999999999E-2</c:v>
                </c:pt>
                <c:pt idx="28741">
                  <c:v>7.5999999999999998E-2</c:v>
                </c:pt>
                <c:pt idx="28742">
                  <c:v>7.5999999999999998E-2</c:v>
                </c:pt>
                <c:pt idx="28743">
                  <c:v>7.5999999999999998E-2</c:v>
                </c:pt>
                <c:pt idx="28744">
                  <c:v>7.5999999999999998E-2</c:v>
                </c:pt>
                <c:pt idx="28745">
                  <c:v>7.6999999999999999E-2</c:v>
                </c:pt>
                <c:pt idx="28746">
                  <c:v>7.6999999999999999E-2</c:v>
                </c:pt>
                <c:pt idx="28747">
                  <c:v>7.6999999999999999E-2</c:v>
                </c:pt>
                <c:pt idx="28748">
                  <c:v>7.6999999999999999E-2</c:v>
                </c:pt>
                <c:pt idx="28749">
                  <c:v>7.4999999999999997E-2</c:v>
                </c:pt>
                <c:pt idx="28750">
                  <c:v>7.5999999999999998E-2</c:v>
                </c:pt>
                <c:pt idx="28751">
                  <c:v>7.4999999999999997E-2</c:v>
                </c:pt>
                <c:pt idx="28752">
                  <c:v>7.5999999999999998E-2</c:v>
                </c:pt>
                <c:pt idx="28753">
                  <c:v>7.4999999999999997E-2</c:v>
                </c:pt>
                <c:pt idx="28754">
                  <c:v>7.4999999999999997E-2</c:v>
                </c:pt>
                <c:pt idx="28755">
                  <c:v>7.5999999999999998E-2</c:v>
                </c:pt>
                <c:pt idx="28756">
                  <c:v>7.4999999999999997E-2</c:v>
                </c:pt>
                <c:pt idx="28757">
                  <c:v>7.4999999999999997E-2</c:v>
                </c:pt>
                <c:pt idx="28758">
                  <c:v>7.4999999999999997E-2</c:v>
                </c:pt>
                <c:pt idx="28759">
                  <c:v>7.5999999999999998E-2</c:v>
                </c:pt>
                <c:pt idx="28760">
                  <c:v>7.5999999999999998E-2</c:v>
                </c:pt>
                <c:pt idx="28761">
                  <c:v>7.5999999999999998E-2</c:v>
                </c:pt>
                <c:pt idx="28762">
                  <c:v>7.4999999999999997E-2</c:v>
                </c:pt>
                <c:pt idx="28763">
                  <c:v>7.4999999999999997E-2</c:v>
                </c:pt>
                <c:pt idx="28764">
                  <c:v>7.4999999999999997E-2</c:v>
                </c:pt>
                <c:pt idx="28765">
                  <c:v>7.4999999999999997E-2</c:v>
                </c:pt>
                <c:pt idx="28766">
                  <c:v>7.4999999999999997E-2</c:v>
                </c:pt>
                <c:pt idx="28767">
                  <c:v>7.4999999999999997E-2</c:v>
                </c:pt>
                <c:pt idx="28768">
                  <c:v>7.4999999999999997E-2</c:v>
                </c:pt>
                <c:pt idx="28769">
                  <c:v>7.4999999999999997E-2</c:v>
                </c:pt>
                <c:pt idx="28770">
                  <c:v>7.4999999999999997E-2</c:v>
                </c:pt>
                <c:pt idx="28771">
                  <c:v>7.4999999999999997E-2</c:v>
                </c:pt>
                <c:pt idx="28772">
                  <c:v>7.5999999999999998E-2</c:v>
                </c:pt>
                <c:pt idx="28773">
                  <c:v>7.4999999999999997E-2</c:v>
                </c:pt>
                <c:pt idx="28774">
                  <c:v>7.3999999999999996E-2</c:v>
                </c:pt>
                <c:pt idx="28775">
                  <c:v>7.3999999999999996E-2</c:v>
                </c:pt>
                <c:pt idx="28776">
                  <c:v>7.3999999999999996E-2</c:v>
                </c:pt>
                <c:pt idx="28777">
                  <c:v>7.4999999999999997E-2</c:v>
                </c:pt>
                <c:pt idx="28778">
                  <c:v>7.4999999999999997E-2</c:v>
                </c:pt>
                <c:pt idx="28779">
                  <c:v>7.3999999999999996E-2</c:v>
                </c:pt>
                <c:pt idx="28780">
                  <c:v>7.3999999999999996E-2</c:v>
                </c:pt>
                <c:pt idx="28781">
                  <c:v>7.3999999999999996E-2</c:v>
                </c:pt>
                <c:pt idx="28782">
                  <c:v>7.3999999999999996E-2</c:v>
                </c:pt>
                <c:pt idx="28783">
                  <c:v>7.3999999999999996E-2</c:v>
                </c:pt>
                <c:pt idx="28784">
                  <c:v>7.3999999999999996E-2</c:v>
                </c:pt>
                <c:pt idx="28785">
                  <c:v>7.3999999999999996E-2</c:v>
                </c:pt>
                <c:pt idx="28786">
                  <c:v>7.3999999999999996E-2</c:v>
                </c:pt>
                <c:pt idx="28787">
                  <c:v>7.3999999999999996E-2</c:v>
                </c:pt>
                <c:pt idx="28788">
                  <c:v>7.2999999999999995E-2</c:v>
                </c:pt>
                <c:pt idx="28789">
                  <c:v>7.3999999999999996E-2</c:v>
                </c:pt>
                <c:pt idx="28790">
                  <c:v>7.2999999999999995E-2</c:v>
                </c:pt>
                <c:pt idx="28791">
                  <c:v>7.2999999999999995E-2</c:v>
                </c:pt>
                <c:pt idx="28792">
                  <c:v>7.3999999999999996E-2</c:v>
                </c:pt>
                <c:pt idx="28793">
                  <c:v>7.2999999999999995E-2</c:v>
                </c:pt>
                <c:pt idx="28794">
                  <c:v>7.2999999999999995E-2</c:v>
                </c:pt>
                <c:pt idx="28795">
                  <c:v>7.1999999999999995E-2</c:v>
                </c:pt>
                <c:pt idx="28796">
                  <c:v>7.2999999999999995E-2</c:v>
                </c:pt>
                <c:pt idx="28797">
                  <c:v>7.2999999999999995E-2</c:v>
                </c:pt>
                <c:pt idx="28798">
                  <c:v>7.1999999999999995E-2</c:v>
                </c:pt>
                <c:pt idx="28799">
                  <c:v>7.2999999999999995E-2</c:v>
                </c:pt>
                <c:pt idx="28800">
                  <c:v>7.1999999999999995E-2</c:v>
                </c:pt>
                <c:pt idx="28801">
                  <c:v>7.2999999999999995E-2</c:v>
                </c:pt>
                <c:pt idx="28802">
                  <c:v>7.1999999999999995E-2</c:v>
                </c:pt>
                <c:pt idx="28803">
                  <c:v>7.2999999999999995E-2</c:v>
                </c:pt>
                <c:pt idx="28804">
                  <c:v>7.2999999999999995E-2</c:v>
                </c:pt>
                <c:pt idx="28805">
                  <c:v>7.3999999999999996E-2</c:v>
                </c:pt>
                <c:pt idx="28806">
                  <c:v>7.2999999999999995E-2</c:v>
                </c:pt>
                <c:pt idx="28807">
                  <c:v>7.3999999999999996E-2</c:v>
                </c:pt>
                <c:pt idx="28808">
                  <c:v>7.2999999999999995E-2</c:v>
                </c:pt>
                <c:pt idx="28809">
                  <c:v>7.3999999999999996E-2</c:v>
                </c:pt>
                <c:pt idx="28810">
                  <c:v>7.4999999999999997E-2</c:v>
                </c:pt>
                <c:pt idx="28811">
                  <c:v>7.4999999999999997E-2</c:v>
                </c:pt>
                <c:pt idx="28812">
                  <c:v>7.3999999999999996E-2</c:v>
                </c:pt>
                <c:pt idx="28813">
                  <c:v>7.3999999999999996E-2</c:v>
                </c:pt>
                <c:pt idx="28814">
                  <c:v>7.4999999999999997E-2</c:v>
                </c:pt>
                <c:pt idx="28815">
                  <c:v>7.3999999999999996E-2</c:v>
                </c:pt>
                <c:pt idx="28816">
                  <c:v>7.4999999999999997E-2</c:v>
                </c:pt>
                <c:pt idx="28817">
                  <c:v>7.4999999999999997E-2</c:v>
                </c:pt>
                <c:pt idx="28818">
                  <c:v>7.4999999999999997E-2</c:v>
                </c:pt>
                <c:pt idx="28819">
                  <c:v>7.4999999999999997E-2</c:v>
                </c:pt>
                <c:pt idx="28820">
                  <c:v>7.4999999999999997E-2</c:v>
                </c:pt>
                <c:pt idx="28821">
                  <c:v>7.5999999999999998E-2</c:v>
                </c:pt>
                <c:pt idx="28822">
                  <c:v>7.5999999999999998E-2</c:v>
                </c:pt>
                <c:pt idx="28823">
                  <c:v>7.5999999999999998E-2</c:v>
                </c:pt>
                <c:pt idx="28824">
                  <c:v>7.4999999999999997E-2</c:v>
                </c:pt>
                <c:pt idx="28825">
                  <c:v>7.4999999999999997E-2</c:v>
                </c:pt>
                <c:pt idx="28826">
                  <c:v>7.5999999999999998E-2</c:v>
                </c:pt>
                <c:pt idx="28827">
                  <c:v>7.5999999999999998E-2</c:v>
                </c:pt>
                <c:pt idx="28828">
                  <c:v>7.5999999999999998E-2</c:v>
                </c:pt>
                <c:pt idx="28829">
                  <c:v>7.6999999999999999E-2</c:v>
                </c:pt>
                <c:pt idx="28830">
                  <c:v>7.5999999999999998E-2</c:v>
                </c:pt>
                <c:pt idx="28831">
                  <c:v>7.6999999999999999E-2</c:v>
                </c:pt>
                <c:pt idx="28832">
                  <c:v>7.6999999999999999E-2</c:v>
                </c:pt>
                <c:pt idx="28833">
                  <c:v>7.6999999999999999E-2</c:v>
                </c:pt>
                <c:pt idx="28834">
                  <c:v>7.8E-2</c:v>
                </c:pt>
                <c:pt idx="28835">
                  <c:v>7.8E-2</c:v>
                </c:pt>
                <c:pt idx="28836">
                  <c:v>7.6999999999999999E-2</c:v>
                </c:pt>
                <c:pt idx="28837">
                  <c:v>7.6999999999999999E-2</c:v>
                </c:pt>
                <c:pt idx="28838">
                  <c:v>7.6999999999999999E-2</c:v>
                </c:pt>
                <c:pt idx="28839">
                  <c:v>7.8E-2</c:v>
                </c:pt>
                <c:pt idx="28840">
                  <c:v>7.8E-2</c:v>
                </c:pt>
                <c:pt idx="28841">
                  <c:v>7.6999999999999999E-2</c:v>
                </c:pt>
                <c:pt idx="28842">
                  <c:v>7.8E-2</c:v>
                </c:pt>
                <c:pt idx="28843">
                  <c:v>7.8E-2</c:v>
                </c:pt>
                <c:pt idx="28844">
                  <c:v>7.8E-2</c:v>
                </c:pt>
                <c:pt idx="28845">
                  <c:v>7.6999999999999999E-2</c:v>
                </c:pt>
                <c:pt idx="28846">
                  <c:v>7.6999999999999999E-2</c:v>
                </c:pt>
                <c:pt idx="28847">
                  <c:v>7.8E-2</c:v>
                </c:pt>
                <c:pt idx="28848">
                  <c:v>7.8E-2</c:v>
                </c:pt>
                <c:pt idx="28849">
                  <c:v>7.8E-2</c:v>
                </c:pt>
                <c:pt idx="28850">
                  <c:v>7.8E-2</c:v>
                </c:pt>
                <c:pt idx="28851">
                  <c:v>7.8E-2</c:v>
                </c:pt>
                <c:pt idx="28852">
                  <c:v>7.8E-2</c:v>
                </c:pt>
                <c:pt idx="28853">
                  <c:v>7.6999999999999999E-2</c:v>
                </c:pt>
                <c:pt idx="28854">
                  <c:v>7.8E-2</c:v>
                </c:pt>
                <c:pt idx="28855">
                  <c:v>7.8E-2</c:v>
                </c:pt>
                <c:pt idx="28856">
                  <c:v>7.6999999999999999E-2</c:v>
                </c:pt>
                <c:pt idx="28857">
                  <c:v>7.6999999999999999E-2</c:v>
                </c:pt>
                <c:pt idx="28858">
                  <c:v>7.5999999999999998E-2</c:v>
                </c:pt>
                <c:pt idx="28859">
                  <c:v>7.6999999999999999E-2</c:v>
                </c:pt>
                <c:pt idx="28860">
                  <c:v>7.5999999999999998E-2</c:v>
                </c:pt>
                <c:pt idx="28861">
                  <c:v>7.5999999999999998E-2</c:v>
                </c:pt>
                <c:pt idx="28862">
                  <c:v>7.5999999999999998E-2</c:v>
                </c:pt>
                <c:pt idx="28863">
                  <c:v>7.6999999999999999E-2</c:v>
                </c:pt>
                <c:pt idx="28864">
                  <c:v>7.5999999999999998E-2</c:v>
                </c:pt>
                <c:pt idx="28865">
                  <c:v>7.6999999999999999E-2</c:v>
                </c:pt>
                <c:pt idx="28866">
                  <c:v>7.5999999999999998E-2</c:v>
                </c:pt>
                <c:pt idx="28867">
                  <c:v>7.5999999999999998E-2</c:v>
                </c:pt>
                <c:pt idx="28868">
                  <c:v>7.4999999999999997E-2</c:v>
                </c:pt>
                <c:pt idx="28869">
                  <c:v>7.5999999999999998E-2</c:v>
                </c:pt>
                <c:pt idx="28870">
                  <c:v>7.5999999999999998E-2</c:v>
                </c:pt>
                <c:pt idx="28871">
                  <c:v>7.5999999999999998E-2</c:v>
                </c:pt>
                <c:pt idx="28872">
                  <c:v>7.5999999999999998E-2</c:v>
                </c:pt>
                <c:pt idx="28873">
                  <c:v>7.6999999999999999E-2</c:v>
                </c:pt>
                <c:pt idx="28874">
                  <c:v>7.6999999999999999E-2</c:v>
                </c:pt>
                <c:pt idx="28875">
                  <c:v>7.6999999999999999E-2</c:v>
                </c:pt>
                <c:pt idx="28876">
                  <c:v>7.5999999999999998E-2</c:v>
                </c:pt>
                <c:pt idx="28877">
                  <c:v>7.6999999999999999E-2</c:v>
                </c:pt>
                <c:pt idx="28878">
                  <c:v>7.6999999999999999E-2</c:v>
                </c:pt>
                <c:pt idx="28879">
                  <c:v>7.5999999999999998E-2</c:v>
                </c:pt>
                <c:pt idx="28880">
                  <c:v>7.6999999999999999E-2</c:v>
                </c:pt>
                <c:pt idx="28881">
                  <c:v>7.5999999999999998E-2</c:v>
                </c:pt>
                <c:pt idx="28882">
                  <c:v>7.5999999999999998E-2</c:v>
                </c:pt>
                <c:pt idx="28883">
                  <c:v>7.5999999999999998E-2</c:v>
                </c:pt>
                <c:pt idx="28884">
                  <c:v>7.5999999999999998E-2</c:v>
                </c:pt>
                <c:pt idx="28885">
                  <c:v>7.6999999999999999E-2</c:v>
                </c:pt>
                <c:pt idx="28886">
                  <c:v>7.6999999999999999E-2</c:v>
                </c:pt>
                <c:pt idx="28887">
                  <c:v>7.5999999999999998E-2</c:v>
                </c:pt>
                <c:pt idx="28888">
                  <c:v>7.4999999999999997E-2</c:v>
                </c:pt>
                <c:pt idx="28889">
                  <c:v>7.5999999999999998E-2</c:v>
                </c:pt>
                <c:pt idx="28890">
                  <c:v>7.5999999999999998E-2</c:v>
                </c:pt>
                <c:pt idx="28891">
                  <c:v>7.5999999999999998E-2</c:v>
                </c:pt>
                <c:pt idx="28892">
                  <c:v>7.5999999999999998E-2</c:v>
                </c:pt>
                <c:pt idx="28893">
                  <c:v>7.5999999999999998E-2</c:v>
                </c:pt>
                <c:pt idx="28894">
                  <c:v>7.5999999999999998E-2</c:v>
                </c:pt>
                <c:pt idx="28895">
                  <c:v>7.5999999999999998E-2</c:v>
                </c:pt>
                <c:pt idx="28896">
                  <c:v>7.4999999999999997E-2</c:v>
                </c:pt>
                <c:pt idx="28897">
                  <c:v>7.5999999999999998E-2</c:v>
                </c:pt>
                <c:pt idx="28898">
                  <c:v>7.5999999999999998E-2</c:v>
                </c:pt>
                <c:pt idx="28899">
                  <c:v>7.4999999999999997E-2</c:v>
                </c:pt>
                <c:pt idx="28900">
                  <c:v>7.4999999999999997E-2</c:v>
                </c:pt>
                <c:pt idx="28901">
                  <c:v>7.4999999999999997E-2</c:v>
                </c:pt>
                <c:pt idx="28902">
                  <c:v>7.5999999999999998E-2</c:v>
                </c:pt>
                <c:pt idx="28903">
                  <c:v>7.4999999999999997E-2</c:v>
                </c:pt>
                <c:pt idx="28904">
                  <c:v>7.5999999999999998E-2</c:v>
                </c:pt>
                <c:pt idx="28905">
                  <c:v>7.3999999999999996E-2</c:v>
                </c:pt>
                <c:pt idx="28906">
                  <c:v>7.6999999999999999E-2</c:v>
                </c:pt>
                <c:pt idx="28907">
                  <c:v>7.3999999999999996E-2</c:v>
                </c:pt>
                <c:pt idx="28908">
                  <c:v>7.4999999999999997E-2</c:v>
                </c:pt>
                <c:pt idx="28909">
                  <c:v>7.4999999999999997E-2</c:v>
                </c:pt>
                <c:pt idx="28910">
                  <c:v>7.3999999999999996E-2</c:v>
                </c:pt>
                <c:pt idx="28911">
                  <c:v>7.3999999999999996E-2</c:v>
                </c:pt>
                <c:pt idx="28912">
                  <c:v>7.3999999999999996E-2</c:v>
                </c:pt>
                <c:pt idx="28913">
                  <c:v>7.3999999999999996E-2</c:v>
                </c:pt>
                <c:pt idx="28914">
                  <c:v>7.3999999999999996E-2</c:v>
                </c:pt>
                <c:pt idx="28915">
                  <c:v>7.3999999999999996E-2</c:v>
                </c:pt>
                <c:pt idx="28916">
                  <c:v>7.3999999999999996E-2</c:v>
                </c:pt>
                <c:pt idx="28917">
                  <c:v>7.3999999999999996E-2</c:v>
                </c:pt>
                <c:pt idx="28918">
                  <c:v>7.3999999999999996E-2</c:v>
                </c:pt>
                <c:pt idx="28919">
                  <c:v>7.3999999999999996E-2</c:v>
                </c:pt>
                <c:pt idx="28920">
                  <c:v>7.4999999999999997E-2</c:v>
                </c:pt>
                <c:pt idx="28921">
                  <c:v>7.5999999999999998E-2</c:v>
                </c:pt>
                <c:pt idx="28922">
                  <c:v>7.4999999999999997E-2</c:v>
                </c:pt>
                <c:pt idx="28923">
                  <c:v>7.4999999999999997E-2</c:v>
                </c:pt>
                <c:pt idx="28924">
                  <c:v>7.5999999999999998E-2</c:v>
                </c:pt>
                <c:pt idx="28925">
                  <c:v>7.6999999999999999E-2</c:v>
                </c:pt>
                <c:pt idx="28926">
                  <c:v>7.5999999999999998E-2</c:v>
                </c:pt>
                <c:pt idx="28927">
                  <c:v>7.5999999999999998E-2</c:v>
                </c:pt>
                <c:pt idx="28928">
                  <c:v>7.8E-2</c:v>
                </c:pt>
                <c:pt idx="28929">
                  <c:v>7.6999999999999999E-2</c:v>
                </c:pt>
                <c:pt idx="28930">
                  <c:v>7.6999999999999999E-2</c:v>
                </c:pt>
                <c:pt idx="28931">
                  <c:v>7.6999999999999999E-2</c:v>
                </c:pt>
                <c:pt idx="28932">
                  <c:v>7.6999999999999999E-2</c:v>
                </c:pt>
                <c:pt idx="28933">
                  <c:v>7.6999999999999999E-2</c:v>
                </c:pt>
                <c:pt idx="28934">
                  <c:v>7.8E-2</c:v>
                </c:pt>
                <c:pt idx="28935">
                  <c:v>7.8E-2</c:v>
                </c:pt>
                <c:pt idx="28936">
                  <c:v>7.6999999999999999E-2</c:v>
                </c:pt>
                <c:pt idx="28937">
                  <c:v>7.8E-2</c:v>
                </c:pt>
                <c:pt idx="28938">
                  <c:v>7.6999999999999999E-2</c:v>
                </c:pt>
                <c:pt idx="28939">
                  <c:v>7.6999999999999999E-2</c:v>
                </c:pt>
                <c:pt idx="28940">
                  <c:v>7.6999999999999999E-2</c:v>
                </c:pt>
                <c:pt idx="28941">
                  <c:v>7.6999999999999999E-2</c:v>
                </c:pt>
                <c:pt idx="28942">
                  <c:v>7.8E-2</c:v>
                </c:pt>
                <c:pt idx="28943">
                  <c:v>7.8E-2</c:v>
                </c:pt>
                <c:pt idx="28944">
                  <c:v>7.8E-2</c:v>
                </c:pt>
                <c:pt idx="28945">
                  <c:v>7.8E-2</c:v>
                </c:pt>
                <c:pt idx="28946">
                  <c:v>7.6999999999999999E-2</c:v>
                </c:pt>
                <c:pt idx="28947">
                  <c:v>7.6999999999999999E-2</c:v>
                </c:pt>
                <c:pt idx="28948">
                  <c:v>7.6999999999999999E-2</c:v>
                </c:pt>
                <c:pt idx="28949">
                  <c:v>7.8E-2</c:v>
                </c:pt>
                <c:pt idx="28950">
                  <c:v>7.8E-2</c:v>
                </c:pt>
                <c:pt idx="28951">
                  <c:v>7.9000000000000001E-2</c:v>
                </c:pt>
                <c:pt idx="28952">
                  <c:v>7.6999999999999999E-2</c:v>
                </c:pt>
                <c:pt idx="28953">
                  <c:v>7.6999999999999999E-2</c:v>
                </c:pt>
                <c:pt idx="28954">
                  <c:v>7.8E-2</c:v>
                </c:pt>
                <c:pt idx="28955">
                  <c:v>7.8E-2</c:v>
                </c:pt>
                <c:pt idx="28956">
                  <c:v>7.8E-2</c:v>
                </c:pt>
                <c:pt idx="28957">
                  <c:v>7.6999999999999999E-2</c:v>
                </c:pt>
                <c:pt idx="28958">
                  <c:v>7.8E-2</c:v>
                </c:pt>
                <c:pt idx="28959">
                  <c:v>7.8E-2</c:v>
                </c:pt>
                <c:pt idx="28960">
                  <c:v>7.8E-2</c:v>
                </c:pt>
                <c:pt idx="28961">
                  <c:v>7.8E-2</c:v>
                </c:pt>
                <c:pt idx="28962">
                  <c:v>7.8E-2</c:v>
                </c:pt>
                <c:pt idx="28963">
                  <c:v>7.8E-2</c:v>
                </c:pt>
                <c:pt idx="28964">
                  <c:v>7.6999999999999999E-2</c:v>
                </c:pt>
                <c:pt idx="28965">
                  <c:v>7.6999999999999999E-2</c:v>
                </c:pt>
                <c:pt idx="28966">
                  <c:v>7.6999999999999999E-2</c:v>
                </c:pt>
                <c:pt idx="28967">
                  <c:v>7.6999999999999999E-2</c:v>
                </c:pt>
                <c:pt idx="28968">
                  <c:v>7.6999999999999999E-2</c:v>
                </c:pt>
                <c:pt idx="28969">
                  <c:v>7.6999999999999999E-2</c:v>
                </c:pt>
                <c:pt idx="28970">
                  <c:v>7.6999999999999999E-2</c:v>
                </c:pt>
                <c:pt idx="28971">
                  <c:v>7.6999999999999999E-2</c:v>
                </c:pt>
                <c:pt idx="28972">
                  <c:v>7.6999999999999999E-2</c:v>
                </c:pt>
                <c:pt idx="28973">
                  <c:v>7.6999999999999999E-2</c:v>
                </c:pt>
                <c:pt idx="28974">
                  <c:v>7.6999999999999999E-2</c:v>
                </c:pt>
                <c:pt idx="28975">
                  <c:v>7.5999999999999998E-2</c:v>
                </c:pt>
                <c:pt idx="28976">
                  <c:v>7.6999999999999999E-2</c:v>
                </c:pt>
                <c:pt idx="28977">
                  <c:v>7.5999999999999998E-2</c:v>
                </c:pt>
                <c:pt idx="28978">
                  <c:v>7.5999999999999998E-2</c:v>
                </c:pt>
                <c:pt idx="28979">
                  <c:v>7.5999999999999998E-2</c:v>
                </c:pt>
                <c:pt idx="28980">
                  <c:v>7.4999999999999997E-2</c:v>
                </c:pt>
                <c:pt idx="28981">
                  <c:v>7.5999999999999998E-2</c:v>
                </c:pt>
                <c:pt idx="28982">
                  <c:v>7.5999999999999998E-2</c:v>
                </c:pt>
                <c:pt idx="28983">
                  <c:v>7.4999999999999997E-2</c:v>
                </c:pt>
                <c:pt idx="28984">
                  <c:v>7.4999999999999997E-2</c:v>
                </c:pt>
                <c:pt idx="28985">
                  <c:v>7.4999999999999997E-2</c:v>
                </c:pt>
                <c:pt idx="28986">
                  <c:v>7.3999999999999996E-2</c:v>
                </c:pt>
                <c:pt idx="28987">
                  <c:v>7.5999999999999998E-2</c:v>
                </c:pt>
                <c:pt idx="28988">
                  <c:v>7.4999999999999997E-2</c:v>
                </c:pt>
                <c:pt idx="28989">
                  <c:v>7.4999999999999997E-2</c:v>
                </c:pt>
                <c:pt idx="28990">
                  <c:v>7.4999999999999997E-2</c:v>
                </c:pt>
                <c:pt idx="28991">
                  <c:v>7.3999999999999996E-2</c:v>
                </c:pt>
                <c:pt idx="28992">
                  <c:v>7.3999999999999996E-2</c:v>
                </c:pt>
                <c:pt idx="28993">
                  <c:v>7.4999999999999997E-2</c:v>
                </c:pt>
                <c:pt idx="28994">
                  <c:v>7.4999999999999997E-2</c:v>
                </c:pt>
                <c:pt idx="28995">
                  <c:v>7.4999999999999997E-2</c:v>
                </c:pt>
                <c:pt idx="28996">
                  <c:v>7.3999999999999996E-2</c:v>
                </c:pt>
                <c:pt idx="28997">
                  <c:v>7.2999999999999995E-2</c:v>
                </c:pt>
                <c:pt idx="28998">
                  <c:v>7.4999999999999997E-2</c:v>
                </c:pt>
                <c:pt idx="28999">
                  <c:v>7.3999999999999996E-2</c:v>
                </c:pt>
                <c:pt idx="29000">
                  <c:v>7.3999999999999996E-2</c:v>
                </c:pt>
                <c:pt idx="29001">
                  <c:v>7.2999999999999995E-2</c:v>
                </c:pt>
                <c:pt idx="29002">
                  <c:v>7.4999999999999997E-2</c:v>
                </c:pt>
                <c:pt idx="29003">
                  <c:v>7.3999999999999996E-2</c:v>
                </c:pt>
                <c:pt idx="29004">
                  <c:v>7.2999999999999995E-2</c:v>
                </c:pt>
                <c:pt idx="29005">
                  <c:v>7.3999999999999996E-2</c:v>
                </c:pt>
                <c:pt idx="29006">
                  <c:v>7.2999999999999995E-2</c:v>
                </c:pt>
                <c:pt idx="29007">
                  <c:v>7.2999999999999995E-2</c:v>
                </c:pt>
                <c:pt idx="29008">
                  <c:v>7.2999999999999995E-2</c:v>
                </c:pt>
                <c:pt idx="29009">
                  <c:v>7.2999999999999995E-2</c:v>
                </c:pt>
                <c:pt idx="29010">
                  <c:v>7.2999999999999995E-2</c:v>
                </c:pt>
                <c:pt idx="29011">
                  <c:v>7.2999999999999995E-2</c:v>
                </c:pt>
                <c:pt idx="29012">
                  <c:v>7.3999999999999996E-2</c:v>
                </c:pt>
                <c:pt idx="29013">
                  <c:v>7.2999999999999995E-2</c:v>
                </c:pt>
                <c:pt idx="29014">
                  <c:v>7.2999999999999995E-2</c:v>
                </c:pt>
                <c:pt idx="29015">
                  <c:v>7.2999999999999995E-2</c:v>
                </c:pt>
                <c:pt idx="29016">
                  <c:v>7.2999999999999995E-2</c:v>
                </c:pt>
                <c:pt idx="29017">
                  <c:v>7.2999999999999995E-2</c:v>
                </c:pt>
                <c:pt idx="29018">
                  <c:v>7.2999999999999995E-2</c:v>
                </c:pt>
                <c:pt idx="29019">
                  <c:v>7.2999999999999995E-2</c:v>
                </c:pt>
                <c:pt idx="29020">
                  <c:v>7.1999999999999995E-2</c:v>
                </c:pt>
                <c:pt idx="29021">
                  <c:v>7.1999999999999995E-2</c:v>
                </c:pt>
                <c:pt idx="29022">
                  <c:v>7.2999999999999995E-2</c:v>
                </c:pt>
                <c:pt idx="29023">
                  <c:v>7.2999999999999995E-2</c:v>
                </c:pt>
                <c:pt idx="29024">
                  <c:v>7.2999999999999995E-2</c:v>
                </c:pt>
                <c:pt idx="29025">
                  <c:v>7.1999999999999995E-2</c:v>
                </c:pt>
                <c:pt idx="29026">
                  <c:v>7.1999999999999995E-2</c:v>
                </c:pt>
                <c:pt idx="29027">
                  <c:v>7.1999999999999995E-2</c:v>
                </c:pt>
                <c:pt idx="29028">
                  <c:v>7.2999999999999995E-2</c:v>
                </c:pt>
                <c:pt idx="29029">
                  <c:v>7.1999999999999995E-2</c:v>
                </c:pt>
                <c:pt idx="29030">
                  <c:v>7.1999999999999995E-2</c:v>
                </c:pt>
                <c:pt idx="29031">
                  <c:v>7.0999999999999994E-2</c:v>
                </c:pt>
                <c:pt idx="29032">
                  <c:v>7.1999999999999995E-2</c:v>
                </c:pt>
                <c:pt idx="29033">
                  <c:v>7.0999999999999994E-2</c:v>
                </c:pt>
                <c:pt idx="29034">
                  <c:v>7.0999999999999994E-2</c:v>
                </c:pt>
                <c:pt idx="29035">
                  <c:v>7.0999999999999994E-2</c:v>
                </c:pt>
                <c:pt idx="29036">
                  <c:v>7.1999999999999995E-2</c:v>
                </c:pt>
                <c:pt idx="29037">
                  <c:v>7.1999999999999995E-2</c:v>
                </c:pt>
                <c:pt idx="29038">
                  <c:v>7.0999999999999994E-2</c:v>
                </c:pt>
                <c:pt idx="29039">
                  <c:v>7.1999999999999995E-2</c:v>
                </c:pt>
                <c:pt idx="29040">
                  <c:v>7.1999999999999995E-2</c:v>
                </c:pt>
                <c:pt idx="29041">
                  <c:v>7.1999999999999995E-2</c:v>
                </c:pt>
                <c:pt idx="29042">
                  <c:v>7.1999999999999995E-2</c:v>
                </c:pt>
                <c:pt idx="29043">
                  <c:v>7.2999999999999995E-2</c:v>
                </c:pt>
                <c:pt idx="29044">
                  <c:v>7.1999999999999995E-2</c:v>
                </c:pt>
                <c:pt idx="29045">
                  <c:v>7.1999999999999995E-2</c:v>
                </c:pt>
                <c:pt idx="29046">
                  <c:v>7.1999999999999995E-2</c:v>
                </c:pt>
                <c:pt idx="29047">
                  <c:v>7.2999999999999995E-2</c:v>
                </c:pt>
                <c:pt idx="29048">
                  <c:v>7.1999999999999995E-2</c:v>
                </c:pt>
                <c:pt idx="29049">
                  <c:v>7.2999999999999995E-2</c:v>
                </c:pt>
                <c:pt idx="29050">
                  <c:v>7.2999999999999995E-2</c:v>
                </c:pt>
                <c:pt idx="29051">
                  <c:v>7.2999999999999995E-2</c:v>
                </c:pt>
                <c:pt idx="29052">
                  <c:v>7.3999999999999996E-2</c:v>
                </c:pt>
                <c:pt idx="29053">
                  <c:v>7.3999999999999996E-2</c:v>
                </c:pt>
                <c:pt idx="29054">
                  <c:v>7.2999999999999995E-2</c:v>
                </c:pt>
                <c:pt idx="29055">
                  <c:v>7.4999999999999997E-2</c:v>
                </c:pt>
                <c:pt idx="29056">
                  <c:v>7.2999999999999995E-2</c:v>
                </c:pt>
                <c:pt idx="29057">
                  <c:v>7.2999999999999995E-2</c:v>
                </c:pt>
                <c:pt idx="29058">
                  <c:v>7.3999999999999996E-2</c:v>
                </c:pt>
                <c:pt idx="29059">
                  <c:v>7.4999999999999997E-2</c:v>
                </c:pt>
                <c:pt idx="29060">
                  <c:v>7.4999999999999997E-2</c:v>
                </c:pt>
                <c:pt idx="29061">
                  <c:v>7.3999999999999996E-2</c:v>
                </c:pt>
                <c:pt idx="29062">
                  <c:v>7.3999999999999996E-2</c:v>
                </c:pt>
                <c:pt idx="29063">
                  <c:v>7.4999999999999997E-2</c:v>
                </c:pt>
                <c:pt idx="29064">
                  <c:v>7.4999999999999997E-2</c:v>
                </c:pt>
                <c:pt idx="29065">
                  <c:v>7.4999999999999997E-2</c:v>
                </c:pt>
                <c:pt idx="29066">
                  <c:v>7.4999999999999997E-2</c:v>
                </c:pt>
                <c:pt idx="29067">
                  <c:v>7.5999999999999998E-2</c:v>
                </c:pt>
                <c:pt idx="29068">
                  <c:v>7.5999999999999998E-2</c:v>
                </c:pt>
                <c:pt idx="29069">
                  <c:v>7.5999999999999998E-2</c:v>
                </c:pt>
                <c:pt idx="29070">
                  <c:v>7.5999999999999998E-2</c:v>
                </c:pt>
                <c:pt idx="29071">
                  <c:v>7.4999999999999997E-2</c:v>
                </c:pt>
                <c:pt idx="29072">
                  <c:v>7.5999999999999998E-2</c:v>
                </c:pt>
                <c:pt idx="29073">
                  <c:v>7.5999999999999998E-2</c:v>
                </c:pt>
                <c:pt idx="29074">
                  <c:v>7.5999999999999998E-2</c:v>
                </c:pt>
                <c:pt idx="29075">
                  <c:v>7.5999999999999998E-2</c:v>
                </c:pt>
                <c:pt idx="29076">
                  <c:v>7.4999999999999997E-2</c:v>
                </c:pt>
                <c:pt idx="29077">
                  <c:v>7.6999999999999999E-2</c:v>
                </c:pt>
                <c:pt idx="29078">
                  <c:v>7.5999999999999998E-2</c:v>
                </c:pt>
                <c:pt idx="29079">
                  <c:v>7.5999999999999998E-2</c:v>
                </c:pt>
                <c:pt idx="29080">
                  <c:v>7.5999999999999998E-2</c:v>
                </c:pt>
                <c:pt idx="29081">
                  <c:v>7.5999999999999998E-2</c:v>
                </c:pt>
                <c:pt idx="29082">
                  <c:v>7.4999999999999997E-2</c:v>
                </c:pt>
                <c:pt idx="29083">
                  <c:v>7.4999999999999997E-2</c:v>
                </c:pt>
                <c:pt idx="29084">
                  <c:v>7.5999999999999998E-2</c:v>
                </c:pt>
                <c:pt idx="29085">
                  <c:v>7.3999999999999996E-2</c:v>
                </c:pt>
                <c:pt idx="29086">
                  <c:v>7.4999999999999997E-2</c:v>
                </c:pt>
                <c:pt idx="29087">
                  <c:v>7.4999999999999997E-2</c:v>
                </c:pt>
                <c:pt idx="29088">
                  <c:v>7.4999999999999997E-2</c:v>
                </c:pt>
                <c:pt idx="29089">
                  <c:v>7.4999999999999997E-2</c:v>
                </c:pt>
                <c:pt idx="29090">
                  <c:v>7.3999999999999996E-2</c:v>
                </c:pt>
                <c:pt idx="29091">
                  <c:v>7.4999999999999997E-2</c:v>
                </c:pt>
                <c:pt idx="29092">
                  <c:v>7.4999999999999997E-2</c:v>
                </c:pt>
                <c:pt idx="29093">
                  <c:v>7.4999999999999997E-2</c:v>
                </c:pt>
                <c:pt idx="29094">
                  <c:v>7.3999999999999996E-2</c:v>
                </c:pt>
                <c:pt idx="29095">
                  <c:v>7.3999999999999996E-2</c:v>
                </c:pt>
                <c:pt idx="29096">
                  <c:v>7.3999999999999996E-2</c:v>
                </c:pt>
                <c:pt idx="29097">
                  <c:v>7.4999999999999997E-2</c:v>
                </c:pt>
                <c:pt idx="29098">
                  <c:v>7.3999999999999996E-2</c:v>
                </c:pt>
                <c:pt idx="29099">
                  <c:v>7.3999999999999996E-2</c:v>
                </c:pt>
                <c:pt idx="29100">
                  <c:v>7.3999999999999996E-2</c:v>
                </c:pt>
                <c:pt idx="29101">
                  <c:v>7.2999999999999995E-2</c:v>
                </c:pt>
                <c:pt idx="29102">
                  <c:v>7.3999999999999996E-2</c:v>
                </c:pt>
                <c:pt idx="29103">
                  <c:v>7.3999999999999996E-2</c:v>
                </c:pt>
                <c:pt idx="29104">
                  <c:v>7.3999999999999996E-2</c:v>
                </c:pt>
                <c:pt idx="29105">
                  <c:v>7.3999999999999996E-2</c:v>
                </c:pt>
                <c:pt idx="29106">
                  <c:v>7.3999999999999996E-2</c:v>
                </c:pt>
                <c:pt idx="29107">
                  <c:v>7.3999999999999996E-2</c:v>
                </c:pt>
                <c:pt idx="29108">
                  <c:v>7.3999999999999996E-2</c:v>
                </c:pt>
                <c:pt idx="29109">
                  <c:v>7.2999999999999995E-2</c:v>
                </c:pt>
                <c:pt idx="29110">
                  <c:v>7.2999999999999995E-2</c:v>
                </c:pt>
                <c:pt idx="29111">
                  <c:v>7.2999999999999995E-2</c:v>
                </c:pt>
                <c:pt idx="29112">
                  <c:v>7.2999999999999995E-2</c:v>
                </c:pt>
                <c:pt idx="29113">
                  <c:v>7.3999999999999996E-2</c:v>
                </c:pt>
                <c:pt idx="29114">
                  <c:v>7.2999999999999995E-2</c:v>
                </c:pt>
                <c:pt idx="29115">
                  <c:v>7.2999999999999995E-2</c:v>
                </c:pt>
                <c:pt idx="29116">
                  <c:v>7.2999999999999995E-2</c:v>
                </c:pt>
                <c:pt idx="29117">
                  <c:v>7.4999999999999997E-2</c:v>
                </c:pt>
                <c:pt idx="29118">
                  <c:v>7.3999999999999996E-2</c:v>
                </c:pt>
                <c:pt idx="29119">
                  <c:v>7.3999999999999996E-2</c:v>
                </c:pt>
                <c:pt idx="29120">
                  <c:v>7.3999999999999996E-2</c:v>
                </c:pt>
                <c:pt idx="29121">
                  <c:v>7.4999999999999997E-2</c:v>
                </c:pt>
                <c:pt idx="29122">
                  <c:v>7.4999999999999997E-2</c:v>
                </c:pt>
                <c:pt idx="29123">
                  <c:v>7.4999999999999997E-2</c:v>
                </c:pt>
                <c:pt idx="29124">
                  <c:v>7.5999999999999998E-2</c:v>
                </c:pt>
                <c:pt idx="29125">
                  <c:v>7.5999999999999998E-2</c:v>
                </c:pt>
                <c:pt idx="29126">
                  <c:v>7.5999999999999998E-2</c:v>
                </c:pt>
                <c:pt idx="29127">
                  <c:v>7.5999999999999998E-2</c:v>
                </c:pt>
                <c:pt idx="29128">
                  <c:v>7.6999999999999999E-2</c:v>
                </c:pt>
                <c:pt idx="29129">
                  <c:v>7.6999999999999999E-2</c:v>
                </c:pt>
                <c:pt idx="29130">
                  <c:v>7.5999999999999998E-2</c:v>
                </c:pt>
                <c:pt idx="29131">
                  <c:v>7.5999999999999998E-2</c:v>
                </c:pt>
                <c:pt idx="29132">
                  <c:v>7.6999999999999999E-2</c:v>
                </c:pt>
                <c:pt idx="29133">
                  <c:v>7.5999999999999998E-2</c:v>
                </c:pt>
                <c:pt idx="29134">
                  <c:v>7.6999999999999999E-2</c:v>
                </c:pt>
                <c:pt idx="29135">
                  <c:v>7.5999999999999998E-2</c:v>
                </c:pt>
                <c:pt idx="29136">
                  <c:v>7.5999999999999998E-2</c:v>
                </c:pt>
                <c:pt idx="29137">
                  <c:v>7.6999999999999999E-2</c:v>
                </c:pt>
                <c:pt idx="29138">
                  <c:v>7.5999999999999998E-2</c:v>
                </c:pt>
                <c:pt idx="29139">
                  <c:v>7.5999999999999998E-2</c:v>
                </c:pt>
                <c:pt idx="29140">
                  <c:v>7.6999999999999999E-2</c:v>
                </c:pt>
                <c:pt idx="29141">
                  <c:v>7.6999999999999999E-2</c:v>
                </c:pt>
                <c:pt idx="29142">
                  <c:v>7.5999999999999998E-2</c:v>
                </c:pt>
                <c:pt idx="29143">
                  <c:v>7.6999999999999999E-2</c:v>
                </c:pt>
                <c:pt idx="29144">
                  <c:v>7.5999999999999998E-2</c:v>
                </c:pt>
                <c:pt idx="29145">
                  <c:v>7.6999999999999999E-2</c:v>
                </c:pt>
                <c:pt idx="29146">
                  <c:v>7.6999999999999999E-2</c:v>
                </c:pt>
                <c:pt idx="29147">
                  <c:v>7.6999999999999999E-2</c:v>
                </c:pt>
                <c:pt idx="29148">
                  <c:v>7.8E-2</c:v>
                </c:pt>
                <c:pt idx="29149">
                  <c:v>7.6999999999999999E-2</c:v>
                </c:pt>
                <c:pt idx="29150">
                  <c:v>7.6999999999999999E-2</c:v>
                </c:pt>
                <c:pt idx="29151">
                  <c:v>7.6999999999999999E-2</c:v>
                </c:pt>
                <c:pt idx="29152">
                  <c:v>7.6999999999999999E-2</c:v>
                </c:pt>
                <c:pt idx="29153">
                  <c:v>7.6999999999999999E-2</c:v>
                </c:pt>
                <c:pt idx="29154">
                  <c:v>7.6999999999999999E-2</c:v>
                </c:pt>
                <c:pt idx="29155">
                  <c:v>7.6999999999999999E-2</c:v>
                </c:pt>
                <c:pt idx="29156">
                  <c:v>7.5999999999999998E-2</c:v>
                </c:pt>
                <c:pt idx="29157">
                  <c:v>7.5999999999999998E-2</c:v>
                </c:pt>
                <c:pt idx="29158">
                  <c:v>7.5999999999999998E-2</c:v>
                </c:pt>
                <c:pt idx="29159">
                  <c:v>7.6999999999999999E-2</c:v>
                </c:pt>
                <c:pt idx="29160">
                  <c:v>7.5999999999999998E-2</c:v>
                </c:pt>
                <c:pt idx="29161">
                  <c:v>7.5999999999999998E-2</c:v>
                </c:pt>
                <c:pt idx="29162">
                  <c:v>7.5999999999999998E-2</c:v>
                </c:pt>
                <c:pt idx="29163">
                  <c:v>7.5999999999999998E-2</c:v>
                </c:pt>
                <c:pt idx="29164">
                  <c:v>7.5999999999999998E-2</c:v>
                </c:pt>
                <c:pt idx="29165">
                  <c:v>7.3999999999999996E-2</c:v>
                </c:pt>
                <c:pt idx="29166">
                  <c:v>7.5999999999999998E-2</c:v>
                </c:pt>
                <c:pt idx="29167">
                  <c:v>7.4999999999999997E-2</c:v>
                </c:pt>
                <c:pt idx="29168">
                  <c:v>7.4999999999999997E-2</c:v>
                </c:pt>
                <c:pt idx="29169">
                  <c:v>7.5999999999999998E-2</c:v>
                </c:pt>
                <c:pt idx="29170">
                  <c:v>7.4999999999999997E-2</c:v>
                </c:pt>
                <c:pt idx="29171">
                  <c:v>7.4999999999999997E-2</c:v>
                </c:pt>
                <c:pt idx="29172">
                  <c:v>7.3999999999999996E-2</c:v>
                </c:pt>
                <c:pt idx="29173">
                  <c:v>7.4999999999999997E-2</c:v>
                </c:pt>
                <c:pt idx="29174">
                  <c:v>7.5999999999999998E-2</c:v>
                </c:pt>
                <c:pt idx="29175">
                  <c:v>7.5999999999999998E-2</c:v>
                </c:pt>
                <c:pt idx="29176">
                  <c:v>7.4999999999999997E-2</c:v>
                </c:pt>
                <c:pt idx="29177">
                  <c:v>7.4999999999999997E-2</c:v>
                </c:pt>
                <c:pt idx="29178">
                  <c:v>7.4999999999999997E-2</c:v>
                </c:pt>
                <c:pt idx="29179">
                  <c:v>7.4999999999999997E-2</c:v>
                </c:pt>
                <c:pt idx="29180">
                  <c:v>7.4999999999999997E-2</c:v>
                </c:pt>
                <c:pt idx="29181">
                  <c:v>7.3999999999999996E-2</c:v>
                </c:pt>
                <c:pt idx="29182">
                  <c:v>7.4999999999999997E-2</c:v>
                </c:pt>
                <c:pt idx="29183">
                  <c:v>7.4999999999999997E-2</c:v>
                </c:pt>
                <c:pt idx="29184">
                  <c:v>7.5999999999999998E-2</c:v>
                </c:pt>
                <c:pt idx="29185">
                  <c:v>7.4999999999999997E-2</c:v>
                </c:pt>
                <c:pt idx="29186">
                  <c:v>7.4999999999999997E-2</c:v>
                </c:pt>
                <c:pt idx="29187">
                  <c:v>7.3999999999999996E-2</c:v>
                </c:pt>
                <c:pt idx="29188">
                  <c:v>7.4999999999999997E-2</c:v>
                </c:pt>
                <c:pt idx="29189">
                  <c:v>7.4999999999999997E-2</c:v>
                </c:pt>
                <c:pt idx="29190">
                  <c:v>7.5999999999999998E-2</c:v>
                </c:pt>
                <c:pt idx="29191">
                  <c:v>7.4999999999999997E-2</c:v>
                </c:pt>
                <c:pt idx="29192">
                  <c:v>7.4999999999999997E-2</c:v>
                </c:pt>
                <c:pt idx="29193">
                  <c:v>7.3999999999999996E-2</c:v>
                </c:pt>
                <c:pt idx="29194">
                  <c:v>7.3999999999999996E-2</c:v>
                </c:pt>
                <c:pt idx="29195">
                  <c:v>7.4999999999999997E-2</c:v>
                </c:pt>
                <c:pt idx="29196">
                  <c:v>7.3999999999999996E-2</c:v>
                </c:pt>
                <c:pt idx="29197">
                  <c:v>7.3999999999999996E-2</c:v>
                </c:pt>
                <c:pt idx="29198">
                  <c:v>7.3999999999999996E-2</c:v>
                </c:pt>
                <c:pt idx="29199">
                  <c:v>7.4999999999999997E-2</c:v>
                </c:pt>
                <c:pt idx="29200">
                  <c:v>7.4999999999999997E-2</c:v>
                </c:pt>
                <c:pt idx="29201">
                  <c:v>7.4999999999999997E-2</c:v>
                </c:pt>
                <c:pt idx="29202">
                  <c:v>7.4999999999999997E-2</c:v>
                </c:pt>
                <c:pt idx="29203">
                  <c:v>7.4999999999999997E-2</c:v>
                </c:pt>
                <c:pt idx="29204">
                  <c:v>7.4999999999999997E-2</c:v>
                </c:pt>
                <c:pt idx="29205">
                  <c:v>7.5999999999999998E-2</c:v>
                </c:pt>
                <c:pt idx="29206">
                  <c:v>7.4999999999999997E-2</c:v>
                </c:pt>
                <c:pt idx="29207">
                  <c:v>7.4999999999999997E-2</c:v>
                </c:pt>
                <c:pt idx="29208">
                  <c:v>7.4999999999999997E-2</c:v>
                </c:pt>
                <c:pt idx="29209">
                  <c:v>7.5999999999999998E-2</c:v>
                </c:pt>
                <c:pt idx="29210">
                  <c:v>7.4999999999999997E-2</c:v>
                </c:pt>
                <c:pt idx="29211">
                  <c:v>7.6999999999999999E-2</c:v>
                </c:pt>
                <c:pt idx="29212">
                  <c:v>7.5999999999999998E-2</c:v>
                </c:pt>
                <c:pt idx="29213">
                  <c:v>7.4999999999999997E-2</c:v>
                </c:pt>
                <c:pt idx="29214">
                  <c:v>7.5999999999999998E-2</c:v>
                </c:pt>
                <c:pt idx="29215">
                  <c:v>7.5999999999999998E-2</c:v>
                </c:pt>
                <c:pt idx="29216">
                  <c:v>7.4999999999999997E-2</c:v>
                </c:pt>
                <c:pt idx="29217">
                  <c:v>7.5999999999999998E-2</c:v>
                </c:pt>
                <c:pt idx="29218">
                  <c:v>7.5999999999999998E-2</c:v>
                </c:pt>
                <c:pt idx="29219">
                  <c:v>7.5999999999999998E-2</c:v>
                </c:pt>
                <c:pt idx="29220">
                  <c:v>7.5999999999999998E-2</c:v>
                </c:pt>
                <c:pt idx="29221">
                  <c:v>7.5999999999999998E-2</c:v>
                </c:pt>
                <c:pt idx="29222">
                  <c:v>7.5999999999999998E-2</c:v>
                </c:pt>
                <c:pt idx="29223">
                  <c:v>7.4999999999999997E-2</c:v>
                </c:pt>
                <c:pt idx="29224">
                  <c:v>7.5999999999999998E-2</c:v>
                </c:pt>
                <c:pt idx="29225">
                  <c:v>7.5999999999999998E-2</c:v>
                </c:pt>
                <c:pt idx="29226">
                  <c:v>7.5999999999999998E-2</c:v>
                </c:pt>
                <c:pt idx="29227">
                  <c:v>7.5999999999999998E-2</c:v>
                </c:pt>
                <c:pt idx="29228">
                  <c:v>7.4999999999999997E-2</c:v>
                </c:pt>
                <c:pt idx="29229">
                  <c:v>7.4999999999999997E-2</c:v>
                </c:pt>
                <c:pt idx="29230">
                  <c:v>7.4999999999999997E-2</c:v>
                </c:pt>
                <c:pt idx="29231">
                  <c:v>7.4999999999999997E-2</c:v>
                </c:pt>
                <c:pt idx="29232">
                  <c:v>7.4999999999999997E-2</c:v>
                </c:pt>
                <c:pt idx="29233">
                  <c:v>7.4999999999999997E-2</c:v>
                </c:pt>
                <c:pt idx="29234">
                  <c:v>7.4999999999999997E-2</c:v>
                </c:pt>
                <c:pt idx="29235">
                  <c:v>7.4999999999999997E-2</c:v>
                </c:pt>
                <c:pt idx="29236">
                  <c:v>7.4999999999999997E-2</c:v>
                </c:pt>
                <c:pt idx="29237">
                  <c:v>7.5999999999999998E-2</c:v>
                </c:pt>
                <c:pt idx="29238">
                  <c:v>7.4999999999999997E-2</c:v>
                </c:pt>
                <c:pt idx="29239">
                  <c:v>7.4999999999999997E-2</c:v>
                </c:pt>
                <c:pt idx="29240">
                  <c:v>7.3999999999999996E-2</c:v>
                </c:pt>
                <c:pt idx="29241">
                  <c:v>7.4999999999999997E-2</c:v>
                </c:pt>
                <c:pt idx="29242">
                  <c:v>7.4999999999999997E-2</c:v>
                </c:pt>
                <c:pt idx="29243">
                  <c:v>7.4999999999999997E-2</c:v>
                </c:pt>
                <c:pt idx="29244">
                  <c:v>7.4999999999999997E-2</c:v>
                </c:pt>
                <c:pt idx="29245">
                  <c:v>7.3999999999999996E-2</c:v>
                </c:pt>
                <c:pt idx="29246">
                  <c:v>7.3999999999999996E-2</c:v>
                </c:pt>
                <c:pt idx="29247">
                  <c:v>7.3999999999999996E-2</c:v>
                </c:pt>
                <c:pt idx="29248">
                  <c:v>7.3999999999999996E-2</c:v>
                </c:pt>
                <c:pt idx="29249">
                  <c:v>7.3999999999999996E-2</c:v>
                </c:pt>
                <c:pt idx="29250">
                  <c:v>7.2999999999999995E-2</c:v>
                </c:pt>
                <c:pt idx="29251">
                  <c:v>7.3999999999999996E-2</c:v>
                </c:pt>
                <c:pt idx="29252">
                  <c:v>7.3999999999999996E-2</c:v>
                </c:pt>
                <c:pt idx="29253">
                  <c:v>7.4999999999999997E-2</c:v>
                </c:pt>
                <c:pt idx="29254">
                  <c:v>7.4999999999999997E-2</c:v>
                </c:pt>
                <c:pt idx="29255">
                  <c:v>7.4999999999999997E-2</c:v>
                </c:pt>
                <c:pt idx="29256">
                  <c:v>7.5999999999999998E-2</c:v>
                </c:pt>
                <c:pt idx="29257">
                  <c:v>7.4999999999999997E-2</c:v>
                </c:pt>
                <c:pt idx="29258">
                  <c:v>7.5999999999999998E-2</c:v>
                </c:pt>
                <c:pt idx="29259">
                  <c:v>7.6999999999999999E-2</c:v>
                </c:pt>
                <c:pt idx="29260">
                  <c:v>7.5999999999999998E-2</c:v>
                </c:pt>
                <c:pt idx="29261">
                  <c:v>7.6999999999999999E-2</c:v>
                </c:pt>
                <c:pt idx="29262">
                  <c:v>7.5999999999999998E-2</c:v>
                </c:pt>
                <c:pt idx="29263">
                  <c:v>7.5999999999999998E-2</c:v>
                </c:pt>
                <c:pt idx="29264">
                  <c:v>7.6999999999999999E-2</c:v>
                </c:pt>
                <c:pt idx="29265">
                  <c:v>7.6999999999999999E-2</c:v>
                </c:pt>
                <c:pt idx="29266">
                  <c:v>7.6999999999999999E-2</c:v>
                </c:pt>
                <c:pt idx="29267">
                  <c:v>7.6999999999999999E-2</c:v>
                </c:pt>
                <c:pt idx="29268">
                  <c:v>7.6999999999999999E-2</c:v>
                </c:pt>
                <c:pt idx="29269">
                  <c:v>7.6999999999999999E-2</c:v>
                </c:pt>
                <c:pt idx="29270">
                  <c:v>7.8E-2</c:v>
                </c:pt>
                <c:pt idx="29271">
                  <c:v>7.8E-2</c:v>
                </c:pt>
                <c:pt idx="29272">
                  <c:v>7.6999999999999999E-2</c:v>
                </c:pt>
                <c:pt idx="29273">
                  <c:v>7.8E-2</c:v>
                </c:pt>
                <c:pt idx="29274">
                  <c:v>7.8E-2</c:v>
                </c:pt>
                <c:pt idx="29275">
                  <c:v>7.8E-2</c:v>
                </c:pt>
                <c:pt idx="29276">
                  <c:v>7.6999999999999999E-2</c:v>
                </c:pt>
                <c:pt idx="29277">
                  <c:v>7.8E-2</c:v>
                </c:pt>
                <c:pt idx="29278">
                  <c:v>7.8E-2</c:v>
                </c:pt>
                <c:pt idx="29279">
                  <c:v>7.8E-2</c:v>
                </c:pt>
                <c:pt idx="29280">
                  <c:v>7.6999999999999999E-2</c:v>
                </c:pt>
                <c:pt idx="29281">
                  <c:v>7.8E-2</c:v>
                </c:pt>
                <c:pt idx="29282">
                  <c:v>7.6999999999999999E-2</c:v>
                </c:pt>
                <c:pt idx="29283">
                  <c:v>7.8E-2</c:v>
                </c:pt>
                <c:pt idx="29284">
                  <c:v>7.6999999999999999E-2</c:v>
                </c:pt>
                <c:pt idx="29285">
                  <c:v>7.8E-2</c:v>
                </c:pt>
                <c:pt idx="29286">
                  <c:v>7.8E-2</c:v>
                </c:pt>
                <c:pt idx="29287">
                  <c:v>7.8E-2</c:v>
                </c:pt>
                <c:pt idx="29288">
                  <c:v>7.8E-2</c:v>
                </c:pt>
                <c:pt idx="29289">
                  <c:v>7.8E-2</c:v>
                </c:pt>
                <c:pt idx="29290">
                  <c:v>7.8E-2</c:v>
                </c:pt>
                <c:pt idx="29291">
                  <c:v>7.8E-2</c:v>
                </c:pt>
                <c:pt idx="29292">
                  <c:v>7.8E-2</c:v>
                </c:pt>
                <c:pt idx="29293">
                  <c:v>7.6999999999999999E-2</c:v>
                </c:pt>
                <c:pt idx="29294">
                  <c:v>7.6999999999999999E-2</c:v>
                </c:pt>
                <c:pt idx="29295">
                  <c:v>7.8E-2</c:v>
                </c:pt>
                <c:pt idx="29296">
                  <c:v>7.6999999999999999E-2</c:v>
                </c:pt>
                <c:pt idx="29297">
                  <c:v>7.8E-2</c:v>
                </c:pt>
                <c:pt idx="29298">
                  <c:v>7.6999999999999999E-2</c:v>
                </c:pt>
                <c:pt idx="29299">
                  <c:v>7.8E-2</c:v>
                </c:pt>
                <c:pt idx="29300">
                  <c:v>7.6999999999999999E-2</c:v>
                </c:pt>
                <c:pt idx="29301">
                  <c:v>7.6999999999999999E-2</c:v>
                </c:pt>
                <c:pt idx="29302">
                  <c:v>7.5999999999999998E-2</c:v>
                </c:pt>
                <c:pt idx="29303">
                  <c:v>7.6999999999999999E-2</c:v>
                </c:pt>
                <c:pt idx="29304">
                  <c:v>7.6999999999999999E-2</c:v>
                </c:pt>
                <c:pt idx="29305">
                  <c:v>7.6999999999999999E-2</c:v>
                </c:pt>
                <c:pt idx="29306">
                  <c:v>7.5999999999999998E-2</c:v>
                </c:pt>
                <c:pt idx="29307">
                  <c:v>7.5999999999999998E-2</c:v>
                </c:pt>
                <c:pt idx="29308">
                  <c:v>7.5999999999999998E-2</c:v>
                </c:pt>
                <c:pt idx="29309">
                  <c:v>7.6999999999999999E-2</c:v>
                </c:pt>
                <c:pt idx="29310">
                  <c:v>7.4999999999999997E-2</c:v>
                </c:pt>
                <c:pt idx="29311">
                  <c:v>7.5999999999999998E-2</c:v>
                </c:pt>
                <c:pt idx="29312">
                  <c:v>7.4999999999999997E-2</c:v>
                </c:pt>
                <c:pt idx="29313">
                  <c:v>7.5999999999999998E-2</c:v>
                </c:pt>
                <c:pt idx="29314">
                  <c:v>7.5999999999999998E-2</c:v>
                </c:pt>
                <c:pt idx="29315">
                  <c:v>7.5999999999999998E-2</c:v>
                </c:pt>
                <c:pt idx="29316">
                  <c:v>7.6999999999999999E-2</c:v>
                </c:pt>
                <c:pt idx="29317">
                  <c:v>7.4999999999999997E-2</c:v>
                </c:pt>
                <c:pt idx="29318">
                  <c:v>7.4999999999999997E-2</c:v>
                </c:pt>
                <c:pt idx="29319">
                  <c:v>7.5999999999999998E-2</c:v>
                </c:pt>
                <c:pt idx="29320">
                  <c:v>7.4999999999999997E-2</c:v>
                </c:pt>
                <c:pt idx="29321">
                  <c:v>7.4999999999999997E-2</c:v>
                </c:pt>
                <c:pt idx="29322">
                  <c:v>7.4999999999999997E-2</c:v>
                </c:pt>
                <c:pt idx="29323">
                  <c:v>7.4999999999999997E-2</c:v>
                </c:pt>
                <c:pt idx="29324">
                  <c:v>7.4999999999999997E-2</c:v>
                </c:pt>
                <c:pt idx="29325">
                  <c:v>7.4999999999999997E-2</c:v>
                </c:pt>
                <c:pt idx="29326">
                  <c:v>7.3999999999999996E-2</c:v>
                </c:pt>
                <c:pt idx="29327">
                  <c:v>7.4999999999999997E-2</c:v>
                </c:pt>
                <c:pt idx="29328">
                  <c:v>7.4999999999999997E-2</c:v>
                </c:pt>
                <c:pt idx="29329">
                  <c:v>7.4999999999999997E-2</c:v>
                </c:pt>
                <c:pt idx="29330">
                  <c:v>7.4999999999999997E-2</c:v>
                </c:pt>
                <c:pt idx="29331">
                  <c:v>7.4999999999999997E-2</c:v>
                </c:pt>
                <c:pt idx="29332">
                  <c:v>7.3999999999999996E-2</c:v>
                </c:pt>
                <c:pt idx="29333">
                  <c:v>7.4999999999999997E-2</c:v>
                </c:pt>
                <c:pt idx="29334">
                  <c:v>7.4999999999999997E-2</c:v>
                </c:pt>
                <c:pt idx="29335">
                  <c:v>7.3999999999999996E-2</c:v>
                </c:pt>
                <c:pt idx="29336">
                  <c:v>7.3999999999999996E-2</c:v>
                </c:pt>
                <c:pt idx="29337">
                  <c:v>7.4999999999999997E-2</c:v>
                </c:pt>
                <c:pt idx="29338">
                  <c:v>7.4999999999999997E-2</c:v>
                </c:pt>
                <c:pt idx="29339">
                  <c:v>7.3999999999999996E-2</c:v>
                </c:pt>
                <c:pt idx="29340">
                  <c:v>7.3999999999999996E-2</c:v>
                </c:pt>
                <c:pt idx="29341">
                  <c:v>7.3999999999999996E-2</c:v>
                </c:pt>
                <c:pt idx="29342">
                  <c:v>7.4999999999999997E-2</c:v>
                </c:pt>
                <c:pt idx="29343">
                  <c:v>7.3999999999999996E-2</c:v>
                </c:pt>
                <c:pt idx="29344">
                  <c:v>7.2999999999999995E-2</c:v>
                </c:pt>
                <c:pt idx="29345">
                  <c:v>7.3999999999999996E-2</c:v>
                </c:pt>
                <c:pt idx="29346">
                  <c:v>7.3999999999999996E-2</c:v>
                </c:pt>
                <c:pt idx="29347">
                  <c:v>7.4999999999999997E-2</c:v>
                </c:pt>
                <c:pt idx="29348">
                  <c:v>7.4999999999999997E-2</c:v>
                </c:pt>
                <c:pt idx="29349">
                  <c:v>7.4999999999999997E-2</c:v>
                </c:pt>
                <c:pt idx="29350">
                  <c:v>7.5999999999999998E-2</c:v>
                </c:pt>
                <c:pt idx="29351">
                  <c:v>7.4999999999999997E-2</c:v>
                </c:pt>
                <c:pt idx="29352">
                  <c:v>7.6999999999999999E-2</c:v>
                </c:pt>
                <c:pt idx="29353">
                  <c:v>7.5999999999999998E-2</c:v>
                </c:pt>
                <c:pt idx="29354">
                  <c:v>7.5999999999999998E-2</c:v>
                </c:pt>
                <c:pt idx="29355">
                  <c:v>7.6999999999999999E-2</c:v>
                </c:pt>
                <c:pt idx="29356">
                  <c:v>7.6999999999999999E-2</c:v>
                </c:pt>
                <c:pt idx="29357">
                  <c:v>7.6999999999999999E-2</c:v>
                </c:pt>
                <c:pt idx="29358">
                  <c:v>7.6999999999999999E-2</c:v>
                </c:pt>
                <c:pt idx="29359">
                  <c:v>7.6999999999999999E-2</c:v>
                </c:pt>
                <c:pt idx="29360">
                  <c:v>7.6999999999999999E-2</c:v>
                </c:pt>
                <c:pt idx="29361">
                  <c:v>7.6999999999999999E-2</c:v>
                </c:pt>
                <c:pt idx="29362">
                  <c:v>7.6999999999999999E-2</c:v>
                </c:pt>
                <c:pt idx="29363">
                  <c:v>7.5999999999999998E-2</c:v>
                </c:pt>
                <c:pt idx="29364">
                  <c:v>7.6999999999999999E-2</c:v>
                </c:pt>
                <c:pt idx="29365">
                  <c:v>7.5999999999999998E-2</c:v>
                </c:pt>
                <c:pt idx="29366">
                  <c:v>7.6999999999999999E-2</c:v>
                </c:pt>
                <c:pt idx="29367">
                  <c:v>7.5999999999999998E-2</c:v>
                </c:pt>
                <c:pt idx="29368">
                  <c:v>7.6999999999999999E-2</c:v>
                </c:pt>
                <c:pt idx="29369">
                  <c:v>7.6999999999999999E-2</c:v>
                </c:pt>
                <c:pt idx="29370">
                  <c:v>7.5999999999999998E-2</c:v>
                </c:pt>
                <c:pt idx="29371">
                  <c:v>7.6999999999999999E-2</c:v>
                </c:pt>
                <c:pt idx="29372">
                  <c:v>7.5999999999999998E-2</c:v>
                </c:pt>
                <c:pt idx="29373">
                  <c:v>7.4999999999999997E-2</c:v>
                </c:pt>
                <c:pt idx="29374">
                  <c:v>7.5999999999999998E-2</c:v>
                </c:pt>
                <c:pt idx="29375">
                  <c:v>7.4999999999999997E-2</c:v>
                </c:pt>
                <c:pt idx="29376">
                  <c:v>7.4999999999999997E-2</c:v>
                </c:pt>
                <c:pt idx="29377">
                  <c:v>7.5999999999999998E-2</c:v>
                </c:pt>
                <c:pt idx="29378">
                  <c:v>7.5999999999999998E-2</c:v>
                </c:pt>
                <c:pt idx="29379">
                  <c:v>7.4999999999999997E-2</c:v>
                </c:pt>
                <c:pt idx="29380">
                  <c:v>7.4999999999999997E-2</c:v>
                </c:pt>
                <c:pt idx="29381">
                  <c:v>7.5999999999999998E-2</c:v>
                </c:pt>
                <c:pt idx="29382">
                  <c:v>7.4999999999999997E-2</c:v>
                </c:pt>
                <c:pt idx="29383">
                  <c:v>7.4999999999999997E-2</c:v>
                </c:pt>
                <c:pt idx="29384">
                  <c:v>7.5999999999999998E-2</c:v>
                </c:pt>
                <c:pt idx="29385">
                  <c:v>7.4999999999999997E-2</c:v>
                </c:pt>
                <c:pt idx="29386">
                  <c:v>7.4999999999999997E-2</c:v>
                </c:pt>
                <c:pt idx="29387">
                  <c:v>7.4999999999999997E-2</c:v>
                </c:pt>
                <c:pt idx="29388">
                  <c:v>7.4999999999999997E-2</c:v>
                </c:pt>
                <c:pt idx="29389">
                  <c:v>7.4999999999999997E-2</c:v>
                </c:pt>
                <c:pt idx="29390">
                  <c:v>7.3999999999999996E-2</c:v>
                </c:pt>
                <c:pt idx="29391">
                  <c:v>7.3999999999999996E-2</c:v>
                </c:pt>
                <c:pt idx="29392">
                  <c:v>7.4999999999999997E-2</c:v>
                </c:pt>
                <c:pt idx="29393">
                  <c:v>7.4999999999999997E-2</c:v>
                </c:pt>
                <c:pt idx="29394">
                  <c:v>7.3999999999999996E-2</c:v>
                </c:pt>
                <c:pt idx="29395">
                  <c:v>7.4999999999999997E-2</c:v>
                </c:pt>
                <c:pt idx="29396">
                  <c:v>7.3999999999999996E-2</c:v>
                </c:pt>
                <c:pt idx="29397">
                  <c:v>7.4999999999999997E-2</c:v>
                </c:pt>
                <c:pt idx="29398">
                  <c:v>7.4999999999999997E-2</c:v>
                </c:pt>
                <c:pt idx="29399">
                  <c:v>7.4999999999999997E-2</c:v>
                </c:pt>
                <c:pt idx="29400">
                  <c:v>7.4999999999999997E-2</c:v>
                </c:pt>
                <c:pt idx="29401">
                  <c:v>7.5999999999999998E-2</c:v>
                </c:pt>
                <c:pt idx="29402">
                  <c:v>7.5999999999999998E-2</c:v>
                </c:pt>
                <c:pt idx="29403">
                  <c:v>7.6999999999999999E-2</c:v>
                </c:pt>
                <c:pt idx="29404">
                  <c:v>7.6999999999999999E-2</c:v>
                </c:pt>
                <c:pt idx="29405">
                  <c:v>7.8E-2</c:v>
                </c:pt>
                <c:pt idx="29406">
                  <c:v>7.6999999999999999E-2</c:v>
                </c:pt>
                <c:pt idx="29407">
                  <c:v>7.6999999999999999E-2</c:v>
                </c:pt>
                <c:pt idx="29408">
                  <c:v>7.8E-2</c:v>
                </c:pt>
                <c:pt idx="29409">
                  <c:v>7.6999999999999999E-2</c:v>
                </c:pt>
                <c:pt idx="29410">
                  <c:v>7.6999999999999999E-2</c:v>
                </c:pt>
                <c:pt idx="29411">
                  <c:v>7.6999999999999999E-2</c:v>
                </c:pt>
                <c:pt idx="29412">
                  <c:v>7.8E-2</c:v>
                </c:pt>
                <c:pt idx="29413">
                  <c:v>7.8E-2</c:v>
                </c:pt>
                <c:pt idx="29414">
                  <c:v>7.8E-2</c:v>
                </c:pt>
                <c:pt idx="29415">
                  <c:v>7.8E-2</c:v>
                </c:pt>
                <c:pt idx="29416">
                  <c:v>7.8E-2</c:v>
                </c:pt>
                <c:pt idx="29417">
                  <c:v>7.8E-2</c:v>
                </c:pt>
                <c:pt idx="29418">
                  <c:v>7.6999999999999999E-2</c:v>
                </c:pt>
                <c:pt idx="29419">
                  <c:v>7.8E-2</c:v>
                </c:pt>
                <c:pt idx="29420">
                  <c:v>7.8E-2</c:v>
                </c:pt>
                <c:pt idx="29421">
                  <c:v>7.8E-2</c:v>
                </c:pt>
                <c:pt idx="29422">
                  <c:v>7.8E-2</c:v>
                </c:pt>
                <c:pt idx="29423">
                  <c:v>7.6999999999999999E-2</c:v>
                </c:pt>
                <c:pt idx="29424">
                  <c:v>7.6999999999999999E-2</c:v>
                </c:pt>
                <c:pt idx="29425">
                  <c:v>7.8E-2</c:v>
                </c:pt>
                <c:pt idx="29426">
                  <c:v>7.8E-2</c:v>
                </c:pt>
                <c:pt idx="29427">
                  <c:v>7.8E-2</c:v>
                </c:pt>
                <c:pt idx="29428">
                  <c:v>7.9000000000000001E-2</c:v>
                </c:pt>
                <c:pt idx="29429">
                  <c:v>7.8E-2</c:v>
                </c:pt>
                <c:pt idx="29430">
                  <c:v>7.8E-2</c:v>
                </c:pt>
                <c:pt idx="29431">
                  <c:v>7.6999999999999999E-2</c:v>
                </c:pt>
                <c:pt idx="29432">
                  <c:v>7.8E-2</c:v>
                </c:pt>
                <c:pt idx="29433">
                  <c:v>7.9000000000000001E-2</c:v>
                </c:pt>
                <c:pt idx="29434">
                  <c:v>7.8E-2</c:v>
                </c:pt>
                <c:pt idx="29435">
                  <c:v>7.8E-2</c:v>
                </c:pt>
                <c:pt idx="29436">
                  <c:v>7.9000000000000001E-2</c:v>
                </c:pt>
                <c:pt idx="29437">
                  <c:v>7.9000000000000001E-2</c:v>
                </c:pt>
                <c:pt idx="29438">
                  <c:v>7.8E-2</c:v>
                </c:pt>
                <c:pt idx="29439">
                  <c:v>7.6999999999999999E-2</c:v>
                </c:pt>
                <c:pt idx="29440">
                  <c:v>7.9000000000000001E-2</c:v>
                </c:pt>
                <c:pt idx="29441">
                  <c:v>7.8E-2</c:v>
                </c:pt>
                <c:pt idx="29442">
                  <c:v>7.8E-2</c:v>
                </c:pt>
                <c:pt idx="29443">
                  <c:v>7.8E-2</c:v>
                </c:pt>
                <c:pt idx="29444">
                  <c:v>7.8E-2</c:v>
                </c:pt>
                <c:pt idx="29445">
                  <c:v>7.8E-2</c:v>
                </c:pt>
                <c:pt idx="29446">
                  <c:v>7.8E-2</c:v>
                </c:pt>
                <c:pt idx="29447">
                  <c:v>7.8E-2</c:v>
                </c:pt>
                <c:pt idx="29448">
                  <c:v>7.8E-2</c:v>
                </c:pt>
                <c:pt idx="29449">
                  <c:v>7.8E-2</c:v>
                </c:pt>
                <c:pt idx="29450">
                  <c:v>7.6999999999999999E-2</c:v>
                </c:pt>
                <c:pt idx="29451">
                  <c:v>7.8E-2</c:v>
                </c:pt>
                <c:pt idx="29452">
                  <c:v>7.6999999999999999E-2</c:v>
                </c:pt>
                <c:pt idx="29453">
                  <c:v>7.8E-2</c:v>
                </c:pt>
                <c:pt idx="29454">
                  <c:v>7.8E-2</c:v>
                </c:pt>
                <c:pt idx="29455">
                  <c:v>7.8E-2</c:v>
                </c:pt>
                <c:pt idx="29456">
                  <c:v>7.6999999999999999E-2</c:v>
                </c:pt>
                <c:pt idx="29457">
                  <c:v>7.8E-2</c:v>
                </c:pt>
                <c:pt idx="29458">
                  <c:v>7.6999999999999999E-2</c:v>
                </c:pt>
                <c:pt idx="29459">
                  <c:v>7.8E-2</c:v>
                </c:pt>
                <c:pt idx="29460">
                  <c:v>7.8E-2</c:v>
                </c:pt>
                <c:pt idx="29461">
                  <c:v>7.6999999999999999E-2</c:v>
                </c:pt>
                <c:pt idx="29462">
                  <c:v>7.6999999999999999E-2</c:v>
                </c:pt>
                <c:pt idx="29463">
                  <c:v>7.8E-2</c:v>
                </c:pt>
                <c:pt idx="29464">
                  <c:v>7.6999999999999999E-2</c:v>
                </c:pt>
                <c:pt idx="29465">
                  <c:v>7.6999999999999999E-2</c:v>
                </c:pt>
                <c:pt idx="29466">
                  <c:v>7.6999999999999999E-2</c:v>
                </c:pt>
                <c:pt idx="29467">
                  <c:v>7.6999999999999999E-2</c:v>
                </c:pt>
                <c:pt idx="29468">
                  <c:v>7.6999999999999999E-2</c:v>
                </c:pt>
                <c:pt idx="29469">
                  <c:v>7.6999999999999999E-2</c:v>
                </c:pt>
                <c:pt idx="29470">
                  <c:v>7.6999999999999999E-2</c:v>
                </c:pt>
                <c:pt idx="29471">
                  <c:v>7.5999999999999998E-2</c:v>
                </c:pt>
                <c:pt idx="29472">
                  <c:v>7.5999999999999998E-2</c:v>
                </c:pt>
                <c:pt idx="29473">
                  <c:v>7.6999999999999999E-2</c:v>
                </c:pt>
                <c:pt idx="29474">
                  <c:v>7.6999999999999999E-2</c:v>
                </c:pt>
                <c:pt idx="29475">
                  <c:v>7.5999999999999998E-2</c:v>
                </c:pt>
                <c:pt idx="29476">
                  <c:v>7.5999999999999998E-2</c:v>
                </c:pt>
                <c:pt idx="29477">
                  <c:v>7.6999999999999999E-2</c:v>
                </c:pt>
                <c:pt idx="29478">
                  <c:v>7.6999999999999999E-2</c:v>
                </c:pt>
                <c:pt idx="29479">
                  <c:v>7.6999999999999999E-2</c:v>
                </c:pt>
                <c:pt idx="29480">
                  <c:v>7.6999999999999999E-2</c:v>
                </c:pt>
                <c:pt idx="29481">
                  <c:v>7.6999999999999999E-2</c:v>
                </c:pt>
                <c:pt idx="29482">
                  <c:v>7.5999999999999998E-2</c:v>
                </c:pt>
                <c:pt idx="29483">
                  <c:v>7.6999999999999999E-2</c:v>
                </c:pt>
                <c:pt idx="29484">
                  <c:v>7.5999999999999998E-2</c:v>
                </c:pt>
                <c:pt idx="29485">
                  <c:v>7.5999999999999998E-2</c:v>
                </c:pt>
                <c:pt idx="29486">
                  <c:v>7.5999999999999998E-2</c:v>
                </c:pt>
                <c:pt idx="29487">
                  <c:v>7.5999999999999998E-2</c:v>
                </c:pt>
                <c:pt idx="29488">
                  <c:v>7.4999999999999997E-2</c:v>
                </c:pt>
                <c:pt idx="29489">
                  <c:v>7.5999999999999998E-2</c:v>
                </c:pt>
                <c:pt idx="29490">
                  <c:v>7.5999999999999998E-2</c:v>
                </c:pt>
                <c:pt idx="29491">
                  <c:v>7.5999999999999998E-2</c:v>
                </c:pt>
                <c:pt idx="29492">
                  <c:v>7.5999999999999998E-2</c:v>
                </c:pt>
                <c:pt idx="29493">
                  <c:v>7.4999999999999997E-2</c:v>
                </c:pt>
                <c:pt idx="29494">
                  <c:v>7.5999999999999998E-2</c:v>
                </c:pt>
                <c:pt idx="29495">
                  <c:v>7.5999999999999998E-2</c:v>
                </c:pt>
                <c:pt idx="29496">
                  <c:v>7.5999999999999998E-2</c:v>
                </c:pt>
                <c:pt idx="29497">
                  <c:v>7.5999999999999998E-2</c:v>
                </c:pt>
                <c:pt idx="29498">
                  <c:v>7.5999999999999998E-2</c:v>
                </c:pt>
                <c:pt idx="29499">
                  <c:v>7.6999999999999999E-2</c:v>
                </c:pt>
                <c:pt idx="29500">
                  <c:v>7.6999999999999999E-2</c:v>
                </c:pt>
                <c:pt idx="29501">
                  <c:v>7.8E-2</c:v>
                </c:pt>
                <c:pt idx="29502">
                  <c:v>7.6999999999999999E-2</c:v>
                </c:pt>
                <c:pt idx="29503">
                  <c:v>7.6999999999999999E-2</c:v>
                </c:pt>
                <c:pt idx="29504">
                  <c:v>7.8E-2</c:v>
                </c:pt>
                <c:pt idx="29505">
                  <c:v>7.9000000000000001E-2</c:v>
                </c:pt>
                <c:pt idx="29506">
                  <c:v>7.8E-2</c:v>
                </c:pt>
                <c:pt idx="29507">
                  <c:v>7.8E-2</c:v>
                </c:pt>
                <c:pt idx="29508">
                  <c:v>7.8E-2</c:v>
                </c:pt>
                <c:pt idx="29509">
                  <c:v>7.8E-2</c:v>
                </c:pt>
                <c:pt idx="29510">
                  <c:v>7.8E-2</c:v>
                </c:pt>
                <c:pt idx="29511">
                  <c:v>7.8E-2</c:v>
                </c:pt>
                <c:pt idx="29512">
                  <c:v>7.8E-2</c:v>
                </c:pt>
                <c:pt idx="29513">
                  <c:v>7.9000000000000001E-2</c:v>
                </c:pt>
                <c:pt idx="29514">
                  <c:v>7.8E-2</c:v>
                </c:pt>
                <c:pt idx="29515">
                  <c:v>7.9000000000000001E-2</c:v>
                </c:pt>
                <c:pt idx="29516">
                  <c:v>7.9000000000000001E-2</c:v>
                </c:pt>
                <c:pt idx="29517">
                  <c:v>7.9000000000000001E-2</c:v>
                </c:pt>
                <c:pt idx="29518">
                  <c:v>7.8E-2</c:v>
                </c:pt>
                <c:pt idx="29519">
                  <c:v>7.9000000000000001E-2</c:v>
                </c:pt>
                <c:pt idx="29520">
                  <c:v>7.9000000000000001E-2</c:v>
                </c:pt>
                <c:pt idx="29521">
                  <c:v>7.8E-2</c:v>
                </c:pt>
                <c:pt idx="29522">
                  <c:v>7.9000000000000001E-2</c:v>
                </c:pt>
                <c:pt idx="29523">
                  <c:v>7.8E-2</c:v>
                </c:pt>
                <c:pt idx="29524">
                  <c:v>7.8E-2</c:v>
                </c:pt>
                <c:pt idx="29525">
                  <c:v>7.8E-2</c:v>
                </c:pt>
                <c:pt idx="29526">
                  <c:v>7.9000000000000001E-2</c:v>
                </c:pt>
                <c:pt idx="29527">
                  <c:v>7.8E-2</c:v>
                </c:pt>
                <c:pt idx="29528">
                  <c:v>7.9000000000000001E-2</c:v>
                </c:pt>
                <c:pt idx="29529">
                  <c:v>7.9000000000000001E-2</c:v>
                </c:pt>
                <c:pt idx="29530">
                  <c:v>7.9000000000000001E-2</c:v>
                </c:pt>
                <c:pt idx="29531">
                  <c:v>7.8E-2</c:v>
                </c:pt>
                <c:pt idx="29532">
                  <c:v>7.8E-2</c:v>
                </c:pt>
                <c:pt idx="29533">
                  <c:v>7.8E-2</c:v>
                </c:pt>
                <c:pt idx="29534">
                  <c:v>7.8E-2</c:v>
                </c:pt>
                <c:pt idx="29535">
                  <c:v>7.8E-2</c:v>
                </c:pt>
                <c:pt idx="29536">
                  <c:v>7.8E-2</c:v>
                </c:pt>
                <c:pt idx="29537">
                  <c:v>7.8E-2</c:v>
                </c:pt>
                <c:pt idx="29538">
                  <c:v>7.6999999999999999E-2</c:v>
                </c:pt>
                <c:pt idx="29539">
                  <c:v>7.8E-2</c:v>
                </c:pt>
                <c:pt idx="29540">
                  <c:v>7.8E-2</c:v>
                </c:pt>
                <c:pt idx="29541">
                  <c:v>7.8E-2</c:v>
                </c:pt>
                <c:pt idx="29542">
                  <c:v>7.6999999999999999E-2</c:v>
                </c:pt>
                <c:pt idx="29543">
                  <c:v>7.8E-2</c:v>
                </c:pt>
                <c:pt idx="29544">
                  <c:v>7.8E-2</c:v>
                </c:pt>
                <c:pt idx="29545">
                  <c:v>7.6999999999999999E-2</c:v>
                </c:pt>
                <c:pt idx="29546">
                  <c:v>7.8E-2</c:v>
                </c:pt>
                <c:pt idx="29547">
                  <c:v>7.6999999999999999E-2</c:v>
                </c:pt>
                <c:pt idx="29548">
                  <c:v>7.6999999999999999E-2</c:v>
                </c:pt>
                <c:pt idx="29549">
                  <c:v>7.8E-2</c:v>
                </c:pt>
                <c:pt idx="29550">
                  <c:v>7.6999999999999999E-2</c:v>
                </c:pt>
                <c:pt idx="29551">
                  <c:v>7.6999999999999999E-2</c:v>
                </c:pt>
                <c:pt idx="29552">
                  <c:v>7.5999999999999998E-2</c:v>
                </c:pt>
                <c:pt idx="29553">
                  <c:v>7.6999999999999999E-2</c:v>
                </c:pt>
                <c:pt idx="29554">
                  <c:v>7.6999999999999999E-2</c:v>
                </c:pt>
                <c:pt idx="29555">
                  <c:v>7.6999999999999999E-2</c:v>
                </c:pt>
                <c:pt idx="29556">
                  <c:v>7.6999999999999999E-2</c:v>
                </c:pt>
                <c:pt idx="29557">
                  <c:v>7.5999999999999998E-2</c:v>
                </c:pt>
                <c:pt idx="29558">
                  <c:v>7.6999999999999999E-2</c:v>
                </c:pt>
                <c:pt idx="29559">
                  <c:v>7.6999999999999999E-2</c:v>
                </c:pt>
                <c:pt idx="29560">
                  <c:v>7.6999999999999999E-2</c:v>
                </c:pt>
                <c:pt idx="29561">
                  <c:v>7.6999999999999999E-2</c:v>
                </c:pt>
                <c:pt idx="29562">
                  <c:v>7.5999999999999998E-2</c:v>
                </c:pt>
                <c:pt idx="29563">
                  <c:v>7.6999999999999999E-2</c:v>
                </c:pt>
                <c:pt idx="29564">
                  <c:v>7.5999999999999998E-2</c:v>
                </c:pt>
                <c:pt idx="29565">
                  <c:v>7.5999999999999998E-2</c:v>
                </c:pt>
                <c:pt idx="29566">
                  <c:v>7.5999999999999998E-2</c:v>
                </c:pt>
                <c:pt idx="29567">
                  <c:v>7.6999999999999999E-2</c:v>
                </c:pt>
                <c:pt idx="29568">
                  <c:v>7.5999999999999998E-2</c:v>
                </c:pt>
                <c:pt idx="29569">
                  <c:v>7.5999999999999998E-2</c:v>
                </c:pt>
                <c:pt idx="29570">
                  <c:v>7.6999999999999999E-2</c:v>
                </c:pt>
                <c:pt idx="29571">
                  <c:v>7.6999999999999999E-2</c:v>
                </c:pt>
                <c:pt idx="29572">
                  <c:v>7.6999999999999999E-2</c:v>
                </c:pt>
                <c:pt idx="29573">
                  <c:v>7.6999999999999999E-2</c:v>
                </c:pt>
                <c:pt idx="29574">
                  <c:v>7.5999999999999998E-2</c:v>
                </c:pt>
                <c:pt idx="29575">
                  <c:v>7.6999999999999999E-2</c:v>
                </c:pt>
                <c:pt idx="29576">
                  <c:v>7.5999999999999998E-2</c:v>
                </c:pt>
                <c:pt idx="29577">
                  <c:v>7.6999999999999999E-2</c:v>
                </c:pt>
                <c:pt idx="29578">
                  <c:v>7.5999999999999998E-2</c:v>
                </c:pt>
                <c:pt idx="29579">
                  <c:v>7.6999999999999999E-2</c:v>
                </c:pt>
                <c:pt idx="29580">
                  <c:v>7.5999999999999998E-2</c:v>
                </c:pt>
                <c:pt idx="29581">
                  <c:v>7.5999999999999998E-2</c:v>
                </c:pt>
                <c:pt idx="29582">
                  <c:v>7.5999999999999998E-2</c:v>
                </c:pt>
                <c:pt idx="29583">
                  <c:v>7.5999999999999998E-2</c:v>
                </c:pt>
                <c:pt idx="29584">
                  <c:v>7.4999999999999997E-2</c:v>
                </c:pt>
                <c:pt idx="29585">
                  <c:v>7.4999999999999997E-2</c:v>
                </c:pt>
                <c:pt idx="29586">
                  <c:v>7.5999999999999998E-2</c:v>
                </c:pt>
                <c:pt idx="29587">
                  <c:v>7.4999999999999997E-2</c:v>
                </c:pt>
                <c:pt idx="29588">
                  <c:v>7.5999999999999998E-2</c:v>
                </c:pt>
                <c:pt idx="29589">
                  <c:v>7.4999999999999997E-2</c:v>
                </c:pt>
                <c:pt idx="29590">
                  <c:v>7.5999999999999998E-2</c:v>
                </c:pt>
                <c:pt idx="29591">
                  <c:v>7.5999999999999998E-2</c:v>
                </c:pt>
                <c:pt idx="29592">
                  <c:v>7.4999999999999997E-2</c:v>
                </c:pt>
                <c:pt idx="29593">
                  <c:v>7.3999999999999996E-2</c:v>
                </c:pt>
                <c:pt idx="29594">
                  <c:v>7.4999999999999997E-2</c:v>
                </c:pt>
                <c:pt idx="29595">
                  <c:v>7.4999999999999997E-2</c:v>
                </c:pt>
                <c:pt idx="29596">
                  <c:v>7.5999999999999998E-2</c:v>
                </c:pt>
                <c:pt idx="29597">
                  <c:v>7.3999999999999996E-2</c:v>
                </c:pt>
                <c:pt idx="29598">
                  <c:v>7.5999999999999998E-2</c:v>
                </c:pt>
                <c:pt idx="29599">
                  <c:v>7.4999999999999997E-2</c:v>
                </c:pt>
                <c:pt idx="29600">
                  <c:v>7.4999999999999997E-2</c:v>
                </c:pt>
                <c:pt idx="29601">
                  <c:v>7.4999999999999997E-2</c:v>
                </c:pt>
                <c:pt idx="29602">
                  <c:v>7.4999999999999997E-2</c:v>
                </c:pt>
                <c:pt idx="29603">
                  <c:v>7.4999999999999997E-2</c:v>
                </c:pt>
                <c:pt idx="29604">
                  <c:v>7.4999999999999997E-2</c:v>
                </c:pt>
                <c:pt idx="29605">
                  <c:v>7.3999999999999996E-2</c:v>
                </c:pt>
                <c:pt idx="29606">
                  <c:v>7.4999999999999997E-2</c:v>
                </c:pt>
                <c:pt idx="29607">
                  <c:v>7.4999999999999997E-2</c:v>
                </c:pt>
                <c:pt idx="29608">
                  <c:v>7.5999999999999998E-2</c:v>
                </c:pt>
                <c:pt idx="29609">
                  <c:v>7.4999999999999997E-2</c:v>
                </c:pt>
                <c:pt idx="29610">
                  <c:v>7.5999999999999998E-2</c:v>
                </c:pt>
                <c:pt idx="29611">
                  <c:v>7.4999999999999997E-2</c:v>
                </c:pt>
                <c:pt idx="29612">
                  <c:v>7.6999999999999999E-2</c:v>
                </c:pt>
                <c:pt idx="29613">
                  <c:v>7.5999999999999998E-2</c:v>
                </c:pt>
                <c:pt idx="29614">
                  <c:v>7.6999999999999999E-2</c:v>
                </c:pt>
                <c:pt idx="29615">
                  <c:v>7.6999999999999999E-2</c:v>
                </c:pt>
                <c:pt idx="29616">
                  <c:v>7.5999999999999998E-2</c:v>
                </c:pt>
                <c:pt idx="29617">
                  <c:v>7.6999999999999999E-2</c:v>
                </c:pt>
                <c:pt idx="29618">
                  <c:v>7.6999999999999999E-2</c:v>
                </c:pt>
                <c:pt idx="29619">
                  <c:v>7.6999999999999999E-2</c:v>
                </c:pt>
                <c:pt idx="29620">
                  <c:v>7.6999999999999999E-2</c:v>
                </c:pt>
                <c:pt idx="29621">
                  <c:v>7.5999999999999998E-2</c:v>
                </c:pt>
                <c:pt idx="29622">
                  <c:v>7.6999999999999999E-2</c:v>
                </c:pt>
                <c:pt idx="29623">
                  <c:v>7.8E-2</c:v>
                </c:pt>
                <c:pt idx="29624">
                  <c:v>7.8E-2</c:v>
                </c:pt>
                <c:pt idx="29625">
                  <c:v>7.8E-2</c:v>
                </c:pt>
                <c:pt idx="29626">
                  <c:v>7.8E-2</c:v>
                </c:pt>
                <c:pt idx="29627">
                  <c:v>7.8E-2</c:v>
                </c:pt>
                <c:pt idx="29628">
                  <c:v>7.6999999999999999E-2</c:v>
                </c:pt>
                <c:pt idx="29629">
                  <c:v>7.8E-2</c:v>
                </c:pt>
                <c:pt idx="29630">
                  <c:v>8.1000000000000003E-2</c:v>
                </c:pt>
                <c:pt idx="29631">
                  <c:v>7.9000000000000001E-2</c:v>
                </c:pt>
                <c:pt idx="29632">
                  <c:v>7.8E-2</c:v>
                </c:pt>
                <c:pt idx="29633">
                  <c:v>7.9000000000000001E-2</c:v>
                </c:pt>
                <c:pt idx="29634">
                  <c:v>7.8E-2</c:v>
                </c:pt>
                <c:pt idx="29635">
                  <c:v>7.8E-2</c:v>
                </c:pt>
                <c:pt idx="29636">
                  <c:v>7.8E-2</c:v>
                </c:pt>
                <c:pt idx="29637">
                  <c:v>7.9000000000000001E-2</c:v>
                </c:pt>
                <c:pt idx="29638">
                  <c:v>7.8E-2</c:v>
                </c:pt>
                <c:pt idx="29639">
                  <c:v>8.1000000000000003E-2</c:v>
                </c:pt>
                <c:pt idx="29640">
                  <c:v>7.9000000000000001E-2</c:v>
                </c:pt>
                <c:pt idx="29641">
                  <c:v>8.1000000000000003E-2</c:v>
                </c:pt>
                <c:pt idx="29642">
                  <c:v>7.9000000000000001E-2</c:v>
                </c:pt>
                <c:pt idx="29643">
                  <c:v>7.9000000000000001E-2</c:v>
                </c:pt>
                <c:pt idx="29644">
                  <c:v>8.1000000000000003E-2</c:v>
                </c:pt>
                <c:pt idx="29645">
                  <c:v>7.9000000000000001E-2</c:v>
                </c:pt>
                <c:pt idx="29646">
                  <c:v>8.1000000000000003E-2</c:v>
                </c:pt>
                <c:pt idx="29647">
                  <c:v>7.9000000000000001E-2</c:v>
                </c:pt>
                <c:pt idx="29648">
                  <c:v>7.8E-2</c:v>
                </c:pt>
                <c:pt idx="29649">
                  <c:v>7.8E-2</c:v>
                </c:pt>
                <c:pt idx="29650">
                  <c:v>7.8E-2</c:v>
                </c:pt>
                <c:pt idx="29651">
                  <c:v>7.8E-2</c:v>
                </c:pt>
                <c:pt idx="29652">
                  <c:v>7.8E-2</c:v>
                </c:pt>
                <c:pt idx="29653">
                  <c:v>7.6999999999999999E-2</c:v>
                </c:pt>
                <c:pt idx="29654">
                  <c:v>7.8E-2</c:v>
                </c:pt>
                <c:pt idx="29655">
                  <c:v>7.8E-2</c:v>
                </c:pt>
                <c:pt idx="29656">
                  <c:v>7.9000000000000001E-2</c:v>
                </c:pt>
                <c:pt idx="29657">
                  <c:v>7.6999999999999999E-2</c:v>
                </c:pt>
                <c:pt idx="29658">
                  <c:v>7.8E-2</c:v>
                </c:pt>
                <c:pt idx="29659">
                  <c:v>7.6999999999999999E-2</c:v>
                </c:pt>
                <c:pt idx="29660">
                  <c:v>7.8E-2</c:v>
                </c:pt>
                <c:pt idx="29661">
                  <c:v>7.6999999999999999E-2</c:v>
                </c:pt>
                <c:pt idx="29662">
                  <c:v>7.6999999999999999E-2</c:v>
                </c:pt>
                <c:pt idx="29663">
                  <c:v>7.6999999999999999E-2</c:v>
                </c:pt>
                <c:pt idx="29664">
                  <c:v>7.5999999999999998E-2</c:v>
                </c:pt>
                <c:pt idx="29665">
                  <c:v>7.5999999999999998E-2</c:v>
                </c:pt>
                <c:pt idx="29666">
                  <c:v>7.6999999999999999E-2</c:v>
                </c:pt>
                <c:pt idx="29667">
                  <c:v>7.5999999999999998E-2</c:v>
                </c:pt>
                <c:pt idx="29668">
                  <c:v>7.5999999999999998E-2</c:v>
                </c:pt>
                <c:pt idx="29669">
                  <c:v>7.5999999999999998E-2</c:v>
                </c:pt>
                <c:pt idx="29670">
                  <c:v>7.5999999999999998E-2</c:v>
                </c:pt>
                <c:pt idx="29671">
                  <c:v>7.5999999999999998E-2</c:v>
                </c:pt>
                <c:pt idx="29672">
                  <c:v>7.5999999999999998E-2</c:v>
                </c:pt>
                <c:pt idx="29673">
                  <c:v>7.6999999999999999E-2</c:v>
                </c:pt>
                <c:pt idx="29674">
                  <c:v>7.4999999999999997E-2</c:v>
                </c:pt>
                <c:pt idx="29675">
                  <c:v>7.6999999999999999E-2</c:v>
                </c:pt>
                <c:pt idx="29676">
                  <c:v>7.4999999999999997E-2</c:v>
                </c:pt>
                <c:pt idx="29677">
                  <c:v>7.5999999999999998E-2</c:v>
                </c:pt>
                <c:pt idx="29678">
                  <c:v>7.4999999999999997E-2</c:v>
                </c:pt>
                <c:pt idx="29679">
                  <c:v>7.4999999999999997E-2</c:v>
                </c:pt>
                <c:pt idx="29680">
                  <c:v>7.6999999999999999E-2</c:v>
                </c:pt>
                <c:pt idx="29681">
                  <c:v>7.5999999999999998E-2</c:v>
                </c:pt>
                <c:pt idx="29682">
                  <c:v>7.4999999999999997E-2</c:v>
                </c:pt>
                <c:pt idx="29683">
                  <c:v>7.4999999999999997E-2</c:v>
                </c:pt>
                <c:pt idx="29684">
                  <c:v>7.4999999999999997E-2</c:v>
                </c:pt>
                <c:pt idx="29685">
                  <c:v>7.4999999999999997E-2</c:v>
                </c:pt>
                <c:pt idx="29686">
                  <c:v>7.3999999999999996E-2</c:v>
                </c:pt>
                <c:pt idx="29687">
                  <c:v>7.4999999999999997E-2</c:v>
                </c:pt>
                <c:pt idx="29688">
                  <c:v>7.4999999999999997E-2</c:v>
                </c:pt>
                <c:pt idx="29689">
                  <c:v>7.4999999999999997E-2</c:v>
                </c:pt>
                <c:pt idx="29690">
                  <c:v>7.4999999999999997E-2</c:v>
                </c:pt>
                <c:pt idx="29691">
                  <c:v>7.4999999999999997E-2</c:v>
                </c:pt>
                <c:pt idx="29692">
                  <c:v>7.4999999999999997E-2</c:v>
                </c:pt>
                <c:pt idx="29693">
                  <c:v>7.4999999999999997E-2</c:v>
                </c:pt>
                <c:pt idx="29694">
                  <c:v>7.4999999999999997E-2</c:v>
                </c:pt>
                <c:pt idx="29695">
                  <c:v>7.4999999999999997E-2</c:v>
                </c:pt>
                <c:pt idx="29696">
                  <c:v>7.4999999999999997E-2</c:v>
                </c:pt>
                <c:pt idx="29697">
                  <c:v>7.4999999999999997E-2</c:v>
                </c:pt>
                <c:pt idx="29698">
                  <c:v>7.3999999999999996E-2</c:v>
                </c:pt>
                <c:pt idx="29699">
                  <c:v>7.5999999999999998E-2</c:v>
                </c:pt>
                <c:pt idx="29700">
                  <c:v>7.3999999999999996E-2</c:v>
                </c:pt>
                <c:pt idx="29701">
                  <c:v>7.3999999999999996E-2</c:v>
                </c:pt>
                <c:pt idx="29702">
                  <c:v>7.4999999999999997E-2</c:v>
                </c:pt>
                <c:pt idx="29703">
                  <c:v>7.5999999999999998E-2</c:v>
                </c:pt>
                <c:pt idx="29704">
                  <c:v>7.4999999999999997E-2</c:v>
                </c:pt>
                <c:pt idx="29705">
                  <c:v>7.5999999999999998E-2</c:v>
                </c:pt>
                <c:pt idx="29706">
                  <c:v>7.5999999999999998E-2</c:v>
                </c:pt>
                <c:pt idx="29707">
                  <c:v>7.6999999999999999E-2</c:v>
                </c:pt>
                <c:pt idx="29708">
                  <c:v>7.5999999999999998E-2</c:v>
                </c:pt>
                <c:pt idx="29709">
                  <c:v>7.5999999999999998E-2</c:v>
                </c:pt>
                <c:pt idx="29710">
                  <c:v>7.8E-2</c:v>
                </c:pt>
                <c:pt idx="29711">
                  <c:v>7.6999999999999999E-2</c:v>
                </c:pt>
                <c:pt idx="29712">
                  <c:v>7.6999999999999999E-2</c:v>
                </c:pt>
                <c:pt idx="29713">
                  <c:v>7.6999999999999999E-2</c:v>
                </c:pt>
                <c:pt idx="29714">
                  <c:v>7.6999999999999999E-2</c:v>
                </c:pt>
                <c:pt idx="29715">
                  <c:v>7.8E-2</c:v>
                </c:pt>
                <c:pt idx="29716">
                  <c:v>7.8E-2</c:v>
                </c:pt>
                <c:pt idx="29717">
                  <c:v>7.8E-2</c:v>
                </c:pt>
                <c:pt idx="29718">
                  <c:v>7.8E-2</c:v>
                </c:pt>
                <c:pt idx="29719">
                  <c:v>7.8E-2</c:v>
                </c:pt>
                <c:pt idx="29720">
                  <c:v>7.6999999999999999E-2</c:v>
                </c:pt>
                <c:pt idx="29721">
                  <c:v>7.8E-2</c:v>
                </c:pt>
                <c:pt idx="29722">
                  <c:v>7.9000000000000001E-2</c:v>
                </c:pt>
                <c:pt idx="29723">
                  <c:v>7.8E-2</c:v>
                </c:pt>
                <c:pt idx="29724">
                  <c:v>7.8E-2</c:v>
                </c:pt>
                <c:pt idx="29725">
                  <c:v>7.8E-2</c:v>
                </c:pt>
                <c:pt idx="29726">
                  <c:v>7.9000000000000001E-2</c:v>
                </c:pt>
                <c:pt idx="29727">
                  <c:v>7.8E-2</c:v>
                </c:pt>
                <c:pt idx="29728">
                  <c:v>7.9000000000000001E-2</c:v>
                </c:pt>
                <c:pt idx="29729">
                  <c:v>7.8E-2</c:v>
                </c:pt>
                <c:pt idx="29730">
                  <c:v>7.8E-2</c:v>
                </c:pt>
                <c:pt idx="29731">
                  <c:v>7.8E-2</c:v>
                </c:pt>
                <c:pt idx="29732">
                  <c:v>7.8E-2</c:v>
                </c:pt>
                <c:pt idx="29733">
                  <c:v>7.8E-2</c:v>
                </c:pt>
                <c:pt idx="29734">
                  <c:v>7.9000000000000001E-2</c:v>
                </c:pt>
                <c:pt idx="29735">
                  <c:v>7.9000000000000001E-2</c:v>
                </c:pt>
                <c:pt idx="29736">
                  <c:v>7.8E-2</c:v>
                </c:pt>
                <c:pt idx="29737">
                  <c:v>7.8E-2</c:v>
                </c:pt>
                <c:pt idx="29738">
                  <c:v>7.8E-2</c:v>
                </c:pt>
                <c:pt idx="29739">
                  <c:v>7.9000000000000001E-2</c:v>
                </c:pt>
                <c:pt idx="29740">
                  <c:v>7.9000000000000001E-2</c:v>
                </c:pt>
                <c:pt idx="29741">
                  <c:v>7.8E-2</c:v>
                </c:pt>
                <c:pt idx="29742">
                  <c:v>7.9000000000000001E-2</c:v>
                </c:pt>
                <c:pt idx="29743">
                  <c:v>7.9000000000000001E-2</c:v>
                </c:pt>
                <c:pt idx="29744">
                  <c:v>7.9000000000000001E-2</c:v>
                </c:pt>
                <c:pt idx="29745">
                  <c:v>7.8E-2</c:v>
                </c:pt>
                <c:pt idx="29746">
                  <c:v>7.9000000000000001E-2</c:v>
                </c:pt>
                <c:pt idx="29747">
                  <c:v>7.8E-2</c:v>
                </c:pt>
                <c:pt idx="29748">
                  <c:v>7.9000000000000001E-2</c:v>
                </c:pt>
                <c:pt idx="29749">
                  <c:v>7.9000000000000001E-2</c:v>
                </c:pt>
                <c:pt idx="29750">
                  <c:v>7.8E-2</c:v>
                </c:pt>
                <c:pt idx="29751">
                  <c:v>7.8E-2</c:v>
                </c:pt>
                <c:pt idx="29752">
                  <c:v>7.6999999999999999E-2</c:v>
                </c:pt>
                <c:pt idx="29753">
                  <c:v>7.6999999999999999E-2</c:v>
                </c:pt>
                <c:pt idx="29754">
                  <c:v>7.6999999999999999E-2</c:v>
                </c:pt>
                <c:pt idx="29755">
                  <c:v>7.8E-2</c:v>
                </c:pt>
                <c:pt idx="29756">
                  <c:v>7.8E-2</c:v>
                </c:pt>
                <c:pt idx="29757">
                  <c:v>7.8E-2</c:v>
                </c:pt>
                <c:pt idx="29758">
                  <c:v>7.8E-2</c:v>
                </c:pt>
                <c:pt idx="29759">
                  <c:v>7.8E-2</c:v>
                </c:pt>
                <c:pt idx="29760">
                  <c:v>7.6999999999999999E-2</c:v>
                </c:pt>
                <c:pt idx="29761">
                  <c:v>7.6999999999999999E-2</c:v>
                </c:pt>
                <c:pt idx="29762">
                  <c:v>7.6999999999999999E-2</c:v>
                </c:pt>
                <c:pt idx="29763">
                  <c:v>7.6999999999999999E-2</c:v>
                </c:pt>
                <c:pt idx="29764">
                  <c:v>7.6999999999999999E-2</c:v>
                </c:pt>
                <c:pt idx="29765">
                  <c:v>7.5999999999999998E-2</c:v>
                </c:pt>
                <c:pt idx="29766">
                  <c:v>7.5999999999999998E-2</c:v>
                </c:pt>
                <c:pt idx="29767">
                  <c:v>7.6999999999999999E-2</c:v>
                </c:pt>
                <c:pt idx="29768">
                  <c:v>7.6999999999999999E-2</c:v>
                </c:pt>
                <c:pt idx="29769">
                  <c:v>7.5999999999999998E-2</c:v>
                </c:pt>
                <c:pt idx="29770">
                  <c:v>7.5999999999999998E-2</c:v>
                </c:pt>
                <c:pt idx="29771">
                  <c:v>7.5999999999999998E-2</c:v>
                </c:pt>
                <c:pt idx="29772">
                  <c:v>7.5999999999999998E-2</c:v>
                </c:pt>
                <c:pt idx="29773">
                  <c:v>7.5999999999999998E-2</c:v>
                </c:pt>
                <c:pt idx="29774">
                  <c:v>7.5999999999999998E-2</c:v>
                </c:pt>
                <c:pt idx="29775">
                  <c:v>7.6999999999999999E-2</c:v>
                </c:pt>
                <c:pt idx="29776">
                  <c:v>7.5999999999999998E-2</c:v>
                </c:pt>
                <c:pt idx="29777">
                  <c:v>7.5999999999999998E-2</c:v>
                </c:pt>
                <c:pt idx="29778">
                  <c:v>7.5999999999999998E-2</c:v>
                </c:pt>
                <c:pt idx="29779">
                  <c:v>7.5999999999999998E-2</c:v>
                </c:pt>
                <c:pt idx="29780">
                  <c:v>7.4999999999999997E-2</c:v>
                </c:pt>
                <c:pt idx="29781">
                  <c:v>7.4999999999999997E-2</c:v>
                </c:pt>
                <c:pt idx="29782">
                  <c:v>7.5999999999999998E-2</c:v>
                </c:pt>
                <c:pt idx="29783">
                  <c:v>7.4999999999999997E-2</c:v>
                </c:pt>
                <c:pt idx="29784">
                  <c:v>7.4999999999999997E-2</c:v>
                </c:pt>
                <c:pt idx="29785">
                  <c:v>7.5999999999999998E-2</c:v>
                </c:pt>
                <c:pt idx="29786">
                  <c:v>7.4999999999999997E-2</c:v>
                </c:pt>
                <c:pt idx="29787">
                  <c:v>7.4999999999999997E-2</c:v>
                </c:pt>
                <c:pt idx="29788">
                  <c:v>7.4999999999999997E-2</c:v>
                </c:pt>
                <c:pt idx="29789">
                  <c:v>7.4999999999999997E-2</c:v>
                </c:pt>
                <c:pt idx="29790">
                  <c:v>7.4999999999999997E-2</c:v>
                </c:pt>
                <c:pt idx="29791">
                  <c:v>7.5999999999999998E-2</c:v>
                </c:pt>
                <c:pt idx="29792">
                  <c:v>7.3999999999999996E-2</c:v>
                </c:pt>
                <c:pt idx="29793">
                  <c:v>7.4999999999999997E-2</c:v>
                </c:pt>
                <c:pt idx="29794">
                  <c:v>7.4999999999999997E-2</c:v>
                </c:pt>
                <c:pt idx="29795">
                  <c:v>7.3999999999999996E-2</c:v>
                </c:pt>
                <c:pt idx="29796">
                  <c:v>7.4999999999999997E-2</c:v>
                </c:pt>
                <c:pt idx="29797">
                  <c:v>7.3999999999999996E-2</c:v>
                </c:pt>
                <c:pt idx="29798">
                  <c:v>7.3999999999999996E-2</c:v>
                </c:pt>
                <c:pt idx="29799">
                  <c:v>7.4999999999999997E-2</c:v>
                </c:pt>
                <c:pt idx="29800">
                  <c:v>7.4999999999999997E-2</c:v>
                </c:pt>
                <c:pt idx="29801">
                  <c:v>7.5999999999999998E-2</c:v>
                </c:pt>
                <c:pt idx="29802">
                  <c:v>7.5999999999999998E-2</c:v>
                </c:pt>
                <c:pt idx="29803">
                  <c:v>7.6999999999999999E-2</c:v>
                </c:pt>
                <c:pt idx="29804">
                  <c:v>7.5999999999999998E-2</c:v>
                </c:pt>
                <c:pt idx="29805">
                  <c:v>7.5999999999999998E-2</c:v>
                </c:pt>
                <c:pt idx="29806">
                  <c:v>7.6999999999999999E-2</c:v>
                </c:pt>
                <c:pt idx="29807">
                  <c:v>7.5999999999999998E-2</c:v>
                </c:pt>
                <c:pt idx="29808">
                  <c:v>7.6999999999999999E-2</c:v>
                </c:pt>
                <c:pt idx="29809">
                  <c:v>7.6999999999999999E-2</c:v>
                </c:pt>
                <c:pt idx="29810">
                  <c:v>7.6999999999999999E-2</c:v>
                </c:pt>
                <c:pt idx="29811">
                  <c:v>7.6999999999999999E-2</c:v>
                </c:pt>
                <c:pt idx="29812">
                  <c:v>7.6999999999999999E-2</c:v>
                </c:pt>
                <c:pt idx="29813">
                  <c:v>7.6999999999999999E-2</c:v>
                </c:pt>
                <c:pt idx="29814">
                  <c:v>7.6999999999999999E-2</c:v>
                </c:pt>
                <c:pt idx="29815">
                  <c:v>7.6999999999999999E-2</c:v>
                </c:pt>
                <c:pt idx="29816">
                  <c:v>7.6999999999999999E-2</c:v>
                </c:pt>
                <c:pt idx="29817">
                  <c:v>7.5999999999999998E-2</c:v>
                </c:pt>
                <c:pt idx="29818">
                  <c:v>7.5999999999999998E-2</c:v>
                </c:pt>
                <c:pt idx="29819">
                  <c:v>7.5999999999999998E-2</c:v>
                </c:pt>
                <c:pt idx="29820">
                  <c:v>7.5999999999999998E-2</c:v>
                </c:pt>
                <c:pt idx="29821">
                  <c:v>7.5999999999999998E-2</c:v>
                </c:pt>
                <c:pt idx="29822">
                  <c:v>7.4999999999999997E-2</c:v>
                </c:pt>
                <c:pt idx="29823">
                  <c:v>7.5999999999999998E-2</c:v>
                </c:pt>
                <c:pt idx="29824">
                  <c:v>7.5999999999999998E-2</c:v>
                </c:pt>
                <c:pt idx="29825">
                  <c:v>7.4999999999999997E-2</c:v>
                </c:pt>
                <c:pt idx="29826">
                  <c:v>7.5999999999999998E-2</c:v>
                </c:pt>
                <c:pt idx="29827">
                  <c:v>7.5999999999999998E-2</c:v>
                </c:pt>
                <c:pt idx="29828">
                  <c:v>7.4999999999999997E-2</c:v>
                </c:pt>
                <c:pt idx="29829">
                  <c:v>7.5999999999999998E-2</c:v>
                </c:pt>
                <c:pt idx="29830">
                  <c:v>7.4999999999999997E-2</c:v>
                </c:pt>
                <c:pt idx="29831">
                  <c:v>7.4999999999999997E-2</c:v>
                </c:pt>
                <c:pt idx="29832">
                  <c:v>7.4999999999999997E-2</c:v>
                </c:pt>
                <c:pt idx="29833">
                  <c:v>7.4999999999999997E-2</c:v>
                </c:pt>
                <c:pt idx="29834">
                  <c:v>7.5999999999999998E-2</c:v>
                </c:pt>
                <c:pt idx="29835">
                  <c:v>7.5999999999999998E-2</c:v>
                </c:pt>
                <c:pt idx="29836">
                  <c:v>7.4999999999999997E-2</c:v>
                </c:pt>
                <c:pt idx="29837">
                  <c:v>7.4999999999999997E-2</c:v>
                </c:pt>
                <c:pt idx="29838">
                  <c:v>7.5999999999999998E-2</c:v>
                </c:pt>
                <c:pt idx="29839">
                  <c:v>7.4999999999999997E-2</c:v>
                </c:pt>
                <c:pt idx="29840">
                  <c:v>7.5999999999999998E-2</c:v>
                </c:pt>
                <c:pt idx="29841">
                  <c:v>7.5999999999999998E-2</c:v>
                </c:pt>
                <c:pt idx="29842">
                  <c:v>7.5999999999999998E-2</c:v>
                </c:pt>
                <c:pt idx="29843">
                  <c:v>7.6999999999999999E-2</c:v>
                </c:pt>
                <c:pt idx="29844">
                  <c:v>7.6999999999999999E-2</c:v>
                </c:pt>
                <c:pt idx="29845">
                  <c:v>7.6999999999999999E-2</c:v>
                </c:pt>
                <c:pt idx="29846">
                  <c:v>7.5999999999999998E-2</c:v>
                </c:pt>
                <c:pt idx="29847">
                  <c:v>7.8E-2</c:v>
                </c:pt>
                <c:pt idx="29848">
                  <c:v>7.6999999999999999E-2</c:v>
                </c:pt>
                <c:pt idx="29849">
                  <c:v>7.8E-2</c:v>
                </c:pt>
                <c:pt idx="29850">
                  <c:v>7.8E-2</c:v>
                </c:pt>
                <c:pt idx="29851">
                  <c:v>7.8E-2</c:v>
                </c:pt>
                <c:pt idx="29852">
                  <c:v>7.6999999999999999E-2</c:v>
                </c:pt>
                <c:pt idx="29853">
                  <c:v>7.6999999999999999E-2</c:v>
                </c:pt>
                <c:pt idx="29854">
                  <c:v>7.6999999999999999E-2</c:v>
                </c:pt>
                <c:pt idx="29855">
                  <c:v>7.6999999999999999E-2</c:v>
                </c:pt>
                <c:pt idx="29856">
                  <c:v>7.8E-2</c:v>
                </c:pt>
                <c:pt idx="29857">
                  <c:v>7.6999999999999999E-2</c:v>
                </c:pt>
                <c:pt idx="29858">
                  <c:v>7.6999999999999999E-2</c:v>
                </c:pt>
                <c:pt idx="29859">
                  <c:v>7.6999999999999999E-2</c:v>
                </c:pt>
                <c:pt idx="29860">
                  <c:v>7.8E-2</c:v>
                </c:pt>
                <c:pt idx="29861">
                  <c:v>7.6999999999999999E-2</c:v>
                </c:pt>
                <c:pt idx="29862">
                  <c:v>7.6999999999999999E-2</c:v>
                </c:pt>
                <c:pt idx="29863">
                  <c:v>7.6999999999999999E-2</c:v>
                </c:pt>
                <c:pt idx="29864">
                  <c:v>7.6999999999999999E-2</c:v>
                </c:pt>
                <c:pt idx="29865">
                  <c:v>7.8E-2</c:v>
                </c:pt>
                <c:pt idx="29866">
                  <c:v>7.6999999999999999E-2</c:v>
                </c:pt>
                <c:pt idx="29867">
                  <c:v>7.6999999999999999E-2</c:v>
                </c:pt>
                <c:pt idx="29868">
                  <c:v>7.5999999999999998E-2</c:v>
                </c:pt>
                <c:pt idx="29869">
                  <c:v>7.5999999999999998E-2</c:v>
                </c:pt>
                <c:pt idx="29870">
                  <c:v>7.4999999999999997E-2</c:v>
                </c:pt>
                <c:pt idx="29871">
                  <c:v>7.4999999999999997E-2</c:v>
                </c:pt>
                <c:pt idx="29872">
                  <c:v>7.5999999999999998E-2</c:v>
                </c:pt>
                <c:pt idx="29873">
                  <c:v>7.5999999999999998E-2</c:v>
                </c:pt>
                <c:pt idx="29874">
                  <c:v>7.5999999999999998E-2</c:v>
                </c:pt>
                <c:pt idx="29875">
                  <c:v>7.4999999999999997E-2</c:v>
                </c:pt>
                <c:pt idx="29876">
                  <c:v>7.6999999999999999E-2</c:v>
                </c:pt>
                <c:pt idx="29877">
                  <c:v>7.5999999999999998E-2</c:v>
                </c:pt>
                <c:pt idx="29878">
                  <c:v>7.5999999999999998E-2</c:v>
                </c:pt>
                <c:pt idx="29879">
                  <c:v>7.5999999999999998E-2</c:v>
                </c:pt>
                <c:pt idx="29880">
                  <c:v>7.4999999999999997E-2</c:v>
                </c:pt>
                <c:pt idx="29881">
                  <c:v>7.4999999999999997E-2</c:v>
                </c:pt>
                <c:pt idx="29882">
                  <c:v>7.4999999999999997E-2</c:v>
                </c:pt>
                <c:pt idx="29883">
                  <c:v>7.4999999999999997E-2</c:v>
                </c:pt>
                <c:pt idx="29884">
                  <c:v>7.3999999999999996E-2</c:v>
                </c:pt>
                <c:pt idx="29885">
                  <c:v>7.4999999999999997E-2</c:v>
                </c:pt>
                <c:pt idx="29886">
                  <c:v>7.3999999999999996E-2</c:v>
                </c:pt>
                <c:pt idx="29887">
                  <c:v>7.4999999999999997E-2</c:v>
                </c:pt>
                <c:pt idx="29888">
                  <c:v>7.4999999999999997E-2</c:v>
                </c:pt>
                <c:pt idx="29889">
                  <c:v>7.4999999999999997E-2</c:v>
                </c:pt>
                <c:pt idx="29890">
                  <c:v>7.4999999999999997E-2</c:v>
                </c:pt>
                <c:pt idx="29891">
                  <c:v>7.4999999999999997E-2</c:v>
                </c:pt>
                <c:pt idx="29892">
                  <c:v>7.3999999999999996E-2</c:v>
                </c:pt>
                <c:pt idx="29893">
                  <c:v>7.3999999999999996E-2</c:v>
                </c:pt>
                <c:pt idx="29894">
                  <c:v>7.4999999999999997E-2</c:v>
                </c:pt>
                <c:pt idx="29895">
                  <c:v>7.4999999999999997E-2</c:v>
                </c:pt>
                <c:pt idx="29896">
                  <c:v>7.4999999999999997E-2</c:v>
                </c:pt>
                <c:pt idx="29897">
                  <c:v>7.4999999999999997E-2</c:v>
                </c:pt>
                <c:pt idx="29898">
                  <c:v>7.4999999999999997E-2</c:v>
                </c:pt>
                <c:pt idx="29899">
                  <c:v>7.4999999999999997E-2</c:v>
                </c:pt>
                <c:pt idx="29900">
                  <c:v>7.4999999999999997E-2</c:v>
                </c:pt>
                <c:pt idx="29901">
                  <c:v>7.4999999999999997E-2</c:v>
                </c:pt>
                <c:pt idx="29902">
                  <c:v>7.3999999999999996E-2</c:v>
                </c:pt>
                <c:pt idx="29903">
                  <c:v>7.3999999999999996E-2</c:v>
                </c:pt>
                <c:pt idx="29904">
                  <c:v>7.3999999999999996E-2</c:v>
                </c:pt>
                <c:pt idx="29905">
                  <c:v>7.3999999999999996E-2</c:v>
                </c:pt>
                <c:pt idx="29906">
                  <c:v>7.3999999999999996E-2</c:v>
                </c:pt>
                <c:pt idx="29907">
                  <c:v>7.3999999999999996E-2</c:v>
                </c:pt>
                <c:pt idx="29908">
                  <c:v>7.2999999999999995E-2</c:v>
                </c:pt>
                <c:pt idx="29909">
                  <c:v>7.3999999999999996E-2</c:v>
                </c:pt>
                <c:pt idx="29910">
                  <c:v>7.3999999999999996E-2</c:v>
                </c:pt>
                <c:pt idx="29911">
                  <c:v>7.3999999999999996E-2</c:v>
                </c:pt>
                <c:pt idx="29912">
                  <c:v>7.2999999999999995E-2</c:v>
                </c:pt>
                <c:pt idx="29913">
                  <c:v>7.2999999999999995E-2</c:v>
                </c:pt>
                <c:pt idx="29914">
                  <c:v>7.2999999999999995E-2</c:v>
                </c:pt>
                <c:pt idx="29915">
                  <c:v>7.2999999999999995E-2</c:v>
                </c:pt>
                <c:pt idx="29916">
                  <c:v>7.2999999999999995E-2</c:v>
                </c:pt>
                <c:pt idx="29917">
                  <c:v>7.2999999999999995E-2</c:v>
                </c:pt>
                <c:pt idx="29918">
                  <c:v>7.3999999999999996E-2</c:v>
                </c:pt>
                <c:pt idx="29919">
                  <c:v>7.2999999999999995E-2</c:v>
                </c:pt>
                <c:pt idx="29920">
                  <c:v>7.3999999999999996E-2</c:v>
                </c:pt>
                <c:pt idx="29921">
                  <c:v>7.2999999999999995E-2</c:v>
                </c:pt>
                <c:pt idx="29922">
                  <c:v>7.3999999999999996E-2</c:v>
                </c:pt>
                <c:pt idx="29923">
                  <c:v>7.3999999999999996E-2</c:v>
                </c:pt>
                <c:pt idx="29924">
                  <c:v>7.3999999999999996E-2</c:v>
                </c:pt>
                <c:pt idx="29925">
                  <c:v>7.4999999999999997E-2</c:v>
                </c:pt>
                <c:pt idx="29926">
                  <c:v>7.4999999999999997E-2</c:v>
                </c:pt>
                <c:pt idx="29927">
                  <c:v>7.5999999999999998E-2</c:v>
                </c:pt>
                <c:pt idx="29928">
                  <c:v>7.4999999999999997E-2</c:v>
                </c:pt>
                <c:pt idx="29929">
                  <c:v>7.4999999999999997E-2</c:v>
                </c:pt>
                <c:pt idx="29930">
                  <c:v>7.5999999999999998E-2</c:v>
                </c:pt>
                <c:pt idx="29931">
                  <c:v>7.5999999999999998E-2</c:v>
                </c:pt>
                <c:pt idx="29932">
                  <c:v>7.5999999999999998E-2</c:v>
                </c:pt>
                <c:pt idx="29933">
                  <c:v>7.5999999999999998E-2</c:v>
                </c:pt>
                <c:pt idx="29934">
                  <c:v>7.6999999999999999E-2</c:v>
                </c:pt>
                <c:pt idx="29935">
                  <c:v>7.6999999999999999E-2</c:v>
                </c:pt>
                <c:pt idx="29936">
                  <c:v>7.6999999999999999E-2</c:v>
                </c:pt>
                <c:pt idx="29937">
                  <c:v>7.5999999999999998E-2</c:v>
                </c:pt>
                <c:pt idx="29938">
                  <c:v>7.5999999999999998E-2</c:v>
                </c:pt>
                <c:pt idx="29939">
                  <c:v>7.8E-2</c:v>
                </c:pt>
                <c:pt idx="29940">
                  <c:v>7.8E-2</c:v>
                </c:pt>
                <c:pt idx="29941">
                  <c:v>7.6999999999999999E-2</c:v>
                </c:pt>
                <c:pt idx="29942">
                  <c:v>7.6999999999999999E-2</c:v>
                </c:pt>
                <c:pt idx="29943">
                  <c:v>7.6999999999999999E-2</c:v>
                </c:pt>
                <c:pt idx="29944">
                  <c:v>7.8E-2</c:v>
                </c:pt>
                <c:pt idx="29945">
                  <c:v>7.6999999999999999E-2</c:v>
                </c:pt>
                <c:pt idx="29946">
                  <c:v>7.6999999999999999E-2</c:v>
                </c:pt>
                <c:pt idx="29947">
                  <c:v>7.6999999999999999E-2</c:v>
                </c:pt>
                <c:pt idx="29948">
                  <c:v>7.6999999999999999E-2</c:v>
                </c:pt>
                <c:pt idx="29949">
                  <c:v>7.6999999999999999E-2</c:v>
                </c:pt>
                <c:pt idx="29950">
                  <c:v>7.8E-2</c:v>
                </c:pt>
                <c:pt idx="29951">
                  <c:v>7.6999999999999999E-2</c:v>
                </c:pt>
                <c:pt idx="29952">
                  <c:v>7.8E-2</c:v>
                </c:pt>
                <c:pt idx="29953">
                  <c:v>7.8E-2</c:v>
                </c:pt>
                <c:pt idx="29954">
                  <c:v>7.6999999999999999E-2</c:v>
                </c:pt>
                <c:pt idx="29955">
                  <c:v>7.6999999999999999E-2</c:v>
                </c:pt>
                <c:pt idx="29956">
                  <c:v>7.8E-2</c:v>
                </c:pt>
                <c:pt idx="29957">
                  <c:v>7.6999999999999999E-2</c:v>
                </c:pt>
                <c:pt idx="29958">
                  <c:v>7.6999999999999999E-2</c:v>
                </c:pt>
                <c:pt idx="29959">
                  <c:v>7.8E-2</c:v>
                </c:pt>
                <c:pt idx="29960">
                  <c:v>7.6999999999999999E-2</c:v>
                </c:pt>
                <c:pt idx="29961">
                  <c:v>7.6999999999999999E-2</c:v>
                </c:pt>
                <c:pt idx="29962">
                  <c:v>7.6999999999999999E-2</c:v>
                </c:pt>
                <c:pt idx="29963">
                  <c:v>7.8E-2</c:v>
                </c:pt>
                <c:pt idx="29964">
                  <c:v>7.6999999999999999E-2</c:v>
                </c:pt>
                <c:pt idx="29965">
                  <c:v>7.8E-2</c:v>
                </c:pt>
                <c:pt idx="29966">
                  <c:v>7.8E-2</c:v>
                </c:pt>
                <c:pt idx="29967">
                  <c:v>7.8E-2</c:v>
                </c:pt>
                <c:pt idx="29968">
                  <c:v>7.8E-2</c:v>
                </c:pt>
                <c:pt idx="29969">
                  <c:v>7.8E-2</c:v>
                </c:pt>
                <c:pt idx="29970">
                  <c:v>7.6999999999999999E-2</c:v>
                </c:pt>
                <c:pt idx="29971">
                  <c:v>7.8E-2</c:v>
                </c:pt>
                <c:pt idx="29972">
                  <c:v>7.6999999999999999E-2</c:v>
                </c:pt>
                <c:pt idx="29973">
                  <c:v>7.8E-2</c:v>
                </c:pt>
                <c:pt idx="29974">
                  <c:v>7.6999999999999999E-2</c:v>
                </c:pt>
                <c:pt idx="29975">
                  <c:v>7.6999999999999999E-2</c:v>
                </c:pt>
                <c:pt idx="29976">
                  <c:v>7.9000000000000001E-2</c:v>
                </c:pt>
                <c:pt idx="29977">
                  <c:v>7.8E-2</c:v>
                </c:pt>
                <c:pt idx="29978">
                  <c:v>7.6999999999999999E-2</c:v>
                </c:pt>
                <c:pt idx="29979">
                  <c:v>7.8E-2</c:v>
                </c:pt>
                <c:pt idx="29980">
                  <c:v>7.6999999999999999E-2</c:v>
                </c:pt>
                <c:pt idx="29981">
                  <c:v>7.5999999999999998E-2</c:v>
                </c:pt>
                <c:pt idx="29982">
                  <c:v>7.6999999999999999E-2</c:v>
                </c:pt>
                <c:pt idx="29983">
                  <c:v>7.6999999999999999E-2</c:v>
                </c:pt>
                <c:pt idx="29984">
                  <c:v>7.6999999999999999E-2</c:v>
                </c:pt>
                <c:pt idx="29985">
                  <c:v>7.5999999999999998E-2</c:v>
                </c:pt>
                <c:pt idx="29986">
                  <c:v>7.6999999999999999E-2</c:v>
                </c:pt>
                <c:pt idx="29987">
                  <c:v>7.5999999999999998E-2</c:v>
                </c:pt>
                <c:pt idx="29988">
                  <c:v>7.5999999999999998E-2</c:v>
                </c:pt>
                <c:pt idx="29989">
                  <c:v>7.5999999999999998E-2</c:v>
                </c:pt>
                <c:pt idx="29990">
                  <c:v>7.5999999999999998E-2</c:v>
                </c:pt>
                <c:pt idx="29991">
                  <c:v>7.5999999999999998E-2</c:v>
                </c:pt>
                <c:pt idx="29992">
                  <c:v>7.4999999999999997E-2</c:v>
                </c:pt>
                <c:pt idx="29993">
                  <c:v>7.4999999999999997E-2</c:v>
                </c:pt>
                <c:pt idx="29994">
                  <c:v>7.4999999999999997E-2</c:v>
                </c:pt>
                <c:pt idx="29995">
                  <c:v>7.4999999999999997E-2</c:v>
                </c:pt>
                <c:pt idx="29996">
                  <c:v>7.5999999999999998E-2</c:v>
                </c:pt>
                <c:pt idx="29997">
                  <c:v>7.4999999999999997E-2</c:v>
                </c:pt>
                <c:pt idx="29998">
                  <c:v>7.4999999999999997E-2</c:v>
                </c:pt>
                <c:pt idx="29999">
                  <c:v>7.4999999999999997E-2</c:v>
                </c:pt>
                <c:pt idx="30000">
                  <c:v>7.4999999999999997E-2</c:v>
                </c:pt>
                <c:pt idx="30001">
                  <c:v>7.4999999999999997E-2</c:v>
                </c:pt>
                <c:pt idx="30002">
                  <c:v>7.4999999999999997E-2</c:v>
                </c:pt>
                <c:pt idx="30003">
                  <c:v>7.4999999999999997E-2</c:v>
                </c:pt>
                <c:pt idx="30004">
                  <c:v>7.4999999999999997E-2</c:v>
                </c:pt>
                <c:pt idx="30005">
                  <c:v>7.4999999999999997E-2</c:v>
                </c:pt>
                <c:pt idx="30006">
                  <c:v>7.4999999999999997E-2</c:v>
                </c:pt>
                <c:pt idx="30007">
                  <c:v>7.4999999999999997E-2</c:v>
                </c:pt>
                <c:pt idx="30008">
                  <c:v>7.4999999999999997E-2</c:v>
                </c:pt>
                <c:pt idx="30009">
                  <c:v>7.4999999999999997E-2</c:v>
                </c:pt>
                <c:pt idx="30010">
                  <c:v>7.4999999999999997E-2</c:v>
                </c:pt>
                <c:pt idx="30011">
                  <c:v>7.3999999999999996E-2</c:v>
                </c:pt>
                <c:pt idx="30012">
                  <c:v>7.4999999999999997E-2</c:v>
                </c:pt>
                <c:pt idx="30013">
                  <c:v>7.4999999999999997E-2</c:v>
                </c:pt>
                <c:pt idx="30014">
                  <c:v>7.3999999999999996E-2</c:v>
                </c:pt>
                <c:pt idx="30015">
                  <c:v>7.3999999999999996E-2</c:v>
                </c:pt>
                <c:pt idx="30016">
                  <c:v>7.4999999999999997E-2</c:v>
                </c:pt>
                <c:pt idx="30017">
                  <c:v>7.3999999999999996E-2</c:v>
                </c:pt>
                <c:pt idx="30018">
                  <c:v>7.3999999999999996E-2</c:v>
                </c:pt>
                <c:pt idx="30019">
                  <c:v>7.3999999999999996E-2</c:v>
                </c:pt>
                <c:pt idx="30020">
                  <c:v>7.3999999999999996E-2</c:v>
                </c:pt>
                <c:pt idx="30021">
                  <c:v>7.3999999999999996E-2</c:v>
                </c:pt>
                <c:pt idx="30022">
                  <c:v>7.3999999999999996E-2</c:v>
                </c:pt>
                <c:pt idx="30023">
                  <c:v>7.2999999999999995E-2</c:v>
                </c:pt>
                <c:pt idx="30024">
                  <c:v>7.3999999999999996E-2</c:v>
                </c:pt>
                <c:pt idx="30025">
                  <c:v>7.3999999999999996E-2</c:v>
                </c:pt>
                <c:pt idx="30026">
                  <c:v>7.3999999999999996E-2</c:v>
                </c:pt>
                <c:pt idx="30027">
                  <c:v>7.3999999999999996E-2</c:v>
                </c:pt>
                <c:pt idx="30028">
                  <c:v>7.3999999999999996E-2</c:v>
                </c:pt>
                <c:pt idx="30029">
                  <c:v>7.4999999999999997E-2</c:v>
                </c:pt>
                <c:pt idx="30030">
                  <c:v>7.2999999999999995E-2</c:v>
                </c:pt>
                <c:pt idx="30031">
                  <c:v>7.2999999999999995E-2</c:v>
                </c:pt>
                <c:pt idx="30032">
                  <c:v>7.3999999999999996E-2</c:v>
                </c:pt>
                <c:pt idx="30033">
                  <c:v>7.4999999999999997E-2</c:v>
                </c:pt>
                <c:pt idx="30034">
                  <c:v>7.3999999999999996E-2</c:v>
                </c:pt>
                <c:pt idx="30035">
                  <c:v>7.2999999999999995E-2</c:v>
                </c:pt>
                <c:pt idx="30036">
                  <c:v>7.2999999999999995E-2</c:v>
                </c:pt>
                <c:pt idx="30037">
                  <c:v>7.2999999999999995E-2</c:v>
                </c:pt>
                <c:pt idx="30038">
                  <c:v>7.2999999999999995E-2</c:v>
                </c:pt>
                <c:pt idx="30039">
                  <c:v>7.2999999999999995E-2</c:v>
                </c:pt>
                <c:pt idx="30040">
                  <c:v>7.2999999999999995E-2</c:v>
                </c:pt>
                <c:pt idx="30041">
                  <c:v>7.3999999999999996E-2</c:v>
                </c:pt>
                <c:pt idx="30042">
                  <c:v>7.2999999999999995E-2</c:v>
                </c:pt>
                <c:pt idx="30043">
                  <c:v>7.3999999999999996E-2</c:v>
                </c:pt>
                <c:pt idx="30044">
                  <c:v>7.2999999999999995E-2</c:v>
                </c:pt>
                <c:pt idx="30045">
                  <c:v>7.2999999999999995E-2</c:v>
                </c:pt>
                <c:pt idx="30046">
                  <c:v>7.3999999999999996E-2</c:v>
                </c:pt>
                <c:pt idx="30047">
                  <c:v>7.4999999999999997E-2</c:v>
                </c:pt>
                <c:pt idx="30048">
                  <c:v>7.3999999999999996E-2</c:v>
                </c:pt>
                <c:pt idx="30049">
                  <c:v>7.3999999999999996E-2</c:v>
                </c:pt>
                <c:pt idx="30050">
                  <c:v>7.4999999999999997E-2</c:v>
                </c:pt>
                <c:pt idx="30051">
                  <c:v>7.5999999999999998E-2</c:v>
                </c:pt>
                <c:pt idx="30052">
                  <c:v>7.5999999999999998E-2</c:v>
                </c:pt>
                <c:pt idx="30053">
                  <c:v>7.5999999999999998E-2</c:v>
                </c:pt>
                <c:pt idx="30054">
                  <c:v>7.5999999999999998E-2</c:v>
                </c:pt>
                <c:pt idx="30055">
                  <c:v>7.4999999999999997E-2</c:v>
                </c:pt>
                <c:pt idx="30056">
                  <c:v>7.4999999999999997E-2</c:v>
                </c:pt>
                <c:pt idx="30057">
                  <c:v>7.5999999999999998E-2</c:v>
                </c:pt>
                <c:pt idx="30058">
                  <c:v>7.5999999999999998E-2</c:v>
                </c:pt>
                <c:pt idx="30059">
                  <c:v>7.5999999999999998E-2</c:v>
                </c:pt>
                <c:pt idx="30060">
                  <c:v>7.5999999999999998E-2</c:v>
                </c:pt>
                <c:pt idx="30061">
                  <c:v>7.4999999999999997E-2</c:v>
                </c:pt>
                <c:pt idx="30062">
                  <c:v>7.5999999999999998E-2</c:v>
                </c:pt>
                <c:pt idx="30063">
                  <c:v>7.5999999999999998E-2</c:v>
                </c:pt>
                <c:pt idx="30064">
                  <c:v>7.4999999999999997E-2</c:v>
                </c:pt>
                <c:pt idx="30065">
                  <c:v>7.5999999999999998E-2</c:v>
                </c:pt>
                <c:pt idx="30066">
                  <c:v>7.5999999999999998E-2</c:v>
                </c:pt>
                <c:pt idx="30067">
                  <c:v>7.4999999999999997E-2</c:v>
                </c:pt>
                <c:pt idx="30068">
                  <c:v>7.4999999999999997E-2</c:v>
                </c:pt>
                <c:pt idx="30069">
                  <c:v>7.4999999999999997E-2</c:v>
                </c:pt>
                <c:pt idx="30070">
                  <c:v>7.4999999999999997E-2</c:v>
                </c:pt>
                <c:pt idx="30071">
                  <c:v>7.4999999999999997E-2</c:v>
                </c:pt>
                <c:pt idx="30072">
                  <c:v>7.4999999999999997E-2</c:v>
                </c:pt>
                <c:pt idx="30073">
                  <c:v>7.3999999999999996E-2</c:v>
                </c:pt>
                <c:pt idx="30074">
                  <c:v>7.3999999999999996E-2</c:v>
                </c:pt>
                <c:pt idx="30075">
                  <c:v>7.4999999999999997E-2</c:v>
                </c:pt>
                <c:pt idx="30076">
                  <c:v>7.3999999999999996E-2</c:v>
                </c:pt>
                <c:pt idx="30077">
                  <c:v>7.3999999999999996E-2</c:v>
                </c:pt>
                <c:pt idx="30078">
                  <c:v>7.3999999999999996E-2</c:v>
                </c:pt>
                <c:pt idx="30079">
                  <c:v>7.2999999999999995E-2</c:v>
                </c:pt>
                <c:pt idx="30080">
                  <c:v>7.3999999999999996E-2</c:v>
                </c:pt>
                <c:pt idx="30081">
                  <c:v>7.4999999999999997E-2</c:v>
                </c:pt>
                <c:pt idx="30082">
                  <c:v>7.5999999999999998E-2</c:v>
                </c:pt>
                <c:pt idx="30083">
                  <c:v>7.4999999999999997E-2</c:v>
                </c:pt>
                <c:pt idx="30084">
                  <c:v>7.4999999999999997E-2</c:v>
                </c:pt>
                <c:pt idx="30085">
                  <c:v>7.5999999999999998E-2</c:v>
                </c:pt>
                <c:pt idx="30086">
                  <c:v>7.6999999999999999E-2</c:v>
                </c:pt>
                <c:pt idx="30087">
                  <c:v>7.5999999999999998E-2</c:v>
                </c:pt>
                <c:pt idx="30088">
                  <c:v>7.5999999999999998E-2</c:v>
                </c:pt>
                <c:pt idx="30089">
                  <c:v>7.6999999999999999E-2</c:v>
                </c:pt>
                <c:pt idx="30090">
                  <c:v>7.6999999999999999E-2</c:v>
                </c:pt>
                <c:pt idx="30091">
                  <c:v>7.6999999999999999E-2</c:v>
                </c:pt>
                <c:pt idx="30092">
                  <c:v>7.8E-2</c:v>
                </c:pt>
                <c:pt idx="30093">
                  <c:v>7.6999999999999999E-2</c:v>
                </c:pt>
                <c:pt idx="30094">
                  <c:v>7.6999999999999999E-2</c:v>
                </c:pt>
                <c:pt idx="30095">
                  <c:v>7.6999999999999999E-2</c:v>
                </c:pt>
                <c:pt idx="30096">
                  <c:v>7.6999999999999999E-2</c:v>
                </c:pt>
                <c:pt idx="30097">
                  <c:v>7.6999999999999999E-2</c:v>
                </c:pt>
                <c:pt idx="30098">
                  <c:v>7.6999999999999999E-2</c:v>
                </c:pt>
                <c:pt idx="30099">
                  <c:v>7.6999999999999999E-2</c:v>
                </c:pt>
                <c:pt idx="30100">
                  <c:v>7.5999999999999998E-2</c:v>
                </c:pt>
                <c:pt idx="30101">
                  <c:v>7.6999999999999999E-2</c:v>
                </c:pt>
                <c:pt idx="30102">
                  <c:v>7.6999999999999999E-2</c:v>
                </c:pt>
                <c:pt idx="30103">
                  <c:v>7.6999999999999999E-2</c:v>
                </c:pt>
                <c:pt idx="30104">
                  <c:v>7.6999999999999999E-2</c:v>
                </c:pt>
                <c:pt idx="30105">
                  <c:v>7.5999999999999998E-2</c:v>
                </c:pt>
                <c:pt idx="30106">
                  <c:v>7.5999999999999998E-2</c:v>
                </c:pt>
                <c:pt idx="30107">
                  <c:v>7.5999999999999998E-2</c:v>
                </c:pt>
                <c:pt idx="30108">
                  <c:v>7.6999999999999999E-2</c:v>
                </c:pt>
                <c:pt idx="30109">
                  <c:v>7.5999999999999998E-2</c:v>
                </c:pt>
                <c:pt idx="30110">
                  <c:v>7.5999999999999998E-2</c:v>
                </c:pt>
                <c:pt idx="30111">
                  <c:v>7.5999999999999998E-2</c:v>
                </c:pt>
                <c:pt idx="30112">
                  <c:v>7.4999999999999997E-2</c:v>
                </c:pt>
                <c:pt idx="30113">
                  <c:v>7.4999999999999997E-2</c:v>
                </c:pt>
                <c:pt idx="30114">
                  <c:v>7.4999999999999997E-2</c:v>
                </c:pt>
                <c:pt idx="30115">
                  <c:v>7.5999999999999998E-2</c:v>
                </c:pt>
                <c:pt idx="30116">
                  <c:v>7.5999999999999998E-2</c:v>
                </c:pt>
                <c:pt idx="30117">
                  <c:v>7.5999999999999998E-2</c:v>
                </c:pt>
                <c:pt idx="30118">
                  <c:v>7.5999999999999998E-2</c:v>
                </c:pt>
                <c:pt idx="30119">
                  <c:v>7.4999999999999997E-2</c:v>
                </c:pt>
                <c:pt idx="30120">
                  <c:v>7.4999999999999997E-2</c:v>
                </c:pt>
                <c:pt idx="30121">
                  <c:v>7.4999999999999997E-2</c:v>
                </c:pt>
                <c:pt idx="30122">
                  <c:v>7.4999999999999997E-2</c:v>
                </c:pt>
                <c:pt idx="30123">
                  <c:v>7.4999999999999997E-2</c:v>
                </c:pt>
                <c:pt idx="30124">
                  <c:v>7.4999999999999997E-2</c:v>
                </c:pt>
                <c:pt idx="30125">
                  <c:v>7.5999999999999998E-2</c:v>
                </c:pt>
                <c:pt idx="30126">
                  <c:v>7.5999999999999998E-2</c:v>
                </c:pt>
                <c:pt idx="30127">
                  <c:v>7.5999999999999998E-2</c:v>
                </c:pt>
                <c:pt idx="30128">
                  <c:v>7.6999999999999999E-2</c:v>
                </c:pt>
                <c:pt idx="30129">
                  <c:v>7.6999999999999999E-2</c:v>
                </c:pt>
                <c:pt idx="30130">
                  <c:v>7.8E-2</c:v>
                </c:pt>
                <c:pt idx="30131">
                  <c:v>7.6999999999999999E-2</c:v>
                </c:pt>
                <c:pt idx="30132">
                  <c:v>7.6999999999999999E-2</c:v>
                </c:pt>
                <c:pt idx="30133">
                  <c:v>7.6999999999999999E-2</c:v>
                </c:pt>
                <c:pt idx="30134">
                  <c:v>7.6999999999999999E-2</c:v>
                </c:pt>
                <c:pt idx="30135">
                  <c:v>7.6999999999999999E-2</c:v>
                </c:pt>
                <c:pt idx="30136">
                  <c:v>7.6999999999999999E-2</c:v>
                </c:pt>
                <c:pt idx="30137">
                  <c:v>7.6999999999999999E-2</c:v>
                </c:pt>
                <c:pt idx="30138">
                  <c:v>7.6999999999999999E-2</c:v>
                </c:pt>
                <c:pt idx="30139">
                  <c:v>7.5999999999999998E-2</c:v>
                </c:pt>
                <c:pt idx="30140">
                  <c:v>7.5999999999999998E-2</c:v>
                </c:pt>
                <c:pt idx="30141">
                  <c:v>7.6999999999999999E-2</c:v>
                </c:pt>
                <c:pt idx="30142">
                  <c:v>7.5999999999999998E-2</c:v>
                </c:pt>
                <c:pt idx="30143">
                  <c:v>7.6999999999999999E-2</c:v>
                </c:pt>
                <c:pt idx="30144">
                  <c:v>7.6999999999999999E-2</c:v>
                </c:pt>
                <c:pt idx="30145">
                  <c:v>7.5999999999999998E-2</c:v>
                </c:pt>
                <c:pt idx="30146">
                  <c:v>7.5999999999999998E-2</c:v>
                </c:pt>
                <c:pt idx="30147">
                  <c:v>7.5999999999999998E-2</c:v>
                </c:pt>
                <c:pt idx="30148">
                  <c:v>7.5999999999999998E-2</c:v>
                </c:pt>
                <c:pt idx="30149">
                  <c:v>7.5999999999999998E-2</c:v>
                </c:pt>
                <c:pt idx="30150">
                  <c:v>7.4999999999999997E-2</c:v>
                </c:pt>
                <c:pt idx="30151">
                  <c:v>7.5999999999999998E-2</c:v>
                </c:pt>
                <c:pt idx="30152">
                  <c:v>7.4999999999999997E-2</c:v>
                </c:pt>
                <c:pt idx="30153">
                  <c:v>7.5999999999999998E-2</c:v>
                </c:pt>
                <c:pt idx="30154">
                  <c:v>7.6999999999999999E-2</c:v>
                </c:pt>
                <c:pt idx="30155">
                  <c:v>7.4999999999999997E-2</c:v>
                </c:pt>
                <c:pt idx="30156">
                  <c:v>7.5999999999999998E-2</c:v>
                </c:pt>
                <c:pt idx="30157">
                  <c:v>7.5999999999999998E-2</c:v>
                </c:pt>
                <c:pt idx="30158">
                  <c:v>7.4999999999999997E-2</c:v>
                </c:pt>
                <c:pt idx="30159">
                  <c:v>7.5999999999999998E-2</c:v>
                </c:pt>
                <c:pt idx="30160">
                  <c:v>7.4999999999999997E-2</c:v>
                </c:pt>
                <c:pt idx="30161">
                  <c:v>7.5999999999999998E-2</c:v>
                </c:pt>
                <c:pt idx="30162">
                  <c:v>7.4999999999999997E-2</c:v>
                </c:pt>
                <c:pt idx="30163">
                  <c:v>7.4999999999999997E-2</c:v>
                </c:pt>
                <c:pt idx="30164">
                  <c:v>7.4999999999999997E-2</c:v>
                </c:pt>
                <c:pt idx="30165">
                  <c:v>7.4999999999999997E-2</c:v>
                </c:pt>
                <c:pt idx="30166">
                  <c:v>7.4999999999999997E-2</c:v>
                </c:pt>
                <c:pt idx="30167">
                  <c:v>7.4999999999999997E-2</c:v>
                </c:pt>
                <c:pt idx="30168">
                  <c:v>7.4999999999999997E-2</c:v>
                </c:pt>
                <c:pt idx="30169">
                  <c:v>7.4999999999999997E-2</c:v>
                </c:pt>
                <c:pt idx="30170">
                  <c:v>7.4999999999999997E-2</c:v>
                </c:pt>
                <c:pt idx="30171">
                  <c:v>7.4999999999999997E-2</c:v>
                </c:pt>
                <c:pt idx="30172">
                  <c:v>7.4999999999999997E-2</c:v>
                </c:pt>
                <c:pt idx="30173">
                  <c:v>7.4999999999999997E-2</c:v>
                </c:pt>
                <c:pt idx="30174">
                  <c:v>7.4999999999999997E-2</c:v>
                </c:pt>
                <c:pt idx="30175">
                  <c:v>7.2999999999999995E-2</c:v>
                </c:pt>
                <c:pt idx="30176">
                  <c:v>7.4999999999999997E-2</c:v>
                </c:pt>
                <c:pt idx="30177">
                  <c:v>7.3999999999999996E-2</c:v>
                </c:pt>
                <c:pt idx="30178">
                  <c:v>7.3999999999999996E-2</c:v>
                </c:pt>
                <c:pt idx="30179">
                  <c:v>7.3999999999999996E-2</c:v>
                </c:pt>
                <c:pt idx="30180">
                  <c:v>7.3999999999999996E-2</c:v>
                </c:pt>
                <c:pt idx="30181">
                  <c:v>7.4999999999999997E-2</c:v>
                </c:pt>
                <c:pt idx="30182">
                  <c:v>7.3999999999999996E-2</c:v>
                </c:pt>
                <c:pt idx="30183">
                  <c:v>7.2999999999999995E-2</c:v>
                </c:pt>
                <c:pt idx="30184">
                  <c:v>7.3999999999999996E-2</c:v>
                </c:pt>
                <c:pt idx="30185">
                  <c:v>7.3999999999999996E-2</c:v>
                </c:pt>
                <c:pt idx="30186">
                  <c:v>7.2999999999999995E-2</c:v>
                </c:pt>
                <c:pt idx="30187">
                  <c:v>7.2999999999999995E-2</c:v>
                </c:pt>
                <c:pt idx="30188">
                  <c:v>7.2999999999999995E-2</c:v>
                </c:pt>
                <c:pt idx="30189">
                  <c:v>7.3999999999999996E-2</c:v>
                </c:pt>
                <c:pt idx="30190">
                  <c:v>7.2999999999999995E-2</c:v>
                </c:pt>
                <c:pt idx="30191">
                  <c:v>7.2999999999999995E-2</c:v>
                </c:pt>
                <c:pt idx="30192">
                  <c:v>7.3999999999999996E-2</c:v>
                </c:pt>
                <c:pt idx="30193">
                  <c:v>7.2999999999999995E-2</c:v>
                </c:pt>
                <c:pt idx="30194">
                  <c:v>7.3999999999999996E-2</c:v>
                </c:pt>
                <c:pt idx="30195">
                  <c:v>7.3999999999999996E-2</c:v>
                </c:pt>
                <c:pt idx="30196">
                  <c:v>7.4999999999999997E-2</c:v>
                </c:pt>
                <c:pt idx="30197">
                  <c:v>7.5999999999999998E-2</c:v>
                </c:pt>
                <c:pt idx="30198">
                  <c:v>7.5999999999999998E-2</c:v>
                </c:pt>
                <c:pt idx="30199">
                  <c:v>7.5999999999999998E-2</c:v>
                </c:pt>
                <c:pt idx="30200">
                  <c:v>7.6999999999999999E-2</c:v>
                </c:pt>
                <c:pt idx="30201">
                  <c:v>7.5999999999999998E-2</c:v>
                </c:pt>
                <c:pt idx="30202">
                  <c:v>7.5999999999999998E-2</c:v>
                </c:pt>
                <c:pt idx="30203">
                  <c:v>7.5999999999999998E-2</c:v>
                </c:pt>
                <c:pt idx="30204">
                  <c:v>7.4999999999999997E-2</c:v>
                </c:pt>
                <c:pt idx="30205">
                  <c:v>7.5999999999999998E-2</c:v>
                </c:pt>
                <c:pt idx="30206">
                  <c:v>7.4999999999999997E-2</c:v>
                </c:pt>
                <c:pt idx="30207">
                  <c:v>7.4999999999999997E-2</c:v>
                </c:pt>
                <c:pt idx="30208">
                  <c:v>7.4999999999999997E-2</c:v>
                </c:pt>
                <c:pt idx="30209">
                  <c:v>7.4999999999999997E-2</c:v>
                </c:pt>
                <c:pt idx="30210">
                  <c:v>7.3999999999999996E-2</c:v>
                </c:pt>
                <c:pt idx="30211">
                  <c:v>7.4999999999999997E-2</c:v>
                </c:pt>
                <c:pt idx="30212">
                  <c:v>7.3999999999999996E-2</c:v>
                </c:pt>
                <c:pt idx="30213">
                  <c:v>7.4999999999999997E-2</c:v>
                </c:pt>
                <c:pt idx="30214">
                  <c:v>7.3999999999999996E-2</c:v>
                </c:pt>
                <c:pt idx="30215">
                  <c:v>7.3999999999999996E-2</c:v>
                </c:pt>
                <c:pt idx="30216">
                  <c:v>7.4999999999999997E-2</c:v>
                </c:pt>
                <c:pt idx="30217">
                  <c:v>7.3999999999999996E-2</c:v>
                </c:pt>
                <c:pt idx="30218">
                  <c:v>7.3999999999999996E-2</c:v>
                </c:pt>
                <c:pt idx="30219">
                  <c:v>7.4999999999999997E-2</c:v>
                </c:pt>
                <c:pt idx="30220">
                  <c:v>7.4999999999999997E-2</c:v>
                </c:pt>
                <c:pt idx="30221">
                  <c:v>7.4999999999999997E-2</c:v>
                </c:pt>
                <c:pt idx="30222">
                  <c:v>7.3999999999999996E-2</c:v>
                </c:pt>
                <c:pt idx="30223">
                  <c:v>7.3999999999999996E-2</c:v>
                </c:pt>
                <c:pt idx="30224">
                  <c:v>7.2999999999999995E-2</c:v>
                </c:pt>
                <c:pt idx="30225">
                  <c:v>7.3999999999999996E-2</c:v>
                </c:pt>
                <c:pt idx="30226">
                  <c:v>7.3999999999999996E-2</c:v>
                </c:pt>
                <c:pt idx="30227">
                  <c:v>7.2999999999999995E-2</c:v>
                </c:pt>
                <c:pt idx="30228">
                  <c:v>7.2999999999999995E-2</c:v>
                </c:pt>
                <c:pt idx="30229">
                  <c:v>7.2999999999999995E-2</c:v>
                </c:pt>
                <c:pt idx="30230">
                  <c:v>7.2999999999999995E-2</c:v>
                </c:pt>
                <c:pt idx="30231">
                  <c:v>7.1999999999999995E-2</c:v>
                </c:pt>
                <c:pt idx="30232">
                  <c:v>7.2999999999999995E-2</c:v>
                </c:pt>
                <c:pt idx="30233">
                  <c:v>7.2999999999999995E-2</c:v>
                </c:pt>
                <c:pt idx="30234">
                  <c:v>7.1999999999999995E-2</c:v>
                </c:pt>
                <c:pt idx="30235">
                  <c:v>7.1999999999999995E-2</c:v>
                </c:pt>
                <c:pt idx="30236">
                  <c:v>7.1999999999999995E-2</c:v>
                </c:pt>
                <c:pt idx="30237">
                  <c:v>7.2999999999999995E-2</c:v>
                </c:pt>
                <c:pt idx="30238">
                  <c:v>7.1999999999999995E-2</c:v>
                </c:pt>
                <c:pt idx="30239">
                  <c:v>7.2999999999999995E-2</c:v>
                </c:pt>
                <c:pt idx="30240">
                  <c:v>7.2999999999999995E-2</c:v>
                </c:pt>
                <c:pt idx="30241">
                  <c:v>7.2999999999999995E-2</c:v>
                </c:pt>
                <c:pt idx="30242">
                  <c:v>7.3999999999999996E-2</c:v>
                </c:pt>
                <c:pt idx="30243">
                  <c:v>7.2999999999999995E-2</c:v>
                </c:pt>
                <c:pt idx="30244">
                  <c:v>7.3999999999999996E-2</c:v>
                </c:pt>
                <c:pt idx="30245">
                  <c:v>7.2999999999999995E-2</c:v>
                </c:pt>
                <c:pt idx="30246">
                  <c:v>7.1999999999999995E-2</c:v>
                </c:pt>
                <c:pt idx="30247">
                  <c:v>7.4999999999999997E-2</c:v>
                </c:pt>
                <c:pt idx="30248">
                  <c:v>7.3999999999999996E-2</c:v>
                </c:pt>
                <c:pt idx="30249">
                  <c:v>7.4999999999999997E-2</c:v>
                </c:pt>
                <c:pt idx="30250">
                  <c:v>7.3999999999999996E-2</c:v>
                </c:pt>
                <c:pt idx="30251">
                  <c:v>7.3999999999999996E-2</c:v>
                </c:pt>
                <c:pt idx="30252">
                  <c:v>7.3999999999999996E-2</c:v>
                </c:pt>
                <c:pt idx="30253">
                  <c:v>7.3999999999999996E-2</c:v>
                </c:pt>
                <c:pt idx="30254">
                  <c:v>7.3999999999999996E-2</c:v>
                </c:pt>
                <c:pt idx="30255">
                  <c:v>7.3999999999999996E-2</c:v>
                </c:pt>
                <c:pt idx="30256">
                  <c:v>7.4999999999999997E-2</c:v>
                </c:pt>
                <c:pt idx="30257">
                  <c:v>7.3999999999999996E-2</c:v>
                </c:pt>
                <c:pt idx="30258">
                  <c:v>7.4999999999999997E-2</c:v>
                </c:pt>
                <c:pt idx="30259">
                  <c:v>7.5999999999999998E-2</c:v>
                </c:pt>
                <c:pt idx="30260">
                  <c:v>7.4999999999999997E-2</c:v>
                </c:pt>
                <c:pt idx="30261">
                  <c:v>7.5999999999999998E-2</c:v>
                </c:pt>
                <c:pt idx="30262">
                  <c:v>7.4999999999999997E-2</c:v>
                </c:pt>
                <c:pt idx="30263">
                  <c:v>7.5999999999999998E-2</c:v>
                </c:pt>
                <c:pt idx="30264">
                  <c:v>7.5999999999999998E-2</c:v>
                </c:pt>
                <c:pt idx="30265">
                  <c:v>7.5999999999999998E-2</c:v>
                </c:pt>
                <c:pt idx="30266">
                  <c:v>7.5999999999999998E-2</c:v>
                </c:pt>
                <c:pt idx="30267">
                  <c:v>7.5999999999999998E-2</c:v>
                </c:pt>
                <c:pt idx="30268">
                  <c:v>7.8E-2</c:v>
                </c:pt>
                <c:pt idx="30269">
                  <c:v>7.6999999999999999E-2</c:v>
                </c:pt>
                <c:pt idx="30270">
                  <c:v>7.6999999999999999E-2</c:v>
                </c:pt>
                <c:pt idx="30271">
                  <c:v>7.6999999999999999E-2</c:v>
                </c:pt>
                <c:pt idx="30272">
                  <c:v>7.6999999999999999E-2</c:v>
                </c:pt>
                <c:pt idx="30273">
                  <c:v>7.5999999999999998E-2</c:v>
                </c:pt>
                <c:pt idx="30274">
                  <c:v>7.6999999999999999E-2</c:v>
                </c:pt>
                <c:pt idx="30275">
                  <c:v>7.6999999999999999E-2</c:v>
                </c:pt>
                <c:pt idx="30276">
                  <c:v>7.6999999999999999E-2</c:v>
                </c:pt>
                <c:pt idx="30277">
                  <c:v>7.6999999999999999E-2</c:v>
                </c:pt>
                <c:pt idx="30278">
                  <c:v>7.6999999999999999E-2</c:v>
                </c:pt>
                <c:pt idx="30279">
                  <c:v>7.8E-2</c:v>
                </c:pt>
                <c:pt idx="30280">
                  <c:v>7.8E-2</c:v>
                </c:pt>
                <c:pt idx="30281">
                  <c:v>7.8E-2</c:v>
                </c:pt>
                <c:pt idx="30282">
                  <c:v>7.6999999999999999E-2</c:v>
                </c:pt>
                <c:pt idx="30283">
                  <c:v>7.6999999999999999E-2</c:v>
                </c:pt>
                <c:pt idx="30284">
                  <c:v>7.6999999999999999E-2</c:v>
                </c:pt>
                <c:pt idx="30285">
                  <c:v>7.6999999999999999E-2</c:v>
                </c:pt>
                <c:pt idx="30286">
                  <c:v>7.8E-2</c:v>
                </c:pt>
                <c:pt idx="30287">
                  <c:v>7.6999999999999999E-2</c:v>
                </c:pt>
                <c:pt idx="30288">
                  <c:v>7.8E-2</c:v>
                </c:pt>
                <c:pt idx="30289">
                  <c:v>7.8E-2</c:v>
                </c:pt>
                <c:pt idx="30290">
                  <c:v>7.8E-2</c:v>
                </c:pt>
                <c:pt idx="30291">
                  <c:v>7.8E-2</c:v>
                </c:pt>
                <c:pt idx="30292">
                  <c:v>7.8E-2</c:v>
                </c:pt>
                <c:pt idx="30293">
                  <c:v>7.9000000000000001E-2</c:v>
                </c:pt>
                <c:pt idx="30294">
                  <c:v>7.8E-2</c:v>
                </c:pt>
                <c:pt idx="30295">
                  <c:v>7.8E-2</c:v>
                </c:pt>
                <c:pt idx="30296">
                  <c:v>7.8E-2</c:v>
                </c:pt>
                <c:pt idx="30297">
                  <c:v>7.8E-2</c:v>
                </c:pt>
                <c:pt idx="30298">
                  <c:v>7.6999999999999999E-2</c:v>
                </c:pt>
                <c:pt idx="30299">
                  <c:v>7.6999999999999999E-2</c:v>
                </c:pt>
                <c:pt idx="30300">
                  <c:v>7.6999999999999999E-2</c:v>
                </c:pt>
                <c:pt idx="30301">
                  <c:v>7.6999999999999999E-2</c:v>
                </c:pt>
                <c:pt idx="30302">
                  <c:v>7.8E-2</c:v>
                </c:pt>
                <c:pt idx="30303">
                  <c:v>7.6999999999999999E-2</c:v>
                </c:pt>
                <c:pt idx="30304">
                  <c:v>7.6999999999999999E-2</c:v>
                </c:pt>
                <c:pt idx="30305">
                  <c:v>7.5999999999999998E-2</c:v>
                </c:pt>
                <c:pt idx="30306">
                  <c:v>7.8E-2</c:v>
                </c:pt>
                <c:pt idx="30307">
                  <c:v>7.6999999999999999E-2</c:v>
                </c:pt>
                <c:pt idx="30308">
                  <c:v>7.6999999999999999E-2</c:v>
                </c:pt>
                <c:pt idx="30309">
                  <c:v>7.6999999999999999E-2</c:v>
                </c:pt>
                <c:pt idx="30310">
                  <c:v>7.6999999999999999E-2</c:v>
                </c:pt>
                <c:pt idx="30311">
                  <c:v>7.6999999999999999E-2</c:v>
                </c:pt>
                <c:pt idx="30312">
                  <c:v>7.6999999999999999E-2</c:v>
                </c:pt>
                <c:pt idx="30313">
                  <c:v>7.6999999999999999E-2</c:v>
                </c:pt>
                <c:pt idx="30314">
                  <c:v>7.5999999999999998E-2</c:v>
                </c:pt>
                <c:pt idx="30315">
                  <c:v>7.6999999999999999E-2</c:v>
                </c:pt>
                <c:pt idx="30316">
                  <c:v>7.5999999999999998E-2</c:v>
                </c:pt>
                <c:pt idx="30317">
                  <c:v>7.5999999999999998E-2</c:v>
                </c:pt>
                <c:pt idx="30318">
                  <c:v>7.5999999999999998E-2</c:v>
                </c:pt>
                <c:pt idx="30319">
                  <c:v>7.6999999999999999E-2</c:v>
                </c:pt>
                <c:pt idx="30320">
                  <c:v>7.6999999999999999E-2</c:v>
                </c:pt>
                <c:pt idx="30321">
                  <c:v>7.6999999999999999E-2</c:v>
                </c:pt>
                <c:pt idx="30322">
                  <c:v>7.6999999999999999E-2</c:v>
                </c:pt>
                <c:pt idx="30323">
                  <c:v>7.6999999999999999E-2</c:v>
                </c:pt>
                <c:pt idx="30324">
                  <c:v>7.5999999999999998E-2</c:v>
                </c:pt>
                <c:pt idx="30325">
                  <c:v>7.4999999999999997E-2</c:v>
                </c:pt>
                <c:pt idx="30326">
                  <c:v>7.5999999999999998E-2</c:v>
                </c:pt>
                <c:pt idx="30327">
                  <c:v>7.5999999999999998E-2</c:v>
                </c:pt>
                <c:pt idx="30328">
                  <c:v>7.5999999999999998E-2</c:v>
                </c:pt>
                <c:pt idx="30329">
                  <c:v>7.5999999999999998E-2</c:v>
                </c:pt>
                <c:pt idx="30330">
                  <c:v>7.5999999999999998E-2</c:v>
                </c:pt>
                <c:pt idx="30331">
                  <c:v>7.5999999999999998E-2</c:v>
                </c:pt>
                <c:pt idx="30332">
                  <c:v>7.5999999999999998E-2</c:v>
                </c:pt>
                <c:pt idx="30333">
                  <c:v>7.4999999999999997E-2</c:v>
                </c:pt>
                <c:pt idx="30334">
                  <c:v>7.3999999999999996E-2</c:v>
                </c:pt>
                <c:pt idx="30335">
                  <c:v>7.4999999999999997E-2</c:v>
                </c:pt>
                <c:pt idx="30336">
                  <c:v>7.4999999999999997E-2</c:v>
                </c:pt>
                <c:pt idx="30337">
                  <c:v>7.5999999999999998E-2</c:v>
                </c:pt>
                <c:pt idx="30338">
                  <c:v>7.5999999999999998E-2</c:v>
                </c:pt>
                <c:pt idx="30339">
                  <c:v>7.5999999999999998E-2</c:v>
                </c:pt>
                <c:pt idx="30340">
                  <c:v>7.5999999999999998E-2</c:v>
                </c:pt>
                <c:pt idx="30341">
                  <c:v>7.5999999999999998E-2</c:v>
                </c:pt>
                <c:pt idx="30342">
                  <c:v>7.6999999999999999E-2</c:v>
                </c:pt>
                <c:pt idx="30343">
                  <c:v>7.5999999999999998E-2</c:v>
                </c:pt>
                <c:pt idx="30344">
                  <c:v>7.5999999999999998E-2</c:v>
                </c:pt>
                <c:pt idx="30345">
                  <c:v>7.4999999999999997E-2</c:v>
                </c:pt>
                <c:pt idx="30346">
                  <c:v>7.4999999999999997E-2</c:v>
                </c:pt>
                <c:pt idx="30347">
                  <c:v>7.5999999999999998E-2</c:v>
                </c:pt>
                <c:pt idx="30348">
                  <c:v>7.6999999999999999E-2</c:v>
                </c:pt>
                <c:pt idx="30349">
                  <c:v>7.6999999999999999E-2</c:v>
                </c:pt>
                <c:pt idx="30350">
                  <c:v>7.6999999999999999E-2</c:v>
                </c:pt>
                <c:pt idx="30351">
                  <c:v>7.5999999999999998E-2</c:v>
                </c:pt>
                <c:pt idx="30352">
                  <c:v>7.6999999999999999E-2</c:v>
                </c:pt>
                <c:pt idx="30353">
                  <c:v>7.6999999999999999E-2</c:v>
                </c:pt>
                <c:pt idx="30354">
                  <c:v>7.5999999999999998E-2</c:v>
                </c:pt>
                <c:pt idx="30355">
                  <c:v>7.5999999999999998E-2</c:v>
                </c:pt>
                <c:pt idx="30356">
                  <c:v>7.5999999999999998E-2</c:v>
                </c:pt>
                <c:pt idx="30357">
                  <c:v>7.5999999999999998E-2</c:v>
                </c:pt>
                <c:pt idx="30358">
                  <c:v>7.5999999999999998E-2</c:v>
                </c:pt>
                <c:pt idx="30359">
                  <c:v>7.5999999999999998E-2</c:v>
                </c:pt>
                <c:pt idx="30360">
                  <c:v>7.5999999999999998E-2</c:v>
                </c:pt>
                <c:pt idx="30361">
                  <c:v>7.5999999999999998E-2</c:v>
                </c:pt>
                <c:pt idx="30362">
                  <c:v>7.4999999999999997E-2</c:v>
                </c:pt>
                <c:pt idx="30363">
                  <c:v>7.5999999999999998E-2</c:v>
                </c:pt>
                <c:pt idx="30364">
                  <c:v>7.4999999999999997E-2</c:v>
                </c:pt>
                <c:pt idx="30365">
                  <c:v>7.5999999999999998E-2</c:v>
                </c:pt>
                <c:pt idx="30366">
                  <c:v>7.5999999999999998E-2</c:v>
                </c:pt>
                <c:pt idx="30367">
                  <c:v>7.5999999999999998E-2</c:v>
                </c:pt>
                <c:pt idx="30368">
                  <c:v>7.5999999999999998E-2</c:v>
                </c:pt>
                <c:pt idx="30369">
                  <c:v>7.4999999999999997E-2</c:v>
                </c:pt>
                <c:pt idx="30370">
                  <c:v>7.5999999999999998E-2</c:v>
                </c:pt>
                <c:pt idx="30371">
                  <c:v>7.6999999999999999E-2</c:v>
                </c:pt>
                <c:pt idx="30372">
                  <c:v>7.4999999999999997E-2</c:v>
                </c:pt>
                <c:pt idx="30373">
                  <c:v>7.5999999999999998E-2</c:v>
                </c:pt>
                <c:pt idx="30374">
                  <c:v>7.6999999999999999E-2</c:v>
                </c:pt>
                <c:pt idx="30375">
                  <c:v>7.4999999999999997E-2</c:v>
                </c:pt>
                <c:pt idx="30376">
                  <c:v>7.5999999999999998E-2</c:v>
                </c:pt>
                <c:pt idx="30377">
                  <c:v>7.4999999999999997E-2</c:v>
                </c:pt>
                <c:pt idx="30378">
                  <c:v>7.6999999999999999E-2</c:v>
                </c:pt>
                <c:pt idx="30379">
                  <c:v>7.5999999999999998E-2</c:v>
                </c:pt>
                <c:pt idx="30380">
                  <c:v>7.6999999999999999E-2</c:v>
                </c:pt>
                <c:pt idx="30381">
                  <c:v>7.5999999999999998E-2</c:v>
                </c:pt>
                <c:pt idx="30382">
                  <c:v>7.5999999999999998E-2</c:v>
                </c:pt>
                <c:pt idx="30383">
                  <c:v>7.5999999999999998E-2</c:v>
                </c:pt>
                <c:pt idx="30384">
                  <c:v>7.5999999999999998E-2</c:v>
                </c:pt>
                <c:pt idx="30385">
                  <c:v>7.6999999999999999E-2</c:v>
                </c:pt>
                <c:pt idx="30386">
                  <c:v>7.6999999999999999E-2</c:v>
                </c:pt>
                <c:pt idx="30387">
                  <c:v>7.6999999999999999E-2</c:v>
                </c:pt>
                <c:pt idx="30388">
                  <c:v>7.6999999999999999E-2</c:v>
                </c:pt>
                <c:pt idx="30389">
                  <c:v>7.5999999999999998E-2</c:v>
                </c:pt>
                <c:pt idx="30390">
                  <c:v>7.5999999999999998E-2</c:v>
                </c:pt>
                <c:pt idx="30391">
                  <c:v>7.5999999999999998E-2</c:v>
                </c:pt>
                <c:pt idx="30392">
                  <c:v>7.5999999999999998E-2</c:v>
                </c:pt>
                <c:pt idx="30393">
                  <c:v>7.4999999999999997E-2</c:v>
                </c:pt>
                <c:pt idx="30394">
                  <c:v>7.5999999999999998E-2</c:v>
                </c:pt>
                <c:pt idx="30395">
                  <c:v>7.5999999999999998E-2</c:v>
                </c:pt>
                <c:pt idx="30396">
                  <c:v>7.5999999999999998E-2</c:v>
                </c:pt>
                <c:pt idx="30397">
                  <c:v>7.5999999999999998E-2</c:v>
                </c:pt>
                <c:pt idx="30398">
                  <c:v>7.5999999999999998E-2</c:v>
                </c:pt>
                <c:pt idx="30399">
                  <c:v>7.5999999999999998E-2</c:v>
                </c:pt>
                <c:pt idx="30400">
                  <c:v>7.5999999999999998E-2</c:v>
                </c:pt>
                <c:pt idx="30401">
                  <c:v>7.4999999999999997E-2</c:v>
                </c:pt>
                <c:pt idx="30402">
                  <c:v>7.4999999999999997E-2</c:v>
                </c:pt>
                <c:pt idx="30403">
                  <c:v>7.4999999999999997E-2</c:v>
                </c:pt>
                <c:pt idx="30404">
                  <c:v>7.4999999999999997E-2</c:v>
                </c:pt>
                <c:pt idx="30405">
                  <c:v>7.4999999999999997E-2</c:v>
                </c:pt>
                <c:pt idx="30406">
                  <c:v>7.4999999999999997E-2</c:v>
                </c:pt>
                <c:pt idx="30407">
                  <c:v>7.4999999999999997E-2</c:v>
                </c:pt>
                <c:pt idx="30408">
                  <c:v>7.3999999999999996E-2</c:v>
                </c:pt>
                <c:pt idx="30409">
                  <c:v>7.4999999999999997E-2</c:v>
                </c:pt>
                <c:pt idx="30410">
                  <c:v>7.5999999999999998E-2</c:v>
                </c:pt>
                <c:pt idx="30411">
                  <c:v>7.4999999999999997E-2</c:v>
                </c:pt>
                <c:pt idx="30412">
                  <c:v>7.3999999999999996E-2</c:v>
                </c:pt>
                <c:pt idx="30413">
                  <c:v>7.4999999999999997E-2</c:v>
                </c:pt>
                <c:pt idx="30414">
                  <c:v>7.4999999999999997E-2</c:v>
                </c:pt>
                <c:pt idx="30415">
                  <c:v>7.4999999999999997E-2</c:v>
                </c:pt>
                <c:pt idx="30416">
                  <c:v>7.3999999999999996E-2</c:v>
                </c:pt>
                <c:pt idx="30417">
                  <c:v>7.3999999999999996E-2</c:v>
                </c:pt>
                <c:pt idx="30418">
                  <c:v>7.3999999999999996E-2</c:v>
                </c:pt>
                <c:pt idx="30419">
                  <c:v>7.3999999999999996E-2</c:v>
                </c:pt>
                <c:pt idx="30420">
                  <c:v>7.3999999999999996E-2</c:v>
                </c:pt>
                <c:pt idx="30421">
                  <c:v>7.4999999999999997E-2</c:v>
                </c:pt>
                <c:pt idx="30422">
                  <c:v>7.3999999999999996E-2</c:v>
                </c:pt>
                <c:pt idx="30423">
                  <c:v>7.3999999999999996E-2</c:v>
                </c:pt>
                <c:pt idx="30424">
                  <c:v>7.3999999999999996E-2</c:v>
                </c:pt>
                <c:pt idx="30425">
                  <c:v>7.3999999999999996E-2</c:v>
                </c:pt>
                <c:pt idx="30426">
                  <c:v>7.3999999999999996E-2</c:v>
                </c:pt>
                <c:pt idx="30427">
                  <c:v>7.4999999999999997E-2</c:v>
                </c:pt>
                <c:pt idx="30428">
                  <c:v>7.3999999999999996E-2</c:v>
                </c:pt>
                <c:pt idx="30429">
                  <c:v>7.4999999999999997E-2</c:v>
                </c:pt>
                <c:pt idx="30430">
                  <c:v>7.4999999999999997E-2</c:v>
                </c:pt>
                <c:pt idx="30431">
                  <c:v>7.4999999999999997E-2</c:v>
                </c:pt>
                <c:pt idx="30432">
                  <c:v>7.6999999999999999E-2</c:v>
                </c:pt>
                <c:pt idx="30433">
                  <c:v>7.6999999999999999E-2</c:v>
                </c:pt>
                <c:pt idx="30434">
                  <c:v>7.4999999999999997E-2</c:v>
                </c:pt>
                <c:pt idx="30435">
                  <c:v>7.5999999999999998E-2</c:v>
                </c:pt>
                <c:pt idx="30436">
                  <c:v>7.4999999999999997E-2</c:v>
                </c:pt>
                <c:pt idx="30437">
                  <c:v>7.5999999999999998E-2</c:v>
                </c:pt>
                <c:pt idx="30438">
                  <c:v>7.5999999999999998E-2</c:v>
                </c:pt>
                <c:pt idx="30439">
                  <c:v>7.5999999999999998E-2</c:v>
                </c:pt>
                <c:pt idx="30440">
                  <c:v>7.4999999999999997E-2</c:v>
                </c:pt>
                <c:pt idx="30441">
                  <c:v>7.4999999999999997E-2</c:v>
                </c:pt>
                <c:pt idx="30442">
                  <c:v>7.5999999999999998E-2</c:v>
                </c:pt>
                <c:pt idx="30443">
                  <c:v>7.4999999999999997E-2</c:v>
                </c:pt>
                <c:pt idx="30444">
                  <c:v>7.4999999999999997E-2</c:v>
                </c:pt>
                <c:pt idx="30445">
                  <c:v>7.4999999999999997E-2</c:v>
                </c:pt>
                <c:pt idx="30446">
                  <c:v>7.4999999999999997E-2</c:v>
                </c:pt>
                <c:pt idx="30447">
                  <c:v>7.4999999999999997E-2</c:v>
                </c:pt>
                <c:pt idx="30448">
                  <c:v>7.4999999999999997E-2</c:v>
                </c:pt>
                <c:pt idx="30449">
                  <c:v>7.4999999999999997E-2</c:v>
                </c:pt>
                <c:pt idx="30450">
                  <c:v>7.4999999999999997E-2</c:v>
                </c:pt>
                <c:pt idx="30451">
                  <c:v>7.4999999999999997E-2</c:v>
                </c:pt>
                <c:pt idx="30452">
                  <c:v>7.3999999999999996E-2</c:v>
                </c:pt>
                <c:pt idx="30453">
                  <c:v>7.3999999999999996E-2</c:v>
                </c:pt>
                <c:pt idx="30454">
                  <c:v>7.3999999999999996E-2</c:v>
                </c:pt>
                <c:pt idx="30455">
                  <c:v>7.3999999999999996E-2</c:v>
                </c:pt>
                <c:pt idx="30456">
                  <c:v>7.3999999999999996E-2</c:v>
                </c:pt>
                <c:pt idx="30457">
                  <c:v>7.3999999999999996E-2</c:v>
                </c:pt>
                <c:pt idx="30458">
                  <c:v>7.3999999999999996E-2</c:v>
                </c:pt>
                <c:pt idx="30459">
                  <c:v>7.3999999999999996E-2</c:v>
                </c:pt>
                <c:pt idx="30460">
                  <c:v>7.2999999999999995E-2</c:v>
                </c:pt>
                <c:pt idx="30461">
                  <c:v>7.3999999999999996E-2</c:v>
                </c:pt>
                <c:pt idx="30462">
                  <c:v>7.2999999999999995E-2</c:v>
                </c:pt>
                <c:pt idx="30463">
                  <c:v>7.3999999999999996E-2</c:v>
                </c:pt>
                <c:pt idx="30464">
                  <c:v>7.2999999999999995E-2</c:v>
                </c:pt>
                <c:pt idx="30465">
                  <c:v>7.3999999999999996E-2</c:v>
                </c:pt>
                <c:pt idx="30466">
                  <c:v>7.3999999999999996E-2</c:v>
                </c:pt>
                <c:pt idx="30467">
                  <c:v>7.2999999999999995E-2</c:v>
                </c:pt>
                <c:pt idx="30468">
                  <c:v>7.2999999999999995E-2</c:v>
                </c:pt>
                <c:pt idx="30469">
                  <c:v>7.2999999999999995E-2</c:v>
                </c:pt>
                <c:pt idx="30470">
                  <c:v>7.4999999999999997E-2</c:v>
                </c:pt>
                <c:pt idx="30471">
                  <c:v>7.4999999999999997E-2</c:v>
                </c:pt>
                <c:pt idx="30472">
                  <c:v>7.2999999999999995E-2</c:v>
                </c:pt>
                <c:pt idx="30473">
                  <c:v>7.4999999999999997E-2</c:v>
                </c:pt>
                <c:pt idx="30474">
                  <c:v>7.2999999999999995E-2</c:v>
                </c:pt>
                <c:pt idx="30475">
                  <c:v>7.3999999999999996E-2</c:v>
                </c:pt>
                <c:pt idx="30476">
                  <c:v>7.3999999999999996E-2</c:v>
                </c:pt>
                <c:pt idx="30477">
                  <c:v>7.3999999999999996E-2</c:v>
                </c:pt>
                <c:pt idx="30478">
                  <c:v>7.4999999999999997E-2</c:v>
                </c:pt>
                <c:pt idx="30479">
                  <c:v>7.3999999999999996E-2</c:v>
                </c:pt>
                <c:pt idx="30480">
                  <c:v>7.4999999999999997E-2</c:v>
                </c:pt>
                <c:pt idx="30481">
                  <c:v>7.3999999999999996E-2</c:v>
                </c:pt>
                <c:pt idx="30482">
                  <c:v>7.3999999999999996E-2</c:v>
                </c:pt>
                <c:pt idx="30483">
                  <c:v>7.3999999999999996E-2</c:v>
                </c:pt>
                <c:pt idx="30484">
                  <c:v>7.4999999999999997E-2</c:v>
                </c:pt>
                <c:pt idx="30485">
                  <c:v>7.4999999999999997E-2</c:v>
                </c:pt>
                <c:pt idx="30486">
                  <c:v>7.5999999999999998E-2</c:v>
                </c:pt>
                <c:pt idx="30487">
                  <c:v>7.4999999999999997E-2</c:v>
                </c:pt>
                <c:pt idx="30488">
                  <c:v>7.5999999999999998E-2</c:v>
                </c:pt>
                <c:pt idx="30489">
                  <c:v>7.4999999999999997E-2</c:v>
                </c:pt>
                <c:pt idx="30490">
                  <c:v>7.4999999999999997E-2</c:v>
                </c:pt>
                <c:pt idx="30491">
                  <c:v>7.4999999999999997E-2</c:v>
                </c:pt>
                <c:pt idx="30492">
                  <c:v>7.5999999999999998E-2</c:v>
                </c:pt>
                <c:pt idx="30493">
                  <c:v>7.5999999999999998E-2</c:v>
                </c:pt>
                <c:pt idx="30494">
                  <c:v>7.6999999999999999E-2</c:v>
                </c:pt>
                <c:pt idx="30495">
                  <c:v>7.6999999999999999E-2</c:v>
                </c:pt>
                <c:pt idx="30496">
                  <c:v>7.5999999999999998E-2</c:v>
                </c:pt>
                <c:pt idx="30497">
                  <c:v>7.6999999999999999E-2</c:v>
                </c:pt>
                <c:pt idx="30498">
                  <c:v>7.6999999999999999E-2</c:v>
                </c:pt>
                <c:pt idx="30499">
                  <c:v>7.5999999999999998E-2</c:v>
                </c:pt>
                <c:pt idx="30500">
                  <c:v>7.8E-2</c:v>
                </c:pt>
                <c:pt idx="30501">
                  <c:v>7.5999999999999998E-2</c:v>
                </c:pt>
                <c:pt idx="30502">
                  <c:v>7.6999999999999999E-2</c:v>
                </c:pt>
                <c:pt idx="30503">
                  <c:v>7.6999999999999999E-2</c:v>
                </c:pt>
                <c:pt idx="30504">
                  <c:v>7.8E-2</c:v>
                </c:pt>
                <c:pt idx="30505">
                  <c:v>7.6999999999999999E-2</c:v>
                </c:pt>
                <c:pt idx="30506">
                  <c:v>7.6999999999999999E-2</c:v>
                </c:pt>
                <c:pt idx="30507">
                  <c:v>7.6999999999999999E-2</c:v>
                </c:pt>
                <c:pt idx="30508">
                  <c:v>7.8E-2</c:v>
                </c:pt>
                <c:pt idx="30509">
                  <c:v>7.6999999999999999E-2</c:v>
                </c:pt>
                <c:pt idx="30510">
                  <c:v>7.8E-2</c:v>
                </c:pt>
                <c:pt idx="30511">
                  <c:v>7.6999999999999999E-2</c:v>
                </c:pt>
                <c:pt idx="30512">
                  <c:v>7.8E-2</c:v>
                </c:pt>
                <c:pt idx="30513">
                  <c:v>7.6999999999999999E-2</c:v>
                </c:pt>
                <c:pt idx="30514">
                  <c:v>7.6999999999999999E-2</c:v>
                </c:pt>
                <c:pt idx="30515">
                  <c:v>7.6999999999999999E-2</c:v>
                </c:pt>
                <c:pt idx="30516">
                  <c:v>7.6999999999999999E-2</c:v>
                </c:pt>
                <c:pt idx="30517">
                  <c:v>7.8E-2</c:v>
                </c:pt>
                <c:pt idx="30518">
                  <c:v>7.8E-2</c:v>
                </c:pt>
                <c:pt idx="30519">
                  <c:v>7.8E-2</c:v>
                </c:pt>
                <c:pt idx="30520">
                  <c:v>7.8E-2</c:v>
                </c:pt>
                <c:pt idx="30521">
                  <c:v>7.8E-2</c:v>
                </c:pt>
                <c:pt idx="30522">
                  <c:v>7.8E-2</c:v>
                </c:pt>
                <c:pt idx="30523">
                  <c:v>7.8E-2</c:v>
                </c:pt>
                <c:pt idx="30524">
                  <c:v>7.8E-2</c:v>
                </c:pt>
                <c:pt idx="30525">
                  <c:v>7.8E-2</c:v>
                </c:pt>
                <c:pt idx="30526">
                  <c:v>7.6999999999999999E-2</c:v>
                </c:pt>
                <c:pt idx="30527">
                  <c:v>7.6999999999999999E-2</c:v>
                </c:pt>
                <c:pt idx="30528">
                  <c:v>7.8E-2</c:v>
                </c:pt>
                <c:pt idx="30529">
                  <c:v>7.6999999999999999E-2</c:v>
                </c:pt>
                <c:pt idx="30530">
                  <c:v>7.6999999999999999E-2</c:v>
                </c:pt>
                <c:pt idx="30531">
                  <c:v>7.6999999999999999E-2</c:v>
                </c:pt>
                <c:pt idx="30532">
                  <c:v>7.6999999999999999E-2</c:v>
                </c:pt>
                <c:pt idx="30533">
                  <c:v>7.5999999999999998E-2</c:v>
                </c:pt>
                <c:pt idx="30534">
                  <c:v>7.6999999999999999E-2</c:v>
                </c:pt>
                <c:pt idx="30535">
                  <c:v>7.5999999999999998E-2</c:v>
                </c:pt>
                <c:pt idx="30536">
                  <c:v>7.6999999999999999E-2</c:v>
                </c:pt>
                <c:pt idx="30537">
                  <c:v>7.6999999999999999E-2</c:v>
                </c:pt>
                <c:pt idx="30538">
                  <c:v>7.5999999999999998E-2</c:v>
                </c:pt>
                <c:pt idx="30539">
                  <c:v>7.5999999999999998E-2</c:v>
                </c:pt>
                <c:pt idx="30540">
                  <c:v>7.6999999999999999E-2</c:v>
                </c:pt>
                <c:pt idx="30541">
                  <c:v>7.5999999999999998E-2</c:v>
                </c:pt>
                <c:pt idx="30542">
                  <c:v>7.4999999999999997E-2</c:v>
                </c:pt>
                <c:pt idx="30543">
                  <c:v>7.5999999999999998E-2</c:v>
                </c:pt>
                <c:pt idx="30544">
                  <c:v>7.4999999999999997E-2</c:v>
                </c:pt>
                <c:pt idx="30545">
                  <c:v>7.5999999999999998E-2</c:v>
                </c:pt>
                <c:pt idx="30546">
                  <c:v>7.4999999999999997E-2</c:v>
                </c:pt>
                <c:pt idx="30547">
                  <c:v>7.5999999999999998E-2</c:v>
                </c:pt>
                <c:pt idx="30548">
                  <c:v>7.5999999999999998E-2</c:v>
                </c:pt>
                <c:pt idx="30549">
                  <c:v>7.4999999999999997E-2</c:v>
                </c:pt>
                <c:pt idx="30550">
                  <c:v>7.5999999999999998E-2</c:v>
                </c:pt>
                <c:pt idx="30551">
                  <c:v>7.4999999999999997E-2</c:v>
                </c:pt>
                <c:pt idx="30552">
                  <c:v>7.5999999999999998E-2</c:v>
                </c:pt>
                <c:pt idx="30553">
                  <c:v>7.4999999999999997E-2</c:v>
                </c:pt>
                <c:pt idx="30554">
                  <c:v>7.4999999999999997E-2</c:v>
                </c:pt>
                <c:pt idx="30555">
                  <c:v>7.5999999999999998E-2</c:v>
                </c:pt>
                <c:pt idx="30556">
                  <c:v>7.5999999999999998E-2</c:v>
                </c:pt>
                <c:pt idx="30557">
                  <c:v>7.4999999999999997E-2</c:v>
                </c:pt>
                <c:pt idx="30558">
                  <c:v>7.5999999999999998E-2</c:v>
                </c:pt>
                <c:pt idx="30559">
                  <c:v>7.4999999999999997E-2</c:v>
                </c:pt>
                <c:pt idx="30560">
                  <c:v>7.4999999999999997E-2</c:v>
                </c:pt>
                <c:pt idx="30561">
                  <c:v>7.4999999999999997E-2</c:v>
                </c:pt>
                <c:pt idx="30562">
                  <c:v>7.5999999999999998E-2</c:v>
                </c:pt>
                <c:pt idx="30563">
                  <c:v>7.5999999999999998E-2</c:v>
                </c:pt>
                <c:pt idx="30564">
                  <c:v>7.5999999999999998E-2</c:v>
                </c:pt>
                <c:pt idx="30565">
                  <c:v>7.4999999999999997E-2</c:v>
                </c:pt>
                <c:pt idx="30566">
                  <c:v>7.6999999999999999E-2</c:v>
                </c:pt>
                <c:pt idx="30567">
                  <c:v>7.6999999999999999E-2</c:v>
                </c:pt>
                <c:pt idx="30568">
                  <c:v>7.6999999999999999E-2</c:v>
                </c:pt>
                <c:pt idx="30569">
                  <c:v>7.4999999999999997E-2</c:v>
                </c:pt>
                <c:pt idx="30570">
                  <c:v>7.5999999999999998E-2</c:v>
                </c:pt>
                <c:pt idx="30571">
                  <c:v>7.5999999999999998E-2</c:v>
                </c:pt>
                <c:pt idx="30572">
                  <c:v>7.5999999999999998E-2</c:v>
                </c:pt>
                <c:pt idx="30573">
                  <c:v>7.6999999999999999E-2</c:v>
                </c:pt>
                <c:pt idx="30574">
                  <c:v>7.5999999999999998E-2</c:v>
                </c:pt>
                <c:pt idx="30575">
                  <c:v>7.5999999999999998E-2</c:v>
                </c:pt>
                <c:pt idx="30576">
                  <c:v>7.4999999999999997E-2</c:v>
                </c:pt>
                <c:pt idx="30577">
                  <c:v>7.5999999999999998E-2</c:v>
                </c:pt>
                <c:pt idx="30578">
                  <c:v>7.5999999999999998E-2</c:v>
                </c:pt>
                <c:pt idx="30579">
                  <c:v>7.5999999999999998E-2</c:v>
                </c:pt>
                <c:pt idx="30580">
                  <c:v>7.4999999999999997E-2</c:v>
                </c:pt>
                <c:pt idx="30581">
                  <c:v>7.4999999999999997E-2</c:v>
                </c:pt>
                <c:pt idx="30582">
                  <c:v>7.5999999999999998E-2</c:v>
                </c:pt>
                <c:pt idx="30583">
                  <c:v>7.5999999999999998E-2</c:v>
                </c:pt>
                <c:pt idx="30584">
                  <c:v>7.5999999999999998E-2</c:v>
                </c:pt>
                <c:pt idx="30585">
                  <c:v>7.6999999999999999E-2</c:v>
                </c:pt>
                <c:pt idx="30586">
                  <c:v>7.6999999999999999E-2</c:v>
                </c:pt>
                <c:pt idx="30587">
                  <c:v>7.4999999999999997E-2</c:v>
                </c:pt>
                <c:pt idx="30588">
                  <c:v>7.5999999999999998E-2</c:v>
                </c:pt>
                <c:pt idx="30589">
                  <c:v>7.6999999999999999E-2</c:v>
                </c:pt>
                <c:pt idx="30590">
                  <c:v>7.6999999999999999E-2</c:v>
                </c:pt>
                <c:pt idx="30591">
                  <c:v>7.5999999999999998E-2</c:v>
                </c:pt>
                <c:pt idx="30592">
                  <c:v>7.6999999999999999E-2</c:v>
                </c:pt>
                <c:pt idx="30593">
                  <c:v>7.5999999999999998E-2</c:v>
                </c:pt>
                <c:pt idx="30594">
                  <c:v>7.6999999999999999E-2</c:v>
                </c:pt>
                <c:pt idx="30595">
                  <c:v>7.6999999999999999E-2</c:v>
                </c:pt>
                <c:pt idx="30596">
                  <c:v>7.6999999999999999E-2</c:v>
                </c:pt>
                <c:pt idx="30597">
                  <c:v>7.5999999999999998E-2</c:v>
                </c:pt>
                <c:pt idx="30598">
                  <c:v>7.6999999999999999E-2</c:v>
                </c:pt>
                <c:pt idx="30599">
                  <c:v>7.6999999999999999E-2</c:v>
                </c:pt>
                <c:pt idx="30600">
                  <c:v>7.5999999999999998E-2</c:v>
                </c:pt>
                <c:pt idx="30601">
                  <c:v>7.6999999999999999E-2</c:v>
                </c:pt>
                <c:pt idx="30602">
                  <c:v>7.5999999999999998E-2</c:v>
                </c:pt>
                <c:pt idx="30603">
                  <c:v>7.6999999999999999E-2</c:v>
                </c:pt>
                <c:pt idx="30604">
                  <c:v>7.5999999999999998E-2</c:v>
                </c:pt>
                <c:pt idx="30605">
                  <c:v>7.5999999999999998E-2</c:v>
                </c:pt>
                <c:pt idx="30606">
                  <c:v>7.5999999999999998E-2</c:v>
                </c:pt>
                <c:pt idx="30607">
                  <c:v>7.4999999999999997E-2</c:v>
                </c:pt>
                <c:pt idx="30608">
                  <c:v>7.4999999999999997E-2</c:v>
                </c:pt>
                <c:pt idx="30609">
                  <c:v>7.4999999999999997E-2</c:v>
                </c:pt>
                <c:pt idx="30610">
                  <c:v>7.3999999999999996E-2</c:v>
                </c:pt>
                <c:pt idx="30611">
                  <c:v>7.4999999999999997E-2</c:v>
                </c:pt>
                <c:pt idx="30612">
                  <c:v>7.3999999999999996E-2</c:v>
                </c:pt>
                <c:pt idx="30613">
                  <c:v>7.4999999999999997E-2</c:v>
                </c:pt>
                <c:pt idx="30614">
                  <c:v>7.4999999999999997E-2</c:v>
                </c:pt>
                <c:pt idx="30615">
                  <c:v>7.3999999999999996E-2</c:v>
                </c:pt>
                <c:pt idx="30616">
                  <c:v>7.3999999999999996E-2</c:v>
                </c:pt>
                <c:pt idx="30617">
                  <c:v>7.4999999999999997E-2</c:v>
                </c:pt>
                <c:pt idx="30618">
                  <c:v>7.2999999999999995E-2</c:v>
                </c:pt>
                <c:pt idx="30619">
                  <c:v>7.3999999999999996E-2</c:v>
                </c:pt>
                <c:pt idx="30620">
                  <c:v>7.4999999999999997E-2</c:v>
                </c:pt>
                <c:pt idx="30621">
                  <c:v>7.4999999999999997E-2</c:v>
                </c:pt>
                <c:pt idx="30622">
                  <c:v>7.5999999999999998E-2</c:v>
                </c:pt>
                <c:pt idx="30623">
                  <c:v>7.3999999999999996E-2</c:v>
                </c:pt>
                <c:pt idx="30624">
                  <c:v>7.3999999999999996E-2</c:v>
                </c:pt>
                <c:pt idx="30625">
                  <c:v>7.4999999999999997E-2</c:v>
                </c:pt>
                <c:pt idx="30626">
                  <c:v>7.5999999999999998E-2</c:v>
                </c:pt>
                <c:pt idx="30627">
                  <c:v>7.5999999999999998E-2</c:v>
                </c:pt>
                <c:pt idx="30628">
                  <c:v>7.4999999999999997E-2</c:v>
                </c:pt>
                <c:pt idx="30629">
                  <c:v>7.5999999999999998E-2</c:v>
                </c:pt>
                <c:pt idx="30630">
                  <c:v>7.5999999999999998E-2</c:v>
                </c:pt>
                <c:pt idx="30631">
                  <c:v>7.5999999999999998E-2</c:v>
                </c:pt>
                <c:pt idx="30632">
                  <c:v>7.6999999999999999E-2</c:v>
                </c:pt>
                <c:pt idx="30633">
                  <c:v>7.5999999999999998E-2</c:v>
                </c:pt>
                <c:pt idx="30634">
                  <c:v>7.5999999999999998E-2</c:v>
                </c:pt>
                <c:pt idx="30635">
                  <c:v>7.6999999999999999E-2</c:v>
                </c:pt>
                <c:pt idx="30636">
                  <c:v>7.6999999999999999E-2</c:v>
                </c:pt>
                <c:pt idx="30637">
                  <c:v>7.6999999999999999E-2</c:v>
                </c:pt>
                <c:pt idx="30638">
                  <c:v>7.6999999999999999E-2</c:v>
                </c:pt>
                <c:pt idx="30639">
                  <c:v>7.6999999999999999E-2</c:v>
                </c:pt>
                <c:pt idx="30640">
                  <c:v>7.6999999999999999E-2</c:v>
                </c:pt>
                <c:pt idx="30641">
                  <c:v>7.6999999999999999E-2</c:v>
                </c:pt>
                <c:pt idx="30642">
                  <c:v>7.6999999999999999E-2</c:v>
                </c:pt>
                <c:pt idx="30643">
                  <c:v>7.6999999999999999E-2</c:v>
                </c:pt>
                <c:pt idx="30644">
                  <c:v>7.9000000000000001E-2</c:v>
                </c:pt>
                <c:pt idx="30645">
                  <c:v>7.8E-2</c:v>
                </c:pt>
                <c:pt idx="30646">
                  <c:v>7.8E-2</c:v>
                </c:pt>
                <c:pt idx="30647">
                  <c:v>7.6999999999999999E-2</c:v>
                </c:pt>
                <c:pt idx="30648">
                  <c:v>7.8E-2</c:v>
                </c:pt>
                <c:pt idx="30649">
                  <c:v>7.6999999999999999E-2</c:v>
                </c:pt>
                <c:pt idx="30650">
                  <c:v>7.6999999999999999E-2</c:v>
                </c:pt>
                <c:pt idx="30651">
                  <c:v>7.8E-2</c:v>
                </c:pt>
                <c:pt idx="30652">
                  <c:v>7.8E-2</c:v>
                </c:pt>
                <c:pt idx="30653">
                  <c:v>7.6999999999999999E-2</c:v>
                </c:pt>
                <c:pt idx="30654">
                  <c:v>7.8E-2</c:v>
                </c:pt>
                <c:pt idx="30655">
                  <c:v>7.6999999999999999E-2</c:v>
                </c:pt>
                <c:pt idx="30656">
                  <c:v>7.6999999999999999E-2</c:v>
                </c:pt>
                <c:pt idx="30657">
                  <c:v>7.6999999999999999E-2</c:v>
                </c:pt>
                <c:pt idx="30658">
                  <c:v>7.6999999999999999E-2</c:v>
                </c:pt>
                <c:pt idx="30659">
                  <c:v>7.8E-2</c:v>
                </c:pt>
                <c:pt idx="30660">
                  <c:v>7.8E-2</c:v>
                </c:pt>
                <c:pt idx="30661">
                  <c:v>7.6999999999999999E-2</c:v>
                </c:pt>
                <c:pt idx="30662">
                  <c:v>7.8E-2</c:v>
                </c:pt>
                <c:pt idx="30663">
                  <c:v>7.8E-2</c:v>
                </c:pt>
                <c:pt idx="30664">
                  <c:v>7.8E-2</c:v>
                </c:pt>
                <c:pt idx="30665">
                  <c:v>7.8E-2</c:v>
                </c:pt>
                <c:pt idx="30666">
                  <c:v>7.8E-2</c:v>
                </c:pt>
                <c:pt idx="30667">
                  <c:v>7.6999999999999999E-2</c:v>
                </c:pt>
                <c:pt idx="30668">
                  <c:v>7.6999999999999999E-2</c:v>
                </c:pt>
                <c:pt idx="30669">
                  <c:v>7.6999999999999999E-2</c:v>
                </c:pt>
                <c:pt idx="30670">
                  <c:v>7.6999999999999999E-2</c:v>
                </c:pt>
                <c:pt idx="30671">
                  <c:v>7.8E-2</c:v>
                </c:pt>
                <c:pt idx="30672">
                  <c:v>7.6999999999999999E-2</c:v>
                </c:pt>
                <c:pt idx="30673">
                  <c:v>7.5999999999999998E-2</c:v>
                </c:pt>
                <c:pt idx="30674">
                  <c:v>7.6999999999999999E-2</c:v>
                </c:pt>
                <c:pt idx="30675">
                  <c:v>7.6999999999999999E-2</c:v>
                </c:pt>
                <c:pt idx="30676">
                  <c:v>7.6999999999999999E-2</c:v>
                </c:pt>
                <c:pt idx="30677">
                  <c:v>7.6999999999999999E-2</c:v>
                </c:pt>
                <c:pt idx="30678">
                  <c:v>7.5999999999999998E-2</c:v>
                </c:pt>
                <c:pt idx="30679">
                  <c:v>7.4999999999999997E-2</c:v>
                </c:pt>
                <c:pt idx="30680">
                  <c:v>7.5999999999999998E-2</c:v>
                </c:pt>
                <c:pt idx="30681">
                  <c:v>7.5999999999999998E-2</c:v>
                </c:pt>
                <c:pt idx="30682">
                  <c:v>7.5999999999999998E-2</c:v>
                </c:pt>
                <c:pt idx="30683">
                  <c:v>7.4999999999999997E-2</c:v>
                </c:pt>
                <c:pt idx="30684">
                  <c:v>7.5999999999999998E-2</c:v>
                </c:pt>
                <c:pt idx="30685">
                  <c:v>7.4999999999999997E-2</c:v>
                </c:pt>
                <c:pt idx="30686">
                  <c:v>7.4999999999999997E-2</c:v>
                </c:pt>
                <c:pt idx="30687">
                  <c:v>7.4999999999999997E-2</c:v>
                </c:pt>
                <c:pt idx="30688">
                  <c:v>7.4999999999999997E-2</c:v>
                </c:pt>
                <c:pt idx="30689">
                  <c:v>7.4999999999999997E-2</c:v>
                </c:pt>
                <c:pt idx="30690">
                  <c:v>7.4999999999999997E-2</c:v>
                </c:pt>
                <c:pt idx="30691">
                  <c:v>7.3999999999999996E-2</c:v>
                </c:pt>
                <c:pt idx="30692">
                  <c:v>7.4999999999999997E-2</c:v>
                </c:pt>
                <c:pt idx="30693">
                  <c:v>7.4999999999999997E-2</c:v>
                </c:pt>
                <c:pt idx="30694">
                  <c:v>7.4999999999999997E-2</c:v>
                </c:pt>
                <c:pt idx="30695">
                  <c:v>7.5999999999999998E-2</c:v>
                </c:pt>
                <c:pt idx="30696">
                  <c:v>7.4999999999999997E-2</c:v>
                </c:pt>
                <c:pt idx="30697">
                  <c:v>7.4999999999999997E-2</c:v>
                </c:pt>
                <c:pt idx="30698">
                  <c:v>7.4999999999999997E-2</c:v>
                </c:pt>
                <c:pt idx="30699">
                  <c:v>7.4999999999999997E-2</c:v>
                </c:pt>
                <c:pt idx="30700">
                  <c:v>7.4999999999999997E-2</c:v>
                </c:pt>
                <c:pt idx="30701">
                  <c:v>7.4999999999999997E-2</c:v>
                </c:pt>
                <c:pt idx="30702">
                  <c:v>7.3999999999999996E-2</c:v>
                </c:pt>
                <c:pt idx="30703">
                  <c:v>7.4999999999999997E-2</c:v>
                </c:pt>
                <c:pt idx="30704">
                  <c:v>7.4999999999999997E-2</c:v>
                </c:pt>
                <c:pt idx="30705">
                  <c:v>7.4999999999999997E-2</c:v>
                </c:pt>
                <c:pt idx="30706">
                  <c:v>7.4999999999999997E-2</c:v>
                </c:pt>
                <c:pt idx="30707">
                  <c:v>7.4999999999999997E-2</c:v>
                </c:pt>
                <c:pt idx="30708">
                  <c:v>7.3999999999999996E-2</c:v>
                </c:pt>
                <c:pt idx="30709">
                  <c:v>7.3999999999999996E-2</c:v>
                </c:pt>
                <c:pt idx="30710">
                  <c:v>7.4999999999999997E-2</c:v>
                </c:pt>
                <c:pt idx="30711">
                  <c:v>7.4999999999999997E-2</c:v>
                </c:pt>
                <c:pt idx="30712">
                  <c:v>7.4999999999999997E-2</c:v>
                </c:pt>
                <c:pt idx="30713">
                  <c:v>7.3999999999999996E-2</c:v>
                </c:pt>
                <c:pt idx="30714">
                  <c:v>7.3999999999999996E-2</c:v>
                </c:pt>
                <c:pt idx="30715">
                  <c:v>7.4999999999999997E-2</c:v>
                </c:pt>
                <c:pt idx="30716">
                  <c:v>7.4999999999999997E-2</c:v>
                </c:pt>
                <c:pt idx="30717">
                  <c:v>7.3999999999999996E-2</c:v>
                </c:pt>
                <c:pt idx="30718">
                  <c:v>7.3999999999999996E-2</c:v>
                </c:pt>
                <c:pt idx="30719">
                  <c:v>7.3999999999999996E-2</c:v>
                </c:pt>
                <c:pt idx="30720">
                  <c:v>7.2999999999999995E-2</c:v>
                </c:pt>
                <c:pt idx="30721">
                  <c:v>7.2999999999999995E-2</c:v>
                </c:pt>
                <c:pt idx="30722">
                  <c:v>7.2999999999999995E-2</c:v>
                </c:pt>
                <c:pt idx="30723">
                  <c:v>7.2999999999999995E-2</c:v>
                </c:pt>
                <c:pt idx="30724">
                  <c:v>7.3999999999999996E-2</c:v>
                </c:pt>
                <c:pt idx="30725">
                  <c:v>7.3999999999999996E-2</c:v>
                </c:pt>
                <c:pt idx="30726">
                  <c:v>7.3999999999999996E-2</c:v>
                </c:pt>
                <c:pt idx="30727">
                  <c:v>7.2999999999999995E-2</c:v>
                </c:pt>
                <c:pt idx="30728">
                  <c:v>7.3999999999999996E-2</c:v>
                </c:pt>
                <c:pt idx="30729">
                  <c:v>7.2999999999999995E-2</c:v>
                </c:pt>
                <c:pt idx="30730">
                  <c:v>7.3999999999999996E-2</c:v>
                </c:pt>
                <c:pt idx="30731">
                  <c:v>7.3999999999999996E-2</c:v>
                </c:pt>
                <c:pt idx="30732">
                  <c:v>7.2999999999999995E-2</c:v>
                </c:pt>
                <c:pt idx="30733">
                  <c:v>7.3999999999999996E-2</c:v>
                </c:pt>
                <c:pt idx="30734">
                  <c:v>7.2999999999999995E-2</c:v>
                </c:pt>
                <c:pt idx="30735">
                  <c:v>7.3999999999999996E-2</c:v>
                </c:pt>
                <c:pt idx="30736">
                  <c:v>7.2999999999999995E-2</c:v>
                </c:pt>
                <c:pt idx="30737">
                  <c:v>7.3999999999999996E-2</c:v>
                </c:pt>
                <c:pt idx="30738">
                  <c:v>7.2999999999999995E-2</c:v>
                </c:pt>
                <c:pt idx="30739">
                  <c:v>7.2999999999999995E-2</c:v>
                </c:pt>
                <c:pt idx="30740">
                  <c:v>7.3999999999999996E-2</c:v>
                </c:pt>
                <c:pt idx="30741">
                  <c:v>7.2999999999999995E-2</c:v>
                </c:pt>
                <c:pt idx="30742">
                  <c:v>7.3999999999999996E-2</c:v>
                </c:pt>
                <c:pt idx="30743">
                  <c:v>7.4999999999999997E-2</c:v>
                </c:pt>
                <c:pt idx="30744">
                  <c:v>7.4999999999999997E-2</c:v>
                </c:pt>
                <c:pt idx="30745">
                  <c:v>7.4999999999999997E-2</c:v>
                </c:pt>
                <c:pt idx="30746">
                  <c:v>7.5999999999999998E-2</c:v>
                </c:pt>
                <c:pt idx="30747">
                  <c:v>7.5999999999999998E-2</c:v>
                </c:pt>
                <c:pt idx="30748">
                  <c:v>7.5999999999999998E-2</c:v>
                </c:pt>
                <c:pt idx="30749">
                  <c:v>7.5999999999999998E-2</c:v>
                </c:pt>
                <c:pt idx="30750">
                  <c:v>7.6999999999999999E-2</c:v>
                </c:pt>
                <c:pt idx="30751">
                  <c:v>7.6999999999999999E-2</c:v>
                </c:pt>
                <c:pt idx="30752">
                  <c:v>7.6999999999999999E-2</c:v>
                </c:pt>
                <c:pt idx="30753">
                  <c:v>7.6999999999999999E-2</c:v>
                </c:pt>
                <c:pt idx="30754">
                  <c:v>7.6999999999999999E-2</c:v>
                </c:pt>
                <c:pt idx="30755">
                  <c:v>7.6999999999999999E-2</c:v>
                </c:pt>
                <c:pt idx="30756">
                  <c:v>7.6999999999999999E-2</c:v>
                </c:pt>
                <c:pt idx="30757">
                  <c:v>7.8E-2</c:v>
                </c:pt>
                <c:pt idx="30758">
                  <c:v>7.6999999999999999E-2</c:v>
                </c:pt>
                <c:pt idx="30759">
                  <c:v>7.8E-2</c:v>
                </c:pt>
                <c:pt idx="30760">
                  <c:v>7.8E-2</c:v>
                </c:pt>
                <c:pt idx="30761">
                  <c:v>7.8E-2</c:v>
                </c:pt>
                <c:pt idx="30762">
                  <c:v>7.8E-2</c:v>
                </c:pt>
                <c:pt idx="30763">
                  <c:v>7.8E-2</c:v>
                </c:pt>
                <c:pt idx="30764">
                  <c:v>7.8E-2</c:v>
                </c:pt>
                <c:pt idx="30765">
                  <c:v>7.9000000000000001E-2</c:v>
                </c:pt>
                <c:pt idx="30766">
                  <c:v>7.8E-2</c:v>
                </c:pt>
                <c:pt idx="30767">
                  <c:v>7.8E-2</c:v>
                </c:pt>
                <c:pt idx="30768">
                  <c:v>7.8E-2</c:v>
                </c:pt>
                <c:pt idx="30769">
                  <c:v>7.8E-2</c:v>
                </c:pt>
                <c:pt idx="30770">
                  <c:v>7.8E-2</c:v>
                </c:pt>
                <c:pt idx="30771">
                  <c:v>7.9000000000000001E-2</c:v>
                </c:pt>
                <c:pt idx="30772">
                  <c:v>7.9000000000000001E-2</c:v>
                </c:pt>
                <c:pt idx="30773">
                  <c:v>7.8E-2</c:v>
                </c:pt>
                <c:pt idx="30774">
                  <c:v>7.6999999999999999E-2</c:v>
                </c:pt>
                <c:pt idx="30775">
                  <c:v>7.8E-2</c:v>
                </c:pt>
                <c:pt idx="30776">
                  <c:v>7.8E-2</c:v>
                </c:pt>
                <c:pt idx="30777">
                  <c:v>7.6999999999999999E-2</c:v>
                </c:pt>
                <c:pt idx="30778">
                  <c:v>7.6999999999999999E-2</c:v>
                </c:pt>
                <c:pt idx="30779">
                  <c:v>7.6999999999999999E-2</c:v>
                </c:pt>
                <c:pt idx="30780">
                  <c:v>7.6999999999999999E-2</c:v>
                </c:pt>
                <c:pt idx="30781">
                  <c:v>7.6999999999999999E-2</c:v>
                </c:pt>
                <c:pt idx="30782">
                  <c:v>7.5999999999999998E-2</c:v>
                </c:pt>
                <c:pt idx="30783">
                  <c:v>7.6999999999999999E-2</c:v>
                </c:pt>
                <c:pt idx="30784">
                  <c:v>7.5999999999999998E-2</c:v>
                </c:pt>
                <c:pt idx="30785">
                  <c:v>7.6999999999999999E-2</c:v>
                </c:pt>
                <c:pt idx="30786">
                  <c:v>7.6999999999999999E-2</c:v>
                </c:pt>
                <c:pt idx="30787">
                  <c:v>7.6999999999999999E-2</c:v>
                </c:pt>
                <c:pt idx="30788">
                  <c:v>7.6999999999999999E-2</c:v>
                </c:pt>
                <c:pt idx="30789">
                  <c:v>7.5999999999999998E-2</c:v>
                </c:pt>
                <c:pt idx="30790">
                  <c:v>7.6999999999999999E-2</c:v>
                </c:pt>
                <c:pt idx="30791">
                  <c:v>7.6999999999999999E-2</c:v>
                </c:pt>
                <c:pt idx="30792">
                  <c:v>7.6999999999999999E-2</c:v>
                </c:pt>
                <c:pt idx="30793">
                  <c:v>7.8E-2</c:v>
                </c:pt>
                <c:pt idx="30794">
                  <c:v>7.6999999999999999E-2</c:v>
                </c:pt>
                <c:pt idx="30795">
                  <c:v>7.6999999999999999E-2</c:v>
                </c:pt>
                <c:pt idx="30796">
                  <c:v>7.8E-2</c:v>
                </c:pt>
                <c:pt idx="30797">
                  <c:v>7.8E-2</c:v>
                </c:pt>
                <c:pt idx="30798">
                  <c:v>7.8E-2</c:v>
                </c:pt>
                <c:pt idx="30799">
                  <c:v>7.8E-2</c:v>
                </c:pt>
                <c:pt idx="30800">
                  <c:v>7.9000000000000001E-2</c:v>
                </c:pt>
                <c:pt idx="30801">
                  <c:v>7.8E-2</c:v>
                </c:pt>
                <c:pt idx="30802">
                  <c:v>7.8E-2</c:v>
                </c:pt>
                <c:pt idx="30803">
                  <c:v>7.9000000000000001E-2</c:v>
                </c:pt>
                <c:pt idx="30804">
                  <c:v>7.8E-2</c:v>
                </c:pt>
                <c:pt idx="30805">
                  <c:v>7.8E-2</c:v>
                </c:pt>
                <c:pt idx="30806">
                  <c:v>7.9000000000000001E-2</c:v>
                </c:pt>
                <c:pt idx="30807">
                  <c:v>7.8E-2</c:v>
                </c:pt>
                <c:pt idx="30808">
                  <c:v>7.9000000000000001E-2</c:v>
                </c:pt>
                <c:pt idx="30809">
                  <c:v>7.8E-2</c:v>
                </c:pt>
                <c:pt idx="30810">
                  <c:v>7.8E-2</c:v>
                </c:pt>
                <c:pt idx="30811">
                  <c:v>7.9000000000000001E-2</c:v>
                </c:pt>
                <c:pt idx="30812">
                  <c:v>7.8E-2</c:v>
                </c:pt>
                <c:pt idx="30813">
                  <c:v>7.8E-2</c:v>
                </c:pt>
                <c:pt idx="30814">
                  <c:v>7.8E-2</c:v>
                </c:pt>
                <c:pt idx="30815">
                  <c:v>7.8E-2</c:v>
                </c:pt>
                <c:pt idx="30816">
                  <c:v>7.8E-2</c:v>
                </c:pt>
                <c:pt idx="30817">
                  <c:v>7.8E-2</c:v>
                </c:pt>
                <c:pt idx="30818">
                  <c:v>7.8E-2</c:v>
                </c:pt>
                <c:pt idx="30819">
                  <c:v>7.6999999999999999E-2</c:v>
                </c:pt>
                <c:pt idx="30820">
                  <c:v>7.8E-2</c:v>
                </c:pt>
                <c:pt idx="30821">
                  <c:v>7.5999999999999998E-2</c:v>
                </c:pt>
                <c:pt idx="30822">
                  <c:v>7.8E-2</c:v>
                </c:pt>
                <c:pt idx="30823">
                  <c:v>7.8E-2</c:v>
                </c:pt>
                <c:pt idx="30824">
                  <c:v>7.6999999999999999E-2</c:v>
                </c:pt>
                <c:pt idx="30825">
                  <c:v>7.6999999999999999E-2</c:v>
                </c:pt>
                <c:pt idx="30826">
                  <c:v>7.8E-2</c:v>
                </c:pt>
                <c:pt idx="30827">
                  <c:v>7.6999999999999999E-2</c:v>
                </c:pt>
                <c:pt idx="30828">
                  <c:v>7.6999999999999999E-2</c:v>
                </c:pt>
                <c:pt idx="30829">
                  <c:v>7.6999999999999999E-2</c:v>
                </c:pt>
                <c:pt idx="30830">
                  <c:v>7.6999999999999999E-2</c:v>
                </c:pt>
                <c:pt idx="30831">
                  <c:v>7.6999999999999999E-2</c:v>
                </c:pt>
                <c:pt idx="30832">
                  <c:v>7.6999999999999999E-2</c:v>
                </c:pt>
                <c:pt idx="30833">
                  <c:v>7.6999999999999999E-2</c:v>
                </c:pt>
                <c:pt idx="30834">
                  <c:v>7.5999999999999998E-2</c:v>
                </c:pt>
                <c:pt idx="30835">
                  <c:v>7.8E-2</c:v>
                </c:pt>
                <c:pt idx="30836">
                  <c:v>7.8E-2</c:v>
                </c:pt>
                <c:pt idx="30837">
                  <c:v>7.6999999999999999E-2</c:v>
                </c:pt>
                <c:pt idx="30838">
                  <c:v>7.6999999999999999E-2</c:v>
                </c:pt>
                <c:pt idx="30839">
                  <c:v>7.5999999999999998E-2</c:v>
                </c:pt>
                <c:pt idx="30840">
                  <c:v>7.6999999999999999E-2</c:v>
                </c:pt>
                <c:pt idx="30841">
                  <c:v>7.6999999999999999E-2</c:v>
                </c:pt>
                <c:pt idx="30842">
                  <c:v>7.6999999999999999E-2</c:v>
                </c:pt>
                <c:pt idx="30843">
                  <c:v>7.6999999999999999E-2</c:v>
                </c:pt>
                <c:pt idx="30844">
                  <c:v>7.6999999999999999E-2</c:v>
                </c:pt>
                <c:pt idx="30845">
                  <c:v>7.6999999999999999E-2</c:v>
                </c:pt>
                <c:pt idx="30846">
                  <c:v>7.6999999999999999E-2</c:v>
                </c:pt>
                <c:pt idx="30847">
                  <c:v>7.8E-2</c:v>
                </c:pt>
                <c:pt idx="30848">
                  <c:v>7.6999999999999999E-2</c:v>
                </c:pt>
                <c:pt idx="30849">
                  <c:v>7.5999999999999998E-2</c:v>
                </c:pt>
                <c:pt idx="30850">
                  <c:v>7.6999999999999999E-2</c:v>
                </c:pt>
                <c:pt idx="30851">
                  <c:v>7.5999999999999998E-2</c:v>
                </c:pt>
                <c:pt idx="30852">
                  <c:v>7.5999999999999998E-2</c:v>
                </c:pt>
                <c:pt idx="30853">
                  <c:v>7.6999999999999999E-2</c:v>
                </c:pt>
                <c:pt idx="30854">
                  <c:v>7.5999999999999998E-2</c:v>
                </c:pt>
                <c:pt idx="30855">
                  <c:v>7.5999999999999998E-2</c:v>
                </c:pt>
                <c:pt idx="30856">
                  <c:v>7.5999999999999998E-2</c:v>
                </c:pt>
                <c:pt idx="30857">
                  <c:v>7.6999999999999999E-2</c:v>
                </c:pt>
                <c:pt idx="30858">
                  <c:v>7.5999999999999998E-2</c:v>
                </c:pt>
                <c:pt idx="30859">
                  <c:v>7.5999999999999998E-2</c:v>
                </c:pt>
                <c:pt idx="30860">
                  <c:v>7.5999999999999998E-2</c:v>
                </c:pt>
                <c:pt idx="30861">
                  <c:v>7.4999999999999997E-2</c:v>
                </c:pt>
                <c:pt idx="30862">
                  <c:v>7.4999999999999997E-2</c:v>
                </c:pt>
                <c:pt idx="30863">
                  <c:v>7.4999999999999997E-2</c:v>
                </c:pt>
                <c:pt idx="30864">
                  <c:v>7.5999999999999998E-2</c:v>
                </c:pt>
                <c:pt idx="30865">
                  <c:v>7.4999999999999997E-2</c:v>
                </c:pt>
                <c:pt idx="30866">
                  <c:v>7.5999999999999998E-2</c:v>
                </c:pt>
                <c:pt idx="30867">
                  <c:v>7.5999999999999998E-2</c:v>
                </c:pt>
                <c:pt idx="30868">
                  <c:v>7.4999999999999997E-2</c:v>
                </c:pt>
                <c:pt idx="30869">
                  <c:v>7.5999999999999998E-2</c:v>
                </c:pt>
                <c:pt idx="30870">
                  <c:v>7.4999999999999997E-2</c:v>
                </c:pt>
                <c:pt idx="30871">
                  <c:v>7.4999999999999997E-2</c:v>
                </c:pt>
                <c:pt idx="30872">
                  <c:v>7.4999999999999997E-2</c:v>
                </c:pt>
                <c:pt idx="30873">
                  <c:v>7.4999999999999997E-2</c:v>
                </c:pt>
                <c:pt idx="30874">
                  <c:v>7.5999999999999998E-2</c:v>
                </c:pt>
                <c:pt idx="30875">
                  <c:v>7.6999999999999999E-2</c:v>
                </c:pt>
                <c:pt idx="30876">
                  <c:v>7.5999999999999998E-2</c:v>
                </c:pt>
                <c:pt idx="30877">
                  <c:v>7.6999999999999999E-2</c:v>
                </c:pt>
                <c:pt idx="30878">
                  <c:v>7.6999999999999999E-2</c:v>
                </c:pt>
                <c:pt idx="30879">
                  <c:v>7.8E-2</c:v>
                </c:pt>
                <c:pt idx="30880">
                  <c:v>7.8E-2</c:v>
                </c:pt>
                <c:pt idx="30881">
                  <c:v>7.8E-2</c:v>
                </c:pt>
                <c:pt idx="30882">
                  <c:v>7.8E-2</c:v>
                </c:pt>
                <c:pt idx="30883">
                  <c:v>7.8E-2</c:v>
                </c:pt>
                <c:pt idx="30884">
                  <c:v>7.8E-2</c:v>
                </c:pt>
                <c:pt idx="30885">
                  <c:v>7.8E-2</c:v>
                </c:pt>
                <c:pt idx="30886">
                  <c:v>7.9000000000000001E-2</c:v>
                </c:pt>
                <c:pt idx="30887">
                  <c:v>7.8E-2</c:v>
                </c:pt>
                <c:pt idx="30888">
                  <c:v>7.8E-2</c:v>
                </c:pt>
                <c:pt idx="30889">
                  <c:v>7.8E-2</c:v>
                </c:pt>
                <c:pt idx="30890">
                  <c:v>7.9000000000000001E-2</c:v>
                </c:pt>
                <c:pt idx="30891">
                  <c:v>7.9000000000000001E-2</c:v>
                </c:pt>
                <c:pt idx="30892">
                  <c:v>7.9000000000000001E-2</c:v>
                </c:pt>
                <c:pt idx="30893">
                  <c:v>7.8E-2</c:v>
                </c:pt>
                <c:pt idx="30894">
                  <c:v>7.8E-2</c:v>
                </c:pt>
                <c:pt idx="30895">
                  <c:v>7.8E-2</c:v>
                </c:pt>
                <c:pt idx="30896">
                  <c:v>7.9000000000000001E-2</c:v>
                </c:pt>
                <c:pt idx="30897">
                  <c:v>7.8E-2</c:v>
                </c:pt>
                <c:pt idx="30898">
                  <c:v>7.6999999999999999E-2</c:v>
                </c:pt>
                <c:pt idx="30899">
                  <c:v>7.8E-2</c:v>
                </c:pt>
                <c:pt idx="30900">
                  <c:v>7.6999999999999999E-2</c:v>
                </c:pt>
                <c:pt idx="30901">
                  <c:v>7.6999999999999999E-2</c:v>
                </c:pt>
                <c:pt idx="30902">
                  <c:v>7.6999999999999999E-2</c:v>
                </c:pt>
                <c:pt idx="30903">
                  <c:v>7.6999999999999999E-2</c:v>
                </c:pt>
                <c:pt idx="30904">
                  <c:v>7.6999999999999999E-2</c:v>
                </c:pt>
                <c:pt idx="30905">
                  <c:v>7.6999999999999999E-2</c:v>
                </c:pt>
                <c:pt idx="30906">
                  <c:v>7.6999999999999999E-2</c:v>
                </c:pt>
                <c:pt idx="30907">
                  <c:v>7.6999999999999999E-2</c:v>
                </c:pt>
                <c:pt idx="30908">
                  <c:v>7.6999999999999999E-2</c:v>
                </c:pt>
                <c:pt idx="30909">
                  <c:v>7.6999999999999999E-2</c:v>
                </c:pt>
                <c:pt idx="30910">
                  <c:v>7.6999999999999999E-2</c:v>
                </c:pt>
                <c:pt idx="30911">
                  <c:v>7.5999999999999998E-2</c:v>
                </c:pt>
                <c:pt idx="30912">
                  <c:v>7.6999999999999999E-2</c:v>
                </c:pt>
                <c:pt idx="30913">
                  <c:v>7.6999999999999999E-2</c:v>
                </c:pt>
                <c:pt idx="30914">
                  <c:v>7.6999999999999999E-2</c:v>
                </c:pt>
                <c:pt idx="30915">
                  <c:v>7.6999999999999999E-2</c:v>
                </c:pt>
                <c:pt idx="30916">
                  <c:v>7.6999999999999999E-2</c:v>
                </c:pt>
                <c:pt idx="30917">
                  <c:v>7.5999999999999998E-2</c:v>
                </c:pt>
                <c:pt idx="30918">
                  <c:v>7.5999999999999998E-2</c:v>
                </c:pt>
                <c:pt idx="30919">
                  <c:v>7.5999999999999998E-2</c:v>
                </c:pt>
                <c:pt idx="30920">
                  <c:v>7.5999999999999998E-2</c:v>
                </c:pt>
                <c:pt idx="30921">
                  <c:v>7.5999999999999998E-2</c:v>
                </c:pt>
                <c:pt idx="30922">
                  <c:v>7.4999999999999997E-2</c:v>
                </c:pt>
                <c:pt idx="30923">
                  <c:v>7.5999999999999998E-2</c:v>
                </c:pt>
                <c:pt idx="30924">
                  <c:v>7.5999999999999998E-2</c:v>
                </c:pt>
                <c:pt idx="30925">
                  <c:v>7.5999999999999998E-2</c:v>
                </c:pt>
                <c:pt idx="30926">
                  <c:v>7.5999999999999998E-2</c:v>
                </c:pt>
                <c:pt idx="30927">
                  <c:v>7.5999999999999998E-2</c:v>
                </c:pt>
                <c:pt idx="30928">
                  <c:v>7.4999999999999997E-2</c:v>
                </c:pt>
                <c:pt idx="30929">
                  <c:v>7.5999999999999998E-2</c:v>
                </c:pt>
                <c:pt idx="30930">
                  <c:v>7.5999999999999998E-2</c:v>
                </c:pt>
                <c:pt idx="30931">
                  <c:v>7.6999999999999999E-2</c:v>
                </c:pt>
                <c:pt idx="30932">
                  <c:v>7.5999999999999998E-2</c:v>
                </c:pt>
                <c:pt idx="30933">
                  <c:v>7.8E-2</c:v>
                </c:pt>
                <c:pt idx="30934">
                  <c:v>7.6999999999999999E-2</c:v>
                </c:pt>
                <c:pt idx="30935">
                  <c:v>7.8E-2</c:v>
                </c:pt>
                <c:pt idx="30936">
                  <c:v>7.8E-2</c:v>
                </c:pt>
                <c:pt idx="30937">
                  <c:v>7.8E-2</c:v>
                </c:pt>
                <c:pt idx="30938">
                  <c:v>7.9000000000000001E-2</c:v>
                </c:pt>
                <c:pt idx="30939">
                  <c:v>7.9000000000000001E-2</c:v>
                </c:pt>
                <c:pt idx="30940">
                  <c:v>7.8E-2</c:v>
                </c:pt>
                <c:pt idx="30941">
                  <c:v>7.9000000000000001E-2</c:v>
                </c:pt>
                <c:pt idx="30942">
                  <c:v>7.9000000000000001E-2</c:v>
                </c:pt>
                <c:pt idx="30943">
                  <c:v>7.9000000000000001E-2</c:v>
                </c:pt>
                <c:pt idx="30944">
                  <c:v>7.9000000000000001E-2</c:v>
                </c:pt>
                <c:pt idx="30945">
                  <c:v>7.9000000000000001E-2</c:v>
                </c:pt>
                <c:pt idx="30946">
                  <c:v>7.9000000000000001E-2</c:v>
                </c:pt>
                <c:pt idx="30947">
                  <c:v>7.9000000000000001E-2</c:v>
                </c:pt>
                <c:pt idx="30948">
                  <c:v>7.9000000000000001E-2</c:v>
                </c:pt>
                <c:pt idx="30949">
                  <c:v>7.9000000000000001E-2</c:v>
                </c:pt>
                <c:pt idx="30950">
                  <c:v>7.9000000000000001E-2</c:v>
                </c:pt>
                <c:pt idx="30951">
                  <c:v>7.9000000000000001E-2</c:v>
                </c:pt>
                <c:pt idx="30952">
                  <c:v>7.9000000000000001E-2</c:v>
                </c:pt>
                <c:pt idx="30953">
                  <c:v>7.9000000000000001E-2</c:v>
                </c:pt>
                <c:pt idx="30954">
                  <c:v>7.9000000000000001E-2</c:v>
                </c:pt>
                <c:pt idx="30955">
                  <c:v>7.9000000000000001E-2</c:v>
                </c:pt>
                <c:pt idx="30956">
                  <c:v>7.9000000000000001E-2</c:v>
                </c:pt>
                <c:pt idx="30957">
                  <c:v>7.9000000000000001E-2</c:v>
                </c:pt>
                <c:pt idx="30958">
                  <c:v>7.8E-2</c:v>
                </c:pt>
                <c:pt idx="30959">
                  <c:v>7.9000000000000001E-2</c:v>
                </c:pt>
                <c:pt idx="30960">
                  <c:v>7.9000000000000001E-2</c:v>
                </c:pt>
                <c:pt idx="30961">
                  <c:v>7.9000000000000001E-2</c:v>
                </c:pt>
                <c:pt idx="30962">
                  <c:v>7.9000000000000001E-2</c:v>
                </c:pt>
                <c:pt idx="30963">
                  <c:v>7.9000000000000001E-2</c:v>
                </c:pt>
                <c:pt idx="30964">
                  <c:v>8.1000000000000003E-2</c:v>
                </c:pt>
                <c:pt idx="30965">
                  <c:v>7.9000000000000001E-2</c:v>
                </c:pt>
                <c:pt idx="30966">
                  <c:v>7.9000000000000001E-2</c:v>
                </c:pt>
                <c:pt idx="30967">
                  <c:v>7.9000000000000001E-2</c:v>
                </c:pt>
                <c:pt idx="30968">
                  <c:v>7.9000000000000001E-2</c:v>
                </c:pt>
                <c:pt idx="30969">
                  <c:v>7.9000000000000001E-2</c:v>
                </c:pt>
                <c:pt idx="30970">
                  <c:v>8.1000000000000003E-2</c:v>
                </c:pt>
                <c:pt idx="30971">
                  <c:v>8.1000000000000003E-2</c:v>
                </c:pt>
                <c:pt idx="30972">
                  <c:v>7.9000000000000001E-2</c:v>
                </c:pt>
                <c:pt idx="30973">
                  <c:v>7.9000000000000001E-2</c:v>
                </c:pt>
                <c:pt idx="30974">
                  <c:v>7.9000000000000001E-2</c:v>
                </c:pt>
                <c:pt idx="30975">
                  <c:v>7.9000000000000001E-2</c:v>
                </c:pt>
                <c:pt idx="30976">
                  <c:v>7.9000000000000001E-2</c:v>
                </c:pt>
                <c:pt idx="30977">
                  <c:v>7.9000000000000001E-2</c:v>
                </c:pt>
                <c:pt idx="30978">
                  <c:v>7.9000000000000001E-2</c:v>
                </c:pt>
                <c:pt idx="30979">
                  <c:v>7.9000000000000001E-2</c:v>
                </c:pt>
                <c:pt idx="30980">
                  <c:v>7.9000000000000001E-2</c:v>
                </c:pt>
                <c:pt idx="30981">
                  <c:v>7.8E-2</c:v>
                </c:pt>
                <c:pt idx="30982">
                  <c:v>7.8E-2</c:v>
                </c:pt>
                <c:pt idx="30983">
                  <c:v>7.6999999999999999E-2</c:v>
                </c:pt>
                <c:pt idx="30984">
                  <c:v>7.6999999999999999E-2</c:v>
                </c:pt>
                <c:pt idx="30985">
                  <c:v>7.8E-2</c:v>
                </c:pt>
                <c:pt idx="30986">
                  <c:v>7.9000000000000001E-2</c:v>
                </c:pt>
                <c:pt idx="30987">
                  <c:v>7.8E-2</c:v>
                </c:pt>
                <c:pt idx="30988">
                  <c:v>7.8E-2</c:v>
                </c:pt>
                <c:pt idx="30989">
                  <c:v>7.8E-2</c:v>
                </c:pt>
                <c:pt idx="30990">
                  <c:v>7.9000000000000001E-2</c:v>
                </c:pt>
                <c:pt idx="30991">
                  <c:v>7.8E-2</c:v>
                </c:pt>
                <c:pt idx="30992">
                  <c:v>7.8E-2</c:v>
                </c:pt>
                <c:pt idx="30993">
                  <c:v>7.6999999999999999E-2</c:v>
                </c:pt>
                <c:pt idx="30994">
                  <c:v>7.8E-2</c:v>
                </c:pt>
                <c:pt idx="30995">
                  <c:v>7.8E-2</c:v>
                </c:pt>
                <c:pt idx="30996">
                  <c:v>7.6999999999999999E-2</c:v>
                </c:pt>
                <c:pt idx="30997">
                  <c:v>7.8E-2</c:v>
                </c:pt>
                <c:pt idx="30998">
                  <c:v>7.8E-2</c:v>
                </c:pt>
                <c:pt idx="30999">
                  <c:v>7.8E-2</c:v>
                </c:pt>
                <c:pt idx="31000">
                  <c:v>7.8E-2</c:v>
                </c:pt>
                <c:pt idx="31001">
                  <c:v>7.6999999999999999E-2</c:v>
                </c:pt>
                <c:pt idx="31002">
                  <c:v>7.6999999999999999E-2</c:v>
                </c:pt>
                <c:pt idx="31003">
                  <c:v>7.6999999999999999E-2</c:v>
                </c:pt>
                <c:pt idx="31004">
                  <c:v>7.8E-2</c:v>
                </c:pt>
                <c:pt idx="31005">
                  <c:v>7.6999999999999999E-2</c:v>
                </c:pt>
                <c:pt idx="31006">
                  <c:v>7.6999999999999999E-2</c:v>
                </c:pt>
                <c:pt idx="31007">
                  <c:v>7.6999999999999999E-2</c:v>
                </c:pt>
                <c:pt idx="31008">
                  <c:v>7.6999999999999999E-2</c:v>
                </c:pt>
                <c:pt idx="31009">
                  <c:v>7.6999999999999999E-2</c:v>
                </c:pt>
                <c:pt idx="31010">
                  <c:v>7.5999999999999998E-2</c:v>
                </c:pt>
                <c:pt idx="31011">
                  <c:v>7.5999999999999998E-2</c:v>
                </c:pt>
                <c:pt idx="31012">
                  <c:v>7.6999999999999999E-2</c:v>
                </c:pt>
                <c:pt idx="31013">
                  <c:v>7.5999999999999998E-2</c:v>
                </c:pt>
                <c:pt idx="31014">
                  <c:v>7.6999999999999999E-2</c:v>
                </c:pt>
                <c:pt idx="31015">
                  <c:v>7.6999999999999999E-2</c:v>
                </c:pt>
                <c:pt idx="31016">
                  <c:v>7.5999999999999998E-2</c:v>
                </c:pt>
                <c:pt idx="31017">
                  <c:v>7.6999999999999999E-2</c:v>
                </c:pt>
                <c:pt idx="31018">
                  <c:v>7.5999999999999998E-2</c:v>
                </c:pt>
                <c:pt idx="31019">
                  <c:v>7.6999999999999999E-2</c:v>
                </c:pt>
                <c:pt idx="31020">
                  <c:v>7.6999999999999999E-2</c:v>
                </c:pt>
                <c:pt idx="31021">
                  <c:v>7.8E-2</c:v>
                </c:pt>
                <c:pt idx="31022">
                  <c:v>7.6999999999999999E-2</c:v>
                </c:pt>
                <c:pt idx="31023">
                  <c:v>7.6999999999999999E-2</c:v>
                </c:pt>
                <c:pt idx="31024">
                  <c:v>7.6999999999999999E-2</c:v>
                </c:pt>
                <c:pt idx="31025">
                  <c:v>7.8E-2</c:v>
                </c:pt>
                <c:pt idx="31026">
                  <c:v>7.8E-2</c:v>
                </c:pt>
                <c:pt idx="31027">
                  <c:v>7.8E-2</c:v>
                </c:pt>
                <c:pt idx="31028">
                  <c:v>7.9000000000000001E-2</c:v>
                </c:pt>
                <c:pt idx="31029">
                  <c:v>7.8E-2</c:v>
                </c:pt>
                <c:pt idx="31030">
                  <c:v>8.1000000000000003E-2</c:v>
                </c:pt>
                <c:pt idx="31031">
                  <c:v>8.1000000000000003E-2</c:v>
                </c:pt>
                <c:pt idx="31032">
                  <c:v>7.9000000000000001E-2</c:v>
                </c:pt>
                <c:pt idx="31033">
                  <c:v>7.9000000000000001E-2</c:v>
                </c:pt>
                <c:pt idx="31034">
                  <c:v>7.9000000000000001E-2</c:v>
                </c:pt>
                <c:pt idx="31035">
                  <c:v>7.9000000000000001E-2</c:v>
                </c:pt>
                <c:pt idx="31036">
                  <c:v>7.9000000000000001E-2</c:v>
                </c:pt>
                <c:pt idx="31037">
                  <c:v>8.1000000000000003E-2</c:v>
                </c:pt>
                <c:pt idx="31038">
                  <c:v>8.1000000000000003E-2</c:v>
                </c:pt>
                <c:pt idx="31039">
                  <c:v>7.9000000000000001E-2</c:v>
                </c:pt>
                <c:pt idx="31040">
                  <c:v>8.1000000000000003E-2</c:v>
                </c:pt>
                <c:pt idx="31041">
                  <c:v>8.1000000000000003E-2</c:v>
                </c:pt>
                <c:pt idx="31042">
                  <c:v>7.9000000000000001E-2</c:v>
                </c:pt>
                <c:pt idx="31043">
                  <c:v>7.9000000000000001E-2</c:v>
                </c:pt>
                <c:pt idx="31044">
                  <c:v>7.9000000000000001E-2</c:v>
                </c:pt>
                <c:pt idx="31045">
                  <c:v>7.9000000000000001E-2</c:v>
                </c:pt>
                <c:pt idx="31046">
                  <c:v>7.9000000000000001E-2</c:v>
                </c:pt>
                <c:pt idx="31047">
                  <c:v>7.9000000000000001E-2</c:v>
                </c:pt>
                <c:pt idx="31048">
                  <c:v>7.9000000000000001E-2</c:v>
                </c:pt>
                <c:pt idx="31049">
                  <c:v>8.1000000000000003E-2</c:v>
                </c:pt>
                <c:pt idx="31050">
                  <c:v>8.1000000000000003E-2</c:v>
                </c:pt>
                <c:pt idx="31051">
                  <c:v>8.1000000000000003E-2</c:v>
                </c:pt>
                <c:pt idx="31052">
                  <c:v>7.9000000000000001E-2</c:v>
                </c:pt>
                <c:pt idx="31053">
                  <c:v>8.1000000000000003E-2</c:v>
                </c:pt>
                <c:pt idx="31054">
                  <c:v>7.9000000000000001E-2</c:v>
                </c:pt>
                <c:pt idx="31055">
                  <c:v>7.9000000000000001E-2</c:v>
                </c:pt>
                <c:pt idx="31056">
                  <c:v>7.9000000000000001E-2</c:v>
                </c:pt>
                <c:pt idx="31057">
                  <c:v>7.9000000000000001E-2</c:v>
                </c:pt>
                <c:pt idx="31058">
                  <c:v>7.9000000000000001E-2</c:v>
                </c:pt>
                <c:pt idx="31059">
                  <c:v>7.8E-2</c:v>
                </c:pt>
                <c:pt idx="31060">
                  <c:v>7.8E-2</c:v>
                </c:pt>
                <c:pt idx="31061">
                  <c:v>7.8E-2</c:v>
                </c:pt>
                <c:pt idx="31062">
                  <c:v>7.8E-2</c:v>
                </c:pt>
                <c:pt idx="31063">
                  <c:v>7.8E-2</c:v>
                </c:pt>
                <c:pt idx="31064">
                  <c:v>7.8E-2</c:v>
                </c:pt>
                <c:pt idx="31065">
                  <c:v>7.9000000000000001E-2</c:v>
                </c:pt>
                <c:pt idx="31066">
                  <c:v>7.6999999999999999E-2</c:v>
                </c:pt>
                <c:pt idx="31067">
                  <c:v>7.9000000000000001E-2</c:v>
                </c:pt>
                <c:pt idx="31068">
                  <c:v>7.8E-2</c:v>
                </c:pt>
                <c:pt idx="31069">
                  <c:v>7.8E-2</c:v>
                </c:pt>
                <c:pt idx="31070">
                  <c:v>7.8E-2</c:v>
                </c:pt>
                <c:pt idx="31071">
                  <c:v>7.6999999999999999E-2</c:v>
                </c:pt>
                <c:pt idx="31072">
                  <c:v>7.6999999999999999E-2</c:v>
                </c:pt>
                <c:pt idx="31073">
                  <c:v>7.8E-2</c:v>
                </c:pt>
                <c:pt idx="31074">
                  <c:v>7.6999999999999999E-2</c:v>
                </c:pt>
                <c:pt idx="31075">
                  <c:v>7.8E-2</c:v>
                </c:pt>
                <c:pt idx="31076">
                  <c:v>7.6999999999999999E-2</c:v>
                </c:pt>
                <c:pt idx="31077">
                  <c:v>7.6999999999999999E-2</c:v>
                </c:pt>
                <c:pt idx="31078">
                  <c:v>7.6999999999999999E-2</c:v>
                </c:pt>
                <c:pt idx="31079">
                  <c:v>7.6999999999999999E-2</c:v>
                </c:pt>
                <c:pt idx="31080">
                  <c:v>7.6999999999999999E-2</c:v>
                </c:pt>
                <c:pt idx="31081">
                  <c:v>7.6999999999999999E-2</c:v>
                </c:pt>
                <c:pt idx="31082">
                  <c:v>7.5999999999999998E-2</c:v>
                </c:pt>
                <c:pt idx="31083">
                  <c:v>7.5999999999999998E-2</c:v>
                </c:pt>
                <c:pt idx="31084">
                  <c:v>7.6999999999999999E-2</c:v>
                </c:pt>
                <c:pt idx="31085">
                  <c:v>7.6999999999999999E-2</c:v>
                </c:pt>
                <c:pt idx="31086">
                  <c:v>7.6999999999999999E-2</c:v>
                </c:pt>
                <c:pt idx="31087">
                  <c:v>7.5999999999999998E-2</c:v>
                </c:pt>
                <c:pt idx="31088">
                  <c:v>7.5999999999999998E-2</c:v>
                </c:pt>
                <c:pt idx="31089">
                  <c:v>7.5999999999999998E-2</c:v>
                </c:pt>
                <c:pt idx="31090">
                  <c:v>7.5999999999999998E-2</c:v>
                </c:pt>
                <c:pt idx="31091">
                  <c:v>7.6999999999999999E-2</c:v>
                </c:pt>
                <c:pt idx="31092">
                  <c:v>7.5999999999999998E-2</c:v>
                </c:pt>
                <c:pt idx="31093">
                  <c:v>7.5999999999999998E-2</c:v>
                </c:pt>
                <c:pt idx="31094">
                  <c:v>7.6999999999999999E-2</c:v>
                </c:pt>
                <c:pt idx="31095">
                  <c:v>7.6999999999999999E-2</c:v>
                </c:pt>
                <c:pt idx="31096">
                  <c:v>7.6999999999999999E-2</c:v>
                </c:pt>
                <c:pt idx="31097">
                  <c:v>7.8E-2</c:v>
                </c:pt>
                <c:pt idx="31098">
                  <c:v>7.8E-2</c:v>
                </c:pt>
                <c:pt idx="31099">
                  <c:v>7.8E-2</c:v>
                </c:pt>
                <c:pt idx="31100">
                  <c:v>7.8E-2</c:v>
                </c:pt>
                <c:pt idx="31101">
                  <c:v>7.8E-2</c:v>
                </c:pt>
                <c:pt idx="31102">
                  <c:v>7.8E-2</c:v>
                </c:pt>
                <c:pt idx="31103">
                  <c:v>7.8E-2</c:v>
                </c:pt>
                <c:pt idx="31104">
                  <c:v>7.8E-2</c:v>
                </c:pt>
                <c:pt idx="31105">
                  <c:v>7.8E-2</c:v>
                </c:pt>
                <c:pt idx="31106">
                  <c:v>7.9000000000000001E-2</c:v>
                </c:pt>
                <c:pt idx="31107">
                  <c:v>7.8E-2</c:v>
                </c:pt>
                <c:pt idx="31108">
                  <c:v>7.8E-2</c:v>
                </c:pt>
                <c:pt idx="31109">
                  <c:v>7.8E-2</c:v>
                </c:pt>
                <c:pt idx="31110">
                  <c:v>7.6999999999999999E-2</c:v>
                </c:pt>
                <c:pt idx="31111">
                  <c:v>7.6999999999999999E-2</c:v>
                </c:pt>
                <c:pt idx="31112">
                  <c:v>7.6999999999999999E-2</c:v>
                </c:pt>
                <c:pt idx="31113">
                  <c:v>7.5999999999999998E-2</c:v>
                </c:pt>
                <c:pt idx="31114">
                  <c:v>7.5999999999999998E-2</c:v>
                </c:pt>
                <c:pt idx="31115">
                  <c:v>7.6999999999999999E-2</c:v>
                </c:pt>
                <c:pt idx="31116">
                  <c:v>7.6999999999999999E-2</c:v>
                </c:pt>
                <c:pt idx="31117">
                  <c:v>7.6999999999999999E-2</c:v>
                </c:pt>
                <c:pt idx="31118">
                  <c:v>7.5999999999999998E-2</c:v>
                </c:pt>
                <c:pt idx="31119">
                  <c:v>7.5999999999999998E-2</c:v>
                </c:pt>
                <c:pt idx="31120">
                  <c:v>7.6999999999999999E-2</c:v>
                </c:pt>
                <c:pt idx="31121">
                  <c:v>7.6999999999999999E-2</c:v>
                </c:pt>
                <c:pt idx="31122">
                  <c:v>7.5999999999999998E-2</c:v>
                </c:pt>
                <c:pt idx="31123">
                  <c:v>7.5999999999999998E-2</c:v>
                </c:pt>
                <c:pt idx="31124">
                  <c:v>7.5999999999999998E-2</c:v>
                </c:pt>
                <c:pt idx="31125">
                  <c:v>7.5999999999999998E-2</c:v>
                </c:pt>
                <c:pt idx="31126">
                  <c:v>7.5999999999999998E-2</c:v>
                </c:pt>
                <c:pt idx="31127">
                  <c:v>7.6999999999999999E-2</c:v>
                </c:pt>
                <c:pt idx="31128">
                  <c:v>7.5999999999999998E-2</c:v>
                </c:pt>
                <c:pt idx="31129">
                  <c:v>7.4999999999999997E-2</c:v>
                </c:pt>
                <c:pt idx="31130">
                  <c:v>7.5999999999999998E-2</c:v>
                </c:pt>
                <c:pt idx="31131">
                  <c:v>7.4999999999999997E-2</c:v>
                </c:pt>
                <c:pt idx="31132">
                  <c:v>7.5999999999999998E-2</c:v>
                </c:pt>
                <c:pt idx="31133">
                  <c:v>7.4999999999999997E-2</c:v>
                </c:pt>
                <c:pt idx="31134">
                  <c:v>7.4999999999999997E-2</c:v>
                </c:pt>
                <c:pt idx="31135">
                  <c:v>7.4999999999999997E-2</c:v>
                </c:pt>
                <c:pt idx="31136">
                  <c:v>7.4999999999999997E-2</c:v>
                </c:pt>
                <c:pt idx="31137">
                  <c:v>7.4999999999999997E-2</c:v>
                </c:pt>
                <c:pt idx="31138">
                  <c:v>7.4999999999999997E-2</c:v>
                </c:pt>
                <c:pt idx="31139">
                  <c:v>7.3999999999999996E-2</c:v>
                </c:pt>
                <c:pt idx="31140">
                  <c:v>7.3999999999999996E-2</c:v>
                </c:pt>
                <c:pt idx="31141">
                  <c:v>7.4999999999999997E-2</c:v>
                </c:pt>
                <c:pt idx="31142">
                  <c:v>7.4999999999999997E-2</c:v>
                </c:pt>
                <c:pt idx="31143">
                  <c:v>7.3999999999999996E-2</c:v>
                </c:pt>
                <c:pt idx="31144">
                  <c:v>7.3999999999999996E-2</c:v>
                </c:pt>
                <c:pt idx="31145">
                  <c:v>7.4999999999999997E-2</c:v>
                </c:pt>
                <c:pt idx="31146">
                  <c:v>7.2999999999999995E-2</c:v>
                </c:pt>
                <c:pt idx="31147">
                  <c:v>7.3999999999999996E-2</c:v>
                </c:pt>
                <c:pt idx="31148">
                  <c:v>7.3999999999999996E-2</c:v>
                </c:pt>
                <c:pt idx="31149">
                  <c:v>7.3999999999999996E-2</c:v>
                </c:pt>
                <c:pt idx="31150">
                  <c:v>7.2999999999999995E-2</c:v>
                </c:pt>
                <c:pt idx="31151">
                  <c:v>7.2999999999999995E-2</c:v>
                </c:pt>
                <c:pt idx="31152">
                  <c:v>7.2999999999999995E-2</c:v>
                </c:pt>
                <c:pt idx="31153">
                  <c:v>7.2999999999999995E-2</c:v>
                </c:pt>
                <c:pt idx="31154">
                  <c:v>7.2999999999999995E-2</c:v>
                </c:pt>
                <c:pt idx="31155">
                  <c:v>7.4999999999999997E-2</c:v>
                </c:pt>
                <c:pt idx="31156">
                  <c:v>7.5999999999999998E-2</c:v>
                </c:pt>
                <c:pt idx="31157">
                  <c:v>7.4999999999999997E-2</c:v>
                </c:pt>
                <c:pt idx="31158">
                  <c:v>7.5999999999999998E-2</c:v>
                </c:pt>
                <c:pt idx="31159">
                  <c:v>7.5999999999999998E-2</c:v>
                </c:pt>
                <c:pt idx="31160">
                  <c:v>7.5999999999999998E-2</c:v>
                </c:pt>
                <c:pt idx="31161">
                  <c:v>7.4999999999999997E-2</c:v>
                </c:pt>
                <c:pt idx="31162">
                  <c:v>7.6999999999999999E-2</c:v>
                </c:pt>
                <c:pt idx="31163">
                  <c:v>7.5999999999999998E-2</c:v>
                </c:pt>
                <c:pt idx="31164">
                  <c:v>7.6999999999999999E-2</c:v>
                </c:pt>
                <c:pt idx="31165">
                  <c:v>7.6999999999999999E-2</c:v>
                </c:pt>
                <c:pt idx="31166">
                  <c:v>7.6999999999999999E-2</c:v>
                </c:pt>
                <c:pt idx="31167">
                  <c:v>7.6999999999999999E-2</c:v>
                </c:pt>
                <c:pt idx="31168">
                  <c:v>7.8E-2</c:v>
                </c:pt>
                <c:pt idx="31169">
                  <c:v>7.6999999999999999E-2</c:v>
                </c:pt>
                <c:pt idx="31170">
                  <c:v>7.6999999999999999E-2</c:v>
                </c:pt>
                <c:pt idx="31171">
                  <c:v>7.6999999999999999E-2</c:v>
                </c:pt>
                <c:pt idx="31172">
                  <c:v>7.8E-2</c:v>
                </c:pt>
                <c:pt idx="31173">
                  <c:v>7.6999999999999999E-2</c:v>
                </c:pt>
                <c:pt idx="31174">
                  <c:v>7.8E-2</c:v>
                </c:pt>
                <c:pt idx="31175">
                  <c:v>7.6999999999999999E-2</c:v>
                </c:pt>
                <c:pt idx="31176">
                  <c:v>7.8E-2</c:v>
                </c:pt>
                <c:pt idx="31177">
                  <c:v>7.8E-2</c:v>
                </c:pt>
                <c:pt idx="31178">
                  <c:v>7.8E-2</c:v>
                </c:pt>
                <c:pt idx="31179">
                  <c:v>7.6999999999999999E-2</c:v>
                </c:pt>
                <c:pt idx="31180">
                  <c:v>7.8E-2</c:v>
                </c:pt>
                <c:pt idx="31181">
                  <c:v>7.6999999999999999E-2</c:v>
                </c:pt>
                <c:pt idx="31182">
                  <c:v>7.8E-2</c:v>
                </c:pt>
                <c:pt idx="31183">
                  <c:v>7.6999999999999999E-2</c:v>
                </c:pt>
                <c:pt idx="31184">
                  <c:v>7.8E-2</c:v>
                </c:pt>
                <c:pt idx="31185">
                  <c:v>7.8E-2</c:v>
                </c:pt>
                <c:pt idx="31186">
                  <c:v>7.8E-2</c:v>
                </c:pt>
                <c:pt idx="31187">
                  <c:v>7.6999999999999999E-2</c:v>
                </c:pt>
                <c:pt idx="31188">
                  <c:v>7.8E-2</c:v>
                </c:pt>
                <c:pt idx="31189">
                  <c:v>7.8E-2</c:v>
                </c:pt>
                <c:pt idx="31190">
                  <c:v>7.6999999999999999E-2</c:v>
                </c:pt>
                <c:pt idx="31191">
                  <c:v>7.6999999999999999E-2</c:v>
                </c:pt>
                <c:pt idx="31192">
                  <c:v>7.8E-2</c:v>
                </c:pt>
                <c:pt idx="31193">
                  <c:v>7.6999999999999999E-2</c:v>
                </c:pt>
                <c:pt idx="31194">
                  <c:v>7.6999999999999999E-2</c:v>
                </c:pt>
                <c:pt idx="31195">
                  <c:v>7.6999999999999999E-2</c:v>
                </c:pt>
                <c:pt idx="31196">
                  <c:v>7.8E-2</c:v>
                </c:pt>
                <c:pt idx="31197">
                  <c:v>7.8E-2</c:v>
                </c:pt>
                <c:pt idx="31198">
                  <c:v>7.6999999999999999E-2</c:v>
                </c:pt>
                <c:pt idx="31199">
                  <c:v>7.5999999999999998E-2</c:v>
                </c:pt>
                <c:pt idx="31200">
                  <c:v>7.6999999999999999E-2</c:v>
                </c:pt>
                <c:pt idx="31201">
                  <c:v>7.6999999999999999E-2</c:v>
                </c:pt>
                <c:pt idx="31202">
                  <c:v>7.5999999999999998E-2</c:v>
                </c:pt>
                <c:pt idx="31203">
                  <c:v>7.8E-2</c:v>
                </c:pt>
                <c:pt idx="31204">
                  <c:v>7.6999999999999999E-2</c:v>
                </c:pt>
                <c:pt idx="31205">
                  <c:v>7.6999999999999999E-2</c:v>
                </c:pt>
                <c:pt idx="31206">
                  <c:v>7.5999999999999998E-2</c:v>
                </c:pt>
                <c:pt idx="31207">
                  <c:v>7.5999999999999998E-2</c:v>
                </c:pt>
                <c:pt idx="31208">
                  <c:v>7.5999999999999998E-2</c:v>
                </c:pt>
                <c:pt idx="31209">
                  <c:v>7.5999999999999998E-2</c:v>
                </c:pt>
                <c:pt idx="31210">
                  <c:v>7.5999999999999998E-2</c:v>
                </c:pt>
                <c:pt idx="31211">
                  <c:v>7.5999999999999998E-2</c:v>
                </c:pt>
                <c:pt idx="31212">
                  <c:v>7.6999999999999999E-2</c:v>
                </c:pt>
                <c:pt idx="31213">
                  <c:v>7.6999999999999999E-2</c:v>
                </c:pt>
                <c:pt idx="31214">
                  <c:v>7.5999999999999998E-2</c:v>
                </c:pt>
                <c:pt idx="31215">
                  <c:v>7.5999999999999998E-2</c:v>
                </c:pt>
                <c:pt idx="31216">
                  <c:v>7.4999999999999997E-2</c:v>
                </c:pt>
                <c:pt idx="31217">
                  <c:v>7.4999999999999997E-2</c:v>
                </c:pt>
                <c:pt idx="31218">
                  <c:v>7.5999999999999998E-2</c:v>
                </c:pt>
                <c:pt idx="31219">
                  <c:v>7.5999999999999998E-2</c:v>
                </c:pt>
                <c:pt idx="31220">
                  <c:v>7.5999999999999998E-2</c:v>
                </c:pt>
                <c:pt idx="31221">
                  <c:v>7.4999999999999997E-2</c:v>
                </c:pt>
                <c:pt idx="31222">
                  <c:v>7.4999999999999997E-2</c:v>
                </c:pt>
                <c:pt idx="31223">
                  <c:v>7.4999999999999997E-2</c:v>
                </c:pt>
                <c:pt idx="31224">
                  <c:v>7.4999999999999997E-2</c:v>
                </c:pt>
                <c:pt idx="31225">
                  <c:v>7.4999999999999997E-2</c:v>
                </c:pt>
                <c:pt idx="31226">
                  <c:v>7.3999999999999996E-2</c:v>
                </c:pt>
                <c:pt idx="31227">
                  <c:v>7.4999999999999997E-2</c:v>
                </c:pt>
                <c:pt idx="31228">
                  <c:v>7.4999999999999997E-2</c:v>
                </c:pt>
                <c:pt idx="31229">
                  <c:v>7.4999999999999997E-2</c:v>
                </c:pt>
                <c:pt idx="31230">
                  <c:v>7.4999999999999997E-2</c:v>
                </c:pt>
                <c:pt idx="31231">
                  <c:v>7.3999999999999996E-2</c:v>
                </c:pt>
                <c:pt idx="31232">
                  <c:v>7.3999999999999996E-2</c:v>
                </c:pt>
                <c:pt idx="31233">
                  <c:v>7.4999999999999997E-2</c:v>
                </c:pt>
                <c:pt idx="31234">
                  <c:v>7.4999999999999997E-2</c:v>
                </c:pt>
                <c:pt idx="31235">
                  <c:v>7.3999999999999996E-2</c:v>
                </c:pt>
                <c:pt idx="31236">
                  <c:v>7.2999999999999995E-2</c:v>
                </c:pt>
                <c:pt idx="31237">
                  <c:v>7.3999999999999996E-2</c:v>
                </c:pt>
                <c:pt idx="31238">
                  <c:v>7.4999999999999997E-2</c:v>
                </c:pt>
                <c:pt idx="31239">
                  <c:v>7.3999999999999996E-2</c:v>
                </c:pt>
                <c:pt idx="31240">
                  <c:v>7.3999999999999996E-2</c:v>
                </c:pt>
                <c:pt idx="31241">
                  <c:v>7.3999999999999996E-2</c:v>
                </c:pt>
                <c:pt idx="31242">
                  <c:v>7.3999999999999996E-2</c:v>
                </c:pt>
                <c:pt idx="31243">
                  <c:v>7.3999999999999996E-2</c:v>
                </c:pt>
                <c:pt idx="31244">
                  <c:v>7.3999999999999996E-2</c:v>
                </c:pt>
                <c:pt idx="31245">
                  <c:v>7.3999999999999996E-2</c:v>
                </c:pt>
                <c:pt idx="31246">
                  <c:v>7.3999999999999996E-2</c:v>
                </c:pt>
                <c:pt idx="31247">
                  <c:v>7.2999999999999995E-2</c:v>
                </c:pt>
                <c:pt idx="31248">
                  <c:v>7.3999999999999996E-2</c:v>
                </c:pt>
                <c:pt idx="31249">
                  <c:v>7.3999999999999996E-2</c:v>
                </c:pt>
                <c:pt idx="31250">
                  <c:v>7.2999999999999995E-2</c:v>
                </c:pt>
                <c:pt idx="31251">
                  <c:v>7.4999999999999997E-2</c:v>
                </c:pt>
                <c:pt idx="31252">
                  <c:v>7.2999999999999995E-2</c:v>
                </c:pt>
                <c:pt idx="31253">
                  <c:v>7.2999999999999995E-2</c:v>
                </c:pt>
                <c:pt idx="31254">
                  <c:v>7.2999999999999995E-2</c:v>
                </c:pt>
                <c:pt idx="31255">
                  <c:v>7.2999999999999995E-2</c:v>
                </c:pt>
                <c:pt idx="31256">
                  <c:v>7.1999999999999995E-2</c:v>
                </c:pt>
                <c:pt idx="31257">
                  <c:v>7.2999999999999995E-2</c:v>
                </c:pt>
                <c:pt idx="31258">
                  <c:v>7.2999999999999995E-2</c:v>
                </c:pt>
                <c:pt idx="31259">
                  <c:v>7.1999999999999995E-2</c:v>
                </c:pt>
                <c:pt idx="31260">
                  <c:v>7.2999999999999995E-2</c:v>
                </c:pt>
                <c:pt idx="31261">
                  <c:v>7.2999999999999995E-2</c:v>
                </c:pt>
                <c:pt idx="31262">
                  <c:v>7.2999999999999995E-2</c:v>
                </c:pt>
                <c:pt idx="31263">
                  <c:v>7.2999999999999995E-2</c:v>
                </c:pt>
                <c:pt idx="31264">
                  <c:v>7.2999999999999995E-2</c:v>
                </c:pt>
                <c:pt idx="31265">
                  <c:v>7.2999999999999995E-2</c:v>
                </c:pt>
                <c:pt idx="31266">
                  <c:v>7.1999999999999995E-2</c:v>
                </c:pt>
                <c:pt idx="31267">
                  <c:v>7.2999999999999995E-2</c:v>
                </c:pt>
                <c:pt idx="31268">
                  <c:v>7.1999999999999995E-2</c:v>
                </c:pt>
                <c:pt idx="31269">
                  <c:v>7.1999999999999995E-2</c:v>
                </c:pt>
                <c:pt idx="31270">
                  <c:v>7.1999999999999995E-2</c:v>
                </c:pt>
                <c:pt idx="31271">
                  <c:v>7.1999999999999995E-2</c:v>
                </c:pt>
                <c:pt idx="31272">
                  <c:v>7.2999999999999995E-2</c:v>
                </c:pt>
                <c:pt idx="31273">
                  <c:v>7.2999999999999995E-2</c:v>
                </c:pt>
                <c:pt idx="31274">
                  <c:v>7.2999999999999995E-2</c:v>
                </c:pt>
                <c:pt idx="31275">
                  <c:v>7.2999999999999995E-2</c:v>
                </c:pt>
                <c:pt idx="31276">
                  <c:v>7.3999999999999996E-2</c:v>
                </c:pt>
                <c:pt idx="31277">
                  <c:v>7.3999999999999996E-2</c:v>
                </c:pt>
                <c:pt idx="31278">
                  <c:v>7.3999999999999996E-2</c:v>
                </c:pt>
                <c:pt idx="31279">
                  <c:v>7.4999999999999997E-2</c:v>
                </c:pt>
                <c:pt idx="31280">
                  <c:v>7.4999999999999997E-2</c:v>
                </c:pt>
                <c:pt idx="31281">
                  <c:v>7.5999999999999998E-2</c:v>
                </c:pt>
                <c:pt idx="31282">
                  <c:v>7.4999999999999997E-2</c:v>
                </c:pt>
                <c:pt idx="31283">
                  <c:v>7.4999999999999997E-2</c:v>
                </c:pt>
                <c:pt idx="31284">
                  <c:v>7.4999999999999997E-2</c:v>
                </c:pt>
                <c:pt idx="31285">
                  <c:v>7.4999999999999997E-2</c:v>
                </c:pt>
                <c:pt idx="31286">
                  <c:v>7.4999999999999997E-2</c:v>
                </c:pt>
                <c:pt idx="31287">
                  <c:v>7.6999999999999999E-2</c:v>
                </c:pt>
                <c:pt idx="31288">
                  <c:v>7.5999999999999998E-2</c:v>
                </c:pt>
                <c:pt idx="31289">
                  <c:v>7.5999999999999998E-2</c:v>
                </c:pt>
                <c:pt idx="31290">
                  <c:v>7.5999999999999998E-2</c:v>
                </c:pt>
                <c:pt idx="31291">
                  <c:v>7.5999999999999998E-2</c:v>
                </c:pt>
                <c:pt idx="31292">
                  <c:v>7.5999999999999998E-2</c:v>
                </c:pt>
                <c:pt idx="31293">
                  <c:v>7.5999999999999998E-2</c:v>
                </c:pt>
                <c:pt idx="31294">
                  <c:v>7.5999999999999998E-2</c:v>
                </c:pt>
                <c:pt idx="31295">
                  <c:v>7.6999999999999999E-2</c:v>
                </c:pt>
                <c:pt idx="31296">
                  <c:v>7.6999999999999999E-2</c:v>
                </c:pt>
                <c:pt idx="31297">
                  <c:v>7.6999999999999999E-2</c:v>
                </c:pt>
                <c:pt idx="31298">
                  <c:v>7.6999999999999999E-2</c:v>
                </c:pt>
                <c:pt idx="31299">
                  <c:v>7.5999999999999998E-2</c:v>
                </c:pt>
                <c:pt idx="31300">
                  <c:v>7.6999999999999999E-2</c:v>
                </c:pt>
                <c:pt idx="31301">
                  <c:v>7.6999999999999999E-2</c:v>
                </c:pt>
                <c:pt idx="31302">
                  <c:v>7.6999999999999999E-2</c:v>
                </c:pt>
                <c:pt idx="31303">
                  <c:v>7.5999999999999998E-2</c:v>
                </c:pt>
                <c:pt idx="31304">
                  <c:v>7.6999999999999999E-2</c:v>
                </c:pt>
                <c:pt idx="31305">
                  <c:v>7.6999999999999999E-2</c:v>
                </c:pt>
                <c:pt idx="31306">
                  <c:v>7.6999999999999999E-2</c:v>
                </c:pt>
                <c:pt idx="31307">
                  <c:v>7.6999999999999999E-2</c:v>
                </c:pt>
                <c:pt idx="31308">
                  <c:v>7.6999999999999999E-2</c:v>
                </c:pt>
                <c:pt idx="31309">
                  <c:v>7.5999999999999998E-2</c:v>
                </c:pt>
                <c:pt idx="31310">
                  <c:v>7.6999999999999999E-2</c:v>
                </c:pt>
                <c:pt idx="31311">
                  <c:v>7.6999999999999999E-2</c:v>
                </c:pt>
                <c:pt idx="31312">
                  <c:v>7.6999999999999999E-2</c:v>
                </c:pt>
                <c:pt idx="31313">
                  <c:v>7.6999999999999999E-2</c:v>
                </c:pt>
                <c:pt idx="31314">
                  <c:v>7.6999999999999999E-2</c:v>
                </c:pt>
                <c:pt idx="31315">
                  <c:v>7.8E-2</c:v>
                </c:pt>
                <c:pt idx="31316">
                  <c:v>7.6999999999999999E-2</c:v>
                </c:pt>
                <c:pt idx="31317">
                  <c:v>7.6999999999999999E-2</c:v>
                </c:pt>
                <c:pt idx="31318">
                  <c:v>7.5999999999999998E-2</c:v>
                </c:pt>
                <c:pt idx="31319">
                  <c:v>7.6999999999999999E-2</c:v>
                </c:pt>
                <c:pt idx="31320">
                  <c:v>7.6999999999999999E-2</c:v>
                </c:pt>
                <c:pt idx="31321">
                  <c:v>7.6999999999999999E-2</c:v>
                </c:pt>
                <c:pt idx="31322">
                  <c:v>7.6999999999999999E-2</c:v>
                </c:pt>
                <c:pt idx="31323">
                  <c:v>7.6999999999999999E-2</c:v>
                </c:pt>
                <c:pt idx="31324">
                  <c:v>7.6999999999999999E-2</c:v>
                </c:pt>
                <c:pt idx="31325">
                  <c:v>7.8E-2</c:v>
                </c:pt>
                <c:pt idx="31326">
                  <c:v>7.6999999999999999E-2</c:v>
                </c:pt>
                <c:pt idx="31327">
                  <c:v>7.6999999999999999E-2</c:v>
                </c:pt>
                <c:pt idx="31328">
                  <c:v>7.6999999999999999E-2</c:v>
                </c:pt>
                <c:pt idx="31329">
                  <c:v>7.6999999999999999E-2</c:v>
                </c:pt>
                <c:pt idx="31330">
                  <c:v>7.6999999999999999E-2</c:v>
                </c:pt>
                <c:pt idx="31331">
                  <c:v>7.6999999999999999E-2</c:v>
                </c:pt>
                <c:pt idx="31332">
                  <c:v>7.6999999999999999E-2</c:v>
                </c:pt>
                <c:pt idx="31333">
                  <c:v>7.6999999999999999E-2</c:v>
                </c:pt>
                <c:pt idx="31334">
                  <c:v>7.6999999999999999E-2</c:v>
                </c:pt>
                <c:pt idx="31335">
                  <c:v>7.5999999999999998E-2</c:v>
                </c:pt>
                <c:pt idx="31336">
                  <c:v>7.5999999999999998E-2</c:v>
                </c:pt>
                <c:pt idx="31337">
                  <c:v>7.5999999999999998E-2</c:v>
                </c:pt>
                <c:pt idx="31338">
                  <c:v>7.5999999999999998E-2</c:v>
                </c:pt>
                <c:pt idx="31339">
                  <c:v>7.4999999999999997E-2</c:v>
                </c:pt>
                <c:pt idx="31340">
                  <c:v>7.4999999999999997E-2</c:v>
                </c:pt>
                <c:pt idx="31341">
                  <c:v>7.4999999999999997E-2</c:v>
                </c:pt>
                <c:pt idx="31342">
                  <c:v>7.4999999999999997E-2</c:v>
                </c:pt>
                <c:pt idx="31343">
                  <c:v>7.5999999999999998E-2</c:v>
                </c:pt>
                <c:pt idx="31344">
                  <c:v>7.5999999999999998E-2</c:v>
                </c:pt>
                <c:pt idx="31345">
                  <c:v>7.4999999999999997E-2</c:v>
                </c:pt>
                <c:pt idx="31346">
                  <c:v>7.4999999999999997E-2</c:v>
                </c:pt>
                <c:pt idx="31347">
                  <c:v>7.3999999999999996E-2</c:v>
                </c:pt>
                <c:pt idx="31348">
                  <c:v>7.4999999999999997E-2</c:v>
                </c:pt>
                <c:pt idx="31349">
                  <c:v>7.5999999999999998E-2</c:v>
                </c:pt>
                <c:pt idx="31350">
                  <c:v>7.5999999999999998E-2</c:v>
                </c:pt>
                <c:pt idx="31351">
                  <c:v>7.5999999999999998E-2</c:v>
                </c:pt>
                <c:pt idx="31352">
                  <c:v>7.4999999999999997E-2</c:v>
                </c:pt>
                <c:pt idx="31353">
                  <c:v>7.4999999999999997E-2</c:v>
                </c:pt>
                <c:pt idx="31354">
                  <c:v>7.4999999999999997E-2</c:v>
                </c:pt>
                <c:pt idx="31355">
                  <c:v>7.4999999999999997E-2</c:v>
                </c:pt>
                <c:pt idx="31356">
                  <c:v>7.4999999999999997E-2</c:v>
                </c:pt>
                <c:pt idx="31357">
                  <c:v>7.3999999999999996E-2</c:v>
                </c:pt>
                <c:pt idx="31358">
                  <c:v>7.3999999999999996E-2</c:v>
                </c:pt>
                <c:pt idx="31359">
                  <c:v>7.3999999999999996E-2</c:v>
                </c:pt>
                <c:pt idx="31360">
                  <c:v>7.3999999999999996E-2</c:v>
                </c:pt>
                <c:pt idx="31361">
                  <c:v>7.4999999999999997E-2</c:v>
                </c:pt>
                <c:pt idx="31362">
                  <c:v>7.3999999999999996E-2</c:v>
                </c:pt>
                <c:pt idx="31363">
                  <c:v>7.4999999999999997E-2</c:v>
                </c:pt>
                <c:pt idx="31364">
                  <c:v>7.4999999999999997E-2</c:v>
                </c:pt>
                <c:pt idx="31365">
                  <c:v>7.3999999999999996E-2</c:v>
                </c:pt>
                <c:pt idx="31366">
                  <c:v>7.4999999999999997E-2</c:v>
                </c:pt>
                <c:pt idx="31367">
                  <c:v>7.2999999999999995E-2</c:v>
                </c:pt>
                <c:pt idx="31368">
                  <c:v>7.4999999999999997E-2</c:v>
                </c:pt>
                <c:pt idx="31369">
                  <c:v>7.4999999999999997E-2</c:v>
                </c:pt>
                <c:pt idx="31370">
                  <c:v>7.4999999999999997E-2</c:v>
                </c:pt>
                <c:pt idx="31371">
                  <c:v>7.3999999999999996E-2</c:v>
                </c:pt>
                <c:pt idx="31372">
                  <c:v>7.3999999999999996E-2</c:v>
                </c:pt>
                <c:pt idx="31373">
                  <c:v>7.3999999999999996E-2</c:v>
                </c:pt>
                <c:pt idx="31374">
                  <c:v>7.3999999999999996E-2</c:v>
                </c:pt>
                <c:pt idx="31375">
                  <c:v>7.4999999999999997E-2</c:v>
                </c:pt>
                <c:pt idx="31376">
                  <c:v>7.3999999999999996E-2</c:v>
                </c:pt>
                <c:pt idx="31377">
                  <c:v>7.3999999999999996E-2</c:v>
                </c:pt>
                <c:pt idx="31378">
                  <c:v>7.3999999999999996E-2</c:v>
                </c:pt>
                <c:pt idx="31379">
                  <c:v>7.4999999999999997E-2</c:v>
                </c:pt>
                <c:pt idx="31380">
                  <c:v>7.3999999999999996E-2</c:v>
                </c:pt>
                <c:pt idx="31381">
                  <c:v>7.4999999999999997E-2</c:v>
                </c:pt>
                <c:pt idx="31382">
                  <c:v>7.4999999999999997E-2</c:v>
                </c:pt>
                <c:pt idx="31383">
                  <c:v>7.5999999999999998E-2</c:v>
                </c:pt>
                <c:pt idx="31384">
                  <c:v>7.4999999999999997E-2</c:v>
                </c:pt>
                <c:pt idx="31385">
                  <c:v>7.4999999999999997E-2</c:v>
                </c:pt>
                <c:pt idx="31386">
                  <c:v>7.5999999999999998E-2</c:v>
                </c:pt>
                <c:pt idx="31387">
                  <c:v>7.5999999999999998E-2</c:v>
                </c:pt>
                <c:pt idx="31388">
                  <c:v>7.5999999999999998E-2</c:v>
                </c:pt>
                <c:pt idx="31389">
                  <c:v>7.6999999999999999E-2</c:v>
                </c:pt>
                <c:pt idx="31390">
                  <c:v>7.6999999999999999E-2</c:v>
                </c:pt>
                <c:pt idx="31391">
                  <c:v>7.6999999999999999E-2</c:v>
                </c:pt>
                <c:pt idx="31392">
                  <c:v>7.5999999999999998E-2</c:v>
                </c:pt>
                <c:pt idx="31393">
                  <c:v>7.5999999999999998E-2</c:v>
                </c:pt>
                <c:pt idx="31394">
                  <c:v>7.5999999999999998E-2</c:v>
                </c:pt>
                <c:pt idx="31395">
                  <c:v>7.5999999999999998E-2</c:v>
                </c:pt>
                <c:pt idx="31396">
                  <c:v>7.5999999999999998E-2</c:v>
                </c:pt>
                <c:pt idx="31397">
                  <c:v>7.5999999999999998E-2</c:v>
                </c:pt>
                <c:pt idx="31398">
                  <c:v>7.6999999999999999E-2</c:v>
                </c:pt>
                <c:pt idx="31399">
                  <c:v>7.5999999999999998E-2</c:v>
                </c:pt>
                <c:pt idx="31400">
                  <c:v>7.6999999999999999E-2</c:v>
                </c:pt>
                <c:pt idx="31401">
                  <c:v>7.8E-2</c:v>
                </c:pt>
                <c:pt idx="31402">
                  <c:v>7.6999999999999999E-2</c:v>
                </c:pt>
                <c:pt idx="31403">
                  <c:v>7.6999999999999999E-2</c:v>
                </c:pt>
                <c:pt idx="31404">
                  <c:v>7.6999999999999999E-2</c:v>
                </c:pt>
                <c:pt idx="31405">
                  <c:v>7.6999999999999999E-2</c:v>
                </c:pt>
                <c:pt idx="31406">
                  <c:v>7.8E-2</c:v>
                </c:pt>
                <c:pt idx="31407">
                  <c:v>7.6999999999999999E-2</c:v>
                </c:pt>
                <c:pt idx="31408">
                  <c:v>7.6999999999999999E-2</c:v>
                </c:pt>
                <c:pt idx="31409">
                  <c:v>7.6999999999999999E-2</c:v>
                </c:pt>
                <c:pt idx="31410">
                  <c:v>7.6999999999999999E-2</c:v>
                </c:pt>
                <c:pt idx="31411">
                  <c:v>7.6999999999999999E-2</c:v>
                </c:pt>
                <c:pt idx="31412">
                  <c:v>7.6999999999999999E-2</c:v>
                </c:pt>
                <c:pt idx="31413">
                  <c:v>7.8E-2</c:v>
                </c:pt>
                <c:pt idx="31414">
                  <c:v>7.8E-2</c:v>
                </c:pt>
                <c:pt idx="31415">
                  <c:v>7.8E-2</c:v>
                </c:pt>
                <c:pt idx="31416">
                  <c:v>7.8E-2</c:v>
                </c:pt>
                <c:pt idx="31417">
                  <c:v>7.6999999999999999E-2</c:v>
                </c:pt>
                <c:pt idx="31418">
                  <c:v>7.6999999999999999E-2</c:v>
                </c:pt>
                <c:pt idx="31419">
                  <c:v>7.8E-2</c:v>
                </c:pt>
                <c:pt idx="31420">
                  <c:v>7.8E-2</c:v>
                </c:pt>
                <c:pt idx="31421">
                  <c:v>7.8E-2</c:v>
                </c:pt>
                <c:pt idx="31422">
                  <c:v>7.8E-2</c:v>
                </c:pt>
                <c:pt idx="31423">
                  <c:v>7.6999999999999999E-2</c:v>
                </c:pt>
                <c:pt idx="31424">
                  <c:v>7.8E-2</c:v>
                </c:pt>
                <c:pt idx="31425">
                  <c:v>7.8E-2</c:v>
                </c:pt>
                <c:pt idx="31426">
                  <c:v>7.6999999999999999E-2</c:v>
                </c:pt>
                <c:pt idx="31427">
                  <c:v>7.5999999999999998E-2</c:v>
                </c:pt>
                <c:pt idx="31428">
                  <c:v>7.8E-2</c:v>
                </c:pt>
                <c:pt idx="31429">
                  <c:v>7.6999999999999999E-2</c:v>
                </c:pt>
                <c:pt idx="31430">
                  <c:v>7.8E-2</c:v>
                </c:pt>
                <c:pt idx="31431">
                  <c:v>7.5999999999999998E-2</c:v>
                </c:pt>
                <c:pt idx="31432">
                  <c:v>7.6999999999999999E-2</c:v>
                </c:pt>
                <c:pt idx="31433">
                  <c:v>7.6999999999999999E-2</c:v>
                </c:pt>
                <c:pt idx="31434">
                  <c:v>7.8E-2</c:v>
                </c:pt>
                <c:pt idx="31435">
                  <c:v>7.6999999999999999E-2</c:v>
                </c:pt>
                <c:pt idx="31436">
                  <c:v>7.6999999999999999E-2</c:v>
                </c:pt>
                <c:pt idx="31437">
                  <c:v>7.5999999999999998E-2</c:v>
                </c:pt>
                <c:pt idx="31438">
                  <c:v>7.6999999999999999E-2</c:v>
                </c:pt>
                <c:pt idx="31439">
                  <c:v>7.5999999999999998E-2</c:v>
                </c:pt>
                <c:pt idx="31440">
                  <c:v>7.5999999999999998E-2</c:v>
                </c:pt>
                <c:pt idx="31441">
                  <c:v>7.4999999999999997E-2</c:v>
                </c:pt>
                <c:pt idx="31442">
                  <c:v>7.6999999999999999E-2</c:v>
                </c:pt>
                <c:pt idx="31443">
                  <c:v>7.5999999999999998E-2</c:v>
                </c:pt>
                <c:pt idx="31444">
                  <c:v>7.5999999999999998E-2</c:v>
                </c:pt>
                <c:pt idx="31445">
                  <c:v>7.5999999999999998E-2</c:v>
                </c:pt>
                <c:pt idx="31446">
                  <c:v>7.4999999999999997E-2</c:v>
                </c:pt>
                <c:pt idx="31447">
                  <c:v>7.4999999999999997E-2</c:v>
                </c:pt>
                <c:pt idx="31448">
                  <c:v>7.5999999999999998E-2</c:v>
                </c:pt>
                <c:pt idx="31449">
                  <c:v>7.5999999999999998E-2</c:v>
                </c:pt>
                <c:pt idx="31450">
                  <c:v>7.4999999999999997E-2</c:v>
                </c:pt>
                <c:pt idx="31451">
                  <c:v>7.5999999999999998E-2</c:v>
                </c:pt>
                <c:pt idx="31452">
                  <c:v>7.4999999999999997E-2</c:v>
                </c:pt>
                <c:pt idx="31453">
                  <c:v>7.4999999999999997E-2</c:v>
                </c:pt>
                <c:pt idx="31454">
                  <c:v>7.5999999999999998E-2</c:v>
                </c:pt>
                <c:pt idx="31455">
                  <c:v>7.4999999999999997E-2</c:v>
                </c:pt>
                <c:pt idx="31456">
                  <c:v>7.4999999999999997E-2</c:v>
                </c:pt>
                <c:pt idx="31457">
                  <c:v>7.4999999999999997E-2</c:v>
                </c:pt>
                <c:pt idx="31458">
                  <c:v>7.4999999999999997E-2</c:v>
                </c:pt>
                <c:pt idx="31459">
                  <c:v>7.4999999999999997E-2</c:v>
                </c:pt>
                <c:pt idx="31460">
                  <c:v>7.4999999999999997E-2</c:v>
                </c:pt>
                <c:pt idx="31461">
                  <c:v>7.4999999999999997E-2</c:v>
                </c:pt>
                <c:pt idx="31462">
                  <c:v>7.4999999999999997E-2</c:v>
                </c:pt>
                <c:pt idx="31463">
                  <c:v>7.4999999999999997E-2</c:v>
                </c:pt>
                <c:pt idx="31464">
                  <c:v>7.4999999999999997E-2</c:v>
                </c:pt>
                <c:pt idx="31465">
                  <c:v>7.4999999999999997E-2</c:v>
                </c:pt>
                <c:pt idx="31466">
                  <c:v>7.3999999999999996E-2</c:v>
                </c:pt>
                <c:pt idx="31467">
                  <c:v>7.3999999999999996E-2</c:v>
                </c:pt>
                <c:pt idx="31468">
                  <c:v>7.4999999999999997E-2</c:v>
                </c:pt>
                <c:pt idx="31469">
                  <c:v>7.2999999999999995E-2</c:v>
                </c:pt>
                <c:pt idx="31470">
                  <c:v>7.4999999999999997E-2</c:v>
                </c:pt>
                <c:pt idx="31471">
                  <c:v>7.3999999999999996E-2</c:v>
                </c:pt>
                <c:pt idx="31472">
                  <c:v>7.4999999999999997E-2</c:v>
                </c:pt>
                <c:pt idx="31473">
                  <c:v>7.3999999999999996E-2</c:v>
                </c:pt>
                <c:pt idx="31474">
                  <c:v>7.3999999999999996E-2</c:v>
                </c:pt>
                <c:pt idx="31475">
                  <c:v>7.3999999999999996E-2</c:v>
                </c:pt>
                <c:pt idx="31476">
                  <c:v>7.2999999999999995E-2</c:v>
                </c:pt>
                <c:pt idx="31477">
                  <c:v>7.4999999999999997E-2</c:v>
                </c:pt>
                <c:pt idx="31478">
                  <c:v>7.3999999999999996E-2</c:v>
                </c:pt>
                <c:pt idx="31479">
                  <c:v>7.3999999999999996E-2</c:v>
                </c:pt>
                <c:pt idx="31480">
                  <c:v>7.3999999999999996E-2</c:v>
                </c:pt>
                <c:pt idx="31481">
                  <c:v>7.4999999999999997E-2</c:v>
                </c:pt>
                <c:pt idx="31482">
                  <c:v>7.5999999999999998E-2</c:v>
                </c:pt>
                <c:pt idx="31483">
                  <c:v>7.5999999999999998E-2</c:v>
                </c:pt>
                <c:pt idx="31484">
                  <c:v>7.6999999999999999E-2</c:v>
                </c:pt>
                <c:pt idx="31485">
                  <c:v>7.5999999999999998E-2</c:v>
                </c:pt>
                <c:pt idx="31486">
                  <c:v>7.5999999999999998E-2</c:v>
                </c:pt>
                <c:pt idx="31487">
                  <c:v>7.5999999999999998E-2</c:v>
                </c:pt>
                <c:pt idx="31488">
                  <c:v>7.5999999999999998E-2</c:v>
                </c:pt>
                <c:pt idx="31489">
                  <c:v>7.5999999999999998E-2</c:v>
                </c:pt>
                <c:pt idx="31490">
                  <c:v>7.6999999999999999E-2</c:v>
                </c:pt>
                <c:pt idx="31491">
                  <c:v>7.5999999999999998E-2</c:v>
                </c:pt>
                <c:pt idx="31492">
                  <c:v>7.5999999999999998E-2</c:v>
                </c:pt>
                <c:pt idx="31493">
                  <c:v>7.6999999999999999E-2</c:v>
                </c:pt>
                <c:pt idx="31494">
                  <c:v>7.5999999999999998E-2</c:v>
                </c:pt>
                <c:pt idx="31495">
                  <c:v>7.5999999999999998E-2</c:v>
                </c:pt>
                <c:pt idx="31496">
                  <c:v>7.5999999999999998E-2</c:v>
                </c:pt>
                <c:pt idx="31497">
                  <c:v>7.5999999999999998E-2</c:v>
                </c:pt>
                <c:pt idx="31498">
                  <c:v>7.5999999999999998E-2</c:v>
                </c:pt>
                <c:pt idx="31499">
                  <c:v>7.5999999999999998E-2</c:v>
                </c:pt>
                <c:pt idx="31500">
                  <c:v>7.4999999999999997E-2</c:v>
                </c:pt>
                <c:pt idx="31501">
                  <c:v>7.4999999999999997E-2</c:v>
                </c:pt>
                <c:pt idx="31502">
                  <c:v>7.4999999999999997E-2</c:v>
                </c:pt>
                <c:pt idx="31503">
                  <c:v>7.5999999999999998E-2</c:v>
                </c:pt>
                <c:pt idx="31504">
                  <c:v>7.4999999999999997E-2</c:v>
                </c:pt>
                <c:pt idx="31505">
                  <c:v>7.4999999999999997E-2</c:v>
                </c:pt>
                <c:pt idx="31506">
                  <c:v>7.4999999999999997E-2</c:v>
                </c:pt>
                <c:pt idx="31507">
                  <c:v>7.4999999999999997E-2</c:v>
                </c:pt>
                <c:pt idx="31508">
                  <c:v>7.4999999999999997E-2</c:v>
                </c:pt>
                <c:pt idx="31509">
                  <c:v>7.3999999999999996E-2</c:v>
                </c:pt>
                <c:pt idx="31510">
                  <c:v>7.4999999999999997E-2</c:v>
                </c:pt>
                <c:pt idx="31511">
                  <c:v>7.3999999999999996E-2</c:v>
                </c:pt>
                <c:pt idx="31512">
                  <c:v>7.3999999999999996E-2</c:v>
                </c:pt>
                <c:pt idx="31513">
                  <c:v>7.3999999999999996E-2</c:v>
                </c:pt>
                <c:pt idx="31514">
                  <c:v>7.3999999999999996E-2</c:v>
                </c:pt>
                <c:pt idx="31515">
                  <c:v>7.4999999999999997E-2</c:v>
                </c:pt>
                <c:pt idx="31516">
                  <c:v>7.3999999999999996E-2</c:v>
                </c:pt>
                <c:pt idx="31517">
                  <c:v>7.3999999999999996E-2</c:v>
                </c:pt>
                <c:pt idx="31518">
                  <c:v>7.3999999999999996E-2</c:v>
                </c:pt>
                <c:pt idx="31519">
                  <c:v>7.3999999999999996E-2</c:v>
                </c:pt>
                <c:pt idx="31520">
                  <c:v>7.2999999999999995E-2</c:v>
                </c:pt>
                <c:pt idx="31521">
                  <c:v>7.2999999999999995E-2</c:v>
                </c:pt>
                <c:pt idx="31522">
                  <c:v>7.2999999999999995E-2</c:v>
                </c:pt>
                <c:pt idx="31523">
                  <c:v>7.2999999999999995E-2</c:v>
                </c:pt>
                <c:pt idx="31524">
                  <c:v>7.4999999999999997E-2</c:v>
                </c:pt>
                <c:pt idx="31525">
                  <c:v>7.4999999999999997E-2</c:v>
                </c:pt>
                <c:pt idx="31526">
                  <c:v>7.4999999999999997E-2</c:v>
                </c:pt>
                <c:pt idx="31527">
                  <c:v>7.5999999999999998E-2</c:v>
                </c:pt>
                <c:pt idx="31528">
                  <c:v>7.5999999999999998E-2</c:v>
                </c:pt>
                <c:pt idx="31529">
                  <c:v>7.5999999999999998E-2</c:v>
                </c:pt>
                <c:pt idx="31530">
                  <c:v>7.6999999999999999E-2</c:v>
                </c:pt>
                <c:pt idx="31531">
                  <c:v>7.6999999999999999E-2</c:v>
                </c:pt>
                <c:pt idx="31532">
                  <c:v>7.6999999999999999E-2</c:v>
                </c:pt>
                <c:pt idx="31533">
                  <c:v>7.6999999999999999E-2</c:v>
                </c:pt>
                <c:pt idx="31534">
                  <c:v>7.6999999999999999E-2</c:v>
                </c:pt>
                <c:pt idx="31535">
                  <c:v>7.6999999999999999E-2</c:v>
                </c:pt>
                <c:pt idx="31536">
                  <c:v>7.5999999999999998E-2</c:v>
                </c:pt>
                <c:pt idx="31537">
                  <c:v>7.6999999999999999E-2</c:v>
                </c:pt>
                <c:pt idx="31538">
                  <c:v>7.6999999999999999E-2</c:v>
                </c:pt>
                <c:pt idx="31539">
                  <c:v>7.5999999999999998E-2</c:v>
                </c:pt>
                <c:pt idx="31540">
                  <c:v>7.6999999999999999E-2</c:v>
                </c:pt>
                <c:pt idx="31541">
                  <c:v>7.5999999999999998E-2</c:v>
                </c:pt>
                <c:pt idx="31542">
                  <c:v>7.6999999999999999E-2</c:v>
                </c:pt>
                <c:pt idx="31543">
                  <c:v>7.5999999999999998E-2</c:v>
                </c:pt>
                <c:pt idx="31544">
                  <c:v>7.5999999999999998E-2</c:v>
                </c:pt>
                <c:pt idx="31545">
                  <c:v>7.6999999999999999E-2</c:v>
                </c:pt>
                <c:pt idx="31546">
                  <c:v>7.4999999999999997E-2</c:v>
                </c:pt>
                <c:pt idx="31547">
                  <c:v>7.5999999999999998E-2</c:v>
                </c:pt>
                <c:pt idx="31548">
                  <c:v>7.4999999999999997E-2</c:v>
                </c:pt>
                <c:pt idx="31549">
                  <c:v>7.4999999999999997E-2</c:v>
                </c:pt>
                <c:pt idx="31550">
                  <c:v>7.5999999999999998E-2</c:v>
                </c:pt>
                <c:pt idx="31551">
                  <c:v>7.4999999999999997E-2</c:v>
                </c:pt>
                <c:pt idx="31552">
                  <c:v>7.4999999999999997E-2</c:v>
                </c:pt>
                <c:pt idx="31553">
                  <c:v>7.4999999999999997E-2</c:v>
                </c:pt>
                <c:pt idx="31554">
                  <c:v>7.4999999999999997E-2</c:v>
                </c:pt>
                <c:pt idx="31555">
                  <c:v>7.4999999999999997E-2</c:v>
                </c:pt>
                <c:pt idx="31556">
                  <c:v>7.4999999999999997E-2</c:v>
                </c:pt>
                <c:pt idx="31557">
                  <c:v>7.3999999999999996E-2</c:v>
                </c:pt>
                <c:pt idx="31558">
                  <c:v>7.4999999999999997E-2</c:v>
                </c:pt>
                <c:pt idx="31559">
                  <c:v>7.3999999999999996E-2</c:v>
                </c:pt>
                <c:pt idx="31560">
                  <c:v>7.4999999999999997E-2</c:v>
                </c:pt>
                <c:pt idx="31561">
                  <c:v>7.4999999999999997E-2</c:v>
                </c:pt>
                <c:pt idx="31562">
                  <c:v>7.4999999999999997E-2</c:v>
                </c:pt>
                <c:pt idx="31563">
                  <c:v>7.4999999999999997E-2</c:v>
                </c:pt>
                <c:pt idx="31564">
                  <c:v>7.6999999999999999E-2</c:v>
                </c:pt>
                <c:pt idx="31565">
                  <c:v>7.4999999999999997E-2</c:v>
                </c:pt>
                <c:pt idx="31566">
                  <c:v>7.6999999999999999E-2</c:v>
                </c:pt>
                <c:pt idx="31567">
                  <c:v>7.5999999999999998E-2</c:v>
                </c:pt>
                <c:pt idx="31568">
                  <c:v>7.5999999999999998E-2</c:v>
                </c:pt>
                <c:pt idx="31569">
                  <c:v>7.5999999999999998E-2</c:v>
                </c:pt>
                <c:pt idx="31570">
                  <c:v>7.6999999999999999E-2</c:v>
                </c:pt>
                <c:pt idx="31571">
                  <c:v>7.6999999999999999E-2</c:v>
                </c:pt>
                <c:pt idx="31572">
                  <c:v>7.6999999999999999E-2</c:v>
                </c:pt>
                <c:pt idx="31573">
                  <c:v>7.8E-2</c:v>
                </c:pt>
                <c:pt idx="31574">
                  <c:v>7.8E-2</c:v>
                </c:pt>
                <c:pt idx="31575">
                  <c:v>7.6999999999999999E-2</c:v>
                </c:pt>
                <c:pt idx="31576">
                  <c:v>7.6999999999999999E-2</c:v>
                </c:pt>
                <c:pt idx="31577">
                  <c:v>7.6999999999999999E-2</c:v>
                </c:pt>
                <c:pt idx="31578">
                  <c:v>7.8E-2</c:v>
                </c:pt>
                <c:pt idx="31579">
                  <c:v>7.6999999999999999E-2</c:v>
                </c:pt>
                <c:pt idx="31580">
                  <c:v>7.8E-2</c:v>
                </c:pt>
                <c:pt idx="31581">
                  <c:v>7.8E-2</c:v>
                </c:pt>
                <c:pt idx="31582">
                  <c:v>7.6999999999999999E-2</c:v>
                </c:pt>
                <c:pt idx="31583">
                  <c:v>7.8E-2</c:v>
                </c:pt>
                <c:pt idx="31584">
                  <c:v>7.8E-2</c:v>
                </c:pt>
                <c:pt idx="31585">
                  <c:v>7.8E-2</c:v>
                </c:pt>
                <c:pt idx="31586">
                  <c:v>7.6999999999999999E-2</c:v>
                </c:pt>
                <c:pt idx="31587">
                  <c:v>7.9000000000000001E-2</c:v>
                </c:pt>
                <c:pt idx="31588">
                  <c:v>7.8E-2</c:v>
                </c:pt>
                <c:pt idx="31589">
                  <c:v>7.8E-2</c:v>
                </c:pt>
                <c:pt idx="31590">
                  <c:v>7.8E-2</c:v>
                </c:pt>
                <c:pt idx="31591">
                  <c:v>7.8E-2</c:v>
                </c:pt>
                <c:pt idx="31592">
                  <c:v>7.8E-2</c:v>
                </c:pt>
                <c:pt idx="31593">
                  <c:v>7.8E-2</c:v>
                </c:pt>
                <c:pt idx="31594">
                  <c:v>7.8E-2</c:v>
                </c:pt>
                <c:pt idx="31595">
                  <c:v>7.8E-2</c:v>
                </c:pt>
                <c:pt idx="31596">
                  <c:v>7.8E-2</c:v>
                </c:pt>
                <c:pt idx="31597">
                  <c:v>7.8E-2</c:v>
                </c:pt>
                <c:pt idx="31598">
                  <c:v>7.8E-2</c:v>
                </c:pt>
                <c:pt idx="31599">
                  <c:v>7.8E-2</c:v>
                </c:pt>
                <c:pt idx="31600">
                  <c:v>7.8E-2</c:v>
                </c:pt>
                <c:pt idx="31601">
                  <c:v>7.9000000000000001E-2</c:v>
                </c:pt>
                <c:pt idx="31602">
                  <c:v>7.8E-2</c:v>
                </c:pt>
                <c:pt idx="31603">
                  <c:v>7.9000000000000001E-2</c:v>
                </c:pt>
                <c:pt idx="31604">
                  <c:v>7.9000000000000001E-2</c:v>
                </c:pt>
                <c:pt idx="31605">
                  <c:v>7.9000000000000001E-2</c:v>
                </c:pt>
                <c:pt idx="31606">
                  <c:v>7.8E-2</c:v>
                </c:pt>
                <c:pt idx="31607">
                  <c:v>7.9000000000000001E-2</c:v>
                </c:pt>
                <c:pt idx="31608">
                  <c:v>7.8E-2</c:v>
                </c:pt>
                <c:pt idx="31609">
                  <c:v>7.6999999999999999E-2</c:v>
                </c:pt>
                <c:pt idx="31610">
                  <c:v>7.8E-2</c:v>
                </c:pt>
                <c:pt idx="31611">
                  <c:v>7.6999999999999999E-2</c:v>
                </c:pt>
                <c:pt idx="31612">
                  <c:v>7.8E-2</c:v>
                </c:pt>
                <c:pt idx="31613">
                  <c:v>7.9000000000000001E-2</c:v>
                </c:pt>
                <c:pt idx="31614">
                  <c:v>7.8E-2</c:v>
                </c:pt>
                <c:pt idx="31615">
                  <c:v>7.6999999999999999E-2</c:v>
                </c:pt>
                <c:pt idx="31616">
                  <c:v>7.6999999999999999E-2</c:v>
                </c:pt>
                <c:pt idx="31617">
                  <c:v>7.6999999999999999E-2</c:v>
                </c:pt>
                <c:pt idx="31618">
                  <c:v>7.6999999999999999E-2</c:v>
                </c:pt>
                <c:pt idx="31619">
                  <c:v>7.6999999999999999E-2</c:v>
                </c:pt>
                <c:pt idx="31620">
                  <c:v>7.6999999999999999E-2</c:v>
                </c:pt>
                <c:pt idx="31621">
                  <c:v>7.5999999999999998E-2</c:v>
                </c:pt>
                <c:pt idx="31622">
                  <c:v>7.5999999999999998E-2</c:v>
                </c:pt>
                <c:pt idx="31623">
                  <c:v>7.6999999999999999E-2</c:v>
                </c:pt>
                <c:pt idx="31624">
                  <c:v>7.5999999999999998E-2</c:v>
                </c:pt>
                <c:pt idx="31625">
                  <c:v>7.8E-2</c:v>
                </c:pt>
                <c:pt idx="31626">
                  <c:v>7.6999999999999999E-2</c:v>
                </c:pt>
                <c:pt idx="31627">
                  <c:v>7.8E-2</c:v>
                </c:pt>
                <c:pt idx="31628">
                  <c:v>7.6999999999999999E-2</c:v>
                </c:pt>
                <c:pt idx="31629">
                  <c:v>7.6999999999999999E-2</c:v>
                </c:pt>
                <c:pt idx="31630">
                  <c:v>7.6999999999999999E-2</c:v>
                </c:pt>
                <c:pt idx="31631">
                  <c:v>7.5999999999999998E-2</c:v>
                </c:pt>
                <c:pt idx="31632">
                  <c:v>7.5999999999999998E-2</c:v>
                </c:pt>
                <c:pt idx="31633">
                  <c:v>7.6999999999999999E-2</c:v>
                </c:pt>
                <c:pt idx="31634">
                  <c:v>7.6999999999999999E-2</c:v>
                </c:pt>
                <c:pt idx="31635">
                  <c:v>7.5999999999999998E-2</c:v>
                </c:pt>
                <c:pt idx="31636">
                  <c:v>7.5999999999999998E-2</c:v>
                </c:pt>
                <c:pt idx="31637">
                  <c:v>7.6999999999999999E-2</c:v>
                </c:pt>
                <c:pt idx="31638">
                  <c:v>7.6999999999999999E-2</c:v>
                </c:pt>
                <c:pt idx="31639">
                  <c:v>7.6999999999999999E-2</c:v>
                </c:pt>
                <c:pt idx="31640">
                  <c:v>7.6999999999999999E-2</c:v>
                </c:pt>
                <c:pt idx="31641">
                  <c:v>7.6999999999999999E-2</c:v>
                </c:pt>
                <c:pt idx="31642">
                  <c:v>7.5999999999999998E-2</c:v>
                </c:pt>
                <c:pt idx="31643">
                  <c:v>7.6999999999999999E-2</c:v>
                </c:pt>
                <c:pt idx="31644">
                  <c:v>7.5999999999999998E-2</c:v>
                </c:pt>
                <c:pt idx="31645">
                  <c:v>7.5999999999999998E-2</c:v>
                </c:pt>
                <c:pt idx="31646">
                  <c:v>7.5999999999999998E-2</c:v>
                </c:pt>
                <c:pt idx="31647">
                  <c:v>7.5999999999999998E-2</c:v>
                </c:pt>
                <c:pt idx="31648">
                  <c:v>7.5999999999999998E-2</c:v>
                </c:pt>
                <c:pt idx="31649">
                  <c:v>7.5999999999999998E-2</c:v>
                </c:pt>
                <c:pt idx="31650">
                  <c:v>7.6999999999999999E-2</c:v>
                </c:pt>
                <c:pt idx="31651">
                  <c:v>7.5999999999999998E-2</c:v>
                </c:pt>
                <c:pt idx="31652">
                  <c:v>7.5999999999999998E-2</c:v>
                </c:pt>
                <c:pt idx="31653">
                  <c:v>7.5999999999999998E-2</c:v>
                </c:pt>
                <c:pt idx="31654">
                  <c:v>7.5999999999999998E-2</c:v>
                </c:pt>
                <c:pt idx="31655">
                  <c:v>7.5999999999999998E-2</c:v>
                </c:pt>
                <c:pt idx="31656">
                  <c:v>7.6999999999999999E-2</c:v>
                </c:pt>
                <c:pt idx="31657">
                  <c:v>7.6999999999999999E-2</c:v>
                </c:pt>
                <c:pt idx="31658">
                  <c:v>7.6999999999999999E-2</c:v>
                </c:pt>
                <c:pt idx="31659">
                  <c:v>7.8E-2</c:v>
                </c:pt>
                <c:pt idx="31660">
                  <c:v>7.6999999999999999E-2</c:v>
                </c:pt>
                <c:pt idx="31661">
                  <c:v>7.6999999999999999E-2</c:v>
                </c:pt>
                <c:pt idx="31662">
                  <c:v>7.6999999999999999E-2</c:v>
                </c:pt>
                <c:pt idx="31663">
                  <c:v>7.8E-2</c:v>
                </c:pt>
                <c:pt idx="31664">
                  <c:v>7.6999999999999999E-2</c:v>
                </c:pt>
                <c:pt idx="31665">
                  <c:v>7.8E-2</c:v>
                </c:pt>
                <c:pt idx="31666">
                  <c:v>7.8E-2</c:v>
                </c:pt>
                <c:pt idx="31667">
                  <c:v>7.8E-2</c:v>
                </c:pt>
                <c:pt idx="31668">
                  <c:v>7.8E-2</c:v>
                </c:pt>
                <c:pt idx="31669">
                  <c:v>7.8E-2</c:v>
                </c:pt>
                <c:pt idx="31670">
                  <c:v>7.8E-2</c:v>
                </c:pt>
                <c:pt idx="31671">
                  <c:v>7.9000000000000001E-2</c:v>
                </c:pt>
                <c:pt idx="31672">
                  <c:v>7.8E-2</c:v>
                </c:pt>
                <c:pt idx="31673">
                  <c:v>7.9000000000000001E-2</c:v>
                </c:pt>
                <c:pt idx="31674">
                  <c:v>7.8E-2</c:v>
                </c:pt>
                <c:pt idx="31675">
                  <c:v>7.9000000000000001E-2</c:v>
                </c:pt>
                <c:pt idx="31676">
                  <c:v>7.9000000000000001E-2</c:v>
                </c:pt>
                <c:pt idx="31677">
                  <c:v>7.9000000000000001E-2</c:v>
                </c:pt>
                <c:pt idx="31678">
                  <c:v>8.1000000000000003E-2</c:v>
                </c:pt>
                <c:pt idx="31679">
                  <c:v>7.9000000000000001E-2</c:v>
                </c:pt>
                <c:pt idx="31680">
                  <c:v>7.9000000000000001E-2</c:v>
                </c:pt>
                <c:pt idx="31681">
                  <c:v>7.8E-2</c:v>
                </c:pt>
                <c:pt idx="31682">
                  <c:v>7.9000000000000001E-2</c:v>
                </c:pt>
                <c:pt idx="31683">
                  <c:v>7.9000000000000001E-2</c:v>
                </c:pt>
                <c:pt idx="31684">
                  <c:v>7.8E-2</c:v>
                </c:pt>
                <c:pt idx="31685">
                  <c:v>7.9000000000000001E-2</c:v>
                </c:pt>
                <c:pt idx="31686">
                  <c:v>7.9000000000000001E-2</c:v>
                </c:pt>
                <c:pt idx="31687">
                  <c:v>7.9000000000000001E-2</c:v>
                </c:pt>
                <c:pt idx="31688">
                  <c:v>7.9000000000000001E-2</c:v>
                </c:pt>
                <c:pt idx="31689">
                  <c:v>7.8E-2</c:v>
                </c:pt>
                <c:pt idx="31690">
                  <c:v>7.9000000000000001E-2</c:v>
                </c:pt>
                <c:pt idx="31691">
                  <c:v>7.9000000000000001E-2</c:v>
                </c:pt>
                <c:pt idx="31692">
                  <c:v>7.9000000000000001E-2</c:v>
                </c:pt>
                <c:pt idx="31693">
                  <c:v>7.9000000000000001E-2</c:v>
                </c:pt>
                <c:pt idx="31694">
                  <c:v>7.8E-2</c:v>
                </c:pt>
                <c:pt idx="31695">
                  <c:v>7.6999999999999999E-2</c:v>
                </c:pt>
                <c:pt idx="31696">
                  <c:v>7.8E-2</c:v>
                </c:pt>
                <c:pt idx="31697">
                  <c:v>7.6999999999999999E-2</c:v>
                </c:pt>
                <c:pt idx="31698">
                  <c:v>7.8E-2</c:v>
                </c:pt>
                <c:pt idx="31699">
                  <c:v>7.8E-2</c:v>
                </c:pt>
                <c:pt idx="31700">
                  <c:v>7.8E-2</c:v>
                </c:pt>
                <c:pt idx="31701">
                  <c:v>7.6999999999999999E-2</c:v>
                </c:pt>
                <c:pt idx="31702">
                  <c:v>7.8E-2</c:v>
                </c:pt>
                <c:pt idx="31703">
                  <c:v>7.8E-2</c:v>
                </c:pt>
                <c:pt idx="31704">
                  <c:v>7.6999999999999999E-2</c:v>
                </c:pt>
                <c:pt idx="31705">
                  <c:v>7.6999999999999999E-2</c:v>
                </c:pt>
                <c:pt idx="31706">
                  <c:v>7.8E-2</c:v>
                </c:pt>
                <c:pt idx="31707">
                  <c:v>7.8E-2</c:v>
                </c:pt>
                <c:pt idx="31708">
                  <c:v>7.8E-2</c:v>
                </c:pt>
                <c:pt idx="31709">
                  <c:v>7.6999999999999999E-2</c:v>
                </c:pt>
                <c:pt idx="31710">
                  <c:v>7.6999999999999999E-2</c:v>
                </c:pt>
                <c:pt idx="31711">
                  <c:v>7.6999999999999999E-2</c:v>
                </c:pt>
                <c:pt idx="31712">
                  <c:v>7.6999999999999999E-2</c:v>
                </c:pt>
                <c:pt idx="31713">
                  <c:v>7.6999999999999999E-2</c:v>
                </c:pt>
                <c:pt idx="31714">
                  <c:v>7.6999999999999999E-2</c:v>
                </c:pt>
                <c:pt idx="31715">
                  <c:v>7.6999999999999999E-2</c:v>
                </c:pt>
                <c:pt idx="31716">
                  <c:v>7.6999999999999999E-2</c:v>
                </c:pt>
                <c:pt idx="31717">
                  <c:v>7.6999999999999999E-2</c:v>
                </c:pt>
                <c:pt idx="31718">
                  <c:v>7.6999999999999999E-2</c:v>
                </c:pt>
                <c:pt idx="31719">
                  <c:v>7.8E-2</c:v>
                </c:pt>
                <c:pt idx="31720">
                  <c:v>7.6999999999999999E-2</c:v>
                </c:pt>
                <c:pt idx="31721">
                  <c:v>7.6999999999999999E-2</c:v>
                </c:pt>
                <c:pt idx="31722">
                  <c:v>7.8E-2</c:v>
                </c:pt>
                <c:pt idx="31723">
                  <c:v>7.6999999999999999E-2</c:v>
                </c:pt>
                <c:pt idx="31724">
                  <c:v>7.8E-2</c:v>
                </c:pt>
                <c:pt idx="31725">
                  <c:v>7.8E-2</c:v>
                </c:pt>
                <c:pt idx="31726">
                  <c:v>7.9000000000000001E-2</c:v>
                </c:pt>
                <c:pt idx="31727">
                  <c:v>7.8E-2</c:v>
                </c:pt>
                <c:pt idx="31728">
                  <c:v>7.9000000000000001E-2</c:v>
                </c:pt>
                <c:pt idx="31729">
                  <c:v>7.8E-2</c:v>
                </c:pt>
                <c:pt idx="31730">
                  <c:v>7.9000000000000001E-2</c:v>
                </c:pt>
                <c:pt idx="31731">
                  <c:v>7.9000000000000001E-2</c:v>
                </c:pt>
                <c:pt idx="31732">
                  <c:v>7.9000000000000001E-2</c:v>
                </c:pt>
                <c:pt idx="31733">
                  <c:v>8.1000000000000003E-2</c:v>
                </c:pt>
                <c:pt idx="31734">
                  <c:v>8.1000000000000003E-2</c:v>
                </c:pt>
                <c:pt idx="31735">
                  <c:v>7.9000000000000001E-2</c:v>
                </c:pt>
                <c:pt idx="31736">
                  <c:v>7.9000000000000001E-2</c:v>
                </c:pt>
                <c:pt idx="31737">
                  <c:v>7.9000000000000001E-2</c:v>
                </c:pt>
                <c:pt idx="31738">
                  <c:v>7.9000000000000001E-2</c:v>
                </c:pt>
                <c:pt idx="31739">
                  <c:v>7.9000000000000001E-2</c:v>
                </c:pt>
                <c:pt idx="31740">
                  <c:v>8.1000000000000003E-2</c:v>
                </c:pt>
                <c:pt idx="31741">
                  <c:v>8.1000000000000003E-2</c:v>
                </c:pt>
                <c:pt idx="31742">
                  <c:v>7.9000000000000001E-2</c:v>
                </c:pt>
                <c:pt idx="31743">
                  <c:v>8.1000000000000003E-2</c:v>
                </c:pt>
                <c:pt idx="31744">
                  <c:v>7.9000000000000001E-2</c:v>
                </c:pt>
                <c:pt idx="31745">
                  <c:v>7.9000000000000001E-2</c:v>
                </c:pt>
                <c:pt idx="31746">
                  <c:v>7.9000000000000001E-2</c:v>
                </c:pt>
                <c:pt idx="31747">
                  <c:v>7.9000000000000001E-2</c:v>
                </c:pt>
                <c:pt idx="31748">
                  <c:v>7.9000000000000001E-2</c:v>
                </c:pt>
                <c:pt idx="31749">
                  <c:v>8.1000000000000003E-2</c:v>
                </c:pt>
                <c:pt idx="31750">
                  <c:v>7.9000000000000001E-2</c:v>
                </c:pt>
                <c:pt idx="31751">
                  <c:v>7.8E-2</c:v>
                </c:pt>
                <c:pt idx="31752">
                  <c:v>7.9000000000000001E-2</c:v>
                </c:pt>
                <c:pt idx="31753">
                  <c:v>7.9000000000000001E-2</c:v>
                </c:pt>
                <c:pt idx="31754">
                  <c:v>7.9000000000000001E-2</c:v>
                </c:pt>
                <c:pt idx="31755">
                  <c:v>7.9000000000000001E-2</c:v>
                </c:pt>
                <c:pt idx="31756">
                  <c:v>7.8E-2</c:v>
                </c:pt>
                <c:pt idx="31757">
                  <c:v>7.9000000000000001E-2</c:v>
                </c:pt>
                <c:pt idx="31758">
                  <c:v>7.9000000000000001E-2</c:v>
                </c:pt>
                <c:pt idx="31759">
                  <c:v>7.9000000000000001E-2</c:v>
                </c:pt>
                <c:pt idx="31760">
                  <c:v>7.9000000000000001E-2</c:v>
                </c:pt>
                <c:pt idx="31761">
                  <c:v>7.9000000000000001E-2</c:v>
                </c:pt>
                <c:pt idx="31762">
                  <c:v>7.8E-2</c:v>
                </c:pt>
                <c:pt idx="31763">
                  <c:v>7.9000000000000001E-2</c:v>
                </c:pt>
                <c:pt idx="31764">
                  <c:v>7.8E-2</c:v>
                </c:pt>
                <c:pt idx="31765">
                  <c:v>7.8E-2</c:v>
                </c:pt>
                <c:pt idx="31766">
                  <c:v>7.8E-2</c:v>
                </c:pt>
                <c:pt idx="31767">
                  <c:v>7.6999999999999999E-2</c:v>
                </c:pt>
                <c:pt idx="31768">
                  <c:v>7.9000000000000001E-2</c:v>
                </c:pt>
                <c:pt idx="31769">
                  <c:v>7.6999999999999999E-2</c:v>
                </c:pt>
                <c:pt idx="31770">
                  <c:v>7.8E-2</c:v>
                </c:pt>
                <c:pt idx="31771">
                  <c:v>7.6999999999999999E-2</c:v>
                </c:pt>
                <c:pt idx="31772">
                  <c:v>7.8E-2</c:v>
                </c:pt>
                <c:pt idx="31773">
                  <c:v>7.6999999999999999E-2</c:v>
                </c:pt>
                <c:pt idx="31774">
                  <c:v>7.6999999999999999E-2</c:v>
                </c:pt>
                <c:pt idx="31775">
                  <c:v>7.6999999999999999E-2</c:v>
                </c:pt>
                <c:pt idx="31776">
                  <c:v>7.6999999999999999E-2</c:v>
                </c:pt>
                <c:pt idx="31777">
                  <c:v>7.6999999999999999E-2</c:v>
                </c:pt>
                <c:pt idx="31778">
                  <c:v>7.6999999999999999E-2</c:v>
                </c:pt>
                <c:pt idx="31779">
                  <c:v>7.6999999999999999E-2</c:v>
                </c:pt>
                <c:pt idx="31780">
                  <c:v>7.6999999999999999E-2</c:v>
                </c:pt>
                <c:pt idx="31781">
                  <c:v>7.6999999999999999E-2</c:v>
                </c:pt>
                <c:pt idx="31782">
                  <c:v>7.6999999999999999E-2</c:v>
                </c:pt>
                <c:pt idx="31783">
                  <c:v>7.6999999999999999E-2</c:v>
                </c:pt>
                <c:pt idx="31784">
                  <c:v>7.8E-2</c:v>
                </c:pt>
                <c:pt idx="31785">
                  <c:v>7.6999999999999999E-2</c:v>
                </c:pt>
                <c:pt idx="31786">
                  <c:v>7.5999999999999998E-2</c:v>
                </c:pt>
                <c:pt idx="31787">
                  <c:v>7.6999999999999999E-2</c:v>
                </c:pt>
                <c:pt idx="31788">
                  <c:v>7.5999999999999998E-2</c:v>
                </c:pt>
                <c:pt idx="31789">
                  <c:v>7.5999999999999998E-2</c:v>
                </c:pt>
                <c:pt idx="31790">
                  <c:v>7.5999999999999998E-2</c:v>
                </c:pt>
                <c:pt idx="31791">
                  <c:v>7.5999999999999998E-2</c:v>
                </c:pt>
                <c:pt idx="31792">
                  <c:v>7.5999999999999998E-2</c:v>
                </c:pt>
                <c:pt idx="31793">
                  <c:v>7.5999999999999998E-2</c:v>
                </c:pt>
                <c:pt idx="31794">
                  <c:v>7.6999999999999999E-2</c:v>
                </c:pt>
                <c:pt idx="31795">
                  <c:v>7.6999999999999999E-2</c:v>
                </c:pt>
                <c:pt idx="31796">
                  <c:v>7.6999999999999999E-2</c:v>
                </c:pt>
                <c:pt idx="31797">
                  <c:v>7.6999999999999999E-2</c:v>
                </c:pt>
                <c:pt idx="31798">
                  <c:v>7.6999999999999999E-2</c:v>
                </c:pt>
                <c:pt idx="31799">
                  <c:v>7.6999999999999999E-2</c:v>
                </c:pt>
                <c:pt idx="31800">
                  <c:v>7.8E-2</c:v>
                </c:pt>
                <c:pt idx="31801">
                  <c:v>7.8E-2</c:v>
                </c:pt>
                <c:pt idx="31802">
                  <c:v>7.8E-2</c:v>
                </c:pt>
                <c:pt idx="31803">
                  <c:v>7.8E-2</c:v>
                </c:pt>
                <c:pt idx="31804">
                  <c:v>7.8E-2</c:v>
                </c:pt>
                <c:pt idx="31805">
                  <c:v>7.8E-2</c:v>
                </c:pt>
                <c:pt idx="31806">
                  <c:v>7.8E-2</c:v>
                </c:pt>
                <c:pt idx="31807">
                  <c:v>7.8E-2</c:v>
                </c:pt>
                <c:pt idx="31808">
                  <c:v>7.8E-2</c:v>
                </c:pt>
                <c:pt idx="31809">
                  <c:v>7.8E-2</c:v>
                </c:pt>
                <c:pt idx="31810">
                  <c:v>7.9000000000000001E-2</c:v>
                </c:pt>
                <c:pt idx="31811">
                  <c:v>7.9000000000000001E-2</c:v>
                </c:pt>
                <c:pt idx="31812">
                  <c:v>7.9000000000000001E-2</c:v>
                </c:pt>
                <c:pt idx="31813">
                  <c:v>7.9000000000000001E-2</c:v>
                </c:pt>
                <c:pt idx="31814">
                  <c:v>7.8E-2</c:v>
                </c:pt>
                <c:pt idx="31815">
                  <c:v>7.9000000000000001E-2</c:v>
                </c:pt>
                <c:pt idx="31816">
                  <c:v>7.9000000000000001E-2</c:v>
                </c:pt>
                <c:pt idx="31817">
                  <c:v>7.9000000000000001E-2</c:v>
                </c:pt>
                <c:pt idx="31818">
                  <c:v>7.9000000000000001E-2</c:v>
                </c:pt>
                <c:pt idx="31819">
                  <c:v>7.9000000000000001E-2</c:v>
                </c:pt>
                <c:pt idx="31820">
                  <c:v>8.1000000000000003E-2</c:v>
                </c:pt>
                <c:pt idx="31821">
                  <c:v>8.1000000000000003E-2</c:v>
                </c:pt>
                <c:pt idx="31822">
                  <c:v>8.1000000000000003E-2</c:v>
                </c:pt>
                <c:pt idx="31823">
                  <c:v>8.1000000000000003E-2</c:v>
                </c:pt>
                <c:pt idx="31824">
                  <c:v>7.9000000000000001E-2</c:v>
                </c:pt>
                <c:pt idx="31825">
                  <c:v>7.9000000000000001E-2</c:v>
                </c:pt>
                <c:pt idx="31826">
                  <c:v>8.1000000000000003E-2</c:v>
                </c:pt>
                <c:pt idx="31827">
                  <c:v>8.1000000000000003E-2</c:v>
                </c:pt>
                <c:pt idx="31828">
                  <c:v>8.1000000000000003E-2</c:v>
                </c:pt>
                <c:pt idx="31829">
                  <c:v>8.1000000000000003E-2</c:v>
                </c:pt>
                <c:pt idx="31830">
                  <c:v>7.9000000000000001E-2</c:v>
                </c:pt>
                <c:pt idx="31831">
                  <c:v>8.1000000000000003E-2</c:v>
                </c:pt>
                <c:pt idx="31832">
                  <c:v>7.9000000000000001E-2</c:v>
                </c:pt>
                <c:pt idx="31833">
                  <c:v>7.9000000000000001E-2</c:v>
                </c:pt>
                <c:pt idx="31834">
                  <c:v>7.9000000000000001E-2</c:v>
                </c:pt>
                <c:pt idx="31835">
                  <c:v>7.9000000000000001E-2</c:v>
                </c:pt>
                <c:pt idx="31836">
                  <c:v>7.9000000000000001E-2</c:v>
                </c:pt>
                <c:pt idx="31837">
                  <c:v>7.9000000000000001E-2</c:v>
                </c:pt>
                <c:pt idx="31838">
                  <c:v>7.9000000000000001E-2</c:v>
                </c:pt>
                <c:pt idx="31839">
                  <c:v>7.8E-2</c:v>
                </c:pt>
                <c:pt idx="31840">
                  <c:v>7.6999999999999999E-2</c:v>
                </c:pt>
                <c:pt idx="31841">
                  <c:v>7.8E-2</c:v>
                </c:pt>
                <c:pt idx="31842">
                  <c:v>7.8E-2</c:v>
                </c:pt>
                <c:pt idx="31843">
                  <c:v>7.8E-2</c:v>
                </c:pt>
                <c:pt idx="31844">
                  <c:v>7.6999999999999999E-2</c:v>
                </c:pt>
                <c:pt idx="31845">
                  <c:v>7.8E-2</c:v>
                </c:pt>
                <c:pt idx="31846">
                  <c:v>7.8E-2</c:v>
                </c:pt>
                <c:pt idx="31847">
                  <c:v>7.8E-2</c:v>
                </c:pt>
                <c:pt idx="31848">
                  <c:v>7.8E-2</c:v>
                </c:pt>
                <c:pt idx="31849">
                  <c:v>7.8E-2</c:v>
                </c:pt>
                <c:pt idx="31850">
                  <c:v>7.8E-2</c:v>
                </c:pt>
                <c:pt idx="31851">
                  <c:v>7.6999999999999999E-2</c:v>
                </c:pt>
                <c:pt idx="31852">
                  <c:v>7.6999999999999999E-2</c:v>
                </c:pt>
                <c:pt idx="31853">
                  <c:v>7.6999999999999999E-2</c:v>
                </c:pt>
                <c:pt idx="31854">
                  <c:v>7.6999999999999999E-2</c:v>
                </c:pt>
                <c:pt idx="31855">
                  <c:v>7.6999999999999999E-2</c:v>
                </c:pt>
                <c:pt idx="31856">
                  <c:v>7.6999999999999999E-2</c:v>
                </c:pt>
                <c:pt idx="31857">
                  <c:v>7.6999999999999999E-2</c:v>
                </c:pt>
                <c:pt idx="31858">
                  <c:v>7.8E-2</c:v>
                </c:pt>
                <c:pt idx="31859">
                  <c:v>7.8E-2</c:v>
                </c:pt>
                <c:pt idx="31860">
                  <c:v>7.6999999999999999E-2</c:v>
                </c:pt>
                <c:pt idx="31861">
                  <c:v>7.6999999999999999E-2</c:v>
                </c:pt>
                <c:pt idx="31862">
                  <c:v>7.6999999999999999E-2</c:v>
                </c:pt>
                <c:pt idx="31863">
                  <c:v>7.6999999999999999E-2</c:v>
                </c:pt>
                <c:pt idx="31864">
                  <c:v>7.6999999999999999E-2</c:v>
                </c:pt>
                <c:pt idx="31865">
                  <c:v>7.5999999999999998E-2</c:v>
                </c:pt>
                <c:pt idx="31866">
                  <c:v>7.6999999999999999E-2</c:v>
                </c:pt>
                <c:pt idx="31867">
                  <c:v>7.6999999999999999E-2</c:v>
                </c:pt>
                <c:pt idx="31868">
                  <c:v>7.6999999999999999E-2</c:v>
                </c:pt>
                <c:pt idx="31869">
                  <c:v>7.5999999999999998E-2</c:v>
                </c:pt>
                <c:pt idx="31870">
                  <c:v>7.6999999999999999E-2</c:v>
                </c:pt>
                <c:pt idx="31871">
                  <c:v>7.6999999999999999E-2</c:v>
                </c:pt>
                <c:pt idx="31872">
                  <c:v>7.6999999999999999E-2</c:v>
                </c:pt>
                <c:pt idx="31873">
                  <c:v>7.6999999999999999E-2</c:v>
                </c:pt>
                <c:pt idx="31874">
                  <c:v>7.5999999999999998E-2</c:v>
                </c:pt>
                <c:pt idx="31875">
                  <c:v>7.6999999999999999E-2</c:v>
                </c:pt>
                <c:pt idx="31876">
                  <c:v>7.6999999999999999E-2</c:v>
                </c:pt>
                <c:pt idx="31877">
                  <c:v>7.6999999999999999E-2</c:v>
                </c:pt>
                <c:pt idx="31878">
                  <c:v>7.6999999999999999E-2</c:v>
                </c:pt>
                <c:pt idx="31879">
                  <c:v>7.6999999999999999E-2</c:v>
                </c:pt>
                <c:pt idx="31880">
                  <c:v>7.8E-2</c:v>
                </c:pt>
                <c:pt idx="31881">
                  <c:v>7.8E-2</c:v>
                </c:pt>
                <c:pt idx="31882">
                  <c:v>7.8E-2</c:v>
                </c:pt>
                <c:pt idx="31883">
                  <c:v>7.8E-2</c:v>
                </c:pt>
                <c:pt idx="31884">
                  <c:v>7.9000000000000001E-2</c:v>
                </c:pt>
                <c:pt idx="31885">
                  <c:v>7.9000000000000001E-2</c:v>
                </c:pt>
                <c:pt idx="31886">
                  <c:v>7.8E-2</c:v>
                </c:pt>
                <c:pt idx="31887">
                  <c:v>7.8E-2</c:v>
                </c:pt>
                <c:pt idx="31888">
                  <c:v>7.8E-2</c:v>
                </c:pt>
                <c:pt idx="31889">
                  <c:v>7.9000000000000001E-2</c:v>
                </c:pt>
                <c:pt idx="31890">
                  <c:v>7.8E-2</c:v>
                </c:pt>
                <c:pt idx="31891">
                  <c:v>7.9000000000000001E-2</c:v>
                </c:pt>
                <c:pt idx="31892">
                  <c:v>7.9000000000000001E-2</c:v>
                </c:pt>
                <c:pt idx="31893">
                  <c:v>7.8E-2</c:v>
                </c:pt>
                <c:pt idx="31894">
                  <c:v>7.8E-2</c:v>
                </c:pt>
                <c:pt idx="31895">
                  <c:v>7.8E-2</c:v>
                </c:pt>
                <c:pt idx="31896">
                  <c:v>7.8E-2</c:v>
                </c:pt>
                <c:pt idx="31897">
                  <c:v>7.8E-2</c:v>
                </c:pt>
                <c:pt idx="31898">
                  <c:v>7.8E-2</c:v>
                </c:pt>
                <c:pt idx="31899">
                  <c:v>7.9000000000000001E-2</c:v>
                </c:pt>
                <c:pt idx="31900">
                  <c:v>7.6999999999999999E-2</c:v>
                </c:pt>
                <c:pt idx="31901">
                  <c:v>7.9000000000000001E-2</c:v>
                </c:pt>
                <c:pt idx="31902">
                  <c:v>7.8E-2</c:v>
                </c:pt>
                <c:pt idx="31903">
                  <c:v>7.8E-2</c:v>
                </c:pt>
                <c:pt idx="31904">
                  <c:v>7.8E-2</c:v>
                </c:pt>
                <c:pt idx="31905">
                  <c:v>7.8E-2</c:v>
                </c:pt>
                <c:pt idx="31906">
                  <c:v>7.8E-2</c:v>
                </c:pt>
                <c:pt idx="31907">
                  <c:v>7.8E-2</c:v>
                </c:pt>
                <c:pt idx="31908">
                  <c:v>7.8E-2</c:v>
                </c:pt>
                <c:pt idx="31909">
                  <c:v>7.8E-2</c:v>
                </c:pt>
                <c:pt idx="31910">
                  <c:v>7.8E-2</c:v>
                </c:pt>
                <c:pt idx="31911">
                  <c:v>7.6999999999999999E-2</c:v>
                </c:pt>
                <c:pt idx="31912">
                  <c:v>7.9000000000000001E-2</c:v>
                </c:pt>
                <c:pt idx="31913">
                  <c:v>7.9000000000000001E-2</c:v>
                </c:pt>
                <c:pt idx="31914">
                  <c:v>7.8E-2</c:v>
                </c:pt>
                <c:pt idx="31915">
                  <c:v>7.8E-2</c:v>
                </c:pt>
                <c:pt idx="31916">
                  <c:v>7.8E-2</c:v>
                </c:pt>
                <c:pt idx="31917">
                  <c:v>7.9000000000000001E-2</c:v>
                </c:pt>
                <c:pt idx="31918">
                  <c:v>7.8E-2</c:v>
                </c:pt>
                <c:pt idx="31919">
                  <c:v>7.9000000000000001E-2</c:v>
                </c:pt>
                <c:pt idx="31920">
                  <c:v>7.9000000000000001E-2</c:v>
                </c:pt>
                <c:pt idx="31921">
                  <c:v>7.9000000000000001E-2</c:v>
                </c:pt>
                <c:pt idx="31922">
                  <c:v>7.9000000000000001E-2</c:v>
                </c:pt>
                <c:pt idx="31923">
                  <c:v>7.8E-2</c:v>
                </c:pt>
                <c:pt idx="31924">
                  <c:v>7.9000000000000001E-2</c:v>
                </c:pt>
                <c:pt idx="31925">
                  <c:v>7.9000000000000001E-2</c:v>
                </c:pt>
                <c:pt idx="31926">
                  <c:v>7.6999999999999999E-2</c:v>
                </c:pt>
                <c:pt idx="31927">
                  <c:v>7.8E-2</c:v>
                </c:pt>
                <c:pt idx="31928">
                  <c:v>7.6999999999999999E-2</c:v>
                </c:pt>
                <c:pt idx="31929">
                  <c:v>7.8E-2</c:v>
                </c:pt>
                <c:pt idx="31930">
                  <c:v>7.8E-2</c:v>
                </c:pt>
                <c:pt idx="31931">
                  <c:v>7.8E-2</c:v>
                </c:pt>
                <c:pt idx="31932">
                  <c:v>7.8E-2</c:v>
                </c:pt>
                <c:pt idx="31933">
                  <c:v>7.8E-2</c:v>
                </c:pt>
                <c:pt idx="31934">
                  <c:v>7.6999999999999999E-2</c:v>
                </c:pt>
                <c:pt idx="31935">
                  <c:v>7.8E-2</c:v>
                </c:pt>
                <c:pt idx="31936">
                  <c:v>7.6999999999999999E-2</c:v>
                </c:pt>
                <c:pt idx="31937">
                  <c:v>7.6999999999999999E-2</c:v>
                </c:pt>
                <c:pt idx="31938">
                  <c:v>7.6999999999999999E-2</c:v>
                </c:pt>
                <c:pt idx="31939">
                  <c:v>7.6999999999999999E-2</c:v>
                </c:pt>
                <c:pt idx="31940">
                  <c:v>7.6999999999999999E-2</c:v>
                </c:pt>
                <c:pt idx="31941">
                  <c:v>7.6999999999999999E-2</c:v>
                </c:pt>
                <c:pt idx="31942">
                  <c:v>7.6999999999999999E-2</c:v>
                </c:pt>
                <c:pt idx="31943">
                  <c:v>7.6999999999999999E-2</c:v>
                </c:pt>
                <c:pt idx="31944">
                  <c:v>7.6999999999999999E-2</c:v>
                </c:pt>
                <c:pt idx="31945">
                  <c:v>7.6999999999999999E-2</c:v>
                </c:pt>
                <c:pt idx="31946">
                  <c:v>7.6999999999999999E-2</c:v>
                </c:pt>
                <c:pt idx="31947">
                  <c:v>7.6999999999999999E-2</c:v>
                </c:pt>
                <c:pt idx="31948">
                  <c:v>7.6999999999999999E-2</c:v>
                </c:pt>
                <c:pt idx="31949">
                  <c:v>7.5999999999999998E-2</c:v>
                </c:pt>
                <c:pt idx="31950">
                  <c:v>7.5999999999999998E-2</c:v>
                </c:pt>
                <c:pt idx="31951">
                  <c:v>7.6999999999999999E-2</c:v>
                </c:pt>
                <c:pt idx="31952">
                  <c:v>7.5999999999999998E-2</c:v>
                </c:pt>
                <c:pt idx="31953">
                  <c:v>7.4999999999999997E-2</c:v>
                </c:pt>
                <c:pt idx="31954">
                  <c:v>7.5999999999999998E-2</c:v>
                </c:pt>
                <c:pt idx="31955">
                  <c:v>7.5999999999999998E-2</c:v>
                </c:pt>
                <c:pt idx="31956">
                  <c:v>7.5999999999999998E-2</c:v>
                </c:pt>
                <c:pt idx="31957">
                  <c:v>7.5999999999999998E-2</c:v>
                </c:pt>
                <c:pt idx="31958">
                  <c:v>7.5999999999999998E-2</c:v>
                </c:pt>
                <c:pt idx="31959">
                  <c:v>7.4999999999999997E-2</c:v>
                </c:pt>
                <c:pt idx="31960">
                  <c:v>7.5999999999999998E-2</c:v>
                </c:pt>
                <c:pt idx="31961">
                  <c:v>7.5999999999999998E-2</c:v>
                </c:pt>
                <c:pt idx="31962">
                  <c:v>7.4999999999999997E-2</c:v>
                </c:pt>
                <c:pt idx="31963">
                  <c:v>7.4999999999999997E-2</c:v>
                </c:pt>
                <c:pt idx="31964">
                  <c:v>7.5999999999999998E-2</c:v>
                </c:pt>
                <c:pt idx="31965">
                  <c:v>7.5999999999999998E-2</c:v>
                </c:pt>
                <c:pt idx="31966">
                  <c:v>7.3999999999999996E-2</c:v>
                </c:pt>
                <c:pt idx="31967">
                  <c:v>7.4999999999999997E-2</c:v>
                </c:pt>
                <c:pt idx="31968">
                  <c:v>7.4999999999999997E-2</c:v>
                </c:pt>
                <c:pt idx="31969">
                  <c:v>7.3999999999999996E-2</c:v>
                </c:pt>
                <c:pt idx="31970">
                  <c:v>7.4999999999999997E-2</c:v>
                </c:pt>
                <c:pt idx="31971">
                  <c:v>7.4999999999999997E-2</c:v>
                </c:pt>
                <c:pt idx="31972">
                  <c:v>7.4999999999999997E-2</c:v>
                </c:pt>
                <c:pt idx="31973">
                  <c:v>7.3999999999999996E-2</c:v>
                </c:pt>
                <c:pt idx="31974">
                  <c:v>7.4999999999999997E-2</c:v>
                </c:pt>
                <c:pt idx="31975">
                  <c:v>7.5999999999999998E-2</c:v>
                </c:pt>
                <c:pt idx="31976">
                  <c:v>7.5999999999999998E-2</c:v>
                </c:pt>
                <c:pt idx="31977">
                  <c:v>7.4999999999999997E-2</c:v>
                </c:pt>
                <c:pt idx="31978">
                  <c:v>7.6999999999999999E-2</c:v>
                </c:pt>
                <c:pt idx="31979">
                  <c:v>7.4999999999999997E-2</c:v>
                </c:pt>
                <c:pt idx="31980">
                  <c:v>7.6999999999999999E-2</c:v>
                </c:pt>
                <c:pt idx="31981">
                  <c:v>7.5999999999999998E-2</c:v>
                </c:pt>
                <c:pt idx="31982">
                  <c:v>7.6999999999999999E-2</c:v>
                </c:pt>
                <c:pt idx="31983">
                  <c:v>7.8E-2</c:v>
                </c:pt>
                <c:pt idx="31984">
                  <c:v>7.6999999999999999E-2</c:v>
                </c:pt>
                <c:pt idx="31985">
                  <c:v>7.6999999999999999E-2</c:v>
                </c:pt>
                <c:pt idx="31986">
                  <c:v>7.8E-2</c:v>
                </c:pt>
                <c:pt idx="31987">
                  <c:v>7.8E-2</c:v>
                </c:pt>
                <c:pt idx="31988">
                  <c:v>7.8E-2</c:v>
                </c:pt>
                <c:pt idx="31989">
                  <c:v>7.8E-2</c:v>
                </c:pt>
                <c:pt idx="31990">
                  <c:v>7.6999999999999999E-2</c:v>
                </c:pt>
                <c:pt idx="31991">
                  <c:v>7.8E-2</c:v>
                </c:pt>
                <c:pt idx="31992">
                  <c:v>7.8E-2</c:v>
                </c:pt>
                <c:pt idx="31993">
                  <c:v>7.6999999999999999E-2</c:v>
                </c:pt>
                <c:pt idx="31994">
                  <c:v>7.8E-2</c:v>
                </c:pt>
                <c:pt idx="31995">
                  <c:v>7.6999999999999999E-2</c:v>
                </c:pt>
                <c:pt idx="31996">
                  <c:v>7.6999999999999999E-2</c:v>
                </c:pt>
                <c:pt idx="31997">
                  <c:v>7.6999999999999999E-2</c:v>
                </c:pt>
                <c:pt idx="31998">
                  <c:v>7.5999999999999998E-2</c:v>
                </c:pt>
                <c:pt idx="31999">
                  <c:v>7.6999999999999999E-2</c:v>
                </c:pt>
                <c:pt idx="32000">
                  <c:v>7.5999999999999998E-2</c:v>
                </c:pt>
                <c:pt idx="32001">
                  <c:v>7.5999999999999998E-2</c:v>
                </c:pt>
                <c:pt idx="32002">
                  <c:v>7.5999999999999998E-2</c:v>
                </c:pt>
                <c:pt idx="32003">
                  <c:v>7.5999999999999998E-2</c:v>
                </c:pt>
                <c:pt idx="32004">
                  <c:v>7.5999999999999998E-2</c:v>
                </c:pt>
                <c:pt idx="32005">
                  <c:v>7.6999999999999999E-2</c:v>
                </c:pt>
                <c:pt idx="32006">
                  <c:v>7.5999999999999998E-2</c:v>
                </c:pt>
                <c:pt idx="32007">
                  <c:v>7.6999999999999999E-2</c:v>
                </c:pt>
                <c:pt idx="32008">
                  <c:v>7.6999999999999999E-2</c:v>
                </c:pt>
                <c:pt idx="32009">
                  <c:v>7.6999999999999999E-2</c:v>
                </c:pt>
                <c:pt idx="32010">
                  <c:v>7.4999999999999997E-2</c:v>
                </c:pt>
                <c:pt idx="32011">
                  <c:v>7.5999999999999998E-2</c:v>
                </c:pt>
                <c:pt idx="32012">
                  <c:v>7.4999999999999997E-2</c:v>
                </c:pt>
                <c:pt idx="32013">
                  <c:v>7.5999999999999998E-2</c:v>
                </c:pt>
                <c:pt idx="32014">
                  <c:v>7.4999999999999997E-2</c:v>
                </c:pt>
                <c:pt idx="32015">
                  <c:v>7.3999999999999996E-2</c:v>
                </c:pt>
                <c:pt idx="32016">
                  <c:v>7.4999999999999997E-2</c:v>
                </c:pt>
                <c:pt idx="32017">
                  <c:v>7.4999999999999997E-2</c:v>
                </c:pt>
                <c:pt idx="32018">
                  <c:v>7.4999999999999997E-2</c:v>
                </c:pt>
                <c:pt idx="32019">
                  <c:v>7.5999999999999998E-2</c:v>
                </c:pt>
                <c:pt idx="32020">
                  <c:v>7.3999999999999996E-2</c:v>
                </c:pt>
                <c:pt idx="32021">
                  <c:v>7.4999999999999997E-2</c:v>
                </c:pt>
                <c:pt idx="32022">
                  <c:v>7.3999999999999996E-2</c:v>
                </c:pt>
                <c:pt idx="32023">
                  <c:v>7.4999999999999997E-2</c:v>
                </c:pt>
                <c:pt idx="32024">
                  <c:v>7.3999999999999996E-2</c:v>
                </c:pt>
                <c:pt idx="32025">
                  <c:v>7.3999999999999996E-2</c:v>
                </c:pt>
                <c:pt idx="32026">
                  <c:v>7.3999999999999996E-2</c:v>
                </c:pt>
                <c:pt idx="32027">
                  <c:v>7.3999999999999996E-2</c:v>
                </c:pt>
                <c:pt idx="32028">
                  <c:v>7.3999999999999996E-2</c:v>
                </c:pt>
                <c:pt idx="32029">
                  <c:v>7.3999999999999996E-2</c:v>
                </c:pt>
                <c:pt idx="32030">
                  <c:v>7.3999999999999996E-2</c:v>
                </c:pt>
                <c:pt idx="32031">
                  <c:v>7.3999999999999996E-2</c:v>
                </c:pt>
                <c:pt idx="32032">
                  <c:v>7.3999999999999996E-2</c:v>
                </c:pt>
                <c:pt idx="32033">
                  <c:v>7.3999999999999996E-2</c:v>
                </c:pt>
                <c:pt idx="32034">
                  <c:v>7.4999999999999997E-2</c:v>
                </c:pt>
                <c:pt idx="32035">
                  <c:v>7.4999999999999997E-2</c:v>
                </c:pt>
                <c:pt idx="32036">
                  <c:v>7.3999999999999996E-2</c:v>
                </c:pt>
                <c:pt idx="32037">
                  <c:v>7.3999999999999996E-2</c:v>
                </c:pt>
                <c:pt idx="32038">
                  <c:v>7.3999999999999996E-2</c:v>
                </c:pt>
                <c:pt idx="32039">
                  <c:v>7.2999999999999995E-2</c:v>
                </c:pt>
                <c:pt idx="32040">
                  <c:v>7.3999999999999996E-2</c:v>
                </c:pt>
                <c:pt idx="32041">
                  <c:v>7.3999999999999996E-2</c:v>
                </c:pt>
                <c:pt idx="32042">
                  <c:v>7.4999999999999997E-2</c:v>
                </c:pt>
                <c:pt idx="32043">
                  <c:v>7.4999999999999997E-2</c:v>
                </c:pt>
                <c:pt idx="32044">
                  <c:v>7.5999999999999998E-2</c:v>
                </c:pt>
                <c:pt idx="32045">
                  <c:v>7.5999999999999998E-2</c:v>
                </c:pt>
                <c:pt idx="32046">
                  <c:v>7.4999999999999997E-2</c:v>
                </c:pt>
                <c:pt idx="32047">
                  <c:v>7.5999999999999998E-2</c:v>
                </c:pt>
                <c:pt idx="32048">
                  <c:v>7.4999999999999997E-2</c:v>
                </c:pt>
                <c:pt idx="32049">
                  <c:v>7.5999999999999998E-2</c:v>
                </c:pt>
                <c:pt idx="32050">
                  <c:v>7.5999999999999998E-2</c:v>
                </c:pt>
                <c:pt idx="32051">
                  <c:v>7.5999999999999998E-2</c:v>
                </c:pt>
                <c:pt idx="32052">
                  <c:v>7.5999999999999998E-2</c:v>
                </c:pt>
                <c:pt idx="32053">
                  <c:v>7.6999999999999999E-2</c:v>
                </c:pt>
                <c:pt idx="32054">
                  <c:v>7.6999999999999999E-2</c:v>
                </c:pt>
                <c:pt idx="32055">
                  <c:v>7.6999999999999999E-2</c:v>
                </c:pt>
                <c:pt idx="32056">
                  <c:v>7.5999999999999998E-2</c:v>
                </c:pt>
                <c:pt idx="32057">
                  <c:v>7.6999999999999999E-2</c:v>
                </c:pt>
                <c:pt idx="32058">
                  <c:v>7.5999999999999998E-2</c:v>
                </c:pt>
                <c:pt idx="32059">
                  <c:v>7.4999999999999997E-2</c:v>
                </c:pt>
                <c:pt idx="32060">
                  <c:v>7.5999999999999998E-2</c:v>
                </c:pt>
                <c:pt idx="32061">
                  <c:v>7.5999999999999998E-2</c:v>
                </c:pt>
                <c:pt idx="32062">
                  <c:v>7.5999999999999998E-2</c:v>
                </c:pt>
                <c:pt idx="32063">
                  <c:v>7.4999999999999997E-2</c:v>
                </c:pt>
                <c:pt idx="32064">
                  <c:v>7.5999999999999998E-2</c:v>
                </c:pt>
                <c:pt idx="32065">
                  <c:v>7.5999999999999998E-2</c:v>
                </c:pt>
                <c:pt idx="32066">
                  <c:v>7.5999999999999998E-2</c:v>
                </c:pt>
                <c:pt idx="32067">
                  <c:v>7.4999999999999997E-2</c:v>
                </c:pt>
                <c:pt idx="32068">
                  <c:v>7.4999999999999997E-2</c:v>
                </c:pt>
                <c:pt idx="32069">
                  <c:v>7.4999999999999997E-2</c:v>
                </c:pt>
                <c:pt idx="32070">
                  <c:v>7.4999999999999997E-2</c:v>
                </c:pt>
                <c:pt idx="32071">
                  <c:v>7.4999999999999997E-2</c:v>
                </c:pt>
                <c:pt idx="32072">
                  <c:v>7.4999999999999997E-2</c:v>
                </c:pt>
                <c:pt idx="32073">
                  <c:v>7.4999999999999997E-2</c:v>
                </c:pt>
                <c:pt idx="32074">
                  <c:v>7.4999999999999997E-2</c:v>
                </c:pt>
                <c:pt idx="32075">
                  <c:v>7.3999999999999996E-2</c:v>
                </c:pt>
                <c:pt idx="32076">
                  <c:v>7.3999999999999996E-2</c:v>
                </c:pt>
                <c:pt idx="32077">
                  <c:v>7.3999999999999996E-2</c:v>
                </c:pt>
                <c:pt idx="32078">
                  <c:v>7.3999999999999996E-2</c:v>
                </c:pt>
                <c:pt idx="32079">
                  <c:v>7.3999999999999996E-2</c:v>
                </c:pt>
                <c:pt idx="32080">
                  <c:v>7.3999999999999996E-2</c:v>
                </c:pt>
                <c:pt idx="32081">
                  <c:v>7.1999999999999995E-2</c:v>
                </c:pt>
                <c:pt idx="32082">
                  <c:v>7.3999999999999996E-2</c:v>
                </c:pt>
                <c:pt idx="32083">
                  <c:v>7.2999999999999995E-2</c:v>
                </c:pt>
                <c:pt idx="32084">
                  <c:v>7.2999999999999995E-2</c:v>
                </c:pt>
                <c:pt idx="32085">
                  <c:v>7.2999999999999995E-2</c:v>
                </c:pt>
                <c:pt idx="32086">
                  <c:v>7.3999999999999996E-2</c:v>
                </c:pt>
                <c:pt idx="32087">
                  <c:v>7.3999999999999996E-2</c:v>
                </c:pt>
                <c:pt idx="32088">
                  <c:v>7.2999999999999995E-2</c:v>
                </c:pt>
                <c:pt idx="32089">
                  <c:v>7.3999999999999996E-2</c:v>
                </c:pt>
                <c:pt idx="32090">
                  <c:v>7.3999999999999996E-2</c:v>
                </c:pt>
                <c:pt idx="32091">
                  <c:v>7.2999999999999995E-2</c:v>
                </c:pt>
                <c:pt idx="32092">
                  <c:v>7.1999999999999995E-2</c:v>
                </c:pt>
                <c:pt idx="32093">
                  <c:v>7.2999999999999995E-2</c:v>
                </c:pt>
                <c:pt idx="32094">
                  <c:v>7.3999999999999996E-2</c:v>
                </c:pt>
                <c:pt idx="32095">
                  <c:v>7.3999999999999996E-2</c:v>
                </c:pt>
                <c:pt idx="32096">
                  <c:v>7.3999999999999996E-2</c:v>
                </c:pt>
                <c:pt idx="32097">
                  <c:v>7.2999999999999995E-2</c:v>
                </c:pt>
                <c:pt idx="32098">
                  <c:v>7.3999999999999996E-2</c:v>
                </c:pt>
                <c:pt idx="32099">
                  <c:v>7.1999999999999995E-2</c:v>
                </c:pt>
                <c:pt idx="32100">
                  <c:v>7.2999999999999995E-2</c:v>
                </c:pt>
                <c:pt idx="32101">
                  <c:v>7.2999999999999995E-2</c:v>
                </c:pt>
                <c:pt idx="32102">
                  <c:v>7.3999999999999996E-2</c:v>
                </c:pt>
                <c:pt idx="32103">
                  <c:v>7.1999999999999995E-2</c:v>
                </c:pt>
                <c:pt idx="32104">
                  <c:v>7.2999999999999995E-2</c:v>
                </c:pt>
                <c:pt idx="32105">
                  <c:v>7.1999999999999995E-2</c:v>
                </c:pt>
                <c:pt idx="32106">
                  <c:v>7.1999999999999995E-2</c:v>
                </c:pt>
                <c:pt idx="32107">
                  <c:v>7.2999999999999995E-2</c:v>
                </c:pt>
                <c:pt idx="32108">
                  <c:v>7.2999999999999995E-2</c:v>
                </c:pt>
                <c:pt idx="32109">
                  <c:v>7.1999999999999995E-2</c:v>
                </c:pt>
                <c:pt idx="32110">
                  <c:v>7.2999999999999995E-2</c:v>
                </c:pt>
                <c:pt idx="32111">
                  <c:v>7.1999999999999995E-2</c:v>
                </c:pt>
                <c:pt idx="32112">
                  <c:v>7.2999999999999995E-2</c:v>
                </c:pt>
                <c:pt idx="32113">
                  <c:v>7.1999999999999995E-2</c:v>
                </c:pt>
                <c:pt idx="32114">
                  <c:v>7.2999999999999995E-2</c:v>
                </c:pt>
                <c:pt idx="32115">
                  <c:v>7.2999999999999995E-2</c:v>
                </c:pt>
                <c:pt idx="32116">
                  <c:v>7.1999999999999995E-2</c:v>
                </c:pt>
                <c:pt idx="32117">
                  <c:v>7.1999999999999995E-2</c:v>
                </c:pt>
                <c:pt idx="32118">
                  <c:v>7.1999999999999995E-2</c:v>
                </c:pt>
                <c:pt idx="32119">
                  <c:v>7.1999999999999995E-2</c:v>
                </c:pt>
                <c:pt idx="32120">
                  <c:v>7.2999999999999995E-2</c:v>
                </c:pt>
                <c:pt idx="32121">
                  <c:v>7.1999999999999995E-2</c:v>
                </c:pt>
                <c:pt idx="32122">
                  <c:v>7.2999999999999995E-2</c:v>
                </c:pt>
                <c:pt idx="32123">
                  <c:v>7.2999999999999995E-2</c:v>
                </c:pt>
                <c:pt idx="32124">
                  <c:v>7.3999999999999996E-2</c:v>
                </c:pt>
                <c:pt idx="32125">
                  <c:v>7.4999999999999997E-2</c:v>
                </c:pt>
                <c:pt idx="32126">
                  <c:v>7.4999999999999997E-2</c:v>
                </c:pt>
                <c:pt idx="32127">
                  <c:v>7.5999999999999998E-2</c:v>
                </c:pt>
                <c:pt idx="32128">
                  <c:v>7.5999999999999998E-2</c:v>
                </c:pt>
                <c:pt idx="32129">
                  <c:v>7.4999999999999997E-2</c:v>
                </c:pt>
                <c:pt idx="32130">
                  <c:v>7.5999999999999998E-2</c:v>
                </c:pt>
                <c:pt idx="32131">
                  <c:v>7.4999999999999997E-2</c:v>
                </c:pt>
                <c:pt idx="32132">
                  <c:v>7.5999999999999998E-2</c:v>
                </c:pt>
                <c:pt idx="32133">
                  <c:v>7.5999999999999998E-2</c:v>
                </c:pt>
                <c:pt idx="32134">
                  <c:v>7.5999999999999998E-2</c:v>
                </c:pt>
                <c:pt idx="32135">
                  <c:v>7.5999999999999998E-2</c:v>
                </c:pt>
                <c:pt idx="32136">
                  <c:v>7.5999999999999998E-2</c:v>
                </c:pt>
                <c:pt idx="32137">
                  <c:v>7.6999999999999999E-2</c:v>
                </c:pt>
                <c:pt idx="32138">
                  <c:v>7.5999999999999998E-2</c:v>
                </c:pt>
                <c:pt idx="32139">
                  <c:v>7.5999999999999998E-2</c:v>
                </c:pt>
                <c:pt idx="32140">
                  <c:v>7.5999999999999998E-2</c:v>
                </c:pt>
                <c:pt idx="32141">
                  <c:v>7.6999999999999999E-2</c:v>
                </c:pt>
                <c:pt idx="32142">
                  <c:v>7.6999999999999999E-2</c:v>
                </c:pt>
                <c:pt idx="32143">
                  <c:v>7.6999999999999999E-2</c:v>
                </c:pt>
                <c:pt idx="32144">
                  <c:v>7.6999999999999999E-2</c:v>
                </c:pt>
                <c:pt idx="32145">
                  <c:v>7.6999999999999999E-2</c:v>
                </c:pt>
                <c:pt idx="32146">
                  <c:v>7.6999999999999999E-2</c:v>
                </c:pt>
                <c:pt idx="32147">
                  <c:v>7.6999999999999999E-2</c:v>
                </c:pt>
                <c:pt idx="32148">
                  <c:v>7.5999999999999998E-2</c:v>
                </c:pt>
                <c:pt idx="32149">
                  <c:v>7.6999999999999999E-2</c:v>
                </c:pt>
                <c:pt idx="32150">
                  <c:v>7.6999999999999999E-2</c:v>
                </c:pt>
                <c:pt idx="32151">
                  <c:v>7.6999999999999999E-2</c:v>
                </c:pt>
                <c:pt idx="32152">
                  <c:v>7.6999999999999999E-2</c:v>
                </c:pt>
                <c:pt idx="32153">
                  <c:v>7.6999999999999999E-2</c:v>
                </c:pt>
                <c:pt idx="32154">
                  <c:v>7.6999999999999999E-2</c:v>
                </c:pt>
                <c:pt idx="32155">
                  <c:v>7.6999999999999999E-2</c:v>
                </c:pt>
                <c:pt idx="32156">
                  <c:v>7.5999999999999998E-2</c:v>
                </c:pt>
                <c:pt idx="32157">
                  <c:v>7.6999999999999999E-2</c:v>
                </c:pt>
                <c:pt idx="32158">
                  <c:v>7.6999999999999999E-2</c:v>
                </c:pt>
                <c:pt idx="32159">
                  <c:v>7.6999999999999999E-2</c:v>
                </c:pt>
                <c:pt idx="32160">
                  <c:v>7.5999999999999998E-2</c:v>
                </c:pt>
                <c:pt idx="32161">
                  <c:v>7.5999999999999998E-2</c:v>
                </c:pt>
                <c:pt idx="32162">
                  <c:v>7.5999999999999998E-2</c:v>
                </c:pt>
                <c:pt idx="32163">
                  <c:v>7.5999999999999998E-2</c:v>
                </c:pt>
                <c:pt idx="32164">
                  <c:v>7.8E-2</c:v>
                </c:pt>
                <c:pt idx="32165">
                  <c:v>7.6999999999999999E-2</c:v>
                </c:pt>
                <c:pt idx="32166">
                  <c:v>7.6999999999999999E-2</c:v>
                </c:pt>
                <c:pt idx="32167">
                  <c:v>7.5999999999999998E-2</c:v>
                </c:pt>
                <c:pt idx="32168">
                  <c:v>7.6999999999999999E-2</c:v>
                </c:pt>
                <c:pt idx="32169">
                  <c:v>7.8E-2</c:v>
                </c:pt>
                <c:pt idx="32170">
                  <c:v>7.6999999999999999E-2</c:v>
                </c:pt>
                <c:pt idx="32171">
                  <c:v>7.6999999999999999E-2</c:v>
                </c:pt>
                <c:pt idx="32172">
                  <c:v>7.6999999999999999E-2</c:v>
                </c:pt>
                <c:pt idx="32173">
                  <c:v>7.6999999999999999E-2</c:v>
                </c:pt>
                <c:pt idx="32174">
                  <c:v>7.8E-2</c:v>
                </c:pt>
                <c:pt idx="32175">
                  <c:v>7.6999999999999999E-2</c:v>
                </c:pt>
                <c:pt idx="32176">
                  <c:v>7.6999999999999999E-2</c:v>
                </c:pt>
                <c:pt idx="32177">
                  <c:v>7.6999999999999999E-2</c:v>
                </c:pt>
                <c:pt idx="32178">
                  <c:v>7.6999999999999999E-2</c:v>
                </c:pt>
                <c:pt idx="32179">
                  <c:v>7.6999999999999999E-2</c:v>
                </c:pt>
                <c:pt idx="32180">
                  <c:v>7.8E-2</c:v>
                </c:pt>
                <c:pt idx="32181">
                  <c:v>7.8E-2</c:v>
                </c:pt>
                <c:pt idx="32182">
                  <c:v>7.8E-2</c:v>
                </c:pt>
                <c:pt idx="32183">
                  <c:v>7.6999999999999999E-2</c:v>
                </c:pt>
                <c:pt idx="32184">
                  <c:v>7.6999999999999999E-2</c:v>
                </c:pt>
                <c:pt idx="32185">
                  <c:v>7.6999999999999999E-2</c:v>
                </c:pt>
                <c:pt idx="32186">
                  <c:v>7.6999999999999999E-2</c:v>
                </c:pt>
                <c:pt idx="32187">
                  <c:v>7.6999999999999999E-2</c:v>
                </c:pt>
                <c:pt idx="32188">
                  <c:v>7.6999999999999999E-2</c:v>
                </c:pt>
                <c:pt idx="32189">
                  <c:v>7.6999999999999999E-2</c:v>
                </c:pt>
                <c:pt idx="32190">
                  <c:v>7.5999999999999998E-2</c:v>
                </c:pt>
                <c:pt idx="32191">
                  <c:v>7.5999999999999998E-2</c:v>
                </c:pt>
                <c:pt idx="32192">
                  <c:v>7.6999999999999999E-2</c:v>
                </c:pt>
                <c:pt idx="32193">
                  <c:v>7.5999999999999998E-2</c:v>
                </c:pt>
                <c:pt idx="32194">
                  <c:v>7.5999999999999998E-2</c:v>
                </c:pt>
                <c:pt idx="32195">
                  <c:v>7.6999999999999999E-2</c:v>
                </c:pt>
                <c:pt idx="32196">
                  <c:v>7.5999999999999998E-2</c:v>
                </c:pt>
                <c:pt idx="32197">
                  <c:v>7.6999999999999999E-2</c:v>
                </c:pt>
                <c:pt idx="32198">
                  <c:v>7.6999999999999999E-2</c:v>
                </c:pt>
                <c:pt idx="32199">
                  <c:v>7.5999999999999998E-2</c:v>
                </c:pt>
                <c:pt idx="32200">
                  <c:v>7.5999999999999998E-2</c:v>
                </c:pt>
                <c:pt idx="32201">
                  <c:v>7.5999999999999998E-2</c:v>
                </c:pt>
                <c:pt idx="32202">
                  <c:v>7.5999999999999998E-2</c:v>
                </c:pt>
                <c:pt idx="32203">
                  <c:v>7.5999999999999998E-2</c:v>
                </c:pt>
                <c:pt idx="32204">
                  <c:v>7.5999999999999998E-2</c:v>
                </c:pt>
                <c:pt idx="32205">
                  <c:v>7.5999999999999998E-2</c:v>
                </c:pt>
                <c:pt idx="32206">
                  <c:v>7.5999999999999998E-2</c:v>
                </c:pt>
                <c:pt idx="32207">
                  <c:v>7.4999999999999997E-2</c:v>
                </c:pt>
                <c:pt idx="32208">
                  <c:v>7.4999999999999997E-2</c:v>
                </c:pt>
                <c:pt idx="32209">
                  <c:v>7.5999999999999998E-2</c:v>
                </c:pt>
                <c:pt idx="32210">
                  <c:v>7.4999999999999997E-2</c:v>
                </c:pt>
                <c:pt idx="32211">
                  <c:v>7.4999999999999997E-2</c:v>
                </c:pt>
                <c:pt idx="32212">
                  <c:v>7.5999999999999998E-2</c:v>
                </c:pt>
                <c:pt idx="32213">
                  <c:v>7.4999999999999997E-2</c:v>
                </c:pt>
                <c:pt idx="32214">
                  <c:v>7.4999999999999997E-2</c:v>
                </c:pt>
                <c:pt idx="32215">
                  <c:v>7.4999999999999997E-2</c:v>
                </c:pt>
                <c:pt idx="32216">
                  <c:v>7.4999999999999997E-2</c:v>
                </c:pt>
                <c:pt idx="32217">
                  <c:v>7.4999999999999997E-2</c:v>
                </c:pt>
                <c:pt idx="32218">
                  <c:v>7.3999999999999996E-2</c:v>
                </c:pt>
                <c:pt idx="32219">
                  <c:v>7.4999999999999997E-2</c:v>
                </c:pt>
                <c:pt idx="32220">
                  <c:v>7.4999999999999997E-2</c:v>
                </c:pt>
                <c:pt idx="32221">
                  <c:v>7.4999999999999997E-2</c:v>
                </c:pt>
                <c:pt idx="32222">
                  <c:v>7.4999999999999997E-2</c:v>
                </c:pt>
                <c:pt idx="32223">
                  <c:v>7.4999999999999997E-2</c:v>
                </c:pt>
                <c:pt idx="32224">
                  <c:v>7.4999999999999997E-2</c:v>
                </c:pt>
                <c:pt idx="32225">
                  <c:v>7.4999999999999997E-2</c:v>
                </c:pt>
                <c:pt idx="32226">
                  <c:v>7.4999999999999997E-2</c:v>
                </c:pt>
                <c:pt idx="32227">
                  <c:v>7.4999999999999997E-2</c:v>
                </c:pt>
                <c:pt idx="32228">
                  <c:v>7.4999999999999997E-2</c:v>
                </c:pt>
                <c:pt idx="32229">
                  <c:v>7.4999999999999997E-2</c:v>
                </c:pt>
                <c:pt idx="32230">
                  <c:v>7.4999999999999997E-2</c:v>
                </c:pt>
                <c:pt idx="32231">
                  <c:v>7.4999999999999997E-2</c:v>
                </c:pt>
                <c:pt idx="32232">
                  <c:v>7.4999999999999997E-2</c:v>
                </c:pt>
                <c:pt idx="32233">
                  <c:v>7.3999999999999996E-2</c:v>
                </c:pt>
                <c:pt idx="32234">
                  <c:v>7.4999999999999997E-2</c:v>
                </c:pt>
                <c:pt idx="32235">
                  <c:v>7.3999999999999996E-2</c:v>
                </c:pt>
                <c:pt idx="32236">
                  <c:v>7.4999999999999997E-2</c:v>
                </c:pt>
                <c:pt idx="32237">
                  <c:v>7.3999999999999996E-2</c:v>
                </c:pt>
                <c:pt idx="32238">
                  <c:v>7.4999999999999997E-2</c:v>
                </c:pt>
                <c:pt idx="32239">
                  <c:v>7.3999999999999996E-2</c:v>
                </c:pt>
                <c:pt idx="32240">
                  <c:v>7.3999999999999996E-2</c:v>
                </c:pt>
                <c:pt idx="32241">
                  <c:v>7.3999999999999996E-2</c:v>
                </c:pt>
                <c:pt idx="32242">
                  <c:v>7.2999999999999995E-2</c:v>
                </c:pt>
                <c:pt idx="32243">
                  <c:v>7.2999999999999995E-2</c:v>
                </c:pt>
                <c:pt idx="32244">
                  <c:v>7.2999999999999995E-2</c:v>
                </c:pt>
                <c:pt idx="32245">
                  <c:v>7.2999999999999995E-2</c:v>
                </c:pt>
                <c:pt idx="32246">
                  <c:v>7.1999999999999995E-2</c:v>
                </c:pt>
                <c:pt idx="32247">
                  <c:v>7.2999999999999995E-2</c:v>
                </c:pt>
                <c:pt idx="32248">
                  <c:v>7.2999999999999995E-2</c:v>
                </c:pt>
                <c:pt idx="32249">
                  <c:v>7.2999999999999995E-2</c:v>
                </c:pt>
                <c:pt idx="32250">
                  <c:v>7.2999999999999995E-2</c:v>
                </c:pt>
                <c:pt idx="32251">
                  <c:v>7.3999999999999996E-2</c:v>
                </c:pt>
                <c:pt idx="32252">
                  <c:v>7.3999999999999996E-2</c:v>
                </c:pt>
                <c:pt idx="32253">
                  <c:v>7.3999999999999996E-2</c:v>
                </c:pt>
                <c:pt idx="32254">
                  <c:v>7.4999999999999997E-2</c:v>
                </c:pt>
                <c:pt idx="32255">
                  <c:v>7.3999999999999996E-2</c:v>
                </c:pt>
                <c:pt idx="32256">
                  <c:v>7.3999999999999996E-2</c:v>
                </c:pt>
                <c:pt idx="32257">
                  <c:v>7.3999999999999996E-2</c:v>
                </c:pt>
                <c:pt idx="32258">
                  <c:v>7.3999999999999996E-2</c:v>
                </c:pt>
                <c:pt idx="32259">
                  <c:v>7.2999999999999995E-2</c:v>
                </c:pt>
                <c:pt idx="32260">
                  <c:v>7.4999999999999997E-2</c:v>
                </c:pt>
                <c:pt idx="32261">
                  <c:v>7.4999999999999997E-2</c:v>
                </c:pt>
                <c:pt idx="32262">
                  <c:v>7.4999999999999997E-2</c:v>
                </c:pt>
                <c:pt idx="32263">
                  <c:v>7.4999999999999997E-2</c:v>
                </c:pt>
                <c:pt idx="32264">
                  <c:v>7.5999999999999998E-2</c:v>
                </c:pt>
                <c:pt idx="32265">
                  <c:v>7.5999999999999998E-2</c:v>
                </c:pt>
                <c:pt idx="32266">
                  <c:v>7.5999999999999998E-2</c:v>
                </c:pt>
                <c:pt idx="32267">
                  <c:v>7.5999999999999998E-2</c:v>
                </c:pt>
                <c:pt idx="32268">
                  <c:v>7.5999999999999998E-2</c:v>
                </c:pt>
                <c:pt idx="32269">
                  <c:v>7.5999999999999998E-2</c:v>
                </c:pt>
                <c:pt idx="32270">
                  <c:v>7.6999999999999999E-2</c:v>
                </c:pt>
                <c:pt idx="32271">
                  <c:v>7.5999999999999998E-2</c:v>
                </c:pt>
                <c:pt idx="32272">
                  <c:v>7.6999999999999999E-2</c:v>
                </c:pt>
                <c:pt idx="32273">
                  <c:v>7.5999999999999998E-2</c:v>
                </c:pt>
                <c:pt idx="32274">
                  <c:v>7.6999999999999999E-2</c:v>
                </c:pt>
                <c:pt idx="32275">
                  <c:v>7.6999999999999999E-2</c:v>
                </c:pt>
                <c:pt idx="32276">
                  <c:v>7.6999999999999999E-2</c:v>
                </c:pt>
                <c:pt idx="32277">
                  <c:v>7.6999999999999999E-2</c:v>
                </c:pt>
                <c:pt idx="32278">
                  <c:v>7.6999999999999999E-2</c:v>
                </c:pt>
                <c:pt idx="32279">
                  <c:v>7.6999999999999999E-2</c:v>
                </c:pt>
                <c:pt idx="32280">
                  <c:v>7.5999999999999998E-2</c:v>
                </c:pt>
                <c:pt idx="32281">
                  <c:v>7.6999999999999999E-2</c:v>
                </c:pt>
                <c:pt idx="32282">
                  <c:v>7.6999999999999999E-2</c:v>
                </c:pt>
                <c:pt idx="32283">
                  <c:v>7.6999999999999999E-2</c:v>
                </c:pt>
                <c:pt idx="32284">
                  <c:v>7.6999999999999999E-2</c:v>
                </c:pt>
                <c:pt idx="32285">
                  <c:v>7.5999999999999998E-2</c:v>
                </c:pt>
                <c:pt idx="32286">
                  <c:v>7.6999999999999999E-2</c:v>
                </c:pt>
                <c:pt idx="32287">
                  <c:v>7.6999999999999999E-2</c:v>
                </c:pt>
                <c:pt idx="32288">
                  <c:v>7.6999999999999999E-2</c:v>
                </c:pt>
                <c:pt idx="32289">
                  <c:v>7.6999999999999999E-2</c:v>
                </c:pt>
                <c:pt idx="32290">
                  <c:v>7.6999999999999999E-2</c:v>
                </c:pt>
                <c:pt idx="32291">
                  <c:v>7.6999999999999999E-2</c:v>
                </c:pt>
                <c:pt idx="32292">
                  <c:v>7.8E-2</c:v>
                </c:pt>
                <c:pt idx="32293">
                  <c:v>7.6999999999999999E-2</c:v>
                </c:pt>
                <c:pt idx="32294">
                  <c:v>7.8E-2</c:v>
                </c:pt>
                <c:pt idx="32295">
                  <c:v>7.8E-2</c:v>
                </c:pt>
                <c:pt idx="32296">
                  <c:v>7.8E-2</c:v>
                </c:pt>
                <c:pt idx="32297">
                  <c:v>7.6999999999999999E-2</c:v>
                </c:pt>
                <c:pt idx="32298">
                  <c:v>7.8E-2</c:v>
                </c:pt>
                <c:pt idx="32299">
                  <c:v>7.8E-2</c:v>
                </c:pt>
                <c:pt idx="32300">
                  <c:v>7.8E-2</c:v>
                </c:pt>
                <c:pt idx="32301">
                  <c:v>7.6999999999999999E-2</c:v>
                </c:pt>
                <c:pt idx="32302">
                  <c:v>7.8E-2</c:v>
                </c:pt>
                <c:pt idx="32303">
                  <c:v>7.8E-2</c:v>
                </c:pt>
                <c:pt idx="32304">
                  <c:v>7.8E-2</c:v>
                </c:pt>
                <c:pt idx="32305">
                  <c:v>7.8E-2</c:v>
                </c:pt>
                <c:pt idx="32306">
                  <c:v>7.6999999999999999E-2</c:v>
                </c:pt>
                <c:pt idx="32307">
                  <c:v>7.8E-2</c:v>
                </c:pt>
                <c:pt idx="32308">
                  <c:v>7.8E-2</c:v>
                </c:pt>
                <c:pt idx="32309">
                  <c:v>7.6999999999999999E-2</c:v>
                </c:pt>
                <c:pt idx="32310">
                  <c:v>7.6999999999999999E-2</c:v>
                </c:pt>
                <c:pt idx="32311">
                  <c:v>7.6999999999999999E-2</c:v>
                </c:pt>
                <c:pt idx="32312">
                  <c:v>7.6999999999999999E-2</c:v>
                </c:pt>
                <c:pt idx="32313">
                  <c:v>7.6999999999999999E-2</c:v>
                </c:pt>
                <c:pt idx="32314">
                  <c:v>7.6999999999999999E-2</c:v>
                </c:pt>
                <c:pt idx="32315">
                  <c:v>7.6999999999999999E-2</c:v>
                </c:pt>
                <c:pt idx="32316">
                  <c:v>7.6999999999999999E-2</c:v>
                </c:pt>
                <c:pt idx="32317">
                  <c:v>7.6999999999999999E-2</c:v>
                </c:pt>
                <c:pt idx="32318">
                  <c:v>7.6999999999999999E-2</c:v>
                </c:pt>
                <c:pt idx="32319">
                  <c:v>7.6999999999999999E-2</c:v>
                </c:pt>
                <c:pt idx="32320">
                  <c:v>7.5999999999999998E-2</c:v>
                </c:pt>
                <c:pt idx="32321">
                  <c:v>7.6999999999999999E-2</c:v>
                </c:pt>
                <c:pt idx="32322">
                  <c:v>7.6999999999999999E-2</c:v>
                </c:pt>
                <c:pt idx="32323">
                  <c:v>7.6999999999999999E-2</c:v>
                </c:pt>
                <c:pt idx="32324">
                  <c:v>7.5999999999999998E-2</c:v>
                </c:pt>
                <c:pt idx="32325">
                  <c:v>7.5999999999999998E-2</c:v>
                </c:pt>
                <c:pt idx="32326">
                  <c:v>7.5999999999999998E-2</c:v>
                </c:pt>
                <c:pt idx="32327">
                  <c:v>7.5999999999999998E-2</c:v>
                </c:pt>
                <c:pt idx="32328">
                  <c:v>7.5999999999999998E-2</c:v>
                </c:pt>
                <c:pt idx="32329">
                  <c:v>7.4999999999999997E-2</c:v>
                </c:pt>
                <c:pt idx="32330">
                  <c:v>7.5999999999999998E-2</c:v>
                </c:pt>
                <c:pt idx="32331">
                  <c:v>7.5999999999999998E-2</c:v>
                </c:pt>
                <c:pt idx="32332">
                  <c:v>7.5999999999999998E-2</c:v>
                </c:pt>
                <c:pt idx="32333">
                  <c:v>7.4999999999999997E-2</c:v>
                </c:pt>
                <c:pt idx="32334">
                  <c:v>7.5999999999999998E-2</c:v>
                </c:pt>
                <c:pt idx="32335">
                  <c:v>7.5999999999999998E-2</c:v>
                </c:pt>
                <c:pt idx="32336">
                  <c:v>7.5999999999999998E-2</c:v>
                </c:pt>
                <c:pt idx="32337">
                  <c:v>7.5999999999999998E-2</c:v>
                </c:pt>
                <c:pt idx="32338">
                  <c:v>7.4999999999999997E-2</c:v>
                </c:pt>
                <c:pt idx="32339">
                  <c:v>7.4999999999999997E-2</c:v>
                </c:pt>
                <c:pt idx="32340">
                  <c:v>7.5999999999999998E-2</c:v>
                </c:pt>
                <c:pt idx="32341">
                  <c:v>7.4999999999999997E-2</c:v>
                </c:pt>
                <c:pt idx="32342">
                  <c:v>7.6999999999999999E-2</c:v>
                </c:pt>
                <c:pt idx="32343">
                  <c:v>7.5999999999999998E-2</c:v>
                </c:pt>
                <c:pt idx="32344">
                  <c:v>7.4999999999999997E-2</c:v>
                </c:pt>
                <c:pt idx="32345">
                  <c:v>7.4999999999999997E-2</c:v>
                </c:pt>
                <c:pt idx="32346">
                  <c:v>7.4999999999999997E-2</c:v>
                </c:pt>
                <c:pt idx="32347">
                  <c:v>7.5999999999999998E-2</c:v>
                </c:pt>
                <c:pt idx="32348">
                  <c:v>7.5999999999999998E-2</c:v>
                </c:pt>
                <c:pt idx="32349">
                  <c:v>7.5999999999999998E-2</c:v>
                </c:pt>
                <c:pt idx="32350">
                  <c:v>7.4999999999999997E-2</c:v>
                </c:pt>
                <c:pt idx="32351">
                  <c:v>7.4999999999999997E-2</c:v>
                </c:pt>
                <c:pt idx="32352">
                  <c:v>7.5999999999999998E-2</c:v>
                </c:pt>
                <c:pt idx="32353">
                  <c:v>7.5999999999999998E-2</c:v>
                </c:pt>
                <c:pt idx="32354">
                  <c:v>7.4999999999999997E-2</c:v>
                </c:pt>
                <c:pt idx="32355">
                  <c:v>7.4999999999999997E-2</c:v>
                </c:pt>
                <c:pt idx="32356">
                  <c:v>7.3999999999999996E-2</c:v>
                </c:pt>
                <c:pt idx="32357">
                  <c:v>7.5999999999999998E-2</c:v>
                </c:pt>
                <c:pt idx="32358">
                  <c:v>7.4999999999999997E-2</c:v>
                </c:pt>
                <c:pt idx="32359">
                  <c:v>7.4999999999999997E-2</c:v>
                </c:pt>
                <c:pt idx="32360">
                  <c:v>7.4999999999999997E-2</c:v>
                </c:pt>
                <c:pt idx="32361">
                  <c:v>7.4999999999999997E-2</c:v>
                </c:pt>
                <c:pt idx="32362">
                  <c:v>7.5999999999999998E-2</c:v>
                </c:pt>
                <c:pt idx="32363">
                  <c:v>7.4999999999999997E-2</c:v>
                </c:pt>
                <c:pt idx="32364">
                  <c:v>7.4999999999999997E-2</c:v>
                </c:pt>
                <c:pt idx="32365">
                  <c:v>7.4999999999999997E-2</c:v>
                </c:pt>
                <c:pt idx="32366">
                  <c:v>7.4999999999999997E-2</c:v>
                </c:pt>
                <c:pt idx="32367">
                  <c:v>7.4999999999999997E-2</c:v>
                </c:pt>
                <c:pt idx="32368">
                  <c:v>7.4999999999999997E-2</c:v>
                </c:pt>
                <c:pt idx="32369">
                  <c:v>7.4999999999999997E-2</c:v>
                </c:pt>
                <c:pt idx="32370">
                  <c:v>7.3999999999999996E-2</c:v>
                </c:pt>
                <c:pt idx="32371">
                  <c:v>7.4999999999999997E-2</c:v>
                </c:pt>
                <c:pt idx="32372">
                  <c:v>7.4999999999999997E-2</c:v>
                </c:pt>
                <c:pt idx="32373">
                  <c:v>7.4999999999999997E-2</c:v>
                </c:pt>
                <c:pt idx="32374">
                  <c:v>7.5999999999999998E-2</c:v>
                </c:pt>
                <c:pt idx="32375">
                  <c:v>7.5999999999999998E-2</c:v>
                </c:pt>
                <c:pt idx="32376">
                  <c:v>7.5999999999999998E-2</c:v>
                </c:pt>
                <c:pt idx="32377">
                  <c:v>7.6999999999999999E-2</c:v>
                </c:pt>
                <c:pt idx="32378">
                  <c:v>7.6999999999999999E-2</c:v>
                </c:pt>
                <c:pt idx="32379">
                  <c:v>7.6999999999999999E-2</c:v>
                </c:pt>
                <c:pt idx="32380">
                  <c:v>7.6999999999999999E-2</c:v>
                </c:pt>
                <c:pt idx="32381">
                  <c:v>7.8E-2</c:v>
                </c:pt>
                <c:pt idx="32382">
                  <c:v>7.8E-2</c:v>
                </c:pt>
                <c:pt idx="32383">
                  <c:v>7.9000000000000001E-2</c:v>
                </c:pt>
                <c:pt idx="32384">
                  <c:v>7.8E-2</c:v>
                </c:pt>
                <c:pt idx="32385">
                  <c:v>7.9000000000000001E-2</c:v>
                </c:pt>
                <c:pt idx="32386">
                  <c:v>7.9000000000000001E-2</c:v>
                </c:pt>
                <c:pt idx="32387">
                  <c:v>7.9000000000000001E-2</c:v>
                </c:pt>
                <c:pt idx="32388">
                  <c:v>7.9000000000000001E-2</c:v>
                </c:pt>
                <c:pt idx="32389">
                  <c:v>7.9000000000000001E-2</c:v>
                </c:pt>
                <c:pt idx="32390">
                  <c:v>7.9000000000000001E-2</c:v>
                </c:pt>
                <c:pt idx="32391">
                  <c:v>7.9000000000000001E-2</c:v>
                </c:pt>
                <c:pt idx="32392">
                  <c:v>7.9000000000000001E-2</c:v>
                </c:pt>
                <c:pt idx="32393">
                  <c:v>7.9000000000000001E-2</c:v>
                </c:pt>
                <c:pt idx="32394">
                  <c:v>7.9000000000000001E-2</c:v>
                </c:pt>
                <c:pt idx="32395">
                  <c:v>7.9000000000000001E-2</c:v>
                </c:pt>
                <c:pt idx="32396">
                  <c:v>7.9000000000000001E-2</c:v>
                </c:pt>
                <c:pt idx="32397">
                  <c:v>7.9000000000000001E-2</c:v>
                </c:pt>
                <c:pt idx="32398">
                  <c:v>7.9000000000000001E-2</c:v>
                </c:pt>
                <c:pt idx="32399">
                  <c:v>7.9000000000000001E-2</c:v>
                </c:pt>
                <c:pt idx="32400">
                  <c:v>7.9000000000000001E-2</c:v>
                </c:pt>
                <c:pt idx="32401">
                  <c:v>7.9000000000000001E-2</c:v>
                </c:pt>
                <c:pt idx="32402">
                  <c:v>7.9000000000000001E-2</c:v>
                </c:pt>
                <c:pt idx="32403">
                  <c:v>7.9000000000000001E-2</c:v>
                </c:pt>
                <c:pt idx="32404">
                  <c:v>7.9000000000000001E-2</c:v>
                </c:pt>
                <c:pt idx="32405">
                  <c:v>7.9000000000000001E-2</c:v>
                </c:pt>
                <c:pt idx="32406">
                  <c:v>7.9000000000000001E-2</c:v>
                </c:pt>
                <c:pt idx="32407">
                  <c:v>7.9000000000000001E-2</c:v>
                </c:pt>
                <c:pt idx="32408">
                  <c:v>7.8E-2</c:v>
                </c:pt>
                <c:pt idx="32409">
                  <c:v>7.9000000000000001E-2</c:v>
                </c:pt>
                <c:pt idx="32410">
                  <c:v>7.8E-2</c:v>
                </c:pt>
                <c:pt idx="32411">
                  <c:v>7.9000000000000001E-2</c:v>
                </c:pt>
                <c:pt idx="32412">
                  <c:v>8.1000000000000003E-2</c:v>
                </c:pt>
                <c:pt idx="32413">
                  <c:v>7.9000000000000001E-2</c:v>
                </c:pt>
                <c:pt idx="32414">
                  <c:v>7.8E-2</c:v>
                </c:pt>
                <c:pt idx="32415">
                  <c:v>7.9000000000000001E-2</c:v>
                </c:pt>
                <c:pt idx="32416">
                  <c:v>7.8E-2</c:v>
                </c:pt>
                <c:pt idx="32417">
                  <c:v>7.8E-2</c:v>
                </c:pt>
                <c:pt idx="32418">
                  <c:v>7.6999999999999999E-2</c:v>
                </c:pt>
                <c:pt idx="32419">
                  <c:v>7.8E-2</c:v>
                </c:pt>
                <c:pt idx="32420">
                  <c:v>7.8E-2</c:v>
                </c:pt>
                <c:pt idx="32421">
                  <c:v>7.8E-2</c:v>
                </c:pt>
                <c:pt idx="32422">
                  <c:v>7.8E-2</c:v>
                </c:pt>
                <c:pt idx="32423">
                  <c:v>7.9000000000000001E-2</c:v>
                </c:pt>
                <c:pt idx="32424">
                  <c:v>7.8E-2</c:v>
                </c:pt>
                <c:pt idx="32425">
                  <c:v>7.8E-2</c:v>
                </c:pt>
                <c:pt idx="32426">
                  <c:v>7.8E-2</c:v>
                </c:pt>
                <c:pt idx="32427">
                  <c:v>7.8E-2</c:v>
                </c:pt>
                <c:pt idx="32428">
                  <c:v>7.6999999999999999E-2</c:v>
                </c:pt>
                <c:pt idx="32429">
                  <c:v>7.8E-2</c:v>
                </c:pt>
                <c:pt idx="32430">
                  <c:v>7.8E-2</c:v>
                </c:pt>
                <c:pt idx="32431">
                  <c:v>7.8E-2</c:v>
                </c:pt>
                <c:pt idx="32432">
                  <c:v>7.8E-2</c:v>
                </c:pt>
                <c:pt idx="32433">
                  <c:v>7.6999999999999999E-2</c:v>
                </c:pt>
                <c:pt idx="32434">
                  <c:v>7.6999999999999999E-2</c:v>
                </c:pt>
                <c:pt idx="32435">
                  <c:v>7.6999999999999999E-2</c:v>
                </c:pt>
                <c:pt idx="32436">
                  <c:v>7.8E-2</c:v>
                </c:pt>
                <c:pt idx="32437">
                  <c:v>7.8E-2</c:v>
                </c:pt>
                <c:pt idx="32438">
                  <c:v>7.6999999999999999E-2</c:v>
                </c:pt>
                <c:pt idx="32439">
                  <c:v>7.6999999999999999E-2</c:v>
                </c:pt>
                <c:pt idx="32440">
                  <c:v>7.6999999999999999E-2</c:v>
                </c:pt>
                <c:pt idx="32441">
                  <c:v>7.6999999999999999E-2</c:v>
                </c:pt>
                <c:pt idx="32442">
                  <c:v>7.8E-2</c:v>
                </c:pt>
                <c:pt idx="32443">
                  <c:v>7.6999999999999999E-2</c:v>
                </c:pt>
                <c:pt idx="32444">
                  <c:v>7.6999999999999999E-2</c:v>
                </c:pt>
                <c:pt idx="32445">
                  <c:v>7.5999999999999998E-2</c:v>
                </c:pt>
                <c:pt idx="32446">
                  <c:v>7.8E-2</c:v>
                </c:pt>
                <c:pt idx="32447">
                  <c:v>7.6999999999999999E-2</c:v>
                </c:pt>
                <c:pt idx="32448">
                  <c:v>7.6999999999999999E-2</c:v>
                </c:pt>
                <c:pt idx="32449">
                  <c:v>7.6999999999999999E-2</c:v>
                </c:pt>
                <c:pt idx="32450">
                  <c:v>7.6999999999999999E-2</c:v>
                </c:pt>
                <c:pt idx="32451">
                  <c:v>7.6999999999999999E-2</c:v>
                </c:pt>
                <c:pt idx="32452">
                  <c:v>7.6999999999999999E-2</c:v>
                </c:pt>
                <c:pt idx="32453">
                  <c:v>7.6999999999999999E-2</c:v>
                </c:pt>
                <c:pt idx="32454">
                  <c:v>7.6999999999999999E-2</c:v>
                </c:pt>
                <c:pt idx="32455">
                  <c:v>7.5999999999999998E-2</c:v>
                </c:pt>
                <c:pt idx="32456">
                  <c:v>7.5999999999999998E-2</c:v>
                </c:pt>
                <c:pt idx="32457">
                  <c:v>7.6999999999999999E-2</c:v>
                </c:pt>
                <c:pt idx="32458">
                  <c:v>7.6999999999999999E-2</c:v>
                </c:pt>
                <c:pt idx="32459">
                  <c:v>7.5999999999999998E-2</c:v>
                </c:pt>
                <c:pt idx="32460">
                  <c:v>7.5999999999999998E-2</c:v>
                </c:pt>
                <c:pt idx="32461">
                  <c:v>7.5999999999999998E-2</c:v>
                </c:pt>
                <c:pt idx="32462">
                  <c:v>7.6999999999999999E-2</c:v>
                </c:pt>
                <c:pt idx="32463">
                  <c:v>7.6999999999999999E-2</c:v>
                </c:pt>
                <c:pt idx="32464">
                  <c:v>7.5999999999999998E-2</c:v>
                </c:pt>
                <c:pt idx="32465">
                  <c:v>7.5999999999999998E-2</c:v>
                </c:pt>
                <c:pt idx="32466">
                  <c:v>7.5999999999999998E-2</c:v>
                </c:pt>
                <c:pt idx="32467">
                  <c:v>7.5999999999999998E-2</c:v>
                </c:pt>
                <c:pt idx="32468">
                  <c:v>7.5999999999999998E-2</c:v>
                </c:pt>
                <c:pt idx="32469">
                  <c:v>7.6999999999999999E-2</c:v>
                </c:pt>
                <c:pt idx="32470">
                  <c:v>7.5999999999999998E-2</c:v>
                </c:pt>
                <c:pt idx="32471">
                  <c:v>7.5999999999999998E-2</c:v>
                </c:pt>
                <c:pt idx="32472">
                  <c:v>7.5999999999999998E-2</c:v>
                </c:pt>
                <c:pt idx="32473">
                  <c:v>7.5999999999999998E-2</c:v>
                </c:pt>
                <c:pt idx="32474">
                  <c:v>7.5999999999999998E-2</c:v>
                </c:pt>
                <c:pt idx="32475">
                  <c:v>7.4999999999999997E-2</c:v>
                </c:pt>
                <c:pt idx="32476">
                  <c:v>7.6999999999999999E-2</c:v>
                </c:pt>
                <c:pt idx="32477">
                  <c:v>7.6999999999999999E-2</c:v>
                </c:pt>
                <c:pt idx="32478">
                  <c:v>7.6999999999999999E-2</c:v>
                </c:pt>
                <c:pt idx="32479">
                  <c:v>7.8E-2</c:v>
                </c:pt>
                <c:pt idx="32480">
                  <c:v>7.8E-2</c:v>
                </c:pt>
                <c:pt idx="32481">
                  <c:v>7.8E-2</c:v>
                </c:pt>
                <c:pt idx="32482">
                  <c:v>7.9000000000000001E-2</c:v>
                </c:pt>
                <c:pt idx="32483">
                  <c:v>7.9000000000000001E-2</c:v>
                </c:pt>
                <c:pt idx="32484">
                  <c:v>7.9000000000000001E-2</c:v>
                </c:pt>
                <c:pt idx="32485">
                  <c:v>7.9000000000000001E-2</c:v>
                </c:pt>
                <c:pt idx="32486">
                  <c:v>7.9000000000000001E-2</c:v>
                </c:pt>
                <c:pt idx="32487">
                  <c:v>8.1000000000000003E-2</c:v>
                </c:pt>
                <c:pt idx="32488">
                  <c:v>7.9000000000000001E-2</c:v>
                </c:pt>
                <c:pt idx="32489">
                  <c:v>8.1000000000000003E-2</c:v>
                </c:pt>
                <c:pt idx="32490">
                  <c:v>8.1000000000000003E-2</c:v>
                </c:pt>
                <c:pt idx="32491">
                  <c:v>8.1000000000000003E-2</c:v>
                </c:pt>
                <c:pt idx="32492">
                  <c:v>8.1000000000000003E-2</c:v>
                </c:pt>
                <c:pt idx="32493">
                  <c:v>8.1000000000000003E-2</c:v>
                </c:pt>
                <c:pt idx="32494">
                  <c:v>7.9000000000000001E-2</c:v>
                </c:pt>
                <c:pt idx="32495">
                  <c:v>7.9000000000000001E-2</c:v>
                </c:pt>
                <c:pt idx="32496">
                  <c:v>7.9000000000000001E-2</c:v>
                </c:pt>
                <c:pt idx="32497">
                  <c:v>8.1000000000000003E-2</c:v>
                </c:pt>
                <c:pt idx="32498">
                  <c:v>8.1000000000000003E-2</c:v>
                </c:pt>
                <c:pt idx="32499">
                  <c:v>8.1000000000000003E-2</c:v>
                </c:pt>
                <c:pt idx="32500">
                  <c:v>8.1000000000000003E-2</c:v>
                </c:pt>
                <c:pt idx="32501">
                  <c:v>8.1000000000000003E-2</c:v>
                </c:pt>
                <c:pt idx="32502">
                  <c:v>8.1000000000000003E-2</c:v>
                </c:pt>
                <c:pt idx="32503">
                  <c:v>8.1000000000000003E-2</c:v>
                </c:pt>
                <c:pt idx="32504">
                  <c:v>8.1000000000000003E-2</c:v>
                </c:pt>
                <c:pt idx="32505">
                  <c:v>8.1000000000000003E-2</c:v>
                </c:pt>
                <c:pt idx="32506">
                  <c:v>8.1000000000000003E-2</c:v>
                </c:pt>
                <c:pt idx="32507">
                  <c:v>8.1000000000000003E-2</c:v>
                </c:pt>
                <c:pt idx="32508">
                  <c:v>8.1000000000000003E-2</c:v>
                </c:pt>
                <c:pt idx="32509">
                  <c:v>8.1000000000000003E-2</c:v>
                </c:pt>
                <c:pt idx="32510">
                  <c:v>8.1000000000000003E-2</c:v>
                </c:pt>
                <c:pt idx="32511">
                  <c:v>8.1000000000000003E-2</c:v>
                </c:pt>
                <c:pt idx="32512">
                  <c:v>8.1000000000000003E-2</c:v>
                </c:pt>
                <c:pt idx="32513">
                  <c:v>8.1000000000000003E-2</c:v>
                </c:pt>
                <c:pt idx="32514">
                  <c:v>8.1000000000000003E-2</c:v>
                </c:pt>
                <c:pt idx="32515">
                  <c:v>8.1000000000000003E-2</c:v>
                </c:pt>
                <c:pt idx="32516">
                  <c:v>8.2000000000000003E-2</c:v>
                </c:pt>
                <c:pt idx="32517">
                  <c:v>8.1000000000000003E-2</c:v>
                </c:pt>
                <c:pt idx="32518">
                  <c:v>8.1000000000000003E-2</c:v>
                </c:pt>
                <c:pt idx="32519">
                  <c:v>8.1000000000000003E-2</c:v>
                </c:pt>
                <c:pt idx="32520">
                  <c:v>7.9000000000000001E-2</c:v>
                </c:pt>
                <c:pt idx="32521">
                  <c:v>8.1000000000000003E-2</c:v>
                </c:pt>
                <c:pt idx="32522">
                  <c:v>7.9000000000000001E-2</c:v>
                </c:pt>
                <c:pt idx="32523">
                  <c:v>7.9000000000000001E-2</c:v>
                </c:pt>
                <c:pt idx="32524">
                  <c:v>7.9000000000000001E-2</c:v>
                </c:pt>
                <c:pt idx="32525">
                  <c:v>8.1000000000000003E-2</c:v>
                </c:pt>
                <c:pt idx="32526">
                  <c:v>7.9000000000000001E-2</c:v>
                </c:pt>
                <c:pt idx="32527">
                  <c:v>7.9000000000000001E-2</c:v>
                </c:pt>
                <c:pt idx="32528">
                  <c:v>7.9000000000000001E-2</c:v>
                </c:pt>
                <c:pt idx="32529">
                  <c:v>7.8E-2</c:v>
                </c:pt>
                <c:pt idx="32530">
                  <c:v>7.9000000000000001E-2</c:v>
                </c:pt>
                <c:pt idx="32531">
                  <c:v>7.8E-2</c:v>
                </c:pt>
                <c:pt idx="32532">
                  <c:v>7.8E-2</c:v>
                </c:pt>
                <c:pt idx="32533">
                  <c:v>7.8E-2</c:v>
                </c:pt>
                <c:pt idx="32534">
                  <c:v>7.8E-2</c:v>
                </c:pt>
                <c:pt idx="32535">
                  <c:v>7.8E-2</c:v>
                </c:pt>
                <c:pt idx="32536">
                  <c:v>7.8E-2</c:v>
                </c:pt>
                <c:pt idx="32537">
                  <c:v>7.6999999999999999E-2</c:v>
                </c:pt>
                <c:pt idx="32538">
                  <c:v>7.8E-2</c:v>
                </c:pt>
                <c:pt idx="32539">
                  <c:v>7.6999999999999999E-2</c:v>
                </c:pt>
                <c:pt idx="32540">
                  <c:v>7.8E-2</c:v>
                </c:pt>
                <c:pt idx="32541">
                  <c:v>7.8E-2</c:v>
                </c:pt>
                <c:pt idx="32542">
                  <c:v>7.8E-2</c:v>
                </c:pt>
                <c:pt idx="32543">
                  <c:v>7.8E-2</c:v>
                </c:pt>
                <c:pt idx="32544">
                  <c:v>7.8E-2</c:v>
                </c:pt>
                <c:pt idx="32545">
                  <c:v>7.8E-2</c:v>
                </c:pt>
                <c:pt idx="32546">
                  <c:v>7.6999999999999999E-2</c:v>
                </c:pt>
                <c:pt idx="32547">
                  <c:v>7.6999999999999999E-2</c:v>
                </c:pt>
                <c:pt idx="32548">
                  <c:v>7.6999999999999999E-2</c:v>
                </c:pt>
                <c:pt idx="32549">
                  <c:v>7.6999999999999999E-2</c:v>
                </c:pt>
                <c:pt idx="32550">
                  <c:v>7.6999999999999999E-2</c:v>
                </c:pt>
                <c:pt idx="32551">
                  <c:v>7.6999999999999999E-2</c:v>
                </c:pt>
                <c:pt idx="32552">
                  <c:v>7.6999999999999999E-2</c:v>
                </c:pt>
                <c:pt idx="32553">
                  <c:v>7.6999999999999999E-2</c:v>
                </c:pt>
                <c:pt idx="32554">
                  <c:v>7.6999999999999999E-2</c:v>
                </c:pt>
                <c:pt idx="32555">
                  <c:v>7.6999999999999999E-2</c:v>
                </c:pt>
                <c:pt idx="32556">
                  <c:v>7.6999999999999999E-2</c:v>
                </c:pt>
                <c:pt idx="32557">
                  <c:v>7.6999999999999999E-2</c:v>
                </c:pt>
                <c:pt idx="32558">
                  <c:v>7.6999999999999999E-2</c:v>
                </c:pt>
                <c:pt idx="32559">
                  <c:v>7.6999999999999999E-2</c:v>
                </c:pt>
                <c:pt idx="32560">
                  <c:v>7.4999999999999997E-2</c:v>
                </c:pt>
                <c:pt idx="32561">
                  <c:v>7.5999999999999998E-2</c:v>
                </c:pt>
                <c:pt idx="32562">
                  <c:v>7.6999999999999999E-2</c:v>
                </c:pt>
                <c:pt idx="32563">
                  <c:v>7.5999999999999998E-2</c:v>
                </c:pt>
                <c:pt idx="32564">
                  <c:v>7.5999999999999998E-2</c:v>
                </c:pt>
                <c:pt idx="32565">
                  <c:v>7.5999999999999998E-2</c:v>
                </c:pt>
                <c:pt idx="32566">
                  <c:v>7.6999999999999999E-2</c:v>
                </c:pt>
                <c:pt idx="32567">
                  <c:v>7.5999999999999998E-2</c:v>
                </c:pt>
                <c:pt idx="32568">
                  <c:v>7.5999999999999998E-2</c:v>
                </c:pt>
                <c:pt idx="32569">
                  <c:v>7.5999999999999998E-2</c:v>
                </c:pt>
                <c:pt idx="32570">
                  <c:v>7.6999999999999999E-2</c:v>
                </c:pt>
                <c:pt idx="32571">
                  <c:v>7.5999999999999998E-2</c:v>
                </c:pt>
                <c:pt idx="32572">
                  <c:v>7.5999999999999998E-2</c:v>
                </c:pt>
                <c:pt idx="32573">
                  <c:v>7.5999999999999998E-2</c:v>
                </c:pt>
                <c:pt idx="32574">
                  <c:v>7.6999999999999999E-2</c:v>
                </c:pt>
                <c:pt idx="32575">
                  <c:v>7.6999999999999999E-2</c:v>
                </c:pt>
                <c:pt idx="32576">
                  <c:v>7.6999999999999999E-2</c:v>
                </c:pt>
                <c:pt idx="32577">
                  <c:v>7.6999999999999999E-2</c:v>
                </c:pt>
                <c:pt idx="32578">
                  <c:v>7.6999999999999999E-2</c:v>
                </c:pt>
                <c:pt idx="32579">
                  <c:v>7.8E-2</c:v>
                </c:pt>
                <c:pt idx="32580">
                  <c:v>7.9000000000000001E-2</c:v>
                </c:pt>
                <c:pt idx="32581">
                  <c:v>7.8E-2</c:v>
                </c:pt>
                <c:pt idx="32582">
                  <c:v>7.9000000000000001E-2</c:v>
                </c:pt>
                <c:pt idx="32583">
                  <c:v>7.9000000000000001E-2</c:v>
                </c:pt>
                <c:pt idx="32584">
                  <c:v>7.9000000000000001E-2</c:v>
                </c:pt>
                <c:pt idx="32585">
                  <c:v>7.9000000000000001E-2</c:v>
                </c:pt>
                <c:pt idx="32586">
                  <c:v>7.8E-2</c:v>
                </c:pt>
                <c:pt idx="32587">
                  <c:v>7.9000000000000001E-2</c:v>
                </c:pt>
                <c:pt idx="32588">
                  <c:v>7.9000000000000001E-2</c:v>
                </c:pt>
                <c:pt idx="32589">
                  <c:v>7.9000000000000001E-2</c:v>
                </c:pt>
                <c:pt idx="32590">
                  <c:v>7.8E-2</c:v>
                </c:pt>
                <c:pt idx="32591">
                  <c:v>7.8E-2</c:v>
                </c:pt>
                <c:pt idx="32592">
                  <c:v>7.9000000000000001E-2</c:v>
                </c:pt>
                <c:pt idx="32593">
                  <c:v>7.8E-2</c:v>
                </c:pt>
                <c:pt idx="32594">
                  <c:v>7.8E-2</c:v>
                </c:pt>
                <c:pt idx="32595">
                  <c:v>7.8E-2</c:v>
                </c:pt>
                <c:pt idx="32596">
                  <c:v>7.8E-2</c:v>
                </c:pt>
                <c:pt idx="32597">
                  <c:v>7.8E-2</c:v>
                </c:pt>
                <c:pt idx="32598">
                  <c:v>7.8E-2</c:v>
                </c:pt>
                <c:pt idx="32599">
                  <c:v>7.8E-2</c:v>
                </c:pt>
                <c:pt idx="32600">
                  <c:v>7.6999999999999999E-2</c:v>
                </c:pt>
                <c:pt idx="32601">
                  <c:v>7.6999999999999999E-2</c:v>
                </c:pt>
                <c:pt idx="32602">
                  <c:v>7.6999999999999999E-2</c:v>
                </c:pt>
                <c:pt idx="32603">
                  <c:v>7.5999999999999998E-2</c:v>
                </c:pt>
                <c:pt idx="32604">
                  <c:v>7.6999999999999999E-2</c:v>
                </c:pt>
                <c:pt idx="32605">
                  <c:v>7.6999999999999999E-2</c:v>
                </c:pt>
                <c:pt idx="32606">
                  <c:v>7.6999999999999999E-2</c:v>
                </c:pt>
                <c:pt idx="32607">
                  <c:v>7.5999999999999998E-2</c:v>
                </c:pt>
                <c:pt idx="32608">
                  <c:v>7.5999999999999998E-2</c:v>
                </c:pt>
                <c:pt idx="32609">
                  <c:v>7.5999999999999998E-2</c:v>
                </c:pt>
                <c:pt idx="32610">
                  <c:v>7.6999999999999999E-2</c:v>
                </c:pt>
                <c:pt idx="32611">
                  <c:v>7.5999999999999998E-2</c:v>
                </c:pt>
                <c:pt idx="32612">
                  <c:v>7.5999999999999998E-2</c:v>
                </c:pt>
                <c:pt idx="32613">
                  <c:v>7.5999999999999998E-2</c:v>
                </c:pt>
                <c:pt idx="32614">
                  <c:v>7.4999999999999997E-2</c:v>
                </c:pt>
                <c:pt idx="32615">
                  <c:v>7.4999999999999997E-2</c:v>
                </c:pt>
                <c:pt idx="32616">
                  <c:v>7.5999999999999998E-2</c:v>
                </c:pt>
                <c:pt idx="32617">
                  <c:v>7.5999999999999998E-2</c:v>
                </c:pt>
                <c:pt idx="32618">
                  <c:v>7.5999999999999998E-2</c:v>
                </c:pt>
                <c:pt idx="32619">
                  <c:v>7.4999999999999997E-2</c:v>
                </c:pt>
                <c:pt idx="32620">
                  <c:v>7.5999999999999998E-2</c:v>
                </c:pt>
                <c:pt idx="32621">
                  <c:v>7.4999999999999997E-2</c:v>
                </c:pt>
                <c:pt idx="32622">
                  <c:v>7.5999999999999998E-2</c:v>
                </c:pt>
                <c:pt idx="32623">
                  <c:v>7.4999999999999997E-2</c:v>
                </c:pt>
                <c:pt idx="32624">
                  <c:v>7.4999999999999997E-2</c:v>
                </c:pt>
                <c:pt idx="32625">
                  <c:v>7.4999999999999997E-2</c:v>
                </c:pt>
                <c:pt idx="32626">
                  <c:v>7.5999999999999998E-2</c:v>
                </c:pt>
                <c:pt idx="32627">
                  <c:v>7.4999999999999997E-2</c:v>
                </c:pt>
                <c:pt idx="32628">
                  <c:v>7.3999999999999996E-2</c:v>
                </c:pt>
                <c:pt idx="32629">
                  <c:v>7.4999999999999997E-2</c:v>
                </c:pt>
                <c:pt idx="32630">
                  <c:v>7.4999999999999997E-2</c:v>
                </c:pt>
                <c:pt idx="32631">
                  <c:v>7.5999999999999998E-2</c:v>
                </c:pt>
                <c:pt idx="32632">
                  <c:v>7.6999999999999999E-2</c:v>
                </c:pt>
                <c:pt idx="32633">
                  <c:v>7.6999999999999999E-2</c:v>
                </c:pt>
                <c:pt idx="32634">
                  <c:v>7.5999999999999998E-2</c:v>
                </c:pt>
                <c:pt idx="32635">
                  <c:v>7.5999999999999998E-2</c:v>
                </c:pt>
                <c:pt idx="32636">
                  <c:v>7.5999999999999998E-2</c:v>
                </c:pt>
                <c:pt idx="32637">
                  <c:v>7.6999999999999999E-2</c:v>
                </c:pt>
                <c:pt idx="32638">
                  <c:v>7.8E-2</c:v>
                </c:pt>
                <c:pt idx="32639">
                  <c:v>7.8E-2</c:v>
                </c:pt>
                <c:pt idx="32640">
                  <c:v>7.6999999999999999E-2</c:v>
                </c:pt>
                <c:pt idx="32641">
                  <c:v>7.8E-2</c:v>
                </c:pt>
                <c:pt idx="32642">
                  <c:v>7.8E-2</c:v>
                </c:pt>
                <c:pt idx="32643">
                  <c:v>7.8E-2</c:v>
                </c:pt>
                <c:pt idx="32644">
                  <c:v>7.9000000000000001E-2</c:v>
                </c:pt>
                <c:pt idx="32645">
                  <c:v>7.9000000000000001E-2</c:v>
                </c:pt>
                <c:pt idx="32646">
                  <c:v>7.8E-2</c:v>
                </c:pt>
                <c:pt idx="32647">
                  <c:v>7.9000000000000001E-2</c:v>
                </c:pt>
                <c:pt idx="32648">
                  <c:v>7.9000000000000001E-2</c:v>
                </c:pt>
                <c:pt idx="32649">
                  <c:v>7.8E-2</c:v>
                </c:pt>
                <c:pt idx="32650">
                  <c:v>7.8E-2</c:v>
                </c:pt>
                <c:pt idx="32651">
                  <c:v>7.8E-2</c:v>
                </c:pt>
                <c:pt idx="32652">
                  <c:v>7.9000000000000001E-2</c:v>
                </c:pt>
                <c:pt idx="32653">
                  <c:v>7.9000000000000001E-2</c:v>
                </c:pt>
                <c:pt idx="32654">
                  <c:v>7.9000000000000001E-2</c:v>
                </c:pt>
                <c:pt idx="32655">
                  <c:v>7.8E-2</c:v>
                </c:pt>
                <c:pt idx="32656">
                  <c:v>7.8E-2</c:v>
                </c:pt>
                <c:pt idx="32657">
                  <c:v>7.8E-2</c:v>
                </c:pt>
                <c:pt idx="32658">
                  <c:v>7.8E-2</c:v>
                </c:pt>
                <c:pt idx="32659">
                  <c:v>7.8E-2</c:v>
                </c:pt>
                <c:pt idx="32660">
                  <c:v>7.6999999999999999E-2</c:v>
                </c:pt>
                <c:pt idx="32661">
                  <c:v>7.6999999999999999E-2</c:v>
                </c:pt>
                <c:pt idx="32662">
                  <c:v>7.8E-2</c:v>
                </c:pt>
                <c:pt idx="32663">
                  <c:v>7.8E-2</c:v>
                </c:pt>
                <c:pt idx="32664">
                  <c:v>7.9000000000000001E-2</c:v>
                </c:pt>
                <c:pt idx="32665">
                  <c:v>7.8E-2</c:v>
                </c:pt>
                <c:pt idx="32666">
                  <c:v>7.8E-2</c:v>
                </c:pt>
                <c:pt idx="32667">
                  <c:v>7.8E-2</c:v>
                </c:pt>
                <c:pt idx="32668">
                  <c:v>7.8E-2</c:v>
                </c:pt>
                <c:pt idx="32669">
                  <c:v>7.8E-2</c:v>
                </c:pt>
                <c:pt idx="32670">
                  <c:v>7.8E-2</c:v>
                </c:pt>
                <c:pt idx="32671">
                  <c:v>7.8E-2</c:v>
                </c:pt>
                <c:pt idx="32672">
                  <c:v>7.8E-2</c:v>
                </c:pt>
                <c:pt idx="32673">
                  <c:v>7.8E-2</c:v>
                </c:pt>
                <c:pt idx="32674">
                  <c:v>7.8E-2</c:v>
                </c:pt>
                <c:pt idx="32675">
                  <c:v>7.8E-2</c:v>
                </c:pt>
                <c:pt idx="32676">
                  <c:v>7.8E-2</c:v>
                </c:pt>
                <c:pt idx="32677">
                  <c:v>7.8E-2</c:v>
                </c:pt>
                <c:pt idx="32678">
                  <c:v>7.8E-2</c:v>
                </c:pt>
                <c:pt idx="32679">
                  <c:v>7.8E-2</c:v>
                </c:pt>
                <c:pt idx="32680">
                  <c:v>7.8E-2</c:v>
                </c:pt>
                <c:pt idx="32681">
                  <c:v>7.8E-2</c:v>
                </c:pt>
                <c:pt idx="32682">
                  <c:v>7.8E-2</c:v>
                </c:pt>
                <c:pt idx="32683">
                  <c:v>7.8E-2</c:v>
                </c:pt>
                <c:pt idx="32684">
                  <c:v>7.6999999999999999E-2</c:v>
                </c:pt>
                <c:pt idx="32685">
                  <c:v>7.8E-2</c:v>
                </c:pt>
                <c:pt idx="32686">
                  <c:v>7.8E-2</c:v>
                </c:pt>
                <c:pt idx="32687">
                  <c:v>7.8E-2</c:v>
                </c:pt>
                <c:pt idx="32688">
                  <c:v>7.6999999999999999E-2</c:v>
                </c:pt>
                <c:pt idx="32689">
                  <c:v>7.6999999999999999E-2</c:v>
                </c:pt>
                <c:pt idx="32690">
                  <c:v>7.8E-2</c:v>
                </c:pt>
                <c:pt idx="32691">
                  <c:v>7.6999999999999999E-2</c:v>
                </c:pt>
                <c:pt idx="32692">
                  <c:v>7.6999999999999999E-2</c:v>
                </c:pt>
                <c:pt idx="32693">
                  <c:v>7.6999999999999999E-2</c:v>
                </c:pt>
                <c:pt idx="32694">
                  <c:v>7.6999999999999999E-2</c:v>
                </c:pt>
                <c:pt idx="32695">
                  <c:v>7.6999999999999999E-2</c:v>
                </c:pt>
                <c:pt idx="32696">
                  <c:v>7.6999999999999999E-2</c:v>
                </c:pt>
                <c:pt idx="32697">
                  <c:v>7.5999999999999998E-2</c:v>
                </c:pt>
                <c:pt idx="32698">
                  <c:v>7.5999999999999998E-2</c:v>
                </c:pt>
                <c:pt idx="32699">
                  <c:v>7.5999999999999998E-2</c:v>
                </c:pt>
                <c:pt idx="32700">
                  <c:v>7.6999999999999999E-2</c:v>
                </c:pt>
                <c:pt idx="32701">
                  <c:v>7.6999999999999999E-2</c:v>
                </c:pt>
                <c:pt idx="32702">
                  <c:v>7.6999999999999999E-2</c:v>
                </c:pt>
                <c:pt idx="32703">
                  <c:v>7.6999999999999999E-2</c:v>
                </c:pt>
                <c:pt idx="32704">
                  <c:v>7.6999999999999999E-2</c:v>
                </c:pt>
                <c:pt idx="32705">
                  <c:v>7.6999999999999999E-2</c:v>
                </c:pt>
                <c:pt idx="32706">
                  <c:v>7.5999999999999998E-2</c:v>
                </c:pt>
                <c:pt idx="32707">
                  <c:v>7.5999999999999998E-2</c:v>
                </c:pt>
                <c:pt idx="32708">
                  <c:v>7.5999999999999998E-2</c:v>
                </c:pt>
                <c:pt idx="32709">
                  <c:v>7.4999999999999997E-2</c:v>
                </c:pt>
                <c:pt idx="32710">
                  <c:v>7.5999999999999998E-2</c:v>
                </c:pt>
                <c:pt idx="32711">
                  <c:v>7.5999999999999998E-2</c:v>
                </c:pt>
                <c:pt idx="32712">
                  <c:v>7.4999999999999997E-2</c:v>
                </c:pt>
                <c:pt idx="32713">
                  <c:v>7.4999999999999997E-2</c:v>
                </c:pt>
                <c:pt idx="32714">
                  <c:v>7.5999999999999998E-2</c:v>
                </c:pt>
                <c:pt idx="32715">
                  <c:v>7.5999999999999998E-2</c:v>
                </c:pt>
                <c:pt idx="32716">
                  <c:v>7.6999999999999999E-2</c:v>
                </c:pt>
                <c:pt idx="32717">
                  <c:v>7.5999999999999998E-2</c:v>
                </c:pt>
                <c:pt idx="32718">
                  <c:v>7.4999999999999997E-2</c:v>
                </c:pt>
                <c:pt idx="32719">
                  <c:v>7.5999999999999998E-2</c:v>
                </c:pt>
                <c:pt idx="32720">
                  <c:v>7.4999999999999997E-2</c:v>
                </c:pt>
                <c:pt idx="32721">
                  <c:v>7.5999999999999998E-2</c:v>
                </c:pt>
                <c:pt idx="32722">
                  <c:v>7.4999999999999997E-2</c:v>
                </c:pt>
                <c:pt idx="32723">
                  <c:v>7.5999999999999998E-2</c:v>
                </c:pt>
                <c:pt idx="32724">
                  <c:v>7.5999999999999998E-2</c:v>
                </c:pt>
                <c:pt idx="32725">
                  <c:v>7.4999999999999997E-2</c:v>
                </c:pt>
                <c:pt idx="32726">
                  <c:v>7.5999999999999998E-2</c:v>
                </c:pt>
                <c:pt idx="32727">
                  <c:v>7.4999999999999997E-2</c:v>
                </c:pt>
                <c:pt idx="32728">
                  <c:v>7.4999999999999997E-2</c:v>
                </c:pt>
                <c:pt idx="32729">
                  <c:v>7.3999999999999996E-2</c:v>
                </c:pt>
                <c:pt idx="32730">
                  <c:v>7.4999999999999997E-2</c:v>
                </c:pt>
                <c:pt idx="32731">
                  <c:v>7.4999999999999997E-2</c:v>
                </c:pt>
                <c:pt idx="32732">
                  <c:v>7.4999999999999997E-2</c:v>
                </c:pt>
                <c:pt idx="32733">
                  <c:v>7.3999999999999996E-2</c:v>
                </c:pt>
                <c:pt idx="32734">
                  <c:v>7.4999999999999997E-2</c:v>
                </c:pt>
                <c:pt idx="32735">
                  <c:v>7.4999999999999997E-2</c:v>
                </c:pt>
                <c:pt idx="32736">
                  <c:v>7.5999999999999998E-2</c:v>
                </c:pt>
                <c:pt idx="32737">
                  <c:v>7.6999999999999999E-2</c:v>
                </c:pt>
                <c:pt idx="32738">
                  <c:v>7.6999999999999999E-2</c:v>
                </c:pt>
                <c:pt idx="32739">
                  <c:v>7.5999999999999998E-2</c:v>
                </c:pt>
                <c:pt idx="32740">
                  <c:v>7.5999999999999998E-2</c:v>
                </c:pt>
                <c:pt idx="32741">
                  <c:v>7.5999999999999998E-2</c:v>
                </c:pt>
                <c:pt idx="32742">
                  <c:v>7.6999999999999999E-2</c:v>
                </c:pt>
                <c:pt idx="32743">
                  <c:v>7.5999999999999998E-2</c:v>
                </c:pt>
                <c:pt idx="32744">
                  <c:v>7.6999999999999999E-2</c:v>
                </c:pt>
                <c:pt idx="32745">
                  <c:v>7.6999999999999999E-2</c:v>
                </c:pt>
                <c:pt idx="32746">
                  <c:v>7.6999999999999999E-2</c:v>
                </c:pt>
                <c:pt idx="32747">
                  <c:v>7.8E-2</c:v>
                </c:pt>
                <c:pt idx="32748">
                  <c:v>7.8E-2</c:v>
                </c:pt>
                <c:pt idx="32749">
                  <c:v>7.8E-2</c:v>
                </c:pt>
                <c:pt idx="32750">
                  <c:v>7.9000000000000001E-2</c:v>
                </c:pt>
                <c:pt idx="32751">
                  <c:v>7.8E-2</c:v>
                </c:pt>
                <c:pt idx="32752">
                  <c:v>7.8E-2</c:v>
                </c:pt>
                <c:pt idx="32753">
                  <c:v>7.8E-2</c:v>
                </c:pt>
                <c:pt idx="32754">
                  <c:v>7.8E-2</c:v>
                </c:pt>
                <c:pt idx="32755">
                  <c:v>7.8E-2</c:v>
                </c:pt>
                <c:pt idx="32756">
                  <c:v>7.6999999999999999E-2</c:v>
                </c:pt>
                <c:pt idx="32757">
                  <c:v>7.8E-2</c:v>
                </c:pt>
                <c:pt idx="32758">
                  <c:v>7.8E-2</c:v>
                </c:pt>
                <c:pt idx="32759">
                  <c:v>7.6999999999999999E-2</c:v>
                </c:pt>
                <c:pt idx="32760">
                  <c:v>7.8E-2</c:v>
                </c:pt>
                <c:pt idx="32761">
                  <c:v>7.8E-2</c:v>
                </c:pt>
                <c:pt idx="32762">
                  <c:v>7.6999999999999999E-2</c:v>
                </c:pt>
                <c:pt idx="32763">
                  <c:v>7.8E-2</c:v>
                </c:pt>
                <c:pt idx="32764">
                  <c:v>7.6999999999999999E-2</c:v>
                </c:pt>
                <c:pt idx="32765">
                  <c:v>7.9000000000000001E-2</c:v>
                </c:pt>
                <c:pt idx="32766">
                  <c:v>7.9000000000000001E-2</c:v>
                </c:pt>
                <c:pt idx="32767">
                  <c:v>7.8E-2</c:v>
                </c:pt>
                <c:pt idx="32768">
                  <c:v>7.8E-2</c:v>
                </c:pt>
                <c:pt idx="32769">
                  <c:v>7.8E-2</c:v>
                </c:pt>
                <c:pt idx="32770">
                  <c:v>7.8E-2</c:v>
                </c:pt>
                <c:pt idx="32771">
                  <c:v>7.8E-2</c:v>
                </c:pt>
                <c:pt idx="32772">
                  <c:v>7.8E-2</c:v>
                </c:pt>
                <c:pt idx="32773">
                  <c:v>7.8E-2</c:v>
                </c:pt>
                <c:pt idx="32774">
                  <c:v>7.8E-2</c:v>
                </c:pt>
                <c:pt idx="32775">
                  <c:v>7.6999999999999999E-2</c:v>
                </c:pt>
                <c:pt idx="32776">
                  <c:v>7.6999999999999999E-2</c:v>
                </c:pt>
                <c:pt idx="32777">
                  <c:v>7.6999999999999999E-2</c:v>
                </c:pt>
                <c:pt idx="32778">
                  <c:v>7.6999999999999999E-2</c:v>
                </c:pt>
                <c:pt idx="32779">
                  <c:v>7.5999999999999998E-2</c:v>
                </c:pt>
                <c:pt idx="32780">
                  <c:v>7.6999999999999999E-2</c:v>
                </c:pt>
                <c:pt idx="32781">
                  <c:v>7.6999999999999999E-2</c:v>
                </c:pt>
                <c:pt idx="32782">
                  <c:v>7.5999999999999998E-2</c:v>
                </c:pt>
                <c:pt idx="32783">
                  <c:v>7.5999999999999998E-2</c:v>
                </c:pt>
                <c:pt idx="32784">
                  <c:v>7.5999999999999998E-2</c:v>
                </c:pt>
                <c:pt idx="32785">
                  <c:v>7.5999999999999998E-2</c:v>
                </c:pt>
                <c:pt idx="32786">
                  <c:v>7.5999999999999998E-2</c:v>
                </c:pt>
                <c:pt idx="32787">
                  <c:v>7.5999999999999998E-2</c:v>
                </c:pt>
                <c:pt idx="32788">
                  <c:v>7.5999999999999998E-2</c:v>
                </c:pt>
                <c:pt idx="32789">
                  <c:v>7.5999999999999998E-2</c:v>
                </c:pt>
                <c:pt idx="32790">
                  <c:v>7.5999999999999998E-2</c:v>
                </c:pt>
                <c:pt idx="32791">
                  <c:v>7.5999999999999998E-2</c:v>
                </c:pt>
                <c:pt idx="32792">
                  <c:v>7.5999999999999998E-2</c:v>
                </c:pt>
                <c:pt idx="32793">
                  <c:v>7.3999999999999996E-2</c:v>
                </c:pt>
                <c:pt idx="32794">
                  <c:v>7.5999999999999998E-2</c:v>
                </c:pt>
                <c:pt idx="32795">
                  <c:v>7.5999999999999998E-2</c:v>
                </c:pt>
                <c:pt idx="32796">
                  <c:v>7.4999999999999997E-2</c:v>
                </c:pt>
                <c:pt idx="32797">
                  <c:v>7.5999999999999998E-2</c:v>
                </c:pt>
                <c:pt idx="32798">
                  <c:v>7.4999999999999997E-2</c:v>
                </c:pt>
                <c:pt idx="32799">
                  <c:v>7.5999999999999998E-2</c:v>
                </c:pt>
                <c:pt idx="32800">
                  <c:v>7.4999999999999997E-2</c:v>
                </c:pt>
                <c:pt idx="32801">
                  <c:v>7.5999999999999998E-2</c:v>
                </c:pt>
                <c:pt idx="32802">
                  <c:v>7.4999999999999997E-2</c:v>
                </c:pt>
                <c:pt idx="32803">
                  <c:v>7.4999999999999997E-2</c:v>
                </c:pt>
                <c:pt idx="32804">
                  <c:v>7.3999999999999996E-2</c:v>
                </c:pt>
                <c:pt idx="32805">
                  <c:v>7.4999999999999997E-2</c:v>
                </c:pt>
                <c:pt idx="32806">
                  <c:v>7.4999999999999997E-2</c:v>
                </c:pt>
                <c:pt idx="32807">
                  <c:v>7.5999999999999998E-2</c:v>
                </c:pt>
                <c:pt idx="32808">
                  <c:v>7.4999999999999997E-2</c:v>
                </c:pt>
                <c:pt idx="32809">
                  <c:v>7.3999999999999996E-2</c:v>
                </c:pt>
                <c:pt idx="32810">
                  <c:v>7.3999999999999996E-2</c:v>
                </c:pt>
                <c:pt idx="32811">
                  <c:v>7.4999999999999997E-2</c:v>
                </c:pt>
                <c:pt idx="32812">
                  <c:v>7.4999999999999997E-2</c:v>
                </c:pt>
                <c:pt idx="32813">
                  <c:v>7.4999999999999997E-2</c:v>
                </c:pt>
                <c:pt idx="32814">
                  <c:v>7.3999999999999996E-2</c:v>
                </c:pt>
                <c:pt idx="32815">
                  <c:v>7.4999999999999997E-2</c:v>
                </c:pt>
                <c:pt idx="32816">
                  <c:v>7.3999999999999996E-2</c:v>
                </c:pt>
                <c:pt idx="32817">
                  <c:v>7.3999999999999996E-2</c:v>
                </c:pt>
                <c:pt idx="32818">
                  <c:v>7.4999999999999997E-2</c:v>
                </c:pt>
                <c:pt idx="32819">
                  <c:v>7.3999999999999996E-2</c:v>
                </c:pt>
                <c:pt idx="32820">
                  <c:v>7.3999999999999996E-2</c:v>
                </c:pt>
                <c:pt idx="32821">
                  <c:v>7.3999999999999996E-2</c:v>
                </c:pt>
                <c:pt idx="32822">
                  <c:v>7.4999999999999997E-2</c:v>
                </c:pt>
                <c:pt idx="32823">
                  <c:v>7.3999999999999996E-2</c:v>
                </c:pt>
                <c:pt idx="32824">
                  <c:v>7.3999999999999996E-2</c:v>
                </c:pt>
                <c:pt idx="32825">
                  <c:v>7.3999999999999996E-2</c:v>
                </c:pt>
                <c:pt idx="32826">
                  <c:v>7.4999999999999997E-2</c:v>
                </c:pt>
                <c:pt idx="32827">
                  <c:v>7.3999999999999996E-2</c:v>
                </c:pt>
                <c:pt idx="32828">
                  <c:v>7.4999999999999997E-2</c:v>
                </c:pt>
                <c:pt idx="32829">
                  <c:v>7.4999999999999997E-2</c:v>
                </c:pt>
                <c:pt idx="32830">
                  <c:v>7.4999999999999997E-2</c:v>
                </c:pt>
                <c:pt idx="32831">
                  <c:v>7.5999999999999998E-2</c:v>
                </c:pt>
                <c:pt idx="32832">
                  <c:v>7.5999999999999998E-2</c:v>
                </c:pt>
                <c:pt idx="32833">
                  <c:v>7.6999999999999999E-2</c:v>
                </c:pt>
                <c:pt idx="32834">
                  <c:v>7.6999999999999999E-2</c:v>
                </c:pt>
                <c:pt idx="32835">
                  <c:v>7.6999999999999999E-2</c:v>
                </c:pt>
                <c:pt idx="32836">
                  <c:v>7.5999999999999998E-2</c:v>
                </c:pt>
                <c:pt idx="32837">
                  <c:v>7.6999999999999999E-2</c:v>
                </c:pt>
                <c:pt idx="32838">
                  <c:v>7.6999999999999999E-2</c:v>
                </c:pt>
                <c:pt idx="32839">
                  <c:v>7.6999999999999999E-2</c:v>
                </c:pt>
                <c:pt idx="32840">
                  <c:v>7.8E-2</c:v>
                </c:pt>
                <c:pt idx="32841">
                  <c:v>7.8E-2</c:v>
                </c:pt>
                <c:pt idx="32842">
                  <c:v>7.6999999999999999E-2</c:v>
                </c:pt>
                <c:pt idx="32843">
                  <c:v>7.6999999999999999E-2</c:v>
                </c:pt>
                <c:pt idx="32844">
                  <c:v>7.8E-2</c:v>
                </c:pt>
                <c:pt idx="32845">
                  <c:v>7.6999999999999999E-2</c:v>
                </c:pt>
                <c:pt idx="32846">
                  <c:v>7.8E-2</c:v>
                </c:pt>
                <c:pt idx="32847">
                  <c:v>7.8E-2</c:v>
                </c:pt>
                <c:pt idx="32848">
                  <c:v>7.6999999999999999E-2</c:v>
                </c:pt>
                <c:pt idx="32849">
                  <c:v>7.8E-2</c:v>
                </c:pt>
                <c:pt idx="32850">
                  <c:v>7.8E-2</c:v>
                </c:pt>
                <c:pt idx="32851">
                  <c:v>7.8E-2</c:v>
                </c:pt>
                <c:pt idx="32852">
                  <c:v>7.6999999999999999E-2</c:v>
                </c:pt>
                <c:pt idx="32853">
                  <c:v>7.8E-2</c:v>
                </c:pt>
                <c:pt idx="32854">
                  <c:v>7.6999999999999999E-2</c:v>
                </c:pt>
                <c:pt idx="32855">
                  <c:v>7.8E-2</c:v>
                </c:pt>
                <c:pt idx="32856">
                  <c:v>7.6999999999999999E-2</c:v>
                </c:pt>
                <c:pt idx="32857">
                  <c:v>7.6999999999999999E-2</c:v>
                </c:pt>
                <c:pt idx="32858">
                  <c:v>7.8E-2</c:v>
                </c:pt>
                <c:pt idx="32859">
                  <c:v>7.6999999999999999E-2</c:v>
                </c:pt>
                <c:pt idx="32860">
                  <c:v>7.6999999999999999E-2</c:v>
                </c:pt>
                <c:pt idx="32861">
                  <c:v>7.6999999999999999E-2</c:v>
                </c:pt>
                <c:pt idx="32862">
                  <c:v>7.8E-2</c:v>
                </c:pt>
                <c:pt idx="32863">
                  <c:v>7.6999999999999999E-2</c:v>
                </c:pt>
                <c:pt idx="32864">
                  <c:v>7.6999999999999999E-2</c:v>
                </c:pt>
                <c:pt idx="32865">
                  <c:v>7.6999999999999999E-2</c:v>
                </c:pt>
                <c:pt idx="32866">
                  <c:v>7.6999999999999999E-2</c:v>
                </c:pt>
                <c:pt idx="32867">
                  <c:v>7.5999999999999998E-2</c:v>
                </c:pt>
                <c:pt idx="32868">
                  <c:v>7.6999999999999999E-2</c:v>
                </c:pt>
                <c:pt idx="32869">
                  <c:v>7.5999999999999998E-2</c:v>
                </c:pt>
                <c:pt idx="32870">
                  <c:v>7.5999999999999998E-2</c:v>
                </c:pt>
                <c:pt idx="32871">
                  <c:v>7.5999999999999998E-2</c:v>
                </c:pt>
                <c:pt idx="32872">
                  <c:v>7.4999999999999997E-2</c:v>
                </c:pt>
                <c:pt idx="32873">
                  <c:v>7.4999999999999997E-2</c:v>
                </c:pt>
                <c:pt idx="32874">
                  <c:v>7.5999999999999998E-2</c:v>
                </c:pt>
                <c:pt idx="32875">
                  <c:v>7.5999999999999998E-2</c:v>
                </c:pt>
                <c:pt idx="32876">
                  <c:v>7.6999999999999999E-2</c:v>
                </c:pt>
                <c:pt idx="32877">
                  <c:v>7.4999999999999997E-2</c:v>
                </c:pt>
                <c:pt idx="32878">
                  <c:v>7.6999999999999999E-2</c:v>
                </c:pt>
                <c:pt idx="32879">
                  <c:v>7.6999999999999999E-2</c:v>
                </c:pt>
                <c:pt idx="32880">
                  <c:v>7.5999999999999998E-2</c:v>
                </c:pt>
                <c:pt idx="32881">
                  <c:v>7.5999999999999998E-2</c:v>
                </c:pt>
                <c:pt idx="32882">
                  <c:v>7.5999999999999998E-2</c:v>
                </c:pt>
                <c:pt idx="32883">
                  <c:v>7.4999999999999997E-2</c:v>
                </c:pt>
                <c:pt idx="32884">
                  <c:v>7.4999999999999997E-2</c:v>
                </c:pt>
                <c:pt idx="32885">
                  <c:v>7.4999999999999997E-2</c:v>
                </c:pt>
                <c:pt idx="32886">
                  <c:v>7.5999999999999998E-2</c:v>
                </c:pt>
                <c:pt idx="32887">
                  <c:v>7.4999999999999997E-2</c:v>
                </c:pt>
                <c:pt idx="32888">
                  <c:v>7.4999999999999997E-2</c:v>
                </c:pt>
                <c:pt idx="32889">
                  <c:v>7.4999999999999997E-2</c:v>
                </c:pt>
                <c:pt idx="32890">
                  <c:v>7.4999999999999997E-2</c:v>
                </c:pt>
                <c:pt idx="32891">
                  <c:v>7.4999999999999997E-2</c:v>
                </c:pt>
                <c:pt idx="32892">
                  <c:v>7.4999999999999997E-2</c:v>
                </c:pt>
                <c:pt idx="32893">
                  <c:v>7.4999999999999997E-2</c:v>
                </c:pt>
                <c:pt idx="32894">
                  <c:v>7.4999999999999997E-2</c:v>
                </c:pt>
                <c:pt idx="32895">
                  <c:v>7.3999999999999996E-2</c:v>
                </c:pt>
                <c:pt idx="32896">
                  <c:v>7.4999999999999997E-2</c:v>
                </c:pt>
                <c:pt idx="32897">
                  <c:v>7.4999999999999997E-2</c:v>
                </c:pt>
                <c:pt idx="32898">
                  <c:v>7.4999999999999997E-2</c:v>
                </c:pt>
                <c:pt idx="32899">
                  <c:v>7.3999999999999996E-2</c:v>
                </c:pt>
                <c:pt idx="32900">
                  <c:v>7.4999999999999997E-2</c:v>
                </c:pt>
                <c:pt idx="32901">
                  <c:v>7.4999999999999997E-2</c:v>
                </c:pt>
                <c:pt idx="32902">
                  <c:v>7.3999999999999996E-2</c:v>
                </c:pt>
                <c:pt idx="32903">
                  <c:v>7.4999999999999997E-2</c:v>
                </c:pt>
                <c:pt idx="32904">
                  <c:v>7.3999999999999996E-2</c:v>
                </c:pt>
                <c:pt idx="32905">
                  <c:v>7.4999999999999997E-2</c:v>
                </c:pt>
                <c:pt idx="32906">
                  <c:v>7.3999999999999996E-2</c:v>
                </c:pt>
                <c:pt idx="32907">
                  <c:v>7.3999999999999996E-2</c:v>
                </c:pt>
                <c:pt idx="32908">
                  <c:v>7.3999999999999996E-2</c:v>
                </c:pt>
                <c:pt idx="32909">
                  <c:v>7.3999999999999996E-2</c:v>
                </c:pt>
                <c:pt idx="32910">
                  <c:v>7.4999999999999997E-2</c:v>
                </c:pt>
                <c:pt idx="32911">
                  <c:v>7.5999999999999998E-2</c:v>
                </c:pt>
                <c:pt idx="32912">
                  <c:v>7.4999999999999997E-2</c:v>
                </c:pt>
                <c:pt idx="32913">
                  <c:v>7.4999999999999997E-2</c:v>
                </c:pt>
                <c:pt idx="32914">
                  <c:v>7.5999999999999998E-2</c:v>
                </c:pt>
                <c:pt idx="32915">
                  <c:v>7.5999999999999998E-2</c:v>
                </c:pt>
                <c:pt idx="32916">
                  <c:v>7.5999999999999998E-2</c:v>
                </c:pt>
                <c:pt idx="32917">
                  <c:v>7.6999999999999999E-2</c:v>
                </c:pt>
                <c:pt idx="32918">
                  <c:v>7.6999999999999999E-2</c:v>
                </c:pt>
                <c:pt idx="32919">
                  <c:v>7.6999999999999999E-2</c:v>
                </c:pt>
                <c:pt idx="32920">
                  <c:v>7.6999999999999999E-2</c:v>
                </c:pt>
                <c:pt idx="32921">
                  <c:v>7.6999999999999999E-2</c:v>
                </c:pt>
                <c:pt idx="32922">
                  <c:v>7.6999999999999999E-2</c:v>
                </c:pt>
                <c:pt idx="32923">
                  <c:v>7.6999999999999999E-2</c:v>
                </c:pt>
                <c:pt idx="32924">
                  <c:v>7.6999999999999999E-2</c:v>
                </c:pt>
                <c:pt idx="32925">
                  <c:v>7.6999999999999999E-2</c:v>
                </c:pt>
                <c:pt idx="32926">
                  <c:v>7.6999999999999999E-2</c:v>
                </c:pt>
                <c:pt idx="32927">
                  <c:v>7.6999999999999999E-2</c:v>
                </c:pt>
                <c:pt idx="32928">
                  <c:v>7.5999999999999998E-2</c:v>
                </c:pt>
                <c:pt idx="32929">
                  <c:v>7.6999999999999999E-2</c:v>
                </c:pt>
                <c:pt idx="32930">
                  <c:v>7.6999999999999999E-2</c:v>
                </c:pt>
                <c:pt idx="32931">
                  <c:v>7.6999999999999999E-2</c:v>
                </c:pt>
                <c:pt idx="32932">
                  <c:v>7.6999999999999999E-2</c:v>
                </c:pt>
                <c:pt idx="32933">
                  <c:v>7.5999999999999998E-2</c:v>
                </c:pt>
                <c:pt idx="32934">
                  <c:v>7.5999999999999998E-2</c:v>
                </c:pt>
                <c:pt idx="32935">
                  <c:v>7.4999999999999997E-2</c:v>
                </c:pt>
                <c:pt idx="32936">
                  <c:v>7.4999999999999997E-2</c:v>
                </c:pt>
                <c:pt idx="32937">
                  <c:v>7.5999999999999998E-2</c:v>
                </c:pt>
                <c:pt idx="32938">
                  <c:v>7.4999999999999997E-2</c:v>
                </c:pt>
                <c:pt idx="32939">
                  <c:v>7.3999999999999996E-2</c:v>
                </c:pt>
                <c:pt idx="32940">
                  <c:v>7.3999999999999996E-2</c:v>
                </c:pt>
                <c:pt idx="32941">
                  <c:v>7.4999999999999997E-2</c:v>
                </c:pt>
                <c:pt idx="32942">
                  <c:v>7.4999999999999997E-2</c:v>
                </c:pt>
                <c:pt idx="32943">
                  <c:v>7.4999999999999997E-2</c:v>
                </c:pt>
                <c:pt idx="32944">
                  <c:v>7.4999999999999997E-2</c:v>
                </c:pt>
                <c:pt idx="32945">
                  <c:v>7.5999999999999998E-2</c:v>
                </c:pt>
                <c:pt idx="32946">
                  <c:v>7.5999999999999998E-2</c:v>
                </c:pt>
                <c:pt idx="32947">
                  <c:v>7.5999999999999998E-2</c:v>
                </c:pt>
                <c:pt idx="32948">
                  <c:v>7.5999999999999998E-2</c:v>
                </c:pt>
                <c:pt idx="32949">
                  <c:v>7.6999999999999999E-2</c:v>
                </c:pt>
                <c:pt idx="32950">
                  <c:v>7.6999999999999999E-2</c:v>
                </c:pt>
                <c:pt idx="32951">
                  <c:v>7.6999999999999999E-2</c:v>
                </c:pt>
                <c:pt idx="32952">
                  <c:v>7.6999999999999999E-2</c:v>
                </c:pt>
                <c:pt idx="32953">
                  <c:v>7.6999999999999999E-2</c:v>
                </c:pt>
                <c:pt idx="32954">
                  <c:v>7.8E-2</c:v>
                </c:pt>
                <c:pt idx="32955">
                  <c:v>7.8E-2</c:v>
                </c:pt>
                <c:pt idx="32956">
                  <c:v>7.6999999999999999E-2</c:v>
                </c:pt>
                <c:pt idx="32957">
                  <c:v>7.6999999999999999E-2</c:v>
                </c:pt>
                <c:pt idx="32958">
                  <c:v>7.5999999999999998E-2</c:v>
                </c:pt>
                <c:pt idx="32959">
                  <c:v>7.6999999999999999E-2</c:v>
                </c:pt>
                <c:pt idx="32960">
                  <c:v>7.6999999999999999E-2</c:v>
                </c:pt>
                <c:pt idx="32961">
                  <c:v>7.5999999999999998E-2</c:v>
                </c:pt>
                <c:pt idx="32962">
                  <c:v>7.5999999999999998E-2</c:v>
                </c:pt>
                <c:pt idx="32963">
                  <c:v>7.5999999999999998E-2</c:v>
                </c:pt>
                <c:pt idx="32964">
                  <c:v>7.4999999999999997E-2</c:v>
                </c:pt>
                <c:pt idx="32965">
                  <c:v>7.5999999999999998E-2</c:v>
                </c:pt>
                <c:pt idx="32966">
                  <c:v>7.5999999999999998E-2</c:v>
                </c:pt>
                <c:pt idx="32967">
                  <c:v>7.4999999999999997E-2</c:v>
                </c:pt>
                <c:pt idx="32968">
                  <c:v>7.4999999999999997E-2</c:v>
                </c:pt>
                <c:pt idx="32969">
                  <c:v>7.6999999999999999E-2</c:v>
                </c:pt>
                <c:pt idx="32970">
                  <c:v>7.5999999999999998E-2</c:v>
                </c:pt>
                <c:pt idx="32971">
                  <c:v>7.5999999999999998E-2</c:v>
                </c:pt>
                <c:pt idx="32972">
                  <c:v>7.4999999999999997E-2</c:v>
                </c:pt>
                <c:pt idx="32973">
                  <c:v>7.4999999999999997E-2</c:v>
                </c:pt>
                <c:pt idx="32974">
                  <c:v>7.4999999999999997E-2</c:v>
                </c:pt>
                <c:pt idx="32975">
                  <c:v>7.4999999999999997E-2</c:v>
                </c:pt>
                <c:pt idx="32976">
                  <c:v>7.4999999999999997E-2</c:v>
                </c:pt>
                <c:pt idx="32977">
                  <c:v>7.3999999999999996E-2</c:v>
                </c:pt>
                <c:pt idx="32978">
                  <c:v>7.4999999999999997E-2</c:v>
                </c:pt>
                <c:pt idx="32979">
                  <c:v>7.4999999999999997E-2</c:v>
                </c:pt>
                <c:pt idx="32980">
                  <c:v>7.4999999999999997E-2</c:v>
                </c:pt>
                <c:pt idx="32981">
                  <c:v>7.4999999999999997E-2</c:v>
                </c:pt>
                <c:pt idx="32982">
                  <c:v>7.4999999999999997E-2</c:v>
                </c:pt>
                <c:pt idx="32983">
                  <c:v>7.4999999999999997E-2</c:v>
                </c:pt>
                <c:pt idx="32984">
                  <c:v>7.4999999999999997E-2</c:v>
                </c:pt>
                <c:pt idx="32985">
                  <c:v>7.3999999999999996E-2</c:v>
                </c:pt>
                <c:pt idx="32986">
                  <c:v>7.4999999999999997E-2</c:v>
                </c:pt>
                <c:pt idx="32987">
                  <c:v>7.3999999999999996E-2</c:v>
                </c:pt>
                <c:pt idx="32988">
                  <c:v>7.4999999999999997E-2</c:v>
                </c:pt>
                <c:pt idx="32989">
                  <c:v>7.4999999999999997E-2</c:v>
                </c:pt>
                <c:pt idx="32990">
                  <c:v>7.3999999999999996E-2</c:v>
                </c:pt>
                <c:pt idx="32991">
                  <c:v>7.3999999999999996E-2</c:v>
                </c:pt>
                <c:pt idx="32992">
                  <c:v>7.3999999999999996E-2</c:v>
                </c:pt>
                <c:pt idx="32993">
                  <c:v>7.3999999999999996E-2</c:v>
                </c:pt>
                <c:pt idx="32994">
                  <c:v>7.4999999999999997E-2</c:v>
                </c:pt>
                <c:pt idx="32995">
                  <c:v>7.4999999999999997E-2</c:v>
                </c:pt>
                <c:pt idx="32996">
                  <c:v>7.3999999999999996E-2</c:v>
                </c:pt>
                <c:pt idx="32997">
                  <c:v>7.3999999999999996E-2</c:v>
                </c:pt>
                <c:pt idx="32998">
                  <c:v>7.3999999999999996E-2</c:v>
                </c:pt>
                <c:pt idx="32999">
                  <c:v>7.3999999999999996E-2</c:v>
                </c:pt>
                <c:pt idx="33000">
                  <c:v>7.4999999999999997E-2</c:v>
                </c:pt>
                <c:pt idx="33001">
                  <c:v>7.3999999999999996E-2</c:v>
                </c:pt>
                <c:pt idx="33002">
                  <c:v>7.3999999999999996E-2</c:v>
                </c:pt>
                <c:pt idx="33003">
                  <c:v>7.3999999999999996E-2</c:v>
                </c:pt>
                <c:pt idx="33004">
                  <c:v>7.2999999999999995E-2</c:v>
                </c:pt>
                <c:pt idx="33005">
                  <c:v>7.2999999999999995E-2</c:v>
                </c:pt>
                <c:pt idx="33006">
                  <c:v>7.2999999999999995E-2</c:v>
                </c:pt>
                <c:pt idx="33007">
                  <c:v>7.2999999999999995E-2</c:v>
                </c:pt>
                <c:pt idx="33008">
                  <c:v>7.2999999999999995E-2</c:v>
                </c:pt>
                <c:pt idx="33009">
                  <c:v>7.2999999999999995E-2</c:v>
                </c:pt>
                <c:pt idx="33010">
                  <c:v>7.1999999999999995E-2</c:v>
                </c:pt>
                <c:pt idx="33011">
                  <c:v>7.1999999999999995E-2</c:v>
                </c:pt>
                <c:pt idx="33012">
                  <c:v>7.2999999999999995E-2</c:v>
                </c:pt>
                <c:pt idx="33013">
                  <c:v>7.2999999999999995E-2</c:v>
                </c:pt>
                <c:pt idx="33014">
                  <c:v>7.3999999999999996E-2</c:v>
                </c:pt>
                <c:pt idx="33015">
                  <c:v>7.3999999999999996E-2</c:v>
                </c:pt>
                <c:pt idx="33016">
                  <c:v>7.3999999999999996E-2</c:v>
                </c:pt>
                <c:pt idx="33017">
                  <c:v>7.3999999999999996E-2</c:v>
                </c:pt>
                <c:pt idx="33018">
                  <c:v>7.2999999999999995E-2</c:v>
                </c:pt>
                <c:pt idx="33019">
                  <c:v>7.3999999999999996E-2</c:v>
                </c:pt>
                <c:pt idx="33020">
                  <c:v>7.4999999999999997E-2</c:v>
                </c:pt>
                <c:pt idx="33021">
                  <c:v>7.3999999999999996E-2</c:v>
                </c:pt>
                <c:pt idx="33022">
                  <c:v>7.3999999999999996E-2</c:v>
                </c:pt>
                <c:pt idx="33023">
                  <c:v>7.4999999999999997E-2</c:v>
                </c:pt>
                <c:pt idx="33024">
                  <c:v>7.4999999999999997E-2</c:v>
                </c:pt>
                <c:pt idx="33025">
                  <c:v>7.4999999999999997E-2</c:v>
                </c:pt>
                <c:pt idx="33026">
                  <c:v>7.4999999999999997E-2</c:v>
                </c:pt>
                <c:pt idx="33027">
                  <c:v>7.3999999999999996E-2</c:v>
                </c:pt>
                <c:pt idx="33028">
                  <c:v>7.4999999999999997E-2</c:v>
                </c:pt>
                <c:pt idx="33029">
                  <c:v>7.4999999999999997E-2</c:v>
                </c:pt>
                <c:pt idx="33030">
                  <c:v>7.4999999999999997E-2</c:v>
                </c:pt>
                <c:pt idx="33031">
                  <c:v>7.4999999999999997E-2</c:v>
                </c:pt>
                <c:pt idx="33032">
                  <c:v>7.6999999999999999E-2</c:v>
                </c:pt>
                <c:pt idx="33033">
                  <c:v>7.4999999999999997E-2</c:v>
                </c:pt>
                <c:pt idx="33034">
                  <c:v>7.6999999999999999E-2</c:v>
                </c:pt>
                <c:pt idx="33035">
                  <c:v>7.5999999999999998E-2</c:v>
                </c:pt>
                <c:pt idx="33036">
                  <c:v>7.5999999999999998E-2</c:v>
                </c:pt>
                <c:pt idx="33037">
                  <c:v>7.6999999999999999E-2</c:v>
                </c:pt>
                <c:pt idx="33038">
                  <c:v>7.6999999999999999E-2</c:v>
                </c:pt>
                <c:pt idx="33039">
                  <c:v>7.6999999999999999E-2</c:v>
                </c:pt>
                <c:pt idx="33040">
                  <c:v>7.5999999999999998E-2</c:v>
                </c:pt>
                <c:pt idx="33041">
                  <c:v>7.5999999999999998E-2</c:v>
                </c:pt>
                <c:pt idx="33042">
                  <c:v>7.5999999999999998E-2</c:v>
                </c:pt>
                <c:pt idx="33043">
                  <c:v>7.5999999999999998E-2</c:v>
                </c:pt>
                <c:pt idx="33044">
                  <c:v>7.5999999999999998E-2</c:v>
                </c:pt>
                <c:pt idx="33045">
                  <c:v>7.6999999999999999E-2</c:v>
                </c:pt>
                <c:pt idx="33046">
                  <c:v>7.5999999999999998E-2</c:v>
                </c:pt>
                <c:pt idx="33047">
                  <c:v>7.5999999999999998E-2</c:v>
                </c:pt>
                <c:pt idx="33048">
                  <c:v>7.5999999999999998E-2</c:v>
                </c:pt>
                <c:pt idx="33049">
                  <c:v>7.4999999999999997E-2</c:v>
                </c:pt>
                <c:pt idx="33050">
                  <c:v>7.4999999999999997E-2</c:v>
                </c:pt>
                <c:pt idx="33051">
                  <c:v>7.5999999999999998E-2</c:v>
                </c:pt>
                <c:pt idx="33052">
                  <c:v>7.5999999999999998E-2</c:v>
                </c:pt>
                <c:pt idx="33053">
                  <c:v>7.4999999999999997E-2</c:v>
                </c:pt>
                <c:pt idx="33054">
                  <c:v>7.3999999999999996E-2</c:v>
                </c:pt>
                <c:pt idx="33055">
                  <c:v>7.4999999999999997E-2</c:v>
                </c:pt>
                <c:pt idx="33056">
                  <c:v>7.4999999999999997E-2</c:v>
                </c:pt>
                <c:pt idx="33057">
                  <c:v>7.4999999999999997E-2</c:v>
                </c:pt>
                <c:pt idx="33058">
                  <c:v>7.4999999999999997E-2</c:v>
                </c:pt>
                <c:pt idx="33059">
                  <c:v>7.4999999999999997E-2</c:v>
                </c:pt>
                <c:pt idx="33060">
                  <c:v>7.4999999999999997E-2</c:v>
                </c:pt>
                <c:pt idx="33061">
                  <c:v>7.3999999999999996E-2</c:v>
                </c:pt>
                <c:pt idx="33062">
                  <c:v>7.3999999999999996E-2</c:v>
                </c:pt>
                <c:pt idx="33063">
                  <c:v>7.3999999999999996E-2</c:v>
                </c:pt>
                <c:pt idx="33064">
                  <c:v>7.3999999999999996E-2</c:v>
                </c:pt>
                <c:pt idx="33065">
                  <c:v>7.3999999999999996E-2</c:v>
                </c:pt>
                <c:pt idx="33066">
                  <c:v>7.2999999999999995E-2</c:v>
                </c:pt>
                <c:pt idx="33067">
                  <c:v>7.3999999999999996E-2</c:v>
                </c:pt>
                <c:pt idx="33068">
                  <c:v>7.3999999999999996E-2</c:v>
                </c:pt>
                <c:pt idx="33069">
                  <c:v>7.3999999999999996E-2</c:v>
                </c:pt>
                <c:pt idx="33070">
                  <c:v>7.2999999999999995E-2</c:v>
                </c:pt>
                <c:pt idx="33071">
                  <c:v>7.4999999999999997E-2</c:v>
                </c:pt>
                <c:pt idx="33072">
                  <c:v>7.3999999999999996E-2</c:v>
                </c:pt>
                <c:pt idx="33073">
                  <c:v>7.3999999999999996E-2</c:v>
                </c:pt>
                <c:pt idx="33074">
                  <c:v>7.3999999999999996E-2</c:v>
                </c:pt>
                <c:pt idx="33075">
                  <c:v>7.3999999999999996E-2</c:v>
                </c:pt>
                <c:pt idx="33076">
                  <c:v>7.4999999999999997E-2</c:v>
                </c:pt>
                <c:pt idx="33077">
                  <c:v>7.3999999999999996E-2</c:v>
                </c:pt>
                <c:pt idx="33078">
                  <c:v>7.3999999999999996E-2</c:v>
                </c:pt>
                <c:pt idx="33079">
                  <c:v>7.4999999999999997E-2</c:v>
                </c:pt>
                <c:pt idx="33080">
                  <c:v>7.5999999999999998E-2</c:v>
                </c:pt>
                <c:pt idx="33081">
                  <c:v>7.5999999999999998E-2</c:v>
                </c:pt>
                <c:pt idx="33082">
                  <c:v>7.5999999999999998E-2</c:v>
                </c:pt>
                <c:pt idx="33083">
                  <c:v>7.5999999999999998E-2</c:v>
                </c:pt>
                <c:pt idx="33084">
                  <c:v>7.5999999999999998E-2</c:v>
                </c:pt>
                <c:pt idx="33085">
                  <c:v>7.8E-2</c:v>
                </c:pt>
                <c:pt idx="33086">
                  <c:v>7.5999999999999998E-2</c:v>
                </c:pt>
                <c:pt idx="33087">
                  <c:v>7.5999999999999998E-2</c:v>
                </c:pt>
                <c:pt idx="33088">
                  <c:v>7.5999999999999998E-2</c:v>
                </c:pt>
                <c:pt idx="33089">
                  <c:v>7.5999999999999998E-2</c:v>
                </c:pt>
                <c:pt idx="33090">
                  <c:v>7.6999999999999999E-2</c:v>
                </c:pt>
                <c:pt idx="33091">
                  <c:v>7.6999999999999999E-2</c:v>
                </c:pt>
                <c:pt idx="33092">
                  <c:v>7.6999999999999999E-2</c:v>
                </c:pt>
                <c:pt idx="33093">
                  <c:v>7.5999999999999998E-2</c:v>
                </c:pt>
                <c:pt idx="33094">
                  <c:v>7.6999999999999999E-2</c:v>
                </c:pt>
                <c:pt idx="33095">
                  <c:v>7.8E-2</c:v>
                </c:pt>
                <c:pt idx="33096">
                  <c:v>7.8E-2</c:v>
                </c:pt>
                <c:pt idx="33097">
                  <c:v>7.6999999999999999E-2</c:v>
                </c:pt>
                <c:pt idx="33098">
                  <c:v>7.6999999999999999E-2</c:v>
                </c:pt>
                <c:pt idx="33099">
                  <c:v>7.6999999999999999E-2</c:v>
                </c:pt>
                <c:pt idx="33100">
                  <c:v>7.8E-2</c:v>
                </c:pt>
                <c:pt idx="33101">
                  <c:v>7.8E-2</c:v>
                </c:pt>
                <c:pt idx="33102">
                  <c:v>7.6999999999999999E-2</c:v>
                </c:pt>
                <c:pt idx="33103">
                  <c:v>7.6999999999999999E-2</c:v>
                </c:pt>
                <c:pt idx="33104">
                  <c:v>7.8E-2</c:v>
                </c:pt>
                <c:pt idx="33105">
                  <c:v>7.6999999999999999E-2</c:v>
                </c:pt>
                <c:pt idx="33106">
                  <c:v>7.8E-2</c:v>
                </c:pt>
                <c:pt idx="33107">
                  <c:v>7.5999999999999998E-2</c:v>
                </c:pt>
                <c:pt idx="33108">
                  <c:v>7.6999999999999999E-2</c:v>
                </c:pt>
                <c:pt idx="33109">
                  <c:v>7.6999999999999999E-2</c:v>
                </c:pt>
                <c:pt idx="33110">
                  <c:v>7.6999999999999999E-2</c:v>
                </c:pt>
                <c:pt idx="33111">
                  <c:v>7.6999999999999999E-2</c:v>
                </c:pt>
                <c:pt idx="33112">
                  <c:v>7.5999999999999998E-2</c:v>
                </c:pt>
                <c:pt idx="33113">
                  <c:v>7.6999999999999999E-2</c:v>
                </c:pt>
                <c:pt idx="33114">
                  <c:v>7.6999999999999999E-2</c:v>
                </c:pt>
                <c:pt idx="33115">
                  <c:v>7.5999999999999998E-2</c:v>
                </c:pt>
                <c:pt idx="33116">
                  <c:v>7.6999999999999999E-2</c:v>
                </c:pt>
                <c:pt idx="33117">
                  <c:v>7.5999999999999998E-2</c:v>
                </c:pt>
                <c:pt idx="33118">
                  <c:v>7.6999999999999999E-2</c:v>
                </c:pt>
                <c:pt idx="33119">
                  <c:v>7.6999999999999999E-2</c:v>
                </c:pt>
                <c:pt idx="33120">
                  <c:v>7.6999999999999999E-2</c:v>
                </c:pt>
                <c:pt idx="33121">
                  <c:v>7.5999999999999998E-2</c:v>
                </c:pt>
                <c:pt idx="33122">
                  <c:v>7.6999999999999999E-2</c:v>
                </c:pt>
                <c:pt idx="33123">
                  <c:v>7.6999999999999999E-2</c:v>
                </c:pt>
                <c:pt idx="33124">
                  <c:v>7.5999999999999998E-2</c:v>
                </c:pt>
                <c:pt idx="33125">
                  <c:v>7.6999999999999999E-2</c:v>
                </c:pt>
                <c:pt idx="33126">
                  <c:v>7.6999999999999999E-2</c:v>
                </c:pt>
                <c:pt idx="33127">
                  <c:v>7.6999999999999999E-2</c:v>
                </c:pt>
                <c:pt idx="33128">
                  <c:v>7.4999999999999997E-2</c:v>
                </c:pt>
                <c:pt idx="33129">
                  <c:v>7.4999999999999997E-2</c:v>
                </c:pt>
                <c:pt idx="33130">
                  <c:v>7.5999999999999998E-2</c:v>
                </c:pt>
                <c:pt idx="33131">
                  <c:v>7.5999999999999998E-2</c:v>
                </c:pt>
                <c:pt idx="33132">
                  <c:v>7.4999999999999997E-2</c:v>
                </c:pt>
                <c:pt idx="33133">
                  <c:v>7.5999999999999998E-2</c:v>
                </c:pt>
                <c:pt idx="33134">
                  <c:v>7.5999999999999998E-2</c:v>
                </c:pt>
                <c:pt idx="33135">
                  <c:v>7.4999999999999997E-2</c:v>
                </c:pt>
                <c:pt idx="33136">
                  <c:v>7.5999999999999998E-2</c:v>
                </c:pt>
                <c:pt idx="33137">
                  <c:v>7.5999999999999998E-2</c:v>
                </c:pt>
                <c:pt idx="33138">
                  <c:v>7.5999999999999998E-2</c:v>
                </c:pt>
                <c:pt idx="33139">
                  <c:v>7.4999999999999997E-2</c:v>
                </c:pt>
                <c:pt idx="33140">
                  <c:v>7.4999999999999997E-2</c:v>
                </c:pt>
                <c:pt idx="33141">
                  <c:v>7.5999999999999998E-2</c:v>
                </c:pt>
                <c:pt idx="33142">
                  <c:v>7.5999999999999998E-2</c:v>
                </c:pt>
                <c:pt idx="33143">
                  <c:v>7.4999999999999997E-2</c:v>
                </c:pt>
                <c:pt idx="33144">
                  <c:v>7.4999999999999997E-2</c:v>
                </c:pt>
                <c:pt idx="33145">
                  <c:v>7.4999999999999997E-2</c:v>
                </c:pt>
                <c:pt idx="33146">
                  <c:v>7.4999999999999997E-2</c:v>
                </c:pt>
                <c:pt idx="33147">
                  <c:v>7.5999999999999998E-2</c:v>
                </c:pt>
                <c:pt idx="33148">
                  <c:v>7.5999999999999998E-2</c:v>
                </c:pt>
                <c:pt idx="33149">
                  <c:v>7.5999999999999998E-2</c:v>
                </c:pt>
                <c:pt idx="33150">
                  <c:v>7.6999999999999999E-2</c:v>
                </c:pt>
                <c:pt idx="33151">
                  <c:v>7.5999999999999998E-2</c:v>
                </c:pt>
                <c:pt idx="33152">
                  <c:v>7.5999999999999998E-2</c:v>
                </c:pt>
                <c:pt idx="33153">
                  <c:v>7.4999999999999997E-2</c:v>
                </c:pt>
                <c:pt idx="33154">
                  <c:v>7.6999999999999999E-2</c:v>
                </c:pt>
                <c:pt idx="33155">
                  <c:v>7.5999999999999998E-2</c:v>
                </c:pt>
                <c:pt idx="33156">
                  <c:v>7.4999999999999997E-2</c:v>
                </c:pt>
                <c:pt idx="33157">
                  <c:v>7.5999999999999998E-2</c:v>
                </c:pt>
                <c:pt idx="33158">
                  <c:v>7.5999999999999998E-2</c:v>
                </c:pt>
                <c:pt idx="33159">
                  <c:v>7.4999999999999997E-2</c:v>
                </c:pt>
                <c:pt idx="33160">
                  <c:v>7.5999999999999998E-2</c:v>
                </c:pt>
                <c:pt idx="33161">
                  <c:v>7.6999999999999999E-2</c:v>
                </c:pt>
                <c:pt idx="33162">
                  <c:v>7.5999999999999998E-2</c:v>
                </c:pt>
                <c:pt idx="33163">
                  <c:v>7.6999999999999999E-2</c:v>
                </c:pt>
                <c:pt idx="33164">
                  <c:v>7.6999999999999999E-2</c:v>
                </c:pt>
                <c:pt idx="33165">
                  <c:v>7.6999999999999999E-2</c:v>
                </c:pt>
                <c:pt idx="33166">
                  <c:v>7.8E-2</c:v>
                </c:pt>
                <c:pt idx="33167">
                  <c:v>7.8E-2</c:v>
                </c:pt>
                <c:pt idx="33168">
                  <c:v>7.8E-2</c:v>
                </c:pt>
                <c:pt idx="33169">
                  <c:v>7.8E-2</c:v>
                </c:pt>
                <c:pt idx="33170">
                  <c:v>7.8E-2</c:v>
                </c:pt>
                <c:pt idx="33171">
                  <c:v>7.8E-2</c:v>
                </c:pt>
                <c:pt idx="33172">
                  <c:v>7.9000000000000001E-2</c:v>
                </c:pt>
                <c:pt idx="33173">
                  <c:v>7.8E-2</c:v>
                </c:pt>
                <c:pt idx="33174">
                  <c:v>7.9000000000000001E-2</c:v>
                </c:pt>
                <c:pt idx="33175">
                  <c:v>7.9000000000000001E-2</c:v>
                </c:pt>
                <c:pt idx="33176">
                  <c:v>8.1000000000000003E-2</c:v>
                </c:pt>
                <c:pt idx="33177">
                  <c:v>7.9000000000000001E-2</c:v>
                </c:pt>
                <c:pt idx="33178">
                  <c:v>7.9000000000000001E-2</c:v>
                </c:pt>
                <c:pt idx="33179">
                  <c:v>7.9000000000000001E-2</c:v>
                </c:pt>
                <c:pt idx="33180">
                  <c:v>7.9000000000000001E-2</c:v>
                </c:pt>
                <c:pt idx="33181">
                  <c:v>7.9000000000000001E-2</c:v>
                </c:pt>
                <c:pt idx="33182">
                  <c:v>7.9000000000000001E-2</c:v>
                </c:pt>
                <c:pt idx="33183">
                  <c:v>7.8E-2</c:v>
                </c:pt>
                <c:pt idx="33184">
                  <c:v>7.8E-2</c:v>
                </c:pt>
                <c:pt idx="33185">
                  <c:v>7.8E-2</c:v>
                </c:pt>
                <c:pt idx="33186">
                  <c:v>7.8E-2</c:v>
                </c:pt>
                <c:pt idx="33187">
                  <c:v>7.6999999999999999E-2</c:v>
                </c:pt>
                <c:pt idx="33188">
                  <c:v>7.8E-2</c:v>
                </c:pt>
                <c:pt idx="33189">
                  <c:v>7.8E-2</c:v>
                </c:pt>
                <c:pt idx="33190">
                  <c:v>7.8E-2</c:v>
                </c:pt>
                <c:pt idx="33191">
                  <c:v>7.6999999999999999E-2</c:v>
                </c:pt>
                <c:pt idx="33192">
                  <c:v>7.8E-2</c:v>
                </c:pt>
                <c:pt idx="33193">
                  <c:v>7.8E-2</c:v>
                </c:pt>
                <c:pt idx="33194">
                  <c:v>7.8E-2</c:v>
                </c:pt>
                <c:pt idx="33195">
                  <c:v>7.8E-2</c:v>
                </c:pt>
                <c:pt idx="33196">
                  <c:v>7.8E-2</c:v>
                </c:pt>
                <c:pt idx="33197">
                  <c:v>7.8E-2</c:v>
                </c:pt>
                <c:pt idx="33198">
                  <c:v>7.8E-2</c:v>
                </c:pt>
                <c:pt idx="33199">
                  <c:v>7.8E-2</c:v>
                </c:pt>
                <c:pt idx="33200">
                  <c:v>7.8E-2</c:v>
                </c:pt>
                <c:pt idx="33201">
                  <c:v>7.9000000000000001E-2</c:v>
                </c:pt>
                <c:pt idx="33202">
                  <c:v>7.8E-2</c:v>
                </c:pt>
                <c:pt idx="33203">
                  <c:v>7.8E-2</c:v>
                </c:pt>
                <c:pt idx="33204">
                  <c:v>7.8E-2</c:v>
                </c:pt>
                <c:pt idx="33205">
                  <c:v>7.8E-2</c:v>
                </c:pt>
                <c:pt idx="33206">
                  <c:v>7.8E-2</c:v>
                </c:pt>
                <c:pt idx="33207">
                  <c:v>7.9000000000000001E-2</c:v>
                </c:pt>
                <c:pt idx="33208">
                  <c:v>7.9000000000000001E-2</c:v>
                </c:pt>
                <c:pt idx="33209">
                  <c:v>8.1000000000000003E-2</c:v>
                </c:pt>
                <c:pt idx="33210">
                  <c:v>8.1000000000000003E-2</c:v>
                </c:pt>
                <c:pt idx="33211">
                  <c:v>8.1000000000000003E-2</c:v>
                </c:pt>
                <c:pt idx="33212">
                  <c:v>7.9000000000000001E-2</c:v>
                </c:pt>
                <c:pt idx="33213">
                  <c:v>8.1000000000000003E-2</c:v>
                </c:pt>
                <c:pt idx="33214">
                  <c:v>8.1000000000000003E-2</c:v>
                </c:pt>
                <c:pt idx="33215">
                  <c:v>8.1000000000000003E-2</c:v>
                </c:pt>
                <c:pt idx="33216">
                  <c:v>8.1000000000000003E-2</c:v>
                </c:pt>
                <c:pt idx="33217">
                  <c:v>8.1000000000000003E-2</c:v>
                </c:pt>
                <c:pt idx="33218">
                  <c:v>8.1000000000000003E-2</c:v>
                </c:pt>
                <c:pt idx="33219">
                  <c:v>8.1000000000000003E-2</c:v>
                </c:pt>
                <c:pt idx="33220">
                  <c:v>8.1000000000000003E-2</c:v>
                </c:pt>
                <c:pt idx="33221">
                  <c:v>8.1000000000000003E-2</c:v>
                </c:pt>
                <c:pt idx="33222">
                  <c:v>8.1000000000000003E-2</c:v>
                </c:pt>
                <c:pt idx="33223">
                  <c:v>8.1000000000000003E-2</c:v>
                </c:pt>
                <c:pt idx="33224">
                  <c:v>8.1000000000000003E-2</c:v>
                </c:pt>
                <c:pt idx="33225">
                  <c:v>7.9000000000000001E-2</c:v>
                </c:pt>
                <c:pt idx="33226">
                  <c:v>8.1000000000000003E-2</c:v>
                </c:pt>
                <c:pt idx="33227">
                  <c:v>7.9000000000000001E-2</c:v>
                </c:pt>
                <c:pt idx="33228">
                  <c:v>7.8E-2</c:v>
                </c:pt>
                <c:pt idx="33229">
                  <c:v>7.9000000000000001E-2</c:v>
                </c:pt>
                <c:pt idx="33230">
                  <c:v>7.8E-2</c:v>
                </c:pt>
                <c:pt idx="33231">
                  <c:v>7.9000000000000001E-2</c:v>
                </c:pt>
                <c:pt idx="33232">
                  <c:v>7.8E-2</c:v>
                </c:pt>
                <c:pt idx="33233">
                  <c:v>7.8E-2</c:v>
                </c:pt>
                <c:pt idx="33234">
                  <c:v>7.9000000000000001E-2</c:v>
                </c:pt>
                <c:pt idx="33235">
                  <c:v>7.9000000000000001E-2</c:v>
                </c:pt>
                <c:pt idx="33236">
                  <c:v>7.9000000000000001E-2</c:v>
                </c:pt>
                <c:pt idx="33237">
                  <c:v>7.9000000000000001E-2</c:v>
                </c:pt>
                <c:pt idx="33238">
                  <c:v>7.8E-2</c:v>
                </c:pt>
                <c:pt idx="33239">
                  <c:v>7.8E-2</c:v>
                </c:pt>
                <c:pt idx="33240">
                  <c:v>7.9000000000000001E-2</c:v>
                </c:pt>
                <c:pt idx="33241">
                  <c:v>7.9000000000000001E-2</c:v>
                </c:pt>
                <c:pt idx="33242">
                  <c:v>7.8E-2</c:v>
                </c:pt>
                <c:pt idx="33243">
                  <c:v>7.9000000000000001E-2</c:v>
                </c:pt>
                <c:pt idx="33244">
                  <c:v>7.9000000000000001E-2</c:v>
                </c:pt>
                <c:pt idx="33245">
                  <c:v>7.8E-2</c:v>
                </c:pt>
                <c:pt idx="33246">
                  <c:v>7.8E-2</c:v>
                </c:pt>
                <c:pt idx="33247">
                  <c:v>7.8E-2</c:v>
                </c:pt>
                <c:pt idx="33248">
                  <c:v>7.8E-2</c:v>
                </c:pt>
                <c:pt idx="33249">
                  <c:v>7.8E-2</c:v>
                </c:pt>
                <c:pt idx="33250">
                  <c:v>7.6999999999999999E-2</c:v>
                </c:pt>
                <c:pt idx="33251">
                  <c:v>7.8E-2</c:v>
                </c:pt>
                <c:pt idx="33252">
                  <c:v>7.8E-2</c:v>
                </c:pt>
                <c:pt idx="33253">
                  <c:v>7.6999999999999999E-2</c:v>
                </c:pt>
                <c:pt idx="33254">
                  <c:v>7.6999999999999999E-2</c:v>
                </c:pt>
                <c:pt idx="33255">
                  <c:v>7.8E-2</c:v>
                </c:pt>
                <c:pt idx="33256">
                  <c:v>7.6999999999999999E-2</c:v>
                </c:pt>
                <c:pt idx="33257">
                  <c:v>7.8E-2</c:v>
                </c:pt>
                <c:pt idx="33258">
                  <c:v>7.6999999999999999E-2</c:v>
                </c:pt>
                <c:pt idx="33259">
                  <c:v>7.6999999999999999E-2</c:v>
                </c:pt>
                <c:pt idx="33260">
                  <c:v>7.6999999999999999E-2</c:v>
                </c:pt>
                <c:pt idx="33261">
                  <c:v>7.8E-2</c:v>
                </c:pt>
                <c:pt idx="33262">
                  <c:v>7.9000000000000001E-2</c:v>
                </c:pt>
                <c:pt idx="33263">
                  <c:v>7.8E-2</c:v>
                </c:pt>
                <c:pt idx="33264">
                  <c:v>7.8E-2</c:v>
                </c:pt>
                <c:pt idx="33265">
                  <c:v>7.9000000000000001E-2</c:v>
                </c:pt>
                <c:pt idx="33266">
                  <c:v>7.9000000000000001E-2</c:v>
                </c:pt>
                <c:pt idx="33267">
                  <c:v>7.9000000000000001E-2</c:v>
                </c:pt>
                <c:pt idx="33268">
                  <c:v>7.9000000000000001E-2</c:v>
                </c:pt>
                <c:pt idx="33269">
                  <c:v>7.9000000000000001E-2</c:v>
                </c:pt>
                <c:pt idx="33270">
                  <c:v>8.1000000000000003E-2</c:v>
                </c:pt>
                <c:pt idx="33271">
                  <c:v>8.1000000000000003E-2</c:v>
                </c:pt>
                <c:pt idx="33272">
                  <c:v>7.9000000000000001E-2</c:v>
                </c:pt>
                <c:pt idx="33273">
                  <c:v>7.9000000000000001E-2</c:v>
                </c:pt>
                <c:pt idx="33274">
                  <c:v>7.9000000000000001E-2</c:v>
                </c:pt>
                <c:pt idx="33275">
                  <c:v>8.1000000000000003E-2</c:v>
                </c:pt>
                <c:pt idx="33276">
                  <c:v>8.1000000000000003E-2</c:v>
                </c:pt>
                <c:pt idx="33277">
                  <c:v>8.1000000000000003E-2</c:v>
                </c:pt>
                <c:pt idx="33278">
                  <c:v>8.1000000000000003E-2</c:v>
                </c:pt>
                <c:pt idx="33279">
                  <c:v>8.1000000000000003E-2</c:v>
                </c:pt>
                <c:pt idx="33280">
                  <c:v>8.1000000000000003E-2</c:v>
                </c:pt>
                <c:pt idx="33281">
                  <c:v>8.1000000000000003E-2</c:v>
                </c:pt>
                <c:pt idx="33282">
                  <c:v>8.1000000000000003E-2</c:v>
                </c:pt>
                <c:pt idx="33283">
                  <c:v>8.1000000000000003E-2</c:v>
                </c:pt>
                <c:pt idx="33284">
                  <c:v>8.1000000000000003E-2</c:v>
                </c:pt>
                <c:pt idx="33285">
                  <c:v>8.1000000000000003E-2</c:v>
                </c:pt>
                <c:pt idx="33286">
                  <c:v>8.2000000000000003E-2</c:v>
                </c:pt>
                <c:pt idx="33287">
                  <c:v>8.1000000000000003E-2</c:v>
                </c:pt>
                <c:pt idx="33288">
                  <c:v>8.1000000000000003E-2</c:v>
                </c:pt>
                <c:pt idx="33289">
                  <c:v>8.1000000000000003E-2</c:v>
                </c:pt>
                <c:pt idx="33290">
                  <c:v>8.1000000000000003E-2</c:v>
                </c:pt>
                <c:pt idx="33291">
                  <c:v>7.9000000000000001E-2</c:v>
                </c:pt>
                <c:pt idx="33292">
                  <c:v>8.1000000000000003E-2</c:v>
                </c:pt>
                <c:pt idx="33293">
                  <c:v>8.1000000000000003E-2</c:v>
                </c:pt>
                <c:pt idx="33294">
                  <c:v>7.9000000000000001E-2</c:v>
                </c:pt>
                <c:pt idx="33295">
                  <c:v>8.1000000000000003E-2</c:v>
                </c:pt>
                <c:pt idx="33296">
                  <c:v>8.1000000000000003E-2</c:v>
                </c:pt>
                <c:pt idx="33297">
                  <c:v>7.9000000000000001E-2</c:v>
                </c:pt>
                <c:pt idx="33298">
                  <c:v>8.1000000000000003E-2</c:v>
                </c:pt>
                <c:pt idx="33299">
                  <c:v>7.9000000000000001E-2</c:v>
                </c:pt>
                <c:pt idx="33300">
                  <c:v>8.1000000000000003E-2</c:v>
                </c:pt>
                <c:pt idx="33301">
                  <c:v>7.9000000000000001E-2</c:v>
                </c:pt>
                <c:pt idx="33302">
                  <c:v>8.1000000000000003E-2</c:v>
                </c:pt>
                <c:pt idx="33303">
                  <c:v>7.9000000000000001E-2</c:v>
                </c:pt>
                <c:pt idx="33304">
                  <c:v>8.1000000000000003E-2</c:v>
                </c:pt>
                <c:pt idx="33305">
                  <c:v>7.9000000000000001E-2</c:v>
                </c:pt>
                <c:pt idx="33306">
                  <c:v>7.9000000000000001E-2</c:v>
                </c:pt>
                <c:pt idx="33307">
                  <c:v>7.9000000000000001E-2</c:v>
                </c:pt>
                <c:pt idx="33308">
                  <c:v>7.9000000000000001E-2</c:v>
                </c:pt>
                <c:pt idx="33309">
                  <c:v>7.9000000000000001E-2</c:v>
                </c:pt>
                <c:pt idx="33310">
                  <c:v>7.9000000000000001E-2</c:v>
                </c:pt>
                <c:pt idx="33311">
                  <c:v>7.9000000000000001E-2</c:v>
                </c:pt>
                <c:pt idx="33312">
                  <c:v>7.8E-2</c:v>
                </c:pt>
                <c:pt idx="33313">
                  <c:v>7.8E-2</c:v>
                </c:pt>
                <c:pt idx="33314">
                  <c:v>7.8E-2</c:v>
                </c:pt>
                <c:pt idx="33315">
                  <c:v>7.8E-2</c:v>
                </c:pt>
                <c:pt idx="33316">
                  <c:v>7.6999999999999999E-2</c:v>
                </c:pt>
                <c:pt idx="33317">
                  <c:v>7.8E-2</c:v>
                </c:pt>
                <c:pt idx="33318">
                  <c:v>7.8E-2</c:v>
                </c:pt>
                <c:pt idx="33319">
                  <c:v>7.8E-2</c:v>
                </c:pt>
                <c:pt idx="33320">
                  <c:v>7.8E-2</c:v>
                </c:pt>
                <c:pt idx="33321">
                  <c:v>7.9000000000000001E-2</c:v>
                </c:pt>
                <c:pt idx="33322">
                  <c:v>7.6999999999999999E-2</c:v>
                </c:pt>
                <c:pt idx="33323">
                  <c:v>7.9000000000000001E-2</c:v>
                </c:pt>
                <c:pt idx="33324">
                  <c:v>7.6999999999999999E-2</c:v>
                </c:pt>
                <c:pt idx="33325">
                  <c:v>7.9000000000000001E-2</c:v>
                </c:pt>
                <c:pt idx="33326">
                  <c:v>7.8E-2</c:v>
                </c:pt>
                <c:pt idx="33327">
                  <c:v>7.6999999999999999E-2</c:v>
                </c:pt>
                <c:pt idx="33328">
                  <c:v>7.8E-2</c:v>
                </c:pt>
                <c:pt idx="33329">
                  <c:v>7.8E-2</c:v>
                </c:pt>
                <c:pt idx="33330">
                  <c:v>7.8E-2</c:v>
                </c:pt>
                <c:pt idx="33331">
                  <c:v>7.6999999999999999E-2</c:v>
                </c:pt>
                <c:pt idx="33332">
                  <c:v>7.6999999999999999E-2</c:v>
                </c:pt>
                <c:pt idx="33333">
                  <c:v>7.6999999999999999E-2</c:v>
                </c:pt>
                <c:pt idx="33334">
                  <c:v>7.8E-2</c:v>
                </c:pt>
                <c:pt idx="33335">
                  <c:v>7.6999999999999999E-2</c:v>
                </c:pt>
                <c:pt idx="33336">
                  <c:v>7.6999999999999999E-2</c:v>
                </c:pt>
                <c:pt idx="33337">
                  <c:v>7.6999999999999999E-2</c:v>
                </c:pt>
                <c:pt idx="33338">
                  <c:v>7.6999999999999999E-2</c:v>
                </c:pt>
                <c:pt idx="33339">
                  <c:v>7.6999999999999999E-2</c:v>
                </c:pt>
                <c:pt idx="33340">
                  <c:v>7.6999999999999999E-2</c:v>
                </c:pt>
                <c:pt idx="33341">
                  <c:v>7.6999999999999999E-2</c:v>
                </c:pt>
                <c:pt idx="33342">
                  <c:v>7.6999999999999999E-2</c:v>
                </c:pt>
                <c:pt idx="33343">
                  <c:v>7.6999999999999999E-2</c:v>
                </c:pt>
                <c:pt idx="33344">
                  <c:v>7.5999999999999998E-2</c:v>
                </c:pt>
                <c:pt idx="33345">
                  <c:v>7.6999999999999999E-2</c:v>
                </c:pt>
                <c:pt idx="33346">
                  <c:v>7.6999999999999999E-2</c:v>
                </c:pt>
                <c:pt idx="33347">
                  <c:v>7.5999999999999998E-2</c:v>
                </c:pt>
                <c:pt idx="33348">
                  <c:v>7.5999999999999998E-2</c:v>
                </c:pt>
                <c:pt idx="33349">
                  <c:v>7.6999999999999999E-2</c:v>
                </c:pt>
                <c:pt idx="33350">
                  <c:v>7.6999999999999999E-2</c:v>
                </c:pt>
                <c:pt idx="33351">
                  <c:v>7.6999999999999999E-2</c:v>
                </c:pt>
                <c:pt idx="33352">
                  <c:v>7.5999999999999998E-2</c:v>
                </c:pt>
                <c:pt idx="33353">
                  <c:v>7.5999999999999998E-2</c:v>
                </c:pt>
                <c:pt idx="33354">
                  <c:v>7.4999999999999997E-2</c:v>
                </c:pt>
                <c:pt idx="33355">
                  <c:v>7.5999999999999998E-2</c:v>
                </c:pt>
                <c:pt idx="33356">
                  <c:v>7.5999999999999998E-2</c:v>
                </c:pt>
                <c:pt idx="33357">
                  <c:v>7.4999999999999997E-2</c:v>
                </c:pt>
                <c:pt idx="33358">
                  <c:v>7.5999999999999998E-2</c:v>
                </c:pt>
                <c:pt idx="33359">
                  <c:v>7.5999999999999998E-2</c:v>
                </c:pt>
                <c:pt idx="33360">
                  <c:v>7.4999999999999997E-2</c:v>
                </c:pt>
                <c:pt idx="33361">
                  <c:v>7.4999999999999997E-2</c:v>
                </c:pt>
                <c:pt idx="33362">
                  <c:v>7.4999999999999997E-2</c:v>
                </c:pt>
                <c:pt idx="33363">
                  <c:v>7.4999999999999997E-2</c:v>
                </c:pt>
                <c:pt idx="33364">
                  <c:v>7.5999999999999998E-2</c:v>
                </c:pt>
                <c:pt idx="33365">
                  <c:v>7.5999999999999998E-2</c:v>
                </c:pt>
                <c:pt idx="33366">
                  <c:v>7.4999999999999997E-2</c:v>
                </c:pt>
                <c:pt idx="33367">
                  <c:v>7.5999999999999998E-2</c:v>
                </c:pt>
                <c:pt idx="33368">
                  <c:v>7.4999999999999997E-2</c:v>
                </c:pt>
                <c:pt idx="33369">
                  <c:v>7.5999999999999998E-2</c:v>
                </c:pt>
                <c:pt idx="33370">
                  <c:v>7.5999999999999998E-2</c:v>
                </c:pt>
                <c:pt idx="33371">
                  <c:v>7.5999999999999998E-2</c:v>
                </c:pt>
                <c:pt idx="33372">
                  <c:v>7.6999999999999999E-2</c:v>
                </c:pt>
                <c:pt idx="33373">
                  <c:v>7.6999999999999999E-2</c:v>
                </c:pt>
                <c:pt idx="33374">
                  <c:v>7.6999999999999999E-2</c:v>
                </c:pt>
                <c:pt idx="33375">
                  <c:v>7.8E-2</c:v>
                </c:pt>
                <c:pt idx="33376">
                  <c:v>7.6999999999999999E-2</c:v>
                </c:pt>
                <c:pt idx="33377">
                  <c:v>7.8E-2</c:v>
                </c:pt>
                <c:pt idx="33378">
                  <c:v>7.9000000000000001E-2</c:v>
                </c:pt>
                <c:pt idx="33379">
                  <c:v>7.8E-2</c:v>
                </c:pt>
                <c:pt idx="33380">
                  <c:v>7.8E-2</c:v>
                </c:pt>
                <c:pt idx="33381">
                  <c:v>7.9000000000000001E-2</c:v>
                </c:pt>
                <c:pt idx="33382">
                  <c:v>7.8E-2</c:v>
                </c:pt>
                <c:pt idx="33383">
                  <c:v>7.8E-2</c:v>
                </c:pt>
                <c:pt idx="33384">
                  <c:v>7.9000000000000001E-2</c:v>
                </c:pt>
                <c:pt idx="33385">
                  <c:v>7.9000000000000001E-2</c:v>
                </c:pt>
                <c:pt idx="33386">
                  <c:v>7.9000000000000001E-2</c:v>
                </c:pt>
                <c:pt idx="33387">
                  <c:v>7.9000000000000001E-2</c:v>
                </c:pt>
                <c:pt idx="33388">
                  <c:v>7.8E-2</c:v>
                </c:pt>
                <c:pt idx="33389">
                  <c:v>8.1000000000000003E-2</c:v>
                </c:pt>
                <c:pt idx="33390">
                  <c:v>8.1000000000000003E-2</c:v>
                </c:pt>
                <c:pt idx="33391">
                  <c:v>7.8E-2</c:v>
                </c:pt>
                <c:pt idx="33392">
                  <c:v>7.9000000000000001E-2</c:v>
                </c:pt>
                <c:pt idx="33393">
                  <c:v>7.9000000000000001E-2</c:v>
                </c:pt>
                <c:pt idx="33394">
                  <c:v>8.1000000000000003E-2</c:v>
                </c:pt>
                <c:pt idx="33395">
                  <c:v>7.9000000000000001E-2</c:v>
                </c:pt>
                <c:pt idx="33396">
                  <c:v>8.1000000000000003E-2</c:v>
                </c:pt>
                <c:pt idx="33397">
                  <c:v>8.1000000000000003E-2</c:v>
                </c:pt>
                <c:pt idx="33398">
                  <c:v>8.1000000000000003E-2</c:v>
                </c:pt>
                <c:pt idx="33399">
                  <c:v>8.1000000000000003E-2</c:v>
                </c:pt>
                <c:pt idx="33400">
                  <c:v>7.9000000000000001E-2</c:v>
                </c:pt>
                <c:pt idx="33401">
                  <c:v>7.9000000000000001E-2</c:v>
                </c:pt>
                <c:pt idx="33402">
                  <c:v>7.9000000000000001E-2</c:v>
                </c:pt>
                <c:pt idx="33403">
                  <c:v>8.1000000000000003E-2</c:v>
                </c:pt>
                <c:pt idx="33404">
                  <c:v>7.9000000000000001E-2</c:v>
                </c:pt>
                <c:pt idx="33405">
                  <c:v>7.9000000000000001E-2</c:v>
                </c:pt>
                <c:pt idx="33406">
                  <c:v>7.9000000000000001E-2</c:v>
                </c:pt>
                <c:pt idx="33407">
                  <c:v>8.1000000000000003E-2</c:v>
                </c:pt>
                <c:pt idx="33408">
                  <c:v>7.9000000000000001E-2</c:v>
                </c:pt>
                <c:pt idx="33409">
                  <c:v>7.9000000000000001E-2</c:v>
                </c:pt>
                <c:pt idx="33410">
                  <c:v>7.9000000000000001E-2</c:v>
                </c:pt>
                <c:pt idx="33411">
                  <c:v>7.9000000000000001E-2</c:v>
                </c:pt>
                <c:pt idx="33412">
                  <c:v>8.1000000000000003E-2</c:v>
                </c:pt>
                <c:pt idx="33413">
                  <c:v>7.9000000000000001E-2</c:v>
                </c:pt>
                <c:pt idx="33414">
                  <c:v>7.9000000000000001E-2</c:v>
                </c:pt>
                <c:pt idx="33415">
                  <c:v>7.9000000000000001E-2</c:v>
                </c:pt>
                <c:pt idx="33416">
                  <c:v>7.9000000000000001E-2</c:v>
                </c:pt>
                <c:pt idx="33417">
                  <c:v>7.9000000000000001E-2</c:v>
                </c:pt>
                <c:pt idx="33418">
                  <c:v>7.9000000000000001E-2</c:v>
                </c:pt>
                <c:pt idx="33419">
                  <c:v>7.9000000000000001E-2</c:v>
                </c:pt>
                <c:pt idx="33420">
                  <c:v>7.9000000000000001E-2</c:v>
                </c:pt>
                <c:pt idx="33421">
                  <c:v>7.9000000000000001E-2</c:v>
                </c:pt>
                <c:pt idx="33422">
                  <c:v>7.9000000000000001E-2</c:v>
                </c:pt>
                <c:pt idx="33423">
                  <c:v>7.9000000000000001E-2</c:v>
                </c:pt>
                <c:pt idx="33424">
                  <c:v>7.9000000000000001E-2</c:v>
                </c:pt>
                <c:pt idx="33425">
                  <c:v>7.8E-2</c:v>
                </c:pt>
                <c:pt idx="33426">
                  <c:v>7.8E-2</c:v>
                </c:pt>
                <c:pt idx="33427">
                  <c:v>7.8E-2</c:v>
                </c:pt>
                <c:pt idx="33428">
                  <c:v>7.8E-2</c:v>
                </c:pt>
                <c:pt idx="33429">
                  <c:v>7.8E-2</c:v>
                </c:pt>
                <c:pt idx="33430">
                  <c:v>7.6999999999999999E-2</c:v>
                </c:pt>
                <c:pt idx="33431">
                  <c:v>7.6999999999999999E-2</c:v>
                </c:pt>
                <c:pt idx="33432">
                  <c:v>7.8E-2</c:v>
                </c:pt>
                <c:pt idx="33433">
                  <c:v>7.8E-2</c:v>
                </c:pt>
                <c:pt idx="33434">
                  <c:v>7.8E-2</c:v>
                </c:pt>
                <c:pt idx="33435">
                  <c:v>7.5999999999999998E-2</c:v>
                </c:pt>
                <c:pt idx="33436">
                  <c:v>7.6999999999999999E-2</c:v>
                </c:pt>
                <c:pt idx="33437">
                  <c:v>7.5999999999999998E-2</c:v>
                </c:pt>
                <c:pt idx="33438">
                  <c:v>7.6999999999999999E-2</c:v>
                </c:pt>
                <c:pt idx="33439">
                  <c:v>7.5999999999999998E-2</c:v>
                </c:pt>
                <c:pt idx="33440">
                  <c:v>7.5999999999999998E-2</c:v>
                </c:pt>
                <c:pt idx="33441">
                  <c:v>7.6999999999999999E-2</c:v>
                </c:pt>
                <c:pt idx="33442">
                  <c:v>7.6999999999999999E-2</c:v>
                </c:pt>
                <c:pt idx="33443">
                  <c:v>7.4999999999999997E-2</c:v>
                </c:pt>
                <c:pt idx="33444">
                  <c:v>7.6999999999999999E-2</c:v>
                </c:pt>
                <c:pt idx="33445">
                  <c:v>7.5999999999999998E-2</c:v>
                </c:pt>
                <c:pt idx="33446">
                  <c:v>7.5999999999999998E-2</c:v>
                </c:pt>
                <c:pt idx="33447">
                  <c:v>7.5999999999999998E-2</c:v>
                </c:pt>
                <c:pt idx="33448">
                  <c:v>7.5999999999999998E-2</c:v>
                </c:pt>
                <c:pt idx="33449">
                  <c:v>7.5999999999999998E-2</c:v>
                </c:pt>
                <c:pt idx="33450">
                  <c:v>7.5999999999999998E-2</c:v>
                </c:pt>
                <c:pt idx="33451">
                  <c:v>7.5999999999999998E-2</c:v>
                </c:pt>
                <c:pt idx="33452">
                  <c:v>7.4999999999999997E-2</c:v>
                </c:pt>
                <c:pt idx="33453">
                  <c:v>7.5999999999999998E-2</c:v>
                </c:pt>
                <c:pt idx="33454">
                  <c:v>7.4999999999999997E-2</c:v>
                </c:pt>
                <c:pt idx="33455">
                  <c:v>7.4999999999999997E-2</c:v>
                </c:pt>
                <c:pt idx="33456">
                  <c:v>7.5999999999999998E-2</c:v>
                </c:pt>
                <c:pt idx="33457">
                  <c:v>7.5999999999999998E-2</c:v>
                </c:pt>
                <c:pt idx="33458">
                  <c:v>7.4999999999999997E-2</c:v>
                </c:pt>
                <c:pt idx="33459">
                  <c:v>7.5999999999999998E-2</c:v>
                </c:pt>
                <c:pt idx="33460">
                  <c:v>7.5999999999999998E-2</c:v>
                </c:pt>
                <c:pt idx="33461">
                  <c:v>7.4999999999999997E-2</c:v>
                </c:pt>
                <c:pt idx="33462">
                  <c:v>7.3999999999999996E-2</c:v>
                </c:pt>
                <c:pt idx="33463">
                  <c:v>7.4999999999999997E-2</c:v>
                </c:pt>
                <c:pt idx="33464">
                  <c:v>7.4999999999999997E-2</c:v>
                </c:pt>
                <c:pt idx="33465">
                  <c:v>7.5999999999999998E-2</c:v>
                </c:pt>
                <c:pt idx="33466">
                  <c:v>7.4999999999999997E-2</c:v>
                </c:pt>
                <c:pt idx="33467">
                  <c:v>7.5999999999999998E-2</c:v>
                </c:pt>
                <c:pt idx="33468">
                  <c:v>7.4999999999999997E-2</c:v>
                </c:pt>
                <c:pt idx="33469">
                  <c:v>7.4999999999999997E-2</c:v>
                </c:pt>
                <c:pt idx="33470">
                  <c:v>7.4999999999999997E-2</c:v>
                </c:pt>
                <c:pt idx="33471">
                  <c:v>7.4999999999999997E-2</c:v>
                </c:pt>
                <c:pt idx="33472">
                  <c:v>7.4999999999999997E-2</c:v>
                </c:pt>
                <c:pt idx="33473">
                  <c:v>7.4999999999999997E-2</c:v>
                </c:pt>
                <c:pt idx="33474">
                  <c:v>7.6999999999999999E-2</c:v>
                </c:pt>
                <c:pt idx="33475">
                  <c:v>7.6999999999999999E-2</c:v>
                </c:pt>
                <c:pt idx="33476">
                  <c:v>7.5999999999999998E-2</c:v>
                </c:pt>
                <c:pt idx="33477">
                  <c:v>7.6999999999999999E-2</c:v>
                </c:pt>
                <c:pt idx="33478">
                  <c:v>7.6999999999999999E-2</c:v>
                </c:pt>
                <c:pt idx="33479">
                  <c:v>7.6999999999999999E-2</c:v>
                </c:pt>
                <c:pt idx="33480">
                  <c:v>7.6999999999999999E-2</c:v>
                </c:pt>
                <c:pt idx="33481">
                  <c:v>7.6999999999999999E-2</c:v>
                </c:pt>
                <c:pt idx="33482">
                  <c:v>7.6999999999999999E-2</c:v>
                </c:pt>
                <c:pt idx="33483">
                  <c:v>7.6999999999999999E-2</c:v>
                </c:pt>
                <c:pt idx="33484">
                  <c:v>7.6999999999999999E-2</c:v>
                </c:pt>
                <c:pt idx="33485">
                  <c:v>7.6999999999999999E-2</c:v>
                </c:pt>
                <c:pt idx="33486">
                  <c:v>7.5999999999999998E-2</c:v>
                </c:pt>
                <c:pt idx="33487">
                  <c:v>7.6999999999999999E-2</c:v>
                </c:pt>
                <c:pt idx="33488">
                  <c:v>7.6999999999999999E-2</c:v>
                </c:pt>
                <c:pt idx="33489">
                  <c:v>7.6999999999999999E-2</c:v>
                </c:pt>
                <c:pt idx="33490">
                  <c:v>7.5999999999999998E-2</c:v>
                </c:pt>
                <c:pt idx="33491">
                  <c:v>7.6999999999999999E-2</c:v>
                </c:pt>
                <c:pt idx="33492">
                  <c:v>7.5999999999999998E-2</c:v>
                </c:pt>
                <c:pt idx="33493">
                  <c:v>7.6999999999999999E-2</c:v>
                </c:pt>
                <c:pt idx="33494">
                  <c:v>7.6999999999999999E-2</c:v>
                </c:pt>
                <c:pt idx="33495">
                  <c:v>7.6999999999999999E-2</c:v>
                </c:pt>
                <c:pt idx="33496">
                  <c:v>7.6999999999999999E-2</c:v>
                </c:pt>
                <c:pt idx="33497">
                  <c:v>7.6999999999999999E-2</c:v>
                </c:pt>
                <c:pt idx="33498">
                  <c:v>7.6999999999999999E-2</c:v>
                </c:pt>
                <c:pt idx="33499">
                  <c:v>7.8E-2</c:v>
                </c:pt>
                <c:pt idx="33500">
                  <c:v>7.8E-2</c:v>
                </c:pt>
                <c:pt idx="33501">
                  <c:v>7.8E-2</c:v>
                </c:pt>
                <c:pt idx="33502">
                  <c:v>7.8E-2</c:v>
                </c:pt>
                <c:pt idx="33503">
                  <c:v>7.6999999999999999E-2</c:v>
                </c:pt>
                <c:pt idx="33504">
                  <c:v>7.8E-2</c:v>
                </c:pt>
                <c:pt idx="33505">
                  <c:v>7.6999999999999999E-2</c:v>
                </c:pt>
                <c:pt idx="33506">
                  <c:v>7.6999999999999999E-2</c:v>
                </c:pt>
                <c:pt idx="33507">
                  <c:v>7.8E-2</c:v>
                </c:pt>
                <c:pt idx="33508">
                  <c:v>7.8E-2</c:v>
                </c:pt>
                <c:pt idx="33509">
                  <c:v>7.6999999999999999E-2</c:v>
                </c:pt>
                <c:pt idx="33510">
                  <c:v>7.8E-2</c:v>
                </c:pt>
                <c:pt idx="33511">
                  <c:v>7.6999999999999999E-2</c:v>
                </c:pt>
                <c:pt idx="33512">
                  <c:v>7.8E-2</c:v>
                </c:pt>
                <c:pt idx="33513">
                  <c:v>7.8E-2</c:v>
                </c:pt>
                <c:pt idx="33514">
                  <c:v>7.8E-2</c:v>
                </c:pt>
                <c:pt idx="33515">
                  <c:v>7.8E-2</c:v>
                </c:pt>
                <c:pt idx="33516">
                  <c:v>7.8E-2</c:v>
                </c:pt>
                <c:pt idx="33517">
                  <c:v>7.6999999999999999E-2</c:v>
                </c:pt>
                <c:pt idx="33518">
                  <c:v>7.6999999999999999E-2</c:v>
                </c:pt>
                <c:pt idx="33519">
                  <c:v>7.6999999999999999E-2</c:v>
                </c:pt>
                <c:pt idx="33520">
                  <c:v>7.6999999999999999E-2</c:v>
                </c:pt>
                <c:pt idx="33521">
                  <c:v>7.8E-2</c:v>
                </c:pt>
                <c:pt idx="33522">
                  <c:v>7.6999999999999999E-2</c:v>
                </c:pt>
                <c:pt idx="33523">
                  <c:v>7.8E-2</c:v>
                </c:pt>
                <c:pt idx="33524">
                  <c:v>7.9000000000000001E-2</c:v>
                </c:pt>
                <c:pt idx="33525">
                  <c:v>7.8E-2</c:v>
                </c:pt>
                <c:pt idx="33526">
                  <c:v>7.8E-2</c:v>
                </c:pt>
                <c:pt idx="33527">
                  <c:v>7.8E-2</c:v>
                </c:pt>
                <c:pt idx="33528">
                  <c:v>7.8E-2</c:v>
                </c:pt>
                <c:pt idx="33529">
                  <c:v>7.6999999999999999E-2</c:v>
                </c:pt>
                <c:pt idx="33530">
                  <c:v>7.8E-2</c:v>
                </c:pt>
                <c:pt idx="33531">
                  <c:v>7.6999999999999999E-2</c:v>
                </c:pt>
                <c:pt idx="33532">
                  <c:v>7.6999999999999999E-2</c:v>
                </c:pt>
                <c:pt idx="33533">
                  <c:v>7.6999999999999999E-2</c:v>
                </c:pt>
                <c:pt idx="33534">
                  <c:v>7.8E-2</c:v>
                </c:pt>
                <c:pt idx="33535">
                  <c:v>7.6999999999999999E-2</c:v>
                </c:pt>
                <c:pt idx="33536">
                  <c:v>7.8E-2</c:v>
                </c:pt>
                <c:pt idx="33537">
                  <c:v>7.6999999999999999E-2</c:v>
                </c:pt>
                <c:pt idx="33538">
                  <c:v>7.6999999999999999E-2</c:v>
                </c:pt>
                <c:pt idx="33539">
                  <c:v>7.6999999999999999E-2</c:v>
                </c:pt>
                <c:pt idx="33540">
                  <c:v>7.5999999999999998E-2</c:v>
                </c:pt>
                <c:pt idx="33541">
                  <c:v>7.6999999999999999E-2</c:v>
                </c:pt>
                <c:pt idx="33542">
                  <c:v>7.6999999999999999E-2</c:v>
                </c:pt>
                <c:pt idx="33543">
                  <c:v>7.5999999999999998E-2</c:v>
                </c:pt>
                <c:pt idx="33544">
                  <c:v>7.6999999999999999E-2</c:v>
                </c:pt>
                <c:pt idx="33545">
                  <c:v>7.5999999999999998E-2</c:v>
                </c:pt>
                <c:pt idx="33546">
                  <c:v>7.6999999999999999E-2</c:v>
                </c:pt>
                <c:pt idx="33547">
                  <c:v>7.6999999999999999E-2</c:v>
                </c:pt>
                <c:pt idx="33548">
                  <c:v>7.5999999999999998E-2</c:v>
                </c:pt>
                <c:pt idx="33549">
                  <c:v>7.5999999999999998E-2</c:v>
                </c:pt>
                <c:pt idx="33550">
                  <c:v>7.4999999999999997E-2</c:v>
                </c:pt>
                <c:pt idx="33551">
                  <c:v>7.5999999999999998E-2</c:v>
                </c:pt>
                <c:pt idx="33552">
                  <c:v>7.5999999999999998E-2</c:v>
                </c:pt>
                <c:pt idx="33553">
                  <c:v>7.4999999999999997E-2</c:v>
                </c:pt>
                <c:pt idx="33554">
                  <c:v>7.5999999999999998E-2</c:v>
                </c:pt>
                <c:pt idx="33555">
                  <c:v>7.5999999999999998E-2</c:v>
                </c:pt>
                <c:pt idx="33556">
                  <c:v>7.4999999999999997E-2</c:v>
                </c:pt>
                <c:pt idx="33557">
                  <c:v>7.5999999999999998E-2</c:v>
                </c:pt>
                <c:pt idx="33558">
                  <c:v>7.4999999999999997E-2</c:v>
                </c:pt>
                <c:pt idx="33559">
                  <c:v>7.4999999999999997E-2</c:v>
                </c:pt>
                <c:pt idx="33560">
                  <c:v>7.4999999999999997E-2</c:v>
                </c:pt>
                <c:pt idx="33561">
                  <c:v>7.4999999999999997E-2</c:v>
                </c:pt>
                <c:pt idx="33562">
                  <c:v>7.4999999999999997E-2</c:v>
                </c:pt>
                <c:pt idx="33563">
                  <c:v>7.5999999999999998E-2</c:v>
                </c:pt>
                <c:pt idx="33564">
                  <c:v>7.4999999999999997E-2</c:v>
                </c:pt>
                <c:pt idx="33565">
                  <c:v>7.5999999999999998E-2</c:v>
                </c:pt>
                <c:pt idx="33566">
                  <c:v>7.4999999999999997E-2</c:v>
                </c:pt>
                <c:pt idx="33567">
                  <c:v>7.4999999999999997E-2</c:v>
                </c:pt>
                <c:pt idx="33568">
                  <c:v>7.4999999999999997E-2</c:v>
                </c:pt>
                <c:pt idx="33569">
                  <c:v>7.3999999999999996E-2</c:v>
                </c:pt>
                <c:pt idx="33570">
                  <c:v>7.4999999999999997E-2</c:v>
                </c:pt>
                <c:pt idx="33571">
                  <c:v>7.4999999999999997E-2</c:v>
                </c:pt>
                <c:pt idx="33572">
                  <c:v>7.4999999999999997E-2</c:v>
                </c:pt>
                <c:pt idx="33573">
                  <c:v>7.4999999999999997E-2</c:v>
                </c:pt>
                <c:pt idx="33574">
                  <c:v>7.4999999999999997E-2</c:v>
                </c:pt>
                <c:pt idx="33575">
                  <c:v>7.3999999999999996E-2</c:v>
                </c:pt>
                <c:pt idx="33576">
                  <c:v>7.4999999999999997E-2</c:v>
                </c:pt>
                <c:pt idx="33577">
                  <c:v>7.4999999999999997E-2</c:v>
                </c:pt>
                <c:pt idx="33578">
                  <c:v>7.3999999999999996E-2</c:v>
                </c:pt>
                <c:pt idx="33579">
                  <c:v>7.3999999999999996E-2</c:v>
                </c:pt>
                <c:pt idx="33580">
                  <c:v>7.3999999999999996E-2</c:v>
                </c:pt>
                <c:pt idx="33581">
                  <c:v>7.3999999999999996E-2</c:v>
                </c:pt>
                <c:pt idx="33582">
                  <c:v>7.3999999999999996E-2</c:v>
                </c:pt>
                <c:pt idx="33583">
                  <c:v>7.3999999999999996E-2</c:v>
                </c:pt>
                <c:pt idx="33584">
                  <c:v>7.3999999999999996E-2</c:v>
                </c:pt>
                <c:pt idx="33585">
                  <c:v>7.3999999999999996E-2</c:v>
                </c:pt>
                <c:pt idx="33586">
                  <c:v>7.4999999999999997E-2</c:v>
                </c:pt>
                <c:pt idx="33587">
                  <c:v>7.3999999999999996E-2</c:v>
                </c:pt>
                <c:pt idx="33588">
                  <c:v>7.3999999999999996E-2</c:v>
                </c:pt>
                <c:pt idx="33589">
                  <c:v>7.2999999999999995E-2</c:v>
                </c:pt>
                <c:pt idx="33590">
                  <c:v>7.4999999999999997E-2</c:v>
                </c:pt>
                <c:pt idx="33591">
                  <c:v>7.2999999999999995E-2</c:v>
                </c:pt>
                <c:pt idx="33592">
                  <c:v>7.4999999999999997E-2</c:v>
                </c:pt>
                <c:pt idx="33593">
                  <c:v>7.4999999999999997E-2</c:v>
                </c:pt>
                <c:pt idx="33594">
                  <c:v>7.5999999999999998E-2</c:v>
                </c:pt>
                <c:pt idx="33595">
                  <c:v>7.5999999999999998E-2</c:v>
                </c:pt>
                <c:pt idx="33596">
                  <c:v>7.6999999999999999E-2</c:v>
                </c:pt>
                <c:pt idx="33597">
                  <c:v>7.5999999999999998E-2</c:v>
                </c:pt>
                <c:pt idx="33598">
                  <c:v>7.5999999999999998E-2</c:v>
                </c:pt>
                <c:pt idx="33599">
                  <c:v>7.5999999999999998E-2</c:v>
                </c:pt>
                <c:pt idx="33600">
                  <c:v>7.5999999999999998E-2</c:v>
                </c:pt>
                <c:pt idx="33601">
                  <c:v>7.6999999999999999E-2</c:v>
                </c:pt>
                <c:pt idx="33602">
                  <c:v>7.6999999999999999E-2</c:v>
                </c:pt>
                <c:pt idx="33603">
                  <c:v>7.6999999999999999E-2</c:v>
                </c:pt>
                <c:pt idx="33604">
                  <c:v>7.6999999999999999E-2</c:v>
                </c:pt>
                <c:pt idx="33605">
                  <c:v>7.8E-2</c:v>
                </c:pt>
                <c:pt idx="33606">
                  <c:v>7.8E-2</c:v>
                </c:pt>
                <c:pt idx="33607">
                  <c:v>7.6999999999999999E-2</c:v>
                </c:pt>
                <c:pt idx="33608">
                  <c:v>7.8E-2</c:v>
                </c:pt>
                <c:pt idx="33609">
                  <c:v>7.8E-2</c:v>
                </c:pt>
                <c:pt idx="33610">
                  <c:v>7.6999999999999999E-2</c:v>
                </c:pt>
                <c:pt idx="33611">
                  <c:v>7.6999999999999999E-2</c:v>
                </c:pt>
                <c:pt idx="33612">
                  <c:v>7.6999999999999999E-2</c:v>
                </c:pt>
                <c:pt idx="33613">
                  <c:v>7.6999999999999999E-2</c:v>
                </c:pt>
                <c:pt idx="33614">
                  <c:v>7.6999999999999999E-2</c:v>
                </c:pt>
                <c:pt idx="33615">
                  <c:v>7.8E-2</c:v>
                </c:pt>
                <c:pt idx="33616">
                  <c:v>7.6999999999999999E-2</c:v>
                </c:pt>
                <c:pt idx="33617">
                  <c:v>7.6999999999999999E-2</c:v>
                </c:pt>
                <c:pt idx="33618">
                  <c:v>7.8E-2</c:v>
                </c:pt>
                <c:pt idx="33619">
                  <c:v>7.6999999999999999E-2</c:v>
                </c:pt>
                <c:pt idx="33620">
                  <c:v>7.6999999999999999E-2</c:v>
                </c:pt>
                <c:pt idx="33621">
                  <c:v>7.6999999999999999E-2</c:v>
                </c:pt>
                <c:pt idx="33622">
                  <c:v>7.8E-2</c:v>
                </c:pt>
                <c:pt idx="33623">
                  <c:v>7.8E-2</c:v>
                </c:pt>
                <c:pt idx="33624">
                  <c:v>7.8E-2</c:v>
                </c:pt>
                <c:pt idx="33625">
                  <c:v>7.8E-2</c:v>
                </c:pt>
                <c:pt idx="33626">
                  <c:v>7.8E-2</c:v>
                </c:pt>
                <c:pt idx="33627">
                  <c:v>7.8E-2</c:v>
                </c:pt>
                <c:pt idx="33628">
                  <c:v>7.8E-2</c:v>
                </c:pt>
                <c:pt idx="33629">
                  <c:v>7.8E-2</c:v>
                </c:pt>
                <c:pt idx="33630">
                  <c:v>7.8E-2</c:v>
                </c:pt>
                <c:pt idx="33631">
                  <c:v>7.8E-2</c:v>
                </c:pt>
                <c:pt idx="33632">
                  <c:v>7.8E-2</c:v>
                </c:pt>
                <c:pt idx="33633">
                  <c:v>7.8E-2</c:v>
                </c:pt>
                <c:pt idx="33634">
                  <c:v>7.8E-2</c:v>
                </c:pt>
                <c:pt idx="33635">
                  <c:v>7.8E-2</c:v>
                </c:pt>
                <c:pt idx="33636">
                  <c:v>7.8E-2</c:v>
                </c:pt>
                <c:pt idx="33637">
                  <c:v>7.8E-2</c:v>
                </c:pt>
                <c:pt idx="33638">
                  <c:v>7.8E-2</c:v>
                </c:pt>
                <c:pt idx="33639">
                  <c:v>7.8E-2</c:v>
                </c:pt>
                <c:pt idx="33640">
                  <c:v>7.8E-2</c:v>
                </c:pt>
                <c:pt idx="33641">
                  <c:v>7.6999999999999999E-2</c:v>
                </c:pt>
                <c:pt idx="33642">
                  <c:v>7.8E-2</c:v>
                </c:pt>
                <c:pt idx="33643">
                  <c:v>7.6999999999999999E-2</c:v>
                </c:pt>
                <c:pt idx="33644">
                  <c:v>7.8E-2</c:v>
                </c:pt>
                <c:pt idx="33645">
                  <c:v>7.6999999999999999E-2</c:v>
                </c:pt>
                <c:pt idx="33646">
                  <c:v>7.6999999999999999E-2</c:v>
                </c:pt>
                <c:pt idx="33647">
                  <c:v>7.6999999999999999E-2</c:v>
                </c:pt>
                <c:pt idx="33648">
                  <c:v>7.6999999999999999E-2</c:v>
                </c:pt>
                <c:pt idx="33649">
                  <c:v>7.5999999999999998E-2</c:v>
                </c:pt>
                <c:pt idx="33650">
                  <c:v>7.6999999999999999E-2</c:v>
                </c:pt>
                <c:pt idx="33651">
                  <c:v>7.6999999999999999E-2</c:v>
                </c:pt>
                <c:pt idx="33652">
                  <c:v>7.5999999999999998E-2</c:v>
                </c:pt>
                <c:pt idx="33653">
                  <c:v>7.5999999999999998E-2</c:v>
                </c:pt>
                <c:pt idx="33654">
                  <c:v>7.5999999999999998E-2</c:v>
                </c:pt>
                <c:pt idx="33655">
                  <c:v>7.6999999999999999E-2</c:v>
                </c:pt>
                <c:pt idx="33656">
                  <c:v>7.5999999999999998E-2</c:v>
                </c:pt>
                <c:pt idx="33657">
                  <c:v>7.5999999999999998E-2</c:v>
                </c:pt>
                <c:pt idx="33658">
                  <c:v>7.5999999999999998E-2</c:v>
                </c:pt>
                <c:pt idx="33659">
                  <c:v>7.5999999999999998E-2</c:v>
                </c:pt>
                <c:pt idx="33660">
                  <c:v>7.5999999999999998E-2</c:v>
                </c:pt>
                <c:pt idx="33661">
                  <c:v>7.5999999999999998E-2</c:v>
                </c:pt>
                <c:pt idx="33662">
                  <c:v>7.4999999999999997E-2</c:v>
                </c:pt>
                <c:pt idx="33663">
                  <c:v>7.5999999999999998E-2</c:v>
                </c:pt>
                <c:pt idx="33664">
                  <c:v>7.5999999999999998E-2</c:v>
                </c:pt>
                <c:pt idx="33665">
                  <c:v>7.5999999999999998E-2</c:v>
                </c:pt>
                <c:pt idx="33666">
                  <c:v>7.5999999999999998E-2</c:v>
                </c:pt>
                <c:pt idx="33667">
                  <c:v>7.4999999999999997E-2</c:v>
                </c:pt>
                <c:pt idx="33668">
                  <c:v>7.5999999999999998E-2</c:v>
                </c:pt>
                <c:pt idx="33669">
                  <c:v>7.5999999999999998E-2</c:v>
                </c:pt>
                <c:pt idx="33670">
                  <c:v>7.5999999999999998E-2</c:v>
                </c:pt>
                <c:pt idx="33671">
                  <c:v>7.4999999999999997E-2</c:v>
                </c:pt>
                <c:pt idx="33672">
                  <c:v>7.4999999999999997E-2</c:v>
                </c:pt>
                <c:pt idx="33673">
                  <c:v>7.4999999999999997E-2</c:v>
                </c:pt>
                <c:pt idx="33674">
                  <c:v>7.4999999999999997E-2</c:v>
                </c:pt>
                <c:pt idx="33675">
                  <c:v>7.5999999999999998E-2</c:v>
                </c:pt>
                <c:pt idx="33676">
                  <c:v>7.4999999999999997E-2</c:v>
                </c:pt>
                <c:pt idx="33677">
                  <c:v>7.5999999999999998E-2</c:v>
                </c:pt>
                <c:pt idx="33678">
                  <c:v>7.4999999999999997E-2</c:v>
                </c:pt>
                <c:pt idx="33679">
                  <c:v>7.4999999999999997E-2</c:v>
                </c:pt>
                <c:pt idx="33680">
                  <c:v>7.5999999999999998E-2</c:v>
                </c:pt>
                <c:pt idx="33681">
                  <c:v>7.5999999999999998E-2</c:v>
                </c:pt>
                <c:pt idx="33682">
                  <c:v>7.5999999999999998E-2</c:v>
                </c:pt>
                <c:pt idx="33683">
                  <c:v>7.6999999999999999E-2</c:v>
                </c:pt>
                <c:pt idx="33684">
                  <c:v>7.5999999999999998E-2</c:v>
                </c:pt>
                <c:pt idx="33685">
                  <c:v>7.5999999999999998E-2</c:v>
                </c:pt>
                <c:pt idx="33686">
                  <c:v>7.5999999999999998E-2</c:v>
                </c:pt>
                <c:pt idx="33687">
                  <c:v>7.5999999999999998E-2</c:v>
                </c:pt>
                <c:pt idx="33688">
                  <c:v>7.5999999999999998E-2</c:v>
                </c:pt>
                <c:pt idx="33689">
                  <c:v>7.5999999999999998E-2</c:v>
                </c:pt>
                <c:pt idx="33690">
                  <c:v>7.5999999999999998E-2</c:v>
                </c:pt>
                <c:pt idx="33691">
                  <c:v>7.5999999999999998E-2</c:v>
                </c:pt>
                <c:pt idx="33692">
                  <c:v>7.5999999999999998E-2</c:v>
                </c:pt>
                <c:pt idx="33693">
                  <c:v>7.5999999999999998E-2</c:v>
                </c:pt>
                <c:pt idx="33694">
                  <c:v>7.5999999999999998E-2</c:v>
                </c:pt>
                <c:pt idx="33695">
                  <c:v>7.5999999999999998E-2</c:v>
                </c:pt>
                <c:pt idx="33696">
                  <c:v>7.4999999999999997E-2</c:v>
                </c:pt>
                <c:pt idx="33697">
                  <c:v>7.5999999999999998E-2</c:v>
                </c:pt>
                <c:pt idx="33698">
                  <c:v>7.4999999999999997E-2</c:v>
                </c:pt>
                <c:pt idx="33699">
                  <c:v>7.5999999999999998E-2</c:v>
                </c:pt>
                <c:pt idx="33700">
                  <c:v>7.4999999999999997E-2</c:v>
                </c:pt>
                <c:pt idx="33701">
                  <c:v>7.4999999999999997E-2</c:v>
                </c:pt>
                <c:pt idx="33702">
                  <c:v>7.4999999999999997E-2</c:v>
                </c:pt>
                <c:pt idx="33703">
                  <c:v>7.5999999999999998E-2</c:v>
                </c:pt>
                <c:pt idx="33704">
                  <c:v>7.4999999999999997E-2</c:v>
                </c:pt>
                <c:pt idx="33705">
                  <c:v>7.5999999999999998E-2</c:v>
                </c:pt>
                <c:pt idx="33706">
                  <c:v>7.4999999999999997E-2</c:v>
                </c:pt>
                <c:pt idx="33707">
                  <c:v>7.4999999999999997E-2</c:v>
                </c:pt>
                <c:pt idx="33708">
                  <c:v>7.4999999999999997E-2</c:v>
                </c:pt>
                <c:pt idx="33709">
                  <c:v>7.4999999999999997E-2</c:v>
                </c:pt>
                <c:pt idx="33710">
                  <c:v>7.3999999999999996E-2</c:v>
                </c:pt>
                <c:pt idx="33711">
                  <c:v>7.4999999999999997E-2</c:v>
                </c:pt>
                <c:pt idx="33712">
                  <c:v>7.4999999999999997E-2</c:v>
                </c:pt>
                <c:pt idx="33713">
                  <c:v>7.4999999999999997E-2</c:v>
                </c:pt>
                <c:pt idx="33714">
                  <c:v>7.4999999999999997E-2</c:v>
                </c:pt>
                <c:pt idx="33715">
                  <c:v>7.3999999999999996E-2</c:v>
                </c:pt>
                <c:pt idx="33716">
                  <c:v>7.3999999999999996E-2</c:v>
                </c:pt>
                <c:pt idx="33717">
                  <c:v>7.4999999999999997E-2</c:v>
                </c:pt>
                <c:pt idx="33718">
                  <c:v>7.2999999999999995E-2</c:v>
                </c:pt>
                <c:pt idx="33719">
                  <c:v>7.4999999999999997E-2</c:v>
                </c:pt>
                <c:pt idx="33720">
                  <c:v>7.2999999999999995E-2</c:v>
                </c:pt>
                <c:pt idx="33721">
                  <c:v>7.2999999999999995E-2</c:v>
                </c:pt>
                <c:pt idx="33722">
                  <c:v>7.3999999999999996E-2</c:v>
                </c:pt>
                <c:pt idx="33723">
                  <c:v>7.2999999999999995E-2</c:v>
                </c:pt>
                <c:pt idx="33724">
                  <c:v>7.2999999999999995E-2</c:v>
                </c:pt>
                <c:pt idx="33725">
                  <c:v>7.3999999999999996E-2</c:v>
                </c:pt>
                <c:pt idx="33726">
                  <c:v>7.3999999999999996E-2</c:v>
                </c:pt>
                <c:pt idx="33727">
                  <c:v>7.4999999999999997E-2</c:v>
                </c:pt>
                <c:pt idx="33728">
                  <c:v>7.4999999999999997E-2</c:v>
                </c:pt>
                <c:pt idx="33729">
                  <c:v>7.4999999999999997E-2</c:v>
                </c:pt>
                <c:pt idx="33730">
                  <c:v>7.5999999999999998E-2</c:v>
                </c:pt>
                <c:pt idx="33731">
                  <c:v>7.5999999999999998E-2</c:v>
                </c:pt>
                <c:pt idx="33732">
                  <c:v>7.5999999999999998E-2</c:v>
                </c:pt>
                <c:pt idx="33733">
                  <c:v>7.5999999999999998E-2</c:v>
                </c:pt>
                <c:pt idx="33734">
                  <c:v>7.5999999999999998E-2</c:v>
                </c:pt>
                <c:pt idx="33735">
                  <c:v>7.6999999999999999E-2</c:v>
                </c:pt>
                <c:pt idx="33736">
                  <c:v>7.5999999999999998E-2</c:v>
                </c:pt>
                <c:pt idx="33737">
                  <c:v>7.4999999999999997E-2</c:v>
                </c:pt>
                <c:pt idx="33738">
                  <c:v>7.4999999999999997E-2</c:v>
                </c:pt>
                <c:pt idx="33739">
                  <c:v>7.4999999999999997E-2</c:v>
                </c:pt>
                <c:pt idx="33740">
                  <c:v>7.5999999999999998E-2</c:v>
                </c:pt>
                <c:pt idx="33741">
                  <c:v>7.4999999999999997E-2</c:v>
                </c:pt>
                <c:pt idx="33742">
                  <c:v>7.4999999999999997E-2</c:v>
                </c:pt>
                <c:pt idx="33743">
                  <c:v>7.5999999999999998E-2</c:v>
                </c:pt>
                <c:pt idx="33744">
                  <c:v>7.4999999999999997E-2</c:v>
                </c:pt>
                <c:pt idx="33745">
                  <c:v>7.4999999999999997E-2</c:v>
                </c:pt>
                <c:pt idx="33746">
                  <c:v>7.4999999999999997E-2</c:v>
                </c:pt>
                <c:pt idx="33747">
                  <c:v>7.3999999999999996E-2</c:v>
                </c:pt>
                <c:pt idx="33748">
                  <c:v>7.4999999999999997E-2</c:v>
                </c:pt>
                <c:pt idx="33749">
                  <c:v>7.4999999999999997E-2</c:v>
                </c:pt>
                <c:pt idx="33750">
                  <c:v>7.3999999999999996E-2</c:v>
                </c:pt>
                <c:pt idx="33751">
                  <c:v>7.3999999999999996E-2</c:v>
                </c:pt>
                <c:pt idx="33752">
                  <c:v>7.3999999999999996E-2</c:v>
                </c:pt>
                <c:pt idx="33753">
                  <c:v>7.4999999999999997E-2</c:v>
                </c:pt>
                <c:pt idx="33754">
                  <c:v>7.3999999999999996E-2</c:v>
                </c:pt>
                <c:pt idx="33755">
                  <c:v>7.3999999999999996E-2</c:v>
                </c:pt>
                <c:pt idx="33756">
                  <c:v>7.2999999999999995E-2</c:v>
                </c:pt>
                <c:pt idx="33757">
                  <c:v>7.3999999999999996E-2</c:v>
                </c:pt>
                <c:pt idx="33758">
                  <c:v>7.3999999999999996E-2</c:v>
                </c:pt>
                <c:pt idx="33759">
                  <c:v>7.3999999999999996E-2</c:v>
                </c:pt>
                <c:pt idx="33760">
                  <c:v>7.2999999999999995E-2</c:v>
                </c:pt>
                <c:pt idx="33761">
                  <c:v>7.2999999999999995E-2</c:v>
                </c:pt>
                <c:pt idx="33762">
                  <c:v>7.3999999999999996E-2</c:v>
                </c:pt>
                <c:pt idx="33763">
                  <c:v>7.3999999999999996E-2</c:v>
                </c:pt>
                <c:pt idx="33764">
                  <c:v>7.2999999999999995E-2</c:v>
                </c:pt>
                <c:pt idx="33765">
                  <c:v>7.2999999999999995E-2</c:v>
                </c:pt>
                <c:pt idx="33766">
                  <c:v>7.2999999999999995E-2</c:v>
                </c:pt>
                <c:pt idx="33767">
                  <c:v>7.2999999999999995E-2</c:v>
                </c:pt>
                <c:pt idx="33768">
                  <c:v>7.2999999999999995E-2</c:v>
                </c:pt>
                <c:pt idx="33769">
                  <c:v>7.3999999999999996E-2</c:v>
                </c:pt>
                <c:pt idx="33770">
                  <c:v>7.2999999999999995E-2</c:v>
                </c:pt>
                <c:pt idx="33771">
                  <c:v>7.2999999999999995E-2</c:v>
                </c:pt>
                <c:pt idx="33772">
                  <c:v>7.3999999999999996E-2</c:v>
                </c:pt>
                <c:pt idx="33773">
                  <c:v>7.3999999999999996E-2</c:v>
                </c:pt>
                <c:pt idx="33774">
                  <c:v>7.4999999999999997E-2</c:v>
                </c:pt>
                <c:pt idx="33775">
                  <c:v>7.3999999999999996E-2</c:v>
                </c:pt>
                <c:pt idx="33776">
                  <c:v>7.5999999999999998E-2</c:v>
                </c:pt>
                <c:pt idx="33777">
                  <c:v>7.5999999999999998E-2</c:v>
                </c:pt>
                <c:pt idx="33778">
                  <c:v>7.5999999999999998E-2</c:v>
                </c:pt>
                <c:pt idx="33779">
                  <c:v>7.5999999999999998E-2</c:v>
                </c:pt>
                <c:pt idx="33780">
                  <c:v>7.4999999999999997E-2</c:v>
                </c:pt>
                <c:pt idx="33781">
                  <c:v>7.5999999999999998E-2</c:v>
                </c:pt>
                <c:pt idx="33782">
                  <c:v>7.5999999999999998E-2</c:v>
                </c:pt>
                <c:pt idx="33783">
                  <c:v>7.6999999999999999E-2</c:v>
                </c:pt>
                <c:pt idx="33784">
                  <c:v>7.6999999999999999E-2</c:v>
                </c:pt>
                <c:pt idx="33785">
                  <c:v>7.6999999999999999E-2</c:v>
                </c:pt>
                <c:pt idx="33786">
                  <c:v>7.8E-2</c:v>
                </c:pt>
                <c:pt idx="33787">
                  <c:v>7.6999999999999999E-2</c:v>
                </c:pt>
                <c:pt idx="33788">
                  <c:v>7.6999999999999999E-2</c:v>
                </c:pt>
                <c:pt idx="33789">
                  <c:v>7.8E-2</c:v>
                </c:pt>
                <c:pt idx="33790">
                  <c:v>7.6999999999999999E-2</c:v>
                </c:pt>
                <c:pt idx="33791">
                  <c:v>7.6999999999999999E-2</c:v>
                </c:pt>
                <c:pt idx="33792">
                  <c:v>7.6999999999999999E-2</c:v>
                </c:pt>
                <c:pt idx="33793">
                  <c:v>7.6999999999999999E-2</c:v>
                </c:pt>
                <c:pt idx="33794">
                  <c:v>7.6999999999999999E-2</c:v>
                </c:pt>
                <c:pt idx="33795">
                  <c:v>7.6999999999999999E-2</c:v>
                </c:pt>
                <c:pt idx="33796">
                  <c:v>7.8E-2</c:v>
                </c:pt>
                <c:pt idx="33797">
                  <c:v>7.6999999999999999E-2</c:v>
                </c:pt>
                <c:pt idx="33798">
                  <c:v>7.6999999999999999E-2</c:v>
                </c:pt>
                <c:pt idx="33799">
                  <c:v>7.6999999999999999E-2</c:v>
                </c:pt>
                <c:pt idx="33800">
                  <c:v>7.6999999999999999E-2</c:v>
                </c:pt>
                <c:pt idx="33801">
                  <c:v>7.6999999999999999E-2</c:v>
                </c:pt>
                <c:pt idx="33802">
                  <c:v>7.8E-2</c:v>
                </c:pt>
                <c:pt idx="33803">
                  <c:v>7.6999999999999999E-2</c:v>
                </c:pt>
                <c:pt idx="33804">
                  <c:v>7.6999999999999999E-2</c:v>
                </c:pt>
                <c:pt idx="33805">
                  <c:v>7.6999999999999999E-2</c:v>
                </c:pt>
                <c:pt idx="33806">
                  <c:v>7.8E-2</c:v>
                </c:pt>
                <c:pt idx="33807">
                  <c:v>7.8E-2</c:v>
                </c:pt>
                <c:pt idx="33808">
                  <c:v>7.8E-2</c:v>
                </c:pt>
                <c:pt idx="33809">
                  <c:v>7.8E-2</c:v>
                </c:pt>
                <c:pt idx="33810">
                  <c:v>7.9000000000000001E-2</c:v>
                </c:pt>
                <c:pt idx="33811">
                  <c:v>7.8E-2</c:v>
                </c:pt>
                <c:pt idx="33812">
                  <c:v>7.8E-2</c:v>
                </c:pt>
                <c:pt idx="33813">
                  <c:v>7.8E-2</c:v>
                </c:pt>
                <c:pt idx="33814">
                  <c:v>7.8E-2</c:v>
                </c:pt>
                <c:pt idx="33815">
                  <c:v>7.8E-2</c:v>
                </c:pt>
                <c:pt idx="33816">
                  <c:v>7.6999999999999999E-2</c:v>
                </c:pt>
                <c:pt idx="33817">
                  <c:v>7.6999999999999999E-2</c:v>
                </c:pt>
                <c:pt idx="33818">
                  <c:v>7.6999999999999999E-2</c:v>
                </c:pt>
                <c:pt idx="33819">
                  <c:v>7.6999999999999999E-2</c:v>
                </c:pt>
                <c:pt idx="33820">
                  <c:v>7.6999999999999999E-2</c:v>
                </c:pt>
                <c:pt idx="33821">
                  <c:v>7.6999999999999999E-2</c:v>
                </c:pt>
                <c:pt idx="33822">
                  <c:v>7.8E-2</c:v>
                </c:pt>
                <c:pt idx="33823">
                  <c:v>7.6999999999999999E-2</c:v>
                </c:pt>
                <c:pt idx="33824">
                  <c:v>7.8E-2</c:v>
                </c:pt>
                <c:pt idx="33825">
                  <c:v>7.8E-2</c:v>
                </c:pt>
                <c:pt idx="33826">
                  <c:v>7.8E-2</c:v>
                </c:pt>
                <c:pt idx="33827">
                  <c:v>7.8E-2</c:v>
                </c:pt>
                <c:pt idx="33828">
                  <c:v>7.8E-2</c:v>
                </c:pt>
                <c:pt idx="33829">
                  <c:v>7.8E-2</c:v>
                </c:pt>
                <c:pt idx="33830">
                  <c:v>7.6999999999999999E-2</c:v>
                </c:pt>
                <c:pt idx="33831">
                  <c:v>7.6999999999999999E-2</c:v>
                </c:pt>
                <c:pt idx="33832">
                  <c:v>7.6999999999999999E-2</c:v>
                </c:pt>
                <c:pt idx="33833">
                  <c:v>7.6999999999999999E-2</c:v>
                </c:pt>
                <c:pt idx="33834">
                  <c:v>7.6999999999999999E-2</c:v>
                </c:pt>
                <c:pt idx="33835">
                  <c:v>7.8E-2</c:v>
                </c:pt>
                <c:pt idx="33836">
                  <c:v>7.6999999999999999E-2</c:v>
                </c:pt>
                <c:pt idx="33837">
                  <c:v>7.6999999999999999E-2</c:v>
                </c:pt>
                <c:pt idx="33838">
                  <c:v>7.6999999999999999E-2</c:v>
                </c:pt>
                <c:pt idx="33839">
                  <c:v>7.6999999999999999E-2</c:v>
                </c:pt>
                <c:pt idx="33840">
                  <c:v>7.5999999999999998E-2</c:v>
                </c:pt>
                <c:pt idx="33841">
                  <c:v>7.6999999999999999E-2</c:v>
                </c:pt>
                <c:pt idx="33842">
                  <c:v>7.5999999999999998E-2</c:v>
                </c:pt>
                <c:pt idx="33843">
                  <c:v>7.5999999999999998E-2</c:v>
                </c:pt>
                <c:pt idx="33844">
                  <c:v>7.5999999999999998E-2</c:v>
                </c:pt>
                <c:pt idx="33845">
                  <c:v>7.5999999999999998E-2</c:v>
                </c:pt>
                <c:pt idx="33846">
                  <c:v>7.4999999999999997E-2</c:v>
                </c:pt>
                <c:pt idx="33847">
                  <c:v>7.5999999999999998E-2</c:v>
                </c:pt>
                <c:pt idx="33848">
                  <c:v>7.5999999999999998E-2</c:v>
                </c:pt>
                <c:pt idx="33849">
                  <c:v>7.6999999999999999E-2</c:v>
                </c:pt>
                <c:pt idx="33850">
                  <c:v>7.6999999999999999E-2</c:v>
                </c:pt>
                <c:pt idx="33851">
                  <c:v>7.6999999999999999E-2</c:v>
                </c:pt>
                <c:pt idx="33852">
                  <c:v>7.4999999999999997E-2</c:v>
                </c:pt>
                <c:pt idx="33853">
                  <c:v>7.5999999999999998E-2</c:v>
                </c:pt>
                <c:pt idx="33854">
                  <c:v>7.5999999999999998E-2</c:v>
                </c:pt>
                <c:pt idx="33855">
                  <c:v>7.5999999999999998E-2</c:v>
                </c:pt>
                <c:pt idx="33856">
                  <c:v>7.5999999999999998E-2</c:v>
                </c:pt>
                <c:pt idx="33857">
                  <c:v>7.6999999999999999E-2</c:v>
                </c:pt>
                <c:pt idx="33858">
                  <c:v>7.5999999999999998E-2</c:v>
                </c:pt>
                <c:pt idx="33859">
                  <c:v>7.5999999999999998E-2</c:v>
                </c:pt>
                <c:pt idx="33860">
                  <c:v>7.4999999999999997E-2</c:v>
                </c:pt>
                <c:pt idx="33861">
                  <c:v>7.5999999999999998E-2</c:v>
                </c:pt>
                <c:pt idx="33862">
                  <c:v>7.5999999999999998E-2</c:v>
                </c:pt>
                <c:pt idx="33863">
                  <c:v>7.5999999999999998E-2</c:v>
                </c:pt>
                <c:pt idx="33864">
                  <c:v>7.5999999999999998E-2</c:v>
                </c:pt>
                <c:pt idx="33865">
                  <c:v>7.5999999999999998E-2</c:v>
                </c:pt>
                <c:pt idx="33866">
                  <c:v>7.5999999999999998E-2</c:v>
                </c:pt>
                <c:pt idx="33867">
                  <c:v>7.4999999999999997E-2</c:v>
                </c:pt>
                <c:pt idx="33868">
                  <c:v>7.4999999999999997E-2</c:v>
                </c:pt>
                <c:pt idx="33869">
                  <c:v>7.4999999999999997E-2</c:v>
                </c:pt>
                <c:pt idx="33870">
                  <c:v>7.4999999999999997E-2</c:v>
                </c:pt>
                <c:pt idx="33871">
                  <c:v>7.5999999999999998E-2</c:v>
                </c:pt>
                <c:pt idx="33872">
                  <c:v>7.5999999999999998E-2</c:v>
                </c:pt>
                <c:pt idx="33873">
                  <c:v>7.5999999999999998E-2</c:v>
                </c:pt>
                <c:pt idx="33874">
                  <c:v>7.4999999999999997E-2</c:v>
                </c:pt>
                <c:pt idx="33875">
                  <c:v>7.4999999999999997E-2</c:v>
                </c:pt>
                <c:pt idx="33876">
                  <c:v>7.4999999999999997E-2</c:v>
                </c:pt>
                <c:pt idx="33877">
                  <c:v>7.4999999999999997E-2</c:v>
                </c:pt>
                <c:pt idx="33878">
                  <c:v>7.5999999999999998E-2</c:v>
                </c:pt>
                <c:pt idx="33879">
                  <c:v>7.4999999999999997E-2</c:v>
                </c:pt>
                <c:pt idx="33880">
                  <c:v>7.5999999999999998E-2</c:v>
                </c:pt>
                <c:pt idx="33881">
                  <c:v>7.4999999999999997E-2</c:v>
                </c:pt>
                <c:pt idx="33882">
                  <c:v>7.4999999999999997E-2</c:v>
                </c:pt>
                <c:pt idx="33883">
                  <c:v>7.3999999999999996E-2</c:v>
                </c:pt>
                <c:pt idx="33884">
                  <c:v>7.3999999999999996E-2</c:v>
                </c:pt>
                <c:pt idx="33885">
                  <c:v>7.5999999999999998E-2</c:v>
                </c:pt>
                <c:pt idx="33886">
                  <c:v>7.4999999999999997E-2</c:v>
                </c:pt>
                <c:pt idx="33887">
                  <c:v>7.4999999999999997E-2</c:v>
                </c:pt>
                <c:pt idx="33888">
                  <c:v>7.3999999999999996E-2</c:v>
                </c:pt>
                <c:pt idx="33889">
                  <c:v>7.3999999999999996E-2</c:v>
                </c:pt>
                <c:pt idx="33890">
                  <c:v>7.3999999999999996E-2</c:v>
                </c:pt>
                <c:pt idx="33891">
                  <c:v>7.3999999999999996E-2</c:v>
                </c:pt>
                <c:pt idx="33892">
                  <c:v>7.4999999999999997E-2</c:v>
                </c:pt>
                <c:pt idx="33893">
                  <c:v>7.4999999999999997E-2</c:v>
                </c:pt>
                <c:pt idx="33894">
                  <c:v>7.4999999999999997E-2</c:v>
                </c:pt>
                <c:pt idx="33895">
                  <c:v>7.4999999999999997E-2</c:v>
                </c:pt>
                <c:pt idx="33896">
                  <c:v>7.4999999999999997E-2</c:v>
                </c:pt>
                <c:pt idx="33897">
                  <c:v>7.4999999999999997E-2</c:v>
                </c:pt>
                <c:pt idx="33898">
                  <c:v>7.4999999999999997E-2</c:v>
                </c:pt>
                <c:pt idx="33899">
                  <c:v>7.4999999999999997E-2</c:v>
                </c:pt>
                <c:pt idx="33900">
                  <c:v>7.2999999999999995E-2</c:v>
                </c:pt>
                <c:pt idx="33901">
                  <c:v>7.3999999999999996E-2</c:v>
                </c:pt>
                <c:pt idx="33902">
                  <c:v>7.4999999999999997E-2</c:v>
                </c:pt>
                <c:pt idx="33903">
                  <c:v>7.2999999999999995E-2</c:v>
                </c:pt>
                <c:pt idx="33904">
                  <c:v>7.4999999999999997E-2</c:v>
                </c:pt>
                <c:pt idx="33905">
                  <c:v>7.3999999999999996E-2</c:v>
                </c:pt>
                <c:pt idx="33906">
                  <c:v>7.3999999999999996E-2</c:v>
                </c:pt>
                <c:pt idx="33907">
                  <c:v>7.2999999999999995E-2</c:v>
                </c:pt>
                <c:pt idx="33908">
                  <c:v>7.3999999999999996E-2</c:v>
                </c:pt>
                <c:pt idx="33909">
                  <c:v>7.2999999999999995E-2</c:v>
                </c:pt>
                <c:pt idx="33910">
                  <c:v>7.4999999999999997E-2</c:v>
                </c:pt>
                <c:pt idx="33911">
                  <c:v>7.4999999999999997E-2</c:v>
                </c:pt>
                <c:pt idx="33912">
                  <c:v>7.4999999999999997E-2</c:v>
                </c:pt>
                <c:pt idx="33913">
                  <c:v>7.4999999999999997E-2</c:v>
                </c:pt>
                <c:pt idx="33914">
                  <c:v>7.4999999999999997E-2</c:v>
                </c:pt>
                <c:pt idx="33915">
                  <c:v>7.4999999999999997E-2</c:v>
                </c:pt>
                <c:pt idx="33916">
                  <c:v>7.3999999999999996E-2</c:v>
                </c:pt>
                <c:pt idx="33917">
                  <c:v>7.4999999999999997E-2</c:v>
                </c:pt>
                <c:pt idx="33918">
                  <c:v>7.4999999999999997E-2</c:v>
                </c:pt>
                <c:pt idx="33919">
                  <c:v>7.4999999999999997E-2</c:v>
                </c:pt>
                <c:pt idx="33920">
                  <c:v>7.4999999999999997E-2</c:v>
                </c:pt>
                <c:pt idx="33921">
                  <c:v>7.4999999999999997E-2</c:v>
                </c:pt>
                <c:pt idx="33922">
                  <c:v>7.6999999999999999E-2</c:v>
                </c:pt>
                <c:pt idx="33923">
                  <c:v>7.5999999999999998E-2</c:v>
                </c:pt>
                <c:pt idx="33924">
                  <c:v>7.6999999999999999E-2</c:v>
                </c:pt>
                <c:pt idx="33925">
                  <c:v>7.6999999999999999E-2</c:v>
                </c:pt>
                <c:pt idx="33926">
                  <c:v>7.5999999999999998E-2</c:v>
                </c:pt>
                <c:pt idx="33927">
                  <c:v>7.5999999999999998E-2</c:v>
                </c:pt>
                <c:pt idx="33928">
                  <c:v>7.6999999999999999E-2</c:v>
                </c:pt>
                <c:pt idx="33929">
                  <c:v>7.6999999999999999E-2</c:v>
                </c:pt>
                <c:pt idx="33930">
                  <c:v>7.6999999999999999E-2</c:v>
                </c:pt>
                <c:pt idx="33931">
                  <c:v>7.5999999999999998E-2</c:v>
                </c:pt>
                <c:pt idx="33932">
                  <c:v>7.6999999999999999E-2</c:v>
                </c:pt>
                <c:pt idx="33933">
                  <c:v>7.6999999999999999E-2</c:v>
                </c:pt>
                <c:pt idx="33934">
                  <c:v>7.8E-2</c:v>
                </c:pt>
                <c:pt idx="33935">
                  <c:v>7.8E-2</c:v>
                </c:pt>
                <c:pt idx="33936">
                  <c:v>7.6999999999999999E-2</c:v>
                </c:pt>
                <c:pt idx="33937">
                  <c:v>7.8E-2</c:v>
                </c:pt>
                <c:pt idx="33938">
                  <c:v>7.8E-2</c:v>
                </c:pt>
                <c:pt idx="33939">
                  <c:v>7.8E-2</c:v>
                </c:pt>
                <c:pt idx="33940">
                  <c:v>7.8E-2</c:v>
                </c:pt>
                <c:pt idx="33941">
                  <c:v>7.8E-2</c:v>
                </c:pt>
                <c:pt idx="33942">
                  <c:v>7.9000000000000001E-2</c:v>
                </c:pt>
                <c:pt idx="33943">
                  <c:v>7.8E-2</c:v>
                </c:pt>
                <c:pt idx="33944">
                  <c:v>7.8E-2</c:v>
                </c:pt>
                <c:pt idx="33945">
                  <c:v>7.9000000000000001E-2</c:v>
                </c:pt>
                <c:pt idx="33946">
                  <c:v>7.8E-2</c:v>
                </c:pt>
                <c:pt idx="33947">
                  <c:v>7.9000000000000001E-2</c:v>
                </c:pt>
                <c:pt idx="33948">
                  <c:v>7.9000000000000001E-2</c:v>
                </c:pt>
                <c:pt idx="33949">
                  <c:v>8.1000000000000003E-2</c:v>
                </c:pt>
                <c:pt idx="33950">
                  <c:v>8.1000000000000003E-2</c:v>
                </c:pt>
                <c:pt idx="33951">
                  <c:v>7.9000000000000001E-2</c:v>
                </c:pt>
                <c:pt idx="33952">
                  <c:v>7.9000000000000001E-2</c:v>
                </c:pt>
                <c:pt idx="33953">
                  <c:v>7.9000000000000001E-2</c:v>
                </c:pt>
                <c:pt idx="33954">
                  <c:v>7.9000000000000001E-2</c:v>
                </c:pt>
                <c:pt idx="33955">
                  <c:v>8.1000000000000003E-2</c:v>
                </c:pt>
                <c:pt idx="33956">
                  <c:v>7.9000000000000001E-2</c:v>
                </c:pt>
                <c:pt idx="33957">
                  <c:v>7.9000000000000001E-2</c:v>
                </c:pt>
                <c:pt idx="33958">
                  <c:v>7.9000000000000001E-2</c:v>
                </c:pt>
                <c:pt idx="33959">
                  <c:v>7.9000000000000001E-2</c:v>
                </c:pt>
                <c:pt idx="33960">
                  <c:v>7.9000000000000001E-2</c:v>
                </c:pt>
                <c:pt idx="33961">
                  <c:v>7.9000000000000001E-2</c:v>
                </c:pt>
                <c:pt idx="33962">
                  <c:v>8.1000000000000003E-2</c:v>
                </c:pt>
                <c:pt idx="33963">
                  <c:v>8.1000000000000003E-2</c:v>
                </c:pt>
                <c:pt idx="33964">
                  <c:v>8.1000000000000003E-2</c:v>
                </c:pt>
                <c:pt idx="33965">
                  <c:v>7.9000000000000001E-2</c:v>
                </c:pt>
                <c:pt idx="33966">
                  <c:v>8.1000000000000003E-2</c:v>
                </c:pt>
                <c:pt idx="33967">
                  <c:v>7.9000000000000001E-2</c:v>
                </c:pt>
                <c:pt idx="33968">
                  <c:v>7.9000000000000001E-2</c:v>
                </c:pt>
                <c:pt idx="33969">
                  <c:v>7.9000000000000001E-2</c:v>
                </c:pt>
                <c:pt idx="33970">
                  <c:v>8.1000000000000003E-2</c:v>
                </c:pt>
                <c:pt idx="33971">
                  <c:v>7.9000000000000001E-2</c:v>
                </c:pt>
                <c:pt idx="33972">
                  <c:v>7.9000000000000001E-2</c:v>
                </c:pt>
                <c:pt idx="33973">
                  <c:v>7.9000000000000001E-2</c:v>
                </c:pt>
                <c:pt idx="33974">
                  <c:v>7.9000000000000001E-2</c:v>
                </c:pt>
                <c:pt idx="33975">
                  <c:v>7.9000000000000001E-2</c:v>
                </c:pt>
                <c:pt idx="33976">
                  <c:v>7.9000000000000001E-2</c:v>
                </c:pt>
                <c:pt idx="33977">
                  <c:v>7.8E-2</c:v>
                </c:pt>
                <c:pt idx="33978">
                  <c:v>7.9000000000000001E-2</c:v>
                </c:pt>
                <c:pt idx="33979">
                  <c:v>7.8E-2</c:v>
                </c:pt>
                <c:pt idx="33980">
                  <c:v>7.8E-2</c:v>
                </c:pt>
                <c:pt idx="33981">
                  <c:v>7.9000000000000001E-2</c:v>
                </c:pt>
                <c:pt idx="33982">
                  <c:v>7.9000000000000001E-2</c:v>
                </c:pt>
                <c:pt idx="33983">
                  <c:v>7.8E-2</c:v>
                </c:pt>
                <c:pt idx="33984">
                  <c:v>7.8E-2</c:v>
                </c:pt>
                <c:pt idx="33985">
                  <c:v>7.9000000000000001E-2</c:v>
                </c:pt>
                <c:pt idx="33986">
                  <c:v>7.8E-2</c:v>
                </c:pt>
                <c:pt idx="33987">
                  <c:v>7.6999999999999999E-2</c:v>
                </c:pt>
                <c:pt idx="33988">
                  <c:v>7.8E-2</c:v>
                </c:pt>
                <c:pt idx="33989">
                  <c:v>7.8E-2</c:v>
                </c:pt>
                <c:pt idx="33990">
                  <c:v>7.8E-2</c:v>
                </c:pt>
                <c:pt idx="33991">
                  <c:v>7.8E-2</c:v>
                </c:pt>
                <c:pt idx="33992">
                  <c:v>7.8E-2</c:v>
                </c:pt>
                <c:pt idx="33993">
                  <c:v>7.8E-2</c:v>
                </c:pt>
                <c:pt idx="33994">
                  <c:v>7.8E-2</c:v>
                </c:pt>
                <c:pt idx="33995">
                  <c:v>7.8E-2</c:v>
                </c:pt>
                <c:pt idx="33996">
                  <c:v>7.8E-2</c:v>
                </c:pt>
                <c:pt idx="33997">
                  <c:v>7.8E-2</c:v>
                </c:pt>
                <c:pt idx="33998">
                  <c:v>7.6999999999999999E-2</c:v>
                </c:pt>
                <c:pt idx="33999">
                  <c:v>7.8E-2</c:v>
                </c:pt>
                <c:pt idx="34000">
                  <c:v>7.8E-2</c:v>
                </c:pt>
                <c:pt idx="34001">
                  <c:v>7.8E-2</c:v>
                </c:pt>
                <c:pt idx="34002">
                  <c:v>7.6999999999999999E-2</c:v>
                </c:pt>
                <c:pt idx="34003">
                  <c:v>7.9000000000000001E-2</c:v>
                </c:pt>
                <c:pt idx="34004">
                  <c:v>7.6999999999999999E-2</c:v>
                </c:pt>
                <c:pt idx="34005">
                  <c:v>7.8E-2</c:v>
                </c:pt>
                <c:pt idx="34006">
                  <c:v>7.8E-2</c:v>
                </c:pt>
                <c:pt idx="34007">
                  <c:v>7.8E-2</c:v>
                </c:pt>
                <c:pt idx="34008">
                  <c:v>7.8E-2</c:v>
                </c:pt>
                <c:pt idx="34009">
                  <c:v>7.6999999999999999E-2</c:v>
                </c:pt>
                <c:pt idx="34010">
                  <c:v>7.8E-2</c:v>
                </c:pt>
                <c:pt idx="34011">
                  <c:v>7.6999999999999999E-2</c:v>
                </c:pt>
                <c:pt idx="34012">
                  <c:v>7.6999999999999999E-2</c:v>
                </c:pt>
                <c:pt idx="34013">
                  <c:v>7.6999999999999999E-2</c:v>
                </c:pt>
                <c:pt idx="34014">
                  <c:v>7.8E-2</c:v>
                </c:pt>
                <c:pt idx="34015">
                  <c:v>7.6999999999999999E-2</c:v>
                </c:pt>
                <c:pt idx="34016">
                  <c:v>7.6999999999999999E-2</c:v>
                </c:pt>
                <c:pt idx="34017">
                  <c:v>7.6999999999999999E-2</c:v>
                </c:pt>
                <c:pt idx="34018">
                  <c:v>7.6999999999999999E-2</c:v>
                </c:pt>
                <c:pt idx="34019">
                  <c:v>7.6999999999999999E-2</c:v>
                </c:pt>
                <c:pt idx="34020">
                  <c:v>7.6999999999999999E-2</c:v>
                </c:pt>
                <c:pt idx="34021">
                  <c:v>7.6999999999999999E-2</c:v>
                </c:pt>
                <c:pt idx="34022">
                  <c:v>7.6999999999999999E-2</c:v>
                </c:pt>
                <c:pt idx="34023">
                  <c:v>7.8E-2</c:v>
                </c:pt>
                <c:pt idx="34024">
                  <c:v>7.5999999999999998E-2</c:v>
                </c:pt>
                <c:pt idx="34025">
                  <c:v>7.6999999999999999E-2</c:v>
                </c:pt>
                <c:pt idx="34026">
                  <c:v>7.5999999999999998E-2</c:v>
                </c:pt>
                <c:pt idx="34027">
                  <c:v>7.6999999999999999E-2</c:v>
                </c:pt>
                <c:pt idx="34028">
                  <c:v>7.8E-2</c:v>
                </c:pt>
                <c:pt idx="34029">
                  <c:v>7.8E-2</c:v>
                </c:pt>
                <c:pt idx="34030">
                  <c:v>7.8E-2</c:v>
                </c:pt>
                <c:pt idx="34031">
                  <c:v>7.8E-2</c:v>
                </c:pt>
                <c:pt idx="34032">
                  <c:v>7.8E-2</c:v>
                </c:pt>
                <c:pt idx="34033">
                  <c:v>7.8E-2</c:v>
                </c:pt>
                <c:pt idx="34034">
                  <c:v>7.9000000000000001E-2</c:v>
                </c:pt>
                <c:pt idx="34035">
                  <c:v>7.9000000000000001E-2</c:v>
                </c:pt>
                <c:pt idx="34036">
                  <c:v>7.9000000000000001E-2</c:v>
                </c:pt>
                <c:pt idx="34037">
                  <c:v>7.9000000000000001E-2</c:v>
                </c:pt>
                <c:pt idx="34038">
                  <c:v>7.9000000000000001E-2</c:v>
                </c:pt>
                <c:pt idx="34039">
                  <c:v>7.9000000000000001E-2</c:v>
                </c:pt>
                <c:pt idx="34040">
                  <c:v>7.9000000000000001E-2</c:v>
                </c:pt>
                <c:pt idx="34041">
                  <c:v>8.1000000000000003E-2</c:v>
                </c:pt>
                <c:pt idx="34042">
                  <c:v>8.1000000000000003E-2</c:v>
                </c:pt>
                <c:pt idx="34043">
                  <c:v>8.1000000000000003E-2</c:v>
                </c:pt>
                <c:pt idx="34044">
                  <c:v>8.1000000000000003E-2</c:v>
                </c:pt>
                <c:pt idx="34045">
                  <c:v>8.1000000000000003E-2</c:v>
                </c:pt>
                <c:pt idx="34046">
                  <c:v>8.1000000000000003E-2</c:v>
                </c:pt>
                <c:pt idx="34047">
                  <c:v>8.1000000000000003E-2</c:v>
                </c:pt>
                <c:pt idx="34048">
                  <c:v>8.1000000000000003E-2</c:v>
                </c:pt>
                <c:pt idx="34049">
                  <c:v>8.1000000000000003E-2</c:v>
                </c:pt>
                <c:pt idx="34050">
                  <c:v>8.1000000000000003E-2</c:v>
                </c:pt>
                <c:pt idx="34051">
                  <c:v>8.1000000000000003E-2</c:v>
                </c:pt>
                <c:pt idx="34052">
                  <c:v>8.1000000000000003E-2</c:v>
                </c:pt>
                <c:pt idx="34053">
                  <c:v>8.2000000000000003E-2</c:v>
                </c:pt>
                <c:pt idx="34054">
                  <c:v>8.2000000000000003E-2</c:v>
                </c:pt>
                <c:pt idx="34055">
                  <c:v>8.1000000000000003E-2</c:v>
                </c:pt>
                <c:pt idx="34056">
                  <c:v>8.1000000000000003E-2</c:v>
                </c:pt>
                <c:pt idx="34057">
                  <c:v>8.1000000000000003E-2</c:v>
                </c:pt>
                <c:pt idx="34058">
                  <c:v>8.1000000000000003E-2</c:v>
                </c:pt>
                <c:pt idx="34059">
                  <c:v>8.1000000000000003E-2</c:v>
                </c:pt>
                <c:pt idx="34060">
                  <c:v>8.1000000000000003E-2</c:v>
                </c:pt>
                <c:pt idx="34061">
                  <c:v>8.1000000000000003E-2</c:v>
                </c:pt>
                <c:pt idx="34062">
                  <c:v>8.1000000000000003E-2</c:v>
                </c:pt>
                <c:pt idx="34063">
                  <c:v>8.1000000000000003E-2</c:v>
                </c:pt>
                <c:pt idx="34064">
                  <c:v>8.1000000000000003E-2</c:v>
                </c:pt>
                <c:pt idx="34065">
                  <c:v>8.1000000000000003E-2</c:v>
                </c:pt>
                <c:pt idx="34066">
                  <c:v>8.2000000000000003E-2</c:v>
                </c:pt>
                <c:pt idx="34067">
                  <c:v>8.1000000000000003E-2</c:v>
                </c:pt>
                <c:pt idx="34068">
                  <c:v>8.1000000000000003E-2</c:v>
                </c:pt>
                <c:pt idx="34069">
                  <c:v>8.2000000000000003E-2</c:v>
                </c:pt>
                <c:pt idx="34070">
                  <c:v>8.1000000000000003E-2</c:v>
                </c:pt>
                <c:pt idx="34071">
                  <c:v>8.1000000000000003E-2</c:v>
                </c:pt>
                <c:pt idx="34072">
                  <c:v>8.1000000000000003E-2</c:v>
                </c:pt>
                <c:pt idx="34073">
                  <c:v>8.1000000000000003E-2</c:v>
                </c:pt>
                <c:pt idx="34074">
                  <c:v>8.1000000000000003E-2</c:v>
                </c:pt>
                <c:pt idx="34075">
                  <c:v>8.1000000000000003E-2</c:v>
                </c:pt>
                <c:pt idx="34076">
                  <c:v>7.9000000000000001E-2</c:v>
                </c:pt>
                <c:pt idx="34077">
                  <c:v>7.9000000000000001E-2</c:v>
                </c:pt>
                <c:pt idx="34078">
                  <c:v>7.9000000000000001E-2</c:v>
                </c:pt>
                <c:pt idx="34079">
                  <c:v>7.9000000000000001E-2</c:v>
                </c:pt>
                <c:pt idx="34080">
                  <c:v>7.9000000000000001E-2</c:v>
                </c:pt>
                <c:pt idx="34081">
                  <c:v>7.9000000000000001E-2</c:v>
                </c:pt>
                <c:pt idx="34082">
                  <c:v>7.9000000000000001E-2</c:v>
                </c:pt>
                <c:pt idx="34083">
                  <c:v>7.9000000000000001E-2</c:v>
                </c:pt>
                <c:pt idx="34084">
                  <c:v>7.9000000000000001E-2</c:v>
                </c:pt>
                <c:pt idx="34085">
                  <c:v>7.9000000000000001E-2</c:v>
                </c:pt>
                <c:pt idx="34086">
                  <c:v>7.9000000000000001E-2</c:v>
                </c:pt>
                <c:pt idx="34087">
                  <c:v>7.9000000000000001E-2</c:v>
                </c:pt>
                <c:pt idx="34088">
                  <c:v>7.9000000000000001E-2</c:v>
                </c:pt>
                <c:pt idx="34089">
                  <c:v>7.8E-2</c:v>
                </c:pt>
                <c:pt idx="34090">
                  <c:v>7.9000000000000001E-2</c:v>
                </c:pt>
                <c:pt idx="34091">
                  <c:v>7.8E-2</c:v>
                </c:pt>
                <c:pt idx="34092">
                  <c:v>7.6999999999999999E-2</c:v>
                </c:pt>
                <c:pt idx="34093">
                  <c:v>7.8E-2</c:v>
                </c:pt>
                <c:pt idx="34094">
                  <c:v>7.8E-2</c:v>
                </c:pt>
                <c:pt idx="34095">
                  <c:v>7.8E-2</c:v>
                </c:pt>
                <c:pt idx="34096">
                  <c:v>7.8E-2</c:v>
                </c:pt>
                <c:pt idx="34097">
                  <c:v>7.8E-2</c:v>
                </c:pt>
                <c:pt idx="34098">
                  <c:v>7.8E-2</c:v>
                </c:pt>
                <c:pt idx="34099">
                  <c:v>7.6999999999999999E-2</c:v>
                </c:pt>
                <c:pt idx="34100">
                  <c:v>7.6999999999999999E-2</c:v>
                </c:pt>
                <c:pt idx="34101">
                  <c:v>7.6999999999999999E-2</c:v>
                </c:pt>
                <c:pt idx="34102">
                  <c:v>7.6999999999999999E-2</c:v>
                </c:pt>
                <c:pt idx="34103">
                  <c:v>7.8E-2</c:v>
                </c:pt>
                <c:pt idx="34104">
                  <c:v>7.8E-2</c:v>
                </c:pt>
                <c:pt idx="34105">
                  <c:v>7.8E-2</c:v>
                </c:pt>
                <c:pt idx="34106">
                  <c:v>7.6999999999999999E-2</c:v>
                </c:pt>
                <c:pt idx="34107">
                  <c:v>7.8E-2</c:v>
                </c:pt>
                <c:pt idx="34108">
                  <c:v>7.6999999999999999E-2</c:v>
                </c:pt>
                <c:pt idx="34109">
                  <c:v>7.6999999999999999E-2</c:v>
                </c:pt>
                <c:pt idx="34110">
                  <c:v>7.8E-2</c:v>
                </c:pt>
                <c:pt idx="34111">
                  <c:v>7.6999999999999999E-2</c:v>
                </c:pt>
                <c:pt idx="34112">
                  <c:v>7.6999999999999999E-2</c:v>
                </c:pt>
                <c:pt idx="34113">
                  <c:v>7.6999999999999999E-2</c:v>
                </c:pt>
                <c:pt idx="34114">
                  <c:v>7.8E-2</c:v>
                </c:pt>
                <c:pt idx="34115">
                  <c:v>7.6999999999999999E-2</c:v>
                </c:pt>
                <c:pt idx="34116">
                  <c:v>7.8E-2</c:v>
                </c:pt>
                <c:pt idx="34117">
                  <c:v>7.8E-2</c:v>
                </c:pt>
                <c:pt idx="34118">
                  <c:v>7.8E-2</c:v>
                </c:pt>
                <c:pt idx="34119">
                  <c:v>7.8E-2</c:v>
                </c:pt>
                <c:pt idx="34120">
                  <c:v>7.8E-2</c:v>
                </c:pt>
                <c:pt idx="34121">
                  <c:v>7.8E-2</c:v>
                </c:pt>
                <c:pt idx="34122">
                  <c:v>7.9000000000000001E-2</c:v>
                </c:pt>
                <c:pt idx="34123">
                  <c:v>7.8E-2</c:v>
                </c:pt>
                <c:pt idx="34124">
                  <c:v>7.8E-2</c:v>
                </c:pt>
                <c:pt idx="34125">
                  <c:v>7.9000000000000001E-2</c:v>
                </c:pt>
                <c:pt idx="34126">
                  <c:v>8.1000000000000003E-2</c:v>
                </c:pt>
                <c:pt idx="34127">
                  <c:v>7.9000000000000001E-2</c:v>
                </c:pt>
                <c:pt idx="34128">
                  <c:v>8.1000000000000003E-2</c:v>
                </c:pt>
                <c:pt idx="34129">
                  <c:v>7.9000000000000001E-2</c:v>
                </c:pt>
                <c:pt idx="34130">
                  <c:v>7.9000000000000001E-2</c:v>
                </c:pt>
                <c:pt idx="34131">
                  <c:v>7.9000000000000001E-2</c:v>
                </c:pt>
                <c:pt idx="34132">
                  <c:v>7.9000000000000001E-2</c:v>
                </c:pt>
                <c:pt idx="34133">
                  <c:v>7.9000000000000001E-2</c:v>
                </c:pt>
                <c:pt idx="34134">
                  <c:v>7.9000000000000001E-2</c:v>
                </c:pt>
                <c:pt idx="34135">
                  <c:v>7.9000000000000001E-2</c:v>
                </c:pt>
                <c:pt idx="34136">
                  <c:v>7.9000000000000001E-2</c:v>
                </c:pt>
                <c:pt idx="34137">
                  <c:v>7.9000000000000001E-2</c:v>
                </c:pt>
                <c:pt idx="34138">
                  <c:v>7.9000000000000001E-2</c:v>
                </c:pt>
                <c:pt idx="34139">
                  <c:v>7.9000000000000001E-2</c:v>
                </c:pt>
                <c:pt idx="34140">
                  <c:v>7.9000000000000001E-2</c:v>
                </c:pt>
                <c:pt idx="34141">
                  <c:v>7.9000000000000001E-2</c:v>
                </c:pt>
                <c:pt idx="34142">
                  <c:v>7.9000000000000001E-2</c:v>
                </c:pt>
                <c:pt idx="34143">
                  <c:v>8.1000000000000003E-2</c:v>
                </c:pt>
                <c:pt idx="34144">
                  <c:v>8.1000000000000003E-2</c:v>
                </c:pt>
                <c:pt idx="34145">
                  <c:v>7.9000000000000001E-2</c:v>
                </c:pt>
                <c:pt idx="34146">
                  <c:v>7.9000000000000001E-2</c:v>
                </c:pt>
                <c:pt idx="34147">
                  <c:v>7.9000000000000001E-2</c:v>
                </c:pt>
                <c:pt idx="34148">
                  <c:v>7.9000000000000001E-2</c:v>
                </c:pt>
                <c:pt idx="34149">
                  <c:v>7.9000000000000001E-2</c:v>
                </c:pt>
                <c:pt idx="34150">
                  <c:v>7.8E-2</c:v>
                </c:pt>
                <c:pt idx="34151">
                  <c:v>7.9000000000000001E-2</c:v>
                </c:pt>
                <c:pt idx="34152">
                  <c:v>7.8E-2</c:v>
                </c:pt>
                <c:pt idx="34153">
                  <c:v>7.8E-2</c:v>
                </c:pt>
                <c:pt idx="34154">
                  <c:v>7.9000000000000001E-2</c:v>
                </c:pt>
                <c:pt idx="34155">
                  <c:v>7.8E-2</c:v>
                </c:pt>
                <c:pt idx="34156">
                  <c:v>7.8E-2</c:v>
                </c:pt>
                <c:pt idx="34157">
                  <c:v>7.9000000000000001E-2</c:v>
                </c:pt>
                <c:pt idx="34158">
                  <c:v>7.8E-2</c:v>
                </c:pt>
                <c:pt idx="34159">
                  <c:v>7.6999999999999999E-2</c:v>
                </c:pt>
                <c:pt idx="34160">
                  <c:v>7.6999999999999999E-2</c:v>
                </c:pt>
                <c:pt idx="34161">
                  <c:v>7.6999999999999999E-2</c:v>
                </c:pt>
                <c:pt idx="34162">
                  <c:v>7.6999999999999999E-2</c:v>
                </c:pt>
                <c:pt idx="34163">
                  <c:v>7.6999999999999999E-2</c:v>
                </c:pt>
                <c:pt idx="34164">
                  <c:v>7.6999999999999999E-2</c:v>
                </c:pt>
                <c:pt idx="34165">
                  <c:v>7.6999999999999999E-2</c:v>
                </c:pt>
                <c:pt idx="34166">
                  <c:v>7.8E-2</c:v>
                </c:pt>
                <c:pt idx="34167">
                  <c:v>7.6999999999999999E-2</c:v>
                </c:pt>
                <c:pt idx="34168">
                  <c:v>7.8E-2</c:v>
                </c:pt>
                <c:pt idx="34169">
                  <c:v>7.8E-2</c:v>
                </c:pt>
                <c:pt idx="34170">
                  <c:v>7.6999999999999999E-2</c:v>
                </c:pt>
                <c:pt idx="34171">
                  <c:v>7.6999999999999999E-2</c:v>
                </c:pt>
                <c:pt idx="34172">
                  <c:v>7.6999999999999999E-2</c:v>
                </c:pt>
                <c:pt idx="34173">
                  <c:v>7.6999999999999999E-2</c:v>
                </c:pt>
                <c:pt idx="34174">
                  <c:v>7.6999999999999999E-2</c:v>
                </c:pt>
                <c:pt idx="34175">
                  <c:v>7.6999999999999999E-2</c:v>
                </c:pt>
                <c:pt idx="34176">
                  <c:v>7.8E-2</c:v>
                </c:pt>
                <c:pt idx="34177">
                  <c:v>7.6999999999999999E-2</c:v>
                </c:pt>
                <c:pt idx="34178">
                  <c:v>7.6999999999999999E-2</c:v>
                </c:pt>
                <c:pt idx="34179">
                  <c:v>7.6999999999999999E-2</c:v>
                </c:pt>
                <c:pt idx="34180">
                  <c:v>7.6999999999999999E-2</c:v>
                </c:pt>
                <c:pt idx="34181">
                  <c:v>7.6999999999999999E-2</c:v>
                </c:pt>
                <c:pt idx="34182">
                  <c:v>7.8E-2</c:v>
                </c:pt>
                <c:pt idx="34183">
                  <c:v>7.6999999999999999E-2</c:v>
                </c:pt>
                <c:pt idx="34184">
                  <c:v>7.6999999999999999E-2</c:v>
                </c:pt>
                <c:pt idx="34185">
                  <c:v>7.6999999999999999E-2</c:v>
                </c:pt>
                <c:pt idx="34186">
                  <c:v>7.5999999999999998E-2</c:v>
                </c:pt>
                <c:pt idx="34187">
                  <c:v>7.5999999999999998E-2</c:v>
                </c:pt>
                <c:pt idx="34188">
                  <c:v>7.6999999999999999E-2</c:v>
                </c:pt>
                <c:pt idx="34189">
                  <c:v>7.5999999999999998E-2</c:v>
                </c:pt>
                <c:pt idx="34190">
                  <c:v>7.5999999999999998E-2</c:v>
                </c:pt>
                <c:pt idx="34191">
                  <c:v>7.5999999999999998E-2</c:v>
                </c:pt>
                <c:pt idx="34192">
                  <c:v>7.5999999999999998E-2</c:v>
                </c:pt>
                <c:pt idx="34193">
                  <c:v>7.5999999999999998E-2</c:v>
                </c:pt>
                <c:pt idx="34194">
                  <c:v>7.5999999999999998E-2</c:v>
                </c:pt>
                <c:pt idx="34195">
                  <c:v>7.6999999999999999E-2</c:v>
                </c:pt>
                <c:pt idx="34196">
                  <c:v>7.4999999999999997E-2</c:v>
                </c:pt>
                <c:pt idx="34197">
                  <c:v>7.5999999999999998E-2</c:v>
                </c:pt>
                <c:pt idx="34198">
                  <c:v>7.5999999999999998E-2</c:v>
                </c:pt>
                <c:pt idx="34199">
                  <c:v>7.5999999999999998E-2</c:v>
                </c:pt>
                <c:pt idx="34200">
                  <c:v>7.4999999999999997E-2</c:v>
                </c:pt>
                <c:pt idx="34201">
                  <c:v>7.5999999999999998E-2</c:v>
                </c:pt>
                <c:pt idx="34202">
                  <c:v>7.3999999999999996E-2</c:v>
                </c:pt>
                <c:pt idx="34203">
                  <c:v>7.4999999999999997E-2</c:v>
                </c:pt>
                <c:pt idx="34204">
                  <c:v>7.5999999999999998E-2</c:v>
                </c:pt>
                <c:pt idx="34205">
                  <c:v>7.4999999999999997E-2</c:v>
                </c:pt>
                <c:pt idx="34206">
                  <c:v>7.5999999999999998E-2</c:v>
                </c:pt>
                <c:pt idx="34207">
                  <c:v>7.3999999999999996E-2</c:v>
                </c:pt>
                <c:pt idx="34208">
                  <c:v>7.3999999999999996E-2</c:v>
                </c:pt>
                <c:pt idx="34209">
                  <c:v>7.4999999999999997E-2</c:v>
                </c:pt>
                <c:pt idx="34210">
                  <c:v>7.4999999999999997E-2</c:v>
                </c:pt>
                <c:pt idx="34211">
                  <c:v>7.4999999999999997E-2</c:v>
                </c:pt>
                <c:pt idx="34212">
                  <c:v>7.4999999999999997E-2</c:v>
                </c:pt>
                <c:pt idx="34213">
                  <c:v>7.3999999999999996E-2</c:v>
                </c:pt>
                <c:pt idx="34214">
                  <c:v>7.4999999999999997E-2</c:v>
                </c:pt>
                <c:pt idx="34215">
                  <c:v>7.3999999999999996E-2</c:v>
                </c:pt>
                <c:pt idx="34216">
                  <c:v>7.4999999999999997E-2</c:v>
                </c:pt>
                <c:pt idx="34217">
                  <c:v>7.3999999999999996E-2</c:v>
                </c:pt>
                <c:pt idx="34218">
                  <c:v>7.4999999999999997E-2</c:v>
                </c:pt>
                <c:pt idx="34219">
                  <c:v>7.3999999999999996E-2</c:v>
                </c:pt>
                <c:pt idx="34220">
                  <c:v>7.5999999999999998E-2</c:v>
                </c:pt>
                <c:pt idx="34221">
                  <c:v>7.4999999999999997E-2</c:v>
                </c:pt>
                <c:pt idx="34222">
                  <c:v>7.5999999999999998E-2</c:v>
                </c:pt>
                <c:pt idx="34223">
                  <c:v>7.5999999999999998E-2</c:v>
                </c:pt>
                <c:pt idx="34224">
                  <c:v>7.5999999999999998E-2</c:v>
                </c:pt>
                <c:pt idx="34225">
                  <c:v>7.4999999999999997E-2</c:v>
                </c:pt>
                <c:pt idx="34226">
                  <c:v>7.5999999999999998E-2</c:v>
                </c:pt>
                <c:pt idx="34227">
                  <c:v>7.5999999999999998E-2</c:v>
                </c:pt>
                <c:pt idx="34228">
                  <c:v>7.5999999999999998E-2</c:v>
                </c:pt>
                <c:pt idx="34229">
                  <c:v>7.6999999999999999E-2</c:v>
                </c:pt>
                <c:pt idx="34230">
                  <c:v>7.5999999999999998E-2</c:v>
                </c:pt>
                <c:pt idx="34231">
                  <c:v>7.5999999999999998E-2</c:v>
                </c:pt>
                <c:pt idx="34232">
                  <c:v>7.6999999999999999E-2</c:v>
                </c:pt>
                <c:pt idx="34233">
                  <c:v>7.5999999999999998E-2</c:v>
                </c:pt>
                <c:pt idx="34234">
                  <c:v>7.5999999999999998E-2</c:v>
                </c:pt>
                <c:pt idx="34235">
                  <c:v>7.5999999999999998E-2</c:v>
                </c:pt>
                <c:pt idx="34236">
                  <c:v>7.6999999999999999E-2</c:v>
                </c:pt>
                <c:pt idx="34237">
                  <c:v>7.6999999999999999E-2</c:v>
                </c:pt>
                <c:pt idx="34238">
                  <c:v>7.6999999999999999E-2</c:v>
                </c:pt>
                <c:pt idx="34239">
                  <c:v>7.8E-2</c:v>
                </c:pt>
                <c:pt idx="34240">
                  <c:v>7.6999999999999999E-2</c:v>
                </c:pt>
                <c:pt idx="34241">
                  <c:v>7.6999999999999999E-2</c:v>
                </c:pt>
                <c:pt idx="34242">
                  <c:v>7.8E-2</c:v>
                </c:pt>
                <c:pt idx="34243">
                  <c:v>7.6999999999999999E-2</c:v>
                </c:pt>
                <c:pt idx="34244">
                  <c:v>7.6999999999999999E-2</c:v>
                </c:pt>
                <c:pt idx="34245">
                  <c:v>7.8E-2</c:v>
                </c:pt>
                <c:pt idx="34246">
                  <c:v>7.8E-2</c:v>
                </c:pt>
                <c:pt idx="34247">
                  <c:v>7.8E-2</c:v>
                </c:pt>
                <c:pt idx="34248">
                  <c:v>7.8E-2</c:v>
                </c:pt>
                <c:pt idx="34249">
                  <c:v>7.8E-2</c:v>
                </c:pt>
                <c:pt idx="34250">
                  <c:v>7.8E-2</c:v>
                </c:pt>
                <c:pt idx="34251">
                  <c:v>7.8E-2</c:v>
                </c:pt>
                <c:pt idx="34252">
                  <c:v>7.8E-2</c:v>
                </c:pt>
                <c:pt idx="34253">
                  <c:v>7.8E-2</c:v>
                </c:pt>
                <c:pt idx="34254">
                  <c:v>7.8E-2</c:v>
                </c:pt>
                <c:pt idx="34255">
                  <c:v>7.8E-2</c:v>
                </c:pt>
                <c:pt idx="34256">
                  <c:v>7.8E-2</c:v>
                </c:pt>
                <c:pt idx="34257">
                  <c:v>7.8E-2</c:v>
                </c:pt>
                <c:pt idx="34258">
                  <c:v>7.9000000000000001E-2</c:v>
                </c:pt>
                <c:pt idx="34259">
                  <c:v>7.8E-2</c:v>
                </c:pt>
                <c:pt idx="34260">
                  <c:v>7.8E-2</c:v>
                </c:pt>
                <c:pt idx="34261">
                  <c:v>7.8E-2</c:v>
                </c:pt>
                <c:pt idx="34262">
                  <c:v>7.8E-2</c:v>
                </c:pt>
                <c:pt idx="34263">
                  <c:v>7.8E-2</c:v>
                </c:pt>
                <c:pt idx="34264">
                  <c:v>7.8E-2</c:v>
                </c:pt>
                <c:pt idx="34265">
                  <c:v>7.8E-2</c:v>
                </c:pt>
                <c:pt idx="34266">
                  <c:v>7.8E-2</c:v>
                </c:pt>
                <c:pt idx="34267">
                  <c:v>7.8E-2</c:v>
                </c:pt>
                <c:pt idx="34268">
                  <c:v>7.9000000000000001E-2</c:v>
                </c:pt>
                <c:pt idx="34269">
                  <c:v>7.9000000000000001E-2</c:v>
                </c:pt>
                <c:pt idx="34270">
                  <c:v>7.8E-2</c:v>
                </c:pt>
                <c:pt idx="34271">
                  <c:v>7.8E-2</c:v>
                </c:pt>
                <c:pt idx="34272">
                  <c:v>7.8E-2</c:v>
                </c:pt>
                <c:pt idx="34273">
                  <c:v>7.9000000000000001E-2</c:v>
                </c:pt>
                <c:pt idx="34274">
                  <c:v>7.8E-2</c:v>
                </c:pt>
                <c:pt idx="34275">
                  <c:v>7.8E-2</c:v>
                </c:pt>
                <c:pt idx="34276">
                  <c:v>7.6999999999999999E-2</c:v>
                </c:pt>
                <c:pt idx="34277">
                  <c:v>7.6999999999999999E-2</c:v>
                </c:pt>
                <c:pt idx="34278">
                  <c:v>7.8E-2</c:v>
                </c:pt>
                <c:pt idx="34279">
                  <c:v>7.8E-2</c:v>
                </c:pt>
                <c:pt idx="34280">
                  <c:v>7.8E-2</c:v>
                </c:pt>
                <c:pt idx="34281">
                  <c:v>7.6999999999999999E-2</c:v>
                </c:pt>
                <c:pt idx="34282">
                  <c:v>7.8E-2</c:v>
                </c:pt>
                <c:pt idx="34283">
                  <c:v>7.6999999999999999E-2</c:v>
                </c:pt>
                <c:pt idx="34284">
                  <c:v>7.6999999999999999E-2</c:v>
                </c:pt>
                <c:pt idx="34285">
                  <c:v>7.6999999999999999E-2</c:v>
                </c:pt>
                <c:pt idx="34286">
                  <c:v>7.6999999999999999E-2</c:v>
                </c:pt>
                <c:pt idx="34287">
                  <c:v>7.6999999999999999E-2</c:v>
                </c:pt>
                <c:pt idx="34288">
                  <c:v>7.5999999999999998E-2</c:v>
                </c:pt>
                <c:pt idx="34289">
                  <c:v>7.5999999999999998E-2</c:v>
                </c:pt>
                <c:pt idx="34290">
                  <c:v>7.4999999999999997E-2</c:v>
                </c:pt>
                <c:pt idx="34291">
                  <c:v>7.5999999999999998E-2</c:v>
                </c:pt>
                <c:pt idx="34292">
                  <c:v>7.5999999999999998E-2</c:v>
                </c:pt>
                <c:pt idx="34293">
                  <c:v>7.5999999999999998E-2</c:v>
                </c:pt>
                <c:pt idx="34294">
                  <c:v>7.5999999999999998E-2</c:v>
                </c:pt>
                <c:pt idx="34295">
                  <c:v>7.5999999999999998E-2</c:v>
                </c:pt>
                <c:pt idx="34296">
                  <c:v>7.5999999999999998E-2</c:v>
                </c:pt>
                <c:pt idx="34297">
                  <c:v>7.4999999999999997E-2</c:v>
                </c:pt>
                <c:pt idx="34298">
                  <c:v>7.4999999999999997E-2</c:v>
                </c:pt>
                <c:pt idx="34299">
                  <c:v>7.4999999999999997E-2</c:v>
                </c:pt>
                <c:pt idx="34300">
                  <c:v>7.5999999999999998E-2</c:v>
                </c:pt>
                <c:pt idx="34301">
                  <c:v>7.5999999999999998E-2</c:v>
                </c:pt>
                <c:pt idx="34302">
                  <c:v>7.4999999999999997E-2</c:v>
                </c:pt>
                <c:pt idx="34303">
                  <c:v>7.5999999999999998E-2</c:v>
                </c:pt>
                <c:pt idx="34304">
                  <c:v>7.5999999999999998E-2</c:v>
                </c:pt>
                <c:pt idx="34305">
                  <c:v>7.5999999999999998E-2</c:v>
                </c:pt>
                <c:pt idx="34306">
                  <c:v>7.5999999999999998E-2</c:v>
                </c:pt>
                <c:pt idx="34307">
                  <c:v>7.4999999999999997E-2</c:v>
                </c:pt>
                <c:pt idx="34308">
                  <c:v>7.4999999999999997E-2</c:v>
                </c:pt>
                <c:pt idx="34309">
                  <c:v>7.3999999999999996E-2</c:v>
                </c:pt>
                <c:pt idx="34310">
                  <c:v>7.4999999999999997E-2</c:v>
                </c:pt>
                <c:pt idx="34311">
                  <c:v>7.5999999999999998E-2</c:v>
                </c:pt>
                <c:pt idx="34312">
                  <c:v>7.4999999999999997E-2</c:v>
                </c:pt>
                <c:pt idx="34313">
                  <c:v>7.4999999999999997E-2</c:v>
                </c:pt>
                <c:pt idx="34314">
                  <c:v>7.4999999999999997E-2</c:v>
                </c:pt>
                <c:pt idx="34315">
                  <c:v>7.4999999999999997E-2</c:v>
                </c:pt>
                <c:pt idx="34316">
                  <c:v>7.4999999999999997E-2</c:v>
                </c:pt>
                <c:pt idx="34317">
                  <c:v>7.5999999999999998E-2</c:v>
                </c:pt>
                <c:pt idx="34318">
                  <c:v>7.4999999999999997E-2</c:v>
                </c:pt>
                <c:pt idx="34319">
                  <c:v>7.4999999999999997E-2</c:v>
                </c:pt>
                <c:pt idx="34320">
                  <c:v>7.4999999999999997E-2</c:v>
                </c:pt>
                <c:pt idx="34321">
                  <c:v>7.4999999999999997E-2</c:v>
                </c:pt>
                <c:pt idx="34322">
                  <c:v>7.4999999999999997E-2</c:v>
                </c:pt>
                <c:pt idx="34323">
                  <c:v>7.3999999999999996E-2</c:v>
                </c:pt>
                <c:pt idx="34324">
                  <c:v>7.3999999999999996E-2</c:v>
                </c:pt>
                <c:pt idx="34325">
                  <c:v>7.4999999999999997E-2</c:v>
                </c:pt>
                <c:pt idx="34326">
                  <c:v>7.4999999999999997E-2</c:v>
                </c:pt>
                <c:pt idx="34327">
                  <c:v>7.4999999999999997E-2</c:v>
                </c:pt>
                <c:pt idx="34328">
                  <c:v>7.4999999999999997E-2</c:v>
                </c:pt>
                <c:pt idx="34329">
                  <c:v>7.3999999999999996E-2</c:v>
                </c:pt>
                <c:pt idx="34330">
                  <c:v>7.5999999999999998E-2</c:v>
                </c:pt>
                <c:pt idx="34331">
                  <c:v>7.3999999999999996E-2</c:v>
                </c:pt>
                <c:pt idx="34332">
                  <c:v>7.3999999999999996E-2</c:v>
                </c:pt>
                <c:pt idx="34333">
                  <c:v>7.3999999999999996E-2</c:v>
                </c:pt>
                <c:pt idx="34334">
                  <c:v>7.4999999999999997E-2</c:v>
                </c:pt>
                <c:pt idx="34335">
                  <c:v>7.3999999999999996E-2</c:v>
                </c:pt>
                <c:pt idx="34336">
                  <c:v>7.2999999999999995E-2</c:v>
                </c:pt>
                <c:pt idx="34337">
                  <c:v>7.3999999999999996E-2</c:v>
                </c:pt>
                <c:pt idx="34338">
                  <c:v>7.3999999999999996E-2</c:v>
                </c:pt>
                <c:pt idx="34339">
                  <c:v>7.3999999999999996E-2</c:v>
                </c:pt>
                <c:pt idx="34340">
                  <c:v>7.4999999999999997E-2</c:v>
                </c:pt>
                <c:pt idx="34341">
                  <c:v>7.3999999999999996E-2</c:v>
                </c:pt>
                <c:pt idx="34342">
                  <c:v>7.3999999999999996E-2</c:v>
                </c:pt>
                <c:pt idx="34343">
                  <c:v>7.3999999999999996E-2</c:v>
                </c:pt>
                <c:pt idx="34344">
                  <c:v>7.2999999999999995E-2</c:v>
                </c:pt>
                <c:pt idx="34345">
                  <c:v>7.2999999999999995E-2</c:v>
                </c:pt>
                <c:pt idx="34346">
                  <c:v>7.4999999999999997E-2</c:v>
                </c:pt>
                <c:pt idx="34347">
                  <c:v>7.3999999999999996E-2</c:v>
                </c:pt>
                <c:pt idx="34348">
                  <c:v>7.4999999999999997E-2</c:v>
                </c:pt>
                <c:pt idx="34349">
                  <c:v>7.5999999999999998E-2</c:v>
                </c:pt>
                <c:pt idx="34350">
                  <c:v>7.4999999999999997E-2</c:v>
                </c:pt>
                <c:pt idx="34351">
                  <c:v>7.5999999999999998E-2</c:v>
                </c:pt>
                <c:pt idx="34352">
                  <c:v>7.4999999999999997E-2</c:v>
                </c:pt>
                <c:pt idx="34353">
                  <c:v>7.5999999999999998E-2</c:v>
                </c:pt>
                <c:pt idx="34354">
                  <c:v>7.5999999999999998E-2</c:v>
                </c:pt>
                <c:pt idx="34355">
                  <c:v>7.6999999999999999E-2</c:v>
                </c:pt>
                <c:pt idx="34356">
                  <c:v>7.6999999999999999E-2</c:v>
                </c:pt>
                <c:pt idx="34357">
                  <c:v>7.6999999999999999E-2</c:v>
                </c:pt>
                <c:pt idx="34358">
                  <c:v>7.8E-2</c:v>
                </c:pt>
                <c:pt idx="34359">
                  <c:v>7.6999999999999999E-2</c:v>
                </c:pt>
                <c:pt idx="34360">
                  <c:v>7.5999999999999998E-2</c:v>
                </c:pt>
                <c:pt idx="34361">
                  <c:v>7.6999999999999999E-2</c:v>
                </c:pt>
                <c:pt idx="34362">
                  <c:v>7.6999999999999999E-2</c:v>
                </c:pt>
                <c:pt idx="34363">
                  <c:v>7.6999999999999999E-2</c:v>
                </c:pt>
                <c:pt idx="34364">
                  <c:v>7.5999999999999998E-2</c:v>
                </c:pt>
                <c:pt idx="34365">
                  <c:v>7.6999999999999999E-2</c:v>
                </c:pt>
                <c:pt idx="34366">
                  <c:v>7.5999999999999998E-2</c:v>
                </c:pt>
                <c:pt idx="34367">
                  <c:v>7.5999999999999998E-2</c:v>
                </c:pt>
                <c:pt idx="34368">
                  <c:v>7.6999999999999999E-2</c:v>
                </c:pt>
                <c:pt idx="34369">
                  <c:v>7.5999999999999998E-2</c:v>
                </c:pt>
                <c:pt idx="34370">
                  <c:v>7.5999999999999998E-2</c:v>
                </c:pt>
                <c:pt idx="34371">
                  <c:v>7.4999999999999997E-2</c:v>
                </c:pt>
                <c:pt idx="34372">
                  <c:v>7.5999999999999998E-2</c:v>
                </c:pt>
                <c:pt idx="34373">
                  <c:v>7.5999999999999998E-2</c:v>
                </c:pt>
                <c:pt idx="34374">
                  <c:v>7.4999999999999997E-2</c:v>
                </c:pt>
                <c:pt idx="34375">
                  <c:v>7.4999999999999997E-2</c:v>
                </c:pt>
                <c:pt idx="34376">
                  <c:v>7.5999999999999998E-2</c:v>
                </c:pt>
                <c:pt idx="34377">
                  <c:v>7.4999999999999997E-2</c:v>
                </c:pt>
                <c:pt idx="34378">
                  <c:v>7.4999999999999997E-2</c:v>
                </c:pt>
                <c:pt idx="34379">
                  <c:v>7.4999999999999997E-2</c:v>
                </c:pt>
                <c:pt idx="34380">
                  <c:v>7.4999999999999997E-2</c:v>
                </c:pt>
                <c:pt idx="34381">
                  <c:v>7.4999999999999997E-2</c:v>
                </c:pt>
                <c:pt idx="34382">
                  <c:v>7.4999999999999997E-2</c:v>
                </c:pt>
                <c:pt idx="34383">
                  <c:v>7.4999999999999997E-2</c:v>
                </c:pt>
                <c:pt idx="34384">
                  <c:v>7.4999999999999997E-2</c:v>
                </c:pt>
                <c:pt idx="34385">
                  <c:v>7.4999999999999997E-2</c:v>
                </c:pt>
                <c:pt idx="34386">
                  <c:v>7.3999999999999996E-2</c:v>
                </c:pt>
                <c:pt idx="34387">
                  <c:v>7.3999999999999996E-2</c:v>
                </c:pt>
                <c:pt idx="34388">
                  <c:v>7.4999999999999997E-2</c:v>
                </c:pt>
                <c:pt idx="34389">
                  <c:v>7.4999999999999997E-2</c:v>
                </c:pt>
                <c:pt idx="34390">
                  <c:v>7.3999999999999996E-2</c:v>
                </c:pt>
                <c:pt idx="34391">
                  <c:v>7.3999999999999996E-2</c:v>
                </c:pt>
                <c:pt idx="34392">
                  <c:v>7.3999999999999996E-2</c:v>
                </c:pt>
                <c:pt idx="34393">
                  <c:v>7.3999999999999996E-2</c:v>
                </c:pt>
                <c:pt idx="34394">
                  <c:v>7.3999999999999996E-2</c:v>
                </c:pt>
                <c:pt idx="34395">
                  <c:v>7.3999999999999996E-2</c:v>
                </c:pt>
                <c:pt idx="34396">
                  <c:v>7.3999999999999996E-2</c:v>
                </c:pt>
                <c:pt idx="34397">
                  <c:v>7.3999999999999996E-2</c:v>
                </c:pt>
                <c:pt idx="34398">
                  <c:v>7.2999999999999995E-2</c:v>
                </c:pt>
                <c:pt idx="34399">
                  <c:v>7.2999999999999995E-2</c:v>
                </c:pt>
                <c:pt idx="34400">
                  <c:v>7.3999999999999996E-2</c:v>
                </c:pt>
                <c:pt idx="34401">
                  <c:v>7.3999999999999996E-2</c:v>
                </c:pt>
                <c:pt idx="34402">
                  <c:v>7.3999999999999996E-2</c:v>
                </c:pt>
                <c:pt idx="34403">
                  <c:v>7.3999999999999996E-2</c:v>
                </c:pt>
                <c:pt idx="34404">
                  <c:v>7.3999999999999996E-2</c:v>
                </c:pt>
                <c:pt idx="34405">
                  <c:v>7.3999999999999996E-2</c:v>
                </c:pt>
                <c:pt idx="34406">
                  <c:v>7.2999999999999995E-2</c:v>
                </c:pt>
                <c:pt idx="34407">
                  <c:v>7.3999999999999996E-2</c:v>
                </c:pt>
                <c:pt idx="34408">
                  <c:v>7.3999999999999996E-2</c:v>
                </c:pt>
                <c:pt idx="34409">
                  <c:v>7.3999999999999996E-2</c:v>
                </c:pt>
                <c:pt idx="34410">
                  <c:v>7.3999999999999996E-2</c:v>
                </c:pt>
                <c:pt idx="34411">
                  <c:v>7.3999999999999996E-2</c:v>
                </c:pt>
                <c:pt idx="34412">
                  <c:v>7.4999999999999997E-2</c:v>
                </c:pt>
                <c:pt idx="34413">
                  <c:v>7.4999999999999997E-2</c:v>
                </c:pt>
                <c:pt idx="34414">
                  <c:v>7.3999999999999996E-2</c:v>
                </c:pt>
                <c:pt idx="34415">
                  <c:v>7.4999999999999997E-2</c:v>
                </c:pt>
                <c:pt idx="34416">
                  <c:v>7.4999999999999997E-2</c:v>
                </c:pt>
                <c:pt idx="34417">
                  <c:v>7.4999999999999997E-2</c:v>
                </c:pt>
                <c:pt idx="34418">
                  <c:v>7.5999999999999998E-2</c:v>
                </c:pt>
                <c:pt idx="34419">
                  <c:v>7.4999999999999997E-2</c:v>
                </c:pt>
                <c:pt idx="34420">
                  <c:v>7.5999999999999998E-2</c:v>
                </c:pt>
                <c:pt idx="34421">
                  <c:v>7.5999999999999998E-2</c:v>
                </c:pt>
                <c:pt idx="34422">
                  <c:v>7.5999999999999998E-2</c:v>
                </c:pt>
                <c:pt idx="34423">
                  <c:v>7.6999999999999999E-2</c:v>
                </c:pt>
                <c:pt idx="34424">
                  <c:v>7.6999999999999999E-2</c:v>
                </c:pt>
                <c:pt idx="34425">
                  <c:v>7.6999999999999999E-2</c:v>
                </c:pt>
                <c:pt idx="34426">
                  <c:v>7.6999999999999999E-2</c:v>
                </c:pt>
                <c:pt idx="34427">
                  <c:v>7.8E-2</c:v>
                </c:pt>
                <c:pt idx="34428">
                  <c:v>7.6999999999999999E-2</c:v>
                </c:pt>
                <c:pt idx="34429">
                  <c:v>7.6999999999999999E-2</c:v>
                </c:pt>
                <c:pt idx="34430">
                  <c:v>7.5999999999999998E-2</c:v>
                </c:pt>
                <c:pt idx="34431">
                  <c:v>7.6999999999999999E-2</c:v>
                </c:pt>
                <c:pt idx="34432">
                  <c:v>7.8E-2</c:v>
                </c:pt>
                <c:pt idx="34433">
                  <c:v>7.6999999999999999E-2</c:v>
                </c:pt>
                <c:pt idx="34434">
                  <c:v>7.6999999999999999E-2</c:v>
                </c:pt>
                <c:pt idx="34435">
                  <c:v>7.8E-2</c:v>
                </c:pt>
                <c:pt idx="34436">
                  <c:v>7.8E-2</c:v>
                </c:pt>
                <c:pt idx="34437">
                  <c:v>7.6999999999999999E-2</c:v>
                </c:pt>
                <c:pt idx="34438">
                  <c:v>7.6999999999999999E-2</c:v>
                </c:pt>
                <c:pt idx="34439">
                  <c:v>7.6999999999999999E-2</c:v>
                </c:pt>
                <c:pt idx="34440">
                  <c:v>7.6999999999999999E-2</c:v>
                </c:pt>
                <c:pt idx="34441">
                  <c:v>7.6999999999999999E-2</c:v>
                </c:pt>
                <c:pt idx="34442">
                  <c:v>7.6999999999999999E-2</c:v>
                </c:pt>
                <c:pt idx="34443">
                  <c:v>7.6999999999999999E-2</c:v>
                </c:pt>
                <c:pt idx="34444">
                  <c:v>7.6999999999999999E-2</c:v>
                </c:pt>
                <c:pt idx="34445">
                  <c:v>7.5999999999999998E-2</c:v>
                </c:pt>
                <c:pt idx="34446">
                  <c:v>7.6999999999999999E-2</c:v>
                </c:pt>
                <c:pt idx="34447">
                  <c:v>7.5999999999999998E-2</c:v>
                </c:pt>
                <c:pt idx="34448">
                  <c:v>7.6999999999999999E-2</c:v>
                </c:pt>
                <c:pt idx="34449">
                  <c:v>7.8E-2</c:v>
                </c:pt>
                <c:pt idx="34450">
                  <c:v>7.6999999999999999E-2</c:v>
                </c:pt>
                <c:pt idx="34451">
                  <c:v>7.5999999999999998E-2</c:v>
                </c:pt>
                <c:pt idx="34452">
                  <c:v>7.8E-2</c:v>
                </c:pt>
                <c:pt idx="34453">
                  <c:v>7.6999999999999999E-2</c:v>
                </c:pt>
                <c:pt idx="34454">
                  <c:v>7.6999999999999999E-2</c:v>
                </c:pt>
                <c:pt idx="34455">
                  <c:v>7.6999999999999999E-2</c:v>
                </c:pt>
                <c:pt idx="34456">
                  <c:v>7.6999999999999999E-2</c:v>
                </c:pt>
                <c:pt idx="34457">
                  <c:v>7.6999999999999999E-2</c:v>
                </c:pt>
                <c:pt idx="34458">
                  <c:v>7.6999999999999999E-2</c:v>
                </c:pt>
                <c:pt idx="34459">
                  <c:v>7.8E-2</c:v>
                </c:pt>
                <c:pt idx="34460">
                  <c:v>7.6999999999999999E-2</c:v>
                </c:pt>
                <c:pt idx="34461">
                  <c:v>7.8E-2</c:v>
                </c:pt>
                <c:pt idx="34462">
                  <c:v>7.8E-2</c:v>
                </c:pt>
                <c:pt idx="34463">
                  <c:v>7.6999999999999999E-2</c:v>
                </c:pt>
                <c:pt idx="34464">
                  <c:v>7.6999999999999999E-2</c:v>
                </c:pt>
                <c:pt idx="34465">
                  <c:v>7.6999999999999999E-2</c:v>
                </c:pt>
                <c:pt idx="34466">
                  <c:v>7.6999999999999999E-2</c:v>
                </c:pt>
                <c:pt idx="34467">
                  <c:v>7.6999999999999999E-2</c:v>
                </c:pt>
                <c:pt idx="34468">
                  <c:v>7.6999999999999999E-2</c:v>
                </c:pt>
                <c:pt idx="34469">
                  <c:v>7.6999999999999999E-2</c:v>
                </c:pt>
                <c:pt idx="34470">
                  <c:v>7.6999999999999999E-2</c:v>
                </c:pt>
                <c:pt idx="34471">
                  <c:v>7.6999999999999999E-2</c:v>
                </c:pt>
                <c:pt idx="34472">
                  <c:v>7.6999999999999999E-2</c:v>
                </c:pt>
                <c:pt idx="34473">
                  <c:v>7.5999999999999998E-2</c:v>
                </c:pt>
                <c:pt idx="34474">
                  <c:v>7.6999999999999999E-2</c:v>
                </c:pt>
                <c:pt idx="34475">
                  <c:v>7.6999999999999999E-2</c:v>
                </c:pt>
                <c:pt idx="34476">
                  <c:v>7.6999999999999999E-2</c:v>
                </c:pt>
                <c:pt idx="34477">
                  <c:v>7.5999999999999998E-2</c:v>
                </c:pt>
                <c:pt idx="34478">
                  <c:v>7.4999999999999997E-2</c:v>
                </c:pt>
                <c:pt idx="34479">
                  <c:v>7.5999999999999998E-2</c:v>
                </c:pt>
                <c:pt idx="34480">
                  <c:v>7.5999999999999998E-2</c:v>
                </c:pt>
                <c:pt idx="34481">
                  <c:v>7.4999999999999997E-2</c:v>
                </c:pt>
                <c:pt idx="34482">
                  <c:v>7.5999999999999998E-2</c:v>
                </c:pt>
                <c:pt idx="34483">
                  <c:v>7.6999999999999999E-2</c:v>
                </c:pt>
                <c:pt idx="34484">
                  <c:v>7.4999999999999997E-2</c:v>
                </c:pt>
                <c:pt idx="34485">
                  <c:v>7.4999999999999997E-2</c:v>
                </c:pt>
                <c:pt idx="34486">
                  <c:v>7.5999999999999998E-2</c:v>
                </c:pt>
                <c:pt idx="34487">
                  <c:v>7.5999999999999998E-2</c:v>
                </c:pt>
                <c:pt idx="34488">
                  <c:v>7.5999999999999998E-2</c:v>
                </c:pt>
                <c:pt idx="34489">
                  <c:v>7.4999999999999997E-2</c:v>
                </c:pt>
                <c:pt idx="34490">
                  <c:v>7.4999999999999997E-2</c:v>
                </c:pt>
                <c:pt idx="34491">
                  <c:v>7.4999999999999997E-2</c:v>
                </c:pt>
                <c:pt idx="34492">
                  <c:v>7.4999999999999997E-2</c:v>
                </c:pt>
                <c:pt idx="34493">
                  <c:v>7.4999999999999997E-2</c:v>
                </c:pt>
                <c:pt idx="34494">
                  <c:v>7.4999999999999997E-2</c:v>
                </c:pt>
                <c:pt idx="34495">
                  <c:v>7.3999999999999996E-2</c:v>
                </c:pt>
                <c:pt idx="34496">
                  <c:v>7.4999999999999997E-2</c:v>
                </c:pt>
                <c:pt idx="34497">
                  <c:v>7.3999999999999996E-2</c:v>
                </c:pt>
                <c:pt idx="34498">
                  <c:v>7.4999999999999997E-2</c:v>
                </c:pt>
                <c:pt idx="34499">
                  <c:v>7.4999999999999997E-2</c:v>
                </c:pt>
                <c:pt idx="34500">
                  <c:v>7.4999999999999997E-2</c:v>
                </c:pt>
                <c:pt idx="34501">
                  <c:v>7.3999999999999996E-2</c:v>
                </c:pt>
                <c:pt idx="34502">
                  <c:v>7.3999999999999996E-2</c:v>
                </c:pt>
                <c:pt idx="34503">
                  <c:v>7.4999999999999997E-2</c:v>
                </c:pt>
                <c:pt idx="34504">
                  <c:v>7.3999999999999996E-2</c:v>
                </c:pt>
                <c:pt idx="34505">
                  <c:v>7.3999999999999996E-2</c:v>
                </c:pt>
                <c:pt idx="34506">
                  <c:v>7.4999999999999997E-2</c:v>
                </c:pt>
                <c:pt idx="34507">
                  <c:v>7.3999999999999996E-2</c:v>
                </c:pt>
                <c:pt idx="34508">
                  <c:v>7.3999999999999996E-2</c:v>
                </c:pt>
                <c:pt idx="34509">
                  <c:v>7.3999999999999996E-2</c:v>
                </c:pt>
                <c:pt idx="34510">
                  <c:v>7.3999999999999996E-2</c:v>
                </c:pt>
                <c:pt idx="34511">
                  <c:v>7.3999999999999996E-2</c:v>
                </c:pt>
                <c:pt idx="34512">
                  <c:v>7.3999999999999996E-2</c:v>
                </c:pt>
                <c:pt idx="34513">
                  <c:v>7.4999999999999997E-2</c:v>
                </c:pt>
                <c:pt idx="34514">
                  <c:v>7.3999999999999996E-2</c:v>
                </c:pt>
                <c:pt idx="34515">
                  <c:v>7.3999999999999996E-2</c:v>
                </c:pt>
                <c:pt idx="34516">
                  <c:v>7.4999999999999997E-2</c:v>
                </c:pt>
                <c:pt idx="34517">
                  <c:v>7.4999999999999997E-2</c:v>
                </c:pt>
                <c:pt idx="34518">
                  <c:v>7.4999999999999997E-2</c:v>
                </c:pt>
                <c:pt idx="34519">
                  <c:v>7.3999999999999996E-2</c:v>
                </c:pt>
                <c:pt idx="34520">
                  <c:v>7.3999999999999996E-2</c:v>
                </c:pt>
                <c:pt idx="34521">
                  <c:v>7.4999999999999997E-2</c:v>
                </c:pt>
                <c:pt idx="34522">
                  <c:v>7.4999999999999997E-2</c:v>
                </c:pt>
                <c:pt idx="34523">
                  <c:v>7.5999999999999998E-2</c:v>
                </c:pt>
                <c:pt idx="34524">
                  <c:v>7.5999999999999998E-2</c:v>
                </c:pt>
                <c:pt idx="34525">
                  <c:v>7.6999999999999999E-2</c:v>
                </c:pt>
                <c:pt idx="34526">
                  <c:v>7.5999999999999998E-2</c:v>
                </c:pt>
                <c:pt idx="34527">
                  <c:v>7.5999999999999998E-2</c:v>
                </c:pt>
                <c:pt idx="34528">
                  <c:v>7.6999999999999999E-2</c:v>
                </c:pt>
                <c:pt idx="34529">
                  <c:v>7.6999999999999999E-2</c:v>
                </c:pt>
                <c:pt idx="34530">
                  <c:v>7.6999999999999999E-2</c:v>
                </c:pt>
                <c:pt idx="34531">
                  <c:v>7.6999999999999999E-2</c:v>
                </c:pt>
                <c:pt idx="34532">
                  <c:v>7.6999999999999999E-2</c:v>
                </c:pt>
                <c:pt idx="34533">
                  <c:v>7.8E-2</c:v>
                </c:pt>
                <c:pt idx="34534">
                  <c:v>7.6999999999999999E-2</c:v>
                </c:pt>
                <c:pt idx="34535">
                  <c:v>7.6999999999999999E-2</c:v>
                </c:pt>
                <c:pt idx="34536">
                  <c:v>7.6999999999999999E-2</c:v>
                </c:pt>
                <c:pt idx="34537">
                  <c:v>7.8E-2</c:v>
                </c:pt>
                <c:pt idx="34538">
                  <c:v>7.9000000000000001E-2</c:v>
                </c:pt>
                <c:pt idx="34539">
                  <c:v>7.8E-2</c:v>
                </c:pt>
                <c:pt idx="34540">
                  <c:v>7.9000000000000001E-2</c:v>
                </c:pt>
                <c:pt idx="34541">
                  <c:v>7.8E-2</c:v>
                </c:pt>
                <c:pt idx="34542">
                  <c:v>7.8E-2</c:v>
                </c:pt>
                <c:pt idx="34543">
                  <c:v>7.8E-2</c:v>
                </c:pt>
                <c:pt idx="34544">
                  <c:v>7.6999999999999999E-2</c:v>
                </c:pt>
                <c:pt idx="34545">
                  <c:v>7.8E-2</c:v>
                </c:pt>
                <c:pt idx="34546">
                  <c:v>7.8E-2</c:v>
                </c:pt>
                <c:pt idx="34547">
                  <c:v>7.9000000000000001E-2</c:v>
                </c:pt>
                <c:pt idx="34548">
                  <c:v>7.6999999999999999E-2</c:v>
                </c:pt>
                <c:pt idx="34549">
                  <c:v>7.9000000000000001E-2</c:v>
                </c:pt>
                <c:pt idx="34550">
                  <c:v>7.8E-2</c:v>
                </c:pt>
                <c:pt idx="34551">
                  <c:v>7.8E-2</c:v>
                </c:pt>
                <c:pt idx="34552">
                  <c:v>7.9000000000000001E-2</c:v>
                </c:pt>
                <c:pt idx="34553">
                  <c:v>7.8E-2</c:v>
                </c:pt>
                <c:pt idx="34554">
                  <c:v>7.8E-2</c:v>
                </c:pt>
                <c:pt idx="34555">
                  <c:v>7.8E-2</c:v>
                </c:pt>
                <c:pt idx="34556">
                  <c:v>7.8E-2</c:v>
                </c:pt>
                <c:pt idx="34557">
                  <c:v>7.8E-2</c:v>
                </c:pt>
                <c:pt idx="34558">
                  <c:v>7.8E-2</c:v>
                </c:pt>
                <c:pt idx="34559">
                  <c:v>7.8E-2</c:v>
                </c:pt>
                <c:pt idx="34560">
                  <c:v>7.8E-2</c:v>
                </c:pt>
                <c:pt idx="34561">
                  <c:v>7.8E-2</c:v>
                </c:pt>
                <c:pt idx="34562">
                  <c:v>7.8E-2</c:v>
                </c:pt>
                <c:pt idx="34563">
                  <c:v>7.8E-2</c:v>
                </c:pt>
                <c:pt idx="34564">
                  <c:v>7.8E-2</c:v>
                </c:pt>
                <c:pt idx="34565">
                  <c:v>7.8E-2</c:v>
                </c:pt>
                <c:pt idx="34566">
                  <c:v>7.8E-2</c:v>
                </c:pt>
                <c:pt idx="34567">
                  <c:v>7.8E-2</c:v>
                </c:pt>
                <c:pt idx="34568">
                  <c:v>7.6999999999999999E-2</c:v>
                </c:pt>
                <c:pt idx="34569">
                  <c:v>7.6999999999999999E-2</c:v>
                </c:pt>
                <c:pt idx="34570">
                  <c:v>7.6999999999999999E-2</c:v>
                </c:pt>
                <c:pt idx="34571">
                  <c:v>7.6999999999999999E-2</c:v>
                </c:pt>
                <c:pt idx="34572">
                  <c:v>7.6999999999999999E-2</c:v>
                </c:pt>
                <c:pt idx="34573">
                  <c:v>7.6999999999999999E-2</c:v>
                </c:pt>
                <c:pt idx="34574">
                  <c:v>7.6999999999999999E-2</c:v>
                </c:pt>
                <c:pt idx="34575">
                  <c:v>7.6999999999999999E-2</c:v>
                </c:pt>
                <c:pt idx="34576">
                  <c:v>7.6999999999999999E-2</c:v>
                </c:pt>
                <c:pt idx="34577">
                  <c:v>7.5999999999999998E-2</c:v>
                </c:pt>
                <c:pt idx="34578">
                  <c:v>7.6999999999999999E-2</c:v>
                </c:pt>
                <c:pt idx="34579">
                  <c:v>7.5999999999999998E-2</c:v>
                </c:pt>
                <c:pt idx="34580">
                  <c:v>7.5999999999999998E-2</c:v>
                </c:pt>
                <c:pt idx="34581">
                  <c:v>7.5999999999999998E-2</c:v>
                </c:pt>
                <c:pt idx="34582">
                  <c:v>7.5999999999999998E-2</c:v>
                </c:pt>
                <c:pt idx="34583">
                  <c:v>7.6999999999999999E-2</c:v>
                </c:pt>
                <c:pt idx="34584">
                  <c:v>7.6999999999999999E-2</c:v>
                </c:pt>
                <c:pt idx="34585">
                  <c:v>7.5999999999999998E-2</c:v>
                </c:pt>
                <c:pt idx="34586">
                  <c:v>7.5999999999999998E-2</c:v>
                </c:pt>
                <c:pt idx="34587">
                  <c:v>7.5999999999999998E-2</c:v>
                </c:pt>
                <c:pt idx="34588">
                  <c:v>7.6999999999999999E-2</c:v>
                </c:pt>
                <c:pt idx="34589">
                  <c:v>7.5999999999999998E-2</c:v>
                </c:pt>
                <c:pt idx="34590">
                  <c:v>7.5999999999999998E-2</c:v>
                </c:pt>
                <c:pt idx="34591">
                  <c:v>7.5999999999999998E-2</c:v>
                </c:pt>
                <c:pt idx="34592">
                  <c:v>7.5999999999999998E-2</c:v>
                </c:pt>
                <c:pt idx="34593">
                  <c:v>7.5999999999999998E-2</c:v>
                </c:pt>
                <c:pt idx="34594">
                  <c:v>7.5999999999999998E-2</c:v>
                </c:pt>
                <c:pt idx="34595">
                  <c:v>7.5999999999999998E-2</c:v>
                </c:pt>
                <c:pt idx="34596">
                  <c:v>7.5999999999999998E-2</c:v>
                </c:pt>
                <c:pt idx="34597">
                  <c:v>7.5999999999999998E-2</c:v>
                </c:pt>
                <c:pt idx="34598">
                  <c:v>7.5999999999999998E-2</c:v>
                </c:pt>
                <c:pt idx="34599">
                  <c:v>7.6999999999999999E-2</c:v>
                </c:pt>
                <c:pt idx="34600">
                  <c:v>7.4999999999999997E-2</c:v>
                </c:pt>
                <c:pt idx="34601">
                  <c:v>7.5999999999999998E-2</c:v>
                </c:pt>
                <c:pt idx="34602">
                  <c:v>7.5999999999999998E-2</c:v>
                </c:pt>
                <c:pt idx="34603">
                  <c:v>7.5999999999999998E-2</c:v>
                </c:pt>
                <c:pt idx="34604">
                  <c:v>7.5999999999999998E-2</c:v>
                </c:pt>
                <c:pt idx="34605">
                  <c:v>7.5999999999999998E-2</c:v>
                </c:pt>
                <c:pt idx="34606">
                  <c:v>7.5999999999999998E-2</c:v>
                </c:pt>
                <c:pt idx="34607">
                  <c:v>7.5999999999999998E-2</c:v>
                </c:pt>
                <c:pt idx="34608">
                  <c:v>7.5999999999999998E-2</c:v>
                </c:pt>
                <c:pt idx="34609">
                  <c:v>7.4999999999999997E-2</c:v>
                </c:pt>
                <c:pt idx="34610">
                  <c:v>7.5999999999999998E-2</c:v>
                </c:pt>
                <c:pt idx="34611">
                  <c:v>7.4999999999999997E-2</c:v>
                </c:pt>
                <c:pt idx="34612">
                  <c:v>7.5999999999999998E-2</c:v>
                </c:pt>
                <c:pt idx="34613">
                  <c:v>7.4999999999999997E-2</c:v>
                </c:pt>
                <c:pt idx="34614">
                  <c:v>7.5999999999999998E-2</c:v>
                </c:pt>
                <c:pt idx="34615">
                  <c:v>7.5999999999999998E-2</c:v>
                </c:pt>
                <c:pt idx="34616">
                  <c:v>7.4999999999999997E-2</c:v>
                </c:pt>
                <c:pt idx="34617">
                  <c:v>7.4999999999999997E-2</c:v>
                </c:pt>
                <c:pt idx="34618">
                  <c:v>7.4999999999999997E-2</c:v>
                </c:pt>
                <c:pt idx="34619">
                  <c:v>7.4999999999999997E-2</c:v>
                </c:pt>
                <c:pt idx="34620">
                  <c:v>7.5999999999999998E-2</c:v>
                </c:pt>
                <c:pt idx="34621">
                  <c:v>7.4999999999999997E-2</c:v>
                </c:pt>
                <c:pt idx="34622">
                  <c:v>7.4999999999999997E-2</c:v>
                </c:pt>
                <c:pt idx="34623">
                  <c:v>7.4999999999999997E-2</c:v>
                </c:pt>
                <c:pt idx="34624">
                  <c:v>7.5999999999999998E-2</c:v>
                </c:pt>
                <c:pt idx="34625">
                  <c:v>7.6999999999999999E-2</c:v>
                </c:pt>
                <c:pt idx="34626">
                  <c:v>7.6999999999999999E-2</c:v>
                </c:pt>
                <c:pt idx="34627">
                  <c:v>7.6999999999999999E-2</c:v>
                </c:pt>
                <c:pt idx="34628">
                  <c:v>7.6999999999999999E-2</c:v>
                </c:pt>
                <c:pt idx="34629">
                  <c:v>7.8E-2</c:v>
                </c:pt>
                <c:pt idx="34630">
                  <c:v>7.8E-2</c:v>
                </c:pt>
                <c:pt idx="34631">
                  <c:v>7.9000000000000001E-2</c:v>
                </c:pt>
                <c:pt idx="34632">
                  <c:v>7.8E-2</c:v>
                </c:pt>
                <c:pt idx="34633">
                  <c:v>7.9000000000000001E-2</c:v>
                </c:pt>
                <c:pt idx="34634">
                  <c:v>7.8E-2</c:v>
                </c:pt>
                <c:pt idx="34635">
                  <c:v>7.8E-2</c:v>
                </c:pt>
                <c:pt idx="34636">
                  <c:v>7.9000000000000001E-2</c:v>
                </c:pt>
                <c:pt idx="34637">
                  <c:v>7.9000000000000001E-2</c:v>
                </c:pt>
                <c:pt idx="34638">
                  <c:v>7.9000000000000001E-2</c:v>
                </c:pt>
                <c:pt idx="34639">
                  <c:v>7.9000000000000001E-2</c:v>
                </c:pt>
                <c:pt idx="34640">
                  <c:v>7.9000000000000001E-2</c:v>
                </c:pt>
                <c:pt idx="34641">
                  <c:v>7.9000000000000001E-2</c:v>
                </c:pt>
                <c:pt idx="34642">
                  <c:v>7.9000000000000001E-2</c:v>
                </c:pt>
                <c:pt idx="34643">
                  <c:v>7.9000000000000001E-2</c:v>
                </c:pt>
                <c:pt idx="34644">
                  <c:v>7.9000000000000001E-2</c:v>
                </c:pt>
                <c:pt idx="34645">
                  <c:v>7.9000000000000001E-2</c:v>
                </c:pt>
                <c:pt idx="34646">
                  <c:v>7.9000000000000001E-2</c:v>
                </c:pt>
                <c:pt idx="34647">
                  <c:v>7.9000000000000001E-2</c:v>
                </c:pt>
                <c:pt idx="34648">
                  <c:v>7.9000000000000001E-2</c:v>
                </c:pt>
                <c:pt idx="34649">
                  <c:v>8.1000000000000003E-2</c:v>
                </c:pt>
                <c:pt idx="34650">
                  <c:v>7.9000000000000001E-2</c:v>
                </c:pt>
                <c:pt idx="34651">
                  <c:v>7.9000000000000001E-2</c:v>
                </c:pt>
                <c:pt idx="34652">
                  <c:v>8.1000000000000003E-2</c:v>
                </c:pt>
                <c:pt idx="34653">
                  <c:v>7.9000000000000001E-2</c:v>
                </c:pt>
                <c:pt idx="34654">
                  <c:v>7.9000000000000001E-2</c:v>
                </c:pt>
                <c:pt idx="34655">
                  <c:v>7.9000000000000001E-2</c:v>
                </c:pt>
                <c:pt idx="34656">
                  <c:v>7.9000000000000001E-2</c:v>
                </c:pt>
                <c:pt idx="34657">
                  <c:v>8.1000000000000003E-2</c:v>
                </c:pt>
                <c:pt idx="34658">
                  <c:v>7.9000000000000001E-2</c:v>
                </c:pt>
                <c:pt idx="34659">
                  <c:v>7.8E-2</c:v>
                </c:pt>
                <c:pt idx="34660">
                  <c:v>7.9000000000000001E-2</c:v>
                </c:pt>
                <c:pt idx="34661">
                  <c:v>8.1000000000000003E-2</c:v>
                </c:pt>
                <c:pt idx="34662">
                  <c:v>7.9000000000000001E-2</c:v>
                </c:pt>
                <c:pt idx="34663">
                  <c:v>7.9000000000000001E-2</c:v>
                </c:pt>
                <c:pt idx="34664">
                  <c:v>7.9000000000000001E-2</c:v>
                </c:pt>
                <c:pt idx="34665">
                  <c:v>7.9000000000000001E-2</c:v>
                </c:pt>
                <c:pt idx="34666">
                  <c:v>7.9000000000000001E-2</c:v>
                </c:pt>
                <c:pt idx="34667">
                  <c:v>7.9000000000000001E-2</c:v>
                </c:pt>
                <c:pt idx="34668">
                  <c:v>7.9000000000000001E-2</c:v>
                </c:pt>
                <c:pt idx="34669">
                  <c:v>7.9000000000000001E-2</c:v>
                </c:pt>
                <c:pt idx="34670">
                  <c:v>8.1000000000000003E-2</c:v>
                </c:pt>
                <c:pt idx="34671">
                  <c:v>7.9000000000000001E-2</c:v>
                </c:pt>
                <c:pt idx="34672">
                  <c:v>7.8E-2</c:v>
                </c:pt>
                <c:pt idx="34673">
                  <c:v>7.8E-2</c:v>
                </c:pt>
                <c:pt idx="34674">
                  <c:v>7.8E-2</c:v>
                </c:pt>
                <c:pt idx="34675">
                  <c:v>7.8E-2</c:v>
                </c:pt>
                <c:pt idx="34676">
                  <c:v>7.6999999999999999E-2</c:v>
                </c:pt>
                <c:pt idx="34677">
                  <c:v>7.6999999999999999E-2</c:v>
                </c:pt>
                <c:pt idx="34678">
                  <c:v>7.8E-2</c:v>
                </c:pt>
                <c:pt idx="34679">
                  <c:v>7.8E-2</c:v>
                </c:pt>
                <c:pt idx="34680">
                  <c:v>7.8E-2</c:v>
                </c:pt>
                <c:pt idx="34681">
                  <c:v>7.6999999999999999E-2</c:v>
                </c:pt>
                <c:pt idx="34682">
                  <c:v>7.8E-2</c:v>
                </c:pt>
                <c:pt idx="34683">
                  <c:v>7.8E-2</c:v>
                </c:pt>
                <c:pt idx="34684">
                  <c:v>7.6999999999999999E-2</c:v>
                </c:pt>
                <c:pt idx="34685">
                  <c:v>7.6999999999999999E-2</c:v>
                </c:pt>
                <c:pt idx="34686">
                  <c:v>7.8E-2</c:v>
                </c:pt>
                <c:pt idx="34687">
                  <c:v>7.6999999999999999E-2</c:v>
                </c:pt>
                <c:pt idx="34688">
                  <c:v>7.8E-2</c:v>
                </c:pt>
                <c:pt idx="34689">
                  <c:v>7.6999999999999999E-2</c:v>
                </c:pt>
                <c:pt idx="34690">
                  <c:v>7.8E-2</c:v>
                </c:pt>
                <c:pt idx="34691">
                  <c:v>7.6999999999999999E-2</c:v>
                </c:pt>
                <c:pt idx="34692">
                  <c:v>7.6999999999999999E-2</c:v>
                </c:pt>
                <c:pt idx="34693">
                  <c:v>7.6999999999999999E-2</c:v>
                </c:pt>
                <c:pt idx="34694">
                  <c:v>7.6999999999999999E-2</c:v>
                </c:pt>
                <c:pt idx="34695">
                  <c:v>7.8E-2</c:v>
                </c:pt>
                <c:pt idx="34696">
                  <c:v>7.8E-2</c:v>
                </c:pt>
                <c:pt idx="34697">
                  <c:v>7.6999999999999999E-2</c:v>
                </c:pt>
                <c:pt idx="34698">
                  <c:v>7.6999999999999999E-2</c:v>
                </c:pt>
                <c:pt idx="34699">
                  <c:v>7.6999999999999999E-2</c:v>
                </c:pt>
                <c:pt idx="34700">
                  <c:v>7.6999999999999999E-2</c:v>
                </c:pt>
                <c:pt idx="34701">
                  <c:v>7.6999999999999999E-2</c:v>
                </c:pt>
                <c:pt idx="34702">
                  <c:v>7.6999999999999999E-2</c:v>
                </c:pt>
                <c:pt idx="34703">
                  <c:v>7.6999999999999999E-2</c:v>
                </c:pt>
                <c:pt idx="34704">
                  <c:v>7.5999999999999998E-2</c:v>
                </c:pt>
                <c:pt idx="34705">
                  <c:v>7.6999999999999999E-2</c:v>
                </c:pt>
                <c:pt idx="34706">
                  <c:v>7.6999999999999999E-2</c:v>
                </c:pt>
                <c:pt idx="34707">
                  <c:v>7.6999999999999999E-2</c:v>
                </c:pt>
                <c:pt idx="34708">
                  <c:v>7.6999999999999999E-2</c:v>
                </c:pt>
                <c:pt idx="34709">
                  <c:v>7.6999999999999999E-2</c:v>
                </c:pt>
                <c:pt idx="34710">
                  <c:v>7.5999999999999998E-2</c:v>
                </c:pt>
                <c:pt idx="34711">
                  <c:v>7.6999999999999999E-2</c:v>
                </c:pt>
                <c:pt idx="34712">
                  <c:v>7.5999999999999998E-2</c:v>
                </c:pt>
                <c:pt idx="34713">
                  <c:v>7.6999999999999999E-2</c:v>
                </c:pt>
                <c:pt idx="34714">
                  <c:v>7.6999999999999999E-2</c:v>
                </c:pt>
                <c:pt idx="34715">
                  <c:v>7.6999999999999999E-2</c:v>
                </c:pt>
                <c:pt idx="34716">
                  <c:v>7.6999999999999999E-2</c:v>
                </c:pt>
                <c:pt idx="34717">
                  <c:v>7.6999999999999999E-2</c:v>
                </c:pt>
                <c:pt idx="34718">
                  <c:v>7.6999999999999999E-2</c:v>
                </c:pt>
                <c:pt idx="34719">
                  <c:v>7.6999999999999999E-2</c:v>
                </c:pt>
                <c:pt idx="34720">
                  <c:v>7.6999999999999999E-2</c:v>
                </c:pt>
                <c:pt idx="34721">
                  <c:v>7.6999999999999999E-2</c:v>
                </c:pt>
                <c:pt idx="34722">
                  <c:v>7.6999999999999999E-2</c:v>
                </c:pt>
                <c:pt idx="34723">
                  <c:v>7.6999999999999999E-2</c:v>
                </c:pt>
                <c:pt idx="34724">
                  <c:v>7.8E-2</c:v>
                </c:pt>
                <c:pt idx="34725">
                  <c:v>7.8E-2</c:v>
                </c:pt>
                <c:pt idx="34726">
                  <c:v>7.8E-2</c:v>
                </c:pt>
                <c:pt idx="34727">
                  <c:v>7.8E-2</c:v>
                </c:pt>
                <c:pt idx="34728">
                  <c:v>7.8E-2</c:v>
                </c:pt>
                <c:pt idx="34729">
                  <c:v>7.9000000000000001E-2</c:v>
                </c:pt>
                <c:pt idx="34730">
                  <c:v>7.9000000000000001E-2</c:v>
                </c:pt>
                <c:pt idx="34731">
                  <c:v>7.9000000000000001E-2</c:v>
                </c:pt>
                <c:pt idx="34732">
                  <c:v>7.9000000000000001E-2</c:v>
                </c:pt>
                <c:pt idx="34733">
                  <c:v>7.9000000000000001E-2</c:v>
                </c:pt>
                <c:pt idx="34734">
                  <c:v>7.9000000000000001E-2</c:v>
                </c:pt>
                <c:pt idx="34735">
                  <c:v>7.8E-2</c:v>
                </c:pt>
                <c:pt idx="34736">
                  <c:v>7.9000000000000001E-2</c:v>
                </c:pt>
                <c:pt idx="34737">
                  <c:v>7.9000000000000001E-2</c:v>
                </c:pt>
                <c:pt idx="34738">
                  <c:v>8.1000000000000003E-2</c:v>
                </c:pt>
                <c:pt idx="34739">
                  <c:v>8.1000000000000003E-2</c:v>
                </c:pt>
                <c:pt idx="34740">
                  <c:v>7.9000000000000001E-2</c:v>
                </c:pt>
                <c:pt idx="34741">
                  <c:v>8.1000000000000003E-2</c:v>
                </c:pt>
                <c:pt idx="34742">
                  <c:v>7.9000000000000001E-2</c:v>
                </c:pt>
                <c:pt idx="34743">
                  <c:v>7.9000000000000001E-2</c:v>
                </c:pt>
                <c:pt idx="34744">
                  <c:v>8.1000000000000003E-2</c:v>
                </c:pt>
                <c:pt idx="34745">
                  <c:v>7.9000000000000001E-2</c:v>
                </c:pt>
                <c:pt idx="34746">
                  <c:v>7.9000000000000001E-2</c:v>
                </c:pt>
                <c:pt idx="34747">
                  <c:v>7.9000000000000001E-2</c:v>
                </c:pt>
                <c:pt idx="34748">
                  <c:v>8.1000000000000003E-2</c:v>
                </c:pt>
                <c:pt idx="34749">
                  <c:v>8.1000000000000003E-2</c:v>
                </c:pt>
                <c:pt idx="34750">
                  <c:v>8.1000000000000003E-2</c:v>
                </c:pt>
                <c:pt idx="34751">
                  <c:v>8.1000000000000003E-2</c:v>
                </c:pt>
                <c:pt idx="34752">
                  <c:v>7.9000000000000001E-2</c:v>
                </c:pt>
                <c:pt idx="34753">
                  <c:v>7.9000000000000001E-2</c:v>
                </c:pt>
                <c:pt idx="34754">
                  <c:v>7.9000000000000001E-2</c:v>
                </c:pt>
                <c:pt idx="34755">
                  <c:v>7.9000000000000001E-2</c:v>
                </c:pt>
                <c:pt idx="34756">
                  <c:v>7.9000000000000001E-2</c:v>
                </c:pt>
                <c:pt idx="34757">
                  <c:v>7.9000000000000001E-2</c:v>
                </c:pt>
                <c:pt idx="34758">
                  <c:v>7.9000000000000001E-2</c:v>
                </c:pt>
                <c:pt idx="34759">
                  <c:v>7.9000000000000001E-2</c:v>
                </c:pt>
                <c:pt idx="34760">
                  <c:v>7.9000000000000001E-2</c:v>
                </c:pt>
                <c:pt idx="34761">
                  <c:v>7.9000000000000001E-2</c:v>
                </c:pt>
                <c:pt idx="34762">
                  <c:v>7.9000000000000001E-2</c:v>
                </c:pt>
                <c:pt idx="34763">
                  <c:v>7.9000000000000001E-2</c:v>
                </c:pt>
                <c:pt idx="34764">
                  <c:v>7.9000000000000001E-2</c:v>
                </c:pt>
                <c:pt idx="34765">
                  <c:v>7.9000000000000001E-2</c:v>
                </c:pt>
                <c:pt idx="34766">
                  <c:v>7.8E-2</c:v>
                </c:pt>
                <c:pt idx="34767">
                  <c:v>7.9000000000000001E-2</c:v>
                </c:pt>
                <c:pt idx="34768">
                  <c:v>7.9000000000000001E-2</c:v>
                </c:pt>
                <c:pt idx="34769">
                  <c:v>7.9000000000000001E-2</c:v>
                </c:pt>
                <c:pt idx="34770">
                  <c:v>7.8E-2</c:v>
                </c:pt>
                <c:pt idx="34771">
                  <c:v>7.8E-2</c:v>
                </c:pt>
                <c:pt idx="34772">
                  <c:v>7.6999999999999999E-2</c:v>
                </c:pt>
                <c:pt idx="34773">
                  <c:v>7.8E-2</c:v>
                </c:pt>
                <c:pt idx="34774">
                  <c:v>7.8E-2</c:v>
                </c:pt>
                <c:pt idx="34775">
                  <c:v>7.8E-2</c:v>
                </c:pt>
                <c:pt idx="34776">
                  <c:v>7.8E-2</c:v>
                </c:pt>
                <c:pt idx="34777">
                  <c:v>7.6999999999999999E-2</c:v>
                </c:pt>
                <c:pt idx="34778">
                  <c:v>7.8E-2</c:v>
                </c:pt>
                <c:pt idx="34779">
                  <c:v>7.8E-2</c:v>
                </c:pt>
                <c:pt idx="34780">
                  <c:v>7.6999999999999999E-2</c:v>
                </c:pt>
                <c:pt idx="34781">
                  <c:v>7.8E-2</c:v>
                </c:pt>
                <c:pt idx="34782">
                  <c:v>7.8E-2</c:v>
                </c:pt>
                <c:pt idx="34783">
                  <c:v>7.6999999999999999E-2</c:v>
                </c:pt>
                <c:pt idx="34784">
                  <c:v>7.8E-2</c:v>
                </c:pt>
                <c:pt idx="34785">
                  <c:v>7.8E-2</c:v>
                </c:pt>
                <c:pt idx="34786">
                  <c:v>7.6999999999999999E-2</c:v>
                </c:pt>
                <c:pt idx="34787">
                  <c:v>7.6999999999999999E-2</c:v>
                </c:pt>
                <c:pt idx="34788">
                  <c:v>7.6999999999999999E-2</c:v>
                </c:pt>
                <c:pt idx="34789">
                  <c:v>7.6999999999999999E-2</c:v>
                </c:pt>
                <c:pt idx="34790">
                  <c:v>7.6999999999999999E-2</c:v>
                </c:pt>
                <c:pt idx="34791">
                  <c:v>7.6999999999999999E-2</c:v>
                </c:pt>
                <c:pt idx="34792">
                  <c:v>7.6999999999999999E-2</c:v>
                </c:pt>
                <c:pt idx="34793">
                  <c:v>7.6999999999999999E-2</c:v>
                </c:pt>
                <c:pt idx="34794">
                  <c:v>7.6999999999999999E-2</c:v>
                </c:pt>
                <c:pt idx="34795">
                  <c:v>7.6999999999999999E-2</c:v>
                </c:pt>
                <c:pt idx="34796">
                  <c:v>7.6999999999999999E-2</c:v>
                </c:pt>
                <c:pt idx="34797">
                  <c:v>7.6999999999999999E-2</c:v>
                </c:pt>
                <c:pt idx="34798">
                  <c:v>7.6999999999999999E-2</c:v>
                </c:pt>
                <c:pt idx="34799">
                  <c:v>7.8E-2</c:v>
                </c:pt>
                <c:pt idx="34800">
                  <c:v>7.5999999999999998E-2</c:v>
                </c:pt>
                <c:pt idx="34801">
                  <c:v>7.6999999999999999E-2</c:v>
                </c:pt>
                <c:pt idx="34802">
                  <c:v>7.8E-2</c:v>
                </c:pt>
                <c:pt idx="34803">
                  <c:v>7.6999999999999999E-2</c:v>
                </c:pt>
                <c:pt idx="34804">
                  <c:v>7.6999999999999999E-2</c:v>
                </c:pt>
                <c:pt idx="34805">
                  <c:v>7.6999999999999999E-2</c:v>
                </c:pt>
                <c:pt idx="34806">
                  <c:v>7.6999999999999999E-2</c:v>
                </c:pt>
                <c:pt idx="34807">
                  <c:v>7.5999999999999998E-2</c:v>
                </c:pt>
                <c:pt idx="34808">
                  <c:v>7.5999999999999998E-2</c:v>
                </c:pt>
                <c:pt idx="34809">
                  <c:v>7.5999999999999998E-2</c:v>
                </c:pt>
                <c:pt idx="34810">
                  <c:v>7.5999999999999998E-2</c:v>
                </c:pt>
                <c:pt idx="34811">
                  <c:v>7.6999999999999999E-2</c:v>
                </c:pt>
                <c:pt idx="34812">
                  <c:v>7.6999999999999999E-2</c:v>
                </c:pt>
                <c:pt idx="34813">
                  <c:v>7.6999999999999999E-2</c:v>
                </c:pt>
                <c:pt idx="34814">
                  <c:v>7.6999999999999999E-2</c:v>
                </c:pt>
                <c:pt idx="34815">
                  <c:v>7.8E-2</c:v>
                </c:pt>
                <c:pt idx="34816">
                  <c:v>7.8E-2</c:v>
                </c:pt>
                <c:pt idx="34817">
                  <c:v>7.8E-2</c:v>
                </c:pt>
                <c:pt idx="34818">
                  <c:v>7.8E-2</c:v>
                </c:pt>
                <c:pt idx="34819">
                  <c:v>7.8E-2</c:v>
                </c:pt>
                <c:pt idx="34820">
                  <c:v>7.8E-2</c:v>
                </c:pt>
                <c:pt idx="34821">
                  <c:v>7.8E-2</c:v>
                </c:pt>
                <c:pt idx="34822">
                  <c:v>7.9000000000000001E-2</c:v>
                </c:pt>
                <c:pt idx="34823">
                  <c:v>7.9000000000000001E-2</c:v>
                </c:pt>
                <c:pt idx="34824">
                  <c:v>7.9000000000000001E-2</c:v>
                </c:pt>
                <c:pt idx="34825">
                  <c:v>7.9000000000000001E-2</c:v>
                </c:pt>
                <c:pt idx="34826">
                  <c:v>7.9000000000000001E-2</c:v>
                </c:pt>
                <c:pt idx="34827">
                  <c:v>7.9000000000000001E-2</c:v>
                </c:pt>
                <c:pt idx="34828">
                  <c:v>8.1000000000000003E-2</c:v>
                </c:pt>
                <c:pt idx="34829">
                  <c:v>8.1000000000000003E-2</c:v>
                </c:pt>
                <c:pt idx="34830">
                  <c:v>7.9000000000000001E-2</c:v>
                </c:pt>
                <c:pt idx="34831">
                  <c:v>8.1000000000000003E-2</c:v>
                </c:pt>
                <c:pt idx="34832">
                  <c:v>8.1000000000000003E-2</c:v>
                </c:pt>
                <c:pt idx="34833">
                  <c:v>7.9000000000000001E-2</c:v>
                </c:pt>
                <c:pt idx="34834">
                  <c:v>8.2000000000000003E-2</c:v>
                </c:pt>
                <c:pt idx="34835">
                  <c:v>8.1000000000000003E-2</c:v>
                </c:pt>
                <c:pt idx="34836">
                  <c:v>8.1000000000000003E-2</c:v>
                </c:pt>
                <c:pt idx="34837">
                  <c:v>8.1000000000000003E-2</c:v>
                </c:pt>
                <c:pt idx="34838">
                  <c:v>7.9000000000000001E-2</c:v>
                </c:pt>
                <c:pt idx="34839">
                  <c:v>8.1000000000000003E-2</c:v>
                </c:pt>
                <c:pt idx="34840">
                  <c:v>8.1000000000000003E-2</c:v>
                </c:pt>
                <c:pt idx="34841">
                  <c:v>7.9000000000000001E-2</c:v>
                </c:pt>
                <c:pt idx="34842">
                  <c:v>7.8E-2</c:v>
                </c:pt>
                <c:pt idx="34843">
                  <c:v>7.9000000000000001E-2</c:v>
                </c:pt>
                <c:pt idx="34844">
                  <c:v>7.9000000000000001E-2</c:v>
                </c:pt>
                <c:pt idx="34845">
                  <c:v>7.9000000000000001E-2</c:v>
                </c:pt>
                <c:pt idx="34846">
                  <c:v>8.1000000000000003E-2</c:v>
                </c:pt>
                <c:pt idx="34847">
                  <c:v>7.9000000000000001E-2</c:v>
                </c:pt>
                <c:pt idx="34848">
                  <c:v>7.8E-2</c:v>
                </c:pt>
                <c:pt idx="34849">
                  <c:v>7.9000000000000001E-2</c:v>
                </c:pt>
                <c:pt idx="34850">
                  <c:v>7.9000000000000001E-2</c:v>
                </c:pt>
                <c:pt idx="34851">
                  <c:v>7.9000000000000001E-2</c:v>
                </c:pt>
                <c:pt idx="34852">
                  <c:v>7.8E-2</c:v>
                </c:pt>
                <c:pt idx="34853">
                  <c:v>7.8E-2</c:v>
                </c:pt>
                <c:pt idx="34854">
                  <c:v>7.9000000000000001E-2</c:v>
                </c:pt>
                <c:pt idx="34855">
                  <c:v>7.8E-2</c:v>
                </c:pt>
                <c:pt idx="34856">
                  <c:v>7.9000000000000001E-2</c:v>
                </c:pt>
                <c:pt idx="34857">
                  <c:v>7.8E-2</c:v>
                </c:pt>
                <c:pt idx="34858">
                  <c:v>7.8E-2</c:v>
                </c:pt>
                <c:pt idx="34859">
                  <c:v>7.8E-2</c:v>
                </c:pt>
                <c:pt idx="34860">
                  <c:v>7.8E-2</c:v>
                </c:pt>
                <c:pt idx="34861">
                  <c:v>7.8E-2</c:v>
                </c:pt>
                <c:pt idx="34862">
                  <c:v>7.8E-2</c:v>
                </c:pt>
                <c:pt idx="34863">
                  <c:v>7.6999999999999999E-2</c:v>
                </c:pt>
                <c:pt idx="34864">
                  <c:v>7.6999999999999999E-2</c:v>
                </c:pt>
                <c:pt idx="34865">
                  <c:v>7.6999999999999999E-2</c:v>
                </c:pt>
                <c:pt idx="34866">
                  <c:v>7.6999999999999999E-2</c:v>
                </c:pt>
                <c:pt idx="34867">
                  <c:v>7.6999999999999999E-2</c:v>
                </c:pt>
                <c:pt idx="34868">
                  <c:v>7.6999999999999999E-2</c:v>
                </c:pt>
                <c:pt idx="34869">
                  <c:v>7.5999999999999998E-2</c:v>
                </c:pt>
                <c:pt idx="34870">
                  <c:v>7.6999999999999999E-2</c:v>
                </c:pt>
                <c:pt idx="34871">
                  <c:v>7.6999999999999999E-2</c:v>
                </c:pt>
                <c:pt idx="34872">
                  <c:v>7.6999999999999999E-2</c:v>
                </c:pt>
                <c:pt idx="34873">
                  <c:v>7.6999999999999999E-2</c:v>
                </c:pt>
                <c:pt idx="34874">
                  <c:v>7.6999999999999999E-2</c:v>
                </c:pt>
                <c:pt idx="34875">
                  <c:v>7.5999999999999998E-2</c:v>
                </c:pt>
                <c:pt idx="34876">
                  <c:v>7.6999999999999999E-2</c:v>
                </c:pt>
                <c:pt idx="34877">
                  <c:v>7.6999999999999999E-2</c:v>
                </c:pt>
                <c:pt idx="34878">
                  <c:v>7.5999999999999998E-2</c:v>
                </c:pt>
                <c:pt idx="34879">
                  <c:v>7.6999999999999999E-2</c:v>
                </c:pt>
                <c:pt idx="34880">
                  <c:v>7.5999999999999998E-2</c:v>
                </c:pt>
                <c:pt idx="34881">
                  <c:v>7.5999999999999998E-2</c:v>
                </c:pt>
                <c:pt idx="34882">
                  <c:v>7.4999999999999997E-2</c:v>
                </c:pt>
                <c:pt idx="34883">
                  <c:v>7.5999999999999998E-2</c:v>
                </c:pt>
                <c:pt idx="34884">
                  <c:v>7.5999999999999998E-2</c:v>
                </c:pt>
                <c:pt idx="34885">
                  <c:v>7.5999999999999998E-2</c:v>
                </c:pt>
                <c:pt idx="34886">
                  <c:v>7.5999999999999998E-2</c:v>
                </c:pt>
                <c:pt idx="34887">
                  <c:v>7.5999999999999998E-2</c:v>
                </c:pt>
                <c:pt idx="34888">
                  <c:v>7.5999999999999998E-2</c:v>
                </c:pt>
                <c:pt idx="34889">
                  <c:v>7.5999999999999998E-2</c:v>
                </c:pt>
                <c:pt idx="34890">
                  <c:v>7.6999999999999999E-2</c:v>
                </c:pt>
                <c:pt idx="34891">
                  <c:v>7.6999999999999999E-2</c:v>
                </c:pt>
                <c:pt idx="34892">
                  <c:v>7.6999999999999999E-2</c:v>
                </c:pt>
                <c:pt idx="34893">
                  <c:v>7.6999999999999999E-2</c:v>
                </c:pt>
                <c:pt idx="34894">
                  <c:v>7.6999999999999999E-2</c:v>
                </c:pt>
                <c:pt idx="34895">
                  <c:v>7.8E-2</c:v>
                </c:pt>
                <c:pt idx="34896">
                  <c:v>7.6999999999999999E-2</c:v>
                </c:pt>
                <c:pt idx="34897">
                  <c:v>7.5999999999999998E-2</c:v>
                </c:pt>
                <c:pt idx="34898">
                  <c:v>7.6999999999999999E-2</c:v>
                </c:pt>
                <c:pt idx="34899">
                  <c:v>7.5999999999999998E-2</c:v>
                </c:pt>
                <c:pt idx="34900">
                  <c:v>7.6999999999999999E-2</c:v>
                </c:pt>
                <c:pt idx="34901">
                  <c:v>7.5999999999999998E-2</c:v>
                </c:pt>
                <c:pt idx="34902">
                  <c:v>7.5999999999999998E-2</c:v>
                </c:pt>
                <c:pt idx="34903">
                  <c:v>7.5999999999999998E-2</c:v>
                </c:pt>
                <c:pt idx="34904">
                  <c:v>7.6999999999999999E-2</c:v>
                </c:pt>
                <c:pt idx="34905">
                  <c:v>7.5999999999999998E-2</c:v>
                </c:pt>
                <c:pt idx="34906">
                  <c:v>7.5999999999999998E-2</c:v>
                </c:pt>
                <c:pt idx="34907">
                  <c:v>7.5999999999999998E-2</c:v>
                </c:pt>
                <c:pt idx="34908">
                  <c:v>7.4999999999999997E-2</c:v>
                </c:pt>
                <c:pt idx="34909">
                  <c:v>7.4999999999999997E-2</c:v>
                </c:pt>
                <c:pt idx="34910">
                  <c:v>7.5999999999999998E-2</c:v>
                </c:pt>
                <c:pt idx="34911">
                  <c:v>7.4999999999999997E-2</c:v>
                </c:pt>
                <c:pt idx="34912">
                  <c:v>7.4999999999999997E-2</c:v>
                </c:pt>
                <c:pt idx="34913">
                  <c:v>7.3999999999999996E-2</c:v>
                </c:pt>
                <c:pt idx="34914">
                  <c:v>7.5999999999999998E-2</c:v>
                </c:pt>
                <c:pt idx="34915">
                  <c:v>7.4999999999999997E-2</c:v>
                </c:pt>
                <c:pt idx="34916">
                  <c:v>7.4999999999999997E-2</c:v>
                </c:pt>
                <c:pt idx="34917">
                  <c:v>7.4999999999999997E-2</c:v>
                </c:pt>
                <c:pt idx="34918">
                  <c:v>7.5999999999999998E-2</c:v>
                </c:pt>
                <c:pt idx="34919">
                  <c:v>7.5999999999999998E-2</c:v>
                </c:pt>
                <c:pt idx="34920">
                  <c:v>7.5999999999999998E-2</c:v>
                </c:pt>
                <c:pt idx="34921">
                  <c:v>7.5999999999999998E-2</c:v>
                </c:pt>
                <c:pt idx="34922">
                  <c:v>7.6999999999999999E-2</c:v>
                </c:pt>
                <c:pt idx="34923">
                  <c:v>7.6999999999999999E-2</c:v>
                </c:pt>
                <c:pt idx="34924">
                  <c:v>7.6999999999999999E-2</c:v>
                </c:pt>
                <c:pt idx="34925">
                  <c:v>7.6999999999999999E-2</c:v>
                </c:pt>
                <c:pt idx="34926">
                  <c:v>7.6999999999999999E-2</c:v>
                </c:pt>
                <c:pt idx="34927">
                  <c:v>7.6999999999999999E-2</c:v>
                </c:pt>
                <c:pt idx="34928">
                  <c:v>7.6999999999999999E-2</c:v>
                </c:pt>
                <c:pt idx="34929">
                  <c:v>7.6999999999999999E-2</c:v>
                </c:pt>
                <c:pt idx="34930">
                  <c:v>7.6999999999999999E-2</c:v>
                </c:pt>
                <c:pt idx="34931">
                  <c:v>7.6999999999999999E-2</c:v>
                </c:pt>
                <c:pt idx="34932">
                  <c:v>7.8E-2</c:v>
                </c:pt>
                <c:pt idx="34933">
                  <c:v>7.8E-2</c:v>
                </c:pt>
                <c:pt idx="34934">
                  <c:v>7.8E-2</c:v>
                </c:pt>
                <c:pt idx="34935">
                  <c:v>7.8E-2</c:v>
                </c:pt>
                <c:pt idx="34936">
                  <c:v>7.9000000000000001E-2</c:v>
                </c:pt>
                <c:pt idx="34937">
                  <c:v>7.8E-2</c:v>
                </c:pt>
                <c:pt idx="34938">
                  <c:v>7.8E-2</c:v>
                </c:pt>
                <c:pt idx="34939">
                  <c:v>7.8E-2</c:v>
                </c:pt>
                <c:pt idx="34940">
                  <c:v>7.8E-2</c:v>
                </c:pt>
                <c:pt idx="34941">
                  <c:v>7.8E-2</c:v>
                </c:pt>
                <c:pt idx="34942">
                  <c:v>7.8E-2</c:v>
                </c:pt>
                <c:pt idx="34943">
                  <c:v>7.8E-2</c:v>
                </c:pt>
                <c:pt idx="34944">
                  <c:v>7.8E-2</c:v>
                </c:pt>
                <c:pt idx="34945">
                  <c:v>7.8E-2</c:v>
                </c:pt>
                <c:pt idx="34946">
                  <c:v>7.8E-2</c:v>
                </c:pt>
                <c:pt idx="34947">
                  <c:v>7.6999999999999999E-2</c:v>
                </c:pt>
                <c:pt idx="34948">
                  <c:v>7.8E-2</c:v>
                </c:pt>
                <c:pt idx="34949">
                  <c:v>7.9000000000000001E-2</c:v>
                </c:pt>
                <c:pt idx="34950">
                  <c:v>7.8E-2</c:v>
                </c:pt>
                <c:pt idx="34951">
                  <c:v>7.8E-2</c:v>
                </c:pt>
                <c:pt idx="34952">
                  <c:v>7.9000000000000001E-2</c:v>
                </c:pt>
                <c:pt idx="34953">
                  <c:v>7.8E-2</c:v>
                </c:pt>
                <c:pt idx="34954">
                  <c:v>7.8E-2</c:v>
                </c:pt>
                <c:pt idx="34955">
                  <c:v>7.9000000000000001E-2</c:v>
                </c:pt>
                <c:pt idx="34956">
                  <c:v>7.8E-2</c:v>
                </c:pt>
                <c:pt idx="34957">
                  <c:v>7.8E-2</c:v>
                </c:pt>
                <c:pt idx="34958">
                  <c:v>7.8E-2</c:v>
                </c:pt>
                <c:pt idx="34959">
                  <c:v>7.8E-2</c:v>
                </c:pt>
                <c:pt idx="34960">
                  <c:v>7.8E-2</c:v>
                </c:pt>
                <c:pt idx="34961">
                  <c:v>7.9000000000000001E-2</c:v>
                </c:pt>
                <c:pt idx="34962">
                  <c:v>7.8E-2</c:v>
                </c:pt>
                <c:pt idx="34963">
                  <c:v>7.8E-2</c:v>
                </c:pt>
                <c:pt idx="34964">
                  <c:v>7.8E-2</c:v>
                </c:pt>
                <c:pt idx="34965">
                  <c:v>7.8E-2</c:v>
                </c:pt>
                <c:pt idx="34966">
                  <c:v>7.8E-2</c:v>
                </c:pt>
                <c:pt idx="34967">
                  <c:v>7.9000000000000001E-2</c:v>
                </c:pt>
                <c:pt idx="34968">
                  <c:v>7.9000000000000001E-2</c:v>
                </c:pt>
                <c:pt idx="34969">
                  <c:v>7.9000000000000001E-2</c:v>
                </c:pt>
                <c:pt idx="34970">
                  <c:v>7.9000000000000001E-2</c:v>
                </c:pt>
                <c:pt idx="34971">
                  <c:v>7.9000000000000001E-2</c:v>
                </c:pt>
                <c:pt idx="34972">
                  <c:v>7.9000000000000001E-2</c:v>
                </c:pt>
                <c:pt idx="34973">
                  <c:v>7.9000000000000001E-2</c:v>
                </c:pt>
                <c:pt idx="34974">
                  <c:v>7.9000000000000001E-2</c:v>
                </c:pt>
                <c:pt idx="34975">
                  <c:v>7.9000000000000001E-2</c:v>
                </c:pt>
                <c:pt idx="34976">
                  <c:v>7.8E-2</c:v>
                </c:pt>
                <c:pt idx="34977">
                  <c:v>7.8E-2</c:v>
                </c:pt>
                <c:pt idx="34978">
                  <c:v>7.9000000000000001E-2</c:v>
                </c:pt>
                <c:pt idx="34979">
                  <c:v>7.8E-2</c:v>
                </c:pt>
                <c:pt idx="34980">
                  <c:v>7.6999999999999999E-2</c:v>
                </c:pt>
                <c:pt idx="34981">
                  <c:v>7.8E-2</c:v>
                </c:pt>
                <c:pt idx="34982">
                  <c:v>7.6999999999999999E-2</c:v>
                </c:pt>
                <c:pt idx="34983">
                  <c:v>7.5999999999999998E-2</c:v>
                </c:pt>
                <c:pt idx="34984">
                  <c:v>7.6999999999999999E-2</c:v>
                </c:pt>
                <c:pt idx="34985">
                  <c:v>7.6999999999999999E-2</c:v>
                </c:pt>
                <c:pt idx="34986">
                  <c:v>7.6999999999999999E-2</c:v>
                </c:pt>
                <c:pt idx="34987">
                  <c:v>7.6999999999999999E-2</c:v>
                </c:pt>
                <c:pt idx="34988">
                  <c:v>7.6999999999999999E-2</c:v>
                </c:pt>
                <c:pt idx="34989">
                  <c:v>7.6999999999999999E-2</c:v>
                </c:pt>
                <c:pt idx="34990">
                  <c:v>7.5999999999999998E-2</c:v>
                </c:pt>
                <c:pt idx="34991">
                  <c:v>7.6999999999999999E-2</c:v>
                </c:pt>
                <c:pt idx="34992">
                  <c:v>7.6999999999999999E-2</c:v>
                </c:pt>
                <c:pt idx="34993">
                  <c:v>7.6999999999999999E-2</c:v>
                </c:pt>
                <c:pt idx="34994">
                  <c:v>7.6999999999999999E-2</c:v>
                </c:pt>
                <c:pt idx="34995">
                  <c:v>7.6999999999999999E-2</c:v>
                </c:pt>
                <c:pt idx="34996">
                  <c:v>7.6999999999999999E-2</c:v>
                </c:pt>
                <c:pt idx="34997">
                  <c:v>7.5999999999999998E-2</c:v>
                </c:pt>
                <c:pt idx="34998">
                  <c:v>7.6999999999999999E-2</c:v>
                </c:pt>
                <c:pt idx="34999">
                  <c:v>7.5999999999999998E-2</c:v>
                </c:pt>
                <c:pt idx="35000">
                  <c:v>7.5999999999999998E-2</c:v>
                </c:pt>
                <c:pt idx="35001">
                  <c:v>7.5999999999999998E-2</c:v>
                </c:pt>
                <c:pt idx="35002">
                  <c:v>7.4999999999999997E-2</c:v>
                </c:pt>
                <c:pt idx="35003">
                  <c:v>7.5999999999999998E-2</c:v>
                </c:pt>
                <c:pt idx="35004">
                  <c:v>7.4999999999999997E-2</c:v>
                </c:pt>
                <c:pt idx="35005">
                  <c:v>7.5999999999999998E-2</c:v>
                </c:pt>
                <c:pt idx="35006">
                  <c:v>7.5999999999999998E-2</c:v>
                </c:pt>
                <c:pt idx="35007">
                  <c:v>7.4999999999999997E-2</c:v>
                </c:pt>
                <c:pt idx="35008">
                  <c:v>7.5999999999999998E-2</c:v>
                </c:pt>
                <c:pt idx="35009">
                  <c:v>7.5999999999999998E-2</c:v>
                </c:pt>
                <c:pt idx="35010">
                  <c:v>7.5999999999999998E-2</c:v>
                </c:pt>
                <c:pt idx="35011">
                  <c:v>7.4999999999999997E-2</c:v>
                </c:pt>
                <c:pt idx="35012">
                  <c:v>7.5999999999999998E-2</c:v>
                </c:pt>
                <c:pt idx="35013">
                  <c:v>7.4999999999999997E-2</c:v>
                </c:pt>
                <c:pt idx="35014">
                  <c:v>7.4999999999999997E-2</c:v>
                </c:pt>
                <c:pt idx="35015">
                  <c:v>7.4999999999999997E-2</c:v>
                </c:pt>
                <c:pt idx="35016">
                  <c:v>7.5999999999999998E-2</c:v>
                </c:pt>
                <c:pt idx="35017">
                  <c:v>7.4999999999999997E-2</c:v>
                </c:pt>
                <c:pt idx="35018">
                  <c:v>7.4999999999999997E-2</c:v>
                </c:pt>
                <c:pt idx="35019">
                  <c:v>7.4999999999999997E-2</c:v>
                </c:pt>
                <c:pt idx="35020">
                  <c:v>7.4999999999999997E-2</c:v>
                </c:pt>
                <c:pt idx="35021">
                  <c:v>7.4999999999999997E-2</c:v>
                </c:pt>
                <c:pt idx="35022">
                  <c:v>7.4999999999999997E-2</c:v>
                </c:pt>
                <c:pt idx="35023">
                  <c:v>7.3999999999999996E-2</c:v>
                </c:pt>
                <c:pt idx="35024">
                  <c:v>7.4999999999999997E-2</c:v>
                </c:pt>
                <c:pt idx="35025">
                  <c:v>7.4999999999999997E-2</c:v>
                </c:pt>
                <c:pt idx="35026">
                  <c:v>7.5999999999999998E-2</c:v>
                </c:pt>
                <c:pt idx="35027">
                  <c:v>7.4999999999999997E-2</c:v>
                </c:pt>
                <c:pt idx="35028">
                  <c:v>7.5999999999999998E-2</c:v>
                </c:pt>
                <c:pt idx="35029">
                  <c:v>7.5999999999999998E-2</c:v>
                </c:pt>
                <c:pt idx="35030">
                  <c:v>7.5999999999999998E-2</c:v>
                </c:pt>
                <c:pt idx="35031">
                  <c:v>7.6999999999999999E-2</c:v>
                </c:pt>
                <c:pt idx="35032">
                  <c:v>7.8E-2</c:v>
                </c:pt>
                <c:pt idx="35033">
                  <c:v>7.6999999999999999E-2</c:v>
                </c:pt>
                <c:pt idx="35034">
                  <c:v>7.6999999999999999E-2</c:v>
                </c:pt>
                <c:pt idx="35035">
                  <c:v>7.6999999999999999E-2</c:v>
                </c:pt>
                <c:pt idx="35036">
                  <c:v>7.6999999999999999E-2</c:v>
                </c:pt>
                <c:pt idx="35037">
                  <c:v>7.8E-2</c:v>
                </c:pt>
                <c:pt idx="35038">
                  <c:v>7.6999999999999999E-2</c:v>
                </c:pt>
                <c:pt idx="35039">
                  <c:v>7.8E-2</c:v>
                </c:pt>
                <c:pt idx="35040">
                  <c:v>7.6999999999999999E-2</c:v>
                </c:pt>
                <c:pt idx="35041">
                  <c:v>7.9000000000000001E-2</c:v>
                </c:pt>
                <c:pt idx="35042">
                  <c:v>7.8E-2</c:v>
                </c:pt>
                <c:pt idx="35043">
                  <c:v>7.8E-2</c:v>
                </c:pt>
                <c:pt idx="35044">
                  <c:v>7.8E-2</c:v>
                </c:pt>
                <c:pt idx="35045">
                  <c:v>7.6999999999999999E-2</c:v>
                </c:pt>
                <c:pt idx="35046">
                  <c:v>7.8E-2</c:v>
                </c:pt>
                <c:pt idx="35047">
                  <c:v>7.8E-2</c:v>
                </c:pt>
                <c:pt idx="35048">
                  <c:v>7.8E-2</c:v>
                </c:pt>
                <c:pt idx="35049">
                  <c:v>7.8E-2</c:v>
                </c:pt>
                <c:pt idx="35050">
                  <c:v>7.8E-2</c:v>
                </c:pt>
                <c:pt idx="35051">
                  <c:v>7.8E-2</c:v>
                </c:pt>
                <c:pt idx="35052">
                  <c:v>7.8E-2</c:v>
                </c:pt>
                <c:pt idx="35053">
                  <c:v>7.8E-2</c:v>
                </c:pt>
                <c:pt idx="35054">
                  <c:v>7.8E-2</c:v>
                </c:pt>
                <c:pt idx="35055">
                  <c:v>7.8E-2</c:v>
                </c:pt>
                <c:pt idx="35056">
                  <c:v>7.9000000000000001E-2</c:v>
                </c:pt>
                <c:pt idx="35057">
                  <c:v>7.8E-2</c:v>
                </c:pt>
                <c:pt idx="35058">
                  <c:v>7.8E-2</c:v>
                </c:pt>
                <c:pt idx="35059">
                  <c:v>7.8E-2</c:v>
                </c:pt>
                <c:pt idx="35060">
                  <c:v>7.8E-2</c:v>
                </c:pt>
                <c:pt idx="35061">
                  <c:v>7.8E-2</c:v>
                </c:pt>
                <c:pt idx="35062">
                  <c:v>7.8E-2</c:v>
                </c:pt>
                <c:pt idx="35063">
                  <c:v>7.8E-2</c:v>
                </c:pt>
                <c:pt idx="35064">
                  <c:v>7.6999999999999999E-2</c:v>
                </c:pt>
                <c:pt idx="35065">
                  <c:v>7.8E-2</c:v>
                </c:pt>
                <c:pt idx="35066">
                  <c:v>7.8E-2</c:v>
                </c:pt>
                <c:pt idx="35067">
                  <c:v>7.8E-2</c:v>
                </c:pt>
                <c:pt idx="35068">
                  <c:v>7.6999999999999999E-2</c:v>
                </c:pt>
                <c:pt idx="35069">
                  <c:v>7.6999999999999999E-2</c:v>
                </c:pt>
                <c:pt idx="35070">
                  <c:v>7.6999999999999999E-2</c:v>
                </c:pt>
                <c:pt idx="35071">
                  <c:v>7.6999999999999999E-2</c:v>
                </c:pt>
                <c:pt idx="35072">
                  <c:v>7.6999999999999999E-2</c:v>
                </c:pt>
                <c:pt idx="35073">
                  <c:v>7.6999999999999999E-2</c:v>
                </c:pt>
                <c:pt idx="35074">
                  <c:v>7.6999999999999999E-2</c:v>
                </c:pt>
                <c:pt idx="35075">
                  <c:v>7.6999999999999999E-2</c:v>
                </c:pt>
                <c:pt idx="35076">
                  <c:v>7.6999999999999999E-2</c:v>
                </c:pt>
                <c:pt idx="35077">
                  <c:v>7.6999999999999999E-2</c:v>
                </c:pt>
                <c:pt idx="35078">
                  <c:v>7.6999999999999999E-2</c:v>
                </c:pt>
                <c:pt idx="35079">
                  <c:v>7.6999999999999999E-2</c:v>
                </c:pt>
                <c:pt idx="35080">
                  <c:v>7.6999999999999999E-2</c:v>
                </c:pt>
                <c:pt idx="35081">
                  <c:v>7.5999999999999998E-2</c:v>
                </c:pt>
                <c:pt idx="35082">
                  <c:v>7.5999999999999998E-2</c:v>
                </c:pt>
                <c:pt idx="35083">
                  <c:v>7.5999999999999998E-2</c:v>
                </c:pt>
                <c:pt idx="35084">
                  <c:v>7.5999999999999998E-2</c:v>
                </c:pt>
                <c:pt idx="35085">
                  <c:v>7.6999999999999999E-2</c:v>
                </c:pt>
                <c:pt idx="35086">
                  <c:v>7.5999999999999998E-2</c:v>
                </c:pt>
                <c:pt idx="35087">
                  <c:v>7.5999999999999998E-2</c:v>
                </c:pt>
                <c:pt idx="35088">
                  <c:v>7.6999999999999999E-2</c:v>
                </c:pt>
                <c:pt idx="35089">
                  <c:v>7.6999999999999999E-2</c:v>
                </c:pt>
                <c:pt idx="35090">
                  <c:v>7.5999999999999998E-2</c:v>
                </c:pt>
                <c:pt idx="35091">
                  <c:v>7.5999999999999998E-2</c:v>
                </c:pt>
                <c:pt idx="35092">
                  <c:v>7.5999999999999998E-2</c:v>
                </c:pt>
                <c:pt idx="35093">
                  <c:v>7.3999999999999996E-2</c:v>
                </c:pt>
                <c:pt idx="35094">
                  <c:v>7.4999999999999997E-2</c:v>
                </c:pt>
                <c:pt idx="35095">
                  <c:v>7.4999999999999997E-2</c:v>
                </c:pt>
                <c:pt idx="35096">
                  <c:v>7.4999999999999997E-2</c:v>
                </c:pt>
                <c:pt idx="35097">
                  <c:v>7.4999999999999997E-2</c:v>
                </c:pt>
                <c:pt idx="35098">
                  <c:v>7.3999999999999996E-2</c:v>
                </c:pt>
                <c:pt idx="35099">
                  <c:v>7.3999999999999996E-2</c:v>
                </c:pt>
                <c:pt idx="35100">
                  <c:v>7.4999999999999997E-2</c:v>
                </c:pt>
                <c:pt idx="35101">
                  <c:v>7.3999999999999996E-2</c:v>
                </c:pt>
                <c:pt idx="35102">
                  <c:v>7.3999999999999996E-2</c:v>
                </c:pt>
                <c:pt idx="35103">
                  <c:v>7.3999999999999996E-2</c:v>
                </c:pt>
                <c:pt idx="35104">
                  <c:v>7.4999999999999997E-2</c:v>
                </c:pt>
                <c:pt idx="35105">
                  <c:v>7.3999999999999996E-2</c:v>
                </c:pt>
                <c:pt idx="35106">
                  <c:v>7.3999999999999996E-2</c:v>
                </c:pt>
                <c:pt idx="35107">
                  <c:v>7.4999999999999997E-2</c:v>
                </c:pt>
                <c:pt idx="35108">
                  <c:v>7.4999999999999997E-2</c:v>
                </c:pt>
                <c:pt idx="35109">
                  <c:v>7.3999999999999996E-2</c:v>
                </c:pt>
                <c:pt idx="35110">
                  <c:v>7.2999999999999995E-2</c:v>
                </c:pt>
                <c:pt idx="35111">
                  <c:v>7.3999999999999996E-2</c:v>
                </c:pt>
                <c:pt idx="35112">
                  <c:v>7.3999999999999996E-2</c:v>
                </c:pt>
                <c:pt idx="35113">
                  <c:v>7.3999999999999996E-2</c:v>
                </c:pt>
                <c:pt idx="35114">
                  <c:v>7.3999999999999996E-2</c:v>
                </c:pt>
                <c:pt idx="35115">
                  <c:v>7.3999999999999996E-2</c:v>
                </c:pt>
                <c:pt idx="35116">
                  <c:v>7.3999999999999996E-2</c:v>
                </c:pt>
                <c:pt idx="35117">
                  <c:v>7.2999999999999995E-2</c:v>
                </c:pt>
                <c:pt idx="35118">
                  <c:v>7.3999999999999996E-2</c:v>
                </c:pt>
                <c:pt idx="35119">
                  <c:v>7.3999999999999996E-2</c:v>
                </c:pt>
                <c:pt idx="35120">
                  <c:v>7.4999999999999997E-2</c:v>
                </c:pt>
                <c:pt idx="35121">
                  <c:v>7.3999999999999996E-2</c:v>
                </c:pt>
                <c:pt idx="35122">
                  <c:v>7.4999999999999997E-2</c:v>
                </c:pt>
                <c:pt idx="35123">
                  <c:v>7.4999999999999997E-2</c:v>
                </c:pt>
                <c:pt idx="35124">
                  <c:v>7.4999999999999997E-2</c:v>
                </c:pt>
                <c:pt idx="35125">
                  <c:v>7.5999999999999998E-2</c:v>
                </c:pt>
                <c:pt idx="35126">
                  <c:v>7.5999999999999998E-2</c:v>
                </c:pt>
                <c:pt idx="35127">
                  <c:v>7.6999999999999999E-2</c:v>
                </c:pt>
                <c:pt idx="35128">
                  <c:v>7.6999999999999999E-2</c:v>
                </c:pt>
                <c:pt idx="35129">
                  <c:v>7.5999999999999998E-2</c:v>
                </c:pt>
                <c:pt idx="35130">
                  <c:v>7.6999999999999999E-2</c:v>
                </c:pt>
                <c:pt idx="35131">
                  <c:v>7.5999999999999998E-2</c:v>
                </c:pt>
                <c:pt idx="35132">
                  <c:v>7.8E-2</c:v>
                </c:pt>
                <c:pt idx="35133">
                  <c:v>7.6999999999999999E-2</c:v>
                </c:pt>
                <c:pt idx="35134">
                  <c:v>7.6999999999999999E-2</c:v>
                </c:pt>
                <c:pt idx="35135">
                  <c:v>7.6999999999999999E-2</c:v>
                </c:pt>
                <c:pt idx="35136">
                  <c:v>7.8E-2</c:v>
                </c:pt>
                <c:pt idx="35137">
                  <c:v>7.6999999999999999E-2</c:v>
                </c:pt>
                <c:pt idx="35138">
                  <c:v>7.8E-2</c:v>
                </c:pt>
                <c:pt idx="35139">
                  <c:v>7.6999999999999999E-2</c:v>
                </c:pt>
                <c:pt idx="35140">
                  <c:v>7.6999999999999999E-2</c:v>
                </c:pt>
                <c:pt idx="35141">
                  <c:v>7.8E-2</c:v>
                </c:pt>
                <c:pt idx="35142">
                  <c:v>7.8E-2</c:v>
                </c:pt>
                <c:pt idx="35143">
                  <c:v>7.8E-2</c:v>
                </c:pt>
                <c:pt idx="35144">
                  <c:v>7.8E-2</c:v>
                </c:pt>
                <c:pt idx="35145">
                  <c:v>7.8E-2</c:v>
                </c:pt>
                <c:pt idx="35146">
                  <c:v>7.6999999999999999E-2</c:v>
                </c:pt>
                <c:pt idx="35147">
                  <c:v>7.8E-2</c:v>
                </c:pt>
                <c:pt idx="35148">
                  <c:v>7.8E-2</c:v>
                </c:pt>
                <c:pt idx="35149">
                  <c:v>7.8E-2</c:v>
                </c:pt>
                <c:pt idx="35150">
                  <c:v>7.8E-2</c:v>
                </c:pt>
                <c:pt idx="35151">
                  <c:v>7.8E-2</c:v>
                </c:pt>
                <c:pt idx="35152">
                  <c:v>7.8E-2</c:v>
                </c:pt>
                <c:pt idx="35153">
                  <c:v>7.6999999999999999E-2</c:v>
                </c:pt>
                <c:pt idx="35154">
                  <c:v>7.9000000000000001E-2</c:v>
                </c:pt>
                <c:pt idx="35155">
                  <c:v>7.6999999999999999E-2</c:v>
                </c:pt>
                <c:pt idx="35156">
                  <c:v>7.6999999999999999E-2</c:v>
                </c:pt>
                <c:pt idx="35157">
                  <c:v>7.8E-2</c:v>
                </c:pt>
                <c:pt idx="35158">
                  <c:v>7.8E-2</c:v>
                </c:pt>
                <c:pt idx="35159">
                  <c:v>7.6999999999999999E-2</c:v>
                </c:pt>
                <c:pt idx="35160">
                  <c:v>7.6999999999999999E-2</c:v>
                </c:pt>
                <c:pt idx="35161">
                  <c:v>7.6999999999999999E-2</c:v>
                </c:pt>
                <c:pt idx="35162">
                  <c:v>7.6999999999999999E-2</c:v>
                </c:pt>
                <c:pt idx="35163">
                  <c:v>7.6999999999999999E-2</c:v>
                </c:pt>
                <c:pt idx="35164">
                  <c:v>7.6999999999999999E-2</c:v>
                </c:pt>
                <c:pt idx="35165">
                  <c:v>7.6999999999999999E-2</c:v>
                </c:pt>
                <c:pt idx="35166">
                  <c:v>7.8E-2</c:v>
                </c:pt>
                <c:pt idx="35167">
                  <c:v>7.8E-2</c:v>
                </c:pt>
                <c:pt idx="35168">
                  <c:v>7.6999999999999999E-2</c:v>
                </c:pt>
                <c:pt idx="35169">
                  <c:v>7.5999999999999998E-2</c:v>
                </c:pt>
                <c:pt idx="35170">
                  <c:v>7.6999999999999999E-2</c:v>
                </c:pt>
                <c:pt idx="35171">
                  <c:v>7.6999999999999999E-2</c:v>
                </c:pt>
                <c:pt idx="35172">
                  <c:v>7.5999999999999998E-2</c:v>
                </c:pt>
                <c:pt idx="35173">
                  <c:v>7.5999999999999998E-2</c:v>
                </c:pt>
                <c:pt idx="35174">
                  <c:v>7.5999999999999998E-2</c:v>
                </c:pt>
                <c:pt idx="35175">
                  <c:v>7.5999999999999998E-2</c:v>
                </c:pt>
                <c:pt idx="35176">
                  <c:v>7.4999999999999997E-2</c:v>
                </c:pt>
                <c:pt idx="35177">
                  <c:v>7.5999999999999998E-2</c:v>
                </c:pt>
                <c:pt idx="35178">
                  <c:v>7.5999999999999998E-2</c:v>
                </c:pt>
                <c:pt idx="35179">
                  <c:v>7.4999999999999997E-2</c:v>
                </c:pt>
                <c:pt idx="35180">
                  <c:v>7.4999999999999997E-2</c:v>
                </c:pt>
                <c:pt idx="35181">
                  <c:v>7.5999999999999998E-2</c:v>
                </c:pt>
                <c:pt idx="35182">
                  <c:v>7.4999999999999997E-2</c:v>
                </c:pt>
                <c:pt idx="35183">
                  <c:v>7.5999999999999998E-2</c:v>
                </c:pt>
                <c:pt idx="35184">
                  <c:v>7.5999999999999998E-2</c:v>
                </c:pt>
                <c:pt idx="35185">
                  <c:v>7.4999999999999997E-2</c:v>
                </c:pt>
                <c:pt idx="35186">
                  <c:v>7.5999999999999998E-2</c:v>
                </c:pt>
                <c:pt idx="35187">
                  <c:v>7.5999999999999998E-2</c:v>
                </c:pt>
                <c:pt idx="35188">
                  <c:v>7.4999999999999997E-2</c:v>
                </c:pt>
                <c:pt idx="35189">
                  <c:v>7.4999999999999997E-2</c:v>
                </c:pt>
                <c:pt idx="35190">
                  <c:v>7.4999999999999997E-2</c:v>
                </c:pt>
                <c:pt idx="35191">
                  <c:v>7.3999999999999996E-2</c:v>
                </c:pt>
                <c:pt idx="35192">
                  <c:v>7.4999999999999997E-2</c:v>
                </c:pt>
                <c:pt idx="35193">
                  <c:v>7.4999999999999997E-2</c:v>
                </c:pt>
                <c:pt idx="35194">
                  <c:v>7.3999999999999996E-2</c:v>
                </c:pt>
                <c:pt idx="35195">
                  <c:v>7.3999999999999996E-2</c:v>
                </c:pt>
                <c:pt idx="35196">
                  <c:v>7.4999999999999997E-2</c:v>
                </c:pt>
                <c:pt idx="35197">
                  <c:v>7.3999999999999996E-2</c:v>
                </c:pt>
                <c:pt idx="35198">
                  <c:v>7.4999999999999997E-2</c:v>
                </c:pt>
                <c:pt idx="35199">
                  <c:v>7.4999999999999997E-2</c:v>
                </c:pt>
                <c:pt idx="35200">
                  <c:v>7.4999999999999997E-2</c:v>
                </c:pt>
                <c:pt idx="35201">
                  <c:v>7.3999999999999996E-2</c:v>
                </c:pt>
                <c:pt idx="35202">
                  <c:v>7.3999999999999996E-2</c:v>
                </c:pt>
                <c:pt idx="35203">
                  <c:v>7.3999999999999996E-2</c:v>
                </c:pt>
                <c:pt idx="35204">
                  <c:v>7.3999999999999996E-2</c:v>
                </c:pt>
                <c:pt idx="35205">
                  <c:v>7.2999999999999995E-2</c:v>
                </c:pt>
                <c:pt idx="35206">
                  <c:v>7.3999999999999996E-2</c:v>
                </c:pt>
                <c:pt idx="35207">
                  <c:v>7.4999999999999997E-2</c:v>
                </c:pt>
                <c:pt idx="35208">
                  <c:v>7.4999999999999997E-2</c:v>
                </c:pt>
                <c:pt idx="35209">
                  <c:v>7.4999999999999997E-2</c:v>
                </c:pt>
                <c:pt idx="35210">
                  <c:v>7.3999999999999996E-2</c:v>
                </c:pt>
                <c:pt idx="35211">
                  <c:v>7.3999999999999996E-2</c:v>
                </c:pt>
                <c:pt idx="35212">
                  <c:v>7.3999999999999996E-2</c:v>
                </c:pt>
                <c:pt idx="35213">
                  <c:v>7.3999999999999996E-2</c:v>
                </c:pt>
                <c:pt idx="35214">
                  <c:v>7.3999999999999996E-2</c:v>
                </c:pt>
                <c:pt idx="35215">
                  <c:v>7.3999999999999996E-2</c:v>
                </c:pt>
                <c:pt idx="35216">
                  <c:v>7.3999999999999996E-2</c:v>
                </c:pt>
                <c:pt idx="35217">
                  <c:v>7.4999999999999997E-2</c:v>
                </c:pt>
                <c:pt idx="35218">
                  <c:v>7.5999999999999998E-2</c:v>
                </c:pt>
                <c:pt idx="35219">
                  <c:v>7.4999999999999997E-2</c:v>
                </c:pt>
                <c:pt idx="35220">
                  <c:v>7.4999999999999997E-2</c:v>
                </c:pt>
                <c:pt idx="35221">
                  <c:v>7.5999999999999998E-2</c:v>
                </c:pt>
                <c:pt idx="35222">
                  <c:v>7.6999999999999999E-2</c:v>
                </c:pt>
                <c:pt idx="35223">
                  <c:v>7.5999999999999998E-2</c:v>
                </c:pt>
                <c:pt idx="35224">
                  <c:v>7.5999999999999998E-2</c:v>
                </c:pt>
                <c:pt idx="35225">
                  <c:v>7.6999999999999999E-2</c:v>
                </c:pt>
                <c:pt idx="35226">
                  <c:v>7.6999999999999999E-2</c:v>
                </c:pt>
                <c:pt idx="35227">
                  <c:v>7.6999999999999999E-2</c:v>
                </c:pt>
                <c:pt idx="35228">
                  <c:v>7.6999999999999999E-2</c:v>
                </c:pt>
                <c:pt idx="35229">
                  <c:v>7.6999999999999999E-2</c:v>
                </c:pt>
                <c:pt idx="35230">
                  <c:v>7.6999999999999999E-2</c:v>
                </c:pt>
                <c:pt idx="35231">
                  <c:v>7.5999999999999998E-2</c:v>
                </c:pt>
                <c:pt idx="35232">
                  <c:v>7.5999999999999998E-2</c:v>
                </c:pt>
                <c:pt idx="35233">
                  <c:v>7.5999999999999998E-2</c:v>
                </c:pt>
                <c:pt idx="35234">
                  <c:v>7.6999999999999999E-2</c:v>
                </c:pt>
                <c:pt idx="35235">
                  <c:v>7.5999999999999998E-2</c:v>
                </c:pt>
                <c:pt idx="35236">
                  <c:v>7.5999999999999998E-2</c:v>
                </c:pt>
                <c:pt idx="35237">
                  <c:v>7.5999999999999998E-2</c:v>
                </c:pt>
                <c:pt idx="35238">
                  <c:v>7.4999999999999997E-2</c:v>
                </c:pt>
                <c:pt idx="35239">
                  <c:v>7.5999999999999998E-2</c:v>
                </c:pt>
                <c:pt idx="35240">
                  <c:v>7.5999999999999998E-2</c:v>
                </c:pt>
                <c:pt idx="35241">
                  <c:v>7.5999999999999998E-2</c:v>
                </c:pt>
                <c:pt idx="35242">
                  <c:v>7.5999999999999998E-2</c:v>
                </c:pt>
                <c:pt idx="35243">
                  <c:v>7.4999999999999997E-2</c:v>
                </c:pt>
                <c:pt idx="35244">
                  <c:v>7.5999999999999998E-2</c:v>
                </c:pt>
                <c:pt idx="35245">
                  <c:v>7.4999999999999997E-2</c:v>
                </c:pt>
                <c:pt idx="35246">
                  <c:v>7.4999999999999997E-2</c:v>
                </c:pt>
                <c:pt idx="35247">
                  <c:v>7.5999999999999998E-2</c:v>
                </c:pt>
                <c:pt idx="35248">
                  <c:v>7.4999999999999997E-2</c:v>
                </c:pt>
                <c:pt idx="35249">
                  <c:v>7.5999999999999998E-2</c:v>
                </c:pt>
                <c:pt idx="35250">
                  <c:v>7.5999999999999998E-2</c:v>
                </c:pt>
                <c:pt idx="35251">
                  <c:v>7.5999999999999998E-2</c:v>
                </c:pt>
                <c:pt idx="35252">
                  <c:v>7.5999999999999998E-2</c:v>
                </c:pt>
                <c:pt idx="35253">
                  <c:v>7.5999999999999998E-2</c:v>
                </c:pt>
                <c:pt idx="35254">
                  <c:v>7.4999999999999997E-2</c:v>
                </c:pt>
                <c:pt idx="35255">
                  <c:v>7.4999999999999997E-2</c:v>
                </c:pt>
                <c:pt idx="35256">
                  <c:v>7.4999999999999997E-2</c:v>
                </c:pt>
                <c:pt idx="35257">
                  <c:v>7.4999999999999997E-2</c:v>
                </c:pt>
                <c:pt idx="35258">
                  <c:v>7.3999999999999996E-2</c:v>
                </c:pt>
                <c:pt idx="35259">
                  <c:v>7.3999999999999996E-2</c:v>
                </c:pt>
                <c:pt idx="35260">
                  <c:v>7.3999999999999996E-2</c:v>
                </c:pt>
                <c:pt idx="35261">
                  <c:v>7.3999999999999996E-2</c:v>
                </c:pt>
                <c:pt idx="35262">
                  <c:v>7.4999999999999997E-2</c:v>
                </c:pt>
                <c:pt idx="35263">
                  <c:v>7.4999999999999997E-2</c:v>
                </c:pt>
                <c:pt idx="35264">
                  <c:v>7.3999999999999996E-2</c:v>
                </c:pt>
                <c:pt idx="35265">
                  <c:v>7.4999999999999997E-2</c:v>
                </c:pt>
                <c:pt idx="35266">
                  <c:v>7.3999999999999996E-2</c:v>
                </c:pt>
                <c:pt idx="35267">
                  <c:v>7.3999999999999996E-2</c:v>
                </c:pt>
                <c:pt idx="35268">
                  <c:v>7.2999999999999995E-2</c:v>
                </c:pt>
                <c:pt idx="35269">
                  <c:v>7.3999999999999996E-2</c:v>
                </c:pt>
                <c:pt idx="35270">
                  <c:v>7.3999999999999996E-2</c:v>
                </c:pt>
                <c:pt idx="35271">
                  <c:v>7.4999999999999997E-2</c:v>
                </c:pt>
                <c:pt idx="35272">
                  <c:v>7.3999999999999996E-2</c:v>
                </c:pt>
                <c:pt idx="35273">
                  <c:v>7.4999999999999997E-2</c:v>
                </c:pt>
                <c:pt idx="35274">
                  <c:v>7.4999999999999997E-2</c:v>
                </c:pt>
                <c:pt idx="35275">
                  <c:v>7.5999999999999998E-2</c:v>
                </c:pt>
                <c:pt idx="35276">
                  <c:v>7.5999999999999998E-2</c:v>
                </c:pt>
                <c:pt idx="35277">
                  <c:v>7.6999999999999999E-2</c:v>
                </c:pt>
                <c:pt idx="35278">
                  <c:v>7.6999999999999999E-2</c:v>
                </c:pt>
                <c:pt idx="35279">
                  <c:v>7.6999999999999999E-2</c:v>
                </c:pt>
                <c:pt idx="35280">
                  <c:v>7.8E-2</c:v>
                </c:pt>
                <c:pt idx="35281">
                  <c:v>7.8E-2</c:v>
                </c:pt>
                <c:pt idx="35282">
                  <c:v>7.6999999999999999E-2</c:v>
                </c:pt>
                <c:pt idx="35283">
                  <c:v>7.6999999999999999E-2</c:v>
                </c:pt>
                <c:pt idx="35284">
                  <c:v>7.6999999999999999E-2</c:v>
                </c:pt>
                <c:pt idx="35285">
                  <c:v>7.6999999999999999E-2</c:v>
                </c:pt>
                <c:pt idx="35286">
                  <c:v>7.8E-2</c:v>
                </c:pt>
                <c:pt idx="35287">
                  <c:v>7.6999999999999999E-2</c:v>
                </c:pt>
                <c:pt idx="35288">
                  <c:v>7.9000000000000001E-2</c:v>
                </c:pt>
                <c:pt idx="35289">
                  <c:v>7.6999999999999999E-2</c:v>
                </c:pt>
                <c:pt idx="35290">
                  <c:v>7.8E-2</c:v>
                </c:pt>
                <c:pt idx="35291">
                  <c:v>7.6999999999999999E-2</c:v>
                </c:pt>
                <c:pt idx="35292">
                  <c:v>7.8E-2</c:v>
                </c:pt>
                <c:pt idx="35293">
                  <c:v>7.6999999999999999E-2</c:v>
                </c:pt>
                <c:pt idx="35294">
                  <c:v>7.6999999999999999E-2</c:v>
                </c:pt>
                <c:pt idx="35295">
                  <c:v>7.8E-2</c:v>
                </c:pt>
                <c:pt idx="35296">
                  <c:v>7.8E-2</c:v>
                </c:pt>
                <c:pt idx="35297">
                  <c:v>7.8E-2</c:v>
                </c:pt>
                <c:pt idx="35298">
                  <c:v>7.8E-2</c:v>
                </c:pt>
                <c:pt idx="35299">
                  <c:v>7.8E-2</c:v>
                </c:pt>
                <c:pt idx="35300">
                  <c:v>7.8E-2</c:v>
                </c:pt>
                <c:pt idx="35301">
                  <c:v>7.9000000000000001E-2</c:v>
                </c:pt>
                <c:pt idx="35302">
                  <c:v>7.9000000000000001E-2</c:v>
                </c:pt>
                <c:pt idx="35303">
                  <c:v>7.9000000000000001E-2</c:v>
                </c:pt>
                <c:pt idx="35304">
                  <c:v>7.9000000000000001E-2</c:v>
                </c:pt>
                <c:pt idx="35305">
                  <c:v>7.8E-2</c:v>
                </c:pt>
                <c:pt idx="35306">
                  <c:v>7.9000000000000001E-2</c:v>
                </c:pt>
                <c:pt idx="35307">
                  <c:v>7.9000000000000001E-2</c:v>
                </c:pt>
                <c:pt idx="35308">
                  <c:v>7.8E-2</c:v>
                </c:pt>
                <c:pt idx="35309">
                  <c:v>7.8E-2</c:v>
                </c:pt>
                <c:pt idx="35310">
                  <c:v>7.9000000000000001E-2</c:v>
                </c:pt>
                <c:pt idx="35311">
                  <c:v>7.8E-2</c:v>
                </c:pt>
                <c:pt idx="35312">
                  <c:v>7.8E-2</c:v>
                </c:pt>
                <c:pt idx="35313">
                  <c:v>7.8E-2</c:v>
                </c:pt>
                <c:pt idx="35314">
                  <c:v>7.9000000000000001E-2</c:v>
                </c:pt>
                <c:pt idx="35315">
                  <c:v>7.9000000000000001E-2</c:v>
                </c:pt>
                <c:pt idx="35316">
                  <c:v>7.8E-2</c:v>
                </c:pt>
                <c:pt idx="35317">
                  <c:v>7.8E-2</c:v>
                </c:pt>
                <c:pt idx="35318">
                  <c:v>7.6999999999999999E-2</c:v>
                </c:pt>
                <c:pt idx="35319">
                  <c:v>7.6999999999999999E-2</c:v>
                </c:pt>
                <c:pt idx="35320">
                  <c:v>7.6999999999999999E-2</c:v>
                </c:pt>
                <c:pt idx="35321">
                  <c:v>7.6999999999999999E-2</c:v>
                </c:pt>
                <c:pt idx="35322">
                  <c:v>7.6999999999999999E-2</c:v>
                </c:pt>
                <c:pt idx="35323">
                  <c:v>7.6999999999999999E-2</c:v>
                </c:pt>
                <c:pt idx="35324">
                  <c:v>7.6999999999999999E-2</c:v>
                </c:pt>
                <c:pt idx="35325">
                  <c:v>7.6999999999999999E-2</c:v>
                </c:pt>
                <c:pt idx="35326">
                  <c:v>7.6999999999999999E-2</c:v>
                </c:pt>
                <c:pt idx="35327">
                  <c:v>7.6999999999999999E-2</c:v>
                </c:pt>
                <c:pt idx="35328">
                  <c:v>7.6999999999999999E-2</c:v>
                </c:pt>
                <c:pt idx="35329">
                  <c:v>7.6999999999999999E-2</c:v>
                </c:pt>
                <c:pt idx="35330">
                  <c:v>7.6999999999999999E-2</c:v>
                </c:pt>
                <c:pt idx="35331">
                  <c:v>7.5999999999999998E-2</c:v>
                </c:pt>
                <c:pt idx="35332">
                  <c:v>7.6999999999999999E-2</c:v>
                </c:pt>
                <c:pt idx="35333">
                  <c:v>7.6999999999999999E-2</c:v>
                </c:pt>
                <c:pt idx="35334">
                  <c:v>7.6999999999999999E-2</c:v>
                </c:pt>
                <c:pt idx="35335">
                  <c:v>7.5999999999999998E-2</c:v>
                </c:pt>
                <c:pt idx="35336">
                  <c:v>7.5999999999999998E-2</c:v>
                </c:pt>
                <c:pt idx="35337">
                  <c:v>7.6999999999999999E-2</c:v>
                </c:pt>
                <c:pt idx="35338">
                  <c:v>7.6999999999999999E-2</c:v>
                </c:pt>
                <c:pt idx="35339">
                  <c:v>7.5999999999999998E-2</c:v>
                </c:pt>
                <c:pt idx="35340">
                  <c:v>7.6999999999999999E-2</c:v>
                </c:pt>
                <c:pt idx="35341">
                  <c:v>7.5999999999999998E-2</c:v>
                </c:pt>
                <c:pt idx="35342">
                  <c:v>7.5999999999999998E-2</c:v>
                </c:pt>
                <c:pt idx="35343">
                  <c:v>7.5999999999999998E-2</c:v>
                </c:pt>
                <c:pt idx="35344">
                  <c:v>7.5999999999999998E-2</c:v>
                </c:pt>
                <c:pt idx="35345">
                  <c:v>7.6999999999999999E-2</c:v>
                </c:pt>
                <c:pt idx="35346">
                  <c:v>7.6999999999999999E-2</c:v>
                </c:pt>
                <c:pt idx="35347">
                  <c:v>7.6999999999999999E-2</c:v>
                </c:pt>
                <c:pt idx="35348">
                  <c:v>7.6999999999999999E-2</c:v>
                </c:pt>
                <c:pt idx="35349">
                  <c:v>7.6999999999999999E-2</c:v>
                </c:pt>
                <c:pt idx="35350">
                  <c:v>7.6999999999999999E-2</c:v>
                </c:pt>
                <c:pt idx="35351">
                  <c:v>7.5999999999999998E-2</c:v>
                </c:pt>
                <c:pt idx="35352">
                  <c:v>7.6999999999999999E-2</c:v>
                </c:pt>
                <c:pt idx="35353">
                  <c:v>7.5999999999999998E-2</c:v>
                </c:pt>
                <c:pt idx="35354">
                  <c:v>7.5999999999999998E-2</c:v>
                </c:pt>
                <c:pt idx="35355">
                  <c:v>7.5999999999999998E-2</c:v>
                </c:pt>
                <c:pt idx="35356">
                  <c:v>7.5999999999999998E-2</c:v>
                </c:pt>
                <c:pt idx="35357">
                  <c:v>7.5999999999999998E-2</c:v>
                </c:pt>
                <c:pt idx="35358">
                  <c:v>7.5999999999999998E-2</c:v>
                </c:pt>
                <c:pt idx="35359">
                  <c:v>7.5999999999999998E-2</c:v>
                </c:pt>
                <c:pt idx="35360">
                  <c:v>7.5999999999999998E-2</c:v>
                </c:pt>
                <c:pt idx="35361">
                  <c:v>7.5999999999999998E-2</c:v>
                </c:pt>
                <c:pt idx="35362">
                  <c:v>7.5999999999999998E-2</c:v>
                </c:pt>
                <c:pt idx="35363">
                  <c:v>7.5999999999999998E-2</c:v>
                </c:pt>
                <c:pt idx="35364">
                  <c:v>7.6999999999999999E-2</c:v>
                </c:pt>
                <c:pt idx="35365">
                  <c:v>7.6999999999999999E-2</c:v>
                </c:pt>
                <c:pt idx="35366">
                  <c:v>7.6999999999999999E-2</c:v>
                </c:pt>
                <c:pt idx="35367">
                  <c:v>7.8E-2</c:v>
                </c:pt>
                <c:pt idx="35368">
                  <c:v>7.8E-2</c:v>
                </c:pt>
                <c:pt idx="35369">
                  <c:v>7.8E-2</c:v>
                </c:pt>
                <c:pt idx="35370">
                  <c:v>7.9000000000000001E-2</c:v>
                </c:pt>
                <c:pt idx="35371">
                  <c:v>7.8E-2</c:v>
                </c:pt>
                <c:pt idx="35372">
                  <c:v>7.9000000000000001E-2</c:v>
                </c:pt>
                <c:pt idx="35373">
                  <c:v>7.8E-2</c:v>
                </c:pt>
                <c:pt idx="35374">
                  <c:v>7.8E-2</c:v>
                </c:pt>
                <c:pt idx="35375">
                  <c:v>7.8E-2</c:v>
                </c:pt>
                <c:pt idx="35376">
                  <c:v>7.9000000000000001E-2</c:v>
                </c:pt>
                <c:pt idx="35377">
                  <c:v>7.6999999999999999E-2</c:v>
                </c:pt>
                <c:pt idx="35378">
                  <c:v>7.8E-2</c:v>
                </c:pt>
                <c:pt idx="35379">
                  <c:v>7.6999999999999999E-2</c:v>
                </c:pt>
                <c:pt idx="35380">
                  <c:v>7.8E-2</c:v>
                </c:pt>
                <c:pt idx="35381">
                  <c:v>7.6999999999999999E-2</c:v>
                </c:pt>
                <c:pt idx="35382">
                  <c:v>7.8E-2</c:v>
                </c:pt>
                <c:pt idx="35383">
                  <c:v>7.6999999999999999E-2</c:v>
                </c:pt>
                <c:pt idx="35384">
                  <c:v>7.6999999999999999E-2</c:v>
                </c:pt>
                <c:pt idx="35385">
                  <c:v>7.6999999999999999E-2</c:v>
                </c:pt>
                <c:pt idx="35386">
                  <c:v>7.8E-2</c:v>
                </c:pt>
                <c:pt idx="35387">
                  <c:v>7.6999999999999999E-2</c:v>
                </c:pt>
                <c:pt idx="35388">
                  <c:v>7.6999999999999999E-2</c:v>
                </c:pt>
                <c:pt idx="35389">
                  <c:v>7.6999999999999999E-2</c:v>
                </c:pt>
                <c:pt idx="35390">
                  <c:v>7.5999999999999998E-2</c:v>
                </c:pt>
                <c:pt idx="35391">
                  <c:v>7.6999999999999999E-2</c:v>
                </c:pt>
                <c:pt idx="35392">
                  <c:v>7.5999999999999998E-2</c:v>
                </c:pt>
                <c:pt idx="35393">
                  <c:v>7.5999999999999998E-2</c:v>
                </c:pt>
                <c:pt idx="35394">
                  <c:v>7.5999999999999998E-2</c:v>
                </c:pt>
                <c:pt idx="35395">
                  <c:v>7.5999999999999998E-2</c:v>
                </c:pt>
                <c:pt idx="35396">
                  <c:v>7.5999999999999998E-2</c:v>
                </c:pt>
                <c:pt idx="35397">
                  <c:v>7.5999999999999998E-2</c:v>
                </c:pt>
                <c:pt idx="35398">
                  <c:v>7.5999999999999998E-2</c:v>
                </c:pt>
                <c:pt idx="35399">
                  <c:v>7.5999999999999998E-2</c:v>
                </c:pt>
                <c:pt idx="35400">
                  <c:v>7.5999999999999998E-2</c:v>
                </c:pt>
                <c:pt idx="35401">
                  <c:v>7.5999999999999998E-2</c:v>
                </c:pt>
                <c:pt idx="35402">
                  <c:v>7.4999999999999997E-2</c:v>
                </c:pt>
                <c:pt idx="35403">
                  <c:v>7.4999999999999997E-2</c:v>
                </c:pt>
                <c:pt idx="35404">
                  <c:v>7.4999999999999997E-2</c:v>
                </c:pt>
                <c:pt idx="35405">
                  <c:v>7.4999999999999997E-2</c:v>
                </c:pt>
                <c:pt idx="35406">
                  <c:v>7.4999999999999997E-2</c:v>
                </c:pt>
                <c:pt idx="35407">
                  <c:v>7.4999999999999997E-2</c:v>
                </c:pt>
                <c:pt idx="35408">
                  <c:v>7.5999999999999998E-2</c:v>
                </c:pt>
                <c:pt idx="35409">
                  <c:v>7.5999999999999998E-2</c:v>
                </c:pt>
                <c:pt idx="35410">
                  <c:v>7.5999999999999998E-2</c:v>
                </c:pt>
                <c:pt idx="35411">
                  <c:v>7.6999999999999999E-2</c:v>
                </c:pt>
                <c:pt idx="35412">
                  <c:v>7.6999999999999999E-2</c:v>
                </c:pt>
                <c:pt idx="35413">
                  <c:v>7.6999999999999999E-2</c:v>
                </c:pt>
                <c:pt idx="35414">
                  <c:v>7.6999999999999999E-2</c:v>
                </c:pt>
                <c:pt idx="35415">
                  <c:v>7.6999999999999999E-2</c:v>
                </c:pt>
                <c:pt idx="35416">
                  <c:v>7.8E-2</c:v>
                </c:pt>
                <c:pt idx="35417">
                  <c:v>7.8E-2</c:v>
                </c:pt>
                <c:pt idx="35418">
                  <c:v>7.9000000000000001E-2</c:v>
                </c:pt>
                <c:pt idx="35419">
                  <c:v>7.8E-2</c:v>
                </c:pt>
                <c:pt idx="35420">
                  <c:v>7.9000000000000001E-2</c:v>
                </c:pt>
                <c:pt idx="35421">
                  <c:v>7.8E-2</c:v>
                </c:pt>
                <c:pt idx="35422">
                  <c:v>7.9000000000000001E-2</c:v>
                </c:pt>
                <c:pt idx="35423">
                  <c:v>7.9000000000000001E-2</c:v>
                </c:pt>
                <c:pt idx="35424">
                  <c:v>7.8E-2</c:v>
                </c:pt>
                <c:pt idx="35425">
                  <c:v>7.8E-2</c:v>
                </c:pt>
                <c:pt idx="35426">
                  <c:v>7.9000000000000001E-2</c:v>
                </c:pt>
                <c:pt idx="35427">
                  <c:v>7.8E-2</c:v>
                </c:pt>
                <c:pt idx="35428">
                  <c:v>7.9000000000000001E-2</c:v>
                </c:pt>
                <c:pt idx="35429">
                  <c:v>7.9000000000000001E-2</c:v>
                </c:pt>
                <c:pt idx="35430">
                  <c:v>7.9000000000000001E-2</c:v>
                </c:pt>
                <c:pt idx="35431">
                  <c:v>7.9000000000000001E-2</c:v>
                </c:pt>
                <c:pt idx="35432">
                  <c:v>7.8E-2</c:v>
                </c:pt>
                <c:pt idx="35433">
                  <c:v>7.8E-2</c:v>
                </c:pt>
                <c:pt idx="35434">
                  <c:v>7.8E-2</c:v>
                </c:pt>
                <c:pt idx="35435">
                  <c:v>7.8E-2</c:v>
                </c:pt>
                <c:pt idx="35436">
                  <c:v>7.8E-2</c:v>
                </c:pt>
                <c:pt idx="35437">
                  <c:v>7.8E-2</c:v>
                </c:pt>
                <c:pt idx="35438">
                  <c:v>7.9000000000000001E-2</c:v>
                </c:pt>
                <c:pt idx="35439">
                  <c:v>7.9000000000000001E-2</c:v>
                </c:pt>
                <c:pt idx="35440">
                  <c:v>7.9000000000000001E-2</c:v>
                </c:pt>
                <c:pt idx="35441">
                  <c:v>7.9000000000000001E-2</c:v>
                </c:pt>
                <c:pt idx="35442">
                  <c:v>7.8E-2</c:v>
                </c:pt>
                <c:pt idx="35443">
                  <c:v>7.8E-2</c:v>
                </c:pt>
                <c:pt idx="35444">
                  <c:v>7.8E-2</c:v>
                </c:pt>
                <c:pt idx="35445">
                  <c:v>7.8E-2</c:v>
                </c:pt>
                <c:pt idx="35446">
                  <c:v>7.9000000000000001E-2</c:v>
                </c:pt>
                <c:pt idx="35447">
                  <c:v>7.9000000000000001E-2</c:v>
                </c:pt>
                <c:pt idx="35448">
                  <c:v>7.9000000000000001E-2</c:v>
                </c:pt>
                <c:pt idx="35449">
                  <c:v>7.9000000000000001E-2</c:v>
                </c:pt>
                <c:pt idx="35450">
                  <c:v>7.9000000000000001E-2</c:v>
                </c:pt>
                <c:pt idx="35451">
                  <c:v>7.9000000000000001E-2</c:v>
                </c:pt>
                <c:pt idx="35452">
                  <c:v>7.8E-2</c:v>
                </c:pt>
                <c:pt idx="35453">
                  <c:v>7.9000000000000001E-2</c:v>
                </c:pt>
                <c:pt idx="35454">
                  <c:v>7.8E-2</c:v>
                </c:pt>
                <c:pt idx="35455">
                  <c:v>7.8E-2</c:v>
                </c:pt>
                <c:pt idx="35456">
                  <c:v>7.8E-2</c:v>
                </c:pt>
                <c:pt idx="35457">
                  <c:v>7.8E-2</c:v>
                </c:pt>
                <c:pt idx="35458">
                  <c:v>7.6999999999999999E-2</c:v>
                </c:pt>
                <c:pt idx="35459">
                  <c:v>7.8E-2</c:v>
                </c:pt>
                <c:pt idx="35460">
                  <c:v>7.6999999999999999E-2</c:v>
                </c:pt>
                <c:pt idx="35461">
                  <c:v>7.6999999999999999E-2</c:v>
                </c:pt>
                <c:pt idx="35462">
                  <c:v>7.6999999999999999E-2</c:v>
                </c:pt>
                <c:pt idx="35463">
                  <c:v>7.6999999999999999E-2</c:v>
                </c:pt>
                <c:pt idx="35464">
                  <c:v>7.6999999999999999E-2</c:v>
                </c:pt>
                <c:pt idx="35465">
                  <c:v>7.6999999999999999E-2</c:v>
                </c:pt>
                <c:pt idx="35466">
                  <c:v>7.6999999999999999E-2</c:v>
                </c:pt>
                <c:pt idx="35467">
                  <c:v>7.9000000000000001E-2</c:v>
                </c:pt>
                <c:pt idx="35468">
                  <c:v>7.8E-2</c:v>
                </c:pt>
                <c:pt idx="35469">
                  <c:v>7.6999999999999999E-2</c:v>
                </c:pt>
                <c:pt idx="35470">
                  <c:v>7.8E-2</c:v>
                </c:pt>
                <c:pt idx="35471">
                  <c:v>7.6999999999999999E-2</c:v>
                </c:pt>
                <c:pt idx="35472">
                  <c:v>7.6999999999999999E-2</c:v>
                </c:pt>
                <c:pt idx="35473">
                  <c:v>7.5999999999999998E-2</c:v>
                </c:pt>
                <c:pt idx="35474">
                  <c:v>7.5999999999999998E-2</c:v>
                </c:pt>
                <c:pt idx="35475">
                  <c:v>7.6999999999999999E-2</c:v>
                </c:pt>
                <c:pt idx="35476">
                  <c:v>7.5999999999999998E-2</c:v>
                </c:pt>
                <c:pt idx="35477">
                  <c:v>7.5999999999999998E-2</c:v>
                </c:pt>
                <c:pt idx="35478">
                  <c:v>7.5999999999999998E-2</c:v>
                </c:pt>
                <c:pt idx="35479">
                  <c:v>7.5999999999999998E-2</c:v>
                </c:pt>
                <c:pt idx="35480">
                  <c:v>7.6999999999999999E-2</c:v>
                </c:pt>
                <c:pt idx="35481">
                  <c:v>7.5999999999999998E-2</c:v>
                </c:pt>
                <c:pt idx="35482">
                  <c:v>7.5999999999999998E-2</c:v>
                </c:pt>
                <c:pt idx="35483">
                  <c:v>7.5999999999999998E-2</c:v>
                </c:pt>
                <c:pt idx="35484">
                  <c:v>7.5999999999999998E-2</c:v>
                </c:pt>
                <c:pt idx="35485">
                  <c:v>7.5999999999999998E-2</c:v>
                </c:pt>
                <c:pt idx="35486">
                  <c:v>7.5999999999999998E-2</c:v>
                </c:pt>
                <c:pt idx="35487">
                  <c:v>7.5999999999999998E-2</c:v>
                </c:pt>
                <c:pt idx="35488">
                  <c:v>7.6999999999999999E-2</c:v>
                </c:pt>
                <c:pt idx="35489">
                  <c:v>7.6999999999999999E-2</c:v>
                </c:pt>
                <c:pt idx="35490">
                  <c:v>7.5999999999999998E-2</c:v>
                </c:pt>
                <c:pt idx="35491">
                  <c:v>7.5999999999999998E-2</c:v>
                </c:pt>
                <c:pt idx="35492">
                  <c:v>7.5999999999999998E-2</c:v>
                </c:pt>
                <c:pt idx="35493">
                  <c:v>7.5999999999999998E-2</c:v>
                </c:pt>
                <c:pt idx="35494">
                  <c:v>7.5999999999999998E-2</c:v>
                </c:pt>
                <c:pt idx="35495">
                  <c:v>7.4999999999999997E-2</c:v>
                </c:pt>
                <c:pt idx="35496">
                  <c:v>7.4999999999999997E-2</c:v>
                </c:pt>
                <c:pt idx="35497">
                  <c:v>7.5999999999999998E-2</c:v>
                </c:pt>
                <c:pt idx="35498">
                  <c:v>7.4999999999999997E-2</c:v>
                </c:pt>
                <c:pt idx="35499">
                  <c:v>7.4999999999999997E-2</c:v>
                </c:pt>
                <c:pt idx="35500">
                  <c:v>7.4999999999999997E-2</c:v>
                </c:pt>
                <c:pt idx="35501">
                  <c:v>7.5999999999999998E-2</c:v>
                </c:pt>
                <c:pt idx="35502">
                  <c:v>7.4999999999999997E-2</c:v>
                </c:pt>
                <c:pt idx="35503">
                  <c:v>7.5999999999999998E-2</c:v>
                </c:pt>
                <c:pt idx="35504">
                  <c:v>7.5999999999999998E-2</c:v>
                </c:pt>
                <c:pt idx="35505">
                  <c:v>7.5999999999999998E-2</c:v>
                </c:pt>
                <c:pt idx="35506">
                  <c:v>7.6999999999999999E-2</c:v>
                </c:pt>
                <c:pt idx="35507">
                  <c:v>7.6999999999999999E-2</c:v>
                </c:pt>
                <c:pt idx="35508">
                  <c:v>7.6999999999999999E-2</c:v>
                </c:pt>
                <c:pt idx="35509">
                  <c:v>7.6999999999999999E-2</c:v>
                </c:pt>
                <c:pt idx="35510">
                  <c:v>7.6999999999999999E-2</c:v>
                </c:pt>
                <c:pt idx="35511">
                  <c:v>7.6999999999999999E-2</c:v>
                </c:pt>
                <c:pt idx="35512">
                  <c:v>7.6999999999999999E-2</c:v>
                </c:pt>
                <c:pt idx="35513">
                  <c:v>7.6999999999999999E-2</c:v>
                </c:pt>
                <c:pt idx="35514">
                  <c:v>7.6999999999999999E-2</c:v>
                </c:pt>
                <c:pt idx="35515">
                  <c:v>7.8E-2</c:v>
                </c:pt>
                <c:pt idx="35516">
                  <c:v>7.9000000000000001E-2</c:v>
                </c:pt>
                <c:pt idx="35517">
                  <c:v>7.9000000000000001E-2</c:v>
                </c:pt>
                <c:pt idx="35518">
                  <c:v>7.9000000000000001E-2</c:v>
                </c:pt>
                <c:pt idx="35519">
                  <c:v>7.9000000000000001E-2</c:v>
                </c:pt>
                <c:pt idx="35520">
                  <c:v>7.8E-2</c:v>
                </c:pt>
                <c:pt idx="35521">
                  <c:v>7.9000000000000001E-2</c:v>
                </c:pt>
                <c:pt idx="35522">
                  <c:v>7.9000000000000001E-2</c:v>
                </c:pt>
                <c:pt idx="35523">
                  <c:v>7.8E-2</c:v>
                </c:pt>
                <c:pt idx="35524">
                  <c:v>7.8E-2</c:v>
                </c:pt>
                <c:pt idx="35525">
                  <c:v>7.8E-2</c:v>
                </c:pt>
                <c:pt idx="35526">
                  <c:v>7.8E-2</c:v>
                </c:pt>
                <c:pt idx="35527">
                  <c:v>7.8E-2</c:v>
                </c:pt>
                <c:pt idx="35528">
                  <c:v>7.8E-2</c:v>
                </c:pt>
                <c:pt idx="35529">
                  <c:v>7.8E-2</c:v>
                </c:pt>
                <c:pt idx="35530">
                  <c:v>7.9000000000000001E-2</c:v>
                </c:pt>
                <c:pt idx="35531">
                  <c:v>7.9000000000000001E-2</c:v>
                </c:pt>
                <c:pt idx="35532">
                  <c:v>7.9000000000000001E-2</c:v>
                </c:pt>
                <c:pt idx="35533">
                  <c:v>7.9000000000000001E-2</c:v>
                </c:pt>
                <c:pt idx="35534">
                  <c:v>7.8E-2</c:v>
                </c:pt>
                <c:pt idx="35535">
                  <c:v>7.9000000000000001E-2</c:v>
                </c:pt>
                <c:pt idx="35536">
                  <c:v>7.8E-2</c:v>
                </c:pt>
                <c:pt idx="35537">
                  <c:v>7.9000000000000001E-2</c:v>
                </c:pt>
                <c:pt idx="35538">
                  <c:v>7.9000000000000001E-2</c:v>
                </c:pt>
                <c:pt idx="35539">
                  <c:v>7.9000000000000001E-2</c:v>
                </c:pt>
                <c:pt idx="35540">
                  <c:v>7.9000000000000001E-2</c:v>
                </c:pt>
                <c:pt idx="35541">
                  <c:v>7.9000000000000001E-2</c:v>
                </c:pt>
                <c:pt idx="35542">
                  <c:v>7.8E-2</c:v>
                </c:pt>
                <c:pt idx="35543">
                  <c:v>7.8E-2</c:v>
                </c:pt>
                <c:pt idx="35544">
                  <c:v>7.8E-2</c:v>
                </c:pt>
                <c:pt idx="35545">
                  <c:v>7.9000000000000001E-2</c:v>
                </c:pt>
                <c:pt idx="35546">
                  <c:v>7.8E-2</c:v>
                </c:pt>
                <c:pt idx="35547">
                  <c:v>7.9000000000000001E-2</c:v>
                </c:pt>
                <c:pt idx="35548">
                  <c:v>7.6999999999999999E-2</c:v>
                </c:pt>
                <c:pt idx="35549">
                  <c:v>7.8E-2</c:v>
                </c:pt>
                <c:pt idx="35550">
                  <c:v>7.8E-2</c:v>
                </c:pt>
                <c:pt idx="35551">
                  <c:v>7.9000000000000001E-2</c:v>
                </c:pt>
                <c:pt idx="35552">
                  <c:v>7.6999999999999999E-2</c:v>
                </c:pt>
                <c:pt idx="35553">
                  <c:v>7.6999999999999999E-2</c:v>
                </c:pt>
                <c:pt idx="35554">
                  <c:v>7.6999999999999999E-2</c:v>
                </c:pt>
                <c:pt idx="35555">
                  <c:v>7.8E-2</c:v>
                </c:pt>
                <c:pt idx="35556">
                  <c:v>7.6999999999999999E-2</c:v>
                </c:pt>
                <c:pt idx="35557">
                  <c:v>7.6999999999999999E-2</c:v>
                </c:pt>
                <c:pt idx="35558">
                  <c:v>7.6999999999999999E-2</c:v>
                </c:pt>
                <c:pt idx="35559">
                  <c:v>7.6999999999999999E-2</c:v>
                </c:pt>
                <c:pt idx="35560">
                  <c:v>7.6999999999999999E-2</c:v>
                </c:pt>
                <c:pt idx="35561">
                  <c:v>7.5999999999999998E-2</c:v>
                </c:pt>
                <c:pt idx="35562">
                  <c:v>7.6999999999999999E-2</c:v>
                </c:pt>
                <c:pt idx="35563">
                  <c:v>7.6999999999999999E-2</c:v>
                </c:pt>
                <c:pt idx="35564">
                  <c:v>7.5999999999999998E-2</c:v>
                </c:pt>
                <c:pt idx="35565">
                  <c:v>7.5999999999999998E-2</c:v>
                </c:pt>
                <c:pt idx="35566">
                  <c:v>7.5999999999999998E-2</c:v>
                </c:pt>
                <c:pt idx="35567">
                  <c:v>7.6999999999999999E-2</c:v>
                </c:pt>
                <c:pt idx="35568">
                  <c:v>7.5999999999999998E-2</c:v>
                </c:pt>
                <c:pt idx="35569">
                  <c:v>7.5999999999999998E-2</c:v>
                </c:pt>
                <c:pt idx="35570">
                  <c:v>7.5999999999999998E-2</c:v>
                </c:pt>
                <c:pt idx="35571">
                  <c:v>7.5999999999999998E-2</c:v>
                </c:pt>
                <c:pt idx="35572">
                  <c:v>7.5999999999999998E-2</c:v>
                </c:pt>
                <c:pt idx="35573">
                  <c:v>7.4999999999999997E-2</c:v>
                </c:pt>
                <c:pt idx="35574">
                  <c:v>7.5999999999999998E-2</c:v>
                </c:pt>
                <c:pt idx="35575">
                  <c:v>7.5999999999999998E-2</c:v>
                </c:pt>
                <c:pt idx="35576">
                  <c:v>7.5999999999999998E-2</c:v>
                </c:pt>
                <c:pt idx="35577">
                  <c:v>7.5999999999999998E-2</c:v>
                </c:pt>
                <c:pt idx="35578">
                  <c:v>7.4999999999999997E-2</c:v>
                </c:pt>
                <c:pt idx="35579">
                  <c:v>7.5999999999999998E-2</c:v>
                </c:pt>
                <c:pt idx="35580">
                  <c:v>7.4999999999999997E-2</c:v>
                </c:pt>
                <c:pt idx="35581">
                  <c:v>7.4999999999999997E-2</c:v>
                </c:pt>
                <c:pt idx="35582">
                  <c:v>7.4999999999999997E-2</c:v>
                </c:pt>
                <c:pt idx="35583">
                  <c:v>7.4999999999999997E-2</c:v>
                </c:pt>
                <c:pt idx="35584">
                  <c:v>7.5999999999999998E-2</c:v>
                </c:pt>
                <c:pt idx="35585">
                  <c:v>7.5999999999999998E-2</c:v>
                </c:pt>
                <c:pt idx="35586">
                  <c:v>7.4999999999999997E-2</c:v>
                </c:pt>
                <c:pt idx="35587">
                  <c:v>7.4999999999999997E-2</c:v>
                </c:pt>
                <c:pt idx="35588">
                  <c:v>7.4999999999999997E-2</c:v>
                </c:pt>
                <c:pt idx="35589">
                  <c:v>7.5999999999999998E-2</c:v>
                </c:pt>
                <c:pt idx="35590">
                  <c:v>7.4999999999999997E-2</c:v>
                </c:pt>
                <c:pt idx="35591">
                  <c:v>7.4999999999999997E-2</c:v>
                </c:pt>
                <c:pt idx="35592">
                  <c:v>7.4999999999999997E-2</c:v>
                </c:pt>
                <c:pt idx="35593">
                  <c:v>7.4999999999999997E-2</c:v>
                </c:pt>
                <c:pt idx="35594">
                  <c:v>7.5999999999999998E-2</c:v>
                </c:pt>
                <c:pt idx="35595">
                  <c:v>7.5999999999999998E-2</c:v>
                </c:pt>
                <c:pt idx="35596">
                  <c:v>7.5999999999999998E-2</c:v>
                </c:pt>
                <c:pt idx="35597">
                  <c:v>7.5999999999999998E-2</c:v>
                </c:pt>
                <c:pt idx="35598">
                  <c:v>7.6999999999999999E-2</c:v>
                </c:pt>
                <c:pt idx="35599">
                  <c:v>7.5999999999999998E-2</c:v>
                </c:pt>
                <c:pt idx="35600">
                  <c:v>7.6999999999999999E-2</c:v>
                </c:pt>
                <c:pt idx="35601">
                  <c:v>7.5999999999999998E-2</c:v>
                </c:pt>
                <c:pt idx="35602">
                  <c:v>7.6999999999999999E-2</c:v>
                </c:pt>
                <c:pt idx="35603">
                  <c:v>7.6999999999999999E-2</c:v>
                </c:pt>
                <c:pt idx="35604">
                  <c:v>7.6999999999999999E-2</c:v>
                </c:pt>
                <c:pt idx="35605">
                  <c:v>7.6999999999999999E-2</c:v>
                </c:pt>
                <c:pt idx="35606">
                  <c:v>7.6999999999999999E-2</c:v>
                </c:pt>
                <c:pt idx="35607">
                  <c:v>7.6999999999999999E-2</c:v>
                </c:pt>
                <c:pt idx="35608">
                  <c:v>7.9000000000000001E-2</c:v>
                </c:pt>
                <c:pt idx="35609">
                  <c:v>7.8E-2</c:v>
                </c:pt>
                <c:pt idx="35610">
                  <c:v>7.6999999999999999E-2</c:v>
                </c:pt>
                <c:pt idx="35611">
                  <c:v>7.6999999999999999E-2</c:v>
                </c:pt>
                <c:pt idx="35612">
                  <c:v>7.8E-2</c:v>
                </c:pt>
                <c:pt idx="35613">
                  <c:v>7.6999999999999999E-2</c:v>
                </c:pt>
                <c:pt idx="35614">
                  <c:v>7.6999999999999999E-2</c:v>
                </c:pt>
                <c:pt idx="35615">
                  <c:v>7.5999999999999998E-2</c:v>
                </c:pt>
                <c:pt idx="35616">
                  <c:v>7.5999999999999998E-2</c:v>
                </c:pt>
                <c:pt idx="35617">
                  <c:v>7.5999999999999998E-2</c:v>
                </c:pt>
                <c:pt idx="35618">
                  <c:v>7.8E-2</c:v>
                </c:pt>
                <c:pt idx="35619">
                  <c:v>7.5999999999999998E-2</c:v>
                </c:pt>
                <c:pt idx="35620">
                  <c:v>7.6999999999999999E-2</c:v>
                </c:pt>
                <c:pt idx="35621">
                  <c:v>7.5999999999999998E-2</c:v>
                </c:pt>
                <c:pt idx="35622">
                  <c:v>7.5999999999999998E-2</c:v>
                </c:pt>
                <c:pt idx="35623">
                  <c:v>7.5999999999999998E-2</c:v>
                </c:pt>
                <c:pt idx="35624">
                  <c:v>7.5999999999999998E-2</c:v>
                </c:pt>
                <c:pt idx="35625">
                  <c:v>7.5999999999999998E-2</c:v>
                </c:pt>
                <c:pt idx="35626">
                  <c:v>7.5999999999999998E-2</c:v>
                </c:pt>
                <c:pt idx="35627">
                  <c:v>7.5999999999999998E-2</c:v>
                </c:pt>
                <c:pt idx="35628">
                  <c:v>7.5999999999999998E-2</c:v>
                </c:pt>
                <c:pt idx="35629">
                  <c:v>7.5999999999999998E-2</c:v>
                </c:pt>
                <c:pt idx="35630">
                  <c:v>7.4999999999999997E-2</c:v>
                </c:pt>
                <c:pt idx="35631">
                  <c:v>7.4999999999999997E-2</c:v>
                </c:pt>
                <c:pt idx="35632">
                  <c:v>7.4999999999999997E-2</c:v>
                </c:pt>
                <c:pt idx="35633">
                  <c:v>7.4999999999999997E-2</c:v>
                </c:pt>
                <c:pt idx="35634">
                  <c:v>7.4999999999999997E-2</c:v>
                </c:pt>
                <c:pt idx="35635">
                  <c:v>7.4999999999999997E-2</c:v>
                </c:pt>
                <c:pt idx="35636">
                  <c:v>7.4999999999999997E-2</c:v>
                </c:pt>
                <c:pt idx="35637">
                  <c:v>7.3999999999999996E-2</c:v>
                </c:pt>
                <c:pt idx="35638">
                  <c:v>7.4999999999999997E-2</c:v>
                </c:pt>
                <c:pt idx="35639">
                  <c:v>7.3999999999999996E-2</c:v>
                </c:pt>
                <c:pt idx="35640">
                  <c:v>7.4999999999999997E-2</c:v>
                </c:pt>
                <c:pt idx="35641">
                  <c:v>7.4999999999999997E-2</c:v>
                </c:pt>
                <c:pt idx="35642">
                  <c:v>7.5999999999999998E-2</c:v>
                </c:pt>
                <c:pt idx="35643">
                  <c:v>7.5999999999999998E-2</c:v>
                </c:pt>
                <c:pt idx="35644">
                  <c:v>7.6999999999999999E-2</c:v>
                </c:pt>
                <c:pt idx="35645">
                  <c:v>7.5999999999999998E-2</c:v>
                </c:pt>
                <c:pt idx="35646">
                  <c:v>7.5999999999999998E-2</c:v>
                </c:pt>
                <c:pt idx="35647">
                  <c:v>7.5999999999999998E-2</c:v>
                </c:pt>
                <c:pt idx="35648">
                  <c:v>7.4999999999999997E-2</c:v>
                </c:pt>
                <c:pt idx="35649">
                  <c:v>7.5999999999999998E-2</c:v>
                </c:pt>
                <c:pt idx="35650">
                  <c:v>7.6999999999999999E-2</c:v>
                </c:pt>
                <c:pt idx="35651">
                  <c:v>7.5999999999999998E-2</c:v>
                </c:pt>
                <c:pt idx="35652">
                  <c:v>7.6999999999999999E-2</c:v>
                </c:pt>
                <c:pt idx="35653">
                  <c:v>7.6999999999999999E-2</c:v>
                </c:pt>
                <c:pt idx="35654">
                  <c:v>7.6999999999999999E-2</c:v>
                </c:pt>
                <c:pt idx="35655">
                  <c:v>7.6999999999999999E-2</c:v>
                </c:pt>
                <c:pt idx="35656">
                  <c:v>7.6999999999999999E-2</c:v>
                </c:pt>
                <c:pt idx="35657">
                  <c:v>7.6999999999999999E-2</c:v>
                </c:pt>
                <c:pt idx="35658">
                  <c:v>7.8E-2</c:v>
                </c:pt>
                <c:pt idx="35659">
                  <c:v>7.6999999999999999E-2</c:v>
                </c:pt>
                <c:pt idx="35660">
                  <c:v>7.6999999999999999E-2</c:v>
                </c:pt>
                <c:pt idx="35661">
                  <c:v>7.6999999999999999E-2</c:v>
                </c:pt>
                <c:pt idx="35662">
                  <c:v>7.6999999999999999E-2</c:v>
                </c:pt>
                <c:pt idx="35663">
                  <c:v>7.6999999999999999E-2</c:v>
                </c:pt>
                <c:pt idx="35664">
                  <c:v>7.6999999999999999E-2</c:v>
                </c:pt>
                <c:pt idx="35665">
                  <c:v>7.6999999999999999E-2</c:v>
                </c:pt>
                <c:pt idx="35666">
                  <c:v>7.8E-2</c:v>
                </c:pt>
                <c:pt idx="35667">
                  <c:v>7.8E-2</c:v>
                </c:pt>
                <c:pt idx="35668">
                  <c:v>7.8E-2</c:v>
                </c:pt>
                <c:pt idx="35669">
                  <c:v>7.8E-2</c:v>
                </c:pt>
                <c:pt idx="35670">
                  <c:v>7.8E-2</c:v>
                </c:pt>
                <c:pt idx="35671">
                  <c:v>7.6999999999999999E-2</c:v>
                </c:pt>
                <c:pt idx="35672">
                  <c:v>7.8E-2</c:v>
                </c:pt>
                <c:pt idx="35673">
                  <c:v>7.6999999999999999E-2</c:v>
                </c:pt>
                <c:pt idx="35674">
                  <c:v>7.8E-2</c:v>
                </c:pt>
                <c:pt idx="35675">
                  <c:v>7.6999999999999999E-2</c:v>
                </c:pt>
                <c:pt idx="35676">
                  <c:v>7.6999999999999999E-2</c:v>
                </c:pt>
                <c:pt idx="35677">
                  <c:v>7.8E-2</c:v>
                </c:pt>
                <c:pt idx="35678">
                  <c:v>7.8E-2</c:v>
                </c:pt>
                <c:pt idx="35679">
                  <c:v>7.6999999999999999E-2</c:v>
                </c:pt>
                <c:pt idx="35680">
                  <c:v>7.6999999999999999E-2</c:v>
                </c:pt>
                <c:pt idx="35681">
                  <c:v>7.6999999999999999E-2</c:v>
                </c:pt>
                <c:pt idx="35682">
                  <c:v>7.6999999999999999E-2</c:v>
                </c:pt>
                <c:pt idx="35683">
                  <c:v>7.6999999999999999E-2</c:v>
                </c:pt>
                <c:pt idx="35684">
                  <c:v>7.6999999999999999E-2</c:v>
                </c:pt>
                <c:pt idx="35685">
                  <c:v>7.6999999999999999E-2</c:v>
                </c:pt>
                <c:pt idx="35686">
                  <c:v>7.6999999999999999E-2</c:v>
                </c:pt>
                <c:pt idx="35687">
                  <c:v>7.6999999999999999E-2</c:v>
                </c:pt>
                <c:pt idx="35688">
                  <c:v>7.6999999999999999E-2</c:v>
                </c:pt>
                <c:pt idx="35689">
                  <c:v>7.6999999999999999E-2</c:v>
                </c:pt>
                <c:pt idx="35690">
                  <c:v>7.6999999999999999E-2</c:v>
                </c:pt>
                <c:pt idx="35691">
                  <c:v>7.5999999999999998E-2</c:v>
                </c:pt>
                <c:pt idx="35692">
                  <c:v>7.6999999999999999E-2</c:v>
                </c:pt>
                <c:pt idx="35693">
                  <c:v>7.6999999999999999E-2</c:v>
                </c:pt>
                <c:pt idx="35694">
                  <c:v>7.6999999999999999E-2</c:v>
                </c:pt>
                <c:pt idx="35695">
                  <c:v>7.5999999999999998E-2</c:v>
                </c:pt>
                <c:pt idx="35696">
                  <c:v>7.5999999999999998E-2</c:v>
                </c:pt>
                <c:pt idx="35697">
                  <c:v>7.5999999999999998E-2</c:v>
                </c:pt>
                <c:pt idx="35698">
                  <c:v>7.5999999999999998E-2</c:v>
                </c:pt>
                <c:pt idx="35699">
                  <c:v>7.6999999999999999E-2</c:v>
                </c:pt>
                <c:pt idx="35700">
                  <c:v>7.4999999999999997E-2</c:v>
                </c:pt>
                <c:pt idx="35701">
                  <c:v>7.5999999999999998E-2</c:v>
                </c:pt>
                <c:pt idx="35702">
                  <c:v>7.5999999999999998E-2</c:v>
                </c:pt>
                <c:pt idx="35703">
                  <c:v>7.5999999999999998E-2</c:v>
                </c:pt>
                <c:pt idx="35704">
                  <c:v>7.4999999999999997E-2</c:v>
                </c:pt>
                <c:pt idx="35705">
                  <c:v>7.5999999999999998E-2</c:v>
                </c:pt>
                <c:pt idx="35706">
                  <c:v>7.4999999999999997E-2</c:v>
                </c:pt>
                <c:pt idx="35707">
                  <c:v>7.4999999999999997E-2</c:v>
                </c:pt>
                <c:pt idx="35708">
                  <c:v>7.5999999999999998E-2</c:v>
                </c:pt>
                <c:pt idx="35709">
                  <c:v>7.4999999999999997E-2</c:v>
                </c:pt>
                <c:pt idx="35710">
                  <c:v>7.4999999999999997E-2</c:v>
                </c:pt>
                <c:pt idx="35711">
                  <c:v>7.4999999999999997E-2</c:v>
                </c:pt>
                <c:pt idx="35712">
                  <c:v>7.4999999999999997E-2</c:v>
                </c:pt>
                <c:pt idx="35713">
                  <c:v>7.4999999999999997E-2</c:v>
                </c:pt>
                <c:pt idx="35714">
                  <c:v>7.4999999999999997E-2</c:v>
                </c:pt>
                <c:pt idx="35715">
                  <c:v>7.4999999999999997E-2</c:v>
                </c:pt>
                <c:pt idx="35716">
                  <c:v>7.3999999999999996E-2</c:v>
                </c:pt>
                <c:pt idx="35717">
                  <c:v>7.3999999999999996E-2</c:v>
                </c:pt>
                <c:pt idx="35718">
                  <c:v>7.4999999999999997E-2</c:v>
                </c:pt>
                <c:pt idx="35719">
                  <c:v>7.4999999999999997E-2</c:v>
                </c:pt>
                <c:pt idx="35720">
                  <c:v>7.4999999999999997E-2</c:v>
                </c:pt>
                <c:pt idx="35721">
                  <c:v>7.3999999999999996E-2</c:v>
                </c:pt>
                <c:pt idx="35722">
                  <c:v>7.3999999999999996E-2</c:v>
                </c:pt>
                <c:pt idx="35723">
                  <c:v>7.3999999999999996E-2</c:v>
                </c:pt>
                <c:pt idx="35724">
                  <c:v>7.3999999999999996E-2</c:v>
                </c:pt>
                <c:pt idx="35725">
                  <c:v>7.3999999999999996E-2</c:v>
                </c:pt>
                <c:pt idx="35726">
                  <c:v>7.3999999999999996E-2</c:v>
                </c:pt>
                <c:pt idx="35727">
                  <c:v>7.3999999999999996E-2</c:v>
                </c:pt>
                <c:pt idx="35728">
                  <c:v>7.3999999999999996E-2</c:v>
                </c:pt>
                <c:pt idx="35729">
                  <c:v>7.3999999999999996E-2</c:v>
                </c:pt>
                <c:pt idx="35730">
                  <c:v>7.3999999999999996E-2</c:v>
                </c:pt>
                <c:pt idx="35731">
                  <c:v>7.4999999999999997E-2</c:v>
                </c:pt>
                <c:pt idx="35732">
                  <c:v>7.3999999999999996E-2</c:v>
                </c:pt>
                <c:pt idx="35733">
                  <c:v>7.4999999999999997E-2</c:v>
                </c:pt>
                <c:pt idx="35734">
                  <c:v>7.2999999999999995E-2</c:v>
                </c:pt>
                <c:pt idx="35735">
                  <c:v>7.3999999999999996E-2</c:v>
                </c:pt>
                <c:pt idx="35736">
                  <c:v>7.4999999999999997E-2</c:v>
                </c:pt>
                <c:pt idx="35737">
                  <c:v>7.4999999999999997E-2</c:v>
                </c:pt>
                <c:pt idx="35738">
                  <c:v>7.4999999999999997E-2</c:v>
                </c:pt>
                <c:pt idx="35739">
                  <c:v>7.5999999999999998E-2</c:v>
                </c:pt>
                <c:pt idx="35740">
                  <c:v>7.4999999999999997E-2</c:v>
                </c:pt>
                <c:pt idx="35741">
                  <c:v>7.4999999999999997E-2</c:v>
                </c:pt>
                <c:pt idx="35742">
                  <c:v>7.5999999999999998E-2</c:v>
                </c:pt>
                <c:pt idx="35743">
                  <c:v>7.5999999999999998E-2</c:v>
                </c:pt>
                <c:pt idx="35744">
                  <c:v>7.5999999999999998E-2</c:v>
                </c:pt>
                <c:pt idx="35745">
                  <c:v>7.5999999999999998E-2</c:v>
                </c:pt>
                <c:pt idx="35746">
                  <c:v>7.6999999999999999E-2</c:v>
                </c:pt>
                <c:pt idx="35747">
                  <c:v>7.5999999999999998E-2</c:v>
                </c:pt>
                <c:pt idx="35748">
                  <c:v>7.6999999999999999E-2</c:v>
                </c:pt>
                <c:pt idx="35749">
                  <c:v>7.6999999999999999E-2</c:v>
                </c:pt>
                <c:pt idx="35750">
                  <c:v>7.5999999999999998E-2</c:v>
                </c:pt>
                <c:pt idx="35751">
                  <c:v>7.6999999999999999E-2</c:v>
                </c:pt>
                <c:pt idx="35752">
                  <c:v>7.5999999999999998E-2</c:v>
                </c:pt>
                <c:pt idx="35753">
                  <c:v>7.5999999999999998E-2</c:v>
                </c:pt>
                <c:pt idx="35754">
                  <c:v>7.6999999999999999E-2</c:v>
                </c:pt>
                <c:pt idx="35755">
                  <c:v>7.5999999999999998E-2</c:v>
                </c:pt>
                <c:pt idx="35756">
                  <c:v>7.6999999999999999E-2</c:v>
                </c:pt>
                <c:pt idx="35757">
                  <c:v>7.6999999999999999E-2</c:v>
                </c:pt>
                <c:pt idx="35758">
                  <c:v>7.6999999999999999E-2</c:v>
                </c:pt>
                <c:pt idx="35759">
                  <c:v>7.6999999999999999E-2</c:v>
                </c:pt>
                <c:pt idx="35760">
                  <c:v>7.6999999999999999E-2</c:v>
                </c:pt>
                <c:pt idx="35761">
                  <c:v>7.6999999999999999E-2</c:v>
                </c:pt>
                <c:pt idx="35762">
                  <c:v>7.6999999999999999E-2</c:v>
                </c:pt>
                <c:pt idx="35763">
                  <c:v>7.6999999999999999E-2</c:v>
                </c:pt>
                <c:pt idx="35764">
                  <c:v>7.6999999999999999E-2</c:v>
                </c:pt>
                <c:pt idx="35765">
                  <c:v>7.6999999999999999E-2</c:v>
                </c:pt>
                <c:pt idx="35766">
                  <c:v>7.6999999999999999E-2</c:v>
                </c:pt>
                <c:pt idx="35767">
                  <c:v>7.6999999999999999E-2</c:v>
                </c:pt>
                <c:pt idx="35768">
                  <c:v>7.6999999999999999E-2</c:v>
                </c:pt>
                <c:pt idx="35769">
                  <c:v>7.6999999999999999E-2</c:v>
                </c:pt>
                <c:pt idx="35770">
                  <c:v>7.6999999999999999E-2</c:v>
                </c:pt>
                <c:pt idx="35771">
                  <c:v>7.6999999999999999E-2</c:v>
                </c:pt>
                <c:pt idx="35772">
                  <c:v>7.6999999999999999E-2</c:v>
                </c:pt>
                <c:pt idx="35773">
                  <c:v>7.8E-2</c:v>
                </c:pt>
                <c:pt idx="35774">
                  <c:v>7.6999999999999999E-2</c:v>
                </c:pt>
                <c:pt idx="35775">
                  <c:v>7.6999999999999999E-2</c:v>
                </c:pt>
                <c:pt idx="35776">
                  <c:v>7.6999999999999999E-2</c:v>
                </c:pt>
                <c:pt idx="35777">
                  <c:v>7.6999999999999999E-2</c:v>
                </c:pt>
                <c:pt idx="35778">
                  <c:v>7.6999999999999999E-2</c:v>
                </c:pt>
                <c:pt idx="35779">
                  <c:v>7.6999999999999999E-2</c:v>
                </c:pt>
                <c:pt idx="35780">
                  <c:v>7.6999999999999999E-2</c:v>
                </c:pt>
                <c:pt idx="35781">
                  <c:v>7.5999999999999998E-2</c:v>
                </c:pt>
                <c:pt idx="35782">
                  <c:v>7.5999999999999998E-2</c:v>
                </c:pt>
                <c:pt idx="35783">
                  <c:v>7.5999999999999998E-2</c:v>
                </c:pt>
                <c:pt idx="35784">
                  <c:v>7.5999999999999998E-2</c:v>
                </c:pt>
                <c:pt idx="35785">
                  <c:v>7.5999999999999998E-2</c:v>
                </c:pt>
                <c:pt idx="35786">
                  <c:v>7.5999999999999998E-2</c:v>
                </c:pt>
                <c:pt idx="35787">
                  <c:v>7.4999999999999997E-2</c:v>
                </c:pt>
                <c:pt idx="35788">
                  <c:v>7.5999999999999998E-2</c:v>
                </c:pt>
                <c:pt idx="35789">
                  <c:v>7.4999999999999997E-2</c:v>
                </c:pt>
                <c:pt idx="35790">
                  <c:v>7.4999999999999997E-2</c:v>
                </c:pt>
                <c:pt idx="35791">
                  <c:v>7.5999999999999998E-2</c:v>
                </c:pt>
                <c:pt idx="35792">
                  <c:v>7.5999999999999998E-2</c:v>
                </c:pt>
                <c:pt idx="35793">
                  <c:v>7.4999999999999997E-2</c:v>
                </c:pt>
                <c:pt idx="35794">
                  <c:v>7.5999999999999998E-2</c:v>
                </c:pt>
                <c:pt idx="35795">
                  <c:v>7.4999999999999997E-2</c:v>
                </c:pt>
                <c:pt idx="35796">
                  <c:v>7.5999999999999998E-2</c:v>
                </c:pt>
                <c:pt idx="35797">
                  <c:v>7.4999999999999997E-2</c:v>
                </c:pt>
                <c:pt idx="35798">
                  <c:v>7.5999999999999998E-2</c:v>
                </c:pt>
                <c:pt idx="35799">
                  <c:v>7.4999999999999997E-2</c:v>
                </c:pt>
                <c:pt idx="35800">
                  <c:v>7.4999999999999997E-2</c:v>
                </c:pt>
                <c:pt idx="35801">
                  <c:v>7.4999999999999997E-2</c:v>
                </c:pt>
                <c:pt idx="35802">
                  <c:v>7.4999999999999997E-2</c:v>
                </c:pt>
                <c:pt idx="35803">
                  <c:v>7.4999999999999997E-2</c:v>
                </c:pt>
                <c:pt idx="35804">
                  <c:v>7.4999999999999997E-2</c:v>
                </c:pt>
                <c:pt idx="35805">
                  <c:v>7.4999999999999997E-2</c:v>
                </c:pt>
                <c:pt idx="35806">
                  <c:v>7.4999999999999997E-2</c:v>
                </c:pt>
                <c:pt idx="35807">
                  <c:v>7.4999999999999997E-2</c:v>
                </c:pt>
                <c:pt idx="35808">
                  <c:v>7.4999999999999997E-2</c:v>
                </c:pt>
                <c:pt idx="35809">
                  <c:v>7.3999999999999996E-2</c:v>
                </c:pt>
                <c:pt idx="35810">
                  <c:v>7.4999999999999997E-2</c:v>
                </c:pt>
                <c:pt idx="35811">
                  <c:v>7.4999999999999997E-2</c:v>
                </c:pt>
                <c:pt idx="35812">
                  <c:v>7.4999999999999997E-2</c:v>
                </c:pt>
                <c:pt idx="35813">
                  <c:v>7.3999999999999996E-2</c:v>
                </c:pt>
                <c:pt idx="35814">
                  <c:v>7.3999999999999996E-2</c:v>
                </c:pt>
                <c:pt idx="35815">
                  <c:v>7.3999999999999996E-2</c:v>
                </c:pt>
                <c:pt idx="35816">
                  <c:v>7.3999999999999996E-2</c:v>
                </c:pt>
                <c:pt idx="35817">
                  <c:v>7.3999999999999996E-2</c:v>
                </c:pt>
                <c:pt idx="35818">
                  <c:v>7.4999999999999997E-2</c:v>
                </c:pt>
                <c:pt idx="35819">
                  <c:v>7.2999999999999995E-2</c:v>
                </c:pt>
                <c:pt idx="35820">
                  <c:v>7.2999999999999995E-2</c:v>
                </c:pt>
                <c:pt idx="35821">
                  <c:v>7.3999999999999996E-2</c:v>
                </c:pt>
                <c:pt idx="35822">
                  <c:v>7.3999999999999996E-2</c:v>
                </c:pt>
                <c:pt idx="35823">
                  <c:v>7.3999999999999996E-2</c:v>
                </c:pt>
                <c:pt idx="35824">
                  <c:v>7.4999999999999997E-2</c:v>
                </c:pt>
                <c:pt idx="35825">
                  <c:v>7.3999999999999996E-2</c:v>
                </c:pt>
                <c:pt idx="35826">
                  <c:v>7.3999999999999996E-2</c:v>
                </c:pt>
                <c:pt idx="35827">
                  <c:v>7.3999999999999996E-2</c:v>
                </c:pt>
                <c:pt idx="35828">
                  <c:v>7.2999999999999995E-2</c:v>
                </c:pt>
                <c:pt idx="35829">
                  <c:v>7.3999999999999996E-2</c:v>
                </c:pt>
                <c:pt idx="35830">
                  <c:v>7.2999999999999995E-2</c:v>
                </c:pt>
                <c:pt idx="35831">
                  <c:v>7.2999999999999995E-2</c:v>
                </c:pt>
                <c:pt idx="35832">
                  <c:v>7.2999999999999995E-2</c:v>
                </c:pt>
                <c:pt idx="35833">
                  <c:v>7.1999999999999995E-2</c:v>
                </c:pt>
                <c:pt idx="35834">
                  <c:v>7.1999999999999995E-2</c:v>
                </c:pt>
                <c:pt idx="35835">
                  <c:v>7.2999999999999995E-2</c:v>
                </c:pt>
                <c:pt idx="35836">
                  <c:v>7.2999999999999995E-2</c:v>
                </c:pt>
                <c:pt idx="35837">
                  <c:v>7.1999999999999995E-2</c:v>
                </c:pt>
                <c:pt idx="35838">
                  <c:v>7.2999999999999995E-2</c:v>
                </c:pt>
                <c:pt idx="35839">
                  <c:v>7.2999999999999995E-2</c:v>
                </c:pt>
                <c:pt idx="35840">
                  <c:v>7.2999999999999995E-2</c:v>
                </c:pt>
                <c:pt idx="35841">
                  <c:v>7.1999999999999995E-2</c:v>
                </c:pt>
                <c:pt idx="35842">
                  <c:v>7.2999999999999995E-2</c:v>
                </c:pt>
                <c:pt idx="35843">
                  <c:v>7.3999999999999996E-2</c:v>
                </c:pt>
                <c:pt idx="35844">
                  <c:v>7.3999999999999996E-2</c:v>
                </c:pt>
                <c:pt idx="35845">
                  <c:v>7.3999999999999996E-2</c:v>
                </c:pt>
                <c:pt idx="35846">
                  <c:v>7.4999999999999997E-2</c:v>
                </c:pt>
                <c:pt idx="35847">
                  <c:v>7.4999999999999997E-2</c:v>
                </c:pt>
                <c:pt idx="35848">
                  <c:v>7.5999999999999998E-2</c:v>
                </c:pt>
                <c:pt idx="35849">
                  <c:v>7.5999999999999998E-2</c:v>
                </c:pt>
                <c:pt idx="35850">
                  <c:v>7.5999999999999998E-2</c:v>
                </c:pt>
                <c:pt idx="35851">
                  <c:v>7.4999999999999997E-2</c:v>
                </c:pt>
                <c:pt idx="35852">
                  <c:v>7.6999999999999999E-2</c:v>
                </c:pt>
                <c:pt idx="35853">
                  <c:v>7.6999999999999999E-2</c:v>
                </c:pt>
                <c:pt idx="35854">
                  <c:v>7.5999999999999998E-2</c:v>
                </c:pt>
                <c:pt idx="35855">
                  <c:v>7.5999999999999998E-2</c:v>
                </c:pt>
                <c:pt idx="35856">
                  <c:v>7.6999999999999999E-2</c:v>
                </c:pt>
                <c:pt idx="35857">
                  <c:v>7.5999999999999998E-2</c:v>
                </c:pt>
                <c:pt idx="35858">
                  <c:v>7.6999999999999999E-2</c:v>
                </c:pt>
                <c:pt idx="35859">
                  <c:v>7.6999999999999999E-2</c:v>
                </c:pt>
                <c:pt idx="35860">
                  <c:v>7.6999999999999999E-2</c:v>
                </c:pt>
                <c:pt idx="35861">
                  <c:v>7.6999999999999999E-2</c:v>
                </c:pt>
                <c:pt idx="35862">
                  <c:v>7.6999999999999999E-2</c:v>
                </c:pt>
                <c:pt idx="35863">
                  <c:v>7.8E-2</c:v>
                </c:pt>
                <c:pt idx="35864">
                  <c:v>7.6999999999999999E-2</c:v>
                </c:pt>
                <c:pt idx="35865">
                  <c:v>7.6999999999999999E-2</c:v>
                </c:pt>
                <c:pt idx="35866">
                  <c:v>7.6999999999999999E-2</c:v>
                </c:pt>
                <c:pt idx="35867">
                  <c:v>7.6999999999999999E-2</c:v>
                </c:pt>
                <c:pt idx="35868">
                  <c:v>7.6999999999999999E-2</c:v>
                </c:pt>
                <c:pt idx="35869">
                  <c:v>7.6999999999999999E-2</c:v>
                </c:pt>
                <c:pt idx="35870">
                  <c:v>7.6999999999999999E-2</c:v>
                </c:pt>
                <c:pt idx="35871">
                  <c:v>7.6999999999999999E-2</c:v>
                </c:pt>
                <c:pt idx="35872">
                  <c:v>7.6999999999999999E-2</c:v>
                </c:pt>
                <c:pt idx="35873">
                  <c:v>7.6999999999999999E-2</c:v>
                </c:pt>
                <c:pt idx="35874">
                  <c:v>7.6999999999999999E-2</c:v>
                </c:pt>
                <c:pt idx="35875">
                  <c:v>7.5999999999999998E-2</c:v>
                </c:pt>
                <c:pt idx="35876">
                  <c:v>7.5999999999999998E-2</c:v>
                </c:pt>
                <c:pt idx="35877">
                  <c:v>7.5999999999999998E-2</c:v>
                </c:pt>
                <c:pt idx="35878">
                  <c:v>7.5999999999999998E-2</c:v>
                </c:pt>
                <c:pt idx="35879">
                  <c:v>7.6999999999999999E-2</c:v>
                </c:pt>
                <c:pt idx="35880">
                  <c:v>7.6999999999999999E-2</c:v>
                </c:pt>
                <c:pt idx="35881">
                  <c:v>7.6999999999999999E-2</c:v>
                </c:pt>
                <c:pt idx="35882">
                  <c:v>7.5999999999999998E-2</c:v>
                </c:pt>
                <c:pt idx="35883">
                  <c:v>7.6999999999999999E-2</c:v>
                </c:pt>
                <c:pt idx="35884">
                  <c:v>7.5999999999999998E-2</c:v>
                </c:pt>
                <c:pt idx="35885">
                  <c:v>7.6999999999999999E-2</c:v>
                </c:pt>
                <c:pt idx="35886">
                  <c:v>7.6999999999999999E-2</c:v>
                </c:pt>
                <c:pt idx="35887">
                  <c:v>7.8E-2</c:v>
                </c:pt>
                <c:pt idx="35888">
                  <c:v>7.6999999999999999E-2</c:v>
                </c:pt>
                <c:pt idx="35889">
                  <c:v>7.8E-2</c:v>
                </c:pt>
                <c:pt idx="35890">
                  <c:v>7.6999999999999999E-2</c:v>
                </c:pt>
                <c:pt idx="35891">
                  <c:v>7.6999999999999999E-2</c:v>
                </c:pt>
                <c:pt idx="35892">
                  <c:v>7.6999999999999999E-2</c:v>
                </c:pt>
                <c:pt idx="35893">
                  <c:v>7.5999999999999998E-2</c:v>
                </c:pt>
                <c:pt idx="35894">
                  <c:v>7.6999999999999999E-2</c:v>
                </c:pt>
                <c:pt idx="35895">
                  <c:v>7.5999999999999998E-2</c:v>
                </c:pt>
                <c:pt idx="35896">
                  <c:v>7.6999999999999999E-2</c:v>
                </c:pt>
                <c:pt idx="35897">
                  <c:v>7.6999999999999999E-2</c:v>
                </c:pt>
                <c:pt idx="35898">
                  <c:v>7.5999999999999998E-2</c:v>
                </c:pt>
                <c:pt idx="35899">
                  <c:v>7.5999999999999998E-2</c:v>
                </c:pt>
                <c:pt idx="35900">
                  <c:v>7.5999999999999998E-2</c:v>
                </c:pt>
                <c:pt idx="35901">
                  <c:v>7.5999999999999998E-2</c:v>
                </c:pt>
                <c:pt idx="35902">
                  <c:v>7.5999999999999998E-2</c:v>
                </c:pt>
                <c:pt idx="35903">
                  <c:v>7.4999999999999997E-2</c:v>
                </c:pt>
                <c:pt idx="35904">
                  <c:v>7.4999999999999997E-2</c:v>
                </c:pt>
                <c:pt idx="35905">
                  <c:v>7.4999999999999997E-2</c:v>
                </c:pt>
                <c:pt idx="35906">
                  <c:v>7.4999999999999997E-2</c:v>
                </c:pt>
                <c:pt idx="35907">
                  <c:v>7.5999999999999998E-2</c:v>
                </c:pt>
                <c:pt idx="35908">
                  <c:v>7.4999999999999997E-2</c:v>
                </c:pt>
                <c:pt idx="35909">
                  <c:v>7.5999999999999998E-2</c:v>
                </c:pt>
                <c:pt idx="35910">
                  <c:v>7.4999999999999997E-2</c:v>
                </c:pt>
                <c:pt idx="35911">
                  <c:v>7.5999999999999998E-2</c:v>
                </c:pt>
                <c:pt idx="35912">
                  <c:v>7.4999999999999997E-2</c:v>
                </c:pt>
                <c:pt idx="35913">
                  <c:v>7.4999999999999997E-2</c:v>
                </c:pt>
                <c:pt idx="35914">
                  <c:v>7.4999999999999997E-2</c:v>
                </c:pt>
                <c:pt idx="35915">
                  <c:v>7.5999999999999998E-2</c:v>
                </c:pt>
                <c:pt idx="35916">
                  <c:v>7.4999999999999997E-2</c:v>
                </c:pt>
                <c:pt idx="35917">
                  <c:v>7.3999999999999996E-2</c:v>
                </c:pt>
                <c:pt idx="35918">
                  <c:v>7.4999999999999997E-2</c:v>
                </c:pt>
                <c:pt idx="35919">
                  <c:v>7.5999999999999998E-2</c:v>
                </c:pt>
                <c:pt idx="35920">
                  <c:v>7.4999999999999997E-2</c:v>
                </c:pt>
                <c:pt idx="35921">
                  <c:v>7.4999999999999997E-2</c:v>
                </c:pt>
                <c:pt idx="35922">
                  <c:v>7.4999999999999997E-2</c:v>
                </c:pt>
                <c:pt idx="35923">
                  <c:v>7.4999999999999997E-2</c:v>
                </c:pt>
                <c:pt idx="35924">
                  <c:v>7.4999999999999997E-2</c:v>
                </c:pt>
                <c:pt idx="35925">
                  <c:v>7.3999999999999996E-2</c:v>
                </c:pt>
                <c:pt idx="35926">
                  <c:v>7.3999999999999996E-2</c:v>
                </c:pt>
                <c:pt idx="35927">
                  <c:v>7.4999999999999997E-2</c:v>
                </c:pt>
                <c:pt idx="35928">
                  <c:v>7.3999999999999996E-2</c:v>
                </c:pt>
                <c:pt idx="35929">
                  <c:v>7.3999999999999996E-2</c:v>
                </c:pt>
                <c:pt idx="35930">
                  <c:v>7.3999999999999996E-2</c:v>
                </c:pt>
                <c:pt idx="35931">
                  <c:v>7.3999999999999996E-2</c:v>
                </c:pt>
                <c:pt idx="35932">
                  <c:v>7.4999999999999997E-2</c:v>
                </c:pt>
                <c:pt idx="35933">
                  <c:v>7.3999999999999996E-2</c:v>
                </c:pt>
                <c:pt idx="35934">
                  <c:v>7.3999999999999996E-2</c:v>
                </c:pt>
                <c:pt idx="35935">
                  <c:v>7.3999999999999996E-2</c:v>
                </c:pt>
                <c:pt idx="35936">
                  <c:v>7.3999999999999996E-2</c:v>
                </c:pt>
                <c:pt idx="35937">
                  <c:v>7.3999999999999996E-2</c:v>
                </c:pt>
                <c:pt idx="35938">
                  <c:v>7.3999999999999996E-2</c:v>
                </c:pt>
                <c:pt idx="35939">
                  <c:v>7.3999999999999996E-2</c:v>
                </c:pt>
                <c:pt idx="35940">
                  <c:v>7.2999999999999995E-2</c:v>
                </c:pt>
                <c:pt idx="35941">
                  <c:v>7.3999999999999996E-2</c:v>
                </c:pt>
                <c:pt idx="35942">
                  <c:v>7.2999999999999995E-2</c:v>
                </c:pt>
                <c:pt idx="35943">
                  <c:v>7.3999999999999996E-2</c:v>
                </c:pt>
                <c:pt idx="35944">
                  <c:v>7.3999999999999996E-2</c:v>
                </c:pt>
                <c:pt idx="35945">
                  <c:v>7.2999999999999995E-2</c:v>
                </c:pt>
                <c:pt idx="35946">
                  <c:v>7.3999999999999996E-2</c:v>
                </c:pt>
                <c:pt idx="35947">
                  <c:v>7.3999999999999996E-2</c:v>
                </c:pt>
                <c:pt idx="35948">
                  <c:v>7.3999999999999996E-2</c:v>
                </c:pt>
                <c:pt idx="35949">
                  <c:v>7.2999999999999995E-2</c:v>
                </c:pt>
                <c:pt idx="35950">
                  <c:v>7.3999999999999996E-2</c:v>
                </c:pt>
                <c:pt idx="35951">
                  <c:v>7.3999999999999996E-2</c:v>
                </c:pt>
                <c:pt idx="35952">
                  <c:v>7.3999999999999996E-2</c:v>
                </c:pt>
                <c:pt idx="35953">
                  <c:v>7.2999999999999995E-2</c:v>
                </c:pt>
                <c:pt idx="35954">
                  <c:v>7.3999999999999996E-2</c:v>
                </c:pt>
                <c:pt idx="35955">
                  <c:v>7.3999999999999996E-2</c:v>
                </c:pt>
                <c:pt idx="35956">
                  <c:v>7.3999999999999996E-2</c:v>
                </c:pt>
                <c:pt idx="35957">
                  <c:v>7.4999999999999997E-2</c:v>
                </c:pt>
                <c:pt idx="35958">
                  <c:v>7.4999999999999997E-2</c:v>
                </c:pt>
                <c:pt idx="35959">
                  <c:v>7.5999999999999998E-2</c:v>
                </c:pt>
                <c:pt idx="35960">
                  <c:v>7.4999999999999997E-2</c:v>
                </c:pt>
                <c:pt idx="35961">
                  <c:v>7.5999999999999998E-2</c:v>
                </c:pt>
                <c:pt idx="35962">
                  <c:v>7.5999999999999998E-2</c:v>
                </c:pt>
                <c:pt idx="35963">
                  <c:v>7.5999999999999998E-2</c:v>
                </c:pt>
                <c:pt idx="35964">
                  <c:v>7.6999999999999999E-2</c:v>
                </c:pt>
                <c:pt idx="35965">
                  <c:v>7.5999999999999998E-2</c:v>
                </c:pt>
                <c:pt idx="35966">
                  <c:v>7.5999999999999998E-2</c:v>
                </c:pt>
                <c:pt idx="35967">
                  <c:v>7.6999999999999999E-2</c:v>
                </c:pt>
                <c:pt idx="35968">
                  <c:v>7.5999999999999998E-2</c:v>
                </c:pt>
                <c:pt idx="35969">
                  <c:v>7.5999999999999998E-2</c:v>
                </c:pt>
                <c:pt idx="35970">
                  <c:v>7.5999999999999998E-2</c:v>
                </c:pt>
                <c:pt idx="35971">
                  <c:v>7.5999999999999998E-2</c:v>
                </c:pt>
                <c:pt idx="35972">
                  <c:v>7.5999999999999998E-2</c:v>
                </c:pt>
                <c:pt idx="35973">
                  <c:v>7.5999999999999998E-2</c:v>
                </c:pt>
                <c:pt idx="35974">
                  <c:v>7.5999999999999998E-2</c:v>
                </c:pt>
                <c:pt idx="35975">
                  <c:v>7.5999999999999998E-2</c:v>
                </c:pt>
                <c:pt idx="35976">
                  <c:v>7.4999999999999997E-2</c:v>
                </c:pt>
                <c:pt idx="35977">
                  <c:v>7.5999999999999998E-2</c:v>
                </c:pt>
                <c:pt idx="35978">
                  <c:v>7.4999999999999997E-2</c:v>
                </c:pt>
                <c:pt idx="35979">
                  <c:v>7.5999999999999998E-2</c:v>
                </c:pt>
                <c:pt idx="35980">
                  <c:v>7.5999999999999998E-2</c:v>
                </c:pt>
                <c:pt idx="35981">
                  <c:v>7.4999999999999997E-2</c:v>
                </c:pt>
                <c:pt idx="35982">
                  <c:v>7.4999999999999997E-2</c:v>
                </c:pt>
                <c:pt idx="35983">
                  <c:v>7.5999999999999998E-2</c:v>
                </c:pt>
                <c:pt idx="35984">
                  <c:v>7.4999999999999997E-2</c:v>
                </c:pt>
                <c:pt idx="35985">
                  <c:v>7.4999999999999997E-2</c:v>
                </c:pt>
                <c:pt idx="35986">
                  <c:v>7.5999999999999998E-2</c:v>
                </c:pt>
                <c:pt idx="35987">
                  <c:v>7.5999999999999998E-2</c:v>
                </c:pt>
                <c:pt idx="35988">
                  <c:v>7.5999999999999998E-2</c:v>
                </c:pt>
                <c:pt idx="35989">
                  <c:v>7.4999999999999997E-2</c:v>
                </c:pt>
                <c:pt idx="35990">
                  <c:v>7.4999999999999997E-2</c:v>
                </c:pt>
                <c:pt idx="35991">
                  <c:v>7.4999999999999997E-2</c:v>
                </c:pt>
                <c:pt idx="35992">
                  <c:v>7.4999999999999997E-2</c:v>
                </c:pt>
                <c:pt idx="35993">
                  <c:v>7.4999999999999997E-2</c:v>
                </c:pt>
                <c:pt idx="35994">
                  <c:v>7.4999999999999997E-2</c:v>
                </c:pt>
                <c:pt idx="35995">
                  <c:v>7.4999999999999997E-2</c:v>
                </c:pt>
                <c:pt idx="35996">
                  <c:v>7.4999999999999997E-2</c:v>
                </c:pt>
                <c:pt idx="35997">
                  <c:v>7.4999999999999997E-2</c:v>
                </c:pt>
                <c:pt idx="35998">
                  <c:v>7.4999999999999997E-2</c:v>
                </c:pt>
                <c:pt idx="35999">
                  <c:v>7.3999999999999996E-2</c:v>
                </c:pt>
                <c:pt idx="36000">
                  <c:v>7.3999999999999996E-2</c:v>
                </c:pt>
                <c:pt idx="36001">
                  <c:v>7.4999999999999997E-2</c:v>
                </c:pt>
                <c:pt idx="36002">
                  <c:v>7.4999999999999997E-2</c:v>
                </c:pt>
                <c:pt idx="36003">
                  <c:v>7.3999999999999996E-2</c:v>
                </c:pt>
                <c:pt idx="36004">
                  <c:v>7.4999999999999997E-2</c:v>
                </c:pt>
                <c:pt idx="36005">
                  <c:v>7.4999999999999997E-2</c:v>
                </c:pt>
                <c:pt idx="36006">
                  <c:v>7.4999999999999997E-2</c:v>
                </c:pt>
                <c:pt idx="36007">
                  <c:v>7.4999999999999997E-2</c:v>
                </c:pt>
                <c:pt idx="36008">
                  <c:v>7.5999999999999998E-2</c:v>
                </c:pt>
                <c:pt idx="36009">
                  <c:v>7.6999999999999999E-2</c:v>
                </c:pt>
                <c:pt idx="36010">
                  <c:v>7.6999999999999999E-2</c:v>
                </c:pt>
                <c:pt idx="36011">
                  <c:v>7.6999999999999999E-2</c:v>
                </c:pt>
                <c:pt idx="36012">
                  <c:v>7.6999999999999999E-2</c:v>
                </c:pt>
                <c:pt idx="36013">
                  <c:v>7.6999999999999999E-2</c:v>
                </c:pt>
                <c:pt idx="36014">
                  <c:v>7.8E-2</c:v>
                </c:pt>
                <c:pt idx="36015">
                  <c:v>7.8E-2</c:v>
                </c:pt>
                <c:pt idx="36016">
                  <c:v>7.8E-2</c:v>
                </c:pt>
                <c:pt idx="36017">
                  <c:v>7.6999999999999999E-2</c:v>
                </c:pt>
                <c:pt idx="36018">
                  <c:v>7.8E-2</c:v>
                </c:pt>
                <c:pt idx="36019">
                  <c:v>7.8E-2</c:v>
                </c:pt>
                <c:pt idx="36020">
                  <c:v>7.9000000000000001E-2</c:v>
                </c:pt>
                <c:pt idx="36021">
                  <c:v>7.9000000000000001E-2</c:v>
                </c:pt>
                <c:pt idx="36022">
                  <c:v>7.8E-2</c:v>
                </c:pt>
                <c:pt idx="36023">
                  <c:v>7.8E-2</c:v>
                </c:pt>
                <c:pt idx="36024">
                  <c:v>7.8E-2</c:v>
                </c:pt>
                <c:pt idx="36025">
                  <c:v>7.8E-2</c:v>
                </c:pt>
                <c:pt idx="36026">
                  <c:v>7.8E-2</c:v>
                </c:pt>
                <c:pt idx="36027">
                  <c:v>7.9000000000000001E-2</c:v>
                </c:pt>
                <c:pt idx="36028">
                  <c:v>7.9000000000000001E-2</c:v>
                </c:pt>
                <c:pt idx="36029">
                  <c:v>7.9000000000000001E-2</c:v>
                </c:pt>
                <c:pt idx="36030">
                  <c:v>7.8E-2</c:v>
                </c:pt>
                <c:pt idx="36031">
                  <c:v>7.9000000000000001E-2</c:v>
                </c:pt>
                <c:pt idx="36032">
                  <c:v>7.8E-2</c:v>
                </c:pt>
                <c:pt idx="36033">
                  <c:v>7.8E-2</c:v>
                </c:pt>
                <c:pt idx="36034">
                  <c:v>7.9000000000000001E-2</c:v>
                </c:pt>
                <c:pt idx="36035">
                  <c:v>7.9000000000000001E-2</c:v>
                </c:pt>
                <c:pt idx="36036">
                  <c:v>7.9000000000000001E-2</c:v>
                </c:pt>
                <c:pt idx="36037">
                  <c:v>7.9000000000000001E-2</c:v>
                </c:pt>
                <c:pt idx="36038">
                  <c:v>7.8E-2</c:v>
                </c:pt>
                <c:pt idx="36039">
                  <c:v>7.9000000000000001E-2</c:v>
                </c:pt>
                <c:pt idx="36040">
                  <c:v>7.9000000000000001E-2</c:v>
                </c:pt>
                <c:pt idx="36041">
                  <c:v>7.8E-2</c:v>
                </c:pt>
                <c:pt idx="36042">
                  <c:v>7.9000000000000001E-2</c:v>
                </c:pt>
                <c:pt idx="36043">
                  <c:v>7.8E-2</c:v>
                </c:pt>
                <c:pt idx="36044">
                  <c:v>7.8E-2</c:v>
                </c:pt>
                <c:pt idx="36045">
                  <c:v>7.8E-2</c:v>
                </c:pt>
                <c:pt idx="36046">
                  <c:v>7.6999999999999999E-2</c:v>
                </c:pt>
                <c:pt idx="36047">
                  <c:v>7.8E-2</c:v>
                </c:pt>
                <c:pt idx="36048">
                  <c:v>7.6999999999999999E-2</c:v>
                </c:pt>
                <c:pt idx="36049">
                  <c:v>7.6999999999999999E-2</c:v>
                </c:pt>
                <c:pt idx="36050">
                  <c:v>7.6999999999999999E-2</c:v>
                </c:pt>
                <c:pt idx="36051">
                  <c:v>7.6999999999999999E-2</c:v>
                </c:pt>
                <c:pt idx="36052">
                  <c:v>7.6999999999999999E-2</c:v>
                </c:pt>
                <c:pt idx="36053">
                  <c:v>7.6999999999999999E-2</c:v>
                </c:pt>
                <c:pt idx="36054">
                  <c:v>7.6999999999999999E-2</c:v>
                </c:pt>
                <c:pt idx="36055">
                  <c:v>7.6999999999999999E-2</c:v>
                </c:pt>
                <c:pt idx="36056">
                  <c:v>7.8E-2</c:v>
                </c:pt>
                <c:pt idx="36057">
                  <c:v>7.9000000000000001E-2</c:v>
                </c:pt>
                <c:pt idx="36058">
                  <c:v>7.8E-2</c:v>
                </c:pt>
                <c:pt idx="36059">
                  <c:v>7.8E-2</c:v>
                </c:pt>
                <c:pt idx="36060">
                  <c:v>7.8E-2</c:v>
                </c:pt>
                <c:pt idx="36061">
                  <c:v>7.9000000000000001E-2</c:v>
                </c:pt>
                <c:pt idx="36062">
                  <c:v>7.9000000000000001E-2</c:v>
                </c:pt>
                <c:pt idx="36063">
                  <c:v>7.8E-2</c:v>
                </c:pt>
                <c:pt idx="36064">
                  <c:v>7.9000000000000001E-2</c:v>
                </c:pt>
                <c:pt idx="36065">
                  <c:v>7.9000000000000001E-2</c:v>
                </c:pt>
                <c:pt idx="36066">
                  <c:v>7.9000000000000001E-2</c:v>
                </c:pt>
                <c:pt idx="36067">
                  <c:v>7.9000000000000001E-2</c:v>
                </c:pt>
                <c:pt idx="36068">
                  <c:v>7.9000000000000001E-2</c:v>
                </c:pt>
                <c:pt idx="36069">
                  <c:v>7.9000000000000001E-2</c:v>
                </c:pt>
                <c:pt idx="36070">
                  <c:v>7.9000000000000001E-2</c:v>
                </c:pt>
                <c:pt idx="36071">
                  <c:v>7.9000000000000001E-2</c:v>
                </c:pt>
                <c:pt idx="36072">
                  <c:v>7.9000000000000001E-2</c:v>
                </c:pt>
                <c:pt idx="36073">
                  <c:v>7.9000000000000001E-2</c:v>
                </c:pt>
                <c:pt idx="36074">
                  <c:v>7.9000000000000001E-2</c:v>
                </c:pt>
                <c:pt idx="36075">
                  <c:v>7.8E-2</c:v>
                </c:pt>
                <c:pt idx="36076">
                  <c:v>7.9000000000000001E-2</c:v>
                </c:pt>
                <c:pt idx="36077">
                  <c:v>7.8E-2</c:v>
                </c:pt>
                <c:pt idx="36078">
                  <c:v>7.8E-2</c:v>
                </c:pt>
                <c:pt idx="36079">
                  <c:v>7.6999999999999999E-2</c:v>
                </c:pt>
                <c:pt idx="36080">
                  <c:v>7.8E-2</c:v>
                </c:pt>
                <c:pt idx="36081">
                  <c:v>7.8E-2</c:v>
                </c:pt>
                <c:pt idx="36082">
                  <c:v>7.8E-2</c:v>
                </c:pt>
                <c:pt idx="36083">
                  <c:v>7.8E-2</c:v>
                </c:pt>
                <c:pt idx="36084">
                  <c:v>7.8E-2</c:v>
                </c:pt>
                <c:pt idx="36085">
                  <c:v>7.8E-2</c:v>
                </c:pt>
                <c:pt idx="36086">
                  <c:v>7.8E-2</c:v>
                </c:pt>
                <c:pt idx="36087">
                  <c:v>7.8E-2</c:v>
                </c:pt>
                <c:pt idx="36088">
                  <c:v>7.8E-2</c:v>
                </c:pt>
                <c:pt idx="36089">
                  <c:v>7.8E-2</c:v>
                </c:pt>
                <c:pt idx="36090">
                  <c:v>7.6999999999999999E-2</c:v>
                </c:pt>
                <c:pt idx="36091">
                  <c:v>7.6999999999999999E-2</c:v>
                </c:pt>
                <c:pt idx="36092">
                  <c:v>7.6999999999999999E-2</c:v>
                </c:pt>
                <c:pt idx="36093">
                  <c:v>7.8E-2</c:v>
                </c:pt>
                <c:pt idx="36094">
                  <c:v>7.6999999999999999E-2</c:v>
                </c:pt>
                <c:pt idx="36095">
                  <c:v>7.8E-2</c:v>
                </c:pt>
                <c:pt idx="36096">
                  <c:v>7.6999999999999999E-2</c:v>
                </c:pt>
                <c:pt idx="36097">
                  <c:v>7.8E-2</c:v>
                </c:pt>
                <c:pt idx="36098">
                  <c:v>7.6999999999999999E-2</c:v>
                </c:pt>
                <c:pt idx="36099">
                  <c:v>7.8E-2</c:v>
                </c:pt>
                <c:pt idx="36100">
                  <c:v>7.6999999999999999E-2</c:v>
                </c:pt>
                <c:pt idx="36101">
                  <c:v>7.6999999999999999E-2</c:v>
                </c:pt>
                <c:pt idx="36102">
                  <c:v>7.6999999999999999E-2</c:v>
                </c:pt>
                <c:pt idx="36103">
                  <c:v>7.6999999999999999E-2</c:v>
                </c:pt>
                <c:pt idx="36104">
                  <c:v>7.8E-2</c:v>
                </c:pt>
                <c:pt idx="36105">
                  <c:v>7.6999999999999999E-2</c:v>
                </c:pt>
                <c:pt idx="36106">
                  <c:v>7.6999999999999999E-2</c:v>
                </c:pt>
                <c:pt idx="36107">
                  <c:v>7.6999999999999999E-2</c:v>
                </c:pt>
                <c:pt idx="36108">
                  <c:v>7.6999999999999999E-2</c:v>
                </c:pt>
                <c:pt idx="36109">
                  <c:v>7.5999999999999998E-2</c:v>
                </c:pt>
                <c:pt idx="36110">
                  <c:v>7.6999999999999999E-2</c:v>
                </c:pt>
                <c:pt idx="36111">
                  <c:v>7.6999999999999999E-2</c:v>
                </c:pt>
                <c:pt idx="36112">
                  <c:v>7.9000000000000001E-2</c:v>
                </c:pt>
                <c:pt idx="36113">
                  <c:v>7.8E-2</c:v>
                </c:pt>
                <c:pt idx="36114">
                  <c:v>7.8E-2</c:v>
                </c:pt>
                <c:pt idx="36115">
                  <c:v>7.9000000000000001E-2</c:v>
                </c:pt>
                <c:pt idx="36116">
                  <c:v>7.8E-2</c:v>
                </c:pt>
                <c:pt idx="36117">
                  <c:v>7.9000000000000001E-2</c:v>
                </c:pt>
                <c:pt idx="36118">
                  <c:v>7.8E-2</c:v>
                </c:pt>
                <c:pt idx="36119">
                  <c:v>8.1000000000000003E-2</c:v>
                </c:pt>
                <c:pt idx="36120">
                  <c:v>7.8E-2</c:v>
                </c:pt>
                <c:pt idx="36121">
                  <c:v>7.9000000000000001E-2</c:v>
                </c:pt>
                <c:pt idx="36122">
                  <c:v>7.9000000000000001E-2</c:v>
                </c:pt>
                <c:pt idx="36123">
                  <c:v>7.9000000000000001E-2</c:v>
                </c:pt>
                <c:pt idx="36124">
                  <c:v>7.9000000000000001E-2</c:v>
                </c:pt>
                <c:pt idx="36125">
                  <c:v>7.9000000000000001E-2</c:v>
                </c:pt>
                <c:pt idx="36126">
                  <c:v>7.9000000000000001E-2</c:v>
                </c:pt>
                <c:pt idx="36127">
                  <c:v>8.1000000000000003E-2</c:v>
                </c:pt>
                <c:pt idx="36128">
                  <c:v>7.9000000000000001E-2</c:v>
                </c:pt>
                <c:pt idx="36129">
                  <c:v>7.9000000000000001E-2</c:v>
                </c:pt>
                <c:pt idx="36130">
                  <c:v>7.9000000000000001E-2</c:v>
                </c:pt>
                <c:pt idx="36131">
                  <c:v>7.9000000000000001E-2</c:v>
                </c:pt>
                <c:pt idx="36132">
                  <c:v>7.9000000000000001E-2</c:v>
                </c:pt>
                <c:pt idx="36133">
                  <c:v>7.9000000000000001E-2</c:v>
                </c:pt>
                <c:pt idx="36134">
                  <c:v>7.8E-2</c:v>
                </c:pt>
                <c:pt idx="36135">
                  <c:v>7.9000000000000001E-2</c:v>
                </c:pt>
                <c:pt idx="36136">
                  <c:v>7.8E-2</c:v>
                </c:pt>
                <c:pt idx="36137">
                  <c:v>7.9000000000000001E-2</c:v>
                </c:pt>
                <c:pt idx="36138">
                  <c:v>7.8E-2</c:v>
                </c:pt>
                <c:pt idx="36139">
                  <c:v>7.8E-2</c:v>
                </c:pt>
                <c:pt idx="36140">
                  <c:v>7.8E-2</c:v>
                </c:pt>
                <c:pt idx="36141">
                  <c:v>7.9000000000000001E-2</c:v>
                </c:pt>
                <c:pt idx="36142">
                  <c:v>7.6999999999999999E-2</c:v>
                </c:pt>
                <c:pt idx="36143">
                  <c:v>7.6999999999999999E-2</c:v>
                </c:pt>
                <c:pt idx="36144">
                  <c:v>7.8E-2</c:v>
                </c:pt>
                <c:pt idx="36145">
                  <c:v>7.6999999999999999E-2</c:v>
                </c:pt>
                <c:pt idx="36146">
                  <c:v>7.8E-2</c:v>
                </c:pt>
                <c:pt idx="36147">
                  <c:v>7.8E-2</c:v>
                </c:pt>
                <c:pt idx="36148">
                  <c:v>7.6999999999999999E-2</c:v>
                </c:pt>
                <c:pt idx="36149">
                  <c:v>7.6999999999999999E-2</c:v>
                </c:pt>
                <c:pt idx="36150">
                  <c:v>7.6999999999999999E-2</c:v>
                </c:pt>
                <c:pt idx="36151">
                  <c:v>7.6999999999999999E-2</c:v>
                </c:pt>
                <c:pt idx="36152">
                  <c:v>7.6999999999999999E-2</c:v>
                </c:pt>
                <c:pt idx="36153">
                  <c:v>7.6999999999999999E-2</c:v>
                </c:pt>
                <c:pt idx="36154">
                  <c:v>7.6999999999999999E-2</c:v>
                </c:pt>
                <c:pt idx="36155">
                  <c:v>7.6999999999999999E-2</c:v>
                </c:pt>
                <c:pt idx="36156">
                  <c:v>7.6999999999999999E-2</c:v>
                </c:pt>
                <c:pt idx="36157">
                  <c:v>7.8E-2</c:v>
                </c:pt>
                <c:pt idx="36158">
                  <c:v>7.6999999999999999E-2</c:v>
                </c:pt>
                <c:pt idx="36159">
                  <c:v>7.6999999999999999E-2</c:v>
                </c:pt>
                <c:pt idx="36160">
                  <c:v>7.6999999999999999E-2</c:v>
                </c:pt>
                <c:pt idx="36161">
                  <c:v>7.5999999999999998E-2</c:v>
                </c:pt>
                <c:pt idx="36162">
                  <c:v>7.6999999999999999E-2</c:v>
                </c:pt>
                <c:pt idx="36163">
                  <c:v>7.6999999999999999E-2</c:v>
                </c:pt>
                <c:pt idx="36164">
                  <c:v>7.6999999999999999E-2</c:v>
                </c:pt>
                <c:pt idx="36165">
                  <c:v>7.6999999999999999E-2</c:v>
                </c:pt>
                <c:pt idx="36166">
                  <c:v>7.6999999999999999E-2</c:v>
                </c:pt>
                <c:pt idx="36167">
                  <c:v>7.6999999999999999E-2</c:v>
                </c:pt>
                <c:pt idx="36168">
                  <c:v>7.8E-2</c:v>
                </c:pt>
                <c:pt idx="36169">
                  <c:v>7.8E-2</c:v>
                </c:pt>
                <c:pt idx="36170">
                  <c:v>7.6999999999999999E-2</c:v>
                </c:pt>
                <c:pt idx="36171">
                  <c:v>7.6999999999999999E-2</c:v>
                </c:pt>
                <c:pt idx="36172">
                  <c:v>7.6999999999999999E-2</c:v>
                </c:pt>
                <c:pt idx="36173">
                  <c:v>7.6999999999999999E-2</c:v>
                </c:pt>
                <c:pt idx="36174">
                  <c:v>7.5999999999999998E-2</c:v>
                </c:pt>
                <c:pt idx="36175">
                  <c:v>7.6999999999999999E-2</c:v>
                </c:pt>
                <c:pt idx="36176">
                  <c:v>7.6999999999999999E-2</c:v>
                </c:pt>
                <c:pt idx="36177">
                  <c:v>7.6999999999999999E-2</c:v>
                </c:pt>
                <c:pt idx="36178">
                  <c:v>7.6999999999999999E-2</c:v>
                </c:pt>
                <c:pt idx="36179">
                  <c:v>7.9000000000000001E-2</c:v>
                </c:pt>
                <c:pt idx="36180">
                  <c:v>7.9000000000000001E-2</c:v>
                </c:pt>
                <c:pt idx="36181">
                  <c:v>7.8E-2</c:v>
                </c:pt>
                <c:pt idx="36182">
                  <c:v>7.8E-2</c:v>
                </c:pt>
                <c:pt idx="36183">
                  <c:v>7.8E-2</c:v>
                </c:pt>
                <c:pt idx="36184">
                  <c:v>7.8E-2</c:v>
                </c:pt>
                <c:pt idx="36185">
                  <c:v>7.8E-2</c:v>
                </c:pt>
                <c:pt idx="36186">
                  <c:v>8.1000000000000003E-2</c:v>
                </c:pt>
                <c:pt idx="36187">
                  <c:v>7.9000000000000001E-2</c:v>
                </c:pt>
                <c:pt idx="36188">
                  <c:v>7.8E-2</c:v>
                </c:pt>
                <c:pt idx="36189">
                  <c:v>7.8E-2</c:v>
                </c:pt>
                <c:pt idx="36190">
                  <c:v>7.9000000000000001E-2</c:v>
                </c:pt>
                <c:pt idx="36191">
                  <c:v>7.8E-2</c:v>
                </c:pt>
                <c:pt idx="36192">
                  <c:v>7.8E-2</c:v>
                </c:pt>
                <c:pt idx="36193">
                  <c:v>7.6999999999999999E-2</c:v>
                </c:pt>
                <c:pt idx="36194">
                  <c:v>7.6999999999999999E-2</c:v>
                </c:pt>
                <c:pt idx="36195">
                  <c:v>7.5999999999999998E-2</c:v>
                </c:pt>
                <c:pt idx="36196">
                  <c:v>7.6999999999999999E-2</c:v>
                </c:pt>
                <c:pt idx="36197">
                  <c:v>7.5999999999999998E-2</c:v>
                </c:pt>
                <c:pt idx="36198">
                  <c:v>7.5999999999999998E-2</c:v>
                </c:pt>
                <c:pt idx="36199">
                  <c:v>7.6999999999999999E-2</c:v>
                </c:pt>
                <c:pt idx="36200">
                  <c:v>7.6999999999999999E-2</c:v>
                </c:pt>
                <c:pt idx="36201">
                  <c:v>7.6999999999999999E-2</c:v>
                </c:pt>
                <c:pt idx="36202">
                  <c:v>7.6999999999999999E-2</c:v>
                </c:pt>
                <c:pt idx="36203">
                  <c:v>7.6999999999999999E-2</c:v>
                </c:pt>
                <c:pt idx="36204">
                  <c:v>7.6999999999999999E-2</c:v>
                </c:pt>
                <c:pt idx="36205">
                  <c:v>7.6999999999999999E-2</c:v>
                </c:pt>
                <c:pt idx="36206">
                  <c:v>7.6999999999999999E-2</c:v>
                </c:pt>
                <c:pt idx="36207">
                  <c:v>7.5999999999999998E-2</c:v>
                </c:pt>
                <c:pt idx="36208">
                  <c:v>7.5999999999999998E-2</c:v>
                </c:pt>
                <c:pt idx="36209">
                  <c:v>7.5999999999999998E-2</c:v>
                </c:pt>
                <c:pt idx="36210">
                  <c:v>7.6999999999999999E-2</c:v>
                </c:pt>
                <c:pt idx="36211">
                  <c:v>7.4999999999999997E-2</c:v>
                </c:pt>
                <c:pt idx="36212">
                  <c:v>7.5999999999999998E-2</c:v>
                </c:pt>
                <c:pt idx="36213">
                  <c:v>7.4999999999999997E-2</c:v>
                </c:pt>
                <c:pt idx="36214">
                  <c:v>7.4999999999999997E-2</c:v>
                </c:pt>
                <c:pt idx="36215">
                  <c:v>7.4999999999999997E-2</c:v>
                </c:pt>
                <c:pt idx="36216">
                  <c:v>7.4999999999999997E-2</c:v>
                </c:pt>
                <c:pt idx="36217">
                  <c:v>7.4999999999999997E-2</c:v>
                </c:pt>
                <c:pt idx="36218">
                  <c:v>7.4999999999999997E-2</c:v>
                </c:pt>
                <c:pt idx="36219">
                  <c:v>7.4999999999999997E-2</c:v>
                </c:pt>
                <c:pt idx="36220">
                  <c:v>7.4999999999999997E-2</c:v>
                </c:pt>
                <c:pt idx="36221">
                  <c:v>7.3999999999999996E-2</c:v>
                </c:pt>
                <c:pt idx="36222">
                  <c:v>7.4999999999999997E-2</c:v>
                </c:pt>
                <c:pt idx="36223">
                  <c:v>7.3999999999999996E-2</c:v>
                </c:pt>
                <c:pt idx="36224">
                  <c:v>7.4999999999999997E-2</c:v>
                </c:pt>
                <c:pt idx="36225">
                  <c:v>7.4999999999999997E-2</c:v>
                </c:pt>
                <c:pt idx="36226">
                  <c:v>7.3999999999999996E-2</c:v>
                </c:pt>
                <c:pt idx="36227">
                  <c:v>7.4999999999999997E-2</c:v>
                </c:pt>
                <c:pt idx="36228">
                  <c:v>7.4999999999999997E-2</c:v>
                </c:pt>
                <c:pt idx="36229">
                  <c:v>7.4999999999999997E-2</c:v>
                </c:pt>
                <c:pt idx="36230">
                  <c:v>7.4999999999999997E-2</c:v>
                </c:pt>
                <c:pt idx="36231">
                  <c:v>7.3999999999999996E-2</c:v>
                </c:pt>
                <c:pt idx="36232">
                  <c:v>7.3999999999999996E-2</c:v>
                </c:pt>
                <c:pt idx="36233">
                  <c:v>7.4999999999999997E-2</c:v>
                </c:pt>
                <c:pt idx="36234">
                  <c:v>7.4999999999999997E-2</c:v>
                </c:pt>
                <c:pt idx="36235">
                  <c:v>7.4999999999999997E-2</c:v>
                </c:pt>
                <c:pt idx="36236">
                  <c:v>7.4999999999999997E-2</c:v>
                </c:pt>
                <c:pt idx="36237">
                  <c:v>7.5999999999999998E-2</c:v>
                </c:pt>
                <c:pt idx="36238">
                  <c:v>7.5999999999999998E-2</c:v>
                </c:pt>
                <c:pt idx="36239">
                  <c:v>7.4999999999999997E-2</c:v>
                </c:pt>
                <c:pt idx="36240">
                  <c:v>7.4999999999999997E-2</c:v>
                </c:pt>
                <c:pt idx="36241">
                  <c:v>7.5999999999999998E-2</c:v>
                </c:pt>
                <c:pt idx="36242">
                  <c:v>7.5999999999999998E-2</c:v>
                </c:pt>
                <c:pt idx="36243">
                  <c:v>7.6999999999999999E-2</c:v>
                </c:pt>
                <c:pt idx="36244">
                  <c:v>7.5999999999999998E-2</c:v>
                </c:pt>
                <c:pt idx="36245">
                  <c:v>7.5999999999999998E-2</c:v>
                </c:pt>
                <c:pt idx="36246">
                  <c:v>7.6999999999999999E-2</c:v>
                </c:pt>
                <c:pt idx="36247">
                  <c:v>7.5999999999999998E-2</c:v>
                </c:pt>
                <c:pt idx="36248">
                  <c:v>7.6999999999999999E-2</c:v>
                </c:pt>
                <c:pt idx="36249">
                  <c:v>7.6999999999999999E-2</c:v>
                </c:pt>
                <c:pt idx="36250">
                  <c:v>7.6999999999999999E-2</c:v>
                </c:pt>
                <c:pt idx="36251">
                  <c:v>7.5999999999999998E-2</c:v>
                </c:pt>
                <c:pt idx="36252">
                  <c:v>7.6999999999999999E-2</c:v>
                </c:pt>
                <c:pt idx="36253">
                  <c:v>7.6999999999999999E-2</c:v>
                </c:pt>
                <c:pt idx="36254">
                  <c:v>7.5999999999999998E-2</c:v>
                </c:pt>
                <c:pt idx="36255">
                  <c:v>7.5999999999999998E-2</c:v>
                </c:pt>
                <c:pt idx="36256">
                  <c:v>7.5999999999999998E-2</c:v>
                </c:pt>
                <c:pt idx="36257">
                  <c:v>7.5999999999999998E-2</c:v>
                </c:pt>
                <c:pt idx="36258">
                  <c:v>7.4999999999999997E-2</c:v>
                </c:pt>
                <c:pt idx="36259">
                  <c:v>7.5999999999999998E-2</c:v>
                </c:pt>
                <c:pt idx="36260">
                  <c:v>7.5999999999999998E-2</c:v>
                </c:pt>
                <c:pt idx="36261">
                  <c:v>7.5999999999999998E-2</c:v>
                </c:pt>
                <c:pt idx="36262">
                  <c:v>7.5999999999999998E-2</c:v>
                </c:pt>
                <c:pt idx="36263">
                  <c:v>7.4999999999999997E-2</c:v>
                </c:pt>
                <c:pt idx="36264">
                  <c:v>7.5999999999999998E-2</c:v>
                </c:pt>
                <c:pt idx="36265">
                  <c:v>7.5999999999999998E-2</c:v>
                </c:pt>
                <c:pt idx="36266">
                  <c:v>7.6999999999999999E-2</c:v>
                </c:pt>
                <c:pt idx="36267">
                  <c:v>7.5999999999999998E-2</c:v>
                </c:pt>
                <c:pt idx="36268">
                  <c:v>7.6999999999999999E-2</c:v>
                </c:pt>
                <c:pt idx="36269">
                  <c:v>7.6999999999999999E-2</c:v>
                </c:pt>
                <c:pt idx="36270">
                  <c:v>7.6999999999999999E-2</c:v>
                </c:pt>
                <c:pt idx="36271">
                  <c:v>7.6999999999999999E-2</c:v>
                </c:pt>
                <c:pt idx="36272">
                  <c:v>7.6999999999999999E-2</c:v>
                </c:pt>
                <c:pt idx="36273">
                  <c:v>7.6999999999999999E-2</c:v>
                </c:pt>
                <c:pt idx="36274">
                  <c:v>7.8E-2</c:v>
                </c:pt>
                <c:pt idx="36275">
                  <c:v>7.5999999999999998E-2</c:v>
                </c:pt>
                <c:pt idx="36276">
                  <c:v>7.5999999999999998E-2</c:v>
                </c:pt>
                <c:pt idx="36277">
                  <c:v>7.6999999999999999E-2</c:v>
                </c:pt>
                <c:pt idx="36278">
                  <c:v>7.5999999999999998E-2</c:v>
                </c:pt>
                <c:pt idx="36279">
                  <c:v>7.5999999999999998E-2</c:v>
                </c:pt>
                <c:pt idx="36280">
                  <c:v>7.5999999999999998E-2</c:v>
                </c:pt>
                <c:pt idx="36281">
                  <c:v>7.5999999999999998E-2</c:v>
                </c:pt>
                <c:pt idx="36282">
                  <c:v>7.6999999999999999E-2</c:v>
                </c:pt>
                <c:pt idx="36283">
                  <c:v>7.5999999999999998E-2</c:v>
                </c:pt>
                <c:pt idx="36284">
                  <c:v>7.5999999999999998E-2</c:v>
                </c:pt>
                <c:pt idx="36285">
                  <c:v>7.6999999999999999E-2</c:v>
                </c:pt>
                <c:pt idx="36286">
                  <c:v>7.5999999999999998E-2</c:v>
                </c:pt>
                <c:pt idx="36287">
                  <c:v>7.6999999999999999E-2</c:v>
                </c:pt>
                <c:pt idx="36288">
                  <c:v>7.6999999999999999E-2</c:v>
                </c:pt>
                <c:pt idx="36289">
                  <c:v>7.5999999999999998E-2</c:v>
                </c:pt>
                <c:pt idx="36290">
                  <c:v>7.6999999999999999E-2</c:v>
                </c:pt>
                <c:pt idx="36291">
                  <c:v>7.5999999999999998E-2</c:v>
                </c:pt>
                <c:pt idx="36292">
                  <c:v>7.5999999999999998E-2</c:v>
                </c:pt>
                <c:pt idx="36293">
                  <c:v>7.6999999999999999E-2</c:v>
                </c:pt>
                <c:pt idx="36294">
                  <c:v>7.6999999999999999E-2</c:v>
                </c:pt>
                <c:pt idx="36295">
                  <c:v>7.5999999999999998E-2</c:v>
                </c:pt>
                <c:pt idx="36296">
                  <c:v>7.6999999999999999E-2</c:v>
                </c:pt>
                <c:pt idx="36297">
                  <c:v>7.8E-2</c:v>
                </c:pt>
                <c:pt idx="36298">
                  <c:v>7.8E-2</c:v>
                </c:pt>
                <c:pt idx="36299">
                  <c:v>7.6999999999999999E-2</c:v>
                </c:pt>
                <c:pt idx="36300">
                  <c:v>7.6999999999999999E-2</c:v>
                </c:pt>
                <c:pt idx="36301">
                  <c:v>7.6999999999999999E-2</c:v>
                </c:pt>
                <c:pt idx="36302">
                  <c:v>7.6999999999999999E-2</c:v>
                </c:pt>
                <c:pt idx="36303">
                  <c:v>7.6999999999999999E-2</c:v>
                </c:pt>
                <c:pt idx="36304">
                  <c:v>7.6999999999999999E-2</c:v>
                </c:pt>
                <c:pt idx="36305">
                  <c:v>7.5999999999999998E-2</c:v>
                </c:pt>
                <c:pt idx="36306">
                  <c:v>7.5999999999999998E-2</c:v>
                </c:pt>
                <c:pt idx="36307">
                  <c:v>7.6999999999999999E-2</c:v>
                </c:pt>
                <c:pt idx="36308">
                  <c:v>7.6999999999999999E-2</c:v>
                </c:pt>
                <c:pt idx="36309">
                  <c:v>7.5999999999999998E-2</c:v>
                </c:pt>
                <c:pt idx="36310">
                  <c:v>7.5999999999999998E-2</c:v>
                </c:pt>
                <c:pt idx="36311">
                  <c:v>7.5999999999999998E-2</c:v>
                </c:pt>
                <c:pt idx="36312">
                  <c:v>7.5999999999999998E-2</c:v>
                </c:pt>
                <c:pt idx="36313">
                  <c:v>7.6999999999999999E-2</c:v>
                </c:pt>
                <c:pt idx="36314">
                  <c:v>7.6999999999999999E-2</c:v>
                </c:pt>
                <c:pt idx="36315">
                  <c:v>7.6999999999999999E-2</c:v>
                </c:pt>
                <c:pt idx="36316">
                  <c:v>7.6999999999999999E-2</c:v>
                </c:pt>
                <c:pt idx="36317">
                  <c:v>7.5999999999999998E-2</c:v>
                </c:pt>
                <c:pt idx="36318">
                  <c:v>7.5999999999999998E-2</c:v>
                </c:pt>
                <c:pt idx="36319">
                  <c:v>7.5999999999999998E-2</c:v>
                </c:pt>
                <c:pt idx="36320">
                  <c:v>7.4999999999999997E-2</c:v>
                </c:pt>
                <c:pt idx="36321">
                  <c:v>7.4999999999999997E-2</c:v>
                </c:pt>
                <c:pt idx="36322">
                  <c:v>7.4999999999999997E-2</c:v>
                </c:pt>
                <c:pt idx="36323">
                  <c:v>7.4999999999999997E-2</c:v>
                </c:pt>
                <c:pt idx="36324">
                  <c:v>7.3999999999999996E-2</c:v>
                </c:pt>
                <c:pt idx="36325">
                  <c:v>7.4999999999999997E-2</c:v>
                </c:pt>
                <c:pt idx="36326">
                  <c:v>7.4999999999999997E-2</c:v>
                </c:pt>
                <c:pt idx="36327">
                  <c:v>7.4999999999999997E-2</c:v>
                </c:pt>
                <c:pt idx="36328">
                  <c:v>7.3999999999999996E-2</c:v>
                </c:pt>
                <c:pt idx="36329">
                  <c:v>7.4999999999999997E-2</c:v>
                </c:pt>
                <c:pt idx="36330">
                  <c:v>7.4999999999999997E-2</c:v>
                </c:pt>
                <c:pt idx="36331">
                  <c:v>7.4999999999999997E-2</c:v>
                </c:pt>
                <c:pt idx="36332">
                  <c:v>7.4999999999999997E-2</c:v>
                </c:pt>
                <c:pt idx="36333">
                  <c:v>7.4999999999999997E-2</c:v>
                </c:pt>
                <c:pt idx="36334">
                  <c:v>7.3999999999999996E-2</c:v>
                </c:pt>
                <c:pt idx="36335">
                  <c:v>7.3999999999999996E-2</c:v>
                </c:pt>
                <c:pt idx="36336">
                  <c:v>7.4999999999999997E-2</c:v>
                </c:pt>
                <c:pt idx="36337">
                  <c:v>7.4999999999999997E-2</c:v>
                </c:pt>
                <c:pt idx="36338">
                  <c:v>7.4999999999999997E-2</c:v>
                </c:pt>
                <c:pt idx="36339">
                  <c:v>7.3999999999999996E-2</c:v>
                </c:pt>
                <c:pt idx="36340">
                  <c:v>7.4999999999999997E-2</c:v>
                </c:pt>
                <c:pt idx="36341">
                  <c:v>7.4999999999999997E-2</c:v>
                </c:pt>
                <c:pt idx="36342">
                  <c:v>7.4999999999999997E-2</c:v>
                </c:pt>
                <c:pt idx="36343">
                  <c:v>7.3999999999999996E-2</c:v>
                </c:pt>
                <c:pt idx="36344">
                  <c:v>7.3999999999999996E-2</c:v>
                </c:pt>
                <c:pt idx="36345">
                  <c:v>7.3999999999999996E-2</c:v>
                </c:pt>
                <c:pt idx="36346">
                  <c:v>7.3999999999999996E-2</c:v>
                </c:pt>
                <c:pt idx="36347">
                  <c:v>7.3999999999999996E-2</c:v>
                </c:pt>
                <c:pt idx="36348">
                  <c:v>7.3999999999999996E-2</c:v>
                </c:pt>
                <c:pt idx="36349">
                  <c:v>7.3999999999999996E-2</c:v>
                </c:pt>
                <c:pt idx="36350">
                  <c:v>7.2999999999999995E-2</c:v>
                </c:pt>
                <c:pt idx="36351">
                  <c:v>7.2999999999999995E-2</c:v>
                </c:pt>
                <c:pt idx="36352">
                  <c:v>7.3999999999999996E-2</c:v>
                </c:pt>
                <c:pt idx="36353">
                  <c:v>7.3999999999999996E-2</c:v>
                </c:pt>
                <c:pt idx="36354">
                  <c:v>7.4999999999999997E-2</c:v>
                </c:pt>
                <c:pt idx="36355">
                  <c:v>7.4999999999999997E-2</c:v>
                </c:pt>
                <c:pt idx="36356">
                  <c:v>7.4999999999999997E-2</c:v>
                </c:pt>
                <c:pt idx="36357">
                  <c:v>7.4999999999999997E-2</c:v>
                </c:pt>
                <c:pt idx="36358">
                  <c:v>7.4999999999999997E-2</c:v>
                </c:pt>
                <c:pt idx="36359">
                  <c:v>7.4999999999999997E-2</c:v>
                </c:pt>
                <c:pt idx="36360">
                  <c:v>7.4999999999999997E-2</c:v>
                </c:pt>
                <c:pt idx="36361">
                  <c:v>7.4999999999999997E-2</c:v>
                </c:pt>
                <c:pt idx="36362">
                  <c:v>7.4999999999999997E-2</c:v>
                </c:pt>
                <c:pt idx="36363">
                  <c:v>7.5999999999999998E-2</c:v>
                </c:pt>
                <c:pt idx="36364">
                  <c:v>7.5999999999999998E-2</c:v>
                </c:pt>
                <c:pt idx="36365">
                  <c:v>7.5999999999999998E-2</c:v>
                </c:pt>
                <c:pt idx="36366">
                  <c:v>7.5999999999999998E-2</c:v>
                </c:pt>
                <c:pt idx="36367">
                  <c:v>7.5999999999999998E-2</c:v>
                </c:pt>
                <c:pt idx="36368">
                  <c:v>7.5999999999999998E-2</c:v>
                </c:pt>
                <c:pt idx="36369">
                  <c:v>7.5999999999999998E-2</c:v>
                </c:pt>
                <c:pt idx="36370">
                  <c:v>7.6999999999999999E-2</c:v>
                </c:pt>
                <c:pt idx="36371">
                  <c:v>7.6999999999999999E-2</c:v>
                </c:pt>
                <c:pt idx="36372">
                  <c:v>7.6999999999999999E-2</c:v>
                </c:pt>
                <c:pt idx="36373">
                  <c:v>7.6999999999999999E-2</c:v>
                </c:pt>
                <c:pt idx="36374">
                  <c:v>7.6999999999999999E-2</c:v>
                </c:pt>
                <c:pt idx="36375">
                  <c:v>7.6999999999999999E-2</c:v>
                </c:pt>
                <c:pt idx="36376">
                  <c:v>7.5999999999999998E-2</c:v>
                </c:pt>
                <c:pt idx="36377">
                  <c:v>7.5999999999999998E-2</c:v>
                </c:pt>
                <c:pt idx="36378">
                  <c:v>7.5999999999999998E-2</c:v>
                </c:pt>
                <c:pt idx="36379">
                  <c:v>7.5999999999999998E-2</c:v>
                </c:pt>
                <c:pt idx="36380">
                  <c:v>7.5999999999999998E-2</c:v>
                </c:pt>
                <c:pt idx="36381">
                  <c:v>7.5999999999999998E-2</c:v>
                </c:pt>
                <c:pt idx="36382">
                  <c:v>7.5999999999999998E-2</c:v>
                </c:pt>
                <c:pt idx="36383">
                  <c:v>7.5999999999999998E-2</c:v>
                </c:pt>
                <c:pt idx="36384">
                  <c:v>7.5999999999999998E-2</c:v>
                </c:pt>
                <c:pt idx="36385">
                  <c:v>7.6999999999999999E-2</c:v>
                </c:pt>
                <c:pt idx="36386">
                  <c:v>7.6999999999999999E-2</c:v>
                </c:pt>
                <c:pt idx="36387">
                  <c:v>7.4999999999999997E-2</c:v>
                </c:pt>
                <c:pt idx="36388">
                  <c:v>7.5999999999999998E-2</c:v>
                </c:pt>
                <c:pt idx="36389">
                  <c:v>7.5999999999999998E-2</c:v>
                </c:pt>
                <c:pt idx="36390">
                  <c:v>7.5999999999999998E-2</c:v>
                </c:pt>
                <c:pt idx="36391">
                  <c:v>7.5999999999999998E-2</c:v>
                </c:pt>
                <c:pt idx="36392">
                  <c:v>7.4999999999999997E-2</c:v>
                </c:pt>
                <c:pt idx="36393">
                  <c:v>7.5999999999999998E-2</c:v>
                </c:pt>
                <c:pt idx="36394">
                  <c:v>7.5999999999999998E-2</c:v>
                </c:pt>
                <c:pt idx="36395">
                  <c:v>7.4999999999999997E-2</c:v>
                </c:pt>
                <c:pt idx="36396">
                  <c:v>7.4999999999999997E-2</c:v>
                </c:pt>
                <c:pt idx="36397">
                  <c:v>7.4999999999999997E-2</c:v>
                </c:pt>
                <c:pt idx="36398">
                  <c:v>7.4999999999999997E-2</c:v>
                </c:pt>
                <c:pt idx="36399">
                  <c:v>7.3999999999999996E-2</c:v>
                </c:pt>
                <c:pt idx="36400">
                  <c:v>7.4999999999999997E-2</c:v>
                </c:pt>
                <c:pt idx="36401">
                  <c:v>7.2999999999999995E-2</c:v>
                </c:pt>
                <c:pt idx="36402">
                  <c:v>7.3999999999999996E-2</c:v>
                </c:pt>
                <c:pt idx="36403">
                  <c:v>7.3999999999999996E-2</c:v>
                </c:pt>
                <c:pt idx="36404">
                  <c:v>7.3999999999999996E-2</c:v>
                </c:pt>
                <c:pt idx="36405">
                  <c:v>7.3999999999999996E-2</c:v>
                </c:pt>
                <c:pt idx="36406">
                  <c:v>7.2999999999999995E-2</c:v>
                </c:pt>
                <c:pt idx="36407">
                  <c:v>7.3999999999999996E-2</c:v>
                </c:pt>
                <c:pt idx="36408">
                  <c:v>7.3999999999999996E-2</c:v>
                </c:pt>
                <c:pt idx="36409">
                  <c:v>7.3999999999999996E-2</c:v>
                </c:pt>
                <c:pt idx="36410">
                  <c:v>7.3999999999999996E-2</c:v>
                </c:pt>
                <c:pt idx="36411">
                  <c:v>7.2999999999999995E-2</c:v>
                </c:pt>
                <c:pt idx="36412">
                  <c:v>7.2999999999999995E-2</c:v>
                </c:pt>
                <c:pt idx="36413">
                  <c:v>7.3999999999999996E-2</c:v>
                </c:pt>
                <c:pt idx="36414">
                  <c:v>7.2999999999999995E-2</c:v>
                </c:pt>
                <c:pt idx="36415">
                  <c:v>7.3999999999999996E-2</c:v>
                </c:pt>
                <c:pt idx="36416">
                  <c:v>7.2999999999999995E-2</c:v>
                </c:pt>
                <c:pt idx="36417">
                  <c:v>7.3999999999999996E-2</c:v>
                </c:pt>
                <c:pt idx="36418">
                  <c:v>7.2999999999999995E-2</c:v>
                </c:pt>
                <c:pt idx="36419">
                  <c:v>7.2999999999999995E-2</c:v>
                </c:pt>
                <c:pt idx="36420">
                  <c:v>7.1999999999999995E-2</c:v>
                </c:pt>
                <c:pt idx="36421">
                  <c:v>7.2999999999999995E-2</c:v>
                </c:pt>
                <c:pt idx="36422">
                  <c:v>7.2999999999999995E-2</c:v>
                </c:pt>
                <c:pt idx="36423">
                  <c:v>7.2999999999999995E-2</c:v>
                </c:pt>
                <c:pt idx="36424">
                  <c:v>7.2999999999999995E-2</c:v>
                </c:pt>
                <c:pt idx="36425">
                  <c:v>7.1999999999999995E-2</c:v>
                </c:pt>
                <c:pt idx="36426">
                  <c:v>7.2999999999999995E-2</c:v>
                </c:pt>
                <c:pt idx="36427">
                  <c:v>7.1999999999999995E-2</c:v>
                </c:pt>
                <c:pt idx="36428">
                  <c:v>7.2999999999999995E-2</c:v>
                </c:pt>
                <c:pt idx="36429">
                  <c:v>7.2999999999999995E-2</c:v>
                </c:pt>
                <c:pt idx="36430">
                  <c:v>7.2999999999999995E-2</c:v>
                </c:pt>
                <c:pt idx="36431">
                  <c:v>7.3999999999999996E-2</c:v>
                </c:pt>
                <c:pt idx="36432">
                  <c:v>7.3999999999999996E-2</c:v>
                </c:pt>
                <c:pt idx="36433">
                  <c:v>7.3999999999999996E-2</c:v>
                </c:pt>
                <c:pt idx="36434">
                  <c:v>7.3999999999999996E-2</c:v>
                </c:pt>
                <c:pt idx="36435">
                  <c:v>7.3999999999999996E-2</c:v>
                </c:pt>
                <c:pt idx="36436">
                  <c:v>7.4999999999999997E-2</c:v>
                </c:pt>
                <c:pt idx="36437">
                  <c:v>7.4999999999999997E-2</c:v>
                </c:pt>
                <c:pt idx="36438">
                  <c:v>7.3999999999999996E-2</c:v>
                </c:pt>
                <c:pt idx="36439">
                  <c:v>7.4999999999999997E-2</c:v>
                </c:pt>
                <c:pt idx="36440">
                  <c:v>7.4999999999999997E-2</c:v>
                </c:pt>
                <c:pt idx="36441">
                  <c:v>7.4999999999999997E-2</c:v>
                </c:pt>
                <c:pt idx="36442">
                  <c:v>7.5999999999999998E-2</c:v>
                </c:pt>
                <c:pt idx="36443">
                  <c:v>7.4999999999999997E-2</c:v>
                </c:pt>
                <c:pt idx="36444">
                  <c:v>7.4999999999999997E-2</c:v>
                </c:pt>
                <c:pt idx="36445">
                  <c:v>7.4999999999999997E-2</c:v>
                </c:pt>
                <c:pt idx="36446">
                  <c:v>7.3999999999999996E-2</c:v>
                </c:pt>
                <c:pt idx="36447">
                  <c:v>7.3999999999999996E-2</c:v>
                </c:pt>
                <c:pt idx="36448">
                  <c:v>7.4999999999999997E-2</c:v>
                </c:pt>
                <c:pt idx="36449">
                  <c:v>7.4999999999999997E-2</c:v>
                </c:pt>
                <c:pt idx="36450">
                  <c:v>7.4999999999999997E-2</c:v>
                </c:pt>
                <c:pt idx="36451">
                  <c:v>7.3999999999999996E-2</c:v>
                </c:pt>
                <c:pt idx="36452">
                  <c:v>7.3999999999999996E-2</c:v>
                </c:pt>
                <c:pt idx="36453">
                  <c:v>7.4999999999999997E-2</c:v>
                </c:pt>
                <c:pt idx="36454">
                  <c:v>7.4999999999999997E-2</c:v>
                </c:pt>
                <c:pt idx="36455">
                  <c:v>7.4999999999999997E-2</c:v>
                </c:pt>
                <c:pt idx="36456">
                  <c:v>7.3999999999999996E-2</c:v>
                </c:pt>
                <c:pt idx="36457">
                  <c:v>7.3999999999999996E-2</c:v>
                </c:pt>
                <c:pt idx="36458">
                  <c:v>7.2999999999999995E-2</c:v>
                </c:pt>
                <c:pt idx="36459">
                  <c:v>7.2999999999999995E-2</c:v>
                </c:pt>
                <c:pt idx="36460">
                  <c:v>7.2999999999999995E-2</c:v>
                </c:pt>
                <c:pt idx="36461">
                  <c:v>7.3999999999999996E-2</c:v>
                </c:pt>
                <c:pt idx="36462">
                  <c:v>7.2999999999999995E-2</c:v>
                </c:pt>
                <c:pt idx="36463">
                  <c:v>7.2999999999999995E-2</c:v>
                </c:pt>
                <c:pt idx="36464">
                  <c:v>7.2999999999999995E-2</c:v>
                </c:pt>
                <c:pt idx="36465">
                  <c:v>7.1999999999999995E-2</c:v>
                </c:pt>
                <c:pt idx="36466">
                  <c:v>7.2999999999999995E-2</c:v>
                </c:pt>
                <c:pt idx="36467">
                  <c:v>7.1999999999999995E-2</c:v>
                </c:pt>
                <c:pt idx="36468">
                  <c:v>7.3999999999999996E-2</c:v>
                </c:pt>
                <c:pt idx="36469">
                  <c:v>7.2999999999999995E-2</c:v>
                </c:pt>
                <c:pt idx="36470">
                  <c:v>7.3999999999999996E-2</c:v>
                </c:pt>
                <c:pt idx="36471">
                  <c:v>7.2999999999999995E-2</c:v>
                </c:pt>
                <c:pt idx="36472">
                  <c:v>7.4999999999999997E-2</c:v>
                </c:pt>
                <c:pt idx="36473">
                  <c:v>7.4999999999999997E-2</c:v>
                </c:pt>
                <c:pt idx="36474">
                  <c:v>7.3999999999999996E-2</c:v>
                </c:pt>
                <c:pt idx="36475">
                  <c:v>7.4999999999999997E-2</c:v>
                </c:pt>
                <c:pt idx="36476">
                  <c:v>7.4999999999999997E-2</c:v>
                </c:pt>
                <c:pt idx="36477">
                  <c:v>7.3999999999999996E-2</c:v>
                </c:pt>
                <c:pt idx="36478">
                  <c:v>7.4999999999999997E-2</c:v>
                </c:pt>
                <c:pt idx="36479">
                  <c:v>7.4999999999999997E-2</c:v>
                </c:pt>
                <c:pt idx="36480">
                  <c:v>7.5999999999999998E-2</c:v>
                </c:pt>
                <c:pt idx="36481">
                  <c:v>7.5999999999999998E-2</c:v>
                </c:pt>
                <c:pt idx="36482">
                  <c:v>7.4999999999999997E-2</c:v>
                </c:pt>
                <c:pt idx="36483">
                  <c:v>7.5999999999999998E-2</c:v>
                </c:pt>
                <c:pt idx="36484">
                  <c:v>7.4999999999999997E-2</c:v>
                </c:pt>
                <c:pt idx="36485">
                  <c:v>7.5999999999999998E-2</c:v>
                </c:pt>
                <c:pt idx="36486">
                  <c:v>7.4999999999999997E-2</c:v>
                </c:pt>
                <c:pt idx="36487">
                  <c:v>7.4999999999999997E-2</c:v>
                </c:pt>
                <c:pt idx="36488">
                  <c:v>7.5999999999999998E-2</c:v>
                </c:pt>
                <c:pt idx="36489">
                  <c:v>7.5999999999999998E-2</c:v>
                </c:pt>
                <c:pt idx="36490">
                  <c:v>7.5999999999999998E-2</c:v>
                </c:pt>
                <c:pt idx="36491">
                  <c:v>7.4999999999999997E-2</c:v>
                </c:pt>
                <c:pt idx="36492">
                  <c:v>7.5999999999999998E-2</c:v>
                </c:pt>
                <c:pt idx="36493">
                  <c:v>7.4999999999999997E-2</c:v>
                </c:pt>
                <c:pt idx="36494">
                  <c:v>7.3999999999999996E-2</c:v>
                </c:pt>
                <c:pt idx="36495">
                  <c:v>7.3999999999999996E-2</c:v>
                </c:pt>
                <c:pt idx="36496">
                  <c:v>7.3999999999999996E-2</c:v>
                </c:pt>
                <c:pt idx="36497">
                  <c:v>7.4999999999999997E-2</c:v>
                </c:pt>
                <c:pt idx="36498">
                  <c:v>7.3999999999999996E-2</c:v>
                </c:pt>
                <c:pt idx="36499">
                  <c:v>7.3999999999999996E-2</c:v>
                </c:pt>
                <c:pt idx="36500">
                  <c:v>7.3999999999999996E-2</c:v>
                </c:pt>
                <c:pt idx="36501">
                  <c:v>7.2999999999999995E-2</c:v>
                </c:pt>
                <c:pt idx="36502">
                  <c:v>7.3999999999999996E-2</c:v>
                </c:pt>
                <c:pt idx="36503">
                  <c:v>7.3999999999999996E-2</c:v>
                </c:pt>
                <c:pt idx="36504">
                  <c:v>7.3999999999999996E-2</c:v>
                </c:pt>
                <c:pt idx="36505">
                  <c:v>7.2999999999999995E-2</c:v>
                </c:pt>
                <c:pt idx="36506">
                  <c:v>7.3999999999999996E-2</c:v>
                </c:pt>
                <c:pt idx="36507">
                  <c:v>7.3999999999999996E-2</c:v>
                </c:pt>
                <c:pt idx="36508">
                  <c:v>7.3999999999999996E-2</c:v>
                </c:pt>
                <c:pt idx="36509">
                  <c:v>7.3999999999999996E-2</c:v>
                </c:pt>
                <c:pt idx="36510">
                  <c:v>7.3999999999999996E-2</c:v>
                </c:pt>
                <c:pt idx="36511">
                  <c:v>7.3999999999999996E-2</c:v>
                </c:pt>
                <c:pt idx="36512">
                  <c:v>7.2999999999999995E-2</c:v>
                </c:pt>
                <c:pt idx="36513">
                  <c:v>7.2999999999999995E-2</c:v>
                </c:pt>
                <c:pt idx="36514">
                  <c:v>7.1999999999999995E-2</c:v>
                </c:pt>
                <c:pt idx="36515">
                  <c:v>7.3999999999999996E-2</c:v>
                </c:pt>
                <c:pt idx="36516">
                  <c:v>7.3999999999999996E-2</c:v>
                </c:pt>
                <c:pt idx="36517">
                  <c:v>7.3999999999999996E-2</c:v>
                </c:pt>
                <c:pt idx="36518">
                  <c:v>7.3999999999999996E-2</c:v>
                </c:pt>
                <c:pt idx="36519">
                  <c:v>7.3999999999999996E-2</c:v>
                </c:pt>
                <c:pt idx="36520">
                  <c:v>7.3999999999999996E-2</c:v>
                </c:pt>
                <c:pt idx="36521">
                  <c:v>7.4999999999999997E-2</c:v>
                </c:pt>
                <c:pt idx="36522">
                  <c:v>7.4999999999999997E-2</c:v>
                </c:pt>
                <c:pt idx="36523">
                  <c:v>7.4999999999999997E-2</c:v>
                </c:pt>
                <c:pt idx="36524">
                  <c:v>7.4999999999999997E-2</c:v>
                </c:pt>
                <c:pt idx="36525">
                  <c:v>7.4999999999999997E-2</c:v>
                </c:pt>
                <c:pt idx="36526">
                  <c:v>7.4999999999999997E-2</c:v>
                </c:pt>
                <c:pt idx="36527">
                  <c:v>7.4999999999999997E-2</c:v>
                </c:pt>
                <c:pt idx="36528">
                  <c:v>7.4999999999999997E-2</c:v>
                </c:pt>
                <c:pt idx="36529">
                  <c:v>7.4999999999999997E-2</c:v>
                </c:pt>
                <c:pt idx="36530">
                  <c:v>7.3999999999999996E-2</c:v>
                </c:pt>
                <c:pt idx="36531">
                  <c:v>7.4999999999999997E-2</c:v>
                </c:pt>
                <c:pt idx="36532">
                  <c:v>7.4999999999999997E-2</c:v>
                </c:pt>
                <c:pt idx="36533">
                  <c:v>7.3999999999999996E-2</c:v>
                </c:pt>
                <c:pt idx="36534">
                  <c:v>7.3999999999999996E-2</c:v>
                </c:pt>
                <c:pt idx="36535">
                  <c:v>7.4999999999999997E-2</c:v>
                </c:pt>
                <c:pt idx="36536">
                  <c:v>7.4999999999999997E-2</c:v>
                </c:pt>
                <c:pt idx="36537">
                  <c:v>7.4999999999999997E-2</c:v>
                </c:pt>
                <c:pt idx="36538">
                  <c:v>7.5999999999999998E-2</c:v>
                </c:pt>
                <c:pt idx="36539">
                  <c:v>7.3999999999999996E-2</c:v>
                </c:pt>
                <c:pt idx="36540">
                  <c:v>7.3999999999999996E-2</c:v>
                </c:pt>
                <c:pt idx="36541">
                  <c:v>7.3999999999999996E-2</c:v>
                </c:pt>
                <c:pt idx="36542">
                  <c:v>7.2999999999999995E-2</c:v>
                </c:pt>
                <c:pt idx="36543">
                  <c:v>7.3999999999999996E-2</c:v>
                </c:pt>
                <c:pt idx="36544">
                  <c:v>7.4999999999999997E-2</c:v>
                </c:pt>
                <c:pt idx="36545">
                  <c:v>7.4999999999999997E-2</c:v>
                </c:pt>
                <c:pt idx="36546">
                  <c:v>7.3999999999999996E-2</c:v>
                </c:pt>
                <c:pt idx="36547">
                  <c:v>7.3999999999999996E-2</c:v>
                </c:pt>
                <c:pt idx="36548">
                  <c:v>7.3999999999999996E-2</c:v>
                </c:pt>
                <c:pt idx="36549">
                  <c:v>7.3999999999999996E-2</c:v>
                </c:pt>
                <c:pt idx="36550">
                  <c:v>7.3999999999999996E-2</c:v>
                </c:pt>
                <c:pt idx="36551">
                  <c:v>7.2999999999999995E-2</c:v>
                </c:pt>
                <c:pt idx="36552">
                  <c:v>7.3999999999999996E-2</c:v>
                </c:pt>
                <c:pt idx="36553">
                  <c:v>7.3999999999999996E-2</c:v>
                </c:pt>
                <c:pt idx="36554">
                  <c:v>7.2999999999999995E-2</c:v>
                </c:pt>
                <c:pt idx="36555">
                  <c:v>7.3999999999999996E-2</c:v>
                </c:pt>
                <c:pt idx="36556">
                  <c:v>7.2999999999999995E-2</c:v>
                </c:pt>
                <c:pt idx="36557">
                  <c:v>7.3999999999999996E-2</c:v>
                </c:pt>
                <c:pt idx="36558">
                  <c:v>7.2999999999999995E-2</c:v>
                </c:pt>
                <c:pt idx="36559">
                  <c:v>7.2999999999999995E-2</c:v>
                </c:pt>
                <c:pt idx="36560">
                  <c:v>7.2999999999999995E-2</c:v>
                </c:pt>
                <c:pt idx="36561">
                  <c:v>7.2999999999999995E-2</c:v>
                </c:pt>
                <c:pt idx="36562">
                  <c:v>7.2999999999999995E-2</c:v>
                </c:pt>
                <c:pt idx="36563">
                  <c:v>7.2999999999999995E-2</c:v>
                </c:pt>
                <c:pt idx="36564">
                  <c:v>7.2999999999999995E-2</c:v>
                </c:pt>
                <c:pt idx="36565">
                  <c:v>7.3999999999999996E-2</c:v>
                </c:pt>
                <c:pt idx="36566">
                  <c:v>7.3999999999999996E-2</c:v>
                </c:pt>
                <c:pt idx="36567">
                  <c:v>7.3999999999999996E-2</c:v>
                </c:pt>
                <c:pt idx="36568">
                  <c:v>7.4999999999999997E-2</c:v>
                </c:pt>
                <c:pt idx="36569">
                  <c:v>7.3999999999999996E-2</c:v>
                </c:pt>
                <c:pt idx="36570">
                  <c:v>7.3999999999999996E-2</c:v>
                </c:pt>
                <c:pt idx="36571">
                  <c:v>7.3999999999999996E-2</c:v>
                </c:pt>
                <c:pt idx="36572">
                  <c:v>7.4999999999999997E-2</c:v>
                </c:pt>
                <c:pt idx="36573">
                  <c:v>7.4999999999999997E-2</c:v>
                </c:pt>
                <c:pt idx="36574">
                  <c:v>7.4999999999999997E-2</c:v>
                </c:pt>
                <c:pt idx="36575">
                  <c:v>7.4999999999999997E-2</c:v>
                </c:pt>
                <c:pt idx="36576">
                  <c:v>7.4999999999999997E-2</c:v>
                </c:pt>
                <c:pt idx="36577">
                  <c:v>7.4999999999999997E-2</c:v>
                </c:pt>
                <c:pt idx="36578">
                  <c:v>7.4999999999999997E-2</c:v>
                </c:pt>
                <c:pt idx="36579">
                  <c:v>7.5999999999999998E-2</c:v>
                </c:pt>
                <c:pt idx="36580">
                  <c:v>7.5999999999999998E-2</c:v>
                </c:pt>
                <c:pt idx="36581">
                  <c:v>7.4999999999999997E-2</c:v>
                </c:pt>
                <c:pt idx="36582">
                  <c:v>7.4999999999999997E-2</c:v>
                </c:pt>
                <c:pt idx="36583">
                  <c:v>7.5999999999999998E-2</c:v>
                </c:pt>
                <c:pt idx="36584">
                  <c:v>7.4999999999999997E-2</c:v>
                </c:pt>
                <c:pt idx="36585">
                  <c:v>7.4999999999999997E-2</c:v>
                </c:pt>
                <c:pt idx="36586">
                  <c:v>7.4999999999999997E-2</c:v>
                </c:pt>
                <c:pt idx="36587">
                  <c:v>7.5999999999999998E-2</c:v>
                </c:pt>
                <c:pt idx="36588">
                  <c:v>7.5999999999999998E-2</c:v>
                </c:pt>
                <c:pt idx="36589">
                  <c:v>7.5999999999999998E-2</c:v>
                </c:pt>
                <c:pt idx="36590">
                  <c:v>7.6999999999999999E-2</c:v>
                </c:pt>
                <c:pt idx="36591">
                  <c:v>7.5999999999999998E-2</c:v>
                </c:pt>
                <c:pt idx="36592">
                  <c:v>7.5999999999999998E-2</c:v>
                </c:pt>
                <c:pt idx="36593">
                  <c:v>7.6999999999999999E-2</c:v>
                </c:pt>
                <c:pt idx="36594">
                  <c:v>7.5999999999999998E-2</c:v>
                </c:pt>
                <c:pt idx="36595">
                  <c:v>7.6999999999999999E-2</c:v>
                </c:pt>
                <c:pt idx="36596">
                  <c:v>7.5999999999999998E-2</c:v>
                </c:pt>
                <c:pt idx="36597">
                  <c:v>7.5999999999999998E-2</c:v>
                </c:pt>
                <c:pt idx="36598">
                  <c:v>7.5999999999999998E-2</c:v>
                </c:pt>
                <c:pt idx="36599">
                  <c:v>7.5999999999999998E-2</c:v>
                </c:pt>
                <c:pt idx="36600">
                  <c:v>7.6999999999999999E-2</c:v>
                </c:pt>
                <c:pt idx="36601">
                  <c:v>7.6999999999999999E-2</c:v>
                </c:pt>
                <c:pt idx="36602">
                  <c:v>7.6999999999999999E-2</c:v>
                </c:pt>
                <c:pt idx="36603">
                  <c:v>7.6999999999999999E-2</c:v>
                </c:pt>
                <c:pt idx="36604">
                  <c:v>7.6999999999999999E-2</c:v>
                </c:pt>
                <c:pt idx="36605">
                  <c:v>7.6999999999999999E-2</c:v>
                </c:pt>
                <c:pt idx="36606">
                  <c:v>7.6999999999999999E-2</c:v>
                </c:pt>
                <c:pt idx="36607">
                  <c:v>7.6999999999999999E-2</c:v>
                </c:pt>
                <c:pt idx="36608">
                  <c:v>7.6999999999999999E-2</c:v>
                </c:pt>
                <c:pt idx="36609">
                  <c:v>7.6999999999999999E-2</c:v>
                </c:pt>
                <c:pt idx="36610">
                  <c:v>7.5999999999999998E-2</c:v>
                </c:pt>
                <c:pt idx="36611">
                  <c:v>7.6999999999999999E-2</c:v>
                </c:pt>
                <c:pt idx="36612">
                  <c:v>7.5999999999999998E-2</c:v>
                </c:pt>
                <c:pt idx="36613">
                  <c:v>7.6999999999999999E-2</c:v>
                </c:pt>
                <c:pt idx="36614">
                  <c:v>7.5999999999999998E-2</c:v>
                </c:pt>
                <c:pt idx="36615">
                  <c:v>7.6999999999999999E-2</c:v>
                </c:pt>
                <c:pt idx="36616">
                  <c:v>7.6999999999999999E-2</c:v>
                </c:pt>
                <c:pt idx="36617">
                  <c:v>7.6999999999999999E-2</c:v>
                </c:pt>
                <c:pt idx="36618">
                  <c:v>7.5999999999999998E-2</c:v>
                </c:pt>
                <c:pt idx="36619">
                  <c:v>7.5999999999999998E-2</c:v>
                </c:pt>
                <c:pt idx="36620">
                  <c:v>7.5999999999999998E-2</c:v>
                </c:pt>
                <c:pt idx="36621">
                  <c:v>7.5999999999999998E-2</c:v>
                </c:pt>
                <c:pt idx="36622">
                  <c:v>7.6999999999999999E-2</c:v>
                </c:pt>
                <c:pt idx="36623">
                  <c:v>7.6999999999999999E-2</c:v>
                </c:pt>
                <c:pt idx="36624">
                  <c:v>7.5999999999999998E-2</c:v>
                </c:pt>
                <c:pt idx="36625">
                  <c:v>7.6999999999999999E-2</c:v>
                </c:pt>
                <c:pt idx="36626">
                  <c:v>7.6999999999999999E-2</c:v>
                </c:pt>
                <c:pt idx="36627">
                  <c:v>7.6999999999999999E-2</c:v>
                </c:pt>
                <c:pt idx="36628">
                  <c:v>7.5999999999999998E-2</c:v>
                </c:pt>
                <c:pt idx="36629">
                  <c:v>7.4999999999999997E-2</c:v>
                </c:pt>
                <c:pt idx="36630">
                  <c:v>7.5999999999999998E-2</c:v>
                </c:pt>
                <c:pt idx="36631">
                  <c:v>7.4999999999999997E-2</c:v>
                </c:pt>
                <c:pt idx="36632">
                  <c:v>7.4999999999999997E-2</c:v>
                </c:pt>
                <c:pt idx="36633">
                  <c:v>7.4999999999999997E-2</c:v>
                </c:pt>
                <c:pt idx="36634">
                  <c:v>7.4999999999999997E-2</c:v>
                </c:pt>
                <c:pt idx="36635">
                  <c:v>7.4999999999999997E-2</c:v>
                </c:pt>
                <c:pt idx="36636">
                  <c:v>7.5999999999999998E-2</c:v>
                </c:pt>
                <c:pt idx="36637">
                  <c:v>7.5999999999999998E-2</c:v>
                </c:pt>
                <c:pt idx="36638">
                  <c:v>7.4999999999999997E-2</c:v>
                </c:pt>
                <c:pt idx="36639">
                  <c:v>7.5999999999999998E-2</c:v>
                </c:pt>
                <c:pt idx="36640">
                  <c:v>7.4999999999999997E-2</c:v>
                </c:pt>
                <c:pt idx="36641">
                  <c:v>7.3999999999999996E-2</c:v>
                </c:pt>
                <c:pt idx="36642">
                  <c:v>7.4999999999999997E-2</c:v>
                </c:pt>
                <c:pt idx="36643">
                  <c:v>7.5999999999999998E-2</c:v>
                </c:pt>
                <c:pt idx="36644">
                  <c:v>7.5999999999999998E-2</c:v>
                </c:pt>
                <c:pt idx="36645">
                  <c:v>7.5999999999999998E-2</c:v>
                </c:pt>
                <c:pt idx="36646">
                  <c:v>7.4999999999999997E-2</c:v>
                </c:pt>
                <c:pt idx="36647">
                  <c:v>7.5999999999999998E-2</c:v>
                </c:pt>
                <c:pt idx="36648">
                  <c:v>7.4999999999999997E-2</c:v>
                </c:pt>
                <c:pt idx="36649">
                  <c:v>7.4999999999999997E-2</c:v>
                </c:pt>
                <c:pt idx="36650">
                  <c:v>7.5999999999999998E-2</c:v>
                </c:pt>
                <c:pt idx="36651">
                  <c:v>7.5999999999999998E-2</c:v>
                </c:pt>
                <c:pt idx="36652">
                  <c:v>7.4999999999999997E-2</c:v>
                </c:pt>
                <c:pt idx="36653">
                  <c:v>7.4999999999999997E-2</c:v>
                </c:pt>
                <c:pt idx="36654">
                  <c:v>7.4999999999999997E-2</c:v>
                </c:pt>
                <c:pt idx="36655">
                  <c:v>7.4999999999999997E-2</c:v>
                </c:pt>
                <c:pt idx="36656">
                  <c:v>7.4999999999999997E-2</c:v>
                </c:pt>
                <c:pt idx="36657">
                  <c:v>7.4999999999999997E-2</c:v>
                </c:pt>
                <c:pt idx="36658">
                  <c:v>7.4999999999999997E-2</c:v>
                </c:pt>
                <c:pt idx="36659">
                  <c:v>7.4999999999999997E-2</c:v>
                </c:pt>
                <c:pt idx="36660">
                  <c:v>7.4999999999999997E-2</c:v>
                </c:pt>
                <c:pt idx="36661">
                  <c:v>7.3999999999999996E-2</c:v>
                </c:pt>
                <c:pt idx="36662">
                  <c:v>7.4999999999999997E-2</c:v>
                </c:pt>
                <c:pt idx="36663">
                  <c:v>7.4999999999999997E-2</c:v>
                </c:pt>
                <c:pt idx="36664">
                  <c:v>7.4999999999999997E-2</c:v>
                </c:pt>
                <c:pt idx="36665">
                  <c:v>7.4999999999999997E-2</c:v>
                </c:pt>
                <c:pt idx="36666">
                  <c:v>7.4999999999999997E-2</c:v>
                </c:pt>
                <c:pt idx="36667">
                  <c:v>7.4999999999999997E-2</c:v>
                </c:pt>
                <c:pt idx="36668">
                  <c:v>7.4999999999999997E-2</c:v>
                </c:pt>
                <c:pt idx="36669">
                  <c:v>7.4999999999999997E-2</c:v>
                </c:pt>
                <c:pt idx="36670">
                  <c:v>7.3999999999999996E-2</c:v>
                </c:pt>
                <c:pt idx="36671">
                  <c:v>7.4999999999999997E-2</c:v>
                </c:pt>
                <c:pt idx="36672">
                  <c:v>7.3999999999999996E-2</c:v>
                </c:pt>
                <c:pt idx="36673">
                  <c:v>7.4999999999999997E-2</c:v>
                </c:pt>
                <c:pt idx="36674">
                  <c:v>7.5999999999999998E-2</c:v>
                </c:pt>
                <c:pt idx="36675">
                  <c:v>7.4999999999999997E-2</c:v>
                </c:pt>
                <c:pt idx="36676">
                  <c:v>7.3999999999999996E-2</c:v>
                </c:pt>
                <c:pt idx="36677">
                  <c:v>7.3999999999999996E-2</c:v>
                </c:pt>
                <c:pt idx="36678">
                  <c:v>7.3999999999999996E-2</c:v>
                </c:pt>
                <c:pt idx="36679">
                  <c:v>7.4999999999999997E-2</c:v>
                </c:pt>
                <c:pt idx="36680">
                  <c:v>7.5999999999999998E-2</c:v>
                </c:pt>
                <c:pt idx="36681">
                  <c:v>7.4999999999999997E-2</c:v>
                </c:pt>
                <c:pt idx="36682">
                  <c:v>7.4999999999999997E-2</c:v>
                </c:pt>
                <c:pt idx="36683">
                  <c:v>7.5999999999999998E-2</c:v>
                </c:pt>
                <c:pt idx="36684">
                  <c:v>7.5999999999999998E-2</c:v>
                </c:pt>
                <c:pt idx="36685">
                  <c:v>7.5999999999999998E-2</c:v>
                </c:pt>
                <c:pt idx="36686">
                  <c:v>7.5999999999999998E-2</c:v>
                </c:pt>
                <c:pt idx="36687">
                  <c:v>7.6999999999999999E-2</c:v>
                </c:pt>
                <c:pt idx="36688">
                  <c:v>7.6999999999999999E-2</c:v>
                </c:pt>
                <c:pt idx="36689">
                  <c:v>7.5999999999999998E-2</c:v>
                </c:pt>
                <c:pt idx="36690">
                  <c:v>7.6999999999999999E-2</c:v>
                </c:pt>
                <c:pt idx="36691">
                  <c:v>7.6999999999999999E-2</c:v>
                </c:pt>
                <c:pt idx="36692">
                  <c:v>7.6999999999999999E-2</c:v>
                </c:pt>
                <c:pt idx="36693">
                  <c:v>7.8E-2</c:v>
                </c:pt>
                <c:pt idx="36694">
                  <c:v>7.6999999999999999E-2</c:v>
                </c:pt>
                <c:pt idx="36695">
                  <c:v>7.6999999999999999E-2</c:v>
                </c:pt>
                <c:pt idx="36696">
                  <c:v>7.8E-2</c:v>
                </c:pt>
                <c:pt idx="36697">
                  <c:v>7.8E-2</c:v>
                </c:pt>
                <c:pt idx="36698">
                  <c:v>7.6999999999999999E-2</c:v>
                </c:pt>
                <c:pt idx="36699">
                  <c:v>7.6999999999999999E-2</c:v>
                </c:pt>
                <c:pt idx="36700">
                  <c:v>7.8E-2</c:v>
                </c:pt>
                <c:pt idx="36701">
                  <c:v>7.6999999999999999E-2</c:v>
                </c:pt>
                <c:pt idx="36702">
                  <c:v>7.6999999999999999E-2</c:v>
                </c:pt>
                <c:pt idx="36703">
                  <c:v>7.8E-2</c:v>
                </c:pt>
                <c:pt idx="36704">
                  <c:v>7.8E-2</c:v>
                </c:pt>
                <c:pt idx="36705">
                  <c:v>7.8E-2</c:v>
                </c:pt>
                <c:pt idx="36706">
                  <c:v>7.9000000000000001E-2</c:v>
                </c:pt>
                <c:pt idx="36707">
                  <c:v>7.8E-2</c:v>
                </c:pt>
                <c:pt idx="36708">
                  <c:v>7.6999999999999999E-2</c:v>
                </c:pt>
                <c:pt idx="36709">
                  <c:v>7.8E-2</c:v>
                </c:pt>
                <c:pt idx="36710">
                  <c:v>7.8E-2</c:v>
                </c:pt>
                <c:pt idx="36711">
                  <c:v>7.8E-2</c:v>
                </c:pt>
                <c:pt idx="36712">
                  <c:v>7.8E-2</c:v>
                </c:pt>
                <c:pt idx="36713">
                  <c:v>7.6999999999999999E-2</c:v>
                </c:pt>
                <c:pt idx="36714">
                  <c:v>7.6999999999999999E-2</c:v>
                </c:pt>
                <c:pt idx="36715">
                  <c:v>7.8E-2</c:v>
                </c:pt>
                <c:pt idx="36716">
                  <c:v>7.6999999999999999E-2</c:v>
                </c:pt>
                <c:pt idx="36717">
                  <c:v>7.5999999999999998E-2</c:v>
                </c:pt>
                <c:pt idx="36718">
                  <c:v>7.6999999999999999E-2</c:v>
                </c:pt>
                <c:pt idx="36719">
                  <c:v>7.5999999999999998E-2</c:v>
                </c:pt>
                <c:pt idx="36720">
                  <c:v>7.5999999999999998E-2</c:v>
                </c:pt>
                <c:pt idx="36721">
                  <c:v>7.5999999999999998E-2</c:v>
                </c:pt>
                <c:pt idx="36722">
                  <c:v>7.6999999999999999E-2</c:v>
                </c:pt>
                <c:pt idx="36723">
                  <c:v>7.5999999999999998E-2</c:v>
                </c:pt>
                <c:pt idx="36724">
                  <c:v>7.5999999999999998E-2</c:v>
                </c:pt>
                <c:pt idx="36725">
                  <c:v>7.5999999999999998E-2</c:v>
                </c:pt>
                <c:pt idx="36726">
                  <c:v>7.5999999999999998E-2</c:v>
                </c:pt>
                <c:pt idx="36727">
                  <c:v>7.5999999999999998E-2</c:v>
                </c:pt>
                <c:pt idx="36728">
                  <c:v>7.5999999999999998E-2</c:v>
                </c:pt>
                <c:pt idx="36729">
                  <c:v>7.6999999999999999E-2</c:v>
                </c:pt>
                <c:pt idx="36730">
                  <c:v>7.6999999999999999E-2</c:v>
                </c:pt>
                <c:pt idx="36731">
                  <c:v>7.5999999999999998E-2</c:v>
                </c:pt>
                <c:pt idx="36732">
                  <c:v>7.5999999999999998E-2</c:v>
                </c:pt>
                <c:pt idx="36733">
                  <c:v>7.5999999999999998E-2</c:v>
                </c:pt>
                <c:pt idx="36734">
                  <c:v>7.6999999999999999E-2</c:v>
                </c:pt>
                <c:pt idx="36735">
                  <c:v>7.5999999999999998E-2</c:v>
                </c:pt>
                <c:pt idx="36736">
                  <c:v>7.5999999999999998E-2</c:v>
                </c:pt>
                <c:pt idx="36737">
                  <c:v>7.5999999999999998E-2</c:v>
                </c:pt>
                <c:pt idx="36738">
                  <c:v>7.5999999999999998E-2</c:v>
                </c:pt>
                <c:pt idx="36739">
                  <c:v>7.4999999999999997E-2</c:v>
                </c:pt>
                <c:pt idx="36740">
                  <c:v>7.4999999999999997E-2</c:v>
                </c:pt>
                <c:pt idx="36741">
                  <c:v>7.4999999999999997E-2</c:v>
                </c:pt>
                <c:pt idx="36742">
                  <c:v>7.4999999999999997E-2</c:v>
                </c:pt>
                <c:pt idx="36743">
                  <c:v>7.4999999999999997E-2</c:v>
                </c:pt>
                <c:pt idx="36744">
                  <c:v>7.5999999999999998E-2</c:v>
                </c:pt>
                <c:pt idx="36745">
                  <c:v>7.4999999999999997E-2</c:v>
                </c:pt>
                <c:pt idx="36746">
                  <c:v>7.4999999999999997E-2</c:v>
                </c:pt>
                <c:pt idx="36747">
                  <c:v>7.5999999999999998E-2</c:v>
                </c:pt>
                <c:pt idx="36748">
                  <c:v>7.5999999999999998E-2</c:v>
                </c:pt>
                <c:pt idx="36749">
                  <c:v>7.5999999999999998E-2</c:v>
                </c:pt>
                <c:pt idx="36750">
                  <c:v>7.5999999999999998E-2</c:v>
                </c:pt>
                <c:pt idx="36751">
                  <c:v>7.6999999999999999E-2</c:v>
                </c:pt>
                <c:pt idx="36752">
                  <c:v>7.6999999999999999E-2</c:v>
                </c:pt>
                <c:pt idx="36753">
                  <c:v>7.6999999999999999E-2</c:v>
                </c:pt>
                <c:pt idx="36754">
                  <c:v>7.5999999999999998E-2</c:v>
                </c:pt>
                <c:pt idx="36755">
                  <c:v>7.6999999999999999E-2</c:v>
                </c:pt>
                <c:pt idx="36756">
                  <c:v>7.6999999999999999E-2</c:v>
                </c:pt>
                <c:pt idx="36757">
                  <c:v>7.6999999999999999E-2</c:v>
                </c:pt>
                <c:pt idx="36758">
                  <c:v>7.6999999999999999E-2</c:v>
                </c:pt>
                <c:pt idx="36759">
                  <c:v>7.6999999999999999E-2</c:v>
                </c:pt>
                <c:pt idx="36760">
                  <c:v>7.6999999999999999E-2</c:v>
                </c:pt>
                <c:pt idx="36761">
                  <c:v>7.6999999999999999E-2</c:v>
                </c:pt>
                <c:pt idx="36762">
                  <c:v>7.6999999999999999E-2</c:v>
                </c:pt>
                <c:pt idx="36763">
                  <c:v>7.8E-2</c:v>
                </c:pt>
                <c:pt idx="36764">
                  <c:v>7.6999999999999999E-2</c:v>
                </c:pt>
                <c:pt idx="36765">
                  <c:v>7.5999999999999998E-2</c:v>
                </c:pt>
                <c:pt idx="36766">
                  <c:v>7.5999999999999998E-2</c:v>
                </c:pt>
                <c:pt idx="36767">
                  <c:v>7.4999999999999997E-2</c:v>
                </c:pt>
                <c:pt idx="36768">
                  <c:v>7.4999999999999997E-2</c:v>
                </c:pt>
                <c:pt idx="36769">
                  <c:v>7.5999999999999998E-2</c:v>
                </c:pt>
                <c:pt idx="36770">
                  <c:v>7.4999999999999997E-2</c:v>
                </c:pt>
                <c:pt idx="36771">
                  <c:v>7.4999999999999997E-2</c:v>
                </c:pt>
                <c:pt idx="36772">
                  <c:v>7.3999999999999996E-2</c:v>
                </c:pt>
                <c:pt idx="36773">
                  <c:v>7.5999999999999998E-2</c:v>
                </c:pt>
                <c:pt idx="36774">
                  <c:v>7.5999999999999998E-2</c:v>
                </c:pt>
                <c:pt idx="36775">
                  <c:v>7.4999999999999997E-2</c:v>
                </c:pt>
                <c:pt idx="36776">
                  <c:v>7.4999999999999997E-2</c:v>
                </c:pt>
                <c:pt idx="36777">
                  <c:v>7.4999999999999997E-2</c:v>
                </c:pt>
                <c:pt idx="36778">
                  <c:v>7.3999999999999996E-2</c:v>
                </c:pt>
                <c:pt idx="36779">
                  <c:v>7.4999999999999997E-2</c:v>
                </c:pt>
                <c:pt idx="36780">
                  <c:v>7.4999999999999997E-2</c:v>
                </c:pt>
                <c:pt idx="36781">
                  <c:v>7.5999999999999998E-2</c:v>
                </c:pt>
                <c:pt idx="36782">
                  <c:v>7.4999999999999997E-2</c:v>
                </c:pt>
                <c:pt idx="36783">
                  <c:v>7.5999999999999998E-2</c:v>
                </c:pt>
                <c:pt idx="36784">
                  <c:v>7.4999999999999997E-2</c:v>
                </c:pt>
                <c:pt idx="36785">
                  <c:v>7.4999999999999997E-2</c:v>
                </c:pt>
                <c:pt idx="36786">
                  <c:v>7.3999999999999996E-2</c:v>
                </c:pt>
                <c:pt idx="36787">
                  <c:v>7.5999999999999998E-2</c:v>
                </c:pt>
                <c:pt idx="36788">
                  <c:v>7.4999999999999997E-2</c:v>
                </c:pt>
                <c:pt idx="36789">
                  <c:v>7.5999999999999998E-2</c:v>
                </c:pt>
                <c:pt idx="36790">
                  <c:v>7.6999999999999999E-2</c:v>
                </c:pt>
                <c:pt idx="36791">
                  <c:v>7.5999999999999998E-2</c:v>
                </c:pt>
                <c:pt idx="36792">
                  <c:v>7.6999999999999999E-2</c:v>
                </c:pt>
                <c:pt idx="36793">
                  <c:v>7.8E-2</c:v>
                </c:pt>
                <c:pt idx="36794">
                  <c:v>7.8E-2</c:v>
                </c:pt>
                <c:pt idx="36795">
                  <c:v>7.6999999999999999E-2</c:v>
                </c:pt>
                <c:pt idx="36796">
                  <c:v>7.6999999999999999E-2</c:v>
                </c:pt>
                <c:pt idx="36797">
                  <c:v>7.6999999999999999E-2</c:v>
                </c:pt>
                <c:pt idx="36798">
                  <c:v>7.6999999999999999E-2</c:v>
                </c:pt>
                <c:pt idx="36799">
                  <c:v>7.6999999999999999E-2</c:v>
                </c:pt>
                <c:pt idx="36800">
                  <c:v>7.6999999999999999E-2</c:v>
                </c:pt>
                <c:pt idx="36801">
                  <c:v>7.8E-2</c:v>
                </c:pt>
                <c:pt idx="36802">
                  <c:v>7.6999999999999999E-2</c:v>
                </c:pt>
                <c:pt idx="36803">
                  <c:v>7.6999999999999999E-2</c:v>
                </c:pt>
                <c:pt idx="36804">
                  <c:v>7.8E-2</c:v>
                </c:pt>
                <c:pt idx="36805">
                  <c:v>7.9000000000000001E-2</c:v>
                </c:pt>
                <c:pt idx="36806">
                  <c:v>7.9000000000000001E-2</c:v>
                </c:pt>
                <c:pt idx="36807">
                  <c:v>7.9000000000000001E-2</c:v>
                </c:pt>
                <c:pt idx="36808">
                  <c:v>7.9000000000000001E-2</c:v>
                </c:pt>
                <c:pt idx="36809">
                  <c:v>7.9000000000000001E-2</c:v>
                </c:pt>
                <c:pt idx="36810">
                  <c:v>7.8E-2</c:v>
                </c:pt>
                <c:pt idx="36811">
                  <c:v>7.8E-2</c:v>
                </c:pt>
                <c:pt idx="36812">
                  <c:v>7.8E-2</c:v>
                </c:pt>
                <c:pt idx="36813">
                  <c:v>7.8E-2</c:v>
                </c:pt>
                <c:pt idx="36814">
                  <c:v>7.8E-2</c:v>
                </c:pt>
                <c:pt idx="36815">
                  <c:v>7.8E-2</c:v>
                </c:pt>
                <c:pt idx="36816">
                  <c:v>7.8E-2</c:v>
                </c:pt>
                <c:pt idx="36817">
                  <c:v>7.6999999999999999E-2</c:v>
                </c:pt>
                <c:pt idx="36818">
                  <c:v>7.8E-2</c:v>
                </c:pt>
                <c:pt idx="36819">
                  <c:v>7.9000000000000001E-2</c:v>
                </c:pt>
                <c:pt idx="36820">
                  <c:v>7.8E-2</c:v>
                </c:pt>
                <c:pt idx="36821">
                  <c:v>7.9000000000000001E-2</c:v>
                </c:pt>
                <c:pt idx="36822">
                  <c:v>7.8E-2</c:v>
                </c:pt>
                <c:pt idx="36823">
                  <c:v>7.9000000000000001E-2</c:v>
                </c:pt>
                <c:pt idx="36824">
                  <c:v>7.9000000000000001E-2</c:v>
                </c:pt>
                <c:pt idx="36825">
                  <c:v>7.8E-2</c:v>
                </c:pt>
                <c:pt idx="36826">
                  <c:v>7.8E-2</c:v>
                </c:pt>
                <c:pt idx="36827">
                  <c:v>7.9000000000000001E-2</c:v>
                </c:pt>
                <c:pt idx="36828">
                  <c:v>7.8E-2</c:v>
                </c:pt>
                <c:pt idx="36829">
                  <c:v>7.9000000000000001E-2</c:v>
                </c:pt>
                <c:pt idx="36830">
                  <c:v>7.9000000000000001E-2</c:v>
                </c:pt>
                <c:pt idx="36831">
                  <c:v>7.9000000000000001E-2</c:v>
                </c:pt>
                <c:pt idx="36832">
                  <c:v>7.9000000000000001E-2</c:v>
                </c:pt>
                <c:pt idx="36833">
                  <c:v>7.9000000000000001E-2</c:v>
                </c:pt>
                <c:pt idx="36834">
                  <c:v>7.8E-2</c:v>
                </c:pt>
                <c:pt idx="36835">
                  <c:v>7.8E-2</c:v>
                </c:pt>
                <c:pt idx="36836">
                  <c:v>7.8E-2</c:v>
                </c:pt>
                <c:pt idx="36837">
                  <c:v>7.9000000000000001E-2</c:v>
                </c:pt>
                <c:pt idx="36838">
                  <c:v>7.8E-2</c:v>
                </c:pt>
                <c:pt idx="36839">
                  <c:v>7.9000000000000001E-2</c:v>
                </c:pt>
                <c:pt idx="36840">
                  <c:v>7.9000000000000001E-2</c:v>
                </c:pt>
                <c:pt idx="36841">
                  <c:v>7.9000000000000001E-2</c:v>
                </c:pt>
                <c:pt idx="36842">
                  <c:v>7.8E-2</c:v>
                </c:pt>
                <c:pt idx="36843">
                  <c:v>7.8E-2</c:v>
                </c:pt>
                <c:pt idx="36844">
                  <c:v>7.8E-2</c:v>
                </c:pt>
                <c:pt idx="36845">
                  <c:v>7.9000000000000001E-2</c:v>
                </c:pt>
                <c:pt idx="36846">
                  <c:v>7.8E-2</c:v>
                </c:pt>
                <c:pt idx="36847">
                  <c:v>7.8E-2</c:v>
                </c:pt>
                <c:pt idx="36848">
                  <c:v>7.9000000000000001E-2</c:v>
                </c:pt>
                <c:pt idx="36849">
                  <c:v>7.8E-2</c:v>
                </c:pt>
                <c:pt idx="36850">
                  <c:v>7.9000000000000001E-2</c:v>
                </c:pt>
                <c:pt idx="36851">
                  <c:v>7.8E-2</c:v>
                </c:pt>
                <c:pt idx="36852">
                  <c:v>7.8E-2</c:v>
                </c:pt>
                <c:pt idx="36853">
                  <c:v>7.8E-2</c:v>
                </c:pt>
                <c:pt idx="36854">
                  <c:v>7.6999999999999999E-2</c:v>
                </c:pt>
                <c:pt idx="36855">
                  <c:v>7.6999999999999999E-2</c:v>
                </c:pt>
                <c:pt idx="36856">
                  <c:v>7.5999999999999998E-2</c:v>
                </c:pt>
                <c:pt idx="36857">
                  <c:v>7.8E-2</c:v>
                </c:pt>
                <c:pt idx="36858">
                  <c:v>7.6999999999999999E-2</c:v>
                </c:pt>
                <c:pt idx="36859">
                  <c:v>7.6999999999999999E-2</c:v>
                </c:pt>
                <c:pt idx="36860">
                  <c:v>7.6999999999999999E-2</c:v>
                </c:pt>
                <c:pt idx="36861">
                  <c:v>7.6999999999999999E-2</c:v>
                </c:pt>
                <c:pt idx="36862">
                  <c:v>7.6999999999999999E-2</c:v>
                </c:pt>
                <c:pt idx="36863">
                  <c:v>7.5999999999999998E-2</c:v>
                </c:pt>
                <c:pt idx="36864">
                  <c:v>7.5999999999999998E-2</c:v>
                </c:pt>
                <c:pt idx="36865">
                  <c:v>7.6999999999999999E-2</c:v>
                </c:pt>
                <c:pt idx="36866">
                  <c:v>7.6999999999999999E-2</c:v>
                </c:pt>
                <c:pt idx="36867">
                  <c:v>7.5999999999999998E-2</c:v>
                </c:pt>
                <c:pt idx="36868">
                  <c:v>7.6999999999999999E-2</c:v>
                </c:pt>
                <c:pt idx="36869">
                  <c:v>7.5999999999999998E-2</c:v>
                </c:pt>
                <c:pt idx="36870">
                  <c:v>7.6999999999999999E-2</c:v>
                </c:pt>
                <c:pt idx="36871">
                  <c:v>7.5999999999999998E-2</c:v>
                </c:pt>
                <c:pt idx="36872">
                  <c:v>7.6999999999999999E-2</c:v>
                </c:pt>
                <c:pt idx="36873">
                  <c:v>7.5999999999999998E-2</c:v>
                </c:pt>
                <c:pt idx="36874">
                  <c:v>7.6999999999999999E-2</c:v>
                </c:pt>
                <c:pt idx="36875">
                  <c:v>7.6999999999999999E-2</c:v>
                </c:pt>
                <c:pt idx="36876">
                  <c:v>7.6999999999999999E-2</c:v>
                </c:pt>
                <c:pt idx="36877">
                  <c:v>7.6999999999999999E-2</c:v>
                </c:pt>
                <c:pt idx="36878">
                  <c:v>7.4999999999999997E-2</c:v>
                </c:pt>
                <c:pt idx="36879">
                  <c:v>7.5999999999999998E-2</c:v>
                </c:pt>
                <c:pt idx="36880">
                  <c:v>7.5999999999999998E-2</c:v>
                </c:pt>
                <c:pt idx="36881">
                  <c:v>7.4999999999999997E-2</c:v>
                </c:pt>
                <c:pt idx="36882">
                  <c:v>7.5999999999999998E-2</c:v>
                </c:pt>
                <c:pt idx="36883">
                  <c:v>7.5999999999999998E-2</c:v>
                </c:pt>
                <c:pt idx="36884">
                  <c:v>7.5999999999999998E-2</c:v>
                </c:pt>
                <c:pt idx="36885">
                  <c:v>7.5999999999999998E-2</c:v>
                </c:pt>
                <c:pt idx="36886">
                  <c:v>7.5999999999999998E-2</c:v>
                </c:pt>
                <c:pt idx="36887">
                  <c:v>7.4999999999999997E-2</c:v>
                </c:pt>
                <c:pt idx="36888">
                  <c:v>7.4999999999999997E-2</c:v>
                </c:pt>
                <c:pt idx="36889">
                  <c:v>7.5999999999999998E-2</c:v>
                </c:pt>
                <c:pt idx="36890">
                  <c:v>7.5999999999999998E-2</c:v>
                </c:pt>
                <c:pt idx="36891">
                  <c:v>7.6999999999999999E-2</c:v>
                </c:pt>
                <c:pt idx="36892">
                  <c:v>7.5999999999999998E-2</c:v>
                </c:pt>
                <c:pt idx="36893">
                  <c:v>7.5999999999999998E-2</c:v>
                </c:pt>
                <c:pt idx="36894">
                  <c:v>7.6999999999999999E-2</c:v>
                </c:pt>
                <c:pt idx="36895">
                  <c:v>7.8E-2</c:v>
                </c:pt>
                <c:pt idx="36896">
                  <c:v>7.6999999999999999E-2</c:v>
                </c:pt>
                <c:pt idx="36897">
                  <c:v>7.6999999999999999E-2</c:v>
                </c:pt>
                <c:pt idx="36898">
                  <c:v>7.6999999999999999E-2</c:v>
                </c:pt>
                <c:pt idx="36899">
                  <c:v>7.8E-2</c:v>
                </c:pt>
                <c:pt idx="36900">
                  <c:v>7.6999999999999999E-2</c:v>
                </c:pt>
                <c:pt idx="36901">
                  <c:v>7.6999999999999999E-2</c:v>
                </c:pt>
                <c:pt idx="36902">
                  <c:v>7.8E-2</c:v>
                </c:pt>
                <c:pt idx="36903">
                  <c:v>7.6999999999999999E-2</c:v>
                </c:pt>
                <c:pt idx="36904">
                  <c:v>7.6999999999999999E-2</c:v>
                </c:pt>
                <c:pt idx="36905">
                  <c:v>7.6999999999999999E-2</c:v>
                </c:pt>
                <c:pt idx="36906">
                  <c:v>7.8E-2</c:v>
                </c:pt>
                <c:pt idx="36907">
                  <c:v>7.5999999999999998E-2</c:v>
                </c:pt>
                <c:pt idx="36908">
                  <c:v>7.5999999999999998E-2</c:v>
                </c:pt>
                <c:pt idx="36909">
                  <c:v>7.5999999999999998E-2</c:v>
                </c:pt>
                <c:pt idx="36910">
                  <c:v>7.6999999999999999E-2</c:v>
                </c:pt>
                <c:pt idx="36911">
                  <c:v>7.6999999999999999E-2</c:v>
                </c:pt>
                <c:pt idx="36912">
                  <c:v>7.5999999999999998E-2</c:v>
                </c:pt>
                <c:pt idx="36913">
                  <c:v>7.5999999999999998E-2</c:v>
                </c:pt>
                <c:pt idx="36914">
                  <c:v>7.5999999999999998E-2</c:v>
                </c:pt>
                <c:pt idx="36915">
                  <c:v>7.5999999999999998E-2</c:v>
                </c:pt>
                <c:pt idx="36916">
                  <c:v>7.5999999999999998E-2</c:v>
                </c:pt>
                <c:pt idx="36917">
                  <c:v>7.4999999999999997E-2</c:v>
                </c:pt>
                <c:pt idx="36918">
                  <c:v>7.5999999999999998E-2</c:v>
                </c:pt>
                <c:pt idx="36919">
                  <c:v>7.4999999999999997E-2</c:v>
                </c:pt>
                <c:pt idx="36920">
                  <c:v>7.4999999999999997E-2</c:v>
                </c:pt>
                <c:pt idx="36921">
                  <c:v>7.4999999999999997E-2</c:v>
                </c:pt>
                <c:pt idx="36922">
                  <c:v>7.4999999999999997E-2</c:v>
                </c:pt>
                <c:pt idx="36923">
                  <c:v>7.4999999999999997E-2</c:v>
                </c:pt>
                <c:pt idx="36924">
                  <c:v>7.4999999999999997E-2</c:v>
                </c:pt>
                <c:pt idx="36925">
                  <c:v>7.4999999999999997E-2</c:v>
                </c:pt>
                <c:pt idx="36926">
                  <c:v>7.5999999999999998E-2</c:v>
                </c:pt>
                <c:pt idx="36927">
                  <c:v>7.5999999999999998E-2</c:v>
                </c:pt>
                <c:pt idx="36928">
                  <c:v>7.4999999999999997E-2</c:v>
                </c:pt>
                <c:pt idx="36929">
                  <c:v>7.4999999999999997E-2</c:v>
                </c:pt>
                <c:pt idx="36930">
                  <c:v>7.4999999999999997E-2</c:v>
                </c:pt>
                <c:pt idx="36931">
                  <c:v>7.5999999999999998E-2</c:v>
                </c:pt>
                <c:pt idx="36932">
                  <c:v>7.5999999999999998E-2</c:v>
                </c:pt>
                <c:pt idx="36933">
                  <c:v>7.5999999999999998E-2</c:v>
                </c:pt>
                <c:pt idx="36934">
                  <c:v>7.5999999999999998E-2</c:v>
                </c:pt>
                <c:pt idx="36935">
                  <c:v>7.6999999999999999E-2</c:v>
                </c:pt>
                <c:pt idx="36936">
                  <c:v>7.8E-2</c:v>
                </c:pt>
                <c:pt idx="36937">
                  <c:v>7.8E-2</c:v>
                </c:pt>
                <c:pt idx="36938">
                  <c:v>7.6999999999999999E-2</c:v>
                </c:pt>
                <c:pt idx="36939">
                  <c:v>7.8E-2</c:v>
                </c:pt>
                <c:pt idx="36940">
                  <c:v>7.9000000000000001E-2</c:v>
                </c:pt>
                <c:pt idx="36941">
                  <c:v>7.8E-2</c:v>
                </c:pt>
                <c:pt idx="36942">
                  <c:v>7.8E-2</c:v>
                </c:pt>
                <c:pt idx="36943">
                  <c:v>7.6999999999999999E-2</c:v>
                </c:pt>
                <c:pt idx="36944">
                  <c:v>7.8E-2</c:v>
                </c:pt>
                <c:pt idx="36945">
                  <c:v>7.9000000000000001E-2</c:v>
                </c:pt>
                <c:pt idx="36946">
                  <c:v>7.9000000000000001E-2</c:v>
                </c:pt>
                <c:pt idx="36947">
                  <c:v>7.9000000000000001E-2</c:v>
                </c:pt>
                <c:pt idx="36948">
                  <c:v>7.8E-2</c:v>
                </c:pt>
                <c:pt idx="36949">
                  <c:v>7.9000000000000001E-2</c:v>
                </c:pt>
                <c:pt idx="36950">
                  <c:v>7.9000000000000001E-2</c:v>
                </c:pt>
                <c:pt idx="36951">
                  <c:v>7.8E-2</c:v>
                </c:pt>
                <c:pt idx="36952">
                  <c:v>7.8E-2</c:v>
                </c:pt>
                <c:pt idx="36953">
                  <c:v>7.8E-2</c:v>
                </c:pt>
                <c:pt idx="36954">
                  <c:v>7.8E-2</c:v>
                </c:pt>
                <c:pt idx="36955">
                  <c:v>7.8E-2</c:v>
                </c:pt>
                <c:pt idx="36956">
                  <c:v>7.8E-2</c:v>
                </c:pt>
                <c:pt idx="36957">
                  <c:v>7.8E-2</c:v>
                </c:pt>
                <c:pt idx="36958">
                  <c:v>7.8E-2</c:v>
                </c:pt>
                <c:pt idx="36959">
                  <c:v>7.8E-2</c:v>
                </c:pt>
                <c:pt idx="36960">
                  <c:v>7.8E-2</c:v>
                </c:pt>
                <c:pt idx="36961">
                  <c:v>7.8E-2</c:v>
                </c:pt>
                <c:pt idx="36962">
                  <c:v>7.6999999999999999E-2</c:v>
                </c:pt>
                <c:pt idx="36963">
                  <c:v>7.6999999999999999E-2</c:v>
                </c:pt>
                <c:pt idx="36964">
                  <c:v>7.8E-2</c:v>
                </c:pt>
                <c:pt idx="36965">
                  <c:v>7.8E-2</c:v>
                </c:pt>
                <c:pt idx="36966">
                  <c:v>7.6999999999999999E-2</c:v>
                </c:pt>
                <c:pt idx="36967">
                  <c:v>7.8E-2</c:v>
                </c:pt>
                <c:pt idx="36968">
                  <c:v>7.6999999999999999E-2</c:v>
                </c:pt>
                <c:pt idx="36969">
                  <c:v>7.6999999999999999E-2</c:v>
                </c:pt>
                <c:pt idx="36970">
                  <c:v>7.8E-2</c:v>
                </c:pt>
                <c:pt idx="36971">
                  <c:v>7.9000000000000001E-2</c:v>
                </c:pt>
                <c:pt idx="36972">
                  <c:v>7.8E-2</c:v>
                </c:pt>
                <c:pt idx="36973">
                  <c:v>7.6999999999999999E-2</c:v>
                </c:pt>
                <c:pt idx="36974">
                  <c:v>7.8E-2</c:v>
                </c:pt>
                <c:pt idx="36975">
                  <c:v>7.6999999999999999E-2</c:v>
                </c:pt>
                <c:pt idx="36976">
                  <c:v>7.8E-2</c:v>
                </c:pt>
                <c:pt idx="36977">
                  <c:v>7.6999999999999999E-2</c:v>
                </c:pt>
                <c:pt idx="36978">
                  <c:v>7.6999999999999999E-2</c:v>
                </c:pt>
                <c:pt idx="36979">
                  <c:v>7.6999999999999999E-2</c:v>
                </c:pt>
                <c:pt idx="36980">
                  <c:v>7.6999999999999999E-2</c:v>
                </c:pt>
                <c:pt idx="36981">
                  <c:v>7.8E-2</c:v>
                </c:pt>
                <c:pt idx="36982">
                  <c:v>7.6999999999999999E-2</c:v>
                </c:pt>
                <c:pt idx="36983">
                  <c:v>7.8E-2</c:v>
                </c:pt>
                <c:pt idx="36984">
                  <c:v>7.8E-2</c:v>
                </c:pt>
                <c:pt idx="36985">
                  <c:v>7.6999999999999999E-2</c:v>
                </c:pt>
                <c:pt idx="36986">
                  <c:v>7.6999999999999999E-2</c:v>
                </c:pt>
                <c:pt idx="36987">
                  <c:v>7.5999999999999998E-2</c:v>
                </c:pt>
                <c:pt idx="36988">
                  <c:v>7.5999999999999998E-2</c:v>
                </c:pt>
                <c:pt idx="36989">
                  <c:v>7.6999999999999999E-2</c:v>
                </c:pt>
                <c:pt idx="36990">
                  <c:v>7.5999999999999998E-2</c:v>
                </c:pt>
                <c:pt idx="36991">
                  <c:v>7.6999999999999999E-2</c:v>
                </c:pt>
                <c:pt idx="36992">
                  <c:v>7.6999999999999999E-2</c:v>
                </c:pt>
                <c:pt idx="36993">
                  <c:v>7.5999999999999998E-2</c:v>
                </c:pt>
                <c:pt idx="36994">
                  <c:v>7.5999999999999998E-2</c:v>
                </c:pt>
                <c:pt idx="36995">
                  <c:v>7.6999999999999999E-2</c:v>
                </c:pt>
                <c:pt idx="36996">
                  <c:v>7.6999999999999999E-2</c:v>
                </c:pt>
                <c:pt idx="36997">
                  <c:v>7.5999999999999998E-2</c:v>
                </c:pt>
                <c:pt idx="36998">
                  <c:v>7.4999999999999997E-2</c:v>
                </c:pt>
                <c:pt idx="36999">
                  <c:v>7.5999999999999998E-2</c:v>
                </c:pt>
                <c:pt idx="37000">
                  <c:v>7.5999999999999998E-2</c:v>
                </c:pt>
                <c:pt idx="37001">
                  <c:v>7.5999999999999998E-2</c:v>
                </c:pt>
                <c:pt idx="37002">
                  <c:v>7.4999999999999997E-2</c:v>
                </c:pt>
                <c:pt idx="37003">
                  <c:v>7.5999999999999998E-2</c:v>
                </c:pt>
                <c:pt idx="37004">
                  <c:v>7.6999999999999999E-2</c:v>
                </c:pt>
                <c:pt idx="37005">
                  <c:v>7.5999999999999998E-2</c:v>
                </c:pt>
                <c:pt idx="37006">
                  <c:v>7.4999999999999997E-2</c:v>
                </c:pt>
                <c:pt idx="37007">
                  <c:v>7.4999999999999997E-2</c:v>
                </c:pt>
                <c:pt idx="37008">
                  <c:v>7.5999999999999998E-2</c:v>
                </c:pt>
                <c:pt idx="37009">
                  <c:v>7.4999999999999997E-2</c:v>
                </c:pt>
                <c:pt idx="37010">
                  <c:v>7.4999999999999997E-2</c:v>
                </c:pt>
                <c:pt idx="37011">
                  <c:v>7.4999999999999997E-2</c:v>
                </c:pt>
                <c:pt idx="37012">
                  <c:v>7.5999999999999998E-2</c:v>
                </c:pt>
                <c:pt idx="37013">
                  <c:v>7.4999999999999997E-2</c:v>
                </c:pt>
                <c:pt idx="37014">
                  <c:v>7.3999999999999996E-2</c:v>
                </c:pt>
                <c:pt idx="37015">
                  <c:v>7.4999999999999997E-2</c:v>
                </c:pt>
                <c:pt idx="37016">
                  <c:v>7.4999999999999997E-2</c:v>
                </c:pt>
                <c:pt idx="37017">
                  <c:v>7.4999999999999997E-2</c:v>
                </c:pt>
                <c:pt idx="37018">
                  <c:v>7.5999999999999998E-2</c:v>
                </c:pt>
                <c:pt idx="37019">
                  <c:v>7.5999999999999998E-2</c:v>
                </c:pt>
                <c:pt idx="37020">
                  <c:v>7.5999999999999998E-2</c:v>
                </c:pt>
                <c:pt idx="37021">
                  <c:v>7.6999999999999999E-2</c:v>
                </c:pt>
                <c:pt idx="37022">
                  <c:v>7.5999999999999998E-2</c:v>
                </c:pt>
                <c:pt idx="37023">
                  <c:v>7.5999999999999998E-2</c:v>
                </c:pt>
                <c:pt idx="37024">
                  <c:v>7.6999999999999999E-2</c:v>
                </c:pt>
                <c:pt idx="37025">
                  <c:v>7.6999999999999999E-2</c:v>
                </c:pt>
                <c:pt idx="37026">
                  <c:v>7.6999999999999999E-2</c:v>
                </c:pt>
                <c:pt idx="37027">
                  <c:v>7.5999999999999998E-2</c:v>
                </c:pt>
                <c:pt idx="37028">
                  <c:v>7.5999999999999998E-2</c:v>
                </c:pt>
                <c:pt idx="37029">
                  <c:v>7.5999999999999998E-2</c:v>
                </c:pt>
                <c:pt idx="37030">
                  <c:v>7.5999999999999998E-2</c:v>
                </c:pt>
                <c:pt idx="37031">
                  <c:v>7.5999999999999998E-2</c:v>
                </c:pt>
                <c:pt idx="37032">
                  <c:v>7.6999999999999999E-2</c:v>
                </c:pt>
                <c:pt idx="37033">
                  <c:v>7.5999999999999998E-2</c:v>
                </c:pt>
                <c:pt idx="37034">
                  <c:v>7.5999999999999998E-2</c:v>
                </c:pt>
                <c:pt idx="37035">
                  <c:v>7.5999999999999998E-2</c:v>
                </c:pt>
                <c:pt idx="37036">
                  <c:v>7.5999999999999998E-2</c:v>
                </c:pt>
                <c:pt idx="37037">
                  <c:v>7.5999999999999998E-2</c:v>
                </c:pt>
                <c:pt idx="37038">
                  <c:v>7.4999999999999997E-2</c:v>
                </c:pt>
                <c:pt idx="37039">
                  <c:v>7.5999999999999998E-2</c:v>
                </c:pt>
                <c:pt idx="37040">
                  <c:v>7.3999999999999996E-2</c:v>
                </c:pt>
                <c:pt idx="37041">
                  <c:v>7.4999999999999997E-2</c:v>
                </c:pt>
                <c:pt idx="37042">
                  <c:v>7.4999999999999997E-2</c:v>
                </c:pt>
                <c:pt idx="37043">
                  <c:v>7.4999999999999997E-2</c:v>
                </c:pt>
                <c:pt idx="37044">
                  <c:v>7.4999999999999997E-2</c:v>
                </c:pt>
                <c:pt idx="37045">
                  <c:v>7.4999999999999997E-2</c:v>
                </c:pt>
                <c:pt idx="37046">
                  <c:v>7.3999999999999996E-2</c:v>
                </c:pt>
                <c:pt idx="37047">
                  <c:v>7.3999999999999996E-2</c:v>
                </c:pt>
                <c:pt idx="37048">
                  <c:v>7.4999999999999997E-2</c:v>
                </c:pt>
                <c:pt idx="37049">
                  <c:v>7.4999999999999997E-2</c:v>
                </c:pt>
                <c:pt idx="37050">
                  <c:v>7.3999999999999996E-2</c:v>
                </c:pt>
                <c:pt idx="37051">
                  <c:v>7.3999999999999996E-2</c:v>
                </c:pt>
                <c:pt idx="37052">
                  <c:v>7.4999999999999997E-2</c:v>
                </c:pt>
                <c:pt idx="37053">
                  <c:v>7.2999999999999995E-2</c:v>
                </c:pt>
                <c:pt idx="37054">
                  <c:v>7.3999999999999996E-2</c:v>
                </c:pt>
                <c:pt idx="37055">
                  <c:v>7.4999999999999997E-2</c:v>
                </c:pt>
                <c:pt idx="37056">
                  <c:v>7.3999999999999996E-2</c:v>
                </c:pt>
                <c:pt idx="37057">
                  <c:v>7.2999999999999995E-2</c:v>
                </c:pt>
                <c:pt idx="37058">
                  <c:v>7.3999999999999996E-2</c:v>
                </c:pt>
                <c:pt idx="37059">
                  <c:v>7.2999999999999995E-2</c:v>
                </c:pt>
                <c:pt idx="37060">
                  <c:v>7.2999999999999995E-2</c:v>
                </c:pt>
                <c:pt idx="37061">
                  <c:v>7.3999999999999996E-2</c:v>
                </c:pt>
                <c:pt idx="37062">
                  <c:v>7.3999999999999996E-2</c:v>
                </c:pt>
                <c:pt idx="37063">
                  <c:v>7.3999999999999996E-2</c:v>
                </c:pt>
                <c:pt idx="37064">
                  <c:v>7.4999999999999997E-2</c:v>
                </c:pt>
                <c:pt idx="37065">
                  <c:v>7.4999999999999997E-2</c:v>
                </c:pt>
                <c:pt idx="37066">
                  <c:v>7.4999999999999997E-2</c:v>
                </c:pt>
                <c:pt idx="37067">
                  <c:v>7.4999999999999997E-2</c:v>
                </c:pt>
                <c:pt idx="37068">
                  <c:v>7.4999999999999997E-2</c:v>
                </c:pt>
                <c:pt idx="37069">
                  <c:v>7.4999999999999997E-2</c:v>
                </c:pt>
                <c:pt idx="37070">
                  <c:v>7.4999999999999997E-2</c:v>
                </c:pt>
                <c:pt idx="37071">
                  <c:v>7.5999999999999998E-2</c:v>
                </c:pt>
                <c:pt idx="37072">
                  <c:v>7.5999999999999998E-2</c:v>
                </c:pt>
                <c:pt idx="37073">
                  <c:v>7.5999999999999998E-2</c:v>
                </c:pt>
                <c:pt idx="37074">
                  <c:v>7.5999999999999998E-2</c:v>
                </c:pt>
                <c:pt idx="37075">
                  <c:v>7.4999999999999997E-2</c:v>
                </c:pt>
                <c:pt idx="37076">
                  <c:v>7.4999999999999997E-2</c:v>
                </c:pt>
                <c:pt idx="37077">
                  <c:v>7.4999999999999997E-2</c:v>
                </c:pt>
                <c:pt idx="37078">
                  <c:v>7.4999999999999997E-2</c:v>
                </c:pt>
                <c:pt idx="37079">
                  <c:v>7.4999999999999997E-2</c:v>
                </c:pt>
                <c:pt idx="37080">
                  <c:v>7.4999999999999997E-2</c:v>
                </c:pt>
                <c:pt idx="37081">
                  <c:v>7.4999999999999997E-2</c:v>
                </c:pt>
                <c:pt idx="37082">
                  <c:v>7.4999999999999997E-2</c:v>
                </c:pt>
                <c:pt idx="37083">
                  <c:v>7.3999999999999996E-2</c:v>
                </c:pt>
                <c:pt idx="37084">
                  <c:v>7.4999999999999997E-2</c:v>
                </c:pt>
                <c:pt idx="37085">
                  <c:v>7.3999999999999996E-2</c:v>
                </c:pt>
                <c:pt idx="37086">
                  <c:v>7.3999999999999996E-2</c:v>
                </c:pt>
                <c:pt idx="37087">
                  <c:v>7.3999999999999996E-2</c:v>
                </c:pt>
                <c:pt idx="37088">
                  <c:v>7.2999999999999995E-2</c:v>
                </c:pt>
                <c:pt idx="37089">
                  <c:v>7.3999999999999996E-2</c:v>
                </c:pt>
                <c:pt idx="37090">
                  <c:v>7.3999999999999996E-2</c:v>
                </c:pt>
                <c:pt idx="37091">
                  <c:v>7.2999999999999995E-2</c:v>
                </c:pt>
                <c:pt idx="37092">
                  <c:v>7.2999999999999995E-2</c:v>
                </c:pt>
                <c:pt idx="37093">
                  <c:v>7.4999999999999997E-2</c:v>
                </c:pt>
                <c:pt idx="37094">
                  <c:v>7.3999999999999996E-2</c:v>
                </c:pt>
                <c:pt idx="37095">
                  <c:v>7.2999999999999995E-2</c:v>
                </c:pt>
                <c:pt idx="37096">
                  <c:v>7.2999999999999995E-2</c:v>
                </c:pt>
                <c:pt idx="37097">
                  <c:v>7.3999999999999996E-2</c:v>
                </c:pt>
                <c:pt idx="37098">
                  <c:v>7.2999999999999995E-2</c:v>
                </c:pt>
                <c:pt idx="37099">
                  <c:v>7.1999999999999995E-2</c:v>
                </c:pt>
                <c:pt idx="37100">
                  <c:v>7.1999999999999995E-2</c:v>
                </c:pt>
                <c:pt idx="37101">
                  <c:v>7.2999999999999995E-2</c:v>
                </c:pt>
                <c:pt idx="37102">
                  <c:v>7.2999999999999995E-2</c:v>
                </c:pt>
                <c:pt idx="37103">
                  <c:v>7.3999999999999996E-2</c:v>
                </c:pt>
                <c:pt idx="37104">
                  <c:v>7.3999999999999996E-2</c:v>
                </c:pt>
                <c:pt idx="37105">
                  <c:v>7.2999999999999995E-2</c:v>
                </c:pt>
                <c:pt idx="37106">
                  <c:v>7.1999999999999995E-2</c:v>
                </c:pt>
                <c:pt idx="37107">
                  <c:v>7.1999999999999995E-2</c:v>
                </c:pt>
                <c:pt idx="37108">
                  <c:v>7.1999999999999995E-2</c:v>
                </c:pt>
                <c:pt idx="37109">
                  <c:v>7.1999999999999995E-2</c:v>
                </c:pt>
                <c:pt idx="37110">
                  <c:v>7.1999999999999995E-2</c:v>
                </c:pt>
                <c:pt idx="37111">
                  <c:v>7.0999999999999994E-2</c:v>
                </c:pt>
                <c:pt idx="37112">
                  <c:v>7.0999999999999994E-2</c:v>
                </c:pt>
                <c:pt idx="37113">
                  <c:v>7.1999999999999995E-2</c:v>
                </c:pt>
                <c:pt idx="37114">
                  <c:v>7.1999999999999995E-2</c:v>
                </c:pt>
                <c:pt idx="37115">
                  <c:v>7.0999999999999994E-2</c:v>
                </c:pt>
                <c:pt idx="37116">
                  <c:v>7.1999999999999995E-2</c:v>
                </c:pt>
                <c:pt idx="37117">
                  <c:v>7.0999999999999994E-2</c:v>
                </c:pt>
                <c:pt idx="37118">
                  <c:v>7.1999999999999995E-2</c:v>
                </c:pt>
                <c:pt idx="37119">
                  <c:v>7.0999999999999994E-2</c:v>
                </c:pt>
                <c:pt idx="37120">
                  <c:v>7.1999999999999995E-2</c:v>
                </c:pt>
                <c:pt idx="37121">
                  <c:v>7.2999999999999995E-2</c:v>
                </c:pt>
                <c:pt idx="37122">
                  <c:v>7.0000000000000007E-2</c:v>
                </c:pt>
                <c:pt idx="37123">
                  <c:v>7.0000000000000007E-2</c:v>
                </c:pt>
                <c:pt idx="37124">
                  <c:v>7.1999999999999995E-2</c:v>
                </c:pt>
                <c:pt idx="37125">
                  <c:v>7.1999999999999995E-2</c:v>
                </c:pt>
                <c:pt idx="37126">
                  <c:v>7.0999999999999994E-2</c:v>
                </c:pt>
                <c:pt idx="37127">
                  <c:v>7.0999999999999994E-2</c:v>
                </c:pt>
                <c:pt idx="37128">
                  <c:v>7.0000000000000007E-2</c:v>
                </c:pt>
                <c:pt idx="37129">
                  <c:v>7.0999999999999994E-2</c:v>
                </c:pt>
                <c:pt idx="37130">
                  <c:v>7.0999999999999994E-2</c:v>
                </c:pt>
                <c:pt idx="37131">
                  <c:v>7.0999999999999994E-2</c:v>
                </c:pt>
                <c:pt idx="37132">
                  <c:v>7.0000000000000007E-2</c:v>
                </c:pt>
                <c:pt idx="37133">
                  <c:v>7.0000000000000007E-2</c:v>
                </c:pt>
                <c:pt idx="37134">
                  <c:v>7.0000000000000007E-2</c:v>
                </c:pt>
                <c:pt idx="37135">
                  <c:v>7.0999999999999994E-2</c:v>
                </c:pt>
                <c:pt idx="37136">
                  <c:v>7.0000000000000007E-2</c:v>
                </c:pt>
                <c:pt idx="37137">
                  <c:v>7.0000000000000007E-2</c:v>
                </c:pt>
                <c:pt idx="37138">
                  <c:v>7.0000000000000007E-2</c:v>
                </c:pt>
                <c:pt idx="37139">
                  <c:v>7.0000000000000007E-2</c:v>
                </c:pt>
                <c:pt idx="37140">
                  <c:v>7.0000000000000007E-2</c:v>
                </c:pt>
                <c:pt idx="37141">
                  <c:v>7.0000000000000007E-2</c:v>
                </c:pt>
                <c:pt idx="37142">
                  <c:v>7.0999999999999994E-2</c:v>
                </c:pt>
                <c:pt idx="37143">
                  <c:v>7.0999999999999994E-2</c:v>
                </c:pt>
                <c:pt idx="37144">
                  <c:v>7.0999999999999994E-2</c:v>
                </c:pt>
                <c:pt idx="37145">
                  <c:v>7.1999999999999995E-2</c:v>
                </c:pt>
                <c:pt idx="37146">
                  <c:v>7.0999999999999994E-2</c:v>
                </c:pt>
                <c:pt idx="37147">
                  <c:v>7.1999999999999995E-2</c:v>
                </c:pt>
                <c:pt idx="37148">
                  <c:v>7.0999999999999994E-2</c:v>
                </c:pt>
                <c:pt idx="37149">
                  <c:v>7.0999999999999994E-2</c:v>
                </c:pt>
                <c:pt idx="37150">
                  <c:v>7.0999999999999994E-2</c:v>
                </c:pt>
                <c:pt idx="37151">
                  <c:v>7.2999999999999995E-2</c:v>
                </c:pt>
                <c:pt idx="37152">
                  <c:v>7.0999999999999994E-2</c:v>
                </c:pt>
                <c:pt idx="37153">
                  <c:v>7.1999999999999995E-2</c:v>
                </c:pt>
                <c:pt idx="37154">
                  <c:v>7.1999999999999995E-2</c:v>
                </c:pt>
                <c:pt idx="37155">
                  <c:v>7.2999999999999995E-2</c:v>
                </c:pt>
                <c:pt idx="37156">
                  <c:v>7.1999999999999995E-2</c:v>
                </c:pt>
                <c:pt idx="37157">
                  <c:v>7.2999999999999995E-2</c:v>
                </c:pt>
                <c:pt idx="37158">
                  <c:v>7.2999999999999995E-2</c:v>
                </c:pt>
                <c:pt idx="37159">
                  <c:v>7.1999999999999995E-2</c:v>
                </c:pt>
                <c:pt idx="37160">
                  <c:v>7.1999999999999995E-2</c:v>
                </c:pt>
                <c:pt idx="37161">
                  <c:v>7.3999999999999996E-2</c:v>
                </c:pt>
                <c:pt idx="37162">
                  <c:v>7.2999999999999995E-2</c:v>
                </c:pt>
                <c:pt idx="37163">
                  <c:v>7.3999999999999996E-2</c:v>
                </c:pt>
                <c:pt idx="37164">
                  <c:v>7.2999999999999995E-2</c:v>
                </c:pt>
                <c:pt idx="37165">
                  <c:v>7.3999999999999996E-2</c:v>
                </c:pt>
                <c:pt idx="37166">
                  <c:v>7.3999999999999996E-2</c:v>
                </c:pt>
                <c:pt idx="37167">
                  <c:v>7.3999999999999996E-2</c:v>
                </c:pt>
                <c:pt idx="37168">
                  <c:v>7.4999999999999997E-2</c:v>
                </c:pt>
                <c:pt idx="37169">
                  <c:v>7.3999999999999996E-2</c:v>
                </c:pt>
                <c:pt idx="37170">
                  <c:v>7.4999999999999997E-2</c:v>
                </c:pt>
                <c:pt idx="37171">
                  <c:v>7.3999999999999996E-2</c:v>
                </c:pt>
                <c:pt idx="37172">
                  <c:v>7.4999999999999997E-2</c:v>
                </c:pt>
                <c:pt idx="37173">
                  <c:v>7.4999999999999997E-2</c:v>
                </c:pt>
                <c:pt idx="37174">
                  <c:v>7.3999999999999996E-2</c:v>
                </c:pt>
                <c:pt idx="37175">
                  <c:v>7.3999999999999996E-2</c:v>
                </c:pt>
                <c:pt idx="37176">
                  <c:v>7.4999999999999997E-2</c:v>
                </c:pt>
                <c:pt idx="37177">
                  <c:v>7.4999999999999997E-2</c:v>
                </c:pt>
                <c:pt idx="37178">
                  <c:v>7.4999999999999997E-2</c:v>
                </c:pt>
                <c:pt idx="37179">
                  <c:v>7.4999999999999997E-2</c:v>
                </c:pt>
                <c:pt idx="37180">
                  <c:v>7.5999999999999998E-2</c:v>
                </c:pt>
                <c:pt idx="37181">
                  <c:v>7.4999999999999997E-2</c:v>
                </c:pt>
                <c:pt idx="37182">
                  <c:v>7.5999999999999998E-2</c:v>
                </c:pt>
                <c:pt idx="37183">
                  <c:v>7.4999999999999997E-2</c:v>
                </c:pt>
                <c:pt idx="37184">
                  <c:v>7.4999999999999997E-2</c:v>
                </c:pt>
                <c:pt idx="37185">
                  <c:v>7.4999999999999997E-2</c:v>
                </c:pt>
                <c:pt idx="37186">
                  <c:v>7.3999999999999996E-2</c:v>
                </c:pt>
                <c:pt idx="37187">
                  <c:v>7.4999999999999997E-2</c:v>
                </c:pt>
                <c:pt idx="37188">
                  <c:v>7.4999999999999997E-2</c:v>
                </c:pt>
                <c:pt idx="37189">
                  <c:v>7.5999999999999998E-2</c:v>
                </c:pt>
                <c:pt idx="37190">
                  <c:v>7.4999999999999997E-2</c:v>
                </c:pt>
                <c:pt idx="37191">
                  <c:v>7.4999999999999997E-2</c:v>
                </c:pt>
                <c:pt idx="37192">
                  <c:v>7.4999999999999997E-2</c:v>
                </c:pt>
                <c:pt idx="37193">
                  <c:v>7.4999999999999997E-2</c:v>
                </c:pt>
                <c:pt idx="37194">
                  <c:v>7.4999999999999997E-2</c:v>
                </c:pt>
                <c:pt idx="37195">
                  <c:v>7.4999999999999997E-2</c:v>
                </c:pt>
                <c:pt idx="37196">
                  <c:v>7.4999999999999997E-2</c:v>
                </c:pt>
                <c:pt idx="37197">
                  <c:v>7.4999999999999997E-2</c:v>
                </c:pt>
                <c:pt idx="37198">
                  <c:v>7.4999999999999997E-2</c:v>
                </c:pt>
                <c:pt idx="37199">
                  <c:v>7.3999999999999996E-2</c:v>
                </c:pt>
                <c:pt idx="37200">
                  <c:v>7.3999999999999996E-2</c:v>
                </c:pt>
                <c:pt idx="37201">
                  <c:v>7.3999999999999996E-2</c:v>
                </c:pt>
                <c:pt idx="37202">
                  <c:v>7.3999999999999996E-2</c:v>
                </c:pt>
                <c:pt idx="37203">
                  <c:v>7.4999999999999997E-2</c:v>
                </c:pt>
                <c:pt idx="37204">
                  <c:v>7.4999999999999997E-2</c:v>
                </c:pt>
                <c:pt idx="37205">
                  <c:v>7.4999999999999997E-2</c:v>
                </c:pt>
                <c:pt idx="37206">
                  <c:v>7.3999999999999996E-2</c:v>
                </c:pt>
                <c:pt idx="37207">
                  <c:v>7.3999999999999996E-2</c:v>
                </c:pt>
                <c:pt idx="37208">
                  <c:v>7.3999999999999996E-2</c:v>
                </c:pt>
                <c:pt idx="37209">
                  <c:v>7.2999999999999995E-2</c:v>
                </c:pt>
                <c:pt idx="37210">
                  <c:v>7.4999999999999997E-2</c:v>
                </c:pt>
                <c:pt idx="37211">
                  <c:v>7.3999999999999996E-2</c:v>
                </c:pt>
                <c:pt idx="37212">
                  <c:v>7.3999999999999996E-2</c:v>
                </c:pt>
                <c:pt idx="37213">
                  <c:v>7.3999999999999996E-2</c:v>
                </c:pt>
                <c:pt idx="37214">
                  <c:v>7.3999999999999996E-2</c:v>
                </c:pt>
                <c:pt idx="37215">
                  <c:v>7.3999999999999996E-2</c:v>
                </c:pt>
                <c:pt idx="37216">
                  <c:v>7.3999999999999996E-2</c:v>
                </c:pt>
                <c:pt idx="37217">
                  <c:v>7.3999999999999996E-2</c:v>
                </c:pt>
                <c:pt idx="37218">
                  <c:v>7.2999999999999995E-2</c:v>
                </c:pt>
                <c:pt idx="37219">
                  <c:v>7.3999999999999996E-2</c:v>
                </c:pt>
                <c:pt idx="37220">
                  <c:v>7.3999999999999996E-2</c:v>
                </c:pt>
                <c:pt idx="37221">
                  <c:v>7.3999999999999996E-2</c:v>
                </c:pt>
                <c:pt idx="37222">
                  <c:v>7.2999999999999995E-2</c:v>
                </c:pt>
                <c:pt idx="37223">
                  <c:v>7.2999999999999995E-2</c:v>
                </c:pt>
                <c:pt idx="37224">
                  <c:v>7.2999999999999995E-2</c:v>
                </c:pt>
                <c:pt idx="37225">
                  <c:v>7.2999999999999995E-2</c:v>
                </c:pt>
                <c:pt idx="37226">
                  <c:v>7.2999999999999995E-2</c:v>
                </c:pt>
                <c:pt idx="37227">
                  <c:v>7.3999999999999996E-2</c:v>
                </c:pt>
                <c:pt idx="37228">
                  <c:v>7.2999999999999995E-2</c:v>
                </c:pt>
                <c:pt idx="37229">
                  <c:v>7.3999999999999996E-2</c:v>
                </c:pt>
                <c:pt idx="37230">
                  <c:v>7.2999999999999995E-2</c:v>
                </c:pt>
                <c:pt idx="37231">
                  <c:v>7.2999999999999995E-2</c:v>
                </c:pt>
                <c:pt idx="37232">
                  <c:v>7.2999999999999995E-2</c:v>
                </c:pt>
                <c:pt idx="37233">
                  <c:v>7.2999999999999995E-2</c:v>
                </c:pt>
                <c:pt idx="37234">
                  <c:v>7.2999999999999995E-2</c:v>
                </c:pt>
                <c:pt idx="37235">
                  <c:v>7.2999999999999995E-2</c:v>
                </c:pt>
                <c:pt idx="37236">
                  <c:v>7.2999999999999995E-2</c:v>
                </c:pt>
                <c:pt idx="37237">
                  <c:v>7.2999999999999995E-2</c:v>
                </c:pt>
                <c:pt idx="37238">
                  <c:v>7.2999999999999995E-2</c:v>
                </c:pt>
                <c:pt idx="37239">
                  <c:v>7.3999999999999996E-2</c:v>
                </c:pt>
                <c:pt idx="37240">
                  <c:v>7.1999999999999995E-2</c:v>
                </c:pt>
                <c:pt idx="37241">
                  <c:v>7.2999999999999995E-2</c:v>
                </c:pt>
                <c:pt idx="37242">
                  <c:v>7.3999999999999996E-2</c:v>
                </c:pt>
                <c:pt idx="37243">
                  <c:v>7.1999999999999995E-2</c:v>
                </c:pt>
                <c:pt idx="37244">
                  <c:v>7.1999999999999995E-2</c:v>
                </c:pt>
                <c:pt idx="37245">
                  <c:v>7.1999999999999995E-2</c:v>
                </c:pt>
                <c:pt idx="37246">
                  <c:v>7.1999999999999995E-2</c:v>
                </c:pt>
                <c:pt idx="37247">
                  <c:v>7.2999999999999995E-2</c:v>
                </c:pt>
                <c:pt idx="37248">
                  <c:v>7.1999999999999995E-2</c:v>
                </c:pt>
                <c:pt idx="37249">
                  <c:v>7.1999999999999995E-2</c:v>
                </c:pt>
                <c:pt idx="37250">
                  <c:v>7.1999999999999995E-2</c:v>
                </c:pt>
                <c:pt idx="37251">
                  <c:v>7.1999999999999995E-2</c:v>
                </c:pt>
                <c:pt idx="37252">
                  <c:v>7.2999999999999995E-2</c:v>
                </c:pt>
                <c:pt idx="37253">
                  <c:v>7.2999999999999995E-2</c:v>
                </c:pt>
                <c:pt idx="37254">
                  <c:v>7.2999999999999995E-2</c:v>
                </c:pt>
                <c:pt idx="37255">
                  <c:v>7.3999999999999996E-2</c:v>
                </c:pt>
                <c:pt idx="37256">
                  <c:v>7.4999999999999997E-2</c:v>
                </c:pt>
                <c:pt idx="37257">
                  <c:v>7.3999999999999996E-2</c:v>
                </c:pt>
                <c:pt idx="37258">
                  <c:v>7.3999999999999996E-2</c:v>
                </c:pt>
                <c:pt idx="37259">
                  <c:v>7.4999999999999997E-2</c:v>
                </c:pt>
                <c:pt idx="37260">
                  <c:v>7.4999999999999997E-2</c:v>
                </c:pt>
                <c:pt idx="37261">
                  <c:v>7.4999999999999997E-2</c:v>
                </c:pt>
                <c:pt idx="37262">
                  <c:v>7.4999999999999997E-2</c:v>
                </c:pt>
                <c:pt idx="37263">
                  <c:v>7.4999999999999997E-2</c:v>
                </c:pt>
                <c:pt idx="37264">
                  <c:v>7.4999999999999997E-2</c:v>
                </c:pt>
                <c:pt idx="37265">
                  <c:v>7.4999999999999997E-2</c:v>
                </c:pt>
                <c:pt idx="37266">
                  <c:v>7.5999999999999998E-2</c:v>
                </c:pt>
                <c:pt idx="37267">
                  <c:v>7.6999999999999999E-2</c:v>
                </c:pt>
                <c:pt idx="37268">
                  <c:v>7.5999999999999998E-2</c:v>
                </c:pt>
                <c:pt idx="37269">
                  <c:v>7.5999999999999998E-2</c:v>
                </c:pt>
                <c:pt idx="37270">
                  <c:v>7.5999999999999998E-2</c:v>
                </c:pt>
                <c:pt idx="37271">
                  <c:v>7.5999999999999998E-2</c:v>
                </c:pt>
                <c:pt idx="37272">
                  <c:v>7.5999999999999998E-2</c:v>
                </c:pt>
                <c:pt idx="37273">
                  <c:v>7.5999999999999998E-2</c:v>
                </c:pt>
                <c:pt idx="37274">
                  <c:v>7.6999999999999999E-2</c:v>
                </c:pt>
                <c:pt idx="37275">
                  <c:v>7.5999999999999998E-2</c:v>
                </c:pt>
                <c:pt idx="37276">
                  <c:v>7.5999999999999998E-2</c:v>
                </c:pt>
                <c:pt idx="37277">
                  <c:v>7.6999999999999999E-2</c:v>
                </c:pt>
                <c:pt idx="37278">
                  <c:v>7.6999999999999999E-2</c:v>
                </c:pt>
                <c:pt idx="37279">
                  <c:v>7.5999999999999998E-2</c:v>
                </c:pt>
                <c:pt idx="37280">
                  <c:v>7.5999999999999998E-2</c:v>
                </c:pt>
                <c:pt idx="37281">
                  <c:v>7.6999999999999999E-2</c:v>
                </c:pt>
                <c:pt idx="37282">
                  <c:v>7.6999999999999999E-2</c:v>
                </c:pt>
                <c:pt idx="37283">
                  <c:v>7.6999999999999999E-2</c:v>
                </c:pt>
                <c:pt idx="37284">
                  <c:v>7.5999999999999998E-2</c:v>
                </c:pt>
                <c:pt idx="37285">
                  <c:v>7.6999999999999999E-2</c:v>
                </c:pt>
                <c:pt idx="37286">
                  <c:v>7.6999999999999999E-2</c:v>
                </c:pt>
                <c:pt idx="37287">
                  <c:v>7.5999999999999998E-2</c:v>
                </c:pt>
                <c:pt idx="37288">
                  <c:v>7.5999999999999998E-2</c:v>
                </c:pt>
                <c:pt idx="37289">
                  <c:v>7.6999999999999999E-2</c:v>
                </c:pt>
                <c:pt idx="37290">
                  <c:v>7.5999999999999998E-2</c:v>
                </c:pt>
                <c:pt idx="37291">
                  <c:v>7.5999999999999998E-2</c:v>
                </c:pt>
                <c:pt idx="37292">
                  <c:v>7.5999999999999998E-2</c:v>
                </c:pt>
                <c:pt idx="37293">
                  <c:v>7.5999999999999998E-2</c:v>
                </c:pt>
                <c:pt idx="37294">
                  <c:v>7.5999999999999998E-2</c:v>
                </c:pt>
                <c:pt idx="37295">
                  <c:v>7.5999999999999998E-2</c:v>
                </c:pt>
                <c:pt idx="37296">
                  <c:v>7.5999999999999998E-2</c:v>
                </c:pt>
                <c:pt idx="37297">
                  <c:v>7.5999999999999998E-2</c:v>
                </c:pt>
                <c:pt idx="37298">
                  <c:v>7.5999999999999998E-2</c:v>
                </c:pt>
                <c:pt idx="37299">
                  <c:v>7.4999999999999997E-2</c:v>
                </c:pt>
                <c:pt idx="37300">
                  <c:v>7.5999999999999998E-2</c:v>
                </c:pt>
                <c:pt idx="37301">
                  <c:v>7.5999999999999998E-2</c:v>
                </c:pt>
                <c:pt idx="37302">
                  <c:v>7.4999999999999997E-2</c:v>
                </c:pt>
                <c:pt idx="37303">
                  <c:v>7.4999999999999997E-2</c:v>
                </c:pt>
                <c:pt idx="37304">
                  <c:v>7.4999999999999997E-2</c:v>
                </c:pt>
                <c:pt idx="37305">
                  <c:v>7.4999999999999997E-2</c:v>
                </c:pt>
                <c:pt idx="37306">
                  <c:v>7.5999999999999998E-2</c:v>
                </c:pt>
                <c:pt idx="37307">
                  <c:v>7.4999999999999997E-2</c:v>
                </c:pt>
                <c:pt idx="37308">
                  <c:v>7.4999999999999997E-2</c:v>
                </c:pt>
                <c:pt idx="37309">
                  <c:v>7.5999999999999998E-2</c:v>
                </c:pt>
                <c:pt idx="37310">
                  <c:v>7.4999999999999997E-2</c:v>
                </c:pt>
                <c:pt idx="37311">
                  <c:v>7.4999999999999997E-2</c:v>
                </c:pt>
                <c:pt idx="37312">
                  <c:v>7.4999999999999997E-2</c:v>
                </c:pt>
                <c:pt idx="37313">
                  <c:v>7.4999999999999997E-2</c:v>
                </c:pt>
                <c:pt idx="37314">
                  <c:v>7.4999999999999997E-2</c:v>
                </c:pt>
                <c:pt idx="37315">
                  <c:v>7.4999999999999997E-2</c:v>
                </c:pt>
                <c:pt idx="37316">
                  <c:v>7.4999999999999997E-2</c:v>
                </c:pt>
                <c:pt idx="37317">
                  <c:v>7.5999999999999998E-2</c:v>
                </c:pt>
                <c:pt idx="37318">
                  <c:v>7.3999999999999996E-2</c:v>
                </c:pt>
                <c:pt idx="37319">
                  <c:v>7.4999999999999997E-2</c:v>
                </c:pt>
                <c:pt idx="37320">
                  <c:v>7.4999999999999997E-2</c:v>
                </c:pt>
                <c:pt idx="37321">
                  <c:v>7.3999999999999996E-2</c:v>
                </c:pt>
                <c:pt idx="37322">
                  <c:v>7.4999999999999997E-2</c:v>
                </c:pt>
                <c:pt idx="37323">
                  <c:v>7.3999999999999996E-2</c:v>
                </c:pt>
                <c:pt idx="37324">
                  <c:v>7.4999999999999997E-2</c:v>
                </c:pt>
                <c:pt idx="37325">
                  <c:v>7.4999999999999997E-2</c:v>
                </c:pt>
                <c:pt idx="37326">
                  <c:v>7.3999999999999996E-2</c:v>
                </c:pt>
                <c:pt idx="37327">
                  <c:v>7.4999999999999997E-2</c:v>
                </c:pt>
                <c:pt idx="37328">
                  <c:v>7.4999999999999997E-2</c:v>
                </c:pt>
                <c:pt idx="37329">
                  <c:v>7.3999999999999996E-2</c:v>
                </c:pt>
                <c:pt idx="37330">
                  <c:v>7.4999999999999997E-2</c:v>
                </c:pt>
                <c:pt idx="37331">
                  <c:v>7.3999999999999996E-2</c:v>
                </c:pt>
                <c:pt idx="37332">
                  <c:v>7.5999999999999998E-2</c:v>
                </c:pt>
                <c:pt idx="37333">
                  <c:v>7.5999999999999998E-2</c:v>
                </c:pt>
                <c:pt idx="37334">
                  <c:v>7.5999999999999998E-2</c:v>
                </c:pt>
                <c:pt idx="37335">
                  <c:v>7.5999999999999998E-2</c:v>
                </c:pt>
                <c:pt idx="37336">
                  <c:v>7.5999999999999998E-2</c:v>
                </c:pt>
                <c:pt idx="37337">
                  <c:v>7.6999999999999999E-2</c:v>
                </c:pt>
                <c:pt idx="37338">
                  <c:v>7.5999999999999998E-2</c:v>
                </c:pt>
                <c:pt idx="37339">
                  <c:v>7.5999999999999998E-2</c:v>
                </c:pt>
                <c:pt idx="37340">
                  <c:v>7.5999999999999998E-2</c:v>
                </c:pt>
                <c:pt idx="37341">
                  <c:v>7.6999999999999999E-2</c:v>
                </c:pt>
                <c:pt idx="37342">
                  <c:v>7.5999999999999998E-2</c:v>
                </c:pt>
                <c:pt idx="37343">
                  <c:v>7.5999999999999998E-2</c:v>
                </c:pt>
                <c:pt idx="37344">
                  <c:v>7.6999999999999999E-2</c:v>
                </c:pt>
                <c:pt idx="37345">
                  <c:v>7.6999999999999999E-2</c:v>
                </c:pt>
                <c:pt idx="37346">
                  <c:v>7.6999999999999999E-2</c:v>
                </c:pt>
                <c:pt idx="37347">
                  <c:v>7.6999999999999999E-2</c:v>
                </c:pt>
                <c:pt idx="37348">
                  <c:v>7.6999999999999999E-2</c:v>
                </c:pt>
                <c:pt idx="37349">
                  <c:v>7.8E-2</c:v>
                </c:pt>
                <c:pt idx="37350">
                  <c:v>7.6999999999999999E-2</c:v>
                </c:pt>
                <c:pt idx="37351">
                  <c:v>7.6999999999999999E-2</c:v>
                </c:pt>
                <c:pt idx="37352">
                  <c:v>7.8E-2</c:v>
                </c:pt>
                <c:pt idx="37353">
                  <c:v>7.8E-2</c:v>
                </c:pt>
                <c:pt idx="37354">
                  <c:v>7.6999999999999999E-2</c:v>
                </c:pt>
                <c:pt idx="37355">
                  <c:v>7.8E-2</c:v>
                </c:pt>
                <c:pt idx="37356">
                  <c:v>7.8E-2</c:v>
                </c:pt>
                <c:pt idx="37357">
                  <c:v>7.6999999999999999E-2</c:v>
                </c:pt>
                <c:pt idx="37358">
                  <c:v>7.8E-2</c:v>
                </c:pt>
                <c:pt idx="37359">
                  <c:v>7.8E-2</c:v>
                </c:pt>
                <c:pt idx="37360">
                  <c:v>7.6999999999999999E-2</c:v>
                </c:pt>
                <c:pt idx="37361">
                  <c:v>7.8E-2</c:v>
                </c:pt>
                <c:pt idx="37362">
                  <c:v>7.6999999999999999E-2</c:v>
                </c:pt>
                <c:pt idx="37363">
                  <c:v>7.6999999999999999E-2</c:v>
                </c:pt>
                <c:pt idx="37364">
                  <c:v>7.6999999999999999E-2</c:v>
                </c:pt>
                <c:pt idx="37365">
                  <c:v>7.6999999999999999E-2</c:v>
                </c:pt>
                <c:pt idx="37366">
                  <c:v>7.8E-2</c:v>
                </c:pt>
                <c:pt idx="37367">
                  <c:v>7.6999999999999999E-2</c:v>
                </c:pt>
                <c:pt idx="37368">
                  <c:v>7.6999999999999999E-2</c:v>
                </c:pt>
                <c:pt idx="37369">
                  <c:v>7.6999999999999999E-2</c:v>
                </c:pt>
                <c:pt idx="37370">
                  <c:v>7.6999999999999999E-2</c:v>
                </c:pt>
                <c:pt idx="37371">
                  <c:v>7.6999999999999999E-2</c:v>
                </c:pt>
                <c:pt idx="37372">
                  <c:v>7.6999999999999999E-2</c:v>
                </c:pt>
                <c:pt idx="37373">
                  <c:v>7.6999999999999999E-2</c:v>
                </c:pt>
                <c:pt idx="37374">
                  <c:v>7.5999999999999998E-2</c:v>
                </c:pt>
                <c:pt idx="37375">
                  <c:v>7.5999999999999998E-2</c:v>
                </c:pt>
                <c:pt idx="37376">
                  <c:v>7.5999999999999998E-2</c:v>
                </c:pt>
                <c:pt idx="37377">
                  <c:v>7.5999999999999998E-2</c:v>
                </c:pt>
                <c:pt idx="37378">
                  <c:v>7.5999999999999998E-2</c:v>
                </c:pt>
                <c:pt idx="37379">
                  <c:v>7.5999999999999998E-2</c:v>
                </c:pt>
                <c:pt idx="37380">
                  <c:v>7.5999999999999998E-2</c:v>
                </c:pt>
                <c:pt idx="37381">
                  <c:v>7.5999999999999998E-2</c:v>
                </c:pt>
                <c:pt idx="37382">
                  <c:v>7.6999999999999999E-2</c:v>
                </c:pt>
                <c:pt idx="37383">
                  <c:v>7.5999999999999998E-2</c:v>
                </c:pt>
                <c:pt idx="37384">
                  <c:v>7.5999999999999998E-2</c:v>
                </c:pt>
                <c:pt idx="37385">
                  <c:v>7.5999999999999998E-2</c:v>
                </c:pt>
                <c:pt idx="37386">
                  <c:v>7.5999999999999998E-2</c:v>
                </c:pt>
                <c:pt idx="37387">
                  <c:v>7.4999999999999997E-2</c:v>
                </c:pt>
                <c:pt idx="37388">
                  <c:v>7.5999999999999998E-2</c:v>
                </c:pt>
                <c:pt idx="37389">
                  <c:v>7.4999999999999997E-2</c:v>
                </c:pt>
                <c:pt idx="37390">
                  <c:v>7.5999999999999998E-2</c:v>
                </c:pt>
                <c:pt idx="37391">
                  <c:v>7.5999999999999998E-2</c:v>
                </c:pt>
                <c:pt idx="37392">
                  <c:v>7.4999999999999997E-2</c:v>
                </c:pt>
                <c:pt idx="37393">
                  <c:v>7.4999999999999997E-2</c:v>
                </c:pt>
                <c:pt idx="37394">
                  <c:v>7.4999999999999997E-2</c:v>
                </c:pt>
                <c:pt idx="37395">
                  <c:v>7.5999999999999998E-2</c:v>
                </c:pt>
                <c:pt idx="37396">
                  <c:v>7.4999999999999997E-2</c:v>
                </c:pt>
                <c:pt idx="37397">
                  <c:v>7.4999999999999997E-2</c:v>
                </c:pt>
                <c:pt idx="37398">
                  <c:v>7.4999999999999997E-2</c:v>
                </c:pt>
                <c:pt idx="37399">
                  <c:v>7.4999999999999997E-2</c:v>
                </c:pt>
                <c:pt idx="37400">
                  <c:v>7.4999999999999997E-2</c:v>
                </c:pt>
                <c:pt idx="37401">
                  <c:v>7.3999999999999996E-2</c:v>
                </c:pt>
                <c:pt idx="37402">
                  <c:v>7.4999999999999997E-2</c:v>
                </c:pt>
                <c:pt idx="37403">
                  <c:v>7.3999999999999996E-2</c:v>
                </c:pt>
                <c:pt idx="37404">
                  <c:v>7.4999999999999997E-2</c:v>
                </c:pt>
                <c:pt idx="37405">
                  <c:v>7.4999999999999997E-2</c:v>
                </c:pt>
                <c:pt idx="37406">
                  <c:v>7.4999999999999997E-2</c:v>
                </c:pt>
                <c:pt idx="37407">
                  <c:v>7.4999999999999997E-2</c:v>
                </c:pt>
                <c:pt idx="37408">
                  <c:v>7.4999999999999997E-2</c:v>
                </c:pt>
                <c:pt idx="37409">
                  <c:v>7.4999999999999997E-2</c:v>
                </c:pt>
                <c:pt idx="37410">
                  <c:v>7.5999999999999998E-2</c:v>
                </c:pt>
                <c:pt idx="37411">
                  <c:v>7.5999999999999998E-2</c:v>
                </c:pt>
                <c:pt idx="37412">
                  <c:v>7.5999999999999998E-2</c:v>
                </c:pt>
                <c:pt idx="37413">
                  <c:v>7.5999999999999998E-2</c:v>
                </c:pt>
                <c:pt idx="37414">
                  <c:v>7.5999999999999998E-2</c:v>
                </c:pt>
                <c:pt idx="37415">
                  <c:v>7.6999999999999999E-2</c:v>
                </c:pt>
                <c:pt idx="37416">
                  <c:v>7.5999999999999998E-2</c:v>
                </c:pt>
                <c:pt idx="37417">
                  <c:v>7.5999999999999998E-2</c:v>
                </c:pt>
                <c:pt idx="37418">
                  <c:v>7.5999999999999998E-2</c:v>
                </c:pt>
                <c:pt idx="37419">
                  <c:v>7.8E-2</c:v>
                </c:pt>
                <c:pt idx="37420">
                  <c:v>7.8E-2</c:v>
                </c:pt>
                <c:pt idx="37421">
                  <c:v>7.6999999999999999E-2</c:v>
                </c:pt>
                <c:pt idx="37422">
                  <c:v>7.6999999999999999E-2</c:v>
                </c:pt>
                <c:pt idx="37423">
                  <c:v>7.6999999999999999E-2</c:v>
                </c:pt>
                <c:pt idx="37424">
                  <c:v>7.5999999999999998E-2</c:v>
                </c:pt>
                <c:pt idx="37425">
                  <c:v>7.6999999999999999E-2</c:v>
                </c:pt>
                <c:pt idx="37426">
                  <c:v>7.5999999999999998E-2</c:v>
                </c:pt>
                <c:pt idx="37427">
                  <c:v>7.6999999999999999E-2</c:v>
                </c:pt>
                <c:pt idx="37428">
                  <c:v>7.5999999999999998E-2</c:v>
                </c:pt>
                <c:pt idx="37429">
                  <c:v>7.5999999999999998E-2</c:v>
                </c:pt>
                <c:pt idx="37430">
                  <c:v>7.5999999999999998E-2</c:v>
                </c:pt>
                <c:pt idx="37431">
                  <c:v>7.6999999999999999E-2</c:v>
                </c:pt>
                <c:pt idx="37432">
                  <c:v>7.5999999999999998E-2</c:v>
                </c:pt>
                <c:pt idx="37433">
                  <c:v>7.5999999999999998E-2</c:v>
                </c:pt>
                <c:pt idx="37434">
                  <c:v>7.5999999999999998E-2</c:v>
                </c:pt>
                <c:pt idx="37435">
                  <c:v>7.5999999999999998E-2</c:v>
                </c:pt>
                <c:pt idx="37436">
                  <c:v>7.5999999999999998E-2</c:v>
                </c:pt>
                <c:pt idx="37437">
                  <c:v>7.6999999999999999E-2</c:v>
                </c:pt>
                <c:pt idx="37438">
                  <c:v>7.4999999999999997E-2</c:v>
                </c:pt>
                <c:pt idx="37439">
                  <c:v>7.5999999999999998E-2</c:v>
                </c:pt>
                <c:pt idx="37440">
                  <c:v>7.4999999999999997E-2</c:v>
                </c:pt>
                <c:pt idx="37441">
                  <c:v>7.5999999999999998E-2</c:v>
                </c:pt>
                <c:pt idx="37442">
                  <c:v>7.5999999999999998E-2</c:v>
                </c:pt>
                <c:pt idx="37443">
                  <c:v>7.5999999999999998E-2</c:v>
                </c:pt>
                <c:pt idx="37444">
                  <c:v>7.5999999999999998E-2</c:v>
                </c:pt>
                <c:pt idx="37445">
                  <c:v>7.5999999999999998E-2</c:v>
                </c:pt>
                <c:pt idx="37446">
                  <c:v>7.4999999999999997E-2</c:v>
                </c:pt>
                <c:pt idx="37447">
                  <c:v>7.4999999999999997E-2</c:v>
                </c:pt>
                <c:pt idx="37448">
                  <c:v>7.4999999999999997E-2</c:v>
                </c:pt>
                <c:pt idx="37449">
                  <c:v>7.4999999999999997E-2</c:v>
                </c:pt>
                <c:pt idx="37450">
                  <c:v>7.5999999999999998E-2</c:v>
                </c:pt>
                <c:pt idx="37451">
                  <c:v>7.4999999999999997E-2</c:v>
                </c:pt>
                <c:pt idx="37452">
                  <c:v>7.4999999999999997E-2</c:v>
                </c:pt>
                <c:pt idx="37453">
                  <c:v>7.4999999999999997E-2</c:v>
                </c:pt>
                <c:pt idx="37454">
                  <c:v>7.4999999999999997E-2</c:v>
                </c:pt>
                <c:pt idx="37455">
                  <c:v>7.4999999999999997E-2</c:v>
                </c:pt>
                <c:pt idx="37456">
                  <c:v>7.4999999999999997E-2</c:v>
                </c:pt>
                <c:pt idx="37457">
                  <c:v>7.5999999999999998E-2</c:v>
                </c:pt>
                <c:pt idx="37458">
                  <c:v>7.3999999999999996E-2</c:v>
                </c:pt>
                <c:pt idx="37459">
                  <c:v>7.4999999999999997E-2</c:v>
                </c:pt>
                <c:pt idx="37460">
                  <c:v>7.4999999999999997E-2</c:v>
                </c:pt>
                <c:pt idx="37461">
                  <c:v>7.5999999999999998E-2</c:v>
                </c:pt>
                <c:pt idx="37462">
                  <c:v>7.3999999999999996E-2</c:v>
                </c:pt>
                <c:pt idx="37463">
                  <c:v>7.3999999999999996E-2</c:v>
                </c:pt>
                <c:pt idx="37464">
                  <c:v>7.4999999999999997E-2</c:v>
                </c:pt>
                <c:pt idx="37465">
                  <c:v>7.4999999999999997E-2</c:v>
                </c:pt>
                <c:pt idx="37466">
                  <c:v>7.4999999999999997E-2</c:v>
                </c:pt>
                <c:pt idx="37467">
                  <c:v>7.4999999999999997E-2</c:v>
                </c:pt>
                <c:pt idx="37468">
                  <c:v>7.5999999999999998E-2</c:v>
                </c:pt>
                <c:pt idx="37469">
                  <c:v>7.4999999999999997E-2</c:v>
                </c:pt>
                <c:pt idx="37470">
                  <c:v>7.5999999999999998E-2</c:v>
                </c:pt>
                <c:pt idx="37471">
                  <c:v>7.6999999999999999E-2</c:v>
                </c:pt>
                <c:pt idx="37472">
                  <c:v>7.6999999999999999E-2</c:v>
                </c:pt>
                <c:pt idx="37473">
                  <c:v>7.6999999999999999E-2</c:v>
                </c:pt>
                <c:pt idx="37474">
                  <c:v>7.6999999999999999E-2</c:v>
                </c:pt>
                <c:pt idx="37475">
                  <c:v>7.6999999999999999E-2</c:v>
                </c:pt>
                <c:pt idx="37476">
                  <c:v>7.6999999999999999E-2</c:v>
                </c:pt>
                <c:pt idx="37477">
                  <c:v>7.6999999999999999E-2</c:v>
                </c:pt>
                <c:pt idx="37478">
                  <c:v>7.6999999999999999E-2</c:v>
                </c:pt>
                <c:pt idx="37479">
                  <c:v>7.6999999999999999E-2</c:v>
                </c:pt>
                <c:pt idx="37480">
                  <c:v>7.6999999999999999E-2</c:v>
                </c:pt>
                <c:pt idx="37481">
                  <c:v>7.5999999999999998E-2</c:v>
                </c:pt>
                <c:pt idx="37482">
                  <c:v>7.6999999999999999E-2</c:v>
                </c:pt>
                <c:pt idx="37483">
                  <c:v>7.6999999999999999E-2</c:v>
                </c:pt>
                <c:pt idx="37484">
                  <c:v>7.6999999999999999E-2</c:v>
                </c:pt>
                <c:pt idx="37485">
                  <c:v>7.6999999999999999E-2</c:v>
                </c:pt>
                <c:pt idx="37486">
                  <c:v>7.5999999999999998E-2</c:v>
                </c:pt>
                <c:pt idx="37487">
                  <c:v>7.5999999999999998E-2</c:v>
                </c:pt>
                <c:pt idx="37488">
                  <c:v>7.5999999999999998E-2</c:v>
                </c:pt>
                <c:pt idx="37489">
                  <c:v>7.4999999999999997E-2</c:v>
                </c:pt>
                <c:pt idx="37490">
                  <c:v>7.4999999999999997E-2</c:v>
                </c:pt>
                <c:pt idx="37491">
                  <c:v>7.4999999999999997E-2</c:v>
                </c:pt>
                <c:pt idx="37492">
                  <c:v>7.4999999999999997E-2</c:v>
                </c:pt>
                <c:pt idx="37493">
                  <c:v>7.5999999999999998E-2</c:v>
                </c:pt>
                <c:pt idx="37494">
                  <c:v>7.5999999999999998E-2</c:v>
                </c:pt>
                <c:pt idx="37495">
                  <c:v>7.4999999999999997E-2</c:v>
                </c:pt>
                <c:pt idx="37496">
                  <c:v>7.5999999999999998E-2</c:v>
                </c:pt>
                <c:pt idx="37497">
                  <c:v>7.4999999999999997E-2</c:v>
                </c:pt>
                <c:pt idx="37498">
                  <c:v>7.4999999999999997E-2</c:v>
                </c:pt>
                <c:pt idx="37499">
                  <c:v>7.4999999999999997E-2</c:v>
                </c:pt>
                <c:pt idx="37500">
                  <c:v>7.4999999999999997E-2</c:v>
                </c:pt>
                <c:pt idx="37501">
                  <c:v>7.3999999999999996E-2</c:v>
                </c:pt>
                <c:pt idx="37502">
                  <c:v>7.3999999999999996E-2</c:v>
                </c:pt>
                <c:pt idx="37503">
                  <c:v>7.4999999999999997E-2</c:v>
                </c:pt>
                <c:pt idx="37504">
                  <c:v>7.3999999999999996E-2</c:v>
                </c:pt>
                <c:pt idx="37505">
                  <c:v>7.3999999999999996E-2</c:v>
                </c:pt>
                <c:pt idx="37506">
                  <c:v>7.3999999999999996E-2</c:v>
                </c:pt>
                <c:pt idx="37507">
                  <c:v>7.4999999999999997E-2</c:v>
                </c:pt>
                <c:pt idx="37508">
                  <c:v>7.4999999999999997E-2</c:v>
                </c:pt>
                <c:pt idx="37509">
                  <c:v>7.3999999999999996E-2</c:v>
                </c:pt>
                <c:pt idx="37510">
                  <c:v>7.3999999999999996E-2</c:v>
                </c:pt>
                <c:pt idx="37511">
                  <c:v>7.3999999999999996E-2</c:v>
                </c:pt>
                <c:pt idx="37512">
                  <c:v>7.3999999999999996E-2</c:v>
                </c:pt>
                <c:pt idx="37513">
                  <c:v>7.2999999999999995E-2</c:v>
                </c:pt>
                <c:pt idx="37514">
                  <c:v>7.3999999999999996E-2</c:v>
                </c:pt>
                <c:pt idx="37515">
                  <c:v>7.3999999999999996E-2</c:v>
                </c:pt>
                <c:pt idx="37516">
                  <c:v>7.4999999999999997E-2</c:v>
                </c:pt>
                <c:pt idx="37517">
                  <c:v>7.3999999999999996E-2</c:v>
                </c:pt>
                <c:pt idx="37518">
                  <c:v>7.3999999999999996E-2</c:v>
                </c:pt>
                <c:pt idx="37519">
                  <c:v>7.2999999999999995E-2</c:v>
                </c:pt>
                <c:pt idx="37520">
                  <c:v>7.3999999999999996E-2</c:v>
                </c:pt>
                <c:pt idx="37521">
                  <c:v>7.3999999999999996E-2</c:v>
                </c:pt>
                <c:pt idx="37522">
                  <c:v>7.3999999999999996E-2</c:v>
                </c:pt>
                <c:pt idx="37523">
                  <c:v>7.3999999999999996E-2</c:v>
                </c:pt>
                <c:pt idx="37524">
                  <c:v>7.2999999999999995E-2</c:v>
                </c:pt>
                <c:pt idx="37525">
                  <c:v>7.3999999999999996E-2</c:v>
                </c:pt>
                <c:pt idx="37526">
                  <c:v>7.3999999999999996E-2</c:v>
                </c:pt>
                <c:pt idx="37527">
                  <c:v>7.3999999999999996E-2</c:v>
                </c:pt>
                <c:pt idx="37528">
                  <c:v>7.2999999999999995E-2</c:v>
                </c:pt>
                <c:pt idx="37529">
                  <c:v>7.3999999999999996E-2</c:v>
                </c:pt>
                <c:pt idx="37530">
                  <c:v>7.2999999999999995E-2</c:v>
                </c:pt>
                <c:pt idx="37531">
                  <c:v>7.2999999999999995E-2</c:v>
                </c:pt>
                <c:pt idx="37532">
                  <c:v>7.3999999999999996E-2</c:v>
                </c:pt>
                <c:pt idx="37533">
                  <c:v>7.2999999999999995E-2</c:v>
                </c:pt>
                <c:pt idx="37534">
                  <c:v>7.2999999999999995E-2</c:v>
                </c:pt>
                <c:pt idx="37535">
                  <c:v>7.2999999999999995E-2</c:v>
                </c:pt>
                <c:pt idx="37536">
                  <c:v>7.2999999999999995E-2</c:v>
                </c:pt>
                <c:pt idx="37537">
                  <c:v>7.3999999999999996E-2</c:v>
                </c:pt>
                <c:pt idx="37538">
                  <c:v>7.3999999999999996E-2</c:v>
                </c:pt>
                <c:pt idx="37539">
                  <c:v>7.2999999999999995E-2</c:v>
                </c:pt>
                <c:pt idx="37540">
                  <c:v>7.3999999999999996E-2</c:v>
                </c:pt>
                <c:pt idx="37541">
                  <c:v>7.4999999999999997E-2</c:v>
                </c:pt>
                <c:pt idx="37542">
                  <c:v>7.4999999999999997E-2</c:v>
                </c:pt>
                <c:pt idx="37543">
                  <c:v>7.4999999999999997E-2</c:v>
                </c:pt>
                <c:pt idx="37544">
                  <c:v>7.4999999999999997E-2</c:v>
                </c:pt>
                <c:pt idx="37545">
                  <c:v>7.4999999999999997E-2</c:v>
                </c:pt>
                <c:pt idx="37546">
                  <c:v>7.4999999999999997E-2</c:v>
                </c:pt>
                <c:pt idx="37547">
                  <c:v>7.4999999999999997E-2</c:v>
                </c:pt>
                <c:pt idx="37548">
                  <c:v>7.4999999999999997E-2</c:v>
                </c:pt>
                <c:pt idx="37549">
                  <c:v>7.4999999999999997E-2</c:v>
                </c:pt>
                <c:pt idx="37550">
                  <c:v>7.5999999999999998E-2</c:v>
                </c:pt>
                <c:pt idx="37551">
                  <c:v>7.4999999999999997E-2</c:v>
                </c:pt>
                <c:pt idx="37552">
                  <c:v>7.4999999999999997E-2</c:v>
                </c:pt>
                <c:pt idx="37553">
                  <c:v>7.4999999999999997E-2</c:v>
                </c:pt>
                <c:pt idx="37554">
                  <c:v>7.5999999999999998E-2</c:v>
                </c:pt>
                <c:pt idx="37555">
                  <c:v>7.4999999999999997E-2</c:v>
                </c:pt>
                <c:pt idx="37556">
                  <c:v>7.5999999999999998E-2</c:v>
                </c:pt>
                <c:pt idx="37557">
                  <c:v>7.6999999999999999E-2</c:v>
                </c:pt>
                <c:pt idx="37558">
                  <c:v>7.5999999999999998E-2</c:v>
                </c:pt>
                <c:pt idx="37559">
                  <c:v>7.5999999999999998E-2</c:v>
                </c:pt>
                <c:pt idx="37560">
                  <c:v>7.6999999999999999E-2</c:v>
                </c:pt>
                <c:pt idx="37561">
                  <c:v>7.6999999999999999E-2</c:v>
                </c:pt>
                <c:pt idx="37562">
                  <c:v>7.6999999999999999E-2</c:v>
                </c:pt>
                <c:pt idx="37563">
                  <c:v>7.6999999999999999E-2</c:v>
                </c:pt>
                <c:pt idx="37564">
                  <c:v>7.6999999999999999E-2</c:v>
                </c:pt>
                <c:pt idx="37565">
                  <c:v>7.6999999999999999E-2</c:v>
                </c:pt>
                <c:pt idx="37566">
                  <c:v>7.6999999999999999E-2</c:v>
                </c:pt>
                <c:pt idx="37567">
                  <c:v>7.8E-2</c:v>
                </c:pt>
                <c:pt idx="37568">
                  <c:v>7.6999999999999999E-2</c:v>
                </c:pt>
                <c:pt idx="37569">
                  <c:v>7.6999999999999999E-2</c:v>
                </c:pt>
                <c:pt idx="37570">
                  <c:v>7.8E-2</c:v>
                </c:pt>
                <c:pt idx="37571">
                  <c:v>7.6999999999999999E-2</c:v>
                </c:pt>
                <c:pt idx="37572">
                  <c:v>7.8E-2</c:v>
                </c:pt>
                <c:pt idx="37573">
                  <c:v>7.8E-2</c:v>
                </c:pt>
                <c:pt idx="37574">
                  <c:v>7.6999999999999999E-2</c:v>
                </c:pt>
                <c:pt idx="37575">
                  <c:v>7.8E-2</c:v>
                </c:pt>
                <c:pt idx="37576">
                  <c:v>7.8E-2</c:v>
                </c:pt>
                <c:pt idx="37577">
                  <c:v>7.8E-2</c:v>
                </c:pt>
                <c:pt idx="37578">
                  <c:v>7.8E-2</c:v>
                </c:pt>
                <c:pt idx="37579">
                  <c:v>7.6999999999999999E-2</c:v>
                </c:pt>
                <c:pt idx="37580">
                  <c:v>7.8E-2</c:v>
                </c:pt>
                <c:pt idx="37581">
                  <c:v>7.8E-2</c:v>
                </c:pt>
                <c:pt idx="37582">
                  <c:v>7.8E-2</c:v>
                </c:pt>
                <c:pt idx="37583">
                  <c:v>7.6999999999999999E-2</c:v>
                </c:pt>
                <c:pt idx="37584">
                  <c:v>7.6999999999999999E-2</c:v>
                </c:pt>
                <c:pt idx="37585">
                  <c:v>7.8E-2</c:v>
                </c:pt>
                <c:pt idx="37586">
                  <c:v>7.6999999999999999E-2</c:v>
                </c:pt>
                <c:pt idx="37587">
                  <c:v>7.5999999999999998E-2</c:v>
                </c:pt>
                <c:pt idx="37588">
                  <c:v>7.5999999999999998E-2</c:v>
                </c:pt>
                <c:pt idx="37589">
                  <c:v>7.5999999999999998E-2</c:v>
                </c:pt>
                <c:pt idx="37590">
                  <c:v>7.5999999999999998E-2</c:v>
                </c:pt>
                <c:pt idx="37591">
                  <c:v>7.5999999999999998E-2</c:v>
                </c:pt>
                <c:pt idx="37592">
                  <c:v>7.5999999999999998E-2</c:v>
                </c:pt>
                <c:pt idx="37593">
                  <c:v>7.5999999999999998E-2</c:v>
                </c:pt>
                <c:pt idx="37594">
                  <c:v>7.6999999999999999E-2</c:v>
                </c:pt>
                <c:pt idx="37595">
                  <c:v>7.5999999999999998E-2</c:v>
                </c:pt>
                <c:pt idx="37596">
                  <c:v>7.5999999999999998E-2</c:v>
                </c:pt>
                <c:pt idx="37597">
                  <c:v>7.4999999999999997E-2</c:v>
                </c:pt>
                <c:pt idx="37598">
                  <c:v>7.5999999999999998E-2</c:v>
                </c:pt>
                <c:pt idx="37599">
                  <c:v>7.5999999999999998E-2</c:v>
                </c:pt>
                <c:pt idx="37600">
                  <c:v>7.6999999999999999E-2</c:v>
                </c:pt>
                <c:pt idx="37601">
                  <c:v>7.5999999999999998E-2</c:v>
                </c:pt>
                <c:pt idx="37602">
                  <c:v>7.5999999999999998E-2</c:v>
                </c:pt>
                <c:pt idx="37603">
                  <c:v>7.5999999999999998E-2</c:v>
                </c:pt>
                <c:pt idx="37604">
                  <c:v>7.5999999999999998E-2</c:v>
                </c:pt>
                <c:pt idx="37605">
                  <c:v>7.5999999999999998E-2</c:v>
                </c:pt>
                <c:pt idx="37606">
                  <c:v>7.5999999999999998E-2</c:v>
                </c:pt>
                <c:pt idx="37607">
                  <c:v>7.4999999999999997E-2</c:v>
                </c:pt>
                <c:pt idx="37608">
                  <c:v>7.4999999999999997E-2</c:v>
                </c:pt>
                <c:pt idx="37609">
                  <c:v>7.5999999999999998E-2</c:v>
                </c:pt>
                <c:pt idx="37610">
                  <c:v>7.4999999999999997E-2</c:v>
                </c:pt>
                <c:pt idx="37611">
                  <c:v>7.4999999999999997E-2</c:v>
                </c:pt>
                <c:pt idx="37612">
                  <c:v>7.5999999999999998E-2</c:v>
                </c:pt>
                <c:pt idx="37613">
                  <c:v>7.5999999999999998E-2</c:v>
                </c:pt>
                <c:pt idx="37614">
                  <c:v>7.5999999999999998E-2</c:v>
                </c:pt>
                <c:pt idx="37615">
                  <c:v>7.5999999999999998E-2</c:v>
                </c:pt>
                <c:pt idx="37616">
                  <c:v>7.6999999999999999E-2</c:v>
                </c:pt>
                <c:pt idx="37617">
                  <c:v>7.6999999999999999E-2</c:v>
                </c:pt>
                <c:pt idx="37618">
                  <c:v>7.6999999999999999E-2</c:v>
                </c:pt>
                <c:pt idx="37619">
                  <c:v>7.5999999999999998E-2</c:v>
                </c:pt>
                <c:pt idx="37620">
                  <c:v>7.8E-2</c:v>
                </c:pt>
                <c:pt idx="37621">
                  <c:v>7.8E-2</c:v>
                </c:pt>
                <c:pt idx="37622">
                  <c:v>7.6999999999999999E-2</c:v>
                </c:pt>
                <c:pt idx="37623">
                  <c:v>7.8E-2</c:v>
                </c:pt>
                <c:pt idx="37624">
                  <c:v>7.8E-2</c:v>
                </c:pt>
                <c:pt idx="37625">
                  <c:v>7.6999999999999999E-2</c:v>
                </c:pt>
                <c:pt idx="37626">
                  <c:v>7.6999999999999999E-2</c:v>
                </c:pt>
                <c:pt idx="37627">
                  <c:v>7.8E-2</c:v>
                </c:pt>
                <c:pt idx="37628">
                  <c:v>7.8E-2</c:v>
                </c:pt>
                <c:pt idx="37629">
                  <c:v>7.8E-2</c:v>
                </c:pt>
                <c:pt idx="37630">
                  <c:v>7.8E-2</c:v>
                </c:pt>
                <c:pt idx="37631">
                  <c:v>7.9000000000000001E-2</c:v>
                </c:pt>
                <c:pt idx="37632">
                  <c:v>7.8E-2</c:v>
                </c:pt>
                <c:pt idx="37633">
                  <c:v>7.8E-2</c:v>
                </c:pt>
                <c:pt idx="37634">
                  <c:v>7.8E-2</c:v>
                </c:pt>
                <c:pt idx="37635">
                  <c:v>7.8E-2</c:v>
                </c:pt>
                <c:pt idx="37636">
                  <c:v>7.8E-2</c:v>
                </c:pt>
                <c:pt idx="37637">
                  <c:v>7.8E-2</c:v>
                </c:pt>
                <c:pt idx="37638">
                  <c:v>7.8E-2</c:v>
                </c:pt>
                <c:pt idx="37639">
                  <c:v>7.9000000000000001E-2</c:v>
                </c:pt>
                <c:pt idx="37640">
                  <c:v>7.9000000000000001E-2</c:v>
                </c:pt>
                <c:pt idx="37641">
                  <c:v>7.9000000000000001E-2</c:v>
                </c:pt>
                <c:pt idx="37642">
                  <c:v>7.9000000000000001E-2</c:v>
                </c:pt>
                <c:pt idx="37643">
                  <c:v>7.8E-2</c:v>
                </c:pt>
                <c:pt idx="37644">
                  <c:v>7.9000000000000001E-2</c:v>
                </c:pt>
                <c:pt idx="37645">
                  <c:v>7.8E-2</c:v>
                </c:pt>
                <c:pt idx="37646">
                  <c:v>7.8E-2</c:v>
                </c:pt>
                <c:pt idx="37647">
                  <c:v>7.8E-2</c:v>
                </c:pt>
                <c:pt idx="37648">
                  <c:v>7.8E-2</c:v>
                </c:pt>
                <c:pt idx="37649">
                  <c:v>7.8E-2</c:v>
                </c:pt>
                <c:pt idx="37650">
                  <c:v>7.8E-2</c:v>
                </c:pt>
                <c:pt idx="37651">
                  <c:v>7.8E-2</c:v>
                </c:pt>
                <c:pt idx="37652">
                  <c:v>7.8E-2</c:v>
                </c:pt>
                <c:pt idx="37653">
                  <c:v>7.8E-2</c:v>
                </c:pt>
                <c:pt idx="37654">
                  <c:v>7.8E-2</c:v>
                </c:pt>
                <c:pt idx="37655">
                  <c:v>7.8E-2</c:v>
                </c:pt>
                <c:pt idx="37656">
                  <c:v>7.8E-2</c:v>
                </c:pt>
                <c:pt idx="37657">
                  <c:v>7.8E-2</c:v>
                </c:pt>
                <c:pt idx="37658">
                  <c:v>7.6999999999999999E-2</c:v>
                </c:pt>
                <c:pt idx="37659">
                  <c:v>7.6999999999999999E-2</c:v>
                </c:pt>
                <c:pt idx="37660">
                  <c:v>7.6999999999999999E-2</c:v>
                </c:pt>
                <c:pt idx="37661">
                  <c:v>7.6999999999999999E-2</c:v>
                </c:pt>
                <c:pt idx="37662">
                  <c:v>7.5999999999999998E-2</c:v>
                </c:pt>
                <c:pt idx="37663">
                  <c:v>7.5999999999999998E-2</c:v>
                </c:pt>
                <c:pt idx="37664">
                  <c:v>7.6999999999999999E-2</c:v>
                </c:pt>
                <c:pt idx="37665">
                  <c:v>7.8E-2</c:v>
                </c:pt>
                <c:pt idx="37666">
                  <c:v>7.6999999999999999E-2</c:v>
                </c:pt>
                <c:pt idx="37667">
                  <c:v>7.6999999999999999E-2</c:v>
                </c:pt>
                <c:pt idx="37668">
                  <c:v>7.6999999999999999E-2</c:v>
                </c:pt>
                <c:pt idx="37669">
                  <c:v>7.6999999999999999E-2</c:v>
                </c:pt>
                <c:pt idx="37670">
                  <c:v>7.6999999999999999E-2</c:v>
                </c:pt>
                <c:pt idx="37671">
                  <c:v>7.6999999999999999E-2</c:v>
                </c:pt>
                <c:pt idx="37672">
                  <c:v>7.5999999999999998E-2</c:v>
                </c:pt>
                <c:pt idx="37673">
                  <c:v>7.5999999999999998E-2</c:v>
                </c:pt>
                <c:pt idx="37674">
                  <c:v>7.5999999999999998E-2</c:v>
                </c:pt>
                <c:pt idx="37675">
                  <c:v>7.6999999999999999E-2</c:v>
                </c:pt>
                <c:pt idx="37676">
                  <c:v>7.5999999999999998E-2</c:v>
                </c:pt>
                <c:pt idx="37677">
                  <c:v>7.5999999999999998E-2</c:v>
                </c:pt>
                <c:pt idx="37678">
                  <c:v>7.5999999999999998E-2</c:v>
                </c:pt>
                <c:pt idx="37679">
                  <c:v>7.6999999999999999E-2</c:v>
                </c:pt>
                <c:pt idx="37680">
                  <c:v>7.5999999999999998E-2</c:v>
                </c:pt>
                <c:pt idx="37681">
                  <c:v>7.5999999999999998E-2</c:v>
                </c:pt>
                <c:pt idx="37682">
                  <c:v>7.5999999999999998E-2</c:v>
                </c:pt>
                <c:pt idx="37683">
                  <c:v>7.5999999999999998E-2</c:v>
                </c:pt>
                <c:pt idx="37684">
                  <c:v>7.5999999999999998E-2</c:v>
                </c:pt>
                <c:pt idx="37685">
                  <c:v>7.5999999999999998E-2</c:v>
                </c:pt>
                <c:pt idx="37686">
                  <c:v>7.5999999999999998E-2</c:v>
                </c:pt>
                <c:pt idx="37687">
                  <c:v>7.5999999999999998E-2</c:v>
                </c:pt>
                <c:pt idx="37688">
                  <c:v>7.5999999999999998E-2</c:v>
                </c:pt>
                <c:pt idx="37689">
                  <c:v>7.5999999999999998E-2</c:v>
                </c:pt>
                <c:pt idx="37690">
                  <c:v>7.5999999999999998E-2</c:v>
                </c:pt>
                <c:pt idx="37691">
                  <c:v>7.5999999999999998E-2</c:v>
                </c:pt>
                <c:pt idx="37692">
                  <c:v>7.4999999999999997E-2</c:v>
                </c:pt>
                <c:pt idx="37693">
                  <c:v>7.4999999999999997E-2</c:v>
                </c:pt>
                <c:pt idx="37694">
                  <c:v>7.4999999999999997E-2</c:v>
                </c:pt>
                <c:pt idx="37695">
                  <c:v>7.4999999999999997E-2</c:v>
                </c:pt>
                <c:pt idx="37696">
                  <c:v>7.5999999999999998E-2</c:v>
                </c:pt>
                <c:pt idx="37697">
                  <c:v>7.4999999999999997E-2</c:v>
                </c:pt>
                <c:pt idx="37698">
                  <c:v>7.5999999999999998E-2</c:v>
                </c:pt>
                <c:pt idx="37699">
                  <c:v>7.4999999999999997E-2</c:v>
                </c:pt>
                <c:pt idx="37700">
                  <c:v>7.4999999999999997E-2</c:v>
                </c:pt>
                <c:pt idx="37701">
                  <c:v>7.4999999999999997E-2</c:v>
                </c:pt>
                <c:pt idx="37702">
                  <c:v>7.5999999999999998E-2</c:v>
                </c:pt>
                <c:pt idx="37703">
                  <c:v>7.4999999999999997E-2</c:v>
                </c:pt>
                <c:pt idx="37704">
                  <c:v>7.5999999999999998E-2</c:v>
                </c:pt>
                <c:pt idx="37705">
                  <c:v>7.4999999999999997E-2</c:v>
                </c:pt>
                <c:pt idx="37706">
                  <c:v>7.5999999999999998E-2</c:v>
                </c:pt>
                <c:pt idx="37707">
                  <c:v>7.4999999999999997E-2</c:v>
                </c:pt>
                <c:pt idx="37708">
                  <c:v>7.5999999999999998E-2</c:v>
                </c:pt>
                <c:pt idx="37709">
                  <c:v>7.6999999999999999E-2</c:v>
                </c:pt>
                <c:pt idx="37710">
                  <c:v>7.6999999999999999E-2</c:v>
                </c:pt>
                <c:pt idx="37711">
                  <c:v>7.6999999999999999E-2</c:v>
                </c:pt>
                <c:pt idx="37712">
                  <c:v>7.8E-2</c:v>
                </c:pt>
                <c:pt idx="37713">
                  <c:v>7.6999999999999999E-2</c:v>
                </c:pt>
                <c:pt idx="37714">
                  <c:v>7.6999999999999999E-2</c:v>
                </c:pt>
                <c:pt idx="37715">
                  <c:v>7.6999999999999999E-2</c:v>
                </c:pt>
                <c:pt idx="37716">
                  <c:v>7.6999999999999999E-2</c:v>
                </c:pt>
                <c:pt idx="37717">
                  <c:v>7.8E-2</c:v>
                </c:pt>
                <c:pt idx="37718">
                  <c:v>7.6999999999999999E-2</c:v>
                </c:pt>
                <c:pt idx="37719">
                  <c:v>7.6999999999999999E-2</c:v>
                </c:pt>
                <c:pt idx="37720">
                  <c:v>7.6999999999999999E-2</c:v>
                </c:pt>
                <c:pt idx="37721">
                  <c:v>7.6999999999999999E-2</c:v>
                </c:pt>
                <c:pt idx="37722">
                  <c:v>7.8E-2</c:v>
                </c:pt>
                <c:pt idx="37723">
                  <c:v>7.8E-2</c:v>
                </c:pt>
                <c:pt idx="37724">
                  <c:v>7.8E-2</c:v>
                </c:pt>
                <c:pt idx="37725">
                  <c:v>7.8E-2</c:v>
                </c:pt>
                <c:pt idx="37726">
                  <c:v>7.8E-2</c:v>
                </c:pt>
                <c:pt idx="37727">
                  <c:v>7.9000000000000001E-2</c:v>
                </c:pt>
                <c:pt idx="37728">
                  <c:v>7.9000000000000001E-2</c:v>
                </c:pt>
                <c:pt idx="37729">
                  <c:v>8.1000000000000003E-2</c:v>
                </c:pt>
                <c:pt idx="37730">
                  <c:v>7.8E-2</c:v>
                </c:pt>
                <c:pt idx="37731">
                  <c:v>7.8E-2</c:v>
                </c:pt>
                <c:pt idx="37732">
                  <c:v>7.8E-2</c:v>
                </c:pt>
                <c:pt idx="37733">
                  <c:v>7.8E-2</c:v>
                </c:pt>
                <c:pt idx="37734">
                  <c:v>7.8E-2</c:v>
                </c:pt>
                <c:pt idx="37735">
                  <c:v>7.9000000000000001E-2</c:v>
                </c:pt>
                <c:pt idx="37736">
                  <c:v>7.6999999999999999E-2</c:v>
                </c:pt>
                <c:pt idx="37737">
                  <c:v>7.8E-2</c:v>
                </c:pt>
                <c:pt idx="37738">
                  <c:v>7.8E-2</c:v>
                </c:pt>
                <c:pt idx="37739">
                  <c:v>7.8E-2</c:v>
                </c:pt>
                <c:pt idx="37740">
                  <c:v>7.6999999999999999E-2</c:v>
                </c:pt>
                <c:pt idx="37741">
                  <c:v>7.6999999999999999E-2</c:v>
                </c:pt>
                <c:pt idx="37742">
                  <c:v>7.6999999999999999E-2</c:v>
                </c:pt>
                <c:pt idx="37743">
                  <c:v>7.6999999999999999E-2</c:v>
                </c:pt>
                <c:pt idx="37744">
                  <c:v>7.6999999999999999E-2</c:v>
                </c:pt>
                <c:pt idx="37745">
                  <c:v>7.6999999999999999E-2</c:v>
                </c:pt>
                <c:pt idx="37746">
                  <c:v>7.6999999999999999E-2</c:v>
                </c:pt>
                <c:pt idx="37747">
                  <c:v>7.5999999999999998E-2</c:v>
                </c:pt>
                <c:pt idx="37748">
                  <c:v>7.6999999999999999E-2</c:v>
                </c:pt>
                <c:pt idx="37749">
                  <c:v>7.5999999999999998E-2</c:v>
                </c:pt>
                <c:pt idx="37750">
                  <c:v>7.5999999999999998E-2</c:v>
                </c:pt>
                <c:pt idx="37751">
                  <c:v>7.4999999999999997E-2</c:v>
                </c:pt>
                <c:pt idx="37752">
                  <c:v>7.5999999999999998E-2</c:v>
                </c:pt>
                <c:pt idx="37753">
                  <c:v>7.6999999999999999E-2</c:v>
                </c:pt>
                <c:pt idx="37754">
                  <c:v>7.6999999999999999E-2</c:v>
                </c:pt>
                <c:pt idx="37755">
                  <c:v>7.5999999999999998E-2</c:v>
                </c:pt>
                <c:pt idx="37756">
                  <c:v>7.4999999999999997E-2</c:v>
                </c:pt>
                <c:pt idx="37757">
                  <c:v>7.5999999999999998E-2</c:v>
                </c:pt>
                <c:pt idx="37758">
                  <c:v>7.5999999999999998E-2</c:v>
                </c:pt>
                <c:pt idx="37759">
                  <c:v>7.5999999999999998E-2</c:v>
                </c:pt>
                <c:pt idx="37760">
                  <c:v>7.5999999999999998E-2</c:v>
                </c:pt>
                <c:pt idx="37761">
                  <c:v>7.4999999999999997E-2</c:v>
                </c:pt>
                <c:pt idx="37762">
                  <c:v>7.4999999999999997E-2</c:v>
                </c:pt>
                <c:pt idx="37763">
                  <c:v>7.4999999999999997E-2</c:v>
                </c:pt>
                <c:pt idx="37764">
                  <c:v>7.5999999999999998E-2</c:v>
                </c:pt>
                <c:pt idx="37765">
                  <c:v>7.4999999999999997E-2</c:v>
                </c:pt>
                <c:pt idx="37766">
                  <c:v>7.4999999999999997E-2</c:v>
                </c:pt>
                <c:pt idx="37767">
                  <c:v>7.4999999999999997E-2</c:v>
                </c:pt>
                <c:pt idx="37768">
                  <c:v>7.4999999999999997E-2</c:v>
                </c:pt>
                <c:pt idx="37769">
                  <c:v>7.4999999999999997E-2</c:v>
                </c:pt>
                <c:pt idx="37770">
                  <c:v>7.4999999999999997E-2</c:v>
                </c:pt>
                <c:pt idx="37771">
                  <c:v>7.4999999999999997E-2</c:v>
                </c:pt>
                <c:pt idx="37772">
                  <c:v>7.4999999999999997E-2</c:v>
                </c:pt>
                <c:pt idx="37773">
                  <c:v>7.3999999999999996E-2</c:v>
                </c:pt>
                <c:pt idx="37774">
                  <c:v>7.4999999999999997E-2</c:v>
                </c:pt>
                <c:pt idx="37775">
                  <c:v>7.3999999999999996E-2</c:v>
                </c:pt>
                <c:pt idx="37776">
                  <c:v>7.4999999999999997E-2</c:v>
                </c:pt>
                <c:pt idx="37777">
                  <c:v>7.3999999999999996E-2</c:v>
                </c:pt>
                <c:pt idx="37778">
                  <c:v>7.3999999999999996E-2</c:v>
                </c:pt>
                <c:pt idx="37779">
                  <c:v>7.3999999999999996E-2</c:v>
                </c:pt>
                <c:pt idx="37780">
                  <c:v>7.3999999999999996E-2</c:v>
                </c:pt>
                <c:pt idx="37781">
                  <c:v>7.3999999999999996E-2</c:v>
                </c:pt>
                <c:pt idx="37782">
                  <c:v>7.3999999999999996E-2</c:v>
                </c:pt>
                <c:pt idx="37783">
                  <c:v>7.3999999999999996E-2</c:v>
                </c:pt>
                <c:pt idx="37784">
                  <c:v>7.3999999999999996E-2</c:v>
                </c:pt>
                <c:pt idx="37785">
                  <c:v>7.4999999999999997E-2</c:v>
                </c:pt>
                <c:pt idx="37786">
                  <c:v>7.3999999999999996E-2</c:v>
                </c:pt>
                <c:pt idx="37787">
                  <c:v>7.3999999999999996E-2</c:v>
                </c:pt>
                <c:pt idx="37788">
                  <c:v>7.4999999999999997E-2</c:v>
                </c:pt>
                <c:pt idx="37789">
                  <c:v>7.3999999999999996E-2</c:v>
                </c:pt>
                <c:pt idx="37790">
                  <c:v>7.3999999999999996E-2</c:v>
                </c:pt>
                <c:pt idx="37791">
                  <c:v>7.2999999999999995E-2</c:v>
                </c:pt>
                <c:pt idx="37792">
                  <c:v>7.2999999999999995E-2</c:v>
                </c:pt>
                <c:pt idx="37793">
                  <c:v>7.3999999999999996E-2</c:v>
                </c:pt>
                <c:pt idx="37794">
                  <c:v>7.3999999999999996E-2</c:v>
                </c:pt>
                <c:pt idx="37795">
                  <c:v>7.2999999999999995E-2</c:v>
                </c:pt>
                <c:pt idx="37796">
                  <c:v>7.2999999999999995E-2</c:v>
                </c:pt>
                <c:pt idx="37797">
                  <c:v>7.2999999999999995E-2</c:v>
                </c:pt>
                <c:pt idx="37798">
                  <c:v>7.2999999999999995E-2</c:v>
                </c:pt>
                <c:pt idx="37799">
                  <c:v>7.1999999999999995E-2</c:v>
                </c:pt>
                <c:pt idx="37800">
                  <c:v>7.2999999999999995E-2</c:v>
                </c:pt>
                <c:pt idx="37801">
                  <c:v>7.2999999999999995E-2</c:v>
                </c:pt>
                <c:pt idx="37802">
                  <c:v>7.2999999999999995E-2</c:v>
                </c:pt>
                <c:pt idx="37803">
                  <c:v>7.3999999999999996E-2</c:v>
                </c:pt>
                <c:pt idx="37804">
                  <c:v>7.1999999999999995E-2</c:v>
                </c:pt>
                <c:pt idx="37805">
                  <c:v>7.2999999999999995E-2</c:v>
                </c:pt>
                <c:pt idx="37806">
                  <c:v>7.1999999999999995E-2</c:v>
                </c:pt>
                <c:pt idx="37807">
                  <c:v>7.1999999999999995E-2</c:v>
                </c:pt>
                <c:pt idx="37808">
                  <c:v>7.2999999999999995E-2</c:v>
                </c:pt>
                <c:pt idx="37809">
                  <c:v>7.2999999999999995E-2</c:v>
                </c:pt>
                <c:pt idx="37810">
                  <c:v>7.1999999999999995E-2</c:v>
                </c:pt>
                <c:pt idx="37811">
                  <c:v>7.1999999999999995E-2</c:v>
                </c:pt>
                <c:pt idx="37812">
                  <c:v>7.2999999999999995E-2</c:v>
                </c:pt>
                <c:pt idx="37813">
                  <c:v>7.2999999999999995E-2</c:v>
                </c:pt>
                <c:pt idx="37814">
                  <c:v>7.3999999999999996E-2</c:v>
                </c:pt>
                <c:pt idx="37815">
                  <c:v>7.2999999999999995E-2</c:v>
                </c:pt>
                <c:pt idx="37816">
                  <c:v>7.3999999999999996E-2</c:v>
                </c:pt>
                <c:pt idx="37817">
                  <c:v>7.3999999999999996E-2</c:v>
                </c:pt>
                <c:pt idx="37818">
                  <c:v>7.2999999999999995E-2</c:v>
                </c:pt>
                <c:pt idx="37819">
                  <c:v>7.3999999999999996E-2</c:v>
                </c:pt>
                <c:pt idx="37820">
                  <c:v>7.4999999999999997E-2</c:v>
                </c:pt>
                <c:pt idx="37821">
                  <c:v>7.3999999999999996E-2</c:v>
                </c:pt>
                <c:pt idx="37822">
                  <c:v>7.3999999999999996E-2</c:v>
                </c:pt>
                <c:pt idx="37823">
                  <c:v>7.3999999999999996E-2</c:v>
                </c:pt>
                <c:pt idx="37824">
                  <c:v>7.3999999999999996E-2</c:v>
                </c:pt>
                <c:pt idx="37825">
                  <c:v>7.3999999999999996E-2</c:v>
                </c:pt>
                <c:pt idx="37826">
                  <c:v>7.3999999999999996E-2</c:v>
                </c:pt>
                <c:pt idx="37827">
                  <c:v>7.3999999999999996E-2</c:v>
                </c:pt>
                <c:pt idx="37828">
                  <c:v>7.3999999999999996E-2</c:v>
                </c:pt>
                <c:pt idx="37829">
                  <c:v>7.4999999999999997E-2</c:v>
                </c:pt>
                <c:pt idx="37830">
                  <c:v>7.5999999999999998E-2</c:v>
                </c:pt>
                <c:pt idx="37831">
                  <c:v>7.4999999999999997E-2</c:v>
                </c:pt>
                <c:pt idx="37832">
                  <c:v>7.4999999999999997E-2</c:v>
                </c:pt>
                <c:pt idx="37833">
                  <c:v>7.4999999999999997E-2</c:v>
                </c:pt>
                <c:pt idx="37834">
                  <c:v>7.4999999999999997E-2</c:v>
                </c:pt>
                <c:pt idx="37835">
                  <c:v>7.5999999999999998E-2</c:v>
                </c:pt>
                <c:pt idx="37836">
                  <c:v>7.5999999999999998E-2</c:v>
                </c:pt>
                <c:pt idx="37837">
                  <c:v>7.5999999999999998E-2</c:v>
                </c:pt>
                <c:pt idx="37838">
                  <c:v>7.6999999999999999E-2</c:v>
                </c:pt>
                <c:pt idx="37839">
                  <c:v>7.5999999999999998E-2</c:v>
                </c:pt>
                <c:pt idx="37840">
                  <c:v>7.5999999999999998E-2</c:v>
                </c:pt>
                <c:pt idx="37841">
                  <c:v>7.4999999999999997E-2</c:v>
                </c:pt>
                <c:pt idx="37842">
                  <c:v>7.5999999999999998E-2</c:v>
                </c:pt>
                <c:pt idx="37843">
                  <c:v>7.4999999999999997E-2</c:v>
                </c:pt>
                <c:pt idx="37844">
                  <c:v>7.5999999999999998E-2</c:v>
                </c:pt>
                <c:pt idx="37845">
                  <c:v>7.5999999999999998E-2</c:v>
                </c:pt>
                <c:pt idx="37846">
                  <c:v>7.6999999999999999E-2</c:v>
                </c:pt>
                <c:pt idx="37847">
                  <c:v>7.6999999999999999E-2</c:v>
                </c:pt>
                <c:pt idx="37848">
                  <c:v>7.6999999999999999E-2</c:v>
                </c:pt>
                <c:pt idx="37849">
                  <c:v>7.6999999999999999E-2</c:v>
                </c:pt>
                <c:pt idx="37850">
                  <c:v>7.6999999999999999E-2</c:v>
                </c:pt>
                <c:pt idx="37851">
                  <c:v>7.5999999999999998E-2</c:v>
                </c:pt>
                <c:pt idx="37852">
                  <c:v>7.5999999999999998E-2</c:v>
                </c:pt>
                <c:pt idx="37853">
                  <c:v>7.5999999999999998E-2</c:v>
                </c:pt>
                <c:pt idx="37854">
                  <c:v>7.6999999999999999E-2</c:v>
                </c:pt>
                <c:pt idx="37855">
                  <c:v>7.6999999999999999E-2</c:v>
                </c:pt>
                <c:pt idx="37856">
                  <c:v>7.6999999999999999E-2</c:v>
                </c:pt>
                <c:pt idx="37857">
                  <c:v>7.6999999999999999E-2</c:v>
                </c:pt>
                <c:pt idx="37858">
                  <c:v>7.6999999999999999E-2</c:v>
                </c:pt>
                <c:pt idx="37859">
                  <c:v>7.6999999999999999E-2</c:v>
                </c:pt>
                <c:pt idx="37860">
                  <c:v>7.6999999999999999E-2</c:v>
                </c:pt>
                <c:pt idx="37861">
                  <c:v>7.5999999999999998E-2</c:v>
                </c:pt>
                <c:pt idx="37862">
                  <c:v>7.5999999999999998E-2</c:v>
                </c:pt>
                <c:pt idx="37863">
                  <c:v>7.5999999999999998E-2</c:v>
                </c:pt>
                <c:pt idx="37864">
                  <c:v>7.4999999999999997E-2</c:v>
                </c:pt>
                <c:pt idx="37865">
                  <c:v>7.5999999999999998E-2</c:v>
                </c:pt>
                <c:pt idx="37866">
                  <c:v>7.5999999999999998E-2</c:v>
                </c:pt>
                <c:pt idx="37867">
                  <c:v>7.5999999999999998E-2</c:v>
                </c:pt>
                <c:pt idx="37868">
                  <c:v>7.5999999999999998E-2</c:v>
                </c:pt>
                <c:pt idx="37869">
                  <c:v>7.5999999999999998E-2</c:v>
                </c:pt>
                <c:pt idx="37870">
                  <c:v>7.5999999999999998E-2</c:v>
                </c:pt>
                <c:pt idx="37871">
                  <c:v>7.5999999999999998E-2</c:v>
                </c:pt>
                <c:pt idx="37872">
                  <c:v>7.6999999999999999E-2</c:v>
                </c:pt>
                <c:pt idx="37873">
                  <c:v>7.5999999999999998E-2</c:v>
                </c:pt>
                <c:pt idx="37874">
                  <c:v>7.5999999999999998E-2</c:v>
                </c:pt>
                <c:pt idx="37875">
                  <c:v>7.4999999999999997E-2</c:v>
                </c:pt>
                <c:pt idx="37876">
                  <c:v>7.4999999999999997E-2</c:v>
                </c:pt>
                <c:pt idx="37877">
                  <c:v>7.4999999999999997E-2</c:v>
                </c:pt>
                <c:pt idx="37878">
                  <c:v>7.4999999999999997E-2</c:v>
                </c:pt>
                <c:pt idx="37879">
                  <c:v>7.4999999999999997E-2</c:v>
                </c:pt>
                <c:pt idx="37880">
                  <c:v>7.4999999999999997E-2</c:v>
                </c:pt>
                <c:pt idx="37881">
                  <c:v>7.4999999999999997E-2</c:v>
                </c:pt>
                <c:pt idx="37882">
                  <c:v>7.4999999999999997E-2</c:v>
                </c:pt>
                <c:pt idx="37883">
                  <c:v>7.5999999999999998E-2</c:v>
                </c:pt>
                <c:pt idx="37884">
                  <c:v>7.4999999999999997E-2</c:v>
                </c:pt>
                <c:pt idx="37885">
                  <c:v>7.4999999999999997E-2</c:v>
                </c:pt>
                <c:pt idx="37886">
                  <c:v>7.4999999999999997E-2</c:v>
                </c:pt>
                <c:pt idx="37887">
                  <c:v>7.4999999999999997E-2</c:v>
                </c:pt>
                <c:pt idx="37888">
                  <c:v>7.4999999999999997E-2</c:v>
                </c:pt>
                <c:pt idx="37889">
                  <c:v>7.3999999999999996E-2</c:v>
                </c:pt>
                <c:pt idx="37890">
                  <c:v>7.4999999999999997E-2</c:v>
                </c:pt>
                <c:pt idx="37891">
                  <c:v>7.4999999999999997E-2</c:v>
                </c:pt>
                <c:pt idx="37892">
                  <c:v>7.4999999999999997E-2</c:v>
                </c:pt>
                <c:pt idx="37893">
                  <c:v>7.4999999999999997E-2</c:v>
                </c:pt>
                <c:pt idx="37894">
                  <c:v>7.4999999999999997E-2</c:v>
                </c:pt>
                <c:pt idx="37895">
                  <c:v>7.4999999999999997E-2</c:v>
                </c:pt>
                <c:pt idx="37896">
                  <c:v>7.2999999999999995E-2</c:v>
                </c:pt>
                <c:pt idx="37897">
                  <c:v>7.3999999999999996E-2</c:v>
                </c:pt>
                <c:pt idx="37898">
                  <c:v>7.3999999999999996E-2</c:v>
                </c:pt>
                <c:pt idx="37899">
                  <c:v>7.3999999999999996E-2</c:v>
                </c:pt>
                <c:pt idx="37900">
                  <c:v>7.3999999999999996E-2</c:v>
                </c:pt>
                <c:pt idx="37901">
                  <c:v>7.4999999999999997E-2</c:v>
                </c:pt>
                <c:pt idx="37902">
                  <c:v>7.3999999999999996E-2</c:v>
                </c:pt>
                <c:pt idx="37903">
                  <c:v>7.3999999999999996E-2</c:v>
                </c:pt>
                <c:pt idx="37904">
                  <c:v>7.3999999999999996E-2</c:v>
                </c:pt>
                <c:pt idx="37905">
                  <c:v>7.3999999999999996E-2</c:v>
                </c:pt>
                <c:pt idx="37906">
                  <c:v>7.2999999999999995E-2</c:v>
                </c:pt>
                <c:pt idx="37907">
                  <c:v>7.2999999999999995E-2</c:v>
                </c:pt>
                <c:pt idx="37908">
                  <c:v>7.3999999999999996E-2</c:v>
                </c:pt>
                <c:pt idx="37909">
                  <c:v>7.3999999999999996E-2</c:v>
                </c:pt>
                <c:pt idx="37910">
                  <c:v>7.3999999999999996E-2</c:v>
                </c:pt>
                <c:pt idx="37911">
                  <c:v>7.3999999999999996E-2</c:v>
                </c:pt>
                <c:pt idx="37912">
                  <c:v>7.1999999999999995E-2</c:v>
                </c:pt>
                <c:pt idx="37913">
                  <c:v>7.3999999999999996E-2</c:v>
                </c:pt>
                <c:pt idx="37914">
                  <c:v>7.3999999999999996E-2</c:v>
                </c:pt>
                <c:pt idx="37915">
                  <c:v>7.4999999999999997E-2</c:v>
                </c:pt>
                <c:pt idx="37916">
                  <c:v>7.5999999999999998E-2</c:v>
                </c:pt>
                <c:pt idx="37917">
                  <c:v>7.4999999999999997E-2</c:v>
                </c:pt>
                <c:pt idx="37918">
                  <c:v>7.4999999999999997E-2</c:v>
                </c:pt>
                <c:pt idx="37919">
                  <c:v>7.4999999999999997E-2</c:v>
                </c:pt>
                <c:pt idx="37920">
                  <c:v>7.4999999999999997E-2</c:v>
                </c:pt>
                <c:pt idx="37921">
                  <c:v>7.4999999999999997E-2</c:v>
                </c:pt>
                <c:pt idx="37922">
                  <c:v>7.4999999999999997E-2</c:v>
                </c:pt>
                <c:pt idx="37923">
                  <c:v>7.4999999999999997E-2</c:v>
                </c:pt>
                <c:pt idx="37924">
                  <c:v>7.3999999999999996E-2</c:v>
                </c:pt>
                <c:pt idx="37925">
                  <c:v>7.4999999999999997E-2</c:v>
                </c:pt>
                <c:pt idx="37926">
                  <c:v>7.4999999999999997E-2</c:v>
                </c:pt>
                <c:pt idx="37927">
                  <c:v>7.4999999999999997E-2</c:v>
                </c:pt>
                <c:pt idx="37928">
                  <c:v>7.4999999999999997E-2</c:v>
                </c:pt>
                <c:pt idx="37929">
                  <c:v>7.3999999999999996E-2</c:v>
                </c:pt>
                <c:pt idx="37930">
                  <c:v>7.3999999999999996E-2</c:v>
                </c:pt>
                <c:pt idx="37931">
                  <c:v>7.3999999999999996E-2</c:v>
                </c:pt>
                <c:pt idx="37932">
                  <c:v>7.4999999999999997E-2</c:v>
                </c:pt>
                <c:pt idx="37933">
                  <c:v>7.4999999999999997E-2</c:v>
                </c:pt>
                <c:pt idx="37934">
                  <c:v>7.4999999999999997E-2</c:v>
                </c:pt>
                <c:pt idx="37935">
                  <c:v>7.5999999999999998E-2</c:v>
                </c:pt>
                <c:pt idx="37936">
                  <c:v>7.4999999999999997E-2</c:v>
                </c:pt>
                <c:pt idx="37937">
                  <c:v>7.3999999999999996E-2</c:v>
                </c:pt>
                <c:pt idx="37938">
                  <c:v>7.3999999999999996E-2</c:v>
                </c:pt>
                <c:pt idx="37939">
                  <c:v>7.4999999999999997E-2</c:v>
                </c:pt>
                <c:pt idx="37940">
                  <c:v>7.4999999999999997E-2</c:v>
                </c:pt>
                <c:pt idx="37941">
                  <c:v>7.4999999999999997E-2</c:v>
                </c:pt>
                <c:pt idx="37942">
                  <c:v>7.4999999999999997E-2</c:v>
                </c:pt>
                <c:pt idx="37943">
                  <c:v>7.4999999999999997E-2</c:v>
                </c:pt>
                <c:pt idx="37944">
                  <c:v>7.5999999999999998E-2</c:v>
                </c:pt>
                <c:pt idx="37945">
                  <c:v>7.5999999999999998E-2</c:v>
                </c:pt>
                <c:pt idx="37946">
                  <c:v>7.5999999999999998E-2</c:v>
                </c:pt>
                <c:pt idx="37947">
                  <c:v>7.6999999999999999E-2</c:v>
                </c:pt>
                <c:pt idx="37948">
                  <c:v>7.6999999999999999E-2</c:v>
                </c:pt>
                <c:pt idx="37949">
                  <c:v>7.5999999999999998E-2</c:v>
                </c:pt>
                <c:pt idx="37950">
                  <c:v>7.6999999999999999E-2</c:v>
                </c:pt>
                <c:pt idx="37951">
                  <c:v>7.5999999999999998E-2</c:v>
                </c:pt>
                <c:pt idx="37952">
                  <c:v>7.6999999999999999E-2</c:v>
                </c:pt>
                <c:pt idx="37953">
                  <c:v>7.6999999999999999E-2</c:v>
                </c:pt>
                <c:pt idx="37954">
                  <c:v>7.8E-2</c:v>
                </c:pt>
                <c:pt idx="37955">
                  <c:v>7.5999999999999998E-2</c:v>
                </c:pt>
                <c:pt idx="37956">
                  <c:v>7.8E-2</c:v>
                </c:pt>
                <c:pt idx="37957">
                  <c:v>7.6999999999999999E-2</c:v>
                </c:pt>
                <c:pt idx="37958">
                  <c:v>7.6999999999999999E-2</c:v>
                </c:pt>
                <c:pt idx="37959">
                  <c:v>7.5999999999999998E-2</c:v>
                </c:pt>
                <c:pt idx="37960">
                  <c:v>7.4999999999999997E-2</c:v>
                </c:pt>
                <c:pt idx="37961">
                  <c:v>7.5999999999999998E-2</c:v>
                </c:pt>
                <c:pt idx="37962">
                  <c:v>7.6999999999999999E-2</c:v>
                </c:pt>
                <c:pt idx="37963">
                  <c:v>7.6999999999999999E-2</c:v>
                </c:pt>
                <c:pt idx="37964">
                  <c:v>7.8E-2</c:v>
                </c:pt>
                <c:pt idx="37965">
                  <c:v>7.6999999999999999E-2</c:v>
                </c:pt>
                <c:pt idx="37966">
                  <c:v>7.6999999999999999E-2</c:v>
                </c:pt>
                <c:pt idx="37967">
                  <c:v>7.6999999999999999E-2</c:v>
                </c:pt>
                <c:pt idx="37968">
                  <c:v>7.8E-2</c:v>
                </c:pt>
                <c:pt idx="37969">
                  <c:v>7.6999999999999999E-2</c:v>
                </c:pt>
                <c:pt idx="37970">
                  <c:v>7.6999999999999999E-2</c:v>
                </c:pt>
                <c:pt idx="37971">
                  <c:v>7.6999999999999999E-2</c:v>
                </c:pt>
                <c:pt idx="37972">
                  <c:v>7.6999999999999999E-2</c:v>
                </c:pt>
                <c:pt idx="37973">
                  <c:v>7.6999999999999999E-2</c:v>
                </c:pt>
                <c:pt idx="37974">
                  <c:v>7.5999999999999998E-2</c:v>
                </c:pt>
                <c:pt idx="37975">
                  <c:v>7.5999999999999998E-2</c:v>
                </c:pt>
                <c:pt idx="37976">
                  <c:v>7.5999999999999998E-2</c:v>
                </c:pt>
                <c:pt idx="37977">
                  <c:v>7.6999999999999999E-2</c:v>
                </c:pt>
                <c:pt idx="37978">
                  <c:v>7.5999999999999998E-2</c:v>
                </c:pt>
                <c:pt idx="37979">
                  <c:v>7.5999999999999998E-2</c:v>
                </c:pt>
                <c:pt idx="37980">
                  <c:v>7.4999999999999997E-2</c:v>
                </c:pt>
                <c:pt idx="37981">
                  <c:v>7.4999999999999997E-2</c:v>
                </c:pt>
                <c:pt idx="37982">
                  <c:v>7.4999999999999997E-2</c:v>
                </c:pt>
                <c:pt idx="37983">
                  <c:v>7.4999999999999997E-2</c:v>
                </c:pt>
                <c:pt idx="37984">
                  <c:v>7.5999999999999998E-2</c:v>
                </c:pt>
                <c:pt idx="37985">
                  <c:v>7.4999999999999997E-2</c:v>
                </c:pt>
                <c:pt idx="37986">
                  <c:v>7.4999999999999997E-2</c:v>
                </c:pt>
                <c:pt idx="37987">
                  <c:v>7.4999999999999997E-2</c:v>
                </c:pt>
                <c:pt idx="37988">
                  <c:v>7.6999999999999999E-2</c:v>
                </c:pt>
                <c:pt idx="37989">
                  <c:v>7.5999999999999998E-2</c:v>
                </c:pt>
                <c:pt idx="37990">
                  <c:v>7.4999999999999997E-2</c:v>
                </c:pt>
                <c:pt idx="37991">
                  <c:v>7.5999999999999998E-2</c:v>
                </c:pt>
                <c:pt idx="37992">
                  <c:v>7.4999999999999997E-2</c:v>
                </c:pt>
                <c:pt idx="37993">
                  <c:v>7.4999999999999997E-2</c:v>
                </c:pt>
                <c:pt idx="37994">
                  <c:v>7.5999999999999998E-2</c:v>
                </c:pt>
                <c:pt idx="37995">
                  <c:v>7.4999999999999997E-2</c:v>
                </c:pt>
                <c:pt idx="37996">
                  <c:v>7.4999999999999997E-2</c:v>
                </c:pt>
                <c:pt idx="37997">
                  <c:v>7.4999999999999997E-2</c:v>
                </c:pt>
                <c:pt idx="37998">
                  <c:v>7.4999999999999997E-2</c:v>
                </c:pt>
                <c:pt idx="37999">
                  <c:v>7.5999999999999998E-2</c:v>
                </c:pt>
                <c:pt idx="38000">
                  <c:v>7.4999999999999997E-2</c:v>
                </c:pt>
                <c:pt idx="38001">
                  <c:v>7.4999999999999997E-2</c:v>
                </c:pt>
                <c:pt idx="38002">
                  <c:v>7.4999999999999997E-2</c:v>
                </c:pt>
                <c:pt idx="38003">
                  <c:v>7.4999999999999997E-2</c:v>
                </c:pt>
                <c:pt idx="38004">
                  <c:v>7.3999999999999996E-2</c:v>
                </c:pt>
                <c:pt idx="38005">
                  <c:v>7.5999999999999998E-2</c:v>
                </c:pt>
                <c:pt idx="38006">
                  <c:v>7.4999999999999997E-2</c:v>
                </c:pt>
                <c:pt idx="38007">
                  <c:v>7.5999999999999998E-2</c:v>
                </c:pt>
                <c:pt idx="38008">
                  <c:v>7.4999999999999997E-2</c:v>
                </c:pt>
                <c:pt idx="38009">
                  <c:v>7.4999999999999997E-2</c:v>
                </c:pt>
                <c:pt idx="38010">
                  <c:v>7.4999999999999997E-2</c:v>
                </c:pt>
                <c:pt idx="38011">
                  <c:v>7.4999999999999997E-2</c:v>
                </c:pt>
                <c:pt idx="38012">
                  <c:v>7.3999999999999996E-2</c:v>
                </c:pt>
                <c:pt idx="38013">
                  <c:v>7.3999999999999996E-2</c:v>
                </c:pt>
                <c:pt idx="38014">
                  <c:v>7.3999999999999996E-2</c:v>
                </c:pt>
                <c:pt idx="38015">
                  <c:v>7.4999999999999997E-2</c:v>
                </c:pt>
                <c:pt idx="38016">
                  <c:v>7.3999999999999996E-2</c:v>
                </c:pt>
                <c:pt idx="38017">
                  <c:v>7.4999999999999997E-2</c:v>
                </c:pt>
                <c:pt idx="38018">
                  <c:v>7.4999999999999997E-2</c:v>
                </c:pt>
                <c:pt idx="38019">
                  <c:v>7.4999999999999997E-2</c:v>
                </c:pt>
                <c:pt idx="38020">
                  <c:v>7.3999999999999996E-2</c:v>
                </c:pt>
                <c:pt idx="38021">
                  <c:v>7.4999999999999997E-2</c:v>
                </c:pt>
                <c:pt idx="38022">
                  <c:v>7.4999999999999997E-2</c:v>
                </c:pt>
                <c:pt idx="38023">
                  <c:v>7.5999999999999998E-2</c:v>
                </c:pt>
                <c:pt idx="38024">
                  <c:v>7.4999999999999997E-2</c:v>
                </c:pt>
                <c:pt idx="38025">
                  <c:v>7.4999999999999997E-2</c:v>
                </c:pt>
                <c:pt idx="38026">
                  <c:v>7.5999999999999998E-2</c:v>
                </c:pt>
                <c:pt idx="38027">
                  <c:v>7.6999999999999999E-2</c:v>
                </c:pt>
                <c:pt idx="38028">
                  <c:v>7.6999999999999999E-2</c:v>
                </c:pt>
                <c:pt idx="38029">
                  <c:v>7.6999999999999999E-2</c:v>
                </c:pt>
                <c:pt idx="38030">
                  <c:v>7.6999999999999999E-2</c:v>
                </c:pt>
                <c:pt idx="38031">
                  <c:v>7.6999999999999999E-2</c:v>
                </c:pt>
                <c:pt idx="38032">
                  <c:v>7.5999999999999998E-2</c:v>
                </c:pt>
                <c:pt idx="38033">
                  <c:v>7.5999999999999998E-2</c:v>
                </c:pt>
                <c:pt idx="38034">
                  <c:v>7.5999999999999998E-2</c:v>
                </c:pt>
                <c:pt idx="38035">
                  <c:v>7.5999999999999998E-2</c:v>
                </c:pt>
                <c:pt idx="38036">
                  <c:v>7.5999999999999998E-2</c:v>
                </c:pt>
                <c:pt idx="38037">
                  <c:v>7.5999999999999998E-2</c:v>
                </c:pt>
                <c:pt idx="38038">
                  <c:v>7.5999999999999998E-2</c:v>
                </c:pt>
                <c:pt idx="38039">
                  <c:v>7.5999999999999998E-2</c:v>
                </c:pt>
                <c:pt idx="38040">
                  <c:v>7.5999999999999998E-2</c:v>
                </c:pt>
                <c:pt idx="38041">
                  <c:v>7.5999999999999998E-2</c:v>
                </c:pt>
                <c:pt idx="38042">
                  <c:v>7.6999999999999999E-2</c:v>
                </c:pt>
                <c:pt idx="38043">
                  <c:v>7.6999999999999999E-2</c:v>
                </c:pt>
                <c:pt idx="38044">
                  <c:v>7.5999999999999998E-2</c:v>
                </c:pt>
                <c:pt idx="38045">
                  <c:v>7.6999999999999999E-2</c:v>
                </c:pt>
                <c:pt idx="38046">
                  <c:v>7.4999999999999997E-2</c:v>
                </c:pt>
                <c:pt idx="38047">
                  <c:v>7.4999999999999997E-2</c:v>
                </c:pt>
                <c:pt idx="38048">
                  <c:v>7.4999999999999997E-2</c:v>
                </c:pt>
                <c:pt idx="38049">
                  <c:v>7.5999999999999998E-2</c:v>
                </c:pt>
                <c:pt idx="38050">
                  <c:v>7.5999999999999998E-2</c:v>
                </c:pt>
                <c:pt idx="38051">
                  <c:v>7.5999999999999998E-2</c:v>
                </c:pt>
                <c:pt idx="38052">
                  <c:v>7.4999999999999997E-2</c:v>
                </c:pt>
                <c:pt idx="38053">
                  <c:v>7.4999999999999997E-2</c:v>
                </c:pt>
                <c:pt idx="38054">
                  <c:v>7.4999999999999997E-2</c:v>
                </c:pt>
                <c:pt idx="38055">
                  <c:v>7.4999999999999997E-2</c:v>
                </c:pt>
                <c:pt idx="38056">
                  <c:v>7.3999999999999996E-2</c:v>
                </c:pt>
                <c:pt idx="38057">
                  <c:v>7.5999999999999998E-2</c:v>
                </c:pt>
                <c:pt idx="38058">
                  <c:v>7.5999999999999998E-2</c:v>
                </c:pt>
                <c:pt idx="38059">
                  <c:v>7.4999999999999997E-2</c:v>
                </c:pt>
                <c:pt idx="38060">
                  <c:v>7.4999999999999997E-2</c:v>
                </c:pt>
                <c:pt idx="38061">
                  <c:v>7.3999999999999996E-2</c:v>
                </c:pt>
                <c:pt idx="38062">
                  <c:v>7.4999999999999997E-2</c:v>
                </c:pt>
                <c:pt idx="38063">
                  <c:v>7.4999999999999997E-2</c:v>
                </c:pt>
                <c:pt idx="38064">
                  <c:v>7.4999999999999997E-2</c:v>
                </c:pt>
                <c:pt idx="38065">
                  <c:v>7.5999999999999998E-2</c:v>
                </c:pt>
                <c:pt idx="38066">
                  <c:v>7.5999999999999998E-2</c:v>
                </c:pt>
                <c:pt idx="38067">
                  <c:v>7.5999999999999998E-2</c:v>
                </c:pt>
                <c:pt idx="38068">
                  <c:v>7.6999999999999999E-2</c:v>
                </c:pt>
                <c:pt idx="38069">
                  <c:v>7.5999999999999998E-2</c:v>
                </c:pt>
                <c:pt idx="38070">
                  <c:v>7.5999999999999998E-2</c:v>
                </c:pt>
                <c:pt idx="38071">
                  <c:v>7.6999999999999999E-2</c:v>
                </c:pt>
                <c:pt idx="38072">
                  <c:v>7.8E-2</c:v>
                </c:pt>
                <c:pt idx="38073">
                  <c:v>7.8E-2</c:v>
                </c:pt>
                <c:pt idx="38074">
                  <c:v>7.8E-2</c:v>
                </c:pt>
                <c:pt idx="38075">
                  <c:v>7.8E-2</c:v>
                </c:pt>
                <c:pt idx="38076">
                  <c:v>7.6999999999999999E-2</c:v>
                </c:pt>
                <c:pt idx="38077">
                  <c:v>7.8E-2</c:v>
                </c:pt>
                <c:pt idx="38078">
                  <c:v>7.8E-2</c:v>
                </c:pt>
                <c:pt idx="38079">
                  <c:v>7.8E-2</c:v>
                </c:pt>
                <c:pt idx="38080">
                  <c:v>7.8E-2</c:v>
                </c:pt>
                <c:pt idx="38081">
                  <c:v>7.9000000000000001E-2</c:v>
                </c:pt>
                <c:pt idx="38082">
                  <c:v>7.8E-2</c:v>
                </c:pt>
                <c:pt idx="38083">
                  <c:v>7.9000000000000001E-2</c:v>
                </c:pt>
                <c:pt idx="38084">
                  <c:v>7.8E-2</c:v>
                </c:pt>
                <c:pt idx="38085">
                  <c:v>7.8E-2</c:v>
                </c:pt>
                <c:pt idx="38086">
                  <c:v>7.8E-2</c:v>
                </c:pt>
                <c:pt idx="38087">
                  <c:v>7.9000000000000001E-2</c:v>
                </c:pt>
                <c:pt idx="38088">
                  <c:v>7.9000000000000001E-2</c:v>
                </c:pt>
                <c:pt idx="38089">
                  <c:v>7.9000000000000001E-2</c:v>
                </c:pt>
                <c:pt idx="38090">
                  <c:v>7.8E-2</c:v>
                </c:pt>
                <c:pt idx="38091">
                  <c:v>7.8E-2</c:v>
                </c:pt>
                <c:pt idx="38092">
                  <c:v>7.8E-2</c:v>
                </c:pt>
                <c:pt idx="38093">
                  <c:v>7.8E-2</c:v>
                </c:pt>
                <c:pt idx="38094">
                  <c:v>7.8E-2</c:v>
                </c:pt>
                <c:pt idx="38095">
                  <c:v>7.8E-2</c:v>
                </c:pt>
                <c:pt idx="38096">
                  <c:v>7.8E-2</c:v>
                </c:pt>
                <c:pt idx="38097">
                  <c:v>7.9000000000000001E-2</c:v>
                </c:pt>
                <c:pt idx="38098">
                  <c:v>7.8E-2</c:v>
                </c:pt>
                <c:pt idx="38099">
                  <c:v>7.8E-2</c:v>
                </c:pt>
                <c:pt idx="38100">
                  <c:v>7.8E-2</c:v>
                </c:pt>
                <c:pt idx="38101">
                  <c:v>7.9000000000000001E-2</c:v>
                </c:pt>
                <c:pt idx="38102">
                  <c:v>7.8E-2</c:v>
                </c:pt>
                <c:pt idx="38103">
                  <c:v>7.6999999999999999E-2</c:v>
                </c:pt>
                <c:pt idx="38104">
                  <c:v>7.6999999999999999E-2</c:v>
                </c:pt>
                <c:pt idx="38105">
                  <c:v>7.6999999999999999E-2</c:v>
                </c:pt>
                <c:pt idx="38106">
                  <c:v>7.8E-2</c:v>
                </c:pt>
                <c:pt idx="38107">
                  <c:v>7.6999999999999999E-2</c:v>
                </c:pt>
                <c:pt idx="38108">
                  <c:v>7.8E-2</c:v>
                </c:pt>
                <c:pt idx="38109">
                  <c:v>7.6999999999999999E-2</c:v>
                </c:pt>
                <c:pt idx="38110">
                  <c:v>7.6999999999999999E-2</c:v>
                </c:pt>
                <c:pt idx="38111">
                  <c:v>7.6999999999999999E-2</c:v>
                </c:pt>
                <c:pt idx="38112">
                  <c:v>7.6999999999999999E-2</c:v>
                </c:pt>
                <c:pt idx="38113">
                  <c:v>7.6999999999999999E-2</c:v>
                </c:pt>
                <c:pt idx="38114">
                  <c:v>7.5999999999999998E-2</c:v>
                </c:pt>
                <c:pt idx="38115">
                  <c:v>7.6999999999999999E-2</c:v>
                </c:pt>
                <c:pt idx="38116">
                  <c:v>7.5999999999999998E-2</c:v>
                </c:pt>
                <c:pt idx="38117">
                  <c:v>7.5999999999999998E-2</c:v>
                </c:pt>
                <c:pt idx="38118">
                  <c:v>7.5999999999999998E-2</c:v>
                </c:pt>
                <c:pt idx="38119">
                  <c:v>7.5999999999999998E-2</c:v>
                </c:pt>
                <c:pt idx="38120">
                  <c:v>7.6999999999999999E-2</c:v>
                </c:pt>
                <c:pt idx="38121">
                  <c:v>7.6999999999999999E-2</c:v>
                </c:pt>
                <c:pt idx="38122">
                  <c:v>7.6999999999999999E-2</c:v>
                </c:pt>
                <c:pt idx="38123">
                  <c:v>7.5999999999999998E-2</c:v>
                </c:pt>
                <c:pt idx="38124">
                  <c:v>7.5999999999999998E-2</c:v>
                </c:pt>
                <c:pt idx="38125">
                  <c:v>7.6999999999999999E-2</c:v>
                </c:pt>
                <c:pt idx="38126">
                  <c:v>7.5999999999999998E-2</c:v>
                </c:pt>
                <c:pt idx="38127">
                  <c:v>7.6999999999999999E-2</c:v>
                </c:pt>
                <c:pt idx="38128">
                  <c:v>7.6999999999999999E-2</c:v>
                </c:pt>
                <c:pt idx="38129">
                  <c:v>7.5999999999999998E-2</c:v>
                </c:pt>
                <c:pt idx="38130">
                  <c:v>7.5999999999999998E-2</c:v>
                </c:pt>
                <c:pt idx="38131">
                  <c:v>7.5999999999999998E-2</c:v>
                </c:pt>
                <c:pt idx="38132">
                  <c:v>7.6999999999999999E-2</c:v>
                </c:pt>
                <c:pt idx="38133">
                  <c:v>7.5999999999999998E-2</c:v>
                </c:pt>
                <c:pt idx="38134">
                  <c:v>7.4999999999999997E-2</c:v>
                </c:pt>
                <c:pt idx="38135">
                  <c:v>7.5999999999999998E-2</c:v>
                </c:pt>
                <c:pt idx="38136">
                  <c:v>7.5999999999999998E-2</c:v>
                </c:pt>
                <c:pt idx="38137">
                  <c:v>7.6999999999999999E-2</c:v>
                </c:pt>
                <c:pt idx="38138">
                  <c:v>7.5999999999999998E-2</c:v>
                </c:pt>
                <c:pt idx="38139">
                  <c:v>7.4999999999999997E-2</c:v>
                </c:pt>
                <c:pt idx="38140">
                  <c:v>7.5999999999999998E-2</c:v>
                </c:pt>
                <c:pt idx="38141">
                  <c:v>7.5999999999999998E-2</c:v>
                </c:pt>
                <c:pt idx="38142">
                  <c:v>7.5999999999999998E-2</c:v>
                </c:pt>
                <c:pt idx="38143">
                  <c:v>7.5999999999999998E-2</c:v>
                </c:pt>
                <c:pt idx="38144">
                  <c:v>7.5999999999999998E-2</c:v>
                </c:pt>
                <c:pt idx="38145">
                  <c:v>7.5999999999999998E-2</c:v>
                </c:pt>
                <c:pt idx="38146">
                  <c:v>7.4999999999999997E-2</c:v>
                </c:pt>
                <c:pt idx="38147">
                  <c:v>7.4999999999999997E-2</c:v>
                </c:pt>
                <c:pt idx="38148">
                  <c:v>7.5999999999999998E-2</c:v>
                </c:pt>
                <c:pt idx="38149">
                  <c:v>7.5999999999999998E-2</c:v>
                </c:pt>
                <c:pt idx="38150">
                  <c:v>7.5999999999999998E-2</c:v>
                </c:pt>
                <c:pt idx="38151">
                  <c:v>7.6999999999999999E-2</c:v>
                </c:pt>
                <c:pt idx="38152">
                  <c:v>7.6999999999999999E-2</c:v>
                </c:pt>
                <c:pt idx="38153">
                  <c:v>7.5999999999999998E-2</c:v>
                </c:pt>
                <c:pt idx="38154">
                  <c:v>7.6999999999999999E-2</c:v>
                </c:pt>
                <c:pt idx="38155">
                  <c:v>7.8E-2</c:v>
                </c:pt>
                <c:pt idx="38156">
                  <c:v>7.8E-2</c:v>
                </c:pt>
                <c:pt idx="38157">
                  <c:v>7.8E-2</c:v>
                </c:pt>
                <c:pt idx="38158">
                  <c:v>7.8E-2</c:v>
                </c:pt>
                <c:pt idx="38159">
                  <c:v>7.9000000000000001E-2</c:v>
                </c:pt>
                <c:pt idx="38160">
                  <c:v>7.9000000000000001E-2</c:v>
                </c:pt>
                <c:pt idx="38161">
                  <c:v>7.8E-2</c:v>
                </c:pt>
                <c:pt idx="38162">
                  <c:v>7.8E-2</c:v>
                </c:pt>
                <c:pt idx="38163">
                  <c:v>7.8E-2</c:v>
                </c:pt>
                <c:pt idx="38164">
                  <c:v>7.8E-2</c:v>
                </c:pt>
                <c:pt idx="38165">
                  <c:v>7.9000000000000001E-2</c:v>
                </c:pt>
                <c:pt idx="38166">
                  <c:v>7.8E-2</c:v>
                </c:pt>
                <c:pt idx="38167">
                  <c:v>7.8E-2</c:v>
                </c:pt>
                <c:pt idx="38168">
                  <c:v>7.8E-2</c:v>
                </c:pt>
                <c:pt idx="38169">
                  <c:v>7.6999999999999999E-2</c:v>
                </c:pt>
                <c:pt idx="38170">
                  <c:v>7.8E-2</c:v>
                </c:pt>
                <c:pt idx="38171">
                  <c:v>7.6999999999999999E-2</c:v>
                </c:pt>
                <c:pt idx="38172">
                  <c:v>7.8E-2</c:v>
                </c:pt>
                <c:pt idx="38173">
                  <c:v>7.8E-2</c:v>
                </c:pt>
                <c:pt idx="38174">
                  <c:v>7.6999999999999999E-2</c:v>
                </c:pt>
                <c:pt idx="38175">
                  <c:v>7.6999999999999999E-2</c:v>
                </c:pt>
                <c:pt idx="38176">
                  <c:v>7.6999999999999999E-2</c:v>
                </c:pt>
                <c:pt idx="38177">
                  <c:v>7.6999999999999999E-2</c:v>
                </c:pt>
                <c:pt idx="38178">
                  <c:v>7.6999999999999999E-2</c:v>
                </c:pt>
                <c:pt idx="38179">
                  <c:v>7.6999999999999999E-2</c:v>
                </c:pt>
                <c:pt idx="38180">
                  <c:v>7.5999999999999998E-2</c:v>
                </c:pt>
                <c:pt idx="38181">
                  <c:v>7.6999999999999999E-2</c:v>
                </c:pt>
                <c:pt idx="38182">
                  <c:v>7.6999999999999999E-2</c:v>
                </c:pt>
                <c:pt idx="38183">
                  <c:v>7.6999999999999999E-2</c:v>
                </c:pt>
                <c:pt idx="38184">
                  <c:v>7.6999999999999999E-2</c:v>
                </c:pt>
                <c:pt idx="38185">
                  <c:v>7.6999999999999999E-2</c:v>
                </c:pt>
                <c:pt idx="38186">
                  <c:v>7.5999999999999998E-2</c:v>
                </c:pt>
                <c:pt idx="38187">
                  <c:v>7.6999999999999999E-2</c:v>
                </c:pt>
                <c:pt idx="38188">
                  <c:v>7.5999999999999998E-2</c:v>
                </c:pt>
                <c:pt idx="38189">
                  <c:v>7.6999999999999999E-2</c:v>
                </c:pt>
                <c:pt idx="38190">
                  <c:v>7.5999999999999998E-2</c:v>
                </c:pt>
                <c:pt idx="38191">
                  <c:v>7.5999999999999998E-2</c:v>
                </c:pt>
                <c:pt idx="38192">
                  <c:v>7.5999999999999998E-2</c:v>
                </c:pt>
                <c:pt idx="38193">
                  <c:v>7.5999999999999998E-2</c:v>
                </c:pt>
                <c:pt idx="38194">
                  <c:v>7.6999999999999999E-2</c:v>
                </c:pt>
                <c:pt idx="38195">
                  <c:v>7.5999999999999998E-2</c:v>
                </c:pt>
                <c:pt idx="38196">
                  <c:v>7.4999999999999997E-2</c:v>
                </c:pt>
                <c:pt idx="38197">
                  <c:v>7.5999999999999998E-2</c:v>
                </c:pt>
                <c:pt idx="38198">
                  <c:v>7.5999999999999998E-2</c:v>
                </c:pt>
                <c:pt idx="38199">
                  <c:v>7.4999999999999997E-2</c:v>
                </c:pt>
                <c:pt idx="38200">
                  <c:v>7.6999999999999999E-2</c:v>
                </c:pt>
                <c:pt idx="38201">
                  <c:v>7.5999999999999998E-2</c:v>
                </c:pt>
                <c:pt idx="38202">
                  <c:v>7.6999999999999999E-2</c:v>
                </c:pt>
                <c:pt idx="38203">
                  <c:v>7.5999999999999998E-2</c:v>
                </c:pt>
                <c:pt idx="38204">
                  <c:v>7.4999999999999997E-2</c:v>
                </c:pt>
                <c:pt idx="38205">
                  <c:v>7.4999999999999997E-2</c:v>
                </c:pt>
                <c:pt idx="38206">
                  <c:v>7.6999999999999999E-2</c:v>
                </c:pt>
                <c:pt idx="38207">
                  <c:v>7.6999999999999999E-2</c:v>
                </c:pt>
                <c:pt idx="38208">
                  <c:v>7.6999999999999999E-2</c:v>
                </c:pt>
                <c:pt idx="38209">
                  <c:v>7.6999999999999999E-2</c:v>
                </c:pt>
                <c:pt idx="38210">
                  <c:v>7.6999999999999999E-2</c:v>
                </c:pt>
                <c:pt idx="38211">
                  <c:v>7.9000000000000001E-2</c:v>
                </c:pt>
                <c:pt idx="38212">
                  <c:v>7.8E-2</c:v>
                </c:pt>
                <c:pt idx="38213">
                  <c:v>7.8E-2</c:v>
                </c:pt>
                <c:pt idx="38214">
                  <c:v>7.8E-2</c:v>
                </c:pt>
                <c:pt idx="38215">
                  <c:v>7.8E-2</c:v>
                </c:pt>
                <c:pt idx="38216">
                  <c:v>7.8E-2</c:v>
                </c:pt>
                <c:pt idx="38217">
                  <c:v>7.9000000000000001E-2</c:v>
                </c:pt>
                <c:pt idx="38218">
                  <c:v>7.8E-2</c:v>
                </c:pt>
                <c:pt idx="38219">
                  <c:v>8.1000000000000003E-2</c:v>
                </c:pt>
                <c:pt idx="38220">
                  <c:v>8.1000000000000003E-2</c:v>
                </c:pt>
                <c:pt idx="38221">
                  <c:v>7.8E-2</c:v>
                </c:pt>
                <c:pt idx="38222">
                  <c:v>7.9000000000000001E-2</c:v>
                </c:pt>
                <c:pt idx="38223">
                  <c:v>7.9000000000000001E-2</c:v>
                </c:pt>
                <c:pt idx="38224">
                  <c:v>7.9000000000000001E-2</c:v>
                </c:pt>
                <c:pt idx="38225">
                  <c:v>7.9000000000000001E-2</c:v>
                </c:pt>
                <c:pt idx="38226">
                  <c:v>7.9000000000000001E-2</c:v>
                </c:pt>
                <c:pt idx="38227">
                  <c:v>8.1000000000000003E-2</c:v>
                </c:pt>
                <c:pt idx="38228">
                  <c:v>7.9000000000000001E-2</c:v>
                </c:pt>
                <c:pt idx="38229">
                  <c:v>7.9000000000000001E-2</c:v>
                </c:pt>
                <c:pt idx="38230">
                  <c:v>7.9000000000000001E-2</c:v>
                </c:pt>
                <c:pt idx="38231">
                  <c:v>7.9000000000000001E-2</c:v>
                </c:pt>
                <c:pt idx="38232">
                  <c:v>7.9000000000000001E-2</c:v>
                </c:pt>
                <c:pt idx="38233">
                  <c:v>7.9000000000000001E-2</c:v>
                </c:pt>
                <c:pt idx="38234">
                  <c:v>8.1000000000000003E-2</c:v>
                </c:pt>
                <c:pt idx="38235">
                  <c:v>8.1000000000000003E-2</c:v>
                </c:pt>
                <c:pt idx="38236">
                  <c:v>7.9000000000000001E-2</c:v>
                </c:pt>
                <c:pt idx="38237">
                  <c:v>7.9000000000000001E-2</c:v>
                </c:pt>
                <c:pt idx="38238">
                  <c:v>7.9000000000000001E-2</c:v>
                </c:pt>
                <c:pt idx="38239">
                  <c:v>8.1000000000000003E-2</c:v>
                </c:pt>
                <c:pt idx="38240">
                  <c:v>8.1000000000000003E-2</c:v>
                </c:pt>
                <c:pt idx="38241">
                  <c:v>7.9000000000000001E-2</c:v>
                </c:pt>
                <c:pt idx="38242">
                  <c:v>7.9000000000000001E-2</c:v>
                </c:pt>
                <c:pt idx="38243">
                  <c:v>7.9000000000000001E-2</c:v>
                </c:pt>
                <c:pt idx="38244">
                  <c:v>7.9000000000000001E-2</c:v>
                </c:pt>
                <c:pt idx="38245">
                  <c:v>7.9000000000000001E-2</c:v>
                </c:pt>
                <c:pt idx="38246">
                  <c:v>7.9000000000000001E-2</c:v>
                </c:pt>
                <c:pt idx="38247">
                  <c:v>7.9000000000000001E-2</c:v>
                </c:pt>
                <c:pt idx="38248">
                  <c:v>8.1000000000000003E-2</c:v>
                </c:pt>
                <c:pt idx="38249">
                  <c:v>8.1000000000000003E-2</c:v>
                </c:pt>
                <c:pt idx="38250">
                  <c:v>8.1000000000000003E-2</c:v>
                </c:pt>
                <c:pt idx="38251">
                  <c:v>7.9000000000000001E-2</c:v>
                </c:pt>
                <c:pt idx="38252">
                  <c:v>7.9000000000000001E-2</c:v>
                </c:pt>
                <c:pt idx="38253">
                  <c:v>7.9000000000000001E-2</c:v>
                </c:pt>
                <c:pt idx="38254">
                  <c:v>7.8E-2</c:v>
                </c:pt>
                <c:pt idx="38255">
                  <c:v>7.9000000000000001E-2</c:v>
                </c:pt>
                <c:pt idx="38256">
                  <c:v>7.9000000000000001E-2</c:v>
                </c:pt>
                <c:pt idx="38257">
                  <c:v>7.9000000000000001E-2</c:v>
                </c:pt>
                <c:pt idx="38258">
                  <c:v>7.8E-2</c:v>
                </c:pt>
                <c:pt idx="38259">
                  <c:v>7.9000000000000001E-2</c:v>
                </c:pt>
                <c:pt idx="38260">
                  <c:v>7.9000000000000001E-2</c:v>
                </c:pt>
                <c:pt idx="38261">
                  <c:v>7.8E-2</c:v>
                </c:pt>
                <c:pt idx="38262">
                  <c:v>7.8E-2</c:v>
                </c:pt>
                <c:pt idx="38263">
                  <c:v>7.8E-2</c:v>
                </c:pt>
                <c:pt idx="38264">
                  <c:v>7.8E-2</c:v>
                </c:pt>
                <c:pt idx="38265">
                  <c:v>7.8E-2</c:v>
                </c:pt>
                <c:pt idx="38266">
                  <c:v>7.8E-2</c:v>
                </c:pt>
                <c:pt idx="38267">
                  <c:v>7.8E-2</c:v>
                </c:pt>
                <c:pt idx="38268">
                  <c:v>7.8E-2</c:v>
                </c:pt>
                <c:pt idx="38269">
                  <c:v>7.8E-2</c:v>
                </c:pt>
                <c:pt idx="38270">
                  <c:v>7.8E-2</c:v>
                </c:pt>
                <c:pt idx="38271">
                  <c:v>7.8E-2</c:v>
                </c:pt>
                <c:pt idx="38272">
                  <c:v>7.8E-2</c:v>
                </c:pt>
                <c:pt idx="38273">
                  <c:v>7.8E-2</c:v>
                </c:pt>
                <c:pt idx="38274">
                  <c:v>7.8E-2</c:v>
                </c:pt>
                <c:pt idx="38275">
                  <c:v>7.6999999999999999E-2</c:v>
                </c:pt>
                <c:pt idx="38276">
                  <c:v>7.6999999999999999E-2</c:v>
                </c:pt>
                <c:pt idx="38277">
                  <c:v>7.8E-2</c:v>
                </c:pt>
                <c:pt idx="38278">
                  <c:v>7.6999999999999999E-2</c:v>
                </c:pt>
                <c:pt idx="38279">
                  <c:v>7.8E-2</c:v>
                </c:pt>
                <c:pt idx="38280">
                  <c:v>7.8E-2</c:v>
                </c:pt>
                <c:pt idx="38281">
                  <c:v>7.8E-2</c:v>
                </c:pt>
                <c:pt idx="38282">
                  <c:v>7.8E-2</c:v>
                </c:pt>
                <c:pt idx="38283">
                  <c:v>7.8E-2</c:v>
                </c:pt>
                <c:pt idx="38284">
                  <c:v>7.6999999999999999E-2</c:v>
                </c:pt>
                <c:pt idx="38285">
                  <c:v>7.8E-2</c:v>
                </c:pt>
                <c:pt idx="38286">
                  <c:v>7.6999999999999999E-2</c:v>
                </c:pt>
                <c:pt idx="38287">
                  <c:v>7.6999999999999999E-2</c:v>
                </c:pt>
                <c:pt idx="38288">
                  <c:v>7.8E-2</c:v>
                </c:pt>
                <c:pt idx="38289">
                  <c:v>7.6999999999999999E-2</c:v>
                </c:pt>
                <c:pt idx="38290">
                  <c:v>7.8E-2</c:v>
                </c:pt>
                <c:pt idx="38291">
                  <c:v>7.8E-2</c:v>
                </c:pt>
                <c:pt idx="38292">
                  <c:v>7.6999999999999999E-2</c:v>
                </c:pt>
                <c:pt idx="38293">
                  <c:v>7.8E-2</c:v>
                </c:pt>
                <c:pt idx="38294">
                  <c:v>7.8E-2</c:v>
                </c:pt>
                <c:pt idx="38295">
                  <c:v>7.8E-2</c:v>
                </c:pt>
                <c:pt idx="38296">
                  <c:v>7.8E-2</c:v>
                </c:pt>
                <c:pt idx="38297">
                  <c:v>7.6999999999999999E-2</c:v>
                </c:pt>
                <c:pt idx="38298">
                  <c:v>7.8E-2</c:v>
                </c:pt>
                <c:pt idx="38299">
                  <c:v>7.8E-2</c:v>
                </c:pt>
                <c:pt idx="38300">
                  <c:v>7.8E-2</c:v>
                </c:pt>
                <c:pt idx="38301">
                  <c:v>7.8E-2</c:v>
                </c:pt>
                <c:pt idx="38302">
                  <c:v>7.8E-2</c:v>
                </c:pt>
                <c:pt idx="38303">
                  <c:v>7.6999999999999999E-2</c:v>
                </c:pt>
                <c:pt idx="38304">
                  <c:v>7.8E-2</c:v>
                </c:pt>
                <c:pt idx="38305">
                  <c:v>7.8E-2</c:v>
                </c:pt>
                <c:pt idx="38306">
                  <c:v>7.9000000000000001E-2</c:v>
                </c:pt>
                <c:pt idx="38307">
                  <c:v>7.8E-2</c:v>
                </c:pt>
                <c:pt idx="38308">
                  <c:v>7.8E-2</c:v>
                </c:pt>
                <c:pt idx="38309">
                  <c:v>7.8E-2</c:v>
                </c:pt>
                <c:pt idx="38310">
                  <c:v>7.6999999999999999E-2</c:v>
                </c:pt>
                <c:pt idx="38311">
                  <c:v>7.6999999999999999E-2</c:v>
                </c:pt>
                <c:pt idx="38312">
                  <c:v>7.6999999999999999E-2</c:v>
                </c:pt>
                <c:pt idx="38313">
                  <c:v>7.8E-2</c:v>
                </c:pt>
                <c:pt idx="38314">
                  <c:v>7.5999999999999998E-2</c:v>
                </c:pt>
                <c:pt idx="38315">
                  <c:v>7.6999999999999999E-2</c:v>
                </c:pt>
                <c:pt idx="38316">
                  <c:v>7.6999999999999999E-2</c:v>
                </c:pt>
                <c:pt idx="38317">
                  <c:v>7.5999999999999998E-2</c:v>
                </c:pt>
                <c:pt idx="38318">
                  <c:v>7.5999999999999998E-2</c:v>
                </c:pt>
                <c:pt idx="38319">
                  <c:v>7.5999999999999998E-2</c:v>
                </c:pt>
                <c:pt idx="38320">
                  <c:v>7.5999999999999998E-2</c:v>
                </c:pt>
                <c:pt idx="38321">
                  <c:v>7.5999999999999998E-2</c:v>
                </c:pt>
                <c:pt idx="38322">
                  <c:v>7.6999999999999999E-2</c:v>
                </c:pt>
                <c:pt idx="38323">
                  <c:v>7.6999999999999999E-2</c:v>
                </c:pt>
                <c:pt idx="38324">
                  <c:v>7.5999999999999998E-2</c:v>
                </c:pt>
                <c:pt idx="38325">
                  <c:v>7.5999999999999998E-2</c:v>
                </c:pt>
                <c:pt idx="38326">
                  <c:v>7.6999999999999999E-2</c:v>
                </c:pt>
                <c:pt idx="38327">
                  <c:v>7.6999999999999999E-2</c:v>
                </c:pt>
                <c:pt idx="38328">
                  <c:v>7.6999999999999999E-2</c:v>
                </c:pt>
                <c:pt idx="38329">
                  <c:v>7.5999999999999998E-2</c:v>
                </c:pt>
                <c:pt idx="38330">
                  <c:v>7.5999999999999998E-2</c:v>
                </c:pt>
                <c:pt idx="38331">
                  <c:v>7.5999999999999998E-2</c:v>
                </c:pt>
                <c:pt idx="38332">
                  <c:v>7.5999999999999998E-2</c:v>
                </c:pt>
                <c:pt idx="38333">
                  <c:v>7.5999999999999998E-2</c:v>
                </c:pt>
                <c:pt idx="38334">
                  <c:v>7.6999999999999999E-2</c:v>
                </c:pt>
                <c:pt idx="38335">
                  <c:v>7.5999999999999998E-2</c:v>
                </c:pt>
                <c:pt idx="38336">
                  <c:v>7.5999999999999998E-2</c:v>
                </c:pt>
                <c:pt idx="38337">
                  <c:v>7.6999999999999999E-2</c:v>
                </c:pt>
                <c:pt idx="38338">
                  <c:v>7.8E-2</c:v>
                </c:pt>
                <c:pt idx="38339">
                  <c:v>7.9000000000000001E-2</c:v>
                </c:pt>
                <c:pt idx="38340">
                  <c:v>7.8E-2</c:v>
                </c:pt>
                <c:pt idx="38341">
                  <c:v>7.8E-2</c:v>
                </c:pt>
                <c:pt idx="38342">
                  <c:v>7.8E-2</c:v>
                </c:pt>
                <c:pt idx="38343">
                  <c:v>7.8E-2</c:v>
                </c:pt>
                <c:pt idx="38344">
                  <c:v>7.8E-2</c:v>
                </c:pt>
                <c:pt idx="38345">
                  <c:v>7.9000000000000001E-2</c:v>
                </c:pt>
                <c:pt idx="38346">
                  <c:v>7.9000000000000001E-2</c:v>
                </c:pt>
                <c:pt idx="38347">
                  <c:v>7.9000000000000001E-2</c:v>
                </c:pt>
                <c:pt idx="38348">
                  <c:v>7.9000000000000001E-2</c:v>
                </c:pt>
                <c:pt idx="38349">
                  <c:v>7.9000000000000001E-2</c:v>
                </c:pt>
                <c:pt idx="38350">
                  <c:v>7.9000000000000001E-2</c:v>
                </c:pt>
                <c:pt idx="38351">
                  <c:v>8.1000000000000003E-2</c:v>
                </c:pt>
                <c:pt idx="38352">
                  <c:v>7.9000000000000001E-2</c:v>
                </c:pt>
                <c:pt idx="38353">
                  <c:v>7.9000000000000001E-2</c:v>
                </c:pt>
                <c:pt idx="38354">
                  <c:v>8.1000000000000003E-2</c:v>
                </c:pt>
                <c:pt idx="38355">
                  <c:v>8.1000000000000003E-2</c:v>
                </c:pt>
                <c:pt idx="38356">
                  <c:v>8.1000000000000003E-2</c:v>
                </c:pt>
                <c:pt idx="38357">
                  <c:v>8.1000000000000003E-2</c:v>
                </c:pt>
                <c:pt idx="38358">
                  <c:v>8.1000000000000003E-2</c:v>
                </c:pt>
                <c:pt idx="38359">
                  <c:v>7.9000000000000001E-2</c:v>
                </c:pt>
                <c:pt idx="38360">
                  <c:v>8.1000000000000003E-2</c:v>
                </c:pt>
                <c:pt idx="38361">
                  <c:v>7.9000000000000001E-2</c:v>
                </c:pt>
                <c:pt idx="38362">
                  <c:v>7.9000000000000001E-2</c:v>
                </c:pt>
                <c:pt idx="38363">
                  <c:v>7.9000000000000001E-2</c:v>
                </c:pt>
                <c:pt idx="38364">
                  <c:v>7.9000000000000001E-2</c:v>
                </c:pt>
                <c:pt idx="38365">
                  <c:v>8.1000000000000003E-2</c:v>
                </c:pt>
                <c:pt idx="38366">
                  <c:v>7.9000000000000001E-2</c:v>
                </c:pt>
                <c:pt idx="38367">
                  <c:v>7.9000000000000001E-2</c:v>
                </c:pt>
                <c:pt idx="38368">
                  <c:v>8.1000000000000003E-2</c:v>
                </c:pt>
                <c:pt idx="38369">
                  <c:v>7.9000000000000001E-2</c:v>
                </c:pt>
                <c:pt idx="38370">
                  <c:v>7.9000000000000001E-2</c:v>
                </c:pt>
                <c:pt idx="38371">
                  <c:v>8.1000000000000003E-2</c:v>
                </c:pt>
                <c:pt idx="38372">
                  <c:v>8.1000000000000003E-2</c:v>
                </c:pt>
                <c:pt idx="38373">
                  <c:v>8.1000000000000003E-2</c:v>
                </c:pt>
                <c:pt idx="38374">
                  <c:v>7.9000000000000001E-2</c:v>
                </c:pt>
                <c:pt idx="38375">
                  <c:v>7.9000000000000001E-2</c:v>
                </c:pt>
                <c:pt idx="38376">
                  <c:v>8.1000000000000003E-2</c:v>
                </c:pt>
                <c:pt idx="38377">
                  <c:v>7.9000000000000001E-2</c:v>
                </c:pt>
                <c:pt idx="38378">
                  <c:v>7.9000000000000001E-2</c:v>
                </c:pt>
                <c:pt idx="38379">
                  <c:v>7.9000000000000001E-2</c:v>
                </c:pt>
                <c:pt idx="38380">
                  <c:v>7.9000000000000001E-2</c:v>
                </c:pt>
                <c:pt idx="38381">
                  <c:v>7.9000000000000001E-2</c:v>
                </c:pt>
                <c:pt idx="38382">
                  <c:v>7.9000000000000001E-2</c:v>
                </c:pt>
                <c:pt idx="38383">
                  <c:v>8.1000000000000003E-2</c:v>
                </c:pt>
                <c:pt idx="38384">
                  <c:v>7.9000000000000001E-2</c:v>
                </c:pt>
                <c:pt idx="38385">
                  <c:v>8.1000000000000003E-2</c:v>
                </c:pt>
                <c:pt idx="38386">
                  <c:v>7.9000000000000001E-2</c:v>
                </c:pt>
                <c:pt idx="38387">
                  <c:v>8.1000000000000003E-2</c:v>
                </c:pt>
                <c:pt idx="38388">
                  <c:v>7.9000000000000001E-2</c:v>
                </c:pt>
                <c:pt idx="38389">
                  <c:v>7.9000000000000001E-2</c:v>
                </c:pt>
                <c:pt idx="38390">
                  <c:v>8.1000000000000003E-2</c:v>
                </c:pt>
                <c:pt idx="38391">
                  <c:v>7.9000000000000001E-2</c:v>
                </c:pt>
                <c:pt idx="38392">
                  <c:v>7.9000000000000001E-2</c:v>
                </c:pt>
                <c:pt idx="38393">
                  <c:v>7.9000000000000001E-2</c:v>
                </c:pt>
                <c:pt idx="38394">
                  <c:v>7.9000000000000001E-2</c:v>
                </c:pt>
                <c:pt idx="38395">
                  <c:v>8.1000000000000003E-2</c:v>
                </c:pt>
                <c:pt idx="38396">
                  <c:v>7.9000000000000001E-2</c:v>
                </c:pt>
                <c:pt idx="38397">
                  <c:v>7.9000000000000001E-2</c:v>
                </c:pt>
                <c:pt idx="38398">
                  <c:v>7.9000000000000001E-2</c:v>
                </c:pt>
                <c:pt idx="38399">
                  <c:v>7.8E-2</c:v>
                </c:pt>
                <c:pt idx="38400">
                  <c:v>7.8E-2</c:v>
                </c:pt>
                <c:pt idx="38401">
                  <c:v>7.8E-2</c:v>
                </c:pt>
                <c:pt idx="38402">
                  <c:v>7.8E-2</c:v>
                </c:pt>
                <c:pt idx="38403">
                  <c:v>7.8E-2</c:v>
                </c:pt>
                <c:pt idx="38404">
                  <c:v>7.8E-2</c:v>
                </c:pt>
                <c:pt idx="38405">
                  <c:v>7.8E-2</c:v>
                </c:pt>
                <c:pt idx="38406">
                  <c:v>7.8E-2</c:v>
                </c:pt>
                <c:pt idx="38407">
                  <c:v>7.8E-2</c:v>
                </c:pt>
                <c:pt idx="38408">
                  <c:v>7.8E-2</c:v>
                </c:pt>
                <c:pt idx="38409">
                  <c:v>7.8E-2</c:v>
                </c:pt>
                <c:pt idx="38410">
                  <c:v>7.8E-2</c:v>
                </c:pt>
                <c:pt idx="38411">
                  <c:v>7.8E-2</c:v>
                </c:pt>
                <c:pt idx="38412">
                  <c:v>7.8E-2</c:v>
                </c:pt>
                <c:pt idx="38413">
                  <c:v>7.8E-2</c:v>
                </c:pt>
                <c:pt idx="38414">
                  <c:v>7.8E-2</c:v>
                </c:pt>
                <c:pt idx="38415">
                  <c:v>7.8E-2</c:v>
                </c:pt>
                <c:pt idx="38416">
                  <c:v>7.8E-2</c:v>
                </c:pt>
                <c:pt idx="38417">
                  <c:v>7.8E-2</c:v>
                </c:pt>
                <c:pt idx="38418">
                  <c:v>7.8E-2</c:v>
                </c:pt>
                <c:pt idx="38419">
                  <c:v>7.8E-2</c:v>
                </c:pt>
                <c:pt idx="38420">
                  <c:v>7.6999999999999999E-2</c:v>
                </c:pt>
                <c:pt idx="38421">
                  <c:v>7.6999999999999999E-2</c:v>
                </c:pt>
                <c:pt idx="38422">
                  <c:v>7.8E-2</c:v>
                </c:pt>
                <c:pt idx="38423">
                  <c:v>7.6999999999999999E-2</c:v>
                </c:pt>
                <c:pt idx="38424">
                  <c:v>7.6999999999999999E-2</c:v>
                </c:pt>
                <c:pt idx="38425">
                  <c:v>7.8E-2</c:v>
                </c:pt>
                <c:pt idx="38426">
                  <c:v>7.6999999999999999E-2</c:v>
                </c:pt>
                <c:pt idx="38427">
                  <c:v>7.6999999999999999E-2</c:v>
                </c:pt>
                <c:pt idx="38428">
                  <c:v>7.6999999999999999E-2</c:v>
                </c:pt>
                <c:pt idx="38429">
                  <c:v>7.6999999999999999E-2</c:v>
                </c:pt>
                <c:pt idx="38430">
                  <c:v>7.6999999999999999E-2</c:v>
                </c:pt>
                <c:pt idx="38431">
                  <c:v>7.8E-2</c:v>
                </c:pt>
                <c:pt idx="38432">
                  <c:v>7.6999999999999999E-2</c:v>
                </c:pt>
                <c:pt idx="38433">
                  <c:v>7.6999999999999999E-2</c:v>
                </c:pt>
                <c:pt idx="38434">
                  <c:v>7.5999999999999998E-2</c:v>
                </c:pt>
                <c:pt idx="38435">
                  <c:v>7.5999999999999998E-2</c:v>
                </c:pt>
                <c:pt idx="38436">
                  <c:v>7.5999999999999998E-2</c:v>
                </c:pt>
                <c:pt idx="38437">
                  <c:v>7.5999999999999998E-2</c:v>
                </c:pt>
                <c:pt idx="38438">
                  <c:v>7.6999999999999999E-2</c:v>
                </c:pt>
                <c:pt idx="38439">
                  <c:v>7.5999999999999998E-2</c:v>
                </c:pt>
                <c:pt idx="38440">
                  <c:v>7.8E-2</c:v>
                </c:pt>
                <c:pt idx="38441">
                  <c:v>7.8E-2</c:v>
                </c:pt>
                <c:pt idx="38442">
                  <c:v>7.8E-2</c:v>
                </c:pt>
                <c:pt idx="38443">
                  <c:v>7.6999999999999999E-2</c:v>
                </c:pt>
                <c:pt idx="38444">
                  <c:v>7.8E-2</c:v>
                </c:pt>
                <c:pt idx="38445">
                  <c:v>7.8E-2</c:v>
                </c:pt>
                <c:pt idx="38446">
                  <c:v>7.8E-2</c:v>
                </c:pt>
                <c:pt idx="38447">
                  <c:v>7.8E-2</c:v>
                </c:pt>
                <c:pt idx="38448">
                  <c:v>7.8E-2</c:v>
                </c:pt>
                <c:pt idx="38449">
                  <c:v>7.8E-2</c:v>
                </c:pt>
                <c:pt idx="38450">
                  <c:v>7.9000000000000001E-2</c:v>
                </c:pt>
                <c:pt idx="38451">
                  <c:v>7.8E-2</c:v>
                </c:pt>
                <c:pt idx="38452">
                  <c:v>7.8E-2</c:v>
                </c:pt>
                <c:pt idx="38453">
                  <c:v>7.8E-2</c:v>
                </c:pt>
                <c:pt idx="38454">
                  <c:v>7.9000000000000001E-2</c:v>
                </c:pt>
                <c:pt idx="38455">
                  <c:v>7.8E-2</c:v>
                </c:pt>
                <c:pt idx="38456">
                  <c:v>7.8E-2</c:v>
                </c:pt>
                <c:pt idx="38457">
                  <c:v>7.8E-2</c:v>
                </c:pt>
                <c:pt idx="38458">
                  <c:v>7.8E-2</c:v>
                </c:pt>
                <c:pt idx="38459">
                  <c:v>7.8E-2</c:v>
                </c:pt>
                <c:pt idx="38460">
                  <c:v>7.8E-2</c:v>
                </c:pt>
                <c:pt idx="38461">
                  <c:v>7.8E-2</c:v>
                </c:pt>
                <c:pt idx="38462">
                  <c:v>7.8E-2</c:v>
                </c:pt>
                <c:pt idx="38463">
                  <c:v>7.8E-2</c:v>
                </c:pt>
                <c:pt idx="38464">
                  <c:v>7.6999999999999999E-2</c:v>
                </c:pt>
                <c:pt idx="38465">
                  <c:v>7.6999999999999999E-2</c:v>
                </c:pt>
                <c:pt idx="38466">
                  <c:v>7.6999999999999999E-2</c:v>
                </c:pt>
                <c:pt idx="38467">
                  <c:v>7.9000000000000001E-2</c:v>
                </c:pt>
                <c:pt idx="38468">
                  <c:v>7.6999999999999999E-2</c:v>
                </c:pt>
                <c:pt idx="38469">
                  <c:v>7.6999999999999999E-2</c:v>
                </c:pt>
                <c:pt idx="38470">
                  <c:v>7.8E-2</c:v>
                </c:pt>
                <c:pt idx="38471">
                  <c:v>7.6999999999999999E-2</c:v>
                </c:pt>
                <c:pt idx="38472">
                  <c:v>7.6999999999999999E-2</c:v>
                </c:pt>
                <c:pt idx="38473">
                  <c:v>7.6999999999999999E-2</c:v>
                </c:pt>
                <c:pt idx="38474">
                  <c:v>7.6999999999999999E-2</c:v>
                </c:pt>
                <c:pt idx="38475">
                  <c:v>7.8E-2</c:v>
                </c:pt>
                <c:pt idx="38476">
                  <c:v>7.6999999999999999E-2</c:v>
                </c:pt>
                <c:pt idx="38477">
                  <c:v>7.6999999999999999E-2</c:v>
                </c:pt>
                <c:pt idx="38478">
                  <c:v>7.6999999999999999E-2</c:v>
                </c:pt>
                <c:pt idx="38479">
                  <c:v>7.6999999999999999E-2</c:v>
                </c:pt>
                <c:pt idx="38480">
                  <c:v>7.6999999999999999E-2</c:v>
                </c:pt>
                <c:pt idx="38481">
                  <c:v>7.6999999999999999E-2</c:v>
                </c:pt>
                <c:pt idx="38482">
                  <c:v>7.6999999999999999E-2</c:v>
                </c:pt>
                <c:pt idx="38483">
                  <c:v>7.6999999999999999E-2</c:v>
                </c:pt>
                <c:pt idx="38484">
                  <c:v>7.6999999999999999E-2</c:v>
                </c:pt>
                <c:pt idx="38485">
                  <c:v>7.5999999999999998E-2</c:v>
                </c:pt>
                <c:pt idx="38486">
                  <c:v>7.6999999999999999E-2</c:v>
                </c:pt>
                <c:pt idx="38487">
                  <c:v>7.5999999999999998E-2</c:v>
                </c:pt>
                <c:pt idx="38488">
                  <c:v>7.6999999999999999E-2</c:v>
                </c:pt>
                <c:pt idx="38489">
                  <c:v>7.5999999999999998E-2</c:v>
                </c:pt>
                <c:pt idx="38490">
                  <c:v>7.5999999999999998E-2</c:v>
                </c:pt>
                <c:pt idx="38491">
                  <c:v>7.5999999999999998E-2</c:v>
                </c:pt>
                <c:pt idx="38492">
                  <c:v>7.5999999999999998E-2</c:v>
                </c:pt>
                <c:pt idx="38493">
                  <c:v>7.5999999999999998E-2</c:v>
                </c:pt>
                <c:pt idx="38494">
                  <c:v>7.5999999999999998E-2</c:v>
                </c:pt>
                <c:pt idx="38495">
                  <c:v>7.5999999999999998E-2</c:v>
                </c:pt>
                <c:pt idx="38496">
                  <c:v>7.8E-2</c:v>
                </c:pt>
                <c:pt idx="38497">
                  <c:v>7.6999999999999999E-2</c:v>
                </c:pt>
                <c:pt idx="38498">
                  <c:v>7.4999999999999997E-2</c:v>
                </c:pt>
                <c:pt idx="38499">
                  <c:v>7.5999999999999998E-2</c:v>
                </c:pt>
                <c:pt idx="38500">
                  <c:v>7.5999999999999998E-2</c:v>
                </c:pt>
                <c:pt idx="38501">
                  <c:v>7.4999999999999997E-2</c:v>
                </c:pt>
                <c:pt idx="38502">
                  <c:v>7.4999999999999997E-2</c:v>
                </c:pt>
                <c:pt idx="38503">
                  <c:v>7.5999999999999998E-2</c:v>
                </c:pt>
                <c:pt idx="38504">
                  <c:v>7.4999999999999997E-2</c:v>
                </c:pt>
                <c:pt idx="38505">
                  <c:v>7.4999999999999997E-2</c:v>
                </c:pt>
                <c:pt idx="38506">
                  <c:v>7.4999999999999997E-2</c:v>
                </c:pt>
                <c:pt idx="38507">
                  <c:v>7.4999999999999997E-2</c:v>
                </c:pt>
                <c:pt idx="38508">
                  <c:v>7.5999999999999998E-2</c:v>
                </c:pt>
                <c:pt idx="38509">
                  <c:v>7.6999999999999999E-2</c:v>
                </c:pt>
                <c:pt idx="38510">
                  <c:v>7.5999999999999998E-2</c:v>
                </c:pt>
                <c:pt idx="38511">
                  <c:v>7.4999999999999997E-2</c:v>
                </c:pt>
                <c:pt idx="38512">
                  <c:v>7.4999999999999997E-2</c:v>
                </c:pt>
                <c:pt idx="38513">
                  <c:v>7.4999999999999997E-2</c:v>
                </c:pt>
                <c:pt idx="38514">
                  <c:v>7.3999999999999996E-2</c:v>
                </c:pt>
                <c:pt idx="38515">
                  <c:v>7.3999999999999996E-2</c:v>
                </c:pt>
                <c:pt idx="38516">
                  <c:v>7.3999999999999996E-2</c:v>
                </c:pt>
                <c:pt idx="38517">
                  <c:v>7.4999999999999997E-2</c:v>
                </c:pt>
                <c:pt idx="38518">
                  <c:v>7.3999999999999996E-2</c:v>
                </c:pt>
                <c:pt idx="38519">
                  <c:v>7.4999999999999997E-2</c:v>
                </c:pt>
                <c:pt idx="38520">
                  <c:v>7.3999999999999996E-2</c:v>
                </c:pt>
                <c:pt idx="38521">
                  <c:v>7.4999999999999997E-2</c:v>
                </c:pt>
                <c:pt idx="38522">
                  <c:v>7.4999999999999997E-2</c:v>
                </c:pt>
                <c:pt idx="38523">
                  <c:v>7.4999999999999997E-2</c:v>
                </c:pt>
                <c:pt idx="38524">
                  <c:v>7.4999999999999997E-2</c:v>
                </c:pt>
                <c:pt idx="38525">
                  <c:v>7.4999999999999997E-2</c:v>
                </c:pt>
                <c:pt idx="38526">
                  <c:v>7.4999999999999997E-2</c:v>
                </c:pt>
                <c:pt idx="38527">
                  <c:v>7.4999999999999997E-2</c:v>
                </c:pt>
                <c:pt idx="38528">
                  <c:v>7.6999999999999999E-2</c:v>
                </c:pt>
                <c:pt idx="38529">
                  <c:v>7.5999999999999998E-2</c:v>
                </c:pt>
                <c:pt idx="38530">
                  <c:v>7.6999999999999999E-2</c:v>
                </c:pt>
                <c:pt idx="38531">
                  <c:v>7.5999999999999998E-2</c:v>
                </c:pt>
                <c:pt idx="38532">
                  <c:v>7.8E-2</c:v>
                </c:pt>
                <c:pt idx="38533">
                  <c:v>7.6999999999999999E-2</c:v>
                </c:pt>
                <c:pt idx="38534">
                  <c:v>7.6999999999999999E-2</c:v>
                </c:pt>
                <c:pt idx="38535">
                  <c:v>7.5999999999999998E-2</c:v>
                </c:pt>
                <c:pt idx="38536">
                  <c:v>7.5999999999999998E-2</c:v>
                </c:pt>
                <c:pt idx="38537">
                  <c:v>7.5999999999999998E-2</c:v>
                </c:pt>
                <c:pt idx="38538">
                  <c:v>7.5999999999999998E-2</c:v>
                </c:pt>
                <c:pt idx="38539">
                  <c:v>7.6999999999999999E-2</c:v>
                </c:pt>
                <c:pt idx="38540">
                  <c:v>7.5999999999999998E-2</c:v>
                </c:pt>
                <c:pt idx="38541">
                  <c:v>7.5999999999999998E-2</c:v>
                </c:pt>
                <c:pt idx="38542">
                  <c:v>7.6999999999999999E-2</c:v>
                </c:pt>
                <c:pt idx="38543">
                  <c:v>7.5999999999999998E-2</c:v>
                </c:pt>
                <c:pt idx="38544">
                  <c:v>7.6999999999999999E-2</c:v>
                </c:pt>
                <c:pt idx="38545">
                  <c:v>7.6999999999999999E-2</c:v>
                </c:pt>
                <c:pt idx="38546">
                  <c:v>7.8E-2</c:v>
                </c:pt>
                <c:pt idx="38547">
                  <c:v>7.8E-2</c:v>
                </c:pt>
                <c:pt idx="38548">
                  <c:v>7.8E-2</c:v>
                </c:pt>
                <c:pt idx="38549">
                  <c:v>7.6999999999999999E-2</c:v>
                </c:pt>
                <c:pt idx="38550">
                  <c:v>7.9000000000000001E-2</c:v>
                </c:pt>
                <c:pt idx="38551">
                  <c:v>7.8E-2</c:v>
                </c:pt>
                <c:pt idx="38552">
                  <c:v>7.8E-2</c:v>
                </c:pt>
                <c:pt idx="38553">
                  <c:v>7.9000000000000001E-2</c:v>
                </c:pt>
                <c:pt idx="38554">
                  <c:v>7.9000000000000001E-2</c:v>
                </c:pt>
                <c:pt idx="38555">
                  <c:v>7.9000000000000001E-2</c:v>
                </c:pt>
                <c:pt idx="38556">
                  <c:v>7.8E-2</c:v>
                </c:pt>
                <c:pt idx="38557">
                  <c:v>7.8E-2</c:v>
                </c:pt>
                <c:pt idx="38558">
                  <c:v>7.8E-2</c:v>
                </c:pt>
                <c:pt idx="38559">
                  <c:v>7.8E-2</c:v>
                </c:pt>
                <c:pt idx="38560">
                  <c:v>7.6999999999999999E-2</c:v>
                </c:pt>
                <c:pt idx="38561">
                  <c:v>7.9000000000000001E-2</c:v>
                </c:pt>
                <c:pt idx="38562">
                  <c:v>7.8E-2</c:v>
                </c:pt>
                <c:pt idx="38563">
                  <c:v>7.9000000000000001E-2</c:v>
                </c:pt>
                <c:pt idx="38564">
                  <c:v>7.8E-2</c:v>
                </c:pt>
                <c:pt idx="38565">
                  <c:v>8.1000000000000003E-2</c:v>
                </c:pt>
                <c:pt idx="38566">
                  <c:v>7.9000000000000001E-2</c:v>
                </c:pt>
                <c:pt idx="38567">
                  <c:v>7.8E-2</c:v>
                </c:pt>
                <c:pt idx="38568">
                  <c:v>7.8E-2</c:v>
                </c:pt>
                <c:pt idx="38569">
                  <c:v>7.8E-2</c:v>
                </c:pt>
                <c:pt idx="38570">
                  <c:v>7.6999999999999999E-2</c:v>
                </c:pt>
                <c:pt idx="38571">
                  <c:v>7.8E-2</c:v>
                </c:pt>
                <c:pt idx="38572">
                  <c:v>7.6999999999999999E-2</c:v>
                </c:pt>
                <c:pt idx="38573">
                  <c:v>7.8E-2</c:v>
                </c:pt>
                <c:pt idx="38574">
                  <c:v>7.6999999999999999E-2</c:v>
                </c:pt>
                <c:pt idx="38575">
                  <c:v>7.6999999999999999E-2</c:v>
                </c:pt>
                <c:pt idx="38576">
                  <c:v>7.8E-2</c:v>
                </c:pt>
                <c:pt idx="38577">
                  <c:v>7.8E-2</c:v>
                </c:pt>
                <c:pt idx="38578">
                  <c:v>7.8E-2</c:v>
                </c:pt>
                <c:pt idx="38579">
                  <c:v>7.6999999999999999E-2</c:v>
                </c:pt>
                <c:pt idx="38580">
                  <c:v>7.6999999999999999E-2</c:v>
                </c:pt>
                <c:pt idx="38581">
                  <c:v>7.8E-2</c:v>
                </c:pt>
                <c:pt idx="38582">
                  <c:v>7.6999999999999999E-2</c:v>
                </c:pt>
                <c:pt idx="38583">
                  <c:v>7.6999999999999999E-2</c:v>
                </c:pt>
                <c:pt idx="38584">
                  <c:v>7.6999999999999999E-2</c:v>
                </c:pt>
                <c:pt idx="38585">
                  <c:v>7.5999999999999998E-2</c:v>
                </c:pt>
                <c:pt idx="38586">
                  <c:v>7.6999999999999999E-2</c:v>
                </c:pt>
                <c:pt idx="38587">
                  <c:v>7.6999999999999999E-2</c:v>
                </c:pt>
                <c:pt idx="38588">
                  <c:v>7.6999999999999999E-2</c:v>
                </c:pt>
                <c:pt idx="38589">
                  <c:v>7.6999999999999999E-2</c:v>
                </c:pt>
                <c:pt idx="38590">
                  <c:v>7.5999999999999998E-2</c:v>
                </c:pt>
                <c:pt idx="38591">
                  <c:v>7.6999999999999999E-2</c:v>
                </c:pt>
                <c:pt idx="38592">
                  <c:v>7.5999999999999998E-2</c:v>
                </c:pt>
                <c:pt idx="38593">
                  <c:v>7.5999999999999998E-2</c:v>
                </c:pt>
                <c:pt idx="38594">
                  <c:v>7.5999999999999998E-2</c:v>
                </c:pt>
                <c:pt idx="38595">
                  <c:v>7.4999999999999997E-2</c:v>
                </c:pt>
                <c:pt idx="38596">
                  <c:v>7.5999999999999998E-2</c:v>
                </c:pt>
                <c:pt idx="38597">
                  <c:v>7.5999999999999998E-2</c:v>
                </c:pt>
                <c:pt idx="38598">
                  <c:v>7.5999999999999998E-2</c:v>
                </c:pt>
                <c:pt idx="38599">
                  <c:v>7.5999999999999998E-2</c:v>
                </c:pt>
                <c:pt idx="38600">
                  <c:v>7.5999999999999998E-2</c:v>
                </c:pt>
                <c:pt idx="38601">
                  <c:v>7.5999999999999998E-2</c:v>
                </c:pt>
                <c:pt idx="38602">
                  <c:v>7.4999999999999997E-2</c:v>
                </c:pt>
                <c:pt idx="38603">
                  <c:v>7.4999999999999997E-2</c:v>
                </c:pt>
                <c:pt idx="38604">
                  <c:v>7.5999999999999998E-2</c:v>
                </c:pt>
                <c:pt idx="38605">
                  <c:v>7.5999999999999998E-2</c:v>
                </c:pt>
                <c:pt idx="38606">
                  <c:v>7.5999999999999998E-2</c:v>
                </c:pt>
                <c:pt idx="38607">
                  <c:v>7.4999999999999997E-2</c:v>
                </c:pt>
                <c:pt idx="38608">
                  <c:v>7.4999999999999997E-2</c:v>
                </c:pt>
                <c:pt idx="38609">
                  <c:v>7.5999999999999998E-2</c:v>
                </c:pt>
                <c:pt idx="38610">
                  <c:v>7.4999999999999997E-2</c:v>
                </c:pt>
                <c:pt idx="38611">
                  <c:v>7.5999999999999998E-2</c:v>
                </c:pt>
                <c:pt idx="38612">
                  <c:v>7.5999999999999998E-2</c:v>
                </c:pt>
                <c:pt idx="38613">
                  <c:v>7.4999999999999997E-2</c:v>
                </c:pt>
                <c:pt idx="38614">
                  <c:v>7.4999999999999997E-2</c:v>
                </c:pt>
                <c:pt idx="38615">
                  <c:v>7.5999999999999998E-2</c:v>
                </c:pt>
                <c:pt idx="38616">
                  <c:v>7.5999999999999998E-2</c:v>
                </c:pt>
                <c:pt idx="38617">
                  <c:v>7.4999999999999997E-2</c:v>
                </c:pt>
                <c:pt idx="38618">
                  <c:v>7.4999999999999997E-2</c:v>
                </c:pt>
                <c:pt idx="38619">
                  <c:v>7.4999999999999997E-2</c:v>
                </c:pt>
                <c:pt idx="38620">
                  <c:v>7.3999999999999996E-2</c:v>
                </c:pt>
                <c:pt idx="38621">
                  <c:v>7.4999999999999997E-2</c:v>
                </c:pt>
                <c:pt idx="38622">
                  <c:v>7.4999999999999997E-2</c:v>
                </c:pt>
                <c:pt idx="38623">
                  <c:v>7.4999999999999997E-2</c:v>
                </c:pt>
                <c:pt idx="38624">
                  <c:v>7.4999999999999997E-2</c:v>
                </c:pt>
                <c:pt idx="38625">
                  <c:v>7.3999999999999996E-2</c:v>
                </c:pt>
                <c:pt idx="38626">
                  <c:v>7.5999999999999998E-2</c:v>
                </c:pt>
                <c:pt idx="38627">
                  <c:v>7.4999999999999997E-2</c:v>
                </c:pt>
                <c:pt idx="38628">
                  <c:v>7.5999999999999998E-2</c:v>
                </c:pt>
                <c:pt idx="38629">
                  <c:v>7.5999999999999998E-2</c:v>
                </c:pt>
                <c:pt idx="38630">
                  <c:v>7.5999999999999998E-2</c:v>
                </c:pt>
                <c:pt idx="38631">
                  <c:v>7.5999999999999998E-2</c:v>
                </c:pt>
                <c:pt idx="38632">
                  <c:v>7.5999999999999998E-2</c:v>
                </c:pt>
                <c:pt idx="38633">
                  <c:v>7.6999999999999999E-2</c:v>
                </c:pt>
                <c:pt idx="38634">
                  <c:v>7.6999999999999999E-2</c:v>
                </c:pt>
                <c:pt idx="38635">
                  <c:v>7.6999999999999999E-2</c:v>
                </c:pt>
                <c:pt idx="38636">
                  <c:v>7.6999999999999999E-2</c:v>
                </c:pt>
                <c:pt idx="38637">
                  <c:v>7.6999999999999999E-2</c:v>
                </c:pt>
                <c:pt idx="38638">
                  <c:v>7.8E-2</c:v>
                </c:pt>
                <c:pt idx="38639">
                  <c:v>7.6999999999999999E-2</c:v>
                </c:pt>
                <c:pt idx="38640">
                  <c:v>7.6999999999999999E-2</c:v>
                </c:pt>
                <c:pt idx="38641">
                  <c:v>7.8E-2</c:v>
                </c:pt>
                <c:pt idx="38642">
                  <c:v>7.6999999999999999E-2</c:v>
                </c:pt>
                <c:pt idx="38643">
                  <c:v>7.6999999999999999E-2</c:v>
                </c:pt>
                <c:pt idx="38644">
                  <c:v>7.8E-2</c:v>
                </c:pt>
                <c:pt idx="38645">
                  <c:v>7.6999999999999999E-2</c:v>
                </c:pt>
                <c:pt idx="38646">
                  <c:v>7.6999999999999999E-2</c:v>
                </c:pt>
                <c:pt idx="38647">
                  <c:v>7.6999999999999999E-2</c:v>
                </c:pt>
                <c:pt idx="38648">
                  <c:v>7.6999999999999999E-2</c:v>
                </c:pt>
                <c:pt idx="38649">
                  <c:v>7.6999999999999999E-2</c:v>
                </c:pt>
                <c:pt idx="38650">
                  <c:v>7.5999999999999998E-2</c:v>
                </c:pt>
                <c:pt idx="38651">
                  <c:v>7.6999999999999999E-2</c:v>
                </c:pt>
                <c:pt idx="38652">
                  <c:v>7.5999999999999998E-2</c:v>
                </c:pt>
                <c:pt idx="38653">
                  <c:v>7.5999999999999998E-2</c:v>
                </c:pt>
                <c:pt idx="38654">
                  <c:v>7.6999999999999999E-2</c:v>
                </c:pt>
                <c:pt idx="38655">
                  <c:v>7.6999999999999999E-2</c:v>
                </c:pt>
                <c:pt idx="38656">
                  <c:v>7.6999999999999999E-2</c:v>
                </c:pt>
                <c:pt idx="38657">
                  <c:v>7.5999999999999998E-2</c:v>
                </c:pt>
                <c:pt idx="38658">
                  <c:v>7.4999999999999997E-2</c:v>
                </c:pt>
                <c:pt idx="38659">
                  <c:v>7.5999999999999998E-2</c:v>
                </c:pt>
                <c:pt idx="38660">
                  <c:v>7.4999999999999997E-2</c:v>
                </c:pt>
                <c:pt idx="38661">
                  <c:v>7.5999999999999998E-2</c:v>
                </c:pt>
                <c:pt idx="38662">
                  <c:v>7.5999999999999998E-2</c:v>
                </c:pt>
                <c:pt idx="38663">
                  <c:v>7.4999999999999997E-2</c:v>
                </c:pt>
                <c:pt idx="38664">
                  <c:v>7.5999999999999998E-2</c:v>
                </c:pt>
                <c:pt idx="38665">
                  <c:v>7.5999999999999998E-2</c:v>
                </c:pt>
                <c:pt idx="38666">
                  <c:v>7.5999999999999998E-2</c:v>
                </c:pt>
                <c:pt idx="38667">
                  <c:v>7.5999999999999998E-2</c:v>
                </c:pt>
                <c:pt idx="38668">
                  <c:v>7.4999999999999997E-2</c:v>
                </c:pt>
                <c:pt idx="38669">
                  <c:v>7.5999999999999998E-2</c:v>
                </c:pt>
                <c:pt idx="38670">
                  <c:v>7.4999999999999997E-2</c:v>
                </c:pt>
                <c:pt idx="38671">
                  <c:v>7.4999999999999997E-2</c:v>
                </c:pt>
                <c:pt idx="38672">
                  <c:v>7.4999999999999997E-2</c:v>
                </c:pt>
                <c:pt idx="38673">
                  <c:v>7.5999999999999998E-2</c:v>
                </c:pt>
                <c:pt idx="38674">
                  <c:v>7.4999999999999997E-2</c:v>
                </c:pt>
                <c:pt idx="38675">
                  <c:v>7.4999999999999997E-2</c:v>
                </c:pt>
                <c:pt idx="38676">
                  <c:v>7.3999999999999996E-2</c:v>
                </c:pt>
                <c:pt idx="38677">
                  <c:v>7.4999999999999997E-2</c:v>
                </c:pt>
                <c:pt idx="38678">
                  <c:v>7.4999999999999997E-2</c:v>
                </c:pt>
                <c:pt idx="38679">
                  <c:v>7.4999999999999997E-2</c:v>
                </c:pt>
                <c:pt idx="38680">
                  <c:v>7.4999999999999997E-2</c:v>
                </c:pt>
                <c:pt idx="38681">
                  <c:v>7.4999999999999997E-2</c:v>
                </c:pt>
                <c:pt idx="38682">
                  <c:v>7.3999999999999996E-2</c:v>
                </c:pt>
                <c:pt idx="38683">
                  <c:v>7.3999999999999996E-2</c:v>
                </c:pt>
                <c:pt idx="38684">
                  <c:v>7.3999999999999996E-2</c:v>
                </c:pt>
                <c:pt idx="38685">
                  <c:v>7.5999999999999998E-2</c:v>
                </c:pt>
                <c:pt idx="38686">
                  <c:v>7.5999999999999998E-2</c:v>
                </c:pt>
                <c:pt idx="38687">
                  <c:v>7.4999999999999997E-2</c:v>
                </c:pt>
                <c:pt idx="38688">
                  <c:v>7.4999999999999997E-2</c:v>
                </c:pt>
                <c:pt idx="38689">
                  <c:v>7.3999999999999996E-2</c:v>
                </c:pt>
                <c:pt idx="38690">
                  <c:v>7.4999999999999997E-2</c:v>
                </c:pt>
                <c:pt idx="38691">
                  <c:v>7.4999999999999997E-2</c:v>
                </c:pt>
                <c:pt idx="38692">
                  <c:v>7.3999999999999996E-2</c:v>
                </c:pt>
                <c:pt idx="38693">
                  <c:v>7.4999999999999997E-2</c:v>
                </c:pt>
                <c:pt idx="38694">
                  <c:v>7.4999999999999997E-2</c:v>
                </c:pt>
                <c:pt idx="38695">
                  <c:v>7.3999999999999996E-2</c:v>
                </c:pt>
                <c:pt idx="38696">
                  <c:v>7.4999999999999997E-2</c:v>
                </c:pt>
                <c:pt idx="38697">
                  <c:v>7.2999999999999995E-2</c:v>
                </c:pt>
                <c:pt idx="38698">
                  <c:v>7.4999999999999997E-2</c:v>
                </c:pt>
                <c:pt idx="38699">
                  <c:v>7.3999999999999996E-2</c:v>
                </c:pt>
                <c:pt idx="38700">
                  <c:v>7.3999999999999996E-2</c:v>
                </c:pt>
                <c:pt idx="38701">
                  <c:v>7.3999999999999996E-2</c:v>
                </c:pt>
                <c:pt idx="38702">
                  <c:v>7.2999999999999995E-2</c:v>
                </c:pt>
                <c:pt idx="38703">
                  <c:v>7.4999999999999997E-2</c:v>
                </c:pt>
                <c:pt idx="38704">
                  <c:v>7.3999999999999996E-2</c:v>
                </c:pt>
                <c:pt idx="38705">
                  <c:v>7.3999999999999996E-2</c:v>
                </c:pt>
                <c:pt idx="38706">
                  <c:v>7.3999999999999996E-2</c:v>
                </c:pt>
                <c:pt idx="38707">
                  <c:v>7.3999999999999996E-2</c:v>
                </c:pt>
                <c:pt idx="38708">
                  <c:v>7.3999999999999996E-2</c:v>
                </c:pt>
                <c:pt idx="38709">
                  <c:v>7.3999999999999996E-2</c:v>
                </c:pt>
                <c:pt idx="38710">
                  <c:v>7.4999999999999997E-2</c:v>
                </c:pt>
                <c:pt idx="38711">
                  <c:v>7.3999999999999996E-2</c:v>
                </c:pt>
                <c:pt idx="38712">
                  <c:v>7.4999999999999997E-2</c:v>
                </c:pt>
                <c:pt idx="38713">
                  <c:v>7.3999999999999996E-2</c:v>
                </c:pt>
                <c:pt idx="38714">
                  <c:v>7.4999999999999997E-2</c:v>
                </c:pt>
                <c:pt idx="38715">
                  <c:v>7.4999999999999997E-2</c:v>
                </c:pt>
                <c:pt idx="38716">
                  <c:v>7.2999999999999995E-2</c:v>
                </c:pt>
                <c:pt idx="38717">
                  <c:v>7.3999999999999996E-2</c:v>
                </c:pt>
                <c:pt idx="38718">
                  <c:v>7.2999999999999995E-2</c:v>
                </c:pt>
                <c:pt idx="38719">
                  <c:v>7.4999999999999997E-2</c:v>
                </c:pt>
                <c:pt idx="38720">
                  <c:v>7.2999999999999995E-2</c:v>
                </c:pt>
                <c:pt idx="38721">
                  <c:v>7.3999999999999996E-2</c:v>
                </c:pt>
                <c:pt idx="38722">
                  <c:v>7.4999999999999997E-2</c:v>
                </c:pt>
                <c:pt idx="38723">
                  <c:v>7.3999999999999996E-2</c:v>
                </c:pt>
                <c:pt idx="38724">
                  <c:v>7.4999999999999997E-2</c:v>
                </c:pt>
                <c:pt idx="38725">
                  <c:v>7.3999999999999996E-2</c:v>
                </c:pt>
                <c:pt idx="38726">
                  <c:v>7.4999999999999997E-2</c:v>
                </c:pt>
                <c:pt idx="38727">
                  <c:v>7.4999999999999997E-2</c:v>
                </c:pt>
                <c:pt idx="38728">
                  <c:v>7.5999999999999998E-2</c:v>
                </c:pt>
                <c:pt idx="38729">
                  <c:v>7.4999999999999997E-2</c:v>
                </c:pt>
                <c:pt idx="38730">
                  <c:v>7.4999999999999997E-2</c:v>
                </c:pt>
                <c:pt idx="38731">
                  <c:v>7.4999999999999997E-2</c:v>
                </c:pt>
                <c:pt idx="38732">
                  <c:v>7.4999999999999997E-2</c:v>
                </c:pt>
                <c:pt idx="38733">
                  <c:v>7.4999999999999997E-2</c:v>
                </c:pt>
                <c:pt idx="38734">
                  <c:v>7.5999999999999998E-2</c:v>
                </c:pt>
                <c:pt idx="38735">
                  <c:v>7.5999999999999998E-2</c:v>
                </c:pt>
                <c:pt idx="38736">
                  <c:v>7.4999999999999997E-2</c:v>
                </c:pt>
                <c:pt idx="38737">
                  <c:v>7.4999999999999997E-2</c:v>
                </c:pt>
                <c:pt idx="38738">
                  <c:v>7.4999999999999997E-2</c:v>
                </c:pt>
                <c:pt idx="38739">
                  <c:v>7.5999999999999998E-2</c:v>
                </c:pt>
                <c:pt idx="38740">
                  <c:v>7.5999999999999998E-2</c:v>
                </c:pt>
                <c:pt idx="38741">
                  <c:v>7.5999999999999998E-2</c:v>
                </c:pt>
                <c:pt idx="38742">
                  <c:v>7.5999999999999998E-2</c:v>
                </c:pt>
                <c:pt idx="38743">
                  <c:v>7.5999999999999998E-2</c:v>
                </c:pt>
                <c:pt idx="38744">
                  <c:v>7.5999999999999998E-2</c:v>
                </c:pt>
                <c:pt idx="38745">
                  <c:v>7.6999999999999999E-2</c:v>
                </c:pt>
                <c:pt idx="38746">
                  <c:v>7.6999999999999999E-2</c:v>
                </c:pt>
                <c:pt idx="38747">
                  <c:v>7.6999999999999999E-2</c:v>
                </c:pt>
                <c:pt idx="38748">
                  <c:v>7.6999999999999999E-2</c:v>
                </c:pt>
                <c:pt idx="38749">
                  <c:v>7.6999999999999999E-2</c:v>
                </c:pt>
                <c:pt idx="38750">
                  <c:v>7.6999999999999999E-2</c:v>
                </c:pt>
                <c:pt idx="38751">
                  <c:v>7.6999999999999999E-2</c:v>
                </c:pt>
                <c:pt idx="38752">
                  <c:v>7.8E-2</c:v>
                </c:pt>
                <c:pt idx="38753">
                  <c:v>7.8E-2</c:v>
                </c:pt>
                <c:pt idx="38754">
                  <c:v>7.8E-2</c:v>
                </c:pt>
                <c:pt idx="38755">
                  <c:v>7.8E-2</c:v>
                </c:pt>
                <c:pt idx="38756">
                  <c:v>7.6999999999999999E-2</c:v>
                </c:pt>
                <c:pt idx="38757">
                  <c:v>7.6999999999999999E-2</c:v>
                </c:pt>
                <c:pt idx="38758">
                  <c:v>7.8E-2</c:v>
                </c:pt>
                <c:pt idx="38759">
                  <c:v>7.6999999999999999E-2</c:v>
                </c:pt>
                <c:pt idx="38760">
                  <c:v>7.8E-2</c:v>
                </c:pt>
                <c:pt idx="38761">
                  <c:v>7.8E-2</c:v>
                </c:pt>
                <c:pt idx="38762">
                  <c:v>7.9000000000000001E-2</c:v>
                </c:pt>
                <c:pt idx="38763">
                  <c:v>7.8E-2</c:v>
                </c:pt>
                <c:pt idx="38764">
                  <c:v>7.9000000000000001E-2</c:v>
                </c:pt>
                <c:pt idx="38765">
                  <c:v>7.8E-2</c:v>
                </c:pt>
                <c:pt idx="38766">
                  <c:v>7.8E-2</c:v>
                </c:pt>
                <c:pt idx="38767">
                  <c:v>7.9000000000000001E-2</c:v>
                </c:pt>
                <c:pt idx="38768">
                  <c:v>7.8E-2</c:v>
                </c:pt>
                <c:pt idx="38769">
                  <c:v>7.8E-2</c:v>
                </c:pt>
                <c:pt idx="38770">
                  <c:v>7.8E-2</c:v>
                </c:pt>
                <c:pt idx="38771">
                  <c:v>7.9000000000000001E-2</c:v>
                </c:pt>
                <c:pt idx="38772">
                  <c:v>7.8E-2</c:v>
                </c:pt>
                <c:pt idx="38773">
                  <c:v>7.8E-2</c:v>
                </c:pt>
                <c:pt idx="38774">
                  <c:v>7.8E-2</c:v>
                </c:pt>
                <c:pt idx="38775">
                  <c:v>7.8E-2</c:v>
                </c:pt>
                <c:pt idx="38776">
                  <c:v>7.8E-2</c:v>
                </c:pt>
                <c:pt idx="38777">
                  <c:v>7.8E-2</c:v>
                </c:pt>
                <c:pt idx="38778">
                  <c:v>7.6999999999999999E-2</c:v>
                </c:pt>
                <c:pt idx="38779">
                  <c:v>7.8E-2</c:v>
                </c:pt>
                <c:pt idx="38780">
                  <c:v>7.9000000000000001E-2</c:v>
                </c:pt>
                <c:pt idx="38781">
                  <c:v>7.8E-2</c:v>
                </c:pt>
                <c:pt idx="38782">
                  <c:v>7.8E-2</c:v>
                </c:pt>
                <c:pt idx="38783">
                  <c:v>7.8E-2</c:v>
                </c:pt>
                <c:pt idx="38784">
                  <c:v>7.8E-2</c:v>
                </c:pt>
                <c:pt idx="38785">
                  <c:v>7.8E-2</c:v>
                </c:pt>
                <c:pt idx="38786">
                  <c:v>7.6999999999999999E-2</c:v>
                </c:pt>
                <c:pt idx="38787">
                  <c:v>7.8E-2</c:v>
                </c:pt>
                <c:pt idx="38788">
                  <c:v>7.6999999999999999E-2</c:v>
                </c:pt>
                <c:pt idx="38789">
                  <c:v>7.5999999999999998E-2</c:v>
                </c:pt>
                <c:pt idx="38790">
                  <c:v>7.6999999999999999E-2</c:v>
                </c:pt>
                <c:pt idx="38791">
                  <c:v>7.8E-2</c:v>
                </c:pt>
                <c:pt idx="38792">
                  <c:v>7.6999999999999999E-2</c:v>
                </c:pt>
                <c:pt idx="38793">
                  <c:v>7.6999999999999999E-2</c:v>
                </c:pt>
                <c:pt idx="38794">
                  <c:v>7.5999999999999998E-2</c:v>
                </c:pt>
                <c:pt idx="38795">
                  <c:v>7.5999999999999998E-2</c:v>
                </c:pt>
                <c:pt idx="38796">
                  <c:v>7.6999999999999999E-2</c:v>
                </c:pt>
                <c:pt idx="38797">
                  <c:v>7.6999999999999999E-2</c:v>
                </c:pt>
                <c:pt idx="38798">
                  <c:v>7.6999999999999999E-2</c:v>
                </c:pt>
                <c:pt idx="38799">
                  <c:v>7.6999999999999999E-2</c:v>
                </c:pt>
                <c:pt idx="38800">
                  <c:v>7.5999999999999998E-2</c:v>
                </c:pt>
                <c:pt idx="38801">
                  <c:v>7.6999999999999999E-2</c:v>
                </c:pt>
                <c:pt idx="38802">
                  <c:v>7.5999999999999998E-2</c:v>
                </c:pt>
                <c:pt idx="38803">
                  <c:v>7.5999999999999998E-2</c:v>
                </c:pt>
                <c:pt idx="38804">
                  <c:v>7.6999999999999999E-2</c:v>
                </c:pt>
                <c:pt idx="38805">
                  <c:v>7.5999999999999998E-2</c:v>
                </c:pt>
                <c:pt idx="38806">
                  <c:v>7.5999999999999998E-2</c:v>
                </c:pt>
                <c:pt idx="38807">
                  <c:v>7.6999999999999999E-2</c:v>
                </c:pt>
                <c:pt idx="38808">
                  <c:v>7.5999999999999998E-2</c:v>
                </c:pt>
                <c:pt idx="38809">
                  <c:v>7.4999999999999997E-2</c:v>
                </c:pt>
                <c:pt idx="38810">
                  <c:v>7.4999999999999997E-2</c:v>
                </c:pt>
                <c:pt idx="38811">
                  <c:v>7.4999999999999997E-2</c:v>
                </c:pt>
                <c:pt idx="38812">
                  <c:v>7.5999999999999998E-2</c:v>
                </c:pt>
                <c:pt idx="38813">
                  <c:v>7.4999999999999997E-2</c:v>
                </c:pt>
                <c:pt idx="38814">
                  <c:v>7.4999999999999997E-2</c:v>
                </c:pt>
                <c:pt idx="38815">
                  <c:v>7.4999999999999997E-2</c:v>
                </c:pt>
                <c:pt idx="38816">
                  <c:v>7.5999999999999998E-2</c:v>
                </c:pt>
                <c:pt idx="38817">
                  <c:v>7.4999999999999997E-2</c:v>
                </c:pt>
                <c:pt idx="38818">
                  <c:v>7.5999999999999998E-2</c:v>
                </c:pt>
                <c:pt idx="38819">
                  <c:v>7.4999999999999997E-2</c:v>
                </c:pt>
                <c:pt idx="38820">
                  <c:v>7.5999999999999998E-2</c:v>
                </c:pt>
                <c:pt idx="38821">
                  <c:v>7.5999999999999998E-2</c:v>
                </c:pt>
                <c:pt idx="38822">
                  <c:v>7.6999999999999999E-2</c:v>
                </c:pt>
                <c:pt idx="38823">
                  <c:v>7.4999999999999997E-2</c:v>
                </c:pt>
                <c:pt idx="38824">
                  <c:v>7.5999999999999998E-2</c:v>
                </c:pt>
                <c:pt idx="38825">
                  <c:v>7.6999999999999999E-2</c:v>
                </c:pt>
                <c:pt idx="38826">
                  <c:v>7.5999999999999998E-2</c:v>
                </c:pt>
                <c:pt idx="38827">
                  <c:v>7.5999999999999998E-2</c:v>
                </c:pt>
                <c:pt idx="38828">
                  <c:v>7.5999999999999998E-2</c:v>
                </c:pt>
                <c:pt idx="38829">
                  <c:v>7.5999999999999998E-2</c:v>
                </c:pt>
                <c:pt idx="38830">
                  <c:v>7.4999999999999997E-2</c:v>
                </c:pt>
                <c:pt idx="38831">
                  <c:v>7.4999999999999997E-2</c:v>
                </c:pt>
                <c:pt idx="38832">
                  <c:v>7.4999999999999997E-2</c:v>
                </c:pt>
                <c:pt idx="38833">
                  <c:v>7.4999999999999997E-2</c:v>
                </c:pt>
                <c:pt idx="38834">
                  <c:v>7.4999999999999997E-2</c:v>
                </c:pt>
                <c:pt idx="38835">
                  <c:v>7.3999999999999996E-2</c:v>
                </c:pt>
                <c:pt idx="38836">
                  <c:v>7.3999999999999996E-2</c:v>
                </c:pt>
                <c:pt idx="38837">
                  <c:v>7.3999999999999996E-2</c:v>
                </c:pt>
                <c:pt idx="38838">
                  <c:v>7.4999999999999997E-2</c:v>
                </c:pt>
                <c:pt idx="38839">
                  <c:v>7.4999999999999997E-2</c:v>
                </c:pt>
                <c:pt idx="38840">
                  <c:v>7.3999999999999996E-2</c:v>
                </c:pt>
                <c:pt idx="38841">
                  <c:v>7.3999999999999996E-2</c:v>
                </c:pt>
                <c:pt idx="38842">
                  <c:v>7.4999999999999997E-2</c:v>
                </c:pt>
                <c:pt idx="38843">
                  <c:v>7.4999999999999997E-2</c:v>
                </c:pt>
                <c:pt idx="38844">
                  <c:v>7.5999999999999998E-2</c:v>
                </c:pt>
                <c:pt idx="38845">
                  <c:v>7.4999999999999997E-2</c:v>
                </c:pt>
                <c:pt idx="38846">
                  <c:v>7.3999999999999996E-2</c:v>
                </c:pt>
                <c:pt idx="38847">
                  <c:v>7.4999999999999997E-2</c:v>
                </c:pt>
                <c:pt idx="38848">
                  <c:v>7.4999999999999997E-2</c:v>
                </c:pt>
                <c:pt idx="38849">
                  <c:v>7.4999999999999997E-2</c:v>
                </c:pt>
                <c:pt idx="38850">
                  <c:v>7.5999999999999998E-2</c:v>
                </c:pt>
                <c:pt idx="38851">
                  <c:v>7.5999999999999998E-2</c:v>
                </c:pt>
                <c:pt idx="38852">
                  <c:v>7.6999999999999999E-2</c:v>
                </c:pt>
                <c:pt idx="38853">
                  <c:v>7.6999999999999999E-2</c:v>
                </c:pt>
                <c:pt idx="38854">
                  <c:v>7.6999999999999999E-2</c:v>
                </c:pt>
                <c:pt idx="38855">
                  <c:v>7.6999999999999999E-2</c:v>
                </c:pt>
                <c:pt idx="38856">
                  <c:v>7.6999999999999999E-2</c:v>
                </c:pt>
                <c:pt idx="38857">
                  <c:v>7.6999999999999999E-2</c:v>
                </c:pt>
                <c:pt idx="38858">
                  <c:v>7.6999999999999999E-2</c:v>
                </c:pt>
                <c:pt idx="38859">
                  <c:v>7.6999999999999999E-2</c:v>
                </c:pt>
                <c:pt idx="38860">
                  <c:v>7.8E-2</c:v>
                </c:pt>
                <c:pt idx="38861">
                  <c:v>7.8E-2</c:v>
                </c:pt>
                <c:pt idx="38862">
                  <c:v>7.9000000000000001E-2</c:v>
                </c:pt>
                <c:pt idx="38863">
                  <c:v>7.8E-2</c:v>
                </c:pt>
                <c:pt idx="38864">
                  <c:v>7.8E-2</c:v>
                </c:pt>
                <c:pt idx="38865">
                  <c:v>7.9000000000000001E-2</c:v>
                </c:pt>
                <c:pt idx="38866">
                  <c:v>7.8E-2</c:v>
                </c:pt>
                <c:pt idx="38867">
                  <c:v>7.8E-2</c:v>
                </c:pt>
                <c:pt idx="38868">
                  <c:v>7.8E-2</c:v>
                </c:pt>
                <c:pt idx="38869">
                  <c:v>7.8E-2</c:v>
                </c:pt>
                <c:pt idx="38870">
                  <c:v>7.9000000000000001E-2</c:v>
                </c:pt>
                <c:pt idx="38871">
                  <c:v>7.8E-2</c:v>
                </c:pt>
                <c:pt idx="38872">
                  <c:v>7.8E-2</c:v>
                </c:pt>
                <c:pt idx="38873">
                  <c:v>7.8E-2</c:v>
                </c:pt>
                <c:pt idx="38874">
                  <c:v>7.8E-2</c:v>
                </c:pt>
                <c:pt idx="38875">
                  <c:v>7.9000000000000001E-2</c:v>
                </c:pt>
                <c:pt idx="38876">
                  <c:v>7.8E-2</c:v>
                </c:pt>
                <c:pt idx="38877">
                  <c:v>7.9000000000000001E-2</c:v>
                </c:pt>
                <c:pt idx="38878">
                  <c:v>7.8E-2</c:v>
                </c:pt>
                <c:pt idx="38879">
                  <c:v>7.8E-2</c:v>
                </c:pt>
                <c:pt idx="38880">
                  <c:v>7.9000000000000001E-2</c:v>
                </c:pt>
                <c:pt idx="38881">
                  <c:v>7.8E-2</c:v>
                </c:pt>
                <c:pt idx="38882">
                  <c:v>7.8E-2</c:v>
                </c:pt>
                <c:pt idx="38883">
                  <c:v>7.8E-2</c:v>
                </c:pt>
                <c:pt idx="38884">
                  <c:v>7.8E-2</c:v>
                </c:pt>
                <c:pt idx="38885">
                  <c:v>7.8E-2</c:v>
                </c:pt>
                <c:pt idx="38886">
                  <c:v>7.8E-2</c:v>
                </c:pt>
                <c:pt idx="38887">
                  <c:v>7.8E-2</c:v>
                </c:pt>
                <c:pt idx="38888">
                  <c:v>7.8E-2</c:v>
                </c:pt>
                <c:pt idx="38889">
                  <c:v>7.6999999999999999E-2</c:v>
                </c:pt>
                <c:pt idx="38890">
                  <c:v>7.8E-2</c:v>
                </c:pt>
                <c:pt idx="38891">
                  <c:v>7.6999999999999999E-2</c:v>
                </c:pt>
                <c:pt idx="38892">
                  <c:v>7.6999999999999999E-2</c:v>
                </c:pt>
                <c:pt idx="38893">
                  <c:v>7.6999999999999999E-2</c:v>
                </c:pt>
                <c:pt idx="38894">
                  <c:v>7.6999999999999999E-2</c:v>
                </c:pt>
                <c:pt idx="38895">
                  <c:v>7.8E-2</c:v>
                </c:pt>
                <c:pt idx="38896">
                  <c:v>7.5999999999999998E-2</c:v>
                </c:pt>
                <c:pt idx="38897">
                  <c:v>7.6999999999999999E-2</c:v>
                </c:pt>
                <c:pt idx="38898">
                  <c:v>7.6999999999999999E-2</c:v>
                </c:pt>
                <c:pt idx="38899">
                  <c:v>7.6999999999999999E-2</c:v>
                </c:pt>
                <c:pt idx="38900">
                  <c:v>7.5999999999999998E-2</c:v>
                </c:pt>
                <c:pt idx="38901">
                  <c:v>7.6999999999999999E-2</c:v>
                </c:pt>
                <c:pt idx="38902">
                  <c:v>7.5999999999999998E-2</c:v>
                </c:pt>
                <c:pt idx="38903">
                  <c:v>7.6999999999999999E-2</c:v>
                </c:pt>
                <c:pt idx="38904">
                  <c:v>7.5999999999999998E-2</c:v>
                </c:pt>
                <c:pt idx="38905">
                  <c:v>7.5999999999999998E-2</c:v>
                </c:pt>
                <c:pt idx="38906">
                  <c:v>7.6999999999999999E-2</c:v>
                </c:pt>
                <c:pt idx="38907">
                  <c:v>7.6999999999999999E-2</c:v>
                </c:pt>
                <c:pt idx="38908">
                  <c:v>7.6999999999999999E-2</c:v>
                </c:pt>
                <c:pt idx="38909">
                  <c:v>7.6999999999999999E-2</c:v>
                </c:pt>
                <c:pt idx="38910">
                  <c:v>7.6999999999999999E-2</c:v>
                </c:pt>
                <c:pt idx="38911">
                  <c:v>7.5999999999999998E-2</c:v>
                </c:pt>
                <c:pt idx="38912">
                  <c:v>7.6999999999999999E-2</c:v>
                </c:pt>
                <c:pt idx="38913">
                  <c:v>7.5999999999999998E-2</c:v>
                </c:pt>
                <c:pt idx="38914">
                  <c:v>7.5999999999999998E-2</c:v>
                </c:pt>
                <c:pt idx="38915">
                  <c:v>7.6999999999999999E-2</c:v>
                </c:pt>
                <c:pt idx="38916">
                  <c:v>7.5999999999999998E-2</c:v>
                </c:pt>
                <c:pt idx="38917">
                  <c:v>7.5999999999999998E-2</c:v>
                </c:pt>
                <c:pt idx="38918">
                  <c:v>7.5999999999999998E-2</c:v>
                </c:pt>
                <c:pt idx="38919">
                  <c:v>7.5999999999999998E-2</c:v>
                </c:pt>
                <c:pt idx="38920">
                  <c:v>7.6999999999999999E-2</c:v>
                </c:pt>
                <c:pt idx="38921">
                  <c:v>7.6999999999999999E-2</c:v>
                </c:pt>
                <c:pt idx="38922">
                  <c:v>7.6999999999999999E-2</c:v>
                </c:pt>
                <c:pt idx="38923">
                  <c:v>7.6999999999999999E-2</c:v>
                </c:pt>
                <c:pt idx="38924">
                  <c:v>7.6999999999999999E-2</c:v>
                </c:pt>
                <c:pt idx="38925">
                  <c:v>7.5999999999999998E-2</c:v>
                </c:pt>
                <c:pt idx="38926">
                  <c:v>7.5999999999999998E-2</c:v>
                </c:pt>
                <c:pt idx="38927">
                  <c:v>7.4999999999999997E-2</c:v>
                </c:pt>
                <c:pt idx="38928">
                  <c:v>7.5999999999999998E-2</c:v>
                </c:pt>
                <c:pt idx="38929">
                  <c:v>7.5999999999999998E-2</c:v>
                </c:pt>
                <c:pt idx="38930">
                  <c:v>7.5999999999999998E-2</c:v>
                </c:pt>
                <c:pt idx="38931">
                  <c:v>7.5999999999999998E-2</c:v>
                </c:pt>
                <c:pt idx="38932">
                  <c:v>7.5999999999999998E-2</c:v>
                </c:pt>
                <c:pt idx="38933">
                  <c:v>7.6999999999999999E-2</c:v>
                </c:pt>
                <c:pt idx="38934">
                  <c:v>7.5999999999999998E-2</c:v>
                </c:pt>
                <c:pt idx="38935">
                  <c:v>7.5999999999999998E-2</c:v>
                </c:pt>
                <c:pt idx="38936">
                  <c:v>7.5999999999999998E-2</c:v>
                </c:pt>
                <c:pt idx="38937">
                  <c:v>7.5999999999999998E-2</c:v>
                </c:pt>
                <c:pt idx="38938">
                  <c:v>7.5999999999999998E-2</c:v>
                </c:pt>
                <c:pt idx="38939">
                  <c:v>7.4999999999999997E-2</c:v>
                </c:pt>
                <c:pt idx="38940">
                  <c:v>7.4999999999999997E-2</c:v>
                </c:pt>
                <c:pt idx="38941">
                  <c:v>7.5999999999999998E-2</c:v>
                </c:pt>
                <c:pt idx="38942">
                  <c:v>7.5999999999999998E-2</c:v>
                </c:pt>
                <c:pt idx="38943">
                  <c:v>7.4999999999999997E-2</c:v>
                </c:pt>
                <c:pt idx="38944">
                  <c:v>7.4999999999999997E-2</c:v>
                </c:pt>
                <c:pt idx="38945">
                  <c:v>7.4999999999999997E-2</c:v>
                </c:pt>
                <c:pt idx="38946">
                  <c:v>7.4999999999999997E-2</c:v>
                </c:pt>
                <c:pt idx="38947">
                  <c:v>7.4999999999999997E-2</c:v>
                </c:pt>
                <c:pt idx="38948">
                  <c:v>7.4999999999999997E-2</c:v>
                </c:pt>
                <c:pt idx="38949">
                  <c:v>7.5999999999999998E-2</c:v>
                </c:pt>
                <c:pt idx="38950">
                  <c:v>7.5999999999999998E-2</c:v>
                </c:pt>
                <c:pt idx="38951">
                  <c:v>7.4999999999999997E-2</c:v>
                </c:pt>
                <c:pt idx="38952">
                  <c:v>7.5999999999999998E-2</c:v>
                </c:pt>
                <c:pt idx="38953">
                  <c:v>7.5999999999999998E-2</c:v>
                </c:pt>
                <c:pt idx="38954">
                  <c:v>7.5999999999999998E-2</c:v>
                </c:pt>
                <c:pt idx="38955">
                  <c:v>7.6999999999999999E-2</c:v>
                </c:pt>
                <c:pt idx="38956">
                  <c:v>7.6999999999999999E-2</c:v>
                </c:pt>
                <c:pt idx="38957">
                  <c:v>7.8E-2</c:v>
                </c:pt>
                <c:pt idx="38958">
                  <c:v>7.8E-2</c:v>
                </c:pt>
                <c:pt idx="38959">
                  <c:v>7.8E-2</c:v>
                </c:pt>
                <c:pt idx="38960">
                  <c:v>7.8E-2</c:v>
                </c:pt>
                <c:pt idx="38961">
                  <c:v>7.8E-2</c:v>
                </c:pt>
                <c:pt idx="38962">
                  <c:v>7.8E-2</c:v>
                </c:pt>
                <c:pt idx="38963">
                  <c:v>7.8E-2</c:v>
                </c:pt>
                <c:pt idx="38964">
                  <c:v>7.9000000000000001E-2</c:v>
                </c:pt>
                <c:pt idx="38965">
                  <c:v>7.9000000000000001E-2</c:v>
                </c:pt>
                <c:pt idx="38966">
                  <c:v>7.8E-2</c:v>
                </c:pt>
                <c:pt idx="38967">
                  <c:v>7.8E-2</c:v>
                </c:pt>
                <c:pt idx="38968">
                  <c:v>7.9000000000000001E-2</c:v>
                </c:pt>
                <c:pt idx="38969">
                  <c:v>7.9000000000000001E-2</c:v>
                </c:pt>
                <c:pt idx="38970">
                  <c:v>7.9000000000000001E-2</c:v>
                </c:pt>
                <c:pt idx="38971">
                  <c:v>7.9000000000000001E-2</c:v>
                </c:pt>
                <c:pt idx="38972">
                  <c:v>7.9000000000000001E-2</c:v>
                </c:pt>
                <c:pt idx="38973">
                  <c:v>7.9000000000000001E-2</c:v>
                </c:pt>
                <c:pt idx="38974">
                  <c:v>7.9000000000000001E-2</c:v>
                </c:pt>
                <c:pt idx="38975">
                  <c:v>8.1000000000000003E-2</c:v>
                </c:pt>
                <c:pt idx="38976">
                  <c:v>8.1000000000000003E-2</c:v>
                </c:pt>
                <c:pt idx="38977">
                  <c:v>7.9000000000000001E-2</c:v>
                </c:pt>
                <c:pt idx="38978">
                  <c:v>7.9000000000000001E-2</c:v>
                </c:pt>
                <c:pt idx="38979">
                  <c:v>7.9000000000000001E-2</c:v>
                </c:pt>
                <c:pt idx="38980">
                  <c:v>7.9000000000000001E-2</c:v>
                </c:pt>
                <c:pt idx="38981">
                  <c:v>7.9000000000000001E-2</c:v>
                </c:pt>
                <c:pt idx="38982">
                  <c:v>8.1000000000000003E-2</c:v>
                </c:pt>
                <c:pt idx="38983">
                  <c:v>8.1000000000000003E-2</c:v>
                </c:pt>
                <c:pt idx="38984">
                  <c:v>7.9000000000000001E-2</c:v>
                </c:pt>
                <c:pt idx="38985">
                  <c:v>7.9000000000000001E-2</c:v>
                </c:pt>
                <c:pt idx="38986">
                  <c:v>7.9000000000000001E-2</c:v>
                </c:pt>
                <c:pt idx="38987">
                  <c:v>7.8E-2</c:v>
                </c:pt>
                <c:pt idx="38988">
                  <c:v>7.9000000000000001E-2</c:v>
                </c:pt>
                <c:pt idx="38989">
                  <c:v>7.9000000000000001E-2</c:v>
                </c:pt>
                <c:pt idx="38990">
                  <c:v>7.9000000000000001E-2</c:v>
                </c:pt>
                <c:pt idx="38991">
                  <c:v>7.9000000000000001E-2</c:v>
                </c:pt>
                <c:pt idx="38992">
                  <c:v>7.8E-2</c:v>
                </c:pt>
                <c:pt idx="38993">
                  <c:v>7.9000000000000001E-2</c:v>
                </c:pt>
                <c:pt idx="38994">
                  <c:v>7.8E-2</c:v>
                </c:pt>
                <c:pt idx="38995">
                  <c:v>7.8E-2</c:v>
                </c:pt>
                <c:pt idx="38996">
                  <c:v>7.8E-2</c:v>
                </c:pt>
                <c:pt idx="38997">
                  <c:v>7.8E-2</c:v>
                </c:pt>
                <c:pt idx="38998">
                  <c:v>7.8E-2</c:v>
                </c:pt>
                <c:pt idx="38999">
                  <c:v>7.8E-2</c:v>
                </c:pt>
                <c:pt idx="39000">
                  <c:v>7.8E-2</c:v>
                </c:pt>
                <c:pt idx="39001">
                  <c:v>7.8E-2</c:v>
                </c:pt>
                <c:pt idx="39002">
                  <c:v>7.8E-2</c:v>
                </c:pt>
                <c:pt idx="39003">
                  <c:v>7.9000000000000001E-2</c:v>
                </c:pt>
                <c:pt idx="39004">
                  <c:v>7.6999999999999999E-2</c:v>
                </c:pt>
                <c:pt idx="39005">
                  <c:v>7.8E-2</c:v>
                </c:pt>
                <c:pt idx="39006">
                  <c:v>7.8E-2</c:v>
                </c:pt>
                <c:pt idx="39007">
                  <c:v>7.8E-2</c:v>
                </c:pt>
                <c:pt idx="39008">
                  <c:v>7.6999999999999999E-2</c:v>
                </c:pt>
                <c:pt idx="39009">
                  <c:v>7.6999999999999999E-2</c:v>
                </c:pt>
                <c:pt idx="39010">
                  <c:v>7.8E-2</c:v>
                </c:pt>
                <c:pt idx="39011">
                  <c:v>7.6999999999999999E-2</c:v>
                </c:pt>
                <c:pt idx="39012">
                  <c:v>7.8E-2</c:v>
                </c:pt>
                <c:pt idx="39013">
                  <c:v>7.9000000000000001E-2</c:v>
                </c:pt>
                <c:pt idx="39014">
                  <c:v>7.8E-2</c:v>
                </c:pt>
                <c:pt idx="39015">
                  <c:v>7.8E-2</c:v>
                </c:pt>
                <c:pt idx="39016">
                  <c:v>7.6999999999999999E-2</c:v>
                </c:pt>
                <c:pt idx="39017">
                  <c:v>7.8E-2</c:v>
                </c:pt>
                <c:pt idx="39018">
                  <c:v>7.6999999999999999E-2</c:v>
                </c:pt>
                <c:pt idx="39019">
                  <c:v>7.5999999999999998E-2</c:v>
                </c:pt>
                <c:pt idx="39020">
                  <c:v>7.8E-2</c:v>
                </c:pt>
                <c:pt idx="39021">
                  <c:v>7.6999999999999999E-2</c:v>
                </c:pt>
                <c:pt idx="39022">
                  <c:v>7.6999999999999999E-2</c:v>
                </c:pt>
                <c:pt idx="39023">
                  <c:v>7.6999999999999999E-2</c:v>
                </c:pt>
                <c:pt idx="39024">
                  <c:v>7.6999999999999999E-2</c:v>
                </c:pt>
                <c:pt idx="39025">
                  <c:v>7.6999999999999999E-2</c:v>
                </c:pt>
                <c:pt idx="39026">
                  <c:v>7.6999999999999999E-2</c:v>
                </c:pt>
                <c:pt idx="39027">
                  <c:v>7.6999999999999999E-2</c:v>
                </c:pt>
                <c:pt idx="39028">
                  <c:v>7.8E-2</c:v>
                </c:pt>
                <c:pt idx="39029">
                  <c:v>7.6999999999999999E-2</c:v>
                </c:pt>
                <c:pt idx="39030">
                  <c:v>7.6999999999999999E-2</c:v>
                </c:pt>
                <c:pt idx="39031">
                  <c:v>7.6999999999999999E-2</c:v>
                </c:pt>
                <c:pt idx="39032">
                  <c:v>7.6999999999999999E-2</c:v>
                </c:pt>
                <c:pt idx="39033">
                  <c:v>7.6999999999999999E-2</c:v>
                </c:pt>
                <c:pt idx="39034">
                  <c:v>7.6999999999999999E-2</c:v>
                </c:pt>
                <c:pt idx="39035">
                  <c:v>7.6999999999999999E-2</c:v>
                </c:pt>
                <c:pt idx="39036">
                  <c:v>7.5999999999999998E-2</c:v>
                </c:pt>
                <c:pt idx="39037">
                  <c:v>7.5999999999999998E-2</c:v>
                </c:pt>
                <c:pt idx="39038">
                  <c:v>7.6999999999999999E-2</c:v>
                </c:pt>
                <c:pt idx="39039">
                  <c:v>7.5999999999999998E-2</c:v>
                </c:pt>
                <c:pt idx="39040">
                  <c:v>7.6999999999999999E-2</c:v>
                </c:pt>
                <c:pt idx="39041">
                  <c:v>7.6999999999999999E-2</c:v>
                </c:pt>
                <c:pt idx="39042">
                  <c:v>7.5999999999999998E-2</c:v>
                </c:pt>
                <c:pt idx="39043">
                  <c:v>7.5999999999999998E-2</c:v>
                </c:pt>
                <c:pt idx="39044">
                  <c:v>7.5999999999999998E-2</c:v>
                </c:pt>
                <c:pt idx="39045">
                  <c:v>7.6999999999999999E-2</c:v>
                </c:pt>
                <c:pt idx="39046">
                  <c:v>7.6999999999999999E-2</c:v>
                </c:pt>
                <c:pt idx="39047">
                  <c:v>7.8E-2</c:v>
                </c:pt>
                <c:pt idx="39048">
                  <c:v>7.8E-2</c:v>
                </c:pt>
                <c:pt idx="39049">
                  <c:v>7.9000000000000001E-2</c:v>
                </c:pt>
                <c:pt idx="39050">
                  <c:v>7.9000000000000001E-2</c:v>
                </c:pt>
                <c:pt idx="39051">
                  <c:v>7.9000000000000001E-2</c:v>
                </c:pt>
                <c:pt idx="39052">
                  <c:v>7.9000000000000001E-2</c:v>
                </c:pt>
                <c:pt idx="39053">
                  <c:v>7.9000000000000001E-2</c:v>
                </c:pt>
                <c:pt idx="39054">
                  <c:v>7.9000000000000001E-2</c:v>
                </c:pt>
                <c:pt idx="39055">
                  <c:v>7.9000000000000001E-2</c:v>
                </c:pt>
                <c:pt idx="39056">
                  <c:v>7.9000000000000001E-2</c:v>
                </c:pt>
                <c:pt idx="39057">
                  <c:v>7.9000000000000001E-2</c:v>
                </c:pt>
                <c:pt idx="39058">
                  <c:v>8.1000000000000003E-2</c:v>
                </c:pt>
                <c:pt idx="39059">
                  <c:v>7.9000000000000001E-2</c:v>
                </c:pt>
                <c:pt idx="39060">
                  <c:v>8.1000000000000003E-2</c:v>
                </c:pt>
                <c:pt idx="39061">
                  <c:v>7.9000000000000001E-2</c:v>
                </c:pt>
                <c:pt idx="39062">
                  <c:v>7.9000000000000001E-2</c:v>
                </c:pt>
                <c:pt idx="39063">
                  <c:v>8.1000000000000003E-2</c:v>
                </c:pt>
                <c:pt idx="39064">
                  <c:v>7.9000000000000001E-2</c:v>
                </c:pt>
                <c:pt idx="39065">
                  <c:v>8.1000000000000003E-2</c:v>
                </c:pt>
                <c:pt idx="39066">
                  <c:v>8.1000000000000003E-2</c:v>
                </c:pt>
                <c:pt idx="39067">
                  <c:v>8.1000000000000003E-2</c:v>
                </c:pt>
                <c:pt idx="39068">
                  <c:v>8.1000000000000003E-2</c:v>
                </c:pt>
                <c:pt idx="39069">
                  <c:v>7.9000000000000001E-2</c:v>
                </c:pt>
                <c:pt idx="39070">
                  <c:v>8.1000000000000003E-2</c:v>
                </c:pt>
                <c:pt idx="39071">
                  <c:v>7.9000000000000001E-2</c:v>
                </c:pt>
                <c:pt idx="39072">
                  <c:v>7.9000000000000001E-2</c:v>
                </c:pt>
                <c:pt idx="39073">
                  <c:v>7.9000000000000001E-2</c:v>
                </c:pt>
                <c:pt idx="39074">
                  <c:v>8.1000000000000003E-2</c:v>
                </c:pt>
                <c:pt idx="39075">
                  <c:v>8.1000000000000003E-2</c:v>
                </c:pt>
                <c:pt idx="39076">
                  <c:v>8.1000000000000003E-2</c:v>
                </c:pt>
                <c:pt idx="39077">
                  <c:v>7.9000000000000001E-2</c:v>
                </c:pt>
                <c:pt idx="39078">
                  <c:v>8.1000000000000003E-2</c:v>
                </c:pt>
                <c:pt idx="39079">
                  <c:v>7.9000000000000001E-2</c:v>
                </c:pt>
                <c:pt idx="39080">
                  <c:v>7.9000000000000001E-2</c:v>
                </c:pt>
                <c:pt idx="39081">
                  <c:v>7.9000000000000001E-2</c:v>
                </c:pt>
                <c:pt idx="39082">
                  <c:v>7.9000000000000001E-2</c:v>
                </c:pt>
                <c:pt idx="39083">
                  <c:v>7.9000000000000001E-2</c:v>
                </c:pt>
                <c:pt idx="39084">
                  <c:v>7.9000000000000001E-2</c:v>
                </c:pt>
                <c:pt idx="39085">
                  <c:v>7.9000000000000001E-2</c:v>
                </c:pt>
                <c:pt idx="39086">
                  <c:v>7.9000000000000001E-2</c:v>
                </c:pt>
                <c:pt idx="39087">
                  <c:v>7.9000000000000001E-2</c:v>
                </c:pt>
                <c:pt idx="39088">
                  <c:v>7.9000000000000001E-2</c:v>
                </c:pt>
                <c:pt idx="39089">
                  <c:v>7.9000000000000001E-2</c:v>
                </c:pt>
                <c:pt idx="39090">
                  <c:v>7.9000000000000001E-2</c:v>
                </c:pt>
                <c:pt idx="39091">
                  <c:v>7.9000000000000001E-2</c:v>
                </c:pt>
                <c:pt idx="39092">
                  <c:v>7.9000000000000001E-2</c:v>
                </c:pt>
                <c:pt idx="39093">
                  <c:v>7.9000000000000001E-2</c:v>
                </c:pt>
                <c:pt idx="39094">
                  <c:v>7.9000000000000001E-2</c:v>
                </c:pt>
                <c:pt idx="39095">
                  <c:v>7.8E-2</c:v>
                </c:pt>
                <c:pt idx="39096">
                  <c:v>7.8E-2</c:v>
                </c:pt>
                <c:pt idx="39097">
                  <c:v>7.8E-2</c:v>
                </c:pt>
                <c:pt idx="39098">
                  <c:v>7.8E-2</c:v>
                </c:pt>
                <c:pt idx="39099">
                  <c:v>7.6999999999999999E-2</c:v>
                </c:pt>
                <c:pt idx="39100">
                  <c:v>7.8E-2</c:v>
                </c:pt>
                <c:pt idx="39101">
                  <c:v>7.8E-2</c:v>
                </c:pt>
                <c:pt idx="39102">
                  <c:v>7.8E-2</c:v>
                </c:pt>
                <c:pt idx="39103">
                  <c:v>7.8E-2</c:v>
                </c:pt>
                <c:pt idx="39104">
                  <c:v>7.8E-2</c:v>
                </c:pt>
                <c:pt idx="39105">
                  <c:v>7.9000000000000001E-2</c:v>
                </c:pt>
                <c:pt idx="39106">
                  <c:v>7.6999999999999999E-2</c:v>
                </c:pt>
                <c:pt idx="39107">
                  <c:v>7.6999999999999999E-2</c:v>
                </c:pt>
                <c:pt idx="39108">
                  <c:v>7.9000000000000001E-2</c:v>
                </c:pt>
                <c:pt idx="39109">
                  <c:v>7.8E-2</c:v>
                </c:pt>
                <c:pt idx="39110">
                  <c:v>7.8E-2</c:v>
                </c:pt>
                <c:pt idx="39111">
                  <c:v>7.6999999999999999E-2</c:v>
                </c:pt>
                <c:pt idx="39112">
                  <c:v>7.8E-2</c:v>
                </c:pt>
                <c:pt idx="39113">
                  <c:v>7.6999999999999999E-2</c:v>
                </c:pt>
                <c:pt idx="39114">
                  <c:v>7.8E-2</c:v>
                </c:pt>
                <c:pt idx="39115">
                  <c:v>7.6999999999999999E-2</c:v>
                </c:pt>
                <c:pt idx="39116">
                  <c:v>7.8E-2</c:v>
                </c:pt>
                <c:pt idx="39117">
                  <c:v>7.8E-2</c:v>
                </c:pt>
                <c:pt idx="39118">
                  <c:v>7.8E-2</c:v>
                </c:pt>
                <c:pt idx="39119">
                  <c:v>7.8E-2</c:v>
                </c:pt>
                <c:pt idx="39120">
                  <c:v>7.6999999999999999E-2</c:v>
                </c:pt>
                <c:pt idx="39121">
                  <c:v>7.8E-2</c:v>
                </c:pt>
                <c:pt idx="39122">
                  <c:v>7.8E-2</c:v>
                </c:pt>
                <c:pt idx="39123">
                  <c:v>7.8E-2</c:v>
                </c:pt>
                <c:pt idx="39124">
                  <c:v>7.8E-2</c:v>
                </c:pt>
                <c:pt idx="39125">
                  <c:v>7.9000000000000001E-2</c:v>
                </c:pt>
                <c:pt idx="39126">
                  <c:v>8.1000000000000003E-2</c:v>
                </c:pt>
                <c:pt idx="39127">
                  <c:v>7.9000000000000001E-2</c:v>
                </c:pt>
                <c:pt idx="39128">
                  <c:v>8.1000000000000003E-2</c:v>
                </c:pt>
                <c:pt idx="39129">
                  <c:v>8.1000000000000003E-2</c:v>
                </c:pt>
                <c:pt idx="39130">
                  <c:v>8.1000000000000003E-2</c:v>
                </c:pt>
                <c:pt idx="39131">
                  <c:v>8.1000000000000003E-2</c:v>
                </c:pt>
                <c:pt idx="39132">
                  <c:v>7.9000000000000001E-2</c:v>
                </c:pt>
                <c:pt idx="39133">
                  <c:v>7.9000000000000001E-2</c:v>
                </c:pt>
                <c:pt idx="39134">
                  <c:v>8.1000000000000003E-2</c:v>
                </c:pt>
                <c:pt idx="39135">
                  <c:v>8.1000000000000003E-2</c:v>
                </c:pt>
                <c:pt idx="39136">
                  <c:v>8.1000000000000003E-2</c:v>
                </c:pt>
                <c:pt idx="39137">
                  <c:v>8.1000000000000003E-2</c:v>
                </c:pt>
                <c:pt idx="39138">
                  <c:v>8.1000000000000003E-2</c:v>
                </c:pt>
                <c:pt idx="39139">
                  <c:v>8.1000000000000003E-2</c:v>
                </c:pt>
                <c:pt idx="39140">
                  <c:v>7.9000000000000001E-2</c:v>
                </c:pt>
                <c:pt idx="39141">
                  <c:v>8.1000000000000003E-2</c:v>
                </c:pt>
                <c:pt idx="39142">
                  <c:v>7.9000000000000001E-2</c:v>
                </c:pt>
                <c:pt idx="39143">
                  <c:v>8.1000000000000003E-2</c:v>
                </c:pt>
                <c:pt idx="39144">
                  <c:v>8.1000000000000003E-2</c:v>
                </c:pt>
                <c:pt idx="39145">
                  <c:v>8.1000000000000003E-2</c:v>
                </c:pt>
                <c:pt idx="39146">
                  <c:v>8.2000000000000003E-2</c:v>
                </c:pt>
                <c:pt idx="39147">
                  <c:v>8.1000000000000003E-2</c:v>
                </c:pt>
                <c:pt idx="39148">
                  <c:v>8.1000000000000003E-2</c:v>
                </c:pt>
                <c:pt idx="39149">
                  <c:v>8.1000000000000003E-2</c:v>
                </c:pt>
                <c:pt idx="39150">
                  <c:v>8.1000000000000003E-2</c:v>
                </c:pt>
                <c:pt idx="39151">
                  <c:v>8.1000000000000003E-2</c:v>
                </c:pt>
                <c:pt idx="39152">
                  <c:v>7.9000000000000001E-2</c:v>
                </c:pt>
                <c:pt idx="39153">
                  <c:v>7.9000000000000001E-2</c:v>
                </c:pt>
                <c:pt idx="39154">
                  <c:v>7.8E-2</c:v>
                </c:pt>
                <c:pt idx="39155">
                  <c:v>8.1000000000000003E-2</c:v>
                </c:pt>
                <c:pt idx="39156">
                  <c:v>7.9000000000000001E-2</c:v>
                </c:pt>
                <c:pt idx="39157">
                  <c:v>7.9000000000000001E-2</c:v>
                </c:pt>
                <c:pt idx="39158">
                  <c:v>7.9000000000000001E-2</c:v>
                </c:pt>
                <c:pt idx="39159">
                  <c:v>7.9000000000000001E-2</c:v>
                </c:pt>
                <c:pt idx="39160">
                  <c:v>7.9000000000000001E-2</c:v>
                </c:pt>
                <c:pt idx="39161">
                  <c:v>7.9000000000000001E-2</c:v>
                </c:pt>
                <c:pt idx="39162">
                  <c:v>7.9000000000000001E-2</c:v>
                </c:pt>
                <c:pt idx="39163">
                  <c:v>7.8E-2</c:v>
                </c:pt>
                <c:pt idx="39164">
                  <c:v>7.8E-2</c:v>
                </c:pt>
                <c:pt idx="39165">
                  <c:v>7.8E-2</c:v>
                </c:pt>
                <c:pt idx="39166">
                  <c:v>7.8E-2</c:v>
                </c:pt>
                <c:pt idx="39167">
                  <c:v>7.6999999999999999E-2</c:v>
                </c:pt>
                <c:pt idx="39168">
                  <c:v>7.8E-2</c:v>
                </c:pt>
                <c:pt idx="39169">
                  <c:v>7.8E-2</c:v>
                </c:pt>
                <c:pt idx="39170">
                  <c:v>7.8E-2</c:v>
                </c:pt>
                <c:pt idx="39171">
                  <c:v>7.8E-2</c:v>
                </c:pt>
                <c:pt idx="39172">
                  <c:v>7.8E-2</c:v>
                </c:pt>
                <c:pt idx="39173">
                  <c:v>7.8E-2</c:v>
                </c:pt>
                <c:pt idx="39174">
                  <c:v>7.8E-2</c:v>
                </c:pt>
                <c:pt idx="39175">
                  <c:v>7.8E-2</c:v>
                </c:pt>
                <c:pt idx="39176">
                  <c:v>7.8E-2</c:v>
                </c:pt>
                <c:pt idx="39177">
                  <c:v>7.8E-2</c:v>
                </c:pt>
                <c:pt idx="39178">
                  <c:v>7.8E-2</c:v>
                </c:pt>
                <c:pt idx="39179">
                  <c:v>7.8E-2</c:v>
                </c:pt>
                <c:pt idx="39180">
                  <c:v>7.8E-2</c:v>
                </c:pt>
                <c:pt idx="39181">
                  <c:v>7.6999999999999999E-2</c:v>
                </c:pt>
                <c:pt idx="39182">
                  <c:v>7.8E-2</c:v>
                </c:pt>
                <c:pt idx="39183">
                  <c:v>7.8E-2</c:v>
                </c:pt>
                <c:pt idx="39184">
                  <c:v>7.8E-2</c:v>
                </c:pt>
                <c:pt idx="39185">
                  <c:v>7.6999999999999999E-2</c:v>
                </c:pt>
                <c:pt idx="39186">
                  <c:v>7.6999999999999999E-2</c:v>
                </c:pt>
                <c:pt idx="39187">
                  <c:v>7.5999999999999998E-2</c:v>
                </c:pt>
                <c:pt idx="39188">
                  <c:v>7.6999999999999999E-2</c:v>
                </c:pt>
                <c:pt idx="39189">
                  <c:v>7.6999999999999999E-2</c:v>
                </c:pt>
                <c:pt idx="39190">
                  <c:v>7.5999999999999998E-2</c:v>
                </c:pt>
                <c:pt idx="39191">
                  <c:v>7.6999999999999999E-2</c:v>
                </c:pt>
                <c:pt idx="39192">
                  <c:v>7.6999999999999999E-2</c:v>
                </c:pt>
                <c:pt idx="39193">
                  <c:v>7.6999999999999999E-2</c:v>
                </c:pt>
                <c:pt idx="39194">
                  <c:v>7.5999999999999998E-2</c:v>
                </c:pt>
                <c:pt idx="39195">
                  <c:v>7.5999999999999998E-2</c:v>
                </c:pt>
                <c:pt idx="39196">
                  <c:v>7.5999999999999998E-2</c:v>
                </c:pt>
                <c:pt idx="39197">
                  <c:v>7.5999999999999998E-2</c:v>
                </c:pt>
                <c:pt idx="39198">
                  <c:v>7.5999999999999998E-2</c:v>
                </c:pt>
                <c:pt idx="39199">
                  <c:v>7.5999999999999998E-2</c:v>
                </c:pt>
                <c:pt idx="39200">
                  <c:v>7.6999999999999999E-2</c:v>
                </c:pt>
                <c:pt idx="39201">
                  <c:v>7.5999999999999998E-2</c:v>
                </c:pt>
                <c:pt idx="39202">
                  <c:v>7.6999999999999999E-2</c:v>
                </c:pt>
                <c:pt idx="39203">
                  <c:v>7.6999999999999999E-2</c:v>
                </c:pt>
                <c:pt idx="39204">
                  <c:v>7.5999999999999998E-2</c:v>
                </c:pt>
                <c:pt idx="39205">
                  <c:v>7.6999999999999999E-2</c:v>
                </c:pt>
                <c:pt idx="39206">
                  <c:v>7.5999999999999998E-2</c:v>
                </c:pt>
                <c:pt idx="39207">
                  <c:v>7.5999999999999998E-2</c:v>
                </c:pt>
                <c:pt idx="39208">
                  <c:v>7.5999999999999998E-2</c:v>
                </c:pt>
                <c:pt idx="39209">
                  <c:v>7.5999999999999998E-2</c:v>
                </c:pt>
                <c:pt idx="39210">
                  <c:v>7.5999999999999998E-2</c:v>
                </c:pt>
                <c:pt idx="39211">
                  <c:v>7.5999999999999998E-2</c:v>
                </c:pt>
                <c:pt idx="39212">
                  <c:v>7.8E-2</c:v>
                </c:pt>
                <c:pt idx="39213">
                  <c:v>7.9000000000000001E-2</c:v>
                </c:pt>
                <c:pt idx="39214">
                  <c:v>7.6999999999999999E-2</c:v>
                </c:pt>
                <c:pt idx="39215">
                  <c:v>7.8E-2</c:v>
                </c:pt>
                <c:pt idx="39216">
                  <c:v>7.8E-2</c:v>
                </c:pt>
                <c:pt idx="39217">
                  <c:v>7.8E-2</c:v>
                </c:pt>
                <c:pt idx="39218">
                  <c:v>7.8E-2</c:v>
                </c:pt>
                <c:pt idx="39219">
                  <c:v>7.8E-2</c:v>
                </c:pt>
                <c:pt idx="39220">
                  <c:v>7.9000000000000001E-2</c:v>
                </c:pt>
                <c:pt idx="39221">
                  <c:v>7.9000000000000001E-2</c:v>
                </c:pt>
                <c:pt idx="39222">
                  <c:v>7.9000000000000001E-2</c:v>
                </c:pt>
                <c:pt idx="39223">
                  <c:v>7.9000000000000001E-2</c:v>
                </c:pt>
                <c:pt idx="39224">
                  <c:v>7.9000000000000001E-2</c:v>
                </c:pt>
                <c:pt idx="39225">
                  <c:v>7.9000000000000001E-2</c:v>
                </c:pt>
                <c:pt idx="39226">
                  <c:v>7.8E-2</c:v>
                </c:pt>
                <c:pt idx="39227">
                  <c:v>7.9000000000000001E-2</c:v>
                </c:pt>
                <c:pt idx="39228">
                  <c:v>7.8E-2</c:v>
                </c:pt>
                <c:pt idx="39229">
                  <c:v>8.1000000000000003E-2</c:v>
                </c:pt>
                <c:pt idx="39230">
                  <c:v>7.9000000000000001E-2</c:v>
                </c:pt>
                <c:pt idx="39231">
                  <c:v>7.9000000000000001E-2</c:v>
                </c:pt>
                <c:pt idx="39232">
                  <c:v>7.9000000000000001E-2</c:v>
                </c:pt>
                <c:pt idx="39233">
                  <c:v>7.9000000000000001E-2</c:v>
                </c:pt>
                <c:pt idx="39234">
                  <c:v>7.9000000000000001E-2</c:v>
                </c:pt>
                <c:pt idx="39235">
                  <c:v>7.9000000000000001E-2</c:v>
                </c:pt>
                <c:pt idx="39236">
                  <c:v>7.9000000000000001E-2</c:v>
                </c:pt>
                <c:pt idx="39237">
                  <c:v>7.8E-2</c:v>
                </c:pt>
                <c:pt idx="39238">
                  <c:v>7.9000000000000001E-2</c:v>
                </c:pt>
                <c:pt idx="39239">
                  <c:v>7.9000000000000001E-2</c:v>
                </c:pt>
                <c:pt idx="39240">
                  <c:v>7.9000000000000001E-2</c:v>
                </c:pt>
                <c:pt idx="39241">
                  <c:v>7.9000000000000001E-2</c:v>
                </c:pt>
                <c:pt idx="39242">
                  <c:v>8.1000000000000003E-2</c:v>
                </c:pt>
                <c:pt idx="39243">
                  <c:v>7.9000000000000001E-2</c:v>
                </c:pt>
                <c:pt idx="39244">
                  <c:v>7.9000000000000001E-2</c:v>
                </c:pt>
                <c:pt idx="39245">
                  <c:v>7.8E-2</c:v>
                </c:pt>
                <c:pt idx="39246">
                  <c:v>7.8E-2</c:v>
                </c:pt>
                <c:pt idx="39247">
                  <c:v>7.8E-2</c:v>
                </c:pt>
                <c:pt idx="39248">
                  <c:v>7.8E-2</c:v>
                </c:pt>
                <c:pt idx="39249">
                  <c:v>7.6999999999999999E-2</c:v>
                </c:pt>
                <c:pt idx="39250">
                  <c:v>7.8E-2</c:v>
                </c:pt>
                <c:pt idx="39251">
                  <c:v>7.8E-2</c:v>
                </c:pt>
                <c:pt idx="39252">
                  <c:v>7.8E-2</c:v>
                </c:pt>
                <c:pt idx="39253">
                  <c:v>7.8E-2</c:v>
                </c:pt>
                <c:pt idx="39254">
                  <c:v>7.8E-2</c:v>
                </c:pt>
                <c:pt idx="39255">
                  <c:v>7.6999999999999999E-2</c:v>
                </c:pt>
                <c:pt idx="39256">
                  <c:v>7.8E-2</c:v>
                </c:pt>
                <c:pt idx="39257">
                  <c:v>7.8E-2</c:v>
                </c:pt>
                <c:pt idx="39258">
                  <c:v>7.8E-2</c:v>
                </c:pt>
                <c:pt idx="39259">
                  <c:v>7.8E-2</c:v>
                </c:pt>
                <c:pt idx="39260">
                  <c:v>7.8E-2</c:v>
                </c:pt>
                <c:pt idx="39261">
                  <c:v>7.8E-2</c:v>
                </c:pt>
                <c:pt idx="39262">
                  <c:v>7.8E-2</c:v>
                </c:pt>
                <c:pt idx="39263">
                  <c:v>7.9000000000000001E-2</c:v>
                </c:pt>
                <c:pt idx="39264">
                  <c:v>7.9000000000000001E-2</c:v>
                </c:pt>
                <c:pt idx="39265">
                  <c:v>7.8E-2</c:v>
                </c:pt>
                <c:pt idx="39266">
                  <c:v>7.8E-2</c:v>
                </c:pt>
                <c:pt idx="39267">
                  <c:v>7.8E-2</c:v>
                </c:pt>
                <c:pt idx="39268">
                  <c:v>7.8E-2</c:v>
                </c:pt>
                <c:pt idx="39269">
                  <c:v>7.8E-2</c:v>
                </c:pt>
                <c:pt idx="39270">
                  <c:v>7.8E-2</c:v>
                </c:pt>
                <c:pt idx="39271">
                  <c:v>7.9000000000000001E-2</c:v>
                </c:pt>
                <c:pt idx="39272">
                  <c:v>7.6999999999999999E-2</c:v>
                </c:pt>
                <c:pt idx="39273">
                  <c:v>7.6999999999999999E-2</c:v>
                </c:pt>
                <c:pt idx="39274">
                  <c:v>7.8E-2</c:v>
                </c:pt>
                <c:pt idx="39275">
                  <c:v>7.8E-2</c:v>
                </c:pt>
                <c:pt idx="39276">
                  <c:v>7.8E-2</c:v>
                </c:pt>
                <c:pt idx="39277">
                  <c:v>7.8E-2</c:v>
                </c:pt>
                <c:pt idx="39278">
                  <c:v>7.8E-2</c:v>
                </c:pt>
                <c:pt idx="39279">
                  <c:v>7.6999999999999999E-2</c:v>
                </c:pt>
                <c:pt idx="39280">
                  <c:v>7.5999999999999998E-2</c:v>
                </c:pt>
                <c:pt idx="39281">
                  <c:v>7.8E-2</c:v>
                </c:pt>
                <c:pt idx="39282">
                  <c:v>7.6999999999999999E-2</c:v>
                </c:pt>
                <c:pt idx="39283">
                  <c:v>7.6999999999999999E-2</c:v>
                </c:pt>
                <c:pt idx="39284">
                  <c:v>7.6999999999999999E-2</c:v>
                </c:pt>
                <c:pt idx="39285">
                  <c:v>7.6999999999999999E-2</c:v>
                </c:pt>
                <c:pt idx="39286">
                  <c:v>7.6999999999999999E-2</c:v>
                </c:pt>
                <c:pt idx="39287">
                  <c:v>7.6999999999999999E-2</c:v>
                </c:pt>
                <c:pt idx="39288">
                  <c:v>7.6999999999999999E-2</c:v>
                </c:pt>
                <c:pt idx="39289">
                  <c:v>7.5999999999999998E-2</c:v>
                </c:pt>
                <c:pt idx="39290">
                  <c:v>7.6999999999999999E-2</c:v>
                </c:pt>
                <c:pt idx="39291">
                  <c:v>7.6999999999999999E-2</c:v>
                </c:pt>
                <c:pt idx="39292">
                  <c:v>7.6999999999999999E-2</c:v>
                </c:pt>
                <c:pt idx="39293">
                  <c:v>7.4999999999999997E-2</c:v>
                </c:pt>
                <c:pt idx="39294">
                  <c:v>7.6999999999999999E-2</c:v>
                </c:pt>
                <c:pt idx="39295">
                  <c:v>7.5999999999999998E-2</c:v>
                </c:pt>
                <c:pt idx="39296">
                  <c:v>7.5999999999999998E-2</c:v>
                </c:pt>
                <c:pt idx="39297">
                  <c:v>7.5999999999999998E-2</c:v>
                </c:pt>
                <c:pt idx="39298">
                  <c:v>7.5999999999999998E-2</c:v>
                </c:pt>
                <c:pt idx="39299">
                  <c:v>7.5999999999999998E-2</c:v>
                </c:pt>
                <c:pt idx="39300">
                  <c:v>7.5999999999999998E-2</c:v>
                </c:pt>
                <c:pt idx="39301">
                  <c:v>7.5999999999999998E-2</c:v>
                </c:pt>
                <c:pt idx="39302">
                  <c:v>7.5999999999999998E-2</c:v>
                </c:pt>
                <c:pt idx="39303">
                  <c:v>7.6999999999999999E-2</c:v>
                </c:pt>
                <c:pt idx="39304">
                  <c:v>7.5999999999999998E-2</c:v>
                </c:pt>
                <c:pt idx="39305">
                  <c:v>7.4999999999999997E-2</c:v>
                </c:pt>
                <c:pt idx="39306">
                  <c:v>7.5999999999999998E-2</c:v>
                </c:pt>
                <c:pt idx="39307">
                  <c:v>7.5999999999999998E-2</c:v>
                </c:pt>
                <c:pt idx="39308">
                  <c:v>7.6999999999999999E-2</c:v>
                </c:pt>
                <c:pt idx="39309">
                  <c:v>7.8E-2</c:v>
                </c:pt>
                <c:pt idx="39310">
                  <c:v>7.8E-2</c:v>
                </c:pt>
                <c:pt idx="39311">
                  <c:v>7.8E-2</c:v>
                </c:pt>
                <c:pt idx="39312">
                  <c:v>7.8E-2</c:v>
                </c:pt>
                <c:pt idx="39313">
                  <c:v>7.6999999999999999E-2</c:v>
                </c:pt>
                <c:pt idx="39314">
                  <c:v>7.8E-2</c:v>
                </c:pt>
                <c:pt idx="39315">
                  <c:v>7.8E-2</c:v>
                </c:pt>
                <c:pt idx="39316">
                  <c:v>7.6999999999999999E-2</c:v>
                </c:pt>
                <c:pt idx="39317">
                  <c:v>7.6999999999999999E-2</c:v>
                </c:pt>
                <c:pt idx="39318">
                  <c:v>7.8E-2</c:v>
                </c:pt>
                <c:pt idx="39319">
                  <c:v>7.9000000000000001E-2</c:v>
                </c:pt>
                <c:pt idx="39320">
                  <c:v>7.9000000000000001E-2</c:v>
                </c:pt>
                <c:pt idx="39321">
                  <c:v>7.9000000000000001E-2</c:v>
                </c:pt>
                <c:pt idx="39322">
                  <c:v>7.8E-2</c:v>
                </c:pt>
                <c:pt idx="39323">
                  <c:v>7.8E-2</c:v>
                </c:pt>
                <c:pt idx="39324">
                  <c:v>7.8E-2</c:v>
                </c:pt>
                <c:pt idx="39325">
                  <c:v>7.8E-2</c:v>
                </c:pt>
                <c:pt idx="39326">
                  <c:v>7.9000000000000001E-2</c:v>
                </c:pt>
                <c:pt idx="39327">
                  <c:v>7.9000000000000001E-2</c:v>
                </c:pt>
                <c:pt idx="39328">
                  <c:v>7.8E-2</c:v>
                </c:pt>
                <c:pt idx="39329">
                  <c:v>7.8E-2</c:v>
                </c:pt>
                <c:pt idx="39330">
                  <c:v>7.9000000000000001E-2</c:v>
                </c:pt>
                <c:pt idx="39331">
                  <c:v>7.8E-2</c:v>
                </c:pt>
                <c:pt idx="39332">
                  <c:v>7.9000000000000001E-2</c:v>
                </c:pt>
                <c:pt idx="39333">
                  <c:v>7.8E-2</c:v>
                </c:pt>
                <c:pt idx="39334">
                  <c:v>7.9000000000000001E-2</c:v>
                </c:pt>
                <c:pt idx="39335">
                  <c:v>7.9000000000000001E-2</c:v>
                </c:pt>
                <c:pt idx="39336">
                  <c:v>7.9000000000000001E-2</c:v>
                </c:pt>
                <c:pt idx="39337">
                  <c:v>7.9000000000000001E-2</c:v>
                </c:pt>
                <c:pt idx="39338">
                  <c:v>7.8E-2</c:v>
                </c:pt>
                <c:pt idx="39339">
                  <c:v>7.9000000000000001E-2</c:v>
                </c:pt>
                <c:pt idx="39340">
                  <c:v>7.8E-2</c:v>
                </c:pt>
                <c:pt idx="39341">
                  <c:v>7.9000000000000001E-2</c:v>
                </c:pt>
                <c:pt idx="39342">
                  <c:v>7.9000000000000001E-2</c:v>
                </c:pt>
                <c:pt idx="39343">
                  <c:v>7.9000000000000001E-2</c:v>
                </c:pt>
                <c:pt idx="39344">
                  <c:v>7.8E-2</c:v>
                </c:pt>
                <c:pt idx="39345">
                  <c:v>7.8E-2</c:v>
                </c:pt>
                <c:pt idx="39346">
                  <c:v>7.6999999999999999E-2</c:v>
                </c:pt>
                <c:pt idx="39347">
                  <c:v>7.8E-2</c:v>
                </c:pt>
                <c:pt idx="39348">
                  <c:v>7.6999999999999999E-2</c:v>
                </c:pt>
                <c:pt idx="39349">
                  <c:v>7.6999999999999999E-2</c:v>
                </c:pt>
                <c:pt idx="39350">
                  <c:v>7.5999999999999998E-2</c:v>
                </c:pt>
                <c:pt idx="39351">
                  <c:v>7.6999999999999999E-2</c:v>
                </c:pt>
                <c:pt idx="39352">
                  <c:v>7.8E-2</c:v>
                </c:pt>
                <c:pt idx="39353">
                  <c:v>7.8E-2</c:v>
                </c:pt>
                <c:pt idx="39354">
                  <c:v>7.6999999999999999E-2</c:v>
                </c:pt>
                <c:pt idx="39355">
                  <c:v>7.6999999999999999E-2</c:v>
                </c:pt>
                <c:pt idx="39356">
                  <c:v>7.8E-2</c:v>
                </c:pt>
                <c:pt idx="39357">
                  <c:v>7.6999999999999999E-2</c:v>
                </c:pt>
                <c:pt idx="39358">
                  <c:v>7.6999999999999999E-2</c:v>
                </c:pt>
                <c:pt idx="39359">
                  <c:v>7.5999999999999998E-2</c:v>
                </c:pt>
                <c:pt idx="39360">
                  <c:v>7.4999999999999997E-2</c:v>
                </c:pt>
                <c:pt idx="39361">
                  <c:v>7.5999999999999998E-2</c:v>
                </c:pt>
                <c:pt idx="39362">
                  <c:v>7.5999999999999998E-2</c:v>
                </c:pt>
                <c:pt idx="39363">
                  <c:v>7.4999999999999997E-2</c:v>
                </c:pt>
                <c:pt idx="39364">
                  <c:v>7.5999999999999998E-2</c:v>
                </c:pt>
                <c:pt idx="39365">
                  <c:v>7.5999999999999998E-2</c:v>
                </c:pt>
                <c:pt idx="39366">
                  <c:v>7.5999999999999998E-2</c:v>
                </c:pt>
                <c:pt idx="39367">
                  <c:v>7.6999999999999999E-2</c:v>
                </c:pt>
                <c:pt idx="39368">
                  <c:v>7.5999999999999998E-2</c:v>
                </c:pt>
                <c:pt idx="39369">
                  <c:v>7.4999999999999997E-2</c:v>
                </c:pt>
                <c:pt idx="39370">
                  <c:v>7.6999999999999999E-2</c:v>
                </c:pt>
                <c:pt idx="39371">
                  <c:v>7.6999999999999999E-2</c:v>
                </c:pt>
                <c:pt idx="39372">
                  <c:v>7.5999999999999998E-2</c:v>
                </c:pt>
                <c:pt idx="39373">
                  <c:v>7.5999999999999998E-2</c:v>
                </c:pt>
                <c:pt idx="39374">
                  <c:v>7.5999999999999998E-2</c:v>
                </c:pt>
                <c:pt idx="39375">
                  <c:v>7.5999999999999998E-2</c:v>
                </c:pt>
                <c:pt idx="39376">
                  <c:v>7.4999999999999997E-2</c:v>
                </c:pt>
                <c:pt idx="39377">
                  <c:v>7.4999999999999997E-2</c:v>
                </c:pt>
                <c:pt idx="39378">
                  <c:v>7.5999999999999998E-2</c:v>
                </c:pt>
                <c:pt idx="39379">
                  <c:v>7.5999999999999998E-2</c:v>
                </c:pt>
                <c:pt idx="39380">
                  <c:v>7.5999999999999998E-2</c:v>
                </c:pt>
                <c:pt idx="39381">
                  <c:v>7.6999999999999999E-2</c:v>
                </c:pt>
                <c:pt idx="39382">
                  <c:v>7.4999999999999997E-2</c:v>
                </c:pt>
                <c:pt idx="39383">
                  <c:v>7.4999999999999997E-2</c:v>
                </c:pt>
                <c:pt idx="39384">
                  <c:v>7.4999999999999997E-2</c:v>
                </c:pt>
                <c:pt idx="39385">
                  <c:v>7.4999999999999997E-2</c:v>
                </c:pt>
                <c:pt idx="39386">
                  <c:v>7.3999999999999996E-2</c:v>
                </c:pt>
                <c:pt idx="39387">
                  <c:v>7.4999999999999997E-2</c:v>
                </c:pt>
                <c:pt idx="39388">
                  <c:v>7.5999999999999998E-2</c:v>
                </c:pt>
                <c:pt idx="39389">
                  <c:v>7.4999999999999997E-2</c:v>
                </c:pt>
                <c:pt idx="39390">
                  <c:v>7.5999999999999998E-2</c:v>
                </c:pt>
                <c:pt idx="39391">
                  <c:v>7.6999999999999999E-2</c:v>
                </c:pt>
                <c:pt idx="39392">
                  <c:v>7.8E-2</c:v>
                </c:pt>
                <c:pt idx="39393">
                  <c:v>7.6999999999999999E-2</c:v>
                </c:pt>
                <c:pt idx="39394">
                  <c:v>7.6999999999999999E-2</c:v>
                </c:pt>
                <c:pt idx="39395">
                  <c:v>7.6999999999999999E-2</c:v>
                </c:pt>
                <c:pt idx="39396">
                  <c:v>7.6999999999999999E-2</c:v>
                </c:pt>
                <c:pt idx="39397">
                  <c:v>7.6999999999999999E-2</c:v>
                </c:pt>
                <c:pt idx="39398">
                  <c:v>7.6999999999999999E-2</c:v>
                </c:pt>
                <c:pt idx="39399">
                  <c:v>7.6999999999999999E-2</c:v>
                </c:pt>
                <c:pt idx="39400">
                  <c:v>7.8E-2</c:v>
                </c:pt>
                <c:pt idx="39401">
                  <c:v>7.8E-2</c:v>
                </c:pt>
                <c:pt idx="39402">
                  <c:v>7.6999999999999999E-2</c:v>
                </c:pt>
                <c:pt idx="39403">
                  <c:v>7.8E-2</c:v>
                </c:pt>
                <c:pt idx="39404">
                  <c:v>7.6999999999999999E-2</c:v>
                </c:pt>
                <c:pt idx="39405">
                  <c:v>7.8E-2</c:v>
                </c:pt>
                <c:pt idx="39406">
                  <c:v>7.9000000000000001E-2</c:v>
                </c:pt>
                <c:pt idx="39407">
                  <c:v>7.8E-2</c:v>
                </c:pt>
                <c:pt idx="39408">
                  <c:v>7.8E-2</c:v>
                </c:pt>
                <c:pt idx="39409">
                  <c:v>7.9000000000000001E-2</c:v>
                </c:pt>
                <c:pt idx="39410">
                  <c:v>7.9000000000000001E-2</c:v>
                </c:pt>
                <c:pt idx="39411">
                  <c:v>7.9000000000000001E-2</c:v>
                </c:pt>
                <c:pt idx="39412">
                  <c:v>7.9000000000000001E-2</c:v>
                </c:pt>
                <c:pt idx="39413">
                  <c:v>7.9000000000000001E-2</c:v>
                </c:pt>
                <c:pt idx="39414">
                  <c:v>7.9000000000000001E-2</c:v>
                </c:pt>
                <c:pt idx="39415">
                  <c:v>7.9000000000000001E-2</c:v>
                </c:pt>
                <c:pt idx="39416">
                  <c:v>7.8E-2</c:v>
                </c:pt>
                <c:pt idx="39417">
                  <c:v>7.8E-2</c:v>
                </c:pt>
                <c:pt idx="39418">
                  <c:v>7.6999999999999999E-2</c:v>
                </c:pt>
                <c:pt idx="39419">
                  <c:v>7.6999999999999999E-2</c:v>
                </c:pt>
                <c:pt idx="39420">
                  <c:v>7.8E-2</c:v>
                </c:pt>
                <c:pt idx="39421">
                  <c:v>7.6999999999999999E-2</c:v>
                </c:pt>
                <c:pt idx="39422">
                  <c:v>7.8E-2</c:v>
                </c:pt>
                <c:pt idx="39423">
                  <c:v>7.8E-2</c:v>
                </c:pt>
                <c:pt idx="39424">
                  <c:v>7.8E-2</c:v>
                </c:pt>
                <c:pt idx="39425">
                  <c:v>7.6999999999999999E-2</c:v>
                </c:pt>
                <c:pt idx="39426">
                  <c:v>7.6999999999999999E-2</c:v>
                </c:pt>
                <c:pt idx="39427">
                  <c:v>7.6999999999999999E-2</c:v>
                </c:pt>
                <c:pt idx="39428">
                  <c:v>7.6999999999999999E-2</c:v>
                </c:pt>
                <c:pt idx="39429">
                  <c:v>7.6999999999999999E-2</c:v>
                </c:pt>
                <c:pt idx="39430">
                  <c:v>7.6999999999999999E-2</c:v>
                </c:pt>
                <c:pt idx="39431">
                  <c:v>7.6999999999999999E-2</c:v>
                </c:pt>
                <c:pt idx="39432">
                  <c:v>7.6999999999999999E-2</c:v>
                </c:pt>
                <c:pt idx="39433">
                  <c:v>7.6999999999999999E-2</c:v>
                </c:pt>
                <c:pt idx="39434">
                  <c:v>7.6999999999999999E-2</c:v>
                </c:pt>
                <c:pt idx="39435">
                  <c:v>7.5999999999999998E-2</c:v>
                </c:pt>
                <c:pt idx="39436">
                  <c:v>7.5999999999999998E-2</c:v>
                </c:pt>
                <c:pt idx="39437">
                  <c:v>7.6999999999999999E-2</c:v>
                </c:pt>
                <c:pt idx="39438">
                  <c:v>7.5999999999999998E-2</c:v>
                </c:pt>
                <c:pt idx="39439">
                  <c:v>7.5999999999999998E-2</c:v>
                </c:pt>
                <c:pt idx="39440">
                  <c:v>7.5999999999999998E-2</c:v>
                </c:pt>
                <c:pt idx="39441">
                  <c:v>7.5999999999999998E-2</c:v>
                </c:pt>
                <c:pt idx="39442">
                  <c:v>7.5999999999999998E-2</c:v>
                </c:pt>
                <c:pt idx="39443">
                  <c:v>7.6999999999999999E-2</c:v>
                </c:pt>
                <c:pt idx="39444">
                  <c:v>7.5999999999999998E-2</c:v>
                </c:pt>
                <c:pt idx="39445">
                  <c:v>7.4999999999999997E-2</c:v>
                </c:pt>
                <c:pt idx="39446">
                  <c:v>7.5999999999999998E-2</c:v>
                </c:pt>
                <c:pt idx="39447">
                  <c:v>7.4999999999999997E-2</c:v>
                </c:pt>
                <c:pt idx="39448">
                  <c:v>7.5999999999999998E-2</c:v>
                </c:pt>
                <c:pt idx="39449">
                  <c:v>7.5999999999999998E-2</c:v>
                </c:pt>
                <c:pt idx="39450">
                  <c:v>7.5999999999999998E-2</c:v>
                </c:pt>
                <c:pt idx="39451">
                  <c:v>7.5999999999999998E-2</c:v>
                </c:pt>
                <c:pt idx="39452">
                  <c:v>7.4999999999999997E-2</c:v>
                </c:pt>
                <c:pt idx="39453">
                  <c:v>7.4999999999999997E-2</c:v>
                </c:pt>
                <c:pt idx="39454">
                  <c:v>7.4999999999999997E-2</c:v>
                </c:pt>
                <c:pt idx="39455">
                  <c:v>7.4999999999999997E-2</c:v>
                </c:pt>
                <c:pt idx="39456">
                  <c:v>7.5999999999999998E-2</c:v>
                </c:pt>
                <c:pt idx="39457">
                  <c:v>7.4999999999999997E-2</c:v>
                </c:pt>
                <c:pt idx="39458">
                  <c:v>7.5999999999999998E-2</c:v>
                </c:pt>
                <c:pt idx="39459">
                  <c:v>7.4999999999999997E-2</c:v>
                </c:pt>
                <c:pt idx="39460">
                  <c:v>7.4999999999999997E-2</c:v>
                </c:pt>
                <c:pt idx="39461">
                  <c:v>7.4999999999999997E-2</c:v>
                </c:pt>
                <c:pt idx="39462">
                  <c:v>7.4999999999999997E-2</c:v>
                </c:pt>
                <c:pt idx="39463">
                  <c:v>7.5999999999999998E-2</c:v>
                </c:pt>
                <c:pt idx="39464">
                  <c:v>7.5999999999999998E-2</c:v>
                </c:pt>
                <c:pt idx="39465">
                  <c:v>7.6999999999999999E-2</c:v>
                </c:pt>
                <c:pt idx="39466">
                  <c:v>7.6999999999999999E-2</c:v>
                </c:pt>
                <c:pt idx="39467">
                  <c:v>7.6999999999999999E-2</c:v>
                </c:pt>
                <c:pt idx="39468">
                  <c:v>7.8E-2</c:v>
                </c:pt>
                <c:pt idx="39469">
                  <c:v>7.6999999999999999E-2</c:v>
                </c:pt>
                <c:pt idx="39470">
                  <c:v>7.6999999999999999E-2</c:v>
                </c:pt>
                <c:pt idx="39471">
                  <c:v>7.6999999999999999E-2</c:v>
                </c:pt>
                <c:pt idx="39472">
                  <c:v>7.8E-2</c:v>
                </c:pt>
                <c:pt idx="39473">
                  <c:v>7.8E-2</c:v>
                </c:pt>
                <c:pt idx="39474">
                  <c:v>7.9000000000000001E-2</c:v>
                </c:pt>
                <c:pt idx="39475">
                  <c:v>7.8E-2</c:v>
                </c:pt>
                <c:pt idx="39476">
                  <c:v>7.8E-2</c:v>
                </c:pt>
                <c:pt idx="39477">
                  <c:v>7.6999999999999999E-2</c:v>
                </c:pt>
                <c:pt idx="39478">
                  <c:v>7.8E-2</c:v>
                </c:pt>
                <c:pt idx="39479">
                  <c:v>7.8E-2</c:v>
                </c:pt>
                <c:pt idx="39480">
                  <c:v>7.6999999999999999E-2</c:v>
                </c:pt>
                <c:pt idx="39481">
                  <c:v>7.6999999999999999E-2</c:v>
                </c:pt>
                <c:pt idx="39482">
                  <c:v>7.8E-2</c:v>
                </c:pt>
                <c:pt idx="39483">
                  <c:v>7.8E-2</c:v>
                </c:pt>
                <c:pt idx="39484">
                  <c:v>7.8E-2</c:v>
                </c:pt>
                <c:pt idx="39485">
                  <c:v>7.6999999999999999E-2</c:v>
                </c:pt>
                <c:pt idx="39486">
                  <c:v>7.6999999999999999E-2</c:v>
                </c:pt>
                <c:pt idx="39487">
                  <c:v>7.8E-2</c:v>
                </c:pt>
                <c:pt idx="39488">
                  <c:v>7.8E-2</c:v>
                </c:pt>
                <c:pt idx="39489">
                  <c:v>7.6999999999999999E-2</c:v>
                </c:pt>
                <c:pt idx="39490">
                  <c:v>7.6999999999999999E-2</c:v>
                </c:pt>
                <c:pt idx="39491">
                  <c:v>7.5999999999999998E-2</c:v>
                </c:pt>
                <c:pt idx="39492">
                  <c:v>7.8E-2</c:v>
                </c:pt>
                <c:pt idx="39493">
                  <c:v>7.6999999999999999E-2</c:v>
                </c:pt>
                <c:pt idx="39494">
                  <c:v>7.5999999999999998E-2</c:v>
                </c:pt>
                <c:pt idx="39495">
                  <c:v>7.5999999999999998E-2</c:v>
                </c:pt>
                <c:pt idx="39496">
                  <c:v>7.5999999999999998E-2</c:v>
                </c:pt>
                <c:pt idx="39497">
                  <c:v>7.5999999999999998E-2</c:v>
                </c:pt>
                <c:pt idx="39498">
                  <c:v>7.6999999999999999E-2</c:v>
                </c:pt>
                <c:pt idx="39499">
                  <c:v>7.5999999999999998E-2</c:v>
                </c:pt>
                <c:pt idx="39500">
                  <c:v>7.4999999999999997E-2</c:v>
                </c:pt>
                <c:pt idx="39501">
                  <c:v>7.5999999999999998E-2</c:v>
                </c:pt>
                <c:pt idx="39502">
                  <c:v>7.5999999999999998E-2</c:v>
                </c:pt>
                <c:pt idx="39503">
                  <c:v>7.5999999999999998E-2</c:v>
                </c:pt>
                <c:pt idx="39504">
                  <c:v>7.5999999999999998E-2</c:v>
                </c:pt>
                <c:pt idx="39505">
                  <c:v>7.4999999999999997E-2</c:v>
                </c:pt>
                <c:pt idx="39506">
                  <c:v>7.4999999999999997E-2</c:v>
                </c:pt>
                <c:pt idx="39507">
                  <c:v>7.5999999999999998E-2</c:v>
                </c:pt>
                <c:pt idx="39508">
                  <c:v>7.4999999999999997E-2</c:v>
                </c:pt>
                <c:pt idx="39509">
                  <c:v>7.4999999999999997E-2</c:v>
                </c:pt>
                <c:pt idx="39510">
                  <c:v>7.5999999999999998E-2</c:v>
                </c:pt>
                <c:pt idx="39511">
                  <c:v>7.4999999999999997E-2</c:v>
                </c:pt>
                <c:pt idx="39512">
                  <c:v>7.5999999999999998E-2</c:v>
                </c:pt>
                <c:pt idx="39513">
                  <c:v>7.4999999999999997E-2</c:v>
                </c:pt>
                <c:pt idx="39514">
                  <c:v>7.3999999999999996E-2</c:v>
                </c:pt>
                <c:pt idx="39515">
                  <c:v>7.3999999999999996E-2</c:v>
                </c:pt>
                <c:pt idx="39516">
                  <c:v>7.4999999999999997E-2</c:v>
                </c:pt>
                <c:pt idx="39517">
                  <c:v>7.3999999999999996E-2</c:v>
                </c:pt>
                <c:pt idx="39518">
                  <c:v>7.3999999999999996E-2</c:v>
                </c:pt>
                <c:pt idx="39519">
                  <c:v>7.4999999999999997E-2</c:v>
                </c:pt>
                <c:pt idx="39520">
                  <c:v>7.4999999999999997E-2</c:v>
                </c:pt>
                <c:pt idx="39521">
                  <c:v>7.5999999999999998E-2</c:v>
                </c:pt>
                <c:pt idx="39522">
                  <c:v>7.5999999999999998E-2</c:v>
                </c:pt>
                <c:pt idx="39523">
                  <c:v>7.4999999999999997E-2</c:v>
                </c:pt>
                <c:pt idx="39524">
                  <c:v>7.4999999999999997E-2</c:v>
                </c:pt>
                <c:pt idx="39525">
                  <c:v>7.3999999999999996E-2</c:v>
                </c:pt>
                <c:pt idx="39526">
                  <c:v>7.3999999999999996E-2</c:v>
                </c:pt>
                <c:pt idx="39527">
                  <c:v>7.4999999999999997E-2</c:v>
                </c:pt>
                <c:pt idx="39528">
                  <c:v>7.4999999999999997E-2</c:v>
                </c:pt>
                <c:pt idx="39529">
                  <c:v>7.4999999999999997E-2</c:v>
                </c:pt>
                <c:pt idx="39530">
                  <c:v>7.5999999999999998E-2</c:v>
                </c:pt>
                <c:pt idx="39531">
                  <c:v>7.5999999999999998E-2</c:v>
                </c:pt>
                <c:pt idx="39532">
                  <c:v>7.5999999999999998E-2</c:v>
                </c:pt>
                <c:pt idx="39533">
                  <c:v>7.6999999999999999E-2</c:v>
                </c:pt>
                <c:pt idx="39534">
                  <c:v>7.6999999999999999E-2</c:v>
                </c:pt>
                <c:pt idx="39535">
                  <c:v>7.6999999999999999E-2</c:v>
                </c:pt>
                <c:pt idx="39536">
                  <c:v>7.6999999999999999E-2</c:v>
                </c:pt>
                <c:pt idx="39537">
                  <c:v>7.6999999999999999E-2</c:v>
                </c:pt>
                <c:pt idx="39538">
                  <c:v>7.8E-2</c:v>
                </c:pt>
                <c:pt idx="39539">
                  <c:v>7.8E-2</c:v>
                </c:pt>
                <c:pt idx="39540">
                  <c:v>7.6999999999999999E-2</c:v>
                </c:pt>
                <c:pt idx="39541">
                  <c:v>7.8E-2</c:v>
                </c:pt>
                <c:pt idx="39542">
                  <c:v>7.8E-2</c:v>
                </c:pt>
                <c:pt idx="39543">
                  <c:v>7.8E-2</c:v>
                </c:pt>
                <c:pt idx="39544">
                  <c:v>7.8E-2</c:v>
                </c:pt>
                <c:pt idx="39545">
                  <c:v>7.8E-2</c:v>
                </c:pt>
                <c:pt idx="39546">
                  <c:v>7.8E-2</c:v>
                </c:pt>
                <c:pt idx="39547">
                  <c:v>7.8E-2</c:v>
                </c:pt>
                <c:pt idx="39548">
                  <c:v>7.8E-2</c:v>
                </c:pt>
                <c:pt idx="39549">
                  <c:v>7.8E-2</c:v>
                </c:pt>
                <c:pt idx="39550">
                  <c:v>7.8E-2</c:v>
                </c:pt>
                <c:pt idx="39551">
                  <c:v>7.8E-2</c:v>
                </c:pt>
                <c:pt idx="39552">
                  <c:v>7.9000000000000001E-2</c:v>
                </c:pt>
                <c:pt idx="39553">
                  <c:v>7.8E-2</c:v>
                </c:pt>
                <c:pt idx="39554">
                  <c:v>7.8E-2</c:v>
                </c:pt>
                <c:pt idx="39555">
                  <c:v>7.8E-2</c:v>
                </c:pt>
                <c:pt idx="39556">
                  <c:v>7.9000000000000001E-2</c:v>
                </c:pt>
                <c:pt idx="39557">
                  <c:v>7.8E-2</c:v>
                </c:pt>
                <c:pt idx="39558">
                  <c:v>7.8E-2</c:v>
                </c:pt>
                <c:pt idx="39559">
                  <c:v>7.9000000000000001E-2</c:v>
                </c:pt>
                <c:pt idx="39560">
                  <c:v>7.8E-2</c:v>
                </c:pt>
                <c:pt idx="39561">
                  <c:v>7.8E-2</c:v>
                </c:pt>
                <c:pt idx="39562">
                  <c:v>7.8E-2</c:v>
                </c:pt>
                <c:pt idx="39563">
                  <c:v>7.9000000000000001E-2</c:v>
                </c:pt>
                <c:pt idx="39564">
                  <c:v>7.8E-2</c:v>
                </c:pt>
                <c:pt idx="39565">
                  <c:v>7.8E-2</c:v>
                </c:pt>
                <c:pt idx="39566">
                  <c:v>7.9000000000000001E-2</c:v>
                </c:pt>
                <c:pt idx="39567">
                  <c:v>7.9000000000000001E-2</c:v>
                </c:pt>
                <c:pt idx="39568">
                  <c:v>7.8E-2</c:v>
                </c:pt>
                <c:pt idx="39569">
                  <c:v>7.8E-2</c:v>
                </c:pt>
                <c:pt idx="39570">
                  <c:v>7.8E-2</c:v>
                </c:pt>
                <c:pt idx="39571">
                  <c:v>7.6999999999999999E-2</c:v>
                </c:pt>
                <c:pt idx="39572">
                  <c:v>7.8E-2</c:v>
                </c:pt>
                <c:pt idx="39573">
                  <c:v>7.6999999999999999E-2</c:v>
                </c:pt>
                <c:pt idx="39574">
                  <c:v>7.6999999999999999E-2</c:v>
                </c:pt>
                <c:pt idx="39575">
                  <c:v>7.8E-2</c:v>
                </c:pt>
                <c:pt idx="39576">
                  <c:v>7.6999999999999999E-2</c:v>
                </c:pt>
                <c:pt idx="39577">
                  <c:v>7.8E-2</c:v>
                </c:pt>
                <c:pt idx="39578">
                  <c:v>7.6999999999999999E-2</c:v>
                </c:pt>
                <c:pt idx="39579">
                  <c:v>7.6999999999999999E-2</c:v>
                </c:pt>
                <c:pt idx="39580">
                  <c:v>7.6999999999999999E-2</c:v>
                </c:pt>
                <c:pt idx="39581">
                  <c:v>7.6999999999999999E-2</c:v>
                </c:pt>
                <c:pt idx="39582">
                  <c:v>7.6999999999999999E-2</c:v>
                </c:pt>
                <c:pt idx="39583">
                  <c:v>7.6999999999999999E-2</c:v>
                </c:pt>
                <c:pt idx="39584">
                  <c:v>7.6999999999999999E-2</c:v>
                </c:pt>
                <c:pt idx="39585">
                  <c:v>7.5999999999999998E-2</c:v>
                </c:pt>
                <c:pt idx="39586">
                  <c:v>7.5999999999999998E-2</c:v>
                </c:pt>
                <c:pt idx="39587">
                  <c:v>7.6999999999999999E-2</c:v>
                </c:pt>
                <c:pt idx="39588">
                  <c:v>7.6999999999999999E-2</c:v>
                </c:pt>
                <c:pt idx="39589">
                  <c:v>7.5999999999999998E-2</c:v>
                </c:pt>
                <c:pt idx="39590">
                  <c:v>7.5999999999999998E-2</c:v>
                </c:pt>
                <c:pt idx="39591">
                  <c:v>7.6999999999999999E-2</c:v>
                </c:pt>
                <c:pt idx="39592">
                  <c:v>7.6999999999999999E-2</c:v>
                </c:pt>
                <c:pt idx="39593">
                  <c:v>7.6999999999999999E-2</c:v>
                </c:pt>
                <c:pt idx="39594">
                  <c:v>7.6999999999999999E-2</c:v>
                </c:pt>
                <c:pt idx="39595">
                  <c:v>7.6999999999999999E-2</c:v>
                </c:pt>
                <c:pt idx="39596">
                  <c:v>7.6999999999999999E-2</c:v>
                </c:pt>
                <c:pt idx="39597">
                  <c:v>7.6999999999999999E-2</c:v>
                </c:pt>
                <c:pt idx="39598">
                  <c:v>7.6999999999999999E-2</c:v>
                </c:pt>
                <c:pt idx="39599">
                  <c:v>7.5999999999999998E-2</c:v>
                </c:pt>
                <c:pt idx="39600">
                  <c:v>7.5999999999999998E-2</c:v>
                </c:pt>
                <c:pt idx="39601">
                  <c:v>7.5999999999999998E-2</c:v>
                </c:pt>
                <c:pt idx="39602">
                  <c:v>7.5999999999999998E-2</c:v>
                </c:pt>
                <c:pt idx="39603">
                  <c:v>7.5999999999999998E-2</c:v>
                </c:pt>
                <c:pt idx="39604">
                  <c:v>7.5999999999999998E-2</c:v>
                </c:pt>
                <c:pt idx="39605">
                  <c:v>7.5999999999999998E-2</c:v>
                </c:pt>
                <c:pt idx="39606">
                  <c:v>7.5999999999999998E-2</c:v>
                </c:pt>
                <c:pt idx="39607">
                  <c:v>7.5999999999999998E-2</c:v>
                </c:pt>
                <c:pt idx="39608">
                  <c:v>7.5999999999999998E-2</c:v>
                </c:pt>
                <c:pt idx="39609">
                  <c:v>7.5999999999999998E-2</c:v>
                </c:pt>
                <c:pt idx="39610">
                  <c:v>7.5999999999999998E-2</c:v>
                </c:pt>
                <c:pt idx="39611">
                  <c:v>7.5999999999999998E-2</c:v>
                </c:pt>
                <c:pt idx="39612">
                  <c:v>7.6999999999999999E-2</c:v>
                </c:pt>
                <c:pt idx="39613">
                  <c:v>7.6999999999999999E-2</c:v>
                </c:pt>
                <c:pt idx="39614">
                  <c:v>7.6999999999999999E-2</c:v>
                </c:pt>
                <c:pt idx="39615">
                  <c:v>7.6999999999999999E-2</c:v>
                </c:pt>
                <c:pt idx="39616">
                  <c:v>7.6999999999999999E-2</c:v>
                </c:pt>
                <c:pt idx="39617">
                  <c:v>7.6999999999999999E-2</c:v>
                </c:pt>
                <c:pt idx="39618">
                  <c:v>7.6999999999999999E-2</c:v>
                </c:pt>
                <c:pt idx="39619">
                  <c:v>7.6999999999999999E-2</c:v>
                </c:pt>
                <c:pt idx="39620">
                  <c:v>7.6999999999999999E-2</c:v>
                </c:pt>
                <c:pt idx="39621">
                  <c:v>7.6999999999999999E-2</c:v>
                </c:pt>
                <c:pt idx="39622">
                  <c:v>7.9000000000000001E-2</c:v>
                </c:pt>
                <c:pt idx="39623">
                  <c:v>7.8E-2</c:v>
                </c:pt>
                <c:pt idx="39624">
                  <c:v>7.6999999999999999E-2</c:v>
                </c:pt>
                <c:pt idx="39625">
                  <c:v>7.8E-2</c:v>
                </c:pt>
                <c:pt idx="39626">
                  <c:v>7.8E-2</c:v>
                </c:pt>
                <c:pt idx="39627">
                  <c:v>7.8E-2</c:v>
                </c:pt>
                <c:pt idx="39628">
                  <c:v>7.8E-2</c:v>
                </c:pt>
                <c:pt idx="39629">
                  <c:v>7.9000000000000001E-2</c:v>
                </c:pt>
                <c:pt idx="39630">
                  <c:v>7.8E-2</c:v>
                </c:pt>
                <c:pt idx="39631">
                  <c:v>7.9000000000000001E-2</c:v>
                </c:pt>
                <c:pt idx="39632">
                  <c:v>7.9000000000000001E-2</c:v>
                </c:pt>
                <c:pt idx="39633">
                  <c:v>7.9000000000000001E-2</c:v>
                </c:pt>
                <c:pt idx="39634">
                  <c:v>7.9000000000000001E-2</c:v>
                </c:pt>
                <c:pt idx="39635">
                  <c:v>7.9000000000000001E-2</c:v>
                </c:pt>
                <c:pt idx="39636">
                  <c:v>7.9000000000000001E-2</c:v>
                </c:pt>
                <c:pt idx="39637">
                  <c:v>7.9000000000000001E-2</c:v>
                </c:pt>
                <c:pt idx="39638">
                  <c:v>7.8E-2</c:v>
                </c:pt>
                <c:pt idx="39639">
                  <c:v>7.9000000000000001E-2</c:v>
                </c:pt>
                <c:pt idx="39640">
                  <c:v>7.9000000000000001E-2</c:v>
                </c:pt>
                <c:pt idx="39641">
                  <c:v>7.8E-2</c:v>
                </c:pt>
                <c:pt idx="39642">
                  <c:v>7.9000000000000001E-2</c:v>
                </c:pt>
                <c:pt idx="39643">
                  <c:v>7.9000000000000001E-2</c:v>
                </c:pt>
                <c:pt idx="39644">
                  <c:v>7.8E-2</c:v>
                </c:pt>
                <c:pt idx="39645">
                  <c:v>7.9000000000000001E-2</c:v>
                </c:pt>
                <c:pt idx="39646">
                  <c:v>7.8E-2</c:v>
                </c:pt>
                <c:pt idx="39647">
                  <c:v>7.9000000000000001E-2</c:v>
                </c:pt>
                <c:pt idx="39648">
                  <c:v>7.8E-2</c:v>
                </c:pt>
                <c:pt idx="39649">
                  <c:v>7.8E-2</c:v>
                </c:pt>
                <c:pt idx="39650">
                  <c:v>7.8E-2</c:v>
                </c:pt>
                <c:pt idx="39651">
                  <c:v>7.8E-2</c:v>
                </c:pt>
                <c:pt idx="39652">
                  <c:v>7.8E-2</c:v>
                </c:pt>
                <c:pt idx="39653">
                  <c:v>7.6999999999999999E-2</c:v>
                </c:pt>
                <c:pt idx="39654">
                  <c:v>7.8E-2</c:v>
                </c:pt>
                <c:pt idx="39655">
                  <c:v>7.8E-2</c:v>
                </c:pt>
                <c:pt idx="39656">
                  <c:v>7.8E-2</c:v>
                </c:pt>
                <c:pt idx="39657">
                  <c:v>7.8E-2</c:v>
                </c:pt>
                <c:pt idx="39658">
                  <c:v>7.6999999999999999E-2</c:v>
                </c:pt>
                <c:pt idx="39659">
                  <c:v>7.6999999999999999E-2</c:v>
                </c:pt>
                <c:pt idx="39660">
                  <c:v>7.6999999999999999E-2</c:v>
                </c:pt>
                <c:pt idx="39661">
                  <c:v>7.6999999999999999E-2</c:v>
                </c:pt>
                <c:pt idx="39662">
                  <c:v>7.6999999999999999E-2</c:v>
                </c:pt>
                <c:pt idx="39663">
                  <c:v>7.6999999999999999E-2</c:v>
                </c:pt>
                <c:pt idx="39664">
                  <c:v>7.8E-2</c:v>
                </c:pt>
                <c:pt idx="39665">
                  <c:v>7.6999999999999999E-2</c:v>
                </c:pt>
                <c:pt idx="39666">
                  <c:v>7.6999999999999999E-2</c:v>
                </c:pt>
                <c:pt idx="39667">
                  <c:v>7.5999999999999998E-2</c:v>
                </c:pt>
                <c:pt idx="39668">
                  <c:v>7.6999999999999999E-2</c:v>
                </c:pt>
                <c:pt idx="39669">
                  <c:v>7.6999999999999999E-2</c:v>
                </c:pt>
                <c:pt idx="39670">
                  <c:v>7.6999999999999999E-2</c:v>
                </c:pt>
                <c:pt idx="39671">
                  <c:v>7.6999999999999999E-2</c:v>
                </c:pt>
                <c:pt idx="39672">
                  <c:v>7.6999999999999999E-2</c:v>
                </c:pt>
                <c:pt idx="39673">
                  <c:v>7.6999999999999999E-2</c:v>
                </c:pt>
                <c:pt idx="39674">
                  <c:v>7.6999999999999999E-2</c:v>
                </c:pt>
                <c:pt idx="39675">
                  <c:v>7.5999999999999998E-2</c:v>
                </c:pt>
                <c:pt idx="39676">
                  <c:v>7.6999999999999999E-2</c:v>
                </c:pt>
                <c:pt idx="39677">
                  <c:v>7.8E-2</c:v>
                </c:pt>
                <c:pt idx="39678">
                  <c:v>7.6999999999999999E-2</c:v>
                </c:pt>
                <c:pt idx="39679">
                  <c:v>7.6999999999999999E-2</c:v>
                </c:pt>
                <c:pt idx="39680">
                  <c:v>7.6999999999999999E-2</c:v>
                </c:pt>
                <c:pt idx="39681">
                  <c:v>7.6999999999999999E-2</c:v>
                </c:pt>
                <c:pt idx="39682">
                  <c:v>7.6999999999999999E-2</c:v>
                </c:pt>
                <c:pt idx="39683">
                  <c:v>7.6999999999999999E-2</c:v>
                </c:pt>
                <c:pt idx="39684">
                  <c:v>7.8E-2</c:v>
                </c:pt>
                <c:pt idx="39685">
                  <c:v>7.8E-2</c:v>
                </c:pt>
                <c:pt idx="39686">
                  <c:v>7.9000000000000001E-2</c:v>
                </c:pt>
                <c:pt idx="39687">
                  <c:v>7.8E-2</c:v>
                </c:pt>
                <c:pt idx="39688">
                  <c:v>7.9000000000000001E-2</c:v>
                </c:pt>
                <c:pt idx="39689">
                  <c:v>7.9000000000000001E-2</c:v>
                </c:pt>
                <c:pt idx="39690">
                  <c:v>7.9000000000000001E-2</c:v>
                </c:pt>
                <c:pt idx="39691">
                  <c:v>7.8E-2</c:v>
                </c:pt>
                <c:pt idx="39692">
                  <c:v>7.8E-2</c:v>
                </c:pt>
                <c:pt idx="39693">
                  <c:v>7.9000000000000001E-2</c:v>
                </c:pt>
                <c:pt idx="39694">
                  <c:v>7.9000000000000001E-2</c:v>
                </c:pt>
                <c:pt idx="39695">
                  <c:v>7.9000000000000001E-2</c:v>
                </c:pt>
                <c:pt idx="39696">
                  <c:v>7.9000000000000001E-2</c:v>
                </c:pt>
                <c:pt idx="39697">
                  <c:v>7.9000000000000001E-2</c:v>
                </c:pt>
                <c:pt idx="39698">
                  <c:v>7.9000000000000001E-2</c:v>
                </c:pt>
                <c:pt idx="39699">
                  <c:v>7.9000000000000001E-2</c:v>
                </c:pt>
                <c:pt idx="39700">
                  <c:v>7.9000000000000001E-2</c:v>
                </c:pt>
                <c:pt idx="39701">
                  <c:v>8.1000000000000003E-2</c:v>
                </c:pt>
                <c:pt idx="39702">
                  <c:v>7.9000000000000001E-2</c:v>
                </c:pt>
                <c:pt idx="39703">
                  <c:v>7.9000000000000001E-2</c:v>
                </c:pt>
                <c:pt idx="39704">
                  <c:v>7.9000000000000001E-2</c:v>
                </c:pt>
                <c:pt idx="39705">
                  <c:v>7.9000000000000001E-2</c:v>
                </c:pt>
                <c:pt idx="39706">
                  <c:v>7.9000000000000001E-2</c:v>
                </c:pt>
                <c:pt idx="39707">
                  <c:v>8.1000000000000003E-2</c:v>
                </c:pt>
                <c:pt idx="39708">
                  <c:v>7.9000000000000001E-2</c:v>
                </c:pt>
                <c:pt idx="39709">
                  <c:v>7.9000000000000001E-2</c:v>
                </c:pt>
                <c:pt idx="39710">
                  <c:v>7.9000000000000001E-2</c:v>
                </c:pt>
                <c:pt idx="39711">
                  <c:v>7.9000000000000001E-2</c:v>
                </c:pt>
                <c:pt idx="39712">
                  <c:v>7.9000000000000001E-2</c:v>
                </c:pt>
                <c:pt idx="39713">
                  <c:v>7.9000000000000001E-2</c:v>
                </c:pt>
                <c:pt idx="39714">
                  <c:v>7.9000000000000001E-2</c:v>
                </c:pt>
                <c:pt idx="39715">
                  <c:v>7.8E-2</c:v>
                </c:pt>
                <c:pt idx="39716">
                  <c:v>7.8E-2</c:v>
                </c:pt>
                <c:pt idx="39717">
                  <c:v>7.9000000000000001E-2</c:v>
                </c:pt>
                <c:pt idx="39718">
                  <c:v>7.8E-2</c:v>
                </c:pt>
                <c:pt idx="39719">
                  <c:v>7.9000000000000001E-2</c:v>
                </c:pt>
                <c:pt idx="39720">
                  <c:v>7.8E-2</c:v>
                </c:pt>
                <c:pt idx="39721">
                  <c:v>7.8E-2</c:v>
                </c:pt>
                <c:pt idx="39722">
                  <c:v>7.8E-2</c:v>
                </c:pt>
                <c:pt idx="39723">
                  <c:v>7.8E-2</c:v>
                </c:pt>
                <c:pt idx="39724">
                  <c:v>7.8E-2</c:v>
                </c:pt>
                <c:pt idx="39725">
                  <c:v>7.8E-2</c:v>
                </c:pt>
                <c:pt idx="39726">
                  <c:v>7.6999999999999999E-2</c:v>
                </c:pt>
                <c:pt idx="39727">
                  <c:v>7.6999999999999999E-2</c:v>
                </c:pt>
                <c:pt idx="39728">
                  <c:v>7.8E-2</c:v>
                </c:pt>
                <c:pt idx="39729">
                  <c:v>7.8E-2</c:v>
                </c:pt>
                <c:pt idx="39730">
                  <c:v>7.8E-2</c:v>
                </c:pt>
                <c:pt idx="39731">
                  <c:v>7.8E-2</c:v>
                </c:pt>
                <c:pt idx="39732">
                  <c:v>7.8E-2</c:v>
                </c:pt>
                <c:pt idx="39733">
                  <c:v>7.6999999999999999E-2</c:v>
                </c:pt>
                <c:pt idx="39734">
                  <c:v>7.8E-2</c:v>
                </c:pt>
                <c:pt idx="39735">
                  <c:v>7.6999999999999999E-2</c:v>
                </c:pt>
                <c:pt idx="39736">
                  <c:v>7.6999999999999999E-2</c:v>
                </c:pt>
                <c:pt idx="39737">
                  <c:v>7.6999999999999999E-2</c:v>
                </c:pt>
                <c:pt idx="39738">
                  <c:v>7.8E-2</c:v>
                </c:pt>
                <c:pt idx="39739">
                  <c:v>7.6999999999999999E-2</c:v>
                </c:pt>
                <c:pt idx="39740">
                  <c:v>7.6999999999999999E-2</c:v>
                </c:pt>
                <c:pt idx="39741">
                  <c:v>7.8E-2</c:v>
                </c:pt>
                <c:pt idx="39742">
                  <c:v>7.6999999999999999E-2</c:v>
                </c:pt>
                <c:pt idx="39743">
                  <c:v>7.8E-2</c:v>
                </c:pt>
                <c:pt idx="39744">
                  <c:v>7.6999999999999999E-2</c:v>
                </c:pt>
                <c:pt idx="39745">
                  <c:v>7.6999999999999999E-2</c:v>
                </c:pt>
                <c:pt idx="39746">
                  <c:v>7.8E-2</c:v>
                </c:pt>
                <c:pt idx="39747">
                  <c:v>7.6999999999999999E-2</c:v>
                </c:pt>
                <c:pt idx="39748">
                  <c:v>7.6999999999999999E-2</c:v>
                </c:pt>
                <c:pt idx="39749">
                  <c:v>7.8E-2</c:v>
                </c:pt>
                <c:pt idx="39750">
                  <c:v>7.6999999999999999E-2</c:v>
                </c:pt>
                <c:pt idx="39751">
                  <c:v>7.6999999999999999E-2</c:v>
                </c:pt>
                <c:pt idx="39752">
                  <c:v>7.8E-2</c:v>
                </c:pt>
                <c:pt idx="39753">
                  <c:v>7.8E-2</c:v>
                </c:pt>
                <c:pt idx="39754">
                  <c:v>7.8E-2</c:v>
                </c:pt>
                <c:pt idx="39755">
                  <c:v>7.8E-2</c:v>
                </c:pt>
                <c:pt idx="39756">
                  <c:v>7.9000000000000001E-2</c:v>
                </c:pt>
                <c:pt idx="39757">
                  <c:v>7.9000000000000001E-2</c:v>
                </c:pt>
                <c:pt idx="39758">
                  <c:v>7.9000000000000001E-2</c:v>
                </c:pt>
                <c:pt idx="39759">
                  <c:v>7.9000000000000001E-2</c:v>
                </c:pt>
                <c:pt idx="39760">
                  <c:v>8.1000000000000003E-2</c:v>
                </c:pt>
                <c:pt idx="39761">
                  <c:v>7.9000000000000001E-2</c:v>
                </c:pt>
                <c:pt idx="39762">
                  <c:v>7.9000000000000001E-2</c:v>
                </c:pt>
                <c:pt idx="39763">
                  <c:v>8.1000000000000003E-2</c:v>
                </c:pt>
                <c:pt idx="39764">
                  <c:v>8.1000000000000003E-2</c:v>
                </c:pt>
                <c:pt idx="39765">
                  <c:v>7.9000000000000001E-2</c:v>
                </c:pt>
                <c:pt idx="39766">
                  <c:v>8.1000000000000003E-2</c:v>
                </c:pt>
                <c:pt idx="39767">
                  <c:v>8.1000000000000003E-2</c:v>
                </c:pt>
                <c:pt idx="39768">
                  <c:v>8.1000000000000003E-2</c:v>
                </c:pt>
                <c:pt idx="39769">
                  <c:v>8.1000000000000003E-2</c:v>
                </c:pt>
                <c:pt idx="39770">
                  <c:v>8.1000000000000003E-2</c:v>
                </c:pt>
                <c:pt idx="39771">
                  <c:v>7.9000000000000001E-2</c:v>
                </c:pt>
                <c:pt idx="39772">
                  <c:v>7.9000000000000001E-2</c:v>
                </c:pt>
                <c:pt idx="39773">
                  <c:v>7.9000000000000001E-2</c:v>
                </c:pt>
                <c:pt idx="39774">
                  <c:v>8.1000000000000003E-2</c:v>
                </c:pt>
                <c:pt idx="39775">
                  <c:v>8.1000000000000003E-2</c:v>
                </c:pt>
                <c:pt idx="39776">
                  <c:v>8.1000000000000003E-2</c:v>
                </c:pt>
                <c:pt idx="39777">
                  <c:v>8.1000000000000003E-2</c:v>
                </c:pt>
                <c:pt idx="39778">
                  <c:v>8.1000000000000003E-2</c:v>
                </c:pt>
                <c:pt idx="39779">
                  <c:v>8.1000000000000003E-2</c:v>
                </c:pt>
                <c:pt idx="39780">
                  <c:v>8.1000000000000003E-2</c:v>
                </c:pt>
                <c:pt idx="39781">
                  <c:v>8.2000000000000003E-2</c:v>
                </c:pt>
                <c:pt idx="39782">
                  <c:v>8.2000000000000003E-2</c:v>
                </c:pt>
                <c:pt idx="39783">
                  <c:v>8.1000000000000003E-2</c:v>
                </c:pt>
                <c:pt idx="39784">
                  <c:v>8.1000000000000003E-2</c:v>
                </c:pt>
                <c:pt idx="39785">
                  <c:v>8.2000000000000003E-2</c:v>
                </c:pt>
                <c:pt idx="39786">
                  <c:v>8.2000000000000003E-2</c:v>
                </c:pt>
                <c:pt idx="39787">
                  <c:v>8.2000000000000003E-2</c:v>
                </c:pt>
                <c:pt idx="39788">
                  <c:v>7.9000000000000001E-2</c:v>
                </c:pt>
                <c:pt idx="39789">
                  <c:v>8.1000000000000003E-2</c:v>
                </c:pt>
                <c:pt idx="39790">
                  <c:v>7.9000000000000001E-2</c:v>
                </c:pt>
                <c:pt idx="39791">
                  <c:v>8.2000000000000003E-2</c:v>
                </c:pt>
                <c:pt idx="39792">
                  <c:v>8.1000000000000003E-2</c:v>
                </c:pt>
                <c:pt idx="39793">
                  <c:v>8.1000000000000003E-2</c:v>
                </c:pt>
                <c:pt idx="39794">
                  <c:v>8.1000000000000003E-2</c:v>
                </c:pt>
                <c:pt idx="39795">
                  <c:v>8.1000000000000003E-2</c:v>
                </c:pt>
                <c:pt idx="39796">
                  <c:v>7.8E-2</c:v>
                </c:pt>
                <c:pt idx="39797">
                  <c:v>7.9000000000000001E-2</c:v>
                </c:pt>
                <c:pt idx="39798">
                  <c:v>7.9000000000000001E-2</c:v>
                </c:pt>
                <c:pt idx="39799">
                  <c:v>8.1000000000000003E-2</c:v>
                </c:pt>
                <c:pt idx="39800">
                  <c:v>7.9000000000000001E-2</c:v>
                </c:pt>
                <c:pt idx="39801">
                  <c:v>7.8E-2</c:v>
                </c:pt>
                <c:pt idx="39802">
                  <c:v>7.9000000000000001E-2</c:v>
                </c:pt>
                <c:pt idx="39803">
                  <c:v>7.9000000000000001E-2</c:v>
                </c:pt>
                <c:pt idx="39804">
                  <c:v>7.9000000000000001E-2</c:v>
                </c:pt>
                <c:pt idx="39805">
                  <c:v>7.9000000000000001E-2</c:v>
                </c:pt>
                <c:pt idx="39806">
                  <c:v>7.9000000000000001E-2</c:v>
                </c:pt>
                <c:pt idx="39807">
                  <c:v>7.9000000000000001E-2</c:v>
                </c:pt>
                <c:pt idx="39808">
                  <c:v>7.9000000000000001E-2</c:v>
                </c:pt>
                <c:pt idx="39809">
                  <c:v>7.8E-2</c:v>
                </c:pt>
                <c:pt idx="39810">
                  <c:v>7.9000000000000001E-2</c:v>
                </c:pt>
                <c:pt idx="39811">
                  <c:v>7.9000000000000001E-2</c:v>
                </c:pt>
                <c:pt idx="39812">
                  <c:v>7.8E-2</c:v>
                </c:pt>
                <c:pt idx="39813">
                  <c:v>7.9000000000000001E-2</c:v>
                </c:pt>
                <c:pt idx="39814">
                  <c:v>7.9000000000000001E-2</c:v>
                </c:pt>
                <c:pt idx="39815">
                  <c:v>7.8E-2</c:v>
                </c:pt>
                <c:pt idx="39816">
                  <c:v>7.9000000000000001E-2</c:v>
                </c:pt>
                <c:pt idx="39817">
                  <c:v>7.6999999999999999E-2</c:v>
                </c:pt>
                <c:pt idx="39818">
                  <c:v>7.8E-2</c:v>
                </c:pt>
                <c:pt idx="39819">
                  <c:v>7.8E-2</c:v>
                </c:pt>
                <c:pt idx="39820">
                  <c:v>7.8E-2</c:v>
                </c:pt>
                <c:pt idx="39821">
                  <c:v>7.8E-2</c:v>
                </c:pt>
                <c:pt idx="39822">
                  <c:v>7.8E-2</c:v>
                </c:pt>
                <c:pt idx="39823">
                  <c:v>7.8E-2</c:v>
                </c:pt>
                <c:pt idx="39824">
                  <c:v>7.8E-2</c:v>
                </c:pt>
                <c:pt idx="39825">
                  <c:v>7.8E-2</c:v>
                </c:pt>
                <c:pt idx="39826">
                  <c:v>7.8E-2</c:v>
                </c:pt>
                <c:pt idx="39827">
                  <c:v>7.8E-2</c:v>
                </c:pt>
                <c:pt idx="39828">
                  <c:v>7.8E-2</c:v>
                </c:pt>
                <c:pt idx="39829">
                  <c:v>7.8E-2</c:v>
                </c:pt>
                <c:pt idx="39830">
                  <c:v>7.6999999999999999E-2</c:v>
                </c:pt>
                <c:pt idx="39831">
                  <c:v>7.6999999999999999E-2</c:v>
                </c:pt>
                <c:pt idx="39832">
                  <c:v>7.8E-2</c:v>
                </c:pt>
                <c:pt idx="39833">
                  <c:v>7.8E-2</c:v>
                </c:pt>
                <c:pt idx="39834">
                  <c:v>7.8E-2</c:v>
                </c:pt>
                <c:pt idx="39835">
                  <c:v>7.6999999999999999E-2</c:v>
                </c:pt>
                <c:pt idx="39836">
                  <c:v>7.6999999999999999E-2</c:v>
                </c:pt>
                <c:pt idx="39837">
                  <c:v>7.8E-2</c:v>
                </c:pt>
                <c:pt idx="39838">
                  <c:v>7.6999999999999999E-2</c:v>
                </c:pt>
                <c:pt idx="39839">
                  <c:v>7.6999999999999999E-2</c:v>
                </c:pt>
                <c:pt idx="39840">
                  <c:v>7.6999999999999999E-2</c:v>
                </c:pt>
                <c:pt idx="39841">
                  <c:v>7.6999999999999999E-2</c:v>
                </c:pt>
                <c:pt idx="39842">
                  <c:v>7.6999999999999999E-2</c:v>
                </c:pt>
                <c:pt idx="39843">
                  <c:v>7.8E-2</c:v>
                </c:pt>
                <c:pt idx="39844">
                  <c:v>7.6999999999999999E-2</c:v>
                </c:pt>
                <c:pt idx="39845">
                  <c:v>7.8E-2</c:v>
                </c:pt>
                <c:pt idx="39846">
                  <c:v>7.6999999999999999E-2</c:v>
                </c:pt>
                <c:pt idx="39847">
                  <c:v>7.8E-2</c:v>
                </c:pt>
                <c:pt idx="39848">
                  <c:v>7.8E-2</c:v>
                </c:pt>
                <c:pt idx="39849">
                  <c:v>7.6999999999999999E-2</c:v>
                </c:pt>
                <c:pt idx="39850">
                  <c:v>7.6999999999999999E-2</c:v>
                </c:pt>
                <c:pt idx="39851">
                  <c:v>7.8E-2</c:v>
                </c:pt>
                <c:pt idx="39852">
                  <c:v>7.6999999999999999E-2</c:v>
                </c:pt>
                <c:pt idx="39853">
                  <c:v>7.8E-2</c:v>
                </c:pt>
                <c:pt idx="39854">
                  <c:v>7.6999999999999999E-2</c:v>
                </c:pt>
                <c:pt idx="39855">
                  <c:v>7.6999999999999999E-2</c:v>
                </c:pt>
                <c:pt idx="39856">
                  <c:v>7.8E-2</c:v>
                </c:pt>
                <c:pt idx="39857">
                  <c:v>7.8E-2</c:v>
                </c:pt>
                <c:pt idx="39858">
                  <c:v>7.8E-2</c:v>
                </c:pt>
                <c:pt idx="39859">
                  <c:v>8.1000000000000003E-2</c:v>
                </c:pt>
                <c:pt idx="39860">
                  <c:v>7.9000000000000001E-2</c:v>
                </c:pt>
                <c:pt idx="39861">
                  <c:v>7.9000000000000001E-2</c:v>
                </c:pt>
                <c:pt idx="39862">
                  <c:v>8.1000000000000003E-2</c:v>
                </c:pt>
                <c:pt idx="39863">
                  <c:v>8.1000000000000003E-2</c:v>
                </c:pt>
                <c:pt idx="39864">
                  <c:v>8.1000000000000003E-2</c:v>
                </c:pt>
                <c:pt idx="39865">
                  <c:v>8.1000000000000003E-2</c:v>
                </c:pt>
                <c:pt idx="39866">
                  <c:v>8.1000000000000003E-2</c:v>
                </c:pt>
                <c:pt idx="39867">
                  <c:v>8.1000000000000003E-2</c:v>
                </c:pt>
                <c:pt idx="39868">
                  <c:v>8.2000000000000003E-2</c:v>
                </c:pt>
                <c:pt idx="39869">
                  <c:v>8.1000000000000003E-2</c:v>
                </c:pt>
                <c:pt idx="39870">
                  <c:v>8.1000000000000003E-2</c:v>
                </c:pt>
                <c:pt idx="39871">
                  <c:v>8.2000000000000003E-2</c:v>
                </c:pt>
                <c:pt idx="39872">
                  <c:v>8.1000000000000003E-2</c:v>
                </c:pt>
                <c:pt idx="39873">
                  <c:v>8.2000000000000003E-2</c:v>
                </c:pt>
                <c:pt idx="39874">
                  <c:v>8.1000000000000003E-2</c:v>
                </c:pt>
                <c:pt idx="39875">
                  <c:v>7.9000000000000001E-2</c:v>
                </c:pt>
                <c:pt idx="39876">
                  <c:v>8.1000000000000003E-2</c:v>
                </c:pt>
                <c:pt idx="39877">
                  <c:v>8.1000000000000003E-2</c:v>
                </c:pt>
                <c:pt idx="39878">
                  <c:v>8.1000000000000003E-2</c:v>
                </c:pt>
                <c:pt idx="39879">
                  <c:v>8.1000000000000003E-2</c:v>
                </c:pt>
                <c:pt idx="39880">
                  <c:v>8.1000000000000003E-2</c:v>
                </c:pt>
                <c:pt idx="39881">
                  <c:v>8.1000000000000003E-2</c:v>
                </c:pt>
                <c:pt idx="39882">
                  <c:v>8.1000000000000003E-2</c:v>
                </c:pt>
                <c:pt idx="39883">
                  <c:v>8.1000000000000003E-2</c:v>
                </c:pt>
                <c:pt idx="39884">
                  <c:v>8.1000000000000003E-2</c:v>
                </c:pt>
                <c:pt idx="39885">
                  <c:v>8.1000000000000003E-2</c:v>
                </c:pt>
                <c:pt idx="39886">
                  <c:v>8.1000000000000003E-2</c:v>
                </c:pt>
                <c:pt idx="39887">
                  <c:v>8.1000000000000003E-2</c:v>
                </c:pt>
                <c:pt idx="39888">
                  <c:v>8.1000000000000003E-2</c:v>
                </c:pt>
                <c:pt idx="39889">
                  <c:v>8.1000000000000003E-2</c:v>
                </c:pt>
                <c:pt idx="39890">
                  <c:v>8.1000000000000003E-2</c:v>
                </c:pt>
                <c:pt idx="39891">
                  <c:v>8.1000000000000003E-2</c:v>
                </c:pt>
                <c:pt idx="39892">
                  <c:v>8.2000000000000003E-2</c:v>
                </c:pt>
                <c:pt idx="39893">
                  <c:v>8.2000000000000003E-2</c:v>
                </c:pt>
                <c:pt idx="39894">
                  <c:v>8.1000000000000003E-2</c:v>
                </c:pt>
                <c:pt idx="39895">
                  <c:v>8.1000000000000003E-2</c:v>
                </c:pt>
                <c:pt idx="39896">
                  <c:v>8.1000000000000003E-2</c:v>
                </c:pt>
                <c:pt idx="39897">
                  <c:v>8.1000000000000003E-2</c:v>
                </c:pt>
                <c:pt idx="39898">
                  <c:v>8.1000000000000003E-2</c:v>
                </c:pt>
                <c:pt idx="39899">
                  <c:v>8.2000000000000003E-2</c:v>
                </c:pt>
                <c:pt idx="39900">
                  <c:v>8.1000000000000003E-2</c:v>
                </c:pt>
                <c:pt idx="39901">
                  <c:v>8.1000000000000003E-2</c:v>
                </c:pt>
                <c:pt idx="39902">
                  <c:v>8.1000000000000003E-2</c:v>
                </c:pt>
                <c:pt idx="39903">
                  <c:v>8.1000000000000003E-2</c:v>
                </c:pt>
                <c:pt idx="39904">
                  <c:v>8.1000000000000003E-2</c:v>
                </c:pt>
                <c:pt idx="39905">
                  <c:v>8.1000000000000003E-2</c:v>
                </c:pt>
                <c:pt idx="39906">
                  <c:v>7.9000000000000001E-2</c:v>
                </c:pt>
                <c:pt idx="39907">
                  <c:v>8.1000000000000003E-2</c:v>
                </c:pt>
                <c:pt idx="39908">
                  <c:v>8.1000000000000003E-2</c:v>
                </c:pt>
                <c:pt idx="39909">
                  <c:v>8.1000000000000003E-2</c:v>
                </c:pt>
                <c:pt idx="39910">
                  <c:v>7.9000000000000001E-2</c:v>
                </c:pt>
                <c:pt idx="39911">
                  <c:v>7.9000000000000001E-2</c:v>
                </c:pt>
                <c:pt idx="39912">
                  <c:v>8.1000000000000003E-2</c:v>
                </c:pt>
                <c:pt idx="39913">
                  <c:v>7.9000000000000001E-2</c:v>
                </c:pt>
                <c:pt idx="39914">
                  <c:v>7.8E-2</c:v>
                </c:pt>
                <c:pt idx="39915">
                  <c:v>7.9000000000000001E-2</c:v>
                </c:pt>
                <c:pt idx="39916">
                  <c:v>7.8E-2</c:v>
                </c:pt>
                <c:pt idx="39917">
                  <c:v>7.8E-2</c:v>
                </c:pt>
                <c:pt idx="39918">
                  <c:v>7.8E-2</c:v>
                </c:pt>
                <c:pt idx="39919">
                  <c:v>7.8E-2</c:v>
                </c:pt>
                <c:pt idx="39920">
                  <c:v>7.8E-2</c:v>
                </c:pt>
                <c:pt idx="39921">
                  <c:v>7.8E-2</c:v>
                </c:pt>
                <c:pt idx="39922">
                  <c:v>7.8E-2</c:v>
                </c:pt>
                <c:pt idx="39923">
                  <c:v>7.8E-2</c:v>
                </c:pt>
                <c:pt idx="39924">
                  <c:v>7.8E-2</c:v>
                </c:pt>
                <c:pt idx="39925">
                  <c:v>7.8E-2</c:v>
                </c:pt>
                <c:pt idx="39926">
                  <c:v>7.8E-2</c:v>
                </c:pt>
                <c:pt idx="39927">
                  <c:v>7.8E-2</c:v>
                </c:pt>
                <c:pt idx="39928">
                  <c:v>7.9000000000000001E-2</c:v>
                </c:pt>
                <c:pt idx="39929">
                  <c:v>7.6999999999999999E-2</c:v>
                </c:pt>
                <c:pt idx="39930">
                  <c:v>7.6999999999999999E-2</c:v>
                </c:pt>
                <c:pt idx="39931">
                  <c:v>7.8E-2</c:v>
                </c:pt>
                <c:pt idx="39932">
                  <c:v>7.8E-2</c:v>
                </c:pt>
                <c:pt idx="39933">
                  <c:v>7.8E-2</c:v>
                </c:pt>
                <c:pt idx="39934">
                  <c:v>7.8E-2</c:v>
                </c:pt>
                <c:pt idx="39935">
                  <c:v>7.9000000000000001E-2</c:v>
                </c:pt>
                <c:pt idx="39936">
                  <c:v>7.8E-2</c:v>
                </c:pt>
                <c:pt idx="39937">
                  <c:v>7.6999999999999999E-2</c:v>
                </c:pt>
                <c:pt idx="39938">
                  <c:v>7.6999999999999999E-2</c:v>
                </c:pt>
                <c:pt idx="39939">
                  <c:v>7.8E-2</c:v>
                </c:pt>
                <c:pt idx="39940">
                  <c:v>7.6999999999999999E-2</c:v>
                </c:pt>
                <c:pt idx="39941">
                  <c:v>7.6999999999999999E-2</c:v>
                </c:pt>
                <c:pt idx="39942">
                  <c:v>7.6999999999999999E-2</c:v>
                </c:pt>
                <c:pt idx="39943">
                  <c:v>7.6999999999999999E-2</c:v>
                </c:pt>
                <c:pt idx="39944">
                  <c:v>7.6999999999999999E-2</c:v>
                </c:pt>
                <c:pt idx="39945">
                  <c:v>7.5999999999999998E-2</c:v>
                </c:pt>
                <c:pt idx="39946">
                  <c:v>7.6999999999999999E-2</c:v>
                </c:pt>
                <c:pt idx="39947">
                  <c:v>7.6999999999999999E-2</c:v>
                </c:pt>
                <c:pt idx="39948">
                  <c:v>7.6999999999999999E-2</c:v>
                </c:pt>
                <c:pt idx="39949">
                  <c:v>7.8E-2</c:v>
                </c:pt>
                <c:pt idx="39950">
                  <c:v>7.5999999999999998E-2</c:v>
                </c:pt>
                <c:pt idx="39951">
                  <c:v>7.5999999999999998E-2</c:v>
                </c:pt>
                <c:pt idx="39952">
                  <c:v>7.6999999999999999E-2</c:v>
                </c:pt>
                <c:pt idx="39953">
                  <c:v>7.5999999999999998E-2</c:v>
                </c:pt>
                <c:pt idx="39954">
                  <c:v>7.5999999999999998E-2</c:v>
                </c:pt>
                <c:pt idx="39955">
                  <c:v>7.5999999999999998E-2</c:v>
                </c:pt>
                <c:pt idx="39956">
                  <c:v>7.6999999999999999E-2</c:v>
                </c:pt>
                <c:pt idx="39957">
                  <c:v>7.6999999999999999E-2</c:v>
                </c:pt>
                <c:pt idx="39958">
                  <c:v>7.5999999999999998E-2</c:v>
                </c:pt>
                <c:pt idx="39959">
                  <c:v>7.6999999999999999E-2</c:v>
                </c:pt>
                <c:pt idx="39960">
                  <c:v>7.5999999999999998E-2</c:v>
                </c:pt>
                <c:pt idx="39961">
                  <c:v>7.6999999999999999E-2</c:v>
                </c:pt>
                <c:pt idx="39962">
                  <c:v>7.6999999999999999E-2</c:v>
                </c:pt>
                <c:pt idx="39963">
                  <c:v>7.6999999999999999E-2</c:v>
                </c:pt>
                <c:pt idx="39964">
                  <c:v>7.5999999999999998E-2</c:v>
                </c:pt>
                <c:pt idx="39965">
                  <c:v>7.5999999999999998E-2</c:v>
                </c:pt>
                <c:pt idx="39966">
                  <c:v>7.6999999999999999E-2</c:v>
                </c:pt>
                <c:pt idx="39967">
                  <c:v>7.5999999999999998E-2</c:v>
                </c:pt>
                <c:pt idx="39968">
                  <c:v>7.6999999999999999E-2</c:v>
                </c:pt>
                <c:pt idx="39969">
                  <c:v>7.6999999999999999E-2</c:v>
                </c:pt>
                <c:pt idx="39970">
                  <c:v>7.8E-2</c:v>
                </c:pt>
                <c:pt idx="39971">
                  <c:v>7.9000000000000001E-2</c:v>
                </c:pt>
                <c:pt idx="39972">
                  <c:v>7.8E-2</c:v>
                </c:pt>
                <c:pt idx="39973">
                  <c:v>7.8E-2</c:v>
                </c:pt>
                <c:pt idx="39974">
                  <c:v>7.8E-2</c:v>
                </c:pt>
                <c:pt idx="39975">
                  <c:v>7.9000000000000001E-2</c:v>
                </c:pt>
                <c:pt idx="39976">
                  <c:v>7.9000000000000001E-2</c:v>
                </c:pt>
                <c:pt idx="39977">
                  <c:v>7.9000000000000001E-2</c:v>
                </c:pt>
                <c:pt idx="39978">
                  <c:v>7.9000000000000001E-2</c:v>
                </c:pt>
                <c:pt idx="39979">
                  <c:v>7.9000000000000001E-2</c:v>
                </c:pt>
                <c:pt idx="39980">
                  <c:v>7.9000000000000001E-2</c:v>
                </c:pt>
                <c:pt idx="39981">
                  <c:v>7.9000000000000001E-2</c:v>
                </c:pt>
                <c:pt idx="39982">
                  <c:v>8.1000000000000003E-2</c:v>
                </c:pt>
                <c:pt idx="39983">
                  <c:v>8.1000000000000003E-2</c:v>
                </c:pt>
                <c:pt idx="39984">
                  <c:v>8.1000000000000003E-2</c:v>
                </c:pt>
                <c:pt idx="39985">
                  <c:v>7.9000000000000001E-2</c:v>
                </c:pt>
                <c:pt idx="39986">
                  <c:v>7.9000000000000001E-2</c:v>
                </c:pt>
                <c:pt idx="39987">
                  <c:v>7.9000000000000001E-2</c:v>
                </c:pt>
                <c:pt idx="39988">
                  <c:v>7.8E-2</c:v>
                </c:pt>
                <c:pt idx="39989">
                  <c:v>7.9000000000000001E-2</c:v>
                </c:pt>
                <c:pt idx="39990">
                  <c:v>7.9000000000000001E-2</c:v>
                </c:pt>
                <c:pt idx="39991">
                  <c:v>7.9000000000000001E-2</c:v>
                </c:pt>
                <c:pt idx="39992">
                  <c:v>7.9000000000000001E-2</c:v>
                </c:pt>
                <c:pt idx="39993">
                  <c:v>7.9000000000000001E-2</c:v>
                </c:pt>
                <c:pt idx="39994">
                  <c:v>7.9000000000000001E-2</c:v>
                </c:pt>
                <c:pt idx="39995">
                  <c:v>8.1000000000000003E-2</c:v>
                </c:pt>
                <c:pt idx="39996">
                  <c:v>7.9000000000000001E-2</c:v>
                </c:pt>
                <c:pt idx="39997">
                  <c:v>7.9000000000000001E-2</c:v>
                </c:pt>
                <c:pt idx="39998">
                  <c:v>7.9000000000000001E-2</c:v>
                </c:pt>
                <c:pt idx="39999">
                  <c:v>7.9000000000000001E-2</c:v>
                </c:pt>
                <c:pt idx="40000">
                  <c:v>7.9000000000000001E-2</c:v>
                </c:pt>
                <c:pt idx="40001">
                  <c:v>8.1000000000000003E-2</c:v>
                </c:pt>
                <c:pt idx="40002">
                  <c:v>7.9000000000000001E-2</c:v>
                </c:pt>
                <c:pt idx="40003">
                  <c:v>7.9000000000000001E-2</c:v>
                </c:pt>
                <c:pt idx="40004">
                  <c:v>8.1000000000000003E-2</c:v>
                </c:pt>
                <c:pt idx="40005">
                  <c:v>8.1000000000000003E-2</c:v>
                </c:pt>
                <c:pt idx="40006">
                  <c:v>7.9000000000000001E-2</c:v>
                </c:pt>
                <c:pt idx="40007">
                  <c:v>7.9000000000000001E-2</c:v>
                </c:pt>
                <c:pt idx="40008">
                  <c:v>7.9000000000000001E-2</c:v>
                </c:pt>
                <c:pt idx="40009">
                  <c:v>7.8E-2</c:v>
                </c:pt>
                <c:pt idx="40010">
                  <c:v>7.9000000000000001E-2</c:v>
                </c:pt>
                <c:pt idx="40011">
                  <c:v>7.8E-2</c:v>
                </c:pt>
                <c:pt idx="40012">
                  <c:v>7.8E-2</c:v>
                </c:pt>
                <c:pt idx="40013">
                  <c:v>7.9000000000000001E-2</c:v>
                </c:pt>
                <c:pt idx="40014">
                  <c:v>7.8E-2</c:v>
                </c:pt>
                <c:pt idx="40015">
                  <c:v>7.8E-2</c:v>
                </c:pt>
                <c:pt idx="40016">
                  <c:v>7.6999999999999999E-2</c:v>
                </c:pt>
                <c:pt idx="40017">
                  <c:v>7.8E-2</c:v>
                </c:pt>
                <c:pt idx="40018">
                  <c:v>7.8E-2</c:v>
                </c:pt>
                <c:pt idx="40019">
                  <c:v>7.6999999999999999E-2</c:v>
                </c:pt>
                <c:pt idx="40020">
                  <c:v>7.8E-2</c:v>
                </c:pt>
                <c:pt idx="40021">
                  <c:v>7.8E-2</c:v>
                </c:pt>
                <c:pt idx="40022">
                  <c:v>7.8E-2</c:v>
                </c:pt>
                <c:pt idx="40023">
                  <c:v>7.8E-2</c:v>
                </c:pt>
                <c:pt idx="40024">
                  <c:v>7.6999999999999999E-2</c:v>
                </c:pt>
                <c:pt idx="40025">
                  <c:v>7.8E-2</c:v>
                </c:pt>
                <c:pt idx="40026">
                  <c:v>7.6999999999999999E-2</c:v>
                </c:pt>
                <c:pt idx="40027">
                  <c:v>7.5999999999999998E-2</c:v>
                </c:pt>
                <c:pt idx="40028">
                  <c:v>7.6999999999999999E-2</c:v>
                </c:pt>
                <c:pt idx="40029">
                  <c:v>7.8E-2</c:v>
                </c:pt>
                <c:pt idx="40030">
                  <c:v>7.6999999999999999E-2</c:v>
                </c:pt>
                <c:pt idx="40031">
                  <c:v>7.6999999999999999E-2</c:v>
                </c:pt>
                <c:pt idx="40032">
                  <c:v>7.6999999999999999E-2</c:v>
                </c:pt>
                <c:pt idx="40033">
                  <c:v>7.5999999999999998E-2</c:v>
                </c:pt>
                <c:pt idx="40034">
                  <c:v>7.6999999999999999E-2</c:v>
                </c:pt>
                <c:pt idx="40035">
                  <c:v>7.6999999999999999E-2</c:v>
                </c:pt>
                <c:pt idx="40036">
                  <c:v>7.6999999999999999E-2</c:v>
                </c:pt>
                <c:pt idx="40037">
                  <c:v>7.5999999999999998E-2</c:v>
                </c:pt>
                <c:pt idx="40038">
                  <c:v>7.5999999999999998E-2</c:v>
                </c:pt>
                <c:pt idx="40039">
                  <c:v>7.5999999999999998E-2</c:v>
                </c:pt>
                <c:pt idx="40040">
                  <c:v>7.6999999999999999E-2</c:v>
                </c:pt>
                <c:pt idx="40041">
                  <c:v>7.6999999999999999E-2</c:v>
                </c:pt>
                <c:pt idx="40042">
                  <c:v>7.5999999999999998E-2</c:v>
                </c:pt>
                <c:pt idx="40043">
                  <c:v>7.5999999999999998E-2</c:v>
                </c:pt>
                <c:pt idx="40044">
                  <c:v>7.6999999999999999E-2</c:v>
                </c:pt>
                <c:pt idx="40045">
                  <c:v>7.5999999999999998E-2</c:v>
                </c:pt>
                <c:pt idx="40046">
                  <c:v>7.5999999999999998E-2</c:v>
                </c:pt>
                <c:pt idx="40047">
                  <c:v>7.5999999999999998E-2</c:v>
                </c:pt>
                <c:pt idx="40048">
                  <c:v>7.5999999999999998E-2</c:v>
                </c:pt>
                <c:pt idx="40049">
                  <c:v>7.6999999999999999E-2</c:v>
                </c:pt>
                <c:pt idx="40050">
                  <c:v>7.5999999999999998E-2</c:v>
                </c:pt>
                <c:pt idx="40051">
                  <c:v>7.5999999999999998E-2</c:v>
                </c:pt>
                <c:pt idx="40052">
                  <c:v>7.4999999999999997E-2</c:v>
                </c:pt>
                <c:pt idx="40053">
                  <c:v>7.4999999999999997E-2</c:v>
                </c:pt>
                <c:pt idx="40054">
                  <c:v>7.5999999999999998E-2</c:v>
                </c:pt>
                <c:pt idx="40055">
                  <c:v>7.5999999999999998E-2</c:v>
                </c:pt>
                <c:pt idx="40056">
                  <c:v>7.5999999999999998E-2</c:v>
                </c:pt>
                <c:pt idx="40057">
                  <c:v>7.4999999999999997E-2</c:v>
                </c:pt>
                <c:pt idx="40058">
                  <c:v>7.5999999999999998E-2</c:v>
                </c:pt>
                <c:pt idx="40059">
                  <c:v>7.4999999999999997E-2</c:v>
                </c:pt>
                <c:pt idx="40060">
                  <c:v>7.4999999999999997E-2</c:v>
                </c:pt>
                <c:pt idx="40061">
                  <c:v>7.5999999999999998E-2</c:v>
                </c:pt>
                <c:pt idx="40062">
                  <c:v>7.5999999999999998E-2</c:v>
                </c:pt>
                <c:pt idx="40063">
                  <c:v>7.4999999999999997E-2</c:v>
                </c:pt>
                <c:pt idx="40064">
                  <c:v>7.3999999999999996E-2</c:v>
                </c:pt>
                <c:pt idx="40065">
                  <c:v>7.5999999999999998E-2</c:v>
                </c:pt>
                <c:pt idx="40066">
                  <c:v>7.4999999999999997E-2</c:v>
                </c:pt>
                <c:pt idx="40067">
                  <c:v>7.4999999999999997E-2</c:v>
                </c:pt>
                <c:pt idx="40068">
                  <c:v>7.4999999999999997E-2</c:v>
                </c:pt>
                <c:pt idx="40069">
                  <c:v>7.3999999999999996E-2</c:v>
                </c:pt>
                <c:pt idx="40070">
                  <c:v>7.3999999999999996E-2</c:v>
                </c:pt>
                <c:pt idx="40071">
                  <c:v>7.4999999999999997E-2</c:v>
                </c:pt>
                <c:pt idx="40072">
                  <c:v>7.3999999999999996E-2</c:v>
                </c:pt>
                <c:pt idx="40073">
                  <c:v>7.3999999999999996E-2</c:v>
                </c:pt>
                <c:pt idx="40074">
                  <c:v>7.4999999999999997E-2</c:v>
                </c:pt>
                <c:pt idx="40075">
                  <c:v>7.4999999999999997E-2</c:v>
                </c:pt>
                <c:pt idx="40076">
                  <c:v>7.5999999999999998E-2</c:v>
                </c:pt>
                <c:pt idx="40077">
                  <c:v>7.5999999999999998E-2</c:v>
                </c:pt>
                <c:pt idx="40078">
                  <c:v>7.5999999999999998E-2</c:v>
                </c:pt>
                <c:pt idx="40079">
                  <c:v>7.5999999999999998E-2</c:v>
                </c:pt>
                <c:pt idx="40080">
                  <c:v>7.5999999999999998E-2</c:v>
                </c:pt>
                <c:pt idx="40081">
                  <c:v>7.6999999999999999E-2</c:v>
                </c:pt>
                <c:pt idx="40082">
                  <c:v>7.6999999999999999E-2</c:v>
                </c:pt>
                <c:pt idx="40083">
                  <c:v>7.8E-2</c:v>
                </c:pt>
                <c:pt idx="40084">
                  <c:v>7.8E-2</c:v>
                </c:pt>
                <c:pt idx="40085">
                  <c:v>7.8E-2</c:v>
                </c:pt>
                <c:pt idx="40086">
                  <c:v>7.8E-2</c:v>
                </c:pt>
                <c:pt idx="40087">
                  <c:v>7.6999999999999999E-2</c:v>
                </c:pt>
                <c:pt idx="40088">
                  <c:v>7.6999999999999999E-2</c:v>
                </c:pt>
                <c:pt idx="40089">
                  <c:v>7.8E-2</c:v>
                </c:pt>
                <c:pt idx="40090">
                  <c:v>7.8E-2</c:v>
                </c:pt>
                <c:pt idx="40091">
                  <c:v>7.8E-2</c:v>
                </c:pt>
                <c:pt idx="40092">
                  <c:v>7.9000000000000001E-2</c:v>
                </c:pt>
                <c:pt idx="40093">
                  <c:v>7.9000000000000001E-2</c:v>
                </c:pt>
                <c:pt idx="40094">
                  <c:v>7.8E-2</c:v>
                </c:pt>
                <c:pt idx="40095">
                  <c:v>7.9000000000000001E-2</c:v>
                </c:pt>
                <c:pt idx="40096">
                  <c:v>7.9000000000000001E-2</c:v>
                </c:pt>
                <c:pt idx="40097">
                  <c:v>7.9000000000000001E-2</c:v>
                </c:pt>
                <c:pt idx="40098">
                  <c:v>7.8E-2</c:v>
                </c:pt>
                <c:pt idx="40099">
                  <c:v>7.9000000000000001E-2</c:v>
                </c:pt>
                <c:pt idx="40100">
                  <c:v>7.8E-2</c:v>
                </c:pt>
                <c:pt idx="40101">
                  <c:v>7.9000000000000001E-2</c:v>
                </c:pt>
                <c:pt idx="40102">
                  <c:v>7.8E-2</c:v>
                </c:pt>
                <c:pt idx="40103">
                  <c:v>7.9000000000000001E-2</c:v>
                </c:pt>
                <c:pt idx="40104">
                  <c:v>7.8E-2</c:v>
                </c:pt>
                <c:pt idx="40105">
                  <c:v>7.9000000000000001E-2</c:v>
                </c:pt>
                <c:pt idx="40106">
                  <c:v>7.8E-2</c:v>
                </c:pt>
                <c:pt idx="40107">
                  <c:v>7.8E-2</c:v>
                </c:pt>
                <c:pt idx="40108">
                  <c:v>7.8E-2</c:v>
                </c:pt>
                <c:pt idx="40109">
                  <c:v>7.9000000000000001E-2</c:v>
                </c:pt>
                <c:pt idx="40110">
                  <c:v>7.8E-2</c:v>
                </c:pt>
                <c:pt idx="40111">
                  <c:v>7.9000000000000001E-2</c:v>
                </c:pt>
                <c:pt idx="40112">
                  <c:v>7.8E-2</c:v>
                </c:pt>
                <c:pt idx="40113">
                  <c:v>7.8E-2</c:v>
                </c:pt>
                <c:pt idx="40114">
                  <c:v>7.9000000000000001E-2</c:v>
                </c:pt>
                <c:pt idx="40115">
                  <c:v>7.9000000000000001E-2</c:v>
                </c:pt>
                <c:pt idx="40116">
                  <c:v>7.9000000000000001E-2</c:v>
                </c:pt>
                <c:pt idx="40117">
                  <c:v>7.9000000000000001E-2</c:v>
                </c:pt>
                <c:pt idx="40118">
                  <c:v>7.9000000000000001E-2</c:v>
                </c:pt>
                <c:pt idx="40119">
                  <c:v>7.8E-2</c:v>
                </c:pt>
                <c:pt idx="40120">
                  <c:v>7.9000000000000001E-2</c:v>
                </c:pt>
                <c:pt idx="40121">
                  <c:v>7.9000000000000001E-2</c:v>
                </c:pt>
                <c:pt idx="40122">
                  <c:v>7.9000000000000001E-2</c:v>
                </c:pt>
                <c:pt idx="40123">
                  <c:v>7.9000000000000001E-2</c:v>
                </c:pt>
                <c:pt idx="40124">
                  <c:v>7.8E-2</c:v>
                </c:pt>
                <c:pt idx="40125">
                  <c:v>7.9000000000000001E-2</c:v>
                </c:pt>
                <c:pt idx="40126">
                  <c:v>7.8E-2</c:v>
                </c:pt>
                <c:pt idx="40127">
                  <c:v>7.8E-2</c:v>
                </c:pt>
                <c:pt idx="40128">
                  <c:v>7.8E-2</c:v>
                </c:pt>
                <c:pt idx="40129">
                  <c:v>7.8E-2</c:v>
                </c:pt>
                <c:pt idx="40130">
                  <c:v>7.8E-2</c:v>
                </c:pt>
                <c:pt idx="40131">
                  <c:v>7.6999999999999999E-2</c:v>
                </c:pt>
                <c:pt idx="40132">
                  <c:v>7.8E-2</c:v>
                </c:pt>
                <c:pt idx="40133">
                  <c:v>7.6999999999999999E-2</c:v>
                </c:pt>
                <c:pt idx="40134">
                  <c:v>7.8E-2</c:v>
                </c:pt>
                <c:pt idx="40135">
                  <c:v>7.6999999999999999E-2</c:v>
                </c:pt>
                <c:pt idx="40136">
                  <c:v>7.6999999999999999E-2</c:v>
                </c:pt>
                <c:pt idx="40137">
                  <c:v>7.8E-2</c:v>
                </c:pt>
                <c:pt idx="40138">
                  <c:v>7.8E-2</c:v>
                </c:pt>
                <c:pt idx="40139">
                  <c:v>7.6999999999999999E-2</c:v>
                </c:pt>
                <c:pt idx="40140">
                  <c:v>7.8E-2</c:v>
                </c:pt>
                <c:pt idx="40141">
                  <c:v>7.5999999999999998E-2</c:v>
                </c:pt>
                <c:pt idx="40142">
                  <c:v>7.6999999999999999E-2</c:v>
                </c:pt>
                <c:pt idx="40143">
                  <c:v>7.6999999999999999E-2</c:v>
                </c:pt>
                <c:pt idx="40144">
                  <c:v>7.5999999999999998E-2</c:v>
                </c:pt>
                <c:pt idx="40145">
                  <c:v>7.6999999999999999E-2</c:v>
                </c:pt>
                <c:pt idx="40146">
                  <c:v>7.5999999999999998E-2</c:v>
                </c:pt>
                <c:pt idx="40147">
                  <c:v>7.6999999999999999E-2</c:v>
                </c:pt>
                <c:pt idx="40148">
                  <c:v>7.6999999999999999E-2</c:v>
                </c:pt>
                <c:pt idx="40149">
                  <c:v>7.5999999999999998E-2</c:v>
                </c:pt>
                <c:pt idx="40150">
                  <c:v>7.5999999999999998E-2</c:v>
                </c:pt>
                <c:pt idx="40151">
                  <c:v>7.5999999999999998E-2</c:v>
                </c:pt>
                <c:pt idx="40152">
                  <c:v>7.5999999999999998E-2</c:v>
                </c:pt>
                <c:pt idx="40153">
                  <c:v>7.5999999999999998E-2</c:v>
                </c:pt>
                <c:pt idx="40154">
                  <c:v>7.5999999999999998E-2</c:v>
                </c:pt>
                <c:pt idx="40155">
                  <c:v>7.5999999999999998E-2</c:v>
                </c:pt>
                <c:pt idx="40156">
                  <c:v>7.6999999999999999E-2</c:v>
                </c:pt>
                <c:pt idx="40157">
                  <c:v>7.6999999999999999E-2</c:v>
                </c:pt>
                <c:pt idx="40158">
                  <c:v>7.5999999999999998E-2</c:v>
                </c:pt>
                <c:pt idx="40159">
                  <c:v>7.5999999999999998E-2</c:v>
                </c:pt>
                <c:pt idx="40160">
                  <c:v>7.5999999999999998E-2</c:v>
                </c:pt>
                <c:pt idx="40161">
                  <c:v>7.5999999999999998E-2</c:v>
                </c:pt>
                <c:pt idx="40162">
                  <c:v>7.5999999999999998E-2</c:v>
                </c:pt>
                <c:pt idx="40163">
                  <c:v>7.5999999999999998E-2</c:v>
                </c:pt>
                <c:pt idx="40164">
                  <c:v>7.5999999999999998E-2</c:v>
                </c:pt>
                <c:pt idx="40165">
                  <c:v>7.4999999999999997E-2</c:v>
                </c:pt>
                <c:pt idx="40166">
                  <c:v>7.5999999999999998E-2</c:v>
                </c:pt>
                <c:pt idx="40167">
                  <c:v>7.5999999999999998E-2</c:v>
                </c:pt>
                <c:pt idx="40168">
                  <c:v>7.4999999999999997E-2</c:v>
                </c:pt>
                <c:pt idx="40169">
                  <c:v>7.4999999999999997E-2</c:v>
                </c:pt>
                <c:pt idx="40170">
                  <c:v>7.5999999999999998E-2</c:v>
                </c:pt>
                <c:pt idx="40171">
                  <c:v>7.4999999999999997E-2</c:v>
                </c:pt>
                <c:pt idx="40172">
                  <c:v>7.5999999999999998E-2</c:v>
                </c:pt>
                <c:pt idx="40173">
                  <c:v>7.4999999999999997E-2</c:v>
                </c:pt>
                <c:pt idx="40174">
                  <c:v>7.5999999999999998E-2</c:v>
                </c:pt>
                <c:pt idx="40175">
                  <c:v>7.4999999999999997E-2</c:v>
                </c:pt>
                <c:pt idx="40176">
                  <c:v>7.4999999999999997E-2</c:v>
                </c:pt>
                <c:pt idx="40177">
                  <c:v>7.4999999999999997E-2</c:v>
                </c:pt>
                <c:pt idx="40178">
                  <c:v>7.4999999999999997E-2</c:v>
                </c:pt>
                <c:pt idx="40179">
                  <c:v>7.3999999999999996E-2</c:v>
                </c:pt>
                <c:pt idx="40180">
                  <c:v>7.4999999999999997E-2</c:v>
                </c:pt>
                <c:pt idx="40181">
                  <c:v>7.4999999999999997E-2</c:v>
                </c:pt>
                <c:pt idx="40182">
                  <c:v>7.3999999999999996E-2</c:v>
                </c:pt>
                <c:pt idx="40183">
                  <c:v>7.4999999999999997E-2</c:v>
                </c:pt>
                <c:pt idx="40184">
                  <c:v>7.4999999999999997E-2</c:v>
                </c:pt>
                <c:pt idx="40185">
                  <c:v>7.4999999999999997E-2</c:v>
                </c:pt>
                <c:pt idx="40186">
                  <c:v>7.4999999999999997E-2</c:v>
                </c:pt>
                <c:pt idx="40187">
                  <c:v>7.4999999999999997E-2</c:v>
                </c:pt>
                <c:pt idx="40188">
                  <c:v>7.4999999999999997E-2</c:v>
                </c:pt>
                <c:pt idx="40189">
                  <c:v>7.4999999999999997E-2</c:v>
                </c:pt>
                <c:pt idx="40190">
                  <c:v>7.4999999999999997E-2</c:v>
                </c:pt>
                <c:pt idx="40191">
                  <c:v>7.3999999999999996E-2</c:v>
                </c:pt>
                <c:pt idx="40192">
                  <c:v>7.4999999999999997E-2</c:v>
                </c:pt>
                <c:pt idx="40193">
                  <c:v>7.4999999999999997E-2</c:v>
                </c:pt>
                <c:pt idx="40194">
                  <c:v>7.3999999999999996E-2</c:v>
                </c:pt>
                <c:pt idx="40195">
                  <c:v>7.3999999999999996E-2</c:v>
                </c:pt>
                <c:pt idx="40196">
                  <c:v>7.3999999999999996E-2</c:v>
                </c:pt>
                <c:pt idx="40197">
                  <c:v>7.4999999999999997E-2</c:v>
                </c:pt>
                <c:pt idx="40198">
                  <c:v>7.3999999999999996E-2</c:v>
                </c:pt>
                <c:pt idx="40199">
                  <c:v>7.3999999999999996E-2</c:v>
                </c:pt>
                <c:pt idx="40200">
                  <c:v>7.3999999999999996E-2</c:v>
                </c:pt>
                <c:pt idx="40201">
                  <c:v>7.3999999999999996E-2</c:v>
                </c:pt>
                <c:pt idx="40202">
                  <c:v>7.4999999999999997E-2</c:v>
                </c:pt>
                <c:pt idx="40203">
                  <c:v>7.3999999999999996E-2</c:v>
                </c:pt>
                <c:pt idx="40204">
                  <c:v>7.4999999999999997E-2</c:v>
                </c:pt>
                <c:pt idx="40205">
                  <c:v>7.3999999999999996E-2</c:v>
                </c:pt>
                <c:pt idx="40206">
                  <c:v>7.4999999999999997E-2</c:v>
                </c:pt>
                <c:pt idx="40207">
                  <c:v>7.5999999999999998E-2</c:v>
                </c:pt>
                <c:pt idx="40208">
                  <c:v>7.5999999999999998E-2</c:v>
                </c:pt>
                <c:pt idx="40209">
                  <c:v>7.5999999999999998E-2</c:v>
                </c:pt>
                <c:pt idx="40210">
                  <c:v>7.4999999999999997E-2</c:v>
                </c:pt>
                <c:pt idx="40211">
                  <c:v>7.4999999999999997E-2</c:v>
                </c:pt>
                <c:pt idx="40212">
                  <c:v>7.4999999999999997E-2</c:v>
                </c:pt>
                <c:pt idx="40213">
                  <c:v>7.5999999999999998E-2</c:v>
                </c:pt>
                <c:pt idx="40214">
                  <c:v>7.5999999999999998E-2</c:v>
                </c:pt>
                <c:pt idx="40215">
                  <c:v>7.5999999999999998E-2</c:v>
                </c:pt>
                <c:pt idx="40216">
                  <c:v>7.4999999999999997E-2</c:v>
                </c:pt>
                <c:pt idx="40217">
                  <c:v>7.5999999999999998E-2</c:v>
                </c:pt>
                <c:pt idx="40218">
                  <c:v>7.5999999999999998E-2</c:v>
                </c:pt>
                <c:pt idx="40219">
                  <c:v>7.5999999999999998E-2</c:v>
                </c:pt>
                <c:pt idx="40220">
                  <c:v>7.4999999999999997E-2</c:v>
                </c:pt>
                <c:pt idx="40221">
                  <c:v>7.6999999999999999E-2</c:v>
                </c:pt>
                <c:pt idx="40222">
                  <c:v>7.5999999999999998E-2</c:v>
                </c:pt>
                <c:pt idx="40223">
                  <c:v>7.6999999999999999E-2</c:v>
                </c:pt>
                <c:pt idx="40224">
                  <c:v>7.6999999999999999E-2</c:v>
                </c:pt>
                <c:pt idx="40225">
                  <c:v>7.6999999999999999E-2</c:v>
                </c:pt>
                <c:pt idx="40226">
                  <c:v>7.6999999999999999E-2</c:v>
                </c:pt>
                <c:pt idx="40227">
                  <c:v>7.8E-2</c:v>
                </c:pt>
                <c:pt idx="40228">
                  <c:v>7.6999999999999999E-2</c:v>
                </c:pt>
                <c:pt idx="40229">
                  <c:v>7.6999999999999999E-2</c:v>
                </c:pt>
                <c:pt idx="40230">
                  <c:v>7.6999999999999999E-2</c:v>
                </c:pt>
                <c:pt idx="40231">
                  <c:v>7.6999999999999999E-2</c:v>
                </c:pt>
                <c:pt idx="40232">
                  <c:v>7.8E-2</c:v>
                </c:pt>
                <c:pt idx="40233">
                  <c:v>7.9000000000000001E-2</c:v>
                </c:pt>
                <c:pt idx="40234">
                  <c:v>7.8E-2</c:v>
                </c:pt>
                <c:pt idx="40235">
                  <c:v>7.6999999999999999E-2</c:v>
                </c:pt>
                <c:pt idx="40236">
                  <c:v>7.8E-2</c:v>
                </c:pt>
                <c:pt idx="40237">
                  <c:v>7.8E-2</c:v>
                </c:pt>
                <c:pt idx="40238">
                  <c:v>7.8E-2</c:v>
                </c:pt>
                <c:pt idx="40239">
                  <c:v>7.8E-2</c:v>
                </c:pt>
                <c:pt idx="40240">
                  <c:v>7.9000000000000001E-2</c:v>
                </c:pt>
                <c:pt idx="40241">
                  <c:v>7.8E-2</c:v>
                </c:pt>
                <c:pt idx="40242">
                  <c:v>7.8E-2</c:v>
                </c:pt>
                <c:pt idx="40243">
                  <c:v>7.8E-2</c:v>
                </c:pt>
                <c:pt idx="40244">
                  <c:v>7.8E-2</c:v>
                </c:pt>
                <c:pt idx="40245">
                  <c:v>7.6999999999999999E-2</c:v>
                </c:pt>
                <c:pt idx="40246">
                  <c:v>7.6999999999999999E-2</c:v>
                </c:pt>
                <c:pt idx="40247">
                  <c:v>7.8E-2</c:v>
                </c:pt>
                <c:pt idx="40248">
                  <c:v>7.8E-2</c:v>
                </c:pt>
                <c:pt idx="40249">
                  <c:v>7.6999999999999999E-2</c:v>
                </c:pt>
                <c:pt idx="40250">
                  <c:v>7.8E-2</c:v>
                </c:pt>
                <c:pt idx="40251">
                  <c:v>7.8E-2</c:v>
                </c:pt>
                <c:pt idx="40252">
                  <c:v>7.6999999999999999E-2</c:v>
                </c:pt>
                <c:pt idx="40253">
                  <c:v>7.8E-2</c:v>
                </c:pt>
                <c:pt idx="40254">
                  <c:v>7.8E-2</c:v>
                </c:pt>
                <c:pt idx="40255">
                  <c:v>7.5999999999999998E-2</c:v>
                </c:pt>
                <c:pt idx="40256">
                  <c:v>7.6999999999999999E-2</c:v>
                </c:pt>
                <c:pt idx="40257">
                  <c:v>7.6999999999999999E-2</c:v>
                </c:pt>
                <c:pt idx="40258">
                  <c:v>7.5999999999999998E-2</c:v>
                </c:pt>
                <c:pt idx="40259">
                  <c:v>7.6999999999999999E-2</c:v>
                </c:pt>
                <c:pt idx="40260">
                  <c:v>7.8E-2</c:v>
                </c:pt>
                <c:pt idx="40261">
                  <c:v>7.6999999999999999E-2</c:v>
                </c:pt>
                <c:pt idx="40262">
                  <c:v>7.6999999999999999E-2</c:v>
                </c:pt>
                <c:pt idx="40263">
                  <c:v>7.6999999999999999E-2</c:v>
                </c:pt>
                <c:pt idx="40264">
                  <c:v>7.6999999999999999E-2</c:v>
                </c:pt>
                <c:pt idx="40265">
                  <c:v>7.5999999999999998E-2</c:v>
                </c:pt>
                <c:pt idx="40266">
                  <c:v>7.5999999999999998E-2</c:v>
                </c:pt>
                <c:pt idx="40267">
                  <c:v>7.5999999999999998E-2</c:v>
                </c:pt>
                <c:pt idx="40268">
                  <c:v>7.5999999999999998E-2</c:v>
                </c:pt>
                <c:pt idx="40269">
                  <c:v>7.5999999999999998E-2</c:v>
                </c:pt>
                <c:pt idx="40270">
                  <c:v>7.5999999999999998E-2</c:v>
                </c:pt>
                <c:pt idx="40271">
                  <c:v>7.5999999999999998E-2</c:v>
                </c:pt>
                <c:pt idx="40272">
                  <c:v>7.4999999999999997E-2</c:v>
                </c:pt>
                <c:pt idx="40273">
                  <c:v>7.5999999999999998E-2</c:v>
                </c:pt>
                <c:pt idx="40274">
                  <c:v>7.4999999999999997E-2</c:v>
                </c:pt>
                <c:pt idx="40275">
                  <c:v>7.4999999999999997E-2</c:v>
                </c:pt>
                <c:pt idx="40276">
                  <c:v>7.5999999999999998E-2</c:v>
                </c:pt>
                <c:pt idx="40277">
                  <c:v>7.4999999999999997E-2</c:v>
                </c:pt>
                <c:pt idx="40278">
                  <c:v>7.5999999999999998E-2</c:v>
                </c:pt>
                <c:pt idx="40279">
                  <c:v>7.5999999999999998E-2</c:v>
                </c:pt>
                <c:pt idx="40280">
                  <c:v>7.5999999999999998E-2</c:v>
                </c:pt>
                <c:pt idx="40281">
                  <c:v>7.6999999999999999E-2</c:v>
                </c:pt>
                <c:pt idx="40282">
                  <c:v>7.5999999999999998E-2</c:v>
                </c:pt>
                <c:pt idx="40283">
                  <c:v>7.4999999999999997E-2</c:v>
                </c:pt>
                <c:pt idx="40284">
                  <c:v>7.5999999999999998E-2</c:v>
                </c:pt>
                <c:pt idx="40285">
                  <c:v>7.5999999999999998E-2</c:v>
                </c:pt>
                <c:pt idx="40286">
                  <c:v>7.4999999999999997E-2</c:v>
                </c:pt>
                <c:pt idx="40287">
                  <c:v>7.4999999999999997E-2</c:v>
                </c:pt>
                <c:pt idx="40288">
                  <c:v>7.4999999999999997E-2</c:v>
                </c:pt>
                <c:pt idx="40289">
                  <c:v>7.5999999999999998E-2</c:v>
                </c:pt>
                <c:pt idx="40290">
                  <c:v>7.4999999999999997E-2</c:v>
                </c:pt>
                <c:pt idx="40291">
                  <c:v>7.5999999999999998E-2</c:v>
                </c:pt>
                <c:pt idx="40292">
                  <c:v>7.4999999999999997E-2</c:v>
                </c:pt>
                <c:pt idx="40293">
                  <c:v>7.4999999999999997E-2</c:v>
                </c:pt>
                <c:pt idx="40294">
                  <c:v>7.4999999999999997E-2</c:v>
                </c:pt>
                <c:pt idx="40295">
                  <c:v>7.3999999999999996E-2</c:v>
                </c:pt>
                <c:pt idx="40296">
                  <c:v>7.4999999999999997E-2</c:v>
                </c:pt>
                <c:pt idx="40297">
                  <c:v>7.3999999999999996E-2</c:v>
                </c:pt>
                <c:pt idx="40298">
                  <c:v>7.3999999999999996E-2</c:v>
                </c:pt>
                <c:pt idx="40299">
                  <c:v>7.4999999999999997E-2</c:v>
                </c:pt>
                <c:pt idx="40300">
                  <c:v>7.4999999999999997E-2</c:v>
                </c:pt>
                <c:pt idx="40301">
                  <c:v>7.3999999999999996E-2</c:v>
                </c:pt>
                <c:pt idx="40302">
                  <c:v>7.2999999999999995E-2</c:v>
                </c:pt>
                <c:pt idx="40303">
                  <c:v>7.4999999999999997E-2</c:v>
                </c:pt>
                <c:pt idx="40304">
                  <c:v>7.4999999999999997E-2</c:v>
                </c:pt>
                <c:pt idx="40305">
                  <c:v>7.4999999999999997E-2</c:v>
                </c:pt>
                <c:pt idx="40306">
                  <c:v>7.5999999999999998E-2</c:v>
                </c:pt>
                <c:pt idx="40307">
                  <c:v>7.5999999999999998E-2</c:v>
                </c:pt>
                <c:pt idx="40308">
                  <c:v>7.5999999999999998E-2</c:v>
                </c:pt>
                <c:pt idx="40309">
                  <c:v>7.5999999999999998E-2</c:v>
                </c:pt>
                <c:pt idx="40310">
                  <c:v>7.5999999999999998E-2</c:v>
                </c:pt>
                <c:pt idx="40311">
                  <c:v>7.5999999999999998E-2</c:v>
                </c:pt>
                <c:pt idx="40312">
                  <c:v>7.5999999999999998E-2</c:v>
                </c:pt>
                <c:pt idx="40313">
                  <c:v>7.6999999999999999E-2</c:v>
                </c:pt>
                <c:pt idx="40314">
                  <c:v>7.6999999999999999E-2</c:v>
                </c:pt>
                <c:pt idx="40315">
                  <c:v>7.6999999999999999E-2</c:v>
                </c:pt>
                <c:pt idx="40316">
                  <c:v>7.6999999999999999E-2</c:v>
                </c:pt>
                <c:pt idx="40317">
                  <c:v>7.6999999999999999E-2</c:v>
                </c:pt>
                <c:pt idx="40318">
                  <c:v>7.5999999999999998E-2</c:v>
                </c:pt>
                <c:pt idx="40319">
                  <c:v>7.6999999999999999E-2</c:v>
                </c:pt>
                <c:pt idx="40320">
                  <c:v>7.6999999999999999E-2</c:v>
                </c:pt>
                <c:pt idx="40321">
                  <c:v>7.6999999999999999E-2</c:v>
                </c:pt>
                <c:pt idx="40322">
                  <c:v>7.6999999999999999E-2</c:v>
                </c:pt>
                <c:pt idx="40323">
                  <c:v>7.6999999999999999E-2</c:v>
                </c:pt>
                <c:pt idx="40324">
                  <c:v>7.5999999999999998E-2</c:v>
                </c:pt>
                <c:pt idx="40325">
                  <c:v>7.5999999999999998E-2</c:v>
                </c:pt>
                <c:pt idx="40326">
                  <c:v>7.5999999999999998E-2</c:v>
                </c:pt>
                <c:pt idx="40327">
                  <c:v>7.5999999999999998E-2</c:v>
                </c:pt>
                <c:pt idx="40328">
                  <c:v>7.5999999999999998E-2</c:v>
                </c:pt>
                <c:pt idx="40329">
                  <c:v>7.5999999999999998E-2</c:v>
                </c:pt>
                <c:pt idx="40330">
                  <c:v>7.4999999999999997E-2</c:v>
                </c:pt>
                <c:pt idx="40331">
                  <c:v>7.4999999999999997E-2</c:v>
                </c:pt>
                <c:pt idx="40332">
                  <c:v>7.5999999999999998E-2</c:v>
                </c:pt>
                <c:pt idx="40333">
                  <c:v>7.4999999999999997E-2</c:v>
                </c:pt>
                <c:pt idx="40334">
                  <c:v>7.4999999999999997E-2</c:v>
                </c:pt>
                <c:pt idx="40335">
                  <c:v>7.4999999999999997E-2</c:v>
                </c:pt>
                <c:pt idx="40336">
                  <c:v>7.5999999999999998E-2</c:v>
                </c:pt>
                <c:pt idx="40337">
                  <c:v>7.4999999999999997E-2</c:v>
                </c:pt>
                <c:pt idx="40338">
                  <c:v>7.5999999999999998E-2</c:v>
                </c:pt>
                <c:pt idx="40339">
                  <c:v>7.4999999999999997E-2</c:v>
                </c:pt>
                <c:pt idx="40340">
                  <c:v>7.4999999999999997E-2</c:v>
                </c:pt>
                <c:pt idx="40341">
                  <c:v>7.4999999999999997E-2</c:v>
                </c:pt>
                <c:pt idx="40342">
                  <c:v>7.4999999999999997E-2</c:v>
                </c:pt>
                <c:pt idx="40343">
                  <c:v>7.4999999999999997E-2</c:v>
                </c:pt>
                <c:pt idx="40344">
                  <c:v>7.4999999999999997E-2</c:v>
                </c:pt>
                <c:pt idx="40345">
                  <c:v>7.4999999999999997E-2</c:v>
                </c:pt>
                <c:pt idx="40346">
                  <c:v>7.4999999999999997E-2</c:v>
                </c:pt>
                <c:pt idx="40347">
                  <c:v>7.3999999999999996E-2</c:v>
                </c:pt>
                <c:pt idx="40348">
                  <c:v>7.4999999999999997E-2</c:v>
                </c:pt>
                <c:pt idx="40349">
                  <c:v>7.4999999999999997E-2</c:v>
                </c:pt>
                <c:pt idx="40350">
                  <c:v>7.4999999999999997E-2</c:v>
                </c:pt>
                <c:pt idx="40351">
                  <c:v>7.3999999999999996E-2</c:v>
                </c:pt>
                <c:pt idx="40352">
                  <c:v>7.3999999999999996E-2</c:v>
                </c:pt>
                <c:pt idx="40353">
                  <c:v>7.3999999999999996E-2</c:v>
                </c:pt>
                <c:pt idx="40354">
                  <c:v>7.3999999999999996E-2</c:v>
                </c:pt>
                <c:pt idx="40355">
                  <c:v>7.3999999999999996E-2</c:v>
                </c:pt>
                <c:pt idx="40356">
                  <c:v>7.4999999999999997E-2</c:v>
                </c:pt>
                <c:pt idx="40357">
                  <c:v>7.5999999999999998E-2</c:v>
                </c:pt>
                <c:pt idx="40358">
                  <c:v>7.6999999999999999E-2</c:v>
                </c:pt>
                <c:pt idx="40359">
                  <c:v>7.5999999999999998E-2</c:v>
                </c:pt>
                <c:pt idx="40360">
                  <c:v>7.6999999999999999E-2</c:v>
                </c:pt>
                <c:pt idx="40361">
                  <c:v>7.5999999999999998E-2</c:v>
                </c:pt>
                <c:pt idx="40362">
                  <c:v>7.6999999999999999E-2</c:v>
                </c:pt>
                <c:pt idx="40363">
                  <c:v>7.6999999999999999E-2</c:v>
                </c:pt>
                <c:pt idx="40364">
                  <c:v>7.8E-2</c:v>
                </c:pt>
                <c:pt idx="40365">
                  <c:v>7.6999999999999999E-2</c:v>
                </c:pt>
                <c:pt idx="40366">
                  <c:v>7.6999999999999999E-2</c:v>
                </c:pt>
                <c:pt idx="40367">
                  <c:v>7.6999999999999999E-2</c:v>
                </c:pt>
                <c:pt idx="40368">
                  <c:v>7.8E-2</c:v>
                </c:pt>
                <c:pt idx="40369">
                  <c:v>7.8E-2</c:v>
                </c:pt>
                <c:pt idx="40370">
                  <c:v>7.8E-2</c:v>
                </c:pt>
                <c:pt idx="40371">
                  <c:v>7.8E-2</c:v>
                </c:pt>
                <c:pt idx="40372">
                  <c:v>7.8E-2</c:v>
                </c:pt>
                <c:pt idx="40373">
                  <c:v>7.9000000000000001E-2</c:v>
                </c:pt>
                <c:pt idx="40374">
                  <c:v>7.8E-2</c:v>
                </c:pt>
                <c:pt idx="40375">
                  <c:v>7.8E-2</c:v>
                </c:pt>
                <c:pt idx="40376">
                  <c:v>7.8E-2</c:v>
                </c:pt>
                <c:pt idx="40377">
                  <c:v>7.8E-2</c:v>
                </c:pt>
                <c:pt idx="40378">
                  <c:v>7.9000000000000001E-2</c:v>
                </c:pt>
                <c:pt idx="40379">
                  <c:v>7.9000000000000001E-2</c:v>
                </c:pt>
                <c:pt idx="40380">
                  <c:v>7.9000000000000001E-2</c:v>
                </c:pt>
                <c:pt idx="40381">
                  <c:v>7.9000000000000001E-2</c:v>
                </c:pt>
                <c:pt idx="40382">
                  <c:v>7.9000000000000001E-2</c:v>
                </c:pt>
                <c:pt idx="40383">
                  <c:v>7.8E-2</c:v>
                </c:pt>
                <c:pt idx="40384">
                  <c:v>7.8E-2</c:v>
                </c:pt>
                <c:pt idx="40385">
                  <c:v>7.8E-2</c:v>
                </c:pt>
                <c:pt idx="40386">
                  <c:v>7.8E-2</c:v>
                </c:pt>
                <c:pt idx="40387">
                  <c:v>7.9000000000000001E-2</c:v>
                </c:pt>
                <c:pt idx="40388">
                  <c:v>7.9000000000000001E-2</c:v>
                </c:pt>
                <c:pt idx="40389">
                  <c:v>7.9000000000000001E-2</c:v>
                </c:pt>
                <c:pt idx="40390">
                  <c:v>7.8E-2</c:v>
                </c:pt>
                <c:pt idx="40391">
                  <c:v>7.8E-2</c:v>
                </c:pt>
                <c:pt idx="40392">
                  <c:v>7.9000000000000001E-2</c:v>
                </c:pt>
                <c:pt idx="40393">
                  <c:v>7.8E-2</c:v>
                </c:pt>
                <c:pt idx="40394">
                  <c:v>7.8E-2</c:v>
                </c:pt>
                <c:pt idx="40395">
                  <c:v>7.8E-2</c:v>
                </c:pt>
                <c:pt idx="40396">
                  <c:v>7.9000000000000001E-2</c:v>
                </c:pt>
                <c:pt idx="40397">
                  <c:v>7.9000000000000001E-2</c:v>
                </c:pt>
                <c:pt idx="40398">
                  <c:v>7.8E-2</c:v>
                </c:pt>
                <c:pt idx="40399">
                  <c:v>7.9000000000000001E-2</c:v>
                </c:pt>
                <c:pt idx="40400">
                  <c:v>7.9000000000000001E-2</c:v>
                </c:pt>
                <c:pt idx="40401">
                  <c:v>7.9000000000000001E-2</c:v>
                </c:pt>
                <c:pt idx="40402">
                  <c:v>7.9000000000000001E-2</c:v>
                </c:pt>
                <c:pt idx="40403">
                  <c:v>7.9000000000000001E-2</c:v>
                </c:pt>
                <c:pt idx="40404">
                  <c:v>7.8E-2</c:v>
                </c:pt>
                <c:pt idx="40405">
                  <c:v>7.9000000000000001E-2</c:v>
                </c:pt>
                <c:pt idx="40406">
                  <c:v>7.8E-2</c:v>
                </c:pt>
                <c:pt idx="40407">
                  <c:v>7.8E-2</c:v>
                </c:pt>
                <c:pt idx="40408">
                  <c:v>7.8E-2</c:v>
                </c:pt>
                <c:pt idx="40409">
                  <c:v>7.8E-2</c:v>
                </c:pt>
                <c:pt idx="40410">
                  <c:v>7.8E-2</c:v>
                </c:pt>
                <c:pt idx="40411">
                  <c:v>7.9000000000000001E-2</c:v>
                </c:pt>
                <c:pt idx="40412">
                  <c:v>7.8E-2</c:v>
                </c:pt>
                <c:pt idx="40413">
                  <c:v>7.8E-2</c:v>
                </c:pt>
                <c:pt idx="40414">
                  <c:v>7.8E-2</c:v>
                </c:pt>
                <c:pt idx="40415">
                  <c:v>7.8E-2</c:v>
                </c:pt>
                <c:pt idx="40416">
                  <c:v>7.9000000000000001E-2</c:v>
                </c:pt>
                <c:pt idx="40417">
                  <c:v>7.8E-2</c:v>
                </c:pt>
                <c:pt idx="40418">
                  <c:v>7.8E-2</c:v>
                </c:pt>
                <c:pt idx="40419">
                  <c:v>7.6999999999999999E-2</c:v>
                </c:pt>
                <c:pt idx="40420">
                  <c:v>7.8E-2</c:v>
                </c:pt>
                <c:pt idx="40421">
                  <c:v>7.6999999999999999E-2</c:v>
                </c:pt>
                <c:pt idx="40422">
                  <c:v>7.6999999999999999E-2</c:v>
                </c:pt>
                <c:pt idx="40423">
                  <c:v>7.6999999999999999E-2</c:v>
                </c:pt>
                <c:pt idx="40424">
                  <c:v>7.8E-2</c:v>
                </c:pt>
                <c:pt idx="40425">
                  <c:v>7.8E-2</c:v>
                </c:pt>
                <c:pt idx="40426">
                  <c:v>7.8E-2</c:v>
                </c:pt>
                <c:pt idx="40427">
                  <c:v>7.8E-2</c:v>
                </c:pt>
                <c:pt idx="40428">
                  <c:v>7.8E-2</c:v>
                </c:pt>
                <c:pt idx="40429">
                  <c:v>7.8E-2</c:v>
                </c:pt>
                <c:pt idx="40430">
                  <c:v>7.6999999999999999E-2</c:v>
                </c:pt>
                <c:pt idx="40431">
                  <c:v>7.6999999999999999E-2</c:v>
                </c:pt>
                <c:pt idx="40432">
                  <c:v>7.6999999999999999E-2</c:v>
                </c:pt>
                <c:pt idx="40433">
                  <c:v>7.6999999999999999E-2</c:v>
                </c:pt>
                <c:pt idx="40434">
                  <c:v>7.8E-2</c:v>
                </c:pt>
                <c:pt idx="40435">
                  <c:v>7.6999999999999999E-2</c:v>
                </c:pt>
                <c:pt idx="40436">
                  <c:v>7.8E-2</c:v>
                </c:pt>
                <c:pt idx="40437">
                  <c:v>7.6999999999999999E-2</c:v>
                </c:pt>
                <c:pt idx="40438">
                  <c:v>7.8E-2</c:v>
                </c:pt>
                <c:pt idx="40439">
                  <c:v>7.8E-2</c:v>
                </c:pt>
                <c:pt idx="40440">
                  <c:v>7.6999999999999999E-2</c:v>
                </c:pt>
                <c:pt idx="40441">
                  <c:v>7.6999999999999999E-2</c:v>
                </c:pt>
                <c:pt idx="40442">
                  <c:v>7.6999999999999999E-2</c:v>
                </c:pt>
                <c:pt idx="40443">
                  <c:v>7.6999999999999999E-2</c:v>
                </c:pt>
                <c:pt idx="40444">
                  <c:v>7.6999999999999999E-2</c:v>
                </c:pt>
                <c:pt idx="40445">
                  <c:v>7.6999999999999999E-2</c:v>
                </c:pt>
                <c:pt idx="40446">
                  <c:v>7.6999999999999999E-2</c:v>
                </c:pt>
                <c:pt idx="40447">
                  <c:v>7.8E-2</c:v>
                </c:pt>
                <c:pt idx="40448">
                  <c:v>7.6999999999999999E-2</c:v>
                </c:pt>
                <c:pt idx="40449">
                  <c:v>7.6999999999999999E-2</c:v>
                </c:pt>
                <c:pt idx="40450">
                  <c:v>7.8E-2</c:v>
                </c:pt>
                <c:pt idx="40451">
                  <c:v>7.6999999999999999E-2</c:v>
                </c:pt>
                <c:pt idx="40452">
                  <c:v>7.6999999999999999E-2</c:v>
                </c:pt>
                <c:pt idx="40453">
                  <c:v>7.6999999999999999E-2</c:v>
                </c:pt>
                <c:pt idx="40454">
                  <c:v>7.6999999999999999E-2</c:v>
                </c:pt>
                <c:pt idx="40455">
                  <c:v>7.6999999999999999E-2</c:v>
                </c:pt>
                <c:pt idx="40456">
                  <c:v>7.6999999999999999E-2</c:v>
                </c:pt>
                <c:pt idx="40457">
                  <c:v>7.5999999999999998E-2</c:v>
                </c:pt>
                <c:pt idx="40458">
                  <c:v>7.6999999999999999E-2</c:v>
                </c:pt>
                <c:pt idx="40459">
                  <c:v>7.8E-2</c:v>
                </c:pt>
                <c:pt idx="40460">
                  <c:v>7.5999999999999998E-2</c:v>
                </c:pt>
                <c:pt idx="40461">
                  <c:v>7.5999999999999998E-2</c:v>
                </c:pt>
                <c:pt idx="40462">
                  <c:v>7.5999999999999998E-2</c:v>
                </c:pt>
                <c:pt idx="40463">
                  <c:v>7.5999999999999998E-2</c:v>
                </c:pt>
                <c:pt idx="40464">
                  <c:v>7.5999999999999998E-2</c:v>
                </c:pt>
                <c:pt idx="40465">
                  <c:v>7.4999999999999997E-2</c:v>
                </c:pt>
                <c:pt idx="40466">
                  <c:v>7.5999999999999998E-2</c:v>
                </c:pt>
                <c:pt idx="40467">
                  <c:v>7.5999999999999998E-2</c:v>
                </c:pt>
                <c:pt idx="40468">
                  <c:v>7.5999999999999998E-2</c:v>
                </c:pt>
                <c:pt idx="40469">
                  <c:v>7.4999999999999997E-2</c:v>
                </c:pt>
                <c:pt idx="40470">
                  <c:v>7.5999999999999998E-2</c:v>
                </c:pt>
                <c:pt idx="40471">
                  <c:v>7.5999999999999998E-2</c:v>
                </c:pt>
                <c:pt idx="40472">
                  <c:v>7.5999999999999998E-2</c:v>
                </c:pt>
                <c:pt idx="40473">
                  <c:v>7.6999999999999999E-2</c:v>
                </c:pt>
                <c:pt idx="40474">
                  <c:v>7.8E-2</c:v>
                </c:pt>
                <c:pt idx="40475">
                  <c:v>7.8E-2</c:v>
                </c:pt>
                <c:pt idx="40476">
                  <c:v>7.8E-2</c:v>
                </c:pt>
                <c:pt idx="40477">
                  <c:v>7.8E-2</c:v>
                </c:pt>
                <c:pt idx="40478">
                  <c:v>7.8E-2</c:v>
                </c:pt>
                <c:pt idx="40479">
                  <c:v>7.8E-2</c:v>
                </c:pt>
                <c:pt idx="40480">
                  <c:v>7.9000000000000001E-2</c:v>
                </c:pt>
                <c:pt idx="40481">
                  <c:v>7.8E-2</c:v>
                </c:pt>
                <c:pt idx="40482">
                  <c:v>7.9000000000000001E-2</c:v>
                </c:pt>
                <c:pt idx="40483">
                  <c:v>7.9000000000000001E-2</c:v>
                </c:pt>
                <c:pt idx="40484">
                  <c:v>7.9000000000000001E-2</c:v>
                </c:pt>
                <c:pt idx="40485">
                  <c:v>8.1000000000000003E-2</c:v>
                </c:pt>
                <c:pt idx="40486">
                  <c:v>8.1000000000000003E-2</c:v>
                </c:pt>
                <c:pt idx="40487">
                  <c:v>7.9000000000000001E-2</c:v>
                </c:pt>
                <c:pt idx="40488">
                  <c:v>8.1000000000000003E-2</c:v>
                </c:pt>
                <c:pt idx="40489">
                  <c:v>8.1000000000000003E-2</c:v>
                </c:pt>
                <c:pt idx="40490">
                  <c:v>8.1000000000000003E-2</c:v>
                </c:pt>
                <c:pt idx="40491">
                  <c:v>8.1000000000000003E-2</c:v>
                </c:pt>
                <c:pt idx="40492">
                  <c:v>8.1000000000000003E-2</c:v>
                </c:pt>
                <c:pt idx="40493">
                  <c:v>8.1000000000000003E-2</c:v>
                </c:pt>
                <c:pt idx="40494">
                  <c:v>8.1000000000000003E-2</c:v>
                </c:pt>
                <c:pt idx="40495">
                  <c:v>8.1000000000000003E-2</c:v>
                </c:pt>
                <c:pt idx="40496">
                  <c:v>8.1000000000000003E-2</c:v>
                </c:pt>
                <c:pt idx="40497">
                  <c:v>7.9000000000000001E-2</c:v>
                </c:pt>
                <c:pt idx="40498">
                  <c:v>7.9000000000000001E-2</c:v>
                </c:pt>
                <c:pt idx="40499">
                  <c:v>7.9000000000000001E-2</c:v>
                </c:pt>
                <c:pt idx="40500">
                  <c:v>7.9000000000000001E-2</c:v>
                </c:pt>
                <c:pt idx="40501">
                  <c:v>7.9000000000000001E-2</c:v>
                </c:pt>
                <c:pt idx="40502">
                  <c:v>7.8E-2</c:v>
                </c:pt>
                <c:pt idx="40503">
                  <c:v>7.9000000000000001E-2</c:v>
                </c:pt>
                <c:pt idx="40504">
                  <c:v>7.8E-2</c:v>
                </c:pt>
                <c:pt idx="40505">
                  <c:v>7.9000000000000001E-2</c:v>
                </c:pt>
                <c:pt idx="40506">
                  <c:v>7.8E-2</c:v>
                </c:pt>
                <c:pt idx="40507">
                  <c:v>7.8E-2</c:v>
                </c:pt>
                <c:pt idx="40508">
                  <c:v>7.8E-2</c:v>
                </c:pt>
                <c:pt idx="40509">
                  <c:v>7.8E-2</c:v>
                </c:pt>
                <c:pt idx="40510">
                  <c:v>7.8E-2</c:v>
                </c:pt>
                <c:pt idx="40511">
                  <c:v>7.8E-2</c:v>
                </c:pt>
                <c:pt idx="40512">
                  <c:v>7.8E-2</c:v>
                </c:pt>
                <c:pt idx="40513">
                  <c:v>7.8E-2</c:v>
                </c:pt>
                <c:pt idx="40514">
                  <c:v>7.8E-2</c:v>
                </c:pt>
                <c:pt idx="40515">
                  <c:v>7.8E-2</c:v>
                </c:pt>
                <c:pt idx="40516">
                  <c:v>7.6999999999999999E-2</c:v>
                </c:pt>
                <c:pt idx="40517">
                  <c:v>7.6999999999999999E-2</c:v>
                </c:pt>
                <c:pt idx="40518">
                  <c:v>7.6999999999999999E-2</c:v>
                </c:pt>
                <c:pt idx="40519">
                  <c:v>7.6999999999999999E-2</c:v>
                </c:pt>
                <c:pt idx="40520">
                  <c:v>7.8E-2</c:v>
                </c:pt>
                <c:pt idx="40521">
                  <c:v>7.6999999999999999E-2</c:v>
                </c:pt>
                <c:pt idx="40522">
                  <c:v>7.6999999999999999E-2</c:v>
                </c:pt>
                <c:pt idx="40523">
                  <c:v>7.6999999999999999E-2</c:v>
                </c:pt>
                <c:pt idx="40524">
                  <c:v>7.6999999999999999E-2</c:v>
                </c:pt>
                <c:pt idx="40525">
                  <c:v>7.6999999999999999E-2</c:v>
                </c:pt>
                <c:pt idx="40526">
                  <c:v>7.6999999999999999E-2</c:v>
                </c:pt>
                <c:pt idx="40527">
                  <c:v>7.8E-2</c:v>
                </c:pt>
                <c:pt idx="40528">
                  <c:v>7.6999999999999999E-2</c:v>
                </c:pt>
                <c:pt idx="40529">
                  <c:v>7.4999999999999997E-2</c:v>
                </c:pt>
                <c:pt idx="40530">
                  <c:v>7.8E-2</c:v>
                </c:pt>
                <c:pt idx="40531">
                  <c:v>7.8E-2</c:v>
                </c:pt>
                <c:pt idx="40532">
                  <c:v>7.6999999999999999E-2</c:v>
                </c:pt>
                <c:pt idx="40533">
                  <c:v>7.8E-2</c:v>
                </c:pt>
                <c:pt idx="40534">
                  <c:v>7.8E-2</c:v>
                </c:pt>
                <c:pt idx="40535">
                  <c:v>7.8E-2</c:v>
                </c:pt>
                <c:pt idx="40536">
                  <c:v>7.9000000000000001E-2</c:v>
                </c:pt>
                <c:pt idx="40537">
                  <c:v>7.8E-2</c:v>
                </c:pt>
                <c:pt idx="40538">
                  <c:v>7.9000000000000001E-2</c:v>
                </c:pt>
                <c:pt idx="40539">
                  <c:v>7.9000000000000001E-2</c:v>
                </c:pt>
                <c:pt idx="40540">
                  <c:v>8.1000000000000003E-2</c:v>
                </c:pt>
                <c:pt idx="40541">
                  <c:v>8.1000000000000003E-2</c:v>
                </c:pt>
                <c:pt idx="40542">
                  <c:v>8.1000000000000003E-2</c:v>
                </c:pt>
                <c:pt idx="40543">
                  <c:v>8.1000000000000003E-2</c:v>
                </c:pt>
                <c:pt idx="40544">
                  <c:v>8.1000000000000003E-2</c:v>
                </c:pt>
                <c:pt idx="40545">
                  <c:v>8.2000000000000003E-2</c:v>
                </c:pt>
                <c:pt idx="40546">
                  <c:v>7.9000000000000001E-2</c:v>
                </c:pt>
                <c:pt idx="40547">
                  <c:v>8.1000000000000003E-2</c:v>
                </c:pt>
                <c:pt idx="40548">
                  <c:v>8.1000000000000003E-2</c:v>
                </c:pt>
                <c:pt idx="40549">
                  <c:v>8.2000000000000003E-2</c:v>
                </c:pt>
                <c:pt idx="40550">
                  <c:v>8.2000000000000003E-2</c:v>
                </c:pt>
                <c:pt idx="40551">
                  <c:v>8.1000000000000003E-2</c:v>
                </c:pt>
                <c:pt idx="40552">
                  <c:v>8.1000000000000003E-2</c:v>
                </c:pt>
                <c:pt idx="40553">
                  <c:v>8.1000000000000003E-2</c:v>
                </c:pt>
                <c:pt idx="40554">
                  <c:v>8.1000000000000003E-2</c:v>
                </c:pt>
                <c:pt idx="40555">
                  <c:v>8.1000000000000003E-2</c:v>
                </c:pt>
                <c:pt idx="40556">
                  <c:v>8.2000000000000003E-2</c:v>
                </c:pt>
                <c:pt idx="40557">
                  <c:v>8.2000000000000003E-2</c:v>
                </c:pt>
                <c:pt idx="40558">
                  <c:v>8.1000000000000003E-2</c:v>
                </c:pt>
                <c:pt idx="40559">
                  <c:v>8.2000000000000003E-2</c:v>
                </c:pt>
                <c:pt idx="40560">
                  <c:v>8.1000000000000003E-2</c:v>
                </c:pt>
                <c:pt idx="40561">
                  <c:v>8.1000000000000003E-2</c:v>
                </c:pt>
                <c:pt idx="40562">
                  <c:v>8.2000000000000003E-2</c:v>
                </c:pt>
                <c:pt idx="40563">
                  <c:v>8.1000000000000003E-2</c:v>
                </c:pt>
                <c:pt idx="40564">
                  <c:v>8.1000000000000003E-2</c:v>
                </c:pt>
                <c:pt idx="40565">
                  <c:v>8.2000000000000003E-2</c:v>
                </c:pt>
                <c:pt idx="40566">
                  <c:v>8.2000000000000003E-2</c:v>
                </c:pt>
                <c:pt idx="40567">
                  <c:v>8.2000000000000003E-2</c:v>
                </c:pt>
                <c:pt idx="40568">
                  <c:v>8.1000000000000003E-2</c:v>
                </c:pt>
                <c:pt idx="40569">
                  <c:v>8.1000000000000003E-2</c:v>
                </c:pt>
                <c:pt idx="40570">
                  <c:v>8.2000000000000003E-2</c:v>
                </c:pt>
                <c:pt idx="40571">
                  <c:v>8.1000000000000003E-2</c:v>
                </c:pt>
                <c:pt idx="40572">
                  <c:v>8.1000000000000003E-2</c:v>
                </c:pt>
                <c:pt idx="40573">
                  <c:v>8.2000000000000003E-2</c:v>
                </c:pt>
                <c:pt idx="40574">
                  <c:v>7.9000000000000001E-2</c:v>
                </c:pt>
                <c:pt idx="40575">
                  <c:v>7.9000000000000001E-2</c:v>
                </c:pt>
                <c:pt idx="40576">
                  <c:v>8.1000000000000003E-2</c:v>
                </c:pt>
                <c:pt idx="40577">
                  <c:v>8.1000000000000003E-2</c:v>
                </c:pt>
                <c:pt idx="40578">
                  <c:v>7.9000000000000001E-2</c:v>
                </c:pt>
                <c:pt idx="40579">
                  <c:v>7.9000000000000001E-2</c:v>
                </c:pt>
                <c:pt idx="40580">
                  <c:v>8.1000000000000003E-2</c:v>
                </c:pt>
                <c:pt idx="40581">
                  <c:v>7.9000000000000001E-2</c:v>
                </c:pt>
                <c:pt idx="40582">
                  <c:v>7.9000000000000001E-2</c:v>
                </c:pt>
                <c:pt idx="40583">
                  <c:v>7.9000000000000001E-2</c:v>
                </c:pt>
                <c:pt idx="40584">
                  <c:v>8.1000000000000003E-2</c:v>
                </c:pt>
                <c:pt idx="40585">
                  <c:v>7.9000000000000001E-2</c:v>
                </c:pt>
                <c:pt idx="40586">
                  <c:v>7.8E-2</c:v>
                </c:pt>
                <c:pt idx="40587">
                  <c:v>7.9000000000000001E-2</c:v>
                </c:pt>
                <c:pt idx="40588">
                  <c:v>8.1000000000000003E-2</c:v>
                </c:pt>
                <c:pt idx="40589">
                  <c:v>8.1000000000000003E-2</c:v>
                </c:pt>
                <c:pt idx="40590">
                  <c:v>8.1000000000000003E-2</c:v>
                </c:pt>
                <c:pt idx="40591">
                  <c:v>7.9000000000000001E-2</c:v>
                </c:pt>
                <c:pt idx="40592">
                  <c:v>7.9000000000000001E-2</c:v>
                </c:pt>
                <c:pt idx="40593">
                  <c:v>7.9000000000000001E-2</c:v>
                </c:pt>
                <c:pt idx="40594">
                  <c:v>7.9000000000000001E-2</c:v>
                </c:pt>
                <c:pt idx="40595">
                  <c:v>7.9000000000000001E-2</c:v>
                </c:pt>
                <c:pt idx="40596">
                  <c:v>7.9000000000000001E-2</c:v>
                </c:pt>
                <c:pt idx="40597">
                  <c:v>7.8E-2</c:v>
                </c:pt>
                <c:pt idx="40598">
                  <c:v>7.9000000000000001E-2</c:v>
                </c:pt>
                <c:pt idx="40599">
                  <c:v>7.9000000000000001E-2</c:v>
                </c:pt>
                <c:pt idx="40600">
                  <c:v>7.9000000000000001E-2</c:v>
                </c:pt>
                <c:pt idx="40601">
                  <c:v>7.9000000000000001E-2</c:v>
                </c:pt>
                <c:pt idx="40602">
                  <c:v>7.9000000000000001E-2</c:v>
                </c:pt>
                <c:pt idx="40603">
                  <c:v>7.9000000000000001E-2</c:v>
                </c:pt>
                <c:pt idx="40604">
                  <c:v>8.1000000000000003E-2</c:v>
                </c:pt>
                <c:pt idx="40605">
                  <c:v>7.8E-2</c:v>
                </c:pt>
                <c:pt idx="40606">
                  <c:v>7.9000000000000001E-2</c:v>
                </c:pt>
                <c:pt idx="40607">
                  <c:v>7.9000000000000001E-2</c:v>
                </c:pt>
                <c:pt idx="40608">
                  <c:v>7.9000000000000001E-2</c:v>
                </c:pt>
                <c:pt idx="40609">
                  <c:v>7.9000000000000001E-2</c:v>
                </c:pt>
                <c:pt idx="40610">
                  <c:v>7.9000000000000001E-2</c:v>
                </c:pt>
                <c:pt idx="40611">
                  <c:v>7.8E-2</c:v>
                </c:pt>
                <c:pt idx="40612">
                  <c:v>7.8E-2</c:v>
                </c:pt>
                <c:pt idx="40613">
                  <c:v>7.8E-2</c:v>
                </c:pt>
                <c:pt idx="40614">
                  <c:v>7.8E-2</c:v>
                </c:pt>
                <c:pt idx="40615">
                  <c:v>7.9000000000000001E-2</c:v>
                </c:pt>
                <c:pt idx="40616">
                  <c:v>7.9000000000000001E-2</c:v>
                </c:pt>
                <c:pt idx="40617">
                  <c:v>7.9000000000000001E-2</c:v>
                </c:pt>
                <c:pt idx="40618">
                  <c:v>7.8E-2</c:v>
                </c:pt>
                <c:pt idx="40619">
                  <c:v>7.9000000000000001E-2</c:v>
                </c:pt>
                <c:pt idx="40620">
                  <c:v>7.8E-2</c:v>
                </c:pt>
                <c:pt idx="40621">
                  <c:v>7.9000000000000001E-2</c:v>
                </c:pt>
                <c:pt idx="40622">
                  <c:v>7.9000000000000001E-2</c:v>
                </c:pt>
                <c:pt idx="40623">
                  <c:v>8.1000000000000003E-2</c:v>
                </c:pt>
                <c:pt idx="40624">
                  <c:v>7.9000000000000001E-2</c:v>
                </c:pt>
                <c:pt idx="40625">
                  <c:v>8.1000000000000003E-2</c:v>
                </c:pt>
                <c:pt idx="40626">
                  <c:v>8.1000000000000003E-2</c:v>
                </c:pt>
                <c:pt idx="40627">
                  <c:v>8.1000000000000003E-2</c:v>
                </c:pt>
                <c:pt idx="40628">
                  <c:v>8.1000000000000003E-2</c:v>
                </c:pt>
                <c:pt idx="40629">
                  <c:v>7.9000000000000001E-2</c:v>
                </c:pt>
                <c:pt idx="40630">
                  <c:v>8.1000000000000003E-2</c:v>
                </c:pt>
                <c:pt idx="40631">
                  <c:v>8.1000000000000003E-2</c:v>
                </c:pt>
                <c:pt idx="40632">
                  <c:v>8.1000000000000003E-2</c:v>
                </c:pt>
                <c:pt idx="40633">
                  <c:v>8.1000000000000003E-2</c:v>
                </c:pt>
                <c:pt idx="40634">
                  <c:v>7.9000000000000001E-2</c:v>
                </c:pt>
                <c:pt idx="40635">
                  <c:v>7.9000000000000001E-2</c:v>
                </c:pt>
                <c:pt idx="40636">
                  <c:v>7.9000000000000001E-2</c:v>
                </c:pt>
                <c:pt idx="40637">
                  <c:v>8.1000000000000003E-2</c:v>
                </c:pt>
                <c:pt idx="40638">
                  <c:v>7.9000000000000001E-2</c:v>
                </c:pt>
                <c:pt idx="40639">
                  <c:v>7.8E-2</c:v>
                </c:pt>
                <c:pt idx="40640">
                  <c:v>7.9000000000000001E-2</c:v>
                </c:pt>
                <c:pt idx="40641">
                  <c:v>7.9000000000000001E-2</c:v>
                </c:pt>
                <c:pt idx="40642">
                  <c:v>7.9000000000000001E-2</c:v>
                </c:pt>
                <c:pt idx="40643">
                  <c:v>7.9000000000000001E-2</c:v>
                </c:pt>
                <c:pt idx="40644">
                  <c:v>7.8E-2</c:v>
                </c:pt>
                <c:pt idx="40645">
                  <c:v>7.8E-2</c:v>
                </c:pt>
                <c:pt idx="40646">
                  <c:v>7.8E-2</c:v>
                </c:pt>
                <c:pt idx="40647">
                  <c:v>7.8E-2</c:v>
                </c:pt>
                <c:pt idx="40648">
                  <c:v>7.8E-2</c:v>
                </c:pt>
                <c:pt idx="40649">
                  <c:v>7.8E-2</c:v>
                </c:pt>
                <c:pt idx="40650">
                  <c:v>7.8E-2</c:v>
                </c:pt>
                <c:pt idx="40651">
                  <c:v>7.8E-2</c:v>
                </c:pt>
                <c:pt idx="40652">
                  <c:v>7.8E-2</c:v>
                </c:pt>
                <c:pt idx="40653">
                  <c:v>7.6999999999999999E-2</c:v>
                </c:pt>
                <c:pt idx="40654">
                  <c:v>7.8E-2</c:v>
                </c:pt>
                <c:pt idx="40655">
                  <c:v>7.8E-2</c:v>
                </c:pt>
                <c:pt idx="40656">
                  <c:v>7.8E-2</c:v>
                </c:pt>
                <c:pt idx="40657">
                  <c:v>7.9000000000000001E-2</c:v>
                </c:pt>
                <c:pt idx="40658">
                  <c:v>7.8E-2</c:v>
                </c:pt>
                <c:pt idx="40659">
                  <c:v>7.8E-2</c:v>
                </c:pt>
                <c:pt idx="40660">
                  <c:v>7.6999999999999999E-2</c:v>
                </c:pt>
                <c:pt idx="40661">
                  <c:v>7.8E-2</c:v>
                </c:pt>
                <c:pt idx="40662">
                  <c:v>7.8E-2</c:v>
                </c:pt>
                <c:pt idx="40663">
                  <c:v>7.6999999999999999E-2</c:v>
                </c:pt>
                <c:pt idx="40664">
                  <c:v>7.8E-2</c:v>
                </c:pt>
                <c:pt idx="40665">
                  <c:v>7.8E-2</c:v>
                </c:pt>
                <c:pt idx="40666">
                  <c:v>7.8E-2</c:v>
                </c:pt>
                <c:pt idx="40667">
                  <c:v>7.9000000000000001E-2</c:v>
                </c:pt>
                <c:pt idx="40668">
                  <c:v>7.8E-2</c:v>
                </c:pt>
                <c:pt idx="40669">
                  <c:v>7.6999999999999999E-2</c:v>
                </c:pt>
                <c:pt idx="40670">
                  <c:v>7.6999999999999999E-2</c:v>
                </c:pt>
                <c:pt idx="40671">
                  <c:v>7.6999999999999999E-2</c:v>
                </c:pt>
                <c:pt idx="40672">
                  <c:v>7.6999999999999999E-2</c:v>
                </c:pt>
                <c:pt idx="40673">
                  <c:v>7.6999999999999999E-2</c:v>
                </c:pt>
                <c:pt idx="40674">
                  <c:v>7.6999999999999999E-2</c:v>
                </c:pt>
                <c:pt idx="40675">
                  <c:v>7.8E-2</c:v>
                </c:pt>
                <c:pt idx="40676">
                  <c:v>7.8E-2</c:v>
                </c:pt>
                <c:pt idx="40677">
                  <c:v>7.9000000000000001E-2</c:v>
                </c:pt>
                <c:pt idx="40678">
                  <c:v>7.9000000000000001E-2</c:v>
                </c:pt>
                <c:pt idx="40679">
                  <c:v>7.9000000000000001E-2</c:v>
                </c:pt>
                <c:pt idx="40680">
                  <c:v>7.8E-2</c:v>
                </c:pt>
                <c:pt idx="40681">
                  <c:v>8.1000000000000003E-2</c:v>
                </c:pt>
                <c:pt idx="40682">
                  <c:v>8.1000000000000003E-2</c:v>
                </c:pt>
                <c:pt idx="40683">
                  <c:v>7.9000000000000001E-2</c:v>
                </c:pt>
                <c:pt idx="40684">
                  <c:v>7.9000000000000001E-2</c:v>
                </c:pt>
                <c:pt idx="40685">
                  <c:v>8.1000000000000003E-2</c:v>
                </c:pt>
                <c:pt idx="40686">
                  <c:v>7.9000000000000001E-2</c:v>
                </c:pt>
                <c:pt idx="40687">
                  <c:v>7.9000000000000001E-2</c:v>
                </c:pt>
                <c:pt idx="40688">
                  <c:v>8.1000000000000003E-2</c:v>
                </c:pt>
                <c:pt idx="40689">
                  <c:v>8.1000000000000003E-2</c:v>
                </c:pt>
                <c:pt idx="40690">
                  <c:v>8.1000000000000003E-2</c:v>
                </c:pt>
                <c:pt idx="40691">
                  <c:v>8.1000000000000003E-2</c:v>
                </c:pt>
                <c:pt idx="40692">
                  <c:v>7.9000000000000001E-2</c:v>
                </c:pt>
                <c:pt idx="40693">
                  <c:v>8.1000000000000003E-2</c:v>
                </c:pt>
                <c:pt idx="40694">
                  <c:v>7.9000000000000001E-2</c:v>
                </c:pt>
                <c:pt idx="40695">
                  <c:v>8.1000000000000003E-2</c:v>
                </c:pt>
                <c:pt idx="40696">
                  <c:v>8.1000000000000003E-2</c:v>
                </c:pt>
                <c:pt idx="40697">
                  <c:v>7.9000000000000001E-2</c:v>
                </c:pt>
                <c:pt idx="40698">
                  <c:v>7.9000000000000001E-2</c:v>
                </c:pt>
                <c:pt idx="40699">
                  <c:v>7.9000000000000001E-2</c:v>
                </c:pt>
                <c:pt idx="40700">
                  <c:v>7.9000000000000001E-2</c:v>
                </c:pt>
                <c:pt idx="40701">
                  <c:v>7.9000000000000001E-2</c:v>
                </c:pt>
                <c:pt idx="40702">
                  <c:v>7.9000000000000001E-2</c:v>
                </c:pt>
                <c:pt idx="40703">
                  <c:v>7.9000000000000001E-2</c:v>
                </c:pt>
                <c:pt idx="40704">
                  <c:v>7.9000000000000001E-2</c:v>
                </c:pt>
                <c:pt idx="40705">
                  <c:v>7.8E-2</c:v>
                </c:pt>
                <c:pt idx="40706">
                  <c:v>7.8E-2</c:v>
                </c:pt>
                <c:pt idx="40707">
                  <c:v>7.8E-2</c:v>
                </c:pt>
                <c:pt idx="40708">
                  <c:v>7.8E-2</c:v>
                </c:pt>
                <c:pt idx="40709">
                  <c:v>7.8E-2</c:v>
                </c:pt>
                <c:pt idx="40710">
                  <c:v>7.9000000000000001E-2</c:v>
                </c:pt>
                <c:pt idx="40711">
                  <c:v>7.8E-2</c:v>
                </c:pt>
                <c:pt idx="40712">
                  <c:v>7.8E-2</c:v>
                </c:pt>
                <c:pt idx="40713">
                  <c:v>7.6999999999999999E-2</c:v>
                </c:pt>
                <c:pt idx="40714">
                  <c:v>7.9000000000000001E-2</c:v>
                </c:pt>
                <c:pt idx="40715">
                  <c:v>7.8E-2</c:v>
                </c:pt>
                <c:pt idx="40716">
                  <c:v>7.8E-2</c:v>
                </c:pt>
                <c:pt idx="40717">
                  <c:v>7.8E-2</c:v>
                </c:pt>
                <c:pt idx="40718">
                  <c:v>7.8E-2</c:v>
                </c:pt>
                <c:pt idx="40719">
                  <c:v>7.8E-2</c:v>
                </c:pt>
                <c:pt idx="40720">
                  <c:v>7.8E-2</c:v>
                </c:pt>
                <c:pt idx="40721">
                  <c:v>7.8E-2</c:v>
                </c:pt>
                <c:pt idx="40722">
                  <c:v>7.6999999999999999E-2</c:v>
                </c:pt>
                <c:pt idx="40723">
                  <c:v>7.6999999999999999E-2</c:v>
                </c:pt>
                <c:pt idx="40724">
                  <c:v>7.6999999999999999E-2</c:v>
                </c:pt>
                <c:pt idx="40725">
                  <c:v>7.8E-2</c:v>
                </c:pt>
                <c:pt idx="40726">
                  <c:v>7.6999999999999999E-2</c:v>
                </c:pt>
                <c:pt idx="40727">
                  <c:v>7.6999999999999999E-2</c:v>
                </c:pt>
                <c:pt idx="40728">
                  <c:v>7.6999999999999999E-2</c:v>
                </c:pt>
                <c:pt idx="40729">
                  <c:v>7.6999999999999999E-2</c:v>
                </c:pt>
                <c:pt idx="40730">
                  <c:v>7.8E-2</c:v>
                </c:pt>
                <c:pt idx="40731">
                  <c:v>7.6999999999999999E-2</c:v>
                </c:pt>
                <c:pt idx="40732">
                  <c:v>7.5999999999999998E-2</c:v>
                </c:pt>
                <c:pt idx="40733">
                  <c:v>7.5999999999999998E-2</c:v>
                </c:pt>
                <c:pt idx="40734">
                  <c:v>7.5999999999999998E-2</c:v>
                </c:pt>
                <c:pt idx="40735">
                  <c:v>7.6999999999999999E-2</c:v>
                </c:pt>
                <c:pt idx="40736">
                  <c:v>7.8E-2</c:v>
                </c:pt>
                <c:pt idx="40737">
                  <c:v>7.6999999999999999E-2</c:v>
                </c:pt>
                <c:pt idx="40738">
                  <c:v>7.6999999999999999E-2</c:v>
                </c:pt>
                <c:pt idx="40739">
                  <c:v>7.9000000000000001E-2</c:v>
                </c:pt>
                <c:pt idx="40740">
                  <c:v>7.9000000000000001E-2</c:v>
                </c:pt>
                <c:pt idx="40741">
                  <c:v>7.8E-2</c:v>
                </c:pt>
                <c:pt idx="40742">
                  <c:v>7.9000000000000001E-2</c:v>
                </c:pt>
                <c:pt idx="40743">
                  <c:v>7.8E-2</c:v>
                </c:pt>
                <c:pt idx="40744">
                  <c:v>7.9000000000000001E-2</c:v>
                </c:pt>
                <c:pt idx="40745">
                  <c:v>7.9000000000000001E-2</c:v>
                </c:pt>
                <c:pt idx="40746">
                  <c:v>8.1000000000000003E-2</c:v>
                </c:pt>
                <c:pt idx="40747">
                  <c:v>8.1000000000000003E-2</c:v>
                </c:pt>
                <c:pt idx="40748">
                  <c:v>8.1000000000000003E-2</c:v>
                </c:pt>
                <c:pt idx="40749">
                  <c:v>8.1000000000000003E-2</c:v>
                </c:pt>
                <c:pt idx="40750">
                  <c:v>8.1000000000000003E-2</c:v>
                </c:pt>
                <c:pt idx="40751">
                  <c:v>8.1000000000000003E-2</c:v>
                </c:pt>
                <c:pt idx="40752">
                  <c:v>8.1000000000000003E-2</c:v>
                </c:pt>
                <c:pt idx="40753">
                  <c:v>7.9000000000000001E-2</c:v>
                </c:pt>
                <c:pt idx="40754">
                  <c:v>8.1000000000000003E-2</c:v>
                </c:pt>
                <c:pt idx="40755">
                  <c:v>8.1000000000000003E-2</c:v>
                </c:pt>
                <c:pt idx="40756">
                  <c:v>8.1000000000000003E-2</c:v>
                </c:pt>
                <c:pt idx="40757">
                  <c:v>8.1000000000000003E-2</c:v>
                </c:pt>
                <c:pt idx="40758">
                  <c:v>8.1000000000000003E-2</c:v>
                </c:pt>
                <c:pt idx="40759">
                  <c:v>8.1000000000000003E-2</c:v>
                </c:pt>
                <c:pt idx="40760">
                  <c:v>8.1000000000000003E-2</c:v>
                </c:pt>
                <c:pt idx="40761">
                  <c:v>8.1000000000000003E-2</c:v>
                </c:pt>
                <c:pt idx="40762">
                  <c:v>8.1000000000000003E-2</c:v>
                </c:pt>
                <c:pt idx="40763">
                  <c:v>8.1000000000000003E-2</c:v>
                </c:pt>
                <c:pt idx="40764">
                  <c:v>8.1000000000000003E-2</c:v>
                </c:pt>
                <c:pt idx="40765">
                  <c:v>7.9000000000000001E-2</c:v>
                </c:pt>
                <c:pt idx="40766">
                  <c:v>8.1000000000000003E-2</c:v>
                </c:pt>
                <c:pt idx="40767">
                  <c:v>8.2000000000000003E-2</c:v>
                </c:pt>
                <c:pt idx="40768">
                  <c:v>8.1000000000000003E-2</c:v>
                </c:pt>
                <c:pt idx="40769">
                  <c:v>7.9000000000000001E-2</c:v>
                </c:pt>
                <c:pt idx="40770">
                  <c:v>8.1000000000000003E-2</c:v>
                </c:pt>
                <c:pt idx="40771">
                  <c:v>8.1000000000000003E-2</c:v>
                </c:pt>
                <c:pt idx="40772">
                  <c:v>8.1000000000000003E-2</c:v>
                </c:pt>
                <c:pt idx="40773">
                  <c:v>7.9000000000000001E-2</c:v>
                </c:pt>
                <c:pt idx="40774">
                  <c:v>7.9000000000000001E-2</c:v>
                </c:pt>
                <c:pt idx="40775">
                  <c:v>8.1000000000000003E-2</c:v>
                </c:pt>
                <c:pt idx="40776">
                  <c:v>8.1000000000000003E-2</c:v>
                </c:pt>
                <c:pt idx="40777">
                  <c:v>8.1000000000000003E-2</c:v>
                </c:pt>
                <c:pt idx="40778">
                  <c:v>8.1000000000000003E-2</c:v>
                </c:pt>
                <c:pt idx="40779">
                  <c:v>7.9000000000000001E-2</c:v>
                </c:pt>
                <c:pt idx="40780">
                  <c:v>7.9000000000000001E-2</c:v>
                </c:pt>
                <c:pt idx="40781">
                  <c:v>7.9000000000000001E-2</c:v>
                </c:pt>
                <c:pt idx="40782">
                  <c:v>8.1000000000000003E-2</c:v>
                </c:pt>
                <c:pt idx="40783">
                  <c:v>7.9000000000000001E-2</c:v>
                </c:pt>
                <c:pt idx="40784">
                  <c:v>7.9000000000000001E-2</c:v>
                </c:pt>
                <c:pt idx="40785">
                  <c:v>7.9000000000000001E-2</c:v>
                </c:pt>
                <c:pt idx="40786">
                  <c:v>7.9000000000000001E-2</c:v>
                </c:pt>
                <c:pt idx="40787">
                  <c:v>7.9000000000000001E-2</c:v>
                </c:pt>
                <c:pt idx="40788">
                  <c:v>7.9000000000000001E-2</c:v>
                </c:pt>
                <c:pt idx="40789">
                  <c:v>7.8E-2</c:v>
                </c:pt>
                <c:pt idx="40790">
                  <c:v>7.9000000000000001E-2</c:v>
                </c:pt>
                <c:pt idx="40791">
                  <c:v>7.8E-2</c:v>
                </c:pt>
                <c:pt idx="40792">
                  <c:v>7.9000000000000001E-2</c:v>
                </c:pt>
                <c:pt idx="40793">
                  <c:v>7.8E-2</c:v>
                </c:pt>
                <c:pt idx="40794">
                  <c:v>7.8E-2</c:v>
                </c:pt>
                <c:pt idx="40795">
                  <c:v>7.8E-2</c:v>
                </c:pt>
                <c:pt idx="40796">
                  <c:v>7.6999999999999999E-2</c:v>
                </c:pt>
                <c:pt idx="40797">
                  <c:v>7.8E-2</c:v>
                </c:pt>
                <c:pt idx="40798">
                  <c:v>7.6999999999999999E-2</c:v>
                </c:pt>
                <c:pt idx="40799">
                  <c:v>7.8E-2</c:v>
                </c:pt>
                <c:pt idx="40800">
                  <c:v>7.8E-2</c:v>
                </c:pt>
                <c:pt idx="40801">
                  <c:v>7.8E-2</c:v>
                </c:pt>
                <c:pt idx="40802">
                  <c:v>7.8E-2</c:v>
                </c:pt>
                <c:pt idx="40803">
                  <c:v>7.6999999999999999E-2</c:v>
                </c:pt>
                <c:pt idx="40804">
                  <c:v>7.6999999999999999E-2</c:v>
                </c:pt>
                <c:pt idx="40805">
                  <c:v>7.8E-2</c:v>
                </c:pt>
                <c:pt idx="40806">
                  <c:v>7.8E-2</c:v>
                </c:pt>
                <c:pt idx="40807">
                  <c:v>7.6999999999999999E-2</c:v>
                </c:pt>
                <c:pt idx="40808">
                  <c:v>7.8E-2</c:v>
                </c:pt>
                <c:pt idx="40809">
                  <c:v>7.6999999999999999E-2</c:v>
                </c:pt>
                <c:pt idx="40810">
                  <c:v>7.6999999999999999E-2</c:v>
                </c:pt>
                <c:pt idx="40811">
                  <c:v>7.6999999999999999E-2</c:v>
                </c:pt>
                <c:pt idx="40812">
                  <c:v>7.8E-2</c:v>
                </c:pt>
                <c:pt idx="40813">
                  <c:v>7.6999999999999999E-2</c:v>
                </c:pt>
                <c:pt idx="40814">
                  <c:v>7.6999999999999999E-2</c:v>
                </c:pt>
                <c:pt idx="40815">
                  <c:v>7.6999999999999999E-2</c:v>
                </c:pt>
                <c:pt idx="40816">
                  <c:v>7.6999999999999999E-2</c:v>
                </c:pt>
                <c:pt idx="40817">
                  <c:v>7.6999999999999999E-2</c:v>
                </c:pt>
                <c:pt idx="40818">
                  <c:v>7.6999999999999999E-2</c:v>
                </c:pt>
                <c:pt idx="40819">
                  <c:v>7.6999999999999999E-2</c:v>
                </c:pt>
                <c:pt idx="40820">
                  <c:v>7.5999999999999998E-2</c:v>
                </c:pt>
                <c:pt idx="40821">
                  <c:v>7.6999999999999999E-2</c:v>
                </c:pt>
                <c:pt idx="40822">
                  <c:v>7.6999999999999999E-2</c:v>
                </c:pt>
                <c:pt idx="40823">
                  <c:v>7.5999999999999998E-2</c:v>
                </c:pt>
                <c:pt idx="40824">
                  <c:v>7.6999999999999999E-2</c:v>
                </c:pt>
                <c:pt idx="40825">
                  <c:v>7.5999999999999998E-2</c:v>
                </c:pt>
                <c:pt idx="40826">
                  <c:v>7.4999999999999997E-2</c:v>
                </c:pt>
                <c:pt idx="40827">
                  <c:v>7.3999999999999996E-2</c:v>
                </c:pt>
                <c:pt idx="40828">
                  <c:v>7.5999999999999998E-2</c:v>
                </c:pt>
                <c:pt idx="40829">
                  <c:v>7.6999999999999999E-2</c:v>
                </c:pt>
                <c:pt idx="40830">
                  <c:v>7.5999999999999998E-2</c:v>
                </c:pt>
                <c:pt idx="40831">
                  <c:v>7.5999999999999998E-2</c:v>
                </c:pt>
                <c:pt idx="40832">
                  <c:v>7.5999999999999998E-2</c:v>
                </c:pt>
                <c:pt idx="40833">
                  <c:v>7.5999999999999998E-2</c:v>
                </c:pt>
                <c:pt idx="40834">
                  <c:v>7.5999999999999998E-2</c:v>
                </c:pt>
                <c:pt idx="40835">
                  <c:v>7.4999999999999997E-2</c:v>
                </c:pt>
                <c:pt idx="40836">
                  <c:v>7.5999999999999998E-2</c:v>
                </c:pt>
                <c:pt idx="40837">
                  <c:v>7.4999999999999997E-2</c:v>
                </c:pt>
                <c:pt idx="40838">
                  <c:v>7.4999999999999997E-2</c:v>
                </c:pt>
                <c:pt idx="40839">
                  <c:v>7.4999999999999997E-2</c:v>
                </c:pt>
                <c:pt idx="40840">
                  <c:v>7.5999999999999998E-2</c:v>
                </c:pt>
                <c:pt idx="40841">
                  <c:v>7.4999999999999997E-2</c:v>
                </c:pt>
                <c:pt idx="40842">
                  <c:v>7.4999999999999997E-2</c:v>
                </c:pt>
                <c:pt idx="40843">
                  <c:v>7.4999999999999997E-2</c:v>
                </c:pt>
                <c:pt idx="40844">
                  <c:v>7.4999999999999997E-2</c:v>
                </c:pt>
                <c:pt idx="40845">
                  <c:v>7.4999999999999997E-2</c:v>
                </c:pt>
                <c:pt idx="40846">
                  <c:v>7.3999999999999996E-2</c:v>
                </c:pt>
                <c:pt idx="40847">
                  <c:v>7.4999999999999997E-2</c:v>
                </c:pt>
                <c:pt idx="40848">
                  <c:v>7.4999999999999997E-2</c:v>
                </c:pt>
                <c:pt idx="40849">
                  <c:v>7.4999999999999997E-2</c:v>
                </c:pt>
                <c:pt idx="40850">
                  <c:v>7.4999999999999997E-2</c:v>
                </c:pt>
                <c:pt idx="40851">
                  <c:v>7.3999999999999996E-2</c:v>
                </c:pt>
                <c:pt idx="40852">
                  <c:v>7.3999999999999996E-2</c:v>
                </c:pt>
                <c:pt idx="40853">
                  <c:v>7.3999999999999996E-2</c:v>
                </c:pt>
                <c:pt idx="40854">
                  <c:v>7.2999999999999995E-2</c:v>
                </c:pt>
                <c:pt idx="40855">
                  <c:v>7.4999999999999997E-2</c:v>
                </c:pt>
                <c:pt idx="40856">
                  <c:v>7.3999999999999996E-2</c:v>
                </c:pt>
                <c:pt idx="40857">
                  <c:v>7.3999999999999996E-2</c:v>
                </c:pt>
                <c:pt idx="40858">
                  <c:v>7.3999999999999996E-2</c:v>
                </c:pt>
                <c:pt idx="40859">
                  <c:v>7.4999999999999997E-2</c:v>
                </c:pt>
                <c:pt idx="40860">
                  <c:v>7.4999999999999997E-2</c:v>
                </c:pt>
                <c:pt idx="40861">
                  <c:v>7.5999999999999998E-2</c:v>
                </c:pt>
                <c:pt idx="40862">
                  <c:v>7.5999999999999998E-2</c:v>
                </c:pt>
                <c:pt idx="40863">
                  <c:v>7.5999999999999998E-2</c:v>
                </c:pt>
                <c:pt idx="40864">
                  <c:v>7.5999999999999998E-2</c:v>
                </c:pt>
                <c:pt idx="40865">
                  <c:v>7.5999999999999998E-2</c:v>
                </c:pt>
                <c:pt idx="40866">
                  <c:v>7.5999999999999998E-2</c:v>
                </c:pt>
                <c:pt idx="40867">
                  <c:v>7.6999999999999999E-2</c:v>
                </c:pt>
                <c:pt idx="40868">
                  <c:v>7.6999999999999999E-2</c:v>
                </c:pt>
                <c:pt idx="40869">
                  <c:v>7.6999999999999999E-2</c:v>
                </c:pt>
                <c:pt idx="40870">
                  <c:v>7.6999999999999999E-2</c:v>
                </c:pt>
                <c:pt idx="40871">
                  <c:v>7.5999999999999998E-2</c:v>
                </c:pt>
                <c:pt idx="40872">
                  <c:v>7.6999999999999999E-2</c:v>
                </c:pt>
                <c:pt idx="40873">
                  <c:v>7.8E-2</c:v>
                </c:pt>
                <c:pt idx="40874">
                  <c:v>7.8E-2</c:v>
                </c:pt>
                <c:pt idx="40875">
                  <c:v>7.8E-2</c:v>
                </c:pt>
                <c:pt idx="40876">
                  <c:v>7.6999999999999999E-2</c:v>
                </c:pt>
                <c:pt idx="40877">
                  <c:v>7.6999999999999999E-2</c:v>
                </c:pt>
                <c:pt idx="40878">
                  <c:v>7.6999999999999999E-2</c:v>
                </c:pt>
                <c:pt idx="40879">
                  <c:v>7.6999999999999999E-2</c:v>
                </c:pt>
                <c:pt idx="40880">
                  <c:v>7.6999999999999999E-2</c:v>
                </c:pt>
                <c:pt idx="40881">
                  <c:v>7.8E-2</c:v>
                </c:pt>
                <c:pt idx="40882">
                  <c:v>7.6999999999999999E-2</c:v>
                </c:pt>
                <c:pt idx="40883">
                  <c:v>7.6999999999999999E-2</c:v>
                </c:pt>
                <c:pt idx="40884">
                  <c:v>7.8E-2</c:v>
                </c:pt>
                <c:pt idx="40885">
                  <c:v>7.8E-2</c:v>
                </c:pt>
                <c:pt idx="40886">
                  <c:v>7.6999999999999999E-2</c:v>
                </c:pt>
                <c:pt idx="40887">
                  <c:v>7.6999999999999999E-2</c:v>
                </c:pt>
                <c:pt idx="40888">
                  <c:v>7.8E-2</c:v>
                </c:pt>
                <c:pt idx="40889">
                  <c:v>7.8E-2</c:v>
                </c:pt>
                <c:pt idx="40890">
                  <c:v>7.8E-2</c:v>
                </c:pt>
                <c:pt idx="40891">
                  <c:v>7.8E-2</c:v>
                </c:pt>
                <c:pt idx="40892">
                  <c:v>7.6999999999999999E-2</c:v>
                </c:pt>
                <c:pt idx="40893">
                  <c:v>7.9000000000000001E-2</c:v>
                </c:pt>
                <c:pt idx="40894">
                  <c:v>7.8E-2</c:v>
                </c:pt>
                <c:pt idx="40895">
                  <c:v>7.8E-2</c:v>
                </c:pt>
                <c:pt idx="40896">
                  <c:v>7.8E-2</c:v>
                </c:pt>
                <c:pt idx="40897">
                  <c:v>7.6999999999999999E-2</c:v>
                </c:pt>
                <c:pt idx="40898">
                  <c:v>7.6999999999999999E-2</c:v>
                </c:pt>
                <c:pt idx="40899">
                  <c:v>7.6999999999999999E-2</c:v>
                </c:pt>
                <c:pt idx="40900">
                  <c:v>7.8E-2</c:v>
                </c:pt>
                <c:pt idx="40901">
                  <c:v>7.6999999999999999E-2</c:v>
                </c:pt>
                <c:pt idx="40902">
                  <c:v>7.6999999999999999E-2</c:v>
                </c:pt>
                <c:pt idx="40903">
                  <c:v>7.6999999999999999E-2</c:v>
                </c:pt>
                <c:pt idx="40904">
                  <c:v>7.6999999999999999E-2</c:v>
                </c:pt>
                <c:pt idx="40905">
                  <c:v>7.6999999999999999E-2</c:v>
                </c:pt>
                <c:pt idx="40906">
                  <c:v>7.5999999999999998E-2</c:v>
                </c:pt>
                <c:pt idx="40907">
                  <c:v>7.5999999999999998E-2</c:v>
                </c:pt>
                <c:pt idx="40908">
                  <c:v>7.5999999999999998E-2</c:v>
                </c:pt>
                <c:pt idx="40909">
                  <c:v>7.5999999999999998E-2</c:v>
                </c:pt>
                <c:pt idx="40910">
                  <c:v>7.5999999999999998E-2</c:v>
                </c:pt>
                <c:pt idx="40911">
                  <c:v>7.5999999999999998E-2</c:v>
                </c:pt>
                <c:pt idx="40912">
                  <c:v>7.5999999999999998E-2</c:v>
                </c:pt>
                <c:pt idx="40913">
                  <c:v>7.5999999999999998E-2</c:v>
                </c:pt>
                <c:pt idx="40914">
                  <c:v>7.5999999999999998E-2</c:v>
                </c:pt>
                <c:pt idx="40915">
                  <c:v>7.4999999999999997E-2</c:v>
                </c:pt>
                <c:pt idx="40916">
                  <c:v>7.4999999999999997E-2</c:v>
                </c:pt>
                <c:pt idx="40917">
                  <c:v>7.5999999999999998E-2</c:v>
                </c:pt>
                <c:pt idx="40918">
                  <c:v>7.4999999999999997E-2</c:v>
                </c:pt>
                <c:pt idx="40919">
                  <c:v>7.4999999999999997E-2</c:v>
                </c:pt>
                <c:pt idx="40920">
                  <c:v>7.4999999999999997E-2</c:v>
                </c:pt>
                <c:pt idx="40921">
                  <c:v>7.5999999999999998E-2</c:v>
                </c:pt>
                <c:pt idx="40922">
                  <c:v>7.4999999999999997E-2</c:v>
                </c:pt>
                <c:pt idx="40923">
                  <c:v>7.4999999999999997E-2</c:v>
                </c:pt>
                <c:pt idx="40924">
                  <c:v>7.4999999999999997E-2</c:v>
                </c:pt>
                <c:pt idx="40925">
                  <c:v>7.3999999999999996E-2</c:v>
                </c:pt>
                <c:pt idx="40926">
                  <c:v>7.4999999999999997E-2</c:v>
                </c:pt>
                <c:pt idx="40927">
                  <c:v>7.4999999999999997E-2</c:v>
                </c:pt>
                <c:pt idx="40928">
                  <c:v>7.4999999999999997E-2</c:v>
                </c:pt>
                <c:pt idx="40929">
                  <c:v>7.4999999999999997E-2</c:v>
                </c:pt>
                <c:pt idx="40930">
                  <c:v>7.4999999999999997E-2</c:v>
                </c:pt>
                <c:pt idx="40931">
                  <c:v>7.4999999999999997E-2</c:v>
                </c:pt>
                <c:pt idx="40932">
                  <c:v>7.4999999999999997E-2</c:v>
                </c:pt>
                <c:pt idx="40933">
                  <c:v>7.3999999999999996E-2</c:v>
                </c:pt>
                <c:pt idx="40934">
                  <c:v>7.4999999999999997E-2</c:v>
                </c:pt>
                <c:pt idx="40935">
                  <c:v>7.3999999999999996E-2</c:v>
                </c:pt>
                <c:pt idx="40936">
                  <c:v>7.3999999999999996E-2</c:v>
                </c:pt>
                <c:pt idx="40937">
                  <c:v>7.3999999999999996E-2</c:v>
                </c:pt>
                <c:pt idx="40938">
                  <c:v>7.3999999999999996E-2</c:v>
                </c:pt>
                <c:pt idx="40939">
                  <c:v>7.3999999999999996E-2</c:v>
                </c:pt>
                <c:pt idx="40940">
                  <c:v>7.3999999999999996E-2</c:v>
                </c:pt>
                <c:pt idx="40941">
                  <c:v>7.3999999999999996E-2</c:v>
                </c:pt>
                <c:pt idx="40942">
                  <c:v>7.3999999999999996E-2</c:v>
                </c:pt>
                <c:pt idx="40943">
                  <c:v>7.4999999999999997E-2</c:v>
                </c:pt>
                <c:pt idx="40944">
                  <c:v>7.3999999999999996E-2</c:v>
                </c:pt>
                <c:pt idx="40945">
                  <c:v>7.3999999999999996E-2</c:v>
                </c:pt>
                <c:pt idx="40946">
                  <c:v>7.3999999999999996E-2</c:v>
                </c:pt>
                <c:pt idx="40947">
                  <c:v>7.2999999999999995E-2</c:v>
                </c:pt>
                <c:pt idx="40948">
                  <c:v>7.3999999999999996E-2</c:v>
                </c:pt>
                <c:pt idx="40949">
                  <c:v>7.3999999999999996E-2</c:v>
                </c:pt>
                <c:pt idx="40950">
                  <c:v>7.2999999999999995E-2</c:v>
                </c:pt>
                <c:pt idx="40951">
                  <c:v>7.2999999999999995E-2</c:v>
                </c:pt>
                <c:pt idx="40952">
                  <c:v>7.4999999999999997E-2</c:v>
                </c:pt>
                <c:pt idx="40953">
                  <c:v>7.4999999999999997E-2</c:v>
                </c:pt>
                <c:pt idx="40954">
                  <c:v>7.4999999999999997E-2</c:v>
                </c:pt>
                <c:pt idx="40955">
                  <c:v>7.4999999999999997E-2</c:v>
                </c:pt>
                <c:pt idx="40956">
                  <c:v>7.4999999999999997E-2</c:v>
                </c:pt>
                <c:pt idx="40957">
                  <c:v>7.4999999999999997E-2</c:v>
                </c:pt>
                <c:pt idx="40958">
                  <c:v>7.4999999999999997E-2</c:v>
                </c:pt>
                <c:pt idx="40959">
                  <c:v>7.4999999999999997E-2</c:v>
                </c:pt>
                <c:pt idx="40960">
                  <c:v>7.5999999999999998E-2</c:v>
                </c:pt>
                <c:pt idx="40961">
                  <c:v>7.5999999999999998E-2</c:v>
                </c:pt>
                <c:pt idx="40962">
                  <c:v>7.6999999999999999E-2</c:v>
                </c:pt>
                <c:pt idx="40963">
                  <c:v>7.5999999999999998E-2</c:v>
                </c:pt>
                <c:pt idx="40964">
                  <c:v>7.5999999999999998E-2</c:v>
                </c:pt>
                <c:pt idx="40965">
                  <c:v>7.6999999999999999E-2</c:v>
                </c:pt>
                <c:pt idx="40966">
                  <c:v>7.5999999999999998E-2</c:v>
                </c:pt>
                <c:pt idx="40967">
                  <c:v>7.6999999999999999E-2</c:v>
                </c:pt>
                <c:pt idx="40968">
                  <c:v>7.5999999999999998E-2</c:v>
                </c:pt>
                <c:pt idx="40969">
                  <c:v>7.6999999999999999E-2</c:v>
                </c:pt>
                <c:pt idx="40970">
                  <c:v>7.6999999999999999E-2</c:v>
                </c:pt>
                <c:pt idx="40971">
                  <c:v>7.6999999999999999E-2</c:v>
                </c:pt>
                <c:pt idx="40972">
                  <c:v>7.6999999999999999E-2</c:v>
                </c:pt>
                <c:pt idx="40973">
                  <c:v>7.5999999999999998E-2</c:v>
                </c:pt>
                <c:pt idx="40974">
                  <c:v>7.6999999999999999E-2</c:v>
                </c:pt>
                <c:pt idx="40975">
                  <c:v>7.6999999999999999E-2</c:v>
                </c:pt>
                <c:pt idx="40976">
                  <c:v>7.5999999999999998E-2</c:v>
                </c:pt>
                <c:pt idx="40977">
                  <c:v>7.6999999999999999E-2</c:v>
                </c:pt>
                <c:pt idx="40978">
                  <c:v>7.5999999999999998E-2</c:v>
                </c:pt>
                <c:pt idx="40979">
                  <c:v>7.5999999999999998E-2</c:v>
                </c:pt>
                <c:pt idx="40980">
                  <c:v>7.5999999999999998E-2</c:v>
                </c:pt>
                <c:pt idx="40981">
                  <c:v>7.4999999999999997E-2</c:v>
                </c:pt>
                <c:pt idx="40982">
                  <c:v>7.4999999999999997E-2</c:v>
                </c:pt>
                <c:pt idx="40983">
                  <c:v>7.5999999999999998E-2</c:v>
                </c:pt>
                <c:pt idx="40984">
                  <c:v>7.5999999999999998E-2</c:v>
                </c:pt>
                <c:pt idx="40985">
                  <c:v>7.4999999999999997E-2</c:v>
                </c:pt>
                <c:pt idx="40986">
                  <c:v>7.3999999999999996E-2</c:v>
                </c:pt>
                <c:pt idx="40987">
                  <c:v>7.4999999999999997E-2</c:v>
                </c:pt>
                <c:pt idx="40988">
                  <c:v>7.4999999999999997E-2</c:v>
                </c:pt>
                <c:pt idx="40989">
                  <c:v>7.4999999999999997E-2</c:v>
                </c:pt>
                <c:pt idx="40990">
                  <c:v>7.3999999999999996E-2</c:v>
                </c:pt>
                <c:pt idx="40991">
                  <c:v>7.3999999999999996E-2</c:v>
                </c:pt>
                <c:pt idx="40992">
                  <c:v>7.3999999999999996E-2</c:v>
                </c:pt>
                <c:pt idx="40993">
                  <c:v>7.3999999999999996E-2</c:v>
                </c:pt>
                <c:pt idx="40994">
                  <c:v>7.4999999999999997E-2</c:v>
                </c:pt>
                <c:pt idx="40995">
                  <c:v>7.3999999999999996E-2</c:v>
                </c:pt>
                <c:pt idx="40996">
                  <c:v>7.3999999999999996E-2</c:v>
                </c:pt>
                <c:pt idx="40997">
                  <c:v>7.3999999999999996E-2</c:v>
                </c:pt>
                <c:pt idx="40998">
                  <c:v>7.2999999999999995E-2</c:v>
                </c:pt>
                <c:pt idx="40999">
                  <c:v>7.2999999999999995E-2</c:v>
                </c:pt>
                <c:pt idx="41000">
                  <c:v>7.3999999999999996E-2</c:v>
                </c:pt>
                <c:pt idx="41001">
                  <c:v>7.3999999999999996E-2</c:v>
                </c:pt>
                <c:pt idx="41002">
                  <c:v>7.4999999999999997E-2</c:v>
                </c:pt>
                <c:pt idx="41003">
                  <c:v>7.4999999999999997E-2</c:v>
                </c:pt>
                <c:pt idx="41004">
                  <c:v>7.4999999999999997E-2</c:v>
                </c:pt>
                <c:pt idx="41005">
                  <c:v>7.4999999999999997E-2</c:v>
                </c:pt>
                <c:pt idx="41006">
                  <c:v>7.4999999999999997E-2</c:v>
                </c:pt>
                <c:pt idx="41007">
                  <c:v>7.4999999999999997E-2</c:v>
                </c:pt>
                <c:pt idx="41008">
                  <c:v>7.3999999999999996E-2</c:v>
                </c:pt>
                <c:pt idx="41009">
                  <c:v>7.4999999999999997E-2</c:v>
                </c:pt>
                <c:pt idx="41010">
                  <c:v>7.3999999999999996E-2</c:v>
                </c:pt>
                <c:pt idx="41011">
                  <c:v>7.3999999999999996E-2</c:v>
                </c:pt>
                <c:pt idx="41012">
                  <c:v>7.4999999999999997E-2</c:v>
                </c:pt>
                <c:pt idx="41013">
                  <c:v>7.3999999999999996E-2</c:v>
                </c:pt>
                <c:pt idx="41014">
                  <c:v>7.3999999999999996E-2</c:v>
                </c:pt>
                <c:pt idx="41015">
                  <c:v>7.3999999999999996E-2</c:v>
                </c:pt>
                <c:pt idx="41016">
                  <c:v>7.3999999999999996E-2</c:v>
                </c:pt>
                <c:pt idx="41017">
                  <c:v>7.3999999999999996E-2</c:v>
                </c:pt>
                <c:pt idx="41018">
                  <c:v>7.3999999999999996E-2</c:v>
                </c:pt>
                <c:pt idx="41019">
                  <c:v>7.3999999999999996E-2</c:v>
                </c:pt>
                <c:pt idx="41020">
                  <c:v>7.3999999999999996E-2</c:v>
                </c:pt>
                <c:pt idx="41021">
                  <c:v>7.3999999999999996E-2</c:v>
                </c:pt>
                <c:pt idx="41022">
                  <c:v>7.3999999999999996E-2</c:v>
                </c:pt>
                <c:pt idx="41023">
                  <c:v>7.2999999999999995E-2</c:v>
                </c:pt>
                <c:pt idx="41024">
                  <c:v>7.4999999999999997E-2</c:v>
                </c:pt>
                <c:pt idx="41025">
                  <c:v>7.3999999999999996E-2</c:v>
                </c:pt>
                <c:pt idx="41026">
                  <c:v>7.2999999999999995E-2</c:v>
                </c:pt>
                <c:pt idx="41027">
                  <c:v>7.3999999999999996E-2</c:v>
                </c:pt>
                <c:pt idx="41028">
                  <c:v>7.2999999999999995E-2</c:v>
                </c:pt>
                <c:pt idx="41029">
                  <c:v>7.2999999999999995E-2</c:v>
                </c:pt>
                <c:pt idx="41030">
                  <c:v>7.3999999999999996E-2</c:v>
                </c:pt>
                <c:pt idx="41031">
                  <c:v>7.2999999999999995E-2</c:v>
                </c:pt>
                <c:pt idx="41032">
                  <c:v>7.2999999999999995E-2</c:v>
                </c:pt>
                <c:pt idx="41033">
                  <c:v>7.2999999999999995E-2</c:v>
                </c:pt>
                <c:pt idx="41034">
                  <c:v>7.3999999999999996E-2</c:v>
                </c:pt>
                <c:pt idx="41035">
                  <c:v>7.2999999999999995E-2</c:v>
                </c:pt>
                <c:pt idx="41036">
                  <c:v>7.1999999999999995E-2</c:v>
                </c:pt>
                <c:pt idx="41037">
                  <c:v>7.2999999999999995E-2</c:v>
                </c:pt>
                <c:pt idx="41038">
                  <c:v>7.1999999999999995E-2</c:v>
                </c:pt>
                <c:pt idx="41039">
                  <c:v>7.1999999999999995E-2</c:v>
                </c:pt>
                <c:pt idx="41040">
                  <c:v>7.2999999999999995E-2</c:v>
                </c:pt>
                <c:pt idx="41041">
                  <c:v>7.2999999999999995E-2</c:v>
                </c:pt>
                <c:pt idx="41042">
                  <c:v>7.2999999999999995E-2</c:v>
                </c:pt>
                <c:pt idx="41043">
                  <c:v>7.2999999999999995E-2</c:v>
                </c:pt>
                <c:pt idx="41044">
                  <c:v>7.1999999999999995E-2</c:v>
                </c:pt>
                <c:pt idx="41045">
                  <c:v>7.1999999999999995E-2</c:v>
                </c:pt>
                <c:pt idx="41046">
                  <c:v>7.1999999999999995E-2</c:v>
                </c:pt>
                <c:pt idx="41047">
                  <c:v>7.2999999999999995E-2</c:v>
                </c:pt>
                <c:pt idx="41048">
                  <c:v>7.1999999999999995E-2</c:v>
                </c:pt>
                <c:pt idx="41049">
                  <c:v>7.1999999999999995E-2</c:v>
                </c:pt>
                <c:pt idx="41050">
                  <c:v>7.2999999999999995E-2</c:v>
                </c:pt>
                <c:pt idx="41051">
                  <c:v>7.1999999999999995E-2</c:v>
                </c:pt>
                <c:pt idx="41052">
                  <c:v>7.2999999999999995E-2</c:v>
                </c:pt>
                <c:pt idx="41053">
                  <c:v>7.3999999999999996E-2</c:v>
                </c:pt>
                <c:pt idx="41054">
                  <c:v>7.3999999999999996E-2</c:v>
                </c:pt>
                <c:pt idx="41055">
                  <c:v>7.4999999999999997E-2</c:v>
                </c:pt>
                <c:pt idx="41056">
                  <c:v>7.4999999999999997E-2</c:v>
                </c:pt>
                <c:pt idx="41057">
                  <c:v>7.4999999999999997E-2</c:v>
                </c:pt>
                <c:pt idx="41058">
                  <c:v>7.5999999999999998E-2</c:v>
                </c:pt>
                <c:pt idx="41059">
                  <c:v>7.4999999999999997E-2</c:v>
                </c:pt>
                <c:pt idx="41060">
                  <c:v>7.4999999999999997E-2</c:v>
                </c:pt>
                <c:pt idx="41061">
                  <c:v>7.4999999999999997E-2</c:v>
                </c:pt>
                <c:pt idx="41062">
                  <c:v>7.4999999999999997E-2</c:v>
                </c:pt>
                <c:pt idx="41063">
                  <c:v>7.4999999999999997E-2</c:v>
                </c:pt>
                <c:pt idx="41064">
                  <c:v>7.4999999999999997E-2</c:v>
                </c:pt>
                <c:pt idx="41065">
                  <c:v>7.4999999999999997E-2</c:v>
                </c:pt>
                <c:pt idx="41066">
                  <c:v>7.5999999999999998E-2</c:v>
                </c:pt>
                <c:pt idx="41067">
                  <c:v>7.4999999999999997E-2</c:v>
                </c:pt>
                <c:pt idx="41068">
                  <c:v>7.5999999999999998E-2</c:v>
                </c:pt>
                <c:pt idx="41069">
                  <c:v>7.5999999999999998E-2</c:v>
                </c:pt>
                <c:pt idx="41070">
                  <c:v>7.5999999999999998E-2</c:v>
                </c:pt>
                <c:pt idx="41071">
                  <c:v>7.5999999999999998E-2</c:v>
                </c:pt>
                <c:pt idx="41072">
                  <c:v>7.5999999999999998E-2</c:v>
                </c:pt>
                <c:pt idx="41073">
                  <c:v>7.5999999999999998E-2</c:v>
                </c:pt>
                <c:pt idx="41074">
                  <c:v>7.6999999999999999E-2</c:v>
                </c:pt>
                <c:pt idx="41075">
                  <c:v>7.5999999999999998E-2</c:v>
                </c:pt>
                <c:pt idx="41076">
                  <c:v>7.5999999999999998E-2</c:v>
                </c:pt>
                <c:pt idx="41077">
                  <c:v>7.6999999999999999E-2</c:v>
                </c:pt>
                <c:pt idx="41078">
                  <c:v>7.5999999999999998E-2</c:v>
                </c:pt>
                <c:pt idx="41079">
                  <c:v>7.5999999999999998E-2</c:v>
                </c:pt>
                <c:pt idx="41080">
                  <c:v>7.6999999999999999E-2</c:v>
                </c:pt>
                <c:pt idx="41081">
                  <c:v>7.6999999999999999E-2</c:v>
                </c:pt>
                <c:pt idx="41082">
                  <c:v>7.6999999999999999E-2</c:v>
                </c:pt>
                <c:pt idx="41083">
                  <c:v>7.5999999999999998E-2</c:v>
                </c:pt>
                <c:pt idx="41084">
                  <c:v>7.6999999999999999E-2</c:v>
                </c:pt>
                <c:pt idx="41085">
                  <c:v>7.5999999999999998E-2</c:v>
                </c:pt>
                <c:pt idx="41086">
                  <c:v>7.5999999999999998E-2</c:v>
                </c:pt>
                <c:pt idx="41087">
                  <c:v>7.6999999999999999E-2</c:v>
                </c:pt>
                <c:pt idx="41088">
                  <c:v>7.6999999999999999E-2</c:v>
                </c:pt>
                <c:pt idx="41089">
                  <c:v>7.5999999999999998E-2</c:v>
                </c:pt>
                <c:pt idx="41090">
                  <c:v>7.5999999999999998E-2</c:v>
                </c:pt>
                <c:pt idx="41091">
                  <c:v>7.6999999999999999E-2</c:v>
                </c:pt>
                <c:pt idx="41092">
                  <c:v>7.6999999999999999E-2</c:v>
                </c:pt>
                <c:pt idx="41093">
                  <c:v>7.5999999999999998E-2</c:v>
                </c:pt>
                <c:pt idx="41094">
                  <c:v>7.5999999999999998E-2</c:v>
                </c:pt>
                <c:pt idx="41095">
                  <c:v>7.6999999999999999E-2</c:v>
                </c:pt>
                <c:pt idx="41096">
                  <c:v>7.5999999999999998E-2</c:v>
                </c:pt>
                <c:pt idx="41097">
                  <c:v>7.5999999999999998E-2</c:v>
                </c:pt>
                <c:pt idx="41098">
                  <c:v>7.5999999999999998E-2</c:v>
                </c:pt>
                <c:pt idx="41099">
                  <c:v>7.6999999999999999E-2</c:v>
                </c:pt>
                <c:pt idx="41100">
                  <c:v>7.5999999999999998E-2</c:v>
                </c:pt>
                <c:pt idx="41101">
                  <c:v>7.6999999999999999E-2</c:v>
                </c:pt>
                <c:pt idx="41102">
                  <c:v>7.5999999999999998E-2</c:v>
                </c:pt>
                <c:pt idx="41103">
                  <c:v>7.5999999999999998E-2</c:v>
                </c:pt>
                <c:pt idx="41104">
                  <c:v>7.5999999999999998E-2</c:v>
                </c:pt>
                <c:pt idx="41105">
                  <c:v>7.5999999999999998E-2</c:v>
                </c:pt>
                <c:pt idx="41106">
                  <c:v>7.5999999999999998E-2</c:v>
                </c:pt>
                <c:pt idx="41107">
                  <c:v>7.5999999999999998E-2</c:v>
                </c:pt>
                <c:pt idx="41108">
                  <c:v>7.5999999999999998E-2</c:v>
                </c:pt>
                <c:pt idx="41109">
                  <c:v>7.5999999999999998E-2</c:v>
                </c:pt>
                <c:pt idx="41110">
                  <c:v>7.4999999999999997E-2</c:v>
                </c:pt>
                <c:pt idx="41111">
                  <c:v>7.4999999999999997E-2</c:v>
                </c:pt>
                <c:pt idx="41112">
                  <c:v>7.5999999999999998E-2</c:v>
                </c:pt>
                <c:pt idx="41113">
                  <c:v>7.5999999999999998E-2</c:v>
                </c:pt>
                <c:pt idx="41114">
                  <c:v>7.4999999999999997E-2</c:v>
                </c:pt>
                <c:pt idx="41115">
                  <c:v>7.5999999999999998E-2</c:v>
                </c:pt>
                <c:pt idx="41116">
                  <c:v>7.4999999999999997E-2</c:v>
                </c:pt>
                <c:pt idx="41117">
                  <c:v>7.4999999999999997E-2</c:v>
                </c:pt>
                <c:pt idx="41118">
                  <c:v>7.5999999999999998E-2</c:v>
                </c:pt>
                <c:pt idx="41119">
                  <c:v>7.4999999999999997E-2</c:v>
                </c:pt>
                <c:pt idx="41120">
                  <c:v>7.4999999999999997E-2</c:v>
                </c:pt>
                <c:pt idx="41121">
                  <c:v>7.4999999999999997E-2</c:v>
                </c:pt>
                <c:pt idx="41122">
                  <c:v>7.4999999999999997E-2</c:v>
                </c:pt>
                <c:pt idx="41123">
                  <c:v>7.2999999999999995E-2</c:v>
                </c:pt>
                <c:pt idx="41124">
                  <c:v>7.3999999999999996E-2</c:v>
                </c:pt>
                <c:pt idx="41125">
                  <c:v>7.3999999999999996E-2</c:v>
                </c:pt>
                <c:pt idx="41126">
                  <c:v>7.4999999999999997E-2</c:v>
                </c:pt>
                <c:pt idx="41127">
                  <c:v>7.3999999999999996E-2</c:v>
                </c:pt>
                <c:pt idx="41128">
                  <c:v>7.4999999999999997E-2</c:v>
                </c:pt>
                <c:pt idx="41129">
                  <c:v>7.3999999999999996E-2</c:v>
                </c:pt>
                <c:pt idx="41130">
                  <c:v>7.3999999999999996E-2</c:v>
                </c:pt>
                <c:pt idx="41131">
                  <c:v>7.3999999999999996E-2</c:v>
                </c:pt>
                <c:pt idx="41132">
                  <c:v>7.3999999999999996E-2</c:v>
                </c:pt>
                <c:pt idx="41133">
                  <c:v>7.3999999999999996E-2</c:v>
                </c:pt>
                <c:pt idx="41134">
                  <c:v>7.3999999999999996E-2</c:v>
                </c:pt>
                <c:pt idx="41135">
                  <c:v>7.3999999999999996E-2</c:v>
                </c:pt>
                <c:pt idx="41136">
                  <c:v>7.4999999999999997E-2</c:v>
                </c:pt>
                <c:pt idx="41137">
                  <c:v>7.3999999999999996E-2</c:v>
                </c:pt>
                <c:pt idx="41138">
                  <c:v>7.3999999999999996E-2</c:v>
                </c:pt>
                <c:pt idx="41139">
                  <c:v>7.3999999999999996E-2</c:v>
                </c:pt>
                <c:pt idx="41140">
                  <c:v>7.4999999999999997E-2</c:v>
                </c:pt>
                <c:pt idx="41141">
                  <c:v>7.2999999999999995E-2</c:v>
                </c:pt>
                <c:pt idx="41142">
                  <c:v>7.2999999999999995E-2</c:v>
                </c:pt>
                <c:pt idx="41143">
                  <c:v>7.3999999999999996E-2</c:v>
                </c:pt>
                <c:pt idx="41144">
                  <c:v>7.2999999999999995E-2</c:v>
                </c:pt>
                <c:pt idx="41145">
                  <c:v>7.3999999999999996E-2</c:v>
                </c:pt>
                <c:pt idx="41146">
                  <c:v>7.3999999999999996E-2</c:v>
                </c:pt>
                <c:pt idx="41147">
                  <c:v>7.2999999999999995E-2</c:v>
                </c:pt>
                <c:pt idx="41148">
                  <c:v>7.3999999999999996E-2</c:v>
                </c:pt>
                <c:pt idx="41149">
                  <c:v>7.2999999999999995E-2</c:v>
                </c:pt>
                <c:pt idx="41150">
                  <c:v>7.3999999999999996E-2</c:v>
                </c:pt>
                <c:pt idx="41151">
                  <c:v>7.2999999999999995E-2</c:v>
                </c:pt>
                <c:pt idx="41152">
                  <c:v>7.3999999999999996E-2</c:v>
                </c:pt>
                <c:pt idx="41153">
                  <c:v>7.3999999999999996E-2</c:v>
                </c:pt>
                <c:pt idx="41154">
                  <c:v>7.3999999999999996E-2</c:v>
                </c:pt>
                <c:pt idx="41155">
                  <c:v>7.3999999999999996E-2</c:v>
                </c:pt>
                <c:pt idx="41156">
                  <c:v>7.3999999999999996E-2</c:v>
                </c:pt>
                <c:pt idx="41157">
                  <c:v>7.4999999999999997E-2</c:v>
                </c:pt>
                <c:pt idx="41158">
                  <c:v>7.4999999999999997E-2</c:v>
                </c:pt>
                <c:pt idx="41159">
                  <c:v>7.4999999999999997E-2</c:v>
                </c:pt>
                <c:pt idx="41160">
                  <c:v>7.4999999999999997E-2</c:v>
                </c:pt>
                <c:pt idx="41161">
                  <c:v>7.4999999999999997E-2</c:v>
                </c:pt>
                <c:pt idx="41162">
                  <c:v>7.4999999999999997E-2</c:v>
                </c:pt>
                <c:pt idx="41163">
                  <c:v>7.5999999999999998E-2</c:v>
                </c:pt>
                <c:pt idx="41164">
                  <c:v>7.5999999999999998E-2</c:v>
                </c:pt>
                <c:pt idx="41165">
                  <c:v>7.5999999999999998E-2</c:v>
                </c:pt>
                <c:pt idx="41166">
                  <c:v>7.5999999999999998E-2</c:v>
                </c:pt>
                <c:pt idx="41167">
                  <c:v>7.5999999999999998E-2</c:v>
                </c:pt>
                <c:pt idx="41168">
                  <c:v>7.5999999999999998E-2</c:v>
                </c:pt>
                <c:pt idx="41169">
                  <c:v>7.4999999999999997E-2</c:v>
                </c:pt>
                <c:pt idx="41170">
                  <c:v>7.5999999999999998E-2</c:v>
                </c:pt>
                <c:pt idx="41171">
                  <c:v>7.4999999999999997E-2</c:v>
                </c:pt>
                <c:pt idx="41172">
                  <c:v>7.4999999999999997E-2</c:v>
                </c:pt>
                <c:pt idx="41173">
                  <c:v>7.5999999999999998E-2</c:v>
                </c:pt>
                <c:pt idx="41174">
                  <c:v>7.4999999999999997E-2</c:v>
                </c:pt>
                <c:pt idx="41175">
                  <c:v>7.4999999999999997E-2</c:v>
                </c:pt>
                <c:pt idx="41176">
                  <c:v>7.4999999999999997E-2</c:v>
                </c:pt>
                <c:pt idx="41177">
                  <c:v>7.4999999999999997E-2</c:v>
                </c:pt>
                <c:pt idx="41178">
                  <c:v>7.4999999999999997E-2</c:v>
                </c:pt>
                <c:pt idx="41179">
                  <c:v>7.4999999999999997E-2</c:v>
                </c:pt>
                <c:pt idx="41180">
                  <c:v>7.4999999999999997E-2</c:v>
                </c:pt>
                <c:pt idx="41181">
                  <c:v>7.3999999999999996E-2</c:v>
                </c:pt>
                <c:pt idx="41182">
                  <c:v>7.4999999999999997E-2</c:v>
                </c:pt>
                <c:pt idx="41183">
                  <c:v>7.4999999999999997E-2</c:v>
                </c:pt>
                <c:pt idx="41184">
                  <c:v>7.2999999999999995E-2</c:v>
                </c:pt>
                <c:pt idx="41185">
                  <c:v>7.3999999999999996E-2</c:v>
                </c:pt>
                <c:pt idx="41186">
                  <c:v>7.2999999999999995E-2</c:v>
                </c:pt>
                <c:pt idx="41187">
                  <c:v>7.3999999999999996E-2</c:v>
                </c:pt>
                <c:pt idx="41188">
                  <c:v>7.4999999999999997E-2</c:v>
                </c:pt>
                <c:pt idx="41189">
                  <c:v>7.3999999999999996E-2</c:v>
                </c:pt>
                <c:pt idx="41190">
                  <c:v>7.3999999999999996E-2</c:v>
                </c:pt>
                <c:pt idx="41191">
                  <c:v>7.4999999999999997E-2</c:v>
                </c:pt>
                <c:pt idx="41192">
                  <c:v>7.4999999999999997E-2</c:v>
                </c:pt>
                <c:pt idx="41193">
                  <c:v>7.3999999999999996E-2</c:v>
                </c:pt>
                <c:pt idx="41194">
                  <c:v>7.3999999999999996E-2</c:v>
                </c:pt>
                <c:pt idx="41195">
                  <c:v>7.3999999999999996E-2</c:v>
                </c:pt>
                <c:pt idx="41196">
                  <c:v>7.4999999999999997E-2</c:v>
                </c:pt>
                <c:pt idx="41197">
                  <c:v>7.3999999999999996E-2</c:v>
                </c:pt>
                <c:pt idx="41198">
                  <c:v>7.3999999999999996E-2</c:v>
                </c:pt>
                <c:pt idx="41199">
                  <c:v>7.5999999999999998E-2</c:v>
                </c:pt>
                <c:pt idx="41200">
                  <c:v>7.4999999999999997E-2</c:v>
                </c:pt>
                <c:pt idx="41201">
                  <c:v>7.5999999999999998E-2</c:v>
                </c:pt>
                <c:pt idx="41202">
                  <c:v>7.4999999999999997E-2</c:v>
                </c:pt>
                <c:pt idx="41203">
                  <c:v>7.4999999999999997E-2</c:v>
                </c:pt>
                <c:pt idx="41204">
                  <c:v>7.5999999999999998E-2</c:v>
                </c:pt>
                <c:pt idx="41205">
                  <c:v>7.6999999999999999E-2</c:v>
                </c:pt>
                <c:pt idx="41206">
                  <c:v>7.5999999999999998E-2</c:v>
                </c:pt>
                <c:pt idx="41207">
                  <c:v>7.6999999999999999E-2</c:v>
                </c:pt>
                <c:pt idx="41208">
                  <c:v>7.6999999999999999E-2</c:v>
                </c:pt>
                <c:pt idx="41209">
                  <c:v>7.6999999999999999E-2</c:v>
                </c:pt>
                <c:pt idx="41210">
                  <c:v>7.6999999999999999E-2</c:v>
                </c:pt>
                <c:pt idx="41211">
                  <c:v>7.6999999999999999E-2</c:v>
                </c:pt>
                <c:pt idx="41212">
                  <c:v>7.6999999999999999E-2</c:v>
                </c:pt>
                <c:pt idx="41213">
                  <c:v>7.6999999999999999E-2</c:v>
                </c:pt>
                <c:pt idx="41214">
                  <c:v>7.5999999999999998E-2</c:v>
                </c:pt>
                <c:pt idx="41215">
                  <c:v>7.5999999999999998E-2</c:v>
                </c:pt>
                <c:pt idx="41216">
                  <c:v>7.6999999999999999E-2</c:v>
                </c:pt>
                <c:pt idx="41217">
                  <c:v>7.6999999999999999E-2</c:v>
                </c:pt>
                <c:pt idx="41218">
                  <c:v>7.5999999999999998E-2</c:v>
                </c:pt>
                <c:pt idx="41219">
                  <c:v>7.5999999999999998E-2</c:v>
                </c:pt>
                <c:pt idx="41220">
                  <c:v>7.6999999999999999E-2</c:v>
                </c:pt>
                <c:pt idx="41221">
                  <c:v>7.6999999999999999E-2</c:v>
                </c:pt>
                <c:pt idx="41222">
                  <c:v>7.6999999999999999E-2</c:v>
                </c:pt>
                <c:pt idx="41223">
                  <c:v>7.5999999999999998E-2</c:v>
                </c:pt>
                <c:pt idx="41224">
                  <c:v>7.5999999999999998E-2</c:v>
                </c:pt>
                <c:pt idx="41225">
                  <c:v>7.5999999999999998E-2</c:v>
                </c:pt>
                <c:pt idx="41226">
                  <c:v>7.5999999999999998E-2</c:v>
                </c:pt>
                <c:pt idx="41227">
                  <c:v>7.5999999999999998E-2</c:v>
                </c:pt>
                <c:pt idx="41228">
                  <c:v>7.4999999999999997E-2</c:v>
                </c:pt>
                <c:pt idx="41229">
                  <c:v>7.4999999999999997E-2</c:v>
                </c:pt>
                <c:pt idx="41230">
                  <c:v>7.5999999999999998E-2</c:v>
                </c:pt>
                <c:pt idx="41231">
                  <c:v>7.4999999999999997E-2</c:v>
                </c:pt>
                <c:pt idx="41232">
                  <c:v>7.5999999999999998E-2</c:v>
                </c:pt>
                <c:pt idx="41233">
                  <c:v>7.4999999999999997E-2</c:v>
                </c:pt>
                <c:pt idx="41234">
                  <c:v>7.5999999999999998E-2</c:v>
                </c:pt>
                <c:pt idx="41235">
                  <c:v>7.5999999999999998E-2</c:v>
                </c:pt>
                <c:pt idx="41236">
                  <c:v>7.4999999999999997E-2</c:v>
                </c:pt>
                <c:pt idx="41237">
                  <c:v>7.4999999999999997E-2</c:v>
                </c:pt>
                <c:pt idx="41238">
                  <c:v>7.5999999999999998E-2</c:v>
                </c:pt>
                <c:pt idx="41239">
                  <c:v>7.4999999999999997E-2</c:v>
                </c:pt>
                <c:pt idx="41240">
                  <c:v>7.4999999999999997E-2</c:v>
                </c:pt>
                <c:pt idx="41241">
                  <c:v>7.3999999999999996E-2</c:v>
                </c:pt>
                <c:pt idx="41242">
                  <c:v>7.4999999999999997E-2</c:v>
                </c:pt>
                <c:pt idx="41243">
                  <c:v>7.3999999999999996E-2</c:v>
                </c:pt>
                <c:pt idx="41244">
                  <c:v>7.4999999999999997E-2</c:v>
                </c:pt>
                <c:pt idx="41245">
                  <c:v>7.4999999999999997E-2</c:v>
                </c:pt>
                <c:pt idx="41246">
                  <c:v>7.4999999999999997E-2</c:v>
                </c:pt>
                <c:pt idx="41247">
                  <c:v>7.4999999999999997E-2</c:v>
                </c:pt>
                <c:pt idx="41248">
                  <c:v>7.4999999999999997E-2</c:v>
                </c:pt>
                <c:pt idx="41249">
                  <c:v>7.4999999999999997E-2</c:v>
                </c:pt>
                <c:pt idx="41250">
                  <c:v>7.4999999999999997E-2</c:v>
                </c:pt>
                <c:pt idx="41251">
                  <c:v>7.4999999999999997E-2</c:v>
                </c:pt>
                <c:pt idx="41252">
                  <c:v>7.3999999999999996E-2</c:v>
                </c:pt>
                <c:pt idx="41253">
                  <c:v>7.4999999999999997E-2</c:v>
                </c:pt>
                <c:pt idx="41254">
                  <c:v>7.5999999999999998E-2</c:v>
                </c:pt>
                <c:pt idx="41255">
                  <c:v>7.6999999999999999E-2</c:v>
                </c:pt>
                <c:pt idx="41256">
                  <c:v>7.6999999999999999E-2</c:v>
                </c:pt>
                <c:pt idx="41257">
                  <c:v>7.6999999999999999E-2</c:v>
                </c:pt>
                <c:pt idx="41258">
                  <c:v>7.5999999999999998E-2</c:v>
                </c:pt>
                <c:pt idx="41259">
                  <c:v>7.6999999999999999E-2</c:v>
                </c:pt>
                <c:pt idx="41260">
                  <c:v>7.5999999999999998E-2</c:v>
                </c:pt>
                <c:pt idx="41261">
                  <c:v>7.6999999999999999E-2</c:v>
                </c:pt>
                <c:pt idx="41262">
                  <c:v>7.5999999999999998E-2</c:v>
                </c:pt>
                <c:pt idx="41263">
                  <c:v>7.6999999999999999E-2</c:v>
                </c:pt>
                <c:pt idx="41264">
                  <c:v>7.8E-2</c:v>
                </c:pt>
                <c:pt idx="41265">
                  <c:v>7.6999999999999999E-2</c:v>
                </c:pt>
                <c:pt idx="41266">
                  <c:v>7.5999999999999998E-2</c:v>
                </c:pt>
                <c:pt idx="41267">
                  <c:v>7.6999999999999999E-2</c:v>
                </c:pt>
                <c:pt idx="41268">
                  <c:v>7.6999999999999999E-2</c:v>
                </c:pt>
                <c:pt idx="41269">
                  <c:v>7.5999999999999998E-2</c:v>
                </c:pt>
                <c:pt idx="41270">
                  <c:v>7.6999999999999999E-2</c:v>
                </c:pt>
                <c:pt idx="41271">
                  <c:v>7.6999999999999999E-2</c:v>
                </c:pt>
                <c:pt idx="41272">
                  <c:v>7.8E-2</c:v>
                </c:pt>
                <c:pt idx="41273">
                  <c:v>7.8E-2</c:v>
                </c:pt>
                <c:pt idx="41274">
                  <c:v>7.6999999999999999E-2</c:v>
                </c:pt>
                <c:pt idx="41275">
                  <c:v>7.8E-2</c:v>
                </c:pt>
                <c:pt idx="41276">
                  <c:v>7.6999999999999999E-2</c:v>
                </c:pt>
                <c:pt idx="41277">
                  <c:v>7.8E-2</c:v>
                </c:pt>
                <c:pt idx="41278">
                  <c:v>7.5999999999999998E-2</c:v>
                </c:pt>
                <c:pt idx="41279">
                  <c:v>7.6999999999999999E-2</c:v>
                </c:pt>
                <c:pt idx="41280">
                  <c:v>7.5999999999999998E-2</c:v>
                </c:pt>
                <c:pt idx="41281">
                  <c:v>7.6999999999999999E-2</c:v>
                </c:pt>
                <c:pt idx="41282">
                  <c:v>7.6999999999999999E-2</c:v>
                </c:pt>
                <c:pt idx="41283">
                  <c:v>7.6999999999999999E-2</c:v>
                </c:pt>
                <c:pt idx="41284">
                  <c:v>7.6999999999999999E-2</c:v>
                </c:pt>
                <c:pt idx="41285">
                  <c:v>7.6999999999999999E-2</c:v>
                </c:pt>
                <c:pt idx="41286">
                  <c:v>7.8E-2</c:v>
                </c:pt>
                <c:pt idx="41287">
                  <c:v>7.6999999999999999E-2</c:v>
                </c:pt>
                <c:pt idx="41288">
                  <c:v>7.6999999999999999E-2</c:v>
                </c:pt>
                <c:pt idx="41289">
                  <c:v>7.6999999999999999E-2</c:v>
                </c:pt>
                <c:pt idx="41290">
                  <c:v>7.6999999999999999E-2</c:v>
                </c:pt>
                <c:pt idx="41291">
                  <c:v>7.8E-2</c:v>
                </c:pt>
                <c:pt idx="41292">
                  <c:v>7.6999999999999999E-2</c:v>
                </c:pt>
                <c:pt idx="41293">
                  <c:v>7.6999999999999999E-2</c:v>
                </c:pt>
                <c:pt idx="41294">
                  <c:v>7.6999999999999999E-2</c:v>
                </c:pt>
                <c:pt idx="41295">
                  <c:v>7.8E-2</c:v>
                </c:pt>
                <c:pt idx="41296">
                  <c:v>7.6999999999999999E-2</c:v>
                </c:pt>
                <c:pt idx="41297">
                  <c:v>7.8E-2</c:v>
                </c:pt>
                <c:pt idx="41298">
                  <c:v>7.8E-2</c:v>
                </c:pt>
                <c:pt idx="41299">
                  <c:v>7.8E-2</c:v>
                </c:pt>
                <c:pt idx="41300">
                  <c:v>7.8E-2</c:v>
                </c:pt>
                <c:pt idx="41301">
                  <c:v>7.6999999999999999E-2</c:v>
                </c:pt>
                <c:pt idx="41302">
                  <c:v>7.6999999999999999E-2</c:v>
                </c:pt>
                <c:pt idx="41303">
                  <c:v>7.9000000000000001E-2</c:v>
                </c:pt>
                <c:pt idx="41304">
                  <c:v>7.6999999999999999E-2</c:v>
                </c:pt>
                <c:pt idx="41305">
                  <c:v>7.8E-2</c:v>
                </c:pt>
                <c:pt idx="41306">
                  <c:v>7.6999999999999999E-2</c:v>
                </c:pt>
                <c:pt idx="41307">
                  <c:v>7.6999999999999999E-2</c:v>
                </c:pt>
                <c:pt idx="41308">
                  <c:v>7.6999999999999999E-2</c:v>
                </c:pt>
                <c:pt idx="41309">
                  <c:v>7.6999999999999999E-2</c:v>
                </c:pt>
                <c:pt idx="41310">
                  <c:v>7.6999999999999999E-2</c:v>
                </c:pt>
                <c:pt idx="41311">
                  <c:v>7.6999999999999999E-2</c:v>
                </c:pt>
                <c:pt idx="41312">
                  <c:v>7.5999999999999998E-2</c:v>
                </c:pt>
                <c:pt idx="41313">
                  <c:v>7.5999999999999998E-2</c:v>
                </c:pt>
                <c:pt idx="41314">
                  <c:v>7.5999999999999998E-2</c:v>
                </c:pt>
                <c:pt idx="41315">
                  <c:v>7.5999999999999998E-2</c:v>
                </c:pt>
                <c:pt idx="41316">
                  <c:v>7.4999999999999997E-2</c:v>
                </c:pt>
                <c:pt idx="41317">
                  <c:v>7.4999999999999997E-2</c:v>
                </c:pt>
                <c:pt idx="41318">
                  <c:v>7.4999999999999997E-2</c:v>
                </c:pt>
                <c:pt idx="41319">
                  <c:v>7.4999999999999997E-2</c:v>
                </c:pt>
                <c:pt idx="41320">
                  <c:v>7.4999999999999997E-2</c:v>
                </c:pt>
                <c:pt idx="41321">
                  <c:v>7.4999999999999997E-2</c:v>
                </c:pt>
                <c:pt idx="41322">
                  <c:v>7.5999999999999998E-2</c:v>
                </c:pt>
                <c:pt idx="41323">
                  <c:v>7.4999999999999997E-2</c:v>
                </c:pt>
                <c:pt idx="41324">
                  <c:v>7.4999999999999997E-2</c:v>
                </c:pt>
                <c:pt idx="41325">
                  <c:v>7.4999999999999997E-2</c:v>
                </c:pt>
                <c:pt idx="41326">
                  <c:v>7.4999999999999997E-2</c:v>
                </c:pt>
                <c:pt idx="41327">
                  <c:v>7.4999999999999997E-2</c:v>
                </c:pt>
                <c:pt idx="41328">
                  <c:v>7.4999999999999997E-2</c:v>
                </c:pt>
                <c:pt idx="41329">
                  <c:v>7.4999999999999997E-2</c:v>
                </c:pt>
                <c:pt idx="41330">
                  <c:v>7.4999999999999997E-2</c:v>
                </c:pt>
                <c:pt idx="41331">
                  <c:v>7.4999999999999997E-2</c:v>
                </c:pt>
                <c:pt idx="41332">
                  <c:v>7.4999999999999997E-2</c:v>
                </c:pt>
                <c:pt idx="41333">
                  <c:v>7.4999999999999997E-2</c:v>
                </c:pt>
                <c:pt idx="41334">
                  <c:v>7.5999999999999998E-2</c:v>
                </c:pt>
                <c:pt idx="41335">
                  <c:v>7.4999999999999997E-2</c:v>
                </c:pt>
                <c:pt idx="41336">
                  <c:v>7.3999999999999996E-2</c:v>
                </c:pt>
                <c:pt idx="41337">
                  <c:v>7.4999999999999997E-2</c:v>
                </c:pt>
                <c:pt idx="41338">
                  <c:v>7.4999999999999997E-2</c:v>
                </c:pt>
                <c:pt idx="41339">
                  <c:v>7.5999999999999998E-2</c:v>
                </c:pt>
                <c:pt idx="41340">
                  <c:v>7.5999999999999998E-2</c:v>
                </c:pt>
                <c:pt idx="41341">
                  <c:v>7.4999999999999997E-2</c:v>
                </c:pt>
                <c:pt idx="41342">
                  <c:v>7.3999999999999996E-2</c:v>
                </c:pt>
                <c:pt idx="41343">
                  <c:v>7.4999999999999997E-2</c:v>
                </c:pt>
                <c:pt idx="41344">
                  <c:v>7.4999999999999997E-2</c:v>
                </c:pt>
                <c:pt idx="41345">
                  <c:v>7.4999999999999997E-2</c:v>
                </c:pt>
                <c:pt idx="41346">
                  <c:v>7.4999999999999997E-2</c:v>
                </c:pt>
                <c:pt idx="41347">
                  <c:v>7.4999999999999997E-2</c:v>
                </c:pt>
                <c:pt idx="41348">
                  <c:v>7.5999999999999998E-2</c:v>
                </c:pt>
                <c:pt idx="41349">
                  <c:v>7.5999999999999998E-2</c:v>
                </c:pt>
                <c:pt idx="41350">
                  <c:v>7.5999999999999998E-2</c:v>
                </c:pt>
                <c:pt idx="41351">
                  <c:v>7.5999999999999998E-2</c:v>
                </c:pt>
                <c:pt idx="41352">
                  <c:v>7.5999999999999998E-2</c:v>
                </c:pt>
                <c:pt idx="41353">
                  <c:v>7.5999999999999998E-2</c:v>
                </c:pt>
                <c:pt idx="41354">
                  <c:v>7.5999999999999998E-2</c:v>
                </c:pt>
                <c:pt idx="41355">
                  <c:v>7.6999999999999999E-2</c:v>
                </c:pt>
                <c:pt idx="41356">
                  <c:v>7.6999999999999999E-2</c:v>
                </c:pt>
                <c:pt idx="41357">
                  <c:v>7.6999999999999999E-2</c:v>
                </c:pt>
                <c:pt idx="41358">
                  <c:v>7.6999999999999999E-2</c:v>
                </c:pt>
                <c:pt idx="41359">
                  <c:v>7.6999999999999999E-2</c:v>
                </c:pt>
                <c:pt idx="41360">
                  <c:v>7.6999999999999999E-2</c:v>
                </c:pt>
                <c:pt idx="41361">
                  <c:v>7.6999999999999999E-2</c:v>
                </c:pt>
                <c:pt idx="41362">
                  <c:v>7.6999999999999999E-2</c:v>
                </c:pt>
                <c:pt idx="41363">
                  <c:v>7.5999999999999998E-2</c:v>
                </c:pt>
                <c:pt idx="41364">
                  <c:v>7.6999999999999999E-2</c:v>
                </c:pt>
                <c:pt idx="41365">
                  <c:v>7.5999999999999998E-2</c:v>
                </c:pt>
                <c:pt idx="41366">
                  <c:v>7.5999999999999998E-2</c:v>
                </c:pt>
                <c:pt idx="41367">
                  <c:v>7.5999999999999998E-2</c:v>
                </c:pt>
                <c:pt idx="41368">
                  <c:v>7.6999999999999999E-2</c:v>
                </c:pt>
                <c:pt idx="41369">
                  <c:v>7.5999999999999998E-2</c:v>
                </c:pt>
                <c:pt idx="41370">
                  <c:v>7.4999999999999997E-2</c:v>
                </c:pt>
                <c:pt idx="41371">
                  <c:v>7.5999999999999998E-2</c:v>
                </c:pt>
                <c:pt idx="41372">
                  <c:v>7.5999999999999998E-2</c:v>
                </c:pt>
                <c:pt idx="41373">
                  <c:v>7.5999999999999998E-2</c:v>
                </c:pt>
                <c:pt idx="41374">
                  <c:v>7.4999999999999997E-2</c:v>
                </c:pt>
                <c:pt idx="41375">
                  <c:v>7.5999999999999998E-2</c:v>
                </c:pt>
                <c:pt idx="41376">
                  <c:v>7.4999999999999997E-2</c:v>
                </c:pt>
                <c:pt idx="41377">
                  <c:v>7.5999999999999998E-2</c:v>
                </c:pt>
                <c:pt idx="41378">
                  <c:v>7.5999999999999998E-2</c:v>
                </c:pt>
                <c:pt idx="41379">
                  <c:v>7.4999999999999997E-2</c:v>
                </c:pt>
                <c:pt idx="41380">
                  <c:v>7.5999999999999998E-2</c:v>
                </c:pt>
                <c:pt idx="41381">
                  <c:v>7.5999999999999998E-2</c:v>
                </c:pt>
                <c:pt idx="41382">
                  <c:v>7.5999999999999998E-2</c:v>
                </c:pt>
                <c:pt idx="41383">
                  <c:v>7.4999999999999997E-2</c:v>
                </c:pt>
                <c:pt idx="41384">
                  <c:v>7.6999999999999999E-2</c:v>
                </c:pt>
                <c:pt idx="41385">
                  <c:v>7.4999999999999997E-2</c:v>
                </c:pt>
                <c:pt idx="41386">
                  <c:v>7.4999999999999997E-2</c:v>
                </c:pt>
                <c:pt idx="41387">
                  <c:v>7.5999999999999998E-2</c:v>
                </c:pt>
                <c:pt idx="41388">
                  <c:v>7.4999999999999997E-2</c:v>
                </c:pt>
                <c:pt idx="41389">
                  <c:v>7.4999999999999997E-2</c:v>
                </c:pt>
                <c:pt idx="41390">
                  <c:v>7.4999999999999997E-2</c:v>
                </c:pt>
                <c:pt idx="41391">
                  <c:v>7.4999999999999997E-2</c:v>
                </c:pt>
                <c:pt idx="41392">
                  <c:v>7.4999999999999997E-2</c:v>
                </c:pt>
                <c:pt idx="41393">
                  <c:v>7.4999999999999997E-2</c:v>
                </c:pt>
                <c:pt idx="41394">
                  <c:v>7.4999999999999997E-2</c:v>
                </c:pt>
                <c:pt idx="41395">
                  <c:v>7.3999999999999996E-2</c:v>
                </c:pt>
                <c:pt idx="41396">
                  <c:v>7.4999999999999997E-2</c:v>
                </c:pt>
                <c:pt idx="41397">
                  <c:v>7.3999999999999996E-2</c:v>
                </c:pt>
                <c:pt idx="41398">
                  <c:v>7.4999999999999997E-2</c:v>
                </c:pt>
                <c:pt idx="41399">
                  <c:v>7.3999999999999996E-2</c:v>
                </c:pt>
                <c:pt idx="41400">
                  <c:v>7.3999999999999996E-2</c:v>
                </c:pt>
                <c:pt idx="41401">
                  <c:v>7.2999999999999995E-2</c:v>
                </c:pt>
                <c:pt idx="41402">
                  <c:v>7.2999999999999995E-2</c:v>
                </c:pt>
                <c:pt idx="41403">
                  <c:v>7.2999999999999995E-2</c:v>
                </c:pt>
                <c:pt idx="41404">
                  <c:v>7.3999999999999996E-2</c:v>
                </c:pt>
                <c:pt idx="41405">
                  <c:v>7.4999999999999997E-2</c:v>
                </c:pt>
                <c:pt idx="41406">
                  <c:v>7.4999999999999997E-2</c:v>
                </c:pt>
                <c:pt idx="41407">
                  <c:v>7.5999999999999998E-2</c:v>
                </c:pt>
                <c:pt idx="41408">
                  <c:v>7.4999999999999997E-2</c:v>
                </c:pt>
                <c:pt idx="41409">
                  <c:v>7.4999999999999997E-2</c:v>
                </c:pt>
                <c:pt idx="41410">
                  <c:v>7.5999999999999998E-2</c:v>
                </c:pt>
                <c:pt idx="41411">
                  <c:v>7.5999999999999998E-2</c:v>
                </c:pt>
                <c:pt idx="41412">
                  <c:v>7.5999999999999998E-2</c:v>
                </c:pt>
                <c:pt idx="41413">
                  <c:v>7.6999999999999999E-2</c:v>
                </c:pt>
                <c:pt idx="41414">
                  <c:v>7.6999999999999999E-2</c:v>
                </c:pt>
                <c:pt idx="41415">
                  <c:v>7.6999999999999999E-2</c:v>
                </c:pt>
                <c:pt idx="41416">
                  <c:v>7.8E-2</c:v>
                </c:pt>
                <c:pt idx="41417">
                  <c:v>7.8E-2</c:v>
                </c:pt>
                <c:pt idx="41418">
                  <c:v>7.6999999999999999E-2</c:v>
                </c:pt>
                <c:pt idx="41419">
                  <c:v>7.6999999999999999E-2</c:v>
                </c:pt>
                <c:pt idx="41420">
                  <c:v>7.6999999999999999E-2</c:v>
                </c:pt>
                <c:pt idx="41421">
                  <c:v>7.6999999999999999E-2</c:v>
                </c:pt>
                <c:pt idx="41422">
                  <c:v>7.8E-2</c:v>
                </c:pt>
                <c:pt idx="41423">
                  <c:v>7.8E-2</c:v>
                </c:pt>
                <c:pt idx="41424">
                  <c:v>7.8E-2</c:v>
                </c:pt>
                <c:pt idx="41425">
                  <c:v>7.8E-2</c:v>
                </c:pt>
                <c:pt idx="41426">
                  <c:v>7.8E-2</c:v>
                </c:pt>
                <c:pt idx="41427">
                  <c:v>7.8E-2</c:v>
                </c:pt>
                <c:pt idx="41428">
                  <c:v>7.8E-2</c:v>
                </c:pt>
                <c:pt idx="41429">
                  <c:v>7.9000000000000001E-2</c:v>
                </c:pt>
                <c:pt idx="41430">
                  <c:v>7.8E-2</c:v>
                </c:pt>
                <c:pt idx="41431">
                  <c:v>7.8E-2</c:v>
                </c:pt>
                <c:pt idx="41432">
                  <c:v>7.8E-2</c:v>
                </c:pt>
                <c:pt idx="41433">
                  <c:v>7.9000000000000001E-2</c:v>
                </c:pt>
                <c:pt idx="41434">
                  <c:v>7.8E-2</c:v>
                </c:pt>
                <c:pt idx="41435">
                  <c:v>7.8E-2</c:v>
                </c:pt>
                <c:pt idx="41436">
                  <c:v>7.8E-2</c:v>
                </c:pt>
                <c:pt idx="41437">
                  <c:v>7.8E-2</c:v>
                </c:pt>
                <c:pt idx="41438">
                  <c:v>7.8E-2</c:v>
                </c:pt>
                <c:pt idx="41439">
                  <c:v>7.8E-2</c:v>
                </c:pt>
                <c:pt idx="41440">
                  <c:v>7.8E-2</c:v>
                </c:pt>
                <c:pt idx="41441">
                  <c:v>7.8E-2</c:v>
                </c:pt>
                <c:pt idx="41442">
                  <c:v>7.8E-2</c:v>
                </c:pt>
                <c:pt idx="41443">
                  <c:v>7.8E-2</c:v>
                </c:pt>
                <c:pt idx="41444">
                  <c:v>7.8E-2</c:v>
                </c:pt>
                <c:pt idx="41445">
                  <c:v>7.8E-2</c:v>
                </c:pt>
                <c:pt idx="41446">
                  <c:v>7.8E-2</c:v>
                </c:pt>
                <c:pt idx="41447">
                  <c:v>7.9000000000000001E-2</c:v>
                </c:pt>
                <c:pt idx="41448">
                  <c:v>7.8E-2</c:v>
                </c:pt>
                <c:pt idx="41449">
                  <c:v>7.8E-2</c:v>
                </c:pt>
                <c:pt idx="41450">
                  <c:v>7.8E-2</c:v>
                </c:pt>
                <c:pt idx="41451">
                  <c:v>7.8E-2</c:v>
                </c:pt>
                <c:pt idx="41452">
                  <c:v>7.8E-2</c:v>
                </c:pt>
                <c:pt idx="41453">
                  <c:v>7.8E-2</c:v>
                </c:pt>
                <c:pt idx="41454">
                  <c:v>7.8E-2</c:v>
                </c:pt>
                <c:pt idx="41455">
                  <c:v>7.8E-2</c:v>
                </c:pt>
                <c:pt idx="41456">
                  <c:v>7.8E-2</c:v>
                </c:pt>
                <c:pt idx="41457">
                  <c:v>7.6999999999999999E-2</c:v>
                </c:pt>
                <c:pt idx="41458">
                  <c:v>7.8E-2</c:v>
                </c:pt>
                <c:pt idx="41459">
                  <c:v>7.8E-2</c:v>
                </c:pt>
                <c:pt idx="41460">
                  <c:v>7.8E-2</c:v>
                </c:pt>
                <c:pt idx="41461">
                  <c:v>7.6999999999999999E-2</c:v>
                </c:pt>
                <c:pt idx="41462">
                  <c:v>7.6999999999999999E-2</c:v>
                </c:pt>
                <c:pt idx="41463">
                  <c:v>7.6999999999999999E-2</c:v>
                </c:pt>
                <c:pt idx="41464">
                  <c:v>7.8E-2</c:v>
                </c:pt>
                <c:pt idx="41465">
                  <c:v>7.6999999999999999E-2</c:v>
                </c:pt>
                <c:pt idx="41466">
                  <c:v>7.6999999999999999E-2</c:v>
                </c:pt>
                <c:pt idx="41467">
                  <c:v>7.6999999999999999E-2</c:v>
                </c:pt>
                <c:pt idx="41468">
                  <c:v>7.6999999999999999E-2</c:v>
                </c:pt>
                <c:pt idx="41469">
                  <c:v>7.6999999999999999E-2</c:v>
                </c:pt>
                <c:pt idx="41470">
                  <c:v>7.8E-2</c:v>
                </c:pt>
                <c:pt idx="41471">
                  <c:v>7.6999999999999999E-2</c:v>
                </c:pt>
                <c:pt idx="41472">
                  <c:v>7.6999999999999999E-2</c:v>
                </c:pt>
                <c:pt idx="41473">
                  <c:v>7.6999999999999999E-2</c:v>
                </c:pt>
                <c:pt idx="41474">
                  <c:v>7.5999999999999998E-2</c:v>
                </c:pt>
                <c:pt idx="41475">
                  <c:v>7.5999999999999998E-2</c:v>
                </c:pt>
                <c:pt idx="41476">
                  <c:v>7.5999999999999998E-2</c:v>
                </c:pt>
                <c:pt idx="41477">
                  <c:v>7.5999999999999998E-2</c:v>
                </c:pt>
                <c:pt idx="41478">
                  <c:v>7.5999999999999998E-2</c:v>
                </c:pt>
                <c:pt idx="41479">
                  <c:v>7.5999999999999998E-2</c:v>
                </c:pt>
                <c:pt idx="41480">
                  <c:v>7.6999999999999999E-2</c:v>
                </c:pt>
                <c:pt idx="41481">
                  <c:v>7.5999999999999998E-2</c:v>
                </c:pt>
                <c:pt idx="41482">
                  <c:v>7.6999999999999999E-2</c:v>
                </c:pt>
                <c:pt idx="41483">
                  <c:v>7.6999999999999999E-2</c:v>
                </c:pt>
                <c:pt idx="41484">
                  <c:v>7.6999999999999999E-2</c:v>
                </c:pt>
                <c:pt idx="41485">
                  <c:v>7.6999999999999999E-2</c:v>
                </c:pt>
                <c:pt idx="41486">
                  <c:v>7.6999999999999999E-2</c:v>
                </c:pt>
                <c:pt idx="41487">
                  <c:v>7.5999999999999998E-2</c:v>
                </c:pt>
                <c:pt idx="41488">
                  <c:v>7.6999999999999999E-2</c:v>
                </c:pt>
                <c:pt idx="41489">
                  <c:v>7.6999999999999999E-2</c:v>
                </c:pt>
                <c:pt idx="41490">
                  <c:v>7.5999999999999998E-2</c:v>
                </c:pt>
                <c:pt idx="41491">
                  <c:v>7.5999999999999998E-2</c:v>
                </c:pt>
                <c:pt idx="41492">
                  <c:v>7.6999999999999999E-2</c:v>
                </c:pt>
                <c:pt idx="41493">
                  <c:v>7.5999999999999998E-2</c:v>
                </c:pt>
                <c:pt idx="41494">
                  <c:v>7.5999999999999998E-2</c:v>
                </c:pt>
                <c:pt idx="41495">
                  <c:v>7.6999999999999999E-2</c:v>
                </c:pt>
                <c:pt idx="41496">
                  <c:v>7.5999999999999998E-2</c:v>
                </c:pt>
                <c:pt idx="41497">
                  <c:v>7.5999999999999998E-2</c:v>
                </c:pt>
                <c:pt idx="41498">
                  <c:v>7.4999999999999997E-2</c:v>
                </c:pt>
                <c:pt idx="41499">
                  <c:v>7.5999999999999998E-2</c:v>
                </c:pt>
                <c:pt idx="41500">
                  <c:v>7.5999999999999998E-2</c:v>
                </c:pt>
                <c:pt idx="41501">
                  <c:v>7.5999999999999998E-2</c:v>
                </c:pt>
                <c:pt idx="41502">
                  <c:v>7.6999999999999999E-2</c:v>
                </c:pt>
                <c:pt idx="41503">
                  <c:v>7.5999999999999998E-2</c:v>
                </c:pt>
                <c:pt idx="41504">
                  <c:v>7.5999999999999998E-2</c:v>
                </c:pt>
                <c:pt idx="41505">
                  <c:v>7.5999999999999998E-2</c:v>
                </c:pt>
                <c:pt idx="41506">
                  <c:v>7.4999999999999997E-2</c:v>
                </c:pt>
                <c:pt idx="41507">
                  <c:v>7.6999999999999999E-2</c:v>
                </c:pt>
                <c:pt idx="41508">
                  <c:v>7.4999999999999997E-2</c:v>
                </c:pt>
                <c:pt idx="41509">
                  <c:v>7.5999999999999998E-2</c:v>
                </c:pt>
                <c:pt idx="41510">
                  <c:v>7.5999999999999998E-2</c:v>
                </c:pt>
                <c:pt idx="41511">
                  <c:v>7.6999999999999999E-2</c:v>
                </c:pt>
                <c:pt idx="41512">
                  <c:v>7.6999999999999999E-2</c:v>
                </c:pt>
                <c:pt idx="41513">
                  <c:v>7.8E-2</c:v>
                </c:pt>
                <c:pt idx="41514">
                  <c:v>7.6999999999999999E-2</c:v>
                </c:pt>
                <c:pt idx="41515">
                  <c:v>7.8E-2</c:v>
                </c:pt>
                <c:pt idx="41516">
                  <c:v>7.8E-2</c:v>
                </c:pt>
                <c:pt idx="41517">
                  <c:v>7.8E-2</c:v>
                </c:pt>
                <c:pt idx="41518">
                  <c:v>7.9000000000000001E-2</c:v>
                </c:pt>
                <c:pt idx="41519">
                  <c:v>7.9000000000000001E-2</c:v>
                </c:pt>
                <c:pt idx="41520">
                  <c:v>7.9000000000000001E-2</c:v>
                </c:pt>
                <c:pt idx="41521">
                  <c:v>7.8E-2</c:v>
                </c:pt>
                <c:pt idx="41522">
                  <c:v>7.9000000000000001E-2</c:v>
                </c:pt>
                <c:pt idx="41523">
                  <c:v>7.9000000000000001E-2</c:v>
                </c:pt>
                <c:pt idx="41524">
                  <c:v>7.9000000000000001E-2</c:v>
                </c:pt>
                <c:pt idx="41525">
                  <c:v>7.9000000000000001E-2</c:v>
                </c:pt>
                <c:pt idx="41526">
                  <c:v>7.9000000000000001E-2</c:v>
                </c:pt>
                <c:pt idx="41527">
                  <c:v>7.9000000000000001E-2</c:v>
                </c:pt>
                <c:pt idx="41528">
                  <c:v>7.8E-2</c:v>
                </c:pt>
                <c:pt idx="41529">
                  <c:v>7.8E-2</c:v>
                </c:pt>
                <c:pt idx="41530">
                  <c:v>7.9000000000000001E-2</c:v>
                </c:pt>
                <c:pt idx="41531">
                  <c:v>7.9000000000000001E-2</c:v>
                </c:pt>
                <c:pt idx="41532">
                  <c:v>7.8E-2</c:v>
                </c:pt>
                <c:pt idx="41533">
                  <c:v>7.9000000000000001E-2</c:v>
                </c:pt>
                <c:pt idx="41534">
                  <c:v>7.9000000000000001E-2</c:v>
                </c:pt>
                <c:pt idx="41535">
                  <c:v>7.9000000000000001E-2</c:v>
                </c:pt>
                <c:pt idx="41536">
                  <c:v>7.9000000000000001E-2</c:v>
                </c:pt>
                <c:pt idx="41537">
                  <c:v>7.9000000000000001E-2</c:v>
                </c:pt>
                <c:pt idx="41538">
                  <c:v>7.9000000000000001E-2</c:v>
                </c:pt>
                <c:pt idx="41539">
                  <c:v>7.9000000000000001E-2</c:v>
                </c:pt>
                <c:pt idx="41540">
                  <c:v>7.9000000000000001E-2</c:v>
                </c:pt>
                <c:pt idx="41541">
                  <c:v>7.9000000000000001E-2</c:v>
                </c:pt>
                <c:pt idx="41542">
                  <c:v>7.9000000000000001E-2</c:v>
                </c:pt>
                <c:pt idx="41543">
                  <c:v>8.1000000000000003E-2</c:v>
                </c:pt>
                <c:pt idx="41544">
                  <c:v>7.9000000000000001E-2</c:v>
                </c:pt>
                <c:pt idx="41545">
                  <c:v>7.9000000000000001E-2</c:v>
                </c:pt>
                <c:pt idx="41546">
                  <c:v>7.8E-2</c:v>
                </c:pt>
                <c:pt idx="41547">
                  <c:v>7.9000000000000001E-2</c:v>
                </c:pt>
                <c:pt idx="41548">
                  <c:v>7.8E-2</c:v>
                </c:pt>
                <c:pt idx="41549">
                  <c:v>7.8E-2</c:v>
                </c:pt>
                <c:pt idx="41550">
                  <c:v>7.9000000000000001E-2</c:v>
                </c:pt>
                <c:pt idx="41551">
                  <c:v>7.8E-2</c:v>
                </c:pt>
                <c:pt idx="41552">
                  <c:v>7.8E-2</c:v>
                </c:pt>
                <c:pt idx="41553">
                  <c:v>7.8E-2</c:v>
                </c:pt>
                <c:pt idx="41554">
                  <c:v>7.8E-2</c:v>
                </c:pt>
                <c:pt idx="41555">
                  <c:v>7.8E-2</c:v>
                </c:pt>
                <c:pt idx="41556">
                  <c:v>7.8E-2</c:v>
                </c:pt>
                <c:pt idx="41557">
                  <c:v>7.8E-2</c:v>
                </c:pt>
                <c:pt idx="41558">
                  <c:v>7.8E-2</c:v>
                </c:pt>
                <c:pt idx="41559">
                  <c:v>7.8E-2</c:v>
                </c:pt>
                <c:pt idx="41560">
                  <c:v>7.8E-2</c:v>
                </c:pt>
                <c:pt idx="41561">
                  <c:v>7.8E-2</c:v>
                </c:pt>
                <c:pt idx="41562">
                  <c:v>7.6999999999999999E-2</c:v>
                </c:pt>
                <c:pt idx="41563">
                  <c:v>7.8E-2</c:v>
                </c:pt>
                <c:pt idx="41564">
                  <c:v>7.8E-2</c:v>
                </c:pt>
                <c:pt idx="41565">
                  <c:v>7.8E-2</c:v>
                </c:pt>
                <c:pt idx="41566">
                  <c:v>7.8E-2</c:v>
                </c:pt>
                <c:pt idx="41567">
                  <c:v>7.6999999999999999E-2</c:v>
                </c:pt>
                <c:pt idx="41568">
                  <c:v>7.8E-2</c:v>
                </c:pt>
                <c:pt idx="41569">
                  <c:v>7.6999999999999999E-2</c:v>
                </c:pt>
                <c:pt idx="41570">
                  <c:v>7.6999999999999999E-2</c:v>
                </c:pt>
                <c:pt idx="41571">
                  <c:v>7.6999999999999999E-2</c:v>
                </c:pt>
                <c:pt idx="41572">
                  <c:v>7.6999999999999999E-2</c:v>
                </c:pt>
                <c:pt idx="41573">
                  <c:v>7.6999999999999999E-2</c:v>
                </c:pt>
                <c:pt idx="41574">
                  <c:v>7.6999999999999999E-2</c:v>
                </c:pt>
                <c:pt idx="41575">
                  <c:v>7.6999999999999999E-2</c:v>
                </c:pt>
                <c:pt idx="41576">
                  <c:v>7.8E-2</c:v>
                </c:pt>
                <c:pt idx="41577">
                  <c:v>7.6999999999999999E-2</c:v>
                </c:pt>
                <c:pt idx="41578">
                  <c:v>7.8E-2</c:v>
                </c:pt>
                <c:pt idx="41579">
                  <c:v>7.8E-2</c:v>
                </c:pt>
                <c:pt idx="41580">
                  <c:v>7.8E-2</c:v>
                </c:pt>
                <c:pt idx="41581">
                  <c:v>7.6999999999999999E-2</c:v>
                </c:pt>
                <c:pt idx="41582">
                  <c:v>7.6999999999999999E-2</c:v>
                </c:pt>
                <c:pt idx="41583">
                  <c:v>7.6999999999999999E-2</c:v>
                </c:pt>
                <c:pt idx="41584">
                  <c:v>7.6999999999999999E-2</c:v>
                </c:pt>
                <c:pt idx="41585">
                  <c:v>7.6999999999999999E-2</c:v>
                </c:pt>
                <c:pt idx="41586">
                  <c:v>7.6999999999999999E-2</c:v>
                </c:pt>
                <c:pt idx="41587">
                  <c:v>7.6999999999999999E-2</c:v>
                </c:pt>
                <c:pt idx="41588">
                  <c:v>7.6999999999999999E-2</c:v>
                </c:pt>
                <c:pt idx="41589">
                  <c:v>7.6999999999999999E-2</c:v>
                </c:pt>
                <c:pt idx="41590">
                  <c:v>7.6999999999999999E-2</c:v>
                </c:pt>
                <c:pt idx="41591">
                  <c:v>7.6999999999999999E-2</c:v>
                </c:pt>
                <c:pt idx="41592">
                  <c:v>7.6999999999999999E-2</c:v>
                </c:pt>
                <c:pt idx="41593">
                  <c:v>7.6999999999999999E-2</c:v>
                </c:pt>
                <c:pt idx="41594">
                  <c:v>7.6999999999999999E-2</c:v>
                </c:pt>
                <c:pt idx="41595">
                  <c:v>7.6999999999999999E-2</c:v>
                </c:pt>
                <c:pt idx="41596">
                  <c:v>7.6999999999999999E-2</c:v>
                </c:pt>
                <c:pt idx="41597">
                  <c:v>7.5999999999999998E-2</c:v>
                </c:pt>
                <c:pt idx="41598">
                  <c:v>7.6999999999999999E-2</c:v>
                </c:pt>
                <c:pt idx="41599">
                  <c:v>7.6999999999999999E-2</c:v>
                </c:pt>
                <c:pt idx="41600">
                  <c:v>7.5999999999999998E-2</c:v>
                </c:pt>
                <c:pt idx="41601">
                  <c:v>7.6999999999999999E-2</c:v>
                </c:pt>
                <c:pt idx="41602">
                  <c:v>7.6999999999999999E-2</c:v>
                </c:pt>
                <c:pt idx="41603">
                  <c:v>7.5999999999999998E-2</c:v>
                </c:pt>
                <c:pt idx="41604">
                  <c:v>7.6999999999999999E-2</c:v>
                </c:pt>
                <c:pt idx="41605">
                  <c:v>7.8E-2</c:v>
                </c:pt>
                <c:pt idx="41606">
                  <c:v>7.8E-2</c:v>
                </c:pt>
                <c:pt idx="41607">
                  <c:v>7.8E-2</c:v>
                </c:pt>
                <c:pt idx="41608">
                  <c:v>7.8E-2</c:v>
                </c:pt>
                <c:pt idx="41609">
                  <c:v>7.9000000000000001E-2</c:v>
                </c:pt>
                <c:pt idx="41610">
                  <c:v>8.1000000000000003E-2</c:v>
                </c:pt>
                <c:pt idx="41611">
                  <c:v>8.1000000000000003E-2</c:v>
                </c:pt>
                <c:pt idx="41612">
                  <c:v>7.9000000000000001E-2</c:v>
                </c:pt>
                <c:pt idx="41613">
                  <c:v>7.9000000000000001E-2</c:v>
                </c:pt>
                <c:pt idx="41614">
                  <c:v>7.9000000000000001E-2</c:v>
                </c:pt>
                <c:pt idx="41615">
                  <c:v>8.1000000000000003E-2</c:v>
                </c:pt>
                <c:pt idx="41616">
                  <c:v>7.9000000000000001E-2</c:v>
                </c:pt>
                <c:pt idx="41617">
                  <c:v>7.9000000000000001E-2</c:v>
                </c:pt>
                <c:pt idx="41618">
                  <c:v>7.9000000000000001E-2</c:v>
                </c:pt>
                <c:pt idx="41619">
                  <c:v>7.9000000000000001E-2</c:v>
                </c:pt>
                <c:pt idx="41620">
                  <c:v>7.9000000000000001E-2</c:v>
                </c:pt>
                <c:pt idx="41621">
                  <c:v>7.9000000000000001E-2</c:v>
                </c:pt>
                <c:pt idx="41622">
                  <c:v>7.9000000000000001E-2</c:v>
                </c:pt>
                <c:pt idx="41623">
                  <c:v>7.9000000000000001E-2</c:v>
                </c:pt>
                <c:pt idx="41624">
                  <c:v>7.9000000000000001E-2</c:v>
                </c:pt>
                <c:pt idx="41625">
                  <c:v>7.9000000000000001E-2</c:v>
                </c:pt>
                <c:pt idx="41626">
                  <c:v>8.1000000000000003E-2</c:v>
                </c:pt>
                <c:pt idx="41627">
                  <c:v>7.9000000000000001E-2</c:v>
                </c:pt>
                <c:pt idx="41628">
                  <c:v>8.1000000000000003E-2</c:v>
                </c:pt>
                <c:pt idx="41629">
                  <c:v>7.9000000000000001E-2</c:v>
                </c:pt>
                <c:pt idx="41630">
                  <c:v>7.9000000000000001E-2</c:v>
                </c:pt>
                <c:pt idx="41631">
                  <c:v>7.9000000000000001E-2</c:v>
                </c:pt>
                <c:pt idx="41632">
                  <c:v>7.9000000000000001E-2</c:v>
                </c:pt>
                <c:pt idx="41633">
                  <c:v>7.8E-2</c:v>
                </c:pt>
                <c:pt idx="41634">
                  <c:v>7.9000000000000001E-2</c:v>
                </c:pt>
                <c:pt idx="41635">
                  <c:v>7.9000000000000001E-2</c:v>
                </c:pt>
                <c:pt idx="41636">
                  <c:v>7.9000000000000001E-2</c:v>
                </c:pt>
                <c:pt idx="41637">
                  <c:v>7.9000000000000001E-2</c:v>
                </c:pt>
                <c:pt idx="41638">
                  <c:v>7.9000000000000001E-2</c:v>
                </c:pt>
                <c:pt idx="41639">
                  <c:v>7.9000000000000001E-2</c:v>
                </c:pt>
                <c:pt idx="41640">
                  <c:v>7.8E-2</c:v>
                </c:pt>
                <c:pt idx="41641">
                  <c:v>7.8E-2</c:v>
                </c:pt>
                <c:pt idx="41642">
                  <c:v>7.8E-2</c:v>
                </c:pt>
                <c:pt idx="41643">
                  <c:v>7.8E-2</c:v>
                </c:pt>
                <c:pt idx="41644">
                  <c:v>7.8E-2</c:v>
                </c:pt>
                <c:pt idx="41645">
                  <c:v>7.8E-2</c:v>
                </c:pt>
                <c:pt idx="41646">
                  <c:v>7.8E-2</c:v>
                </c:pt>
                <c:pt idx="41647">
                  <c:v>7.8E-2</c:v>
                </c:pt>
                <c:pt idx="41648">
                  <c:v>7.8E-2</c:v>
                </c:pt>
                <c:pt idx="41649">
                  <c:v>7.9000000000000001E-2</c:v>
                </c:pt>
                <c:pt idx="41650">
                  <c:v>7.8E-2</c:v>
                </c:pt>
                <c:pt idx="41651">
                  <c:v>7.6999999999999999E-2</c:v>
                </c:pt>
                <c:pt idx="41652">
                  <c:v>7.6999999999999999E-2</c:v>
                </c:pt>
                <c:pt idx="41653">
                  <c:v>7.6999999999999999E-2</c:v>
                </c:pt>
                <c:pt idx="41654">
                  <c:v>7.6999999999999999E-2</c:v>
                </c:pt>
                <c:pt idx="41655">
                  <c:v>7.6999999999999999E-2</c:v>
                </c:pt>
                <c:pt idx="41656">
                  <c:v>7.6999999999999999E-2</c:v>
                </c:pt>
                <c:pt idx="41657">
                  <c:v>7.6999999999999999E-2</c:v>
                </c:pt>
                <c:pt idx="41658">
                  <c:v>7.6999999999999999E-2</c:v>
                </c:pt>
                <c:pt idx="41659">
                  <c:v>7.6999999999999999E-2</c:v>
                </c:pt>
                <c:pt idx="41660">
                  <c:v>7.6999999999999999E-2</c:v>
                </c:pt>
                <c:pt idx="41661">
                  <c:v>7.6999999999999999E-2</c:v>
                </c:pt>
                <c:pt idx="41662">
                  <c:v>7.5999999999999998E-2</c:v>
                </c:pt>
                <c:pt idx="41663">
                  <c:v>7.6999999999999999E-2</c:v>
                </c:pt>
                <c:pt idx="41664">
                  <c:v>7.6999999999999999E-2</c:v>
                </c:pt>
                <c:pt idx="41665">
                  <c:v>7.6999999999999999E-2</c:v>
                </c:pt>
                <c:pt idx="41666">
                  <c:v>7.6999999999999999E-2</c:v>
                </c:pt>
                <c:pt idx="41667">
                  <c:v>7.6999999999999999E-2</c:v>
                </c:pt>
                <c:pt idx="41668">
                  <c:v>7.5999999999999998E-2</c:v>
                </c:pt>
                <c:pt idx="41669">
                  <c:v>7.5999999999999998E-2</c:v>
                </c:pt>
                <c:pt idx="41670">
                  <c:v>7.6999999999999999E-2</c:v>
                </c:pt>
                <c:pt idx="41671">
                  <c:v>7.6999999999999999E-2</c:v>
                </c:pt>
                <c:pt idx="41672">
                  <c:v>7.6999999999999999E-2</c:v>
                </c:pt>
                <c:pt idx="41673">
                  <c:v>7.5999999999999998E-2</c:v>
                </c:pt>
                <c:pt idx="41674">
                  <c:v>7.5999999999999998E-2</c:v>
                </c:pt>
                <c:pt idx="41675">
                  <c:v>7.6999999999999999E-2</c:v>
                </c:pt>
                <c:pt idx="41676">
                  <c:v>7.5999999999999998E-2</c:v>
                </c:pt>
                <c:pt idx="41677">
                  <c:v>7.5999999999999998E-2</c:v>
                </c:pt>
                <c:pt idx="41678">
                  <c:v>7.5999999999999998E-2</c:v>
                </c:pt>
                <c:pt idx="41679">
                  <c:v>7.6999999999999999E-2</c:v>
                </c:pt>
                <c:pt idx="41680">
                  <c:v>7.5999999999999998E-2</c:v>
                </c:pt>
                <c:pt idx="41681">
                  <c:v>7.8E-2</c:v>
                </c:pt>
                <c:pt idx="41682">
                  <c:v>7.8E-2</c:v>
                </c:pt>
                <c:pt idx="41683">
                  <c:v>7.8E-2</c:v>
                </c:pt>
                <c:pt idx="41684">
                  <c:v>7.8E-2</c:v>
                </c:pt>
                <c:pt idx="41685">
                  <c:v>7.8E-2</c:v>
                </c:pt>
                <c:pt idx="41686">
                  <c:v>7.9000000000000001E-2</c:v>
                </c:pt>
                <c:pt idx="41687">
                  <c:v>7.8E-2</c:v>
                </c:pt>
                <c:pt idx="41688">
                  <c:v>7.9000000000000001E-2</c:v>
                </c:pt>
                <c:pt idx="41689">
                  <c:v>7.9000000000000001E-2</c:v>
                </c:pt>
                <c:pt idx="41690">
                  <c:v>7.9000000000000001E-2</c:v>
                </c:pt>
                <c:pt idx="41691">
                  <c:v>7.8E-2</c:v>
                </c:pt>
                <c:pt idx="41692">
                  <c:v>7.8E-2</c:v>
                </c:pt>
                <c:pt idx="41693">
                  <c:v>7.8E-2</c:v>
                </c:pt>
                <c:pt idx="41694">
                  <c:v>7.8E-2</c:v>
                </c:pt>
                <c:pt idx="41695">
                  <c:v>7.6999999999999999E-2</c:v>
                </c:pt>
                <c:pt idx="41696">
                  <c:v>7.8E-2</c:v>
                </c:pt>
                <c:pt idx="41697">
                  <c:v>7.8E-2</c:v>
                </c:pt>
                <c:pt idx="41698">
                  <c:v>7.6999999999999999E-2</c:v>
                </c:pt>
                <c:pt idx="41699">
                  <c:v>7.8E-2</c:v>
                </c:pt>
                <c:pt idx="41700">
                  <c:v>7.6999999999999999E-2</c:v>
                </c:pt>
                <c:pt idx="41701">
                  <c:v>7.6999999999999999E-2</c:v>
                </c:pt>
                <c:pt idx="41702">
                  <c:v>7.8E-2</c:v>
                </c:pt>
                <c:pt idx="41703">
                  <c:v>7.6999999999999999E-2</c:v>
                </c:pt>
                <c:pt idx="41704">
                  <c:v>7.6999999999999999E-2</c:v>
                </c:pt>
                <c:pt idx="41705">
                  <c:v>7.6999999999999999E-2</c:v>
                </c:pt>
                <c:pt idx="41706">
                  <c:v>7.6999999999999999E-2</c:v>
                </c:pt>
                <c:pt idx="41707">
                  <c:v>7.6999999999999999E-2</c:v>
                </c:pt>
                <c:pt idx="41708">
                  <c:v>7.6999999999999999E-2</c:v>
                </c:pt>
                <c:pt idx="41709">
                  <c:v>7.6999999999999999E-2</c:v>
                </c:pt>
                <c:pt idx="41710">
                  <c:v>7.6999999999999999E-2</c:v>
                </c:pt>
                <c:pt idx="41711">
                  <c:v>7.6999999999999999E-2</c:v>
                </c:pt>
                <c:pt idx="41712">
                  <c:v>7.8E-2</c:v>
                </c:pt>
                <c:pt idx="41713">
                  <c:v>7.6999999999999999E-2</c:v>
                </c:pt>
                <c:pt idx="41714">
                  <c:v>7.5999999999999998E-2</c:v>
                </c:pt>
                <c:pt idx="41715">
                  <c:v>7.6999999999999999E-2</c:v>
                </c:pt>
                <c:pt idx="41716">
                  <c:v>7.5999999999999998E-2</c:v>
                </c:pt>
                <c:pt idx="41717">
                  <c:v>7.6999999999999999E-2</c:v>
                </c:pt>
                <c:pt idx="41718">
                  <c:v>7.6999999999999999E-2</c:v>
                </c:pt>
                <c:pt idx="41719">
                  <c:v>7.6999999999999999E-2</c:v>
                </c:pt>
                <c:pt idx="41720">
                  <c:v>7.8E-2</c:v>
                </c:pt>
                <c:pt idx="41721">
                  <c:v>7.8E-2</c:v>
                </c:pt>
                <c:pt idx="41722">
                  <c:v>7.8E-2</c:v>
                </c:pt>
                <c:pt idx="41723">
                  <c:v>7.8E-2</c:v>
                </c:pt>
                <c:pt idx="41724">
                  <c:v>7.8E-2</c:v>
                </c:pt>
                <c:pt idx="41725">
                  <c:v>7.9000000000000001E-2</c:v>
                </c:pt>
                <c:pt idx="41726">
                  <c:v>7.9000000000000001E-2</c:v>
                </c:pt>
                <c:pt idx="41727">
                  <c:v>7.8E-2</c:v>
                </c:pt>
                <c:pt idx="41728">
                  <c:v>7.8E-2</c:v>
                </c:pt>
                <c:pt idx="41729">
                  <c:v>7.8E-2</c:v>
                </c:pt>
                <c:pt idx="41730">
                  <c:v>7.9000000000000001E-2</c:v>
                </c:pt>
                <c:pt idx="41731">
                  <c:v>7.8E-2</c:v>
                </c:pt>
                <c:pt idx="41732">
                  <c:v>7.8E-2</c:v>
                </c:pt>
                <c:pt idx="41733">
                  <c:v>7.8E-2</c:v>
                </c:pt>
                <c:pt idx="41734">
                  <c:v>7.8E-2</c:v>
                </c:pt>
                <c:pt idx="41735">
                  <c:v>7.8E-2</c:v>
                </c:pt>
                <c:pt idx="41736">
                  <c:v>7.9000000000000001E-2</c:v>
                </c:pt>
                <c:pt idx="41737">
                  <c:v>7.8E-2</c:v>
                </c:pt>
                <c:pt idx="41738">
                  <c:v>7.8E-2</c:v>
                </c:pt>
                <c:pt idx="41739">
                  <c:v>7.8E-2</c:v>
                </c:pt>
                <c:pt idx="41740">
                  <c:v>7.8E-2</c:v>
                </c:pt>
                <c:pt idx="41741">
                  <c:v>7.8E-2</c:v>
                </c:pt>
                <c:pt idx="41742">
                  <c:v>7.8E-2</c:v>
                </c:pt>
                <c:pt idx="41743">
                  <c:v>7.8E-2</c:v>
                </c:pt>
                <c:pt idx="41744">
                  <c:v>7.6999999999999999E-2</c:v>
                </c:pt>
                <c:pt idx="41745">
                  <c:v>7.6999999999999999E-2</c:v>
                </c:pt>
                <c:pt idx="41746">
                  <c:v>7.8E-2</c:v>
                </c:pt>
                <c:pt idx="41747">
                  <c:v>7.6999999999999999E-2</c:v>
                </c:pt>
                <c:pt idx="41748">
                  <c:v>7.6999999999999999E-2</c:v>
                </c:pt>
                <c:pt idx="41749">
                  <c:v>7.6999999999999999E-2</c:v>
                </c:pt>
                <c:pt idx="41750">
                  <c:v>7.6999999999999999E-2</c:v>
                </c:pt>
                <c:pt idx="41751">
                  <c:v>7.6999999999999999E-2</c:v>
                </c:pt>
                <c:pt idx="41752">
                  <c:v>7.6999999999999999E-2</c:v>
                </c:pt>
                <c:pt idx="41753">
                  <c:v>7.8E-2</c:v>
                </c:pt>
                <c:pt idx="41754">
                  <c:v>7.6999999999999999E-2</c:v>
                </c:pt>
                <c:pt idx="41755">
                  <c:v>7.6999999999999999E-2</c:v>
                </c:pt>
                <c:pt idx="41756">
                  <c:v>7.6999999999999999E-2</c:v>
                </c:pt>
                <c:pt idx="41757">
                  <c:v>7.6999999999999999E-2</c:v>
                </c:pt>
                <c:pt idx="41758">
                  <c:v>7.6999999999999999E-2</c:v>
                </c:pt>
                <c:pt idx="41759">
                  <c:v>7.6999999999999999E-2</c:v>
                </c:pt>
                <c:pt idx="41760">
                  <c:v>7.5999999999999998E-2</c:v>
                </c:pt>
                <c:pt idx="41761">
                  <c:v>7.5999999999999998E-2</c:v>
                </c:pt>
                <c:pt idx="41762">
                  <c:v>7.4999999999999997E-2</c:v>
                </c:pt>
                <c:pt idx="41763">
                  <c:v>7.5999999999999998E-2</c:v>
                </c:pt>
                <c:pt idx="41764">
                  <c:v>7.4999999999999997E-2</c:v>
                </c:pt>
                <c:pt idx="41765">
                  <c:v>7.5999999999999998E-2</c:v>
                </c:pt>
                <c:pt idx="41766">
                  <c:v>7.6999999999999999E-2</c:v>
                </c:pt>
                <c:pt idx="41767">
                  <c:v>7.5999999999999998E-2</c:v>
                </c:pt>
                <c:pt idx="41768">
                  <c:v>7.5999999999999998E-2</c:v>
                </c:pt>
                <c:pt idx="41769">
                  <c:v>7.5999999999999998E-2</c:v>
                </c:pt>
                <c:pt idx="41770">
                  <c:v>7.4999999999999997E-2</c:v>
                </c:pt>
                <c:pt idx="41771">
                  <c:v>7.5999999999999998E-2</c:v>
                </c:pt>
                <c:pt idx="41772">
                  <c:v>7.5999999999999998E-2</c:v>
                </c:pt>
                <c:pt idx="41773">
                  <c:v>7.5999999999999998E-2</c:v>
                </c:pt>
                <c:pt idx="41774">
                  <c:v>7.4999999999999997E-2</c:v>
                </c:pt>
                <c:pt idx="41775">
                  <c:v>7.6999999999999999E-2</c:v>
                </c:pt>
                <c:pt idx="41776">
                  <c:v>7.8E-2</c:v>
                </c:pt>
                <c:pt idx="41777">
                  <c:v>7.6999999999999999E-2</c:v>
                </c:pt>
                <c:pt idx="41778">
                  <c:v>7.8E-2</c:v>
                </c:pt>
                <c:pt idx="41779">
                  <c:v>7.8E-2</c:v>
                </c:pt>
                <c:pt idx="41780">
                  <c:v>7.8E-2</c:v>
                </c:pt>
                <c:pt idx="41781">
                  <c:v>7.9000000000000001E-2</c:v>
                </c:pt>
                <c:pt idx="41782">
                  <c:v>7.9000000000000001E-2</c:v>
                </c:pt>
                <c:pt idx="41783">
                  <c:v>7.8E-2</c:v>
                </c:pt>
                <c:pt idx="41784">
                  <c:v>7.8E-2</c:v>
                </c:pt>
                <c:pt idx="41785">
                  <c:v>7.9000000000000001E-2</c:v>
                </c:pt>
                <c:pt idx="41786">
                  <c:v>7.9000000000000001E-2</c:v>
                </c:pt>
                <c:pt idx="41787">
                  <c:v>7.9000000000000001E-2</c:v>
                </c:pt>
                <c:pt idx="41788">
                  <c:v>7.8E-2</c:v>
                </c:pt>
                <c:pt idx="41789">
                  <c:v>7.9000000000000001E-2</c:v>
                </c:pt>
                <c:pt idx="41790">
                  <c:v>7.8E-2</c:v>
                </c:pt>
                <c:pt idx="41791">
                  <c:v>7.9000000000000001E-2</c:v>
                </c:pt>
                <c:pt idx="41792">
                  <c:v>7.9000000000000001E-2</c:v>
                </c:pt>
                <c:pt idx="41793">
                  <c:v>7.9000000000000001E-2</c:v>
                </c:pt>
                <c:pt idx="41794">
                  <c:v>7.9000000000000001E-2</c:v>
                </c:pt>
                <c:pt idx="41795">
                  <c:v>7.9000000000000001E-2</c:v>
                </c:pt>
                <c:pt idx="41796">
                  <c:v>7.9000000000000001E-2</c:v>
                </c:pt>
                <c:pt idx="41797">
                  <c:v>7.9000000000000001E-2</c:v>
                </c:pt>
                <c:pt idx="41798">
                  <c:v>7.9000000000000001E-2</c:v>
                </c:pt>
                <c:pt idx="41799">
                  <c:v>7.9000000000000001E-2</c:v>
                </c:pt>
                <c:pt idx="41800">
                  <c:v>7.9000000000000001E-2</c:v>
                </c:pt>
                <c:pt idx="41801">
                  <c:v>8.1000000000000003E-2</c:v>
                </c:pt>
                <c:pt idx="41802">
                  <c:v>7.9000000000000001E-2</c:v>
                </c:pt>
                <c:pt idx="41803">
                  <c:v>7.9000000000000001E-2</c:v>
                </c:pt>
                <c:pt idx="41804">
                  <c:v>7.9000000000000001E-2</c:v>
                </c:pt>
                <c:pt idx="41805">
                  <c:v>7.9000000000000001E-2</c:v>
                </c:pt>
                <c:pt idx="41806">
                  <c:v>7.8E-2</c:v>
                </c:pt>
                <c:pt idx="41807">
                  <c:v>7.9000000000000001E-2</c:v>
                </c:pt>
                <c:pt idx="41808">
                  <c:v>7.9000000000000001E-2</c:v>
                </c:pt>
                <c:pt idx="41809">
                  <c:v>7.9000000000000001E-2</c:v>
                </c:pt>
                <c:pt idx="41810">
                  <c:v>7.9000000000000001E-2</c:v>
                </c:pt>
                <c:pt idx="41811">
                  <c:v>7.8E-2</c:v>
                </c:pt>
                <c:pt idx="41812">
                  <c:v>7.8E-2</c:v>
                </c:pt>
                <c:pt idx="41813">
                  <c:v>7.8E-2</c:v>
                </c:pt>
                <c:pt idx="41814">
                  <c:v>7.8E-2</c:v>
                </c:pt>
                <c:pt idx="41815">
                  <c:v>7.8E-2</c:v>
                </c:pt>
                <c:pt idx="41816">
                  <c:v>7.8E-2</c:v>
                </c:pt>
                <c:pt idx="41817">
                  <c:v>7.6999999999999999E-2</c:v>
                </c:pt>
                <c:pt idx="41818">
                  <c:v>7.8E-2</c:v>
                </c:pt>
                <c:pt idx="41819">
                  <c:v>7.8E-2</c:v>
                </c:pt>
                <c:pt idx="41820">
                  <c:v>7.8E-2</c:v>
                </c:pt>
                <c:pt idx="41821">
                  <c:v>7.6999999999999999E-2</c:v>
                </c:pt>
                <c:pt idx="41822">
                  <c:v>7.8E-2</c:v>
                </c:pt>
                <c:pt idx="41823">
                  <c:v>7.8E-2</c:v>
                </c:pt>
                <c:pt idx="41824">
                  <c:v>7.6999999999999999E-2</c:v>
                </c:pt>
                <c:pt idx="41825">
                  <c:v>7.8E-2</c:v>
                </c:pt>
                <c:pt idx="41826">
                  <c:v>7.5999999999999998E-2</c:v>
                </c:pt>
                <c:pt idx="41827">
                  <c:v>7.6999999999999999E-2</c:v>
                </c:pt>
                <c:pt idx="41828">
                  <c:v>7.5999999999999998E-2</c:v>
                </c:pt>
                <c:pt idx="41829">
                  <c:v>7.5999999999999998E-2</c:v>
                </c:pt>
                <c:pt idx="41830">
                  <c:v>7.5999999999999998E-2</c:v>
                </c:pt>
                <c:pt idx="41831">
                  <c:v>7.6999999999999999E-2</c:v>
                </c:pt>
                <c:pt idx="41832">
                  <c:v>7.5999999999999998E-2</c:v>
                </c:pt>
                <c:pt idx="41833">
                  <c:v>7.4999999999999997E-2</c:v>
                </c:pt>
                <c:pt idx="41834">
                  <c:v>7.5999999999999998E-2</c:v>
                </c:pt>
                <c:pt idx="41835">
                  <c:v>7.4999999999999997E-2</c:v>
                </c:pt>
                <c:pt idx="41836">
                  <c:v>7.5999999999999998E-2</c:v>
                </c:pt>
                <c:pt idx="41837">
                  <c:v>7.5999999999999998E-2</c:v>
                </c:pt>
                <c:pt idx="41838">
                  <c:v>7.6999999999999999E-2</c:v>
                </c:pt>
                <c:pt idx="41839">
                  <c:v>7.6999999999999999E-2</c:v>
                </c:pt>
                <c:pt idx="41840">
                  <c:v>7.6999999999999999E-2</c:v>
                </c:pt>
                <c:pt idx="41841">
                  <c:v>7.6999999999999999E-2</c:v>
                </c:pt>
                <c:pt idx="41842">
                  <c:v>7.6999999999999999E-2</c:v>
                </c:pt>
                <c:pt idx="41843">
                  <c:v>7.5999999999999998E-2</c:v>
                </c:pt>
                <c:pt idx="41844">
                  <c:v>7.5999999999999998E-2</c:v>
                </c:pt>
                <c:pt idx="41845">
                  <c:v>7.5999999999999998E-2</c:v>
                </c:pt>
                <c:pt idx="41846">
                  <c:v>7.6999999999999999E-2</c:v>
                </c:pt>
                <c:pt idx="41847">
                  <c:v>7.6999999999999999E-2</c:v>
                </c:pt>
                <c:pt idx="41848">
                  <c:v>7.6999999999999999E-2</c:v>
                </c:pt>
                <c:pt idx="41849">
                  <c:v>7.4999999999999997E-2</c:v>
                </c:pt>
                <c:pt idx="41850">
                  <c:v>7.5999999999999998E-2</c:v>
                </c:pt>
                <c:pt idx="41851">
                  <c:v>7.5999999999999998E-2</c:v>
                </c:pt>
                <c:pt idx="41852">
                  <c:v>7.5999999999999998E-2</c:v>
                </c:pt>
                <c:pt idx="41853">
                  <c:v>7.5999999999999998E-2</c:v>
                </c:pt>
                <c:pt idx="41854">
                  <c:v>7.5999999999999998E-2</c:v>
                </c:pt>
                <c:pt idx="41855">
                  <c:v>7.5999999999999998E-2</c:v>
                </c:pt>
                <c:pt idx="41856">
                  <c:v>7.4999999999999997E-2</c:v>
                </c:pt>
                <c:pt idx="41857">
                  <c:v>7.5999999999999998E-2</c:v>
                </c:pt>
                <c:pt idx="41858">
                  <c:v>7.5999999999999998E-2</c:v>
                </c:pt>
                <c:pt idx="41859">
                  <c:v>7.4999999999999997E-2</c:v>
                </c:pt>
                <c:pt idx="41860">
                  <c:v>7.6999999999999999E-2</c:v>
                </c:pt>
                <c:pt idx="41861">
                  <c:v>7.5999999999999998E-2</c:v>
                </c:pt>
                <c:pt idx="41862">
                  <c:v>7.6999999999999999E-2</c:v>
                </c:pt>
                <c:pt idx="41863">
                  <c:v>7.6999999999999999E-2</c:v>
                </c:pt>
                <c:pt idx="41864">
                  <c:v>7.8E-2</c:v>
                </c:pt>
                <c:pt idx="41865">
                  <c:v>7.8E-2</c:v>
                </c:pt>
                <c:pt idx="41866">
                  <c:v>7.8E-2</c:v>
                </c:pt>
                <c:pt idx="41867">
                  <c:v>7.6999999999999999E-2</c:v>
                </c:pt>
                <c:pt idx="41868">
                  <c:v>7.8E-2</c:v>
                </c:pt>
                <c:pt idx="41869">
                  <c:v>7.9000000000000001E-2</c:v>
                </c:pt>
                <c:pt idx="41870">
                  <c:v>7.9000000000000001E-2</c:v>
                </c:pt>
                <c:pt idx="41871">
                  <c:v>7.8E-2</c:v>
                </c:pt>
                <c:pt idx="41872">
                  <c:v>7.9000000000000001E-2</c:v>
                </c:pt>
                <c:pt idx="41873">
                  <c:v>7.8E-2</c:v>
                </c:pt>
                <c:pt idx="41874">
                  <c:v>7.9000000000000001E-2</c:v>
                </c:pt>
                <c:pt idx="41875">
                  <c:v>7.9000000000000001E-2</c:v>
                </c:pt>
                <c:pt idx="41876">
                  <c:v>7.8E-2</c:v>
                </c:pt>
                <c:pt idx="41877">
                  <c:v>7.8E-2</c:v>
                </c:pt>
                <c:pt idx="41878">
                  <c:v>7.9000000000000001E-2</c:v>
                </c:pt>
                <c:pt idx="41879">
                  <c:v>7.9000000000000001E-2</c:v>
                </c:pt>
                <c:pt idx="41880">
                  <c:v>7.9000000000000001E-2</c:v>
                </c:pt>
                <c:pt idx="41881">
                  <c:v>7.8E-2</c:v>
                </c:pt>
                <c:pt idx="41882">
                  <c:v>7.8E-2</c:v>
                </c:pt>
                <c:pt idx="41883">
                  <c:v>7.9000000000000001E-2</c:v>
                </c:pt>
                <c:pt idx="41884">
                  <c:v>7.9000000000000001E-2</c:v>
                </c:pt>
                <c:pt idx="41885">
                  <c:v>7.8E-2</c:v>
                </c:pt>
                <c:pt idx="41886">
                  <c:v>7.9000000000000001E-2</c:v>
                </c:pt>
                <c:pt idx="41887">
                  <c:v>7.9000000000000001E-2</c:v>
                </c:pt>
                <c:pt idx="41888">
                  <c:v>7.8E-2</c:v>
                </c:pt>
                <c:pt idx="41889">
                  <c:v>7.9000000000000001E-2</c:v>
                </c:pt>
                <c:pt idx="41890">
                  <c:v>7.9000000000000001E-2</c:v>
                </c:pt>
                <c:pt idx="41891">
                  <c:v>7.9000000000000001E-2</c:v>
                </c:pt>
                <c:pt idx="41892">
                  <c:v>7.9000000000000001E-2</c:v>
                </c:pt>
                <c:pt idx="41893">
                  <c:v>7.9000000000000001E-2</c:v>
                </c:pt>
                <c:pt idx="41894">
                  <c:v>7.9000000000000001E-2</c:v>
                </c:pt>
                <c:pt idx="41895">
                  <c:v>7.8E-2</c:v>
                </c:pt>
                <c:pt idx="41896">
                  <c:v>7.9000000000000001E-2</c:v>
                </c:pt>
                <c:pt idx="41897">
                  <c:v>7.8E-2</c:v>
                </c:pt>
                <c:pt idx="41898">
                  <c:v>7.9000000000000001E-2</c:v>
                </c:pt>
                <c:pt idx="41899">
                  <c:v>7.8E-2</c:v>
                </c:pt>
                <c:pt idx="41900">
                  <c:v>7.6999999999999999E-2</c:v>
                </c:pt>
                <c:pt idx="41901">
                  <c:v>7.6999999999999999E-2</c:v>
                </c:pt>
                <c:pt idx="41902">
                  <c:v>7.8E-2</c:v>
                </c:pt>
                <c:pt idx="41903">
                  <c:v>7.8E-2</c:v>
                </c:pt>
                <c:pt idx="41904">
                  <c:v>7.8E-2</c:v>
                </c:pt>
                <c:pt idx="41905">
                  <c:v>7.6999999999999999E-2</c:v>
                </c:pt>
                <c:pt idx="41906">
                  <c:v>7.6999999999999999E-2</c:v>
                </c:pt>
                <c:pt idx="41907">
                  <c:v>7.8E-2</c:v>
                </c:pt>
                <c:pt idx="41908">
                  <c:v>7.8E-2</c:v>
                </c:pt>
                <c:pt idx="41909">
                  <c:v>7.8E-2</c:v>
                </c:pt>
                <c:pt idx="41910">
                  <c:v>7.6999999999999999E-2</c:v>
                </c:pt>
                <c:pt idx="41911">
                  <c:v>7.8E-2</c:v>
                </c:pt>
                <c:pt idx="41912">
                  <c:v>7.6999999999999999E-2</c:v>
                </c:pt>
                <c:pt idx="41913">
                  <c:v>7.5999999999999998E-2</c:v>
                </c:pt>
                <c:pt idx="41914">
                  <c:v>7.8E-2</c:v>
                </c:pt>
                <c:pt idx="41915">
                  <c:v>7.6999999999999999E-2</c:v>
                </c:pt>
                <c:pt idx="41916">
                  <c:v>7.6999999999999999E-2</c:v>
                </c:pt>
                <c:pt idx="41917">
                  <c:v>7.6999999999999999E-2</c:v>
                </c:pt>
                <c:pt idx="41918">
                  <c:v>7.6999999999999999E-2</c:v>
                </c:pt>
                <c:pt idx="41919">
                  <c:v>7.6999999999999999E-2</c:v>
                </c:pt>
                <c:pt idx="41920">
                  <c:v>7.5999999999999998E-2</c:v>
                </c:pt>
                <c:pt idx="41921">
                  <c:v>7.5999999999999998E-2</c:v>
                </c:pt>
                <c:pt idx="41922">
                  <c:v>7.5999999999999998E-2</c:v>
                </c:pt>
                <c:pt idx="41923">
                  <c:v>7.5999999999999998E-2</c:v>
                </c:pt>
                <c:pt idx="41924">
                  <c:v>7.6999999999999999E-2</c:v>
                </c:pt>
                <c:pt idx="41925">
                  <c:v>7.6999999999999999E-2</c:v>
                </c:pt>
                <c:pt idx="41926">
                  <c:v>7.5999999999999998E-2</c:v>
                </c:pt>
                <c:pt idx="41927">
                  <c:v>7.6999999999999999E-2</c:v>
                </c:pt>
                <c:pt idx="41928">
                  <c:v>7.6999999999999999E-2</c:v>
                </c:pt>
                <c:pt idx="41929">
                  <c:v>7.5999999999999998E-2</c:v>
                </c:pt>
                <c:pt idx="41930">
                  <c:v>7.6999999999999999E-2</c:v>
                </c:pt>
                <c:pt idx="41931">
                  <c:v>7.5999999999999998E-2</c:v>
                </c:pt>
                <c:pt idx="41932">
                  <c:v>7.5999999999999998E-2</c:v>
                </c:pt>
                <c:pt idx="41933">
                  <c:v>7.6999999999999999E-2</c:v>
                </c:pt>
                <c:pt idx="41934">
                  <c:v>7.4999999999999997E-2</c:v>
                </c:pt>
                <c:pt idx="41935">
                  <c:v>7.5999999999999998E-2</c:v>
                </c:pt>
                <c:pt idx="41936">
                  <c:v>7.5999999999999998E-2</c:v>
                </c:pt>
                <c:pt idx="41937">
                  <c:v>7.5999999999999998E-2</c:v>
                </c:pt>
                <c:pt idx="41938">
                  <c:v>7.5999999999999998E-2</c:v>
                </c:pt>
                <c:pt idx="41939">
                  <c:v>7.6999999999999999E-2</c:v>
                </c:pt>
                <c:pt idx="41940">
                  <c:v>7.8E-2</c:v>
                </c:pt>
                <c:pt idx="41941">
                  <c:v>7.8E-2</c:v>
                </c:pt>
                <c:pt idx="41942">
                  <c:v>7.8E-2</c:v>
                </c:pt>
                <c:pt idx="41943">
                  <c:v>7.6999999999999999E-2</c:v>
                </c:pt>
                <c:pt idx="41944">
                  <c:v>7.8E-2</c:v>
                </c:pt>
                <c:pt idx="41945">
                  <c:v>7.8E-2</c:v>
                </c:pt>
                <c:pt idx="41946">
                  <c:v>7.9000000000000001E-2</c:v>
                </c:pt>
                <c:pt idx="41947">
                  <c:v>7.8E-2</c:v>
                </c:pt>
                <c:pt idx="41948">
                  <c:v>7.8E-2</c:v>
                </c:pt>
                <c:pt idx="41949">
                  <c:v>7.8E-2</c:v>
                </c:pt>
                <c:pt idx="41950">
                  <c:v>7.8E-2</c:v>
                </c:pt>
                <c:pt idx="41951">
                  <c:v>7.8E-2</c:v>
                </c:pt>
                <c:pt idx="41952">
                  <c:v>7.8E-2</c:v>
                </c:pt>
                <c:pt idx="41953">
                  <c:v>7.8E-2</c:v>
                </c:pt>
                <c:pt idx="41954">
                  <c:v>7.6999999999999999E-2</c:v>
                </c:pt>
                <c:pt idx="41955">
                  <c:v>7.8E-2</c:v>
                </c:pt>
                <c:pt idx="41956">
                  <c:v>7.6999999999999999E-2</c:v>
                </c:pt>
                <c:pt idx="41957">
                  <c:v>7.6999999999999999E-2</c:v>
                </c:pt>
                <c:pt idx="41958">
                  <c:v>7.6999999999999999E-2</c:v>
                </c:pt>
                <c:pt idx="41959">
                  <c:v>7.6999999999999999E-2</c:v>
                </c:pt>
                <c:pt idx="41960">
                  <c:v>7.6999999999999999E-2</c:v>
                </c:pt>
                <c:pt idx="41961">
                  <c:v>7.6999999999999999E-2</c:v>
                </c:pt>
                <c:pt idx="41962">
                  <c:v>7.5999999999999998E-2</c:v>
                </c:pt>
                <c:pt idx="41963">
                  <c:v>7.5999999999999998E-2</c:v>
                </c:pt>
                <c:pt idx="41964">
                  <c:v>7.5999999999999998E-2</c:v>
                </c:pt>
                <c:pt idx="41965">
                  <c:v>7.5999999999999998E-2</c:v>
                </c:pt>
                <c:pt idx="41966">
                  <c:v>7.6999999999999999E-2</c:v>
                </c:pt>
                <c:pt idx="41967">
                  <c:v>7.5999999999999998E-2</c:v>
                </c:pt>
                <c:pt idx="41968">
                  <c:v>7.4999999999999997E-2</c:v>
                </c:pt>
                <c:pt idx="41969">
                  <c:v>7.5999999999999998E-2</c:v>
                </c:pt>
                <c:pt idx="41970">
                  <c:v>7.4999999999999997E-2</c:v>
                </c:pt>
                <c:pt idx="41971">
                  <c:v>7.5999999999999998E-2</c:v>
                </c:pt>
                <c:pt idx="41972">
                  <c:v>7.4999999999999997E-2</c:v>
                </c:pt>
                <c:pt idx="41973">
                  <c:v>7.5999999999999998E-2</c:v>
                </c:pt>
                <c:pt idx="41974">
                  <c:v>7.4999999999999997E-2</c:v>
                </c:pt>
                <c:pt idx="41975">
                  <c:v>7.5999999999999998E-2</c:v>
                </c:pt>
                <c:pt idx="41976">
                  <c:v>7.5999999999999998E-2</c:v>
                </c:pt>
                <c:pt idx="41977">
                  <c:v>7.5999999999999998E-2</c:v>
                </c:pt>
                <c:pt idx="41978">
                  <c:v>7.4999999999999997E-2</c:v>
                </c:pt>
                <c:pt idx="41979">
                  <c:v>7.4999999999999997E-2</c:v>
                </c:pt>
                <c:pt idx="41980">
                  <c:v>7.4999999999999997E-2</c:v>
                </c:pt>
                <c:pt idx="41981">
                  <c:v>7.3999999999999996E-2</c:v>
                </c:pt>
                <c:pt idx="41982">
                  <c:v>7.4999999999999997E-2</c:v>
                </c:pt>
                <c:pt idx="41983">
                  <c:v>7.4999999999999997E-2</c:v>
                </c:pt>
                <c:pt idx="41984">
                  <c:v>7.3999999999999996E-2</c:v>
                </c:pt>
                <c:pt idx="41985">
                  <c:v>7.4999999999999997E-2</c:v>
                </c:pt>
                <c:pt idx="41986">
                  <c:v>7.4999999999999997E-2</c:v>
                </c:pt>
                <c:pt idx="41987">
                  <c:v>7.5999999999999998E-2</c:v>
                </c:pt>
                <c:pt idx="41988">
                  <c:v>7.4999999999999997E-2</c:v>
                </c:pt>
                <c:pt idx="41989">
                  <c:v>7.3999999999999996E-2</c:v>
                </c:pt>
                <c:pt idx="41990">
                  <c:v>7.3999999999999996E-2</c:v>
                </c:pt>
                <c:pt idx="41991">
                  <c:v>7.5999999999999998E-2</c:v>
                </c:pt>
                <c:pt idx="41992">
                  <c:v>7.4999999999999997E-2</c:v>
                </c:pt>
                <c:pt idx="41993">
                  <c:v>7.4999999999999997E-2</c:v>
                </c:pt>
                <c:pt idx="41994">
                  <c:v>7.4999999999999997E-2</c:v>
                </c:pt>
                <c:pt idx="41995">
                  <c:v>7.4999999999999997E-2</c:v>
                </c:pt>
                <c:pt idx="41996">
                  <c:v>7.5999999999999998E-2</c:v>
                </c:pt>
                <c:pt idx="41997">
                  <c:v>7.5999999999999998E-2</c:v>
                </c:pt>
                <c:pt idx="41998">
                  <c:v>7.6999999999999999E-2</c:v>
                </c:pt>
                <c:pt idx="41999">
                  <c:v>7.6999999999999999E-2</c:v>
                </c:pt>
                <c:pt idx="42000">
                  <c:v>7.6999999999999999E-2</c:v>
                </c:pt>
                <c:pt idx="42001">
                  <c:v>7.6999999999999999E-2</c:v>
                </c:pt>
                <c:pt idx="42002">
                  <c:v>7.6999999999999999E-2</c:v>
                </c:pt>
                <c:pt idx="42003">
                  <c:v>7.6999999999999999E-2</c:v>
                </c:pt>
                <c:pt idx="42004">
                  <c:v>7.6999999999999999E-2</c:v>
                </c:pt>
                <c:pt idx="42005">
                  <c:v>7.5999999999999998E-2</c:v>
                </c:pt>
                <c:pt idx="42006">
                  <c:v>7.5999999999999998E-2</c:v>
                </c:pt>
                <c:pt idx="42007">
                  <c:v>7.6999999999999999E-2</c:v>
                </c:pt>
                <c:pt idx="42008">
                  <c:v>7.5999999999999998E-2</c:v>
                </c:pt>
                <c:pt idx="42009">
                  <c:v>7.5999999999999998E-2</c:v>
                </c:pt>
                <c:pt idx="42010">
                  <c:v>7.5999999999999998E-2</c:v>
                </c:pt>
                <c:pt idx="42011">
                  <c:v>7.5999999999999998E-2</c:v>
                </c:pt>
                <c:pt idx="42012">
                  <c:v>7.4999999999999997E-2</c:v>
                </c:pt>
                <c:pt idx="42013">
                  <c:v>7.4999999999999997E-2</c:v>
                </c:pt>
                <c:pt idx="42014">
                  <c:v>7.4999999999999997E-2</c:v>
                </c:pt>
                <c:pt idx="42015">
                  <c:v>7.4999999999999997E-2</c:v>
                </c:pt>
                <c:pt idx="42016">
                  <c:v>7.4999999999999997E-2</c:v>
                </c:pt>
                <c:pt idx="42017">
                  <c:v>7.4999999999999997E-2</c:v>
                </c:pt>
                <c:pt idx="42018">
                  <c:v>7.4999999999999997E-2</c:v>
                </c:pt>
                <c:pt idx="42019">
                  <c:v>7.4999999999999997E-2</c:v>
                </c:pt>
                <c:pt idx="42020">
                  <c:v>7.4999999999999997E-2</c:v>
                </c:pt>
                <c:pt idx="42021">
                  <c:v>7.5999999999999998E-2</c:v>
                </c:pt>
                <c:pt idx="42022">
                  <c:v>7.4999999999999997E-2</c:v>
                </c:pt>
                <c:pt idx="42023">
                  <c:v>7.4999999999999997E-2</c:v>
                </c:pt>
                <c:pt idx="42024">
                  <c:v>7.4999999999999997E-2</c:v>
                </c:pt>
                <c:pt idx="42025">
                  <c:v>7.3999999999999996E-2</c:v>
                </c:pt>
                <c:pt idx="42026">
                  <c:v>7.3999999999999996E-2</c:v>
                </c:pt>
                <c:pt idx="42027">
                  <c:v>7.4999999999999997E-2</c:v>
                </c:pt>
                <c:pt idx="42028">
                  <c:v>7.5999999999999998E-2</c:v>
                </c:pt>
                <c:pt idx="42029">
                  <c:v>7.4999999999999997E-2</c:v>
                </c:pt>
                <c:pt idx="42030">
                  <c:v>7.5999999999999998E-2</c:v>
                </c:pt>
                <c:pt idx="42031">
                  <c:v>7.5999999999999998E-2</c:v>
                </c:pt>
                <c:pt idx="42032">
                  <c:v>7.6999999999999999E-2</c:v>
                </c:pt>
                <c:pt idx="42033">
                  <c:v>7.6999999999999999E-2</c:v>
                </c:pt>
                <c:pt idx="42034">
                  <c:v>7.8E-2</c:v>
                </c:pt>
                <c:pt idx="42035">
                  <c:v>7.6999999999999999E-2</c:v>
                </c:pt>
                <c:pt idx="42036">
                  <c:v>7.6999999999999999E-2</c:v>
                </c:pt>
                <c:pt idx="42037">
                  <c:v>7.8E-2</c:v>
                </c:pt>
                <c:pt idx="42038">
                  <c:v>7.6999999999999999E-2</c:v>
                </c:pt>
                <c:pt idx="42039">
                  <c:v>7.6999999999999999E-2</c:v>
                </c:pt>
                <c:pt idx="42040">
                  <c:v>7.8E-2</c:v>
                </c:pt>
                <c:pt idx="42041">
                  <c:v>7.8E-2</c:v>
                </c:pt>
                <c:pt idx="42042">
                  <c:v>7.8E-2</c:v>
                </c:pt>
                <c:pt idx="42043">
                  <c:v>7.8E-2</c:v>
                </c:pt>
                <c:pt idx="42044">
                  <c:v>7.8E-2</c:v>
                </c:pt>
                <c:pt idx="42045">
                  <c:v>7.8E-2</c:v>
                </c:pt>
                <c:pt idx="42046">
                  <c:v>7.9000000000000001E-2</c:v>
                </c:pt>
                <c:pt idx="42047">
                  <c:v>7.8E-2</c:v>
                </c:pt>
                <c:pt idx="42048">
                  <c:v>7.8E-2</c:v>
                </c:pt>
                <c:pt idx="42049">
                  <c:v>7.8E-2</c:v>
                </c:pt>
                <c:pt idx="42050">
                  <c:v>7.8E-2</c:v>
                </c:pt>
                <c:pt idx="42051">
                  <c:v>7.6999999999999999E-2</c:v>
                </c:pt>
                <c:pt idx="42052">
                  <c:v>7.8E-2</c:v>
                </c:pt>
                <c:pt idx="42053">
                  <c:v>7.6999999999999999E-2</c:v>
                </c:pt>
                <c:pt idx="42054">
                  <c:v>7.8E-2</c:v>
                </c:pt>
                <c:pt idx="42055">
                  <c:v>7.8E-2</c:v>
                </c:pt>
                <c:pt idx="42056">
                  <c:v>7.8E-2</c:v>
                </c:pt>
                <c:pt idx="42057">
                  <c:v>7.8E-2</c:v>
                </c:pt>
                <c:pt idx="42058">
                  <c:v>7.9000000000000001E-2</c:v>
                </c:pt>
                <c:pt idx="42059">
                  <c:v>7.8E-2</c:v>
                </c:pt>
                <c:pt idx="42060">
                  <c:v>7.8E-2</c:v>
                </c:pt>
                <c:pt idx="42061">
                  <c:v>7.8E-2</c:v>
                </c:pt>
                <c:pt idx="42062">
                  <c:v>7.8E-2</c:v>
                </c:pt>
                <c:pt idx="42063">
                  <c:v>7.8E-2</c:v>
                </c:pt>
                <c:pt idx="42064">
                  <c:v>7.8E-2</c:v>
                </c:pt>
                <c:pt idx="42065">
                  <c:v>7.8E-2</c:v>
                </c:pt>
                <c:pt idx="42066">
                  <c:v>7.8E-2</c:v>
                </c:pt>
                <c:pt idx="42067">
                  <c:v>7.8E-2</c:v>
                </c:pt>
                <c:pt idx="42068">
                  <c:v>7.8E-2</c:v>
                </c:pt>
                <c:pt idx="42069">
                  <c:v>7.8E-2</c:v>
                </c:pt>
                <c:pt idx="42070">
                  <c:v>7.8E-2</c:v>
                </c:pt>
                <c:pt idx="42071">
                  <c:v>7.8E-2</c:v>
                </c:pt>
                <c:pt idx="42072">
                  <c:v>7.9000000000000001E-2</c:v>
                </c:pt>
                <c:pt idx="42073">
                  <c:v>7.8E-2</c:v>
                </c:pt>
                <c:pt idx="42074">
                  <c:v>7.8E-2</c:v>
                </c:pt>
                <c:pt idx="42075">
                  <c:v>7.8E-2</c:v>
                </c:pt>
                <c:pt idx="42076">
                  <c:v>7.6999999999999999E-2</c:v>
                </c:pt>
                <c:pt idx="42077">
                  <c:v>7.6999999999999999E-2</c:v>
                </c:pt>
                <c:pt idx="42078">
                  <c:v>7.8E-2</c:v>
                </c:pt>
                <c:pt idx="42079">
                  <c:v>7.8E-2</c:v>
                </c:pt>
                <c:pt idx="42080">
                  <c:v>7.8E-2</c:v>
                </c:pt>
                <c:pt idx="42081">
                  <c:v>7.6999999999999999E-2</c:v>
                </c:pt>
                <c:pt idx="42082">
                  <c:v>7.6999999999999999E-2</c:v>
                </c:pt>
                <c:pt idx="42083">
                  <c:v>7.6999999999999999E-2</c:v>
                </c:pt>
                <c:pt idx="42084">
                  <c:v>7.6999999999999999E-2</c:v>
                </c:pt>
                <c:pt idx="42085">
                  <c:v>7.6999999999999999E-2</c:v>
                </c:pt>
                <c:pt idx="42086">
                  <c:v>7.6999999999999999E-2</c:v>
                </c:pt>
                <c:pt idx="42087">
                  <c:v>7.6999999999999999E-2</c:v>
                </c:pt>
                <c:pt idx="42088">
                  <c:v>7.6999999999999999E-2</c:v>
                </c:pt>
                <c:pt idx="42089">
                  <c:v>7.6999999999999999E-2</c:v>
                </c:pt>
                <c:pt idx="42090">
                  <c:v>7.5999999999999998E-2</c:v>
                </c:pt>
                <c:pt idx="42091">
                  <c:v>7.6999999999999999E-2</c:v>
                </c:pt>
                <c:pt idx="42092">
                  <c:v>7.5999999999999998E-2</c:v>
                </c:pt>
                <c:pt idx="42093">
                  <c:v>7.6999999999999999E-2</c:v>
                </c:pt>
                <c:pt idx="42094">
                  <c:v>7.5999999999999998E-2</c:v>
                </c:pt>
                <c:pt idx="42095">
                  <c:v>7.6999999999999999E-2</c:v>
                </c:pt>
                <c:pt idx="42096">
                  <c:v>7.5999999999999998E-2</c:v>
                </c:pt>
                <c:pt idx="42097">
                  <c:v>7.6999999999999999E-2</c:v>
                </c:pt>
                <c:pt idx="42098">
                  <c:v>7.5999999999999998E-2</c:v>
                </c:pt>
                <c:pt idx="42099">
                  <c:v>7.6999999999999999E-2</c:v>
                </c:pt>
                <c:pt idx="42100">
                  <c:v>7.5999999999999998E-2</c:v>
                </c:pt>
                <c:pt idx="42101">
                  <c:v>7.5999999999999998E-2</c:v>
                </c:pt>
                <c:pt idx="42102">
                  <c:v>7.6999999999999999E-2</c:v>
                </c:pt>
                <c:pt idx="42103">
                  <c:v>7.6999999999999999E-2</c:v>
                </c:pt>
                <c:pt idx="42104">
                  <c:v>7.6999999999999999E-2</c:v>
                </c:pt>
                <c:pt idx="42105">
                  <c:v>7.5999999999999998E-2</c:v>
                </c:pt>
                <c:pt idx="42106">
                  <c:v>7.5999999999999998E-2</c:v>
                </c:pt>
                <c:pt idx="42107">
                  <c:v>7.5999999999999998E-2</c:v>
                </c:pt>
                <c:pt idx="42108">
                  <c:v>7.6999999999999999E-2</c:v>
                </c:pt>
                <c:pt idx="42109">
                  <c:v>7.5999999999999998E-2</c:v>
                </c:pt>
                <c:pt idx="42110">
                  <c:v>7.5999999999999998E-2</c:v>
                </c:pt>
                <c:pt idx="42111">
                  <c:v>7.5999999999999998E-2</c:v>
                </c:pt>
                <c:pt idx="42112">
                  <c:v>7.5999999999999998E-2</c:v>
                </c:pt>
                <c:pt idx="42113">
                  <c:v>7.5999999999999998E-2</c:v>
                </c:pt>
                <c:pt idx="42114">
                  <c:v>7.5999999999999998E-2</c:v>
                </c:pt>
                <c:pt idx="42115">
                  <c:v>7.5999999999999998E-2</c:v>
                </c:pt>
                <c:pt idx="42116">
                  <c:v>7.5999999999999998E-2</c:v>
                </c:pt>
                <c:pt idx="42117">
                  <c:v>7.5999999999999998E-2</c:v>
                </c:pt>
                <c:pt idx="42118">
                  <c:v>7.5999999999999998E-2</c:v>
                </c:pt>
                <c:pt idx="42119">
                  <c:v>7.5999999999999998E-2</c:v>
                </c:pt>
                <c:pt idx="42120">
                  <c:v>7.5999999999999998E-2</c:v>
                </c:pt>
                <c:pt idx="42121">
                  <c:v>7.5999999999999998E-2</c:v>
                </c:pt>
                <c:pt idx="42122">
                  <c:v>7.5999999999999998E-2</c:v>
                </c:pt>
                <c:pt idx="42123">
                  <c:v>7.5999999999999998E-2</c:v>
                </c:pt>
                <c:pt idx="42124">
                  <c:v>7.5999999999999998E-2</c:v>
                </c:pt>
                <c:pt idx="42125">
                  <c:v>7.5999999999999998E-2</c:v>
                </c:pt>
                <c:pt idx="42126">
                  <c:v>7.5999999999999998E-2</c:v>
                </c:pt>
                <c:pt idx="42127">
                  <c:v>7.5999999999999998E-2</c:v>
                </c:pt>
                <c:pt idx="42128">
                  <c:v>7.4999999999999997E-2</c:v>
                </c:pt>
                <c:pt idx="42129">
                  <c:v>7.6999999999999999E-2</c:v>
                </c:pt>
                <c:pt idx="42130">
                  <c:v>7.4999999999999997E-2</c:v>
                </c:pt>
                <c:pt idx="42131">
                  <c:v>7.4999999999999997E-2</c:v>
                </c:pt>
                <c:pt idx="42132">
                  <c:v>7.4999999999999997E-2</c:v>
                </c:pt>
                <c:pt idx="42133">
                  <c:v>7.4999999999999997E-2</c:v>
                </c:pt>
                <c:pt idx="42134">
                  <c:v>7.4999999999999997E-2</c:v>
                </c:pt>
                <c:pt idx="42135">
                  <c:v>7.4999999999999997E-2</c:v>
                </c:pt>
                <c:pt idx="42136">
                  <c:v>7.5999999999999998E-2</c:v>
                </c:pt>
                <c:pt idx="42137">
                  <c:v>7.4999999999999997E-2</c:v>
                </c:pt>
                <c:pt idx="42138">
                  <c:v>7.4999999999999997E-2</c:v>
                </c:pt>
                <c:pt idx="42139">
                  <c:v>7.5999999999999998E-2</c:v>
                </c:pt>
                <c:pt idx="42140">
                  <c:v>7.4999999999999997E-2</c:v>
                </c:pt>
                <c:pt idx="42141">
                  <c:v>7.3999999999999996E-2</c:v>
                </c:pt>
                <c:pt idx="42142">
                  <c:v>7.4999999999999997E-2</c:v>
                </c:pt>
                <c:pt idx="42143">
                  <c:v>7.4999999999999997E-2</c:v>
                </c:pt>
                <c:pt idx="42144">
                  <c:v>7.4999999999999997E-2</c:v>
                </c:pt>
                <c:pt idx="42145">
                  <c:v>7.5999999999999998E-2</c:v>
                </c:pt>
                <c:pt idx="42146">
                  <c:v>7.5999999999999998E-2</c:v>
                </c:pt>
                <c:pt idx="42147">
                  <c:v>7.6999999999999999E-2</c:v>
                </c:pt>
                <c:pt idx="42148">
                  <c:v>7.6999999999999999E-2</c:v>
                </c:pt>
                <c:pt idx="42149">
                  <c:v>7.8E-2</c:v>
                </c:pt>
                <c:pt idx="42150">
                  <c:v>7.6999999999999999E-2</c:v>
                </c:pt>
                <c:pt idx="42151">
                  <c:v>7.6999999999999999E-2</c:v>
                </c:pt>
                <c:pt idx="42152">
                  <c:v>7.8E-2</c:v>
                </c:pt>
                <c:pt idx="42153">
                  <c:v>7.8E-2</c:v>
                </c:pt>
                <c:pt idx="42154">
                  <c:v>7.8E-2</c:v>
                </c:pt>
                <c:pt idx="42155">
                  <c:v>7.8E-2</c:v>
                </c:pt>
                <c:pt idx="42156">
                  <c:v>7.8E-2</c:v>
                </c:pt>
                <c:pt idx="42157">
                  <c:v>7.8E-2</c:v>
                </c:pt>
                <c:pt idx="42158">
                  <c:v>7.8E-2</c:v>
                </c:pt>
                <c:pt idx="42159">
                  <c:v>7.8E-2</c:v>
                </c:pt>
                <c:pt idx="42160">
                  <c:v>7.8E-2</c:v>
                </c:pt>
                <c:pt idx="42161">
                  <c:v>7.9000000000000001E-2</c:v>
                </c:pt>
                <c:pt idx="42162">
                  <c:v>7.9000000000000001E-2</c:v>
                </c:pt>
                <c:pt idx="42163">
                  <c:v>7.8E-2</c:v>
                </c:pt>
                <c:pt idx="42164">
                  <c:v>7.9000000000000001E-2</c:v>
                </c:pt>
                <c:pt idx="42165">
                  <c:v>7.9000000000000001E-2</c:v>
                </c:pt>
                <c:pt idx="42166">
                  <c:v>7.9000000000000001E-2</c:v>
                </c:pt>
                <c:pt idx="42167">
                  <c:v>7.8E-2</c:v>
                </c:pt>
                <c:pt idx="42168">
                  <c:v>7.8E-2</c:v>
                </c:pt>
                <c:pt idx="42169">
                  <c:v>7.9000000000000001E-2</c:v>
                </c:pt>
                <c:pt idx="42170">
                  <c:v>7.9000000000000001E-2</c:v>
                </c:pt>
                <c:pt idx="42171">
                  <c:v>7.9000000000000001E-2</c:v>
                </c:pt>
                <c:pt idx="42172">
                  <c:v>7.9000000000000001E-2</c:v>
                </c:pt>
                <c:pt idx="42173">
                  <c:v>7.9000000000000001E-2</c:v>
                </c:pt>
                <c:pt idx="42174">
                  <c:v>7.9000000000000001E-2</c:v>
                </c:pt>
                <c:pt idx="42175">
                  <c:v>7.9000000000000001E-2</c:v>
                </c:pt>
                <c:pt idx="42176">
                  <c:v>7.9000000000000001E-2</c:v>
                </c:pt>
                <c:pt idx="42177">
                  <c:v>7.9000000000000001E-2</c:v>
                </c:pt>
                <c:pt idx="42178">
                  <c:v>7.9000000000000001E-2</c:v>
                </c:pt>
                <c:pt idx="42179">
                  <c:v>7.9000000000000001E-2</c:v>
                </c:pt>
                <c:pt idx="42180">
                  <c:v>8.1000000000000003E-2</c:v>
                </c:pt>
                <c:pt idx="42181">
                  <c:v>7.9000000000000001E-2</c:v>
                </c:pt>
                <c:pt idx="42182">
                  <c:v>7.9000000000000001E-2</c:v>
                </c:pt>
                <c:pt idx="42183">
                  <c:v>7.9000000000000001E-2</c:v>
                </c:pt>
                <c:pt idx="42184">
                  <c:v>7.9000000000000001E-2</c:v>
                </c:pt>
                <c:pt idx="42185">
                  <c:v>7.8E-2</c:v>
                </c:pt>
                <c:pt idx="42186">
                  <c:v>7.9000000000000001E-2</c:v>
                </c:pt>
                <c:pt idx="42187">
                  <c:v>7.9000000000000001E-2</c:v>
                </c:pt>
                <c:pt idx="42188">
                  <c:v>7.9000000000000001E-2</c:v>
                </c:pt>
                <c:pt idx="42189">
                  <c:v>7.9000000000000001E-2</c:v>
                </c:pt>
                <c:pt idx="42190">
                  <c:v>7.9000000000000001E-2</c:v>
                </c:pt>
                <c:pt idx="42191">
                  <c:v>7.9000000000000001E-2</c:v>
                </c:pt>
                <c:pt idx="42192">
                  <c:v>7.9000000000000001E-2</c:v>
                </c:pt>
                <c:pt idx="42193">
                  <c:v>8.1000000000000003E-2</c:v>
                </c:pt>
                <c:pt idx="42194">
                  <c:v>7.9000000000000001E-2</c:v>
                </c:pt>
                <c:pt idx="42195">
                  <c:v>8.1000000000000003E-2</c:v>
                </c:pt>
                <c:pt idx="42196">
                  <c:v>7.9000000000000001E-2</c:v>
                </c:pt>
                <c:pt idx="42197">
                  <c:v>7.9000000000000001E-2</c:v>
                </c:pt>
                <c:pt idx="42198">
                  <c:v>7.9000000000000001E-2</c:v>
                </c:pt>
                <c:pt idx="42199">
                  <c:v>7.9000000000000001E-2</c:v>
                </c:pt>
                <c:pt idx="42200">
                  <c:v>7.9000000000000001E-2</c:v>
                </c:pt>
                <c:pt idx="42201">
                  <c:v>7.8E-2</c:v>
                </c:pt>
                <c:pt idx="42202">
                  <c:v>7.8E-2</c:v>
                </c:pt>
                <c:pt idx="42203">
                  <c:v>7.8E-2</c:v>
                </c:pt>
                <c:pt idx="42204">
                  <c:v>7.8E-2</c:v>
                </c:pt>
                <c:pt idx="42205">
                  <c:v>7.8E-2</c:v>
                </c:pt>
                <c:pt idx="42206">
                  <c:v>7.8E-2</c:v>
                </c:pt>
                <c:pt idx="42207">
                  <c:v>7.8E-2</c:v>
                </c:pt>
                <c:pt idx="42208">
                  <c:v>7.8E-2</c:v>
                </c:pt>
                <c:pt idx="42209">
                  <c:v>7.8E-2</c:v>
                </c:pt>
                <c:pt idx="42210">
                  <c:v>7.8E-2</c:v>
                </c:pt>
                <c:pt idx="42211">
                  <c:v>7.8E-2</c:v>
                </c:pt>
                <c:pt idx="42212">
                  <c:v>7.8E-2</c:v>
                </c:pt>
                <c:pt idx="42213">
                  <c:v>7.8E-2</c:v>
                </c:pt>
                <c:pt idx="42214">
                  <c:v>7.8E-2</c:v>
                </c:pt>
                <c:pt idx="42215">
                  <c:v>7.6999999999999999E-2</c:v>
                </c:pt>
                <c:pt idx="42216">
                  <c:v>7.8E-2</c:v>
                </c:pt>
                <c:pt idx="42217">
                  <c:v>7.8E-2</c:v>
                </c:pt>
                <c:pt idx="42218">
                  <c:v>7.8E-2</c:v>
                </c:pt>
                <c:pt idx="42219">
                  <c:v>7.6999999999999999E-2</c:v>
                </c:pt>
                <c:pt idx="42220">
                  <c:v>7.6999999999999999E-2</c:v>
                </c:pt>
                <c:pt idx="42221">
                  <c:v>7.8E-2</c:v>
                </c:pt>
                <c:pt idx="42222">
                  <c:v>7.6999999999999999E-2</c:v>
                </c:pt>
                <c:pt idx="42223">
                  <c:v>7.8E-2</c:v>
                </c:pt>
                <c:pt idx="42224">
                  <c:v>7.6999999999999999E-2</c:v>
                </c:pt>
                <c:pt idx="42225">
                  <c:v>7.6999999999999999E-2</c:v>
                </c:pt>
                <c:pt idx="42226">
                  <c:v>7.8E-2</c:v>
                </c:pt>
                <c:pt idx="42227">
                  <c:v>7.6999999999999999E-2</c:v>
                </c:pt>
                <c:pt idx="42228">
                  <c:v>7.6999999999999999E-2</c:v>
                </c:pt>
                <c:pt idx="42229">
                  <c:v>7.6999999999999999E-2</c:v>
                </c:pt>
                <c:pt idx="42230">
                  <c:v>7.6999999999999999E-2</c:v>
                </c:pt>
                <c:pt idx="42231">
                  <c:v>7.6999999999999999E-2</c:v>
                </c:pt>
                <c:pt idx="42232">
                  <c:v>7.6999999999999999E-2</c:v>
                </c:pt>
                <c:pt idx="42233">
                  <c:v>7.6999999999999999E-2</c:v>
                </c:pt>
                <c:pt idx="42234">
                  <c:v>7.6999999999999999E-2</c:v>
                </c:pt>
                <c:pt idx="42235">
                  <c:v>7.8E-2</c:v>
                </c:pt>
                <c:pt idx="42236">
                  <c:v>7.6999999999999999E-2</c:v>
                </c:pt>
                <c:pt idx="42237">
                  <c:v>7.6999999999999999E-2</c:v>
                </c:pt>
                <c:pt idx="42238">
                  <c:v>7.6999999999999999E-2</c:v>
                </c:pt>
                <c:pt idx="42239">
                  <c:v>7.8E-2</c:v>
                </c:pt>
                <c:pt idx="42240">
                  <c:v>7.6999999999999999E-2</c:v>
                </c:pt>
                <c:pt idx="42241">
                  <c:v>7.8E-2</c:v>
                </c:pt>
                <c:pt idx="42242">
                  <c:v>7.6999999999999999E-2</c:v>
                </c:pt>
                <c:pt idx="42243">
                  <c:v>7.8E-2</c:v>
                </c:pt>
                <c:pt idx="42244">
                  <c:v>7.6999999999999999E-2</c:v>
                </c:pt>
                <c:pt idx="42245">
                  <c:v>7.6999999999999999E-2</c:v>
                </c:pt>
                <c:pt idx="42246">
                  <c:v>7.6999999999999999E-2</c:v>
                </c:pt>
                <c:pt idx="42247">
                  <c:v>7.6999999999999999E-2</c:v>
                </c:pt>
                <c:pt idx="42248">
                  <c:v>7.6999999999999999E-2</c:v>
                </c:pt>
                <c:pt idx="42249">
                  <c:v>7.6999999999999999E-2</c:v>
                </c:pt>
                <c:pt idx="42250">
                  <c:v>7.8E-2</c:v>
                </c:pt>
                <c:pt idx="42251">
                  <c:v>7.8E-2</c:v>
                </c:pt>
                <c:pt idx="42252">
                  <c:v>7.9000000000000001E-2</c:v>
                </c:pt>
                <c:pt idx="42253">
                  <c:v>7.9000000000000001E-2</c:v>
                </c:pt>
                <c:pt idx="42254">
                  <c:v>7.9000000000000001E-2</c:v>
                </c:pt>
                <c:pt idx="42255">
                  <c:v>7.9000000000000001E-2</c:v>
                </c:pt>
                <c:pt idx="42256">
                  <c:v>7.8E-2</c:v>
                </c:pt>
                <c:pt idx="42257">
                  <c:v>7.8E-2</c:v>
                </c:pt>
                <c:pt idx="42258">
                  <c:v>7.9000000000000001E-2</c:v>
                </c:pt>
                <c:pt idx="42259">
                  <c:v>8.1000000000000003E-2</c:v>
                </c:pt>
                <c:pt idx="42260">
                  <c:v>7.9000000000000001E-2</c:v>
                </c:pt>
                <c:pt idx="42261">
                  <c:v>7.9000000000000001E-2</c:v>
                </c:pt>
                <c:pt idx="42262">
                  <c:v>8.1000000000000003E-2</c:v>
                </c:pt>
                <c:pt idx="42263">
                  <c:v>8.1000000000000003E-2</c:v>
                </c:pt>
                <c:pt idx="42264">
                  <c:v>7.9000000000000001E-2</c:v>
                </c:pt>
                <c:pt idx="42265">
                  <c:v>8.1000000000000003E-2</c:v>
                </c:pt>
                <c:pt idx="42266">
                  <c:v>7.8E-2</c:v>
                </c:pt>
                <c:pt idx="42267">
                  <c:v>8.1000000000000003E-2</c:v>
                </c:pt>
                <c:pt idx="42268">
                  <c:v>7.9000000000000001E-2</c:v>
                </c:pt>
                <c:pt idx="42269">
                  <c:v>7.9000000000000001E-2</c:v>
                </c:pt>
                <c:pt idx="42270">
                  <c:v>7.9000000000000001E-2</c:v>
                </c:pt>
                <c:pt idx="42271">
                  <c:v>7.9000000000000001E-2</c:v>
                </c:pt>
                <c:pt idx="42272">
                  <c:v>7.9000000000000001E-2</c:v>
                </c:pt>
                <c:pt idx="42273">
                  <c:v>7.9000000000000001E-2</c:v>
                </c:pt>
                <c:pt idx="42274">
                  <c:v>7.9000000000000001E-2</c:v>
                </c:pt>
                <c:pt idx="42275">
                  <c:v>7.9000000000000001E-2</c:v>
                </c:pt>
                <c:pt idx="42276">
                  <c:v>7.9000000000000001E-2</c:v>
                </c:pt>
                <c:pt idx="42277">
                  <c:v>8.1000000000000003E-2</c:v>
                </c:pt>
                <c:pt idx="42278">
                  <c:v>8.1000000000000003E-2</c:v>
                </c:pt>
                <c:pt idx="42279">
                  <c:v>8.1000000000000003E-2</c:v>
                </c:pt>
                <c:pt idx="42280">
                  <c:v>8.1000000000000003E-2</c:v>
                </c:pt>
                <c:pt idx="42281">
                  <c:v>8.1000000000000003E-2</c:v>
                </c:pt>
                <c:pt idx="42282">
                  <c:v>8.1000000000000003E-2</c:v>
                </c:pt>
                <c:pt idx="42283">
                  <c:v>7.9000000000000001E-2</c:v>
                </c:pt>
                <c:pt idx="42284">
                  <c:v>8.1000000000000003E-2</c:v>
                </c:pt>
                <c:pt idx="42285">
                  <c:v>8.1000000000000003E-2</c:v>
                </c:pt>
                <c:pt idx="42286">
                  <c:v>8.1000000000000003E-2</c:v>
                </c:pt>
                <c:pt idx="42287">
                  <c:v>7.9000000000000001E-2</c:v>
                </c:pt>
                <c:pt idx="42288">
                  <c:v>7.9000000000000001E-2</c:v>
                </c:pt>
                <c:pt idx="42289">
                  <c:v>7.9000000000000001E-2</c:v>
                </c:pt>
                <c:pt idx="42290">
                  <c:v>7.9000000000000001E-2</c:v>
                </c:pt>
                <c:pt idx="42291">
                  <c:v>7.9000000000000001E-2</c:v>
                </c:pt>
                <c:pt idx="42292">
                  <c:v>7.8E-2</c:v>
                </c:pt>
                <c:pt idx="42293">
                  <c:v>7.9000000000000001E-2</c:v>
                </c:pt>
                <c:pt idx="42294">
                  <c:v>7.9000000000000001E-2</c:v>
                </c:pt>
                <c:pt idx="42295">
                  <c:v>7.8E-2</c:v>
                </c:pt>
                <c:pt idx="42296">
                  <c:v>7.8E-2</c:v>
                </c:pt>
                <c:pt idx="42297">
                  <c:v>7.8E-2</c:v>
                </c:pt>
                <c:pt idx="42298">
                  <c:v>7.8E-2</c:v>
                </c:pt>
                <c:pt idx="42299">
                  <c:v>7.8E-2</c:v>
                </c:pt>
                <c:pt idx="42300">
                  <c:v>7.9000000000000001E-2</c:v>
                </c:pt>
                <c:pt idx="42301">
                  <c:v>7.8E-2</c:v>
                </c:pt>
                <c:pt idx="42302">
                  <c:v>7.8E-2</c:v>
                </c:pt>
                <c:pt idx="42303">
                  <c:v>7.8E-2</c:v>
                </c:pt>
                <c:pt idx="42304">
                  <c:v>7.9000000000000001E-2</c:v>
                </c:pt>
                <c:pt idx="42305">
                  <c:v>7.8E-2</c:v>
                </c:pt>
                <c:pt idx="42306">
                  <c:v>7.8E-2</c:v>
                </c:pt>
                <c:pt idx="42307">
                  <c:v>7.8E-2</c:v>
                </c:pt>
                <c:pt idx="42308">
                  <c:v>7.8E-2</c:v>
                </c:pt>
                <c:pt idx="42309">
                  <c:v>7.6999999999999999E-2</c:v>
                </c:pt>
                <c:pt idx="42310">
                  <c:v>7.8E-2</c:v>
                </c:pt>
                <c:pt idx="42311">
                  <c:v>7.8E-2</c:v>
                </c:pt>
                <c:pt idx="42312">
                  <c:v>7.8E-2</c:v>
                </c:pt>
                <c:pt idx="42313">
                  <c:v>7.6999999999999999E-2</c:v>
                </c:pt>
                <c:pt idx="42314">
                  <c:v>7.8E-2</c:v>
                </c:pt>
                <c:pt idx="42315">
                  <c:v>7.9000000000000001E-2</c:v>
                </c:pt>
                <c:pt idx="42316">
                  <c:v>7.6999999999999999E-2</c:v>
                </c:pt>
                <c:pt idx="42317">
                  <c:v>7.6999999999999999E-2</c:v>
                </c:pt>
                <c:pt idx="42318">
                  <c:v>7.6999999999999999E-2</c:v>
                </c:pt>
                <c:pt idx="42319">
                  <c:v>7.6999999999999999E-2</c:v>
                </c:pt>
                <c:pt idx="42320">
                  <c:v>7.6999999999999999E-2</c:v>
                </c:pt>
                <c:pt idx="42321">
                  <c:v>7.8E-2</c:v>
                </c:pt>
                <c:pt idx="42322">
                  <c:v>7.8E-2</c:v>
                </c:pt>
                <c:pt idx="42323">
                  <c:v>7.6999999999999999E-2</c:v>
                </c:pt>
                <c:pt idx="42324">
                  <c:v>7.6999999999999999E-2</c:v>
                </c:pt>
                <c:pt idx="42325">
                  <c:v>7.8E-2</c:v>
                </c:pt>
                <c:pt idx="42326">
                  <c:v>7.6999999999999999E-2</c:v>
                </c:pt>
                <c:pt idx="42327">
                  <c:v>7.6999999999999999E-2</c:v>
                </c:pt>
                <c:pt idx="42328">
                  <c:v>7.6999999999999999E-2</c:v>
                </c:pt>
                <c:pt idx="42329">
                  <c:v>7.8E-2</c:v>
                </c:pt>
                <c:pt idx="42330">
                  <c:v>7.8E-2</c:v>
                </c:pt>
                <c:pt idx="42331">
                  <c:v>7.6999999999999999E-2</c:v>
                </c:pt>
                <c:pt idx="42332">
                  <c:v>7.6999999999999999E-2</c:v>
                </c:pt>
                <c:pt idx="42333">
                  <c:v>7.6999999999999999E-2</c:v>
                </c:pt>
                <c:pt idx="42334">
                  <c:v>7.8E-2</c:v>
                </c:pt>
                <c:pt idx="42335">
                  <c:v>7.8E-2</c:v>
                </c:pt>
                <c:pt idx="42336">
                  <c:v>7.8E-2</c:v>
                </c:pt>
                <c:pt idx="42337">
                  <c:v>7.8E-2</c:v>
                </c:pt>
                <c:pt idx="42338">
                  <c:v>7.9000000000000001E-2</c:v>
                </c:pt>
                <c:pt idx="42339">
                  <c:v>7.8E-2</c:v>
                </c:pt>
                <c:pt idx="42340">
                  <c:v>7.9000000000000001E-2</c:v>
                </c:pt>
                <c:pt idx="42341">
                  <c:v>7.9000000000000001E-2</c:v>
                </c:pt>
                <c:pt idx="42342">
                  <c:v>7.9000000000000001E-2</c:v>
                </c:pt>
                <c:pt idx="42343">
                  <c:v>7.8E-2</c:v>
                </c:pt>
                <c:pt idx="42344">
                  <c:v>7.9000000000000001E-2</c:v>
                </c:pt>
                <c:pt idx="42345">
                  <c:v>7.9000000000000001E-2</c:v>
                </c:pt>
                <c:pt idx="42346">
                  <c:v>7.8E-2</c:v>
                </c:pt>
                <c:pt idx="42347">
                  <c:v>7.8E-2</c:v>
                </c:pt>
                <c:pt idx="42348">
                  <c:v>7.8E-2</c:v>
                </c:pt>
                <c:pt idx="42349">
                  <c:v>7.9000000000000001E-2</c:v>
                </c:pt>
                <c:pt idx="42350">
                  <c:v>7.8E-2</c:v>
                </c:pt>
                <c:pt idx="42351">
                  <c:v>7.8E-2</c:v>
                </c:pt>
                <c:pt idx="42352">
                  <c:v>7.8E-2</c:v>
                </c:pt>
                <c:pt idx="42353">
                  <c:v>7.6999999999999999E-2</c:v>
                </c:pt>
                <c:pt idx="42354">
                  <c:v>7.8E-2</c:v>
                </c:pt>
                <c:pt idx="42355">
                  <c:v>7.8E-2</c:v>
                </c:pt>
                <c:pt idx="42356">
                  <c:v>7.6999999999999999E-2</c:v>
                </c:pt>
                <c:pt idx="42357">
                  <c:v>7.6999999999999999E-2</c:v>
                </c:pt>
                <c:pt idx="42358">
                  <c:v>7.6999999999999999E-2</c:v>
                </c:pt>
                <c:pt idx="42359">
                  <c:v>7.6999999999999999E-2</c:v>
                </c:pt>
                <c:pt idx="42360">
                  <c:v>7.6999999999999999E-2</c:v>
                </c:pt>
                <c:pt idx="42361">
                  <c:v>7.6999999999999999E-2</c:v>
                </c:pt>
                <c:pt idx="42362">
                  <c:v>7.6999999999999999E-2</c:v>
                </c:pt>
                <c:pt idx="42363">
                  <c:v>7.6999999999999999E-2</c:v>
                </c:pt>
                <c:pt idx="42364">
                  <c:v>7.6999999999999999E-2</c:v>
                </c:pt>
                <c:pt idx="42365">
                  <c:v>7.6999999999999999E-2</c:v>
                </c:pt>
                <c:pt idx="42366">
                  <c:v>7.6999999999999999E-2</c:v>
                </c:pt>
                <c:pt idx="42367">
                  <c:v>7.5999999999999998E-2</c:v>
                </c:pt>
                <c:pt idx="42368">
                  <c:v>7.5999999999999998E-2</c:v>
                </c:pt>
                <c:pt idx="42369">
                  <c:v>7.5999999999999998E-2</c:v>
                </c:pt>
                <c:pt idx="42370">
                  <c:v>7.6999999999999999E-2</c:v>
                </c:pt>
                <c:pt idx="42371">
                  <c:v>7.6999999999999999E-2</c:v>
                </c:pt>
                <c:pt idx="42372">
                  <c:v>7.5999999999999998E-2</c:v>
                </c:pt>
                <c:pt idx="42373">
                  <c:v>7.6999999999999999E-2</c:v>
                </c:pt>
                <c:pt idx="42374">
                  <c:v>7.6999999999999999E-2</c:v>
                </c:pt>
                <c:pt idx="42375">
                  <c:v>7.5999999999999998E-2</c:v>
                </c:pt>
                <c:pt idx="42376">
                  <c:v>7.5999999999999998E-2</c:v>
                </c:pt>
                <c:pt idx="42377">
                  <c:v>7.5999999999999998E-2</c:v>
                </c:pt>
                <c:pt idx="42378">
                  <c:v>7.5999999999999998E-2</c:v>
                </c:pt>
                <c:pt idx="42379">
                  <c:v>7.5999999999999998E-2</c:v>
                </c:pt>
                <c:pt idx="42380">
                  <c:v>7.5999999999999998E-2</c:v>
                </c:pt>
                <c:pt idx="42381">
                  <c:v>7.4999999999999997E-2</c:v>
                </c:pt>
                <c:pt idx="42382">
                  <c:v>7.5999999999999998E-2</c:v>
                </c:pt>
                <c:pt idx="42383">
                  <c:v>7.4999999999999997E-2</c:v>
                </c:pt>
                <c:pt idx="42384">
                  <c:v>7.4999999999999997E-2</c:v>
                </c:pt>
                <c:pt idx="42385">
                  <c:v>7.4999999999999997E-2</c:v>
                </c:pt>
                <c:pt idx="42386">
                  <c:v>7.4999999999999997E-2</c:v>
                </c:pt>
                <c:pt idx="42387">
                  <c:v>7.4999999999999997E-2</c:v>
                </c:pt>
                <c:pt idx="42388">
                  <c:v>7.5999999999999998E-2</c:v>
                </c:pt>
                <c:pt idx="42389">
                  <c:v>7.4999999999999997E-2</c:v>
                </c:pt>
                <c:pt idx="42390">
                  <c:v>7.4999999999999997E-2</c:v>
                </c:pt>
                <c:pt idx="42391">
                  <c:v>7.4999999999999997E-2</c:v>
                </c:pt>
                <c:pt idx="42392">
                  <c:v>7.4999999999999997E-2</c:v>
                </c:pt>
                <c:pt idx="42393">
                  <c:v>7.4999999999999997E-2</c:v>
                </c:pt>
                <c:pt idx="42394">
                  <c:v>7.4999999999999997E-2</c:v>
                </c:pt>
                <c:pt idx="42395">
                  <c:v>7.4999999999999997E-2</c:v>
                </c:pt>
                <c:pt idx="42396">
                  <c:v>7.5999999999999998E-2</c:v>
                </c:pt>
                <c:pt idx="42397">
                  <c:v>7.6999999999999999E-2</c:v>
                </c:pt>
                <c:pt idx="42398">
                  <c:v>7.6999999999999999E-2</c:v>
                </c:pt>
                <c:pt idx="42399">
                  <c:v>7.6999999999999999E-2</c:v>
                </c:pt>
                <c:pt idx="42400">
                  <c:v>7.6999999999999999E-2</c:v>
                </c:pt>
                <c:pt idx="42401">
                  <c:v>7.6999999999999999E-2</c:v>
                </c:pt>
                <c:pt idx="42402">
                  <c:v>7.6999999999999999E-2</c:v>
                </c:pt>
                <c:pt idx="42403">
                  <c:v>7.8E-2</c:v>
                </c:pt>
                <c:pt idx="42404">
                  <c:v>7.8E-2</c:v>
                </c:pt>
                <c:pt idx="42405">
                  <c:v>7.8E-2</c:v>
                </c:pt>
                <c:pt idx="42406">
                  <c:v>7.8E-2</c:v>
                </c:pt>
                <c:pt idx="42407">
                  <c:v>7.8E-2</c:v>
                </c:pt>
                <c:pt idx="42408">
                  <c:v>7.6999999999999999E-2</c:v>
                </c:pt>
                <c:pt idx="42409">
                  <c:v>7.9000000000000001E-2</c:v>
                </c:pt>
                <c:pt idx="42410">
                  <c:v>7.8E-2</c:v>
                </c:pt>
                <c:pt idx="42411">
                  <c:v>7.8E-2</c:v>
                </c:pt>
                <c:pt idx="42412">
                  <c:v>7.8E-2</c:v>
                </c:pt>
                <c:pt idx="42413">
                  <c:v>7.6999999999999999E-2</c:v>
                </c:pt>
                <c:pt idx="42414">
                  <c:v>7.8E-2</c:v>
                </c:pt>
                <c:pt idx="42415">
                  <c:v>7.8E-2</c:v>
                </c:pt>
                <c:pt idx="42416">
                  <c:v>7.8E-2</c:v>
                </c:pt>
                <c:pt idx="42417">
                  <c:v>7.8E-2</c:v>
                </c:pt>
                <c:pt idx="42418">
                  <c:v>7.8E-2</c:v>
                </c:pt>
                <c:pt idx="42419">
                  <c:v>7.8E-2</c:v>
                </c:pt>
                <c:pt idx="42420">
                  <c:v>7.9000000000000001E-2</c:v>
                </c:pt>
                <c:pt idx="42421">
                  <c:v>7.8E-2</c:v>
                </c:pt>
                <c:pt idx="42422">
                  <c:v>7.8E-2</c:v>
                </c:pt>
                <c:pt idx="42423">
                  <c:v>7.9000000000000001E-2</c:v>
                </c:pt>
                <c:pt idx="42424">
                  <c:v>7.9000000000000001E-2</c:v>
                </c:pt>
                <c:pt idx="42425">
                  <c:v>7.9000000000000001E-2</c:v>
                </c:pt>
                <c:pt idx="42426">
                  <c:v>7.8E-2</c:v>
                </c:pt>
                <c:pt idx="42427">
                  <c:v>7.8E-2</c:v>
                </c:pt>
                <c:pt idx="42428">
                  <c:v>7.9000000000000001E-2</c:v>
                </c:pt>
                <c:pt idx="42429">
                  <c:v>7.8E-2</c:v>
                </c:pt>
                <c:pt idx="42430">
                  <c:v>7.8E-2</c:v>
                </c:pt>
                <c:pt idx="42431">
                  <c:v>7.8E-2</c:v>
                </c:pt>
                <c:pt idx="42432">
                  <c:v>7.9000000000000001E-2</c:v>
                </c:pt>
                <c:pt idx="42433">
                  <c:v>7.8E-2</c:v>
                </c:pt>
                <c:pt idx="42434">
                  <c:v>7.9000000000000001E-2</c:v>
                </c:pt>
                <c:pt idx="42435">
                  <c:v>7.8E-2</c:v>
                </c:pt>
                <c:pt idx="42436">
                  <c:v>7.8E-2</c:v>
                </c:pt>
                <c:pt idx="42437">
                  <c:v>7.8E-2</c:v>
                </c:pt>
                <c:pt idx="42438">
                  <c:v>7.9000000000000001E-2</c:v>
                </c:pt>
                <c:pt idx="42439">
                  <c:v>7.8E-2</c:v>
                </c:pt>
                <c:pt idx="42440">
                  <c:v>7.9000000000000001E-2</c:v>
                </c:pt>
                <c:pt idx="42441">
                  <c:v>7.8E-2</c:v>
                </c:pt>
                <c:pt idx="42442">
                  <c:v>7.9000000000000001E-2</c:v>
                </c:pt>
                <c:pt idx="42443">
                  <c:v>7.9000000000000001E-2</c:v>
                </c:pt>
                <c:pt idx="42444">
                  <c:v>7.8E-2</c:v>
                </c:pt>
                <c:pt idx="42445">
                  <c:v>7.8E-2</c:v>
                </c:pt>
                <c:pt idx="42446">
                  <c:v>7.6999999999999999E-2</c:v>
                </c:pt>
                <c:pt idx="42447">
                  <c:v>7.8E-2</c:v>
                </c:pt>
                <c:pt idx="42448">
                  <c:v>7.8E-2</c:v>
                </c:pt>
                <c:pt idx="42449">
                  <c:v>7.8E-2</c:v>
                </c:pt>
                <c:pt idx="42450">
                  <c:v>7.6999999999999999E-2</c:v>
                </c:pt>
                <c:pt idx="42451">
                  <c:v>7.6999999999999999E-2</c:v>
                </c:pt>
                <c:pt idx="42452">
                  <c:v>7.6999999999999999E-2</c:v>
                </c:pt>
                <c:pt idx="42453">
                  <c:v>7.8E-2</c:v>
                </c:pt>
                <c:pt idx="42454">
                  <c:v>7.8E-2</c:v>
                </c:pt>
                <c:pt idx="42455">
                  <c:v>7.6999999999999999E-2</c:v>
                </c:pt>
                <c:pt idx="42456">
                  <c:v>7.6999999999999999E-2</c:v>
                </c:pt>
                <c:pt idx="42457">
                  <c:v>7.6999999999999999E-2</c:v>
                </c:pt>
                <c:pt idx="42458">
                  <c:v>7.6999999999999999E-2</c:v>
                </c:pt>
                <c:pt idx="42459">
                  <c:v>7.8E-2</c:v>
                </c:pt>
                <c:pt idx="42460">
                  <c:v>7.8E-2</c:v>
                </c:pt>
                <c:pt idx="42461">
                  <c:v>7.6999999999999999E-2</c:v>
                </c:pt>
                <c:pt idx="42462">
                  <c:v>7.6999999999999999E-2</c:v>
                </c:pt>
                <c:pt idx="42463">
                  <c:v>7.8E-2</c:v>
                </c:pt>
                <c:pt idx="42464">
                  <c:v>7.6999999999999999E-2</c:v>
                </c:pt>
                <c:pt idx="42465">
                  <c:v>7.6999999999999999E-2</c:v>
                </c:pt>
                <c:pt idx="42466">
                  <c:v>7.5999999999999998E-2</c:v>
                </c:pt>
                <c:pt idx="42467">
                  <c:v>7.5999999999999998E-2</c:v>
                </c:pt>
                <c:pt idx="42468">
                  <c:v>7.5999999999999998E-2</c:v>
                </c:pt>
                <c:pt idx="42469">
                  <c:v>7.5999999999999998E-2</c:v>
                </c:pt>
                <c:pt idx="42470">
                  <c:v>7.5999999999999998E-2</c:v>
                </c:pt>
                <c:pt idx="42471">
                  <c:v>7.5999999999999998E-2</c:v>
                </c:pt>
                <c:pt idx="42472">
                  <c:v>7.5999999999999998E-2</c:v>
                </c:pt>
                <c:pt idx="42473">
                  <c:v>7.5999999999999998E-2</c:v>
                </c:pt>
                <c:pt idx="42474">
                  <c:v>7.5999999999999998E-2</c:v>
                </c:pt>
                <c:pt idx="42475">
                  <c:v>7.5999999999999998E-2</c:v>
                </c:pt>
                <c:pt idx="42476">
                  <c:v>7.5999999999999998E-2</c:v>
                </c:pt>
                <c:pt idx="42477">
                  <c:v>7.6999999999999999E-2</c:v>
                </c:pt>
                <c:pt idx="42478">
                  <c:v>7.5999999999999998E-2</c:v>
                </c:pt>
                <c:pt idx="42479">
                  <c:v>7.4999999999999997E-2</c:v>
                </c:pt>
                <c:pt idx="42480">
                  <c:v>7.5999999999999998E-2</c:v>
                </c:pt>
                <c:pt idx="42481">
                  <c:v>7.4999999999999997E-2</c:v>
                </c:pt>
                <c:pt idx="42482">
                  <c:v>7.4999999999999997E-2</c:v>
                </c:pt>
                <c:pt idx="42483">
                  <c:v>7.4999999999999997E-2</c:v>
                </c:pt>
                <c:pt idx="42484">
                  <c:v>7.5999999999999998E-2</c:v>
                </c:pt>
                <c:pt idx="42485">
                  <c:v>7.4999999999999997E-2</c:v>
                </c:pt>
                <c:pt idx="42486">
                  <c:v>7.5999999999999998E-2</c:v>
                </c:pt>
                <c:pt idx="42487">
                  <c:v>7.4999999999999997E-2</c:v>
                </c:pt>
                <c:pt idx="42488">
                  <c:v>7.5999999999999998E-2</c:v>
                </c:pt>
                <c:pt idx="42489">
                  <c:v>7.4999999999999997E-2</c:v>
                </c:pt>
                <c:pt idx="42490">
                  <c:v>7.4999999999999997E-2</c:v>
                </c:pt>
                <c:pt idx="42491">
                  <c:v>7.4999999999999997E-2</c:v>
                </c:pt>
                <c:pt idx="42492">
                  <c:v>7.4999999999999997E-2</c:v>
                </c:pt>
                <c:pt idx="42493">
                  <c:v>7.4999999999999997E-2</c:v>
                </c:pt>
                <c:pt idx="42494">
                  <c:v>7.4999999999999997E-2</c:v>
                </c:pt>
                <c:pt idx="42495">
                  <c:v>7.4999999999999997E-2</c:v>
                </c:pt>
                <c:pt idx="42496">
                  <c:v>7.4999999999999997E-2</c:v>
                </c:pt>
                <c:pt idx="42497">
                  <c:v>7.5999999999999998E-2</c:v>
                </c:pt>
                <c:pt idx="42498">
                  <c:v>7.4999999999999997E-2</c:v>
                </c:pt>
                <c:pt idx="42499">
                  <c:v>7.5999999999999998E-2</c:v>
                </c:pt>
                <c:pt idx="42500">
                  <c:v>7.5999999999999998E-2</c:v>
                </c:pt>
                <c:pt idx="42501">
                  <c:v>7.5999999999999998E-2</c:v>
                </c:pt>
                <c:pt idx="42502">
                  <c:v>7.5999999999999998E-2</c:v>
                </c:pt>
                <c:pt idx="42503">
                  <c:v>7.4999999999999997E-2</c:v>
                </c:pt>
                <c:pt idx="42504">
                  <c:v>7.5999999999999998E-2</c:v>
                </c:pt>
                <c:pt idx="42505">
                  <c:v>7.4999999999999997E-2</c:v>
                </c:pt>
                <c:pt idx="42506">
                  <c:v>7.5999999999999998E-2</c:v>
                </c:pt>
                <c:pt idx="42507">
                  <c:v>7.4999999999999997E-2</c:v>
                </c:pt>
                <c:pt idx="42508">
                  <c:v>7.4999999999999997E-2</c:v>
                </c:pt>
                <c:pt idx="42509">
                  <c:v>7.4999999999999997E-2</c:v>
                </c:pt>
                <c:pt idx="42510">
                  <c:v>7.4999999999999997E-2</c:v>
                </c:pt>
                <c:pt idx="42511">
                  <c:v>7.4999999999999997E-2</c:v>
                </c:pt>
                <c:pt idx="42512">
                  <c:v>7.5999999999999998E-2</c:v>
                </c:pt>
                <c:pt idx="42513">
                  <c:v>7.4999999999999997E-2</c:v>
                </c:pt>
                <c:pt idx="42514">
                  <c:v>7.3999999999999996E-2</c:v>
                </c:pt>
                <c:pt idx="42515">
                  <c:v>7.4999999999999997E-2</c:v>
                </c:pt>
                <c:pt idx="42516">
                  <c:v>7.4999999999999997E-2</c:v>
                </c:pt>
                <c:pt idx="42517">
                  <c:v>7.4999999999999997E-2</c:v>
                </c:pt>
                <c:pt idx="42518">
                  <c:v>7.4999999999999997E-2</c:v>
                </c:pt>
                <c:pt idx="42519">
                  <c:v>7.4999999999999997E-2</c:v>
                </c:pt>
                <c:pt idx="42520">
                  <c:v>7.5999999999999998E-2</c:v>
                </c:pt>
                <c:pt idx="42521">
                  <c:v>7.4999999999999997E-2</c:v>
                </c:pt>
                <c:pt idx="42522">
                  <c:v>7.4999999999999997E-2</c:v>
                </c:pt>
                <c:pt idx="42523">
                  <c:v>7.5999999999999998E-2</c:v>
                </c:pt>
                <c:pt idx="42524">
                  <c:v>7.4999999999999997E-2</c:v>
                </c:pt>
                <c:pt idx="42525">
                  <c:v>7.4999999999999997E-2</c:v>
                </c:pt>
                <c:pt idx="42526">
                  <c:v>7.4999999999999997E-2</c:v>
                </c:pt>
                <c:pt idx="42527">
                  <c:v>7.5999999999999998E-2</c:v>
                </c:pt>
                <c:pt idx="42528">
                  <c:v>7.4999999999999997E-2</c:v>
                </c:pt>
                <c:pt idx="42529">
                  <c:v>7.5999999999999998E-2</c:v>
                </c:pt>
                <c:pt idx="42530">
                  <c:v>7.5999999999999998E-2</c:v>
                </c:pt>
                <c:pt idx="42531">
                  <c:v>7.5999999999999998E-2</c:v>
                </c:pt>
                <c:pt idx="42532">
                  <c:v>7.6999999999999999E-2</c:v>
                </c:pt>
                <c:pt idx="42533">
                  <c:v>7.6999999999999999E-2</c:v>
                </c:pt>
                <c:pt idx="42534">
                  <c:v>7.5999999999999998E-2</c:v>
                </c:pt>
                <c:pt idx="42535">
                  <c:v>7.5999999999999998E-2</c:v>
                </c:pt>
                <c:pt idx="42536">
                  <c:v>7.5999999999999998E-2</c:v>
                </c:pt>
                <c:pt idx="42537">
                  <c:v>7.6999999999999999E-2</c:v>
                </c:pt>
                <c:pt idx="42538">
                  <c:v>7.5999999999999998E-2</c:v>
                </c:pt>
                <c:pt idx="42539">
                  <c:v>7.6999999999999999E-2</c:v>
                </c:pt>
                <c:pt idx="42540">
                  <c:v>7.6999999999999999E-2</c:v>
                </c:pt>
                <c:pt idx="42541">
                  <c:v>7.8E-2</c:v>
                </c:pt>
                <c:pt idx="42542">
                  <c:v>7.6999999999999999E-2</c:v>
                </c:pt>
                <c:pt idx="42543">
                  <c:v>7.8E-2</c:v>
                </c:pt>
                <c:pt idx="42544">
                  <c:v>7.8E-2</c:v>
                </c:pt>
                <c:pt idx="42545">
                  <c:v>7.8E-2</c:v>
                </c:pt>
                <c:pt idx="42546">
                  <c:v>7.8E-2</c:v>
                </c:pt>
                <c:pt idx="42547">
                  <c:v>7.8E-2</c:v>
                </c:pt>
                <c:pt idx="42548">
                  <c:v>7.8E-2</c:v>
                </c:pt>
                <c:pt idx="42549">
                  <c:v>7.8E-2</c:v>
                </c:pt>
                <c:pt idx="42550">
                  <c:v>7.8E-2</c:v>
                </c:pt>
                <c:pt idx="42551">
                  <c:v>7.8E-2</c:v>
                </c:pt>
                <c:pt idx="42552">
                  <c:v>7.9000000000000001E-2</c:v>
                </c:pt>
                <c:pt idx="42553">
                  <c:v>7.8E-2</c:v>
                </c:pt>
                <c:pt idx="42554">
                  <c:v>7.8E-2</c:v>
                </c:pt>
                <c:pt idx="42555">
                  <c:v>7.8E-2</c:v>
                </c:pt>
                <c:pt idx="42556">
                  <c:v>7.9000000000000001E-2</c:v>
                </c:pt>
                <c:pt idx="42557">
                  <c:v>7.8E-2</c:v>
                </c:pt>
                <c:pt idx="42558">
                  <c:v>7.8E-2</c:v>
                </c:pt>
                <c:pt idx="42559">
                  <c:v>7.6999999999999999E-2</c:v>
                </c:pt>
                <c:pt idx="42560">
                  <c:v>7.9000000000000001E-2</c:v>
                </c:pt>
                <c:pt idx="42561">
                  <c:v>7.8E-2</c:v>
                </c:pt>
                <c:pt idx="42562">
                  <c:v>7.8E-2</c:v>
                </c:pt>
                <c:pt idx="42563">
                  <c:v>7.8E-2</c:v>
                </c:pt>
                <c:pt idx="42564">
                  <c:v>7.8E-2</c:v>
                </c:pt>
                <c:pt idx="42565">
                  <c:v>7.8E-2</c:v>
                </c:pt>
                <c:pt idx="42566">
                  <c:v>7.8E-2</c:v>
                </c:pt>
                <c:pt idx="42567">
                  <c:v>7.8E-2</c:v>
                </c:pt>
                <c:pt idx="42568">
                  <c:v>7.8E-2</c:v>
                </c:pt>
                <c:pt idx="42569">
                  <c:v>7.8E-2</c:v>
                </c:pt>
                <c:pt idx="42570">
                  <c:v>7.6999999999999999E-2</c:v>
                </c:pt>
                <c:pt idx="42571">
                  <c:v>7.6999999999999999E-2</c:v>
                </c:pt>
                <c:pt idx="42572">
                  <c:v>7.8E-2</c:v>
                </c:pt>
                <c:pt idx="42573">
                  <c:v>7.5999999999999998E-2</c:v>
                </c:pt>
                <c:pt idx="42574">
                  <c:v>7.6999999999999999E-2</c:v>
                </c:pt>
                <c:pt idx="42575">
                  <c:v>7.8E-2</c:v>
                </c:pt>
                <c:pt idx="42576">
                  <c:v>7.6999999999999999E-2</c:v>
                </c:pt>
                <c:pt idx="42577">
                  <c:v>7.5999999999999998E-2</c:v>
                </c:pt>
                <c:pt idx="42578">
                  <c:v>7.6999999999999999E-2</c:v>
                </c:pt>
                <c:pt idx="42579">
                  <c:v>7.6999999999999999E-2</c:v>
                </c:pt>
                <c:pt idx="42580">
                  <c:v>7.5999999999999998E-2</c:v>
                </c:pt>
                <c:pt idx="42581">
                  <c:v>7.5999999999999998E-2</c:v>
                </c:pt>
                <c:pt idx="42582">
                  <c:v>7.6999999999999999E-2</c:v>
                </c:pt>
                <c:pt idx="42583">
                  <c:v>7.5999999999999998E-2</c:v>
                </c:pt>
                <c:pt idx="42584">
                  <c:v>7.5999999999999998E-2</c:v>
                </c:pt>
                <c:pt idx="42585">
                  <c:v>7.5999999999999998E-2</c:v>
                </c:pt>
                <c:pt idx="42586">
                  <c:v>7.5999999999999998E-2</c:v>
                </c:pt>
                <c:pt idx="42587">
                  <c:v>7.5999999999999998E-2</c:v>
                </c:pt>
                <c:pt idx="42588">
                  <c:v>7.5999999999999998E-2</c:v>
                </c:pt>
                <c:pt idx="42589">
                  <c:v>7.5999999999999998E-2</c:v>
                </c:pt>
                <c:pt idx="42590">
                  <c:v>7.5999999999999998E-2</c:v>
                </c:pt>
                <c:pt idx="42591">
                  <c:v>7.5999999999999998E-2</c:v>
                </c:pt>
                <c:pt idx="42592">
                  <c:v>7.5999999999999998E-2</c:v>
                </c:pt>
                <c:pt idx="42593">
                  <c:v>7.5999999999999998E-2</c:v>
                </c:pt>
                <c:pt idx="42594">
                  <c:v>7.5999999999999998E-2</c:v>
                </c:pt>
                <c:pt idx="42595">
                  <c:v>7.5999999999999998E-2</c:v>
                </c:pt>
                <c:pt idx="42596">
                  <c:v>7.5999999999999998E-2</c:v>
                </c:pt>
                <c:pt idx="42597">
                  <c:v>7.5999999999999998E-2</c:v>
                </c:pt>
                <c:pt idx="42598">
                  <c:v>7.5999999999999998E-2</c:v>
                </c:pt>
                <c:pt idx="42599">
                  <c:v>7.5999999999999998E-2</c:v>
                </c:pt>
                <c:pt idx="42600">
                  <c:v>7.5999999999999998E-2</c:v>
                </c:pt>
                <c:pt idx="42601">
                  <c:v>7.5999999999999998E-2</c:v>
                </c:pt>
                <c:pt idx="42602">
                  <c:v>7.4999999999999997E-2</c:v>
                </c:pt>
                <c:pt idx="42603">
                  <c:v>7.4999999999999997E-2</c:v>
                </c:pt>
                <c:pt idx="42604">
                  <c:v>7.4999999999999997E-2</c:v>
                </c:pt>
                <c:pt idx="42605">
                  <c:v>7.5999999999999998E-2</c:v>
                </c:pt>
                <c:pt idx="42606">
                  <c:v>7.5999999999999998E-2</c:v>
                </c:pt>
                <c:pt idx="42607">
                  <c:v>7.6999999999999999E-2</c:v>
                </c:pt>
                <c:pt idx="42608">
                  <c:v>7.5999999999999998E-2</c:v>
                </c:pt>
                <c:pt idx="42609">
                  <c:v>7.5999999999999998E-2</c:v>
                </c:pt>
                <c:pt idx="42610">
                  <c:v>7.5999999999999998E-2</c:v>
                </c:pt>
                <c:pt idx="42611">
                  <c:v>7.5999999999999998E-2</c:v>
                </c:pt>
                <c:pt idx="42612">
                  <c:v>7.6999999999999999E-2</c:v>
                </c:pt>
                <c:pt idx="42613">
                  <c:v>7.5999999999999998E-2</c:v>
                </c:pt>
                <c:pt idx="42614">
                  <c:v>7.5999999999999998E-2</c:v>
                </c:pt>
                <c:pt idx="42615">
                  <c:v>7.8E-2</c:v>
                </c:pt>
                <c:pt idx="42616">
                  <c:v>7.6999999999999999E-2</c:v>
                </c:pt>
                <c:pt idx="42617">
                  <c:v>7.6999999999999999E-2</c:v>
                </c:pt>
                <c:pt idx="42618">
                  <c:v>7.8E-2</c:v>
                </c:pt>
                <c:pt idx="42619">
                  <c:v>7.8E-2</c:v>
                </c:pt>
                <c:pt idx="42620">
                  <c:v>7.8E-2</c:v>
                </c:pt>
                <c:pt idx="42621">
                  <c:v>7.8E-2</c:v>
                </c:pt>
                <c:pt idx="42622">
                  <c:v>7.8E-2</c:v>
                </c:pt>
                <c:pt idx="42623">
                  <c:v>7.8E-2</c:v>
                </c:pt>
                <c:pt idx="42624">
                  <c:v>7.8E-2</c:v>
                </c:pt>
                <c:pt idx="42625">
                  <c:v>7.8E-2</c:v>
                </c:pt>
                <c:pt idx="42626">
                  <c:v>7.6999999999999999E-2</c:v>
                </c:pt>
                <c:pt idx="42627">
                  <c:v>7.8E-2</c:v>
                </c:pt>
                <c:pt idx="42628">
                  <c:v>7.8E-2</c:v>
                </c:pt>
                <c:pt idx="42629">
                  <c:v>7.8E-2</c:v>
                </c:pt>
                <c:pt idx="42630">
                  <c:v>7.6999999999999999E-2</c:v>
                </c:pt>
                <c:pt idx="42631">
                  <c:v>7.8E-2</c:v>
                </c:pt>
                <c:pt idx="42632">
                  <c:v>7.8E-2</c:v>
                </c:pt>
                <c:pt idx="42633">
                  <c:v>7.8E-2</c:v>
                </c:pt>
                <c:pt idx="42634">
                  <c:v>7.6999999999999999E-2</c:v>
                </c:pt>
                <c:pt idx="42635">
                  <c:v>7.6999999999999999E-2</c:v>
                </c:pt>
                <c:pt idx="42636">
                  <c:v>7.6999999999999999E-2</c:v>
                </c:pt>
                <c:pt idx="42637">
                  <c:v>7.6999999999999999E-2</c:v>
                </c:pt>
                <c:pt idx="42638">
                  <c:v>7.8E-2</c:v>
                </c:pt>
                <c:pt idx="42639">
                  <c:v>7.6999999999999999E-2</c:v>
                </c:pt>
                <c:pt idx="42640">
                  <c:v>7.6999999999999999E-2</c:v>
                </c:pt>
                <c:pt idx="42641">
                  <c:v>7.5999999999999998E-2</c:v>
                </c:pt>
                <c:pt idx="42642">
                  <c:v>7.5999999999999998E-2</c:v>
                </c:pt>
                <c:pt idx="42643">
                  <c:v>7.6999999999999999E-2</c:v>
                </c:pt>
                <c:pt idx="42644">
                  <c:v>7.4999999999999997E-2</c:v>
                </c:pt>
                <c:pt idx="42645">
                  <c:v>7.4999999999999997E-2</c:v>
                </c:pt>
                <c:pt idx="42646">
                  <c:v>7.5999999999999998E-2</c:v>
                </c:pt>
                <c:pt idx="42647">
                  <c:v>7.5999999999999998E-2</c:v>
                </c:pt>
                <c:pt idx="42648">
                  <c:v>7.4999999999999997E-2</c:v>
                </c:pt>
                <c:pt idx="42649">
                  <c:v>7.4999999999999997E-2</c:v>
                </c:pt>
                <c:pt idx="42650">
                  <c:v>7.5999999999999998E-2</c:v>
                </c:pt>
                <c:pt idx="42651">
                  <c:v>7.5999999999999998E-2</c:v>
                </c:pt>
                <c:pt idx="42652">
                  <c:v>7.4999999999999997E-2</c:v>
                </c:pt>
                <c:pt idx="42653">
                  <c:v>7.5999999999999998E-2</c:v>
                </c:pt>
                <c:pt idx="42654">
                  <c:v>7.5999999999999998E-2</c:v>
                </c:pt>
                <c:pt idx="42655">
                  <c:v>7.5999999999999998E-2</c:v>
                </c:pt>
                <c:pt idx="42656">
                  <c:v>7.4999999999999997E-2</c:v>
                </c:pt>
                <c:pt idx="42657">
                  <c:v>7.5999999999999998E-2</c:v>
                </c:pt>
                <c:pt idx="42658">
                  <c:v>7.5999999999999998E-2</c:v>
                </c:pt>
                <c:pt idx="42659">
                  <c:v>7.5999999999999998E-2</c:v>
                </c:pt>
                <c:pt idx="42660">
                  <c:v>7.5999999999999998E-2</c:v>
                </c:pt>
                <c:pt idx="42661">
                  <c:v>7.4999999999999997E-2</c:v>
                </c:pt>
                <c:pt idx="42662">
                  <c:v>7.4999999999999997E-2</c:v>
                </c:pt>
                <c:pt idx="42663">
                  <c:v>7.5999999999999998E-2</c:v>
                </c:pt>
                <c:pt idx="42664">
                  <c:v>7.4999999999999997E-2</c:v>
                </c:pt>
                <c:pt idx="42665">
                  <c:v>7.5999999999999998E-2</c:v>
                </c:pt>
                <c:pt idx="42666">
                  <c:v>7.4999999999999997E-2</c:v>
                </c:pt>
                <c:pt idx="42667">
                  <c:v>7.4999999999999997E-2</c:v>
                </c:pt>
                <c:pt idx="42668">
                  <c:v>7.4999999999999997E-2</c:v>
                </c:pt>
                <c:pt idx="42669">
                  <c:v>7.4999999999999997E-2</c:v>
                </c:pt>
                <c:pt idx="42670">
                  <c:v>7.4999999999999997E-2</c:v>
                </c:pt>
                <c:pt idx="42671">
                  <c:v>7.5999999999999998E-2</c:v>
                </c:pt>
                <c:pt idx="42672">
                  <c:v>7.3999999999999996E-2</c:v>
                </c:pt>
                <c:pt idx="42673">
                  <c:v>7.4999999999999997E-2</c:v>
                </c:pt>
                <c:pt idx="42674">
                  <c:v>7.5999999999999998E-2</c:v>
                </c:pt>
                <c:pt idx="42675">
                  <c:v>7.4999999999999997E-2</c:v>
                </c:pt>
                <c:pt idx="42676">
                  <c:v>7.5999999999999998E-2</c:v>
                </c:pt>
                <c:pt idx="42677">
                  <c:v>7.4999999999999997E-2</c:v>
                </c:pt>
                <c:pt idx="42678">
                  <c:v>7.4999999999999997E-2</c:v>
                </c:pt>
                <c:pt idx="42679">
                  <c:v>7.3999999999999996E-2</c:v>
                </c:pt>
                <c:pt idx="42680">
                  <c:v>7.3999999999999996E-2</c:v>
                </c:pt>
                <c:pt idx="42681">
                  <c:v>7.3999999999999996E-2</c:v>
                </c:pt>
                <c:pt idx="42682">
                  <c:v>7.4999999999999997E-2</c:v>
                </c:pt>
                <c:pt idx="42683">
                  <c:v>7.3999999999999996E-2</c:v>
                </c:pt>
                <c:pt idx="42684">
                  <c:v>7.4999999999999997E-2</c:v>
                </c:pt>
                <c:pt idx="42685">
                  <c:v>7.3999999999999996E-2</c:v>
                </c:pt>
                <c:pt idx="42686">
                  <c:v>7.3999999999999996E-2</c:v>
                </c:pt>
                <c:pt idx="42687">
                  <c:v>7.3999999999999996E-2</c:v>
                </c:pt>
                <c:pt idx="42688">
                  <c:v>7.3999999999999996E-2</c:v>
                </c:pt>
                <c:pt idx="42689">
                  <c:v>7.3999999999999996E-2</c:v>
                </c:pt>
                <c:pt idx="42690">
                  <c:v>7.2999999999999995E-2</c:v>
                </c:pt>
                <c:pt idx="42691">
                  <c:v>7.3999999999999996E-2</c:v>
                </c:pt>
                <c:pt idx="42692">
                  <c:v>7.5999999999999998E-2</c:v>
                </c:pt>
                <c:pt idx="42693">
                  <c:v>7.5999999999999998E-2</c:v>
                </c:pt>
                <c:pt idx="42694">
                  <c:v>7.6999999999999999E-2</c:v>
                </c:pt>
                <c:pt idx="42695">
                  <c:v>7.5999999999999998E-2</c:v>
                </c:pt>
                <c:pt idx="42696">
                  <c:v>7.5999999999999998E-2</c:v>
                </c:pt>
                <c:pt idx="42697">
                  <c:v>7.6999999999999999E-2</c:v>
                </c:pt>
                <c:pt idx="42698">
                  <c:v>7.6999999999999999E-2</c:v>
                </c:pt>
                <c:pt idx="42699">
                  <c:v>7.6999999999999999E-2</c:v>
                </c:pt>
                <c:pt idx="42700">
                  <c:v>7.5999999999999998E-2</c:v>
                </c:pt>
                <c:pt idx="42701">
                  <c:v>7.6999999999999999E-2</c:v>
                </c:pt>
                <c:pt idx="42702">
                  <c:v>7.6999999999999999E-2</c:v>
                </c:pt>
                <c:pt idx="42703">
                  <c:v>7.6999999999999999E-2</c:v>
                </c:pt>
                <c:pt idx="42704">
                  <c:v>7.6999999999999999E-2</c:v>
                </c:pt>
                <c:pt idx="42705">
                  <c:v>7.6999999999999999E-2</c:v>
                </c:pt>
                <c:pt idx="42706">
                  <c:v>7.6999999999999999E-2</c:v>
                </c:pt>
                <c:pt idx="42707">
                  <c:v>7.6999999999999999E-2</c:v>
                </c:pt>
                <c:pt idx="42708">
                  <c:v>7.8E-2</c:v>
                </c:pt>
                <c:pt idx="42709">
                  <c:v>7.8E-2</c:v>
                </c:pt>
                <c:pt idx="42710">
                  <c:v>7.6999999999999999E-2</c:v>
                </c:pt>
                <c:pt idx="42711">
                  <c:v>7.6999999999999999E-2</c:v>
                </c:pt>
                <c:pt idx="42712">
                  <c:v>7.8E-2</c:v>
                </c:pt>
                <c:pt idx="42713">
                  <c:v>7.5999999999999998E-2</c:v>
                </c:pt>
                <c:pt idx="42714">
                  <c:v>7.6999999999999999E-2</c:v>
                </c:pt>
                <c:pt idx="42715">
                  <c:v>7.8E-2</c:v>
                </c:pt>
                <c:pt idx="42716">
                  <c:v>7.6999999999999999E-2</c:v>
                </c:pt>
                <c:pt idx="42717">
                  <c:v>7.8E-2</c:v>
                </c:pt>
                <c:pt idx="42718">
                  <c:v>7.8E-2</c:v>
                </c:pt>
                <c:pt idx="42719">
                  <c:v>7.6999999999999999E-2</c:v>
                </c:pt>
                <c:pt idx="42720">
                  <c:v>7.8E-2</c:v>
                </c:pt>
                <c:pt idx="42721">
                  <c:v>7.6999999999999999E-2</c:v>
                </c:pt>
                <c:pt idx="42722">
                  <c:v>7.6999999999999999E-2</c:v>
                </c:pt>
                <c:pt idx="42723">
                  <c:v>7.8E-2</c:v>
                </c:pt>
                <c:pt idx="42724">
                  <c:v>7.6999999999999999E-2</c:v>
                </c:pt>
                <c:pt idx="42725">
                  <c:v>7.6999999999999999E-2</c:v>
                </c:pt>
                <c:pt idx="42726">
                  <c:v>7.8E-2</c:v>
                </c:pt>
                <c:pt idx="42727">
                  <c:v>7.6999999999999999E-2</c:v>
                </c:pt>
                <c:pt idx="42728">
                  <c:v>7.6999999999999999E-2</c:v>
                </c:pt>
                <c:pt idx="42729">
                  <c:v>7.6999999999999999E-2</c:v>
                </c:pt>
                <c:pt idx="42730">
                  <c:v>7.8E-2</c:v>
                </c:pt>
                <c:pt idx="42731">
                  <c:v>7.8E-2</c:v>
                </c:pt>
                <c:pt idx="42732">
                  <c:v>7.8E-2</c:v>
                </c:pt>
                <c:pt idx="42733">
                  <c:v>7.6999999999999999E-2</c:v>
                </c:pt>
                <c:pt idx="42734">
                  <c:v>7.8E-2</c:v>
                </c:pt>
                <c:pt idx="42735">
                  <c:v>7.6999999999999999E-2</c:v>
                </c:pt>
                <c:pt idx="42736">
                  <c:v>7.6999999999999999E-2</c:v>
                </c:pt>
                <c:pt idx="42737">
                  <c:v>7.6999999999999999E-2</c:v>
                </c:pt>
                <c:pt idx="42738">
                  <c:v>7.6999999999999999E-2</c:v>
                </c:pt>
                <c:pt idx="42739">
                  <c:v>7.6999999999999999E-2</c:v>
                </c:pt>
                <c:pt idx="42740">
                  <c:v>7.8E-2</c:v>
                </c:pt>
                <c:pt idx="42741">
                  <c:v>7.8E-2</c:v>
                </c:pt>
                <c:pt idx="42742">
                  <c:v>7.6999999999999999E-2</c:v>
                </c:pt>
                <c:pt idx="42743">
                  <c:v>7.8E-2</c:v>
                </c:pt>
                <c:pt idx="42744">
                  <c:v>7.6999999999999999E-2</c:v>
                </c:pt>
                <c:pt idx="42745">
                  <c:v>7.6999999999999999E-2</c:v>
                </c:pt>
                <c:pt idx="42746">
                  <c:v>7.6999999999999999E-2</c:v>
                </c:pt>
                <c:pt idx="42747">
                  <c:v>7.6999999999999999E-2</c:v>
                </c:pt>
                <c:pt idx="42748">
                  <c:v>7.5999999999999998E-2</c:v>
                </c:pt>
                <c:pt idx="42749">
                  <c:v>7.5999999999999998E-2</c:v>
                </c:pt>
                <c:pt idx="42750">
                  <c:v>7.6999999999999999E-2</c:v>
                </c:pt>
                <c:pt idx="42751">
                  <c:v>7.5999999999999998E-2</c:v>
                </c:pt>
                <c:pt idx="42752">
                  <c:v>7.6999999999999999E-2</c:v>
                </c:pt>
                <c:pt idx="42753">
                  <c:v>7.5999999999999998E-2</c:v>
                </c:pt>
                <c:pt idx="42754">
                  <c:v>7.6999999999999999E-2</c:v>
                </c:pt>
                <c:pt idx="42755">
                  <c:v>7.6999999999999999E-2</c:v>
                </c:pt>
                <c:pt idx="42756">
                  <c:v>7.6999999999999999E-2</c:v>
                </c:pt>
                <c:pt idx="42757">
                  <c:v>7.5999999999999998E-2</c:v>
                </c:pt>
                <c:pt idx="42758">
                  <c:v>7.5999999999999998E-2</c:v>
                </c:pt>
                <c:pt idx="42759">
                  <c:v>7.6999999999999999E-2</c:v>
                </c:pt>
                <c:pt idx="42760">
                  <c:v>7.5999999999999998E-2</c:v>
                </c:pt>
                <c:pt idx="42761">
                  <c:v>7.5999999999999998E-2</c:v>
                </c:pt>
                <c:pt idx="42762">
                  <c:v>7.5999999999999998E-2</c:v>
                </c:pt>
                <c:pt idx="42763">
                  <c:v>7.6999999999999999E-2</c:v>
                </c:pt>
                <c:pt idx="42764">
                  <c:v>7.6999999999999999E-2</c:v>
                </c:pt>
                <c:pt idx="42765">
                  <c:v>7.5999999999999998E-2</c:v>
                </c:pt>
                <c:pt idx="42766">
                  <c:v>7.5999999999999998E-2</c:v>
                </c:pt>
                <c:pt idx="42767">
                  <c:v>7.6999999999999999E-2</c:v>
                </c:pt>
                <c:pt idx="42768">
                  <c:v>7.5999999999999998E-2</c:v>
                </c:pt>
                <c:pt idx="42769">
                  <c:v>7.6999999999999999E-2</c:v>
                </c:pt>
                <c:pt idx="42770">
                  <c:v>7.6999999999999999E-2</c:v>
                </c:pt>
                <c:pt idx="42771">
                  <c:v>7.5999999999999998E-2</c:v>
                </c:pt>
                <c:pt idx="42772">
                  <c:v>7.5999999999999998E-2</c:v>
                </c:pt>
                <c:pt idx="42773">
                  <c:v>7.5999999999999998E-2</c:v>
                </c:pt>
                <c:pt idx="42774">
                  <c:v>7.5999999999999998E-2</c:v>
                </c:pt>
                <c:pt idx="42775">
                  <c:v>7.5999999999999998E-2</c:v>
                </c:pt>
                <c:pt idx="42776">
                  <c:v>7.4999999999999997E-2</c:v>
                </c:pt>
                <c:pt idx="42777">
                  <c:v>7.4999999999999997E-2</c:v>
                </c:pt>
                <c:pt idx="42778">
                  <c:v>7.3999999999999996E-2</c:v>
                </c:pt>
                <c:pt idx="42779">
                  <c:v>7.4999999999999997E-2</c:v>
                </c:pt>
                <c:pt idx="42780">
                  <c:v>7.4999999999999997E-2</c:v>
                </c:pt>
                <c:pt idx="42781">
                  <c:v>7.4999999999999997E-2</c:v>
                </c:pt>
                <c:pt idx="42782">
                  <c:v>7.4999999999999997E-2</c:v>
                </c:pt>
                <c:pt idx="42783">
                  <c:v>7.4999999999999997E-2</c:v>
                </c:pt>
                <c:pt idx="42784">
                  <c:v>7.4999999999999997E-2</c:v>
                </c:pt>
                <c:pt idx="42785">
                  <c:v>7.4999999999999997E-2</c:v>
                </c:pt>
                <c:pt idx="42786">
                  <c:v>7.4999999999999997E-2</c:v>
                </c:pt>
                <c:pt idx="42787">
                  <c:v>7.3999999999999996E-2</c:v>
                </c:pt>
                <c:pt idx="42788">
                  <c:v>7.3999999999999996E-2</c:v>
                </c:pt>
                <c:pt idx="42789">
                  <c:v>7.5999999999999998E-2</c:v>
                </c:pt>
                <c:pt idx="42790">
                  <c:v>7.4999999999999997E-2</c:v>
                </c:pt>
                <c:pt idx="42791">
                  <c:v>7.3999999999999996E-2</c:v>
                </c:pt>
                <c:pt idx="42792">
                  <c:v>7.3999999999999996E-2</c:v>
                </c:pt>
                <c:pt idx="42793">
                  <c:v>7.3999999999999996E-2</c:v>
                </c:pt>
                <c:pt idx="42794">
                  <c:v>7.2999999999999995E-2</c:v>
                </c:pt>
                <c:pt idx="42795">
                  <c:v>7.3999999999999996E-2</c:v>
                </c:pt>
                <c:pt idx="42796">
                  <c:v>7.3999999999999996E-2</c:v>
                </c:pt>
                <c:pt idx="42797">
                  <c:v>7.3999999999999996E-2</c:v>
                </c:pt>
                <c:pt idx="42798">
                  <c:v>7.3999999999999996E-2</c:v>
                </c:pt>
                <c:pt idx="42799">
                  <c:v>7.3999999999999996E-2</c:v>
                </c:pt>
                <c:pt idx="42800">
                  <c:v>7.3999999999999996E-2</c:v>
                </c:pt>
                <c:pt idx="42801">
                  <c:v>7.3999999999999996E-2</c:v>
                </c:pt>
                <c:pt idx="42802">
                  <c:v>7.3999999999999996E-2</c:v>
                </c:pt>
                <c:pt idx="42803">
                  <c:v>7.4999999999999997E-2</c:v>
                </c:pt>
                <c:pt idx="42804">
                  <c:v>7.4999999999999997E-2</c:v>
                </c:pt>
                <c:pt idx="42805">
                  <c:v>7.4999999999999997E-2</c:v>
                </c:pt>
                <c:pt idx="42806">
                  <c:v>7.5999999999999998E-2</c:v>
                </c:pt>
                <c:pt idx="42807">
                  <c:v>7.5999999999999998E-2</c:v>
                </c:pt>
                <c:pt idx="42808">
                  <c:v>7.6999999999999999E-2</c:v>
                </c:pt>
                <c:pt idx="42809">
                  <c:v>7.6999999999999999E-2</c:v>
                </c:pt>
                <c:pt idx="42810">
                  <c:v>7.6999999999999999E-2</c:v>
                </c:pt>
                <c:pt idx="42811">
                  <c:v>7.5999999999999998E-2</c:v>
                </c:pt>
                <c:pt idx="42812">
                  <c:v>7.6999999999999999E-2</c:v>
                </c:pt>
                <c:pt idx="42813">
                  <c:v>7.6999999999999999E-2</c:v>
                </c:pt>
                <c:pt idx="42814">
                  <c:v>7.6999999999999999E-2</c:v>
                </c:pt>
                <c:pt idx="42815">
                  <c:v>7.8E-2</c:v>
                </c:pt>
                <c:pt idx="42816">
                  <c:v>7.6999999999999999E-2</c:v>
                </c:pt>
                <c:pt idx="42817">
                  <c:v>7.5999999999999998E-2</c:v>
                </c:pt>
                <c:pt idx="42818">
                  <c:v>7.5999999999999998E-2</c:v>
                </c:pt>
                <c:pt idx="42819">
                  <c:v>7.6999999999999999E-2</c:v>
                </c:pt>
                <c:pt idx="42820">
                  <c:v>7.6999999999999999E-2</c:v>
                </c:pt>
                <c:pt idx="42821">
                  <c:v>7.6999999999999999E-2</c:v>
                </c:pt>
                <c:pt idx="42822">
                  <c:v>7.6999999999999999E-2</c:v>
                </c:pt>
                <c:pt idx="42823">
                  <c:v>7.6999999999999999E-2</c:v>
                </c:pt>
                <c:pt idx="42824">
                  <c:v>7.6999999999999999E-2</c:v>
                </c:pt>
                <c:pt idx="42825">
                  <c:v>7.6999999999999999E-2</c:v>
                </c:pt>
                <c:pt idx="42826">
                  <c:v>7.8E-2</c:v>
                </c:pt>
                <c:pt idx="42827">
                  <c:v>7.6999999999999999E-2</c:v>
                </c:pt>
                <c:pt idx="42828">
                  <c:v>7.6999999999999999E-2</c:v>
                </c:pt>
                <c:pt idx="42829">
                  <c:v>7.6999999999999999E-2</c:v>
                </c:pt>
                <c:pt idx="42830">
                  <c:v>7.6999999999999999E-2</c:v>
                </c:pt>
                <c:pt idx="42831">
                  <c:v>7.8E-2</c:v>
                </c:pt>
                <c:pt idx="42832">
                  <c:v>7.6999999999999999E-2</c:v>
                </c:pt>
                <c:pt idx="42833">
                  <c:v>7.6999999999999999E-2</c:v>
                </c:pt>
                <c:pt idx="42834">
                  <c:v>7.6999999999999999E-2</c:v>
                </c:pt>
                <c:pt idx="42835">
                  <c:v>7.6999999999999999E-2</c:v>
                </c:pt>
                <c:pt idx="42836">
                  <c:v>7.6999999999999999E-2</c:v>
                </c:pt>
                <c:pt idx="42837">
                  <c:v>7.6999999999999999E-2</c:v>
                </c:pt>
                <c:pt idx="42838">
                  <c:v>7.6999999999999999E-2</c:v>
                </c:pt>
                <c:pt idx="42839">
                  <c:v>7.6999999999999999E-2</c:v>
                </c:pt>
                <c:pt idx="42840">
                  <c:v>7.6999999999999999E-2</c:v>
                </c:pt>
                <c:pt idx="42841">
                  <c:v>7.6999999999999999E-2</c:v>
                </c:pt>
                <c:pt idx="42842">
                  <c:v>7.6999999999999999E-2</c:v>
                </c:pt>
                <c:pt idx="42843">
                  <c:v>7.6999999999999999E-2</c:v>
                </c:pt>
                <c:pt idx="42844">
                  <c:v>7.6999999999999999E-2</c:v>
                </c:pt>
                <c:pt idx="42845">
                  <c:v>7.6999999999999999E-2</c:v>
                </c:pt>
                <c:pt idx="42846">
                  <c:v>7.6999999999999999E-2</c:v>
                </c:pt>
                <c:pt idx="42847">
                  <c:v>7.5999999999999998E-2</c:v>
                </c:pt>
                <c:pt idx="42848">
                  <c:v>7.5999999999999998E-2</c:v>
                </c:pt>
                <c:pt idx="42849">
                  <c:v>7.6999999999999999E-2</c:v>
                </c:pt>
                <c:pt idx="42850">
                  <c:v>7.6999999999999999E-2</c:v>
                </c:pt>
                <c:pt idx="42851">
                  <c:v>7.5999999999999998E-2</c:v>
                </c:pt>
                <c:pt idx="42852">
                  <c:v>7.5999999999999998E-2</c:v>
                </c:pt>
                <c:pt idx="42853">
                  <c:v>7.5999999999999998E-2</c:v>
                </c:pt>
                <c:pt idx="42854">
                  <c:v>7.5999999999999998E-2</c:v>
                </c:pt>
                <c:pt idx="42855">
                  <c:v>7.5999999999999998E-2</c:v>
                </c:pt>
                <c:pt idx="42856">
                  <c:v>7.5999999999999998E-2</c:v>
                </c:pt>
                <c:pt idx="42857">
                  <c:v>7.5999999999999998E-2</c:v>
                </c:pt>
                <c:pt idx="42858">
                  <c:v>7.5999999999999998E-2</c:v>
                </c:pt>
                <c:pt idx="42859">
                  <c:v>7.5999999999999998E-2</c:v>
                </c:pt>
                <c:pt idx="42860">
                  <c:v>7.5999999999999998E-2</c:v>
                </c:pt>
                <c:pt idx="42861">
                  <c:v>7.4999999999999997E-2</c:v>
                </c:pt>
                <c:pt idx="42862">
                  <c:v>7.4999999999999997E-2</c:v>
                </c:pt>
                <c:pt idx="42863">
                  <c:v>7.4999999999999997E-2</c:v>
                </c:pt>
                <c:pt idx="42864">
                  <c:v>7.4999999999999997E-2</c:v>
                </c:pt>
                <c:pt idx="42865">
                  <c:v>7.5999999999999998E-2</c:v>
                </c:pt>
                <c:pt idx="42866">
                  <c:v>7.5999999999999998E-2</c:v>
                </c:pt>
                <c:pt idx="42867">
                  <c:v>7.4999999999999997E-2</c:v>
                </c:pt>
                <c:pt idx="42868">
                  <c:v>7.4999999999999997E-2</c:v>
                </c:pt>
                <c:pt idx="42869">
                  <c:v>7.4999999999999997E-2</c:v>
                </c:pt>
                <c:pt idx="42870">
                  <c:v>7.4999999999999997E-2</c:v>
                </c:pt>
                <c:pt idx="42871">
                  <c:v>7.4999999999999997E-2</c:v>
                </c:pt>
                <c:pt idx="42872">
                  <c:v>7.3999999999999996E-2</c:v>
                </c:pt>
                <c:pt idx="42873">
                  <c:v>7.4999999999999997E-2</c:v>
                </c:pt>
                <c:pt idx="42874">
                  <c:v>7.4999999999999997E-2</c:v>
                </c:pt>
                <c:pt idx="42875">
                  <c:v>7.4999999999999997E-2</c:v>
                </c:pt>
                <c:pt idx="42876">
                  <c:v>7.4999999999999997E-2</c:v>
                </c:pt>
                <c:pt idx="42877">
                  <c:v>7.4999999999999997E-2</c:v>
                </c:pt>
                <c:pt idx="42878">
                  <c:v>7.4999999999999997E-2</c:v>
                </c:pt>
                <c:pt idx="42879">
                  <c:v>7.4999999999999997E-2</c:v>
                </c:pt>
                <c:pt idx="42880">
                  <c:v>7.4999999999999997E-2</c:v>
                </c:pt>
                <c:pt idx="42881">
                  <c:v>7.3999999999999996E-2</c:v>
                </c:pt>
                <c:pt idx="42882">
                  <c:v>7.4999999999999997E-2</c:v>
                </c:pt>
                <c:pt idx="42883">
                  <c:v>7.4999999999999997E-2</c:v>
                </c:pt>
                <c:pt idx="42884">
                  <c:v>7.4999999999999997E-2</c:v>
                </c:pt>
                <c:pt idx="42885">
                  <c:v>7.4999999999999997E-2</c:v>
                </c:pt>
                <c:pt idx="42886">
                  <c:v>7.4999999999999997E-2</c:v>
                </c:pt>
                <c:pt idx="42887">
                  <c:v>7.3999999999999996E-2</c:v>
                </c:pt>
                <c:pt idx="42888">
                  <c:v>7.3999999999999996E-2</c:v>
                </c:pt>
                <c:pt idx="42889">
                  <c:v>7.4999999999999997E-2</c:v>
                </c:pt>
                <c:pt idx="42890">
                  <c:v>7.4999999999999997E-2</c:v>
                </c:pt>
                <c:pt idx="42891">
                  <c:v>7.3999999999999996E-2</c:v>
                </c:pt>
                <c:pt idx="42892">
                  <c:v>7.3999999999999996E-2</c:v>
                </c:pt>
                <c:pt idx="42893">
                  <c:v>7.3999999999999996E-2</c:v>
                </c:pt>
                <c:pt idx="42894">
                  <c:v>7.2999999999999995E-2</c:v>
                </c:pt>
                <c:pt idx="42895">
                  <c:v>7.4999999999999997E-2</c:v>
                </c:pt>
                <c:pt idx="42896">
                  <c:v>7.4999999999999997E-2</c:v>
                </c:pt>
                <c:pt idx="42897">
                  <c:v>7.4999999999999997E-2</c:v>
                </c:pt>
                <c:pt idx="42898">
                  <c:v>7.5999999999999998E-2</c:v>
                </c:pt>
                <c:pt idx="42899">
                  <c:v>7.5999999999999998E-2</c:v>
                </c:pt>
                <c:pt idx="42900">
                  <c:v>7.5999999999999998E-2</c:v>
                </c:pt>
                <c:pt idx="42901">
                  <c:v>7.6999999999999999E-2</c:v>
                </c:pt>
                <c:pt idx="42902">
                  <c:v>7.6999999999999999E-2</c:v>
                </c:pt>
                <c:pt idx="42903">
                  <c:v>7.5999999999999998E-2</c:v>
                </c:pt>
                <c:pt idx="42904">
                  <c:v>7.6999999999999999E-2</c:v>
                </c:pt>
                <c:pt idx="42905">
                  <c:v>7.6999999999999999E-2</c:v>
                </c:pt>
                <c:pt idx="42906">
                  <c:v>7.6999999999999999E-2</c:v>
                </c:pt>
                <c:pt idx="42907">
                  <c:v>7.8E-2</c:v>
                </c:pt>
                <c:pt idx="42908">
                  <c:v>7.8E-2</c:v>
                </c:pt>
                <c:pt idx="42909">
                  <c:v>7.8E-2</c:v>
                </c:pt>
                <c:pt idx="42910">
                  <c:v>7.8E-2</c:v>
                </c:pt>
                <c:pt idx="42911">
                  <c:v>7.6999999999999999E-2</c:v>
                </c:pt>
                <c:pt idx="42912">
                  <c:v>7.8E-2</c:v>
                </c:pt>
                <c:pt idx="42913">
                  <c:v>7.6999999999999999E-2</c:v>
                </c:pt>
                <c:pt idx="42914">
                  <c:v>7.6999999999999999E-2</c:v>
                </c:pt>
                <c:pt idx="42915">
                  <c:v>7.6999999999999999E-2</c:v>
                </c:pt>
                <c:pt idx="42916">
                  <c:v>7.6999999999999999E-2</c:v>
                </c:pt>
                <c:pt idx="42917">
                  <c:v>7.8E-2</c:v>
                </c:pt>
                <c:pt idx="42918">
                  <c:v>7.6999999999999999E-2</c:v>
                </c:pt>
                <c:pt idx="42919">
                  <c:v>7.6999999999999999E-2</c:v>
                </c:pt>
                <c:pt idx="42920">
                  <c:v>7.8E-2</c:v>
                </c:pt>
                <c:pt idx="42921">
                  <c:v>7.6999999999999999E-2</c:v>
                </c:pt>
                <c:pt idx="42922">
                  <c:v>7.8E-2</c:v>
                </c:pt>
                <c:pt idx="42923">
                  <c:v>7.8E-2</c:v>
                </c:pt>
                <c:pt idx="42924">
                  <c:v>7.8E-2</c:v>
                </c:pt>
                <c:pt idx="42925">
                  <c:v>7.8E-2</c:v>
                </c:pt>
                <c:pt idx="42926">
                  <c:v>7.6999999999999999E-2</c:v>
                </c:pt>
                <c:pt idx="42927">
                  <c:v>7.8E-2</c:v>
                </c:pt>
                <c:pt idx="42928">
                  <c:v>7.6999999999999999E-2</c:v>
                </c:pt>
                <c:pt idx="42929">
                  <c:v>7.6999999999999999E-2</c:v>
                </c:pt>
                <c:pt idx="42930">
                  <c:v>7.6999999999999999E-2</c:v>
                </c:pt>
                <c:pt idx="42931">
                  <c:v>7.6999999999999999E-2</c:v>
                </c:pt>
                <c:pt idx="42932">
                  <c:v>7.6999999999999999E-2</c:v>
                </c:pt>
                <c:pt idx="42933">
                  <c:v>7.8E-2</c:v>
                </c:pt>
                <c:pt idx="42934">
                  <c:v>7.6999999999999999E-2</c:v>
                </c:pt>
                <c:pt idx="42935">
                  <c:v>7.6999999999999999E-2</c:v>
                </c:pt>
                <c:pt idx="42936">
                  <c:v>7.5999999999999998E-2</c:v>
                </c:pt>
                <c:pt idx="42937">
                  <c:v>7.6999999999999999E-2</c:v>
                </c:pt>
                <c:pt idx="42938">
                  <c:v>7.6999999999999999E-2</c:v>
                </c:pt>
                <c:pt idx="42939">
                  <c:v>7.5999999999999998E-2</c:v>
                </c:pt>
                <c:pt idx="42940">
                  <c:v>7.5999999999999998E-2</c:v>
                </c:pt>
                <c:pt idx="42941">
                  <c:v>7.5999999999999998E-2</c:v>
                </c:pt>
                <c:pt idx="42942">
                  <c:v>7.5999999999999998E-2</c:v>
                </c:pt>
                <c:pt idx="42943">
                  <c:v>7.5999999999999998E-2</c:v>
                </c:pt>
                <c:pt idx="42944">
                  <c:v>7.6999999999999999E-2</c:v>
                </c:pt>
                <c:pt idx="42945">
                  <c:v>7.6999999999999999E-2</c:v>
                </c:pt>
                <c:pt idx="42946">
                  <c:v>7.6999999999999999E-2</c:v>
                </c:pt>
                <c:pt idx="42947">
                  <c:v>7.5999999999999998E-2</c:v>
                </c:pt>
                <c:pt idx="42948">
                  <c:v>7.5999999999999998E-2</c:v>
                </c:pt>
                <c:pt idx="42949">
                  <c:v>7.4999999999999997E-2</c:v>
                </c:pt>
                <c:pt idx="42950">
                  <c:v>7.4999999999999997E-2</c:v>
                </c:pt>
                <c:pt idx="42951">
                  <c:v>7.5999999999999998E-2</c:v>
                </c:pt>
                <c:pt idx="42952">
                  <c:v>7.5999999999999998E-2</c:v>
                </c:pt>
                <c:pt idx="42953">
                  <c:v>7.5999999999999998E-2</c:v>
                </c:pt>
                <c:pt idx="42954">
                  <c:v>7.5999999999999998E-2</c:v>
                </c:pt>
                <c:pt idx="42955">
                  <c:v>7.5999999999999998E-2</c:v>
                </c:pt>
                <c:pt idx="42956">
                  <c:v>7.5999999999999998E-2</c:v>
                </c:pt>
                <c:pt idx="42957">
                  <c:v>7.5999999999999998E-2</c:v>
                </c:pt>
                <c:pt idx="42958">
                  <c:v>7.4999999999999997E-2</c:v>
                </c:pt>
                <c:pt idx="42959">
                  <c:v>7.5999999999999998E-2</c:v>
                </c:pt>
                <c:pt idx="42960">
                  <c:v>7.5999999999999998E-2</c:v>
                </c:pt>
                <c:pt idx="42961">
                  <c:v>7.4999999999999997E-2</c:v>
                </c:pt>
                <c:pt idx="42962">
                  <c:v>7.4999999999999997E-2</c:v>
                </c:pt>
                <c:pt idx="42963">
                  <c:v>7.4999999999999997E-2</c:v>
                </c:pt>
                <c:pt idx="42964">
                  <c:v>7.4999999999999997E-2</c:v>
                </c:pt>
                <c:pt idx="42965">
                  <c:v>7.5999999999999998E-2</c:v>
                </c:pt>
                <c:pt idx="42966">
                  <c:v>7.5999999999999998E-2</c:v>
                </c:pt>
                <c:pt idx="42967">
                  <c:v>7.5999999999999998E-2</c:v>
                </c:pt>
                <c:pt idx="42968">
                  <c:v>7.5999999999999998E-2</c:v>
                </c:pt>
                <c:pt idx="42969">
                  <c:v>7.5999999999999998E-2</c:v>
                </c:pt>
                <c:pt idx="42970">
                  <c:v>7.5999999999999998E-2</c:v>
                </c:pt>
                <c:pt idx="42971">
                  <c:v>7.5999999999999998E-2</c:v>
                </c:pt>
                <c:pt idx="42972">
                  <c:v>7.5999999999999998E-2</c:v>
                </c:pt>
                <c:pt idx="42973">
                  <c:v>7.6999999999999999E-2</c:v>
                </c:pt>
                <c:pt idx="42974">
                  <c:v>7.5999999999999998E-2</c:v>
                </c:pt>
                <c:pt idx="42975">
                  <c:v>7.6999999999999999E-2</c:v>
                </c:pt>
                <c:pt idx="42976">
                  <c:v>7.6999999999999999E-2</c:v>
                </c:pt>
                <c:pt idx="42977">
                  <c:v>7.6999999999999999E-2</c:v>
                </c:pt>
                <c:pt idx="42978">
                  <c:v>7.6999999999999999E-2</c:v>
                </c:pt>
                <c:pt idx="42979">
                  <c:v>7.6999999999999999E-2</c:v>
                </c:pt>
                <c:pt idx="42980">
                  <c:v>7.6999999999999999E-2</c:v>
                </c:pt>
                <c:pt idx="42981">
                  <c:v>7.8E-2</c:v>
                </c:pt>
                <c:pt idx="42982">
                  <c:v>7.6999999999999999E-2</c:v>
                </c:pt>
                <c:pt idx="42983">
                  <c:v>7.6999999999999999E-2</c:v>
                </c:pt>
                <c:pt idx="42984">
                  <c:v>7.6999999999999999E-2</c:v>
                </c:pt>
                <c:pt idx="42985">
                  <c:v>7.6999999999999999E-2</c:v>
                </c:pt>
                <c:pt idx="42986">
                  <c:v>7.6999999999999999E-2</c:v>
                </c:pt>
                <c:pt idx="42987">
                  <c:v>7.5999999999999998E-2</c:v>
                </c:pt>
                <c:pt idx="42988">
                  <c:v>7.5999999999999998E-2</c:v>
                </c:pt>
                <c:pt idx="42989">
                  <c:v>7.6999999999999999E-2</c:v>
                </c:pt>
                <c:pt idx="42990">
                  <c:v>7.5999999999999998E-2</c:v>
                </c:pt>
                <c:pt idx="42991">
                  <c:v>7.5999999999999998E-2</c:v>
                </c:pt>
                <c:pt idx="42992">
                  <c:v>7.5999999999999998E-2</c:v>
                </c:pt>
                <c:pt idx="42993">
                  <c:v>7.5999999999999998E-2</c:v>
                </c:pt>
                <c:pt idx="42994">
                  <c:v>7.5999999999999998E-2</c:v>
                </c:pt>
                <c:pt idx="42995">
                  <c:v>7.4999999999999997E-2</c:v>
                </c:pt>
                <c:pt idx="42996">
                  <c:v>7.4999999999999997E-2</c:v>
                </c:pt>
                <c:pt idx="42997">
                  <c:v>7.4999999999999997E-2</c:v>
                </c:pt>
                <c:pt idx="42998">
                  <c:v>7.5999999999999998E-2</c:v>
                </c:pt>
                <c:pt idx="42999">
                  <c:v>7.5999999999999998E-2</c:v>
                </c:pt>
                <c:pt idx="43000">
                  <c:v>7.5999999999999998E-2</c:v>
                </c:pt>
                <c:pt idx="43001">
                  <c:v>7.5999999999999998E-2</c:v>
                </c:pt>
                <c:pt idx="43002">
                  <c:v>7.4999999999999997E-2</c:v>
                </c:pt>
                <c:pt idx="43003">
                  <c:v>7.5999999999999998E-2</c:v>
                </c:pt>
                <c:pt idx="43004">
                  <c:v>7.4999999999999997E-2</c:v>
                </c:pt>
                <c:pt idx="43005">
                  <c:v>7.5999999999999998E-2</c:v>
                </c:pt>
                <c:pt idx="43006">
                  <c:v>7.4999999999999997E-2</c:v>
                </c:pt>
                <c:pt idx="43007">
                  <c:v>7.4999999999999997E-2</c:v>
                </c:pt>
                <c:pt idx="43008">
                  <c:v>7.3999999999999996E-2</c:v>
                </c:pt>
                <c:pt idx="43009">
                  <c:v>7.4999999999999997E-2</c:v>
                </c:pt>
                <c:pt idx="43010">
                  <c:v>7.4999999999999997E-2</c:v>
                </c:pt>
                <c:pt idx="43011">
                  <c:v>7.4999999999999997E-2</c:v>
                </c:pt>
                <c:pt idx="43012">
                  <c:v>7.4999999999999997E-2</c:v>
                </c:pt>
                <c:pt idx="43013">
                  <c:v>7.4999999999999997E-2</c:v>
                </c:pt>
                <c:pt idx="43014">
                  <c:v>7.4999999999999997E-2</c:v>
                </c:pt>
                <c:pt idx="43015">
                  <c:v>7.3999999999999996E-2</c:v>
                </c:pt>
                <c:pt idx="43016">
                  <c:v>7.4999999999999997E-2</c:v>
                </c:pt>
                <c:pt idx="43017">
                  <c:v>7.4999999999999997E-2</c:v>
                </c:pt>
                <c:pt idx="43018">
                  <c:v>7.4999999999999997E-2</c:v>
                </c:pt>
                <c:pt idx="43019">
                  <c:v>7.4999999999999997E-2</c:v>
                </c:pt>
                <c:pt idx="43020">
                  <c:v>7.4999999999999997E-2</c:v>
                </c:pt>
                <c:pt idx="43021">
                  <c:v>7.5999999999999998E-2</c:v>
                </c:pt>
                <c:pt idx="43022">
                  <c:v>7.6999999999999999E-2</c:v>
                </c:pt>
                <c:pt idx="43023">
                  <c:v>7.6999999999999999E-2</c:v>
                </c:pt>
                <c:pt idx="43024">
                  <c:v>7.6999999999999999E-2</c:v>
                </c:pt>
                <c:pt idx="43025">
                  <c:v>7.6999999999999999E-2</c:v>
                </c:pt>
                <c:pt idx="43026">
                  <c:v>7.6999999999999999E-2</c:v>
                </c:pt>
                <c:pt idx="43027">
                  <c:v>7.8E-2</c:v>
                </c:pt>
                <c:pt idx="43028">
                  <c:v>7.8E-2</c:v>
                </c:pt>
                <c:pt idx="43029">
                  <c:v>7.8E-2</c:v>
                </c:pt>
                <c:pt idx="43030">
                  <c:v>7.8E-2</c:v>
                </c:pt>
                <c:pt idx="43031">
                  <c:v>7.8E-2</c:v>
                </c:pt>
                <c:pt idx="43032">
                  <c:v>7.8E-2</c:v>
                </c:pt>
                <c:pt idx="43033">
                  <c:v>7.8E-2</c:v>
                </c:pt>
                <c:pt idx="43034">
                  <c:v>7.8E-2</c:v>
                </c:pt>
                <c:pt idx="43035">
                  <c:v>7.8E-2</c:v>
                </c:pt>
                <c:pt idx="43036">
                  <c:v>7.9000000000000001E-2</c:v>
                </c:pt>
                <c:pt idx="43037">
                  <c:v>7.8E-2</c:v>
                </c:pt>
                <c:pt idx="43038">
                  <c:v>7.8E-2</c:v>
                </c:pt>
                <c:pt idx="43039">
                  <c:v>7.6999999999999999E-2</c:v>
                </c:pt>
                <c:pt idx="43040">
                  <c:v>7.9000000000000001E-2</c:v>
                </c:pt>
                <c:pt idx="43041">
                  <c:v>7.8E-2</c:v>
                </c:pt>
                <c:pt idx="43042">
                  <c:v>7.9000000000000001E-2</c:v>
                </c:pt>
                <c:pt idx="43043">
                  <c:v>7.9000000000000001E-2</c:v>
                </c:pt>
                <c:pt idx="43044">
                  <c:v>7.9000000000000001E-2</c:v>
                </c:pt>
                <c:pt idx="43045">
                  <c:v>7.9000000000000001E-2</c:v>
                </c:pt>
                <c:pt idx="43046">
                  <c:v>7.9000000000000001E-2</c:v>
                </c:pt>
                <c:pt idx="43047">
                  <c:v>7.8E-2</c:v>
                </c:pt>
                <c:pt idx="43048">
                  <c:v>7.9000000000000001E-2</c:v>
                </c:pt>
                <c:pt idx="43049">
                  <c:v>7.8E-2</c:v>
                </c:pt>
                <c:pt idx="43050">
                  <c:v>7.8E-2</c:v>
                </c:pt>
                <c:pt idx="43051">
                  <c:v>7.8E-2</c:v>
                </c:pt>
                <c:pt idx="43052">
                  <c:v>7.8E-2</c:v>
                </c:pt>
                <c:pt idx="43053">
                  <c:v>7.8E-2</c:v>
                </c:pt>
                <c:pt idx="43054">
                  <c:v>7.8E-2</c:v>
                </c:pt>
                <c:pt idx="43055">
                  <c:v>7.8E-2</c:v>
                </c:pt>
                <c:pt idx="43056">
                  <c:v>7.8E-2</c:v>
                </c:pt>
                <c:pt idx="43057">
                  <c:v>7.8E-2</c:v>
                </c:pt>
                <c:pt idx="43058">
                  <c:v>7.8E-2</c:v>
                </c:pt>
                <c:pt idx="43059">
                  <c:v>7.8E-2</c:v>
                </c:pt>
                <c:pt idx="43060">
                  <c:v>7.8E-2</c:v>
                </c:pt>
                <c:pt idx="43061">
                  <c:v>7.9000000000000001E-2</c:v>
                </c:pt>
                <c:pt idx="43062">
                  <c:v>7.6999999999999999E-2</c:v>
                </c:pt>
                <c:pt idx="43063">
                  <c:v>7.8E-2</c:v>
                </c:pt>
                <c:pt idx="43064">
                  <c:v>7.8E-2</c:v>
                </c:pt>
                <c:pt idx="43065">
                  <c:v>7.8E-2</c:v>
                </c:pt>
                <c:pt idx="43066">
                  <c:v>7.9000000000000001E-2</c:v>
                </c:pt>
                <c:pt idx="43067">
                  <c:v>7.8E-2</c:v>
                </c:pt>
                <c:pt idx="43068">
                  <c:v>7.8E-2</c:v>
                </c:pt>
                <c:pt idx="43069">
                  <c:v>7.8E-2</c:v>
                </c:pt>
                <c:pt idx="43070">
                  <c:v>7.8E-2</c:v>
                </c:pt>
                <c:pt idx="43071">
                  <c:v>7.8E-2</c:v>
                </c:pt>
                <c:pt idx="43072">
                  <c:v>7.8E-2</c:v>
                </c:pt>
                <c:pt idx="43073">
                  <c:v>7.8E-2</c:v>
                </c:pt>
                <c:pt idx="43074">
                  <c:v>7.9000000000000001E-2</c:v>
                </c:pt>
                <c:pt idx="43075">
                  <c:v>7.8E-2</c:v>
                </c:pt>
                <c:pt idx="43076">
                  <c:v>7.8E-2</c:v>
                </c:pt>
                <c:pt idx="43077">
                  <c:v>7.8E-2</c:v>
                </c:pt>
                <c:pt idx="43078">
                  <c:v>7.8E-2</c:v>
                </c:pt>
                <c:pt idx="43079">
                  <c:v>7.6999999999999999E-2</c:v>
                </c:pt>
                <c:pt idx="43080">
                  <c:v>7.8E-2</c:v>
                </c:pt>
                <c:pt idx="43081">
                  <c:v>7.6999999999999999E-2</c:v>
                </c:pt>
                <c:pt idx="43082">
                  <c:v>7.6999999999999999E-2</c:v>
                </c:pt>
                <c:pt idx="43083">
                  <c:v>7.8E-2</c:v>
                </c:pt>
                <c:pt idx="43084">
                  <c:v>7.6999999999999999E-2</c:v>
                </c:pt>
                <c:pt idx="43085">
                  <c:v>7.6999999999999999E-2</c:v>
                </c:pt>
                <c:pt idx="43086">
                  <c:v>7.6999999999999999E-2</c:v>
                </c:pt>
                <c:pt idx="43087">
                  <c:v>7.6999999999999999E-2</c:v>
                </c:pt>
                <c:pt idx="43088">
                  <c:v>7.8E-2</c:v>
                </c:pt>
                <c:pt idx="43089">
                  <c:v>7.6999999999999999E-2</c:v>
                </c:pt>
                <c:pt idx="43090">
                  <c:v>7.6999999999999999E-2</c:v>
                </c:pt>
                <c:pt idx="43091">
                  <c:v>7.6999999999999999E-2</c:v>
                </c:pt>
                <c:pt idx="43092">
                  <c:v>7.5999999999999998E-2</c:v>
                </c:pt>
                <c:pt idx="43093">
                  <c:v>7.5999999999999998E-2</c:v>
                </c:pt>
                <c:pt idx="43094">
                  <c:v>7.6999999999999999E-2</c:v>
                </c:pt>
                <c:pt idx="43095">
                  <c:v>7.6999999999999999E-2</c:v>
                </c:pt>
                <c:pt idx="43096">
                  <c:v>7.6999999999999999E-2</c:v>
                </c:pt>
                <c:pt idx="43097">
                  <c:v>7.6999999999999999E-2</c:v>
                </c:pt>
                <c:pt idx="43098">
                  <c:v>7.6999999999999999E-2</c:v>
                </c:pt>
                <c:pt idx="43099">
                  <c:v>7.6999999999999999E-2</c:v>
                </c:pt>
                <c:pt idx="43100">
                  <c:v>7.8E-2</c:v>
                </c:pt>
                <c:pt idx="43101">
                  <c:v>7.8E-2</c:v>
                </c:pt>
                <c:pt idx="43102">
                  <c:v>7.6999999999999999E-2</c:v>
                </c:pt>
                <c:pt idx="43103">
                  <c:v>7.6999999999999999E-2</c:v>
                </c:pt>
                <c:pt idx="43104">
                  <c:v>7.5999999999999998E-2</c:v>
                </c:pt>
                <c:pt idx="43105">
                  <c:v>7.6999999999999999E-2</c:v>
                </c:pt>
                <c:pt idx="43106">
                  <c:v>7.6999999999999999E-2</c:v>
                </c:pt>
                <c:pt idx="43107">
                  <c:v>7.6999999999999999E-2</c:v>
                </c:pt>
                <c:pt idx="43108">
                  <c:v>7.6999999999999999E-2</c:v>
                </c:pt>
                <c:pt idx="43109">
                  <c:v>7.6999999999999999E-2</c:v>
                </c:pt>
                <c:pt idx="43110">
                  <c:v>7.6999999999999999E-2</c:v>
                </c:pt>
                <c:pt idx="43111">
                  <c:v>7.6999999999999999E-2</c:v>
                </c:pt>
                <c:pt idx="43112">
                  <c:v>7.6999999999999999E-2</c:v>
                </c:pt>
                <c:pt idx="43113">
                  <c:v>7.8E-2</c:v>
                </c:pt>
                <c:pt idx="43114">
                  <c:v>7.9000000000000001E-2</c:v>
                </c:pt>
                <c:pt idx="43115">
                  <c:v>7.8E-2</c:v>
                </c:pt>
                <c:pt idx="43116">
                  <c:v>7.8E-2</c:v>
                </c:pt>
                <c:pt idx="43117">
                  <c:v>7.9000000000000001E-2</c:v>
                </c:pt>
                <c:pt idx="43118">
                  <c:v>7.9000000000000001E-2</c:v>
                </c:pt>
                <c:pt idx="43119">
                  <c:v>7.9000000000000001E-2</c:v>
                </c:pt>
                <c:pt idx="43120">
                  <c:v>7.9000000000000001E-2</c:v>
                </c:pt>
                <c:pt idx="43121">
                  <c:v>7.9000000000000001E-2</c:v>
                </c:pt>
                <c:pt idx="43122">
                  <c:v>7.9000000000000001E-2</c:v>
                </c:pt>
                <c:pt idx="43123">
                  <c:v>7.9000000000000001E-2</c:v>
                </c:pt>
                <c:pt idx="43124">
                  <c:v>7.9000000000000001E-2</c:v>
                </c:pt>
                <c:pt idx="43125">
                  <c:v>7.9000000000000001E-2</c:v>
                </c:pt>
                <c:pt idx="43126">
                  <c:v>7.9000000000000001E-2</c:v>
                </c:pt>
                <c:pt idx="43127">
                  <c:v>7.8E-2</c:v>
                </c:pt>
                <c:pt idx="43128">
                  <c:v>7.9000000000000001E-2</c:v>
                </c:pt>
                <c:pt idx="43129">
                  <c:v>7.8E-2</c:v>
                </c:pt>
                <c:pt idx="43130">
                  <c:v>7.8E-2</c:v>
                </c:pt>
                <c:pt idx="43131">
                  <c:v>7.8E-2</c:v>
                </c:pt>
                <c:pt idx="43132">
                  <c:v>7.9000000000000001E-2</c:v>
                </c:pt>
                <c:pt idx="43133">
                  <c:v>7.8E-2</c:v>
                </c:pt>
                <c:pt idx="43134">
                  <c:v>7.8E-2</c:v>
                </c:pt>
                <c:pt idx="43135">
                  <c:v>7.9000000000000001E-2</c:v>
                </c:pt>
                <c:pt idx="43136">
                  <c:v>7.8E-2</c:v>
                </c:pt>
                <c:pt idx="43137">
                  <c:v>7.8E-2</c:v>
                </c:pt>
                <c:pt idx="43138">
                  <c:v>7.8E-2</c:v>
                </c:pt>
                <c:pt idx="43139">
                  <c:v>7.6999999999999999E-2</c:v>
                </c:pt>
                <c:pt idx="43140">
                  <c:v>7.8E-2</c:v>
                </c:pt>
                <c:pt idx="43141">
                  <c:v>7.8E-2</c:v>
                </c:pt>
                <c:pt idx="43142">
                  <c:v>7.8E-2</c:v>
                </c:pt>
                <c:pt idx="43143">
                  <c:v>7.6999999999999999E-2</c:v>
                </c:pt>
                <c:pt idx="43144">
                  <c:v>7.6999999999999999E-2</c:v>
                </c:pt>
                <c:pt idx="43145">
                  <c:v>7.6999999999999999E-2</c:v>
                </c:pt>
                <c:pt idx="43146">
                  <c:v>7.8E-2</c:v>
                </c:pt>
                <c:pt idx="43147">
                  <c:v>7.6999999999999999E-2</c:v>
                </c:pt>
                <c:pt idx="43148">
                  <c:v>7.8E-2</c:v>
                </c:pt>
                <c:pt idx="43149">
                  <c:v>7.6999999999999999E-2</c:v>
                </c:pt>
                <c:pt idx="43150">
                  <c:v>7.6999999999999999E-2</c:v>
                </c:pt>
                <c:pt idx="43151">
                  <c:v>7.6999999999999999E-2</c:v>
                </c:pt>
                <c:pt idx="43152">
                  <c:v>7.8E-2</c:v>
                </c:pt>
                <c:pt idx="43153">
                  <c:v>7.6999999999999999E-2</c:v>
                </c:pt>
                <c:pt idx="43154">
                  <c:v>7.8E-2</c:v>
                </c:pt>
                <c:pt idx="43155">
                  <c:v>7.6999999999999999E-2</c:v>
                </c:pt>
                <c:pt idx="43156">
                  <c:v>7.5999999999999998E-2</c:v>
                </c:pt>
                <c:pt idx="43157">
                  <c:v>7.6999999999999999E-2</c:v>
                </c:pt>
                <c:pt idx="43158">
                  <c:v>7.5999999999999998E-2</c:v>
                </c:pt>
                <c:pt idx="43159">
                  <c:v>7.5999999999999998E-2</c:v>
                </c:pt>
                <c:pt idx="43160">
                  <c:v>7.5999999999999998E-2</c:v>
                </c:pt>
                <c:pt idx="43161">
                  <c:v>7.5999999999999998E-2</c:v>
                </c:pt>
                <c:pt idx="43162">
                  <c:v>7.8E-2</c:v>
                </c:pt>
                <c:pt idx="43163">
                  <c:v>7.6999999999999999E-2</c:v>
                </c:pt>
                <c:pt idx="43164">
                  <c:v>7.6999999999999999E-2</c:v>
                </c:pt>
                <c:pt idx="43165">
                  <c:v>7.8E-2</c:v>
                </c:pt>
                <c:pt idx="43166">
                  <c:v>7.6999999999999999E-2</c:v>
                </c:pt>
                <c:pt idx="43167">
                  <c:v>7.8E-2</c:v>
                </c:pt>
                <c:pt idx="43168">
                  <c:v>7.9000000000000001E-2</c:v>
                </c:pt>
                <c:pt idx="43169">
                  <c:v>7.8E-2</c:v>
                </c:pt>
                <c:pt idx="43170">
                  <c:v>7.8E-2</c:v>
                </c:pt>
                <c:pt idx="43171">
                  <c:v>7.8E-2</c:v>
                </c:pt>
                <c:pt idx="43172">
                  <c:v>7.8E-2</c:v>
                </c:pt>
                <c:pt idx="43173">
                  <c:v>7.9000000000000001E-2</c:v>
                </c:pt>
                <c:pt idx="43174">
                  <c:v>7.8E-2</c:v>
                </c:pt>
                <c:pt idx="43175">
                  <c:v>7.8E-2</c:v>
                </c:pt>
                <c:pt idx="43176">
                  <c:v>7.8E-2</c:v>
                </c:pt>
                <c:pt idx="43177">
                  <c:v>7.9000000000000001E-2</c:v>
                </c:pt>
                <c:pt idx="43178">
                  <c:v>7.9000000000000001E-2</c:v>
                </c:pt>
                <c:pt idx="43179">
                  <c:v>7.9000000000000001E-2</c:v>
                </c:pt>
                <c:pt idx="43180">
                  <c:v>7.8E-2</c:v>
                </c:pt>
                <c:pt idx="43181">
                  <c:v>7.8E-2</c:v>
                </c:pt>
                <c:pt idx="43182">
                  <c:v>7.8E-2</c:v>
                </c:pt>
                <c:pt idx="43183">
                  <c:v>7.8E-2</c:v>
                </c:pt>
                <c:pt idx="43184">
                  <c:v>7.8E-2</c:v>
                </c:pt>
                <c:pt idx="43185">
                  <c:v>7.8E-2</c:v>
                </c:pt>
                <c:pt idx="43186">
                  <c:v>7.8E-2</c:v>
                </c:pt>
                <c:pt idx="43187">
                  <c:v>7.8E-2</c:v>
                </c:pt>
                <c:pt idx="43188">
                  <c:v>7.9000000000000001E-2</c:v>
                </c:pt>
                <c:pt idx="43189">
                  <c:v>7.8E-2</c:v>
                </c:pt>
                <c:pt idx="43190">
                  <c:v>7.6999999999999999E-2</c:v>
                </c:pt>
                <c:pt idx="43191">
                  <c:v>7.6999999999999999E-2</c:v>
                </c:pt>
                <c:pt idx="43192">
                  <c:v>7.6999999999999999E-2</c:v>
                </c:pt>
                <c:pt idx="43193">
                  <c:v>7.6999999999999999E-2</c:v>
                </c:pt>
                <c:pt idx="43194">
                  <c:v>7.6999999999999999E-2</c:v>
                </c:pt>
                <c:pt idx="43195">
                  <c:v>7.6999999999999999E-2</c:v>
                </c:pt>
                <c:pt idx="43196">
                  <c:v>7.6999999999999999E-2</c:v>
                </c:pt>
                <c:pt idx="43197">
                  <c:v>7.8E-2</c:v>
                </c:pt>
                <c:pt idx="43198">
                  <c:v>7.5999999999999998E-2</c:v>
                </c:pt>
                <c:pt idx="43199">
                  <c:v>7.6999999999999999E-2</c:v>
                </c:pt>
                <c:pt idx="43200">
                  <c:v>7.6999999999999999E-2</c:v>
                </c:pt>
                <c:pt idx="43201">
                  <c:v>7.6999999999999999E-2</c:v>
                </c:pt>
                <c:pt idx="43202">
                  <c:v>7.6999999999999999E-2</c:v>
                </c:pt>
                <c:pt idx="43203">
                  <c:v>7.6999999999999999E-2</c:v>
                </c:pt>
                <c:pt idx="43204">
                  <c:v>7.6999999999999999E-2</c:v>
                </c:pt>
                <c:pt idx="43205">
                  <c:v>7.6999999999999999E-2</c:v>
                </c:pt>
                <c:pt idx="43206">
                  <c:v>7.6999999999999999E-2</c:v>
                </c:pt>
                <c:pt idx="43207">
                  <c:v>7.5999999999999998E-2</c:v>
                </c:pt>
                <c:pt idx="43208">
                  <c:v>7.5999999999999998E-2</c:v>
                </c:pt>
                <c:pt idx="43209">
                  <c:v>7.6999999999999999E-2</c:v>
                </c:pt>
                <c:pt idx="43210">
                  <c:v>7.6999999999999999E-2</c:v>
                </c:pt>
                <c:pt idx="43211">
                  <c:v>7.5999999999999998E-2</c:v>
                </c:pt>
                <c:pt idx="43212">
                  <c:v>7.5999999999999998E-2</c:v>
                </c:pt>
                <c:pt idx="43213">
                  <c:v>7.5999999999999998E-2</c:v>
                </c:pt>
                <c:pt idx="43214">
                  <c:v>7.5999999999999998E-2</c:v>
                </c:pt>
                <c:pt idx="43215">
                  <c:v>7.5999999999999998E-2</c:v>
                </c:pt>
                <c:pt idx="43216">
                  <c:v>7.5999999999999998E-2</c:v>
                </c:pt>
                <c:pt idx="43217">
                  <c:v>7.5999999999999998E-2</c:v>
                </c:pt>
                <c:pt idx="43218">
                  <c:v>7.6999999999999999E-2</c:v>
                </c:pt>
                <c:pt idx="43219">
                  <c:v>7.5999999999999998E-2</c:v>
                </c:pt>
                <c:pt idx="43220">
                  <c:v>7.5999999999999998E-2</c:v>
                </c:pt>
                <c:pt idx="43221">
                  <c:v>7.5999999999999998E-2</c:v>
                </c:pt>
                <c:pt idx="43222">
                  <c:v>7.4999999999999997E-2</c:v>
                </c:pt>
                <c:pt idx="43223">
                  <c:v>7.5999999999999998E-2</c:v>
                </c:pt>
                <c:pt idx="43224">
                  <c:v>7.5999999999999998E-2</c:v>
                </c:pt>
                <c:pt idx="43225">
                  <c:v>7.5999999999999998E-2</c:v>
                </c:pt>
                <c:pt idx="43226">
                  <c:v>7.6999999999999999E-2</c:v>
                </c:pt>
                <c:pt idx="43227">
                  <c:v>7.6999999999999999E-2</c:v>
                </c:pt>
                <c:pt idx="43228">
                  <c:v>7.8E-2</c:v>
                </c:pt>
                <c:pt idx="43229">
                  <c:v>7.6999999999999999E-2</c:v>
                </c:pt>
                <c:pt idx="43230">
                  <c:v>7.8E-2</c:v>
                </c:pt>
                <c:pt idx="43231">
                  <c:v>7.6999999999999999E-2</c:v>
                </c:pt>
                <c:pt idx="43232">
                  <c:v>7.6999999999999999E-2</c:v>
                </c:pt>
                <c:pt idx="43233">
                  <c:v>7.8E-2</c:v>
                </c:pt>
                <c:pt idx="43234">
                  <c:v>7.8E-2</c:v>
                </c:pt>
                <c:pt idx="43235">
                  <c:v>7.9000000000000001E-2</c:v>
                </c:pt>
                <c:pt idx="43236">
                  <c:v>7.8E-2</c:v>
                </c:pt>
                <c:pt idx="43237">
                  <c:v>7.9000000000000001E-2</c:v>
                </c:pt>
                <c:pt idx="43238">
                  <c:v>7.8E-2</c:v>
                </c:pt>
                <c:pt idx="43239">
                  <c:v>7.9000000000000001E-2</c:v>
                </c:pt>
                <c:pt idx="43240">
                  <c:v>7.9000000000000001E-2</c:v>
                </c:pt>
                <c:pt idx="43241">
                  <c:v>7.9000000000000001E-2</c:v>
                </c:pt>
                <c:pt idx="43242">
                  <c:v>8.1000000000000003E-2</c:v>
                </c:pt>
                <c:pt idx="43243">
                  <c:v>7.9000000000000001E-2</c:v>
                </c:pt>
                <c:pt idx="43244">
                  <c:v>7.9000000000000001E-2</c:v>
                </c:pt>
                <c:pt idx="43245">
                  <c:v>7.9000000000000001E-2</c:v>
                </c:pt>
                <c:pt idx="43246">
                  <c:v>7.8E-2</c:v>
                </c:pt>
                <c:pt idx="43247">
                  <c:v>7.9000000000000001E-2</c:v>
                </c:pt>
                <c:pt idx="43248">
                  <c:v>7.8E-2</c:v>
                </c:pt>
                <c:pt idx="43249">
                  <c:v>7.9000000000000001E-2</c:v>
                </c:pt>
                <c:pt idx="43250">
                  <c:v>8.1000000000000003E-2</c:v>
                </c:pt>
                <c:pt idx="43251">
                  <c:v>7.9000000000000001E-2</c:v>
                </c:pt>
                <c:pt idx="43252">
                  <c:v>7.9000000000000001E-2</c:v>
                </c:pt>
                <c:pt idx="43253">
                  <c:v>8.1000000000000003E-2</c:v>
                </c:pt>
                <c:pt idx="43254">
                  <c:v>7.9000000000000001E-2</c:v>
                </c:pt>
                <c:pt idx="43255">
                  <c:v>7.9000000000000001E-2</c:v>
                </c:pt>
                <c:pt idx="43256">
                  <c:v>7.8E-2</c:v>
                </c:pt>
                <c:pt idx="43257">
                  <c:v>7.9000000000000001E-2</c:v>
                </c:pt>
                <c:pt idx="43258">
                  <c:v>7.8E-2</c:v>
                </c:pt>
                <c:pt idx="43259">
                  <c:v>7.9000000000000001E-2</c:v>
                </c:pt>
                <c:pt idx="43260">
                  <c:v>7.9000000000000001E-2</c:v>
                </c:pt>
                <c:pt idx="43261">
                  <c:v>7.9000000000000001E-2</c:v>
                </c:pt>
                <c:pt idx="43262">
                  <c:v>8.1000000000000003E-2</c:v>
                </c:pt>
                <c:pt idx="43263">
                  <c:v>7.9000000000000001E-2</c:v>
                </c:pt>
                <c:pt idx="43264">
                  <c:v>7.9000000000000001E-2</c:v>
                </c:pt>
                <c:pt idx="43265">
                  <c:v>7.9000000000000001E-2</c:v>
                </c:pt>
                <c:pt idx="43266">
                  <c:v>7.9000000000000001E-2</c:v>
                </c:pt>
                <c:pt idx="43267">
                  <c:v>7.9000000000000001E-2</c:v>
                </c:pt>
                <c:pt idx="43268">
                  <c:v>7.9000000000000001E-2</c:v>
                </c:pt>
                <c:pt idx="43269">
                  <c:v>7.8E-2</c:v>
                </c:pt>
                <c:pt idx="43270">
                  <c:v>7.8E-2</c:v>
                </c:pt>
                <c:pt idx="43271">
                  <c:v>7.8E-2</c:v>
                </c:pt>
                <c:pt idx="43272">
                  <c:v>7.8E-2</c:v>
                </c:pt>
                <c:pt idx="43273">
                  <c:v>7.8E-2</c:v>
                </c:pt>
                <c:pt idx="43274">
                  <c:v>7.9000000000000001E-2</c:v>
                </c:pt>
                <c:pt idx="43275">
                  <c:v>7.8E-2</c:v>
                </c:pt>
                <c:pt idx="43276">
                  <c:v>7.8E-2</c:v>
                </c:pt>
                <c:pt idx="43277">
                  <c:v>7.8E-2</c:v>
                </c:pt>
                <c:pt idx="43278">
                  <c:v>7.9000000000000001E-2</c:v>
                </c:pt>
                <c:pt idx="43279">
                  <c:v>7.9000000000000001E-2</c:v>
                </c:pt>
                <c:pt idx="43280">
                  <c:v>7.9000000000000001E-2</c:v>
                </c:pt>
                <c:pt idx="43281">
                  <c:v>7.9000000000000001E-2</c:v>
                </c:pt>
                <c:pt idx="43282">
                  <c:v>7.9000000000000001E-2</c:v>
                </c:pt>
                <c:pt idx="43283">
                  <c:v>7.8E-2</c:v>
                </c:pt>
                <c:pt idx="43284">
                  <c:v>7.8E-2</c:v>
                </c:pt>
                <c:pt idx="43285">
                  <c:v>7.8E-2</c:v>
                </c:pt>
                <c:pt idx="43286">
                  <c:v>7.9000000000000001E-2</c:v>
                </c:pt>
                <c:pt idx="43287">
                  <c:v>7.6999999999999999E-2</c:v>
                </c:pt>
                <c:pt idx="43288">
                  <c:v>7.8E-2</c:v>
                </c:pt>
                <c:pt idx="43289">
                  <c:v>7.6999999999999999E-2</c:v>
                </c:pt>
                <c:pt idx="43290">
                  <c:v>7.6999999999999999E-2</c:v>
                </c:pt>
                <c:pt idx="43291">
                  <c:v>7.6999999999999999E-2</c:v>
                </c:pt>
                <c:pt idx="43292">
                  <c:v>7.8E-2</c:v>
                </c:pt>
                <c:pt idx="43293">
                  <c:v>7.8E-2</c:v>
                </c:pt>
                <c:pt idx="43294">
                  <c:v>7.6999999999999999E-2</c:v>
                </c:pt>
                <c:pt idx="43295">
                  <c:v>7.8E-2</c:v>
                </c:pt>
                <c:pt idx="43296">
                  <c:v>7.6999999999999999E-2</c:v>
                </c:pt>
                <c:pt idx="43297">
                  <c:v>7.6999999999999999E-2</c:v>
                </c:pt>
                <c:pt idx="43298">
                  <c:v>7.6999999999999999E-2</c:v>
                </c:pt>
                <c:pt idx="43299">
                  <c:v>7.6999999999999999E-2</c:v>
                </c:pt>
                <c:pt idx="43300">
                  <c:v>7.6999999999999999E-2</c:v>
                </c:pt>
                <c:pt idx="43301">
                  <c:v>7.6999999999999999E-2</c:v>
                </c:pt>
                <c:pt idx="43302">
                  <c:v>7.6999999999999999E-2</c:v>
                </c:pt>
                <c:pt idx="43303">
                  <c:v>7.5999999999999998E-2</c:v>
                </c:pt>
                <c:pt idx="43304">
                  <c:v>7.6999999999999999E-2</c:v>
                </c:pt>
                <c:pt idx="43305">
                  <c:v>7.6999999999999999E-2</c:v>
                </c:pt>
                <c:pt idx="43306">
                  <c:v>7.6999999999999999E-2</c:v>
                </c:pt>
                <c:pt idx="43307">
                  <c:v>7.6999999999999999E-2</c:v>
                </c:pt>
                <c:pt idx="43308">
                  <c:v>7.6999999999999999E-2</c:v>
                </c:pt>
                <c:pt idx="43309">
                  <c:v>7.6999999999999999E-2</c:v>
                </c:pt>
                <c:pt idx="43310">
                  <c:v>7.6999999999999999E-2</c:v>
                </c:pt>
                <c:pt idx="43311">
                  <c:v>7.6999999999999999E-2</c:v>
                </c:pt>
                <c:pt idx="43312">
                  <c:v>7.5999999999999998E-2</c:v>
                </c:pt>
                <c:pt idx="43313">
                  <c:v>7.5999999999999998E-2</c:v>
                </c:pt>
                <c:pt idx="43314">
                  <c:v>7.6999999999999999E-2</c:v>
                </c:pt>
                <c:pt idx="43315">
                  <c:v>7.5999999999999998E-2</c:v>
                </c:pt>
                <c:pt idx="43316">
                  <c:v>7.5999999999999998E-2</c:v>
                </c:pt>
                <c:pt idx="43317">
                  <c:v>7.5999999999999998E-2</c:v>
                </c:pt>
                <c:pt idx="43318">
                  <c:v>7.5999999999999998E-2</c:v>
                </c:pt>
                <c:pt idx="43319">
                  <c:v>7.6999999999999999E-2</c:v>
                </c:pt>
                <c:pt idx="43320">
                  <c:v>7.6999999999999999E-2</c:v>
                </c:pt>
                <c:pt idx="43321">
                  <c:v>7.5999999999999998E-2</c:v>
                </c:pt>
                <c:pt idx="43322">
                  <c:v>7.5999999999999998E-2</c:v>
                </c:pt>
                <c:pt idx="43323">
                  <c:v>7.6999999999999999E-2</c:v>
                </c:pt>
                <c:pt idx="43324">
                  <c:v>7.5999999999999998E-2</c:v>
                </c:pt>
                <c:pt idx="43325">
                  <c:v>7.6999999999999999E-2</c:v>
                </c:pt>
                <c:pt idx="43326">
                  <c:v>7.5999999999999998E-2</c:v>
                </c:pt>
                <c:pt idx="43327">
                  <c:v>7.6999999999999999E-2</c:v>
                </c:pt>
                <c:pt idx="43328">
                  <c:v>7.6999999999999999E-2</c:v>
                </c:pt>
                <c:pt idx="43329">
                  <c:v>7.6999999999999999E-2</c:v>
                </c:pt>
                <c:pt idx="43330">
                  <c:v>7.8E-2</c:v>
                </c:pt>
                <c:pt idx="43331">
                  <c:v>7.8E-2</c:v>
                </c:pt>
                <c:pt idx="43332">
                  <c:v>7.8E-2</c:v>
                </c:pt>
                <c:pt idx="43333">
                  <c:v>7.8E-2</c:v>
                </c:pt>
                <c:pt idx="43334">
                  <c:v>7.8E-2</c:v>
                </c:pt>
                <c:pt idx="43335">
                  <c:v>7.9000000000000001E-2</c:v>
                </c:pt>
                <c:pt idx="43336">
                  <c:v>7.9000000000000001E-2</c:v>
                </c:pt>
                <c:pt idx="43337">
                  <c:v>7.9000000000000001E-2</c:v>
                </c:pt>
                <c:pt idx="43338">
                  <c:v>7.9000000000000001E-2</c:v>
                </c:pt>
                <c:pt idx="43339">
                  <c:v>7.9000000000000001E-2</c:v>
                </c:pt>
                <c:pt idx="43340">
                  <c:v>7.8E-2</c:v>
                </c:pt>
                <c:pt idx="43341">
                  <c:v>7.8E-2</c:v>
                </c:pt>
                <c:pt idx="43342">
                  <c:v>7.9000000000000001E-2</c:v>
                </c:pt>
                <c:pt idx="43343">
                  <c:v>7.9000000000000001E-2</c:v>
                </c:pt>
                <c:pt idx="43344">
                  <c:v>7.9000000000000001E-2</c:v>
                </c:pt>
                <c:pt idx="43345">
                  <c:v>7.8E-2</c:v>
                </c:pt>
                <c:pt idx="43346">
                  <c:v>7.9000000000000001E-2</c:v>
                </c:pt>
                <c:pt idx="43347">
                  <c:v>7.9000000000000001E-2</c:v>
                </c:pt>
                <c:pt idx="43348">
                  <c:v>7.9000000000000001E-2</c:v>
                </c:pt>
                <c:pt idx="43349">
                  <c:v>7.9000000000000001E-2</c:v>
                </c:pt>
                <c:pt idx="43350">
                  <c:v>7.9000000000000001E-2</c:v>
                </c:pt>
                <c:pt idx="43351">
                  <c:v>7.9000000000000001E-2</c:v>
                </c:pt>
                <c:pt idx="43352">
                  <c:v>7.9000000000000001E-2</c:v>
                </c:pt>
                <c:pt idx="43353">
                  <c:v>7.9000000000000001E-2</c:v>
                </c:pt>
                <c:pt idx="43354">
                  <c:v>7.9000000000000001E-2</c:v>
                </c:pt>
                <c:pt idx="43355">
                  <c:v>7.9000000000000001E-2</c:v>
                </c:pt>
                <c:pt idx="43356">
                  <c:v>7.9000000000000001E-2</c:v>
                </c:pt>
                <c:pt idx="43357">
                  <c:v>7.8E-2</c:v>
                </c:pt>
                <c:pt idx="43358">
                  <c:v>7.8E-2</c:v>
                </c:pt>
                <c:pt idx="43359">
                  <c:v>7.9000000000000001E-2</c:v>
                </c:pt>
                <c:pt idx="43360">
                  <c:v>7.8E-2</c:v>
                </c:pt>
                <c:pt idx="43361">
                  <c:v>7.8E-2</c:v>
                </c:pt>
                <c:pt idx="43362">
                  <c:v>7.9000000000000001E-2</c:v>
                </c:pt>
                <c:pt idx="43363">
                  <c:v>7.8E-2</c:v>
                </c:pt>
                <c:pt idx="43364">
                  <c:v>7.8E-2</c:v>
                </c:pt>
                <c:pt idx="43365">
                  <c:v>7.8E-2</c:v>
                </c:pt>
                <c:pt idx="43366">
                  <c:v>7.6999999999999999E-2</c:v>
                </c:pt>
                <c:pt idx="43367">
                  <c:v>7.6999999999999999E-2</c:v>
                </c:pt>
                <c:pt idx="43368">
                  <c:v>7.8E-2</c:v>
                </c:pt>
                <c:pt idx="43369">
                  <c:v>7.8E-2</c:v>
                </c:pt>
                <c:pt idx="43370">
                  <c:v>7.6999999999999999E-2</c:v>
                </c:pt>
                <c:pt idx="43371">
                  <c:v>7.8E-2</c:v>
                </c:pt>
                <c:pt idx="43372">
                  <c:v>7.6999999999999999E-2</c:v>
                </c:pt>
                <c:pt idx="43373">
                  <c:v>7.6999999999999999E-2</c:v>
                </c:pt>
                <c:pt idx="43374">
                  <c:v>7.8E-2</c:v>
                </c:pt>
                <c:pt idx="43375">
                  <c:v>7.8E-2</c:v>
                </c:pt>
                <c:pt idx="43376">
                  <c:v>7.8E-2</c:v>
                </c:pt>
                <c:pt idx="43377">
                  <c:v>7.6999999999999999E-2</c:v>
                </c:pt>
                <c:pt idx="43378">
                  <c:v>7.6999999999999999E-2</c:v>
                </c:pt>
                <c:pt idx="43379">
                  <c:v>7.5999999999999998E-2</c:v>
                </c:pt>
                <c:pt idx="43380">
                  <c:v>7.8E-2</c:v>
                </c:pt>
                <c:pt idx="43381">
                  <c:v>7.8E-2</c:v>
                </c:pt>
                <c:pt idx="43382">
                  <c:v>7.6999999999999999E-2</c:v>
                </c:pt>
                <c:pt idx="43383">
                  <c:v>7.8E-2</c:v>
                </c:pt>
                <c:pt idx="43384">
                  <c:v>7.6999999999999999E-2</c:v>
                </c:pt>
                <c:pt idx="43385">
                  <c:v>7.6999999999999999E-2</c:v>
                </c:pt>
                <c:pt idx="43386">
                  <c:v>7.6999999999999999E-2</c:v>
                </c:pt>
                <c:pt idx="43387">
                  <c:v>7.6999999999999999E-2</c:v>
                </c:pt>
                <c:pt idx="43388">
                  <c:v>7.6999999999999999E-2</c:v>
                </c:pt>
                <c:pt idx="43389">
                  <c:v>7.6999999999999999E-2</c:v>
                </c:pt>
                <c:pt idx="43390">
                  <c:v>7.5999999999999998E-2</c:v>
                </c:pt>
                <c:pt idx="43391">
                  <c:v>7.5999999999999998E-2</c:v>
                </c:pt>
                <c:pt idx="43392">
                  <c:v>7.6999999999999999E-2</c:v>
                </c:pt>
                <c:pt idx="43393">
                  <c:v>7.6999999999999999E-2</c:v>
                </c:pt>
                <c:pt idx="43394">
                  <c:v>7.6999999999999999E-2</c:v>
                </c:pt>
                <c:pt idx="43395">
                  <c:v>7.6999999999999999E-2</c:v>
                </c:pt>
                <c:pt idx="43396">
                  <c:v>7.6999999999999999E-2</c:v>
                </c:pt>
                <c:pt idx="43397">
                  <c:v>7.5999999999999998E-2</c:v>
                </c:pt>
                <c:pt idx="43398">
                  <c:v>7.6999999999999999E-2</c:v>
                </c:pt>
                <c:pt idx="43399">
                  <c:v>7.6999999999999999E-2</c:v>
                </c:pt>
                <c:pt idx="43400">
                  <c:v>7.6999999999999999E-2</c:v>
                </c:pt>
                <c:pt idx="43401">
                  <c:v>7.6999999999999999E-2</c:v>
                </c:pt>
                <c:pt idx="43402">
                  <c:v>7.6999999999999999E-2</c:v>
                </c:pt>
                <c:pt idx="43403">
                  <c:v>7.6999999999999999E-2</c:v>
                </c:pt>
                <c:pt idx="43404">
                  <c:v>7.5999999999999998E-2</c:v>
                </c:pt>
                <c:pt idx="43405">
                  <c:v>7.5999999999999998E-2</c:v>
                </c:pt>
                <c:pt idx="43406">
                  <c:v>7.6999999999999999E-2</c:v>
                </c:pt>
                <c:pt idx="43407">
                  <c:v>7.6999999999999999E-2</c:v>
                </c:pt>
                <c:pt idx="43408">
                  <c:v>7.6999999999999999E-2</c:v>
                </c:pt>
                <c:pt idx="43409">
                  <c:v>7.5999999999999998E-2</c:v>
                </c:pt>
                <c:pt idx="43410">
                  <c:v>7.6999999999999999E-2</c:v>
                </c:pt>
                <c:pt idx="43411">
                  <c:v>7.6999999999999999E-2</c:v>
                </c:pt>
                <c:pt idx="43412">
                  <c:v>7.6999999999999999E-2</c:v>
                </c:pt>
                <c:pt idx="43413">
                  <c:v>7.8E-2</c:v>
                </c:pt>
                <c:pt idx="43414">
                  <c:v>7.6999999999999999E-2</c:v>
                </c:pt>
                <c:pt idx="43415">
                  <c:v>7.8E-2</c:v>
                </c:pt>
                <c:pt idx="43416">
                  <c:v>7.8E-2</c:v>
                </c:pt>
                <c:pt idx="43417">
                  <c:v>7.8E-2</c:v>
                </c:pt>
                <c:pt idx="43418">
                  <c:v>7.9000000000000001E-2</c:v>
                </c:pt>
                <c:pt idx="43419">
                  <c:v>7.8E-2</c:v>
                </c:pt>
                <c:pt idx="43420">
                  <c:v>7.8E-2</c:v>
                </c:pt>
                <c:pt idx="43421">
                  <c:v>7.8E-2</c:v>
                </c:pt>
                <c:pt idx="43422">
                  <c:v>7.9000000000000001E-2</c:v>
                </c:pt>
                <c:pt idx="43423">
                  <c:v>7.9000000000000001E-2</c:v>
                </c:pt>
                <c:pt idx="43424">
                  <c:v>7.9000000000000001E-2</c:v>
                </c:pt>
                <c:pt idx="43425">
                  <c:v>7.9000000000000001E-2</c:v>
                </c:pt>
                <c:pt idx="43426">
                  <c:v>7.9000000000000001E-2</c:v>
                </c:pt>
                <c:pt idx="43427">
                  <c:v>7.9000000000000001E-2</c:v>
                </c:pt>
                <c:pt idx="43428">
                  <c:v>7.9000000000000001E-2</c:v>
                </c:pt>
                <c:pt idx="43429">
                  <c:v>7.9000000000000001E-2</c:v>
                </c:pt>
                <c:pt idx="43430">
                  <c:v>7.9000000000000001E-2</c:v>
                </c:pt>
                <c:pt idx="43431">
                  <c:v>8.1000000000000003E-2</c:v>
                </c:pt>
                <c:pt idx="43432">
                  <c:v>8.1000000000000003E-2</c:v>
                </c:pt>
                <c:pt idx="43433">
                  <c:v>7.8E-2</c:v>
                </c:pt>
                <c:pt idx="43434">
                  <c:v>7.9000000000000001E-2</c:v>
                </c:pt>
                <c:pt idx="43435">
                  <c:v>7.9000000000000001E-2</c:v>
                </c:pt>
                <c:pt idx="43436">
                  <c:v>7.9000000000000001E-2</c:v>
                </c:pt>
                <c:pt idx="43437">
                  <c:v>7.9000000000000001E-2</c:v>
                </c:pt>
                <c:pt idx="43438">
                  <c:v>7.8E-2</c:v>
                </c:pt>
                <c:pt idx="43439">
                  <c:v>7.9000000000000001E-2</c:v>
                </c:pt>
                <c:pt idx="43440">
                  <c:v>7.9000000000000001E-2</c:v>
                </c:pt>
                <c:pt idx="43441">
                  <c:v>7.9000000000000001E-2</c:v>
                </c:pt>
                <c:pt idx="43442">
                  <c:v>7.9000000000000001E-2</c:v>
                </c:pt>
                <c:pt idx="43443">
                  <c:v>7.9000000000000001E-2</c:v>
                </c:pt>
                <c:pt idx="43444">
                  <c:v>7.9000000000000001E-2</c:v>
                </c:pt>
                <c:pt idx="43445">
                  <c:v>7.9000000000000001E-2</c:v>
                </c:pt>
                <c:pt idx="43446">
                  <c:v>8.1000000000000003E-2</c:v>
                </c:pt>
                <c:pt idx="43447">
                  <c:v>7.9000000000000001E-2</c:v>
                </c:pt>
                <c:pt idx="43448">
                  <c:v>7.9000000000000001E-2</c:v>
                </c:pt>
                <c:pt idx="43449">
                  <c:v>7.8E-2</c:v>
                </c:pt>
                <c:pt idx="43450">
                  <c:v>7.9000000000000001E-2</c:v>
                </c:pt>
                <c:pt idx="43451">
                  <c:v>7.9000000000000001E-2</c:v>
                </c:pt>
                <c:pt idx="43452">
                  <c:v>7.9000000000000001E-2</c:v>
                </c:pt>
                <c:pt idx="43453">
                  <c:v>7.8E-2</c:v>
                </c:pt>
                <c:pt idx="43454">
                  <c:v>7.8E-2</c:v>
                </c:pt>
                <c:pt idx="43455">
                  <c:v>7.8E-2</c:v>
                </c:pt>
                <c:pt idx="43456">
                  <c:v>7.9000000000000001E-2</c:v>
                </c:pt>
                <c:pt idx="43457">
                  <c:v>7.8E-2</c:v>
                </c:pt>
                <c:pt idx="43458">
                  <c:v>7.8E-2</c:v>
                </c:pt>
                <c:pt idx="43459">
                  <c:v>7.8E-2</c:v>
                </c:pt>
                <c:pt idx="43460">
                  <c:v>7.9000000000000001E-2</c:v>
                </c:pt>
                <c:pt idx="43461">
                  <c:v>7.8E-2</c:v>
                </c:pt>
                <c:pt idx="43462">
                  <c:v>7.8E-2</c:v>
                </c:pt>
                <c:pt idx="43463">
                  <c:v>7.6999999999999999E-2</c:v>
                </c:pt>
                <c:pt idx="43464">
                  <c:v>7.8E-2</c:v>
                </c:pt>
                <c:pt idx="43465">
                  <c:v>7.8E-2</c:v>
                </c:pt>
                <c:pt idx="43466">
                  <c:v>7.8E-2</c:v>
                </c:pt>
                <c:pt idx="43467">
                  <c:v>7.8E-2</c:v>
                </c:pt>
                <c:pt idx="43468">
                  <c:v>7.6999999999999999E-2</c:v>
                </c:pt>
                <c:pt idx="43469">
                  <c:v>7.6999999999999999E-2</c:v>
                </c:pt>
                <c:pt idx="43470">
                  <c:v>7.8E-2</c:v>
                </c:pt>
                <c:pt idx="43471">
                  <c:v>7.8E-2</c:v>
                </c:pt>
                <c:pt idx="43472">
                  <c:v>7.8E-2</c:v>
                </c:pt>
                <c:pt idx="43473">
                  <c:v>7.8E-2</c:v>
                </c:pt>
                <c:pt idx="43474">
                  <c:v>7.6999999999999999E-2</c:v>
                </c:pt>
                <c:pt idx="43475">
                  <c:v>7.6999999999999999E-2</c:v>
                </c:pt>
                <c:pt idx="43476">
                  <c:v>7.6999999999999999E-2</c:v>
                </c:pt>
                <c:pt idx="43477">
                  <c:v>7.8E-2</c:v>
                </c:pt>
                <c:pt idx="43478">
                  <c:v>7.6999999999999999E-2</c:v>
                </c:pt>
                <c:pt idx="43479">
                  <c:v>7.6999999999999999E-2</c:v>
                </c:pt>
                <c:pt idx="43480">
                  <c:v>7.6999999999999999E-2</c:v>
                </c:pt>
                <c:pt idx="43481">
                  <c:v>7.6999999999999999E-2</c:v>
                </c:pt>
                <c:pt idx="43482">
                  <c:v>7.5999999999999998E-2</c:v>
                </c:pt>
                <c:pt idx="43483">
                  <c:v>7.6999999999999999E-2</c:v>
                </c:pt>
                <c:pt idx="43484">
                  <c:v>7.6999999999999999E-2</c:v>
                </c:pt>
                <c:pt idx="43485">
                  <c:v>7.6999999999999999E-2</c:v>
                </c:pt>
                <c:pt idx="43486">
                  <c:v>7.6999999999999999E-2</c:v>
                </c:pt>
                <c:pt idx="43487">
                  <c:v>7.6999999999999999E-2</c:v>
                </c:pt>
                <c:pt idx="43488">
                  <c:v>7.5999999999999998E-2</c:v>
                </c:pt>
                <c:pt idx="43489">
                  <c:v>7.6999999999999999E-2</c:v>
                </c:pt>
                <c:pt idx="43490">
                  <c:v>7.6999999999999999E-2</c:v>
                </c:pt>
                <c:pt idx="43491">
                  <c:v>7.6999999999999999E-2</c:v>
                </c:pt>
                <c:pt idx="43492">
                  <c:v>7.6999999999999999E-2</c:v>
                </c:pt>
                <c:pt idx="43493">
                  <c:v>7.5999999999999998E-2</c:v>
                </c:pt>
                <c:pt idx="43494">
                  <c:v>7.6999999999999999E-2</c:v>
                </c:pt>
                <c:pt idx="43495">
                  <c:v>7.6999999999999999E-2</c:v>
                </c:pt>
                <c:pt idx="43496">
                  <c:v>7.6999999999999999E-2</c:v>
                </c:pt>
                <c:pt idx="43497">
                  <c:v>7.5999999999999998E-2</c:v>
                </c:pt>
                <c:pt idx="43498">
                  <c:v>7.6999999999999999E-2</c:v>
                </c:pt>
                <c:pt idx="43499">
                  <c:v>7.6999999999999999E-2</c:v>
                </c:pt>
                <c:pt idx="43500">
                  <c:v>7.6999999999999999E-2</c:v>
                </c:pt>
                <c:pt idx="43501">
                  <c:v>7.5999999999999998E-2</c:v>
                </c:pt>
                <c:pt idx="43502">
                  <c:v>7.5999999999999998E-2</c:v>
                </c:pt>
                <c:pt idx="43503">
                  <c:v>7.6999999999999999E-2</c:v>
                </c:pt>
                <c:pt idx="43504">
                  <c:v>7.6999999999999999E-2</c:v>
                </c:pt>
                <c:pt idx="43505">
                  <c:v>7.5999999999999998E-2</c:v>
                </c:pt>
                <c:pt idx="43506">
                  <c:v>7.5999999999999998E-2</c:v>
                </c:pt>
                <c:pt idx="43507">
                  <c:v>7.5999999999999998E-2</c:v>
                </c:pt>
                <c:pt idx="43508">
                  <c:v>7.5999999999999998E-2</c:v>
                </c:pt>
                <c:pt idx="43509">
                  <c:v>7.5999999999999998E-2</c:v>
                </c:pt>
                <c:pt idx="43510">
                  <c:v>7.6999999999999999E-2</c:v>
                </c:pt>
                <c:pt idx="43511">
                  <c:v>7.5999999999999998E-2</c:v>
                </c:pt>
                <c:pt idx="43512">
                  <c:v>7.5999999999999998E-2</c:v>
                </c:pt>
                <c:pt idx="43513">
                  <c:v>7.5999999999999998E-2</c:v>
                </c:pt>
                <c:pt idx="43514">
                  <c:v>7.5999999999999998E-2</c:v>
                </c:pt>
                <c:pt idx="43515">
                  <c:v>7.5999999999999998E-2</c:v>
                </c:pt>
                <c:pt idx="43516">
                  <c:v>7.5999999999999998E-2</c:v>
                </c:pt>
                <c:pt idx="43517">
                  <c:v>7.4999999999999997E-2</c:v>
                </c:pt>
                <c:pt idx="43518">
                  <c:v>7.4999999999999997E-2</c:v>
                </c:pt>
                <c:pt idx="43519">
                  <c:v>7.5999999999999998E-2</c:v>
                </c:pt>
                <c:pt idx="43520">
                  <c:v>7.5999999999999998E-2</c:v>
                </c:pt>
                <c:pt idx="43521">
                  <c:v>7.5999999999999998E-2</c:v>
                </c:pt>
                <c:pt idx="43522">
                  <c:v>7.5999999999999998E-2</c:v>
                </c:pt>
                <c:pt idx="43523">
                  <c:v>7.4999999999999997E-2</c:v>
                </c:pt>
                <c:pt idx="43524">
                  <c:v>7.5999999999999998E-2</c:v>
                </c:pt>
                <c:pt idx="43525">
                  <c:v>7.4999999999999997E-2</c:v>
                </c:pt>
                <c:pt idx="43526">
                  <c:v>7.4999999999999997E-2</c:v>
                </c:pt>
                <c:pt idx="43527">
                  <c:v>7.5999999999999998E-2</c:v>
                </c:pt>
                <c:pt idx="43528">
                  <c:v>7.6999999999999999E-2</c:v>
                </c:pt>
                <c:pt idx="43529">
                  <c:v>7.6999999999999999E-2</c:v>
                </c:pt>
                <c:pt idx="43530">
                  <c:v>7.6999999999999999E-2</c:v>
                </c:pt>
                <c:pt idx="43531">
                  <c:v>7.8E-2</c:v>
                </c:pt>
                <c:pt idx="43532">
                  <c:v>7.8E-2</c:v>
                </c:pt>
                <c:pt idx="43533">
                  <c:v>7.8E-2</c:v>
                </c:pt>
                <c:pt idx="43534">
                  <c:v>7.8E-2</c:v>
                </c:pt>
                <c:pt idx="43535">
                  <c:v>7.8E-2</c:v>
                </c:pt>
                <c:pt idx="43536">
                  <c:v>7.9000000000000001E-2</c:v>
                </c:pt>
                <c:pt idx="43537">
                  <c:v>7.9000000000000001E-2</c:v>
                </c:pt>
                <c:pt idx="43538">
                  <c:v>7.8E-2</c:v>
                </c:pt>
                <c:pt idx="43539">
                  <c:v>7.9000000000000001E-2</c:v>
                </c:pt>
                <c:pt idx="43540">
                  <c:v>7.8E-2</c:v>
                </c:pt>
                <c:pt idx="43541">
                  <c:v>7.9000000000000001E-2</c:v>
                </c:pt>
                <c:pt idx="43542">
                  <c:v>7.8E-2</c:v>
                </c:pt>
                <c:pt idx="43543">
                  <c:v>7.9000000000000001E-2</c:v>
                </c:pt>
                <c:pt idx="43544">
                  <c:v>7.9000000000000001E-2</c:v>
                </c:pt>
                <c:pt idx="43545">
                  <c:v>7.8E-2</c:v>
                </c:pt>
                <c:pt idx="43546">
                  <c:v>7.8E-2</c:v>
                </c:pt>
                <c:pt idx="43547">
                  <c:v>7.9000000000000001E-2</c:v>
                </c:pt>
                <c:pt idx="43548">
                  <c:v>7.9000000000000001E-2</c:v>
                </c:pt>
                <c:pt idx="43549">
                  <c:v>7.8E-2</c:v>
                </c:pt>
                <c:pt idx="43550">
                  <c:v>7.9000000000000001E-2</c:v>
                </c:pt>
                <c:pt idx="43551">
                  <c:v>7.6999999999999999E-2</c:v>
                </c:pt>
                <c:pt idx="43552">
                  <c:v>7.8E-2</c:v>
                </c:pt>
                <c:pt idx="43553">
                  <c:v>7.8E-2</c:v>
                </c:pt>
                <c:pt idx="43554">
                  <c:v>7.8E-2</c:v>
                </c:pt>
                <c:pt idx="43555">
                  <c:v>7.6999999999999999E-2</c:v>
                </c:pt>
                <c:pt idx="43556">
                  <c:v>7.8E-2</c:v>
                </c:pt>
                <c:pt idx="43557">
                  <c:v>7.8E-2</c:v>
                </c:pt>
                <c:pt idx="43558">
                  <c:v>7.8E-2</c:v>
                </c:pt>
                <c:pt idx="43559">
                  <c:v>7.8E-2</c:v>
                </c:pt>
                <c:pt idx="43560">
                  <c:v>7.8E-2</c:v>
                </c:pt>
                <c:pt idx="43561">
                  <c:v>7.6999999999999999E-2</c:v>
                </c:pt>
                <c:pt idx="43562">
                  <c:v>7.6999999999999999E-2</c:v>
                </c:pt>
                <c:pt idx="43563">
                  <c:v>7.6999999999999999E-2</c:v>
                </c:pt>
                <c:pt idx="43564">
                  <c:v>7.6999999999999999E-2</c:v>
                </c:pt>
                <c:pt idx="43565">
                  <c:v>7.6999999999999999E-2</c:v>
                </c:pt>
                <c:pt idx="43566">
                  <c:v>7.6999999999999999E-2</c:v>
                </c:pt>
                <c:pt idx="43567">
                  <c:v>7.6999999999999999E-2</c:v>
                </c:pt>
                <c:pt idx="43568">
                  <c:v>7.6999999999999999E-2</c:v>
                </c:pt>
                <c:pt idx="43569">
                  <c:v>7.6999999999999999E-2</c:v>
                </c:pt>
                <c:pt idx="43570">
                  <c:v>7.5999999999999998E-2</c:v>
                </c:pt>
                <c:pt idx="43571">
                  <c:v>7.6999999999999999E-2</c:v>
                </c:pt>
                <c:pt idx="43572">
                  <c:v>7.8E-2</c:v>
                </c:pt>
                <c:pt idx="43573">
                  <c:v>7.8E-2</c:v>
                </c:pt>
                <c:pt idx="43574">
                  <c:v>7.9000000000000001E-2</c:v>
                </c:pt>
                <c:pt idx="43575">
                  <c:v>7.9000000000000001E-2</c:v>
                </c:pt>
                <c:pt idx="43576">
                  <c:v>7.8E-2</c:v>
                </c:pt>
                <c:pt idx="43577">
                  <c:v>7.9000000000000001E-2</c:v>
                </c:pt>
                <c:pt idx="43578">
                  <c:v>7.9000000000000001E-2</c:v>
                </c:pt>
                <c:pt idx="43579">
                  <c:v>7.9000000000000001E-2</c:v>
                </c:pt>
                <c:pt idx="43580">
                  <c:v>7.9000000000000001E-2</c:v>
                </c:pt>
                <c:pt idx="43581">
                  <c:v>7.8E-2</c:v>
                </c:pt>
                <c:pt idx="43582">
                  <c:v>7.9000000000000001E-2</c:v>
                </c:pt>
                <c:pt idx="43583">
                  <c:v>7.9000000000000001E-2</c:v>
                </c:pt>
                <c:pt idx="43584">
                  <c:v>7.9000000000000001E-2</c:v>
                </c:pt>
                <c:pt idx="43585">
                  <c:v>7.9000000000000001E-2</c:v>
                </c:pt>
                <c:pt idx="43586">
                  <c:v>7.9000000000000001E-2</c:v>
                </c:pt>
                <c:pt idx="43587">
                  <c:v>7.9000000000000001E-2</c:v>
                </c:pt>
                <c:pt idx="43588">
                  <c:v>7.9000000000000001E-2</c:v>
                </c:pt>
                <c:pt idx="43589">
                  <c:v>7.9000000000000001E-2</c:v>
                </c:pt>
                <c:pt idx="43590">
                  <c:v>7.9000000000000001E-2</c:v>
                </c:pt>
                <c:pt idx="43591">
                  <c:v>7.9000000000000001E-2</c:v>
                </c:pt>
                <c:pt idx="43592">
                  <c:v>7.9000000000000001E-2</c:v>
                </c:pt>
                <c:pt idx="43593">
                  <c:v>8.1000000000000003E-2</c:v>
                </c:pt>
                <c:pt idx="43594">
                  <c:v>7.9000000000000001E-2</c:v>
                </c:pt>
                <c:pt idx="43595">
                  <c:v>7.9000000000000001E-2</c:v>
                </c:pt>
                <c:pt idx="43596">
                  <c:v>7.9000000000000001E-2</c:v>
                </c:pt>
                <c:pt idx="43597">
                  <c:v>7.9000000000000001E-2</c:v>
                </c:pt>
                <c:pt idx="43598">
                  <c:v>7.9000000000000001E-2</c:v>
                </c:pt>
                <c:pt idx="43599">
                  <c:v>7.9000000000000001E-2</c:v>
                </c:pt>
                <c:pt idx="43600">
                  <c:v>7.9000000000000001E-2</c:v>
                </c:pt>
                <c:pt idx="43601">
                  <c:v>7.9000000000000001E-2</c:v>
                </c:pt>
                <c:pt idx="43602">
                  <c:v>7.9000000000000001E-2</c:v>
                </c:pt>
                <c:pt idx="43603">
                  <c:v>7.9000000000000001E-2</c:v>
                </c:pt>
                <c:pt idx="43604">
                  <c:v>7.9000000000000001E-2</c:v>
                </c:pt>
                <c:pt idx="43605">
                  <c:v>7.9000000000000001E-2</c:v>
                </c:pt>
                <c:pt idx="43606">
                  <c:v>7.9000000000000001E-2</c:v>
                </c:pt>
                <c:pt idx="43607">
                  <c:v>7.9000000000000001E-2</c:v>
                </c:pt>
                <c:pt idx="43608">
                  <c:v>8.1000000000000003E-2</c:v>
                </c:pt>
                <c:pt idx="43609">
                  <c:v>7.9000000000000001E-2</c:v>
                </c:pt>
                <c:pt idx="43610">
                  <c:v>7.9000000000000001E-2</c:v>
                </c:pt>
                <c:pt idx="43611">
                  <c:v>7.9000000000000001E-2</c:v>
                </c:pt>
                <c:pt idx="43612">
                  <c:v>7.9000000000000001E-2</c:v>
                </c:pt>
                <c:pt idx="43613">
                  <c:v>7.8E-2</c:v>
                </c:pt>
                <c:pt idx="43614">
                  <c:v>7.9000000000000001E-2</c:v>
                </c:pt>
                <c:pt idx="43615">
                  <c:v>7.9000000000000001E-2</c:v>
                </c:pt>
                <c:pt idx="43616">
                  <c:v>7.9000000000000001E-2</c:v>
                </c:pt>
                <c:pt idx="43617">
                  <c:v>7.8E-2</c:v>
                </c:pt>
                <c:pt idx="43618">
                  <c:v>7.8E-2</c:v>
                </c:pt>
                <c:pt idx="43619">
                  <c:v>7.8E-2</c:v>
                </c:pt>
                <c:pt idx="43620">
                  <c:v>7.8E-2</c:v>
                </c:pt>
                <c:pt idx="43621">
                  <c:v>7.9000000000000001E-2</c:v>
                </c:pt>
                <c:pt idx="43622">
                  <c:v>7.8E-2</c:v>
                </c:pt>
                <c:pt idx="43623">
                  <c:v>7.8E-2</c:v>
                </c:pt>
                <c:pt idx="43624">
                  <c:v>7.9000000000000001E-2</c:v>
                </c:pt>
                <c:pt idx="43625">
                  <c:v>7.8E-2</c:v>
                </c:pt>
                <c:pt idx="43626">
                  <c:v>7.9000000000000001E-2</c:v>
                </c:pt>
                <c:pt idx="43627">
                  <c:v>7.8E-2</c:v>
                </c:pt>
                <c:pt idx="43628">
                  <c:v>7.9000000000000001E-2</c:v>
                </c:pt>
                <c:pt idx="43629">
                  <c:v>7.8E-2</c:v>
                </c:pt>
                <c:pt idx="43630">
                  <c:v>7.8E-2</c:v>
                </c:pt>
                <c:pt idx="43631">
                  <c:v>7.8E-2</c:v>
                </c:pt>
                <c:pt idx="43632">
                  <c:v>7.8E-2</c:v>
                </c:pt>
                <c:pt idx="43633">
                  <c:v>7.6999999999999999E-2</c:v>
                </c:pt>
                <c:pt idx="43634">
                  <c:v>7.6999999999999999E-2</c:v>
                </c:pt>
                <c:pt idx="43635">
                  <c:v>7.8E-2</c:v>
                </c:pt>
                <c:pt idx="43636">
                  <c:v>7.6999999999999999E-2</c:v>
                </c:pt>
                <c:pt idx="43637">
                  <c:v>7.8E-2</c:v>
                </c:pt>
                <c:pt idx="43638">
                  <c:v>7.8E-2</c:v>
                </c:pt>
                <c:pt idx="43639">
                  <c:v>7.9000000000000001E-2</c:v>
                </c:pt>
                <c:pt idx="43640">
                  <c:v>7.8E-2</c:v>
                </c:pt>
                <c:pt idx="43641">
                  <c:v>7.8E-2</c:v>
                </c:pt>
                <c:pt idx="43642">
                  <c:v>7.8E-2</c:v>
                </c:pt>
                <c:pt idx="43643">
                  <c:v>7.8E-2</c:v>
                </c:pt>
                <c:pt idx="43644">
                  <c:v>7.9000000000000001E-2</c:v>
                </c:pt>
                <c:pt idx="43645">
                  <c:v>7.9000000000000001E-2</c:v>
                </c:pt>
                <c:pt idx="43646">
                  <c:v>7.9000000000000001E-2</c:v>
                </c:pt>
                <c:pt idx="43647">
                  <c:v>7.8E-2</c:v>
                </c:pt>
                <c:pt idx="43648">
                  <c:v>7.8E-2</c:v>
                </c:pt>
                <c:pt idx="43649">
                  <c:v>7.8E-2</c:v>
                </c:pt>
                <c:pt idx="43650">
                  <c:v>7.8E-2</c:v>
                </c:pt>
                <c:pt idx="43651">
                  <c:v>7.8E-2</c:v>
                </c:pt>
                <c:pt idx="43652">
                  <c:v>7.8E-2</c:v>
                </c:pt>
                <c:pt idx="43653">
                  <c:v>7.6999999999999999E-2</c:v>
                </c:pt>
                <c:pt idx="43654">
                  <c:v>7.8E-2</c:v>
                </c:pt>
                <c:pt idx="43655">
                  <c:v>7.8E-2</c:v>
                </c:pt>
                <c:pt idx="43656">
                  <c:v>7.8E-2</c:v>
                </c:pt>
                <c:pt idx="43657">
                  <c:v>7.6999999999999999E-2</c:v>
                </c:pt>
                <c:pt idx="43658">
                  <c:v>7.8E-2</c:v>
                </c:pt>
                <c:pt idx="43659">
                  <c:v>7.6999999999999999E-2</c:v>
                </c:pt>
                <c:pt idx="43660">
                  <c:v>7.6999999999999999E-2</c:v>
                </c:pt>
                <c:pt idx="43661">
                  <c:v>7.6999999999999999E-2</c:v>
                </c:pt>
                <c:pt idx="43662">
                  <c:v>7.8E-2</c:v>
                </c:pt>
                <c:pt idx="43663">
                  <c:v>7.6999999999999999E-2</c:v>
                </c:pt>
                <c:pt idx="43664">
                  <c:v>7.8E-2</c:v>
                </c:pt>
                <c:pt idx="43665">
                  <c:v>7.6999999999999999E-2</c:v>
                </c:pt>
                <c:pt idx="43666">
                  <c:v>7.6999999999999999E-2</c:v>
                </c:pt>
                <c:pt idx="43667">
                  <c:v>7.6999999999999999E-2</c:v>
                </c:pt>
                <c:pt idx="43668">
                  <c:v>7.6999999999999999E-2</c:v>
                </c:pt>
                <c:pt idx="43669">
                  <c:v>7.6999999999999999E-2</c:v>
                </c:pt>
                <c:pt idx="43670">
                  <c:v>7.8E-2</c:v>
                </c:pt>
                <c:pt idx="43671">
                  <c:v>7.8E-2</c:v>
                </c:pt>
                <c:pt idx="43672">
                  <c:v>7.6999999999999999E-2</c:v>
                </c:pt>
                <c:pt idx="43673">
                  <c:v>7.6999999999999999E-2</c:v>
                </c:pt>
                <c:pt idx="43674">
                  <c:v>7.6999999999999999E-2</c:v>
                </c:pt>
                <c:pt idx="43675">
                  <c:v>7.6999999999999999E-2</c:v>
                </c:pt>
                <c:pt idx="43676">
                  <c:v>7.4999999999999997E-2</c:v>
                </c:pt>
                <c:pt idx="43677">
                  <c:v>7.6999999999999999E-2</c:v>
                </c:pt>
                <c:pt idx="43678">
                  <c:v>7.6999999999999999E-2</c:v>
                </c:pt>
                <c:pt idx="43679">
                  <c:v>7.6999999999999999E-2</c:v>
                </c:pt>
                <c:pt idx="43680">
                  <c:v>7.6999999999999999E-2</c:v>
                </c:pt>
                <c:pt idx="43681">
                  <c:v>7.5999999999999998E-2</c:v>
                </c:pt>
                <c:pt idx="43682">
                  <c:v>7.6999999999999999E-2</c:v>
                </c:pt>
                <c:pt idx="43683">
                  <c:v>7.5999999999999998E-2</c:v>
                </c:pt>
                <c:pt idx="43684">
                  <c:v>7.5999999999999998E-2</c:v>
                </c:pt>
                <c:pt idx="43685">
                  <c:v>7.5999999999999998E-2</c:v>
                </c:pt>
                <c:pt idx="43686">
                  <c:v>7.6999999999999999E-2</c:v>
                </c:pt>
                <c:pt idx="43687">
                  <c:v>7.6999999999999999E-2</c:v>
                </c:pt>
                <c:pt idx="43688">
                  <c:v>7.8E-2</c:v>
                </c:pt>
                <c:pt idx="43689">
                  <c:v>7.8E-2</c:v>
                </c:pt>
                <c:pt idx="43690">
                  <c:v>7.8E-2</c:v>
                </c:pt>
                <c:pt idx="43691">
                  <c:v>7.8E-2</c:v>
                </c:pt>
                <c:pt idx="43692">
                  <c:v>7.8E-2</c:v>
                </c:pt>
                <c:pt idx="43693">
                  <c:v>7.8E-2</c:v>
                </c:pt>
                <c:pt idx="43694">
                  <c:v>7.6999999999999999E-2</c:v>
                </c:pt>
                <c:pt idx="43695">
                  <c:v>7.8E-2</c:v>
                </c:pt>
                <c:pt idx="43696">
                  <c:v>7.8E-2</c:v>
                </c:pt>
                <c:pt idx="43697">
                  <c:v>7.8E-2</c:v>
                </c:pt>
                <c:pt idx="43698">
                  <c:v>7.8E-2</c:v>
                </c:pt>
                <c:pt idx="43699">
                  <c:v>7.9000000000000001E-2</c:v>
                </c:pt>
                <c:pt idx="43700">
                  <c:v>7.8E-2</c:v>
                </c:pt>
                <c:pt idx="43701">
                  <c:v>7.8E-2</c:v>
                </c:pt>
                <c:pt idx="43702">
                  <c:v>7.6999999999999999E-2</c:v>
                </c:pt>
                <c:pt idx="43703">
                  <c:v>7.6999999999999999E-2</c:v>
                </c:pt>
                <c:pt idx="43704">
                  <c:v>7.6999999999999999E-2</c:v>
                </c:pt>
                <c:pt idx="43705">
                  <c:v>7.5999999999999998E-2</c:v>
                </c:pt>
                <c:pt idx="43706">
                  <c:v>7.6999999999999999E-2</c:v>
                </c:pt>
                <c:pt idx="43707">
                  <c:v>7.6999999999999999E-2</c:v>
                </c:pt>
                <c:pt idx="43708">
                  <c:v>7.6999999999999999E-2</c:v>
                </c:pt>
                <c:pt idx="43709">
                  <c:v>7.6999999999999999E-2</c:v>
                </c:pt>
                <c:pt idx="43710">
                  <c:v>7.6999999999999999E-2</c:v>
                </c:pt>
                <c:pt idx="43711">
                  <c:v>7.6999999999999999E-2</c:v>
                </c:pt>
                <c:pt idx="43712">
                  <c:v>7.6999999999999999E-2</c:v>
                </c:pt>
                <c:pt idx="43713">
                  <c:v>7.8E-2</c:v>
                </c:pt>
                <c:pt idx="43714">
                  <c:v>7.8E-2</c:v>
                </c:pt>
                <c:pt idx="43715">
                  <c:v>7.8E-2</c:v>
                </c:pt>
                <c:pt idx="43716">
                  <c:v>7.9000000000000001E-2</c:v>
                </c:pt>
                <c:pt idx="43717">
                  <c:v>7.9000000000000001E-2</c:v>
                </c:pt>
                <c:pt idx="43718">
                  <c:v>7.8E-2</c:v>
                </c:pt>
                <c:pt idx="43719">
                  <c:v>7.8E-2</c:v>
                </c:pt>
                <c:pt idx="43720">
                  <c:v>7.9000000000000001E-2</c:v>
                </c:pt>
                <c:pt idx="43721">
                  <c:v>7.8E-2</c:v>
                </c:pt>
                <c:pt idx="43722">
                  <c:v>7.8E-2</c:v>
                </c:pt>
                <c:pt idx="43723">
                  <c:v>7.9000000000000001E-2</c:v>
                </c:pt>
                <c:pt idx="43724">
                  <c:v>7.9000000000000001E-2</c:v>
                </c:pt>
                <c:pt idx="43725">
                  <c:v>7.9000000000000001E-2</c:v>
                </c:pt>
                <c:pt idx="43726">
                  <c:v>7.9000000000000001E-2</c:v>
                </c:pt>
                <c:pt idx="43727">
                  <c:v>7.9000000000000001E-2</c:v>
                </c:pt>
                <c:pt idx="43728">
                  <c:v>8.1000000000000003E-2</c:v>
                </c:pt>
                <c:pt idx="43729">
                  <c:v>8.1000000000000003E-2</c:v>
                </c:pt>
                <c:pt idx="43730">
                  <c:v>7.9000000000000001E-2</c:v>
                </c:pt>
                <c:pt idx="43731">
                  <c:v>7.9000000000000001E-2</c:v>
                </c:pt>
                <c:pt idx="43732">
                  <c:v>7.9000000000000001E-2</c:v>
                </c:pt>
                <c:pt idx="43733">
                  <c:v>7.9000000000000001E-2</c:v>
                </c:pt>
                <c:pt idx="43734">
                  <c:v>7.9000000000000001E-2</c:v>
                </c:pt>
                <c:pt idx="43735">
                  <c:v>7.9000000000000001E-2</c:v>
                </c:pt>
                <c:pt idx="43736">
                  <c:v>8.1000000000000003E-2</c:v>
                </c:pt>
                <c:pt idx="43737">
                  <c:v>7.8E-2</c:v>
                </c:pt>
                <c:pt idx="43738">
                  <c:v>7.9000000000000001E-2</c:v>
                </c:pt>
                <c:pt idx="43739">
                  <c:v>7.9000000000000001E-2</c:v>
                </c:pt>
                <c:pt idx="43740">
                  <c:v>7.9000000000000001E-2</c:v>
                </c:pt>
                <c:pt idx="43741">
                  <c:v>7.9000000000000001E-2</c:v>
                </c:pt>
                <c:pt idx="43742">
                  <c:v>7.8E-2</c:v>
                </c:pt>
                <c:pt idx="43743">
                  <c:v>7.8E-2</c:v>
                </c:pt>
                <c:pt idx="43744">
                  <c:v>7.9000000000000001E-2</c:v>
                </c:pt>
                <c:pt idx="43745">
                  <c:v>7.9000000000000001E-2</c:v>
                </c:pt>
                <c:pt idx="43746">
                  <c:v>7.8E-2</c:v>
                </c:pt>
                <c:pt idx="43747">
                  <c:v>7.8E-2</c:v>
                </c:pt>
                <c:pt idx="43748">
                  <c:v>7.8E-2</c:v>
                </c:pt>
                <c:pt idx="43749">
                  <c:v>7.8E-2</c:v>
                </c:pt>
                <c:pt idx="43750">
                  <c:v>7.8E-2</c:v>
                </c:pt>
                <c:pt idx="43751">
                  <c:v>7.6999999999999999E-2</c:v>
                </c:pt>
                <c:pt idx="43752">
                  <c:v>7.6999999999999999E-2</c:v>
                </c:pt>
                <c:pt idx="43753">
                  <c:v>7.8E-2</c:v>
                </c:pt>
                <c:pt idx="43754">
                  <c:v>7.8E-2</c:v>
                </c:pt>
                <c:pt idx="43755">
                  <c:v>7.6999999999999999E-2</c:v>
                </c:pt>
                <c:pt idx="43756">
                  <c:v>7.8E-2</c:v>
                </c:pt>
                <c:pt idx="43757">
                  <c:v>7.8E-2</c:v>
                </c:pt>
                <c:pt idx="43758">
                  <c:v>7.6999999999999999E-2</c:v>
                </c:pt>
                <c:pt idx="43759">
                  <c:v>7.6999999999999999E-2</c:v>
                </c:pt>
                <c:pt idx="43760">
                  <c:v>7.6999999999999999E-2</c:v>
                </c:pt>
                <c:pt idx="43761">
                  <c:v>7.6999999999999999E-2</c:v>
                </c:pt>
                <c:pt idx="43762">
                  <c:v>7.6999999999999999E-2</c:v>
                </c:pt>
                <c:pt idx="43763">
                  <c:v>7.6999999999999999E-2</c:v>
                </c:pt>
                <c:pt idx="43764">
                  <c:v>7.8E-2</c:v>
                </c:pt>
                <c:pt idx="43765">
                  <c:v>7.8E-2</c:v>
                </c:pt>
                <c:pt idx="43766">
                  <c:v>7.6999999999999999E-2</c:v>
                </c:pt>
                <c:pt idx="43767">
                  <c:v>7.6999999999999999E-2</c:v>
                </c:pt>
                <c:pt idx="43768">
                  <c:v>7.5999999999999998E-2</c:v>
                </c:pt>
                <c:pt idx="43769">
                  <c:v>7.5999999999999998E-2</c:v>
                </c:pt>
                <c:pt idx="43770">
                  <c:v>7.5999999999999998E-2</c:v>
                </c:pt>
                <c:pt idx="43771">
                  <c:v>7.6999999999999999E-2</c:v>
                </c:pt>
                <c:pt idx="43772">
                  <c:v>7.6999999999999999E-2</c:v>
                </c:pt>
                <c:pt idx="43773">
                  <c:v>7.6999999999999999E-2</c:v>
                </c:pt>
                <c:pt idx="43774">
                  <c:v>7.6999999999999999E-2</c:v>
                </c:pt>
                <c:pt idx="43775">
                  <c:v>7.6999999999999999E-2</c:v>
                </c:pt>
                <c:pt idx="43776">
                  <c:v>7.6999999999999999E-2</c:v>
                </c:pt>
                <c:pt idx="43777">
                  <c:v>7.6999999999999999E-2</c:v>
                </c:pt>
                <c:pt idx="43778">
                  <c:v>7.6999999999999999E-2</c:v>
                </c:pt>
                <c:pt idx="43779">
                  <c:v>7.6999999999999999E-2</c:v>
                </c:pt>
                <c:pt idx="43780">
                  <c:v>7.6999999999999999E-2</c:v>
                </c:pt>
                <c:pt idx="43781">
                  <c:v>7.6999999999999999E-2</c:v>
                </c:pt>
                <c:pt idx="43782">
                  <c:v>7.8E-2</c:v>
                </c:pt>
                <c:pt idx="43783">
                  <c:v>7.8E-2</c:v>
                </c:pt>
                <c:pt idx="43784">
                  <c:v>7.8E-2</c:v>
                </c:pt>
                <c:pt idx="43785">
                  <c:v>7.8E-2</c:v>
                </c:pt>
                <c:pt idx="43786">
                  <c:v>7.8E-2</c:v>
                </c:pt>
                <c:pt idx="43787">
                  <c:v>7.8E-2</c:v>
                </c:pt>
                <c:pt idx="43788">
                  <c:v>7.8E-2</c:v>
                </c:pt>
                <c:pt idx="43789">
                  <c:v>7.8E-2</c:v>
                </c:pt>
                <c:pt idx="43790">
                  <c:v>7.6999999999999999E-2</c:v>
                </c:pt>
                <c:pt idx="43791">
                  <c:v>7.8E-2</c:v>
                </c:pt>
                <c:pt idx="43792">
                  <c:v>7.6999999999999999E-2</c:v>
                </c:pt>
                <c:pt idx="43793">
                  <c:v>7.6999999999999999E-2</c:v>
                </c:pt>
                <c:pt idx="43794">
                  <c:v>7.8E-2</c:v>
                </c:pt>
                <c:pt idx="43795">
                  <c:v>7.6999999999999999E-2</c:v>
                </c:pt>
                <c:pt idx="43796">
                  <c:v>7.6999999999999999E-2</c:v>
                </c:pt>
                <c:pt idx="43797">
                  <c:v>7.6999999999999999E-2</c:v>
                </c:pt>
                <c:pt idx="43798">
                  <c:v>7.5999999999999998E-2</c:v>
                </c:pt>
                <c:pt idx="43799">
                  <c:v>7.5999999999999998E-2</c:v>
                </c:pt>
                <c:pt idx="43800">
                  <c:v>7.6999999999999999E-2</c:v>
                </c:pt>
                <c:pt idx="43801">
                  <c:v>7.6999999999999999E-2</c:v>
                </c:pt>
                <c:pt idx="43802">
                  <c:v>7.5999999999999998E-2</c:v>
                </c:pt>
                <c:pt idx="43803">
                  <c:v>7.6999999999999999E-2</c:v>
                </c:pt>
                <c:pt idx="43804">
                  <c:v>7.5999999999999998E-2</c:v>
                </c:pt>
                <c:pt idx="43805">
                  <c:v>7.5999999999999998E-2</c:v>
                </c:pt>
                <c:pt idx="43806">
                  <c:v>7.6999999999999999E-2</c:v>
                </c:pt>
                <c:pt idx="43807">
                  <c:v>7.6999999999999999E-2</c:v>
                </c:pt>
                <c:pt idx="43808">
                  <c:v>7.6999999999999999E-2</c:v>
                </c:pt>
                <c:pt idx="43809">
                  <c:v>7.5999999999999998E-2</c:v>
                </c:pt>
                <c:pt idx="43810">
                  <c:v>7.6999999999999999E-2</c:v>
                </c:pt>
                <c:pt idx="43811">
                  <c:v>7.5999999999999998E-2</c:v>
                </c:pt>
                <c:pt idx="43812">
                  <c:v>7.5999999999999998E-2</c:v>
                </c:pt>
                <c:pt idx="43813">
                  <c:v>7.5999999999999998E-2</c:v>
                </c:pt>
                <c:pt idx="43814">
                  <c:v>7.5999999999999998E-2</c:v>
                </c:pt>
                <c:pt idx="43815">
                  <c:v>7.4999999999999997E-2</c:v>
                </c:pt>
                <c:pt idx="43816">
                  <c:v>7.5999999999999998E-2</c:v>
                </c:pt>
                <c:pt idx="43817">
                  <c:v>7.5999999999999998E-2</c:v>
                </c:pt>
                <c:pt idx="43818">
                  <c:v>7.4999999999999997E-2</c:v>
                </c:pt>
                <c:pt idx="43819">
                  <c:v>7.4999999999999997E-2</c:v>
                </c:pt>
                <c:pt idx="43820">
                  <c:v>7.5999999999999998E-2</c:v>
                </c:pt>
                <c:pt idx="43821">
                  <c:v>7.4999999999999997E-2</c:v>
                </c:pt>
                <c:pt idx="43822">
                  <c:v>7.4999999999999997E-2</c:v>
                </c:pt>
                <c:pt idx="43823">
                  <c:v>7.4999999999999997E-2</c:v>
                </c:pt>
                <c:pt idx="43824">
                  <c:v>7.4999999999999997E-2</c:v>
                </c:pt>
                <c:pt idx="43825">
                  <c:v>7.3999999999999996E-2</c:v>
                </c:pt>
                <c:pt idx="43826">
                  <c:v>7.4999999999999997E-2</c:v>
                </c:pt>
                <c:pt idx="43827">
                  <c:v>7.4999999999999997E-2</c:v>
                </c:pt>
                <c:pt idx="43828">
                  <c:v>7.5999999999999998E-2</c:v>
                </c:pt>
                <c:pt idx="43829">
                  <c:v>7.5999999999999998E-2</c:v>
                </c:pt>
                <c:pt idx="43830">
                  <c:v>7.4999999999999997E-2</c:v>
                </c:pt>
                <c:pt idx="43831">
                  <c:v>7.3999999999999996E-2</c:v>
                </c:pt>
                <c:pt idx="43832">
                  <c:v>7.3999999999999996E-2</c:v>
                </c:pt>
                <c:pt idx="43833">
                  <c:v>7.4999999999999997E-2</c:v>
                </c:pt>
                <c:pt idx="43834">
                  <c:v>7.5999999999999998E-2</c:v>
                </c:pt>
                <c:pt idx="43835">
                  <c:v>7.5999999999999998E-2</c:v>
                </c:pt>
                <c:pt idx="43836">
                  <c:v>7.4999999999999997E-2</c:v>
                </c:pt>
                <c:pt idx="43837">
                  <c:v>7.5999999999999998E-2</c:v>
                </c:pt>
                <c:pt idx="43838">
                  <c:v>7.6999999999999999E-2</c:v>
                </c:pt>
                <c:pt idx="43839">
                  <c:v>7.6999999999999999E-2</c:v>
                </c:pt>
                <c:pt idx="43840">
                  <c:v>7.5999999999999998E-2</c:v>
                </c:pt>
                <c:pt idx="43841">
                  <c:v>7.5999999999999998E-2</c:v>
                </c:pt>
                <c:pt idx="43842">
                  <c:v>7.6999999999999999E-2</c:v>
                </c:pt>
                <c:pt idx="43843">
                  <c:v>7.5999999999999998E-2</c:v>
                </c:pt>
                <c:pt idx="43844">
                  <c:v>7.5999999999999998E-2</c:v>
                </c:pt>
                <c:pt idx="43845">
                  <c:v>7.6999999999999999E-2</c:v>
                </c:pt>
                <c:pt idx="43846">
                  <c:v>7.5999999999999998E-2</c:v>
                </c:pt>
                <c:pt idx="43847">
                  <c:v>7.5999999999999998E-2</c:v>
                </c:pt>
                <c:pt idx="43848">
                  <c:v>7.6999999999999999E-2</c:v>
                </c:pt>
                <c:pt idx="43849">
                  <c:v>7.5999999999999998E-2</c:v>
                </c:pt>
                <c:pt idx="43850">
                  <c:v>7.5999999999999998E-2</c:v>
                </c:pt>
                <c:pt idx="43851">
                  <c:v>7.4999999999999997E-2</c:v>
                </c:pt>
                <c:pt idx="43852">
                  <c:v>7.5999999999999998E-2</c:v>
                </c:pt>
                <c:pt idx="43853">
                  <c:v>7.4999999999999997E-2</c:v>
                </c:pt>
                <c:pt idx="43854">
                  <c:v>7.4999999999999997E-2</c:v>
                </c:pt>
                <c:pt idx="43855">
                  <c:v>7.3999999999999996E-2</c:v>
                </c:pt>
                <c:pt idx="43856">
                  <c:v>7.4999999999999997E-2</c:v>
                </c:pt>
                <c:pt idx="43857">
                  <c:v>7.4999999999999997E-2</c:v>
                </c:pt>
                <c:pt idx="43858">
                  <c:v>7.4999999999999997E-2</c:v>
                </c:pt>
                <c:pt idx="43859">
                  <c:v>7.3999999999999996E-2</c:v>
                </c:pt>
                <c:pt idx="43860">
                  <c:v>7.4999999999999997E-2</c:v>
                </c:pt>
                <c:pt idx="43861">
                  <c:v>7.3999999999999996E-2</c:v>
                </c:pt>
                <c:pt idx="43862">
                  <c:v>7.3999999999999996E-2</c:v>
                </c:pt>
                <c:pt idx="43863">
                  <c:v>7.4999999999999997E-2</c:v>
                </c:pt>
                <c:pt idx="43864">
                  <c:v>7.3999999999999996E-2</c:v>
                </c:pt>
                <c:pt idx="43865">
                  <c:v>7.3999999999999996E-2</c:v>
                </c:pt>
                <c:pt idx="43866">
                  <c:v>7.3999999999999996E-2</c:v>
                </c:pt>
                <c:pt idx="43867">
                  <c:v>7.3999999999999996E-2</c:v>
                </c:pt>
                <c:pt idx="43868">
                  <c:v>7.3999999999999996E-2</c:v>
                </c:pt>
                <c:pt idx="43869">
                  <c:v>7.2999999999999995E-2</c:v>
                </c:pt>
                <c:pt idx="43870">
                  <c:v>7.2999999999999995E-2</c:v>
                </c:pt>
                <c:pt idx="43871">
                  <c:v>7.2999999999999995E-2</c:v>
                </c:pt>
                <c:pt idx="43872">
                  <c:v>7.3999999999999996E-2</c:v>
                </c:pt>
                <c:pt idx="43873">
                  <c:v>7.3999999999999996E-2</c:v>
                </c:pt>
                <c:pt idx="43874">
                  <c:v>7.2999999999999995E-2</c:v>
                </c:pt>
                <c:pt idx="43875">
                  <c:v>7.2999999999999995E-2</c:v>
                </c:pt>
                <c:pt idx="43876">
                  <c:v>7.2999999999999995E-2</c:v>
                </c:pt>
                <c:pt idx="43877">
                  <c:v>7.2999999999999995E-2</c:v>
                </c:pt>
                <c:pt idx="43878">
                  <c:v>7.2999999999999995E-2</c:v>
                </c:pt>
                <c:pt idx="43879">
                  <c:v>7.1999999999999995E-2</c:v>
                </c:pt>
                <c:pt idx="43880">
                  <c:v>7.1999999999999995E-2</c:v>
                </c:pt>
                <c:pt idx="43881">
                  <c:v>7.1999999999999995E-2</c:v>
                </c:pt>
                <c:pt idx="43882">
                  <c:v>7.1999999999999995E-2</c:v>
                </c:pt>
                <c:pt idx="43883">
                  <c:v>7.2999999999999995E-2</c:v>
                </c:pt>
                <c:pt idx="43884">
                  <c:v>7.2999999999999995E-2</c:v>
                </c:pt>
                <c:pt idx="43885">
                  <c:v>7.2999999999999995E-2</c:v>
                </c:pt>
                <c:pt idx="43886">
                  <c:v>7.2999999999999995E-2</c:v>
                </c:pt>
                <c:pt idx="43887">
                  <c:v>7.2999999999999995E-2</c:v>
                </c:pt>
                <c:pt idx="43888">
                  <c:v>7.2999999999999995E-2</c:v>
                </c:pt>
                <c:pt idx="43889">
                  <c:v>7.2999999999999995E-2</c:v>
                </c:pt>
                <c:pt idx="43890">
                  <c:v>7.2999999999999995E-2</c:v>
                </c:pt>
                <c:pt idx="43891">
                  <c:v>7.3999999999999996E-2</c:v>
                </c:pt>
                <c:pt idx="43892">
                  <c:v>7.3999999999999996E-2</c:v>
                </c:pt>
                <c:pt idx="43893">
                  <c:v>7.4999999999999997E-2</c:v>
                </c:pt>
                <c:pt idx="43894">
                  <c:v>7.3999999999999996E-2</c:v>
                </c:pt>
                <c:pt idx="43895">
                  <c:v>7.4999999999999997E-2</c:v>
                </c:pt>
                <c:pt idx="43896">
                  <c:v>7.3999999999999996E-2</c:v>
                </c:pt>
                <c:pt idx="43897">
                  <c:v>7.3999999999999996E-2</c:v>
                </c:pt>
                <c:pt idx="43898">
                  <c:v>7.3999999999999996E-2</c:v>
                </c:pt>
                <c:pt idx="43899">
                  <c:v>7.3999999999999996E-2</c:v>
                </c:pt>
                <c:pt idx="43900">
                  <c:v>7.4999999999999997E-2</c:v>
                </c:pt>
                <c:pt idx="43901">
                  <c:v>7.4999999999999997E-2</c:v>
                </c:pt>
                <c:pt idx="43902">
                  <c:v>7.4999999999999997E-2</c:v>
                </c:pt>
                <c:pt idx="43903">
                  <c:v>7.4999999999999997E-2</c:v>
                </c:pt>
                <c:pt idx="43904">
                  <c:v>7.4999999999999997E-2</c:v>
                </c:pt>
                <c:pt idx="43905">
                  <c:v>7.4999999999999997E-2</c:v>
                </c:pt>
                <c:pt idx="43906">
                  <c:v>7.5999999999999998E-2</c:v>
                </c:pt>
                <c:pt idx="43907">
                  <c:v>7.6999999999999999E-2</c:v>
                </c:pt>
                <c:pt idx="43908">
                  <c:v>7.5999999999999998E-2</c:v>
                </c:pt>
                <c:pt idx="43909">
                  <c:v>7.5999999999999998E-2</c:v>
                </c:pt>
                <c:pt idx="43910">
                  <c:v>7.5999999999999998E-2</c:v>
                </c:pt>
                <c:pt idx="43911">
                  <c:v>7.5999999999999998E-2</c:v>
                </c:pt>
                <c:pt idx="43912">
                  <c:v>7.5999999999999998E-2</c:v>
                </c:pt>
                <c:pt idx="43913">
                  <c:v>7.5999999999999998E-2</c:v>
                </c:pt>
                <c:pt idx="43914">
                  <c:v>7.5999999999999998E-2</c:v>
                </c:pt>
                <c:pt idx="43915">
                  <c:v>7.5999999999999998E-2</c:v>
                </c:pt>
                <c:pt idx="43916">
                  <c:v>7.5999999999999998E-2</c:v>
                </c:pt>
                <c:pt idx="43917">
                  <c:v>7.5999999999999998E-2</c:v>
                </c:pt>
                <c:pt idx="43918">
                  <c:v>7.5999999999999998E-2</c:v>
                </c:pt>
                <c:pt idx="43919">
                  <c:v>7.6999999999999999E-2</c:v>
                </c:pt>
                <c:pt idx="43920">
                  <c:v>7.5999999999999998E-2</c:v>
                </c:pt>
                <c:pt idx="43921">
                  <c:v>7.6999999999999999E-2</c:v>
                </c:pt>
                <c:pt idx="43922">
                  <c:v>7.5999999999999998E-2</c:v>
                </c:pt>
                <c:pt idx="43923">
                  <c:v>7.6999999999999999E-2</c:v>
                </c:pt>
                <c:pt idx="43924">
                  <c:v>7.6999999999999999E-2</c:v>
                </c:pt>
                <c:pt idx="43925">
                  <c:v>7.6999999999999999E-2</c:v>
                </c:pt>
                <c:pt idx="43926">
                  <c:v>7.6999999999999999E-2</c:v>
                </c:pt>
                <c:pt idx="43927">
                  <c:v>7.6999999999999999E-2</c:v>
                </c:pt>
                <c:pt idx="43928">
                  <c:v>7.6999999999999999E-2</c:v>
                </c:pt>
                <c:pt idx="43929">
                  <c:v>7.5999999999999998E-2</c:v>
                </c:pt>
                <c:pt idx="43930">
                  <c:v>7.5999999999999998E-2</c:v>
                </c:pt>
                <c:pt idx="43931">
                  <c:v>7.6999999999999999E-2</c:v>
                </c:pt>
                <c:pt idx="43932">
                  <c:v>7.6999999999999999E-2</c:v>
                </c:pt>
                <c:pt idx="43933">
                  <c:v>7.5999999999999998E-2</c:v>
                </c:pt>
                <c:pt idx="43934">
                  <c:v>7.5999999999999998E-2</c:v>
                </c:pt>
                <c:pt idx="43935">
                  <c:v>7.6999999999999999E-2</c:v>
                </c:pt>
                <c:pt idx="43936">
                  <c:v>7.6999999999999999E-2</c:v>
                </c:pt>
                <c:pt idx="43937">
                  <c:v>7.6999999999999999E-2</c:v>
                </c:pt>
                <c:pt idx="43938">
                  <c:v>7.6999999999999999E-2</c:v>
                </c:pt>
                <c:pt idx="43939">
                  <c:v>7.5999999999999998E-2</c:v>
                </c:pt>
                <c:pt idx="43940">
                  <c:v>7.5999999999999998E-2</c:v>
                </c:pt>
                <c:pt idx="43941">
                  <c:v>7.5999999999999998E-2</c:v>
                </c:pt>
                <c:pt idx="43942">
                  <c:v>7.4999999999999997E-2</c:v>
                </c:pt>
                <c:pt idx="43943">
                  <c:v>7.5999999999999998E-2</c:v>
                </c:pt>
                <c:pt idx="43944">
                  <c:v>7.5999999999999998E-2</c:v>
                </c:pt>
                <c:pt idx="43945">
                  <c:v>7.5999999999999998E-2</c:v>
                </c:pt>
                <c:pt idx="43946">
                  <c:v>7.5999999999999998E-2</c:v>
                </c:pt>
                <c:pt idx="43947">
                  <c:v>7.5999999999999998E-2</c:v>
                </c:pt>
                <c:pt idx="43948">
                  <c:v>7.5999999999999998E-2</c:v>
                </c:pt>
                <c:pt idx="43949">
                  <c:v>7.5999999999999998E-2</c:v>
                </c:pt>
                <c:pt idx="43950">
                  <c:v>7.5999999999999998E-2</c:v>
                </c:pt>
                <c:pt idx="43951">
                  <c:v>7.5999999999999998E-2</c:v>
                </c:pt>
                <c:pt idx="43952">
                  <c:v>7.5999999999999998E-2</c:v>
                </c:pt>
                <c:pt idx="43953">
                  <c:v>7.6999999999999999E-2</c:v>
                </c:pt>
                <c:pt idx="43954">
                  <c:v>7.5999999999999998E-2</c:v>
                </c:pt>
                <c:pt idx="43955">
                  <c:v>7.4999999999999997E-2</c:v>
                </c:pt>
                <c:pt idx="43956">
                  <c:v>7.4999999999999997E-2</c:v>
                </c:pt>
                <c:pt idx="43957">
                  <c:v>7.4999999999999997E-2</c:v>
                </c:pt>
                <c:pt idx="43958">
                  <c:v>7.5999999999999998E-2</c:v>
                </c:pt>
                <c:pt idx="43959">
                  <c:v>7.4999999999999997E-2</c:v>
                </c:pt>
                <c:pt idx="43960">
                  <c:v>7.4999999999999997E-2</c:v>
                </c:pt>
                <c:pt idx="43961">
                  <c:v>7.4999999999999997E-2</c:v>
                </c:pt>
                <c:pt idx="43962">
                  <c:v>7.4999999999999997E-2</c:v>
                </c:pt>
                <c:pt idx="43963">
                  <c:v>7.3999999999999996E-2</c:v>
                </c:pt>
                <c:pt idx="43964">
                  <c:v>7.4999999999999997E-2</c:v>
                </c:pt>
                <c:pt idx="43965">
                  <c:v>7.4999999999999997E-2</c:v>
                </c:pt>
                <c:pt idx="43966">
                  <c:v>7.4999999999999997E-2</c:v>
                </c:pt>
                <c:pt idx="43967">
                  <c:v>7.4999999999999997E-2</c:v>
                </c:pt>
                <c:pt idx="43968">
                  <c:v>7.4999999999999997E-2</c:v>
                </c:pt>
                <c:pt idx="43969">
                  <c:v>7.4999999999999997E-2</c:v>
                </c:pt>
                <c:pt idx="43970">
                  <c:v>7.3999999999999996E-2</c:v>
                </c:pt>
                <c:pt idx="43971">
                  <c:v>7.4999999999999997E-2</c:v>
                </c:pt>
                <c:pt idx="43972">
                  <c:v>7.4999999999999997E-2</c:v>
                </c:pt>
                <c:pt idx="43973">
                  <c:v>7.4999999999999997E-2</c:v>
                </c:pt>
                <c:pt idx="43974">
                  <c:v>7.4999999999999997E-2</c:v>
                </c:pt>
                <c:pt idx="43975">
                  <c:v>7.4999999999999997E-2</c:v>
                </c:pt>
                <c:pt idx="43976">
                  <c:v>7.4999999999999997E-2</c:v>
                </c:pt>
                <c:pt idx="43977">
                  <c:v>7.5999999999999998E-2</c:v>
                </c:pt>
                <c:pt idx="43978">
                  <c:v>7.4999999999999997E-2</c:v>
                </c:pt>
                <c:pt idx="43979">
                  <c:v>7.4999999999999997E-2</c:v>
                </c:pt>
                <c:pt idx="43980">
                  <c:v>7.4999999999999997E-2</c:v>
                </c:pt>
                <c:pt idx="43981">
                  <c:v>7.4999999999999997E-2</c:v>
                </c:pt>
                <c:pt idx="43982">
                  <c:v>7.4999999999999997E-2</c:v>
                </c:pt>
                <c:pt idx="43983">
                  <c:v>7.4999999999999997E-2</c:v>
                </c:pt>
                <c:pt idx="43984">
                  <c:v>7.5999999999999998E-2</c:v>
                </c:pt>
                <c:pt idx="43985">
                  <c:v>7.4999999999999997E-2</c:v>
                </c:pt>
                <c:pt idx="43986">
                  <c:v>7.4999999999999997E-2</c:v>
                </c:pt>
                <c:pt idx="43987">
                  <c:v>7.4999999999999997E-2</c:v>
                </c:pt>
                <c:pt idx="43988">
                  <c:v>7.4999999999999997E-2</c:v>
                </c:pt>
                <c:pt idx="43989">
                  <c:v>7.3999999999999996E-2</c:v>
                </c:pt>
                <c:pt idx="43990">
                  <c:v>7.4999999999999997E-2</c:v>
                </c:pt>
                <c:pt idx="43991">
                  <c:v>7.4999999999999997E-2</c:v>
                </c:pt>
                <c:pt idx="43992">
                  <c:v>7.3999999999999996E-2</c:v>
                </c:pt>
                <c:pt idx="43993">
                  <c:v>7.2999999999999995E-2</c:v>
                </c:pt>
                <c:pt idx="43994">
                  <c:v>7.4999999999999997E-2</c:v>
                </c:pt>
                <c:pt idx="43995">
                  <c:v>7.3999999999999996E-2</c:v>
                </c:pt>
                <c:pt idx="43996">
                  <c:v>7.2999999999999995E-2</c:v>
                </c:pt>
                <c:pt idx="43997">
                  <c:v>7.3999999999999996E-2</c:v>
                </c:pt>
                <c:pt idx="43998">
                  <c:v>7.4999999999999997E-2</c:v>
                </c:pt>
                <c:pt idx="43999">
                  <c:v>7.3999999999999996E-2</c:v>
                </c:pt>
                <c:pt idx="44000">
                  <c:v>7.4999999999999997E-2</c:v>
                </c:pt>
                <c:pt idx="44001">
                  <c:v>7.3999999999999996E-2</c:v>
                </c:pt>
                <c:pt idx="44002">
                  <c:v>7.4999999999999997E-2</c:v>
                </c:pt>
                <c:pt idx="44003">
                  <c:v>7.4999999999999997E-2</c:v>
                </c:pt>
                <c:pt idx="44004">
                  <c:v>7.3999999999999996E-2</c:v>
                </c:pt>
                <c:pt idx="44005">
                  <c:v>7.4999999999999997E-2</c:v>
                </c:pt>
                <c:pt idx="44006">
                  <c:v>7.4999999999999997E-2</c:v>
                </c:pt>
                <c:pt idx="44007">
                  <c:v>7.5999999999999998E-2</c:v>
                </c:pt>
                <c:pt idx="44008">
                  <c:v>7.5999999999999998E-2</c:v>
                </c:pt>
                <c:pt idx="44009">
                  <c:v>7.5999999999999998E-2</c:v>
                </c:pt>
                <c:pt idx="44010">
                  <c:v>7.6999999999999999E-2</c:v>
                </c:pt>
                <c:pt idx="44011">
                  <c:v>7.5999999999999998E-2</c:v>
                </c:pt>
                <c:pt idx="44012">
                  <c:v>7.5999999999999998E-2</c:v>
                </c:pt>
                <c:pt idx="44013">
                  <c:v>7.5999999999999998E-2</c:v>
                </c:pt>
                <c:pt idx="44014">
                  <c:v>7.6999999999999999E-2</c:v>
                </c:pt>
                <c:pt idx="44015">
                  <c:v>7.6999999999999999E-2</c:v>
                </c:pt>
                <c:pt idx="44016">
                  <c:v>7.6999999999999999E-2</c:v>
                </c:pt>
                <c:pt idx="44017">
                  <c:v>7.5999999999999998E-2</c:v>
                </c:pt>
                <c:pt idx="44018">
                  <c:v>7.6999999999999999E-2</c:v>
                </c:pt>
                <c:pt idx="44019">
                  <c:v>7.5999999999999998E-2</c:v>
                </c:pt>
                <c:pt idx="44020">
                  <c:v>7.6999999999999999E-2</c:v>
                </c:pt>
                <c:pt idx="44021">
                  <c:v>7.6999999999999999E-2</c:v>
                </c:pt>
                <c:pt idx="44022">
                  <c:v>7.6999999999999999E-2</c:v>
                </c:pt>
                <c:pt idx="44023">
                  <c:v>7.6999999999999999E-2</c:v>
                </c:pt>
                <c:pt idx="44024">
                  <c:v>7.5999999999999998E-2</c:v>
                </c:pt>
                <c:pt idx="44025">
                  <c:v>7.6999999999999999E-2</c:v>
                </c:pt>
                <c:pt idx="44026">
                  <c:v>7.5999999999999998E-2</c:v>
                </c:pt>
                <c:pt idx="44027">
                  <c:v>7.5999999999999998E-2</c:v>
                </c:pt>
                <c:pt idx="44028">
                  <c:v>7.5999999999999998E-2</c:v>
                </c:pt>
                <c:pt idx="44029">
                  <c:v>7.5999999999999998E-2</c:v>
                </c:pt>
                <c:pt idx="44030">
                  <c:v>7.4999999999999997E-2</c:v>
                </c:pt>
                <c:pt idx="44031">
                  <c:v>7.5999999999999998E-2</c:v>
                </c:pt>
                <c:pt idx="44032">
                  <c:v>7.4999999999999997E-2</c:v>
                </c:pt>
                <c:pt idx="44033">
                  <c:v>7.5999999999999998E-2</c:v>
                </c:pt>
                <c:pt idx="44034">
                  <c:v>7.5999999999999998E-2</c:v>
                </c:pt>
                <c:pt idx="44035">
                  <c:v>7.4999999999999997E-2</c:v>
                </c:pt>
                <c:pt idx="44036">
                  <c:v>7.4999999999999997E-2</c:v>
                </c:pt>
                <c:pt idx="44037">
                  <c:v>7.5999999999999998E-2</c:v>
                </c:pt>
                <c:pt idx="44038">
                  <c:v>7.4999999999999997E-2</c:v>
                </c:pt>
                <c:pt idx="44039">
                  <c:v>7.4999999999999997E-2</c:v>
                </c:pt>
                <c:pt idx="44040">
                  <c:v>7.4999999999999997E-2</c:v>
                </c:pt>
                <c:pt idx="44041">
                  <c:v>7.4999999999999997E-2</c:v>
                </c:pt>
                <c:pt idx="44042">
                  <c:v>7.4999999999999997E-2</c:v>
                </c:pt>
                <c:pt idx="44043">
                  <c:v>7.4999999999999997E-2</c:v>
                </c:pt>
                <c:pt idx="44044">
                  <c:v>7.4999999999999997E-2</c:v>
                </c:pt>
                <c:pt idx="44045">
                  <c:v>7.4999999999999997E-2</c:v>
                </c:pt>
                <c:pt idx="44046">
                  <c:v>7.4999999999999997E-2</c:v>
                </c:pt>
                <c:pt idx="44047">
                  <c:v>7.4999999999999997E-2</c:v>
                </c:pt>
                <c:pt idx="44048">
                  <c:v>7.3999999999999996E-2</c:v>
                </c:pt>
                <c:pt idx="44049">
                  <c:v>7.4999999999999997E-2</c:v>
                </c:pt>
                <c:pt idx="44050">
                  <c:v>7.4999999999999997E-2</c:v>
                </c:pt>
                <c:pt idx="44051">
                  <c:v>7.3999999999999996E-2</c:v>
                </c:pt>
                <c:pt idx="44052">
                  <c:v>7.3999999999999996E-2</c:v>
                </c:pt>
                <c:pt idx="44053">
                  <c:v>7.3999999999999996E-2</c:v>
                </c:pt>
                <c:pt idx="44054">
                  <c:v>7.3999999999999996E-2</c:v>
                </c:pt>
                <c:pt idx="44055">
                  <c:v>7.4999999999999997E-2</c:v>
                </c:pt>
                <c:pt idx="44056">
                  <c:v>7.4999999999999997E-2</c:v>
                </c:pt>
                <c:pt idx="44057">
                  <c:v>7.5999999999999998E-2</c:v>
                </c:pt>
                <c:pt idx="44058">
                  <c:v>7.6999999999999999E-2</c:v>
                </c:pt>
                <c:pt idx="44059">
                  <c:v>7.5999999999999998E-2</c:v>
                </c:pt>
                <c:pt idx="44060">
                  <c:v>7.6999999999999999E-2</c:v>
                </c:pt>
                <c:pt idx="44061">
                  <c:v>7.6999999999999999E-2</c:v>
                </c:pt>
                <c:pt idx="44062">
                  <c:v>7.6999999999999999E-2</c:v>
                </c:pt>
                <c:pt idx="44063">
                  <c:v>7.6999999999999999E-2</c:v>
                </c:pt>
                <c:pt idx="44064">
                  <c:v>7.6999999999999999E-2</c:v>
                </c:pt>
                <c:pt idx="44065">
                  <c:v>7.8E-2</c:v>
                </c:pt>
                <c:pt idx="44066">
                  <c:v>7.8E-2</c:v>
                </c:pt>
                <c:pt idx="44067">
                  <c:v>7.8E-2</c:v>
                </c:pt>
                <c:pt idx="44068">
                  <c:v>7.8E-2</c:v>
                </c:pt>
                <c:pt idx="44069">
                  <c:v>7.6999999999999999E-2</c:v>
                </c:pt>
                <c:pt idx="44070">
                  <c:v>7.6999999999999999E-2</c:v>
                </c:pt>
                <c:pt idx="44071">
                  <c:v>7.8E-2</c:v>
                </c:pt>
                <c:pt idx="44072">
                  <c:v>7.8E-2</c:v>
                </c:pt>
                <c:pt idx="44073">
                  <c:v>7.8E-2</c:v>
                </c:pt>
                <c:pt idx="44074">
                  <c:v>7.8E-2</c:v>
                </c:pt>
                <c:pt idx="44075">
                  <c:v>7.8E-2</c:v>
                </c:pt>
                <c:pt idx="44076">
                  <c:v>7.8E-2</c:v>
                </c:pt>
                <c:pt idx="44077">
                  <c:v>7.8E-2</c:v>
                </c:pt>
                <c:pt idx="44078">
                  <c:v>7.9000000000000001E-2</c:v>
                </c:pt>
                <c:pt idx="44079">
                  <c:v>7.6999999999999999E-2</c:v>
                </c:pt>
                <c:pt idx="44080">
                  <c:v>7.6999999999999999E-2</c:v>
                </c:pt>
                <c:pt idx="44081">
                  <c:v>7.8E-2</c:v>
                </c:pt>
                <c:pt idx="44082">
                  <c:v>7.8E-2</c:v>
                </c:pt>
                <c:pt idx="44083">
                  <c:v>7.8E-2</c:v>
                </c:pt>
                <c:pt idx="44084">
                  <c:v>7.8E-2</c:v>
                </c:pt>
                <c:pt idx="44085">
                  <c:v>7.8E-2</c:v>
                </c:pt>
                <c:pt idx="44086">
                  <c:v>7.8E-2</c:v>
                </c:pt>
                <c:pt idx="44087">
                  <c:v>7.8E-2</c:v>
                </c:pt>
                <c:pt idx="44088">
                  <c:v>7.8E-2</c:v>
                </c:pt>
                <c:pt idx="44089">
                  <c:v>7.8E-2</c:v>
                </c:pt>
                <c:pt idx="44090">
                  <c:v>7.8E-2</c:v>
                </c:pt>
                <c:pt idx="44091">
                  <c:v>7.8E-2</c:v>
                </c:pt>
                <c:pt idx="44092">
                  <c:v>7.8E-2</c:v>
                </c:pt>
                <c:pt idx="44093">
                  <c:v>7.8E-2</c:v>
                </c:pt>
                <c:pt idx="44094">
                  <c:v>7.8E-2</c:v>
                </c:pt>
                <c:pt idx="44095">
                  <c:v>7.8E-2</c:v>
                </c:pt>
                <c:pt idx="44096">
                  <c:v>7.6999999999999999E-2</c:v>
                </c:pt>
                <c:pt idx="44097">
                  <c:v>7.6999999999999999E-2</c:v>
                </c:pt>
                <c:pt idx="44098">
                  <c:v>7.8E-2</c:v>
                </c:pt>
                <c:pt idx="44099">
                  <c:v>7.8E-2</c:v>
                </c:pt>
                <c:pt idx="44100">
                  <c:v>7.6999999999999999E-2</c:v>
                </c:pt>
                <c:pt idx="44101">
                  <c:v>7.8E-2</c:v>
                </c:pt>
                <c:pt idx="44102">
                  <c:v>7.8E-2</c:v>
                </c:pt>
                <c:pt idx="44103">
                  <c:v>7.6999999999999999E-2</c:v>
                </c:pt>
                <c:pt idx="44104">
                  <c:v>7.6999999999999999E-2</c:v>
                </c:pt>
                <c:pt idx="44105">
                  <c:v>7.5999999999999998E-2</c:v>
                </c:pt>
                <c:pt idx="44106">
                  <c:v>7.6999999999999999E-2</c:v>
                </c:pt>
                <c:pt idx="44107">
                  <c:v>7.6999999999999999E-2</c:v>
                </c:pt>
                <c:pt idx="44108">
                  <c:v>7.6999999999999999E-2</c:v>
                </c:pt>
                <c:pt idx="44109">
                  <c:v>7.6999999999999999E-2</c:v>
                </c:pt>
                <c:pt idx="44110">
                  <c:v>7.6999999999999999E-2</c:v>
                </c:pt>
                <c:pt idx="44111">
                  <c:v>7.6999999999999999E-2</c:v>
                </c:pt>
                <c:pt idx="44112">
                  <c:v>7.5999999999999998E-2</c:v>
                </c:pt>
                <c:pt idx="44113">
                  <c:v>7.5999999999999998E-2</c:v>
                </c:pt>
                <c:pt idx="44114">
                  <c:v>7.5999999999999998E-2</c:v>
                </c:pt>
                <c:pt idx="44115">
                  <c:v>7.5999999999999998E-2</c:v>
                </c:pt>
                <c:pt idx="44116">
                  <c:v>7.5999999999999998E-2</c:v>
                </c:pt>
                <c:pt idx="44117">
                  <c:v>7.5999999999999998E-2</c:v>
                </c:pt>
                <c:pt idx="44118">
                  <c:v>7.5999999999999998E-2</c:v>
                </c:pt>
                <c:pt idx="44119">
                  <c:v>7.5999999999999998E-2</c:v>
                </c:pt>
                <c:pt idx="44120">
                  <c:v>7.5999999999999998E-2</c:v>
                </c:pt>
                <c:pt idx="44121">
                  <c:v>7.5999999999999998E-2</c:v>
                </c:pt>
                <c:pt idx="44122">
                  <c:v>7.6999999999999999E-2</c:v>
                </c:pt>
                <c:pt idx="44123">
                  <c:v>7.4999999999999997E-2</c:v>
                </c:pt>
                <c:pt idx="44124">
                  <c:v>7.4999999999999997E-2</c:v>
                </c:pt>
                <c:pt idx="44125">
                  <c:v>7.5999999999999998E-2</c:v>
                </c:pt>
                <c:pt idx="44126">
                  <c:v>7.4999999999999997E-2</c:v>
                </c:pt>
                <c:pt idx="44127">
                  <c:v>7.5999999999999998E-2</c:v>
                </c:pt>
                <c:pt idx="44128">
                  <c:v>7.5999999999999998E-2</c:v>
                </c:pt>
                <c:pt idx="44129">
                  <c:v>7.5999999999999998E-2</c:v>
                </c:pt>
                <c:pt idx="44130">
                  <c:v>7.5999999999999998E-2</c:v>
                </c:pt>
                <c:pt idx="44131">
                  <c:v>7.4999999999999997E-2</c:v>
                </c:pt>
                <c:pt idx="44132">
                  <c:v>7.5999999999999998E-2</c:v>
                </c:pt>
                <c:pt idx="44133">
                  <c:v>7.5999999999999998E-2</c:v>
                </c:pt>
                <c:pt idx="44134">
                  <c:v>7.4999999999999997E-2</c:v>
                </c:pt>
                <c:pt idx="44135">
                  <c:v>7.5999999999999998E-2</c:v>
                </c:pt>
                <c:pt idx="44136">
                  <c:v>7.4999999999999997E-2</c:v>
                </c:pt>
                <c:pt idx="44137">
                  <c:v>7.4999999999999997E-2</c:v>
                </c:pt>
                <c:pt idx="44138">
                  <c:v>7.4999999999999997E-2</c:v>
                </c:pt>
                <c:pt idx="44139">
                  <c:v>7.4999999999999997E-2</c:v>
                </c:pt>
                <c:pt idx="44140">
                  <c:v>7.4999999999999997E-2</c:v>
                </c:pt>
                <c:pt idx="44141">
                  <c:v>7.4999999999999997E-2</c:v>
                </c:pt>
                <c:pt idx="44142">
                  <c:v>7.4999999999999997E-2</c:v>
                </c:pt>
                <c:pt idx="44143">
                  <c:v>7.4999999999999997E-2</c:v>
                </c:pt>
                <c:pt idx="44144">
                  <c:v>7.4999999999999997E-2</c:v>
                </c:pt>
                <c:pt idx="44145">
                  <c:v>7.4999999999999997E-2</c:v>
                </c:pt>
                <c:pt idx="44146">
                  <c:v>7.4999999999999997E-2</c:v>
                </c:pt>
                <c:pt idx="44147">
                  <c:v>7.4999999999999997E-2</c:v>
                </c:pt>
                <c:pt idx="44148">
                  <c:v>7.5999999999999998E-2</c:v>
                </c:pt>
                <c:pt idx="44149">
                  <c:v>7.5999999999999998E-2</c:v>
                </c:pt>
                <c:pt idx="44150">
                  <c:v>7.5999999999999998E-2</c:v>
                </c:pt>
                <c:pt idx="44151">
                  <c:v>7.5999999999999998E-2</c:v>
                </c:pt>
                <c:pt idx="44152">
                  <c:v>7.5999999999999998E-2</c:v>
                </c:pt>
                <c:pt idx="44153">
                  <c:v>7.6999999999999999E-2</c:v>
                </c:pt>
                <c:pt idx="44154">
                  <c:v>7.5999999999999998E-2</c:v>
                </c:pt>
                <c:pt idx="44155">
                  <c:v>7.6999999999999999E-2</c:v>
                </c:pt>
                <c:pt idx="44156">
                  <c:v>7.6999999999999999E-2</c:v>
                </c:pt>
                <c:pt idx="44157">
                  <c:v>7.6999999999999999E-2</c:v>
                </c:pt>
                <c:pt idx="44158">
                  <c:v>7.8E-2</c:v>
                </c:pt>
                <c:pt idx="44159">
                  <c:v>7.8E-2</c:v>
                </c:pt>
                <c:pt idx="44160">
                  <c:v>7.8E-2</c:v>
                </c:pt>
                <c:pt idx="44161">
                  <c:v>7.8E-2</c:v>
                </c:pt>
                <c:pt idx="44162">
                  <c:v>7.8E-2</c:v>
                </c:pt>
                <c:pt idx="44163">
                  <c:v>7.8E-2</c:v>
                </c:pt>
                <c:pt idx="44164">
                  <c:v>7.6999999999999999E-2</c:v>
                </c:pt>
                <c:pt idx="44165">
                  <c:v>7.6999999999999999E-2</c:v>
                </c:pt>
                <c:pt idx="44166">
                  <c:v>7.6999999999999999E-2</c:v>
                </c:pt>
                <c:pt idx="44167">
                  <c:v>7.8E-2</c:v>
                </c:pt>
                <c:pt idx="44168">
                  <c:v>7.6999999999999999E-2</c:v>
                </c:pt>
                <c:pt idx="44169">
                  <c:v>7.5999999999999998E-2</c:v>
                </c:pt>
                <c:pt idx="44170">
                  <c:v>7.6999999999999999E-2</c:v>
                </c:pt>
                <c:pt idx="44171">
                  <c:v>7.6999999999999999E-2</c:v>
                </c:pt>
                <c:pt idx="44172">
                  <c:v>7.6999999999999999E-2</c:v>
                </c:pt>
                <c:pt idx="44173">
                  <c:v>7.5999999999999998E-2</c:v>
                </c:pt>
                <c:pt idx="44174">
                  <c:v>7.5999999999999998E-2</c:v>
                </c:pt>
                <c:pt idx="44175">
                  <c:v>7.5999999999999998E-2</c:v>
                </c:pt>
                <c:pt idx="44176">
                  <c:v>7.5999999999999998E-2</c:v>
                </c:pt>
                <c:pt idx="44177">
                  <c:v>7.4999999999999997E-2</c:v>
                </c:pt>
                <c:pt idx="44178">
                  <c:v>7.5999999999999998E-2</c:v>
                </c:pt>
                <c:pt idx="44179">
                  <c:v>7.5999999999999998E-2</c:v>
                </c:pt>
                <c:pt idx="44180">
                  <c:v>7.5999999999999998E-2</c:v>
                </c:pt>
                <c:pt idx="44181">
                  <c:v>7.5999999999999998E-2</c:v>
                </c:pt>
                <c:pt idx="44182">
                  <c:v>7.5999999999999998E-2</c:v>
                </c:pt>
                <c:pt idx="44183">
                  <c:v>7.4999999999999997E-2</c:v>
                </c:pt>
                <c:pt idx="44184">
                  <c:v>7.5999999999999998E-2</c:v>
                </c:pt>
                <c:pt idx="44185">
                  <c:v>7.5999999999999998E-2</c:v>
                </c:pt>
                <c:pt idx="44186">
                  <c:v>7.5999999999999998E-2</c:v>
                </c:pt>
                <c:pt idx="44187">
                  <c:v>7.4999999999999997E-2</c:v>
                </c:pt>
                <c:pt idx="44188">
                  <c:v>7.5999999999999998E-2</c:v>
                </c:pt>
                <c:pt idx="44189">
                  <c:v>7.5999999999999998E-2</c:v>
                </c:pt>
                <c:pt idx="44190">
                  <c:v>7.5999999999999998E-2</c:v>
                </c:pt>
                <c:pt idx="44191">
                  <c:v>7.5999999999999998E-2</c:v>
                </c:pt>
                <c:pt idx="44192">
                  <c:v>7.4999999999999997E-2</c:v>
                </c:pt>
                <c:pt idx="44193">
                  <c:v>7.4999999999999997E-2</c:v>
                </c:pt>
                <c:pt idx="44194">
                  <c:v>7.4999999999999997E-2</c:v>
                </c:pt>
                <c:pt idx="44195">
                  <c:v>7.5999999999999998E-2</c:v>
                </c:pt>
                <c:pt idx="44196">
                  <c:v>7.5999999999999998E-2</c:v>
                </c:pt>
                <c:pt idx="44197">
                  <c:v>7.5999999999999998E-2</c:v>
                </c:pt>
                <c:pt idx="44198">
                  <c:v>7.4999999999999997E-2</c:v>
                </c:pt>
                <c:pt idx="44199">
                  <c:v>7.4999999999999997E-2</c:v>
                </c:pt>
                <c:pt idx="44200">
                  <c:v>7.4999999999999997E-2</c:v>
                </c:pt>
                <c:pt idx="44201">
                  <c:v>7.5999999999999998E-2</c:v>
                </c:pt>
                <c:pt idx="44202">
                  <c:v>7.6999999999999999E-2</c:v>
                </c:pt>
                <c:pt idx="44203">
                  <c:v>7.6999999999999999E-2</c:v>
                </c:pt>
                <c:pt idx="44204">
                  <c:v>7.6999999999999999E-2</c:v>
                </c:pt>
                <c:pt idx="44205">
                  <c:v>7.6999999999999999E-2</c:v>
                </c:pt>
                <c:pt idx="44206">
                  <c:v>7.6999999999999999E-2</c:v>
                </c:pt>
                <c:pt idx="44207">
                  <c:v>7.6999999999999999E-2</c:v>
                </c:pt>
                <c:pt idx="44208">
                  <c:v>7.6999999999999999E-2</c:v>
                </c:pt>
                <c:pt idx="44209">
                  <c:v>7.6999999999999999E-2</c:v>
                </c:pt>
                <c:pt idx="44210">
                  <c:v>7.6999999999999999E-2</c:v>
                </c:pt>
                <c:pt idx="44211">
                  <c:v>7.8E-2</c:v>
                </c:pt>
                <c:pt idx="44212">
                  <c:v>7.8E-2</c:v>
                </c:pt>
                <c:pt idx="44213">
                  <c:v>7.8E-2</c:v>
                </c:pt>
                <c:pt idx="44214">
                  <c:v>7.8E-2</c:v>
                </c:pt>
                <c:pt idx="44215">
                  <c:v>7.8E-2</c:v>
                </c:pt>
                <c:pt idx="44216">
                  <c:v>7.6999999999999999E-2</c:v>
                </c:pt>
                <c:pt idx="44217">
                  <c:v>7.8E-2</c:v>
                </c:pt>
                <c:pt idx="44218">
                  <c:v>7.8E-2</c:v>
                </c:pt>
                <c:pt idx="44219">
                  <c:v>7.6999999999999999E-2</c:v>
                </c:pt>
                <c:pt idx="44220">
                  <c:v>7.6999999999999999E-2</c:v>
                </c:pt>
                <c:pt idx="44221">
                  <c:v>7.6999999999999999E-2</c:v>
                </c:pt>
                <c:pt idx="44222">
                  <c:v>7.8E-2</c:v>
                </c:pt>
                <c:pt idx="44223">
                  <c:v>7.6999999999999999E-2</c:v>
                </c:pt>
                <c:pt idx="44224">
                  <c:v>7.6999999999999999E-2</c:v>
                </c:pt>
                <c:pt idx="44225">
                  <c:v>7.6999999999999999E-2</c:v>
                </c:pt>
                <c:pt idx="44226">
                  <c:v>7.6999999999999999E-2</c:v>
                </c:pt>
                <c:pt idx="44227">
                  <c:v>7.5999999999999998E-2</c:v>
                </c:pt>
                <c:pt idx="44228">
                  <c:v>7.6999999999999999E-2</c:v>
                </c:pt>
                <c:pt idx="44229">
                  <c:v>7.5999999999999998E-2</c:v>
                </c:pt>
                <c:pt idx="44230">
                  <c:v>7.5999999999999998E-2</c:v>
                </c:pt>
                <c:pt idx="44231">
                  <c:v>7.5999999999999998E-2</c:v>
                </c:pt>
                <c:pt idx="44232">
                  <c:v>7.5999999999999998E-2</c:v>
                </c:pt>
                <c:pt idx="44233">
                  <c:v>7.5999999999999998E-2</c:v>
                </c:pt>
                <c:pt idx="44234">
                  <c:v>7.5999999999999998E-2</c:v>
                </c:pt>
                <c:pt idx="44235">
                  <c:v>7.4999999999999997E-2</c:v>
                </c:pt>
                <c:pt idx="44236">
                  <c:v>7.5999999999999998E-2</c:v>
                </c:pt>
                <c:pt idx="44237">
                  <c:v>7.5999999999999998E-2</c:v>
                </c:pt>
                <c:pt idx="44238">
                  <c:v>7.5999999999999998E-2</c:v>
                </c:pt>
                <c:pt idx="44239">
                  <c:v>7.5999999999999998E-2</c:v>
                </c:pt>
                <c:pt idx="44240">
                  <c:v>7.4999999999999997E-2</c:v>
                </c:pt>
                <c:pt idx="44241">
                  <c:v>7.4999999999999997E-2</c:v>
                </c:pt>
                <c:pt idx="44242">
                  <c:v>7.5999999999999998E-2</c:v>
                </c:pt>
                <c:pt idx="44243">
                  <c:v>7.4999999999999997E-2</c:v>
                </c:pt>
                <c:pt idx="44244">
                  <c:v>7.5999999999999998E-2</c:v>
                </c:pt>
                <c:pt idx="44245">
                  <c:v>7.4999999999999997E-2</c:v>
                </c:pt>
                <c:pt idx="44246">
                  <c:v>7.5999999999999998E-2</c:v>
                </c:pt>
                <c:pt idx="44247">
                  <c:v>7.4999999999999997E-2</c:v>
                </c:pt>
                <c:pt idx="44248">
                  <c:v>7.5999999999999998E-2</c:v>
                </c:pt>
                <c:pt idx="44249">
                  <c:v>7.5999999999999998E-2</c:v>
                </c:pt>
                <c:pt idx="44250">
                  <c:v>7.5999999999999998E-2</c:v>
                </c:pt>
                <c:pt idx="44251">
                  <c:v>7.5999999999999998E-2</c:v>
                </c:pt>
                <c:pt idx="44252">
                  <c:v>7.5999999999999998E-2</c:v>
                </c:pt>
                <c:pt idx="44253">
                  <c:v>7.5999999999999998E-2</c:v>
                </c:pt>
                <c:pt idx="44254">
                  <c:v>7.4999999999999997E-2</c:v>
                </c:pt>
                <c:pt idx="44255">
                  <c:v>7.4999999999999997E-2</c:v>
                </c:pt>
                <c:pt idx="44256">
                  <c:v>7.6999999999999999E-2</c:v>
                </c:pt>
                <c:pt idx="44257">
                  <c:v>7.5999999999999998E-2</c:v>
                </c:pt>
                <c:pt idx="44258">
                  <c:v>7.5999999999999998E-2</c:v>
                </c:pt>
                <c:pt idx="44259">
                  <c:v>7.6999999999999999E-2</c:v>
                </c:pt>
                <c:pt idx="44260">
                  <c:v>7.6999999999999999E-2</c:v>
                </c:pt>
                <c:pt idx="44261">
                  <c:v>7.8E-2</c:v>
                </c:pt>
                <c:pt idx="44262">
                  <c:v>7.8E-2</c:v>
                </c:pt>
                <c:pt idx="44263">
                  <c:v>7.8E-2</c:v>
                </c:pt>
                <c:pt idx="44264">
                  <c:v>7.6999999999999999E-2</c:v>
                </c:pt>
                <c:pt idx="44265">
                  <c:v>7.6999999999999999E-2</c:v>
                </c:pt>
                <c:pt idx="44266">
                  <c:v>7.8E-2</c:v>
                </c:pt>
                <c:pt idx="44267">
                  <c:v>7.8E-2</c:v>
                </c:pt>
                <c:pt idx="44268">
                  <c:v>7.8E-2</c:v>
                </c:pt>
                <c:pt idx="44269">
                  <c:v>7.8E-2</c:v>
                </c:pt>
                <c:pt idx="44270">
                  <c:v>7.8E-2</c:v>
                </c:pt>
                <c:pt idx="44271">
                  <c:v>7.8E-2</c:v>
                </c:pt>
                <c:pt idx="44272">
                  <c:v>7.8E-2</c:v>
                </c:pt>
                <c:pt idx="44273">
                  <c:v>7.8E-2</c:v>
                </c:pt>
                <c:pt idx="44274">
                  <c:v>7.8E-2</c:v>
                </c:pt>
                <c:pt idx="44275">
                  <c:v>7.8E-2</c:v>
                </c:pt>
                <c:pt idx="44276">
                  <c:v>7.8E-2</c:v>
                </c:pt>
                <c:pt idx="44277">
                  <c:v>7.9000000000000001E-2</c:v>
                </c:pt>
                <c:pt idx="44278">
                  <c:v>7.8E-2</c:v>
                </c:pt>
                <c:pt idx="44279">
                  <c:v>7.8E-2</c:v>
                </c:pt>
                <c:pt idx="44280">
                  <c:v>7.8E-2</c:v>
                </c:pt>
                <c:pt idx="44281">
                  <c:v>7.8E-2</c:v>
                </c:pt>
                <c:pt idx="44282">
                  <c:v>7.8E-2</c:v>
                </c:pt>
                <c:pt idx="44283">
                  <c:v>7.8E-2</c:v>
                </c:pt>
                <c:pt idx="44284">
                  <c:v>7.8E-2</c:v>
                </c:pt>
                <c:pt idx="44285">
                  <c:v>7.6999999999999999E-2</c:v>
                </c:pt>
                <c:pt idx="44286">
                  <c:v>7.8E-2</c:v>
                </c:pt>
                <c:pt idx="44287">
                  <c:v>7.8E-2</c:v>
                </c:pt>
                <c:pt idx="44288">
                  <c:v>7.6999999999999999E-2</c:v>
                </c:pt>
                <c:pt idx="44289">
                  <c:v>7.8E-2</c:v>
                </c:pt>
                <c:pt idx="44290">
                  <c:v>7.8E-2</c:v>
                </c:pt>
                <c:pt idx="44291">
                  <c:v>7.6999999999999999E-2</c:v>
                </c:pt>
                <c:pt idx="44292">
                  <c:v>7.6999999999999999E-2</c:v>
                </c:pt>
                <c:pt idx="44293">
                  <c:v>7.8E-2</c:v>
                </c:pt>
                <c:pt idx="44294">
                  <c:v>7.8E-2</c:v>
                </c:pt>
                <c:pt idx="44295">
                  <c:v>7.8E-2</c:v>
                </c:pt>
                <c:pt idx="44296">
                  <c:v>7.8E-2</c:v>
                </c:pt>
                <c:pt idx="44297">
                  <c:v>7.6999999999999999E-2</c:v>
                </c:pt>
                <c:pt idx="44298">
                  <c:v>7.6999999999999999E-2</c:v>
                </c:pt>
                <c:pt idx="44299">
                  <c:v>7.8E-2</c:v>
                </c:pt>
                <c:pt idx="44300">
                  <c:v>7.6999999999999999E-2</c:v>
                </c:pt>
                <c:pt idx="44301">
                  <c:v>7.6999999999999999E-2</c:v>
                </c:pt>
                <c:pt idx="44302">
                  <c:v>7.6999999999999999E-2</c:v>
                </c:pt>
                <c:pt idx="44303">
                  <c:v>7.6999999999999999E-2</c:v>
                </c:pt>
                <c:pt idx="44304">
                  <c:v>7.6999999999999999E-2</c:v>
                </c:pt>
                <c:pt idx="44305">
                  <c:v>7.5999999999999998E-2</c:v>
                </c:pt>
                <c:pt idx="44306">
                  <c:v>7.6999999999999999E-2</c:v>
                </c:pt>
                <c:pt idx="44307">
                  <c:v>7.6999999999999999E-2</c:v>
                </c:pt>
                <c:pt idx="44308">
                  <c:v>7.6999999999999999E-2</c:v>
                </c:pt>
                <c:pt idx="44309">
                  <c:v>7.6999999999999999E-2</c:v>
                </c:pt>
                <c:pt idx="44310">
                  <c:v>7.6999999999999999E-2</c:v>
                </c:pt>
                <c:pt idx="44311">
                  <c:v>7.6999999999999999E-2</c:v>
                </c:pt>
                <c:pt idx="44312">
                  <c:v>7.6999999999999999E-2</c:v>
                </c:pt>
                <c:pt idx="44313">
                  <c:v>7.6999999999999999E-2</c:v>
                </c:pt>
                <c:pt idx="44314">
                  <c:v>7.5999999999999998E-2</c:v>
                </c:pt>
                <c:pt idx="44315">
                  <c:v>7.6999999999999999E-2</c:v>
                </c:pt>
                <c:pt idx="44316">
                  <c:v>7.6999999999999999E-2</c:v>
                </c:pt>
                <c:pt idx="44317">
                  <c:v>7.6999999999999999E-2</c:v>
                </c:pt>
                <c:pt idx="44318">
                  <c:v>7.6999999999999999E-2</c:v>
                </c:pt>
                <c:pt idx="44319">
                  <c:v>7.6999999999999999E-2</c:v>
                </c:pt>
                <c:pt idx="44320">
                  <c:v>7.5999999999999998E-2</c:v>
                </c:pt>
                <c:pt idx="44321">
                  <c:v>7.6999999999999999E-2</c:v>
                </c:pt>
                <c:pt idx="44322">
                  <c:v>7.6999999999999999E-2</c:v>
                </c:pt>
                <c:pt idx="44323">
                  <c:v>7.5999999999999998E-2</c:v>
                </c:pt>
                <c:pt idx="44324">
                  <c:v>7.6999999999999999E-2</c:v>
                </c:pt>
                <c:pt idx="44325">
                  <c:v>7.5999999999999998E-2</c:v>
                </c:pt>
                <c:pt idx="44326">
                  <c:v>7.6999999999999999E-2</c:v>
                </c:pt>
                <c:pt idx="44327">
                  <c:v>7.6999999999999999E-2</c:v>
                </c:pt>
                <c:pt idx="44328">
                  <c:v>7.5999999999999998E-2</c:v>
                </c:pt>
                <c:pt idx="44329">
                  <c:v>7.6999999999999999E-2</c:v>
                </c:pt>
                <c:pt idx="44330">
                  <c:v>7.5999999999999998E-2</c:v>
                </c:pt>
                <c:pt idx="44331">
                  <c:v>7.8E-2</c:v>
                </c:pt>
                <c:pt idx="44332">
                  <c:v>7.8E-2</c:v>
                </c:pt>
                <c:pt idx="44333">
                  <c:v>7.8E-2</c:v>
                </c:pt>
                <c:pt idx="44334">
                  <c:v>7.8E-2</c:v>
                </c:pt>
                <c:pt idx="44335">
                  <c:v>7.8E-2</c:v>
                </c:pt>
                <c:pt idx="44336">
                  <c:v>7.8E-2</c:v>
                </c:pt>
                <c:pt idx="44337">
                  <c:v>7.6999999999999999E-2</c:v>
                </c:pt>
                <c:pt idx="44338">
                  <c:v>7.6999999999999999E-2</c:v>
                </c:pt>
                <c:pt idx="44339">
                  <c:v>7.6999999999999999E-2</c:v>
                </c:pt>
                <c:pt idx="44340">
                  <c:v>7.8E-2</c:v>
                </c:pt>
                <c:pt idx="44341">
                  <c:v>7.8E-2</c:v>
                </c:pt>
                <c:pt idx="44342">
                  <c:v>7.8E-2</c:v>
                </c:pt>
                <c:pt idx="44343">
                  <c:v>7.6999999999999999E-2</c:v>
                </c:pt>
                <c:pt idx="44344">
                  <c:v>7.6999999999999999E-2</c:v>
                </c:pt>
                <c:pt idx="44345">
                  <c:v>7.8E-2</c:v>
                </c:pt>
                <c:pt idx="44346">
                  <c:v>7.8E-2</c:v>
                </c:pt>
                <c:pt idx="44347">
                  <c:v>7.6999999999999999E-2</c:v>
                </c:pt>
                <c:pt idx="44348">
                  <c:v>7.6999999999999999E-2</c:v>
                </c:pt>
                <c:pt idx="44349">
                  <c:v>7.6999999999999999E-2</c:v>
                </c:pt>
                <c:pt idx="44350">
                  <c:v>7.6999999999999999E-2</c:v>
                </c:pt>
                <c:pt idx="44351">
                  <c:v>7.6999999999999999E-2</c:v>
                </c:pt>
                <c:pt idx="44352">
                  <c:v>7.8E-2</c:v>
                </c:pt>
                <c:pt idx="44353">
                  <c:v>7.8E-2</c:v>
                </c:pt>
                <c:pt idx="44354">
                  <c:v>7.6999999999999999E-2</c:v>
                </c:pt>
                <c:pt idx="44355">
                  <c:v>7.6999999999999999E-2</c:v>
                </c:pt>
                <c:pt idx="44356">
                  <c:v>7.6999999999999999E-2</c:v>
                </c:pt>
                <c:pt idx="44357">
                  <c:v>7.6999999999999999E-2</c:v>
                </c:pt>
                <c:pt idx="44358">
                  <c:v>7.8E-2</c:v>
                </c:pt>
                <c:pt idx="44359">
                  <c:v>7.6999999999999999E-2</c:v>
                </c:pt>
                <c:pt idx="44360">
                  <c:v>7.8E-2</c:v>
                </c:pt>
                <c:pt idx="44361">
                  <c:v>7.8E-2</c:v>
                </c:pt>
                <c:pt idx="44362">
                  <c:v>7.9000000000000001E-2</c:v>
                </c:pt>
                <c:pt idx="44363">
                  <c:v>7.8E-2</c:v>
                </c:pt>
                <c:pt idx="44364">
                  <c:v>7.8E-2</c:v>
                </c:pt>
                <c:pt idx="44365">
                  <c:v>7.8E-2</c:v>
                </c:pt>
                <c:pt idx="44366">
                  <c:v>7.8E-2</c:v>
                </c:pt>
                <c:pt idx="44367">
                  <c:v>7.8E-2</c:v>
                </c:pt>
                <c:pt idx="44368">
                  <c:v>7.8E-2</c:v>
                </c:pt>
                <c:pt idx="44369">
                  <c:v>7.8E-2</c:v>
                </c:pt>
                <c:pt idx="44370">
                  <c:v>7.8E-2</c:v>
                </c:pt>
                <c:pt idx="44371">
                  <c:v>7.8E-2</c:v>
                </c:pt>
                <c:pt idx="44372">
                  <c:v>7.8E-2</c:v>
                </c:pt>
                <c:pt idx="44373">
                  <c:v>7.9000000000000001E-2</c:v>
                </c:pt>
                <c:pt idx="44374">
                  <c:v>7.8E-2</c:v>
                </c:pt>
                <c:pt idx="44375">
                  <c:v>7.8E-2</c:v>
                </c:pt>
                <c:pt idx="44376">
                  <c:v>7.8E-2</c:v>
                </c:pt>
                <c:pt idx="44377">
                  <c:v>7.6999999999999999E-2</c:v>
                </c:pt>
                <c:pt idx="44378">
                  <c:v>7.8E-2</c:v>
                </c:pt>
                <c:pt idx="44379">
                  <c:v>7.8E-2</c:v>
                </c:pt>
                <c:pt idx="44380">
                  <c:v>7.8E-2</c:v>
                </c:pt>
                <c:pt idx="44381">
                  <c:v>7.6999999999999999E-2</c:v>
                </c:pt>
                <c:pt idx="44382">
                  <c:v>7.6999999999999999E-2</c:v>
                </c:pt>
                <c:pt idx="44383">
                  <c:v>7.6999999999999999E-2</c:v>
                </c:pt>
                <c:pt idx="44384">
                  <c:v>7.6999999999999999E-2</c:v>
                </c:pt>
                <c:pt idx="44385">
                  <c:v>7.5999999999999998E-2</c:v>
                </c:pt>
                <c:pt idx="44386">
                  <c:v>7.6999999999999999E-2</c:v>
                </c:pt>
                <c:pt idx="44387">
                  <c:v>7.5999999999999998E-2</c:v>
                </c:pt>
                <c:pt idx="44388">
                  <c:v>7.5999999999999998E-2</c:v>
                </c:pt>
                <c:pt idx="44389">
                  <c:v>7.5999999999999998E-2</c:v>
                </c:pt>
                <c:pt idx="44390">
                  <c:v>7.6999999999999999E-2</c:v>
                </c:pt>
                <c:pt idx="44391">
                  <c:v>7.5999999999999998E-2</c:v>
                </c:pt>
                <c:pt idx="44392">
                  <c:v>7.6999999999999999E-2</c:v>
                </c:pt>
                <c:pt idx="44393">
                  <c:v>7.5999999999999998E-2</c:v>
                </c:pt>
                <c:pt idx="44394">
                  <c:v>7.6999999999999999E-2</c:v>
                </c:pt>
                <c:pt idx="44395">
                  <c:v>7.5999999999999998E-2</c:v>
                </c:pt>
                <c:pt idx="44396">
                  <c:v>7.6999999999999999E-2</c:v>
                </c:pt>
                <c:pt idx="44397">
                  <c:v>7.5999999999999998E-2</c:v>
                </c:pt>
                <c:pt idx="44398">
                  <c:v>7.6999999999999999E-2</c:v>
                </c:pt>
                <c:pt idx="44399">
                  <c:v>7.6999999999999999E-2</c:v>
                </c:pt>
                <c:pt idx="44400">
                  <c:v>7.6999999999999999E-2</c:v>
                </c:pt>
                <c:pt idx="44401">
                  <c:v>7.8E-2</c:v>
                </c:pt>
                <c:pt idx="44402">
                  <c:v>7.8E-2</c:v>
                </c:pt>
                <c:pt idx="44403">
                  <c:v>7.8E-2</c:v>
                </c:pt>
                <c:pt idx="44404">
                  <c:v>7.8E-2</c:v>
                </c:pt>
                <c:pt idx="44405">
                  <c:v>7.8E-2</c:v>
                </c:pt>
                <c:pt idx="44406">
                  <c:v>7.8E-2</c:v>
                </c:pt>
                <c:pt idx="44407">
                  <c:v>7.9000000000000001E-2</c:v>
                </c:pt>
                <c:pt idx="44408">
                  <c:v>7.9000000000000001E-2</c:v>
                </c:pt>
                <c:pt idx="44409">
                  <c:v>7.8E-2</c:v>
                </c:pt>
                <c:pt idx="44410">
                  <c:v>7.9000000000000001E-2</c:v>
                </c:pt>
                <c:pt idx="44411">
                  <c:v>7.9000000000000001E-2</c:v>
                </c:pt>
                <c:pt idx="44412">
                  <c:v>7.9000000000000001E-2</c:v>
                </c:pt>
                <c:pt idx="44413">
                  <c:v>7.9000000000000001E-2</c:v>
                </c:pt>
                <c:pt idx="44414">
                  <c:v>7.9000000000000001E-2</c:v>
                </c:pt>
                <c:pt idx="44415">
                  <c:v>7.9000000000000001E-2</c:v>
                </c:pt>
                <c:pt idx="44416">
                  <c:v>7.9000000000000001E-2</c:v>
                </c:pt>
                <c:pt idx="44417">
                  <c:v>7.9000000000000001E-2</c:v>
                </c:pt>
                <c:pt idx="44418">
                  <c:v>7.9000000000000001E-2</c:v>
                </c:pt>
                <c:pt idx="44419">
                  <c:v>7.8E-2</c:v>
                </c:pt>
                <c:pt idx="44420">
                  <c:v>7.8E-2</c:v>
                </c:pt>
                <c:pt idx="44421">
                  <c:v>7.9000000000000001E-2</c:v>
                </c:pt>
                <c:pt idx="44422">
                  <c:v>7.9000000000000001E-2</c:v>
                </c:pt>
                <c:pt idx="44423">
                  <c:v>7.9000000000000001E-2</c:v>
                </c:pt>
                <c:pt idx="44424">
                  <c:v>7.8E-2</c:v>
                </c:pt>
                <c:pt idx="44425">
                  <c:v>7.8E-2</c:v>
                </c:pt>
                <c:pt idx="44426">
                  <c:v>7.8E-2</c:v>
                </c:pt>
                <c:pt idx="44427">
                  <c:v>7.8E-2</c:v>
                </c:pt>
                <c:pt idx="44428">
                  <c:v>7.8E-2</c:v>
                </c:pt>
                <c:pt idx="44429">
                  <c:v>7.8E-2</c:v>
                </c:pt>
                <c:pt idx="44430">
                  <c:v>7.8E-2</c:v>
                </c:pt>
                <c:pt idx="44431">
                  <c:v>7.6999999999999999E-2</c:v>
                </c:pt>
                <c:pt idx="44432">
                  <c:v>7.8E-2</c:v>
                </c:pt>
                <c:pt idx="44433">
                  <c:v>7.6999999999999999E-2</c:v>
                </c:pt>
                <c:pt idx="44434">
                  <c:v>7.6999999999999999E-2</c:v>
                </c:pt>
                <c:pt idx="44435">
                  <c:v>7.6999999999999999E-2</c:v>
                </c:pt>
                <c:pt idx="44436">
                  <c:v>7.6999999999999999E-2</c:v>
                </c:pt>
                <c:pt idx="44437">
                  <c:v>7.6999999999999999E-2</c:v>
                </c:pt>
                <c:pt idx="44438">
                  <c:v>7.6999999999999999E-2</c:v>
                </c:pt>
                <c:pt idx="44439">
                  <c:v>7.6999999999999999E-2</c:v>
                </c:pt>
                <c:pt idx="44440">
                  <c:v>7.6999999999999999E-2</c:v>
                </c:pt>
                <c:pt idx="44441">
                  <c:v>7.6999999999999999E-2</c:v>
                </c:pt>
                <c:pt idx="44442">
                  <c:v>7.6999999999999999E-2</c:v>
                </c:pt>
                <c:pt idx="44443">
                  <c:v>7.6999999999999999E-2</c:v>
                </c:pt>
                <c:pt idx="44444">
                  <c:v>7.6999999999999999E-2</c:v>
                </c:pt>
                <c:pt idx="44445">
                  <c:v>7.6999999999999999E-2</c:v>
                </c:pt>
                <c:pt idx="44446">
                  <c:v>7.6999999999999999E-2</c:v>
                </c:pt>
                <c:pt idx="44447">
                  <c:v>7.6999999999999999E-2</c:v>
                </c:pt>
                <c:pt idx="44448">
                  <c:v>7.6999999999999999E-2</c:v>
                </c:pt>
                <c:pt idx="44449">
                  <c:v>7.6999999999999999E-2</c:v>
                </c:pt>
                <c:pt idx="44450">
                  <c:v>7.6999999999999999E-2</c:v>
                </c:pt>
                <c:pt idx="44451">
                  <c:v>7.8E-2</c:v>
                </c:pt>
                <c:pt idx="44452">
                  <c:v>7.8E-2</c:v>
                </c:pt>
                <c:pt idx="44453">
                  <c:v>7.8E-2</c:v>
                </c:pt>
                <c:pt idx="44454">
                  <c:v>7.8E-2</c:v>
                </c:pt>
                <c:pt idx="44455">
                  <c:v>7.8E-2</c:v>
                </c:pt>
                <c:pt idx="44456">
                  <c:v>7.8E-2</c:v>
                </c:pt>
                <c:pt idx="44457">
                  <c:v>7.9000000000000001E-2</c:v>
                </c:pt>
                <c:pt idx="44458">
                  <c:v>7.8E-2</c:v>
                </c:pt>
                <c:pt idx="44459">
                  <c:v>7.8E-2</c:v>
                </c:pt>
                <c:pt idx="44460">
                  <c:v>7.8E-2</c:v>
                </c:pt>
                <c:pt idx="44461">
                  <c:v>7.8E-2</c:v>
                </c:pt>
                <c:pt idx="44462">
                  <c:v>7.9000000000000001E-2</c:v>
                </c:pt>
                <c:pt idx="44463">
                  <c:v>7.8E-2</c:v>
                </c:pt>
                <c:pt idx="44464">
                  <c:v>7.8E-2</c:v>
                </c:pt>
                <c:pt idx="44465">
                  <c:v>7.8E-2</c:v>
                </c:pt>
                <c:pt idx="44466">
                  <c:v>7.8E-2</c:v>
                </c:pt>
                <c:pt idx="44467">
                  <c:v>7.9000000000000001E-2</c:v>
                </c:pt>
                <c:pt idx="44468">
                  <c:v>7.9000000000000001E-2</c:v>
                </c:pt>
                <c:pt idx="44469">
                  <c:v>7.9000000000000001E-2</c:v>
                </c:pt>
                <c:pt idx="44470">
                  <c:v>8.1000000000000003E-2</c:v>
                </c:pt>
                <c:pt idx="44471">
                  <c:v>8.1000000000000003E-2</c:v>
                </c:pt>
                <c:pt idx="44472">
                  <c:v>8.1000000000000003E-2</c:v>
                </c:pt>
                <c:pt idx="44473">
                  <c:v>7.9000000000000001E-2</c:v>
                </c:pt>
                <c:pt idx="44474">
                  <c:v>8.1000000000000003E-2</c:v>
                </c:pt>
                <c:pt idx="44475">
                  <c:v>7.9000000000000001E-2</c:v>
                </c:pt>
                <c:pt idx="44476">
                  <c:v>7.9000000000000001E-2</c:v>
                </c:pt>
                <c:pt idx="44477">
                  <c:v>7.8E-2</c:v>
                </c:pt>
                <c:pt idx="44478">
                  <c:v>7.9000000000000001E-2</c:v>
                </c:pt>
                <c:pt idx="44479">
                  <c:v>7.9000000000000001E-2</c:v>
                </c:pt>
                <c:pt idx="44480">
                  <c:v>7.9000000000000001E-2</c:v>
                </c:pt>
                <c:pt idx="44481">
                  <c:v>7.9000000000000001E-2</c:v>
                </c:pt>
                <c:pt idx="44482">
                  <c:v>7.9000000000000001E-2</c:v>
                </c:pt>
                <c:pt idx="44483">
                  <c:v>7.9000000000000001E-2</c:v>
                </c:pt>
                <c:pt idx="44484">
                  <c:v>7.9000000000000001E-2</c:v>
                </c:pt>
                <c:pt idx="44485">
                  <c:v>7.9000000000000001E-2</c:v>
                </c:pt>
                <c:pt idx="44486">
                  <c:v>7.8E-2</c:v>
                </c:pt>
                <c:pt idx="44487">
                  <c:v>7.9000000000000001E-2</c:v>
                </c:pt>
                <c:pt idx="44488">
                  <c:v>7.9000000000000001E-2</c:v>
                </c:pt>
                <c:pt idx="44489">
                  <c:v>7.8E-2</c:v>
                </c:pt>
                <c:pt idx="44490">
                  <c:v>7.8E-2</c:v>
                </c:pt>
                <c:pt idx="44491">
                  <c:v>7.8E-2</c:v>
                </c:pt>
                <c:pt idx="44492">
                  <c:v>7.9000000000000001E-2</c:v>
                </c:pt>
                <c:pt idx="44493">
                  <c:v>7.8E-2</c:v>
                </c:pt>
                <c:pt idx="44494">
                  <c:v>7.8E-2</c:v>
                </c:pt>
                <c:pt idx="44495">
                  <c:v>7.9000000000000001E-2</c:v>
                </c:pt>
                <c:pt idx="44496">
                  <c:v>7.9000000000000001E-2</c:v>
                </c:pt>
                <c:pt idx="44497">
                  <c:v>7.8E-2</c:v>
                </c:pt>
                <c:pt idx="44498">
                  <c:v>7.9000000000000001E-2</c:v>
                </c:pt>
                <c:pt idx="44499">
                  <c:v>7.9000000000000001E-2</c:v>
                </c:pt>
                <c:pt idx="44500">
                  <c:v>7.9000000000000001E-2</c:v>
                </c:pt>
                <c:pt idx="44501">
                  <c:v>8.1000000000000003E-2</c:v>
                </c:pt>
                <c:pt idx="44502">
                  <c:v>7.8E-2</c:v>
                </c:pt>
                <c:pt idx="44503">
                  <c:v>7.8E-2</c:v>
                </c:pt>
                <c:pt idx="44504">
                  <c:v>7.9000000000000001E-2</c:v>
                </c:pt>
                <c:pt idx="44505">
                  <c:v>7.9000000000000001E-2</c:v>
                </c:pt>
                <c:pt idx="44506">
                  <c:v>7.9000000000000001E-2</c:v>
                </c:pt>
                <c:pt idx="44507">
                  <c:v>7.8E-2</c:v>
                </c:pt>
                <c:pt idx="44508">
                  <c:v>7.9000000000000001E-2</c:v>
                </c:pt>
                <c:pt idx="44509">
                  <c:v>7.8E-2</c:v>
                </c:pt>
                <c:pt idx="44510">
                  <c:v>7.8E-2</c:v>
                </c:pt>
                <c:pt idx="44511">
                  <c:v>7.8E-2</c:v>
                </c:pt>
                <c:pt idx="44512">
                  <c:v>7.8E-2</c:v>
                </c:pt>
                <c:pt idx="44513">
                  <c:v>7.9000000000000001E-2</c:v>
                </c:pt>
                <c:pt idx="44514">
                  <c:v>7.8E-2</c:v>
                </c:pt>
                <c:pt idx="44515">
                  <c:v>7.8E-2</c:v>
                </c:pt>
                <c:pt idx="44516">
                  <c:v>7.8E-2</c:v>
                </c:pt>
                <c:pt idx="44517">
                  <c:v>7.8E-2</c:v>
                </c:pt>
                <c:pt idx="44518">
                  <c:v>7.8E-2</c:v>
                </c:pt>
                <c:pt idx="44519">
                  <c:v>7.8E-2</c:v>
                </c:pt>
                <c:pt idx="44520">
                  <c:v>7.8E-2</c:v>
                </c:pt>
                <c:pt idx="44521">
                  <c:v>7.8E-2</c:v>
                </c:pt>
                <c:pt idx="44522">
                  <c:v>7.8E-2</c:v>
                </c:pt>
                <c:pt idx="44523">
                  <c:v>7.8E-2</c:v>
                </c:pt>
                <c:pt idx="44524">
                  <c:v>7.8E-2</c:v>
                </c:pt>
                <c:pt idx="44525">
                  <c:v>7.8E-2</c:v>
                </c:pt>
                <c:pt idx="44526">
                  <c:v>7.8E-2</c:v>
                </c:pt>
                <c:pt idx="44527">
                  <c:v>7.6999999999999999E-2</c:v>
                </c:pt>
                <c:pt idx="44528">
                  <c:v>7.6999999999999999E-2</c:v>
                </c:pt>
                <c:pt idx="44529">
                  <c:v>7.8E-2</c:v>
                </c:pt>
                <c:pt idx="44530">
                  <c:v>7.6999999999999999E-2</c:v>
                </c:pt>
                <c:pt idx="44531">
                  <c:v>7.6999999999999999E-2</c:v>
                </c:pt>
                <c:pt idx="44532">
                  <c:v>7.6999999999999999E-2</c:v>
                </c:pt>
                <c:pt idx="44533">
                  <c:v>7.6999999999999999E-2</c:v>
                </c:pt>
                <c:pt idx="44534">
                  <c:v>7.6999999999999999E-2</c:v>
                </c:pt>
                <c:pt idx="44535">
                  <c:v>7.8E-2</c:v>
                </c:pt>
                <c:pt idx="44536">
                  <c:v>7.6999999999999999E-2</c:v>
                </c:pt>
                <c:pt idx="44537">
                  <c:v>7.6999999999999999E-2</c:v>
                </c:pt>
                <c:pt idx="44538">
                  <c:v>7.6999999999999999E-2</c:v>
                </c:pt>
                <c:pt idx="44539">
                  <c:v>7.8E-2</c:v>
                </c:pt>
                <c:pt idx="44540">
                  <c:v>7.8E-2</c:v>
                </c:pt>
                <c:pt idx="44541">
                  <c:v>7.6999999999999999E-2</c:v>
                </c:pt>
                <c:pt idx="44542">
                  <c:v>7.6999999999999999E-2</c:v>
                </c:pt>
                <c:pt idx="44543">
                  <c:v>7.6999999999999999E-2</c:v>
                </c:pt>
                <c:pt idx="44544">
                  <c:v>7.6999999999999999E-2</c:v>
                </c:pt>
                <c:pt idx="44545">
                  <c:v>7.6999999999999999E-2</c:v>
                </c:pt>
                <c:pt idx="44546">
                  <c:v>7.5999999999999998E-2</c:v>
                </c:pt>
                <c:pt idx="44547">
                  <c:v>7.6999999999999999E-2</c:v>
                </c:pt>
                <c:pt idx="44548">
                  <c:v>7.6999999999999999E-2</c:v>
                </c:pt>
                <c:pt idx="44549">
                  <c:v>7.6999999999999999E-2</c:v>
                </c:pt>
                <c:pt idx="44550">
                  <c:v>7.5999999999999998E-2</c:v>
                </c:pt>
                <c:pt idx="44551">
                  <c:v>7.5999999999999998E-2</c:v>
                </c:pt>
                <c:pt idx="44552">
                  <c:v>7.6999999999999999E-2</c:v>
                </c:pt>
                <c:pt idx="44553">
                  <c:v>7.8E-2</c:v>
                </c:pt>
                <c:pt idx="44554">
                  <c:v>7.6999999999999999E-2</c:v>
                </c:pt>
                <c:pt idx="44555">
                  <c:v>7.6999999999999999E-2</c:v>
                </c:pt>
                <c:pt idx="44556">
                  <c:v>7.6999999999999999E-2</c:v>
                </c:pt>
                <c:pt idx="44557">
                  <c:v>7.5999999999999998E-2</c:v>
                </c:pt>
                <c:pt idx="44558">
                  <c:v>7.5999999999999998E-2</c:v>
                </c:pt>
                <c:pt idx="44559">
                  <c:v>7.5999999999999998E-2</c:v>
                </c:pt>
                <c:pt idx="44560">
                  <c:v>7.5999999999999998E-2</c:v>
                </c:pt>
                <c:pt idx="44561">
                  <c:v>7.6999999999999999E-2</c:v>
                </c:pt>
                <c:pt idx="44562">
                  <c:v>7.5999999999999998E-2</c:v>
                </c:pt>
                <c:pt idx="44563">
                  <c:v>7.5999999999999998E-2</c:v>
                </c:pt>
                <c:pt idx="44564">
                  <c:v>7.5999999999999998E-2</c:v>
                </c:pt>
                <c:pt idx="44565">
                  <c:v>7.5999999999999998E-2</c:v>
                </c:pt>
                <c:pt idx="44566">
                  <c:v>7.5999999999999998E-2</c:v>
                </c:pt>
                <c:pt idx="44567">
                  <c:v>7.5999999999999998E-2</c:v>
                </c:pt>
                <c:pt idx="44568">
                  <c:v>7.5999999999999998E-2</c:v>
                </c:pt>
                <c:pt idx="44569">
                  <c:v>7.5999999999999998E-2</c:v>
                </c:pt>
                <c:pt idx="44570">
                  <c:v>7.5999999999999998E-2</c:v>
                </c:pt>
                <c:pt idx="44571">
                  <c:v>7.5999999999999998E-2</c:v>
                </c:pt>
                <c:pt idx="44572">
                  <c:v>7.5999999999999998E-2</c:v>
                </c:pt>
                <c:pt idx="44573">
                  <c:v>7.5999999999999998E-2</c:v>
                </c:pt>
                <c:pt idx="44574">
                  <c:v>7.5999999999999998E-2</c:v>
                </c:pt>
                <c:pt idx="44575">
                  <c:v>7.6999999999999999E-2</c:v>
                </c:pt>
                <c:pt idx="44576">
                  <c:v>7.4999999999999997E-2</c:v>
                </c:pt>
                <c:pt idx="44577">
                  <c:v>7.4999999999999997E-2</c:v>
                </c:pt>
                <c:pt idx="44578">
                  <c:v>7.4999999999999997E-2</c:v>
                </c:pt>
                <c:pt idx="44579">
                  <c:v>7.5999999999999998E-2</c:v>
                </c:pt>
                <c:pt idx="44580">
                  <c:v>7.5999999999999998E-2</c:v>
                </c:pt>
                <c:pt idx="44581">
                  <c:v>7.5999999999999998E-2</c:v>
                </c:pt>
                <c:pt idx="44582">
                  <c:v>7.5999999999999998E-2</c:v>
                </c:pt>
                <c:pt idx="44583">
                  <c:v>7.5999999999999998E-2</c:v>
                </c:pt>
                <c:pt idx="44584">
                  <c:v>7.6999999999999999E-2</c:v>
                </c:pt>
                <c:pt idx="44585">
                  <c:v>7.8E-2</c:v>
                </c:pt>
                <c:pt idx="44586">
                  <c:v>7.6999999999999999E-2</c:v>
                </c:pt>
                <c:pt idx="44587">
                  <c:v>7.8E-2</c:v>
                </c:pt>
                <c:pt idx="44588">
                  <c:v>7.8E-2</c:v>
                </c:pt>
                <c:pt idx="44589">
                  <c:v>7.9000000000000001E-2</c:v>
                </c:pt>
                <c:pt idx="44590">
                  <c:v>7.8E-2</c:v>
                </c:pt>
                <c:pt idx="44591">
                  <c:v>7.9000000000000001E-2</c:v>
                </c:pt>
                <c:pt idx="44592">
                  <c:v>7.8E-2</c:v>
                </c:pt>
                <c:pt idx="44593">
                  <c:v>7.9000000000000001E-2</c:v>
                </c:pt>
                <c:pt idx="44594">
                  <c:v>7.8E-2</c:v>
                </c:pt>
                <c:pt idx="44595">
                  <c:v>7.9000000000000001E-2</c:v>
                </c:pt>
                <c:pt idx="44596">
                  <c:v>7.9000000000000001E-2</c:v>
                </c:pt>
                <c:pt idx="44597">
                  <c:v>7.9000000000000001E-2</c:v>
                </c:pt>
                <c:pt idx="44598">
                  <c:v>7.8E-2</c:v>
                </c:pt>
                <c:pt idx="44599">
                  <c:v>7.9000000000000001E-2</c:v>
                </c:pt>
                <c:pt idx="44600">
                  <c:v>7.9000000000000001E-2</c:v>
                </c:pt>
                <c:pt idx="44601">
                  <c:v>7.9000000000000001E-2</c:v>
                </c:pt>
                <c:pt idx="44602">
                  <c:v>7.8E-2</c:v>
                </c:pt>
                <c:pt idx="44603">
                  <c:v>7.8E-2</c:v>
                </c:pt>
                <c:pt idx="44604">
                  <c:v>7.9000000000000001E-2</c:v>
                </c:pt>
                <c:pt idx="44605">
                  <c:v>7.9000000000000001E-2</c:v>
                </c:pt>
                <c:pt idx="44606">
                  <c:v>7.9000000000000001E-2</c:v>
                </c:pt>
                <c:pt idx="44607">
                  <c:v>7.9000000000000001E-2</c:v>
                </c:pt>
                <c:pt idx="44608">
                  <c:v>7.9000000000000001E-2</c:v>
                </c:pt>
                <c:pt idx="44609">
                  <c:v>7.8E-2</c:v>
                </c:pt>
                <c:pt idx="44610">
                  <c:v>7.8E-2</c:v>
                </c:pt>
                <c:pt idx="44611">
                  <c:v>7.8E-2</c:v>
                </c:pt>
                <c:pt idx="44612">
                  <c:v>7.8E-2</c:v>
                </c:pt>
                <c:pt idx="44613">
                  <c:v>7.8E-2</c:v>
                </c:pt>
                <c:pt idx="44614">
                  <c:v>7.8E-2</c:v>
                </c:pt>
                <c:pt idx="44615">
                  <c:v>7.8E-2</c:v>
                </c:pt>
                <c:pt idx="44616">
                  <c:v>7.9000000000000001E-2</c:v>
                </c:pt>
                <c:pt idx="44617">
                  <c:v>7.8E-2</c:v>
                </c:pt>
                <c:pt idx="44618">
                  <c:v>7.8E-2</c:v>
                </c:pt>
                <c:pt idx="44619">
                  <c:v>7.9000000000000001E-2</c:v>
                </c:pt>
                <c:pt idx="44620">
                  <c:v>7.8E-2</c:v>
                </c:pt>
                <c:pt idx="44621">
                  <c:v>7.9000000000000001E-2</c:v>
                </c:pt>
                <c:pt idx="44622">
                  <c:v>7.9000000000000001E-2</c:v>
                </c:pt>
                <c:pt idx="44623">
                  <c:v>7.8E-2</c:v>
                </c:pt>
                <c:pt idx="44624">
                  <c:v>7.8E-2</c:v>
                </c:pt>
                <c:pt idx="44625">
                  <c:v>7.8E-2</c:v>
                </c:pt>
                <c:pt idx="44626">
                  <c:v>7.8E-2</c:v>
                </c:pt>
                <c:pt idx="44627">
                  <c:v>7.8E-2</c:v>
                </c:pt>
                <c:pt idx="44628">
                  <c:v>7.8E-2</c:v>
                </c:pt>
                <c:pt idx="44629">
                  <c:v>7.8E-2</c:v>
                </c:pt>
                <c:pt idx="44630">
                  <c:v>7.6999999999999999E-2</c:v>
                </c:pt>
                <c:pt idx="44631">
                  <c:v>7.8E-2</c:v>
                </c:pt>
                <c:pt idx="44632">
                  <c:v>7.8E-2</c:v>
                </c:pt>
                <c:pt idx="44633">
                  <c:v>7.8E-2</c:v>
                </c:pt>
                <c:pt idx="44634">
                  <c:v>7.6999999999999999E-2</c:v>
                </c:pt>
                <c:pt idx="44635">
                  <c:v>7.6999999999999999E-2</c:v>
                </c:pt>
                <c:pt idx="44636">
                  <c:v>7.6999999999999999E-2</c:v>
                </c:pt>
                <c:pt idx="44637">
                  <c:v>7.6999999999999999E-2</c:v>
                </c:pt>
                <c:pt idx="44638">
                  <c:v>7.6999999999999999E-2</c:v>
                </c:pt>
                <c:pt idx="44639">
                  <c:v>7.6999999999999999E-2</c:v>
                </c:pt>
                <c:pt idx="44640">
                  <c:v>7.6999999999999999E-2</c:v>
                </c:pt>
                <c:pt idx="44641">
                  <c:v>7.6999999999999999E-2</c:v>
                </c:pt>
                <c:pt idx="44642">
                  <c:v>7.5999999999999998E-2</c:v>
                </c:pt>
                <c:pt idx="44643">
                  <c:v>7.6999999999999999E-2</c:v>
                </c:pt>
                <c:pt idx="44644">
                  <c:v>7.6999999999999999E-2</c:v>
                </c:pt>
                <c:pt idx="44645">
                  <c:v>7.6999999999999999E-2</c:v>
                </c:pt>
                <c:pt idx="44646">
                  <c:v>7.6999999999999999E-2</c:v>
                </c:pt>
                <c:pt idx="44647">
                  <c:v>7.6999999999999999E-2</c:v>
                </c:pt>
                <c:pt idx="44648">
                  <c:v>7.5999999999999998E-2</c:v>
                </c:pt>
                <c:pt idx="44649">
                  <c:v>7.5999999999999998E-2</c:v>
                </c:pt>
                <c:pt idx="44650">
                  <c:v>7.5999999999999998E-2</c:v>
                </c:pt>
                <c:pt idx="44651">
                  <c:v>7.5999999999999998E-2</c:v>
                </c:pt>
                <c:pt idx="44652">
                  <c:v>7.5999999999999998E-2</c:v>
                </c:pt>
                <c:pt idx="44653">
                  <c:v>7.5999999999999998E-2</c:v>
                </c:pt>
                <c:pt idx="44654">
                  <c:v>7.5999999999999998E-2</c:v>
                </c:pt>
                <c:pt idx="44655">
                  <c:v>7.5999999999999998E-2</c:v>
                </c:pt>
                <c:pt idx="44656">
                  <c:v>7.4999999999999997E-2</c:v>
                </c:pt>
                <c:pt idx="44657">
                  <c:v>7.5999999999999998E-2</c:v>
                </c:pt>
                <c:pt idx="44658">
                  <c:v>7.5999999999999998E-2</c:v>
                </c:pt>
                <c:pt idx="44659">
                  <c:v>7.6999999999999999E-2</c:v>
                </c:pt>
                <c:pt idx="44660">
                  <c:v>7.6999999999999999E-2</c:v>
                </c:pt>
                <c:pt idx="44661">
                  <c:v>7.6999999999999999E-2</c:v>
                </c:pt>
                <c:pt idx="44662">
                  <c:v>7.6999999999999999E-2</c:v>
                </c:pt>
                <c:pt idx="44663">
                  <c:v>7.6999999999999999E-2</c:v>
                </c:pt>
                <c:pt idx="44664">
                  <c:v>7.6999999999999999E-2</c:v>
                </c:pt>
                <c:pt idx="44665">
                  <c:v>7.8E-2</c:v>
                </c:pt>
                <c:pt idx="44666">
                  <c:v>7.6999999999999999E-2</c:v>
                </c:pt>
                <c:pt idx="44667">
                  <c:v>7.8E-2</c:v>
                </c:pt>
                <c:pt idx="44668">
                  <c:v>7.8E-2</c:v>
                </c:pt>
                <c:pt idx="44669">
                  <c:v>7.9000000000000001E-2</c:v>
                </c:pt>
                <c:pt idx="44670">
                  <c:v>7.8E-2</c:v>
                </c:pt>
                <c:pt idx="44671">
                  <c:v>7.9000000000000001E-2</c:v>
                </c:pt>
                <c:pt idx="44672">
                  <c:v>7.9000000000000001E-2</c:v>
                </c:pt>
                <c:pt idx="44673">
                  <c:v>7.9000000000000001E-2</c:v>
                </c:pt>
                <c:pt idx="44674">
                  <c:v>7.8E-2</c:v>
                </c:pt>
                <c:pt idx="44675">
                  <c:v>7.8E-2</c:v>
                </c:pt>
                <c:pt idx="44676">
                  <c:v>7.8E-2</c:v>
                </c:pt>
                <c:pt idx="44677">
                  <c:v>7.9000000000000001E-2</c:v>
                </c:pt>
                <c:pt idx="44678">
                  <c:v>7.8E-2</c:v>
                </c:pt>
                <c:pt idx="44679">
                  <c:v>7.8E-2</c:v>
                </c:pt>
                <c:pt idx="44680">
                  <c:v>7.9000000000000001E-2</c:v>
                </c:pt>
                <c:pt idx="44681">
                  <c:v>7.9000000000000001E-2</c:v>
                </c:pt>
                <c:pt idx="44682">
                  <c:v>7.8E-2</c:v>
                </c:pt>
                <c:pt idx="44683">
                  <c:v>7.8E-2</c:v>
                </c:pt>
                <c:pt idx="44684">
                  <c:v>7.8E-2</c:v>
                </c:pt>
                <c:pt idx="44685">
                  <c:v>7.8E-2</c:v>
                </c:pt>
                <c:pt idx="44686">
                  <c:v>7.8E-2</c:v>
                </c:pt>
                <c:pt idx="44687">
                  <c:v>7.8E-2</c:v>
                </c:pt>
                <c:pt idx="44688">
                  <c:v>7.8E-2</c:v>
                </c:pt>
                <c:pt idx="44689">
                  <c:v>7.8E-2</c:v>
                </c:pt>
                <c:pt idx="44690">
                  <c:v>7.8E-2</c:v>
                </c:pt>
                <c:pt idx="44691">
                  <c:v>7.8E-2</c:v>
                </c:pt>
                <c:pt idx="44692">
                  <c:v>7.8E-2</c:v>
                </c:pt>
                <c:pt idx="44693">
                  <c:v>7.8E-2</c:v>
                </c:pt>
                <c:pt idx="44694">
                  <c:v>7.8E-2</c:v>
                </c:pt>
                <c:pt idx="44695">
                  <c:v>7.8E-2</c:v>
                </c:pt>
                <c:pt idx="44696">
                  <c:v>7.8E-2</c:v>
                </c:pt>
                <c:pt idx="44697">
                  <c:v>7.8E-2</c:v>
                </c:pt>
                <c:pt idx="44698">
                  <c:v>7.8E-2</c:v>
                </c:pt>
                <c:pt idx="44699">
                  <c:v>7.8E-2</c:v>
                </c:pt>
                <c:pt idx="44700">
                  <c:v>7.6999999999999999E-2</c:v>
                </c:pt>
                <c:pt idx="44701">
                  <c:v>7.6999999999999999E-2</c:v>
                </c:pt>
                <c:pt idx="44702">
                  <c:v>7.6999999999999999E-2</c:v>
                </c:pt>
                <c:pt idx="44703">
                  <c:v>7.6999999999999999E-2</c:v>
                </c:pt>
                <c:pt idx="44704">
                  <c:v>7.6999999999999999E-2</c:v>
                </c:pt>
                <c:pt idx="44705">
                  <c:v>7.6999999999999999E-2</c:v>
                </c:pt>
                <c:pt idx="44706">
                  <c:v>7.6999999999999999E-2</c:v>
                </c:pt>
                <c:pt idx="44707">
                  <c:v>7.6999999999999999E-2</c:v>
                </c:pt>
                <c:pt idx="44708">
                  <c:v>7.6999999999999999E-2</c:v>
                </c:pt>
                <c:pt idx="44709">
                  <c:v>7.6999999999999999E-2</c:v>
                </c:pt>
                <c:pt idx="44710">
                  <c:v>7.6999999999999999E-2</c:v>
                </c:pt>
                <c:pt idx="44711">
                  <c:v>7.6999999999999999E-2</c:v>
                </c:pt>
                <c:pt idx="44712">
                  <c:v>7.5999999999999998E-2</c:v>
                </c:pt>
                <c:pt idx="44713">
                  <c:v>7.6999999999999999E-2</c:v>
                </c:pt>
                <c:pt idx="44714">
                  <c:v>7.5999999999999998E-2</c:v>
                </c:pt>
                <c:pt idx="44715">
                  <c:v>7.6999999999999999E-2</c:v>
                </c:pt>
                <c:pt idx="44716">
                  <c:v>7.5999999999999998E-2</c:v>
                </c:pt>
                <c:pt idx="44717">
                  <c:v>7.5999999999999998E-2</c:v>
                </c:pt>
                <c:pt idx="44718">
                  <c:v>7.4999999999999997E-2</c:v>
                </c:pt>
                <c:pt idx="44719">
                  <c:v>7.6999999999999999E-2</c:v>
                </c:pt>
                <c:pt idx="44720">
                  <c:v>7.5999999999999998E-2</c:v>
                </c:pt>
                <c:pt idx="44721">
                  <c:v>7.6999999999999999E-2</c:v>
                </c:pt>
                <c:pt idx="44722">
                  <c:v>7.5999999999999998E-2</c:v>
                </c:pt>
                <c:pt idx="44723">
                  <c:v>7.5999999999999998E-2</c:v>
                </c:pt>
                <c:pt idx="44724">
                  <c:v>7.5999999999999998E-2</c:v>
                </c:pt>
                <c:pt idx="44725">
                  <c:v>7.5999999999999998E-2</c:v>
                </c:pt>
                <c:pt idx="44726">
                  <c:v>7.6999999999999999E-2</c:v>
                </c:pt>
                <c:pt idx="44727">
                  <c:v>7.5999999999999998E-2</c:v>
                </c:pt>
                <c:pt idx="44728">
                  <c:v>7.5999999999999998E-2</c:v>
                </c:pt>
                <c:pt idx="44729">
                  <c:v>7.5999999999999998E-2</c:v>
                </c:pt>
                <c:pt idx="44730">
                  <c:v>7.5999999999999998E-2</c:v>
                </c:pt>
                <c:pt idx="44731">
                  <c:v>7.4999999999999997E-2</c:v>
                </c:pt>
                <c:pt idx="44732">
                  <c:v>7.5999999999999998E-2</c:v>
                </c:pt>
                <c:pt idx="44733">
                  <c:v>7.5999999999999998E-2</c:v>
                </c:pt>
                <c:pt idx="44734">
                  <c:v>7.5999999999999998E-2</c:v>
                </c:pt>
                <c:pt idx="44735">
                  <c:v>7.6999999999999999E-2</c:v>
                </c:pt>
                <c:pt idx="44736">
                  <c:v>7.6999999999999999E-2</c:v>
                </c:pt>
                <c:pt idx="44737">
                  <c:v>7.6999999999999999E-2</c:v>
                </c:pt>
                <c:pt idx="44738">
                  <c:v>7.6999999999999999E-2</c:v>
                </c:pt>
                <c:pt idx="44739">
                  <c:v>7.6999999999999999E-2</c:v>
                </c:pt>
                <c:pt idx="44740">
                  <c:v>7.6999999999999999E-2</c:v>
                </c:pt>
                <c:pt idx="44741">
                  <c:v>7.6999999999999999E-2</c:v>
                </c:pt>
                <c:pt idx="44742">
                  <c:v>7.6999999999999999E-2</c:v>
                </c:pt>
                <c:pt idx="44743">
                  <c:v>7.8E-2</c:v>
                </c:pt>
                <c:pt idx="44744">
                  <c:v>7.6999999999999999E-2</c:v>
                </c:pt>
                <c:pt idx="44745">
                  <c:v>7.8E-2</c:v>
                </c:pt>
                <c:pt idx="44746">
                  <c:v>7.8E-2</c:v>
                </c:pt>
                <c:pt idx="44747">
                  <c:v>7.8E-2</c:v>
                </c:pt>
                <c:pt idx="44748">
                  <c:v>7.8E-2</c:v>
                </c:pt>
                <c:pt idx="44749">
                  <c:v>7.8E-2</c:v>
                </c:pt>
                <c:pt idx="44750">
                  <c:v>7.8E-2</c:v>
                </c:pt>
                <c:pt idx="44751">
                  <c:v>7.8E-2</c:v>
                </c:pt>
                <c:pt idx="44752">
                  <c:v>7.8E-2</c:v>
                </c:pt>
                <c:pt idx="44753">
                  <c:v>7.8E-2</c:v>
                </c:pt>
                <c:pt idx="44754">
                  <c:v>7.8E-2</c:v>
                </c:pt>
                <c:pt idx="44755">
                  <c:v>7.8E-2</c:v>
                </c:pt>
                <c:pt idx="44756">
                  <c:v>7.9000000000000001E-2</c:v>
                </c:pt>
                <c:pt idx="44757">
                  <c:v>7.9000000000000001E-2</c:v>
                </c:pt>
                <c:pt idx="44758">
                  <c:v>7.9000000000000001E-2</c:v>
                </c:pt>
                <c:pt idx="44759">
                  <c:v>7.8E-2</c:v>
                </c:pt>
                <c:pt idx="44760">
                  <c:v>7.9000000000000001E-2</c:v>
                </c:pt>
                <c:pt idx="44761">
                  <c:v>7.8E-2</c:v>
                </c:pt>
                <c:pt idx="44762">
                  <c:v>7.8E-2</c:v>
                </c:pt>
                <c:pt idx="44763">
                  <c:v>7.8E-2</c:v>
                </c:pt>
                <c:pt idx="44764">
                  <c:v>7.8E-2</c:v>
                </c:pt>
                <c:pt idx="44765">
                  <c:v>7.8E-2</c:v>
                </c:pt>
                <c:pt idx="44766">
                  <c:v>7.8E-2</c:v>
                </c:pt>
                <c:pt idx="44767">
                  <c:v>7.6999999999999999E-2</c:v>
                </c:pt>
                <c:pt idx="44768">
                  <c:v>7.6999999999999999E-2</c:v>
                </c:pt>
                <c:pt idx="44769">
                  <c:v>7.6999999999999999E-2</c:v>
                </c:pt>
                <c:pt idx="44770">
                  <c:v>7.6999999999999999E-2</c:v>
                </c:pt>
                <c:pt idx="44771">
                  <c:v>7.6999999999999999E-2</c:v>
                </c:pt>
                <c:pt idx="44772">
                  <c:v>7.5999999999999998E-2</c:v>
                </c:pt>
                <c:pt idx="44773">
                  <c:v>7.6999999999999999E-2</c:v>
                </c:pt>
                <c:pt idx="44774">
                  <c:v>7.6999999999999999E-2</c:v>
                </c:pt>
                <c:pt idx="44775">
                  <c:v>7.6999999999999999E-2</c:v>
                </c:pt>
                <c:pt idx="44776">
                  <c:v>7.6999999999999999E-2</c:v>
                </c:pt>
                <c:pt idx="44777">
                  <c:v>7.5999999999999998E-2</c:v>
                </c:pt>
                <c:pt idx="44778">
                  <c:v>7.6999999999999999E-2</c:v>
                </c:pt>
                <c:pt idx="44779">
                  <c:v>7.6999999999999999E-2</c:v>
                </c:pt>
                <c:pt idx="44780">
                  <c:v>7.5999999999999998E-2</c:v>
                </c:pt>
                <c:pt idx="44781">
                  <c:v>7.6999999999999999E-2</c:v>
                </c:pt>
                <c:pt idx="44782">
                  <c:v>7.5999999999999998E-2</c:v>
                </c:pt>
                <c:pt idx="44783">
                  <c:v>7.5999999999999998E-2</c:v>
                </c:pt>
                <c:pt idx="44784">
                  <c:v>7.5999999999999998E-2</c:v>
                </c:pt>
                <c:pt idx="44785">
                  <c:v>7.5999999999999998E-2</c:v>
                </c:pt>
                <c:pt idx="44786">
                  <c:v>7.4999999999999997E-2</c:v>
                </c:pt>
                <c:pt idx="44787">
                  <c:v>7.5999999999999998E-2</c:v>
                </c:pt>
                <c:pt idx="44788">
                  <c:v>7.5999999999999998E-2</c:v>
                </c:pt>
                <c:pt idx="44789">
                  <c:v>7.6999999999999999E-2</c:v>
                </c:pt>
                <c:pt idx="44790">
                  <c:v>7.5999999999999998E-2</c:v>
                </c:pt>
                <c:pt idx="44791">
                  <c:v>7.5999999999999998E-2</c:v>
                </c:pt>
                <c:pt idx="44792">
                  <c:v>7.4999999999999997E-2</c:v>
                </c:pt>
                <c:pt idx="44793">
                  <c:v>7.5999999999999998E-2</c:v>
                </c:pt>
                <c:pt idx="44794">
                  <c:v>7.4999999999999997E-2</c:v>
                </c:pt>
                <c:pt idx="44795">
                  <c:v>7.5999999999999998E-2</c:v>
                </c:pt>
                <c:pt idx="44796">
                  <c:v>7.4999999999999997E-2</c:v>
                </c:pt>
                <c:pt idx="44797">
                  <c:v>7.4999999999999997E-2</c:v>
                </c:pt>
                <c:pt idx="44798">
                  <c:v>7.4999999999999997E-2</c:v>
                </c:pt>
                <c:pt idx="44799">
                  <c:v>7.5999999999999998E-2</c:v>
                </c:pt>
                <c:pt idx="44800">
                  <c:v>7.4999999999999997E-2</c:v>
                </c:pt>
                <c:pt idx="44801">
                  <c:v>7.4999999999999997E-2</c:v>
                </c:pt>
                <c:pt idx="44802">
                  <c:v>7.4999999999999997E-2</c:v>
                </c:pt>
                <c:pt idx="44803">
                  <c:v>7.5999999999999998E-2</c:v>
                </c:pt>
                <c:pt idx="44804">
                  <c:v>7.3999999999999996E-2</c:v>
                </c:pt>
                <c:pt idx="44805">
                  <c:v>7.4999999999999997E-2</c:v>
                </c:pt>
                <c:pt idx="44806">
                  <c:v>7.4999999999999997E-2</c:v>
                </c:pt>
                <c:pt idx="44807">
                  <c:v>7.4999999999999997E-2</c:v>
                </c:pt>
                <c:pt idx="44808">
                  <c:v>7.4999999999999997E-2</c:v>
                </c:pt>
                <c:pt idx="44809">
                  <c:v>7.5999999999999998E-2</c:v>
                </c:pt>
                <c:pt idx="44810">
                  <c:v>7.4999999999999997E-2</c:v>
                </c:pt>
                <c:pt idx="44811">
                  <c:v>7.4999999999999997E-2</c:v>
                </c:pt>
                <c:pt idx="44812">
                  <c:v>7.5999999999999998E-2</c:v>
                </c:pt>
                <c:pt idx="44813">
                  <c:v>7.6999999999999999E-2</c:v>
                </c:pt>
                <c:pt idx="44814">
                  <c:v>7.6999999999999999E-2</c:v>
                </c:pt>
                <c:pt idx="44815">
                  <c:v>7.5999999999999998E-2</c:v>
                </c:pt>
                <c:pt idx="44816">
                  <c:v>7.5999999999999998E-2</c:v>
                </c:pt>
                <c:pt idx="44817">
                  <c:v>7.6999999999999999E-2</c:v>
                </c:pt>
                <c:pt idx="44818">
                  <c:v>7.6999999999999999E-2</c:v>
                </c:pt>
                <c:pt idx="44819">
                  <c:v>7.6999999999999999E-2</c:v>
                </c:pt>
                <c:pt idx="44820">
                  <c:v>7.6999999999999999E-2</c:v>
                </c:pt>
                <c:pt idx="44821">
                  <c:v>7.6999999999999999E-2</c:v>
                </c:pt>
                <c:pt idx="44822">
                  <c:v>7.6999999999999999E-2</c:v>
                </c:pt>
                <c:pt idx="44823">
                  <c:v>7.6999999999999999E-2</c:v>
                </c:pt>
                <c:pt idx="44824">
                  <c:v>7.8E-2</c:v>
                </c:pt>
                <c:pt idx="44825">
                  <c:v>7.8E-2</c:v>
                </c:pt>
                <c:pt idx="44826">
                  <c:v>7.8E-2</c:v>
                </c:pt>
                <c:pt idx="44827">
                  <c:v>7.6999999999999999E-2</c:v>
                </c:pt>
                <c:pt idx="44828">
                  <c:v>7.8E-2</c:v>
                </c:pt>
                <c:pt idx="44829">
                  <c:v>7.8E-2</c:v>
                </c:pt>
                <c:pt idx="44830">
                  <c:v>7.8E-2</c:v>
                </c:pt>
                <c:pt idx="44831">
                  <c:v>7.6999999999999999E-2</c:v>
                </c:pt>
                <c:pt idx="44832">
                  <c:v>7.8E-2</c:v>
                </c:pt>
                <c:pt idx="44833">
                  <c:v>7.8E-2</c:v>
                </c:pt>
                <c:pt idx="44834">
                  <c:v>7.8E-2</c:v>
                </c:pt>
                <c:pt idx="44835">
                  <c:v>7.8E-2</c:v>
                </c:pt>
                <c:pt idx="44836">
                  <c:v>7.6999999999999999E-2</c:v>
                </c:pt>
                <c:pt idx="44837">
                  <c:v>7.8E-2</c:v>
                </c:pt>
                <c:pt idx="44838">
                  <c:v>7.8E-2</c:v>
                </c:pt>
                <c:pt idx="44839">
                  <c:v>7.6999999999999999E-2</c:v>
                </c:pt>
                <c:pt idx="44840">
                  <c:v>7.8E-2</c:v>
                </c:pt>
                <c:pt idx="44841">
                  <c:v>7.8E-2</c:v>
                </c:pt>
                <c:pt idx="44842">
                  <c:v>7.8E-2</c:v>
                </c:pt>
                <c:pt idx="44843">
                  <c:v>7.8E-2</c:v>
                </c:pt>
                <c:pt idx="44844">
                  <c:v>7.8E-2</c:v>
                </c:pt>
                <c:pt idx="44845">
                  <c:v>7.8E-2</c:v>
                </c:pt>
                <c:pt idx="44846">
                  <c:v>7.6999999999999999E-2</c:v>
                </c:pt>
                <c:pt idx="44847">
                  <c:v>7.6999999999999999E-2</c:v>
                </c:pt>
                <c:pt idx="44848">
                  <c:v>7.6999999999999999E-2</c:v>
                </c:pt>
                <c:pt idx="44849">
                  <c:v>7.6999999999999999E-2</c:v>
                </c:pt>
                <c:pt idx="44850">
                  <c:v>7.8E-2</c:v>
                </c:pt>
                <c:pt idx="44851">
                  <c:v>7.6999999999999999E-2</c:v>
                </c:pt>
                <c:pt idx="44852">
                  <c:v>7.6999999999999999E-2</c:v>
                </c:pt>
                <c:pt idx="44853">
                  <c:v>7.5999999999999998E-2</c:v>
                </c:pt>
                <c:pt idx="44854">
                  <c:v>7.5999999999999998E-2</c:v>
                </c:pt>
                <c:pt idx="44855">
                  <c:v>7.5999999999999998E-2</c:v>
                </c:pt>
                <c:pt idx="44856">
                  <c:v>7.5999999999999998E-2</c:v>
                </c:pt>
                <c:pt idx="44857">
                  <c:v>7.5999999999999998E-2</c:v>
                </c:pt>
                <c:pt idx="44858">
                  <c:v>7.5999999999999998E-2</c:v>
                </c:pt>
                <c:pt idx="44859">
                  <c:v>7.5999999999999998E-2</c:v>
                </c:pt>
                <c:pt idx="44860">
                  <c:v>7.5999999999999998E-2</c:v>
                </c:pt>
                <c:pt idx="44861">
                  <c:v>7.4999999999999997E-2</c:v>
                </c:pt>
                <c:pt idx="44862">
                  <c:v>7.5999999999999998E-2</c:v>
                </c:pt>
                <c:pt idx="44863">
                  <c:v>7.5999999999999998E-2</c:v>
                </c:pt>
                <c:pt idx="44864">
                  <c:v>7.5999999999999998E-2</c:v>
                </c:pt>
                <c:pt idx="44865">
                  <c:v>7.5999999999999998E-2</c:v>
                </c:pt>
                <c:pt idx="44866">
                  <c:v>7.5999999999999998E-2</c:v>
                </c:pt>
                <c:pt idx="44867">
                  <c:v>7.5999999999999998E-2</c:v>
                </c:pt>
                <c:pt idx="44868">
                  <c:v>7.4999999999999997E-2</c:v>
                </c:pt>
                <c:pt idx="44869">
                  <c:v>7.5999999999999998E-2</c:v>
                </c:pt>
                <c:pt idx="44870">
                  <c:v>7.6999999999999999E-2</c:v>
                </c:pt>
                <c:pt idx="44871">
                  <c:v>7.4999999999999997E-2</c:v>
                </c:pt>
                <c:pt idx="44872">
                  <c:v>7.4999999999999997E-2</c:v>
                </c:pt>
                <c:pt idx="44873">
                  <c:v>7.5999999999999998E-2</c:v>
                </c:pt>
                <c:pt idx="44874">
                  <c:v>7.4999999999999997E-2</c:v>
                </c:pt>
                <c:pt idx="44875">
                  <c:v>7.5999999999999998E-2</c:v>
                </c:pt>
                <c:pt idx="44876">
                  <c:v>7.4999999999999997E-2</c:v>
                </c:pt>
                <c:pt idx="44877">
                  <c:v>7.4999999999999997E-2</c:v>
                </c:pt>
                <c:pt idx="44878">
                  <c:v>7.4999999999999997E-2</c:v>
                </c:pt>
                <c:pt idx="44879">
                  <c:v>7.4999999999999997E-2</c:v>
                </c:pt>
                <c:pt idx="44880">
                  <c:v>7.4999999999999997E-2</c:v>
                </c:pt>
                <c:pt idx="44881">
                  <c:v>7.4999999999999997E-2</c:v>
                </c:pt>
                <c:pt idx="44882">
                  <c:v>7.4999999999999997E-2</c:v>
                </c:pt>
                <c:pt idx="44883">
                  <c:v>7.4999999999999997E-2</c:v>
                </c:pt>
                <c:pt idx="44884">
                  <c:v>7.4999999999999997E-2</c:v>
                </c:pt>
                <c:pt idx="44885">
                  <c:v>7.4999999999999997E-2</c:v>
                </c:pt>
                <c:pt idx="44886">
                  <c:v>7.3999999999999996E-2</c:v>
                </c:pt>
                <c:pt idx="44887">
                  <c:v>7.3999999999999996E-2</c:v>
                </c:pt>
                <c:pt idx="44888">
                  <c:v>7.4999999999999997E-2</c:v>
                </c:pt>
                <c:pt idx="44889">
                  <c:v>7.4999999999999997E-2</c:v>
                </c:pt>
                <c:pt idx="44890">
                  <c:v>7.4999999999999997E-2</c:v>
                </c:pt>
                <c:pt idx="44891">
                  <c:v>7.3999999999999996E-2</c:v>
                </c:pt>
                <c:pt idx="44892">
                  <c:v>7.3999999999999996E-2</c:v>
                </c:pt>
                <c:pt idx="44893">
                  <c:v>7.4999999999999997E-2</c:v>
                </c:pt>
                <c:pt idx="44894">
                  <c:v>7.3999999999999996E-2</c:v>
                </c:pt>
                <c:pt idx="44895">
                  <c:v>7.3999999999999996E-2</c:v>
                </c:pt>
                <c:pt idx="44896">
                  <c:v>7.4999999999999997E-2</c:v>
                </c:pt>
                <c:pt idx="44897">
                  <c:v>7.3999999999999996E-2</c:v>
                </c:pt>
                <c:pt idx="44898">
                  <c:v>7.3999999999999996E-2</c:v>
                </c:pt>
                <c:pt idx="44899">
                  <c:v>7.3999999999999996E-2</c:v>
                </c:pt>
                <c:pt idx="44900">
                  <c:v>7.4999999999999997E-2</c:v>
                </c:pt>
                <c:pt idx="44901">
                  <c:v>7.4999999999999997E-2</c:v>
                </c:pt>
                <c:pt idx="44902">
                  <c:v>7.4999999999999997E-2</c:v>
                </c:pt>
                <c:pt idx="44903">
                  <c:v>7.5999999999999998E-2</c:v>
                </c:pt>
                <c:pt idx="44904">
                  <c:v>7.6999999999999999E-2</c:v>
                </c:pt>
                <c:pt idx="44905">
                  <c:v>7.5999999999999998E-2</c:v>
                </c:pt>
                <c:pt idx="44906">
                  <c:v>7.5999999999999998E-2</c:v>
                </c:pt>
                <c:pt idx="44907">
                  <c:v>7.6999999999999999E-2</c:v>
                </c:pt>
                <c:pt idx="44908">
                  <c:v>7.6999999999999999E-2</c:v>
                </c:pt>
                <c:pt idx="44909">
                  <c:v>7.6999999999999999E-2</c:v>
                </c:pt>
                <c:pt idx="44910">
                  <c:v>7.6999999999999999E-2</c:v>
                </c:pt>
                <c:pt idx="44911">
                  <c:v>7.6999999999999999E-2</c:v>
                </c:pt>
                <c:pt idx="44912">
                  <c:v>7.8E-2</c:v>
                </c:pt>
                <c:pt idx="44913">
                  <c:v>7.6999999999999999E-2</c:v>
                </c:pt>
                <c:pt idx="44914">
                  <c:v>7.8E-2</c:v>
                </c:pt>
                <c:pt idx="44915">
                  <c:v>7.8E-2</c:v>
                </c:pt>
                <c:pt idx="44916">
                  <c:v>7.8E-2</c:v>
                </c:pt>
                <c:pt idx="44917">
                  <c:v>7.8E-2</c:v>
                </c:pt>
                <c:pt idx="44918">
                  <c:v>7.8E-2</c:v>
                </c:pt>
                <c:pt idx="44919">
                  <c:v>7.8E-2</c:v>
                </c:pt>
                <c:pt idx="44920">
                  <c:v>7.8E-2</c:v>
                </c:pt>
                <c:pt idx="44921">
                  <c:v>7.8E-2</c:v>
                </c:pt>
                <c:pt idx="44922">
                  <c:v>7.8E-2</c:v>
                </c:pt>
                <c:pt idx="44923">
                  <c:v>7.8E-2</c:v>
                </c:pt>
                <c:pt idx="44924">
                  <c:v>7.8E-2</c:v>
                </c:pt>
                <c:pt idx="44925">
                  <c:v>7.8E-2</c:v>
                </c:pt>
                <c:pt idx="44926">
                  <c:v>7.8E-2</c:v>
                </c:pt>
                <c:pt idx="44927">
                  <c:v>7.8E-2</c:v>
                </c:pt>
                <c:pt idx="44928">
                  <c:v>7.8E-2</c:v>
                </c:pt>
                <c:pt idx="44929">
                  <c:v>7.8E-2</c:v>
                </c:pt>
                <c:pt idx="44930">
                  <c:v>7.8E-2</c:v>
                </c:pt>
                <c:pt idx="44931">
                  <c:v>7.8E-2</c:v>
                </c:pt>
                <c:pt idx="44932">
                  <c:v>7.8E-2</c:v>
                </c:pt>
                <c:pt idx="44933">
                  <c:v>7.8E-2</c:v>
                </c:pt>
                <c:pt idx="44934">
                  <c:v>7.8E-2</c:v>
                </c:pt>
                <c:pt idx="44935">
                  <c:v>7.8E-2</c:v>
                </c:pt>
                <c:pt idx="44936">
                  <c:v>7.8E-2</c:v>
                </c:pt>
                <c:pt idx="44937">
                  <c:v>7.8E-2</c:v>
                </c:pt>
                <c:pt idx="44938">
                  <c:v>7.8E-2</c:v>
                </c:pt>
                <c:pt idx="44939">
                  <c:v>7.6999999999999999E-2</c:v>
                </c:pt>
                <c:pt idx="44940">
                  <c:v>7.8E-2</c:v>
                </c:pt>
                <c:pt idx="44941">
                  <c:v>7.6999999999999999E-2</c:v>
                </c:pt>
                <c:pt idx="44942">
                  <c:v>7.6999999999999999E-2</c:v>
                </c:pt>
                <c:pt idx="44943">
                  <c:v>7.6999999999999999E-2</c:v>
                </c:pt>
                <c:pt idx="44944">
                  <c:v>7.6999999999999999E-2</c:v>
                </c:pt>
                <c:pt idx="44945">
                  <c:v>7.6999999999999999E-2</c:v>
                </c:pt>
                <c:pt idx="44946">
                  <c:v>7.6999999999999999E-2</c:v>
                </c:pt>
                <c:pt idx="44947">
                  <c:v>7.5999999999999998E-2</c:v>
                </c:pt>
                <c:pt idx="44948">
                  <c:v>7.5999999999999998E-2</c:v>
                </c:pt>
                <c:pt idx="44949">
                  <c:v>7.5999999999999998E-2</c:v>
                </c:pt>
                <c:pt idx="44950">
                  <c:v>7.5999999999999998E-2</c:v>
                </c:pt>
                <c:pt idx="44951">
                  <c:v>7.5999999999999998E-2</c:v>
                </c:pt>
                <c:pt idx="44952">
                  <c:v>7.6999999999999999E-2</c:v>
                </c:pt>
                <c:pt idx="44953">
                  <c:v>7.6999999999999999E-2</c:v>
                </c:pt>
                <c:pt idx="44954">
                  <c:v>7.6999999999999999E-2</c:v>
                </c:pt>
                <c:pt idx="44955">
                  <c:v>7.5999999999999998E-2</c:v>
                </c:pt>
                <c:pt idx="44956">
                  <c:v>7.5999999999999998E-2</c:v>
                </c:pt>
                <c:pt idx="44957">
                  <c:v>7.5999999999999998E-2</c:v>
                </c:pt>
                <c:pt idx="44958">
                  <c:v>7.6999999999999999E-2</c:v>
                </c:pt>
                <c:pt idx="44959">
                  <c:v>7.5999999999999998E-2</c:v>
                </c:pt>
                <c:pt idx="44960">
                  <c:v>7.5999999999999998E-2</c:v>
                </c:pt>
                <c:pt idx="44961">
                  <c:v>7.5999999999999998E-2</c:v>
                </c:pt>
                <c:pt idx="44962">
                  <c:v>7.5999999999999998E-2</c:v>
                </c:pt>
                <c:pt idx="44963">
                  <c:v>7.5999999999999998E-2</c:v>
                </c:pt>
                <c:pt idx="44964">
                  <c:v>7.4999999999999997E-2</c:v>
                </c:pt>
                <c:pt idx="44965">
                  <c:v>7.5999999999999998E-2</c:v>
                </c:pt>
                <c:pt idx="44966">
                  <c:v>7.5999999999999998E-2</c:v>
                </c:pt>
                <c:pt idx="44967">
                  <c:v>7.5999999999999998E-2</c:v>
                </c:pt>
                <c:pt idx="44968">
                  <c:v>7.4999999999999997E-2</c:v>
                </c:pt>
                <c:pt idx="44969">
                  <c:v>7.4999999999999997E-2</c:v>
                </c:pt>
                <c:pt idx="44970">
                  <c:v>7.5999999999999998E-2</c:v>
                </c:pt>
                <c:pt idx="44971">
                  <c:v>7.5999999999999998E-2</c:v>
                </c:pt>
                <c:pt idx="44972">
                  <c:v>7.5999999999999998E-2</c:v>
                </c:pt>
                <c:pt idx="44973">
                  <c:v>7.5999999999999998E-2</c:v>
                </c:pt>
                <c:pt idx="44974">
                  <c:v>7.5999999999999998E-2</c:v>
                </c:pt>
                <c:pt idx="44975">
                  <c:v>7.5999999999999998E-2</c:v>
                </c:pt>
                <c:pt idx="44976">
                  <c:v>7.6999999999999999E-2</c:v>
                </c:pt>
                <c:pt idx="44977">
                  <c:v>7.5999999999999998E-2</c:v>
                </c:pt>
                <c:pt idx="44978">
                  <c:v>7.5999999999999998E-2</c:v>
                </c:pt>
                <c:pt idx="44979">
                  <c:v>7.5999999999999998E-2</c:v>
                </c:pt>
                <c:pt idx="44980">
                  <c:v>7.6999999999999999E-2</c:v>
                </c:pt>
                <c:pt idx="44981">
                  <c:v>7.6999999999999999E-2</c:v>
                </c:pt>
                <c:pt idx="44982">
                  <c:v>7.5999999999999998E-2</c:v>
                </c:pt>
                <c:pt idx="44983">
                  <c:v>7.6999999999999999E-2</c:v>
                </c:pt>
                <c:pt idx="44984">
                  <c:v>7.6999999999999999E-2</c:v>
                </c:pt>
                <c:pt idx="44985">
                  <c:v>7.6999999999999999E-2</c:v>
                </c:pt>
                <c:pt idx="44986">
                  <c:v>7.8E-2</c:v>
                </c:pt>
                <c:pt idx="44987">
                  <c:v>7.6999999999999999E-2</c:v>
                </c:pt>
                <c:pt idx="44988">
                  <c:v>7.6999999999999999E-2</c:v>
                </c:pt>
                <c:pt idx="44989">
                  <c:v>7.6999999999999999E-2</c:v>
                </c:pt>
                <c:pt idx="44990">
                  <c:v>7.6999999999999999E-2</c:v>
                </c:pt>
                <c:pt idx="44991">
                  <c:v>7.8E-2</c:v>
                </c:pt>
                <c:pt idx="44992">
                  <c:v>7.6999999999999999E-2</c:v>
                </c:pt>
                <c:pt idx="44993">
                  <c:v>7.6999999999999999E-2</c:v>
                </c:pt>
                <c:pt idx="44994">
                  <c:v>7.8E-2</c:v>
                </c:pt>
                <c:pt idx="44995">
                  <c:v>7.8E-2</c:v>
                </c:pt>
                <c:pt idx="44996">
                  <c:v>7.6999999999999999E-2</c:v>
                </c:pt>
                <c:pt idx="44997">
                  <c:v>7.6999999999999999E-2</c:v>
                </c:pt>
                <c:pt idx="44998">
                  <c:v>7.6999999999999999E-2</c:v>
                </c:pt>
                <c:pt idx="44999">
                  <c:v>7.6999999999999999E-2</c:v>
                </c:pt>
                <c:pt idx="45000">
                  <c:v>7.6999999999999999E-2</c:v>
                </c:pt>
                <c:pt idx="45001">
                  <c:v>7.6999999999999999E-2</c:v>
                </c:pt>
                <c:pt idx="45002">
                  <c:v>7.6999999999999999E-2</c:v>
                </c:pt>
                <c:pt idx="45003">
                  <c:v>7.5999999999999998E-2</c:v>
                </c:pt>
                <c:pt idx="45004">
                  <c:v>7.6999999999999999E-2</c:v>
                </c:pt>
                <c:pt idx="45005">
                  <c:v>7.6999999999999999E-2</c:v>
                </c:pt>
                <c:pt idx="45006">
                  <c:v>7.6999999999999999E-2</c:v>
                </c:pt>
                <c:pt idx="45007">
                  <c:v>7.5999999999999998E-2</c:v>
                </c:pt>
                <c:pt idx="45008">
                  <c:v>7.5999999999999998E-2</c:v>
                </c:pt>
                <c:pt idx="45009">
                  <c:v>7.6999999999999999E-2</c:v>
                </c:pt>
                <c:pt idx="45010">
                  <c:v>7.6999999999999999E-2</c:v>
                </c:pt>
                <c:pt idx="45011">
                  <c:v>7.5999999999999998E-2</c:v>
                </c:pt>
                <c:pt idx="45012">
                  <c:v>7.5999999999999998E-2</c:v>
                </c:pt>
                <c:pt idx="45013">
                  <c:v>7.6999999999999999E-2</c:v>
                </c:pt>
                <c:pt idx="45014">
                  <c:v>7.6999999999999999E-2</c:v>
                </c:pt>
                <c:pt idx="45015">
                  <c:v>7.6999999999999999E-2</c:v>
                </c:pt>
                <c:pt idx="45016">
                  <c:v>7.6999999999999999E-2</c:v>
                </c:pt>
                <c:pt idx="45017">
                  <c:v>7.6999999999999999E-2</c:v>
                </c:pt>
                <c:pt idx="45018">
                  <c:v>7.6999999999999999E-2</c:v>
                </c:pt>
                <c:pt idx="45019">
                  <c:v>7.8E-2</c:v>
                </c:pt>
                <c:pt idx="45020">
                  <c:v>7.6999999999999999E-2</c:v>
                </c:pt>
                <c:pt idx="45021">
                  <c:v>7.8E-2</c:v>
                </c:pt>
                <c:pt idx="45022">
                  <c:v>7.8E-2</c:v>
                </c:pt>
                <c:pt idx="45023">
                  <c:v>7.6999999999999999E-2</c:v>
                </c:pt>
                <c:pt idx="45024">
                  <c:v>7.6999999999999999E-2</c:v>
                </c:pt>
                <c:pt idx="45025">
                  <c:v>7.8E-2</c:v>
                </c:pt>
                <c:pt idx="45026">
                  <c:v>7.9000000000000001E-2</c:v>
                </c:pt>
                <c:pt idx="45027">
                  <c:v>7.8E-2</c:v>
                </c:pt>
                <c:pt idx="45028">
                  <c:v>7.9000000000000001E-2</c:v>
                </c:pt>
                <c:pt idx="45029">
                  <c:v>7.8E-2</c:v>
                </c:pt>
                <c:pt idx="45030">
                  <c:v>7.8E-2</c:v>
                </c:pt>
                <c:pt idx="45031">
                  <c:v>7.8E-2</c:v>
                </c:pt>
                <c:pt idx="45032">
                  <c:v>7.8E-2</c:v>
                </c:pt>
                <c:pt idx="45033">
                  <c:v>7.8E-2</c:v>
                </c:pt>
                <c:pt idx="45034">
                  <c:v>7.8E-2</c:v>
                </c:pt>
                <c:pt idx="45035">
                  <c:v>7.8E-2</c:v>
                </c:pt>
                <c:pt idx="45036">
                  <c:v>7.9000000000000001E-2</c:v>
                </c:pt>
                <c:pt idx="45037">
                  <c:v>7.8E-2</c:v>
                </c:pt>
                <c:pt idx="45038">
                  <c:v>7.8E-2</c:v>
                </c:pt>
                <c:pt idx="45039">
                  <c:v>7.8E-2</c:v>
                </c:pt>
                <c:pt idx="45040">
                  <c:v>7.8E-2</c:v>
                </c:pt>
                <c:pt idx="45041">
                  <c:v>7.6999999999999999E-2</c:v>
                </c:pt>
                <c:pt idx="45042">
                  <c:v>7.8E-2</c:v>
                </c:pt>
                <c:pt idx="45043">
                  <c:v>7.8E-2</c:v>
                </c:pt>
                <c:pt idx="45044">
                  <c:v>7.9000000000000001E-2</c:v>
                </c:pt>
                <c:pt idx="45045">
                  <c:v>7.8E-2</c:v>
                </c:pt>
                <c:pt idx="45046">
                  <c:v>7.8E-2</c:v>
                </c:pt>
                <c:pt idx="45047">
                  <c:v>7.8E-2</c:v>
                </c:pt>
                <c:pt idx="45048">
                  <c:v>7.9000000000000001E-2</c:v>
                </c:pt>
                <c:pt idx="45049">
                  <c:v>7.9000000000000001E-2</c:v>
                </c:pt>
                <c:pt idx="45050">
                  <c:v>7.9000000000000001E-2</c:v>
                </c:pt>
                <c:pt idx="45051">
                  <c:v>7.9000000000000001E-2</c:v>
                </c:pt>
                <c:pt idx="45052">
                  <c:v>7.8E-2</c:v>
                </c:pt>
                <c:pt idx="45053">
                  <c:v>7.8E-2</c:v>
                </c:pt>
                <c:pt idx="45054">
                  <c:v>7.9000000000000001E-2</c:v>
                </c:pt>
                <c:pt idx="45055">
                  <c:v>7.9000000000000001E-2</c:v>
                </c:pt>
                <c:pt idx="45056">
                  <c:v>7.8E-2</c:v>
                </c:pt>
                <c:pt idx="45057">
                  <c:v>7.8E-2</c:v>
                </c:pt>
                <c:pt idx="45058">
                  <c:v>7.8E-2</c:v>
                </c:pt>
                <c:pt idx="45059">
                  <c:v>7.8E-2</c:v>
                </c:pt>
                <c:pt idx="45060">
                  <c:v>7.6999999999999999E-2</c:v>
                </c:pt>
                <c:pt idx="45061">
                  <c:v>7.6999999999999999E-2</c:v>
                </c:pt>
                <c:pt idx="45062">
                  <c:v>7.6999999999999999E-2</c:v>
                </c:pt>
                <c:pt idx="45063">
                  <c:v>7.6999999999999999E-2</c:v>
                </c:pt>
                <c:pt idx="45064">
                  <c:v>7.8E-2</c:v>
                </c:pt>
                <c:pt idx="45065">
                  <c:v>7.8E-2</c:v>
                </c:pt>
                <c:pt idx="45066">
                  <c:v>7.8E-2</c:v>
                </c:pt>
                <c:pt idx="45067">
                  <c:v>7.8E-2</c:v>
                </c:pt>
                <c:pt idx="45068">
                  <c:v>7.8E-2</c:v>
                </c:pt>
                <c:pt idx="45069">
                  <c:v>7.6999999999999999E-2</c:v>
                </c:pt>
                <c:pt idx="45070">
                  <c:v>7.6999999999999999E-2</c:v>
                </c:pt>
                <c:pt idx="45071">
                  <c:v>7.8E-2</c:v>
                </c:pt>
                <c:pt idx="45072">
                  <c:v>7.6999999999999999E-2</c:v>
                </c:pt>
                <c:pt idx="45073">
                  <c:v>7.6999999999999999E-2</c:v>
                </c:pt>
                <c:pt idx="45074">
                  <c:v>7.6999999999999999E-2</c:v>
                </c:pt>
                <c:pt idx="45075">
                  <c:v>7.8E-2</c:v>
                </c:pt>
                <c:pt idx="45076">
                  <c:v>7.6999999999999999E-2</c:v>
                </c:pt>
                <c:pt idx="45077">
                  <c:v>7.8E-2</c:v>
                </c:pt>
                <c:pt idx="45078">
                  <c:v>7.8E-2</c:v>
                </c:pt>
                <c:pt idx="45079">
                  <c:v>7.6999999999999999E-2</c:v>
                </c:pt>
                <c:pt idx="45080">
                  <c:v>7.6999999999999999E-2</c:v>
                </c:pt>
                <c:pt idx="45081">
                  <c:v>7.6999999999999999E-2</c:v>
                </c:pt>
                <c:pt idx="45082">
                  <c:v>7.8E-2</c:v>
                </c:pt>
                <c:pt idx="45083">
                  <c:v>7.8E-2</c:v>
                </c:pt>
                <c:pt idx="45084">
                  <c:v>7.6999999999999999E-2</c:v>
                </c:pt>
                <c:pt idx="45085">
                  <c:v>7.6999999999999999E-2</c:v>
                </c:pt>
                <c:pt idx="45086">
                  <c:v>7.6999999999999999E-2</c:v>
                </c:pt>
                <c:pt idx="45087">
                  <c:v>7.6999999999999999E-2</c:v>
                </c:pt>
                <c:pt idx="45088">
                  <c:v>7.6999999999999999E-2</c:v>
                </c:pt>
                <c:pt idx="45089">
                  <c:v>7.6999999999999999E-2</c:v>
                </c:pt>
                <c:pt idx="45090">
                  <c:v>7.6999999999999999E-2</c:v>
                </c:pt>
                <c:pt idx="45091">
                  <c:v>7.5999999999999998E-2</c:v>
                </c:pt>
                <c:pt idx="45092">
                  <c:v>7.6999999999999999E-2</c:v>
                </c:pt>
                <c:pt idx="45093">
                  <c:v>7.6999999999999999E-2</c:v>
                </c:pt>
                <c:pt idx="45094">
                  <c:v>7.6999999999999999E-2</c:v>
                </c:pt>
                <c:pt idx="45095">
                  <c:v>7.5999999999999998E-2</c:v>
                </c:pt>
                <c:pt idx="45096">
                  <c:v>7.6999999999999999E-2</c:v>
                </c:pt>
                <c:pt idx="45097">
                  <c:v>7.6999999999999999E-2</c:v>
                </c:pt>
                <c:pt idx="45098">
                  <c:v>7.6999999999999999E-2</c:v>
                </c:pt>
                <c:pt idx="45099">
                  <c:v>7.6999999999999999E-2</c:v>
                </c:pt>
                <c:pt idx="45100">
                  <c:v>7.6999999999999999E-2</c:v>
                </c:pt>
                <c:pt idx="45101">
                  <c:v>7.6999999999999999E-2</c:v>
                </c:pt>
                <c:pt idx="45102">
                  <c:v>7.5999999999999998E-2</c:v>
                </c:pt>
                <c:pt idx="45103">
                  <c:v>7.5999999999999998E-2</c:v>
                </c:pt>
                <c:pt idx="45104">
                  <c:v>7.5999999999999998E-2</c:v>
                </c:pt>
                <c:pt idx="45105">
                  <c:v>7.5999999999999998E-2</c:v>
                </c:pt>
                <c:pt idx="45106">
                  <c:v>7.5999999999999998E-2</c:v>
                </c:pt>
                <c:pt idx="45107">
                  <c:v>7.5999999999999998E-2</c:v>
                </c:pt>
                <c:pt idx="45108">
                  <c:v>7.6999999999999999E-2</c:v>
                </c:pt>
                <c:pt idx="45109">
                  <c:v>7.5999999999999998E-2</c:v>
                </c:pt>
                <c:pt idx="45110">
                  <c:v>7.5999999999999998E-2</c:v>
                </c:pt>
                <c:pt idx="45111">
                  <c:v>7.5999999999999998E-2</c:v>
                </c:pt>
                <c:pt idx="45112">
                  <c:v>7.5999999999999998E-2</c:v>
                </c:pt>
                <c:pt idx="45113">
                  <c:v>7.5999999999999998E-2</c:v>
                </c:pt>
                <c:pt idx="45114">
                  <c:v>7.4999999999999997E-2</c:v>
                </c:pt>
                <c:pt idx="45115">
                  <c:v>7.5999999999999998E-2</c:v>
                </c:pt>
                <c:pt idx="45116">
                  <c:v>7.6999999999999999E-2</c:v>
                </c:pt>
                <c:pt idx="45117">
                  <c:v>7.6999999999999999E-2</c:v>
                </c:pt>
                <c:pt idx="45118">
                  <c:v>7.6999999999999999E-2</c:v>
                </c:pt>
                <c:pt idx="45119">
                  <c:v>7.6999999999999999E-2</c:v>
                </c:pt>
                <c:pt idx="45120">
                  <c:v>7.8E-2</c:v>
                </c:pt>
                <c:pt idx="45121">
                  <c:v>7.9000000000000001E-2</c:v>
                </c:pt>
                <c:pt idx="45122">
                  <c:v>7.9000000000000001E-2</c:v>
                </c:pt>
                <c:pt idx="45123">
                  <c:v>7.9000000000000001E-2</c:v>
                </c:pt>
                <c:pt idx="45124">
                  <c:v>7.8E-2</c:v>
                </c:pt>
                <c:pt idx="45125">
                  <c:v>7.8E-2</c:v>
                </c:pt>
                <c:pt idx="45126">
                  <c:v>7.9000000000000001E-2</c:v>
                </c:pt>
                <c:pt idx="45127">
                  <c:v>7.9000000000000001E-2</c:v>
                </c:pt>
                <c:pt idx="45128">
                  <c:v>7.9000000000000001E-2</c:v>
                </c:pt>
                <c:pt idx="45129">
                  <c:v>7.9000000000000001E-2</c:v>
                </c:pt>
                <c:pt idx="45130">
                  <c:v>8.1000000000000003E-2</c:v>
                </c:pt>
                <c:pt idx="45131">
                  <c:v>7.9000000000000001E-2</c:v>
                </c:pt>
                <c:pt idx="45132">
                  <c:v>7.9000000000000001E-2</c:v>
                </c:pt>
                <c:pt idx="45133">
                  <c:v>7.9000000000000001E-2</c:v>
                </c:pt>
                <c:pt idx="45134">
                  <c:v>7.9000000000000001E-2</c:v>
                </c:pt>
                <c:pt idx="45135">
                  <c:v>7.9000000000000001E-2</c:v>
                </c:pt>
                <c:pt idx="45136">
                  <c:v>7.9000000000000001E-2</c:v>
                </c:pt>
                <c:pt idx="45137">
                  <c:v>7.9000000000000001E-2</c:v>
                </c:pt>
                <c:pt idx="45138">
                  <c:v>7.9000000000000001E-2</c:v>
                </c:pt>
                <c:pt idx="45139">
                  <c:v>7.9000000000000001E-2</c:v>
                </c:pt>
                <c:pt idx="45140">
                  <c:v>7.9000000000000001E-2</c:v>
                </c:pt>
                <c:pt idx="45141">
                  <c:v>7.9000000000000001E-2</c:v>
                </c:pt>
                <c:pt idx="45142">
                  <c:v>7.9000000000000001E-2</c:v>
                </c:pt>
                <c:pt idx="45143">
                  <c:v>7.9000000000000001E-2</c:v>
                </c:pt>
                <c:pt idx="45144">
                  <c:v>7.9000000000000001E-2</c:v>
                </c:pt>
                <c:pt idx="45145">
                  <c:v>7.9000000000000001E-2</c:v>
                </c:pt>
                <c:pt idx="45146">
                  <c:v>7.9000000000000001E-2</c:v>
                </c:pt>
                <c:pt idx="45147">
                  <c:v>7.9000000000000001E-2</c:v>
                </c:pt>
                <c:pt idx="45148">
                  <c:v>7.9000000000000001E-2</c:v>
                </c:pt>
                <c:pt idx="45149">
                  <c:v>7.9000000000000001E-2</c:v>
                </c:pt>
                <c:pt idx="45150">
                  <c:v>7.8E-2</c:v>
                </c:pt>
                <c:pt idx="45151">
                  <c:v>7.8E-2</c:v>
                </c:pt>
                <c:pt idx="45152">
                  <c:v>7.9000000000000001E-2</c:v>
                </c:pt>
                <c:pt idx="45153">
                  <c:v>7.9000000000000001E-2</c:v>
                </c:pt>
                <c:pt idx="45154">
                  <c:v>7.9000000000000001E-2</c:v>
                </c:pt>
                <c:pt idx="45155">
                  <c:v>7.8E-2</c:v>
                </c:pt>
                <c:pt idx="45156">
                  <c:v>7.8E-2</c:v>
                </c:pt>
                <c:pt idx="45157">
                  <c:v>7.8E-2</c:v>
                </c:pt>
                <c:pt idx="45158">
                  <c:v>7.8E-2</c:v>
                </c:pt>
                <c:pt idx="45159">
                  <c:v>7.8E-2</c:v>
                </c:pt>
                <c:pt idx="45160">
                  <c:v>7.8E-2</c:v>
                </c:pt>
                <c:pt idx="45161">
                  <c:v>7.9000000000000001E-2</c:v>
                </c:pt>
                <c:pt idx="45162">
                  <c:v>7.8E-2</c:v>
                </c:pt>
                <c:pt idx="45163">
                  <c:v>7.9000000000000001E-2</c:v>
                </c:pt>
                <c:pt idx="45164">
                  <c:v>7.8E-2</c:v>
                </c:pt>
                <c:pt idx="45165">
                  <c:v>7.8E-2</c:v>
                </c:pt>
                <c:pt idx="45166">
                  <c:v>7.8E-2</c:v>
                </c:pt>
                <c:pt idx="45167">
                  <c:v>7.8E-2</c:v>
                </c:pt>
                <c:pt idx="45168">
                  <c:v>7.8E-2</c:v>
                </c:pt>
                <c:pt idx="45169">
                  <c:v>7.6999999999999999E-2</c:v>
                </c:pt>
                <c:pt idx="45170">
                  <c:v>7.6999999999999999E-2</c:v>
                </c:pt>
                <c:pt idx="45171">
                  <c:v>7.6999999999999999E-2</c:v>
                </c:pt>
                <c:pt idx="45172">
                  <c:v>7.6999999999999999E-2</c:v>
                </c:pt>
                <c:pt idx="45173">
                  <c:v>7.6999999999999999E-2</c:v>
                </c:pt>
                <c:pt idx="45174">
                  <c:v>7.6999999999999999E-2</c:v>
                </c:pt>
                <c:pt idx="45175">
                  <c:v>7.6999999999999999E-2</c:v>
                </c:pt>
                <c:pt idx="45176">
                  <c:v>7.6999999999999999E-2</c:v>
                </c:pt>
                <c:pt idx="45177">
                  <c:v>7.8E-2</c:v>
                </c:pt>
                <c:pt idx="45178">
                  <c:v>7.6999999999999999E-2</c:v>
                </c:pt>
                <c:pt idx="45179">
                  <c:v>7.6999999999999999E-2</c:v>
                </c:pt>
                <c:pt idx="45180">
                  <c:v>7.8E-2</c:v>
                </c:pt>
                <c:pt idx="45181">
                  <c:v>7.8E-2</c:v>
                </c:pt>
                <c:pt idx="45182">
                  <c:v>7.6999999999999999E-2</c:v>
                </c:pt>
                <c:pt idx="45183">
                  <c:v>7.8E-2</c:v>
                </c:pt>
                <c:pt idx="45184">
                  <c:v>7.8E-2</c:v>
                </c:pt>
                <c:pt idx="45185">
                  <c:v>7.6999999999999999E-2</c:v>
                </c:pt>
                <c:pt idx="45186">
                  <c:v>7.8E-2</c:v>
                </c:pt>
                <c:pt idx="45187">
                  <c:v>7.6999999999999999E-2</c:v>
                </c:pt>
                <c:pt idx="45188">
                  <c:v>7.6999999999999999E-2</c:v>
                </c:pt>
                <c:pt idx="45189">
                  <c:v>7.6999999999999999E-2</c:v>
                </c:pt>
                <c:pt idx="45190">
                  <c:v>7.6999999999999999E-2</c:v>
                </c:pt>
                <c:pt idx="45191">
                  <c:v>7.6999999999999999E-2</c:v>
                </c:pt>
                <c:pt idx="45192">
                  <c:v>7.6999999999999999E-2</c:v>
                </c:pt>
                <c:pt idx="45193">
                  <c:v>7.6999999999999999E-2</c:v>
                </c:pt>
                <c:pt idx="45194">
                  <c:v>7.6999999999999999E-2</c:v>
                </c:pt>
                <c:pt idx="45195">
                  <c:v>7.8E-2</c:v>
                </c:pt>
                <c:pt idx="45196">
                  <c:v>7.5999999999999998E-2</c:v>
                </c:pt>
                <c:pt idx="45197">
                  <c:v>7.6999999999999999E-2</c:v>
                </c:pt>
                <c:pt idx="45198">
                  <c:v>7.6999999999999999E-2</c:v>
                </c:pt>
                <c:pt idx="45199">
                  <c:v>7.6999999999999999E-2</c:v>
                </c:pt>
                <c:pt idx="45200">
                  <c:v>7.6999999999999999E-2</c:v>
                </c:pt>
                <c:pt idx="45201">
                  <c:v>7.8E-2</c:v>
                </c:pt>
                <c:pt idx="45202">
                  <c:v>7.9000000000000001E-2</c:v>
                </c:pt>
                <c:pt idx="45203">
                  <c:v>7.8E-2</c:v>
                </c:pt>
                <c:pt idx="45204">
                  <c:v>7.9000000000000001E-2</c:v>
                </c:pt>
                <c:pt idx="45205">
                  <c:v>7.8E-2</c:v>
                </c:pt>
                <c:pt idx="45206">
                  <c:v>7.9000000000000001E-2</c:v>
                </c:pt>
                <c:pt idx="45207">
                  <c:v>7.9000000000000001E-2</c:v>
                </c:pt>
                <c:pt idx="45208">
                  <c:v>7.9000000000000001E-2</c:v>
                </c:pt>
                <c:pt idx="45209">
                  <c:v>7.9000000000000001E-2</c:v>
                </c:pt>
                <c:pt idx="45210">
                  <c:v>8.1000000000000003E-2</c:v>
                </c:pt>
                <c:pt idx="45211">
                  <c:v>8.1000000000000003E-2</c:v>
                </c:pt>
                <c:pt idx="45212">
                  <c:v>7.9000000000000001E-2</c:v>
                </c:pt>
                <c:pt idx="45213">
                  <c:v>8.1000000000000003E-2</c:v>
                </c:pt>
                <c:pt idx="45214">
                  <c:v>8.1000000000000003E-2</c:v>
                </c:pt>
                <c:pt idx="45215">
                  <c:v>7.9000000000000001E-2</c:v>
                </c:pt>
                <c:pt idx="45216">
                  <c:v>7.8E-2</c:v>
                </c:pt>
                <c:pt idx="45217">
                  <c:v>7.8E-2</c:v>
                </c:pt>
                <c:pt idx="45218">
                  <c:v>8.1000000000000003E-2</c:v>
                </c:pt>
                <c:pt idx="45219">
                  <c:v>7.9000000000000001E-2</c:v>
                </c:pt>
                <c:pt idx="45220">
                  <c:v>7.9000000000000001E-2</c:v>
                </c:pt>
                <c:pt idx="45221">
                  <c:v>7.9000000000000001E-2</c:v>
                </c:pt>
                <c:pt idx="45222">
                  <c:v>7.9000000000000001E-2</c:v>
                </c:pt>
                <c:pt idx="45223">
                  <c:v>7.9000000000000001E-2</c:v>
                </c:pt>
                <c:pt idx="45224">
                  <c:v>7.9000000000000001E-2</c:v>
                </c:pt>
                <c:pt idx="45225">
                  <c:v>7.9000000000000001E-2</c:v>
                </c:pt>
                <c:pt idx="45226">
                  <c:v>7.9000000000000001E-2</c:v>
                </c:pt>
                <c:pt idx="45227">
                  <c:v>7.9000000000000001E-2</c:v>
                </c:pt>
                <c:pt idx="45228">
                  <c:v>7.9000000000000001E-2</c:v>
                </c:pt>
                <c:pt idx="45229">
                  <c:v>7.9000000000000001E-2</c:v>
                </c:pt>
                <c:pt idx="45230">
                  <c:v>7.9000000000000001E-2</c:v>
                </c:pt>
                <c:pt idx="45231">
                  <c:v>7.8E-2</c:v>
                </c:pt>
                <c:pt idx="45232">
                  <c:v>7.9000000000000001E-2</c:v>
                </c:pt>
                <c:pt idx="45233">
                  <c:v>8.1000000000000003E-2</c:v>
                </c:pt>
                <c:pt idx="45234">
                  <c:v>8.1000000000000003E-2</c:v>
                </c:pt>
                <c:pt idx="45235">
                  <c:v>7.9000000000000001E-2</c:v>
                </c:pt>
                <c:pt idx="45236">
                  <c:v>7.8E-2</c:v>
                </c:pt>
                <c:pt idx="45237">
                  <c:v>7.9000000000000001E-2</c:v>
                </c:pt>
                <c:pt idx="45238">
                  <c:v>7.9000000000000001E-2</c:v>
                </c:pt>
                <c:pt idx="45239">
                  <c:v>7.9000000000000001E-2</c:v>
                </c:pt>
                <c:pt idx="45240">
                  <c:v>7.9000000000000001E-2</c:v>
                </c:pt>
                <c:pt idx="45241">
                  <c:v>7.9000000000000001E-2</c:v>
                </c:pt>
                <c:pt idx="45242">
                  <c:v>7.9000000000000001E-2</c:v>
                </c:pt>
                <c:pt idx="45243">
                  <c:v>7.9000000000000001E-2</c:v>
                </c:pt>
                <c:pt idx="45244">
                  <c:v>7.8E-2</c:v>
                </c:pt>
                <c:pt idx="45245">
                  <c:v>7.8E-2</c:v>
                </c:pt>
                <c:pt idx="45246">
                  <c:v>7.8E-2</c:v>
                </c:pt>
                <c:pt idx="45247">
                  <c:v>7.8E-2</c:v>
                </c:pt>
                <c:pt idx="45248">
                  <c:v>7.8E-2</c:v>
                </c:pt>
                <c:pt idx="45249">
                  <c:v>7.8E-2</c:v>
                </c:pt>
                <c:pt idx="45250">
                  <c:v>7.8E-2</c:v>
                </c:pt>
                <c:pt idx="45251">
                  <c:v>7.8E-2</c:v>
                </c:pt>
                <c:pt idx="45252">
                  <c:v>7.8E-2</c:v>
                </c:pt>
                <c:pt idx="45253">
                  <c:v>7.8E-2</c:v>
                </c:pt>
                <c:pt idx="45254">
                  <c:v>7.8E-2</c:v>
                </c:pt>
                <c:pt idx="45255">
                  <c:v>7.8E-2</c:v>
                </c:pt>
                <c:pt idx="45256">
                  <c:v>7.8E-2</c:v>
                </c:pt>
                <c:pt idx="45257">
                  <c:v>7.6999999999999999E-2</c:v>
                </c:pt>
                <c:pt idx="45258">
                  <c:v>7.8E-2</c:v>
                </c:pt>
                <c:pt idx="45259">
                  <c:v>7.8E-2</c:v>
                </c:pt>
                <c:pt idx="45260">
                  <c:v>7.6999999999999999E-2</c:v>
                </c:pt>
                <c:pt idx="45261">
                  <c:v>7.8E-2</c:v>
                </c:pt>
                <c:pt idx="45262">
                  <c:v>7.8E-2</c:v>
                </c:pt>
                <c:pt idx="45263">
                  <c:v>7.6999999999999999E-2</c:v>
                </c:pt>
                <c:pt idx="45264">
                  <c:v>7.6999999999999999E-2</c:v>
                </c:pt>
                <c:pt idx="45265">
                  <c:v>7.8E-2</c:v>
                </c:pt>
                <c:pt idx="45266">
                  <c:v>7.8E-2</c:v>
                </c:pt>
                <c:pt idx="45267">
                  <c:v>7.6999999999999999E-2</c:v>
                </c:pt>
                <c:pt idx="45268">
                  <c:v>7.6999999999999999E-2</c:v>
                </c:pt>
                <c:pt idx="45269">
                  <c:v>7.8E-2</c:v>
                </c:pt>
                <c:pt idx="45270">
                  <c:v>7.6999999999999999E-2</c:v>
                </c:pt>
                <c:pt idx="45271">
                  <c:v>7.6999999999999999E-2</c:v>
                </c:pt>
                <c:pt idx="45272">
                  <c:v>7.6999999999999999E-2</c:v>
                </c:pt>
                <c:pt idx="45273">
                  <c:v>7.6999999999999999E-2</c:v>
                </c:pt>
                <c:pt idx="45274">
                  <c:v>7.6999999999999999E-2</c:v>
                </c:pt>
                <c:pt idx="45275">
                  <c:v>7.5999999999999998E-2</c:v>
                </c:pt>
                <c:pt idx="45276">
                  <c:v>7.5999999999999998E-2</c:v>
                </c:pt>
                <c:pt idx="45277">
                  <c:v>7.6999999999999999E-2</c:v>
                </c:pt>
                <c:pt idx="45278">
                  <c:v>7.6999999999999999E-2</c:v>
                </c:pt>
                <c:pt idx="45279">
                  <c:v>7.5999999999999998E-2</c:v>
                </c:pt>
                <c:pt idx="45280">
                  <c:v>7.5999999999999998E-2</c:v>
                </c:pt>
                <c:pt idx="45281">
                  <c:v>7.6999999999999999E-2</c:v>
                </c:pt>
                <c:pt idx="45282">
                  <c:v>7.6999999999999999E-2</c:v>
                </c:pt>
                <c:pt idx="45283">
                  <c:v>7.6999999999999999E-2</c:v>
                </c:pt>
                <c:pt idx="45284">
                  <c:v>7.5999999999999998E-2</c:v>
                </c:pt>
                <c:pt idx="45285">
                  <c:v>7.6999999999999999E-2</c:v>
                </c:pt>
                <c:pt idx="45286">
                  <c:v>7.5999999999999998E-2</c:v>
                </c:pt>
                <c:pt idx="45287">
                  <c:v>7.5999999999999998E-2</c:v>
                </c:pt>
                <c:pt idx="45288">
                  <c:v>7.5999999999999998E-2</c:v>
                </c:pt>
                <c:pt idx="45289">
                  <c:v>7.8E-2</c:v>
                </c:pt>
                <c:pt idx="45290">
                  <c:v>7.6999999999999999E-2</c:v>
                </c:pt>
                <c:pt idx="45291">
                  <c:v>7.5999999999999998E-2</c:v>
                </c:pt>
                <c:pt idx="45292">
                  <c:v>7.6999999999999999E-2</c:v>
                </c:pt>
                <c:pt idx="45293">
                  <c:v>7.5999999999999998E-2</c:v>
                </c:pt>
                <c:pt idx="45294">
                  <c:v>7.6999999999999999E-2</c:v>
                </c:pt>
                <c:pt idx="45295">
                  <c:v>7.5999999999999998E-2</c:v>
                </c:pt>
                <c:pt idx="45296">
                  <c:v>7.5999999999999998E-2</c:v>
                </c:pt>
                <c:pt idx="45297">
                  <c:v>7.6999999999999999E-2</c:v>
                </c:pt>
                <c:pt idx="45298">
                  <c:v>7.5999999999999998E-2</c:v>
                </c:pt>
                <c:pt idx="45299">
                  <c:v>7.6999999999999999E-2</c:v>
                </c:pt>
                <c:pt idx="45300">
                  <c:v>7.5999999999999998E-2</c:v>
                </c:pt>
                <c:pt idx="45301">
                  <c:v>7.6999999999999999E-2</c:v>
                </c:pt>
                <c:pt idx="45302">
                  <c:v>7.6999999999999999E-2</c:v>
                </c:pt>
                <c:pt idx="45303">
                  <c:v>7.6999999999999999E-2</c:v>
                </c:pt>
                <c:pt idx="45304">
                  <c:v>7.8E-2</c:v>
                </c:pt>
                <c:pt idx="45305">
                  <c:v>7.8E-2</c:v>
                </c:pt>
                <c:pt idx="45306">
                  <c:v>7.8E-2</c:v>
                </c:pt>
                <c:pt idx="45307">
                  <c:v>7.9000000000000001E-2</c:v>
                </c:pt>
                <c:pt idx="45308">
                  <c:v>7.9000000000000001E-2</c:v>
                </c:pt>
                <c:pt idx="45309">
                  <c:v>7.9000000000000001E-2</c:v>
                </c:pt>
                <c:pt idx="45310">
                  <c:v>7.9000000000000001E-2</c:v>
                </c:pt>
                <c:pt idx="45311">
                  <c:v>7.9000000000000001E-2</c:v>
                </c:pt>
                <c:pt idx="45312">
                  <c:v>7.8E-2</c:v>
                </c:pt>
                <c:pt idx="45313">
                  <c:v>7.8E-2</c:v>
                </c:pt>
                <c:pt idx="45314">
                  <c:v>7.9000000000000001E-2</c:v>
                </c:pt>
                <c:pt idx="45315">
                  <c:v>7.9000000000000001E-2</c:v>
                </c:pt>
                <c:pt idx="45316">
                  <c:v>7.8E-2</c:v>
                </c:pt>
                <c:pt idx="45317">
                  <c:v>7.8E-2</c:v>
                </c:pt>
                <c:pt idx="45318">
                  <c:v>7.8E-2</c:v>
                </c:pt>
                <c:pt idx="45319">
                  <c:v>7.9000000000000001E-2</c:v>
                </c:pt>
                <c:pt idx="45320">
                  <c:v>7.8E-2</c:v>
                </c:pt>
                <c:pt idx="45321">
                  <c:v>7.6999999999999999E-2</c:v>
                </c:pt>
                <c:pt idx="45322">
                  <c:v>7.6999999999999999E-2</c:v>
                </c:pt>
                <c:pt idx="45323">
                  <c:v>7.8E-2</c:v>
                </c:pt>
                <c:pt idx="45324">
                  <c:v>7.6999999999999999E-2</c:v>
                </c:pt>
                <c:pt idx="45325">
                  <c:v>7.8E-2</c:v>
                </c:pt>
                <c:pt idx="45326">
                  <c:v>7.6999999999999999E-2</c:v>
                </c:pt>
                <c:pt idx="45327">
                  <c:v>7.6999999999999999E-2</c:v>
                </c:pt>
                <c:pt idx="45328">
                  <c:v>7.8E-2</c:v>
                </c:pt>
                <c:pt idx="45329">
                  <c:v>7.8E-2</c:v>
                </c:pt>
                <c:pt idx="45330">
                  <c:v>7.5999999999999998E-2</c:v>
                </c:pt>
                <c:pt idx="45331">
                  <c:v>7.6999999999999999E-2</c:v>
                </c:pt>
                <c:pt idx="45332">
                  <c:v>7.6999999999999999E-2</c:v>
                </c:pt>
                <c:pt idx="45333">
                  <c:v>7.6999999999999999E-2</c:v>
                </c:pt>
                <c:pt idx="45334">
                  <c:v>7.6999999999999999E-2</c:v>
                </c:pt>
                <c:pt idx="45335">
                  <c:v>7.6999999999999999E-2</c:v>
                </c:pt>
                <c:pt idx="45336">
                  <c:v>7.5999999999999998E-2</c:v>
                </c:pt>
                <c:pt idx="45337">
                  <c:v>7.5999999999999998E-2</c:v>
                </c:pt>
                <c:pt idx="45338">
                  <c:v>7.5999999999999998E-2</c:v>
                </c:pt>
                <c:pt idx="45339">
                  <c:v>7.5999999999999998E-2</c:v>
                </c:pt>
                <c:pt idx="45340">
                  <c:v>7.6999999999999999E-2</c:v>
                </c:pt>
                <c:pt idx="45341">
                  <c:v>7.5999999999999998E-2</c:v>
                </c:pt>
                <c:pt idx="45342">
                  <c:v>7.6999999999999999E-2</c:v>
                </c:pt>
                <c:pt idx="45343">
                  <c:v>7.6999999999999999E-2</c:v>
                </c:pt>
                <c:pt idx="45344">
                  <c:v>7.5999999999999998E-2</c:v>
                </c:pt>
                <c:pt idx="45345">
                  <c:v>7.6999999999999999E-2</c:v>
                </c:pt>
                <c:pt idx="45346">
                  <c:v>7.5999999999999998E-2</c:v>
                </c:pt>
                <c:pt idx="45347">
                  <c:v>7.4999999999999997E-2</c:v>
                </c:pt>
                <c:pt idx="45348">
                  <c:v>7.6999999999999999E-2</c:v>
                </c:pt>
                <c:pt idx="45349">
                  <c:v>7.5999999999999998E-2</c:v>
                </c:pt>
                <c:pt idx="45350">
                  <c:v>7.4999999999999997E-2</c:v>
                </c:pt>
                <c:pt idx="45351">
                  <c:v>7.4999999999999997E-2</c:v>
                </c:pt>
                <c:pt idx="45352">
                  <c:v>7.4999999999999997E-2</c:v>
                </c:pt>
                <c:pt idx="45353">
                  <c:v>7.5999999999999998E-2</c:v>
                </c:pt>
                <c:pt idx="45354">
                  <c:v>7.4999999999999997E-2</c:v>
                </c:pt>
                <c:pt idx="45355">
                  <c:v>7.5999999999999998E-2</c:v>
                </c:pt>
                <c:pt idx="45356">
                  <c:v>7.5999999999999998E-2</c:v>
                </c:pt>
                <c:pt idx="45357">
                  <c:v>7.6999999999999999E-2</c:v>
                </c:pt>
                <c:pt idx="45358">
                  <c:v>7.5999999999999998E-2</c:v>
                </c:pt>
                <c:pt idx="45359">
                  <c:v>7.6999999999999999E-2</c:v>
                </c:pt>
                <c:pt idx="45360">
                  <c:v>7.6999999999999999E-2</c:v>
                </c:pt>
                <c:pt idx="45361">
                  <c:v>7.8E-2</c:v>
                </c:pt>
                <c:pt idx="45362">
                  <c:v>7.5999999999999998E-2</c:v>
                </c:pt>
                <c:pt idx="45363">
                  <c:v>7.6999999999999999E-2</c:v>
                </c:pt>
                <c:pt idx="45364">
                  <c:v>7.6999999999999999E-2</c:v>
                </c:pt>
                <c:pt idx="45365">
                  <c:v>7.8E-2</c:v>
                </c:pt>
                <c:pt idx="45366">
                  <c:v>7.8E-2</c:v>
                </c:pt>
                <c:pt idx="45367">
                  <c:v>7.6999999999999999E-2</c:v>
                </c:pt>
                <c:pt idx="45368">
                  <c:v>7.6999999999999999E-2</c:v>
                </c:pt>
                <c:pt idx="45369">
                  <c:v>7.6999999999999999E-2</c:v>
                </c:pt>
                <c:pt idx="45370">
                  <c:v>7.8E-2</c:v>
                </c:pt>
                <c:pt idx="45371">
                  <c:v>7.6999999999999999E-2</c:v>
                </c:pt>
                <c:pt idx="45372">
                  <c:v>7.8E-2</c:v>
                </c:pt>
                <c:pt idx="45373">
                  <c:v>7.8E-2</c:v>
                </c:pt>
                <c:pt idx="45374">
                  <c:v>7.6999999999999999E-2</c:v>
                </c:pt>
                <c:pt idx="45375">
                  <c:v>7.6999999999999999E-2</c:v>
                </c:pt>
                <c:pt idx="45376">
                  <c:v>7.8E-2</c:v>
                </c:pt>
                <c:pt idx="45377">
                  <c:v>7.8E-2</c:v>
                </c:pt>
                <c:pt idx="45378">
                  <c:v>7.6999999999999999E-2</c:v>
                </c:pt>
                <c:pt idx="45379">
                  <c:v>7.6999999999999999E-2</c:v>
                </c:pt>
                <c:pt idx="45380">
                  <c:v>7.6999999999999999E-2</c:v>
                </c:pt>
                <c:pt idx="45381">
                  <c:v>7.6999999999999999E-2</c:v>
                </c:pt>
                <c:pt idx="45382">
                  <c:v>7.8E-2</c:v>
                </c:pt>
                <c:pt idx="45383">
                  <c:v>7.8E-2</c:v>
                </c:pt>
                <c:pt idx="45384">
                  <c:v>7.8E-2</c:v>
                </c:pt>
                <c:pt idx="45385">
                  <c:v>7.8E-2</c:v>
                </c:pt>
                <c:pt idx="45386">
                  <c:v>7.8E-2</c:v>
                </c:pt>
                <c:pt idx="45387">
                  <c:v>7.8E-2</c:v>
                </c:pt>
                <c:pt idx="45388">
                  <c:v>7.8E-2</c:v>
                </c:pt>
                <c:pt idx="45389">
                  <c:v>7.8E-2</c:v>
                </c:pt>
                <c:pt idx="45390">
                  <c:v>7.8E-2</c:v>
                </c:pt>
                <c:pt idx="45391">
                  <c:v>7.6999999999999999E-2</c:v>
                </c:pt>
                <c:pt idx="45392">
                  <c:v>7.8E-2</c:v>
                </c:pt>
                <c:pt idx="45393">
                  <c:v>7.6999999999999999E-2</c:v>
                </c:pt>
                <c:pt idx="45394">
                  <c:v>7.6999999999999999E-2</c:v>
                </c:pt>
                <c:pt idx="45395">
                  <c:v>7.8E-2</c:v>
                </c:pt>
                <c:pt idx="45396">
                  <c:v>7.8E-2</c:v>
                </c:pt>
                <c:pt idx="45397">
                  <c:v>7.8E-2</c:v>
                </c:pt>
                <c:pt idx="45398">
                  <c:v>7.8E-2</c:v>
                </c:pt>
                <c:pt idx="45399">
                  <c:v>7.6999999999999999E-2</c:v>
                </c:pt>
                <c:pt idx="45400">
                  <c:v>7.8E-2</c:v>
                </c:pt>
                <c:pt idx="45401">
                  <c:v>7.8E-2</c:v>
                </c:pt>
                <c:pt idx="45402">
                  <c:v>7.8E-2</c:v>
                </c:pt>
                <c:pt idx="45403">
                  <c:v>7.8E-2</c:v>
                </c:pt>
                <c:pt idx="45404">
                  <c:v>7.6999999999999999E-2</c:v>
                </c:pt>
                <c:pt idx="45405">
                  <c:v>7.8E-2</c:v>
                </c:pt>
                <c:pt idx="45406">
                  <c:v>7.6999999999999999E-2</c:v>
                </c:pt>
                <c:pt idx="45407">
                  <c:v>7.8E-2</c:v>
                </c:pt>
                <c:pt idx="45408">
                  <c:v>7.6999999999999999E-2</c:v>
                </c:pt>
                <c:pt idx="45409">
                  <c:v>7.6999999999999999E-2</c:v>
                </c:pt>
                <c:pt idx="45410">
                  <c:v>7.6999999999999999E-2</c:v>
                </c:pt>
                <c:pt idx="45411">
                  <c:v>7.6999999999999999E-2</c:v>
                </c:pt>
                <c:pt idx="45412">
                  <c:v>7.6999999999999999E-2</c:v>
                </c:pt>
                <c:pt idx="45413">
                  <c:v>7.5999999999999998E-2</c:v>
                </c:pt>
                <c:pt idx="45414">
                  <c:v>7.6999999999999999E-2</c:v>
                </c:pt>
                <c:pt idx="45415">
                  <c:v>7.6999999999999999E-2</c:v>
                </c:pt>
                <c:pt idx="45416">
                  <c:v>7.6999999999999999E-2</c:v>
                </c:pt>
                <c:pt idx="45417">
                  <c:v>7.5999999999999998E-2</c:v>
                </c:pt>
                <c:pt idx="45418">
                  <c:v>7.6999999999999999E-2</c:v>
                </c:pt>
                <c:pt idx="45419">
                  <c:v>7.6999999999999999E-2</c:v>
                </c:pt>
                <c:pt idx="45420">
                  <c:v>7.6999999999999999E-2</c:v>
                </c:pt>
                <c:pt idx="45421">
                  <c:v>7.8E-2</c:v>
                </c:pt>
                <c:pt idx="45422">
                  <c:v>7.6999999999999999E-2</c:v>
                </c:pt>
                <c:pt idx="45423">
                  <c:v>7.8E-2</c:v>
                </c:pt>
                <c:pt idx="45424">
                  <c:v>7.6999999999999999E-2</c:v>
                </c:pt>
                <c:pt idx="45425">
                  <c:v>7.6999999999999999E-2</c:v>
                </c:pt>
                <c:pt idx="45426">
                  <c:v>7.5999999999999998E-2</c:v>
                </c:pt>
                <c:pt idx="45427">
                  <c:v>7.6999999999999999E-2</c:v>
                </c:pt>
                <c:pt idx="45428">
                  <c:v>7.5999999999999998E-2</c:v>
                </c:pt>
                <c:pt idx="45429">
                  <c:v>7.6999999999999999E-2</c:v>
                </c:pt>
                <c:pt idx="45430">
                  <c:v>7.5999999999999998E-2</c:v>
                </c:pt>
                <c:pt idx="45431">
                  <c:v>7.5999999999999998E-2</c:v>
                </c:pt>
                <c:pt idx="45432">
                  <c:v>7.5999999999999998E-2</c:v>
                </c:pt>
                <c:pt idx="45433">
                  <c:v>7.5999999999999998E-2</c:v>
                </c:pt>
                <c:pt idx="45434">
                  <c:v>7.5999999999999998E-2</c:v>
                </c:pt>
                <c:pt idx="45435">
                  <c:v>7.5999999999999998E-2</c:v>
                </c:pt>
                <c:pt idx="45436">
                  <c:v>7.5999999999999998E-2</c:v>
                </c:pt>
                <c:pt idx="45437">
                  <c:v>7.4999999999999997E-2</c:v>
                </c:pt>
                <c:pt idx="45438">
                  <c:v>7.5999999999999998E-2</c:v>
                </c:pt>
                <c:pt idx="45439">
                  <c:v>7.5999999999999998E-2</c:v>
                </c:pt>
                <c:pt idx="45440">
                  <c:v>7.5999999999999998E-2</c:v>
                </c:pt>
                <c:pt idx="45441">
                  <c:v>7.4999999999999997E-2</c:v>
                </c:pt>
                <c:pt idx="45442">
                  <c:v>7.5999999999999998E-2</c:v>
                </c:pt>
                <c:pt idx="45443">
                  <c:v>7.4999999999999997E-2</c:v>
                </c:pt>
                <c:pt idx="45444">
                  <c:v>7.5999999999999998E-2</c:v>
                </c:pt>
                <c:pt idx="45445">
                  <c:v>7.5999999999999998E-2</c:v>
                </c:pt>
                <c:pt idx="45446">
                  <c:v>7.5999999999999998E-2</c:v>
                </c:pt>
                <c:pt idx="45447">
                  <c:v>7.5999999999999998E-2</c:v>
                </c:pt>
                <c:pt idx="45448">
                  <c:v>7.5999999999999998E-2</c:v>
                </c:pt>
                <c:pt idx="45449">
                  <c:v>7.5999999999999998E-2</c:v>
                </c:pt>
                <c:pt idx="45450">
                  <c:v>7.5999999999999998E-2</c:v>
                </c:pt>
                <c:pt idx="45451">
                  <c:v>7.5999999999999998E-2</c:v>
                </c:pt>
                <c:pt idx="45452">
                  <c:v>7.5999999999999998E-2</c:v>
                </c:pt>
                <c:pt idx="45453">
                  <c:v>7.4999999999999997E-2</c:v>
                </c:pt>
                <c:pt idx="45454">
                  <c:v>7.5999999999999998E-2</c:v>
                </c:pt>
                <c:pt idx="45455">
                  <c:v>7.5999999999999998E-2</c:v>
                </c:pt>
                <c:pt idx="45456">
                  <c:v>7.6999999999999999E-2</c:v>
                </c:pt>
                <c:pt idx="45457">
                  <c:v>7.5999999999999998E-2</c:v>
                </c:pt>
                <c:pt idx="45458">
                  <c:v>7.6999999999999999E-2</c:v>
                </c:pt>
                <c:pt idx="45459">
                  <c:v>7.5999999999999998E-2</c:v>
                </c:pt>
                <c:pt idx="45460">
                  <c:v>7.5999999999999998E-2</c:v>
                </c:pt>
                <c:pt idx="45461">
                  <c:v>7.5999999999999998E-2</c:v>
                </c:pt>
                <c:pt idx="45462">
                  <c:v>7.4999999999999997E-2</c:v>
                </c:pt>
                <c:pt idx="45463">
                  <c:v>7.5999999999999998E-2</c:v>
                </c:pt>
                <c:pt idx="45464">
                  <c:v>7.4999999999999997E-2</c:v>
                </c:pt>
                <c:pt idx="45465">
                  <c:v>7.5999999999999998E-2</c:v>
                </c:pt>
                <c:pt idx="45466">
                  <c:v>7.4999999999999997E-2</c:v>
                </c:pt>
                <c:pt idx="45467">
                  <c:v>7.4999999999999997E-2</c:v>
                </c:pt>
                <c:pt idx="45468">
                  <c:v>7.5999999999999998E-2</c:v>
                </c:pt>
                <c:pt idx="45469">
                  <c:v>7.5999999999999998E-2</c:v>
                </c:pt>
                <c:pt idx="45470">
                  <c:v>7.4999999999999997E-2</c:v>
                </c:pt>
                <c:pt idx="45471">
                  <c:v>7.4999999999999997E-2</c:v>
                </c:pt>
                <c:pt idx="45472">
                  <c:v>7.4999999999999997E-2</c:v>
                </c:pt>
                <c:pt idx="45473">
                  <c:v>7.4999999999999997E-2</c:v>
                </c:pt>
                <c:pt idx="45474">
                  <c:v>7.4999999999999997E-2</c:v>
                </c:pt>
                <c:pt idx="45475">
                  <c:v>7.4999999999999997E-2</c:v>
                </c:pt>
                <c:pt idx="45476">
                  <c:v>7.5999999999999998E-2</c:v>
                </c:pt>
                <c:pt idx="45477">
                  <c:v>7.4999999999999997E-2</c:v>
                </c:pt>
                <c:pt idx="45478">
                  <c:v>7.3999999999999996E-2</c:v>
                </c:pt>
                <c:pt idx="45479">
                  <c:v>7.4999999999999997E-2</c:v>
                </c:pt>
                <c:pt idx="45480">
                  <c:v>7.3999999999999996E-2</c:v>
                </c:pt>
                <c:pt idx="45481">
                  <c:v>7.4999999999999997E-2</c:v>
                </c:pt>
                <c:pt idx="45482">
                  <c:v>7.3999999999999996E-2</c:v>
                </c:pt>
                <c:pt idx="45483">
                  <c:v>7.3999999999999996E-2</c:v>
                </c:pt>
                <c:pt idx="45484">
                  <c:v>7.3999999999999996E-2</c:v>
                </c:pt>
                <c:pt idx="45485">
                  <c:v>7.4999999999999997E-2</c:v>
                </c:pt>
                <c:pt idx="45486">
                  <c:v>7.4999999999999997E-2</c:v>
                </c:pt>
                <c:pt idx="45487">
                  <c:v>7.5999999999999998E-2</c:v>
                </c:pt>
                <c:pt idx="45488">
                  <c:v>7.5999999999999998E-2</c:v>
                </c:pt>
                <c:pt idx="45489">
                  <c:v>7.5999999999999998E-2</c:v>
                </c:pt>
                <c:pt idx="45490">
                  <c:v>7.5999999999999998E-2</c:v>
                </c:pt>
                <c:pt idx="45491">
                  <c:v>7.5999999999999998E-2</c:v>
                </c:pt>
                <c:pt idx="45492">
                  <c:v>7.6999999999999999E-2</c:v>
                </c:pt>
                <c:pt idx="45493">
                  <c:v>7.6999999999999999E-2</c:v>
                </c:pt>
                <c:pt idx="45494">
                  <c:v>7.6999999999999999E-2</c:v>
                </c:pt>
                <c:pt idx="45495">
                  <c:v>7.6999999999999999E-2</c:v>
                </c:pt>
                <c:pt idx="45496">
                  <c:v>7.6999999999999999E-2</c:v>
                </c:pt>
                <c:pt idx="45497">
                  <c:v>7.6999999999999999E-2</c:v>
                </c:pt>
                <c:pt idx="45498">
                  <c:v>7.6999999999999999E-2</c:v>
                </c:pt>
                <c:pt idx="45499">
                  <c:v>7.6999999999999999E-2</c:v>
                </c:pt>
                <c:pt idx="45500">
                  <c:v>7.8E-2</c:v>
                </c:pt>
                <c:pt idx="45501">
                  <c:v>7.8E-2</c:v>
                </c:pt>
                <c:pt idx="45502">
                  <c:v>7.6999999999999999E-2</c:v>
                </c:pt>
                <c:pt idx="45503">
                  <c:v>7.8E-2</c:v>
                </c:pt>
                <c:pt idx="45504">
                  <c:v>7.8E-2</c:v>
                </c:pt>
                <c:pt idx="45505">
                  <c:v>7.8E-2</c:v>
                </c:pt>
                <c:pt idx="45506">
                  <c:v>7.8E-2</c:v>
                </c:pt>
                <c:pt idx="45507">
                  <c:v>7.8E-2</c:v>
                </c:pt>
                <c:pt idx="45508">
                  <c:v>7.8E-2</c:v>
                </c:pt>
                <c:pt idx="45509">
                  <c:v>7.8E-2</c:v>
                </c:pt>
                <c:pt idx="45510">
                  <c:v>7.8E-2</c:v>
                </c:pt>
                <c:pt idx="45511">
                  <c:v>7.8E-2</c:v>
                </c:pt>
                <c:pt idx="45512">
                  <c:v>7.8E-2</c:v>
                </c:pt>
                <c:pt idx="45513">
                  <c:v>7.8E-2</c:v>
                </c:pt>
                <c:pt idx="45514">
                  <c:v>7.8E-2</c:v>
                </c:pt>
                <c:pt idx="45515">
                  <c:v>7.6999999999999999E-2</c:v>
                </c:pt>
                <c:pt idx="45516">
                  <c:v>7.8E-2</c:v>
                </c:pt>
                <c:pt idx="45517">
                  <c:v>7.8E-2</c:v>
                </c:pt>
                <c:pt idx="45518">
                  <c:v>7.6999999999999999E-2</c:v>
                </c:pt>
                <c:pt idx="45519">
                  <c:v>7.8E-2</c:v>
                </c:pt>
                <c:pt idx="45520">
                  <c:v>7.6999999999999999E-2</c:v>
                </c:pt>
                <c:pt idx="45521">
                  <c:v>7.8E-2</c:v>
                </c:pt>
                <c:pt idx="45522">
                  <c:v>7.8E-2</c:v>
                </c:pt>
                <c:pt idx="45523">
                  <c:v>7.8E-2</c:v>
                </c:pt>
                <c:pt idx="45524">
                  <c:v>7.6999999999999999E-2</c:v>
                </c:pt>
                <c:pt idx="45525">
                  <c:v>7.8E-2</c:v>
                </c:pt>
                <c:pt idx="45526">
                  <c:v>7.8E-2</c:v>
                </c:pt>
                <c:pt idx="45527">
                  <c:v>7.8E-2</c:v>
                </c:pt>
                <c:pt idx="45528">
                  <c:v>7.8E-2</c:v>
                </c:pt>
                <c:pt idx="45529">
                  <c:v>7.6999999999999999E-2</c:v>
                </c:pt>
                <c:pt idx="45530">
                  <c:v>7.6999999999999999E-2</c:v>
                </c:pt>
                <c:pt idx="45531">
                  <c:v>7.6999999999999999E-2</c:v>
                </c:pt>
                <c:pt idx="45532">
                  <c:v>7.8E-2</c:v>
                </c:pt>
                <c:pt idx="45533">
                  <c:v>7.8E-2</c:v>
                </c:pt>
                <c:pt idx="45534">
                  <c:v>7.6999999999999999E-2</c:v>
                </c:pt>
                <c:pt idx="45535">
                  <c:v>7.6999999999999999E-2</c:v>
                </c:pt>
                <c:pt idx="45536">
                  <c:v>7.6999999999999999E-2</c:v>
                </c:pt>
                <c:pt idx="45537">
                  <c:v>7.6999999999999999E-2</c:v>
                </c:pt>
                <c:pt idx="45538">
                  <c:v>7.6999999999999999E-2</c:v>
                </c:pt>
                <c:pt idx="45539">
                  <c:v>7.8E-2</c:v>
                </c:pt>
                <c:pt idx="45540">
                  <c:v>7.6999999999999999E-2</c:v>
                </c:pt>
                <c:pt idx="45541">
                  <c:v>7.5999999999999998E-2</c:v>
                </c:pt>
                <c:pt idx="45542">
                  <c:v>7.6999999999999999E-2</c:v>
                </c:pt>
                <c:pt idx="45543">
                  <c:v>7.6999999999999999E-2</c:v>
                </c:pt>
                <c:pt idx="45544">
                  <c:v>7.5999999999999998E-2</c:v>
                </c:pt>
                <c:pt idx="45545">
                  <c:v>7.5999999999999998E-2</c:v>
                </c:pt>
                <c:pt idx="45546">
                  <c:v>7.5999999999999998E-2</c:v>
                </c:pt>
                <c:pt idx="45547">
                  <c:v>7.5999999999999998E-2</c:v>
                </c:pt>
                <c:pt idx="45548">
                  <c:v>7.5999999999999998E-2</c:v>
                </c:pt>
                <c:pt idx="45549">
                  <c:v>7.5999999999999998E-2</c:v>
                </c:pt>
                <c:pt idx="45550">
                  <c:v>7.4999999999999997E-2</c:v>
                </c:pt>
                <c:pt idx="45551">
                  <c:v>7.4999999999999997E-2</c:v>
                </c:pt>
                <c:pt idx="45552">
                  <c:v>7.5999999999999998E-2</c:v>
                </c:pt>
                <c:pt idx="45553">
                  <c:v>7.5999999999999998E-2</c:v>
                </c:pt>
                <c:pt idx="45554">
                  <c:v>7.4999999999999997E-2</c:v>
                </c:pt>
                <c:pt idx="45555">
                  <c:v>7.5999999999999998E-2</c:v>
                </c:pt>
                <c:pt idx="45556">
                  <c:v>7.5999999999999998E-2</c:v>
                </c:pt>
                <c:pt idx="45557">
                  <c:v>7.4999999999999997E-2</c:v>
                </c:pt>
                <c:pt idx="45558">
                  <c:v>7.5999999999999998E-2</c:v>
                </c:pt>
                <c:pt idx="45559">
                  <c:v>7.4999999999999997E-2</c:v>
                </c:pt>
                <c:pt idx="45560">
                  <c:v>7.5999999999999998E-2</c:v>
                </c:pt>
                <c:pt idx="45561">
                  <c:v>7.4999999999999997E-2</c:v>
                </c:pt>
                <c:pt idx="45562">
                  <c:v>7.5999999999999998E-2</c:v>
                </c:pt>
                <c:pt idx="45563">
                  <c:v>7.4999999999999997E-2</c:v>
                </c:pt>
                <c:pt idx="45564">
                  <c:v>7.4999999999999997E-2</c:v>
                </c:pt>
                <c:pt idx="45565">
                  <c:v>7.4999999999999997E-2</c:v>
                </c:pt>
                <c:pt idx="45566">
                  <c:v>7.4999999999999997E-2</c:v>
                </c:pt>
                <c:pt idx="45567">
                  <c:v>7.4999999999999997E-2</c:v>
                </c:pt>
                <c:pt idx="45568">
                  <c:v>7.4999999999999997E-2</c:v>
                </c:pt>
                <c:pt idx="45569">
                  <c:v>7.3999999999999996E-2</c:v>
                </c:pt>
                <c:pt idx="45570">
                  <c:v>7.4999999999999997E-2</c:v>
                </c:pt>
                <c:pt idx="45571">
                  <c:v>7.4999999999999997E-2</c:v>
                </c:pt>
                <c:pt idx="45572">
                  <c:v>7.4999999999999997E-2</c:v>
                </c:pt>
                <c:pt idx="45573">
                  <c:v>7.4999999999999997E-2</c:v>
                </c:pt>
                <c:pt idx="45574">
                  <c:v>7.4999999999999997E-2</c:v>
                </c:pt>
                <c:pt idx="45575">
                  <c:v>7.3999999999999996E-2</c:v>
                </c:pt>
                <c:pt idx="45576">
                  <c:v>7.5999999999999998E-2</c:v>
                </c:pt>
                <c:pt idx="45577">
                  <c:v>7.4999999999999997E-2</c:v>
                </c:pt>
                <c:pt idx="45578">
                  <c:v>7.4999999999999997E-2</c:v>
                </c:pt>
                <c:pt idx="45579">
                  <c:v>7.3999999999999996E-2</c:v>
                </c:pt>
                <c:pt idx="45580">
                  <c:v>7.4999999999999997E-2</c:v>
                </c:pt>
                <c:pt idx="45581">
                  <c:v>7.3999999999999996E-2</c:v>
                </c:pt>
                <c:pt idx="45582">
                  <c:v>7.3999999999999996E-2</c:v>
                </c:pt>
                <c:pt idx="45583">
                  <c:v>7.4999999999999997E-2</c:v>
                </c:pt>
                <c:pt idx="45584">
                  <c:v>7.4999999999999997E-2</c:v>
                </c:pt>
                <c:pt idx="45585">
                  <c:v>7.4999999999999997E-2</c:v>
                </c:pt>
                <c:pt idx="45586">
                  <c:v>7.4999999999999997E-2</c:v>
                </c:pt>
                <c:pt idx="45587">
                  <c:v>7.3999999999999996E-2</c:v>
                </c:pt>
                <c:pt idx="45588">
                  <c:v>7.4999999999999997E-2</c:v>
                </c:pt>
                <c:pt idx="45589">
                  <c:v>7.3999999999999996E-2</c:v>
                </c:pt>
                <c:pt idx="45590">
                  <c:v>7.3999999999999996E-2</c:v>
                </c:pt>
                <c:pt idx="45591">
                  <c:v>7.3999999999999996E-2</c:v>
                </c:pt>
                <c:pt idx="45592">
                  <c:v>7.4999999999999997E-2</c:v>
                </c:pt>
                <c:pt idx="45593">
                  <c:v>7.5999999999999998E-2</c:v>
                </c:pt>
                <c:pt idx="45594">
                  <c:v>7.4999999999999997E-2</c:v>
                </c:pt>
                <c:pt idx="45595">
                  <c:v>7.4999999999999997E-2</c:v>
                </c:pt>
                <c:pt idx="45596">
                  <c:v>7.4999999999999997E-2</c:v>
                </c:pt>
                <c:pt idx="45597">
                  <c:v>7.5999999999999998E-2</c:v>
                </c:pt>
                <c:pt idx="45598">
                  <c:v>7.5999999999999998E-2</c:v>
                </c:pt>
                <c:pt idx="45599">
                  <c:v>7.5999999999999998E-2</c:v>
                </c:pt>
                <c:pt idx="45600">
                  <c:v>7.6999999999999999E-2</c:v>
                </c:pt>
                <c:pt idx="45601">
                  <c:v>7.6999999999999999E-2</c:v>
                </c:pt>
                <c:pt idx="45602">
                  <c:v>7.6999999999999999E-2</c:v>
                </c:pt>
                <c:pt idx="45603">
                  <c:v>7.5999999999999998E-2</c:v>
                </c:pt>
                <c:pt idx="45604">
                  <c:v>7.5999999999999998E-2</c:v>
                </c:pt>
                <c:pt idx="45605">
                  <c:v>7.6999999999999999E-2</c:v>
                </c:pt>
                <c:pt idx="45606">
                  <c:v>7.6999999999999999E-2</c:v>
                </c:pt>
                <c:pt idx="45607">
                  <c:v>7.6999999999999999E-2</c:v>
                </c:pt>
                <c:pt idx="45608">
                  <c:v>7.6999999999999999E-2</c:v>
                </c:pt>
                <c:pt idx="45609">
                  <c:v>7.5999999999999998E-2</c:v>
                </c:pt>
                <c:pt idx="45610">
                  <c:v>7.6999999999999999E-2</c:v>
                </c:pt>
                <c:pt idx="45611">
                  <c:v>7.6999999999999999E-2</c:v>
                </c:pt>
                <c:pt idx="45612">
                  <c:v>7.6999999999999999E-2</c:v>
                </c:pt>
                <c:pt idx="45613">
                  <c:v>7.8E-2</c:v>
                </c:pt>
                <c:pt idx="45614">
                  <c:v>7.6999999999999999E-2</c:v>
                </c:pt>
                <c:pt idx="45615">
                  <c:v>7.6999999999999999E-2</c:v>
                </c:pt>
                <c:pt idx="45616">
                  <c:v>7.6999999999999999E-2</c:v>
                </c:pt>
                <c:pt idx="45617">
                  <c:v>7.6999999999999999E-2</c:v>
                </c:pt>
                <c:pt idx="45618">
                  <c:v>7.6999999999999999E-2</c:v>
                </c:pt>
                <c:pt idx="45619">
                  <c:v>7.8E-2</c:v>
                </c:pt>
                <c:pt idx="45620">
                  <c:v>7.8E-2</c:v>
                </c:pt>
                <c:pt idx="45621">
                  <c:v>7.6999999999999999E-2</c:v>
                </c:pt>
                <c:pt idx="45622">
                  <c:v>7.6999999999999999E-2</c:v>
                </c:pt>
                <c:pt idx="45623">
                  <c:v>7.6999999999999999E-2</c:v>
                </c:pt>
                <c:pt idx="45624">
                  <c:v>7.6999999999999999E-2</c:v>
                </c:pt>
                <c:pt idx="45625">
                  <c:v>7.6999999999999999E-2</c:v>
                </c:pt>
                <c:pt idx="45626">
                  <c:v>7.5999999999999998E-2</c:v>
                </c:pt>
                <c:pt idx="45627">
                  <c:v>7.6999999999999999E-2</c:v>
                </c:pt>
                <c:pt idx="45628">
                  <c:v>7.6999999999999999E-2</c:v>
                </c:pt>
                <c:pt idx="45629">
                  <c:v>7.6999999999999999E-2</c:v>
                </c:pt>
                <c:pt idx="45630">
                  <c:v>7.6999999999999999E-2</c:v>
                </c:pt>
                <c:pt idx="45631">
                  <c:v>7.6999999999999999E-2</c:v>
                </c:pt>
                <c:pt idx="45632">
                  <c:v>7.8E-2</c:v>
                </c:pt>
                <c:pt idx="45633">
                  <c:v>7.6999999999999999E-2</c:v>
                </c:pt>
                <c:pt idx="45634">
                  <c:v>7.5999999999999998E-2</c:v>
                </c:pt>
                <c:pt idx="45635">
                  <c:v>7.6999999999999999E-2</c:v>
                </c:pt>
                <c:pt idx="45636">
                  <c:v>7.6999999999999999E-2</c:v>
                </c:pt>
                <c:pt idx="45637">
                  <c:v>7.6999999999999999E-2</c:v>
                </c:pt>
                <c:pt idx="45638">
                  <c:v>7.5999999999999998E-2</c:v>
                </c:pt>
                <c:pt idx="45639">
                  <c:v>7.5999999999999998E-2</c:v>
                </c:pt>
                <c:pt idx="45640">
                  <c:v>7.5999999999999998E-2</c:v>
                </c:pt>
                <c:pt idx="45641">
                  <c:v>7.6999999999999999E-2</c:v>
                </c:pt>
                <c:pt idx="45642">
                  <c:v>7.5999999999999998E-2</c:v>
                </c:pt>
                <c:pt idx="45643">
                  <c:v>7.5999999999999998E-2</c:v>
                </c:pt>
                <c:pt idx="45644">
                  <c:v>7.6999999999999999E-2</c:v>
                </c:pt>
                <c:pt idx="45645">
                  <c:v>7.5999999999999998E-2</c:v>
                </c:pt>
                <c:pt idx="45646">
                  <c:v>7.4999999999999997E-2</c:v>
                </c:pt>
                <c:pt idx="45647">
                  <c:v>7.5999999999999998E-2</c:v>
                </c:pt>
                <c:pt idx="45648">
                  <c:v>7.5999999999999998E-2</c:v>
                </c:pt>
                <c:pt idx="45649">
                  <c:v>7.5999999999999998E-2</c:v>
                </c:pt>
                <c:pt idx="45650">
                  <c:v>7.5999999999999998E-2</c:v>
                </c:pt>
                <c:pt idx="45651">
                  <c:v>7.5999999999999998E-2</c:v>
                </c:pt>
                <c:pt idx="45652">
                  <c:v>7.4999999999999997E-2</c:v>
                </c:pt>
                <c:pt idx="45653">
                  <c:v>7.4999999999999997E-2</c:v>
                </c:pt>
                <c:pt idx="45654">
                  <c:v>7.5999999999999998E-2</c:v>
                </c:pt>
                <c:pt idx="45655">
                  <c:v>7.5999999999999998E-2</c:v>
                </c:pt>
                <c:pt idx="45656">
                  <c:v>7.4999999999999997E-2</c:v>
                </c:pt>
                <c:pt idx="45657">
                  <c:v>7.4999999999999997E-2</c:v>
                </c:pt>
                <c:pt idx="45658">
                  <c:v>7.5999999999999998E-2</c:v>
                </c:pt>
                <c:pt idx="45659">
                  <c:v>7.5999999999999998E-2</c:v>
                </c:pt>
                <c:pt idx="45660">
                  <c:v>7.5999999999999998E-2</c:v>
                </c:pt>
                <c:pt idx="45661">
                  <c:v>7.4999999999999997E-2</c:v>
                </c:pt>
                <c:pt idx="45662">
                  <c:v>7.5999999999999998E-2</c:v>
                </c:pt>
                <c:pt idx="45663">
                  <c:v>7.4999999999999997E-2</c:v>
                </c:pt>
                <c:pt idx="45664">
                  <c:v>7.4999999999999997E-2</c:v>
                </c:pt>
                <c:pt idx="45665">
                  <c:v>7.5999999999999998E-2</c:v>
                </c:pt>
                <c:pt idx="45666">
                  <c:v>7.5999999999999998E-2</c:v>
                </c:pt>
                <c:pt idx="45667">
                  <c:v>7.4999999999999997E-2</c:v>
                </c:pt>
                <c:pt idx="45668">
                  <c:v>7.3999999999999996E-2</c:v>
                </c:pt>
                <c:pt idx="45669">
                  <c:v>7.4999999999999997E-2</c:v>
                </c:pt>
                <c:pt idx="45670">
                  <c:v>7.5999999999999998E-2</c:v>
                </c:pt>
                <c:pt idx="45671">
                  <c:v>7.4999999999999997E-2</c:v>
                </c:pt>
                <c:pt idx="45672">
                  <c:v>7.4999999999999997E-2</c:v>
                </c:pt>
                <c:pt idx="45673">
                  <c:v>7.4999999999999997E-2</c:v>
                </c:pt>
                <c:pt idx="45674">
                  <c:v>7.4999999999999997E-2</c:v>
                </c:pt>
                <c:pt idx="45675">
                  <c:v>7.4999999999999997E-2</c:v>
                </c:pt>
                <c:pt idx="45676">
                  <c:v>7.4999999999999997E-2</c:v>
                </c:pt>
                <c:pt idx="45677">
                  <c:v>7.4999999999999997E-2</c:v>
                </c:pt>
                <c:pt idx="45678">
                  <c:v>7.4999999999999997E-2</c:v>
                </c:pt>
                <c:pt idx="45679">
                  <c:v>7.4999999999999997E-2</c:v>
                </c:pt>
                <c:pt idx="45680">
                  <c:v>7.3999999999999996E-2</c:v>
                </c:pt>
                <c:pt idx="45681">
                  <c:v>7.3999999999999996E-2</c:v>
                </c:pt>
                <c:pt idx="45682">
                  <c:v>7.4999999999999997E-2</c:v>
                </c:pt>
                <c:pt idx="45683">
                  <c:v>7.3999999999999996E-2</c:v>
                </c:pt>
                <c:pt idx="45684">
                  <c:v>7.2999999999999995E-2</c:v>
                </c:pt>
                <c:pt idx="45685">
                  <c:v>7.4999999999999997E-2</c:v>
                </c:pt>
                <c:pt idx="45686">
                  <c:v>7.3999999999999996E-2</c:v>
                </c:pt>
                <c:pt idx="45687">
                  <c:v>7.3999999999999996E-2</c:v>
                </c:pt>
                <c:pt idx="45688">
                  <c:v>7.3999999999999996E-2</c:v>
                </c:pt>
                <c:pt idx="45689">
                  <c:v>7.3999999999999996E-2</c:v>
                </c:pt>
                <c:pt idx="45690">
                  <c:v>7.3999999999999996E-2</c:v>
                </c:pt>
                <c:pt idx="45691">
                  <c:v>7.4999999999999997E-2</c:v>
                </c:pt>
                <c:pt idx="45692">
                  <c:v>7.3999999999999996E-2</c:v>
                </c:pt>
                <c:pt idx="45693">
                  <c:v>7.3999999999999996E-2</c:v>
                </c:pt>
                <c:pt idx="45694">
                  <c:v>7.3999999999999996E-2</c:v>
                </c:pt>
                <c:pt idx="45695">
                  <c:v>7.3999999999999996E-2</c:v>
                </c:pt>
                <c:pt idx="45696">
                  <c:v>7.3999999999999996E-2</c:v>
                </c:pt>
                <c:pt idx="45697">
                  <c:v>7.4999999999999997E-2</c:v>
                </c:pt>
                <c:pt idx="45698">
                  <c:v>7.3999999999999996E-2</c:v>
                </c:pt>
                <c:pt idx="45699">
                  <c:v>7.4999999999999997E-2</c:v>
                </c:pt>
                <c:pt idx="45700">
                  <c:v>7.5999999999999998E-2</c:v>
                </c:pt>
                <c:pt idx="45701">
                  <c:v>7.5999999999999998E-2</c:v>
                </c:pt>
                <c:pt idx="45702">
                  <c:v>7.5999999999999998E-2</c:v>
                </c:pt>
                <c:pt idx="45703">
                  <c:v>7.6999999999999999E-2</c:v>
                </c:pt>
                <c:pt idx="45704">
                  <c:v>7.5999999999999998E-2</c:v>
                </c:pt>
                <c:pt idx="45705">
                  <c:v>7.6999999999999999E-2</c:v>
                </c:pt>
                <c:pt idx="45706">
                  <c:v>7.6999999999999999E-2</c:v>
                </c:pt>
                <c:pt idx="45707">
                  <c:v>7.5999999999999998E-2</c:v>
                </c:pt>
                <c:pt idx="45708">
                  <c:v>7.6999999999999999E-2</c:v>
                </c:pt>
                <c:pt idx="45709">
                  <c:v>7.6999999999999999E-2</c:v>
                </c:pt>
                <c:pt idx="45710">
                  <c:v>7.6999999999999999E-2</c:v>
                </c:pt>
                <c:pt idx="45711">
                  <c:v>7.6999999999999999E-2</c:v>
                </c:pt>
                <c:pt idx="45712">
                  <c:v>7.8E-2</c:v>
                </c:pt>
                <c:pt idx="45713">
                  <c:v>7.6999999999999999E-2</c:v>
                </c:pt>
                <c:pt idx="45714">
                  <c:v>7.6999999999999999E-2</c:v>
                </c:pt>
                <c:pt idx="45715">
                  <c:v>7.6999999999999999E-2</c:v>
                </c:pt>
                <c:pt idx="45716">
                  <c:v>7.5999999999999998E-2</c:v>
                </c:pt>
                <c:pt idx="45717">
                  <c:v>7.5999999999999998E-2</c:v>
                </c:pt>
                <c:pt idx="45718">
                  <c:v>7.6999999999999999E-2</c:v>
                </c:pt>
                <c:pt idx="45719">
                  <c:v>7.6999999999999999E-2</c:v>
                </c:pt>
                <c:pt idx="45720">
                  <c:v>7.6999999999999999E-2</c:v>
                </c:pt>
                <c:pt idx="45721">
                  <c:v>7.6999999999999999E-2</c:v>
                </c:pt>
                <c:pt idx="45722">
                  <c:v>7.6999999999999999E-2</c:v>
                </c:pt>
                <c:pt idx="45723">
                  <c:v>7.5999999999999998E-2</c:v>
                </c:pt>
                <c:pt idx="45724">
                  <c:v>7.5999999999999998E-2</c:v>
                </c:pt>
                <c:pt idx="45725">
                  <c:v>7.5999999999999998E-2</c:v>
                </c:pt>
                <c:pt idx="45726">
                  <c:v>7.4999999999999997E-2</c:v>
                </c:pt>
                <c:pt idx="45727">
                  <c:v>7.5999999999999998E-2</c:v>
                </c:pt>
                <c:pt idx="45728">
                  <c:v>7.4999999999999997E-2</c:v>
                </c:pt>
                <c:pt idx="45729">
                  <c:v>7.4999999999999997E-2</c:v>
                </c:pt>
                <c:pt idx="45730">
                  <c:v>7.4999999999999997E-2</c:v>
                </c:pt>
                <c:pt idx="45731">
                  <c:v>7.4999999999999997E-2</c:v>
                </c:pt>
                <c:pt idx="45732">
                  <c:v>7.5999999999999998E-2</c:v>
                </c:pt>
                <c:pt idx="45733">
                  <c:v>7.4999999999999997E-2</c:v>
                </c:pt>
                <c:pt idx="45734">
                  <c:v>7.4999999999999997E-2</c:v>
                </c:pt>
                <c:pt idx="45735">
                  <c:v>7.5999999999999998E-2</c:v>
                </c:pt>
                <c:pt idx="45736">
                  <c:v>7.4999999999999997E-2</c:v>
                </c:pt>
                <c:pt idx="45737">
                  <c:v>7.4999999999999997E-2</c:v>
                </c:pt>
                <c:pt idx="45738">
                  <c:v>7.5999999999999998E-2</c:v>
                </c:pt>
                <c:pt idx="45739">
                  <c:v>7.5999999999999998E-2</c:v>
                </c:pt>
                <c:pt idx="45740">
                  <c:v>7.5999999999999998E-2</c:v>
                </c:pt>
                <c:pt idx="45741">
                  <c:v>7.5999999999999998E-2</c:v>
                </c:pt>
                <c:pt idx="45742">
                  <c:v>7.6999999999999999E-2</c:v>
                </c:pt>
                <c:pt idx="45743">
                  <c:v>7.5999999999999998E-2</c:v>
                </c:pt>
                <c:pt idx="45744">
                  <c:v>7.6999999999999999E-2</c:v>
                </c:pt>
                <c:pt idx="45745">
                  <c:v>7.5999999999999998E-2</c:v>
                </c:pt>
                <c:pt idx="45746">
                  <c:v>7.5999999999999998E-2</c:v>
                </c:pt>
                <c:pt idx="45747">
                  <c:v>7.6999999999999999E-2</c:v>
                </c:pt>
                <c:pt idx="45748">
                  <c:v>7.6999999999999999E-2</c:v>
                </c:pt>
                <c:pt idx="45749">
                  <c:v>7.6999999999999999E-2</c:v>
                </c:pt>
                <c:pt idx="45750">
                  <c:v>7.6999999999999999E-2</c:v>
                </c:pt>
                <c:pt idx="45751">
                  <c:v>7.6999999999999999E-2</c:v>
                </c:pt>
                <c:pt idx="45752">
                  <c:v>7.6999999999999999E-2</c:v>
                </c:pt>
                <c:pt idx="45753">
                  <c:v>7.6999999999999999E-2</c:v>
                </c:pt>
                <c:pt idx="45754">
                  <c:v>7.5999999999999998E-2</c:v>
                </c:pt>
                <c:pt idx="45755">
                  <c:v>7.5999999999999998E-2</c:v>
                </c:pt>
                <c:pt idx="45756">
                  <c:v>7.5999999999999998E-2</c:v>
                </c:pt>
                <c:pt idx="45757">
                  <c:v>7.4999999999999997E-2</c:v>
                </c:pt>
                <c:pt idx="45758">
                  <c:v>7.5999999999999998E-2</c:v>
                </c:pt>
                <c:pt idx="45759">
                  <c:v>7.4999999999999997E-2</c:v>
                </c:pt>
                <c:pt idx="45760">
                  <c:v>7.5999999999999998E-2</c:v>
                </c:pt>
                <c:pt idx="45761">
                  <c:v>7.5999999999999998E-2</c:v>
                </c:pt>
                <c:pt idx="45762">
                  <c:v>7.5999999999999998E-2</c:v>
                </c:pt>
                <c:pt idx="45763">
                  <c:v>7.4999999999999997E-2</c:v>
                </c:pt>
                <c:pt idx="45764">
                  <c:v>7.4999999999999997E-2</c:v>
                </c:pt>
                <c:pt idx="45765">
                  <c:v>7.5999999999999998E-2</c:v>
                </c:pt>
                <c:pt idx="45766">
                  <c:v>7.4999999999999997E-2</c:v>
                </c:pt>
                <c:pt idx="45767">
                  <c:v>7.4999999999999997E-2</c:v>
                </c:pt>
                <c:pt idx="45768">
                  <c:v>7.4999999999999997E-2</c:v>
                </c:pt>
                <c:pt idx="45769">
                  <c:v>7.5999999999999998E-2</c:v>
                </c:pt>
                <c:pt idx="45770">
                  <c:v>7.5999999999999998E-2</c:v>
                </c:pt>
                <c:pt idx="45771">
                  <c:v>7.5999999999999998E-2</c:v>
                </c:pt>
                <c:pt idx="45772">
                  <c:v>7.5999999999999998E-2</c:v>
                </c:pt>
                <c:pt idx="45773">
                  <c:v>7.5999999999999998E-2</c:v>
                </c:pt>
                <c:pt idx="45774">
                  <c:v>7.4999999999999997E-2</c:v>
                </c:pt>
                <c:pt idx="45775">
                  <c:v>7.5999999999999998E-2</c:v>
                </c:pt>
                <c:pt idx="45776">
                  <c:v>7.4999999999999997E-2</c:v>
                </c:pt>
                <c:pt idx="45777">
                  <c:v>7.5999999999999998E-2</c:v>
                </c:pt>
                <c:pt idx="45778">
                  <c:v>7.4999999999999997E-2</c:v>
                </c:pt>
                <c:pt idx="45779">
                  <c:v>7.5999999999999998E-2</c:v>
                </c:pt>
                <c:pt idx="45780">
                  <c:v>7.4999999999999997E-2</c:v>
                </c:pt>
                <c:pt idx="45781">
                  <c:v>7.5999999999999998E-2</c:v>
                </c:pt>
                <c:pt idx="45782">
                  <c:v>7.4999999999999997E-2</c:v>
                </c:pt>
                <c:pt idx="45783">
                  <c:v>7.4999999999999997E-2</c:v>
                </c:pt>
                <c:pt idx="45784">
                  <c:v>7.4999999999999997E-2</c:v>
                </c:pt>
                <c:pt idx="45785">
                  <c:v>7.3999999999999996E-2</c:v>
                </c:pt>
                <c:pt idx="45786">
                  <c:v>7.4999999999999997E-2</c:v>
                </c:pt>
                <c:pt idx="45787">
                  <c:v>7.5999999999999998E-2</c:v>
                </c:pt>
                <c:pt idx="45788">
                  <c:v>7.4999999999999997E-2</c:v>
                </c:pt>
                <c:pt idx="45789">
                  <c:v>7.5999999999999998E-2</c:v>
                </c:pt>
                <c:pt idx="45790">
                  <c:v>7.6999999999999999E-2</c:v>
                </c:pt>
                <c:pt idx="45791">
                  <c:v>7.5999999999999998E-2</c:v>
                </c:pt>
                <c:pt idx="45792">
                  <c:v>7.5999999999999998E-2</c:v>
                </c:pt>
                <c:pt idx="45793">
                  <c:v>7.8E-2</c:v>
                </c:pt>
                <c:pt idx="45794">
                  <c:v>7.8E-2</c:v>
                </c:pt>
                <c:pt idx="45795">
                  <c:v>7.6999999999999999E-2</c:v>
                </c:pt>
                <c:pt idx="45796">
                  <c:v>7.6999999999999999E-2</c:v>
                </c:pt>
                <c:pt idx="45797">
                  <c:v>7.8E-2</c:v>
                </c:pt>
                <c:pt idx="45798">
                  <c:v>7.6999999999999999E-2</c:v>
                </c:pt>
                <c:pt idx="45799">
                  <c:v>7.8E-2</c:v>
                </c:pt>
                <c:pt idx="45800">
                  <c:v>7.6999999999999999E-2</c:v>
                </c:pt>
                <c:pt idx="45801">
                  <c:v>7.8E-2</c:v>
                </c:pt>
                <c:pt idx="45802">
                  <c:v>7.6999999999999999E-2</c:v>
                </c:pt>
                <c:pt idx="45803">
                  <c:v>7.6999999999999999E-2</c:v>
                </c:pt>
                <c:pt idx="45804">
                  <c:v>7.6999999999999999E-2</c:v>
                </c:pt>
                <c:pt idx="45805">
                  <c:v>7.8E-2</c:v>
                </c:pt>
                <c:pt idx="45806">
                  <c:v>7.6999999999999999E-2</c:v>
                </c:pt>
                <c:pt idx="45807">
                  <c:v>7.5999999999999998E-2</c:v>
                </c:pt>
                <c:pt idx="45808">
                  <c:v>7.5999999999999998E-2</c:v>
                </c:pt>
                <c:pt idx="45809">
                  <c:v>7.5999999999999998E-2</c:v>
                </c:pt>
                <c:pt idx="45810">
                  <c:v>7.5999999999999998E-2</c:v>
                </c:pt>
                <c:pt idx="45811">
                  <c:v>7.6999999999999999E-2</c:v>
                </c:pt>
                <c:pt idx="45812">
                  <c:v>7.5999999999999998E-2</c:v>
                </c:pt>
                <c:pt idx="45813">
                  <c:v>7.4999999999999997E-2</c:v>
                </c:pt>
                <c:pt idx="45814">
                  <c:v>7.4999999999999997E-2</c:v>
                </c:pt>
                <c:pt idx="45815">
                  <c:v>7.5999999999999998E-2</c:v>
                </c:pt>
                <c:pt idx="45816">
                  <c:v>7.4999999999999997E-2</c:v>
                </c:pt>
                <c:pt idx="45817">
                  <c:v>7.5999999999999998E-2</c:v>
                </c:pt>
                <c:pt idx="45818">
                  <c:v>7.4999999999999997E-2</c:v>
                </c:pt>
                <c:pt idx="45819">
                  <c:v>7.4999999999999997E-2</c:v>
                </c:pt>
                <c:pt idx="45820">
                  <c:v>7.4999999999999997E-2</c:v>
                </c:pt>
                <c:pt idx="45821">
                  <c:v>7.4999999999999997E-2</c:v>
                </c:pt>
                <c:pt idx="45822">
                  <c:v>7.4999999999999997E-2</c:v>
                </c:pt>
                <c:pt idx="45823">
                  <c:v>7.4999999999999997E-2</c:v>
                </c:pt>
                <c:pt idx="45824">
                  <c:v>7.4999999999999997E-2</c:v>
                </c:pt>
                <c:pt idx="45825">
                  <c:v>7.4999999999999997E-2</c:v>
                </c:pt>
                <c:pt idx="45826">
                  <c:v>7.4999999999999997E-2</c:v>
                </c:pt>
                <c:pt idx="45827">
                  <c:v>7.5999999999999998E-2</c:v>
                </c:pt>
                <c:pt idx="45828">
                  <c:v>7.4999999999999997E-2</c:v>
                </c:pt>
                <c:pt idx="45829">
                  <c:v>7.5999999999999998E-2</c:v>
                </c:pt>
                <c:pt idx="45830">
                  <c:v>7.6999999999999999E-2</c:v>
                </c:pt>
                <c:pt idx="45831">
                  <c:v>7.5999999999999998E-2</c:v>
                </c:pt>
                <c:pt idx="45832">
                  <c:v>7.6999999999999999E-2</c:v>
                </c:pt>
                <c:pt idx="45833">
                  <c:v>7.6999999999999999E-2</c:v>
                </c:pt>
                <c:pt idx="45834">
                  <c:v>7.6999999999999999E-2</c:v>
                </c:pt>
                <c:pt idx="45835">
                  <c:v>7.8E-2</c:v>
                </c:pt>
                <c:pt idx="45836">
                  <c:v>7.6999999999999999E-2</c:v>
                </c:pt>
                <c:pt idx="45837">
                  <c:v>7.6999999999999999E-2</c:v>
                </c:pt>
                <c:pt idx="45838">
                  <c:v>7.8E-2</c:v>
                </c:pt>
                <c:pt idx="45839">
                  <c:v>7.6999999999999999E-2</c:v>
                </c:pt>
                <c:pt idx="45840">
                  <c:v>7.6999999999999999E-2</c:v>
                </c:pt>
                <c:pt idx="45841">
                  <c:v>7.6999999999999999E-2</c:v>
                </c:pt>
                <c:pt idx="45842">
                  <c:v>7.6999999999999999E-2</c:v>
                </c:pt>
                <c:pt idx="45843">
                  <c:v>7.6999999999999999E-2</c:v>
                </c:pt>
                <c:pt idx="45844">
                  <c:v>7.6999999999999999E-2</c:v>
                </c:pt>
                <c:pt idx="45845">
                  <c:v>7.6999999999999999E-2</c:v>
                </c:pt>
                <c:pt idx="45846">
                  <c:v>7.6999999999999999E-2</c:v>
                </c:pt>
                <c:pt idx="45847">
                  <c:v>7.6999999999999999E-2</c:v>
                </c:pt>
                <c:pt idx="45848">
                  <c:v>7.5999999999999998E-2</c:v>
                </c:pt>
                <c:pt idx="45849">
                  <c:v>7.8E-2</c:v>
                </c:pt>
                <c:pt idx="45850">
                  <c:v>7.8E-2</c:v>
                </c:pt>
                <c:pt idx="45851">
                  <c:v>7.6999999999999999E-2</c:v>
                </c:pt>
                <c:pt idx="45852">
                  <c:v>7.6999999999999999E-2</c:v>
                </c:pt>
                <c:pt idx="45853">
                  <c:v>7.6999999999999999E-2</c:v>
                </c:pt>
                <c:pt idx="45854">
                  <c:v>7.9000000000000001E-2</c:v>
                </c:pt>
                <c:pt idx="45855">
                  <c:v>7.6999999999999999E-2</c:v>
                </c:pt>
                <c:pt idx="45856">
                  <c:v>7.8E-2</c:v>
                </c:pt>
                <c:pt idx="45857">
                  <c:v>7.8E-2</c:v>
                </c:pt>
                <c:pt idx="45858">
                  <c:v>7.8E-2</c:v>
                </c:pt>
                <c:pt idx="45859">
                  <c:v>7.8E-2</c:v>
                </c:pt>
                <c:pt idx="45860">
                  <c:v>7.8E-2</c:v>
                </c:pt>
                <c:pt idx="45861">
                  <c:v>7.6999999999999999E-2</c:v>
                </c:pt>
                <c:pt idx="45862">
                  <c:v>7.8E-2</c:v>
                </c:pt>
                <c:pt idx="45863">
                  <c:v>7.8E-2</c:v>
                </c:pt>
                <c:pt idx="45864">
                  <c:v>7.6999999999999999E-2</c:v>
                </c:pt>
                <c:pt idx="45865">
                  <c:v>7.8E-2</c:v>
                </c:pt>
                <c:pt idx="45866">
                  <c:v>7.6999999999999999E-2</c:v>
                </c:pt>
                <c:pt idx="45867">
                  <c:v>7.6999999999999999E-2</c:v>
                </c:pt>
                <c:pt idx="45868">
                  <c:v>7.8E-2</c:v>
                </c:pt>
                <c:pt idx="45869">
                  <c:v>7.8E-2</c:v>
                </c:pt>
                <c:pt idx="45870">
                  <c:v>7.8E-2</c:v>
                </c:pt>
                <c:pt idx="45871">
                  <c:v>7.8E-2</c:v>
                </c:pt>
                <c:pt idx="45872">
                  <c:v>7.8E-2</c:v>
                </c:pt>
                <c:pt idx="45873">
                  <c:v>7.8E-2</c:v>
                </c:pt>
                <c:pt idx="45874">
                  <c:v>7.8E-2</c:v>
                </c:pt>
                <c:pt idx="45875">
                  <c:v>7.8E-2</c:v>
                </c:pt>
                <c:pt idx="45876">
                  <c:v>7.8E-2</c:v>
                </c:pt>
                <c:pt idx="45877">
                  <c:v>7.8E-2</c:v>
                </c:pt>
                <c:pt idx="45878">
                  <c:v>7.8E-2</c:v>
                </c:pt>
                <c:pt idx="45879">
                  <c:v>7.8E-2</c:v>
                </c:pt>
                <c:pt idx="45880">
                  <c:v>7.8E-2</c:v>
                </c:pt>
                <c:pt idx="45881">
                  <c:v>7.8E-2</c:v>
                </c:pt>
                <c:pt idx="45882">
                  <c:v>7.8E-2</c:v>
                </c:pt>
                <c:pt idx="45883">
                  <c:v>7.8E-2</c:v>
                </c:pt>
                <c:pt idx="45884">
                  <c:v>7.8E-2</c:v>
                </c:pt>
                <c:pt idx="45885">
                  <c:v>7.6999999999999999E-2</c:v>
                </c:pt>
                <c:pt idx="45886">
                  <c:v>7.6999999999999999E-2</c:v>
                </c:pt>
                <c:pt idx="45887">
                  <c:v>7.6999999999999999E-2</c:v>
                </c:pt>
                <c:pt idx="45888">
                  <c:v>7.8E-2</c:v>
                </c:pt>
                <c:pt idx="45889">
                  <c:v>7.6999999999999999E-2</c:v>
                </c:pt>
                <c:pt idx="45890">
                  <c:v>7.8E-2</c:v>
                </c:pt>
                <c:pt idx="45891">
                  <c:v>7.6999999999999999E-2</c:v>
                </c:pt>
                <c:pt idx="45892">
                  <c:v>7.6999999999999999E-2</c:v>
                </c:pt>
                <c:pt idx="45893">
                  <c:v>7.6999999999999999E-2</c:v>
                </c:pt>
                <c:pt idx="45894">
                  <c:v>7.6999999999999999E-2</c:v>
                </c:pt>
                <c:pt idx="45895">
                  <c:v>7.6999999999999999E-2</c:v>
                </c:pt>
                <c:pt idx="45896">
                  <c:v>7.5999999999999998E-2</c:v>
                </c:pt>
                <c:pt idx="45897">
                  <c:v>7.6999999999999999E-2</c:v>
                </c:pt>
                <c:pt idx="45898">
                  <c:v>7.6999999999999999E-2</c:v>
                </c:pt>
                <c:pt idx="45899">
                  <c:v>7.6999999999999999E-2</c:v>
                </c:pt>
                <c:pt idx="45900">
                  <c:v>7.5999999999999998E-2</c:v>
                </c:pt>
                <c:pt idx="45901">
                  <c:v>7.6999999999999999E-2</c:v>
                </c:pt>
                <c:pt idx="45902">
                  <c:v>7.5999999999999998E-2</c:v>
                </c:pt>
                <c:pt idx="45903">
                  <c:v>7.6999999999999999E-2</c:v>
                </c:pt>
                <c:pt idx="45904">
                  <c:v>7.6999999999999999E-2</c:v>
                </c:pt>
                <c:pt idx="45905">
                  <c:v>7.5999999999999998E-2</c:v>
                </c:pt>
                <c:pt idx="45906">
                  <c:v>7.6999999999999999E-2</c:v>
                </c:pt>
                <c:pt idx="45907">
                  <c:v>7.6999999999999999E-2</c:v>
                </c:pt>
                <c:pt idx="45908">
                  <c:v>7.6999999999999999E-2</c:v>
                </c:pt>
                <c:pt idx="45909">
                  <c:v>7.6999999999999999E-2</c:v>
                </c:pt>
                <c:pt idx="45910">
                  <c:v>7.6999999999999999E-2</c:v>
                </c:pt>
                <c:pt idx="45911">
                  <c:v>7.6999999999999999E-2</c:v>
                </c:pt>
                <c:pt idx="45912">
                  <c:v>7.6999999999999999E-2</c:v>
                </c:pt>
                <c:pt idx="45913">
                  <c:v>7.6999999999999999E-2</c:v>
                </c:pt>
                <c:pt idx="45914">
                  <c:v>7.6999999999999999E-2</c:v>
                </c:pt>
                <c:pt idx="45915">
                  <c:v>7.6999999999999999E-2</c:v>
                </c:pt>
                <c:pt idx="45916">
                  <c:v>7.5999999999999998E-2</c:v>
                </c:pt>
                <c:pt idx="45917">
                  <c:v>7.6999999999999999E-2</c:v>
                </c:pt>
                <c:pt idx="45918">
                  <c:v>7.6999999999999999E-2</c:v>
                </c:pt>
                <c:pt idx="45919">
                  <c:v>7.5999999999999998E-2</c:v>
                </c:pt>
                <c:pt idx="45920">
                  <c:v>7.5999999999999998E-2</c:v>
                </c:pt>
                <c:pt idx="45921">
                  <c:v>7.5999999999999998E-2</c:v>
                </c:pt>
                <c:pt idx="45922">
                  <c:v>7.6999999999999999E-2</c:v>
                </c:pt>
                <c:pt idx="45923">
                  <c:v>7.5999999999999998E-2</c:v>
                </c:pt>
                <c:pt idx="45924">
                  <c:v>7.6999999999999999E-2</c:v>
                </c:pt>
                <c:pt idx="45925">
                  <c:v>7.5999999999999998E-2</c:v>
                </c:pt>
                <c:pt idx="45926">
                  <c:v>7.5999999999999998E-2</c:v>
                </c:pt>
                <c:pt idx="45927">
                  <c:v>7.5999999999999998E-2</c:v>
                </c:pt>
                <c:pt idx="45928">
                  <c:v>7.5999999999999998E-2</c:v>
                </c:pt>
                <c:pt idx="45929">
                  <c:v>7.5999999999999998E-2</c:v>
                </c:pt>
                <c:pt idx="45930">
                  <c:v>7.4999999999999997E-2</c:v>
                </c:pt>
                <c:pt idx="45931">
                  <c:v>7.5999999999999998E-2</c:v>
                </c:pt>
                <c:pt idx="45932">
                  <c:v>7.6999999999999999E-2</c:v>
                </c:pt>
                <c:pt idx="45933">
                  <c:v>7.6999999999999999E-2</c:v>
                </c:pt>
                <c:pt idx="45934">
                  <c:v>7.6999999999999999E-2</c:v>
                </c:pt>
                <c:pt idx="45935">
                  <c:v>7.6999999999999999E-2</c:v>
                </c:pt>
                <c:pt idx="45936">
                  <c:v>7.6999999999999999E-2</c:v>
                </c:pt>
                <c:pt idx="45937">
                  <c:v>7.8E-2</c:v>
                </c:pt>
                <c:pt idx="45938">
                  <c:v>7.6999999999999999E-2</c:v>
                </c:pt>
                <c:pt idx="45939">
                  <c:v>7.8E-2</c:v>
                </c:pt>
                <c:pt idx="45940">
                  <c:v>7.6999999999999999E-2</c:v>
                </c:pt>
                <c:pt idx="45941">
                  <c:v>7.8E-2</c:v>
                </c:pt>
                <c:pt idx="45942">
                  <c:v>7.8E-2</c:v>
                </c:pt>
                <c:pt idx="45943">
                  <c:v>7.8E-2</c:v>
                </c:pt>
                <c:pt idx="45944">
                  <c:v>7.8E-2</c:v>
                </c:pt>
                <c:pt idx="45945">
                  <c:v>7.8E-2</c:v>
                </c:pt>
                <c:pt idx="45946">
                  <c:v>7.8E-2</c:v>
                </c:pt>
                <c:pt idx="45947">
                  <c:v>7.8E-2</c:v>
                </c:pt>
                <c:pt idx="45948">
                  <c:v>7.8E-2</c:v>
                </c:pt>
                <c:pt idx="45949">
                  <c:v>7.8E-2</c:v>
                </c:pt>
                <c:pt idx="45950">
                  <c:v>7.8E-2</c:v>
                </c:pt>
                <c:pt idx="45951">
                  <c:v>7.8E-2</c:v>
                </c:pt>
                <c:pt idx="45952">
                  <c:v>7.8E-2</c:v>
                </c:pt>
                <c:pt idx="45953">
                  <c:v>7.8E-2</c:v>
                </c:pt>
                <c:pt idx="45954">
                  <c:v>7.9000000000000001E-2</c:v>
                </c:pt>
                <c:pt idx="45955">
                  <c:v>7.9000000000000001E-2</c:v>
                </c:pt>
                <c:pt idx="45956">
                  <c:v>7.8E-2</c:v>
                </c:pt>
                <c:pt idx="45957">
                  <c:v>7.9000000000000001E-2</c:v>
                </c:pt>
                <c:pt idx="45958">
                  <c:v>7.8E-2</c:v>
                </c:pt>
                <c:pt idx="45959">
                  <c:v>7.8E-2</c:v>
                </c:pt>
                <c:pt idx="45960">
                  <c:v>7.8E-2</c:v>
                </c:pt>
                <c:pt idx="45961">
                  <c:v>7.8E-2</c:v>
                </c:pt>
                <c:pt idx="45962">
                  <c:v>7.6999999999999999E-2</c:v>
                </c:pt>
                <c:pt idx="45963">
                  <c:v>7.8E-2</c:v>
                </c:pt>
                <c:pt idx="45964">
                  <c:v>7.8E-2</c:v>
                </c:pt>
                <c:pt idx="45965">
                  <c:v>7.8E-2</c:v>
                </c:pt>
                <c:pt idx="45966">
                  <c:v>7.6999999999999999E-2</c:v>
                </c:pt>
                <c:pt idx="45967">
                  <c:v>7.6999999999999999E-2</c:v>
                </c:pt>
                <c:pt idx="45968">
                  <c:v>7.8E-2</c:v>
                </c:pt>
                <c:pt idx="45969">
                  <c:v>7.8E-2</c:v>
                </c:pt>
                <c:pt idx="45970">
                  <c:v>7.6999999999999999E-2</c:v>
                </c:pt>
                <c:pt idx="45971">
                  <c:v>7.6999999999999999E-2</c:v>
                </c:pt>
                <c:pt idx="45972">
                  <c:v>7.6999999999999999E-2</c:v>
                </c:pt>
                <c:pt idx="45973">
                  <c:v>7.6999999999999999E-2</c:v>
                </c:pt>
                <c:pt idx="45974">
                  <c:v>7.6999999999999999E-2</c:v>
                </c:pt>
                <c:pt idx="45975">
                  <c:v>7.5999999999999998E-2</c:v>
                </c:pt>
                <c:pt idx="45976">
                  <c:v>7.5999999999999998E-2</c:v>
                </c:pt>
                <c:pt idx="45977">
                  <c:v>7.5999999999999998E-2</c:v>
                </c:pt>
                <c:pt idx="45978">
                  <c:v>7.6999999999999999E-2</c:v>
                </c:pt>
                <c:pt idx="45979">
                  <c:v>7.5999999999999998E-2</c:v>
                </c:pt>
                <c:pt idx="45980">
                  <c:v>7.5999999999999998E-2</c:v>
                </c:pt>
                <c:pt idx="45981">
                  <c:v>7.6999999999999999E-2</c:v>
                </c:pt>
                <c:pt idx="45982">
                  <c:v>7.6999999999999999E-2</c:v>
                </c:pt>
                <c:pt idx="45983">
                  <c:v>7.6999999999999999E-2</c:v>
                </c:pt>
                <c:pt idx="45984">
                  <c:v>7.5999999999999998E-2</c:v>
                </c:pt>
                <c:pt idx="45985">
                  <c:v>7.5999999999999998E-2</c:v>
                </c:pt>
                <c:pt idx="45986">
                  <c:v>7.5999999999999998E-2</c:v>
                </c:pt>
                <c:pt idx="45987">
                  <c:v>7.6999999999999999E-2</c:v>
                </c:pt>
                <c:pt idx="45988">
                  <c:v>7.5999999999999998E-2</c:v>
                </c:pt>
                <c:pt idx="45989">
                  <c:v>7.5999999999999998E-2</c:v>
                </c:pt>
                <c:pt idx="45990">
                  <c:v>7.5999999999999998E-2</c:v>
                </c:pt>
                <c:pt idx="45991">
                  <c:v>7.6999999999999999E-2</c:v>
                </c:pt>
                <c:pt idx="45992">
                  <c:v>7.5999999999999998E-2</c:v>
                </c:pt>
                <c:pt idx="45993">
                  <c:v>7.5999999999999998E-2</c:v>
                </c:pt>
                <c:pt idx="45994">
                  <c:v>7.5999999999999998E-2</c:v>
                </c:pt>
                <c:pt idx="45995">
                  <c:v>7.5999999999999998E-2</c:v>
                </c:pt>
                <c:pt idx="45996">
                  <c:v>7.5999999999999998E-2</c:v>
                </c:pt>
                <c:pt idx="45997">
                  <c:v>7.5999999999999998E-2</c:v>
                </c:pt>
                <c:pt idx="45998">
                  <c:v>7.5999999999999998E-2</c:v>
                </c:pt>
                <c:pt idx="45999">
                  <c:v>7.5999999999999998E-2</c:v>
                </c:pt>
                <c:pt idx="46000">
                  <c:v>7.4999999999999997E-2</c:v>
                </c:pt>
                <c:pt idx="46001">
                  <c:v>7.5999999999999998E-2</c:v>
                </c:pt>
                <c:pt idx="46002">
                  <c:v>7.5999999999999998E-2</c:v>
                </c:pt>
                <c:pt idx="46003">
                  <c:v>7.4999999999999997E-2</c:v>
                </c:pt>
                <c:pt idx="46004">
                  <c:v>7.5999999999999998E-2</c:v>
                </c:pt>
                <c:pt idx="46005">
                  <c:v>7.5999999999999998E-2</c:v>
                </c:pt>
                <c:pt idx="46006">
                  <c:v>7.5999999999999998E-2</c:v>
                </c:pt>
                <c:pt idx="46007">
                  <c:v>7.4999999999999997E-2</c:v>
                </c:pt>
                <c:pt idx="46008">
                  <c:v>7.4999999999999997E-2</c:v>
                </c:pt>
                <c:pt idx="46009">
                  <c:v>7.5999999999999998E-2</c:v>
                </c:pt>
                <c:pt idx="46010">
                  <c:v>7.4999999999999997E-2</c:v>
                </c:pt>
                <c:pt idx="46011">
                  <c:v>7.5999999999999998E-2</c:v>
                </c:pt>
                <c:pt idx="46012">
                  <c:v>7.4999999999999997E-2</c:v>
                </c:pt>
                <c:pt idx="46013">
                  <c:v>7.4999999999999997E-2</c:v>
                </c:pt>
                <c:pt idx="46014">
                  <c:v>7.5999999999999998E-2</c:v>
                </c:pt>
                <c:pt idx="46015">
                  <c:v>7.4999999999999997E-2</c:v>
                </c:pt>
                <c:pt idx="46016">
                  <c:v>7.5999999999999998E-2</c:v>
                </c:pt>
                <c:pt idx="46017">
                  <c:v>7.5999999999999998E-2</c:v>
                </c:pt>
                <c:pt idx="46018">
                  <c:v>7.5999999999999998E-2</c:v>
                </c:pt>
                <c:pt idx="46019">
                  <c:v>7.4999999999999997E-2</c:v>
                </c:pt>
                <c:pt idx="46020">
                  <c:v>7.5999999999999998E-2</c:v>
                </c:pt>
                <c:pt idx="46021">
                  <c:v>7.5999999999999998E-2</c:v>
                </c:pt>
                <c:pt idx="46022">
                  <c:v>7.5999999999999998E-2</c:v>
                </c:pt>
                <c:pt idx="46023">
                  <c:v>7.5999999999999998E-2</c:v>
                </c:pt>
                <c:pt idx="46024">
                  <c:v>7.6999999999999999E-2</c:v>
                </c:pt>
                <c:pt idx="46025">
                  <c:v>7.5999999999999998E-2</c:v>
                </c:pt>
                <c:pt idx="46026">
                  <c:v>7.5999999999999998E-2</c:v>
                </c:pt>
                <c:pt idx="46027">
                  <c:v>7.6999999999999999E-2</c:v>
                </c:pt>
                <c:pt idx="46028">
                  <c:v>7.8E-2</c:v>
                </c:pt>
                <c:pt idx="46029">
                  <c:v>7.6999999999999999E-2</c:v>
                </c:pt>
                <c:pt idx="46030">
                  <c:v>7.8E-2</c:v>
                </c:pt>
                <c:pt idx="46031">
                  <c:v>7.6999999999999999E-2</c:v>
                </c:pt>
                <c:pt idx="46032">
                  <c:v>7.8E-2</c:v>
                </c:pt>
                <c:pt idx="46033">
                  <c:v>7.6999999999999999E-2</c:v>
                </c:pt>
                <c:pt idx="46034">
                  <c:v>7.8E-2</c:v>
                </c:pt>
                <c:pt idx="46035">
                  <c:v>7.8E-2</c:v>
                </c:pt>
                <c:pt idx="46036">
                  <c:v>7.8E-2</c:v>
                </c:pt>
                <c:pt idx="46037">
                  <c:v>7.8E-2</c:v>
                </c:pt>
                <c:pt idx="46038">
                  <c:v>7.8E-2</c:v>
                </c:pt>
                <c:pt idx="46039">
                  <c:v>7.6999999999999999E-2</c:v>
                </c:pt>
                <c:pt idx="46040">
                  <c:v>7.8E-2</c:v>
                </c:pt>
                <c:pt idx="46041">
                  <c:v>7.8E-2</c:v>
                </c:pt>
                <c:pt idx="46042">
                  <c:v>7.8E-2</c:v>
                </c:pt>
                <c:pt idx="46043">
                  <c:v>7.6999999999999999E-2</c:v>
                </c:pt>
                <c:pt idx="46044">
                  <c:v>7.6999999999999999E-2</c:v>
                </c:pt>
                <c:pt idx="46045">
                  <c:v>7.6999999999999999E-2</c:v>
                </c:pt>
                <c:pt idx="46046">
                  <c:v>7.8E-2</c:v>
                </c:pt>
                <c:pt idx="46047">
                  <c:v>7.6999999999999999E-2</c:v>
                </c:pt>
                <c:pt idx="46048">
                  <c:v>7.6999999999999999E-2</c:v>
                </c:pt>
                <c:pt idx="46049">
                  <c:v>7.6999999999999999E-2</c:v>
                </c:pt>
                <c:pt idx="46050">
                  <c:v>7.6999999999999999E-2</c:v>
                </c:pt>
                <c:pt idx="46051">
                  <c:v>7.6999999999999999E-2</c:v>
                </c:pt>
                <c:pt idx="46052">
                  <c:v>7.6999999999999999E-2</c:v>
                </c:pt>
                <c:pt idx="46053">
                  <c:v>7.6999999999999999E-2</c:v>
                </c:pt>
                <c:pt idx="46054">
                  <c:v>7.5999999999999998E-2</c:v>
                </c:pt>
                <c:pt idx="46055">
                  <c:v>7.5999999999999998E-2</c:v>
                </c:pt>
                <c:pt idx="46056">
                  <c:v>7.6999999999999999E-2</c:v>
                </c:pt>
                <c:pt idx="46057">
                  <c:v>7.5999999999999998E-2</c:v>
                </c:pt>
                <c:pt idx="46058">
                  <c:v>7.5999999999999998E-2</c:v>
                </c:pt>
                <c:pt idx="46059">
                  <c:v>7.5999999999999998E-2</c:v>
                </c:pt>
                <c:pt idx="46060">
                  <c:v>7.5999999999999998E-2</c:v>
                </c:pt>
                <c:pt idx="46061">
                  <c:v>7.5999999999999998E-2</c:v>
                </c:pt>
                <c:pt idx="46062">
                  <c:v>7.5999999999999998E-2</c:v>
                </c:pt>
                <c:pt idx="46063">
                  <c:v>7.5999999999999998E-2</c:v>
                </c:pt>
                <c:pt idx="46064">
                  <c:v>7.5999999999999998E-2</c:v>
                </c:pt>
                <c:pt idx="46065">
                  <c:v>7.6999999999999999E-2</c:v>
                </c:pt>
                <c:pt idx="46066">
                  <c:v>7.5999999999999998E-2</c:v>
                </c:pt>
                <c:pt idx="46067">
                  <c:v>7.5999999999999998E-2</c:v>
                </c:pt>
                <c:pt idx="46068">
                  <c:v>7.5999999999999998E-2</c:v>
                </c:pt>
                <c:pt idx="46069">
                  <c:v>7.5999999999999998E-2</c:v>
                </c:pt>
                <c:pt idx="46070">
                  <c:v>7.5999999999999998E-2</c:v>
                </c:pt>
                <c:pt idx="46071">
                  <c:v>7.5999999999999998E-2</c:v>
                </c:pt>
                <c:pt idx="46072">
                  <c:v>7.4999999999999997E-2</c:v>
                </c:pt>
                <c:pt idx="46073">
                  <c:v>7.5999999999999998E-2</c:v>
                </c:pt>
                <c:pt idx="46074">
                  <c:v>7.4999999999999997E-2</c:v>
                </c:pt>
                <c:pt idx="46075">
                  <c:v>7.5999999999999998E-2</c:v>
                </c:pt>
                <c:pt idx="46076">
                  <c:v>7.3999999999999996E-2</c:v>
                </c:pt>
                <c:pt idx="46077">
                  <c:v>7.4999999999999997E-2</c:v>
                </c:pt>
                <c:pt idx="46078">
                  <c:v>7.5999999999999998E-2</c:v>
                </c:pt>
                <c:pt idx="46079">
                  <c:v>7.4999999999999997E-2</c:v>
                </c:pt>
                <c:pt idx="46080">
                  <c:v>7.5999999999999998E-2</c:v>
                </c:pt>
                <c:pt idx="46081">
                  <c:v>7.6999999999999999E-2</c:v>
                </c:pt>
                <c:pt idx="46082">
                  <c:v>7.6999999999999999E-2</c:v>
                </c:pt>
                <c:pt idx="46083">
                  <c:v>7.6999999999999999E-2</c:v>
                </c:pt>
                <c:pt idx="46084">
                  <c:v>7.6999999999999999E-2</c:v>
                </c:pt>
                <c:pt idx="46085">
                  <c:v>7.8E-2</c:v>
                </c:pt>
                <c:pt idx="46086">
                  <c:v>7.8E-2</c:v>
                </c:pt>
                <c:pt idx="46087">
                  <c:v>7.6999999999999999E-2</c:v>
                </c:pt>
                <c:pt idx="46088">
                  <c:v>7.8E-2</c:v>
                </c:pt>
                <c:pt idx="46089">
                  <c:v>7.6999999999999999E-2</c:v>
                </c:pt>
                <c:pt idx="46090">
                  <c:v>7.6999999999999999E-2</c:v>
                </c:pt>
                <c:pt idx="46091">
                  <c:v>7.8E-2</c:v>
                </c:pt>
                <c:pt idx="46092">
                  <c:v>7.8E-2</c:v>
                </c:pt>
                <c:pt idx="46093">
                  <c:v>7.8E-2</c:v>
                </c:pt>
                <c:pt idx="46094">
                  <c:v>7.8E-2</c:v>
                </c:pt>
                <c:pt idx="46095">
                  <c:v>7.8E-2</c:v>
                </c:pt>
                <c:pt idx="46096">
                  <c:v>7.9000000000000001E-2</c:v>
                </c:pt>
                <c:pt idx="46097">
                  <c:v>7.9000000000000001E-2</c:v>
                </c:pt>
                <c:pt idx="46098">
                  <c:v>7.8E-2</c:v>
                </c:pt>
                <c:pt idx="46099">
                  <c:v>7.8E-2</c:v>
                </c:pt>
                <c:pt idx="46100">
                  <c:v>7.8E-2</c:v>
                </c:pt>
                <c:pt idx="46101">
                  <c:v>7.6999999999999999E-2</c:v>
                </c:pt>
                <c:pt idx="46102">
                  <c:v>7.6999999999999999E-2</c:v>
                </c:pt>
                <c:pt idx="46103">
                  <c:v>7.6999999999999999E-2</c:v>
                </c:pt>
                <c:pt idx="46104">
                  <c:v>7.8E-2</c:v>
                </c:pt>
                <c:pt idx="46105">
                  <c:v>7.6999999999999999E-2</c:v>
                </c:pt>
                <c:pt idx="46106">
                  <c:v>7.6999999999999999E-2</c:v>
                </c:pt>
                <c:pt idx="46107">
                  <c:v>7.6999999999999999E-2</c:v>
                </c:pt>
                <c:pt idx="46108">
                  <c:v>7.6999999999999999E-2</c:v>
                </c:pt>
                <c:pt idx="46109">
                  <c:v>7.6999999999999999E-2</c:v>
                </c:pt>
                <c:pt idx="46110">
                  <c:v>7.6999999999999999E-2</c:v>
                </c:pt>
                <c:pt idx="46111">
                  <c:v>7.6999999999999999E-2</c:v>
                </c:pt>
                <c:pt idx="46112">
                  <c:v>7.6999999999999999E-2</c:v>
                </c:pt>
                <c:pt idx="46113">
                  <c:v>7.5999999999999998E-2</c:v>
                </c:pt>
                <c:pt idx="46114">
                  <c:v>7.6999999999999999E-2</c:v>
                </c:pt>
                <c:pt idx="46115">
                  <c:v>7.5999999999999998E-2</c:v>
                </c:pt>
                <c:pt idx="46116">
                  <c:v>7.5999999999999998E-2</c:v>
                </c:pt>
                <c:pt idx="46117">
                  <c:v>7.5999999999999998E-2</c:v>
                </c:pt>
                <c:pt idx="46118">
                  <c:v>7.5999999999999998E-2</c:v>
                </c:pt>
                <c:pt idx="46119">
                  <c:v>7.4999999999999997E-2</c:v>
                </c:pt>
                <c:pt idx="46120">
                  <c:v>7.5999999999999998E-2</c:v>
                </c:pt>
                <c:pt idx="46121">
                  <c:v>7.5999999999999998E-2</c:v>
                </c:pt>
                <c:pt idx="46122">
                  <c:v>7.5999999999999998E-2</c:v>
                </c:pt>
                <c:pt idx="46123">
                  <c:v>7.5999999999999998E-2</c:v>
                </c:pt>
                <c:pt idx="46124">
                  <c:v>7.4999999999999997E-2</c:v>
                </c:pt>
                <c:pt idx="46125">
                  <c:v>7.4999999999999997E-2</c:v>
                </c:pt>
                <c:pt idx="46126">
                  <c:v>7.4999999999999997E-2</c:v>
                </c:pt>
                <c:pt idx="46127">
                  <c:v>7.4999999999999997E-2</c:v>
                </c:pt>
                <c:pt idx="46128">
                  <c:v>7.4999999999999997E-2</c:v>
                </c:pt>
                <c:pt idx="46129">
                  <c:v>7.5999999999999998E-2</c:v>
                </c:pt>
                <c:pt idx="46130">
                  <c:v>7.5999999999999998E-2</c:v>
                </c:pt>
                <c:pt idx="46131">
                  <c:v>7.4999999999999997E-2</c:v>
                </c:pt>
                <c:pt idx="46132">
                  <c:v>7.4999999999999997E-2</c:v>
                </c:pt>
                <c:pt idx="46133">
                  <c:v>7.5999999999999998E-2</c:v>
                </c:pt>
                <c:pt idx="46134">
                  <c:v>7.5999999999999998E-2</c:v>
                </c:pt>
                <c:pt idx="46135">
                  <c:v>7.4999999999999997E-2</c:v>
                </c:pt>
                <c:pt idx="46136">
                  <c:v>7.4999999999999997E-2</c:v>
                </c:pt>
                <c:pt idx="46137">
                  <c:v>7.4999999999999997E-2</c:v>
                </c:pt>
                <c:pt idx="46138">
                  <c:v>7.4999999999999997E-2</c:v>
                </c:pt>
                <c:pt idx="46139">
                  <c:v>7.4999999999999997E-2</c:v>
                </c:pt>
                <c:pt idx="46140">
                  <c:v>7.4999999999999997E-2</c:v>
                </c:pt>
                <c:pt idx="46141">
                  <c:v>7.2999999999999995E-2</c:v>
                </c:pt>
                <c:pt idx="46142">
                  <c:v>7.4999999999999997E-2</c:v>
                </c:pt>
                <c:pt idx="46143">
                  <c:v>7.3999999999999996E-2</c:v>
                </c:pt>
                <c:pt idx="46144">
                  <c:v>7.4999999999999997E-2</c:v>
                </c:pt>
                <c:pt idx="46145">
                  <c:v>7.4999999999999997E-2</c:v>
                </c:pt>
                <c:pt idx="46146">
                  <c:v>7.4999999999999997E-2</c:v>
                </c:pt>
                <c:pt idx="46147">
                  <c:v>7.3999999999999996E-2</c:v>
                </c:pt>
                <c:pt idx="46148">
                  <c:v>7.4999999999999997E-2</c:v>
                </c:pt>
                <c:pt idx="46149">
                  <c:v>7.4999999999999997E-2</c:v>
                </c:pt>
                <c:pt idx="46150">
                  <c:v>7.5999999999999998E-2</c:v>
                </c:pt>
                <c:pt idx="46151">
                  <c:v>7.5999999999999998E-2</c:v>
                </c:pt>
                <c:pt idx="46152">
                  <c:v>7.5999999999999998E-2</c:v>
                </c:pt>
                <c:pt idx="46153">
                  <c:v>7.5999999999999998E-2</c:v>
                </c:pt>
                <c:pt idx="46154">
                  <c:v>7.5999999999999998E-2</c:v>
                </c:pt>
                <c:pt idx="46155">
                  <c:v>7.6999999999999999E-2</c:v>
                </c:pt>
                <c:pt idx="46156">
                  <c:v>7.8E-2</c:v>
                </c:pt>
                <c:pt idx="46157">
                  <c:v>7.6999999999999999E-2</c:v>
                </c:pt>
                <c:pt idx="46158">
                  <c:v>7.6999999999999999E-2</c:v>
                </c:pt>
                <c:pt idx="46159">
                  <c:v>7.5999999999999998E-2</c:v>
                </c:pt>
                <c:pt idx="46160">
                  <c:v>7.6999999999999999E-2</c:v>
                </c:pt>
                <c:pt idx="46161">
                  <c:v>7.6999999999999999E-2</c:v>
                </c:pt>
                <c:pt idx="46162">
                  <c:v>7.6999999999999999E-2</c:v>
                </c:pt>
                <c:pt idx="46163">
                  <c:v>7.6999999999999999E-2</c:v>
                </c:pt>
                <c:pt idx="46164">
                  <c:v>7.6999999999999999E-2</c:v>
                </c:pt>
                <c:pt idx="46165">
                  <c:v>7.6999999999999999E-2</c:v>
                </c:pt>
                <c:pt idx="46166">
                  <c:v>7.5999999999999998E-2</c:v>
                </c:pt>
                <c:pt idx="46167">
                  <c:v>7.5999999999999998E-2</c:v>
                </c:pt>
                <c:pt idx="46168">
                  <c:v>7.4999999999999997E-2</c:v>
                </c:pt>
                <c:pt idx="46169">
                  <c:v>7.5999999999999998E-2</c:v>
                </c:pt>
                <c:pt idx="46170">
                  <c:v>7.5999999999999998E-2</c:v>
                </c:pt>
                <c:pt idx="46171">
                  <c:v>7.5999999999999998E-2</c:v>
                </c:pt>
                <c:pt idx="46172">
                  <c:v>7.4999999999999997E-2</c:v>
                </c:pt>
                <c:pt idx="46173">
                  <c:v>7.4999999999999997E-2</c:v>
                </c:pt>
                <c:pt idx="46174">
                  <c:v>7.5999999999999998E-2</c:v>
                </c:pt>
                <c:pt idx="46175">
                  <c:v>7.4999999999999997E-2</c:v>
                </c:pt>
                <c:pt idx="46176">
                  <c:v>7.4999999999999997E-2</c:v>
                </c:pt>
                <c:pt idx="46177">
                  <c:v>7.4999999999999997E-2</c:v>
                </c:pt>
                <c:pt idx="46178">
                  <c:v>7.4999999999999997E-2</c:v>
                </c:pt>
                <c:pt idx="46179">
                  <c:v>7.4999999999999997E-2</c:v>
                </c:pt>
                <c:pt idx="46180">
                  <c:v>7.4999999999999997E-2</c:v>
                </c:pt>
                <c:pt idx="46181">
                  <c:v>7.5999999999999998E-2</c:v>
                </c:pt>
                <c:pt idx="46182">
                  <c:v>7.3999999999999996E-2</c:v>
                </c:pt>
                <c:pt idx="46183">
                  <c:v>7.4999999999999997E-2</c:v>
                </c:pt>
                <c:pt idx="46184">
                  <c:v>7.3999999999999996E-2</c:v>
                </c:pt>
                <c:pt idx="46185">
                  <c:v>7.4999999999999997E-2</c:v>
                </c:pt>
                <c:pt idx="46186">
                  <c:v>7.5999999999999998E-2</c:v>
                </c:pt>
                <c:pt idx="46187">
                  <c:v>7.4999999999999997E-2</c:v>
                </c:pt>
                <c:pt idx="46188">
                  <c:v>7.3999999999999996E-2</c:v>
                </c:pt>
                <c:pt idx="46189">
                  <c:v>7.3999999999999996E-2</c:v>
                </c:pt>
                <c:pt idx="46190">
                  <c:v>7.3999999999999996E-2</c:v>
                </c:pt>
                <c:pt idx="46191">
                  <c:v>7.3999999999999996E-2</c:v>
                </c:pt>
                <c:pt idx="46192">
                  <c:v>7.4999999999999997E-2</c:v>
                </c:pt>
                <c:pt idx="46193">
                  <c:v>7.3999999999999996E-2</c:v>
                </c:pt>
                <c:pt idx="46194">
                  <c:v>7.3999999999999996E-2</c:v>
                </c:pt>
                <c:pt idx="46195">
                  <c:v>7.4999999999999997E-2</c:v>
                </c:pt>
                <c:pt idx="46196">
                  <c:v>7.3999999999999996E-2</c:v>
                </c:pt>
                <c:pt idx="46197">
                  <c:v>7.3999999999999996E-2</c:v>
                </c:pt>
                <c:pt idx="46198">
                  <c:v>7.3999999999999996E-2</c:v>
                </c:pt>
                <c:pt idx="46199">
                  <c:v>7.3999999999999996E-2</c:v>
                </c:pt>
                <c:pt idx="46200">
                  <c:v>7.3999999999999996E-2</c:v>
                </c:pt>
                <c:pt idx="46201">
                  <c:v>7.3999999999999996E-2</c:v>
                </c:pt>
                <c:pt idx="46202">
                  <c:v>7.3999999999999996E-2</c:v>
                </c:pt>
                <c:pt idx="46203">
                  <c:v>7.3999999999999996E-2</c:v>
                </c:pt>
                <c:pt idx="46204">
                  <c:v>7.3999999999999996E-2</c:v>
                </c:pt>
                <c:pt idx="46205">
                  <c:v>7.3999999999999996E-2</c:v>
                </c:pt>
                <c:pt idx="46206">
                  <c:v>7.4999999999999997E-2</c:v>
                </c:pt>
                <c:pt idx="46207">
                  <c:v>7.4999999999999997E-2</c:v>
                </c:pt>
                <c:pt idx="46208">
                  <c:v>7.4999999999999997E-2</c:v>
                </c:pt>
                <c:pt idx="46209">
                  <c:v>7.4999999999999997E-2</c:v>
                </c:pt>
                <c:pt idx="46210">
                  <c:v>7.5999999999999998E-2</c:v>
                </c:pt>
                <c:pt idx="46211">
                  <c:v>7.4999999999999997E-2</c:v>
                </c:pt>
                <c:pt idx="46212">
                  <c:v>7.4999999999999997E-2</c:v>
                </c:pt>
                <c:pt idx="46213">
                  <c:v>7.4999999999999997E-2</c:v>
                </c:pt>
                <c:pt idx="46214">
                  <c:v>7.5999999999999998E-2</c:v>
                </c:pt>
                <c:pt idx="46215">
                  <c:v>7.5999999999999998E-2</c:v>
                </c:pt>
                <c:pt idx="46216">
                  <c:v>7.5999999999999998E-2</c:v>
                </c:pt>
                <c:pt idx="46217">
                  <c:v>7.5999999999999998E-2</c:v>
                </c:pt>
                <c:pt idx="46218">
                  <c:v>7.5999999999999998E-2</c:v>
                </c:pt>
                <c:pt idx="46219">
                  <c:v>7.5999999999999998E-2</c:v>
                </c:pt>
                <c:pt idx="46220">
                  <c:v>7.5999999999999998E-2</c:v>
                </c:pt>
                <c:pt idx="46221">
                  <c:v>7.4999999999999997E-2</c:v>
                </c:pt>
                <c:pt idx="46222">
                  <c:v>7.5999999999999998E-2</c:v>
                </c:pt>
                <c:pt idx="46223">
                  <c:v>7.6999999999999999E-2</c:v>
                </c:pt>
                <c:pt idx="46224">
                  <c:v>7.5999999999999998E-2</c:v>
                </c:pt>
                <c:pt idx="46225">
                  <c:v>7.6999999999999999E-2</c:v>
                </c:pt>
                <c:pt idx="46226">
                  <c:v>7.5999999999999998E-2</c:v>
                </c:pt>
                <c:pt idx="46227">
                  <c:v>7.5999999999999998E-2</c:v>
                </c:pt>
                <c:pt idx="46228">
                  <c:v>7.5999999999999998E-2</c:v>
                </c:pt>
                <c:pt idx="46229">
                  <c:v>7.5999999999999998E-2</c:v>
                </c:pt>
                <c:pt idx="46230">
                  <c:v>7.5999999999999998E-2</c:v>
                </c:pt>
                <c:pt idx="46231">
                  <c:v>7.5999999999999998E-2</c:v>
                </c:pt>
                <c:pt idx="46232">
                  <c:v>7.5999999999999998E-2</c:v>
                </c:pt>
                <c:pt idx="46233">
                  <c:v>7.5999999999999998E-2</c:v>
                </c:pt>
                <c:pt idx="46234">
                  <c:v>7.4999999999999997E-2</c:v>
                </c:pt>
                <c:pt idx="46235">
                  <c:v>7.4999999999999997E-2</c:v>
                </c:pt>
                <c:pt idx="46236">
                  <c:v>7.4999999999999997E-2</c:v>
                </c:pt>
                <c:pt idx="46237">
                  <c:v>7.4999999999999997E-2</c:v>
                </c:pt>
                <c:pt idx="46238">
                  <c:v>7.4999999999999997E-2</c:v>
                </c:pt>
                <c:pt idx="46239">
                  <c:v>7.5999999999999998E-2</c:v>
                </c:pt>
                <c:pt idx="46240">
                  <c:v>7.4999999999999997E-2</c:v>
                </c:pt>
                <c:pt idx="46241">
                  <c:v>7.4999999999999997E-2</c:v>
                </c:pt>
                <c:pt idx="46242">
                  <c:v>7.4999999999999997E-2</c:v>
                </c:pt>
                <c:pt idx="46243">
                  <c:v>7.3999999999999996E-2</c:v>
                </c:pt>
                <c:pt idx="46244">
                  <c:v>7.3999999999999996E-2</c:v>
                </c:pt>
                <c:pt idx="46245">
                  <c:v>7.3999999999999996E-2</c:v>
                </c:pt>
                <c:pt idx="46246">
                  <c:v>7.3999999999999996E-2</c:v>
                </c:pt>
                <c:pt idx="46247">
                  <c:v>7.3999999999999996E-2</c:v>
                </c:pt>
                <c:pt idx="46248">
                  <c:v>7.3999999999999996E-2</c:v>
                </c:pt>
                <c:pt idx="46249">
                  <c:v>7.4999999999999997E-2</c:v>
                </c:pt>
                <c:pt idx="46250">
                  <c:v>7.3999999999999996E-2</c:v>
                </c:pt>
                <c:pt idx="46251">
                  <c:v>7.4999999999999997E-2</c:v>
                </c:pt>
                <c:pt idx="46252">
                  <c:v>7.3999999999999996E-2</c:v>
                </c:pt>
                <c:pt idx="46253">
                  <c:v>7.3999999999999996E-2</c:v>
                </c:pt>
                <c:pt idx="46254">
                  <c:v>7.3999999999999996E-2</c:v>
                </c:pt>
                <c:pt idx="46255">
                  <c:v>7.3999999999999996E-2</c:v>
                </c:pt>
                <c:pt idx="46256">
                  <c:v>7.3999999999999996E-2</c:v>
                </c:pt>
                <c:pt idx="46257">
                  <c:v>7.2999999999999995E-2</c:v>
                </c:pt>
                <c:pt idx="46258">
                  <c:v>7.3999999999999996E-2</c:v>
                </c:pt>
                <c:pt idx="46259">
                  <c:v>7.3999999999999996E-2</c:v>
                </c:pt>
                <c:pt idx="46260">
                  <c:v>7.3999999999999996E-2</c:v>
                </c:pt>
                <c:pt idx="46261">
                  <c:v>7.3999999999999996E-2</c:v>
                </c:pt>
                <c:pt idx="46262">
                  <c:v>7.2999999999999995E-2</c:v>
                </c:pt>
                <c:pt idx="46263">
                  <c:v>7.3999999999999996E-2</c:v>
                </c:pt>
                <c:pt idx="46264">
                  <c:v>7.3999999999999996E-2</c:v>
                </c:pt>
                <c:pt idx="46265">
                  <c:v>7.2999999999999995E-2</c:v>
                </c:pt>
                <c:pt idx="46266">
                  <c:v>7.2999999999999995E-2</c:v>
                </c:pt>
                <c:pt idx="46267">
                  <c:v>7.2999999999999995E-2</c:v>
                </c:pt>
                <c:pt idx="46268">
                  <c:v>7.2999999999999995E-2</c:v>
                </c:pt>
                <c:pt idx="46269">
                  <c:v>7.2999999999999995E-2</c:v>
                </c:pt>
                <c:pt idx="46270">
                  <c:v>7.3999999999999996E-2</c:v>
                </c:pt>
                <c:pt idx="46271">
                  <c:v>7.2999999999999995E-2</c:v>
                </c:pt>
                <c:pt idx="46272">
                  <c:v>7.2999999999999995E-2</c:v>
                </c:pt>
                <c:pt idx="46273">
                  <c:v>7.3999999999999996E-2</c:v>
                </c:pt>
                <c:pt idx="46274">
                  <c:v>7.3999999999999996E-2</c:v>
                </c:pt>
                <c:pt idx="46275">
                  <c:v>7.4999999999999997E-2</c:v>
                </c:pt>
                <c:pt idx="46276">
                  <c:v>7.4999999999999997E-2</c:v>
                </c:pt>
                <c:pt idx="46277">
                  <c:v>7.4999999999999997E-2</c:v>
                </c:pt>
                <c:pt idx="46278">
                  <c:v>7.4999999999999997E-2</c:v>
                </c:pt>
                <c:pt idx="46279">
                  <c:v>7.4999999999999997E-2</c:v>
                </c:pt>
                <c:pt idx="46280">
                  <c:v>7.4999999999999997E-2</c:v>
                </c:pt>
                <c:pt idx="46281">
                  <c:v>7.3999999999999996E-2</c:v>
                </c:pt>
                <c:pt idx="46282">
                  <c:v>7.4999999999999997E-2</c:v>
                </c:pt>
                <c:pt idx="46283">
                  <c:v>7.4999999999999997E-2</c:v>
                </c:pt>
                <c:pt idx="46284">
                  <c:v>7.5999999999999998E-2</c:v>
                </c:pt>
                <c:pt idx="46285">
                  <c:v>7.4999999999999997E-2</c:v>
                </c:pt>
                <c:pt idx="46286">
                  <c:v>7.5999999999999998E-2</c:v>
                </c:pt>
                <c:pt idx="46287">
                  <c:v>7.5999999999999998E-2</c:v>
                </c:pt>
                <c:pt idx="46288">
                  <c:v>7.5999999999999998E-2</c:v>
                </c:pt>
                <c:pt idx="46289">
                  <c:v>7.4999999999999997E-2</c:v>
                </c:pt>
                <c:pt idx="46290">
                  <c:v>7.5999999999999998E-2</c:v>
                </c:pt>
                <c:pt idx="46291">
                  <c:v>7.5999999999999998E-2</c:v>
                </c:pt>
                <c:pt idx="46292">
                  <c:v>7.4999999999999997E-2</c:v>
                </c:pt>
                <c:pt idx="46293">
                  <c:v>7.3999999999999996E-2</c:v>
                </c:pt>
                <c:pt idx="46294">
                  <c:v>7.4999999999999997E-2</c:v>
                </c:pt>
                <c:pt idx="46295">
                  <c:v>7.4999999999999997E-2</c:v>
                </c:pt>
                <c:pt idx="46296">
                  <c:v>7.3999999999999996E-2</c:v>
                </c:pt>
                <c:pt idx="46297">
                  <c:v>7.3999999999999996E-2</c:v>
                </c:pt>
                <c:pt idx="46298">
                  <c:v>7.3999999999999996E-2</c:v>
                </c:pt>
                <c:pt idx="46299">
                  <c:v>7.4999999999999997E-2</c:v>
                </c:pt>
                <c:pt idx="46300">
                  <c:v>7.4999999999999997E-2</c:v>
                </c:pt>
                <c:pt idx="46301">
                  <c:v>7.3999999999999996E-2</c:v>
                </c:pt>
                <c:pt idx="46302">
                  <c:v>7.3999999999999996E-2</c:v>
                </c:pt>
                <c:pt idx="46303">
                  <c:v>7.3999999999999996E-2</c:v>
                </c:pt>
                <c:pt idx="46304">
                  <c:v>7.4999999999999997E-2</c:v>
                </c:pt>
                <c:pt idx="46305">
                  <c:v>7.3999999999999996E-2</c:v>
                </c:pt>
                <c:pt idx="46306">
                  <c:v>7.3999999999999996E-2</c:v>
                </c:pt>
                <c:pt idx="46307">
                  <c:v>7.4999999999999997E-2</c:v>
                </c:pt>
                <c:pt idx="46308">
                  <c:v>7.3999999999999996E-2</c:v>
                </c:pt>
                <c:pt idx="46309">
                  <c:v>7.3999999999999996E-2</c:v>
                </c:pt>
                <c:pt idx="46310">
                  <c:v>7.2999999999999995E-2</c:v>
                </c:pt>
                <c:pt idx="46311">
                  <c:v>7.2999999999999995E-2</c:v>
                </c:pt>
                <c:pt idx="46312">
                  <c:v>7.3999999999999996E-2</c:v>
                </c:pt>
                <c:pt idx="46313">
                  <c:v>7.2999999999999995E-2</c:v>
                </c:pt>
                <c:pt idx="46314">
                  <c:v>7.2999999999999995E-2</c:v>
                </c:pt>
                <c:pt idx="46315">
                  <c:v>7.3999999999999996E-2</c:v>
                </c:pt>
                <c:pt idx="46316">
                  <c:v>7.2999999999999995E-2</c:v>
                </c:pt>
                <c:pt idx="46317">
                  <c:v>7.2999999999999995E-2</c:v>
                </c:pt>
                <c:pt idx="46318">
                  <c:v>7.2999999999999995E-2</c:v>
                </c:pt>
                <c:pt idx="46319">
                  <c:v>7.1999999999999995E-2</c:v>
                </c:pt>
                <c:pt idx="46320">
                  <c:v>7.1999999999999995E-2</c:v>
                </c:pt>
                <c:pt idx="46321">
                  <c:v>7.2999999999999995E-2</c:v>
                </c:pt>
                <c:pt idx="46322">
                  <c:v>7.2999999999999995E-2</c:v>
                </c:pt>
                <c:pt idx="46323">
                  <c:v>7.3999999999999996E-2</c:v>
                </c:pt>
                <c:pt idx="46324">
                  <c:v>7.2999999999999995E-2</c:v>
                </c:pt>
                <c:pt idx="46325">
                  <c:v>7.1999999999999995E-2</c:v>
                </c:pt>
                <c:pt idx="46326">
                  <c:v>7.1999999999999995E-2</c:v>
                </c:pt>
                <c:pt idx="46327">
                  <c:v>7.1999999999999995E-2</c:v>
                </c:pt>
                <c:pt idx="46328">
                  <c:v>7.0999999999999994E-2</c:v>
                </c:pt>
                <c:pt idx="46329">
                  <c:v>7.1999999999999995E-2</c:v>
                </c:pt>
                <c:pt idx="46330">
                  <c:v>7.1999999999999995E-2</c:v>
                </c:pt>
                <c:pt idx="46331">
                  <c:v>7.1999999999999995E-2</c:v>
                </c:pt>
                <c:pt idx="46332">
                  <c:v>7.1999999999999995E-2</c:v>
                </c:pt>
                <c:pt idx="46333">
                  <c:v>7.1999999999999995E-2</c:v>
                </c:pt>
                <c:pt idx="46334">
                  <c:v>7.0999999999999994E-2</c:v>
                </c:pt>
                <c:pt idx="46335">
                  <c:v>7.1999999999999995E-2</c:v>
                </c:pt>
                <c:pt idx="46336">
                  <c:v>7.1999999999999995E-2</c:v>
                </c:pt>
                <c:pt idx="46337">
                  <c:v>7.2999999999999995E-2</c:v>
                </c:pt>
                <c:pt idx="46338">
                  <c:v>7.2999999999999995E-2</c:v>
                </c:pt>
                <c:pt idx="46339">
                  <c:v>7.2999999999999995E-2</c:v>
                </c:pt>
                <c:pt idx="46340">
                  <c:v>7.3999999999999996E-2</c:v>
                </c:pt>
                <c:pt idx="46341">
                  <c:v>7.3999999999999996E-2</c:v>
                </c:pt>
                <c:pt idx="46342">
                  <c:v>7.3999999999999996E-2</c:v>
                </c:pt>
                <c:pt idx="46343">
                  <c:v>7.3999999999999996E-2</c:v>
                </c:pt>
                <c:pt idx="46344">
                  <c:v>7.4999999999999997E-2</c:v>
                </c:pt>
                <c:pt idx="46345">
                  <c:v>7.3999999999999996E-2</c:v>
                </c:pt>
                <c:pt idx="46346">
                  <c:v>7.3999999999999996E-2</c:v>
                </c:pt>
                <c:pt idx="46347">
                  <c:v>7.3999999999999996E-2</c:v>
                </c:pt>
                <c:pt idx="46348">
                  <c:v>7.3999999999999996E-2</c:v>
                </c:pt>
                <c:pt idx="46349">
                  <c:v>7.3999999999999996E-2</c:v>
                </c:pt>
                <c:pt idx="46350">
                  <c:v>7.3999999999999996E-2</c:v>
                </c:pt>
                <c:pt idx="46351">
                  <c:v>7.4999999999999997E-2</c:v>
                </c:pt>
                <c:pt idx="46352">
                  <c:v>7.4999999999999997E-2</c:v>
                </c:pt>
                <c:pt idx="46353">
                  <c:v>7.3999999999999996E-2</c:v>
                </c:pt>
                <c:pt idx="46354">
                  <c:v>7.3999999999999996E-2</c:v>
                </c:pt>
                <c:pt idx="46355">
                  <c:v>7.3999999999999996E-2</c:v>
                </c:pt>
                <c:pt idx="46356">
                  <c:v>7.3999999999999996E-2</c:v>
                </c:pt>
                <c:pt idx="46357">
                  <c:v>7.2999999999999995E-2</c:v>
                </c:pt>
                <c:pt idx="46358">
                  <c:v>7.2999999999999995E-2</c:v>
                </c:pt>
                <c:pt idx="46359">
                  <c:v>7.1999999999999995E-2</c:v>
                </c:pt>
                <c:pt idx="46360">
                  <c:v>7.1999999999999995E-2</c:v>
                </c:pt>
                <c:pt idx="46361">
                  <c:v>7.2999999999999995E-2</c:v>
                </c:pt>
                <c:pt idx="46362">
                  <c:v>7.2999999999999995E-2</c:v>
                </c:pt>
                <c:pt idx="46363">
                  <c:v>7.1999999999999995E-2</c:v>
                </c:pt>
                <c:pt idx="46364">
                  <c:v>7.2999999999999995E-2</c:v>
                </c:pt>
                <c:pt idx="46365">
                  <c:v>7.1999999999999995E-2</c:v>
                </c:pt>
                <c:pt idx="46366">
                  <c:v>7.1999999999999995E-2</c:v>
                </c:pt>
                <c:pt idx="46367">
                  <c:v>7.1999999999999995E-2</c:v>
                </c:pt>
                <c:pt idx="46368">
                  <c:v>7.1999999999999995E-2</c:v>
                </c:pt>
                <c:pt idx="46369">
                  <c:v>7.2999999999999995E-2</c:v>
                </c:pt>
                <c:pt idx="46370">
                  <c:v>7.1999999999999995E-2</c:v>
                </c:pt>
                <c:pt idx="46371">
                  <c:v>7.0999999999999994E-2</c:v>
                </c:pt>
                <c:pt idx="46372">
                  <c:v>7.0999999999999994E-2</c:v>
                </c:pt>
                <c:pt idx="46373">
                  <c:v>7.0999999999999994E-2</c:v>
                </c:pt>
                <c:pt idx="46374">
                  <c:v>7.0999999999999994E-2</c:v>
                </c:pt>
                <c:pt idx="46375">
                  <c:v>7.0999999999999994E-2</c:v>
                </c:pt>
                <c:pt idx="46376">
                  <c:v>7.0999999999999994E-2</c:v>
                </c:pt>
                <c:pt idx="46377">
                  <c:v>7.0999999999999994E-2</c:v>
                </c:pt>
                <c:pt idx="46378">
                  <c:v>7.0999999999999994E-2</c:v>
                </c:pt>
                <c:pt idx="46379">
                  <c:v>7.0999999999999994E-2</c:v>
                </c:pt>
                <c:pt idx="46380">
                  <c:v>7.0999999999999994E-2</c:v>
                </c:pt>
                <c:pt idx="46381">
                  <c:v>7.0999999999999994E-2</c:v>
                </c:pt>
                <c:pt idx="46382">
                  <c:v>7.0999999999999994E-2</c:v>
                </c:pt>
                <c:pt idx="46383">
                  <c:v>7.0000000000000007E-2</c:v>
                </c:pt>
                <c:pt idx="46384">
                  <c:v>7.0999999999999994E-2</c:v>
                </c:pt>
                <c:pt idx="46385">
                  <c:v>7.0999999999999994E-2</c:v>
                </c:pt>
                <c:pt idx="46386">
                  <c:v>7.0999999999999994E-2</c:v>
                </c:pt>
                <c:pt idx="46387">
                  <c:v>7.0000000000000007E-2</c:v>
                </c:pt>
                <c:pt idx="46388">
                  <c:v>7.0999999999999994E-2</c:v>
                </c:pt>
                <c:pt idx="46389">
                  <c:v>7.0999999999999994E-2</c:v>
                </c:pt>
                <c:pt idx="46390">
                  <c:v>7.1999999999999995E-2</c:v>
                </c:pt>
                <c:pt idx="46391">
                  <c:v>7.2999999999999995E-2</c:v>
                </c:pt>
                <c:pt idx="46392">
                  <c:v>7.2999999999999995E-2</c:v>
                </c:pt>
                <c:pt idx="46393">
                  <c:v>7.3999999999999996E-2</c:v>
                </c:pt>
                <c:pt idx="46394">
                  <c:v>7.2999999999999995E-2</c:v>
                </c:pt>
                <c:pt idx="46395">
                  <c:v>7.3999999999999996E-2</c:v>
                </c:pt>
                <c:pt idx="46396">
                  <c:v>7.3999999999999996E-2</c:v>
                </c:pt>
                <c:pt idx="46397">
                  <c:v>7.3999999999999996E-2</c:v>
                </c:pt>
                <c:pt idx="46398">
                  <c:v>7.3999999999999996E-2</c:v>
                </c:pt>
                <c:pt idx="46399">
                  <c:v>7.3999999999999996E-2</c:v>
                </c:pt>
                <c:pt idx="46400">
                  <c:v>7.3999999999999996E-2</c:v>
                </c:pt>
                <c:pt idx="46401">
                  <c:v>7.3999999999999996E-2</c:v>
                </c:pt>
                <c:pt idx="46402">
                  <c:v>7.4999999999999997E-2</c:v>
                </c:pt>
                <c:pt idx="46403">
                  <c:v>7.3999999999999996E-2</c:v>
                </c:pt>
                <c:pt idx="46404">
                  <c:v>7.3999999999999996E-2</c:v>
                </c:pt>
                <c:pt idx="46405">
                  <c:v>7.4999999999999997E-2</c:v>
                </c:pt>
                <c:pt idx="46406">
                  <c:v>7.4999999999999997E-2</c:v>
                </c:pt>
                <c:pt idx="46407">
                  <c:v>7.4999999999999997E-2</c:v>
                </c:pt>
                <c:pt idx="46408">
                  <c:v>7.4999999999999997E-2</c:v>
                </c:pt>
                <c:pt idx="46409">
                  <c:v>7.4999999999999997E-2</c:v>
                </c:pt>
                <c:pt idx="46410">
                  <c:v>7.3999999999999996E-2</c:v>
                </c:pt>
                <c:pt idx="46411">
                  <c:v>7.4999999999999997E-2</c:v>
                </c:pt>
                <c:pt idx="46412">
                  <c:v>7.4999999999999997E-2</c:v>
                </c:pt>
                <c:pt idx="46413">
                  <c:v>7.4999999999999997E-2</c:v>
                </c:pt>
                <c:pt idx="46414">
                  <c:v>7.4999999999999997E-2</c:v>
                </c:pt>
                <c:pt idx="46415">
                  <c:v>7.4999999999999997E-2</c:v>
                </c:pt>
                <c:pt idx="46416">
                  <c:v>7.4999999999999997E-2</c:v>
                </c:pt>
                <c:pt idx="46417">
                  <c:v>7.4999999999999997E-2</c:v>
                </c:pt>
                <c:pt idx="46418">
                  <c:v>7.4999999999999997E-2</c:v>
                </c:pt>
                <c:pt idx="46419">
                  <c:v>7.4999999999999997E-2</c:v>
                </c:pt>
                <c:pt idx="46420">
                  <c:v>7.4999999999999997E-2</c:v>
                </c:pt>
                <c:pt idx="46421">
                  <c:v>7.4999999999999997E-2</c:v>
                </c:pt>
                <c:pt idx="46422">
                  <c:v>7.5999999999999998E-2</c:v>
                </c:pt>
                <c:pt idx="46423">
                  <c:v>7.4999999999999997E-2</c:v>
                </c:pt>
                <c:pt idx="46424">
                  <c:v>7.4999999999999997E-2</c:v>
                </c:pt>
                <c:pt idx="46425">
                  <c:v>7.4999999999999997E-2</c:v>
                </c:pt>
                <c:pt idx="46426">
                  <c:v>7.3999999999999996E-2</c:v>
                </c:pt>
                <c:pt idx="46427">
                  <c:v>7.4999999999999997E-2</c:v>
                </c:pt>
                <c:pt idx="46428">
                  <c:v>7.4999999999999997E-2</c:v>
                </c:pt>
                <c:pt idx="46429">
                  <c:v>7.4999999999999997E-2</c:v>
                </c:pt>
                <c:pt idx="46430">
                  <c:v>7.3999999999999996E-2</c:v>
                </c:pt>
                <c:pt idx="46431">
                  <c:v>7.4999999999999997E-2</c:v>
                </c:pt>
                <c:pt idx="46432">
                  <c:v>7.4999999999999997E-2</c:v>
                </c:pt>
                <c:pt idx="46433">
                  <c:v>7.4999999999999997E-2</c:v>
                </c:pt>
                <c:pt idx="46434">
                  <c:v>7.4999999999999997E-2</c:v>
                </c:pt>
                <c:pt idx="46435">
                  <c:v>7.3999999999999996E-2</c:v>
                </c:pt>
                <c:pt idx="46436">
                  <c:v>7.2999999999999995E-2</c:v>
                </c:pt>
                <c:pt idx="46437">
                  <c:v>7.1999999999999995E-2</c:v>
                </c:pt>
                <c:pt idx="46438">
                  <c:v>7.2999999999999995E-2</c:v>
                </c:pt>
                <c:pt idx="46439">
                  <c:v>7.2999999999999995E-2</c:v>
                </c:pt>
                <c:pt idx="46440">
                  <c:v>7.2999999999999995E-2</c:v>
                </c:pt>
                <c:pt idx="46441">
                  <c:v>7.2999999999999995E-2</c:v>
                </c:pt>
                <c:pt idx="46442">
                  <c:v>7.2999999999999995E-2</c:v>
                </c:pt>
                <c:pt idx="46443">
                  <c:v>7.2999999999999995E-2</c:v>
                </c:pt>
                <c:pt idx="46444">
                  <c:v>7.2999999999999995E-2</c:v>
                </c:pt>
                <c:pt idx="46445">
                  <c:v>7.2999999999999995E-2</c:v>
                </c:pt>
                <c:pt idx="46446">
                  <c:v>7.3999999999999996E-2</c:v>
                </c:pt>
                <c:pt idx="46447">
                  <c:v>7.2999999999999995E-2</c:v>
                </c:pt>
                <c:pt idx="46448">
                  <c:v>7.2999999999999995E-2</c:v>
                </c:pt>
                <c:pt idx="46449">
                  <c:v>7.2999999999999995E-2</c:v>
                </c:pt>
                <c:pt idx="46450">
                  <c:v>7.2999999999999995E-2</c:v>
                </c:pt>
                <c:pt idx="46451">
                  <c:v>7.2999999999999995E-2</c:v>
                </c:pt>
                <c:pt idx="46452">
                  <c:v>7.1999999999999995E-2</c:v>
                </c:pt>
                <c:pt idx="46453">
                  <c:v>7.1999999999999995E-2</c:v>
                </c:pt>
                <c:pt idx="46454">
                  <c:v>7.1999999999999995E-2</c:v>
                </c:pt>
                <c:pt idx="46455">
                  <c:v>7.1999999999999995E-2</c:v>
                </c:pt>
                <c:pt idx="46456">
                  <c:v>7.1999999999999995E-2</c:v>
                </c:pt>
                <c:pt idx="46457">
                  <c:v>7.2999999999999995E-2</c:v>
                </c:pt>
                <c:pt idx="46458">
                  <c:v>7.1999999999999995E-2</c:v>
                </c:pt>
                <c:pt idx="46459">
                  <c:v>7.1999999999999995E-2</c:v>
                </c:pt>
                <c:pt idx="46460">
                  <c:v>7.1999999999999995E-2</c:v>
                </c:pt>
                <c:pt idx="46461">
                  <c:v>7.1999999999999995E-2</c:v>
                </c:pt>
                <c:pt idx="46462">
                  <c:v>7.2999999999999995E-2</c:v>
                </c:pt>
                <c:pt idx="46463">
                  <c:v>7.1999999999999995E-2</c:v>
                </c:pt>
                <c:pt idx="46464">
                  <c:v>7.2999999999999995E-2</c:v>
                </c:pt>
                <c:pt idx="46465">
                  <c:v>7.1999999999999995E-2</c:v>
                </c:pt>
                <c:pt idx="46466">
                  <c:v>7.1999999999999995E-2</c:v>
                </c:pt>
                <c:pt idx="46467">
                  <c:v>7.0999999999999994E-2</c:v>
                </c:pt>
                <c:pt idx="46468">
                  <c:v>7.1999999999999995E-2</c:v>
                </c:pt>
                <c:pt idx="46469">
                  <c:v>7.2999999999999995E-2</c:v>
                </c:pt>
                <c:pt idx="46470">
                  <c:v>7.1999999999999995E-2</c:v>
                </c:pt>
                <c:pt idx="46471">
                  <c:v>7.1999999999999995E-2</c:v>
                </c:pt>
                <c:pt idx="46472">
                  <c:v>7.1999999999999995E-2</c:v>
                </c:pt>
                <c:pt idx="46473">
                  <c:v>7.1999999999999995E-2</c:v>
                </c:pt>
                <c:pt idx="46474">
                  <c:v>7.2999999999999995E-2</c:v>
                </c:pt>
                <c:pt idx="46475">
                  <c:v>7.3999999999999996E-2</c:v>
                </c:pt>
                <c:pt idx="46476">
                  <c:v>7.3999999999999996E-2</c:v>
                </c:pt>
                <c:pt idx="46477">
                  <c:v>7.2999999999999995E-2</c:v>
                </c:pt>
                <c:pt idx="46478">
                  <c:v>7.2999999999999995E-2</c:v>
                </c:pt>
                <c:pt idx="46479">
                  <c:v>7.2999999999999995E-2</c:v>
                </c:pt>
                <c:pt idx="46480">
                  <c:v>7.2999999999999995E-2</c:v>
                </c:pt>
                <c:pt idx="46481">
                  <c:v>7.2999999999999995E-2</c:v>
                </c:pt>
                <c:pt idx="46482">
                  <c:v>7.2999999999999995E-2</c:v>
                </c:pt>
                <c:pt idx="46483">
                  <c:v>7.2999999999999995E-2</c:v>
                </c:pt>
                <c:pt idx="46484">
                  <c:v>7.2999999999999995E-2</c:v>
                </c:pt>
                <c:pt idx="46485">
                  <c:v>7.2999999999999995E-2</c:v>
                </c:pt>
                <c:pt idx="46486">
                  <c:v>7.2999999999999995E-2</c:v>
                </c:pt>
                <c:pt idx="46487">
                  <c:v>7.2999999999999995E-2</c:v>
                </c:pt>
                <c:pt idx="46488">
                  <c:v>7.2999999999999995E-2</c:v>
                </c:pt>
                <c:pt idx="46489">
                  <c:v>7.2999999999999995E-2</c:v>
                </c:pt>
                <c:pt idx="46490">
                  <c:v>7.3999999999999996E-2</c:v>
                </c:pt>
                <c:pt idx="46491">
                  <c:v>7.1999999999999995E-2</c:v>
                </c:pt>
                <c:pt idx="46492">
                  <c:v>7.1999999999999995E-2</c:v>
                </c:pt>
                <c:pt idx="46493">
                  <c:v>7.2999999999999995E-2</c:v>
                </c:pt>
                <c:pt idx="46494">
                  <c:v>7.2999999999999995E-2</c:v>
                </c:pt>
                <c:pt idx="46495">
                  <c:v>7.1999999999999995E-2</c:v>
                </c:pt>
                <c:pt idx="46496">
                  <c:v>7.1999999999999995E-2</c:v>
                </c:pt>
                <c:pt idx="46497">
                  <c:v>7.1999999999999995E-2</c:v>
                </c:pt>
                <c:pt idx="46498">
                  <c:v>7.1999999999999995E-2</c:v>
                </c:pt>
                <c:pt idx="46499">
                  <c:v>7.0999999999999994E-2</c:v>
                </c:pt>
                <c:pt idx="46500">
                  <c:v>7.0999999999999994E-2</c:v>
                </c:pt>
                <c:pt idx="46501">
                  <c:v>7.1999999999999995E-2</c:v>
                </c:pt>
                <c:pt idx="46502">
                  <c:v>7.1999999999999995E-2</c:v>
                </c:pt>
                <c:pt idx="46503">
                  <c:v>7.1999999999999995E-2</c:v>
                </c:pt>
                <c:pt idx="46504">
                  <c:v>7.1999999999999995E-2</c:v>
                </c:pt>
                <c:pt idx="46505">
                  <c:v>7.1999999999999995E-2</c:v>
                </c:pt>
                <c:pt idx="46506">
                  <c:v>7.1999999999999995E-2</c:v>
                </c:pt>
                <c:pt idx="46507">
                  <c:v>7.0999999999999994E-2</c:v>
                </c:pt>
                <c:pt idx="46508">
                  <c:v>7.1999999999999995E-2</c:v>
                </c:pt>
                <c:pt idx="46509">
                  <c:v>7.1999999999999995E-2</c:v>
                </c:pt>
                <c:pt idx="46510">
                  <c:v>7.0999999999999994E-2</c:v>
                </c:pt>
                <c:pt idx="46511">
                  <c:v>7.1999999999999995E-2</c:v>
                </c:pt>
                <c:pt idx="46512">
                  <c:v>7.1999999999999995E-2</c:v>
                </c:pt>
                <c:pt idx="46513">
                  <c:v>7.2999999999999995E-2</c:v>
                </c:pt>
                <c:pt idx="46514">
                  <c:v>7.2999999999999995E-2</c:v>
                </c:pt>
                <c:pt idx="46515">
                  <c:v>7.2999999999999995E-2</c:v>
                </c:pt>
                <c:pt idx="46516">
                  <c:v>7.2999999999999995E-2</c:v>
                </c:pt>
                <c:pt idx="46517">
                  <c:v>7.2999999999999995E-2</c:v>
                </c:pt>
                <c:pt idx="46518">
                  <c:v>7.2999999999999995E-2</c:v>
                </c:pt>
                <c:pt idx="46519">
                  <c:v>7.2999999999999995E-2</c:v>
                </c:pt>
                <c:pt idx="46520">
                  <c:v>7.3999999999999996E-2</c:v>
                </c:pt>
                <c:pt idx="46521">
                  <c:v>7.3999999999999996E-2</c:v>
                </c:pt>
                <c:pt idx="46522">
                  <c:v>7.3999999999999996E-2</c:v>
                </c:pt>
                <c:pt idx="46523">
                  <c:v>7.3999999999999996E-2</c:v>
                </c:pt>
                <c:pt idx="46524">
                  <c:v>7.3999999999999996E-2</c:v>
                </c:pt>
                <c:pt idx="46525">
                  <c:v>7.4999999999999997E-2</c:v>
                </c:pt>
                <c:pt idx="46526">
                  <c:v>7.4999999999999997E-2</c:v>
                </c:pt>
                <c:pt idx="46527">
                  <c:v>7.4999999999999997E-2</c:v>
                </c:pt>
                <c:pt idx="46528">
                  <c:v>7.4999999999999997E-2</c:v>
                </c:pt>
                <c:pt idx="46529">
                  <c:v>7.4999999999999997E-2</c:v>
                </c:pt>
                <c:pt idx="46530">
                  <c:v>7.4999999999999997E-2</c:v>
                </c:pt>
                <c:pt idx="46531">
                  <c:v>7.4999999999999997E-2</c:v>
                </c:pt>
                <c:pt idx="46532">
                  <c:v>7.5999999999999998E-2</c:v>
                </c:pt>
                <c:pt idx="46533">
                  <c:v>7.4999999999999997E-2</c:v>
                </c:pt>
                <c:pt idx="46534">
                  <c:v>7.4999999999999997E-2</c:v>
                </c:pt>
                <c:pt idx="46535">
                  <c:v>7.5999999999999998E-2</c:v>
                </c:pt>
                <c:pt idx="46536">
                  <c:v>7.4999999999999997E-2</c:v>
                </c:pt>
                <c:pt idx="46537">
                  <c:v>7.4999999999999997E-2</c:v>
                </c:pt>
                <c:pt idx="46538">
                  <c:v>7.4999999999999997E-2</c:v>
                </c:pt>
                <c:pt idx="46539">
                  <c:v>7.5999999999999998E-2</c:v>
                </c:pt>
                <c:pt idx="46540">
                  <c:v>7.4999999999999997E-2</c:v>
                </c:pt>
                <c:pt idx="46541">
                  <c:v>7.4999999999999997E-2</c:v>
                </c:pt>
                <c:pt idx="46542">
                  <c:v>7.4999999999999997E-2</c:v>
                </c:pt>
                <c:pt idx="46543">
                  <c:v>7.4999999999999997E-2</c:v>
                </c:pt>
                <c:pt idx="46544">
                  <c:v>7.4999999999999997E-2</c:v>
                </c:pt>
                <c:pt idx="46545">
                  <c:v>7.4999999999999997E-2</c:v>
                </c:pt>
                <c:pt idx="46546">
                  <c:v>7.4999999999999997E-2</c:v>
                </c:pt>
                <c:pt idx="46547">
                  <c:v>7.4999999999999997E-2</c:v>
                </c:pt>
                <c:pt idx="46548">
                  <c:v>7.3999999999999996E-2</c:v>
                </c:pt>
                <c:pt idx="46549">
                  <c:v>7.3999999999999996E-2</c:v>
                </c:pt>
                <c:pt idx="46550">
                  <c:v>7.4999999999999997E-2</c:v>
                </c:pt>
                <c:pt idx="46551">
                  <c:v>7.4999999999999997E-2</c:v>
                </c:pt>
                <c:pt idx="46552">
                  <c:v>7.2999999999999995E-2</c:v>
                </c:pt>
                <c:pt idx="46553">
                  <c:v>7.3999999999999996E-2</c:v>
                </c:pt>
                <c:pt idx="46554">
                  <c:v>7.3999999999999996E-2</c:v>
                </c:pt>
                <c:pt idx="46555">
                  <c:v>7.3999999999999996E-2</c:v>
                </c:pt>
                <c:pt idx="46556">
                  <c:v>7.3999999999999996E-2</c:v>
                </c:pt>
                <c:pt idx="46557">
                  <c:v>7.2999999999999995E-2</c:v>
                </c:pt>
                <c:pt idx="46558">
                  <c:v>7.3999999999999996E-2</c:v>
                </c:pt>
                <c:pt idx="46559">
                  <c:v>7.3999999999999996E-2</c:v>
                </c:pt>
                <c:pt idx="46560">
                  <c:v>7.3999999999999996E-2</c:v>
                </c:pt>
                <c:pt idx="46561">
                  <c:v>7.2999999999999995E-2</c:v>
                </c:pt>
                <c:pt idx="46562">
                  <c:v>7.3999999999999996E-2</c:v>
                </c:pt>
                <c:pt idx="46563">
                  <c:v>7.2999999999999995E-2</c:v>
                </c:pt>
                <c:pt idx="46564">
                  <c:v>7.3999999999999996E-2</c:v>
                </c:pt>
                <c:pt idx="46565">
                  <c:v>7.3999999999999996E-2</c:v>
                </c:pt>
                <c:pt idx="46566">
                  <c:v>7.3999999999999996E-2</c:v>
                </c:pt>
                <c:pt idx="46567">
                  <c:v>7.3999999999999996E-2</c:v>
                </c:pt>
                <c:pt idx="46568">
                  <c:v>7.3999999999999996E-2</c:v>
                </c:pt>
                <c:pt idx="46569">
                  <c:v>7.3999999999999996E-2</c:v>
                </c:pt>
                <c:pt idx="46570">
                  <c:v>7.4999999999999997E-2</c:v>
                </c:pt>
                <c:pt idx="46571">
                  <c:v>7.3999999999999996E-2</c:v>
                </c:pt>
                <c:pt idx="46572">
                  <c:v>7.3999999999999996E-2</c:v>
                </c:pt>
                <c:pt idx="46573">
                  <c:v>7.3999999999999996E-2</c:v>
                </c:pt>
                <c:pt idx="46574">
                  <c:v>7.2999999999999995E-2</c:v>
                </c:pt>
                <c:pt idx="46575">
                  <c:v>7.2999999999999995E-2</c:v>
                </c:pt>
                <c:pt idx="46576">
                  <c:v>7.2999999999999995E-2</c:v>
                </c:pt>
                <c:pt idx="46577">
                  <c:v>7.3999999999999996E-2</c:v>
                </c:pt>
                <c:pt idx="46578">
                  <c:v>7.3999999999999996E-2</c:v>
                </c:pt>
                <c:pt idx="46579">
                  <c:v>7.2999999999999995E-2</c:v>
                </c:pt>
                <c:pt idx="46580">
                  <c:v>7.3999999999999996E-2</c:v>
                </c:pt>
                <c:pt idx="46581">
                  <c:v>7.2999999999999995E-2</c:v>
                </c:pt>
                <c:pt idx="46582">
                  <c:v>7.3999999999999996E-2</c:v>
                </c:pt>
                <c:pt idx="46583">
                  <c:v>7.2999999999999995E-2</c:v>
                </c:pt>
                <c:pt idx="46584">
                  <c:v>7.3999999999999996E-2</c:v>
                </c:pt>
                <c:pt idx="46585">
                  <c:v>7.2999999999999995E-2</c:v>
                </c:pt>
                <c:pt idx="46586">
                  <c:v>7.3999999999999996E-2</c:v>
                </c:pt>
                <c:pt idx="46587">
                  <c:v>7.2999999999999995E-2</c:v>
                </c:pt>
                <c:pt idx="46588">
                  <c:v>7.2999999999999995E-2</c:v>
                </c:pt>
                <c:pt idx="46589">
                  <c:v>7.2999999999999995E-2</c:v>
                </c:pt>
                <c:pt idx="46590">
                  <c:v>7.2999999999999995E-2</c:v>
                </c:pt>
                <c:pt idx="46591">
                  <c:v>7.3999999999999996E-2</c:v>
                </c:pt>
                <c:pt idx="46592">
                  <c:v>7.2999999999999995E-2</c:v>
                </c:pt>
                <c:pt idx="46593">
                  <c:v>7.3999999999999996E-2</c:v>
                </c:pt>
                <c:pt idx="46594">
                  <c:v>7.3999999999999996E-2</c:v>
                </c:pt>
                <c:pt idx="46595">
                  <c:v>7.4999999999999997E-2</c:v>
                </c:pt>
                <c:pt idx="46596">
                  <c:v>7.4999999999999997E-2</c:v>
                </c:pt>
                <c:pt idx="46597">
                  <c:v>7.4999999999999997E-2</c:v>
                </c:pt>
                <c:pt idx="46598">
                  <c:v>7.4999999999999997E-2</c:v>
                </c:pt>
                <c:pt idx="46599">
                  <c:v>7.4999999999999997E-2</c:v>
                </c:pt>
                <c:pt idx="46600">
                  <c:v>7.4999999999999997E-2</c:v>
                </c:pt>
                <c:pt idx="46601">
                  <c:v>7.4999999999999997E-2</c:v>
                </c:pt>
                <c:pt idx="46602">
                  <c:v>7.4999999999999997E-2</c:v>
                </c:pt>
                <c:pt idx="46603">
                  <c:v>7.5999999999999998E-2</c:v>
                </c:pt>
                <c:pt idx="46604">
                  <c:v>7.4999999999999997E-2</c:v>
                </c:pt>
                <c:pt idx="46605">
                  <c:v>7.5999999999999998E-2</c:v>
                </c:pt>
                <c:pt idx="46606">
                  <c:v>7.6999999999999999E-2</c:v>
                </c:pt>
                <c:pt idx="46607">
                  <c:v>7.4999999999999997E-2</c:v>
                </c:pt>
                <c:pt idx="46608">
                  <c:v>7.5999999999999998E-2</c:v>
                </c:pt>
                <c:pt idx="46609">
                  <c:v>7.5999999999999998E-2</c:v>
                </c:pt>
                <c:pt idx="46610">
                  <c:v>7.5999999999999998E-2</c:v>
                </c:pt>
                <c:pt idx="46611">
                  <c:v>7.5999999999999998E-2</c:v>
                </c:pt>
                <c:pt idx="46612">
                  <c:v>7.5999999999999998E-2</c:v>
                </c:pt>
                <c:pt idx="46613">
                  <c:v>7.5999999999999998E-2</c:v>
                </c:pt>
                <c:pt idx="46614">
                  <c:v>7.5999999999999998E-2</c:v>
                </c:pt>
                <c:pt idx="46615">
                  <c:v>7.5999999999999998E-2</c:v>
                </c:pt>
                <c:pt idx="46616">
                  <c:v>7.5999999999999998E-2</c:v>
                </c:pt>
                <c:pt idx="46617">
                  <c:v>7.5999999999999998E-2</c:v>
                </c:pt>
                <c:pt idx="46618">
                  <c:v>7.4999999999999997E-2</c:v>
                </c:pt>
                <c:pt idx="46619">
                  <c:v>7.4999999999999997E-2</c:v>
                </c:pt>
                <c:pt idx="46620">
                  <c:v>7.4999999999999997E-2</c:v>
                </c:pt>
                <c:pt idx="46621">
                  <c:v>7.4999999999999997E-2</c:v>
                </c:pt>
                <c:pt idx="46622">
                  <c:v>7.4999999999999997E-2</c:v>
                </c:pt>
                <c:pt idx="46623">
                  <c:v>7.4999999999999997E-2</c:v>
                </c:pt>
                <c:pt idx="46624">
                  <c:v>7.4999999999999997E-2</c:v>
                </c:pt>
                <c:pt idx="46625">
                  <c:v>7.4999999999999997E-2</c:v>
                </c:pt>
                <c:pt idx="46626">
                  <c:v>7.5999999999999998E-2</c:v>
                </c:pt>
                <c:pt idx="46627">
                  <c:v>7.4999999999999997E-2</c:v>
                </c:pt>
                <c:pt idx="46628">
                  <c:v>7.4999999999999997E-2</c:v>
                </c:pt>
                <c:pt idx="46629">
                  <c:v>7.4999999999999997E-2</c:v>
                </c:pt>
                <c:pt idx="46630">
                  <c:v>7.4999999999999997E-2</c:v>
                </c:pt>
                <c:pt idx="46631">
                  <c:v>7.3999999999999996E-2</c:v>
                </c:pt>
                <c:pt idx="46632">
                  <c:v>7.4999999999999997E-2</c:v>
                </c:pt>
                <c:pt idx="46633">
                  <c:v>7.3999999999999996E-2</c:v>
                </c:pt>
                <c:pt idx="46634">
                  <c:v>7.4999999999999997E-2</c:v>
                </c:pt>
                <c:pt idx="46635">
                  <c:v>7.4999999999999997E-2</c:v>
                </c:pt>
                <c:pt idx="46636">
                  <c:v>7.3999999999999996E-2</c:v>
                </c:pt>
                <c:pt idx="46637">
                  <c:v>7.3999999999999996E-2</c:v>
                </c:pt>
                <c:pt idx="46638">
                  <c:v>7.4999999999999997E-2</c:v>
                </c:pt>
                <c:pt idx="46639">
                  <c:v>7.3999999999999996E-2</c:v>
                </c:pt>
                <c:pt idx="46640">
                  <c:v>7.4999999999999997E-2</c:v>
                </c:pt>
                <c:pt idx="46641">
                  <c:v>7.3999999999999996E-2</c:v>
                </c:pt>
                <c:pt idx="46642">
                  <c:v>7.4999999999999997E-2</c:v>
                </c:pt>
                <c:pt idx="46643">
                  <c:v>7.3999999999999996E-2</c:v>
                </c:pt>
                <c:pt idx="46644">
                  <c:v>7.4999999999999997E-2</c:v>
                </c:pt>
                <c:pt idx="46645">
                  <c:v>7.3999999999999996E-2</c:v>
                </c:pt>
                <c:pt idx="46646">
                  <c:v>7.3999999999999996E-2</c:v>
                </c:pt>
                <c:pt idx="46647">
                  <c:v>7.3999999999999996E-2</c:v>
                </c:pt>
                <c:pt idx="46648">
                  <c:v>7.3999999999999996E-2</c:v>
                </c:pt>
                <c:pt idx="46649">
                  <c:v>7.3999999999999996E-2</c:v>
                </c:pt>
                <c:pt idx="46650">
                  <c:v>7.3999999999999996E-2</c:v>
                </c:pt>
                <c:pt idx="46651">
                  <c:v>7.3999999999999996E-2</c:v>
                </c:pt>
                <c:pt idx="46652">
                  <c:v>7.2999999999999995E-2</c:v>
                </c:pt>
                <c:pt idx="46653">
                  <c:v>7.2999999999999995E-2</c:v>
                </c:pt>
                <c:pt idx="46654">
                  <c:v>7.3999999999999996E-2</c:v>
                </c:pt>
                <c:pt idx="46655">
                  <c:v>7.3999999999999996E-2</c:v>
                </c:pt>
                <c:pt idx="46656">
                  <c:v>7.2999999999999995E-2</c:v>
                </c:pt>
                <c:pt idx="46657">
                  <c:v>7.3999999999999996E-2</c:v>
                </c:pt>
                <c:pt idx="46658">
                  <c:v>7.2999999999999995E-2</c:v>
                </c:pt>
                <c:pt idx="46659">
                  <c:v>7.3999999999999996E-2</c:v>
                </c:pt>
                <c:pt idx="46660">
                  <c:v>7.2999999999999995E-2</c:v>
                </c:pt>
                <c:pt idx="46661">
                  <c:v>7.2999999999999995E-2</c:v>
                </c:pt>
                <c:pt idx="46662">
                  <c:v>7.2999999999999995E-2</c:v>
                </c:pt>
                <c:pt idx="46663">
                  <c:v>7.2999999999999995E-2</c:v>
                </c:pt>
                <c:pt idx="46664">
                  <c:v>7.2999999999999995E-2</c:v>
                </c:pt>
                <c:pt idx="46665">
                  <c:v>7.2999999999999995E-2</c:v>
                </c:pt>
                <c:pt idx="46666">
                  <c:v>7.3999999999999996E-2</c:v>
                </c:pt>
                <c:pt idx="46667">
                  <c:v>7.2999999999999995E-2</c:v>
                </c:pt>
                <c:pt idx="46668">
                  <c:v>7.3999999999999996E-2</c:v>
                </c:pt>
                <c:pt idx="46669">
                  <c:v>7.3999999999999996E-2</c:v>
                </c:pt>
                <c:pt idx="46670">
                  <c:v>7.4999999999999997E-2</c:v>
                </c:pt>
                <c:pt idx="46671">
                  <c:v>7.3999999999999996E-2</c:v>
                </c:pt>
                <c:pt idx="46672">
                  <c:v>7.4999999999999997E-2</c:v>
                </c:pt>
                <c:pt idx="46673">
                  <c:v>7.3999999999999996E-2</c:v>
                </c:pt>
                <c:pt idx="46674">
                  <c:v>7.3999999999999996E-2</c:v>
                </c:pt>
                <c:pt idx="46675">
                  <c:v>7.3999999999999996E-2</c:v>
                </c:pt>
                <c:pt idx="46676">
                  <c:v>7.3999999999999996E-2</c:v>
                </c:pt>
                <c:pt idx="46677">
                  <c:v>7.3999999999999996E-2</c:v>
                </c:pt>
                <c:pt idx="46678">
                  <c:v>7.2999999999999995E-2</c:v>
                </c:pt>
                <c:pt idx="46679">
                  <c:v>7.3999999999999996E-2</c:v>
                </c:pt>
                <c:pt idx="46680">
                  <c:v>7.2999999999999995E-2</c:v>
                </c:pt>
                <c:pt idx="46681">
                  <c:v>7.3999999999999996E-2</c:v>
                </c:pt>
                <c:pt idx="46682">
                  <c:v>7.2999999999999995E-2</c:v>
                </c:pt>
                <c:pt idx="46683">
                  <c:v>7.2999999999999995E-2</c:v>
                </c:pt>
                <c:pt idx="46684">
                  <c:v>7.2999999999999995E-2</c:v>
                </c:pt>
                <c:pt idx="46685">
                  <c:v>7.2999999999999995E-2</c:v>
                </c:pt>
                <c:pt idx="46686">
                  <c:v>7.3999999999999996E-2</c:v>
                </c:pt>
                <c:pt idx="46687">
                  <c:v>7.2999999999999995E-2</c:v>
                </c:pt>
                <c:pt idx="46688">
                  <c:v>7.2999999999999995E-2</c:v>
                </c:pt>
                <c:pt idx="46689">
                  <c:v>7.2999999999999995E-2</c:v>
                </c:pt>
                <c:pt idx="46690">
                  <c:v>7.1999999999999995E-2</c:v>
                </c:pt>
                <c:pt idx="46691">
                  <c:v>7.1999999999999995E-2</c:v>
                </c:pt>
                <c:pt idx="46692">
                  <c:v>7.1999999999999995E-2</c:v>
                </c:pt>
                <c:pt idx="46693">
                  <c:v>7.1999999999999995E-2</c:v>
                </c:pt>
                <c:pt idx="46694">
                  <c:v>7.2999999999999995E-2</c:v>
                </c:pt>
                <c:pt idx="46695">
                  <c:v>7.1999999999999995E-2</c:v>
                </c:pt>
                <c:pt idx="46696">
                  <c:v>7.1999999999999995E-2</c:v>
                </c:pt>
                <c:pt idx="46697">
                  <c:v>7.1999999999999995E-2</c:v>
                </c:pt>
                <c:pt idx="46698">
                  <c:v>7.1999999999999995E-2</c:v>
                </c:pt>
                <c:pt idx="46699">
                  <c:v>7.1999999999999995E-2</c:v>
                </c:pt>
                <c:pt idx="46700">
                  <c:v>7.1999999999999995E-2</c:v>
                </c:pt>
                <c:pt idx="46701">
                  <c:v>7.0999999999999994E-2</c:v>
                </c:pt>
                <c:pt idx="46702">
                  <c:v>7.1999999999999995E-2</c:v>
                </c:pt>
                <c:pt idx="46703">
                  <c:v>7.1999999999999995E-2</c:v>
                </c:pt>
                <c:pt idx="46704">
                  <c:v>7.1999999999999995E-2</c:v>
                </c:pt>
                <c:pt idx="46705">
                  <c:v>7.0999999999999994E-2</c:v>
                </c:pt>
                <c:pt idx="46706">
                  <c:v>7.1999999999999995E-2</c:v>
                </c:pt>
                <c:pt idx="46707">
                  <c:v>7.0999999999999994E-2</c:v>
                </c:pt>
                <c:pt idx="46708">
                  <c:v>7.1999999999999995E-2</c:v>
                </c:pt>
                <c:pt idx="46709">
                  <c:v>7.0999999999999994E-2</c:v>
                </c:pt>
                <c:pt idx="46710">
                  <c:v>7.0999999999999994E-2</c:v>
                </c:pt>
                <c:pt idx="46711">
                  <c:v>7.0999999999999994E-2</c:v>
                </c:pt>
                <c:pt idx="46712">
                  <c:v>7.0999999999999994E-2</c:v>
                </c:pt>
                <c:pt idx="46713">
                  <c:v>7.0999999999999994E-2</c:v>
                </c:pt>
                <c:pt idx="46714">
                  <c:v>7.1999999999999995E-2</c:v>
                </c:pt>
                <c:pt idx="46715">
                  <c:v>7.1999999999999995E-2</c:v>
                </c:pt>
                <c:pt idx="46716">
                  <c:v>7.1999999999999995E-2</c:v>
                </c:pt>
                <c:pt idx="46717">
                  <c:v>7.2999999999999995E-2</c:v>
                </c:pt>
                <c:pt idx="46718">
                  <c:v>7.1999999999999995E-2</c:v>
                </c:pt>
                <c:pt idx="46719">
                  <c:v>7.2999999999999995E-2</c:v>
                </c:pt>
                <c:pt idx="46720">
                  <c:v>7.2999999999999995E-2</c:v>
                </c:pt>
                <c:pt idx="46721">
                  <c:v>7.2999999999999995E-2</c:v>
                </c:pt>
                <c:pt idx="46722">
                  <c:v>7.2999999999999995E-2</c:v>
                </c:pt>
                <c:pt idx="46723">
                  <c:v>7.2999999999999995E-2</c:v>
                </c:pt>
                <c:pt idx="46724">
                  <c:v>7.1999999999999995E-2</c:v>
                </c:pt>
                <c:pt idx="46725">
                  <c:v>7.1999999999999995E-2</c:v>
                </c:pt>
                <c:pt idx="46726">
                  <c:v>7.2999999999999995E-2</c:v>
                </c:pt>
                <c:pt idx="46727">
                  <c:v>7.2999999999999995E-2</c:v>
                </c:pt>
                <c:pt idx="46728">
                  <c:v>7.2999999999999995E-2</c:v>
                </c:pt>
                <c:pt idx="46729">
                  <c:v>7.2999999999999995E-2</c:v>
                </c:pt>
                <c:pt idx="46730">
                  <c:v>7.1999999999999995E-2</c:v>
                </c:pt>
                <c:pt idx="46731">
                  <c:v>7.2999999999999995E-2</c:v>
                </c:pt>
                <c:pt idx="46732">
                  <c:v>7.2999999999999995E-2</c:v>
                </c:pt>
                <c:pt idx="46733">
                  <c:v>7.3999999999999996E-2</c:v>
                </c:pt>
                <c:pt idx="46734">
                  <c:v>7.2999999999999995E-2</c:v>
                </c:pt>
                <c:pt idx="46735">
                  <c:v>7.3999999999999996E-2</c:v>
                </c:pt>
                <c:pt idx="46736">
                  <c:v>7.3999999999999996E-2</c:v>
                </c:pt>
                <c:pt idx="46737">
                  <c:v>7.4999999999999997E-2</c:v>
                </c:pt>
                <c:pt idx="46738">
                  <c:v>7.3999999999999996E-2</c:v>
                </c:pt>
                <c:pt idx="46739">
                  <c:v>7.3999999999999996E-2</c:v>
                </c:pt>
                <c:pt idx="46740">
                  <c:v>7.4999999999999997E-2</c:v>
                </c:pt>
                <c:pt idx="46741">
                  <c:v>7.4999999999999997E-2</c:v>
                </c:pt>
                <c:pt idx="46742">
                  <c:v>7.4999999999999997E-2</c:v>
                </c:pt>
                <c:pt idx="46743">
                  <c:v>7.4999999999999997E-2</c:v>
                </c:pt>
                <c:pt idx="46744">
                  <c:v>7.3999999999999996E-2</c:v>
                </c:pt>
                <c:pt idx="46745">
                  <c:v>7.4999999999999997E-2</c:v>
                </c:pt>
                <c:pt idx="46746">
                  <c:v>7.5999999999999998E-2</c:v>
                </c:pt>
                <c:pt idx="46747">
                  <c:v>7.4999999999999997E-2</c:v>
                </c:pt>
                <c:pt idx="46748">
                  <c:v>7.4999999999999997E-2</c:v>
                </c:pt>
                <c:pt idx="46749">
                  <c:v>7.5999999999999998E-2</c:v>
                </c:pt>
                <c:pt idx="46750">
                  <c:v>7.4999999999999997E-2</c:v>
                </c:pt>
                <c:pt idx="46751">
                  <c:v>7.4999999999999997E-2</c:v>
                </c:pt>
                <c:pt idx="46752">
                  <c:v>7.4999999999999997E-2</c:v>
                </c:pt>
                <c:pt idx="46753">
                  <c:v>7.4999999999999997E-2</c:v>
                </c:pt>
                <c:pt idx="46754">
                  <c:v>7.4999999999999997E-2</c:v>
                </c:pt>
                <c:pt idx="46755">
                  <c:v>7.5999999999999998E-2</c:v>
                </c:pt>
                <c:pt idx="46756">
                  <c:v>7.4999999999999997E-2</c:v>
                </c:pt>
                <c:pt idx="46757">
                  <c:v>7.4999999999999997E-2</c:v>
                </c:pt>
                <c:pt idx="46758">
                  <c:v>7.3999999999999996E-2</c:v>
                </c:pt>
                <c:pt idx="46759">
                  <c:v>7.3999999999999996E-2</c:v>
                </c:pt>
                <c:pt idx="46760">
                  <c:v>7.4999999999999997E-2</c:v>
                </c:pt>
                <c:pt idx="46761">
                  <c:v>7.3999999999999996E-2</c:v>
                </c:pt>
                <c:pt idx="46762">
                  <c:v>7.3999999999999996E-2</c:v>
                </c:pt>
                <c:pt idx="46763">
                  <c:v>7.3999999999999996E-2</c:v>
                </c:pt>
                <c:pt idx="46764">
                  <c:v>7.3999999999999996E-2</c:v>
                </c:pt>
                <c:pt idx="46765">
                  <c:v>7.3999999999999996E-2</c:v>
                </c:pt>
                <c:pt idx="46766">
                  <c:v>7.3999999999999996E-2</c:v>
                </c:pt>
                <c:pt idx="46767">
                  <c:v>7.3999999999999996E-2</c:v>
                </c:pt>
                <c:pt idx="46768">
                  <c:v>7.3999999999999996E-2</c:v>
                </c:pt>
                <c:pt idx="46769">
                  <c:v>7.3999999999999996E-2</c:v>
                </c:pt>
                <c:pt idx="46770">
                  <c:v>7.3999999999999996E-2</c:v>
                </c:pt>
                <c:pt idx="46771">
                  <c:v>7.3999999999999996E-2</c:v>
                </c:pt>
                <c:pt idx="46772">
                  <c:v>7.3999999999999996E-2</c:v>
                </c:pt>
                <c:pt idx="46773">
                  <c:v>7.3999999999999996E-2</c:v>
                </c:pt>
                <c:pt idx="46774">
                  <c:v>7.3999999999999996E-2</c:v>
                </c:pt>
                <c:pt idx="46775">
                  <c:v>7.3999999999999996E-2</c:v>
                </c:pt>
                <c:pt idx="46776">
                  <c:v>7.2999999999999995E-2</c:v>
                </c:pt>
                <c:pt idx="46777">
                  <c:v>7.2999999999999995E-2</c:v>
                </c:pt>
                <c:pt idx="46778">
                  <c:v>7.2999999999999995E-2</c:v>
                </c:pt>
                <c:pt idx="46779">
                  <c:v>7.2999999999999995E-2</c:v>
                </c:pt>
                <c:pt idx="46780">
                  <c:v>7.2999999999999995E-2</c:v>
                </c:pt>
                <c:pt idx="46781">
                  <c:v>7.2999999999999995E-2</c:v>
                </c:pt>
                <c:pt idx="46782">
                  <c:v>7.3999999999999996E-2</c:v>
                </c:pt>
                <c:pt idx="46783">
                  <c:v>7.2999999999999995E-2</c:v>
                </c:pt>
                <c:pt idx="46784">
                  <c:v>7.2999999999999995E-2</c:v>
                </c:pt>
                <c:pt idx="46785">
                  <c:v>7.1999999999999995E-2</c:v>
                </c:pt>
                <c:pt idx="46786">
                  <c:v>7.2999999999999995E-2</c:v>
                </c:pt>
                <c:pt idx="46787">
                  <c:v>7.2999999999999995E-2</c:v>
                </c:pt>
                <c:pt idx="46788">
                  <c:v>7.2999999999999995E-2</c:v>
                </c:pt>
                <c:pt idx="46789">
                  <c:v>7.3999999999999996E-2</c:v>
                </c:pt>
                <c:pt idx="46790">
                  <c:v>7.3999999999999996E-2</c:v>
                </c:pt>
                <c:pt idx="46791">
                  <c:v>7.3999999999999996E-2</c:v>
                </c:pt>
                <c:pt idx="46792">
                  <c:v>7.2999999999999995E-2</c:v>
                </c:pt>
                <c:pt idx="46793">
                  <c:v>7.4999999999999997E-2</c:v>
                </c:pt>
                <c:pt idx="46794">
                  <c:v>7.4999999999999997E-2</c:v>
                </c:pt>
                <c:pt idx="46795">
                  <c:v>7.3999999999999996E-2</c:v>
                </c:pt>
                <c:pt idx="46796">
                  <c:v>7.3999999999999996E-2</c:v>
                </c:pt>
                <c:pt idx="46797">
                  <c:v>7.3999999999999996E-2</c:v>
                </c:pt>
                <c:pt idx="46798">
                  <c:v>7.4999999999999997E-2</c:v>
                </c:pt>
                <c:pt idx="46799">
                  <c:v>7.3999999999999996E-2</c:v>
                </c:pt>
                <c:pt idx="46800">
                  <c:v>7.4999999999999997E-2</c:v>
                </c:pt>
                <c:pt idx="46801">
                  <c:v>7.3999999999999996E-2</c:v>
                </c:pt>
                <c:pt idx="46802">
                  <c:v>7.3999999999999996E-2</c:v>
                </c:pt>
                <c:pt idx="46803">
                  <c:v>7.3999999999999996E-2</c:v>
                </c:pt>
                <c:pt idx="46804">
                  <c:v>7.3999999999999996E-2</c:v>
                </c:pt>
                <c:pt idx="46805">
                  <c:v>7.3999999999999996E-2</c:v>
                </c:pt>
                <c:pt idx="46806">
                  <c:v>7.2999999999999995E-2</c:v>
                </c:pt>
                <c:pt idx="46807">
                  <c:v>7.3999999999999996E-2</c:v>
                </c:pt>
                <c:pt idx="46808">
                  <c:v>7.2999999999999995E-2</c:v>
                </c:pt>
                <c:pt idx="46809">
                  <c:v>7.3999999999999996E-2</c:v>
                </c:pt>
                <c:pt idx="46810">
                  <c:v>7.3999999999999996E-2</c:v>
                </c:pt>
                <c:pt idx="46811">
                  <c:v>7.3999999999999996E-2</c:v>
                </c:pt>
                <c:pt idx="46812">
                  <c:v>7.3999999999999996E-2</c:v>
                </c:pt>
                <c:pt idx="46813">
                  <c:v>7.3999999999999996E-2</c:v>
                </c:pt>
                <c:pt idx="46814">
                  <c:v>7.2999999999999995E-2</c:v>
                </c:pt>
                <c:pt idx="46815">
                  <c:v>7.2999999999999995E-2</c:v>
                </c:pt>
                <c:pt idx="46816">
                  <c:v>7.2999999999999995E-2</c:v>
                </c:pt>
                <c:pt idx="46817">
                  <c:v>7.2999999999999995E-2</c:v>
                </c:pt>
                <c:pt idx="46818">
                  <c:v>7.2999999999999995E-2</c:v>
                </c:pt>
                <c:pt idx="46819">
                  <c:v>7.1999999999999995E-2</c:v>
                </c:pt>
                <c:pt idx="46820">
                  <c:v>7.2999999999999995E-2</c:v>
                </c:pt>
                <c:pt idx="46821">
                  <c:v>7.2999999999999995E-2</c:v>
                </c:pt>
                <c:pt idx="46822">
                  <c:v>7.2999999999999995E-2</c:v>
                </c:pt>
                <c:pt idx="46823">
                  <c:v>7.1999999999999995E-2</c:v>
                </c:pt>
                <c:pt idx="46824">
                  <c:v>7.2999999999999995E-2</c:v>
                </c:pt>
                <c:pt idx="46825">
                  <c:v>7.1999999999999995E-2</c:v>
                </c:pt>
                <c:pt idx="46826">
                  <c:v>7.2999999999999995E-2</c:v>
                </c:pt>
                <c:pt idx="46827">
                  <c:v>7.1999999999999995E-2</c:v>
                </c:pt>
                <c:pt idx="46828">
                  <c:v>7.1999999999999995E-2</c:v>
                </c:pt>
                <c:pt idx="46829">
                  <c:v>7.1999999999999995E-2</c:v>
                </c:pt>
                <c:pt idx="46830">
                  <c:v>7.2999999999999995E-2</c:v>
                </c:pt>
                <c:pt idx="46831">
                  <c:v>7.1999999999999995E-2</c:v>
                </c:pt>
                <c:pt idx="46832">
                  <c:v>7.1999999999999995E-2</c:v>
                </c:pt>
                <c:pt idx="46833">
                  <c:v>7.1999999999999995E-2</c:v>
                </c:pt>
                <c:pt idx="46834">
                  <c:v>7.1999999999999995E-2</c:v>
                </c:pt>
                <c:pt idx="46835">
                  <c:v>7.0999999999999994E-2</c:v>
                </c:pt>
                <c:pt idx="46836">
                  <c:v>7.1999999999999995E-2</c:v>
                </c:pt>
                <c:pt idx="46837">
                  <c:v>7.1999999999999995E-2</c:v>
                </c:pt>
                <c:pt idx="46838">
                  <c:v>7.2999999999999995E-2</c:v>
                </c:pt>
                <c:pt idx="46839">
                  <c:v>7.1999999999999995E-2</c:v>
                </c:pt>
                <c:pt idx="46840">
                  <c:v>7.1999999999999995E-2</c:v>
                </c:pt>
                <c:pt idx="46841">
                  <c:v>7.1999999999999995E-2</c:v>
                </c:pt>
                <c:pt idx="46842">
                  <c:v>7.1999999999999995E-2</c:v>
                </c:pt>
                <c:pt idx="46843">
                  <c:v>7.2999999999999995E-2</c:v>
                </c:pt>
                <c:pt idx="46844">
                  <c:v>7.1999999999999995E-2</c:v>
                </c:pt>
                <c:pt idx="46845">
                  <c:v>7.0999999999999994E-2</c:v>
                </c:pt>
                <c:pt idx="46846">
                  <c:v>7.2999999999999995E-2</c:v>
                </c:pt>
                <c:pt idx="46847">
                  <c:v>7.2999999999999995E-2</c:v>
                </c:pt>
                <c:pt idx="46848">
                  <c:v>7.2999999999999995E-2</c:v>
                </c:pt>
                <c:pt idx="46849">
                  <c:v>7.3999999999999996E-2</c:v>
                </c:pt>
                <c:pt idx="46850">
                  <c:v>7.3999999999999996E-2</c:v>
                </c:pt>
                <c:pt idx="46851">
                  <c:v>7.3999999999999996E-2</c:v>
                </c:pt>
                <c:pt idx="46852">
                  <c:v>7.4999999999999997E-2</c:v>
                </c:pt>
                <c:pt idx="46853">
                  <c:v>7.4999999999999997E-2</c:v>
                </c:pt>
                <c:pt idx="46854">
                  <c:v>7.4999999999999997E-2</c:v>
                </c:pt>
                <c:pt idx="46855">
                  <c:v>7.4999999999999997E-2</c:v>
                </c:pt>
                <c:pt idx="46856">
                  <c:v>7.4999999999999997E-2</c:v>
                </c:pt>
                <c:pt idx="46857">
                  <c:v>7.4999999999999997E-2</c:v>
                </c:pt>
                <c:pt idx="46858">
                  <c:v>7.5999999999999998E-2</c:v>
                </c:pt>
                <c:pt idx="46859">
                  <c:v>7.4999999999999997E-2</c:v>
                </c:pt>
                <c:pt idx="46860">
                  <c:v>7.4999999999999997E-2</c:v>
                </c:pt>
                <c:pt idx="46861">
                  <c:v>7.4999999999999997E-2</c:v>
                </c:pt>
                <c:pt idx="46862">
                  <c:v>7.4999999999999997E-2</c:v>
                </c:pt>
                <c:pt idx="46863">
                  <c:v>7.4999999999999997E-2</c:v>
                </c:pt>
                <c:pt idx="46864">
                  <c:v>7.4999999999999997E-2</c:v>
                </c:pt>
                <c:pt idx="46865">
                  <c:v>7.4999999999999997E-2</c:v>
                </c:pt>
                <c:pt idx="46866">
                  <c:v>7.4999999999999997E-2</c:v>
                </c:pt>
                <c:pt idx="46867">
                  <c:v>7.5999999999999998E-2</c:v>
                </c:pt>
                <c:pt idx="46868">
                  <c:v>7.5999999999999998E-2</c:v>
                </c:pt>
                <c:pt idx="46869">
                  <c:v>7.5999999999999998E-2</c:v>
                </c:pt>
                <c:pt idx="46870">
                  <c:v>7.6999999999999999E-2</c:v>
                </c:pt>
                <c:pt idx="46871">
                  <c:v>7.5999999999999998E-2</c:v>
                </c:pt>
                <c:pt idx="46872">
                  <c:v>7.5999999999999998E-2</c:v>
                </c:pt>
                <c:pt idx="46873">
                  <c:v>7.5999999999999998E-2</c:v>
                </c:pt>
                <c:pt idx="46874">
                  <c:v>7.5999999999999998E-2</c:v>
                </c:pt>
                <c:pt idx="46875">
                  <c:v>7.5999999999999998E-2</c:v>
                </c:pt>
                <c:pt idx="46876">
                  <c:v>7.5999999999999998E-2</c:v>
                </c:pt>
                <c:pt idx="46877">
                  <c:v>7.5999999999999998E-2</c:v>
                </c:pt>
                <c:pt idx="46878">
                  <c:v>7.5999999999999998E-2</c:v>
                </c:pt>
                <c:pt idx="46879">
                  <c:v>7.4999999999999997E-2</c:v>
                </c:pt>
                <c:pt idx="46880">
                  <c:v>7.4999999999999997E-2</c:v>
                </c:pt>
                <c:pt idx="46881">
                  <c:v>7.4999999999999997E-2</c:v>
                </c:pt>
                <c:pt idx="46882">
                  <c:v>7.5999999999999998E-2</c:v>
                </c:pt>
                <c:pt idx="46883">
                  <c:v>7.5999999999999998E-2</c:v>
                </c:pt>
                <c:pt idx="46884">
                  <c:v>7.5999999999999998E-2</c:v>
                </c:pt>
                <c:pt idx="46885">
                  <c:v>7.5999999999999998E-2</c:v>
                </c:pt>
                <c:pt idx="46886">
                  <c:v>7.5999999999999998E-2</c:v>
                </c:pt>
                <c:pt idx="46887">
                  <c:v>7.5999999999999998E-2</c:v>
                </c:pt>
                <c:pt idx="46888">
                  <c:v>7.5999999999999998E-2</c:v>
                </c:pt>
                <c:pt idx="46889">
                  <c:v>7.5999999999999998E-2</c:v>
                </c:pt>
                <c:pt idx="46890">
                  <c:v>7.5999999999999998E-2</c:v>
                </c:pt>
                <c:pt idx="46891">
                  <c:v>7.5999999999999998E-2</c:v>
                </c:pt>
                <c:pt idx="46892">
                  <c:v>7.5999999999999998E-2</c:v>
                </c:pt>
                <c:pt idx="46893">
                  <c:v>7.5999999999999998E-2</c:v>
                </c:pt>
                <c:pt idx="46894">
                  <c:v>7.5999999999999998E-2</c:v>
                </c:pt>
                <c:pt idx="46895">
                  <c:v>7.5999999999999998E-2</c:v>
                </c:pt>
                <c:pt idx="46896">
                  <c:v>7.5999999999999998E-2</c:v>
                </c:pt>
                <c:pt idx="46897">
                  <c:v>7.4999999999999997E-2</c:v>
                </c:pt>
                <c:pt idx="46898">
                  <c:v>7.4999999999999997E-2</c:v>
                </c:pt>
                <c:pt idx="46899">
                  <c:v>7.5999999999999998E-2</c:v>
                </c:pt>
                <c:pt idx="46900">
                  <c:v>7.4999999999999997E-2</c:v>
                </c:pt>
                <c:pt idx="46901">
                  <c:v>7.4999999999999997E-2</c:v>
                </c:pt>
                <c:pt idx="46902">
                  <c:v>7.4999999999999997E-2</c:v>
                </c:pt>
                <c:pt idx="46903">
                  <c:v>7.4999999999999997E-2</c:v>
                </c:pt>
                <c:pt idx="46904">
                  <c:v>7.4999999999999997E-2</c:v>
                </c:pt>
                <c:pt idx="46905">
                  <c:v>7.5999999999999998E-2</c:v>
                </c:pt>
                <c:pt idx="46906">
                  <c:v>7.4999999999999997E-2</c:v>
                </c:pt>
                <c:pt idx="46907">
                  <c:v>7.4999999999999997E-2</c:v>
                </c:pt>
                <c:pt idx="46908">
                  <c:v>7.4999999999999997E-2</c:v>
                </c:pt>
                <c:pt idx="46909">
                  <c:v>7.4999999999999997E-2</c:v>
                </c:pt>
                <c:pt idx="46910">
                  <c:v>7.4999999999999997E-2</c:v>
                </c:pt>
                <c:pt idx="46911">
                  <c:v>7.4999999999999997E-2</c:v>
                </c:pt>
                <c:pt idx="46912">
                  <c:v>7.4999999999999997E-2</c:v>
                </c:pt>
                <c:pt idx="46913">
                  <c:v>7.4999999999999997E-2</c:v>
                </c:pt>
                <c:pt idx="46914">
                  <c:v>7.3999999999999996E-2</c:v>
                </c:pt>
                <c:pt idx="46915">
                  <c:v>7.3999999999999996E-2</c:v>
                </c:pt>
                <c:pt idx="46916">
                  <c:v>7.4999999999999997E-2</c:v>
                </c:pt>
                <c:pt idx="46917">
                  <c:v>7.3999999999999996E-2</c:v>
                </c:pt>
                <c:pt idx="46918">
                  <c:v>7.3999999999999996E-2</c:v>
                </c:pt>
                <c:pt idx="46919">
                  <c:v>7.3999999999999996E-2</c:v>
                </c:pt>
                <c:pt idx="46920">
                  <c:v>7.4999999999999997E-2</c:v>
                </c:pt>
                <c:pt idx="46921">
                  <c:v>7.4999999999999997E-2</c:v>
                </c:pt>
                <c:pt idx="46922">
                  <c:v>7.3999999999999996E-2</c:v>
                </c:pt>
                <c:pt idx="46923">
                  <c:v>7.2999999999999995E-2</c:v>
                </c:pt>
                <c:pt idx="46924">
                  <c:v>7.3999999999999996E-2</c:v>
                </c:pt>
                <c:pt idx="46925">
                  <c:v>7.3999999999999996E-2</c:v>
                </c:pt>
                <c:pt idx="46926">
                  <c:v>7.3999999999999996E-2</c:v>
                </c:pt>
                <c:pt idx="46927">
                  <c:v>7.2999999999999995E-2</c:v>
                </c:pt>
                <c:pt idx="46928">
                  <c:v>7.3999999999999996E-2</c:v>
                </c:pt>
                <c:pt idx="46929">
                  <c:v>7.2999999999999995E-2</c:v>
                </c:pt>
                <c:pt idx="46930">
                  <c:v>7.3999999999999996E-2</c:v>
                </c:pt>
                <c:pt idx="46931">
                  <c:v>7.3999999999999996E-2</c:v>
                </c:pt>
                <c:pt idx="46932">
                  <c:v>7.4999999999999997E-2</c:v>
                </c:pt>
                <c:pt idx="46933">
                  <c:v>7.4999999999999997E-2</c:v>
                </c:pt>
                <c:pt idx="46934">
                  <c:v>7.2999999999999995E-2</c:v>
                </c:pt>
                <c:pt idx="46935">
                  <c:v>7.3999999999999996E-2</c:v>
                </c:pt>
                <c:pt idx="46936">
                  <c:v>7.2999999999999995E-2</c:v>
                </c:pt>
                <c:pt idx="46937">
                  <c:v>7.4999999999999997E-2</c:v>
                </c:pt>
                <c:pt idx="46938">
                  <c:v>7.3999999999999996E-2</c:v>
                </c:pt>
                <c:pt idx="46939">
                  <c:v>7.3999999999999996E-2</c:v>
                </c:pt>
                <c:pt idx="46940">
                  <c:v>7.3999999999999996E-2</c:v>
                </c:pt>
                <c:pt idx="46941">
                  <c:v>7.3999999999999996E-2</c:v>
                </c:pt>
                <c:pt idx="46942">
                  <c:v>7.2999999999999995E-2</c:v>
                </c:pt>
                <c:pt idx="46943">
                  <c:v>7.2999999999999995E-2</c:v>
                </c:pt>
                <c:pt idx="46944">
                  <c:v>7.2999999999999995E-2</c:v>
                </c:pt>
                <c:pt idx="46945">
                  <c:v>7.2999999999999995E-2</c:v>
                </c:pt>
                <c:pt idx="46946">
                  <c:v>7.2999999999999995E-2</c:v>
                </c:pt>
                <c:pt idx="46947">
                  <c:v>7.2999999999999995E-2</c:v>
                </c:pt>
                <c:pt idx="46948">
                  <c:v>7.2999999999999995E-2</c:v>
                </c:pt>
                <c:pt idx="46949">
                  <c:v>7.2999999999999995E-2</c:v>
                </c:pt>
                <c:pt idx="46950">
                  <c:v>7.2999999999999995E-2</c:v>
                </c:pt>
                <c:pt idx="46951">
                  <c:v>7.2999999999999995E-2</c:v>
                </c:pt>
                <c:pt idx="46952">
                  <c:v>7.1999999999999995E-2</c:v>
                </c:pt>
                <c:pt idx="46953">
                  <c:v>7.1999999999999995E-2</c:v>
                </c:pt>
                <c:pt idx="46954">
                  <c:v>7.2999999999999995E-2</c:v>
                </c:pt>
                <c:pt idx="46955">
                  <c:v>7.1999999999999995E-2</c:v>
                </c:pt>
                <c:pt idx="46956">
                  <c:v>7.1999999999999995E-2</c:v>
                </c:pt>
                <c:pt idx="46957">
                  <c:v>7.1999999999999995E-2</c:v>
                </c:pt>
                <c:pt idx="46958">
                  <c:v>7.1999999999999995E-2</c:v>
                </c:pt>
                <c:pt idx="46959">
                  <c:v>7.1999999999999995E-2</c:v>
                </c:pt>
                <c:pt idx="46960">
                  <c:v>7.1999999999999995E-2</c:v>
                </c:pt>
                <c:pt idx="46961">
                  <c:v>7.1999999999999995E-2</c:v>
                </c:pt>
                <c:pt idx="46962">
                  <c:v>7.2999999999999995E-2</c:v>
                </c:pt>
                <c:pt idx="46963">
                  <c:v>7.2999999999999995E-2</c:v>
                </c:pt>
                <c:pt idx="46964">
                  <c:v>7.2999999999999995E-2</c:v>
                </c:pt>
                <c:pt idx="46965">
                  <c:v>7.2999999999999995E-2</c:v>
                </c:pt>
                <c:pt idx="46966">
                  <c:v>7.3999999999999996E-2</c:v>
                </c:pt>
                <c:pt idx="46967">
                  <c:v>7.4999999999999997E-2</c:v>
                </c:pt>
                <c:pt idx="46968">
                  <c:v>7.3999999999999996E-2</c:v>
                </c:pt>
                <c:pt idx="46969">
                  <c:v>7.3999999999999996E-2</c:v>
                </c:pt>
                <c:pt idx="46970">
                  <c:v>7.4999999999999997E-2</c:v>
                </c:pt>
                <c:pt idx="46971">
                  <c:v>7.3999999999999996E-2</c:v>
                </c:pt>
                <c:pt idx="46972">
                  <c:v>7.3999999999999996E-2</c:v>
                </c:pt>
                <c:pt idx="46973">
                  <c:v>7.3999999999999996E-2</c:v>
                </c:pt>
                <c:pt idx="46974">
                  <c:v>7.3999999999999996E-2</c:v>
                </c:pt>
                <c:pt idx="46975">
                  <c:v>7.4999999999999997E-2</c:v>
                </c:pt>
                <c:pt idx="46976">
                  <c:v>7.3999999999999996E-2</c:v>
                </c:pt>
                <c:pt idx="46977">
                  <c:v>7.4999999999999997E-2</c:v>
                </c:pt>
                <c:pt idx="46978">
                  <c:v>7.4999999999999997E-2</c:v>
                </c:pt>
                <c:pt idx="46979">
                  <c:v>7.4999999999999997E-2</c:v>
                </c:pt>
                <c:pt idx="46980">
                  <c:v>7.4999999999999997E-2</c:v>
                </c:pt>
                <c:pt idx="46981">
                  <c:v>7.4999999999999997E-2</c:v>
                </c:pt>
                <c:pt idx="46982">
                  <c:v>7.4999999999999997E-2</c:v>
                </c:pt>
                <c:pt idx="46983">
                  <c:v>7.4999999999999997E-2</c:v>
                </c:pt>
                <c:pt idx="46984">
                  <c:v>7.3999999999999996E-2</c:v>
                </c:pt>
                <c:pt idx="46985">
                  <c:v>7.3999999999999996E-2</c:v>
                </c:pt>
                <c:pt idx="46986">
                  <c:v>7.4999999999999997E-2</c:v>
                </c:pt>
                <c:pt idx="46987">
                  <c:v>7.4999999999999997E-2</c:v>
                </c:pt>
                <c:pt idx="46988">
                  <c:v>7.4999999999999997E-2</c:v>
                </c:pt>
                <c:pt idx="46989">
                  <c:v>7.3999999999999996E-2</c:v>
                </c:pt>
                <c:pt idx="46990">
                  <c:v>7.3999999999999996E-2</c:v>
                </c:pt>
                <c:pt idx="46991">
                  <c:v>7.4999999999999997E-2</c:v>
                </c:pt>
                <c:pt idx="46992">
                  <c:v>7.4999999999999997E-2</c:v>
                </c:pt>
                <c:pt idx="46993">
                  <c:v>7.3999999999999996E-2</c:v>
                </c:pt>
                <c:pt idx="46994">
                  <c:v>7.4999999999999997E-2</c:v>
                </c:pt>
                <c:pt idx="46995">
                  <c:v>7.4999999999999997E-2</c:v>
                </c:pt>
                <c:pt idx="46996">
                  <c:v>7.4999999999999997E-2</c:v>
                </c:pt>
                <c:pt idx="46997">
                  <c:v>7.3999999999999996E-2</c:v>
                </c:pt>
                <c:pt idx="46998">
                  <c:v>7.5999999999999998E-2</c:v>
                </c:pt>
                <c:pt idx="46999">
                  <c:v>7.4999999999999997E-2</c:v>
                </c:pt>
                <c:pt idx="47000">
                  <c:v>7.3999999999999996E-2</c:v>
                </c:pt>
                <c:pt idx="47001">
                  <c:v>7.4999999999999997E-2</c:v>
                </c:pt>
                <c:pt idx="47002">
                  <c:v>7.4999999999999997E-2</c:v>
                </c:pt>
                <c:pt idx="47003">
                  <c:v>7.3999999999999996E-2</c:v>
                </c:pt>
                <c:pt idx="47004">
                  <c:v>7.4999999999999997E-2</c:v>
                </c:pt>
                <c:pt idx="47005">
                  <c:v>7.4999999999999997E-2</c:v>
                </c:pt>
                <c:pt idx="47006">
                  <c:v>7.4999999999999997E-2</c:v>
                </c:pt>
                <c:pt idx="47007">
                  <c:v>7.4999999999999997E-2</c:v>
                </c:pt>
                <c:pt idx="47008">
                  <c:v>7.4999999999999997E-2</c:v>
                </c:pt>
                <c:pt idx="47009">
                  <c:v>7.4999999999999997E-2</c:v>
                </c:pt>
                <c:pt idx="47010">
                  <c:v>7.3999999999999996E-2</c:v>
                </c:pt>
                <c:pt idx="47011">
                  <c:v>7.3999999999999996E-2</c:v>
                </c:pt>
                <c:pt idx="47012">
                  <c:v>7.3999999999999996E-2</c:v>
                </c:pt>
                <c:pt idx="47013">
                  <c:v>7.3999999999999996E-2</c:v>
                </c:pt>
                <c:pt idx="47014">
                  <c:v>7.3999999999999996E-2</c:v>
                </c:pt>
                <c:pt idx="47015">
                  <c:v>7.3999999999999996E-2</c:v>
                </c:pt>
                <c:pt idx="47016">
                  <c:v>7.3999999999999996E-2</c:v>
                </c:pt>
                <c:pt idx="47017">
                  <c:v>7.3999999999999996E-2</c:v>
                </c:pt>
                <c:pt idx="47018">
                  <c:v>7.4999999999999997E-2</c:v>
                </c:pt>
                <c:pt idx="47019">
                  <c:v>7.3999999999999996E-2</c:v>
                </c:pt>
                <c:pt idx="47020">
                  <c:v>7.3999999999999996E-2</c:v>
                </c:pt>
                <c:pt idx="47021">
                  <c:v>7.3999999999999996E-2</c:v>
                </c:pt>
                <c:pt idx="47022">
                  <c:v>7.3999999999999996E-2</c:v>
                </c:pt>
                <c:pt idx="47023">
                  <c:v>7.4999999999999997E-2</c:v>
                </c:pt>
                <c:pt idx="47024">
                  <c:v>7.2999999999999995E-2</c:v>
                </c:pt>
                <c:pt idx="47025">
                  <c:v>7.3999999999999996E-2</c:v>
                </c:pt>
                <c:pt idx="47026">
                  <c:v>7.3999999999999996E-2</c:v>
                </c:pt>
                <c:pt idx="47027">
                  <c:v>7.3999999999999996E-2</c:v>
                </c:pt>
                <c:pt idx="47028">
                  <c:v>7.2999999999999995E-2</c:v>
                </c:pt>
                <c:pt idx="47029">
                  <c:v>7.3999999999999996E-2</c:v>
                </c:pt>
                <c:pt idx="47030">
                  <c:v>7.2999999999999995E-2</c:v>
                </c:pt>
                <c:pt idx="47031">
                  <c:v>7.2999999999999995E-2</c:v>
                </c:pt>
                <c:pt idx="47032">
                  <c:v>7.2999999999999995E-2</c:v>
                </c:pt>
                <c:pt idx="47033">
                  <c:v>7.2999999999999995E-2</c:v>
                </c:pt>
                <c:pt idx="47034">
                  <c:v>7.2999999999999995E-2</c:v>
                </c:pt>
                <c:pt idx="47035">
                  <c:v>7.1999999999999995E-2</c:v>
                </c:pt>
                <c:pt idx="47036">
                  <c:v>7.1999999999999995E-2</c:v>
                </c:pt>
                <c:pt idx="47037">
                  <c:v>7.2999999999999995E-2</c:v>
                </c:pt>
                <c:pt idx="47038">
                  <c:v>7.2999999999999995E-2</c:v>
                </c:pt>
                <c:pt idx="47039">
                  <c:v>7.1999999999999995E-2</c:v>
                </c:pt>
                <c:pt idx="47040">
                  <c:v>7.2999999999999995E-2</c:v>
                </c:pt>
                <c:pt idx="47041">
                  <c:v>7.1999999999999995E-2</c:v>
                </c:pt>
                <c:pt idx="47042">
                  <c:v>7.1999999999999995E-2</c:v>
                </c:pt>
                <c:pt idx="47043">
                  <c:v>7.2999999999999995E-2</c:v>
                </c:pt>
                <c:pt idx="47044">
                  <c:v>7.1999999999999995E-2</c:v>
                </c:pt>
                <c:pt idx="47045">
                  <c:v>7.2999999999999995E-2</c:v>
                </c:pt>
                <c:pt idx="47046">
                  <c:v>7.1999999999999995E-2</c:v>
                </c:pt>
                <c:pt idx="47047">
                  <c:v>7.1999999999999995E-2</c:v>
                </c:pt>
                <c:pt idx="47048">
                  <c:v>7.2999999999999995E-2</c:v>
                </c:pt>
                <c:pt idx="47049">
                  <c:v>7.1999999999999995E-2</c:v>
                </c:pt>
                <c:pt idx="47050">
                  <c:v>7.0999999999999994E-2</c:v>
                </c:pt>
                <c:pt idx="47051">
                  <c:v>7.1999999999999995E-2</c:v>
                </c:pt>
                <c:pt idx="47052">
                  <c:v>7.1999999999999995E-2</c:v>
                </c:pt>
                <c:pt idx="47053">
                  <c:v>7.1999999999999995E-2</c:v>
                </c:pt>
                <c:pt idx="47054">
                  <c:v>7.1999999999999995E-2</c:v>
                </c:pt>
                <c:pt idx="47055">
                  <c:v>7.1999999999999995E-2</c:v>
                </c:pt>
                <c:pt idx="47056">
                  <c:v>7.0999999999999994E-2</c:v>
                </c:pt>
                <c:pt idx="47057">
                  <c:v>7.0999999999999994E-2</c:v>
                </c:pt>
                <c:pt idx="47058">
                  <c:v>7.0999999999999994E-2</c:v>
                </c:pt>
                <c:pt idx="47059">
                  <c:v>7.0999999999999994E-2</c:v>
                </c:pt>
                <c:pt idx="47060">
                  <c:v>7.1999999999999995E-2</c:v>
                </c:pt>
                <c:pt idx="47061">
                  <c:v>7.1999999999999995E-2</c:v>
                </c:pt>
                <c:pt idx="47062">
                  <c:v>7.2999999999999995E-2</c:v>
                </c:pt>
                <c:pt idx="47063">
                  <c:v>7.0999999999999994E-2</c:v>
                </c:pt>
                <c:pt idx="47064">
                  <c:v>7.1999999999999995E-2</c:v>
                </c:pt>
                <c:pt idx="47065">
                  <c:v>7.1999999999999995E-2</c:v>
                </c:pt>
                <c:pt idx="47066">
                  <c:v>7.0999999999999994E-2</c:v>
                </c:pt>
                <c:pt idx="47067">
                  <c:v>7.0999999999999994E-2</c:v>
                </c:pt>
                <c:pt idx="47068">
                  <c:v>7.1999999999999995E-2</c:v>
                </c:pt>
                <c:pt idx="47069">
                  <c:v>7.1999999999999995E-2</c:v>
                </c:pt>
                <c:pt idx="47070">
                  <c:v>7.1999999999999995E-2</c:v>
                </c:pt>
                <c:pt idx="47071">
                  <c:v>7.2999999999999995E-2</c:v>
                </c:pt>
                <c:pt idx="47072">
                  <c:v>7.2999999999999995E-2</c:v>
                </c:pt>
                <c:pt idx="47073">
                  <c:v>7.2999999999999995E-2</c:v>
                </c:pt>
                <c:pt idx="47074">
                  <c:v>7.2999999999999995E-2</c:v>
                </c:pt>
                <c:pt idx="47075">
                  <c:v>7.2999999999999995E-2</c:v>
                </c:pt>
                <c:pt idx="47076">
                  <c:v>7.2999999999999995E-2</c:v>
                </c:pt>
                <c:pt idx="47077">
                  <c:v>7.3999999999999996E-2</c:v>
                </c:pt>
                <c:pt idx="47078">
                  <c:v>7.3999999999999996E-2</c:v>
                </c:pt>
                <c:pt idx="47079">
                  <c:v>7.3999999999999996E-2</c:v>
                </c:pt>
                <c:pt idx="47080">
                  <c:v>7.3999999999999996E-2</c:v>
                </c:pt>
                <c:pt idx="47081">
                  <c:v>7.3999999999999996E-2</c:v>
                </c:pt>
                <c:pt idx="47082">
                  <c:v>7.3999999999999996E-2</c:v>
                </c:pt>
                <c:pt idx="47083">
                  <c:v>7.2999999999999995E-2</c:v>
                </c:pt>
                <c:pt idx="47084">
                  <c:v>7.3999999999999996E-2</c:v>
                </c:pt>
                <c:pt idx="47085">
                  <c:v>7.2999999999999995E-2</c:v>
                </c:pt>
                <c:pt idx="47086">
                  <c:v>7.2999999999999995E-2</c:v>
                </c:pt>
                <c:pt idx="47087">
                  <c:v>7.3999999999999996E-2</c:v>
                </c:pt>
                <c:pt idx="47088">
                  <c:v>7.2999999999999995E-2</c:v>
                </c:pt>
                <c:pt idx="47089">
                  <c:v>7.2999999999999995E-2</c:v>
                </c:pt>
                <c:pt idx="47090">
                  <c:v>7.2999999999999995E-2</c:v>
                </c:pt>
                <c:pt idx="47091">
                  <c:v>7.2999999999999995E-2</c:v>
                </c:pt>
                <c:pt idx="47092">
                  <c:v>7.1999999999999995E-2</c:v>
                </c:pt>
                <c:pt idx="47093">
                  <c:v>7.2999999999999995E-2</c:v>
                </c:pt>
                <c:pt idx="47094">
                  <c:v>7.1999999999999995E-2</c:v>
                </c:pt>
                <c:pt idx="47095">
                  <c:v>7.2999999999999995E-2</c:v>
                </c:pt>
                <c:pt idx="47096">
                  <c:v>7.2999999999999995E-2</c:v>
                </c:pt>
                <c:pt idx="47097">
                  <c:v>7.2999999999999995E-2</c:v>
                </c:pt>
                <c:pt idx="47098">
                  <c:v>7.1999999999999995E-2</c:v>
                </c:pt>
                <c:pt idx="47099">
                  <c:v>7.2999999999999995E-2</c:v>
                </c:pt>
                <c:pt idx="47100">
                  <c:v>7.2999999999999995E-2</c:v>
                </c:pt>
                <c:pt idx="47101">
                  <c:v>7.1999999999999995E-2</c:v>
                </c:pt>
                <c:pt idx="47102">
                  <c:v>7.1999999999999995E-2</c:v>
                </c:pt>
                <c:pt idx="47103">
                  <c:v>7.1999999999999995E-2</c:v>
                </c:pt>
                <c:pt idx="47104">
                  <c:v>7.1999999999999995E-2</c:v>
                </c:pt>
                <c:pt idx="47105">
                  <c:v>7.0999999999999994E-2</c:v>
                </c:pt>
                <c:pt idx="47106">
                  <c:v>7.1999999999999995E-2</c:v>
                </c:pt>
                <c:pt idx="47107">
                  <c:v>7.1999999999999995E-2</c:v>
                </c:pt>
                <c:pt idx="47108">
                  <c:v>7.0999999999999994E-2</c:v>
                </c:pt>
                <c:pt idx="47109">
                  <c:v>7.0999999999999994E-2</c:v>
                </c:pt>
                <c:pt idx="47110">
                  <c:v>7.0999999999999994E-2</c:v>
                </c:pt>
                <c:pt idx="47111">
                  <c:v>7.0999999999999994E-2</c:v>
                </c:pt>
                <c:pt idx="47112">
                  <c:v>7.0999999999999994E-2</c:v>
                </c:pt>
                <c:pt idx="47113">
                  <c:v>7.0999999999999994E-2</c:v>
                </c:pt>
                <c:pt idx="47114">
                  <c:v>7.0000000000000007E-2</c:v>
                </c:pt>
                <c:pt idx="47115">
                  <c:v>7.0000000000000007E-2</c:v>
                </c:pt>
                <c:pt idx="47116">
                  <c:v>7.0999999999999994E-2</c:v>
                </c:pt>
                <c:pt idx="47117">
                  <c:v>6.9000000000000006E-2</c:v>
                </c:pt>
                <c:pt idx="47118">
                  <c:v>6.9000000000000006E-2</c:v>
                </c:pt>
                <c:pt idx="47119">
                  <c:v>7.0999999999999994E-2</c:v>
                </c:pt>
                <c:pt idx="47120">
                  <c:v>7.0000000000000007E-2</c:v>
                </c:pt>
                <c:pt idx="47121">
                  <c:v>7.0000000000000007E-2</c:v>
                </c:pt>
                <c:pt idx="47122">
                  <c:v>7.0000000000000007E-2</c:v>
                </c:pt>
                <c:pt idx="47123">
                  <c:v>7.0000000000000007E-2</c:v>
                </c:pt>
                <c:pt idx="47124">
                  <c:v>7.0000000000000007E-2</c:v>
                </c:pt>
                <c:pt idx="47125">
                  <c:v>7.0000000000000007E-2</c:v>
                </c:pt>
                <c:pt idx="47126">
                  <c:v>7.0000000000000007E-2</c:v>
                </c:pt>
                <c:pt idx="47127">
                  <c:v>7.0999999999999994E-2</c:v>
                </c:pt>
                <c:pt idx="47128">
                  <c:v>7.0999999999999994E-2</c:v>
                </c:pt>
                <c:pt idx="47129">
                  <c:v>7.0999999999999994E-2</c:v>
                </c:pt>
                <c:pt idx="47130">
                  <c:v>7.1999999999999995E-2</c:v>
                </c:pt>
                <c:pt idx="47131">
                  <c:v>7.1999999999999995E-2</c:v>
                </c:pt>
                <c:pt idx="47132">
                  <c:v>7.1999999999999995E-2</c:v>
                </c:pt>
                <c:pt idx="47133">
                  <c:v>7.1999999999999995E-2</c:v>
                </c:pt>
                <c:pt idx="47134">
                  <c:v>7.2999999999999995E-2</c:v>
                </c:pt>
                <c:pt idx="47135">
                  <c:v>7.2999999999999995E-2</c:v>
                </c:pt>
                <c:pt idx="47136">
                  <c:v>7.2999999999999995E-2</c:v>
                </c:pt>
                <c:pt idx="47137">
                  <c:v>7.2999999999999995E-2</c:v>
                </c:pt>
                <c:pt idx="47138">
                  <c:v>7.1999999999999995E-2</c:v>
                </c:pt>
                <c:pt idx="47139">
                  <c:v>7.3999999999999996E-2</c:v>
                </c:pt>
                <c:pt idx="47140">
                  <c:v>7.3999999999999996E-2</c:v>
                </c:pt>
                <c:pt idx="47141">
                  <c:v>7.2999999999999995E-2</c:v>
                </c:pt>
                <c:pt idx="47142">
                  <c:v>7.1999999999999995E-2</c:v>
                </c:pt>
                <c:pt idx="47143">
                  <c:v>7.2999999999999995E-2</c:v>
                </c:pt>
                <c:pt idx="47144">
                  <c:v>7.2999999999999995E-2</c:v>
                </c:pt>
                <c:pt idx="47145">
                  <c:v>7.2999999999999995E-2</c:v>
                </c:pt>
                <c:pt idx="47146">
                  <c:v>7.1999999999999995E-2</c:v>
                </c:pt>
                <c:pt idx="47147">
                  <c:v>7.2999999999999995E-2</c:v>
                </c:pt>
                <c:pt idx="47148">
                  <c:v>7.1999999999999995E-2</c:v>
                </c:pt>
                <c:pt idx="47149">
                  <c:v>7.1999999999999995E-2</c:v>
                </c:pt>
                <c:pt idx="47150">
                  <c:v>7.1999999999999995E-2</c:v>
                </c:pt>
                <c:pt idx="47151">
                  <c:v>7.1999999999999995E-2</c:v>
                </c:pt>
                <c:pt idx="47152">
                  <c:v>7.2999999999999995E-2</c:v>
                </c:pt>
                <c:pt idx="47153">
                  <c:v>7.0999999999999994E-2</c:v>
                </c:pt>
                <c:pt idx="47154">
                  <c:v>7.1999999999999995E-2</c:v>
                </c:pt>
                <c:pt idx="47155">
                  <c:v>7.0999999999999994E-2</c:v>
                </c:pt>
                <c:pt idx="47156">
                  <c:v>7.0999999999999994E-2</c:v>
                </c:pt>
                <c:pt idx="47157">
                  <c:v>7.0999999999999994E-2</c:v>
                </c:pt>
                <c:pt idx="47158">
                  <c:v>7.0999999999999994E-2</c:v>
                </c:pt>
                <c:pt idx="47159">
                  <c:v>7.0999999999999994E-2</c:v>
                </c:pt>
                <c:pt idx="47160">
                  <c:v>7.0999999999999994E-2</c:v>
                </c:pt>
                <c:pt idx="47161">
                  <c:v>7.1999999999999995E-2</c:v>
                </c:pt>
                <c:pt idx="47162">
                  <c:v>7.0999999999999994E-2</c:v>
                </c:pt>
                <c:pt idx="47163">
                  <c:v>7.1999999999999995E-2</c:v>
                </c:pt>
                <c:pt idx="47164">
                  <c:v>7.1999999999999995E-2</c:v>
                </c:pt>
                <c:pt idx="47165">
                  <c:v>7.0999999999999994E-2</c:v>
                </c:pt>
                <c:pt idx="47166">
                  <c:v>7.1999999999999995E-2</c:v>
                </c:pt>
                <c:pt idx="47167">
                  <c:v>7.0999999999999994E-2</c:v>
                </c:pt>
                <c:pt idx="47168">
                  <c:v>7.0999999999999994E-2</c:v>
                </c:pt>
                <c:pt idx="47169">
                  <c:v>7.0000000000000007E-2</c:v>
                </c:pt>
                <c:pt idx="47170">
                  <c:v>7.0000000000000007E-2</c:v>
                </c:pt>
                <c:pt idx="47171">
                  <c:v>7.0999999999999994E-2</c:v>
                </c:pt>
                <c:pt idx="47172">
                  <c:v>7.0000000000000007E-2</c:v>
                </c:pt>
                <c:pt idx="47173">
                  <c:v>7.0000000000000007E-2</c:v>
                </c:pt>
                <c:pt idx="47174">
                  <c:v>7.0000000000000007E-2</c:v>
                </c:pt>
                <c:pt idx="47175">
                  <c:v>6.9000000000000006E-2</c:v>
                </c:pt>
                <c:pt idx="47176">
                  <c:v>6.9000000000000006E-2</c:v>
                </c:pt>
                <c:pt idx="47177">
                  <c:v>6.9000000000000006E-2</c:v>
                </c:pt>
                <c:pt idx="47178">
                  <c:v>6.8000000000000005E-2</c:v>
                </c:pt>
                <c:pt idx="47179">
                  <c:v>6.8000000000000005E-2</c:v>
                </c:pt>
                <c:pt idx="47180">
                  <c:v>6.9000000000000006E-2</c:v>
                </c:pt>
                <c:pt idx="47181">
                  <c:v>6.9000000000000006E-2</c:v>
                </c:pt>
                <c:pt idx="47182">
                  <c:v>6.9000000000000006E-2</c:v>
                </c:pt>
                <c:pt idx="47183">
                  <c:v>6.9000000000000006E-2</c:v>
                </c:pt>
                <c:pt idx="47184">
                  <c:v>7.0000000000000007E-2</c:v>
                </c:pt>
                <c:pt idx="47185">
                  <c:v>7.0999999999999994E-2</c:v>
                </c:pt>
                <c:pt idx="47186">
                  <c:v>7.0000000000000007E-2</c:v>
                </c:pt>
                <c:pt idx="47187">
                  <c:v>7.0999999999999994E-2</c:v>
                </c:pt>
                <c:pt idx="47188">
                  <c:v>7.1999999999999995E-2</c:v>
                </c:pt>
                <c:pt idx="47189">
                  <c:v>7.1999999999999995E-2</c:v>
                </c:pt>
                <c:pt idx="47190">
                  <c:v>7.2999999999999995E-2</c:v>
                </c:pt>
                <c:pt idx="47191">
                  <c:v>7.1999999999999995E-2</c:v>
                </c:pt>
                <c:pt idx="47192">
                  <c:v>7.1999999999999995E-2</c:v>
                </c:pt>
                <c:pt idx="47193">
                  <c:v>7.1999999999999995E-2</c:v>
                </c:pt>
                <c:pt idx="47194">
                  <c:v>7.0999999999999994E-2</c:v>
                </c:pt>
                <c:pt idx="47195">
                  <c:v>7.1999999999999995E-2</c:v>
                </c:pt>
                <c:pt idx="47196">
                  <c:v>7.2999999999999995E-2</c:v>
                </c:pt>
                <c:pt idx="47197">
                  <c:v>7.2999999999999995E-2</c:v>
                </c:pt>
                <c:pt idx="47198">
                  <c:v>7.0999999999999994E-2</c:v>
                </c:pt>
                <c:pt idx="47199">
                  <c:v>7.1999999999999995E-2</c:v>
                </c:pt>
                <c:pt idx="47200">
                  <c:v>7.1999999999999995E-2</c:v>
                </c:pt>
                <c:pt idx="47201">
                  <c:v>7.2999999999999995E-2</c:v>
                </c:pt>
                <c:pt idx="47202">
                  <c:v>7.2999999999999995E-2</c:v>
                </c:pt>
                <c:pt idx="47203">
                  <c:v>7.2999999999999995E-2</c:v>
                </c:pt>
                <c:pt idx="47204">
                  <c:v>7.2999999999999995E-2</c:v>
                </c:pt>
                <c:pt idx="47205">
                  <c:v>7.2999999999999995E-2</c:v>
                </c:pt>
                <c:pt idx="47206">
                  <c:v>7.3999999999999996E-2</c:v>
                </c:pt>
                <c:pt idx="47207">
                  <c:v>7.2999999999999995E-2</c:v>
                </c:pt>
                <c:pt idx="47208">
                  <c:v>7.2999999999999995E-2</c:v>
                </c:pt>
                <c:pt idx="47209">
                  <c:v>7.2999999999999995E-2</c:v>
                </c:pt>
                <c:pt idx="47210">
                  <c:v>7.3999999999999996E-2</c:v>
                </c:pt>
                <c:pt idx="47211">
                  <c:v>7.2999999999999995E-2</c:v>
                </c:pt>
                <c:pt idx="47212">
                  <c:v>7.3999999999999996E-2</c:v>
                </c:pt>
                <c:pt idx="47213">
                  <c:v>7.2999999999999995E-2</c:v>
                </c:pt>
                <c:pt idx="47214">
                  <c:v>7.2999999999999995E-2</c:v>
                </c:pt>
                <c:pt idx="47215">
                  <c:v>7.2999999999999995E-2</c:v>
                </c:pt>
                <c:pt idx="47216">
                  <c:v>7.3999999999999996E-2</c:v>
                </c:pt>
                <c:pt idx="47217">
                  <c:v>7.3999999999999996E-2</c:v>
                </c:pt>
                <c:pt idx="47218">
                  <c:v>7.3999999999999996E-2</c:v>
                </c:pt>
                <c:pt idx="47219">
                  <c:v>7.2999999999999995E-2</c:v>
                </c:pt>
                <c:pt idx="47220">
                  <c:v>7.2999999999999995E-2</c:v>
                </c:pt>
                <c:pt idx="47221">
                  <c:v>7.2999999999999995E-2</c:v>
                </c:pt>
                <c:pt idx="47222">
                  <c:v>7.1999999999999995E-2</c:v>
                </c:pt>
                <c:pt idx="47223">
                  <c:v>7.3999999999999996E-2</c:v>
                </c:pt>
                <c:pt idx="47224">
                  <c:v>7.3999999999999996E-2</c:v>
                </c:pt>
                <c:pt idx="47225">
                  <c:v>7.2999999999999995E-2</c:v>
                </c:pt>
                <c:pt idx="47226">
                  <c:v>7.2999999999999995E-2</c:v>
                </c:pt>
                <c:pt idx="47227">
                  <c:v>7.3999999999999996E-2</c:v>
                </c:pt>
                <c:pt idx="47228">
                  <c:v>7.2999999999999995E-2</c:v>
                </c:pt>
                <c:pt idx="47229">
                  <c:v>7.1999999999999995E-2</c:v>
                </c:pt>
                <c:pt idx="47230">
                  <c:v>7.1999999999999995E-2</c:v>
                </c:pt>
                <c:pt idx="47231">
                  <c:v>7.1999999999999995E-2</c:v>
                </c:pt>
                <c:pt idx="47232">
                  <c:v>7.1999999999999995E-2</c:v>
                </c:pt>
                <c:pt idx="47233">
                  <c:v>7.2999999999999995E-2</c:v>
                </c:pt>
                <c:pt idx="47234">
                  <c:v>7.1999999999999995E-2</c:v>
                </c:pt>
                <c:pt idx="47235">
                  <c:v>7.1999999999999995E-2</c:v>
                </c:pt>
                <c:pt idx="47236">
                  <c:v>7.1999999999999995E-2</c:v>
                </c:pt>
                <c:pt idx="47237">
                  <c:v>7.0999999999999994E-2</c:v>
                </c:pt>
                <c:pt idx="47238">
                  <c:v>7.1999999999999995E-2</c:v>
                </c:pt>
                <c:pt idx="47239">
                  <c:v>7.1999999999999995E-2</c:v>
                </c:pt>
                <c:pt idx="47240">
                  <c:v>7.1999999999999995E-2</c:v>
                </c:pt>
                <c:pt idx="47241">
                  <c:v>7.0999999999999994E-2</c:v>
                </c:pt>
                <c:pt idx="47242">
                  <c:v>7.1999999999999995E-2</c:v>
                </c:pt>
                <c:pt idx="47243">
                  <c:v>7.1999999999999995E-2</c:v>
                </c:pt>
                <c:pt idx="47244">
                  <c:v>7.1999999999999995E-2</c:v>
                </c:pt>
                <c:pt idx="47245">
                  <c:v>7.1999999999999995E-2</c:v>
                </c:pt>
                <c:pt idx="47246">
                  <c:v>7.1999999999999995E-2</c:v>
                </c:pt>
                <c:pt idx="47247">
                  <c:v>7.1999999999999995E-2</c:v>
                </c:pt>
                <c:pt idx="47248">
                  <c:v>7.1999999999999995E-2</c:v>
                </c:pt>
                <c:pt idx="47249">
                  <c:v>7.0999999999999994E-2</c:v>
                </c:pt>
                <c:pt idx="47250">
                  <c:v>7.1999999999999995E-2</c:v>
                </c:pt>
                <c:pt idx="47251">
                  <c:v>7.1999999999999995E-2</c:v>
                </c:pt>
                <c:pt idx="47252">
                  <c:v>7.0999999999999994E-2</c:v>
                </c:pt>
                <c:pt idx="47253">
                  <c:v>7.0999999999999994E-2</c:v>
                </c:pt>
                <c:pt idx="47254">
                  <c:v>7.0000000000000007E-2</c:v>
                </c:pt>
                <c:pt idx="47255">
                  <c:v>7.0999999999999994E-2</c:v>
                </c:pt>
                <c:pt idx="47256">
                  <c:v>7.1999999999999995E-2</c:v>
                </c:pt>
                <c:pt idx="47257">
                  <c:v>7.0999999999999994E-2</c:v>
                </c:pt>
                <c:pt idx="47258">
                  <c:v>7.0999999999999994E-2</c:v>
                </c:pt>
                <c:pt idx="47259">
                  <c:v>7.1999999999999995E-2</c:v>
                </c:pt>
                <c:pt idx="47260">
                  <c:v>7.0999999999999994E-2</c:v>
                </c:pt>
                <c:pt idx="47261">
                  <c:v>7.0999999999999994E-2</c:v>
                </c:pt>
                <c:pt idx="47262">
                  <c:v>7.0000000000000007E-2</c:v>
                </c:pt>
                <c:pt idx="47263">
                  <c:v>7.0999999999999994E-2</c:v>
                </c:pt>
                <c:pt idx="47264">
                  <c:v>7.0000000000000007E-2</c:v>
                </c:pt>
                <c:pt idx="47265">
                  <c:v>7.0999999999999994E-2</c:v>
                </c:pt>
                <c:pt idx="47266">
                  <c:v>7.0999999999999994E-2</c:v>
                </c:pt>
                <c:pt idx="47267">
                  <c:v>7.0999999999999994E-2</c:v>
                </c:pt>
                <c:pt idx="47268">
                  <c:v>7.0999999999999994E-2</c:v>
                </c:pt>
                <c:pt idx="47269">
                  <c:v>7.1999999999999995E-2</c:v>
                </c:pt>
                <c:pt idx="47270">
                  <c:v>7.0000000000000007E-2</c:v>
                </c:pt>
                <c:pt idx="47271">
                  <c:v>7.0000000000000007E-2</c:v>
                </c:pt>
                <c:pt idx="47272">
                  <c:v>7.0999999999999994E-2</c:v>
                </c:pt>
                <c:pt idx="47273">
                  <c:v>7.0999999999999994E-2</c:v>
                </c:pt>
                <c:pt idx="47274">
                  <c:v>7.0999999999999994E-2</c:v>
                </c:pt>
                <c:pt idx="47275">
                  <c:v>7.0000000000000007E-2</c:v>
                </c:pt>
                <c:pt idx="47276">
                  <c:v>7.0999999999999994E-2</c:v>
                </c:pt>
                <c:pt idx="47277">
                  <c:v>7.0000000000000007E-2</c:v>
                </c:pt>
                <c:pt idx="47278">
                  <c:v>7.0000000000000007E-2</c:v>
                </c:pt>
                <c:pt idx="47279">
                  <c:v>7.0000000000000007E-2</c:v>
                </c:pt>
                <c:pt idx="47280">
                  <c:v>7.0000000000000007E-2</c:v>
                </c:pt>
                <c:pt idx="47281">
                  <c:v>7.0999999999999994E-2</c:v>
                </c:pt>
                <c:pt idx="47282">
                  <c:v>7.0000000000000007E-2</c:v>
                </c:pt>
                <c:pt idx="47283">
                  <c:v>7.0999999999999994E-2</c:v>
                </c:pt>
                <c:pt idx="47284">
                  <c:v>7.0999999999999994E-2</c:v>
                </c:pt>
                <c:pt idx="47285">
                  <c:v>7.0999999999999994E-2</c:v>
                </c:pt>
                <c:pt idx="47286">
                  <c:v>7.1999999999999995E-2</c:v>
                </c:pt>
                <c:pt idx="47287">
                  <c:v>7.1999999999999995E-2</c:v>
                </c:pt>
                <c:pt idx="47288">
                  <c:v>7.2999999999999995E-2</c:v>
                </c:pt>
                <c:pt idx="47289">
                  <c:v>7.1999999999999995E-2</c:v>
                </c:pt>
                <c:pt idx="47290">
                  <c:v>7.2999999999999995E-2</c:v>
                </c:pt>
                <c:pt idx="47291">
                  <c:v>7.1999999999999995E-2</c:v>
                </c:pt>
                <c:pt idx="47292">
                  <c:v>7.4999999999999997E-2</c:v>
                </c:pt>
                <c:pt idx="47293">
                  <c:v>7.2999999999999995E-2</c:v>
                </c:pt>
                <c:pt idx="47294">
                  <c:v>7.3999999999999996E-2</c:v>
                </c:pt>
                <c:pt idx="47295">
                  <c:v>7.2999999999999995E-2</c:v>
                </c:pt>
                <c:pt idx="47296">
                  <c:v>7.2999999999999995E-2</c:v>
                </c:pt>
                <c:pt idx="47297">
                  <c:v>7.2999999999999995E-2</c:v>
                </c:pt>
                <c:pt idx="47298">
                  <c:v>7.2999999999999995E-2</c:v>
                </c:pt>
                <c:pt idx="47299">
                  <c:v>7.2999999999999995E-2</c:v>
                </c:pt>
                <c:pt idx="47300">
                  <c:v>7.2999999999999995E-2</c:v>
                </c:pt>
                <c:pt idx="47301">
                  <c:v>7.2999999999999995E-2</c:v>
                </c:pt>
                <c:pt idx="47302">
                  <c:v>7.2999999999999995E-2</c:v>
                </c:pt>
                <c:pt idx="47303">
                  <c:v>7.1999999999999995E-2</c:v>
                </c:pt>
                <c:pt idx="47304">
                  <c:v>7.2999999999999995E-2</c:v>
                </c:pt>
                <c:pt idx="47305">
                  <c:v>7.1999999999999995E-2</c:v>
                </c:pt>
                <c:pt idx="47306">
                  <c:v>7.1999999999999995E-2</c:v>
                </c:pt>
                <c:pt idx="47307">
                  <c:v>7.1999999999999995E-2</c:v>
                </c:pt>
                <c:pt idx="47308">
                  <c:v>7.1999999999999995E-2</c:v>
                </c:pt>
                <c:pt idx="47309">
                  <c:v>7.1999999999999995E-2</c:v>
                </c:pt>
                <c:pt idx="47310">
                  <c:v>7.1999999999999995E-2</c:v>
                </c:pt>
                <c:pt idx="47311">
                  <c:v>7.0999999999999994E-2</c:v>
                </c:pt>
                <c:pt idx="47312">
                  <c:v>7.0999999999999994E-2</c:v>
                </c:pt>
                <c:pt idx="47313">
                  <c:v>7.0999999999999994E-2</c:v>
                </c:pt>
                <c:pt idx="47314">
                  <c:v>7.0999999999999994E-2</c:v>
                </c:pt>
                <c:pt idx="47315">
                  <c:v>7.1999999999999995E-2</c:v>
                </c:pt>
                <c:pt idx="47316">
                  <c:v>7.1999999999999995E-2</c:v>
                </c:pt>
                <c:pt idx="47317">
                  <c:v>7.1999999999999995E-2</c:v>
                </c:pt>
                <c:pt idx="47318">
                  <c:v>7.1999999999999995E-2</c:v>
                </c:pt>
                <c:pt idx="47319">
                  <c:v>7.1999999999999995E-2</c:v>
                </c:pt>
                <c:pt idx="47320">
                  <c:v>7.1999999999999995E-2</c:v>
                </c:pt>
                <c:pt idx="47321">
                  <c:v>7.1999999999999995E-2</c:v>
                </c:pt>
                <c:pt idx="47322">
                  <c:v>7.1999999999999995E-2</c:v>
                </c:pt>
                <c:pt idx="47323">
                  <c:v>7.2999999999999995E-2</c:v>
                </c:pt>
                <c:pt idx="47324">
                  <c:v>7.1999999999999995E-2</c:v>
                </c:pt>
                <c:pt idx="47325">
                  <c:v>7.1999999999999995E-2</c:v>
                </c:pt>
                <c:pt idx="47326">
                  <c:v>7.1999999999999995E-2</c:v>
                </c:pt>
                <c:pt idx="47327">
                  <c:v>7.1999999999999995E-2</c:v>
                </c:pt>
                <c:pt idx="47328">
                  <c:v>7.2999999999999995E-2</c:v>
                </c:pt>
                <c:pt idx="47329">
                  <c:v>7.1999999999999995E-2</c:v>
                </c:pt>
                <c:pt idx="47330">
                  <c:v>7.1999999999999995E-2</c:v>
                </c:pt>
                <c:pt idx="47331">
                  <c:v>7.1999999999999995E-2</c:v>
                </c:pt>
                <c:pt idx="47332">
                  <c:v>7.1999999999999995E-2</c:v>
                </c:pt>
                <c:pt idx="47333">
                  <c:v>7.1999999999999995E-2</c:v>
                </c:pt>
                <c:pt idx="47334">
                  <c:v>7.1999999999999995E-2</c:v>
                </c:pt>
                <c:pt idx="47335">
                  <c:v>7.1999999999999995E-2</c:v>
                </c:pt>
                <c:pt idx="47336">
                  <c:v>7.1999999999999995E-2</c:v>
                </c:pt>
                <c:pt idx="47337">
                  <c:v>7.0999999999999994E-2</c:v>
                </c:pt>
                <c:pt idx="47338">
                  <c:v>7.1999999999999995E-2</c:v>
                </c:pt>
                <c:pt idx="47339">
                  <c:v>7.0999999999999994E-2</c:v>
                </c:pt>
                <c:pt idx="47340">
                  <c:v>7.1999999999999995E-2</c:v>
                </c:pt>
                <c:pt idx="47341">
                  <c:v>7.0999999999999994E-2</c:v>
                </c:pt>
                <c:pt idx="47342">
                  <c:v>7.0999999999999994E-2</c:v>
                </c:pt>
                <c:pt idx="47343">
                  <c:v>7.0999999999999994E-2</c:v>
                </c:pt>
                <c:pt idx="47344">
                  <c:v>7.0999999999999994E-2</c:v>
                </c:pt>
                <c:pt idx="47345">
                  <c:v>7.0999999999999994E-2</c:v>
                </c:pt>
                <c:pt idx="47346">
                  <c:v>7.0999999999999994E-2</c:v>
                </c:pt>
                <c:pt idx="47347">
                  <c:v>7.1999999999999995E-2</c:v>
                </c:pt>
                <c:pt idx="47348">
                  <c:v>7.0999999999999994E-2</c:v>
                </c:pt>
                <c:pt idx="47349">
                  <c:v>7.0999999999999994E-2</c:v>
                </c:pt>
                <c:pt idx="47350">
                  <c:v>7.0999999999999994E-2</c:v>
                </c:pt>
                <c:pt idx="47351">
                  <c:v>7.0999999999999994E-2</c:v>
                </c:pt>
                <c:pt idx="47352">
                  <c:v>7.0999999999999994E-2</c:v>
                </c:pt>
                <c:pt idx="47353">
                  <c:v>7.0999999999999994E-2</c:v>
                </c:pt>
                <c:pt idx="47354">
                  <c:v>7.0000000000000007E-2</c:v>
                </c:pt>
                <c:pt idx="47355">
                  <c:v>7.0000000000000007E-2</c:v>
                </c:pt>
                <c:pt idx="47356">
                  <c:v>7.0999999999999994E-2</c:v>
                </c:pt>
                <c:pt idx="47357">
                  <c:v>7.0999999999999994E-2</c:v>
                </c:pt>
                <c:pt idx="47358">
                  <c:v>7.1999999999999995E-2</c:v>
                </c:pt>
                <c:pt idx="47359">
                  <c:v>7.0000000000000007E-2</c:v>
                </c:pt>
                <c:pt idx="47360">
                  <c:v>7.0000000000000007E-2</c:v>
                </c:pt>
                <c:pt idx="47361">
                  <c:v>7.0000000000000007E-2</c:v>
                </c:pt>
                <c:pt idx="47362">
                  <c:v>7.0999999999999994E-2</c:v>
                </c:pt>
                <c:pt idx="47363">
                  <c:v>7.0999999999999994E-2</c:v>
                </c:pt>
                <c:pt idx="47364">
                  <c:v>7.0000000000000007E-2</c:v>
                </c:pt>
                <c:pt idx="47365">
                  <c:v>7.0000000000000007E-2</c:v>
                </c:pt>
                <c:pt idx="47366">
                  <c:v>7.0999999999999994E-2</c:v>
                </c:pt>
                <c:pt idx="47367">
                  <c:v>7.0999999999999994E-2</c:v>
                </c:pt>
                <c:pt idx="47368">
                  <c:v>7.0999999999999994E-2</c:v>
                </c:pt>
                <c:pt idx="47369">
                  <c:v>7.1999999999999995E-2</c:v>
                </c:pt>
                <c:pt idx="47370">
                  <c:v>7.2999999999999995E-2</c:v>
                </c:pt>
                <c:pt idx="47371">
                  <c:v>7.2999999999999995E-2</c:v>
                </c:pt>
                <c:pt idx="47372">
                  <c:v>7.1999999999999995E-2</c:v>
                </c:pt>
                <c:pt idx="47373">
                  <c:v>7.3999999999999996E-2</c:v>
                </c:pt>
                <c:pt idx="47374">
                  <c:v>7.1999999999999995E-2</c:v>
                </c:pt>
                <c:pt idx="47375">
                  <c:v>7.2999999999999995E-2</c:v>
                </c:pt>
                <c:pt idx="47376">
                  <c:v>7.2999999999999995E-2</c:v>
                </c:pt>
                <c:pt idx="47377">
                  <c:v>7.1999999999999995E-2</c:v>
                </c:pt>
                <c:pt idx="47378">
                  <c:v>7.2999999999999995E-2</c:v>
                </c:pt>
                <c:pt idx="47379">
                  <c:v>7.2999999999999995E-2</c:v>
                </c:pt>
                <c:pt idx="47380">
                  <c:v>7.2999999999999995E-2</c:v>
                </c:pt>
                <c:pt idx="47381">
                  <c:v>7.2999999999999995E-2</c:v>
                </c:pt>
                <c:pt idx="47382">
                  <c:v>7.2999999999999995E-2</c:v>
                </c:pt>
                <c:pt idx="47383">
                  <c:v>7.2999999999999995E-2</c:v>
                </c:pt>
                <c:pt idx="47384">
                  <c:v>7.2999999999999995E-2</c:v>
                </c:pt>
                <c:pt idx="47385">
                  <c:v>7.1999999999999995E-2</c:v>
                </c:pt>
                <c:pt idx="47386">
                  <c:v>7.2999999999999995E-2</c:v>
                </c:pt>
                <c:pt idx="47387">
                  <c:v>7.1999999999999995E-2</c:v>
                </c:pt>
                <c:pt idx="47388">
                  <c:v>7.1999999999999995E-2</c:v>
                </c:pt>
                <c:pt idx="47389">
                  <c:v>7.2999999999999995E-2</c:v>
                </c:pt>
                <c:pt idx="47390">
                  <c:v>7.1999999999999995E-2</c:v>
                </c:pt>
                <c:pt idx="47391">
                  <c:v>7.1999999999999995E-2</c:v>
                </c:pt>
                <c:pt idx="47392">
                  <c:v>7.1999999999999995E-2</c:v>
                </c:pt>
                <c:pt idx="47393">
                  <c:v>7.1999999999999995E-2</c:v>
                </c:pt>
                <c:pt idx="47394">
                  <c:v>7.1999999999999995E-2</c:v>
                </c:pt>
                <c:pt idx="47395">
                  <c:v>7.0999999999999994E-2</c:v>
                </c:pt>
                <c:pt idx="47396">
                  <c:v>7.1999999999999995E-2</c:v>
                </c:pt>
                <c:pt idx="47397">
                  <c:v>7.1999999999999995E-2</c:v>
                </c:pt>
                <c:pt idx="47398">
                  <c:v>7.1999999999999995E-2</c:v>
                </c:pt>
                <c:pt idx="47399">
                  <c:v>7.0999999999999994E-2</c:v>
                </c:pt>
                <c:pt idx="47400">
                  <c:v>7.0999999999999994E-2</c:v>
                </c:pt>
                <c:pt idx="47401">
                  <c:v>7.0999999999999994E-2</c:v>
                </c:pt>
                <c:pt idx="47402">
                  <c:v>7.0999999999999994E-2</c:v>
                </c:pt>
                <c:pt idx="47403">
                  <c:v>7.0999999999999994E-2</c:v>
                </c:pt>
                <c:pt idx="47404">
                  <c:v>7.0999999999999994E-2</c:v>
                </c:pt>
                <c:pt idx="47405">
                  <c:v>7.0999999999999994E-2</c:v>
                </c:pt>
                <c:pt idx="47406">
                  <c:v>7.0999999999999994E-2</c:v>
                </c:pt>
                <c:pt idx="47407">
                  <c:v>7.0999999999999994E-2</c:v>
                </c:pt>
                <c:pt idx="47408">
                  <c:v>7.0999999999999994E-2</c:v>
                </c:pt>
                <c:pt idx="47409">
                  <c:v>7.1999999999999995E-2</c:v>
                </c:pt>
                <c:pt idx="47410">
                  <c:v>7.0999999999999994E-2</c:v>
                </c:pt>
                <c:pt idx="47411">
                  <c:v>7.0999999999999994E-2</c:v>
                </c:pt>
                <c:pt idx="47412">
                  <c:v>7.0999999999999994E-2</c:v>
                </c:pt>
                <c:pt idx="47413">
                  <c:v>7.0999999999999994E-2</c:v>
                </c:pt>
                <c:pt idx="47414">
                  <c:v>7.0000000000000007E-2</c:v>
                </c:pt>
                <c:pt idx="47415">
                  <c:v>7.0999999999999994E-2</c:v>
                </c:pt>
                <c:pt idx="47416">
                  <c:v>7.0000000000000007E-2</c:v>
                </c:pt>
                <c:pt idx="47417">
                  <c:v>7.0000000000000007E-2</c:v>
                </c:pt>
                <c:pt idx="47418">
                  <c:v>7.0000000000000007E-2</c:v>
                </c:pt>
                <c:pt idx="47419">
                  <c:v>7.0000000000000007E-2</c:v>
                </c:pt>
                <c:pt idx="47420">
                  <c:v>7.0999999999999994E-2</c:v>
                </c:pt>
                <c:pt idx="47421">
                  <c:v>7.0000000000000007E-2</c:v>
                </c:pt>
                <c:pt idx="47422">
                  <c:v>7.0000000000000007E-2</c:v>
                </c:pt>
                <c:pt idx="47423">
                  <c:v>7.0000000000000007E-2</c:v>
                </c:pt>
                <c:pt idx="47424">
                  <c:v>7.0000000000000007E-2</c:v>
                </c:pt>
                <c:pt idx="47425">
                  <c:v>7.0000000000000007E-2</c:v>
                </c:pt>
                <c:pt idx="47426">
                  <c:v>6.9000000000000006E-2</c:v>
                </c:pt>
                <c:pt idx="47427">
                  <c:v>7.0000000000000007E-2</c:v>
                </c:pt>
                <c:pt idx="47428">
                  <c:v>7.0000000000000007E-2</c:v>
                </c:pt>
                <c:pt idx="47429">
                  <c:v>7.0999999999999994E-2</c:v>
                </c:pt>
                <c:pt idx="47430">
                  <c:v>7.0000000000000007E-2</c:v>
                </c:pt>
                <c:pt idx="47431">
                  <c:v>7.0000000000000007E-2</c:v>
                </c:pt>
                <c:pt idx="47432">
                  <c:v>7.0000000000000007E-2</c:v>
                </c:pt>
                <c:pt idx="47433">
                  <c:v>7.0000000000000007E-2</c:v>
                </c:pt>
                <c:pt idx="47434">
                  <c:v>6.9000000000000006E-2</c:v>
                </c:pt>
                <c:pt idx="47435">
                  <c:v>7.0999999999999994E-2</c:v>
                </c:pt>
                <c:pt idx="47436">
                  <c:v>7.0000000000000007E-2</c:v>
                </c:pt>
                <c:pt idx="47437">
                  <c:v>7.0000000000000007E-2</c:v>
                </c:pt>
                <c:pt idx="47438">
                  <c:v>7.0000000000000007E-2</c:v>
                </c:pt>
                <c:pt idx="47439">
                  <c:v>6.9000000000000006E-2</c:v>
                </c:pt>
                <c:pt idx="47440">
                  <c:v>7.0000000000000007E-2</c:v>
                </c:pt>
                <c:pt idx="47441">
                  <c:v>7.0000000000000007E-2</c:v>
                </c:pt>
                <c:pt idx="47442">
                  <c:v>7.0000000000000007E-2</c:v>
                </c:pt>
                <c:pt idx="47443">
                  <c:v>7.0000000000000007E-2</c:v>
                </c:pt>
                <c:pt idx="47444">
                  <c:v>7.0000000000000007E-2</c:v>
                </c:pt>
                <c:pt idx="47445">
                  <c:v>7.0000000000000007E-2</c:v>
                </c:pt>
                <c:pt idx="47446">
                  <c:v>7.0000000000000007E-2</c:v>
                </c:pt>
                <c:pt idx="47447">
                  <c:v>7.0999999999999994E-2</c:v>
                </c:pt>
                <c:pt idx="47448">
                  <c:v>7.0000000000000007E-2</c:v>
                </c:pt>
                <c:pt idx="47449">
                  <c:v>7.0999999999999994E-2</c:v>
                </c:pt>
                <c:pt idx="47450">
                  <c:v>7.0999999999999994E-2</c:v>
                </c:pt>
                <c:pt idx="47451">
                  <c:v>7.0999999999999994E-2</c:v>
                </c:pt>
                <c:pt idx="47452">
                  <c:v>7.1999999999999995E-2</c:v>
                </c:pt>
                <c:pt idx="47453">
                  <c:v>7.0999999999999994E-2</c:v>
                </c:pt>
                <c:pt idx="47454">
                  <c:v>7.1999999999999995E-2</c:v>
                </c:pt>
                <c:pt idx="47455">
                  <c:v>7.1999999999999995E-2</c:v>
                </c:pt>
                <c:pt idx="47456">
                  <c:v>7.1999999999999995E-2</c:v>
                </c:pt>
                <c:pt idx="47457">
                  <c:v>7.1999999999999995E-2</c:v>
                </c:pt>
                <c:pt idx="47458">
                  <c:v>7.0999999999999994E-2</c:v>
                </c:pt>
                <c:pt idx="47459">
                  <c:v>7.1999999999999995E-2</c:v>
                </c:pt>
                <c:pt idx="47460">
                  <c:v>7.2999999999999995E-2</c:v>
                </c:pt>
                <c:pt idx="47461">
                  <c:v>7.2999999999999995E-2</c:v>
                </c:pt>
                <c:pt idx="47462">
                  <c:v>7.3999999999999996E-2</c:v>
                </c:pt>
                <c:pt idx="47463">
                  <c:v>7.1999999999999995E-2</c:v>
                </c:pt>
                <c:pt idx="47464">
                  <c:v>7.2999999999999995E-2</c:v>
                </c:pt>
                <c:pt idx="47465">
                  <c:v>7.3999999999999996E-2</c:v>
                </c:pt>
                <c:pt idx="47466">
                  <c:v>7.3999999999999996E-2</c:v>
                </c:pt>
                <c:pt idx="47467">
                  <c:v>7.3999999999999996E-2</c:v>
                </c:pt>
                <c:pt idx="47468">
                  <c:v>7.3999999999999996E-2</c:v>
                </c:pt>
                <c:pt idx="47469">
                  <c:v>7.3999999999999996E-2</c:v>
                </c:pt>
                <c:pt idx="47470">
                  <c:v>7.4999999999999997E-2</c:v>
                </c:pt>
                <c:pt idx="47471">
                  <c:v>7.4999999999999997E-2</c:v>
                </c:pt>
                <c:pt idx="47472">
                  <c:v>7.4999999999999997E-2</c:v>
                </c:pt>
                <c:pt idx="47473">
                  <c:v>7.4999999999999997E-2</c:v>
                </c:pt>
                <c:pt idx="47474">
                  <c:v>7.3999999999999996E-2</c:v>
                </c:pt>
                <c:pt idx="47475">
                  <c:v>7.4999999999999997E-2</c:v>
                </c:pt>
                <c:pt idx="47476">
                  <c:v>7.4999999999999997E-2</c:v>
                </c:pt>
                <c:pt idx="47477">
                  <c:v>7.4999999999999997E-2</c:v>
                </c:pt>
                <c:pt idx="47478">
                  <c:v>7.4999999999999997E-2</c:v>
                </c:pt>
                <c:pt idx="47479">
                  <c:v>7.4999999999999997E-2</c:v>
                </c:pt>
                <c:pt idx="47480">
                  <c:v>7.3999999999999996E-2</c:v>
                </c:pt>
                <c:pt idx="47481">
                  <c:v>7.4999999999999997E-2</c:v>
                </c:pt>
                <c:pt idx="47482">
                  <c:v>7.3999999999999996E-2</c:v>
                </c:pt>
                <c:pt idx="47483">
                  <c:v>7.4999999999999997E-2</c:v>
                </c:pt>
                <c:pt idx="47484">
                  <c:v>7.3999999999999996E-2</c:v>
                </c:pt>
                <c:pt idx="47485">
                  <c:v>7.4999999999999997E-2</c:v>
                </c:pt>
                <c:pt idx="47486">
                  <c:v>7.3999999999999996E-2</c:v>
                </c:pt>
                <c:pt idx="47487">
                  <c:v>7.3999999999999996E-2</c:v>
                </c:pt>
                <c:pt idx="47488">
                  <c:v>7.2999999999999995E-2</c:v>
                </c:pt>
                <c:pt idx="47489">
                  <c:v>7.3999999999999996E-2</c:v>
                </c:pt>
                <c:pt idx="47490">
                  <c:v>7.3999999999999996E-2</c:v>
                </c:pt>
                <c:pt idx="47491">
                  <c:v>7.4999999999999997E-2</c:v>
                </c:pt>
                <c:pt idx="47492">
                  <c:v>7.3999999999999996E-2</c:v>
                </c:pt>
                <c:pt idx="47493">
                  <c:v>7.4999999999999997E-2</c:v>
                </c:pt>
                <c:pt idx="47494">
                  <c:v>7.3999999999999996E-2</c:v>
                </c:pt>
                <c:pt idx="47495">
                  <c:v>7.3999999999999996E-2</c:v>
                </c:pt>
                <c:pt idx="47496">
                  <c:v>7.3999999999999996E-2</c:v>
                </c:pt>
                <c:pt idx="47497">
                  <c:v>7.2999999999999995E-2</c:v>
                </c:pt>
                <c:pt idx="47498">
                  <c:v>7.3999999999999996E-2</c:v>
                </c:pt>
                <c:pt idx="47499">
                  <c:v>7.3999999999999996E-2</c:v>
                </c:pt>
                <c:pt idx="47500">
                  <c:v>7.3999999999999996E-2</c:v>
                </c:pt>
                <c:pt idx="47501">
                  <c:v>7.3999999999999996E-2</c:v>
                </c:pt>
                <c:pt idx="47502">
                  <c:v>7.3999999999999996E-2</c:v>
                </c:pt>
                <c:pt idx="47503">
                  <c:v>7.2999999999999995E-2</c:v>
                </c:pt>
                <c:pt idx="47504">
                  <c:v>7.2999999999999995E-2</c:v>
                </c:pt>
                <c:pt idx="47505">
                  <c:v>7.2999999999999995E-2</c:v>
                </c:pt>
                <c:pt idx="47506">
                  <c:v>7.2999999999999995E-2</c:v>
                </c:pt>
                <c:pt idx="47507">
                  <c:v>7.2999999999999995E-2</c:v>
                </c:pt>
                <c:pt idx="47508">
                  <c:v>7.2999999999999995E-2</c:v>
                </c:pt>
                <c:pt idx="47509">
                  <c:v>7.2999999999999995E-2</c:v>
                </c:pt>
                <c:pt idx="47510">
                  <c:v>7.2999999999999995E-2</c:v>
                </c:pt>
                <c:pt idx="47511">
                  <c:v>7.1999999999999995E-2</c:v>
                </c:pt>
                <c:pt idx="47512">
                  <c:v>7.2999999999999995E-2</c:v>
                </c:pt>
                <c:pt idx="47513">
                  <c:v>7.1999999999999995E-2</c:v>
                </c:pt>
                <c:pt idx="47514">
                  <c:v>7.1999999999999995E-2</c:v>
                </c:pt>
                <c:pt idx="47515">
                  <c:v>7.1999999999999995E-2</c:v>
                </c:pt>
                <c:pt idx="47516">
                  <c:v>7.1999999999999995E-2</c:v>
                </c:pt>
                <c:pt idx="47517">
                  <c:v>7.1999999999999995E-2</c:v>
                </c:pt>
                <c:pt idx="47518">
                  <c:v>7.1999999999999995E-2</c:v>
                </c:pt>
                <c:pt idx="47519">
                  <c:v>7.2999999999999995E-2</c:v>
                </c:pt>
                <c:pt idx="47520">
                  <c:v>7.1999999999999995E-2</c:v>
                </c:pt>
                <c:pt idx="47521">
                  <c:v>7.2999999999999995E-2</c:v>
                </c:pt>
                <c:pt idx="47522">
                  <c:v>7.2999999999999995E-2</c:v>
                </c:pt>
                <c:pt idx="47523">
                  <c:v>7.2999999999999995E-2</c:v>
                </c:pt>
                <c:pt idx="47524">
                  <c:v>7.1999999999999995E-2</c:v>
                </c:pt>
                <c:pt idx="47525">
                  <c:v>7.1999999999999995E-2</c:v>
                </c:pt>
                <c:pt idx="47526">
                  <c:v>7.2999999999999995E-2</c:v>
                </c:pt>
                <c:pt idx="47527">
                  <c:v>7.1999999999999995E-2</c:v>
                </c:pt>
                <c:pt idx="47528">
                  <c:v>7.0999999999999994E-2</c:v>
                </c:pt>
                <c:pt idx="47529">
                  <c:v>7.1999999999999995E-2</c:v>
                </c:pt>
                <c:pt idx="47530">
                  <c:v>7.1999999999999995E-2</c:v>
                </c:pt>
                <c:pt idx="47531">
                  <c:v>7.0999999999999994E-2</c:v>
                </c:pt>
                <c:pt idx="47532">
                  <c:v>7.0999999999999994E-2</c:v>
                </c:pt>
                <c:pt idx="47533">
                  <c:v>7.0999999999999994E-2</c:v>
                </c:pt>
                <c:pt idx="47534">
                  <c:v>7.0999999999999994E-2</c:v>
                </c:pt>
                <c:pt idx="47535">
                  <c:v>7.1999999999999995E-2</c:v>
                </c:pt>
                <c:pt idx="47536">
                  <c:v>7.2999999999999995E-2</c:v>
                </c:pt>
                <c:pt idx="47537">
                  <c:v>7.1999999999999995E-2</c:v>
                </c:pt>
                <c:pt idx="47538">
                  <c:v>7.1999999999999995E-2</c:v>
                </c:pt>
                <c:pt idx="47539">
                  <c:v>7.2999999999999995E-2</c:v>
                </c:pt>
                <c:pt idx="47540">
                  <c:v>7.2999999999999995E-2</c:v>
                </c:pt>
                <c:pt idx="47541">
                  <c:v>7.2999999999999995E-2</c:v>
                </c:pt>
                <c:pt idx="47542">
                  <c:v>7.2999999999999995E-2</c:v>
                </c:pt>
                <c:pt idx="47543">
                  <c:v>7.2999999999999995E-2</c:v>
                </c:pt>
                <c:pt idx="47544">
                  <c:v>7.2999999999999995E-2</c:v>
                </c:pt>
                <c:pt idx="47545">
                  <c:v>7.3999999999999996E-2</c:v>
                </c:pt>
                <c:pt idx="47546">
                  <c:v>7.2999999999999995E-2</c:v>
                </c:pt>
                <c:pt idx="47547">
                  <c:v>7.3999999999999996E-2</c:v>
                </c:pt>
                <c:pt idx="47548">
                  <c:v>7.3999999999999996E-2</c:v>
                </c:pt>
                <c:pt idx="47549">
                  <c:v>7.3999999999999996E-2</c:v>
                </c:pt>
                <c:pt idx="47550">
                  <c:v>7.3999999999999996E-2</c:v>
                </c:pt>
                <c:pt idx="47551">
                  <c:v>7.2999999999999995E-2</c:v>
                </c:pt>
                <c:pt idx="47552">
                  <c:v>7.3999999999999996E-2</c:v>
                </c:pt>
                <c:pt idx="47553">
                  <c:v>7.2999999999999995E-2</c:v>
                </c:pt>
                <c:pt idx="47554">
                  <c:v>7.3999999999999996E-2</c:v>
                </c:pt>
                <c:pt idx="47555">
                  <c:v>7.2999999999999995E-2</c:v>
                </c:pt>
                <c:pt idx="47556">
                  <c:v>7.2999999999999995E-2</c:v>
                </c:pt>
                <c:pt idx="47557">
                  <c:v>7.2999999999999995E-2</c:v>
                </c:pt>
                <c:pt idx="47558">
                  <c:v>7.2999999999999995E-2</c:v>
                </c:pt>
                <c:pt idx="47559">
                  <c:v>7.2999999999999995E-2</c:v>
                </c:pt>
                <c:pt idx="47560">
                  <c:v>7.2999999999999995E-2</c:v>
                </c:pt>
                <c:pt idx="47561">
                  <c:v>7.2999999999999995E-2</c:v>
                </c:pt>
                <c:pt idx="47562">
                  <c:v>7.1999999999999995E-2</c:v>
                </c:pt>
                <c:pt idx="47563">
                  <c:v>7.2999999999999995E-2</c:v>
                </c:pt>
                <c:pt idx="47564">
                  <c:v>7.2999999999999995E-2</c:v>
                </c:pt>
                <c:pt idx="47565">
                  <c:v>7.2999999999999995E-2</c:v>
                </c:pt>
                <c:pt idx="47566">
                  <c:v>7.1999999999999995E-2</c:v>
                </c:pt>
                <c:pt idx="47567">
                  <c:v>7.2999999999999995E-2</c:v>
                </c:pt>
                <c:pt idx="47568">
                  <c:v>7.2999999999999995E-2</c:v>
                </c:pt>
                <c:pt idx="47569">
                  <c:v>7.1999999999999995E-2</c:v>
                </c:pt>
                <c:pt idx="47570">
                  <c:v>7.1999999999999995E-2</c:v>
                </c:pt>
                <c:pt idx="47571">
                  <c:v>7.1999999999999995E-2</c:v>
                </c:pt>
                <c:pt idx="47572">
                  <c:v>7.1999999999999995E-2</c:v>
                </c:pt>
                <c:pt idx="47573">
                  <c:v>7.1999999999999995E-2</c:v>
                </c:pt>
                <c:pt idx="47574">
                  <c:v>7.1999999999999995E-2</c:v>
                </c:pt>
                <c:pt idx="47575">
                  <c:v>7.1999999999999995E-2</c:v>
                </c:pt>
                <c:pt idx="47576">
                  <c:v>7.2999999999999995E-2</c:v>
                </c:pt>
                <c:pt idx="47577">
                  <c:v>7.2999999999999995E-2</c:v>
                </c:pt>
                <c:pt idx="47578">
                  <c:v>7.3999999999999996E-2</c:v>
                </c:pt>
                <c:pt idx="47579">
                  <c:v>7.2999999999999995E-2</c:v>
                </c:pt>
                <c:pt idx="47580">
                  <c:v>7.3999999999999996E-2</c:v>
                </c:pt>
                <c:pt idx="47581">
                  <c:v>7.2999999999999995E-2</c:v>
                </c:pt>
                <c:pt idx="47582">
                  <c:v>7.3999999999999996E-2</c:v>
                </c:pt>
                <c:pt idx="47583">
                  <c:v>7.3999999999999996E-2</c:v>
                </c:pt>
                <c:pt idx="47584">
                  <c:v>7.4999999999999997E-2</c:v>
                </c:pt>
                <c:pt idx="47585">
                  <c:v>7.3999999999999996E-2</c:v>
                </c:pt>
                <c:pt idx="47586">
                  <c:v>7.3999999999999996E-2</c:v>
                </c:pt>
                <c:pt idx="47587">
                  <c:v>7.3999999999999996E-2</c:v>
                </c:pt>
                <c:pt idx="47588">
                  <c:v>7.4999999999999997E-2</c:v>
                </c:pt>
                <c:pt idx="47589">
                  <c:v>7.3999999999999996E-2</c:v>
                </c:pt>
                <c:pt idx="47590">
                  <c:v>7.3999999999999996E-2</c:v>
                </c:pt>
                <c:pt idx="47591">
                  <c:v>7.4999999999999997E-2</c:v>
                </c:pt>
                <c:pt idx="47592">
                  <c:v>7.4999999999999997E-2</c:v>
                </c:pt>
                <c:pt idx="47593">
                  <c:v>7.3999999999999996E-2</c:v>
                </c:pt>
                <c:pt idx="47594">
                  <c:v>7.4999999999999997E-2</c:v>
                </c:pt>
                <c:pt idx="47595">
                  <c:v>7.4999999999999997E-2</c:v>
                </c:pt>
                <c:pt idx="47596">
                  <c:v>7.4999999999999997E-2</c:v>
                </c:pt>
                <c:pt idx="47597">
                  <c:v>7.3999999999999996E-2</c:v>
                </c:pt>
                <c:pt idx="47598">
                  <c:v>7.3999999999999996E-2</c:v>
                </c:pt>
                <c:pt idx="47599">
                  <c:v>7.4999999999999997E-2</c:v>
                </c:pt>
                <c:pt idx="47600">
                  <c:v>7.4999999999999997E-2</c:v>
                </c:pt>
                <c:pt idx="47601">
                  <c:v>7.4999999999999997E-2</c:v>
                </c:pt>
                <c:pt idx="47602">
                  <c:v>7.5999999999999998E-2</c:v>
                </c:pt>
                <c:pt idx="47603">
                  <c:v>7.4999999999999997E-2</c:v>
                </c:pt>
                <c:pt idx="47604">
                  <c:v>7.4999999999999997E-2</c:v>
                </c:pt>
                <c:pt idx="47605">
                  <c:v>7.3999999999999996E-2</c:v>
                </c:pt>
                <c:pt idx="47606">
                  <c:v>7.4999999999999997E-2</c:v>
                </c:pt>
                <c:pt idx="47607">
                  <c:v>7.4999999999999997E-2</c:v>
                </c:pt>
                <c:pt idx="47608">
                  <c:v>7.4999999999999997E-2</c:v>
                </c:pt>
                <c:pt idx="47609">
                  <c:v>7.4999999999999997E-2</c:v>
                </c:pt>
                <c:pt idx="47610">
                  <c:v>7.4999999999999997E-2</c:v>
                </c:pt>
                <c:pt idx="47611">
                  <c:v>7.4999999999999997E-2</c:v>
                </c:pt>
                <c:pt idx="47612">
                  <c:v>7.5999999999999998E-2</c:v>
                </c:pt>
                <c:pt idx="47613">
                  <c:v>7.4999999999999997E-2</c:v>
                </c:pt>
                <c:pt idx="47614">
                  <c:v>7.5999999999999998E-2</c:v>
                </c:pt>
                <c:pt idx="47615">
                  <c:v>7.4999999999999997E-2</c:v>
                </c:pt>
                <c:pt idx="47616">
                  <c:v>7.4999999999999997E-2</c:v>
                </c:pt>
                <c:pt idx="47617">
                  <c:v>7.5999999999999998E-2</c:v>
                </c:pt>
                <c:pt idx="47618">
                  <c:v>7.5999999999999998E-2</c:v>
                </c:pt>
                <c:pt idx="47619">
                  <c:v>7.4999999999999997E-2</c:v>
                </c:pt>
                <c:pt idx="47620">
                  <c:v>7.4999999999999997E-2</c:v>
                </c:pt>
                <c:pt idx="47621">
                  <c:v>7.5999999999999998E-2</c:v>
                </c:pt>
                <c:pt idx="47622">
                  <c:v>7.5999999999999998E-2</c:v>
                </c:pt>
                <c:pt idx="47623">
                  <c:v>7.5999999999999998E-2</c:v>
                </c:pt>
                <c:pt idx="47624">
                  <c:v>7.5999999999999998E-2</c:v>
                </c:pt>
                <c:pt idx="47625">
                  <c:v>7.4999999999999997E-2</c:v>
                </c:pt>
                <c:pt idx="47626">
                  <c:v>7.4999999999999997E-2</c:v>
                </c:pt>
                <c:pt idx="47627">
                  <c:v>7.3999999999999996E-2</c:v>
                </c:pt>
                <c:pt idx="47628">
                  <c:v>7.4999999999999997E-2</c:v>
                </c:pt>
                <c:pt idx="47629">
                  <c:v>7.4999999999999997E-2</c:v>
                </c:pt>
                <c:pt idx="47630">
                  <c:v>7.3999999999999996E-2</c:v>
                </c:pt>
                <c:pt idx="47631">
                  <c:v>7.3999999999999996E-2</c:v>
                </c:pt>
                <c:pt idx="47632">
                  <c:v>7.4999999999999997E-2</c:v>
                </c:pt>
                <c:pt idx="47633">
                  <c:v>7.4999999999999997E-2</c:v>
                </c:pt>
                <c:pt idx="47634">
                  <c:v>7.3999999999999996E-2</c:v>
                </c:pt>
                <c:pt idx="47635">
                  <c:v>7.4999999999999997E-2</c:v>
                </c:pt>
                <c:pt idx="47636">
                  <c:v>7.4999999999999997E-2</c:v>
                </c:pt>
                <c:pt idx="47637">
                  <c:v>7.3999999999999996E-2</c:v>
                </c:pt>
                <c:pt idx="47638">
                  <c:v>7.3999999999999996E-2</c:v>
                </c:pt>
                <c:pt idx="47639">
                  <c:v>7.3999999999999996E-2</c:v>
                </c:pt>
                <c:pt idx="47640">
                  <c:v>7.3999999999999996E-2</c:v>
                </c:pt>
                <c:pt idx="47641">
                  <c:v>7.3999999999999996E-2</c:v>
                </c:pt>
                <c:pt idx="47642">
                  <c:v>7.3999999999999996E-2</c:v>
                </c:pt>
                <c:pt idx="47643">
                  <c:v>7.3999999999999996E-2</c:v>
                </c:pt>
                <c:pt idx="47644">
                  <c:v>7.3999999999999996E-2</c:v>
                </c:pt>
                <c:pt idx="47645">
                  <c:v>7.3999999999999996E-2</c:v>
                </c:pt>
                <c:pt idx="47646">
                  <c:v>7.3999999999999996E-2</c:v>
                </c:pt>
                <c:pt idx="47647">
                  <c:v>7.2999999999999995E-2</c:v>
                </c:pt>
                <c:pt idx="47648">
                  <c:v>7.2999999999999995E-2</c:v>
                </c:pt>
                <c:pt idx="47649">
                  <c:v>7.2999999999999995E-2</c:v>
                </c:pt>
                <c:pt idx="47650">
                  <c:v>7.2999999999999995E-2</c:v>
                </c:pt>
                <c:pt idx="47651">
                  <c:v>7.3999999999999996E-2</c:v>
                </c:pt>
                <c:pt idx="47652">
                  <c:v>7.3999999999999996E-2</c:v>
                </c:pt>
                <c:pt idx="47653">
                  <c:v>7.2999999999999995E-2</c:v>
                </c:pt>
                <c:pt idx="47654">
                  <c:v>7.2999999999999995E-2</c:v>
                </c:pt>
                <c:pt idx="47655">
                  <c:v>7.2999999999999995E-2</c:v>
                </c:pt>
                <c:pt idx="47656">
                  <c:v>7.3999999999999996E-2</c:v>
                </c:pt>
                <c:pt idx="47657">
                  <c:v>7.3999999999999996E-2</c:v>
                </c:pt>
                <c:pt idx="47658">
                  <c:v>7.3999999999999996E-2</c:v>
                </c:pt>
                <c:pt idx="47659">
                  <c:v>7.2999999999999995E-2</c:v>
                </c:pt>
                <c:pt idx="47660">
                  <c:v>7.3999999999999996E-2</c:v>
                </c:pt>
                <c:pt idx="47661">
                  <c:v>7.2999999999999995E-2</c:v>
                </c:pt>
                <c:pt idx="47662">
                  <c:v>7.2999999999999995E-2</c:v>
                </c:pt>
                <c:pt idx="47663">
                  <c:v>7.2999999999999995E-2</c:v>
                </c:pt>
                <c:pt idx="47664">
                  <c:v>7.2999999999999995E-2</c:v>
                </c:pt>
                <c:pt idx="47665">
                  <c:v>7.2999999999999995E-2</c:v>
                </c:pt>
                <c:pt idx="47666">
                  <c:v>7.2999999999999995E-2</c:v>
                </c:pt>
                <c:pt idx="47667">
                  <c:v>7.3999999999999996E-2</c:v>
                </c:pt>
                <c:pt idx="47668">
                  <c:v>7.3999999999999996E-2</c:v>
                </c:pt>
                <c:pt idx="47669">
                  <c:v>7.2999999999999995E-2</c:v>
                </c:pt>
                <c:pt idx="47670">
                  <c:v>7.2999999999999995E-2</c:v>
                </c:pt>
                <c:pt idx="47671">
                  <c:v>7.2999999999999995E-2</c:v>
                </c:pt>
                <c:pt idx="47672">
                  <c:v>7.2999999999999995E-2</c:v>
                </c:pt>
                <c:pt idx="47673">
                  <c:v>7.1999999999999995E-2</c:v>
                </c:pt>
                <c:pt idx="47674">
                  <c:v>7.2999999999999995E-2</c:v>
                </c:pt>
                <c:pt idx="47675">
                  <c:v>7.2999999999999995E-2</c:v>
                </c:pt>
                <c:pt idx="47676">
                  <c:v>7.2999999999999995E-2</c:v>
                </c:pt>
                <c:pt idx="47677">
                  <c:v>7.3999999999999996E-2</c:v>
                </c:pt>
                <c:pt idx="47678">
                  <c:v>7.2999999999999995E-2</c:v>
                </c:pt>
                <c:pt idx="47679">
                  <c:v>7.3999999999999996E-2</c:v>
                </c:pt>
                <c:pt idx="47680">
                  <c:v>7.4999999999999997E-2</c:v>
                </c:pt>
                <c:pt idx="47681">
                  <c:v>7.3999999999999996E-2</c:v>
                </c:pt>
                <c:pt idx="47682">
                  <c:v>7.3999999999999996E-2</c:v>
                </c:pt>
                <c:pt idx="47683">
                  <c:v>7.4999999999999997E-2</c:v>
                </c:pt>
                <c:pt idx="47684">
                  <c:v>7.4999999999999997E-2</c:v>
                </c:pt>
                <c:pt idx="47685">
                  <c:v>7.4999999999999997E-2</c:v>
                </c:pt>
                <c:pt idx="47686">
                  <c:v>7.5999999999999998E-2</c:v>
                </c:pt>
                <c:pt idx="47687">
                  <c:v>7.4999999999999997E-2</c:v>
                </c:pt>
                <c:pt idx="47688">
                  <c:v>7.4999999999999997E-2</c:v>
                </c:pt>
                <c:pt idx="47689">
                  <c:v>7.5999999999999998E-2</c:v>
                </c:pt>
                <c:pt idx="47690">
                  <c:v>7.5999999999999998E-2</c:v>
                </c:pt>
                <c:pt idx="47691">
                  <c:v>7.4999999999999997E-2</c:v>
                </c:pt>
                <c:pt idx="47692">
                  <c:v>7.5999999999999998E-2</c:v>
                </c:pt>
                <c:pt idx="47693">
                  <c:v>7.5999999999999998E-2</c:v>
                </c:pt>
                <c:pt idx="47694">
                  <c:v>7.5999999999999998E-2</c:v>
                </c:pt>
                <c:pt idx="47695">
                  <c:v>7.5999999999999998E-2</c:v>
                </c:pt>
                <c:pt idx="47696">
                  <c:v>7.5999999999999998E-2</c:v>
                </c:pt>
                <c:pt idx="47697">
                  <c:v>7.6999999999999999E-2</c:v>
                </c:pt>
                <c:pt idx="47698">
                  <c:v>7.6999999999999999E-2</c:v>
                </c:pt>
                <c:pt idx="47699">
                  <c:v>7.5999999999999998E-2</c:v>
                </c:pt>
                <c:pt idx="47700">
                  <c:v>7.5999999999999998E-2</c:v>
                </c:pt>
                <c:pt idx="47701">
                  <c:v>7.5999999999999998E-2</c:v>
                </c:pt>
                <c:pt idx="47702">
                  <c:v>7.5999999999999998E-2</c:v>
                </c:pt>
                <c:pt idx="47703">
                  <c:v>7.6999999999999999E-2</c:v>
                </c:pt>
                <c:pt idx="47704">
                  <c:v>7.6999999999999999E-2</c:v>
                </c:pt>
                <c:pt idx="47705">
                  <c:v>7.5999999999999998E-2</c:v>
                </c:pt>
                <c:pt idx="47706">
                  <c:v>7.5999999999999998E-2</c:v>
                </c:pt>
                <c:pt idx="47707">
                  <c:v>7.5999999999999998E-2</c:v>
                </c:pt>
                <c:pt idx="47708">
                  <c:v>7.6999999999999999E-2</c:v>
                </c:pt>
                <c:pt idx="47709">
                  <c:v>7.5999999999999998E-2</c:v>
                </c:pt>
                <c:pt idx="47710">
                  <c:v>7.5999999999999998E-2</c:v>
                </c:pt>
                <c:pt idx="47711">
                  <c:v>7.4999999999999997E-2</c:v>
                </c:pt>
                <c:pt idx="47712">
                  <c:v>7.5999999999999998E-2</c:v>
                </c:pt>
                <c:pt idx="47713">
                  <c:v>7.4999999999999997E-2</c:v>
                </c:pt>
                <c:pt idx="47714">
                  <c:v>7.4999999999999997E-2</c:v>
                </c:pt>
                <c:pt idx="47715">
                  <c:v>7.5999999999999998E-2</c:v>
                </c:pt>
                <c:pt idx="47716">
                  <c:v>7.5999999999999998E-2</c:v>
                </c:pt>
                <c:pt idx="47717">
                  <c:v>7.5999999999999998E-2</c:v>
                </c:pt>
                <c:pt idx="47718">
                  <c:v>7.5999999999999998E-2</c:v>
                </c:pt>
                <c:pt idx="47719">
                  <c:v>7.5999999999999998E-2</c:v>
                </c:pt>
                <c:pt idx="47720">
                  <c:v>7.5999999999999998E-2</c:v>
                </c:pt>
                <c:pt idx="47721">
                  <c:v>7.5999999999999998E-2</c:v>
                </c:pt>
                <c:pt idx="47722">
                  <c:v>7.4999999999999997E-2</c:v>
                </c:pt>
                <c:pt idx="47723">
                  <c:v>7.4999999999999997E-2</c:v>
                </c:pt>
                <c:pt idx="47724">
                  <c:v>7.4999999999999997E-2</c:v>
                </c:pt>
                <c:pt idx="47725">
                  <c:v>7.4999999999999997E-2</c:v>
                </c:pt>
                <c:pt idx="47726">
                  <c:v>7.4999999999999997E-2</c:v>
                </c:pt>
                <c:pt idx="47727">
                  <c:v>7.4999999999999997E-2</c:v>
                </c:pt>
                <c:pt idx="47728">
                  <c:v>7.4999999999999997E-2</c:v>
                </c:pt>
                <c:pt idx="47729">
                  <c:v>7.5999999999999998E-2</c:v>
                </c:pt>
                <c:pt idx="47730">
                  <c:v>7.4999999999999997E-2</c:v>
                </c:pt>
                <c:pt idx="47731">
                  <c:v>7.3999999999999996E-2</c:v>
                </c:pt>
                <c:pt idx="47732">
                  <c:v>7.4999999999999997E-2</c:v>
                </c:pt>
                <c:pt idx="47733">
                  <c:v>7.4999999999999997E-2</c:v>
                </c:pt>
                <c:pt idx="47734">
                  <c:v>7.4999999999999997E-2</c:v>
                </c:pt>
                <c:pt idx="47735">
                  <c:v>7.4999999999999997E-2</c:v>
                </c:pt>
                <c:pt idx="47736">
                  <c:v>7.3999999999999996E-2</c:v>
                </c:pt>
                <c:pt idx="47737">
                  <c:v>7.3999999999999996E-2</c:v>
                </c:pt>
                <c:pt idx="47738">
                  <c:v>7.3999999999999996E-2</c:v>
                </c:pt>
                <c:pt idx="47739">
                  <c:v>7.3999999999999996E-2</c:v>
                </c:pt>
                <c:pt idx="47740">
                  <c:v>7.4999999999999997E-2</c:v>
                </c:pt>
                <c:pt idx="47741">
                  <c:v>7.3999999999999996E-2</c:v>
                </c:pt>
                <c:pt idx="47742">
                  <c:v>7.4999999999999997E-2</c:v>
                </c:pt>
                <c:pt idx="47743">
                  <c:v>7.3999999999999996E-2</c:v>
                </c:pt>
                <c:pt idx="47744">
                  <c:v>7.3999999999999996E-2</c:v>
                </c:pt>
                <c:pt idx="47745">
                  <c:v>7.3999999999999996E-2</c:v>
                </c:pt>
                <c:pt idx="47746">
                  <c:v>7.4999999999999997E-2</c:v>
                </c:pt>
                <c:pt idx="47747">
                  <c:v>7.3999999999999996E-2</c:v>
                </c:pt>
                <c:pt idx="47748">
                  <c:v>7.4999999999999997E-2</c:v>
                </c:pt>
                <c:pt idx="47749">
                  <c:v>7.3999999999999996E-2</c:v>
                </c:pt>
                <c:pt idx="47750">
                  <c:v>7.4999999999999997E-2</c:v>
                </c:pt>
                <c:pt idx="47751">
                  <c:v>7.4999999999999997E-2</c:v>
                </c:pt>
                <c:pt idx="47752">
                  <c:v>7.3999999999999996E-2</c:v>
                </c:pt>
                <c:pt idx="47753">
                  <c:v>7.4999999999999997E-2</c:v>
                </c:pt>
                <c:pt idx="47754">
                  <c:v>7.3999999999999996E-2</c:v>
                </c:pt>
                <c:pt idx="47755">
                  <c:v>7.2999999999999995E-2</c:v>
                </c:pt>
                <c:pt idx="47756">
                  <c:v>7.2999999999999995E-2</c:v>
                </c:pt>
                <c:pt idx="47757">
                  <c:v>7.3999999999999996E-2</c:v>
                </c:pt>
                <c:pt idx="47758">
                  <c:v>7.3999999999999996E-2</c:v>
                </c:pt>
                <c:pt idx="47759">
                  <c:v>7.4999999999999997E-2</c:v>
                </c:pt>
                <c:pt idx="47760">
                  <c:v>7.4999999999999997E-2</c:v>
                </c:pt>
                <c:pt idx="47761">
                  <c:v>7.4999999999999997E-2</c:v>
                </c:pt>
                <c:pt idx="47762">
                  <c:v>7.4999999999999997E-2</c:v>
                </c:pt>
                <c:pt idx="47763">
                  <c:v>7.3999999999999996E-2</c:v>
                </c:pt>
                <c:pt idx="47764">
                  <c:v>7.3999999999999996E-2</c:v>
                </c:pt>
                <c:pt idx="47765">
                  <c:v>7.4999999999999997E-2</c:v>
                </c:pt>
                <c:pt idx="47766">
                  <c:v>7.4999999999999997E-2</c:v>
                </c:pt>
                <c:pt idx="47767">
                  <c:v>7.3999999999999996E-2</c:v>
                </c:pt>
                <c:pt idx="47768">
                  <c:v>7.4999999999999997E-2</c:v>
                </c:pt>
                <c:pt idx="47769">
                  <c:v>7.4999999999999997E-2</c:v>
                </c:pt>
                <c:pt idx="47770">
                  <c:v>7.4999999999999997E-2</c:v>
                </c:pt>
                <c:pt idx="47771">
                  <c:v>7.5999999999999998E-2</c:v>
                </c:pt>
                <c:pt idx="47772">
                  <c:v>7.4999999999999997E-2</c:v>
                </c:pt>
                <c:pt idx="47773">
                  <c:v>7.5999999999999998E-2</c:v>
                </c:pt>
                <c:pt idx="47774">
                  <c:v>7.5999999999999998E-2</c:v>
                </c:pt>
                <c:pt idx="47775">
                  <c:v>7.5999999999999998E-2</c:v>
                </c:pt>
                <c:pt idx="47776">
                  <c:v>7.5999999999999998E-2</c:v>
                </c:pt>
                <c:pt idx="47777">
                  <c:v>7.5999999999999998E-2</c:v>
                </c:pt>
                <c:pt idx="47778">
                  <c:v>7.5999999999999998E-2</c:v>
                </c:pt>
                <c:pt idx="47779">
                  <c:v>7.5999999999999998E-2</c:v>
                </c:pt>
                <c:pt idx="47780">
                  <c:v>7.5999999999999998E-2</c:v>
                </c:pt>
                <c:pt idx="47781">
                  <c:v>7.5999999999999998E-2</c:v>
                </c:pt>
                <c:pt idx="47782">
                  <c:v>7.5999999999999998E-2</c:v>
                </c:pt>
                <c:pt idx="47783">
                  <c:v>7.5999999999999998E-2</c:v>
                </c:pt>
                <c:pt idx="47784">
                  <c:v>7.4999999999999997E-2</c:v>
                </c:pt>
                <c:pt idx="47785">
                  <c:v>7.4999999999999997E-2</c:v>
                </c:pt>
                <c:pt idx="47786">
                  <c:v>7.4999999999999997E-2</c:v>
                </c:pt>
                <c:pt idx="47787">
                  <c:v>7.4999999999999997E-2</c:v>
                </c:pt>
                <c:pt idx="47788">
                  <c:v>7.5999999999999998E-2</c:v>
                </c:pt>
                <c:pt idx="47789">
                  <c:v>7.4999999999999997E-2</c:v>
                </c:pt>
                <c:pt idx="47790">
                  <c:v>7.5999999999999998E-2</c:v>
                </c:pt>
                <c:pt idx="47791">
                  <c:v>7.4999999999999997E-2</c:v>
                </c:pt>
                <c:pt idx="47792">
                  <c:v>7.5999999999999998E-2</c:v>
                </c:pt>
                <c:pt idx="47793">
                  <c:v>7.4999999999999997E-2</c:v>
                </c:pt>
                <c:pt idx="47794">
                  <c:v>7.3999999999999996E-2</c:v>
                </c:pt>
                <c:pt idx="47795">
                  <c:v>7.3999999999999996E-2</c:v>
                </c:pt>
                <c:pt idx="47796">
                  <c:v>7.4999999999999997E-2</c:v>
                </c:pt>
                <c:pt idx="47797">
                  <c:v>7.4999999999999997E-2</c:v>
                </c:pt>
                <c:pt idx="47798">
                  <c:v>7.3999999999999996E-2</c:v>
                </c:pt>
                <c:pt idx="47799">
                  <c:v>7.3999999999999996E-2</c:v>
                </c:pt>
                <c:pt idx="47800">
                  <c:v>7.2999999999999995E-2</c:v>
                </c:pt>
                <c:pt idx="47801">
                  <c:v>7.4999999999999997E-2</c:v>
                </c:pt>
                <c:pt idx="47802">
                  <c:v>7.3999999999999996E-2</c:v>
                </c:pt>
                <c:pt idx="47803">
                  <c:v>7.3999999999999996E-2</c:v>
                </c:pt>
                <c:pt idx="47804">
                  <c:v>7.2999999999999995E-2</c:v>
                </c:pt>
                <c:pt idx="47805">
                  <c:v>7.3999999999999996E-2</c:v>
                </c:pt>
                <c:pt idx="47806">
                  <c:v>7.2999999999999995E-2</c:v>
                </c:pt>
                <c:pt idx="47807">
                  <c:v>7.2999999999999995E-2</c:v>
                </c:pt>
                <c:pt idx="47808">
                  <c:v>7.3999999999999996E-2</c:v>
                </c:pt>
                <c:pt idx="47809">
                  <c:v>7.2999999999999995E-2</c:v>
                </c:pt>
                <c:pt idx="47810">
                  <c:v>7.2999999999999995E-2</c:v>
                </c:pt>
                <c:pt idx="47811">
                  <c:v>7.3999999999999996E-2</c:v>
                </c:pt>
                <c:pt idx="47812">
                  <c:v>7.2999999999999995E-2</c:v>
                </c:pt>
                <c:pt idx="47813">
                  <c:v>7.2999999999999995E-2</c:v>
                </c:pt>
                <c:pt idx="47814">
                  <c:v>7.2999999999999995E-2</c:v>
                </c:pt>
                <c:pt idx="47815">
                  <c:v>7.2999999999999995E-2</c:v>
                </c:pt>
                <c:pt idx="47816">
                  <c:v>7.2999999999999995E-2</c:v>
                </c:pt>
                <c:pt idx="47817">
                  <c:v>7.2999999999999995E-2</c:v>
                </c:pt>
                <c:pt idx="47818">
                  <c:v>7.1999999999999995E-2</c:v>
                </c:pt>
                <c:pt idx="47819">
                  <c:v>7.1999999999999995E-2</c:v>
                </c:pt>
                <c:pt idx="47820">
                  <c:v>7.1999999999999995E-2</c:v>
                </c:pt>
                <c:pt idx="47821">
                  <c:v>7.1999999999999995E-2</c:v>
                </c:pt>
                <c:pt idx="47822">
                  <c:v>7.0999999999999994E-2</c:v>
                </c:pt>
                <c:pt idx="47823">
                  <c:v>7.0999999999999994E-2</c:v>
                </c:pt>
                <c:pt idx="47824">
                  <c:v>7.0999999999999994E-2</c:v>
                </c:pt>
                <c:pt idx="47825">
                  <c:v>7.0999999999999994E-2</c:v>
                </c:pt>
                <c:pt idx="47826">
                  <c:v>7.1999999999999995E-2</c:v>
                </c:pt>
                <c:pt idx="47827">
                  <c:v>7.0999999999999994E-2</c:v>
                </c:pt>
                <c:pt idx="47828">
                  <c:v>7.1999999999999995E-2</c:v>
                </c:pt>
                <c:pt idx="47829">
                  <c:v>7.1999999999999995E-2</c:v>
                </c:pt>
                <c:pt idx="47830">
                  <c:v>7.1999999999999995E-2</c:v>
                </c:pt>
                <c:pt idx="47831">
                  <c:v>7.0999999999999994E-2</c:v>
                </c:pt>
                <c:pt idx="47832">
                  <c:v>7.0999999999999994E-2</c:v>
                </c:pt>
                <c:pt idx="47833">
                  <c:v>7.0999999999999994E-2</c:v>
                </c:pt>
                <c:pt idx="47834">
                  <c:v>7.0000000000000007E-2</c:v>
                </c:pt>
                <c:pt idx="47835">
                  <c:v>7.0000000000000007E-2</c:v>
                </c:pt>
                <c:pt idx="47836">
                  <c:v>7.0999999999999994E-2</c:v>
                </c:pt>
                <c:pt idx="47837">
                  <c:v>7.0999999999999994E-2</c:v>
                </c:pt>
                <c:pt idx="47838">
                  <c:v>7.0999999999999994E-2</c:v>
                </c:pt>
                <c:pt idx="47839">
                  <c:v>7.0999999999999994E-2</c:v>
                </c:pt>
                <c:pt idx="47840">
                  <c:v>7.0999999999999994E-2</c:v>
                </c:pt>
                <c:pt idx="47841">
                  <c:v>7.0999999999999994E-2</c:v>
                </c:pt>
                <c:pt idx="47842">
                  <c:v>7.0999999999999994E-2</c:v>
                </c:pt>
                <c:pt idx="47843">
                  <c:v>7.0999999999999994E-2</c:v>
                </c:pt>
                <c:pt idx="47844">
                  <c:v>7.0999999999999994E-2</c:v>
                </c:pt>
                <c:pt idx="47845">
                  <c:v>7.0999999999999994E-2</c:v>
                </c:pt>
                <c:pt idx="47846">
                  <c:v>7.0999999999999994E-2</c:v>
                </c:pt>
                <c:pt idx="47847">
                  <c:v>7.0999999999999994E-2</c:v>
                </c:pt>
                <c:pt idx="47848">
                  <c:v>7.1999999999999995E-2</c:v>
                </c:pt>
                <c:pt idx="47849">
                  <c:v>7.1999999999999995E-2</c:v>
                </c:pt>
                <c:pt idx="47850">
                  <c:v>7.2999999999999995E-2</c:v>
                </c:pt>
                <c:pt idx="47851">
                  <c:v>7.2999999999999995E-2</c:v>
                </c:pt>
                <c:pt idx="47852">
                  <c:v>7.2999999999999995E-2</c:v>
                </c:pt>
                <c:pt idx="47853">
                  <c:v>7.1999999999999995E-2</c:v>
                </c:pt>
                <c:pt idx="47854">
                  <c:v>7.2999999999999995E-2</c:v>
                </c:pt>
                <c:pt idx="47855">
                  <c:v>7.2999999999999995E-2</c:v>
                </c:pt>
                <c:pt idx="47856">
                  <c:v>7.3999999999999996E-2</c:v>
                </c:pt>
                <c:pt idx="47857">
                  <c:v>7.3999999999999996E-2</c:v>
                </c:pt>
                <c:pt idx="47858">
                  <c:v>7.3999999999999996E-2</c:v>
                </c:pt>
                <c:pt idx="47859">
                  <c:v>7.3999999999999996E-2</c:v>
                </c:pt>
                <c:pt idx="47860">
                  <c:v>7.3999999999999996E-2</c:v>
                </c:pt>
                <c:pt idx="47861">
                  <c:v>7.3999999999999996E-2</c:v>
                </c:pt>
                <c:pt idx="47862">
                  <c:v>7.3999999999999996E-2</c:v>
                </c:pt>
                <c:pt idx="47863">
                  <c:v>7.3999999999999996E-2</c:v>
                </c:pt>
                <c:pt idx="47864">
                  <c:v>7.3999999999999996E-2</c:v>
                </c:pt>
                <c:pt idx="47865">
                  <c:v>7.3999999999999996E-2</c:v>
                </c:pt>
                <c:pt idx="47866">
                  <c:v>7.4999999999999997E-2</c:v>
                </c:pt>
                <c:pt idx="47867">
                  <c:v>7.3999999999999996E-2</c:v>
                </c:pt>
                <c:pt idx="47868">
                  <c:v>7.4999999999999997E-2</c:v>
                </c:pt>
                <c:pt idx="47869">
                  <c:v>7.4999999999999997E-2</c:v>
                </c:pt>
                <c:pt idx="47870">
                  <c:v>7.4999999999999997E-2</c:v>
                </c:pt>
                <c:pt idx="47871">
                  <c:v>7.3999999999999996E-2</c:v>
                </c:pt>
                <c:pt idx="47872">
                  <c:v>7.3999999999999996E-2</c:v>
                </c:pt>
                <c:pt idx="47873">
                  <c:v>7.4999999999999997E-2</c:v>
                </c:pt>
                <c:pt idx="47874">
                  <c:v>7.3999999999999996E-2</c:v>
                </c:pt>
                <c:pt idx="47875">
                  <c:v>7.3999999999999996E-2</c:v>
                </c:pt>
                <c:pt idx="47876">
                  <c:v>7.3999999999999996E-2</c:v>
                </c:pt>
                <c:pt idx="47877">
                  <c:v>7.3999999999999996E-2</c:v>
                </c:pt>
                <c:pt idx="47878">
                  <c:v>7.2999999999999995E-2</c:v>
                </c:pt>
                <c:pt idx="47879">
                  <c:v>7.2999999999999995E-2</c:v>
                </c:pt>
                <c:pt idx="47880">
                  <c:v>7.3999999999999996E-2</c:v>
                </c:pt>
                <c:pt idx="47881">
                  <c:v>7.2999999999999995E-2</c:v>
                </c:pt>
                <c:pt idx="47882">
                  <c:v>7.3999999999999996E-2</c:v>
                </c:pt>
                <c:pt idx="47883">
                  <c:v>7.1999999999999995E-2</c:v>
                </c:pt>
                <c:pt idx="47884">
                  <c:v>7.2999999999999995E-2</c:v>
                </c:pt>
                <c:pt idx="47885">
                  <c:v>7.2999999999999995E-2</c:v>
                </c:pt>
                <c:pt idx="47886">
                  <c:v>7.2999999999999995E-2</c:v>
                </c:pt>
                <c:pt idx="47887">
                  <c:v>7.2999999999999995E-2</c:v>
                </c:pt>
                <c:pt idx="47888">
                  <c:v>7.1999999999999995E-2</c:v>
                </c:pt>
                <c:pt idx="47889">
                  <c:v>7.1999999999999995E-2</c:v>
                </c:pt>
                <c:pt idx="47890">
                  <c:v>7.2999999999999995E-2</c:v>
                </c:pt>
                <c:pt idx="47891">
                  <c:v>7.2999999999999995E-2</c:v>
                </c:pt>
                <c:pt idx="47892">
                  <c:v>7.1999999999999995E-2</c:v>
                </c:pt>
                <c:pt idx="47893">
                  <c:v>7.0999999999999994E-2</c:v>
                </c:pt>
                <c:pt idx="47894">
                  <c:v>7.1999999999999995E-2</c:v>
                </c:pt>
                <c:pt idx="47895">
                  <c:v>7.1999999999999995E-2</c:v>
                </c:pt>
                <c:pt idx="47896">
                  <c:v>7.0999999999999994E-2</c:v>
                </c:pt>
                <c:pt idx="47897">
                  <c:v>7.1999999999999995E-2</c:v>
                </c:pt>
                <c:pt idx="47898">
                  <c:v>7.1999999999999995E-2</c:v>
                </c:pt>
                <c:pt idx="47899">
                  <c:v>7.1999999999999995E-2</c:v>
                </c:pt>
                <c:pt idx="47900">
                  <c:v>7.1999999999999995E-2</c:v>
                </c:pt>
                <c:pt idx="47901">
                  <c:v>7.1999999999999995E-2</c:v>
                </c:pt>
                <c:pt idx="47902">
                  <c:v>7.1999999999999995E-2</c:v>
                </c:pt>
                <c:pt idx="47903">
                  <c:v>7.1999999999999995E-2</c:v>
                </c:pt>
                <c:pt idx="47904">
                  <c:v>7.1999999999999995E-2</c:v>
                </c:pt>
                <c:pt idx="47905">
                  <c:v>7.0999999999999994E-2</c:v>
                </c:pt>
                <c:pt idx="47906">
                  <c:v>7.0999999999999994E-2</c:v>
                </c:pt>
                <c:pt idx="47907">
                  <c:v>7.0999999999999994E-2</c:v>
                </c:pt>
                <c:pt idx="47908">
                  <c:v>7.0999999999999994E-2</c:v>
                </c:pt>
                <c:pt idx="47909">
                  <c:v>7.1999999999999995E-2</c:v>
                </c:pt>
                <c:pt idx="47910">
                  <c:v>7.1999999999999995E-2</c:v>
                </c:pt>
                <c:pt idx="47911">
                  <c:v>7.1999999999999995E-2</c:v>
                </c:pt>
                <c:pt idx="47912">
                  <c:v>7.1999999999999995E-2</c:v>
                </c:pt>
                <c:pt idx="47913">
                  <c:v>7.0999999999999994E-2</c:v>
                </c:pt>
                <c:pt idx="47914">
                  <c:v>7.1999999999999995E-2</c:v>
                </c:pt>
                <c:pt idx="47915">
                  <c:v>7.2999999999999995E-2</c:v>
                </c:pt>
                <c:pt idx="47916">
                  <c:v>7.3999999999999996E-2</c:v>
                </c:pt>
                <c:pt idx="47917">
                  <c:v>7.3999999999999996E-2</c:v>
                </c:pt>
                <c:pt idx="47918">
                  <c:v>7.2999999999999995E-2</c:v>
                </c:pt>
                <c:pt idx="47919">
                  <c:v>7.3999999999999996E-2</c:v>
                </c:pt>
                <c:pt idx="47920">
                  <c:v>7.2999999999999995E-2</c:v>
                </c:pt>
                <c:pt idx="47921">
                  <c:v>7.3999999999999996E-2</c:v>
                </c:pt>
                <c:pt idx="47922">
                  <c:v>7.4999999999999997E-2</c:v>
                </c:pt>
                <c:pt idx="47923">
                  <c:v>7.3999999999999996E-2</c:v>
                </c:pt>
                <c:pt idx="47924">
                  <c:v>7.3999999999999996E-2</c:v>
                </c:pt>
                <c:pt idx="47925">
                  <c:v>7.3999999999999996E-2</c:v>
                </c:pt>
                <c:pt idx="47926">
                  <c:v>7.3999999999999996E-2</c:v>
                </c:pt>
                <c:pt idx="47927">
                  <c:v>7.3999999999999996E-2</c:v>
                </c:pt>
                <c:pt idx="47928">
                  <c:v>7.3999999999999996E-2</c:v>
                </c:pt>
                <c:pt idx="47929">
                  <c:v>7.2999999999999995E-2</c:v>
                </c:pt>
                <c:pt idx="47930">
                  <c:v>7.2999999999999995E-2</c:v>
                </c:pt>
                <c:pt idx="47931">
                  <c:v>7.2999999999999995E-2</c:v>
                </c:pt>
                <c:pt idx="47932">
                  <c:v>7.3999999999999996E-2</c:v>
                </c:pt>
                <c:pt idx="47933">
                  <c:v>7.2999999999999995E-2</c:v>
                </c:pt>
                <c:pt idx="47934">
                  <c:v>7.2999999999999995E-2</c:v>
                </c:pt>
                <c:pt idx="47935">
                  <c:v>7.1999999999999995E-2</c:v>
                </c:pt>
                <c:pt idx="47936">
                  <c:v>7.1999999999999995E-2</c:v>
                </c:pt>
                <c:pt idx="47937">
                  <c:v>7.0999999999999994E-2</c:v>
                </c:pt>
                <c:pt idx="47938">
                  <c:v>7.0999999999999994E-2</c:v>
                </c:pt>
                <c:pt idx="47939">
                  <c:v>7.1999999999999995E-2</c:v>
                </c:pt>
                <c:pt idx="47940">
                  <c:v>7.1999999999999995E-2</c:v>
                </c:pt>
                <c:pt idx="47941">
                  <c:v>7.1999999999999995E-2</c:v>
                </c:pt>
                <c:pt idx="47942">
                  <c:v>7.1999999999999995E-2</c:v>
                </c:pt>
                <c:pt idx="47943">
                  <c:v>7.2999999999999995E-2</c:v>
                </c:pt>
                <c:pt idx="47944">
                  <c:v>7.1999999999999995E-2</c:v>
                </c:pt>
                <c:pt idx="47945">
                  <c:v>7.2999999999999995E-2</c:v>
                </c:pt>
                <c:pt idx="47946">
                  <c:v>7.1999999999999995E-2</c:v>
                </c:pt>
                <c:pt idx="47947">
                  <c:v>7.1999999999999995E-2</c:v>
                </c:pt>
                <c:pt idx="47948">
                  <c:v>7.0999999999999994E-2</c:v>
                </c:pt>
                <c:pt idx="47949">
                  <c:v>7.2999999999999995E-2</c:v>
                </c:pt>
                <c:pt idx="47950">
                  <c:v>7.1999999999999995E-2</c:v>
                </c:pt>
                <c:pt idx="47951">
                  <c:v>7.2999999999999995E-2</c:v>
                </c:pt>
                <c:pt idx="47952">
                  <c:v>7.1999999999999995E-2</c:v>
                </c:pt>
                <c:pt idx="47953">
                  <c:v>7.1999999999999995E-2</c:v>
                </c:pt>
                <c:pt idx="47954">
                  <c:v>7.1999999999999995E-2</c:v>
                </c:pt>
                <c:pt idx="47955">
                  <c:v>7.1999999999999995E-2</c:v>
                </c:pt>
                <c:pt idx="47956">
                  <c:v>7.2999999999999995E-2</c:v>
                </c:pt>
                <c:pt idx="47957">
                  <c:v>7.1999999999999995E-2</c:v>
                </c:pt>
                <c:pt idx="47958">
                  <c:v>7.2999999999999995E-2</c:v>
                </c:pt>
                <c:pt idx="47959">
                  <c:v>7.3999999999999996E-2</c:v>
                </c:pt>
                <c:pt idx="47960">
                  <c:v>7.2999999999999995E-2</c:v>
                </c:pt>
                <c:pt idx="47961">
                  <c:v>7.3999999999999996E-2</c:v>
                </c:pt>
                <c:pt idx="47962">
                  <c:v>7.3999999999999996E-2</c:v>
                </c:pt>
                <c:pt idx="47963">
                  <c:v>7.3999999999999996E-2</c:v>
                </c:pt>
                <c:pt idx="47964">
                  <c:v>7.3999999999999996E-2</c:v>
                </c:pt>
                <c:pt idx="47965">
                  <c:v>7.3999999999999996E-2</c:v>
                </c:pt>
                <c:pt idx="47966">
                  <c:v>7.2999999999999995E-2</c:v>
                </c:pt>
                <c:pt idx="47967">
                  <c:v>7.3999999999999996E-2</c:v>
                </c:pt>
                <c:pt idx="47968">
                  <c:v>7.3999999999999996E-2</c:v>
                </c:pt>
                <c:pt idx="47969">
                  <c:v>7.3999999999999996E-2</c:v>
                </c:pt>
                <c:pt idx="47970">
                  <c:v>7.3999999999999996E-2</c:v>
                </c:pt>
                <c:pt idx="47971">
                  <c:v>7.4999999999999997E-2</c:v>
                </c:pt>
                <c:pt idx="47972">
                  <c:v>7.3999999999999996E-2</c:v>
                </c:pt>
                <c:pt idx="47973">
                  <c:v>7.2999999999999995E-2</c:v>
                </c:pt>
                <c:pt idx="47974">
                  <c:v>7.2999999999999995E-2</c:v>
                </c:pt>
                <c:pt idx="47975">
                  <c:v>7.2999999999999995E-2</c:v>
                </c:pt>
                <c:pt idx="47976">
                  <c:v>7.2999999999999995E-2</c:v>
                </c:pt>
                <c:pt idx="47977">
                  <c:v>7.1999999999999995E-2</c:v>
                </c:pt>
                <c:pt idx="47978">
                  <c:v>7.1999999999999995E-2</c:v>
                </c:pt>
                <c:pt idx="47979">
                  <c:v>7.2999999999999995E-2</c:v>
                </c:pt>
                <c:pt idx="47980">
                  <c:v>7.1999999999999995E-2</c:v>
                </c:pt>
                <c:pt idx="47981">
                  <c:v>7.3999999999999996E-2</c:v>
                </c:pt>
                <c:pt idx="47982">
                  <c:v>7.2999999999999995E-2</c:v>
                </c:pt>
                <c:pt idx="47983">
                  <c:v>7.2999999999999995E-2</c:v>
                </c:pt>
                <c:pt idx="47984">
                  <c:v>7.2999999999999995E-2</c:v>
                </c:pt>
                <c:pt idx="47985">
                  <c:v>7.2999999999999995E-2</c:v>
                </c:pt>
                <c:pt idx="47986">
                  <c:v>7.0999999999999994E-2</c:v>
                </c:pt>
                <c:pt idx="47987">
                  <c:v>7.0999999999999994E-2</c:v>
                </c:pt>
                <c:pt idx="47988">
                  <c:v>7.1999999999999995E-2</c:v>
                </c:pt>
                <c:pt idx="47989">
                  <c:v>7.1999999999999995E-2</c:v>
                </c:pt>
                <c:pt idx="47990">
                  <c:v>7.1999999999999995E-2</c:v>
                </c:pt>
                <c:pt idx="47991">
                  <c:v>7.0999999999999994E-2</c:v>
                </c:pt>
                <c:pt idx="47992">
                  <c:v>7.1999999999999995E-2</c:v>
                </c:pt>
                <c:pt idx="47993">
                  <c:v>7.0999999999999994E-2</c:v>
                </c:pt>
                <c:pt idx="47994">
                  <c:v>7.0999999999999994E-2</c:v>
                </c:pt>
                <c:pt idx="47995">
                  <c:v>7.0999999999999994E-2</c:v>
                </c:pt>
                <c:pt idx="47996">
                  <c:v>7.0999999999999994E-2</c:v>
                </c:pt>
                <c:pt idx="47997">
                  <c:v>7.1999999999999995E-2</c:v>
                </c:pt>
                <c:pt idx="47998">
                  <c:v>7.1999999999999995E-2</c:v>
                </c:pt>
                <c:pt idx="47999">
                  <c:v>7.1999999999999995E-2</c:v>
                </c:pt>
                <c:pt idx="48000">
                  <c:v>7.0999999999999994E-2</c:v>
                </c:pt>
                <c:pt idx="48001">
                  <c:v>7.0000000000000007E-2</c:v>
                </c:pt>
                <c:pt idx="48002">
                  <c:v>7.0000000000000007E-2</c:v>
                </c:pt>
                <c:pt idx="48003">
                  <c:v>7.0999999999999994E-2</c:v>
                </c:pt>
                <c:pt idx="48004">
                  <c:v>7.0999999999999994E-2</c:v>
                </c:pt>
                <c:pt idx="48005">
                  <c:v>7.0999999999999994E-2</c:v>
                </c:pt>
                <c:pt idx="48006">
                  <c:v>7.0000000000000007E-2</c:v>
                </c:pt>
                <c:pt idx="48007">
                  <c:v>7.0000000000000007E-2</c:v>
                </c:pt>
                <c:pt idx="48008">
                  <c:v>7.0000000000000007E-2</c:v>
                </c:pt>
                <c:pt idx="48009">
                  <c:v>7.0000000000000007E-2</c:v>
                </c:pt>
                <c:pt idx="48010">
                  <c:v>7.0000000000000007E-2</c:v>
                </c:pt>
                <c:pt idx="48011">
                  <c:v>7.0000000000000007E-2</c:v>
                </c:pt>
                <c:pt idx="48012">
                  <c:v>7.0999999999999994E-2</c:v>
                </c:pt>
                <c:pt idx="48013">
                  <c:v>7.0999999999999994E-2</c:v>
                </c:pt>
                <c:pt idx="48014">
                  <c:v>7.1999999999999995E-2</c:v>
                </c:pt>
                <c:pt idx="48015">
                  <c:v>7.1999999999999995E-2</c:v>
                </c:pt>
                <c:pt idx="48016">
                  <c:v>7.1999999999999995E-2</c:v>
                </c:pt>
                <c:pt idx="48017">
                  <c:v>7.1999999999999995E-2</c:v>
                </c:pt>
                <c:pt idx="48018">
                  <c:v>7.1999999999999995E-2</c:v>
                </c:pt>
                <c:pt idx="48019">
                  <c:v>7.1999999999999995E-2</c:v>
                </c:pt>
                <c:pt idx="48020">
                  <c:v>7.2999999999999995E-2</c:v>
                </c:pt>
                <c:pt idx="48021">
                  <c:v>7.2999999999999995E-2</c:v>
                </c:pt>
                <c:pt idx="48022">
                  <c:v>7.2999999999999995E-2</c:v>
                </c:pt>
                <c:pt idx="48023">
                  <c:v>7.2999999999999995E-2</c:v>
                </c:pt>
                <c:pt idx="48024">
                  <c:v>7.3999999999999996E-2</c:v>
                </c:pt>
                <c:pt idx="48025">
                  <c:v>7.3999999999999996E-2</c:v>
                </c:pt>
                <c:pt idx="48026">
                  <c:v>7.2999999999999995E-2</c:v>
                </c:pt>
                <c:pt idx="48027">
                  <c:v>7.4999999999999997E-2</c:v>
                </c:pt>
                <c:pt idx="48028">
                  <c:v>7.3999999999999996E-2</c:v>
                </c:pt>
                <c:pt idx="48029">
                  <c:v>7.2999999999999995E-2</c:v>
                </c:pt>
                <c:pt idx="48030">
                  <c:v>7.2999999999999995E-2</c:v>
                </c:pt>
                <c:pt idx="48031">
                  <c:v>7.2999999999999995E-2</c:v>
                </c:pt>
                <c:pt idx="48032">
                  <c:v>7.2999999999999995E-2</c:v>
                </c:pt>
                <c:pt idx="48033">
                  <c:v>7.2999999999999995E-2</c:v>
                </c:pt>
                <c:pt idx="48034">
                  <c:v>7.2999999999999995E-2</c:v>
                </c:pt>
                <c:pt idx="48035">
                  <c:v>7.2999999999999995E-2</c:v>
                </c:pt>
                <c:pt idx="48036">
                  <c:v>7.2999999999999995E-2</c:v>
                </c:pt>
                <c:pt idx="48037">
                  <c:v>7.2999999999999995E-2</c:v>
                </c:pt>
                <c:pt idx="48038">
                  <c:v>7.2999999999999995E-2</c:v>
                </c:pt>
                <c:pt idx="48039">
                  <c:v>7.2999999999999995E-2</c:v>
                </c:pt>
                <c:pt idx="48040">
                  <c:v>7.2999999999999995E-2</c:v>
                </c:pt>
                <c:pt idx="48041">
                  <c:v>7.1999999999999995E-2</c:v>
                </c:pt>
                <c:pt idx="48042">
                  <c:v>7.1999999999999995E-2</c:v>
                </c:pt>
                <c:pt idx="48043">
                  <c:v>7.2999999999999995E-2</c:v>
                </c:pt>
                <c:pt idx="48044">
                  <c:v>7.1999999999999995E-2</c:v>
                </c:pt>
                <c:pt idx="48045">
                  <c:v>7.2999999999999995E-2</c:v>
                </c:pt>
                <c:pt idx="48046">
                  <c:v>7.1999999999999995E-2</c:v>
                </c:pt>
                <c:pt idx="48047">
                  <c:v>7.1999999999999995E-2</c:v>
                </c:pt>
                <c:pt idx="48048">
                  <c:v>7.1999999999999995E-2</c:v>
                </c:pt>
                <c:pt idx="48049">
                  <c:v>7.1999999999999995E-2</c:v>
                </c:pt>
                <c:pt idx="48050">
                  <c:v>7.0999999999999994E-2</c:v>
                </c:pt>
                <c:pt idx="48051">
                  <c:v>7.1999999999999995E-2</c:v>
                </c:pt>
                <c:pt idx="48052">
                  <c:v>7.0999999999999994E-2</c:v>
                </c:pt>
                <c:pt idx="48053">
                  <c:v>7.0000000000000007E-2</c:v>
                </c:pt>
                <c:pt idx="48054">
                  <c:v>7.0999999999999994E-2</c:v>
                </c:pt>
                <c:pt idx="48055">
                  <c:v>7.0000000000000007E-2</c:v>
                </c:pt>
                <c:pt idx="48056">
                  <c:v>7.0999999999999994E-2</c:v>
                </c:pt>
                <c:pt idx="48057">
                  <c:v>7.0999999999999994E-2</c:v>
                </c:pt>
                <c:pt idx="48058">
                  <c:v>7.0999999999999994E-2</c:v>
                </c:pt>
                <c:pt idx="48059">
                  <c:v>7.0999999999999994E-2</c:v>
                </c:pt>
                <c:pt idx="48060">
                  <c:v>7.0999999999999994E-2</c:v>
                </c:pt>
                <c:pt idx="48061">
                  <c:v>7.0000000000000007E-2</c:v>
                </c:pt>
                <c:pt idx="48062">
                  <c:v>7.0999999999999994E-2</c:v>
                </c:pt>
                <c:pt idx="48063">
                  <c:v>7.0999999999999994E-2</c:v>
                </c:pt>
                <c:pt idx="48064">
                  <c:v>7.0000000000000007E-2</c:v>
                </c:pt>
                <c:pt idx="48065">
                  <c:v>7.0000000000000007E-2</c:v>
                </c:pt>
                <c:pt idx="48066">
                  <c:v>7.0000000000000007E-2</c:v>
                </c:pt>
                <c:pt idx="48067">
                  <c:v>7.0999999999999994E-2</c:v>
                </c:pt>
                <c:pt idx="48068">
                  <c:v>7.0999999999999994E-2</c:v>
                </c:pt>
                <c:pt idx="48069">
                  <c:v>7.0000000000000007E-2</c:v>
                </c:pt>
                <c:pt idx="48070">
                  <c:v>7.1999999999999995E-2</c:v>
                </c:pt>
                <c:pt idx="48071">
                  <c:v>7.1999999999999995E-2</c:v>
                </c:pt>
                <c:pt idx="48072">
                  <c:v>7.2999999999999995E-2</c:v>
                </c:pt>
                <c:pt idx="48073">
                  <c:v>7.1999999999999995E-2</c:v>
                </c:pt>
                <c:pt idx="48074">
                  <c:v>7.0999999999999994E-2</c:v>
                </c:pt>
                <c:pt idx="48075">
                  <c:v>7.0999999999999994E-2</c:v>
                </c:pt>
                <c:pt idx="48076">
                  <c:v>7.2999999999999995E-2</c:v>
                </c:pt>
                <c:pt idx="48077">
                  <c:v>7.2999999999999995E-2</c:v>
                </c:pt>
                <c:pt idx="48078">
                  <c:v>7.1999999999999995E-2</c:v>
                </c:pt>
                <c:pt idx="48079">
                  <c:v>7.2999999999999995E-2</c:v>
                </c:pt>
                <c:pt idx="48080">
                  <c:v>7.2999999999999995E-2</c:v>
                </c:pt>
                <c:pt idx="48081">
                  <c:v>7.2999999999999995E-2</c:v>
                </c:pt>
                <c:pt idx="48082">
                  <c:v>7.2999999999999995E-2</c:v>
                </c:pt>
                <c:pt idx="48083">
                  <c:v>7.3999999999999996E-2</c:v>
                </c:pt>
                <c:pt idx="48084">
                  <c:v>7.2999999999999995E-2</c:v>
                </c:pt>
                <c:pt idx="48085">
                  <c:v>7.2999999999999995E-2</c:v>
                </c:pt>
                <c:pt idx="48086">
                  <c:v>7.1999999999999995E-2</c:v>
                </c:pt>
                <c:pt idx="48087">
                  <c:v>7.1999999999999995E-2</c:v>
                </c:pt>
                <c:pt idx="48088">
                  <c:v>7.1999999999999995E-2</c:v>
                </c:pt>
                <c:pt idx="48089">
                  <c:v>7.1999999999999995E-2</c:v>
                </c:pt>
                <c:pt idx="48090">
                  <c:v>7.1999999999999995E-2</c:v>
                </c:pt>
                <c:pt idx="48091">
                  <c:v>7.1999999999999995E-2</c:v>
                </c:pt>
                <c:pt idx="48092">
                  <c:v>7.0999999999999994E-2</c:v>
                </c:pt>
                <c:pt idx="48093">
                  <c:v>7.1999999999999995E-2</c:v>
                </c:pt>
                <c:pt idx="48094">
                  <c:v>7.1999999999999995E-2</c:v>
                </c:pt>
                <c:pt idx="48095">
                  <c:v>7.1999999999999995E-2</c:v>
                </c:pt>
                <c:pt idx="48096">
                  <c:v>7.1999999999999995E-2</c:v>
                </c:pt>
                <c:pt idx="48097">
                  <c:v>7.0999999999999994E-2</c:v>
                </c:pt>
                <c:pt idx="48098">
                  <c:v>7.0999999999999994E-2</c:v>
                </c:pt>
                <c:pt idx="48099">
                  <c:v>7.1999999999999995E-2</c:v>
                </c:pt>
                <c:pt idx="48100">
                  <c:v>7.0999999999999994E-2</c:v>
                </c:pt>
                <c:pt idx="48101">
                  <c:v>7.0999999999999994E-2</c:v>
                </c:pt>
                <c:pt idx="48102">
                  <c:v>7.0999999999999994E-2</c:v>
                </c:pt>
                <c:pt idx="48103">
                  <c:v>7.0999999999999994E-2</c:v>
                </c:pt>
                <c:pt idx="48104">
                  <c:v>7.0999999999999994E-2</c:v>
                </c:pt>
                <c:pt idx="48105">
                  <c:v>7.0999999999999994E-2</c:v>
                </c:pt>
                <c:pt idx="48106">
                  <c:v>7.0000000000000007E-2</c:v>
                </c:pt>
                <c:pt idx="48107">
                  <c:v>7.0999999999999994E-2</c:v>
                </c:pt>
                <c:pt idx="48108">
                  <c:v>7.0999999999999994E-2</c:v>
                </c:pt>
                <c:pt idx="48109">
                  <c:v>7.0999999999999994E-2</c:v>
                </c:pt>
                <c:pt idx="48110">
                  <c:v>7.0999999999999994E-2</c:v>
                </c:pt>
                <c:pt idx="48111">
                  <c:v>7.0000000000000007E-2</c:v>
                </c:pt>
                <c:pt idx="48112">
                  <c:v>7.0000000000000007E-2</c:v>
                </c:pt>
                <c:pt idx="48113">
                  <c:v>7.0000000000000007E-2</c:v>
                </c:pt>
                <c:pt idx="48114">
                  <c:v>7.0000000000000007E-2</c:v>
                </c:pt>
                <c:pt idx="48115">
                  <c:v>7.0000000000000007E-2</c:v>
                </c:pt>
                <c:pt idx="48116">
                  <c:v>7.0000000000000007E-2</c:v>
                </c:pt>
                <c:pt idx="48117">
                  <c:v>7.0000000000000007E-2</c:v>
                </c:pt>
                <c:pt idx="48118">
                  <c:v>7.0000000000000007E-2</c:v>
                </c:pt>
                <c:pt idx="48119">
                  <c:v>7.0999999999999994E-2</c:v>
                </c:pt>
                <c:pt idx="48120">
                  <c:v>7.0000000000000007E-2</c:v>
                </c:pt>
                <c:pt idx="48121">
                  <c:v>7.0000000000000007E-2</c:v>
                </c:pt>
                <c:pt idx="48122">
                  <c:v>7.0000000000000007E-2</c:v>
                </c:pt>
                <c:pt idx="48123">
                  <c:v>7.0000000000000007E-2</c:v>
                </c:pt>
                <c:pt idx="48124">
                  <c:v>7.0000000000000007E-2</c:v>
                </c:pt>
                <c:pt idx="48125">
                  <c:v>7.0000000000000007E-2</c:v>
                </c:pt>
                <c:pt idx="48126">
                  <c:v>7.0000000000000007E-2</c:v>
                </c:pt>
                <c:pt idx="48127">
                  <c:v>7.0999999999999994E-2</c:v>
                </c:pt>
                <c:pt idx="48128">
                  <c:v>7.0000000000000007E-2</c:v>
                </c:pt>
                <c:pt idx="48129">
                  <c:v>7.0000000000000007E-2</c:v>
                </c:pt>
                <c:pt idx="48130">
                  <c:v>7.0000000000000007E-2</c:v>
                </c:pt>
                <c:pt idx="48131">
                  <c:v>7.0000000000000007E-2</c:v>
                </c:pt>
                <c:pt idx="48132">
                  <c:v>7.0000000000000007E-2</c:v>
                </c:pt>
                <c:pt idx="48133">
                  <c:v>7.0000000000000007E-2</c:v>
                </c:pt>
                <c:pt idx="48134">
                  <c:v>7.0999999999999994E-2</c:v>
                </c:pt>
                <c:pt idx="48135">
                  <c:v>7.0999999999999994E-2</c:v>
                </c:pt>
                <c:pt idx="48136">
                  <c:v>7.1999999999999995E-2</c:v>
                </c:pt>
                <c:pt idx="48137">
                  <c:v>7.0999999999999994E-2</c:v>
                </c:pt>
                <c:pt idx="48138">
                  <c:v>7.1999999999999995E-2</c:v>
                </c:pt>
                <c:pt idx="48139">
                  <c:v>7.0999999999999994E-2</c:v>
                </c:pt>
                <c:pt idx="48140">
                  <c:v>7.0999999999999994E-2</c:v>
                </c:pt>
                <c:pt idx="48141">
                  <c:v>7.1999999999999995E-2</c:v>
                </c:pt>
                <c:pt idx="48142">
                  <c:v>7.0999999999999994E-2</c:v>
                </c:pt>
                <c:pt idx="48143">
                  <c:v>7.0999999999999994E-2</c:v>
                </c:pt>
                <c:pt idx="48144">
                  <c:v>7.0999999999999994E-2</c:v>
                </c:pt>
                <c:pt idx="48145">
                  <c:v>7.1999999999999995E-2</c:v>
                </c:pt>
                <c:pt idx="48146">
                  <c:v>7.0999999999999994E-2</c:v>
                </c:pt>
                <c:pt idx="48147">
                  <c:v>7.0999999999999994E-2</c:v>
                </c:pt>
                <c:pt idx="48148">
                  <c:v>7.0999999999999994E-2</c:v>
                </c:pt>
                <c:pt idx="48149">
                  <c:v>7.0999999999999994E-2</c:v>
                </c:pt>
                <c:pt idx="48150">
                  <c:v>7.0999999999999994E-2</c:v>
                </c:pt>
                <c:pt idx="48151">
                  <c:v>7.1999999999999995E-2</c:v>
                </c:pt>
                <c:pt idx="48152">
                  <c:v>7.0000000000000007E-2</c:v>
                </c:pt>
                <c:pt idx="48153">
                  <c:v>7.0999999999999994E-2</c:v>
                </c:pt>
                <c:pt idx="48154">
                  <c:v>7.1999999999999995E-2</c:v>
                </c:pt>
                <c:pt idx="48155">
                  <c:v>7.0999999999999994E-2</c:v>
                </c:pt>
                <c:pt idx="48156">
                  <c:v>7.1999999999999995E-2</c:v>
                </c:pt>
                <c:pt idx="48157">
                  <c:v>7.0999999999999994E-2</c:v>
                </c:pt>
                <c:pt idx="48158">
                  <c:v>7.0000000000000007E-2</c:v>
                </c:pt>
                <c:pt idx="48159">
                  <c:v>7.0000000000000007E-2</c:v>
                </c:pt>
                <c:pt idx="48160">
                  <c:v>7.0999999999999994E-2</c:v>
                </c:pt>
                <c:pt idx="48161">
                  <c:v>7.0999999999999994E-2</c:v>
                </c:pt>
                <c:pt idx="48162">
                  <c:v>7.0000000000000007E-2</c:v>
                </c:pt>
                <c:pt idx="48163">
                  <c:v>7.0999999999999994E-2</c:v>
                </c:pt>
                <c:pt idx="48164">
                  <c:v>7.0999999999999994E-2</c:v>
                </c:pt>
                <c:pt idx="48165">
                  <c:v>7.0000000000000007E-2</c:v>
                </c:pt>
                <c:pt idx="48166">
                  <c:v>7.0000000000000007E-2</c:v>
                </c:pt>
                <c:pt idx="48167">
                  <c:v>7.0999999999999994E-2</c:v>
                </c:pt>
                <c:pt idx="48168">
                  <c:v>7.0999999999999994E-2</c:v>
                </c:pt>
                <c:pt idx="48169">
                  <c:v>7.0000000000000007E-2</c:v>
                </c:pt>
                <c:pt idx="48170">
                  <c:v>7.0000000000000007E-2</c:v>
                </c:pt>
                <c:pt idx="48171">
                  <c:v>7.0000000000000007E-2</c:v>
                </c:pt>
                <c:pt idx="48172">
                  <c:v>7.0000000000000007E-2</c:v>
                </c:pt>
                <c:pt idx="48173">
                  <c:v>7.0000000000000007E-2</c:v>
                </c:pt>
                <c:pt idx="48174">
                  <c:v>7.0000000000000007E-2</c:v>
                </c:pt>
                <c:pt idx="48175">
                  <c:v>7.0000000000000007E-2</c:v>
                </c:pt>
                <c:pt idx="48176">
                  <c:v>7.0000000000000007E-2</c:v>
                </c:pt>
                <c:pt idx="48177">
                  <c:v>6.9000000000000006E-2</c:v>
                </c:pt>
                <c:pt idx="48178">
                  <c:v>6.9000000000000006E-2</c:v>
                </c:pt>
                <c:pt idx="48179">
                  <c:v>6.9000000000000006E-2</c:v>
                </c:pt>
                <c:pt idx="48180">
                  <c:v>7.0000000000000007E-2</c:v>
                </c:pt>
                <c:pt idx="48181">
                  <c:v>6.9000000000000006E-2</c:v>
                </c:pt>
                <c:pt idx="48182">
                  <c:v>7.0000000000000007E-2</c:v>
                </c:pt>
                <c:pt idx="48183">
                  <c:v>6.9000000000000006E-2</c:v>
                </c:pt>
                <c:pt idx="48184">
                  <c:v>6.9000000000000006E-2</c:v>
                </c:pt>
                <c:pt idx="48185">
                  <c:v>6.9000000000000006E-2</c:v>
                </c:pt>
                <c:pt idx="48186">
                  <c:v>7.0000000000000007E-2</c:v>
                </c:pt>
                <c:pt idx="48187">
                  <c:v>6.9000000000000006E-2</c:v>
                </c:pt>
                <c:pt idx="48188">
                  <c:v>6.9000000000000006E-2</c:v>
                </c:pt>
                <c:pt idx="48189">
                  <c:v>7.0999999999999994E-2</c:v>
                </c:pt>
                <c:pt idx="48190">
                  <c:v>7.0000000000000007E-2</c:v>
                </c:pt>
                <c:pt idx="48191">
                  <c:v>7.0000000000000007E-2</c:v>
                </c:pt>
                <c:pt idx="48192">
                  <c:v>7.0000000000000007E-2</c:v>
                </c:pt>
                <c:pt idx="48193">
                  <c:v>7.0000000000000007E-2</c:v>
                </c:pt>
                <c:pt idx="48194">
                  <c:v>7.0000000000000007E-2</c:v>
                </c:pt>
                <c:pt idx="48195">
                  <c:v>7.0000000000000007E-2</c:v>
                </c:pt>
                <c:pt idx="48196">
                  <c:v>7.0999999999999994E-2</c:v>
                </c:pt>
                <c:pt idx="48197">
                  <c:v>7.0999999999999994E-2</c:v>
                </c:pt>
                <c:pt idx="48198">
                  <c:v>7.0000000000000007E-2</c:v>
                </c:pt>
                <c:pt idx="48199">
                  <c:v>7.0999999999999994E-2</c:v>
                </c:pt>
                <c:pt idx="48200">
                  <c:v>7.0999999999999994E-2</c:v>
                </c:pt>
                <c:pt idx="48201">
                  <c:v>7.1999999999999995E-2</c:v>
                </c:pt>
                <c:pt idx="48202">
                  <c:v>7.0999999999999994E-2</c:v>
                </c:pt>
                <c:pt idx="48203">
                  <c:v>7.0999999999999994E-2</c:v>
                </c:pt>
                <c:pt idx="48204">
                  <c:v>7.1999999999999995E-2</c:v>
                </c:pt>
                <c:pt idx="48205">
                  <c:v>7.1999999999999995E-2</c:v>
                </c:pt>
                <c:pt idx="48206">
                  <c:v>7.1999999999999995E-2</c:v>
                </c:pt>
                <c:pt idx="48207">
                  <c:v>7.2999999999999995E-2</c:v>
                </c:pt>
                <c:pt idx="48208">
                  <c:v>7.1999999999999995E-2</c:v>
                </c:pt>
                <c:pt idx="48209">
                  <c:v>7.2999999999999995E-2</c:v>
                </c:pt>
                <c:pt idx="48210">
                  <c:v>7.2999999999999995E-2</c:v>
                </c:pt>
                <c:pt idx="48211">
                  <c:v>7.2999999999999995E-2</c:v>
                </c:pt>
                <c:pt idx="48212">
                  <c:v>7.2999999999999995E-2</c:v>
                </c:pt>
                <c:pt idx="48213">
                  <c:v>7.3999999999999996E-2</c:v>
                </c:pt>
                <c:pt idx="48214">
                  <c:v>7.3999999999999996E-2</c:v>
                </c:pt>
                <c:pt idx="48215">
                  <c:v>7.3999999999999996E-2</c:v>
                </c:pt>
                <c:pt idx="48216">
                  <c:v>7.3999999999999996E-2</c:v>
                </c:pt>
                <c:pt idx="48217">
                  <c:v>7.3999999999999996E-2</c:v>
                </c:pt>
                <c:pt idx="48218">
                  <c:v>7.3999999999999996E-2</c:v>
                </c:pt>
                <c:pt idx="48219">
                  <c:v>7.3999999999999996E-2</c:v>
                </c:pt>
                <c:pt idx="48220">
                  <c:v>7.4999999999999997E-2</c:v>
                </c:pt>
                <c:pt idx="48221">
                  <c:v>7.3999999999999996E-2</c:v>
                </c:pt>
                <c:pt idx="48222">
                  <c:v>7.3999999999999996E-2</c:v>
                </c:pt>
                <c:pt idx="48223">
                  <c:v>7.3999999999999996E-2</c:v>
                </c:pt>
                <c:pt idx="48224">
                  <c:v>7.4999999999999997E-2</c:v>
                </c:pt>
                <c:pt idx="48225">
                  <c:v>7.4999999999999997E-2</c:v>
                </c:pt>
                <c:pt idx="48226">
                  <c:v>7.3999999999999996E-2</c:v>
                </c:pt>
                <c:pt idx="48227">
                  <c:v>7.4999999999999997E-2</c:v>
                </c:pt>
                <c:pt idx="48228">
                  <c:v>7.4999999999999997E-2</c:v>
                </c:pt>
                <c:pt idx="48229">
                  <c:v>7.4999999999999997E-2</c:v>
                </c:pt>
                <c:pt idx="48230">
                  <c:v>7.4999999999999997E-2</c:v>
                </c:pt>
                <c:pt idx="48231">
                  <c:v>7.4999999999999997E-2</c:v>
                </c:pt>
                <c:pt idx="48232">
                  <c:v>7.4999999999999997E-2</c:v>
                </c:pt>
                <c:pt idx="48233">
                  <c:v>7.4999999999999997E-2</c:v>
                </c:pt>
                <c:pt idx="48234">
                  <c:v>7.4999999999999997E-2</c:v>
                </c:pt>
                <c:pt idx="48235">
                  <c:v>7.4999999999999997E-2</c:v>
                </c:pt>
                <c:pt idx="48236">
                  <c:v>7.4999999999999997E-2</c:v>
                </c:pt>
                <c:pt idx="48237">
                  <c:v>7.3999999999999996E-2</c:v>
                </c:pt>
                <c:pt idx="48238">
                  <c:v>7.3999999999999996E-2</c:v>
                </c:pt>
                <c:pt idx="48239">
                  <c:v>7.3999999999999996E-2</c:v>
                </c:pt>
                <c:pt idx="48240">
                  <c:v>7.5999999999999998E-2</c:v>
                </c:pt>
                <c:pt idx="48241">
                  <c:v>7.4999999999999997E-2</c:v>
                </c:pt>
                <c:pt idx="48242">
                  <c:v>7.2999999999999995E-2</c:v>
                </c:pt>
                <c:pt idx="48243">
                  <c:v>7.3999999999999996E-2</c:v>
                </c:pt>
                <c:pt idx="48244">
                  <c:v>7.3999999999999996E-2</c:v>
                </c:pt>
                <c:pt idx="48245">
                  <c:v>7.3999999999999996E-2</c:v>
                </c:pt>
                <c:pt idx="48246">
                  <c:v>7.2999999999999995E-2</c:v>
                </c:pt>
                <c:pt idx="48247">
                  <c:v>7.2999999999999995E-2</c:v>
                </c:pt>
                <c:pt idx="48248">
                  <c:v>7.2999999999999995E-2</c:v>
                </c:pt>
                <c:pt idx="48249">
                  <c:v>7.3999999999999996E-2</c:v>
                </c:pt>
                <c:pt idx="48250">
                  <c:v>7.3999999999999996E-2</c:v>
                </c:pt>
                <c:pt idx="48251">
                  <c:v>7.3999999999999996E-2</c:v>
                </c:pt>
                <c:pt idx="48252">
                  <c:v>7.3999999999999996E-2</c:v>
                </c:pt>
                <c:pt idx="48253">
                  <c:v>7.2999999999999995E-2</c:v>
                </c:pt>
                <c:pt idx="48254">
                  <c:v>7.2999999999999995E-2</c:v>
                </c:pt>
                <c:pt idx="48255">
                  <c:v>7.2999999999999995E-2</c:v>
                </c:pt>
                <c:pt idx="48256">
                  <c:v>7.2999999999999995E-2</c:v>
                </c:pt>
                <c:pt idx="48257">
                  <c:v>7.2999999999999995E-2</c:v>
                </c:pt>
                <c:pt idx="48258">
                  <c:v>7.2999999999999995E-2</c:v>
                </c:pt>
                <c:pt idx="48259">
                  <c:v>7.2999999999999995E-2</c:v>
                </c:pt>
                <c:pt idx="48260">
                  <c:v>7.2999999999999995E-2</c:v>
                </c:pt>
                <c:pt idx="48261">
                  <c:v>7.3999999999999996E-2</c:v>
                </c:pt>
                <c:pt idx="48262">
                  <c:v>7.2999999999999995E-2</c:v>
                </c:pt>
                <c:pt idx="48263">
                  <c:v>7.3999999999999996E-2</c:v>
                </c:pt>
                <c:pt idx="48264">
                  <c:v>7.3999999999999996E-2</c:v>
                </c:pt>
                <c:pt idx="48265">
                  <c:v>7.3999999999999996E-2</c:v>
                </c:pt>
                <c:pt idx="48266">
                  <c:v>7.3999999999999996E-2</c:v>
                </c:pt>
                <c:pt idx="48267">
                  <c:v>7.3999999999999996E-2</c:v>
                </c:pt>
                <c:pt idx="48268">
                  <c:v>7.4999999999999997E-2</c:v>
                </c:pt>
                <c:pt idx="48269">
                  <c:v>7.4999999999999997E-2</c:v>
                </c:pt>
                <c:pt idx="48270">
                  <c:v>7.4999999999999997E-2</c:v>
                </c:pt>
                <c:pt idx="48271">
                  <c:v>7.3999999999999996E-2</c:v>
                </c:pt>
                <c:pt idx="48272">
                  <c:v>7.3999999999999996E-2</c:v>
                </c:pt>
                <c:pt idx="48273">
                  <c:v>7.3999999999999996E-2</c:v>
                </c:pt>
                <c:pt idx="48274">
                  <c:v>7.3999999999999996E-2</c:v>
                </c:pt>
                <c:pt idx="48275">
                  <c:v>7.3999999999999996E-2</c:v>
                </c:pt>
                <c:pt idx="48276">
                  <c:v>7.4999999999999997E-2</c:v>
                </c:pt>
                <c:pt idx="48277">
                  <c:v>7.3999999999999996E-2</c:v>
                </c:pt>
                <c:pt idx="48278">
                  <c:v>7.2999999999999995E-2</c:v>
                </c:pt>
                <c:pt idx="48279">
                  <c:v>7.3999999999999996E-2</c:v>
                </c:pt>
                <c:pt idx="48280">
                  <c:v>7.2999999999999995E-2</c:v>
                </c:pt>
                <c:pt idx="48281">
                  <c:v>7.3999999999999996E-2</c:v>
                </c:pt>
                <c:pt idx="48282">
                  <c:v>7.3999999999999996E-2</c:v>
                </c:pt>
                <c:pt idx="48283">
                  <c:v>7.2999999999999995E-2</c:v>
                </c:pt>
                <c:pt idx="48284">
                  <c:v>7.3999999999999996E-2</c:v>
                </c:pt>
                <c:pt idx="48285">
                  <c:v>7.4999999999999997E-2</c:v>
                </c:pt>
                <c:pt idx="48286">
                  <c:v>7.4999999999999997E-2</c:v>
                </c:pt>
                <c:pt idx="48287">
                  <c:v>7.3999999999999996E-2</c:v>
                </c:pt>
                <c:pt idx="48288">
                  <c:v>7.4999999999999997E-2</c:v>
                </c:pt>
                <c:pt idx="48289">
                  <c:v>7.3999999999999996E-2</c:v>
                </c:pt>
                <c:pt idx="48290">
                  <c:v>7.4999999999999997E-2</c:v>
                </c:pt>
                <c:pt idx="48291">
                  <c:v>7.4999999999999997E-2</c:v>
                </c:pt>
                <c:pt idx="48292">
                  <c:v>7.4999999999999997E-2</c:v>
                </c:pt>
                <c:pt idx="48293">
                  <c:v>7.4999999999999997E-2</c:v>
                </c:pt>
                <c:pt idx="48294">
                  <c:v>7.3999999999999996E-2</c:v>
                </c:pt>
                <c:pt idx="48295">
                  <c:v>7.4999999999999997E-2</c:v>
                </c:pt>
                <c:pt idx="48296">
                  <c:v>7.4999999999999997E-2</c:v>
                </c:pt>
                <c:pt idx="48297">
                  <c:v>7.4999999999999997E-2</c:v>
                </c:pt>
                <c:pt idx="48298">
                  <c:v>7.2999999999999995E-2</c:v>
                </c:pt>
                <c:pt idx="48299">
                  <c:v>7.3999999999999996E-2</c:v>
                </c:pt>
                <c:pt idx="48300">
                  <c:v>7.3999999999999996E-2</c:v>
                </c:pt>
                <c:pt idx="48301">
                  <c:v>7.3999999999999996E-2</c:v>
                </c:pt>
                <c:pt idx="48302">
                  <c:v>7.3999999999999996E-2</c:v>
                </c:pt>
                <c:pt idx="48303">
                  <c:v>7.4999999999999997E-2</c:v>
                </c:pt>
                <c:pt idx="48304">
                  <c:v>7.3999999999999996E-2</c:v>
                </c:pt>
                <c:pt idx="48305">
                  <c:v>7.2999999999999995E-2</c:v>
                </c:pt>
                <c:pt idx="48306">
                  <c:v>7.2999999999999995E-2</c:v>
                </c:pt>
                <c:pt idx="48307">
                  <c:v>7.2999999999999995E-2</c:v>
                </c:pt>
                <c:pt idx="48308">
                  <c:v>7.2999999999999995E-2</c:v>
                </c:pt>
                <c:pt idx="48309">
                  <c:v>7.3999999999999996E-2</c:v>
                </c:pt>
                <c:pt idx="48310">
                  <c:v>7.2999999999999995E-2</c:v>
                </c:pt>
                <c:pt idx="48311">
                  <c:v>7.2999999999999995E-2</c:v>
                </c:pt>
                <c:pt idx="48312">
                  <c:v>7.1999999999999995E-2</c:v>
                </c:pt>
                <c:pt idx="48313">
                  <c:v>7.2999999999999995E-2</c:v>
                </c:pt>
                <c:pt idx="48314">
                  <c:v>7.2999999999999995E-2</c:v>
                </c:pt>
                <c:pt idx="48315">
                  <c:v>7.2999999999999995E-2</c:v>
                </c:pt>
                <c:pt idx="48316">
                  <c:v>7.2999999999999995E-2</c:v>
                </c:pt>
                <c:pt idx="48317">
                  <c:v>7.2999999999999995E-2</c:v>
                </c:pt>
                <c:pt idx="48318">
                  <c:v>7.2999999999999995E-2</c:v>
                </c:pt>
                <c:pt idx="48319">
                  <c:v>7.1999999999999995E-2</c:v>
                </c:pt>
                <c:pt idx="48320">
                  <c:v>7.2999999999999995E-2</c:v>
                </c:pt>
                <c:pt idx="48321">
                  <c:v>7.1999999999999995E-2</c:v>
                </c:pt>
                <c:pt idx="48322">
                  <c:v>7.1999999999999995E-2</c:v>
                </c:pt>
                <c:pt idx="48323">
                  <c:v>7.1999999999999995E-2</c:v>
                </c:pt>
                <c:pt idx="48324">
                  <c:v>7.0999999999999994E-2</c:v>
                </c:pt>
                <c:pt idx="48325">
                  <c:v>7.2999999999999995E-2</c:v>
                </c:pt>
                <c:pt idx="48326">
                  <c:v>7.2999999999999995E-2</c:v>
                </c:pt>
                <c:pt idx="48327">
                  <c:v>7.2999999999999995E-2</c:v>
                </c:pt>
                <c:pt idx="48328">
                  <c:v>7.1999999999999995E-2</c:v>
                </c:pt>
                <c:pt idx="48329">
                  <c:v>7.1999999999999995E-2</c:v>
                </c:pt>
                <c:pt idx="48330">
                  <c:v>7.2999999999999995E-2</c:v>
                </c:pt>
                <c:pt idx="48331">
                  <c:v>7.1999999999999995E-2</c:v>
                </c:pt>
                <c:pt idx="48332">
                  <c:v>7.1999999999999995E-2</c:v>
                </c:pt>
                <c:pt idx="48333">
                  <c:v>7.1999999999999995E-2</c:v>
                </c:pt>
                <c:pt idx="48334">
                  <c:v>7.1999999999999995E-2</c:v>
                </c:pt>
                <c:pt idx="48335">
                  <c:v>7.1999999999999995E-2</c:v>
                </c:pt>
                <c:pt idx="48336">
                  <c:v>7.1999999999999995E-2</c:v>
                </c:pt>
                <c:pt idx="48337">
                  <c:v>7.1999999999999995E-2</c:v>
                </c:pt>
                <c:pt idx="48338">
                  <c:v>7.1999999999999995E-2</c:v>
                </c:pt>
                <c:pt idx="48339">
                  <c:v>7.2999999999999995E-2</c:v>
                </c:pt>
                <c:pt idx="48340">
                  <c:v>7.2999999999999995E-2</c:v>
                </c:pt>
                <c:pt idx="48341">
                  <c:v>7.3999999999999996E-2</c:v>
                </c:pt>
                <c:pt idx="48342">
                  <c:v>7.3999999999999996E-2</c:v>
                </c:pt>
                <c:pt idx="48343">
                  <c:v>7.2999999999999995E-2</c:v>
                </c:pt>
                <c:pt idx="48344">
                  <c:v>7.3999999999999996E-2</c:v>
                </c:pt>
                <c:pt idx="48345">
                  <c:v>7.2999999999999995E-2</c:v>
                </c:pt>
                <c:pt idx="48346">
                  <c:v>7.3999999999999996E-2</c:v>
                </c:pt>
                <c:pt idx="48347">
                  <c:v>7.3999999999999996E-2</c:v>
                </c:pt>
                <c:pt idx="48348">
                  <c:v>7.2999999999999995E-2</c:v>
                </c:pt>
                <c:pt idx="48349">
                  <c:v>7.3999999999999996E-2</c:v>
                </c:pt>
                <c:pt idx="48350">
                  <c:v>7.3999999999999996E-2</c:v>
                </c:pt>
                <c:pt idx="48351">
                  <c:v>7.3999999999999996E-2</c:v>
                </c:pt>
                <c:pt idx="48352">
                  <c:v>7.3999999999999996E-2</c:v>
                </c:pt>
                <c:pt idx="48353">
                  <c:v>7.3999999999999996E-2</c:v>
                </c:pt>
                <c:pt idx="48354">
                  <c:v>7.3999999999999996E-2</c:v>
                </c:pt>
                <c:pt idx="48355">
                  <c:v>7.4999999999999997E-2</c:v>
                </c:pt>
                <c:pt idx="48356">
                  <c:v>7.3999999999999996E-2</c:v>
                </c:pt>
                <c:pt idx="48357">
                  <c:v>7.4999999999999997E-2</c:v>
                </c:pt>
                <c:pt idx="48358">
                  <c:v>7.4999999999999997E-2</c:v>
                </c:pt>
                <c:pt idx="48359">
                  <c:v>7.4999999999999997E-2</c:v>
                </c:pt>
                <c:pt idx="48360">
                  <c:v>7.4999999999999997E-2</c:v>
                </c:pt>
                <c:pt idx="48361">
                  <c:v>7.4999999999999997E-2</c:v>
                </c:pt>
                <c:pt idx="48362">
                  <c:v>7.5999999999999998E-2</c:v>
                </c:pt>
                <c:pt idx="48363">
                  <c:v>7.4999999999999997E-2</c:v>
                </c:pt>
                <c:pt idx="48364">
                  <c:v>7.5999999999999998E-2</c:v>
                </c:pt>
                <c:pt idx="48365">
                  <c:v>7.4999999999999997E-2</c:v>
                </c:pt>
                <c:pt idx="48366">
                  <c:v>7.3999999999999996E-2</c:v>
                </c:pt>
                <c:pt idx="48367">
                  <c:v>7.4999999999999997E-2</c:v>
                </c:pt>
                <c:pt idx="48368">
                  <c:v>7.4999999999999997E-2</c:v>
                </c:pt>
                <c:pt idx="48369">
                  <c:v>7.4999999999999997E-2</c:v>
                </c:pt>
                <c:pt idx="48370">
                  <c:v>7.4999999999999997E-2</c:v>
                </c:pt>
                <c:pt idx="48371">
                  <c:v>7.3999999999999996E-2</c:v>
                </c:pt>
                <c:pt idx="48372">
                  <c:v>7.4999999999999997E-2</c:v>
                </c:pt>
                <c:pt idx="48373">
                  <c:v>7.3999999999999996E-2</c:v>
                </c:pt>
                <c:pt idx="48374">
                  <c:v>7.3999999999999996E-2</c:v>
                </c:pt>
                <c:pt idx="48375">
                  <c:v>7.4999999999999997E-2</c:v>
                </c:pt>
                <c:pt idx="48376">
                  <c:v>7.4999999999999997E-2</c:v>
                </c:pt>
                <c:pt idx="48377">
                  <c:v>7.3999999999999996E-2</c:v>
                </c:pt>
                <c:pt idx="48378">
                  <c:v>7.2999999999999995E-2</c:v>
                </c:pt>
                <c:pt idx="48379">
                  <c:v>7.3999999999999996E-2</c:v>
                </c:pt>
                <c:pt idx="48380">
                  <c:v>7.3999999999999996E-2</c:v>
                </c:pt>
                <c:pt idx="48381">
                  <c:v>7.4999999999999997E-2</c:v>
                </c:pt>
                <c:pt idx="48382">
                  <c:v>7.2999999999999995E-2</c:v>
                </c:pt>
                <c:pt idx="48383">
                  <c:v>7.3999999999999996E-2</c:v>
                </c:pt>
                <c:pt idx="48384">
                  <c:v>7.3999999999999996E-2</c:v>
                </c:pt>
                <c:pt idx="48385">
                  <c:v>7.2999999999999995E-2</c:v>
                </c:pt>
                <c:pt idx="48386">
                  <c:v>7.3999999999999996E-2</c:v>
                </c:pt>
                <c:pt idx="48387">
                  <c:v>7.4999999999999997E-2</c:v>
                </c:pt>
                <c:pt idx="48388">
                  <c:v>7.2999999999999995E-2</c:v>
                </c:pt>
                <c:pt idx="48389">
                  <c:v>7.2999999999999995E-2</c:v>
                </c:pt>
                <c:pt idx="48390">
                  <c:v>7.3999999999999996E-2</c:v>
                </c:pt>
                <c:pt idx="48391">
                  <c:v>7.3999999999999996E-2</c:v>
                </c:pt>
                <c:pt idx="48392">
                  <c:v>7.3999999999999996E-2</c:v>
                </c:pt>
                <c:pt idx="48393">
                  <c:v>7.3999999999999996E-2</c:v>
                </c:pt>
                <c:pt idx="48394">
                  <c:v>7.2999999999999995E-2</c:v>
                </c:pt>
                <c:pt idx="48395">
                  <c:v>7.2999999999999995E-2</c:v>
                </c:pt>
                <c:pt idx="48396">
                  <c:v>7.2999999999999995E-2</c:v>
                </c:pt>
                <c:pt idx="48397">
                  <c:v>7.2999999999999995E-2</c:v>
                </c:pt>
                <c:pt idx="48398">
                  <c:v>7.3999999999999996E-2</c:v>
                </c:pt>
                <c:pt idx="48399">
                  <c:v>7.2999999999999995E-2</c:v>
                </c:pt>
                <c:pt idx="48400">
                  <c:v>7.2999999999999995E-2</c:v>
                </c:pt>
                <c:pt idx="48401">
                  <c:v>7.2999999999999995E-2</c:v>
                </c:pt>
                <c:pt idx="48402">
                  <c:v>7.3999999999999996E-2</c:v>
                </c:pt>
                <c:pt idx="48403">
                  <c:v>7.2999999999999995E-2</c:v>
                </c:pt>
                <c:pt idx="48404">
                  <c:v>7.2999999999999995E-2</c:v>
                </c:pt>
                <c:pt idx="48405">
                  <c:v>7.3999999999999996E-2</c:v>
                </c:pt>
                <c:pt idx="48406">
                  <c:v>7.3999999999999996E-2</c:v>
                </c:pt>
                <c:pt idx="48407">
                  <c:v>7.4999999999999997E-2</c:v>
                </c:pt>
                <c:pt idx="48408">
                  <c:v>7.3999999999999996E-2</c:v>
                </c:pt>
                <c:pt idx="48409">
                  <c:v>7.4999999999999997E-2</c:v>
                </c:pt>
                <c:pt idx="48410">
                  <c:v>7.4999999999999997E-2</c:v>
                </c:pt>
                <c:pt idx="48411">
                  <c:v>7.4999999999999997E-2</c:v>
                </c:pt>
                <c:pt idx="48412">
                  <c:v>7.4999999999999997E-2</c:v>
                </c:pt>
                <c:pt idx="48413">
                  <c:v>7.5999999999999998E-2</c:v>
                </c:pt>
                <c:pt idx="48414">
                  <c:v>7.4999999999999997E-2</c:v>
                </c:pt>
                <c:pt idx="48415">
                  <c:v>7.5999999999999998E-2</c:v>
                </c:pt>
                <c:pt idx="48416">
                  <c:v>7.4999999999999997E-2</c:v>
                </c:pt>
                <c:pt idx="48417">
                  <c:v>7.4999999999999997E-2</c:v>
                </c:pt>
                <c:pt idx="48418">
                  <c:v>7.4999999999999997E-2</c:v>
                </c:pt>
                <c:pt idx="48419">
                  <c:v>7.4999999999999997E-2</c:v>
                </c:pt>
                <c:pt idx="48420">
                  <c:v>7.4999999999999997E-2</c:v>
                </c:pt>
                <c:pt idx="48421">
                  <c:v>7.4999999999999997E-2</c:v>
                </c:pt>
                <c:pt idx="48422">
                  <c:v>7.3999999999999996E-2</c:v>
                </c:pt>
                <c:pt idx="48423">
                  <c:v>7.3999999999999996E-2</c:v>
                </c:pt>
                <c:pt idx="48424">
                  <c:v>7.4999999999999997E-2</c:v>
                </c:pt>
                <c:pt idx="48425">
                  <c:v>7.2999999999999995E-2</c:v>
                </c:pt>
                <c:pt idx="48426">
                  <c:v>7.4999999999999997E-2</c:v>
                </c:pt>
                <c:pt idx="48427">
                  <c:v>7.3999999999999996E-2</c:v>
                </c:pt>
                <c:pt idx="48428">
                  <c:v>7.4999999999999997E-2</c:v>
                </c:pt>
                <c:pt idx="48429">
                  <c:v>7.3999999999999996E-2</c:v>
                </c:pt>
                <c:pt idx="48430">
                  <c:v>7.3999999999999996E-2</c:v>
                </c:pt>
                <c:pt idx="48431">
                  <c:v>7.3999999999999996E-2</c:v>
                </c:pt>
                <c:pt idx="48432">
                  <c:v>7.3999999999999996E-2</c:v>
                </c:pt>
                <c:pt idx="48433">
                  <c:v>7.3999999999999996E-2</c:v>
                </c:pt>
                <c:pt idx="48434">
                  <c:v>7.3999999999999996E-2</c:v>
                </c:pt>
                <c:pt idx="48435">
                  <c:v>7.3999999999999996E-2</c:v>
                </c:pt>
                <c:pt idx="48436">
                  <c:v>7.2999999999999995E-2</c:v>
                </c:pt>
                <c:pt idx="48437">
                  <c:v>7.2999999999999995E-2</c:v>
                </c:pt>
                <c:pt idx="48438">
                  <c:v>7.2999999999999995E-2</c:v>
                </c:pt>
                <c:pt idx="48439">
                  <c:v>7.2999999999999995E-2</c:v>
                </c:pt>
                <c:pt idx="48440">
                  <c:v>7.2999999999999995E-2</c:v>
                </c:pt>
                <c:pt idx="48441">
                  <c:v>7.2999999999999995E-2</c:v>
                </c:pt>
                <c:pt idx="48442">
                  <c:v>7.2999999999999995E-2</c:v>
                </c:pt>
                <c:pt idx="48443">
                  <c:v>7.2999999999999995E-2</c:v>
                </c:pt>
                <c:pt idx="48444">
                  <c:v>7.2999999999999995E-2</c:v>
                </c:pt>
                <c:pt idx="48445">
                  <c:v>7.2999999999999995E-2</c:v>
                </c:pt>
                <c:pt idx="48446">
                  <c:v>7.1999999999999995E-2</c:v>
                </c:pt>
                <c:pt idx="48447">
                  <c:v>7.2999999999999995E-2</c:v>
                </c:pt>
                <c:pt idx="48448">
                  <c:v>7.2999999999999995E-2</c:v>
                </c:pt>
                <c:pt idx="48449">
                  <c:v>7.3999999999999996E-2</c:v>
                </c:pt>
                <c:pt idx="48450">
                  <c:v>7.4999999999999997E-2</c:v>
                </c:pt>
                <c:pt idx="48451">
                  <c:v>7.4999999999999997E-2</c:v>
                </c:pt>
                <c:pt idx="48452">
                  <c:v>7.4999999999999997E-2</c:v>
                </c:pt>
                <c:pt idx="48453">
                  <c:v>7.4999999999999997E-2</c:v>
                </c:pt>
                <c:pt idx="48454">
                  <c:v>7.4999999999999997E-2</c:v>
                </c:pt>
                <c:pt idx="48455">
                  <c:v>7.4999999999999997E-2</c:v>
                </c:pt>
                <c:pt idx="48456">
                  <c:v>7.4999999999999997E-2</c:v>
                </c:pt>
                <c:pt idx="48457">
                  <c:v>7.6999999999999999E-2</c:v>
                </c:pt>
                <c:pt idx="48458">
                  <c:v>7.5999999999999998E-2</c:v>
                </c:pt>
                <c:pt idx="48459">
                  <c:v>7.5999999999999998E-2</c:v>
                </c:pt>
                <c:pt idx="48460">
                  <c:v>7.5999999999999998E-2</c:v>
                </c:pt>
                <c:pt idx="48461">
                  <c:v>7.4999999999999997E-2</c:v>
                </c:pt>
                <c:pt idx="48462">
                  <c:v>7.5999999999999998E-2</c:v>
                </c:pt>
                <c:pt idx="48463">
                  <c:v>7.5999999999999998E-2</c:v>
                </c:pt>
                <c:pt idx="48464">
                  <c:v>7.5999999999999998E-2</c:v>
                </c:pt>
                <c:pt idx="48465">
                  <c:v>7.6999999999999999E-2</c:v>
                </c:pt>
                <c:pt idx="48466">
                  <c:v>7.5999999999999998E-2</c:v>
                </c:pt>
                <c:pt idx="48467">
                  <c:v>7.5999999999999998E-2</c:v>
                </c:pt>
                <c:pt idx="48468">
                  <c:v>7.4999999999999997E-2</c:v>
                </c:pt>
                <c:pt idx="48469">
                  <c:v>7.4999999999999997E-2</c:v>
                </c:pt>
                <c:pt idx="48470">
                  <c:v>7.4999999999999997E-2</c:v>
                </c:pt>
                <c:pt idx="48471">
                  <c:v>7.5999999999999998E-2</c:v>
                </c:pt>
                <c:pt idx="48472">
                  <c:v>7.4999999999999997E-2</c:v>
                </c:pt>
                <c:pt idx="48473">
                  <c:v>7.4999999999999997E-2</c:v>
                </c:pt>
                <c:pt idx="48474">
                  <c:v>7.3999999999999996E-2</c:v>
                </c:pt>
                <c:pt idx="48475">
                  <c:v>7.4999999999999997E-2</c:v>
                </c:pt>
                <c:pt idx="48476">
                  <c:v>7.4999999999999997E-2</c:v>
                </c:pt>
                <c:pt idx="48477">
                  <c:v>7.4999999999999997E-2</c:v>
                </c:pt>
                <c:pt idx="48478">
                  <c:v>7.5999999999999998E-2</c:v>
                </c:pt>
                <c:pt idx="48479">
                  <c:v>7.3999999999999996E-2</c:v>
                </c:pt>
                <c:pt idx="48480">
                  <c:v>7.4999999999999997E-2</c:v>
                </c:pt>
                <c:pt idx="48481">
                  <c:v>7.4999999999999997E-2</c:v>
                </c:pt>
                <c:pt idx="48482">
                  <c:v>7.4999999999999997E-2</c:v>
                </c:pt>
                <c:pt idx="48483">
                  <c:v>7.3999999999999996E-2</c:v>
                </c:pt>
                <c:pt idx="48484">
                  <c:v>7.2999999999999995E-2</c:v>
                </c:pt>
                <c:pt idx="48485">
                  <c:v>7.3999999999999996E-2</c:v>
                </c:pt>
                <c:pt idx="48486">
                  <c:v>7.4999999999999997E-2</c:v>
                </c:pt>
                <c:pt idx="48487">
                  <c:v>7.4999999999999997E-2</c:v>
                </c:pt>
                <c:pt idx="48488">
                  <c:v>7.3999999999999996E-2</c:v>
                </c:pt>
                <c:pt idx="48489">
                  <c:v>7.3999999999999996E-2</c:v>
                </c:pt>
                <c:pt idx="48490">
                  <c:v>7.3999999999999996E-2</c:v>
                </c:pt>
                <c:pt idx="48491">
                  <c:v>7.3999999999999996E-2</c:v>
                </c:pt>
                <c:pt idx="48492">
                  <c:v>7.3999999999999996E-2</c:v>
                </c:pt>
                <c:pt idx="48493">
                  <c:v>7.3999999999999996E-2</c:v>
                </c:pt>
                <c:pt idx="48494">
                  <c:v>7.3999999999999996E-2</c:v>
                </c:pt>
                <c:pt idx="48495">
                  <c:v>7.3999999999999996E-2</c:v>
                </c:pt>
                <c:pt idx="48496">
                  <c:v>7.3999999999999996E-2</c:v>
                </c:pt>
                <c:pt idx="48497">
                  <c:v>7.3999999999999996E-2</c:v>
                </c:pt>
                <c:pt idx="48498">
                  <c:v>7.3999999999999996E-2</c:v>
                </c:pt>
                <c:pt idx="48499">
                  <c:v>7.3999999999999996E-2</c:v>
                </c:pt>
                <c:pt idx="48500">
                  <c:v>7.2999999999999995E-2</c:v>
                </c:pt>
                <c:pt idx="48501">
                  <c:v>7.2999999999999995E-2</c:v>
                </c:pt>
                <c:pt idx="48502">
                  <c:v>7.2999999999999995E-2</c:v>
                </c:pt>
                <c:pt idx="48503">
                  <c:v>7.3999999999999996E-2</c:v>
                </c:pt>
                <c:pt idx="48504">
                  <c:v>7.3999999999999996E-2</c:v>
                </c:pt>
                <c:pt idx="48505">
                  <c:v>7.2999999999999995E-2</c:v>
                </c:pt>
                <c:pt idx="48506">
                  <c:v>7.2999999999999995E-2</c:v>
                </c:pt>
                <c:pt idx="48507">
                  <c:v>7.2999999999999995E-2</c:v>
                </c:pt>
                <c:pt idx="48508">
                  <c:v>7.3999999999999996E-2</c:v>
                </c:pt>
                <c:pt idx="48509">
                  <c:v>7.2999999999999995E-2</c:v>
                </c:pt>
                <c:pt idx="48510">
                  <c:v>7.1999999999999995E-2</c:v>
                </c:pt>
                <c:pt idx="48511">
                  <c:v>7.1999999999999995E-2</c:v>
                </c:pt>
                <c:pt idx="48512">
                  <c:v>7.1999999999999995E-2</c:v>
                </c:pt>
                <c:pt idx="48513">
                  <c:v>7.1999999999999995E-2</c:v>
                </c:pt>
                <c:pt idx="48514">
                  <c:v>7.2999999999999995E-2</c:v>
                </c:pt>
                <c:pt idx="48515">
                  <c:v>7.1999999999999995E-2</c:v>
                </c:pt>
                <c:pt idx="48516">
                  <c:v>7.1999999999999995E-2</c:v>
                </c:pt>
                <c:pt idx="48517">
                  <c:v>7.1999999999999995E-2</c:v>
                </c:pt>
                <c:pt idx="48518">
                  <c:v>7.2999999999999995E-2</c:v>
                </c:pt>
                <c:pt idx="48519">
                  <c:v>7.2999999999999995E-2</c:v>
                </c:pt>
                <c:pt idx="48520">
                  <c:v>7.1999999999999995E-2</c:v>
                </c:pt>
                <c:pt idx="48521">
                  <c:v>7.1999999999999995E-2</c:v>
                </c:pt>
                <c:pt idx="48522">
                  <c:v>7.1999999999999995E-2</c:v>
                </c:pt>
                <c:pt idx="48523">
                  <c:v>7.1999999999999995E-2</c:v>
                </c:pt>
                <c:pt idx="48524">
                  <c:v>7.0999999999999994E-2</c:v>
                </c:pt>
                <c:pt idx="48525">
                  <c:v>7.0999999999999994E-2</c:v>
                </c:pt>
                <c:pt idx="48526">
                  <c:v>7.0999999999999994E-2</c:v>
                </c:pt>
                <c:pt idx="48527">
                  <c:v>7.0999999999999994E-2</c:v>
                </c:pt>
                <c:pt idx="48528">
                  <c:v>7.0000000000000007E-2</c:v>
                </c:pt>
                <c:pt idx="48529">
                  <c:v>7.0999999999999994E-2</c:v>
                </c:pt>
                <c:pt idx="48530">
                  <c:v>7.0999999999999994E-2</c:v>
                </c:pt>
                <c:pt idx="48531">
                  <c:v>7.0999999999999994E-2</c:v>
                </c:pt>
                <c:pt idx="48532">
                  <c:v>7.0000000000000007E-2</c:v>
                </c:pt>
                <c:pt idx="48533">
                  <c:v>7.0999999999999994E-2</c:v>
                </c:pt>
                <c:pt idx="48534">
                  <c:v>7.0999999999999994E-2</c:v>
                </c:pt>
                <c:pt idx="48535">
                  <c:v>7.0999999999999994E-2</c:v>
                </c:pt>
                <c:pt idx="48536">
                  <c:v>7.1999999999999995E-2</c:v>
                </c:pt>
                <c:pt idx="48537">
                  <c:v>7.1999999999999995E-2</c:v>
                </c:pt>
                <c:pt idx="48538">
                  <c:v>7.2999999999999995E-2</c:v>
                </c:pt>
                <c:pt idx="48539">
                  <c:v>7.1999999999999995E-2</c:v>
                </c:pt>
                <c:pt idx="48540">
                  <c:v>7.2999999999999995E-2</c:v>
                </c:pt>
                <c:pt idx="48541">
                  <c:v>7.3999999999999996E-2</c:v>
                </c:pt>
                <c:pt idx="48542">
                  <c:v>7.2999999999999995E-2</c:v>
                </c:pt>
                <c:pt idx="48543">
                  <c:v>7.2999999999999995E-2</c:v>
                </c:pt>
                <c:pt idx="48544">
                  <c:v>7.2999999999999995E-2</c:v>
                </c:pt>
                <c:pt idx="48545">
                  <c:v>7.3999999999999996E-2</c:v>
                </c:pt>
                <c:pt idx="48546">
                  <c:v>7.4999999999999997E-2</c:v>
                </c:pt>
                <c:pt idx="48547">
                  <c:v>7.3999999999999996E-2</c:v>
                </c:pt>
                <c:pt idx="48548">
                  <c:v>7.4999999999999997E-2</c:v>
                </c:pt>
                <c:pt idx="48549">
                  <c:v>7.3999999999999996E-2</c:v>
                </c:pt>
                <c:pt idx="48550">
                  <c:v>7.3999999999999996E-2</c:v>
                </c:pt>
                <c:pt idx="48551">
                  <c:v>7.3999999999999996E-2</c:v>
                </c:pt>
                <c:pt idx="48552">
                  <c:v>7.4999999999999997E-2</c:v>
                </c:pt>
                <c:pt idx="48553">
                  <c:v>7.3999999999999996E-2</c:v>
                </c:pt>
                <c:pt idx="48554">
                  <c:v>7.3999999999999996E-2</c:v>
                </c:pt>
                <c:pt idx="48555">
                  <c:v>7.4999999999999997E-2</c:v>
                </c:pt>
                <c:pt idx="48556">
                  <c:v>7.3999999999999996E-2</c:v>
                </c:pt>
                <c:pt idx="48557">
                  <c:v>7.4999999999999997E-2</c:v>
                </c:pt>
                <c:pt idx="48558">
                  <c:v>7.5999999999999998E-2</c:v>
                </c:pt>
                <c:pt idx="48559">
                  <c:v>7.3999999999999996E-2</c:v>
                </c:pt>
                <c:pt idx="48560">
                  <c:v>7.4999999999999997E-2</c:v>
                </c:pt>
                <c:pt idx="48561">
                  <c:v>7.4999999999999997E-2</c:v>
                </c:pt>
                <c:pt idx="48562">
                  <c:v>7.4999999999999997E-2</c:v>
                </c:pt>
                <c:pt idx="48563">
                  <c:v>7.4999999999999997E-2</c:v>
                </c:pt>
                <c:pt idx="48564">
                  <c:v>7.4999999999999997E-2</c:v>
                </c:pt>
                <c:pt idx="48565">
                  <c:v>7.4999999999999997E-2</c:v>
                </c:pt>
                <c:pt idx="48566">
                  <c:v>7.4999999999999997E-2</c:v>
                </c:pt>
                <c:pt idx="48567">
                  <c:v>7.4999999999999997E-2</c:v>
                </c:pt>
                <c:pt idx="48568">
                  <c:v>7.4999999999999997E-2</c:v>
                </c:pt>
                <c:pt idx="48569">
                  <c:v>7.4999999999999997E-2</c:v>
                </c:pt>
                <c:pt idx="48570">
                  <c:v>7.4999999999999997E-2</c:v>
                </c:pt>
                <c:pt idx="48571">
                  <c:v>7.4999999999999997E-2</c:v>
                </c:pt>
                <c:pt idx="48572">
                  <c:v>7.4999999999999997E-2</c:v>
                </c:pt>
                <c:pt idx="48573">
                  <c:v>7.4999999999999997E-2</c:v>
                </c:pt>
                <c:pt idx="48574">
                  <c:v>7.3999999999999996E-2</c:v>
                </c:pt>
                <c:pt idx="48575">
                  <c:v>7.3999999999999996E-2</c:v>
                </c:pt>
                <c:pt idx="48576">
                  <c:v>7.4999999999999997E-2</c:v>
                </c:pt>
                <c:pt idx="48577">
                  <c:v>7.3999999999999996E-2</c:v>
                </c:pt>
                <c:pt idx="48578">
                  <c:v>7.4999999999999997E-2</c:v>
                </c:pt>
                <c:pt idx="48579">
                  <c:v>7.4999999999999997E-2</c:v>
                </c:pt>
                <c:pt idx="48580">
                  <c:v>7.3999999999999996E-2</c:v>
                </c:pt>
                <c:pt idx="48581">
                  <c:v>7.4999999999999997E-2</c:v>
                </c:pt>
                <c:pt idx="48582">
                  <c:v>7.3999999999999996E-2</c:v>
                </c:pt>
                <c:pt idx="48583">
                  <c:v>7.4999999999999997E-2</c:v>
                </c:pt>
                <c:pt idx="48584">
                  <c:v>7.4999999999999997E-2</c:v>
                </c:pt>
                <c:pt idx="48585">
                  <c:v>7.4999999999999997E-2</c:v>
                </c:pt>
                <c:pt idx="48586">
                  <c:v>7.4999999999999997E-2</c:v>
                </c:pt>
                <c:pt idx="48587">
                  <c:v>7.3999999999999996E-2</c:v>
                </c:pt>
                <c:pt idx="48588">
                  <c:v>7.3999999999999996E-2</c:v>
                </c:pt>
                <c:pt idx="48589">
                  <c:v>7.4999999999999997E-2</c:v>
                </c:pt>
                <c:pt idx="48590">
                  <c:v>7.3999999999999996E-2</c:v>
                </c:pt>
                <c:pt idx="48591">
                  <c:v>7.4999999999999997E-2</c:v>
                </c:pt>
                <c:pt idx="48592">
                  <c:v>7.3999999999999996E-2</c:v>
                </c:pt>
                <c:pt idx="48593">
                  <c:v>7.3999999999999996E-2</c:v>
                </c:pt>
                <c:pt idx="48594">
                  <c:v>7.2999999999999995E-2</c:v>
                </c:pt>
                <c:pt idx="48595">
                  <c:v>7.4999999999999997E-2</c:v>
                </c:pt>
                <c:pt idx="48596">
                  <c:v>7.3999999999999996E-2</c:v>
                </c:pt>
                <c:pt idx="48597">
                  <c:v>7.3999999999999996E-2</c:v>
                </c:pt>
                <c:pt idx="48598">
                  <c:v>7.3999999999999996E-2</c:v>
                </c:pt>
                <c:pt idx="48599">
                  <c:v>7.2999999999999995E-2</c:v>
                </c:pt>
                <c:pt idx="48600">
                  <c:v>7.2999999999999995E-2</c:v>
                </c:pt>
                <c:pt idx="48601">
                  <c:v>7.3999999999999996E-2</c:v>
                </c:pt>
                <c:pt idx="48602">
                  <c:v>7.3999999999999996E-2</c:v>
                </c:pt>
                <c:pt idx="48603">
                  <c:v>7.3999999999999996E-2</c:v>
                </c:pt>
                <c:pt idx="48604">
                  <c:v>7.2999999999999995E-2</c:v>
                </c:pt>
                <c:pt idx="48605">
                  <c:v>7.1999999999999995E-2</c:v>
                </c:pt>
                <c:pt idx="48606">
                  <c:v>7.2999999999999995E-2</c:v>
                </c:pt>
                <c:pt idx="48607">
                  <c:v>7.2999999999999995E-2</c:v>
                </c:pt>
                <c:pt idx="48608">
                  <c:v>7.2999999999999995E-2</c:v>
                </c:pt>
                <c:pt idx="48609">
                  <c:v>7.2999999999999995E-2</c:v>
                </c:pt>
                <c:pt idx="48610">
                  <c:v>7.1999999999999995E-2</c:v>
                </c:pt>
                <c:pt idx="48611">
                  <c:v>7.2999999999999995E-2</c:v>
                </c:pt>
                <c:pt idx="48612">
                  <c:v>7.1999999999999995E-2</c:v>
                </c:pt>
                <c:pt idx="48613">
                  <c:v>7.1999999999999995E-2</c:v>
                </c:pt>
                <c:pt idx="48614">
                  <c:v>7.2999999999999995E-2</c:v>
                </c:pt>
                <c:pt idx="48615">
                  <c:v>7.2999999999999995E-2</c:v>
                </c:pt>
                <c:pt idx="48616">
                  <c:v>7.2999999999999995E-2</c:v>
                </c:pt>
                <c:pt idx="48617">
                  <c:v>7.1999999999999995E-2</c:v>
                </c:pt>
                <c:pt idx="48618">
                  <c:v>7.1999999999999995E-2</c:v>
                </c:pt>
                <c:pt idx="48619">
                  <c:v>7.1999999999999995E-2</c:v>
                </c:pt>
                <c:pt idx="48620">
                  <c:v>7.1999999999999995E-2</c:v>
                </c:pt>
                <c:pt idx="48621">
                  <c:v>7.1999999999999995E-2</c:v>
                </c:pt>
                <c:pt idx="48622">
                  <c:v>7.1999999999999995E-2</c:v>
                </c:pt>
                <c:pt idx="48623">
                  <c:v>7.1999999999999995E-2</c:v>
                </c:pt>
                <c:pt idx="48624">
                  <c:v>7.1999999999999995E-2</c:v>
                </c:pt>
                <c:pt idx="48625">
                  <c:v>7.0999999999999994E-2</c:v>
                </c:pt>
                <c:pt idx="48626">
                  <c:v>7.1999999999999995E-2</c:v>
                </c:pt>
                <c:pt idx="48627">
                  <c:v>7.0999999999999994E-2</c:v>
                </c:pt>
                <c:pt idx="48628">
                  <c:v>7.0999999999999994E-2</c:v>
                </c:pt>
                <c:pt idx="48629">
                  <c:v>7.2999999999999995E-2</c:v>
                </c:pt>
                <c:pt idx="48630">
                  <c:v>7.1999999999999995E-2</c:v>
                </c:pt>
                <c:pt idx="48631">
                  <c:v>7.1999999999999995E-2</c:v>
                </c:pt>
                <c:pt idx="48632">
                  <c:v>7.1999999999999995E-2</c:v>
                </c:pt>
                <c:pt idx="48633">
                  <c:v>7.1999999999999995E-2</c:v>
                </c:pt>
                <c:pt idx="48634">
                  <c:v>7.1999999999999995E-2</c:v>
                </c:pt>
                <c:pt idx="48635">
                  <c:v>7.0999999999999994E-2</c:v>
                </c:pt>
                <c:pt idx="48636">
                  <c:v>7.1999999999999995E-2</c:v>
                </c:pt>
                <c:pt idx="48637">
                  <c:v>7.1999999999999995E-2</c:v>
                </c:pt>
                <c:pt idx="48638">
                  <c:v>7.1999999999999995E-2</c:v>
                </c:pt>
                <c:pt idx="48639">
                  <c:v>7.2999999999999995E-2</c:v>
                </c:pt>
                <c:pt idx="48640">
                  <c:v>7.2999999999999995E-2</c:v>
                </c:pt>
                <c:pt idx="48641">
                  <c:v>7.2999999999999995E-2</c:v>
                </c:pt>
                <c:pt idx="48642">
                  <c:v>7.3999999999999996E-2</c:v>
                </c:pt>
                <c:pt idx="48643">
                  <c:v>7.2999999999999995E-2</c:v>
                </c:pt>
                <c:pt idx="48644">
                  <c:v>7.2999999999999995E-2</c:v>
                </c:pt>
                <c:pt idx="48645">
                  <c:v>7.3999999999999996E-2</c:v>
                </c:pt>
                <c:pt idx="48646">
                  <c:v>7.3999999999999996E-2</c:v>
                </c:pt>
                <c:pt idx="48647">
                  <c:v>7.2999999999999995E-2</c:v>
                </c:pt>
                <c:pt idx="48648">
                  <c:v>7.3999999999999996E-2</c:v>
                </c:pt>
                <c:pt idx="48649">
                  <c:v>7.3999999999999996E-2</c:v>
                </c:pt>
                <c:pt idx="48650">
                  <c:v>7.3999999999999996E-2</c:v>
                </c:pt>
                <c:pt idx="48651">
                  <c:v>7.3999999999999996E-2</c:v>
                </c:pt>
                <c:pt idx="48652">
                  <c:v>7.3999999999999996E-2</c:v>
                </c:pt>
                <c:pt idx="48653">
                  <c:v>7.2999999999999995E-2</c:v>
                </c:pt>
                <c:pt idx="48654">
                  <c:v>7.4999999999999997E-2</c:v>
                </c:pt>
                <c:pt idx="48655">
                  <c:v>7.2999999999999995E-2</c:v>
                </c:pt>
                <c:pt idx="48656">
                  <c:v>7.2999999999999995E-2</c:v>
                </c:pt>
                <c:pt idx="48657">
                  <c:v>7.3999999999999996E-2</c:v>
                </c:pt>
                <c:pt idx="48658">
                  <c:v>7.2999999999999995E-2</c:v>
                </c:pt>
                <c:pt idx="48659">
                  <c:v>7.3999999999999996E-2</c:v>
                </c:pt>
                <c:pt idx="48660">
                  <c:v>7.2999999999999995E-2</c:v>
                </c:pt>
                <c:pt idx="48661">
                  <c:v>7.3999999999999996E-2</c:v>
                </c:pt>
                <c:pt idx="48662">
                  <c:v>7.3999999999999996E-2</c:v>
                </c:pt>
                <c:pt idx="48663">
                  <c:v>7.3999999999999996E-2</c:v>
                </c:pt>
                <c:pt idx="48664">
                  <c:v>7.3999999999999996E-2</c:v>
                </c:pt>
                <c:pt idx="48665">
                  <c:v>7.3999999999999996E-2</c:v>
                </c:pt>
                <c:pt idx="48666">
                  <c:v>7.3999999999999996E-2</c:v>
                </c:pt>
                <c:pt idx="48667">
                  <c:v>7.3999999999999996E-2</c:v>
                </c:pt>
                <c:pt idx="48668">
                  <c:v>7.2999999999999995E-2</c:v>
                </c:pt>
                <c:pt idx="48669">
                  <c:v>7.3999999999999996E-2</c:v>
                </c:pt>
                <c:pt idx="48670">
                  <c:v>7.2999999999999995E-2</c:v>
                </c:pt>
                <c:pt idx="48671">
                  <c:v>7.2999999999999995E-2</c:v>
                </c:pt>
                <c:pt idx="48672">
                  <c:v>7.2999999999999995E-2</c:v>
                </c:pt>
                <c:pt idx="48673">
                  <c:v>7.3999999999999996E-2</c:v>
                </c:pt>
                <c:pt idx="48674">
                  <c:v>7.2999999999999995E-2</c:v>
                </c:pt>
                <c:pt idx="48675">
                  <c:v>7.3999999999999996E-2</c:v>
                </c:pt>
                <c:pt idx="48676">
                  <c:v>7.2999999999999995E-2</c:v>
                </c:pt>
                <c:pt idx="48677">
                  <c:v>7.2999999999999995E-2</c:v>
                </c:pt>
                <c:pt idx="48678">
                  <c:v>7.2999999999999995E-2</c:v>
                </c:pt>
                <c:pt idx="48679">
                  <c:v>7.1999999999999995E-2</c:v>
                </c:pt>
                <c:pt idx="48680">
                  <c:v>7.2999999999999995E-2</c:v>
                </c:pt>
                <c:pt idx="48681">
                  <c:v>7.1999999999999995E-2</c:v>
                </c:pt>
                <c:pt idx="48682">
                  <c:v>7.1999999999999995E-2</c:v>
                </c:pt>
                <c:pt idx="48683">
                  <c:v>7.0999999999999994E-2</c:v>
                </c:pt>
                <c:pt idx="48684">
                  <c:v>7.1999999999999995E-2</c:v>
                </c:pt>
                <c:pt idx="48685">
                  <c:v>7.1999999999999995E-2</c:v>
                </c:pt>
                <c:pt idx="48686">
                  <c:v>7.0999999999999994E-2</c:v>
                </c:pt>
                <c:pt idx="48687">
                  <c:v>7.1999999999999995E-2</c:v>
                </c:pt>
                <c:pt idx="48688">
                  <c:v>7.0999999999999994E-2</c:v>
                </c:pt>
                <c:pt idx="48689">
                  <c:v>7.1999999999999995E-2</c:v>
                </c:pt>
                <c:pt idx="48690">
                  <c:v>7.1999999999999995E-2</c:v>
                </c:pt>
                <c:pt idx="48691">
                  <c:v>7.0999999999999994E-2</c:v>
                </c:pt>
                <c:pt idx="48692">
                  <c:v>7.0999999999999994E-2</c:v>
                </c:pt>
                <c:pt idx="48693">
                  <c:v>7.1999999999999995E-2</c:v>
                </c:pt>
                <c:pt idx="48694">
                  <c:v>7.1999999999999995E-2</c:v>
                </c:pt>
                <c:pt idx="48695">
                  <c:v>7.0999999999999994E-2</c:v>
                </c:pt>
                <c:pt idx="48696">
                  <c:v>7.1999999999999995E-2</c:v>
                </c:pt>
                <c:pt idx="48697">
                  <c:v>7.0999999999999994E-2</c:v>
                </c:pt>
                <c:pt idx="48698">
                  <c:v>7.0999999999999994E-2</c:v>
                </c:pt>
                <c:pt idx="48699">
                  <c:v>7.0000000000000007E-2</c:v>
                </c:pt>
                <c:pt idx="48700">
                  <c:v>7.0999999999999994E-2</c:v>
                </c:pt>
                <c:pt idx="48701">
                  <c:v>7.0000000000000007E-2</c:v>
                </c:pt>
                <c:pt idx="48702">
                  <c:v>7.0000000000000007E-2</c:v>
                </c:pt>
                <c:pt idx="48703">
                  <c:v>7.0000000000000007E-2</c:v>
                </c:pt>
                <c:pt idx="48704">
                  <c:v>7.0000000000000007E-2</c:v>
                </c:pt>
                <c:pt idx="48705">
                  <c:v>7.0000000000000007E-2</c:v>
                </c:pt>
                <c:pt idx="48706">
                  <c:v>7.0999999999999994E-2</c:v>
                </c:pt>
                <c:pt idx="48707">
                  <c:v>7.1999999999999995E-2</c:v>
                </c:pt>
                <c:pt idx="48708">
                  <c:v>7.0999999999999994E-2</c:v>
                </c:pt>
                <c:pt idx="48709">
                  <c:v>7.2999999999999995E-2</c:v>
                </c:pt>
                <c:pt idx="48710">
                  <c:v>7.1999999999999995E-2</c:v>
                </c:pt>
                <c:pt idx="48711">
                  <c:v>7.1999999999999995E-2</c:v>
                </c:pt>
                <c:pt idx="48712">
                  <c:v>7.1999999999999995E-2</c:v>
                </c:pt>
                <c:pt idx="48713">
                  <c:v>7.1999999999999995E-2</c:v>
                </c:pt>
                <c:pt idx="48714">
                  <c:v>7.1999999999999995E-2</c:v>
                </c:pt>
                <c:pt idx="48715">
                  <c:v>7.1999999999999995E-2</c:v>
                </c:pt>
                <c:pt idx="48716">
                  <c:v>7.0999999999999994E-2</c:v>
                </c:pt>
                <c:pt idx="48717">
                  <c:v>7.2999999999999995E-2</c:v>
                </c:pt>
                <c:pt idx="48718">
                  <c:v>7.1999999999999995E-2</c:v>
                </c:pt>
                <c:pt idx="48719">
                  <c:v>7.0999999999999994E-2</c:v>
                </c:pt>
                <c:pt idx="48720">
                  <c:v>7.0999999999999994E-2</c:v>
                </c:pt>
                <c:pt idx="48721">
                  <c:v>7.1999999999999995E-2</c:v>
                </c:pt>
                <c:pt idx="48722">
                  <c:v>7.0999999999999994E-2</c:v>
                </c:pt>
                <c:pt idx="48723">
                  <c:v>7.0999999999999994E-2</c:v>
                </c:pt>
                <c:pt idx="48724">
                  <c:v>7.0999999999999994E-2</c:v>
                </c:pt>
                <c:pt idx="48725">
                  <c:v>7.0999999999999994E-2</c:v>
                </c:pt>
                <c:pt idx="48726">
                  <c:v>7.1999999999999995E-2</c:v>
                </c:pt>
                <c:pt idx="48727">
                  <c:v>7.0999999999999994E-2</c:v>
                </c:pt>
                <c:pt idx="48728">
                  <c:v>7.0999999999999994E-2</c:v>
                </c:pt>
                <c:pt idx="48729">
                  <c:v>7.1999999999999995E-2</c:v>
                </c:pt>
                <c:pt idx="48730">
                  <c:v>7.0999999999999994E-2</c:v>
                </c:pt>
                <c:pt idx="48731">
                  <c:v>7.0999999999999994E-2</c:v>
                </c:pt>
                <c:pt idx="48732">
                  <c:v>7.0000000000000007E-2</c:v>
                </c:pt>
                <c:pt idx="48733">
                  <c:v>7.0999999999999994E-2</c:v>
                </c:pt>
                <c:pt idx="48734">
                  <c:v>7.0000000000000007E-2</c:v>
                </c:pt>
                <c:pt idx="48735">
                  <c:v>7.0999999999999994E-2</c:v>
                </c:pt>
                <c:pt idx="48736">
                  <c:v>7.0000000000000007E-2</c:v>
                </c:pt>
                <c:pt idx="48737">
                  <c:v>7.0000000000000007E-2</c:v>
                </c:pt>
                <c:pt idx="48738">
                  <c:v>7.0000000000000007E-2</c:v>
                </c:pt>
                <c:pt idx="48739">
                  <c:v>7.0000000000000007E-2</c:v>
                </c:pt>
                <c:pt idx="48740">
                  <c:v>7.0000000000000007E-2</c:v>
                </c:pt>
                <c:pt idx="48741">
                  <c:v>7.0000000000000007E-2</c:v>
                </c:pt>
                <c:pt idx="48742">
                  <c:v>7.0000000000000007E-2</c:v>
                </c:pt>
                <c:pt idx="48743">
                  <c:v>7.0000000000000007E-2</c:v>
                </c:pt>
                <c:pt idx="48744">
                  <c:v>7.0000000000000007E-2</c:v>
                </c:pt>
                <c:pt idx="48745">
                  <c:v>6.9000000000000006E-2</c:v>
                </c:pt>
                <c:pt idx="48746">
                  <c:v>6.9000000000000006E-2</c:v>
                </c:pt>
                <c:pt idx="48747">
                  <c:v>6.9000000000000006E-2</c:v>
                </c:pt>
                <c:pt idx="48748">
                  <c:v>6.9000000000000006E-2</c:v>
                </c:pt>
                <c:pt idx="48749">
                  <c:v>6.9000000000000006E-2</c:v>
                </c:pt>
                <c:pt idx="48750">
                  <c:v>6.9000000000000006E-2</c:v>
                </c:pt>
                <c:pt idx="48751">
                  <c:v>6.9000000000000006E-2</c:v>
                </c:pt>
                <c:pt idx="48752">
                  <c:v>7.0999999999999994E-2</c:v>
                </c:pt>
                <c:pt idx="48753">
                  <c:v>7.0999999999999994E-2</c:v>
                </c:pt>
                <c:pt idx="48754">
                  <c:v>7.0999999999999994E-2</c:v>
                </c:pt>
                <c:pt idx="48755">
                  <c:v>7.0999999999999994E-2</c:v>
                </c:pt>
                <c:pt idx="48756">
                  <c:v>7.0999999999999994E-2</c:v>
                </c:pt>
                <c:pt idx="48757">
                  <c:v>7.0999999999999994E-2</c:v>
                </c:pt>
                <c:pt idx="48758">
                  <c:v>7.1999999999999995E-2</c:v>
                </c:pt>
                <c:pt idx="48759">
                  <c:v>7.2999999999999995E-2</c:v>
                </c:pt>
                <c:pt idx="48760">
                  <c:v>7.1999999999999995E-2</c:v>
                </c:pt>
                <c:pt idx="48761">
                  <c:v>7.1999999999999995E-2</c:v>
                </c:pt>
                <c:pt idx="48762">
                  <c:v>7.2999999999999995E-2</c:v>
                </c:pt>
                <c:pt idx="48763">
                  <c:v>7.2999999999999995E-2</c:v>
                </c:pt>
                <c:pt idx="48764">
                  <c:v>7.1999999999999995E-2</c:v>
                </c:pt>
                <c:pt idx="48765">
                  <c:v>7.2999999999999995E-2</c:v>
                </c:pt>
                <c:pt idx="48766">
                  <c:v>7.1999999999999995E-2</c:v>
                </c:pt>
                <c:pt idx="48767">
                  <c:v>7.1999999999999995E-2</c:v>
                </c:pt>
                <c:pt idx="48768">
                  <c:v>7.2999999999999995E-2</c:v>
                </c:pt>
                <c:pt idx="48769">
                  <c:v>7.2999999999999995E-2</c:v>
                </c:pt>
                <c:pt idx="48770">
                  <c:v>7.3999999999999996E-2</c:v>
                </c:pt>
                <c:pt idx="48771">
                  <c:v>7.2999999999999995E-2</c:v>
                </c:pt>
                <c:pt idx="48772">
                  <c:v>7.2999999999999995E-2</c:v>
                </c:pt>
                <c:pt idx="48773">
                  <c:v>7.3999999999999996E-2</c:v>
                </c:pt>
                <c:pt idx="48774">
                  <c:v>7.2999999999999995E-2</c:v>
                </c:pt>
                <c:pt idx="48775">
                  <c:v>7.2999999999999995E-2</c:v>
                </c:pt>
                <c:pt idx="48776">
                  <c:v>7.2999999999999995E-2</c:v>
                </c:pt>
                <c:pt idx="48777">
                  <c:v>7.2999999999999995E-2</c:v>
                </c:pt>
                <c:pt idx="48778">
                  <c:v>7.3999999999999996E-2</c:v>
                </c:pt>
                <c:pt idx="48779">
                  <c:v>7.2999999999999995E-2</c:v>
                </c:pt>
                <c:pt idx="48780">
                  <c:v>7.2999999999999995E-2</c:v>
                </c:pt>
                <c:pt idx="48781">
                  <c:v>7.3999999999999996E-2</c:v>
                </c:pt>
                <c:pt idx="48782">
                  <c:v>7.2999999999999995E-2</c:v>
                </c:pt>
                <c:pt idx="48783">
                  <c:v>7.2999999999999995E-2</c:v>
                </c:pt>
                <c:pt idx="48784">
                  <c:v>7.2999999999999995E-2</c:v>
                </c:pt>
                <c:pt idx="48785">
                  <c:v>7.2999999999999995E-2</c:v>
                </c:pt>
                <c:pt idx="48786">
                  <c:v>7.3999999999999996E-2</c:v>
                </c:pt>
                <c:pt idx="48787">
                  <c:v>7.3999999999999996E-2</c:v>
                </c:pt>
                <c:pt idx="48788">
                  <c:v>7.2999999999999995E-2</c:v>
                </c:pt>
                <c:pt idx="48789">
                  <c:v>7.2999999999999995E-2</c:v>
                </c:pt>
                <c:pt idx="48790">
                  <c:v>7.2999999999999995E-2</c:v>
                </c:pt>
                <c:pt idx="48791">
                  <c:v>7.2999999999999995E-2</c:v>
                </c:pt>
                <c:pt idx="48792">
                  <c:v>7.1999999999999995E-2</c:v>
                </c:pt>
                <c:pt idx="48793">
                  <c:v>7.1999999999999995E-2</c:v>
                </c:pt>
                <c:pt idx="48794">
                  <c:v>7.2999999999999995E-2</c:v>
                </c:pt>
                <c:pt idx="48795">
                  <c:v>7.1999999999999995E-2</c:v>
                </c:pt>
                <c:pt idx="48796">
                  <c:v>7.1999999999999995E-2</c:v>
                </c:pt>
                <c:pt idx="48797">
                  <c:v>7.1999999999999995E-2</c:v>
                </c:pt>
                <c:pt idx="48798">
                  <c:v>7.2999999999999995E-2</c:v>
                </c:pt>
                <c:pt idx="48799">
                  <c:v>7.0999999999999994E-2</c:v>
                </c:pt>
                <c:pt idx="48800">
                  <c:v>7.1999999999999995E-2</c:v>
                </c:pt>
                <c:pt idx="48801">
                  <c:v>7.1999999999999995E-2</c:v>
                </c:pt>
                <c:pt idx="48802">
                  <c:v>7.0999999999999994E-2</c:v>
                </c:pt>
                <c:pt idx="48803">
                  <c:v>7.1999999999999995E-2</c:v>
                </c:pt>
                <c:pt idx="48804">
                  <c:v>7.1999999999999995E-2</c:v>
                </c:pt>
                <c:pt idx="48805">
                  <c:v>7.1999999999999995E-2</c:v>
                </c:pt>
                <c:pt idx="48806">
                  <c:v>7.1999999999999995E-2</c:v>
                </c:pt>
                <c:pt idx="48807">
                  <c:v>7.0999999999999994E-2</c:v>
                </c:pt>
                <c:pt idx="48808">
                  <c:v>7.2999999999999995E-2</c:v>
                </c:pt>
                <c:pt idx="48809">
                  <c:v>7.1999999999999995E-2</c:v>
                </c:pt>
                <c:pt idx="48810">
                  <c:v>7.1999999999999995E-2</c:v>
                </c:pt>
                <c:pt idx="48811">
                  <c:v>7.1999999999999995E-2</c:v>
                </c:pt>
                <c:pt idx="48812">
                  <c:v>7.1999999999999995E-2</c:v>
                </c:pt>
                <c:pt idx="48813">
                  <c:v>7.0999999999999994E-2</c:v>
                </c:pt>
                <c:pt idx="48814">
                  <c:v>7.0999999999999994E-2</c:v>
                </c:pt>
                <c:pt idx="48815">
                  <c:v>7.0999999999999994E-2</c:v>
                </c:pt>
                <c:pt idx="48816">
                  <c:v>7.0999999999999994E-2</c:v>
                </c:pt>
                <c:pt idx="48817">
                  <c:v>7.0999999999999994E-2</c:v>
                </c:pt>
                <c:pt idx="48818">
                  <c:v>7.0000000000000007E-2</c:v>
                </c:pt>
                <c:pt idx="48819">
                  <c:v>7.0999999999999994E-2</c:v>
                </c:pt>
                <c:pt idx="48820">
                  <c:v>7.0999999999999994E-2</c:v>
                </c:pt>
                <c:pt idx="48821">
                  <c:v>7.0999999999999994E-2</c:v>
                </c:pt>
                <c:pt idx="48822">
                  <c:v>7.0999999999999994E-2</c:v>
                </c:pt>
                <c:pt idx="48823">
                  <c:v>7.0999999999999994E-2</c:v>
                </c:pt>
                <c:pt idx="48824">
                  <c:v>7.0999999999999994E-2</c:v>
                </c:pt>
                <c:pt idx="48825">
                  <c:v>7.0999999999999994E-2</c:v>
                </c:pt>
                <c:pt idx="48826">
                  <c:v>7.0999999999999994E-2</c:v>
                </c:pt>
                <c:pt idx="48827">
                  <c:v>7.0999999999999994E-2</c:v>
                </c:pt>
                <c:pt idx="48828">
                  <c:v>7.0000000000000007E-2</c:v>
                </c:pt>
                <c:pt idx="48829">
                  <c:v>7.0000000000000007E-2</c:v>
                </c:pt>
                <c:pt idx="48830">
                  <c:v>7.0000000000000007E-2</c:v>
                </c:pt>
                <c:pt idx="48831">
                  <c:v>7.0000000000000007E-2</c:v>
                </c:pt>
                <c:pt idx="48832">
                  <c:v>7.0000000000000007E-2</c:v>
                </c:pt>
                <c:pt idx="48833">
                  <c:v>7.0000000000000007E-2</c:v>
                </c:pt>
                <c:pt idx="48834">
                  <c:v>7.0000000000000007E-2</c:v>
                </c:pt>
                <c:pt idx="48835">
                  <c:v>6.9000000000000006E-2</c:v>
                </c:pt>
                <c:pt idx="48836">
                  <c:v>7.0000000000000007E-2</c:v>
                </c:pt>
                <c:pt idx="48837">
                  <c:v>7.0000000000000007E-2</c:v>
                </c:pt>
                <c:pt idx="48838">
                  <c:v>7.0000000000000007E-2</c:v>
                </c:pt>
                <c:pt idx="48839">
                  <c:v>7.0000000000000007E-2</c:v>
                </c:pt>
                <c:pt idx="48840">
                  <c:v>6.9000000000000006E-2</c:v>
                </c:pt>
                <c:pt idx="48841">
                  <c:v>7.0000000000000007E-2</c:v>
                </c:pt>
                <c:pt idx="48842">
                  <c:v>6.8000000000000005E-2</c:v>
                </c:pt>
                <c:pt idx="48843">
                  <c:v>6.9000000000000006E-2</c:v>
                </c:pt>
                <c:pt idx="48844">
                  <c:v>6.9000000000000006E-2</c:v>
                </c:pt>
                <c:pt idx="48845">
                  <c:v>6.8000000000000005E-2</c:v>
                </c:pt>
                <c:pt idx="48846">
                  <c:v>6.9000000000000006E-2</c:v>
                </c:pt>
                <c:pt idx="48847">
                  <c:v>6.9000000000000006E-2</c:v>
                </c:pt>
                <c:pt idx="48848">
                  <c:v>6.9000000000000006E-2</c:v>
                </c:pt>
                <c:pt idx="48849">
                  <c:v>6.9000000000000006E-2</c:v>
                </c:pt>
                <c:pt idx="48850">
                  <c:v>6.9000000000000006E-2</c:v>
                </c:pt>
                <c:pt idx="48851">
                  <c:v>6.9000000000000006E-2</c:v>
                </c:pt>
                <c:pt idx="48852">
                  <c:v>6.8000000000000005E-2</c:v>
                </c:pt>
                <c:pt idx="48853">
                  <c:v>6.9000000000000006E-2</c:v>
                </c:pt>
                <c:pt idx="48854">
                  <c:v>6.8000000000000005E-2</c:v>
                </c:pt>
                <c:pt idx="48855">
                  <c:v>7.0000000000000007E-2</c:v>
                </c:pt>
                <c:pt idx="48856">
                  <c:v>6.8000000000000005E-2</c:v>
                </c:pt>
                <c:pt idx="48857">
                  <c:v>6.8000000000000005E-2</c:v>
                </c:pt>
                <c:pt idx="48858">
                  <c:v>6.9000000000000006E-2</c:v>
                </c:pt>
                <c:pt idx="48859">
                  <c:v>6.9000000000000006E-2</c:v>
                </c:pt>
                <c:pt idx="48860">
                  <c:v>6.8000000000000005E-2</c:v>
                </c:pt>
                <c:pt idx="48861">
                  <c:v>6.9000000000000006E-2</c:v>
                </c:pt>
                <c:pt idx="48862">
                  <c:v>6.8000000000000005E-2</c:v>
                </c:pt>
                <c:pt idx="48863">
                  <c:v>6.8000000000000005E-2</c:v>
                </c:pt>
                <c:pt idx="48864">
                  <c:v>6.8000000000000005E-2</c:v>
                </c:pt>
                <c:pt idx="48865">
                  <c:v>6.8000000000000005E-2</c:v>
                </c:pt>
                <c:pt idx="48866">
                  <c:v>6.9000000000000006E-2</c:v>
                </c:pt>
                <c:pt idx="48867">
                  <c:v>6.9000000000000006E-2</c:v>
                </c:pt>
                <c:pt idx="48868">
                  <c:v>6.9000000000000006E-2</c:v>
                </c:pt>
                <c:pt idx="48869">
                  <c:v>7.0000000000000007E-2</c:v>
                </c:pt>
                <c:pt idx="48870">
                  <c:v>6.9000000000000006E-2</c:v>
                </c:pt>
                <c:pt idx="48871">
                  <c:v>6.9000000000000006E-2</c:v>
                </c:pt>
                <c:pt idx="48872">
                  <c:v>7.0000000000000007E-2</c:v>
                </c:pt>
                <c:pt idx="48873">
                  <c:v>7.0000000000000007E-2</c:v>
                </c:pt>
                <c:pt idx="48874">
                  <c:v>7.0000000000000007E-2</c:v>
                </c:pt>
                <c:pt idx="48875">
                  <c:v>7.0000000000000007E-2</c:v>
                </c:pt>
                <c:pt idx="48876">
                  <c:v>7.0000000000000007E-2</c:v>
                </c:pt>
                <c:pt idx="48877">
                  <c:v>7.0000000000000007E-2</c:v>
                </c:pt>
                <c:pt idx="48878">
                  <c:v>7.0000000000000007E-2</c:v>
                </c:pt>
                <c:pt idx="48879">
                  <c:v>7.0999999999999994E-2</c:v>
                </c:pt>
                <c:pt idx="48880">
                  <c:v>7.0999999999999994E-2</c:v>
                </c:pt>
                <c:pt idx="48881">
                  <c:v>7.0999999999999994E-2</c:v>
                </c:pt>
                <c:pt idx="48882">
                  <c:v>7.0999999999999994E-2</c:v>
                </c:pt>
                <c:pt idx="48883">
                  <c:v>7.1999999999999995E-2</c:v>
                </c:pt>
                <c:pt idx="48884">
                  <c:v>7.0999999999999994E-2</c:v>
                </c:pt>
                <c:pt idx="48885">
                  <c:v>7.0999999999999994E-2</c:v>
                </c:pt>
                <c:pt idx="48886">
                  <c:v>7.0999999999999994E-2</c:v>
                </c:pt>
                <c:pt idx="48887">
                  <c:v>7.0999999999999994E-2</c:v>
                </c:pt>
                <c:pt idx="48888">
                  <c:v>7.0999999999999994E-2</c:v>
                </c:pt>
                <c:pt idx="48889">
                  <c:v>7.1999999999999995E-2</c:v>
                </c:pt>
                <c:pt idx="48890">
                  <c:v>7.1999999999999995E-2</c:v>
                </c:pt>
                <c:pt idx="48891">
                  <c:v>7.2999999999999995E-2</c:v>
                </c:pt>
                <c:pt idx="48892">
                  <c:v>7.2999999999999995E-2</c:v>
                </c:pt>
                <c:pt idx="48893">
                  <c:v>7.2999999999999995E-2</c:v>
                </c:pt>
                <c:pt idx="48894">
                  <c:v>7.2999999999999995E-2</c:v>
                </c:pt>
                <c:pt idx="48895">
                  <c:v>7.3999999999999996E-2</c:v>
                </c:pt>
                <c:pt idx="48896">
                  <c:v>7.3999999999999996E-2</c:v>
                </c:pt>
                <c:pt idx="48897">
                  <c:v>7.2999999999999995E-2</c:v>
                </c:pt>
                <c:pt idx="48898">
                  <c:v>7.3999999999999996E-2</c:v>
                </c:pt>
                <c:pt idx="48899">
                  <c:v>7.3999999999999996E-2</c:v>
                </c:pt>
                <c:pt idx="48900">
                  <c:v>7.2999999999999995E-2</c:v>
                </c:pt>
                <c:pt idx="48901">
                  <c:v>7.3999999999999996E-2</c:v>
                </c:pt>
                <c:pt idx="48902">
                  <c:v>7.2999999999999995E-2</c:v>
                </c:pt>
                <c:pt idx="48903">
                  <c:v>7.3999999999999996E-2</c:v>
                </c:pt>
                <c:pt idx="48904">
                  <c:v>7.2999999999999995E-2</c:v>
                </c:pt>
                <c:pt idx="48905">
                  <c:v>7.2999999999999995E-2</c:v>
                </c:pt>
                <c:pt idx="48906">
                  <c:v>7.2999999999999995E-2</c:v>
                </c:pt>
                <c:pt idx="48907">
                  <c:v>7.2999999999999995E-2</c:v>
                </c:pt>
                <c:pt idx="48908">
                  <c:v>7.3999999999999996E-2</c:v>
                </c:pt>
                <c:pt idx="48909">
                  <c:v>7.2999999999999995E-2</c:v>
                </c:pt>
                <c:pt idx="48910">
                  <c:v>7.3999999999999996E-2</c:v>
                </c:pt>
                <c:pt idx="48911">
                  <c:v>7.3999999999999996E-2</c:v>
                </c:pt>
                <c:pt idx="48912">
                  <c:v>7.2999999999999995E-2</c:v>
                </c:pt>
                <c:pt idx="48913">
                  <c:v>7.4999999999999997E-2</c:v>
                </c:pt>
                <c:pt idx="48914">
                  <c:v>7.3999999999999996E-2</c:v>
                </c:pt>
                <c:pt idx="48915">
                  <c:v>7.3999999999999996E-2</c:v>
                </c:pt>
                <c:pt idx="48916">
                  <c:v>7.3999999999999996E-2</c:v>
                </c:pt>
                <c:pt idx="48917">
                  <c:v>7.2999999999999995E-2</c:v>
                </c:pt>
                <c:pt idx="48918">
                  <c:v>7.3999999999999996E-2</c:v>
                </c:pt>
                <c:pt idx="48919">
                  <c:v>7.2999999999999995E-2</c:v>
                </c:pt>
                <c:pt idx="48920">
                  <c:v>7.1999999999999995E-2</c:v>
                </c:pt>
                <c:pt idx="48921">
                  <c:v>7.3999999999999996E-2</c:v>
                </c:pt>
                <c:pt idx="48922">
                  <c:v>7.2999999999999995E-2</c:v>
                </c:pt>
                <c:pt idx="48923">
                  <c:v>7.3999999999999996E-2</c:v>
                </c:pt>
                <c:pt idx="48924">
                  <c:v>7.2999999999999995E-2</c:v>
                </c:pt>
                <c:pt idx="48925">
                  <c:v>7.2999999999999995E-2</c:v>
                </c:pt>
                <c:pt idx="48926">
                  <c:v>7.2999999999999995E-2</c:v>
                </c:pt>
                <c:pt idx="48927">
                  <c:v>7.1999999999999995E-2</c:v>
                </c:pt>
                <c:pt idx="48928">
                  <c:v>7.1999999999999995E-2</c:v>
                </c:pt>
                <c:pt idx="48929">
                  <c:v>7.1999999999999995E-2</c:v>
                </c:pt>
                <c:pt idx="48930">
                  <c:v>7.0999999999999994E-2</c:v>
                </c:pt>
                <c:pt idx="48931">
                  <c:v>7.0999999999999994E-2</c:v>
                </c:pt>
                <c:pt idx="48932">
                  <c:v>7.1999999999999995E-2</c:v>
                </c:pt>
                <c:pt idx="48933">
                  <c:v>7.1999999999999995E-2</c:v>
                </c:pt>
                <c:pt idx="48934">
                  <c:v>7.1999999999999995E-2</c:v>
                </c:pt>
                <c:pt idx="48935">
                  <c:v>7.0999999999999994E-2</c:v>
                </c:pt>
                <c:pt idx="48936">
                  <c:v>7.1999999999999995E-2</c:v>
                </c:pt>
                <c:pt idx="48937">
                  <c:v>7.1999999999999995E-2</c:v>
                </c:pt>
                <c:pt idx="48938">
                  <c:v>7.0999999999999994E-2</c:v>
                </c:pt>
                <c:pt idx="48939">
                  <c:v>7.1999999999999995E-2</c:v>
                </c:pt>
                <c:pt idx="48940">
                  <c:v>7.1999999999999995E-2</c:v>
                </c:pt>
                <c:pt idx="48941">
                  <c:v>7.1999999999999995E-2</c:v>
                </c:pt>
                <c:pt idx="48942">
                  <c:v>7.1999999999999995E-2</c:v>
                </c:pt>
                <c:pt idx="48943">
                  <c:v>7.1999999999999995E-2</c:v>
                </c:pt>
                <c:pt idx="48944">
                  <c:v>7.0999999999999994E-2</c:v>
                </c:pt>
                <c:pt idx="48945">
                  <c:v>7.0999999999999994E-2</c:v>
                </c:pt>
                <c:pt idx="48946">
                  <c:v>7.1999999999999995E-2</c:v>
                </c:pt>
                <c:pt idx="48947">
                  <c:v>7.0999999999999994E-2</c:v>
                </c:pt>
                <c:pt idx="48948">
                  <c:v>7.0999999999999994E-2</c:v>
                </c:pt>
                <c:pt idx="48949">
                  <c:v>7.1999999999999995E-2</c:v>
                </c:pt>
                <c:pt idx="48950">
                  <c:v>7.0000000000000007E-2</c:v>
                </c:pt>
                <c:pt idx="48951">
                  <c:v>7.0999999999999994E-2</c:v>
                </c:pt>
                <c:pt idx="48952">
                  <c:v>7.0999999999999994E-2</c:v>
                </c:pt>
                <c:pt idx="48953">
                  <c:v>7.0000000000000007E-2</c:v>
                </c:pt>
                <c:pt idx="48954">
                  <c:v>7.0000000000000007E-2</c:v>
                </c:pt>
                <c:pt idx="48955">
                  <c:v>7.0999999999999994E-2</c:v>
                </c:pt>
                <c:pt idx="48956">
                  <c:v>7.0000000000000007E-2</c:v>
                </c:pt>
                <c:pt idx="48957">
                  <c:v>7.0000000000000007E-2</c:v>
                </c:pt>
                <c:pt idx="48958">
                  <c:v>7.0000000000000007E-2</c:v>
                </c:pt>
                <c:pt idx="48959">
                  <c:v>7.0000000000000007E-2</c:v>
                </c:pt>
                <c:pt idx="48960">
                  <c:v>7.0000000000000007E-2</c:v>
                </c:pt>
                <c:pt idx="48961">
                  <c:v>7.0000000000000007E-2</c:v>
                </c:pt>
                <c:pt idx="48962">
                  <c:v>7.0000000000000007E-2</c:v>
                </c:pt>
                <c:pt idx="48963">
                  <c:v>6.9000000000000006E-2</c:v>
                </c:pt>
                <c:pt idx="48964">
                  <c:v>6.9000000000000006E-2</c:v>
                </c:pt>
                <c:pt idx="48965">
                  <c:v>6.9000000000000006E-2</c:v>
                </c:pt>
                <c:pt idx="48966">
                  <c:v>6.9000000000000006E-2</c:v>
                </c:pt>
                <c:pt idx="48967">
                  <c:v>7.0000000000000007E-2</c:v>
                </c:pt>
                <c:pt idx="48968">
                  <c:v>7.0999999999999994E-2</c:v>
                </c:pt>
                <c:pt idx="48969">
                  <c:v>7.0000000000000007E-2</c:v>
                </c:pt>
                <c:pt idx="48970">
                  <c:v>7.0999999999999994E-2</c:v>
                </c:pt>
                <c:pt idx="48971">
                  <c:v>7.0999999999999994E-2</c:v>
                </c:pt>
                <c:pt idx="48972">
                  <c:v>7.0999999999999994E-2</c:v>
                </c:pt>
                <c:pt idx="48973">
                  <c:v>7.0999999999999994E-2</c:v>
                </c:pt>
                <c:pt idx="48974">
                  <c:v>7.1999999999999995E-2</c:v>
                </c:pt>
                <c:pt idx="48975">
                  <c:v>7.1999999999999995E-2</c:v>
                </c:pt>
                <c:pt idx="48976">
                  <c:v>7.1999999999999995E-2</c:v>
                </c:pt>
                <c:pt idx="48977">
                  <c:v>7.2999999999999995E-2</c:v>
                </c:pt>
                <c:pt idx="48978">
                  <c:v>7.1999999999999995E-2</c:v>
                </c:pt>
                <c:pt idx="48979">
                  <c:v>7.2999999999999995E-2</c:v>
                </c:pt>
                <c:pt idx="48980">
                  <c:v>7.1999999999999995E-2</c:v>
                </c:pt>
                <c:pt idx="48981">
                  <c:v>7.2999999999999995E-2</c:v>
                </c:pt>
                <c:pt idx="48982">
                  <c:v>7.1999999999999995E-2</c:v>
                </c:pt>
                <c:pt idx="48983">
                  <c:v>7.1999999999999995E-2</c:v>
                </c:pt>
                <c:pt idx="48984">
                  <c:v>7.1999999999999995E-2</c:v>
                </c:pt>
                <c:pt idx="48985">
                  <c:v>7.2999999999999995E-2</c:v>
                </c:pt>
                <c:pt idx="48986">
                  <c:v>7.2999999999999995E-2</c:v>
                </c:pt>
                <c:pt idx="48987">
                  <c:v>7.2999999999999995E-2</c:v>
                </c:pt>
                <c:pt idx="48988">
                  <c:v>7.2999999999999995E-2</c:v>
                </c:pt>
                <c:pt idx="48989">
                  <c:v>7.2999999999999995E-2</c:v>
                </c:pt>
                <c:pt idx="48990">
                  <c:v>7.3999999999999996E-2</c:v>
                </c:pt>
                <c:pt idx="48991">
                  <c:v>7.3999999999999996E-2</c:v>
                </c:pt>
                <c:pt idx="48992">
                  <c:v>7.2999999999999995E-2</c:v>
                </c:pt>
                <c:pt idx="48993">
                  <c:v>7.2999999999999995E-2</c:v>
                </c:pt>
                <c:pt idx="48994">
                  <c:v>7.2999999999999995E-2</c:v>
                </c:pt>
                <c:pt idx="48995">
                  <c:v>7.2999999999999995E-2</c:v>
                </c:pt>
                <c:pt idx="48996">
                  <c:v>7.2999999999999995E-2</c:v>
                </c:pt>
                <c:pt idx="48997">
                  <c:v>7.2999999999999995E-2</c:v>
                </c:pt>
                <c:pt idx="48998">
                  <c:v>7.2999999999999995E-2</c:v>
                </c:pt>
                <c:pt idx="48999">
                  <c:v>7.1999999999999995E-2</c:v>
                </c:pt>
                <c:pt idx="49000">
                  <c:v>7.1999999999999995E-2</c:v>
                </c:pt>
                <c:pt idx="49001">
                  <c:v>7.1999999999999995E-2</c:v>
                </c:pt>
                <c:pt idx="49002">
                  <c:v>7.1999999999999995E-2</c:v>
                </c:pt>
                <c:pt idx="49003">
                  <c:v>7.1999999999999995E-2</c:v>
                </c:pt>
                <c:pt idx="49004">
                  <c:v>7.1999999999999995E-2</c:v>
                </c:pt>
                <c:pt idx="49005">
                  <c:v>7.0999999999999994E-2</c:v>
                </c:pt>
                <c:pt idx="49006">
                  <c:v>7.0999999999999994E-2</c:v>
                </c:pt>
                <c:pt idx="49007">
                  <c:v>7.1999999999999995E-2</c:v>
                </c:pt>
                <c:pt idx="49008">
                  <c:v>7.0999999999999994E-2</c:v>
                </c:pt>
                <c:pt idx="49009">
                  <c:v>7.1999999999999995E-2</c:v>
                </c:pt>
                <c:pt idx="49010">
                  <c:v>7.0999999999999994E-2</c:v>
                </c:pt>
                <c:pt idx="49011">
                  <c:v>7.0000000000000007E-2</c:v>
                </c:pt>
                <c:pt idx="49012">
                  <c:v>7.0999999999999994E-2</c:v>
                </c:pt>
                <c:pt idx="49013">
                  <c:v>7.0999999999999994E-2</c:v>
                </c:pt>
                <c:pt idx="49014">
                  <c:v>7.1999999999999995E-2</c:v>
                </c:pt>
                <c:pt idx="49015">
                  <c:v>7.1999999999999995E-2</c:v>
                </c:pt>
                <c:pt idx="49016">
                  <c:v>7.0999999999999994E-2</c:v>
                </c:pt>
                <c:pt idx="49017">
                  <c:v>7.0999999999999994E-2</c:v>
                </c:pt>
                <c:pt idx="49018">
                  <c:v>7.0999999999999994E-2</c:v>
                </c:pt>
                <c:pt idx="49019">
                  <c:v>7.0999999999999994E-2</c:v>
                </c:pt>
                <c:pt idx="49020">
                  <c:v>7.0999999999999994E-2</c:v>
                </c:pt>
                <c:pt idx="49021">
                  <c:v>7.0000000000000007E-2</c:v>
                </c:pt>
                <c:pt idx="49022">
                  <c:v>7.1999999999999995E-2</c:v>
                </c:pt>
                <c:pt idx="49023">
                  <c:v>7.1999999999999995E-2</c:v>
                </c:pt>
                <c:pt idx="49024">
                  <c:v>7.1999999999999995E-2</c:v>
                </c:pt>
                <c:pt idx="49025">
                  <c:v>7.0999999999999994E-2</c:v>
                </c:pt>
                <c:pt idx="49026">
                  <c:v>7.0999999999999994E-2</c:v>
                </c:pt>
                <c:pt idx="49027">
                  <c:v>7.1999999999999995E-2</c:v>
                </c:pt>
                <c:pt idx="49028">
                  <c:v>7.0999999999999994E-2</c:v>
                </c:pt>
                <c:pt idx="49029">
                  <c:v>7.1999999999999995E-2</c:v>
                </c:pt>
                <c:pt idx="49030">
                  <c:v>7.1999999999999995E-2</c:v>
                </c:pt>
                <c:pt idx="49031">
                  <c:v>7.1999999999999995E-2</c:v>
                </c:pt>
                <c:pt idx="49032">
                  <c:v>7.2999999999999995E-2</c:v>
                </c:pt>
                <c:pt idx="49033">
                  <c:v>7.2999999999999995E-2</c:v>
                </c:pt>
                <c:pt idx="49034">
                  <c:v>7.2999999999999995E-2</c:v>
                </c:pt>
                <c:pt idx="49035">
                  <c:v>7.3999999999999996E-2</c:v>
                </c:pt>
                <c:pt idx="49036">
                  <c:v>7.3999999999999996E-2</c:v>
                </c:pt>
                <c:pt idx="49037">
                  <c:v>7.3999999999999996E-2</c:v>
                </c:pt>
                <c:pt idx="49038">
                  <c:v>7.2999999999999995E-2</c:v>
                </c:pt>
                <c:pt idx="49039">
                  <c:v>7.2999999999999995E-2</c:v>
                </c:pt>
                <c:pt idx="49040">
                  <c:v>7.2999999999999995E-2</c:v>
                </c:pt>
                <c:pt idx="49041">
                  <c:v>7.3999999999999996E-2</c:v>
                </c:pt>
                <c:pt idx="49042">
                  <c:v>7.3999999999999996E-2</c:v>
                </c:pt>
                <c:pt idx="49043">
                  <c:v>7.2999999999999995E-2</c:v>
                </c:pt>
                <c:pt idx="49044">
                  <c:v>7.2999999999999995E-2</c:v>
                </c:pt>
                <c:pt idx="49045">
                  <c:v>7.3999999999999996E-2</c:v>
                </c:pt>
                <c:pt idx="49046">
                  <c:v>7.3999999999999996E-2</c:v>
                </c:pt>
                <c:pt idx="49047">
                  <c:v>7.2999999999999995E-2</c:v>
                </c:pt>
                <c:pt idx="49048">
                  <c:v>7.3999999999999996E-2</c:v>
                </c:pt>
                <c:pt idx="49049">
                  <c:v>7.3999999999999996E-2</c:v>
                </c:pt>
                <c:pt idx="49050">
                  <c:v>7.2999999999999995E-2</c:v>
                </c:pt>
                <c:pt idx="49051">
                  <c:v>7.2999999999999995E-2</c:v>
                </c:pt>
                <c:pt idx="49052">
                  <c:v>7.2999999999999995E-2</c:v>
                </c:pt>
                <c:pt idx="49053">
                  <c:v>7.3999999999999996E-2</c:v>
                </c:pt>
                <c:pt idx="49054">
                  <c:v>7.2999999999999995E-2</c:v>
                </c:pt>
                <c:pt idx="49055">
                  <c:v>7.1999999999999995E-2</c:v>
                </c:pt>
                <c:pt idx="49056">
                  <c:v>7.1999999999999995E-2</c:v>
                </c:pt>
                <c:pt idx="49057">
                  <c:v>7.2999999999999995E-2</c:v>
                </c:pt>
                <c:pt idx="49058">
                  <c:v>7.2999999999999995E-2</c:v>
                </c:pt>
                <c:pt idx="49059">
                  <c:v>7.1999999999999995E-2</c:v>
                </c:pt>
                <c:pt idx="49060">
                  <c:v>7.2999999999999995E-2</c:v>
                </c:pt>
                <c:pt idx="49061">
                  <c:v>7.2999999999999995E-2</c:v>
                </c:pt>
                <c:pt idx="49062">
                  <c:v>7.1999999999999995E-2</c:v>
                </c:pt>
                <c:pt idx="49063">
                  <c:v>7.1999999999999995E-2</c:v>
                </c:pt>
                <c:pt idx="49064">
                  <c:v>7.2999999999999995E-2</c:v>
                </c:pt>
                <c:pt idx="49065">
                  <c:v>7.1999999999999995E-2</c:v>
                </c:pt>
                <c:pt idx="49066">
                  <c:v>7.1999999999999995E-2</c:v>
                </c:pt>
                <c:pt idx="49067">
                  <c:v>7.2999999999999995E-2</c:v>
                </c:pt>
                <c:pt idx="49068">
                  <c:v>7.1999999999999995E-2</c:v>
                </c:pt>
                <c:pt idx="49069">
                  <c:v>7.2999999999999995E-2</c:v>
                </c:pt>
                <c:pt idx="49070">
                  <c:v>7.1999999999999995E-2</c:v>
                </c:pt>
                <c:pt idx="49071">
                  <c:v>7.1999999999999995E-2</c:v>
                </c:pt>
                <c:pt idx="49072">
                  <c:v>7.1999999999999995E-2</c:v>
                </c:pt>
                <c:pt idx="49073">
                  <c:v>7.0999999999999994E-2</c:v>
                </c:pt>
                <c:pt idx="49074">
                  <c:v>7.1999999999999995E-2</c:v>
                </c:pt>
                <c:pt idx="49075">
                  <c:v>7.0999999999999994E-2</c:v>
                </c:pt>
                <c:pt idx="49076">
                  <c:v>7.0999999999999994E-2</c:v>
                </c:pt>
                <c:pt idx="49077">
                  <c:v>7.0999999999999994E-2</c:v>
                </c:pt>
                <c:pt idx="49078">
                  <c:v>7.0999999999999994E-2</c:v>
                </c:pt>
                <c:pt idx="49079">
                  <c:v>7.0999999999999994E-2</c:v>
                </c:pt>
                <c:pt idx="49080">
                  <c:v>7.1999999999999995E-2</c:v>
                </c:pt>
                <c:pt idx="49081">
                  <c:v>7.2999999999999995E-2</c:v>
                </c:pt>
                <c:pt idx="49082">
                  <c:v>7.1999999999999995E-2</c:v>
                </c:pt>
                <c:pt idx="49083">
                  <c:v>7.1999999999999995E-2</c:v>
                </c:pt>
                <c:pt idx="49084">
                  <c:v>7.0999999999999994E-2</c:v>
                </c:pt>
                <c:pt idx="49085">
                  <c:v>7.0999999999999994E-2</c:v>
                </c:pt>
                <c:pt idx="49086">
                  <c:v>7.1999999999999995E-2</c:v>
                </c:pt>
                <c:pt idx="49087">
                  <c:v>7.0999999999999994E-2</c:v>
                </c:pt>
                <c:pt idx="49088">
                  <c:v>7.0999999999999994E-2</c:v>
                </c:pt>
                <c:pt idx="49089">
                  <c:v>7.0999999999999994E-2</c:v>
                </c:pt>
                <c:pt idx="49090">
                  <c:v>7.1999999999999995E-2</c:v>
                </c:pt>
                <c:pt idx="49091">
                  <c:v>7.0000000000000007E-2</c:v>
                </c:pt>
                <c:pt idx="49092">
                  <c:v>7.0999999999999994E-2</c:v>
                </c:pt>
                <c:pt idx="49093">
                  <c:v>7.0000000000000007E-2</c:v>
                </c:pt>
                <c:pt idx="49094">
                  <c:v>7.0000000000000007E-2</c:v>
                </c:pt>
                <c:pt idx="49095">
                  <c:v>7.0999999999999994E-2</c:v>
                </c:pt>
                <c:pt idx="49096">
                  <c:v>7.0999999999999994E-2</c:v>
                </c:pt>
                <c:pt idx="49097">
                  <c:v>7.0999999999999994E-2</c:v>
                </c:pt>
                <c:pt idx="49098">
                  <c:v>7.0999999999999994E-2</c:v>
                </c:pt>
                <c:pt idx="49099">
                  <c:v>7.0000000000000007E-2</c:v>
                </c:pt>
                <c:pt idx="49100">
                  <c:v>7.0999999999999994E-2</c:v>
                </c:pt>
                <c:pt idx="49101">
                  <c:v>7.0000000000000007E-2</c:v>
                </c:pt>
                <c:pt idx="49102">
                  <c:v>7.0999999999999994E-2</c:v>
                </c:pt>
                <c:pt idx="49103">
                  <c:v>6.9000000000000006E-2</c:v>
                </c:pt>
                <c:pt idx="49104">
                  <c:v>7.0999999999999994E-2</c:v>
                </c:pt>
                <c:pt idx="49105">
                  <c:v>7.0000000000000007E-2</c:v>
                </c:pt>
                <c:pt idx="49106">
                  <c:v>7.0000000000000007E-2</c:v>
                </c:pt>
                <c:pt idx="49107">
                  <c:v>7.0000000000000007E-2</c:v>
                </c:pt>
                <c:pt idx="49108">
                  <c:v>7.0999999999999994E-2</c:v>
                </c:pt>
                <c:pt idx="49109">
                  <c:v>7.0000000000000007E-2</c:v>
                </c:pt>
                <c:pt idx="49110">
                  <c:v>7.0000000000000007E-2</c:v>
                </c:pt>
                <c:pt idx="49111">
                  <c:v>7.0000000000000007E-2</c:v>
                </c:pt>
                <c:pt idx="49112">
                  <c:v>7.0999999999999994E-2</c:v>
                </c:pt>
                <c:pt idx="49113">
                  <c:v>7.0999999999999994E-2</c:v>
                </c:pt>
                <c:pt idx="49114">
                  <c:v>7.0000000000000007E-2</c:v>
                </c:pt>
                <c:pt idx="49115">
                  <c:v>7.0000000000000007E-2</c:v>
                </c:pt>
                <c:pt idx="49116">
                  <c:v>7.0999999999999994E-2</c:v>
                </c:pt>
                <c:pt idx="49117">
                  <c:v>7.0999999999999994E-2</c:v>
                </c:pt>
                <c:pt idx="49118">
                  <c:v>7.0999999999999994E-2</c:v>
                </c:pt>
                <c:pt idx="49119">
                  <c:v>7.1999999999999995E-2</c:v>
                </c:pt>
                <c:pt idx="49120">
                  <c:v>7.0999999999999994E-2</c:v>
                </c:pt>
                <c:pt idx="49121">
                  <c:v>7.1999999999999995E-2</c:v>
                </c:pt>
                <c:pt idx="49122">
                  <c:v>7.1999999999999995E-2</c:v>
                </c:pt>
                <c:pt idx="49123">
                  <c:v>7.1999999999999995E-2</c:v>
                </c:pt>
                <c:pt idx="49124">
                  <c:v>7.1999999999999995E-2</c:v>
                </c:pt>
                <c:pt idx="49125">
                  <c:v>7.0999999999999994E-2</c:v>
                </c:pt>
                <c:pt idx="49126">
                  <c:v>7.2999999999999995E-2</c:v>
                </c:pt>
                <c:pt idx="49127">
                  <c:v>7.1999999999999995E-2</c:v>
                </c:pt>
                <c:pt idx="49128">
                  <c:v>7.1999999999999995E-2</c:v>
                </c:pt>
                <c:pt idx="49129">
                  <c:v>7.3999999999999996E-2</c:v>
                </c:pt>
                <c:pt idx="49130">
                  <c:v>7.2999999999999995E-2</c:v>
                </c:pt>
                <c:pt idx="49131">
                  <c:v>7.2999999999999995E-2</c:v>
                </c:pt>
                <c:pt idx="49132">
                  <c:v>7.2999999999999995E-2</c:v>
                </c:pt>
                <c:pt idx="49133">
                  <c:v>7.2999999999999995E-2</c:v>
                </c:pt>
                <c:pt idx="49134">
                  <c:v>7.2999999999999995E-2</c:v>
                </c:pt>
                <c:pt idx="49135">
                  <c:v>7.2999999999999995E-2</c:v>
                </c:pt>
                <c:pt idx="49136">
                  <c:v>7.2999999999999995E-2</c:v>
                </c:pt>
                <c:pt idx="49137">
                  <c:v>7.2999999999999995E-2</c:v>
                </c:pt>
                <c:pt idx="49138">
                  <c:v>7.3999999999999996E-2</c:v>
                </c:pt>
                <c:pt idx="49139">
                  <c:v>7.3999999999999996E-2</c:v>
                </c:pt>
                <c:pt idx="49140">
                  <c:v>7.2999999999999995E-2</c:v>
                </c:pt>
                <c:pt idx="49141">
                  <c:v>7.3999999999999996E-2</c:v>
                </c:pt>
                <c:pt idx="49142">
                  <c:v>7.2999999999999995E-2</c:v>
                </c:pt>
                <c:pt idx="49143">
                  <c:v>7.3999999999999996E-2</c:v>
                </c:pt>
                <c:pt idx="49144">
                  <c:v>7.4999999999999997E-2</c:v>
                </c:pt>
                <c:pt idx="49145">
                  <c:v>7.3999999999999996E-2</c:v>
                </c:pt>
                <c:pt idx="49146">
                  <c:v>7.3999999999999996E-2</c:v>
                </c:pt>
                <c:pt idx="49147">
                  <c:v>7.3999999999999996E-2</c:v>
                </c:pt>
                <c:pt idx="49148">
                  <c:v>7.3999999999999996E-2</c:v>
                </c:pt>
                <c:pt idx="49149">
                  <c:v>7.3999999999999996E-2</c:v>
                </c:pt>
                <c:pt idx="49150">
                  <c:v>7.3999999999999996E-2</c:v>
                </c:pt>
                <c:pt idx="49151">
                  <c:v>7.3999999999999996E-2</c:v>
                </c:pt>
                <c:pt idx="49152">
                  <c:v>7.3999999999999996E-2</c:v>
                </c:pt>
                <c:pt idx="49153">
                  <c:v>7.3999999999999996E-2</c:v>
                </c:pt>
                <c:pt idx="49154">
                  <c:v>7.3999999999999996E-2</c:v>
                </c:pt>
                <c:pt idx="49155">
                  <c:v>7.3999999999999996E-2</c:v>
                </c:pt>
                <c:pt idx="49156">
                  <c:v>7.2999999999999995E-2</c:v>
                </c:pt>
                <c:pt idx="49157">
                  <c:v>7.3999999999999996E-2</c:v>
                </c:pt>
                <c:pt idx="49158">
                  <c:v>7.3999999999999996E-2</c:v>
                </c:pt>
                <c:pt idx="49159">
                  <c:v>7.2999999999999995E-2</c:v>
                </c:pt>
                <c:pt idx="49160">
                  <c:v>7.2999999999999995E-2</c:v>
                </c:pt>
                <c:pt idx="49161">
                  <c:v>7.1999999999999995E-2</c:v>
                </c:pt>
                <c:pt idx="49162">
                  <c:v>7.2999999999999995E-2</c:v>
                </c:pt>
                <c:pt idx="49163">
                  <c:v>7.3999999999999996E-2</c:v>
                </c:pt>
                <c:pt idx="49164">
                  <c:v>7.2999999999999995E-2</c:v>
                </c:pt>
                <c:pt idx="49165">
                  <c:v>7.2999999999999995E-2</c:v>
                </c:pt>
                <c:pt idx="49166">
                  <c:v>7.2999999999999995E-2</c:v>
                </c:pt>
                <c:pt idx="49167">
                  <c:v>7.2999999999999995E-2</c:v>
                </c:pt>
                <c:pt idx="49168">
                  <c:v>7.2999999999999995E-2</c:v>
                </c:pt>
                <c:pt idx="49169">
                  <c:v>7.2999999999999995E-2</c:v>
                </c:pt>
                <c:pt idx="49170">
                  <c:v>7.2999999999999995E-2</c:v>
                </c:pt>
                <c:pt idx="49171">
                  <c:v>7.2999999999999995E-2</c:v>
                </c:pt>
                <c:pt idx="49172">
                  <c:v>7.2999999999999995E-2</c:v>
                </c:pt>
                <c:pt idx="49173">
                  <c:v>7.2999999999999995E-2</c:v>
                </c:pt>
                <c:pt idx="49174">
                  <c:v>7.2999999999999995E-2</c:v>
                </c:pt>
                <c:pt idx="49175">
                  <c:v>7.2999999999999995E-2</c:v>
                </c:pt>
                <c:pt idx="49176">
                  <c:v>7.1999999999999995E-2</c:v>
                </c:pt>
                <c:pt idx="49177">
                  <c:v>7.1999999999999995E-2</c:v>
                </c:pt>
                <c:pt idx="49178">
                  <c:v>7.1999999999999995E-2</c:v>
                </c:pt>
                <c:pt idx="49179">
                  <c:v>7.1999999999999995E-2</c:v>
                </c:pt>
                <c:pt idx="49180">
                  <c:v>7.1999999999999995E-2</c:v>
                </c:pt>
                <c:pt idx="49181">
                  <c:v>7.1999999999999995E-2</c:v>
                </c:pt>
                <c:pt idx="49182">
                  <c:v>7.2999999999999995E-2</c:v>
                </c:pt>
                <c:pt idx="49183">
                  <c:v>7.1999999999999995E-2</c:v>
                </c:pt>
                <c:pt idx="49184">
                  <c:v>7.2999999999999995E-2</c:v>
                </c:pt>
                <c:pt idx="49185">
                  <c:v>7.1999999999999995E-2</c:v>
                </c:pt>
                <c:pt idx="49186">
                  <c:v>7.1999999999999995E-2</c:v>
                </c:pt>
                <c:pt idx="49187">
                  <c:v>7.1999999999999995E-2</c:v>
                </c:pt>
                <c:pt idx="49188">
                  <c:v>7.1999999999999995E-2</c:v>
                </c:pt>
                <c:pt idx="49189">
                  <c:v>7.1999999999999995E-2</c:v>
                </c:pt>
                <c:pt idx="49190">
                  <c:v>7.1999999999999995E-2</c:v>
                </c:pt>
                <c:pt idx="49191">
                  <c:v>7.0999999999999994E-2</c:v>
                </c:pt>
                <c:pt idx="49192">
                  <c:v>7.1999999999999995E-2</c:v>
                </c:pt>
                <c:pt idx="49193">
                  <c:v>7.1999999999999995E-2</c:v>
                </c:pt>
                <c:pt idx="49194">
                  <c:v>7.0999999999999994E-2</c:v>
                </c:pt>
                <c:pt idx="49195">
                  <c:v>7.1999999999999995E-2</c:v>
                </c:pt>
                <c:pt idx="49196">
                  <c:v>7.1999999999999995E-2</c:v>
                </c:pt>
                <c:pt idx="49197">
                  <c:v>7.0999999999999994E-2</c:v>
                </c:pt>
                <c:pt idx="49198">
                  <c:v>7.1999999999999995E-2</c:v>
                </c:pt>
                <c:pt idx="49199">
                  <c:v>7.1999999999999995E-2</c:v>
                </c:pt>
                <c:pt idx="49200">
                  <c:v>7.1999999999999995E-2</c:v>
                </c:pt>
                <c:pt idx="49201">
                  <c:v>7.0999999999999994E-2</c:v>
                </c:pt>
                <c:pt idx="49202">
                  <c:v>7.0999999999999994E-2</c:v>
                </c:pt>
                <c:pt idx="49203">
                  <c:v>7.0999999999999994E-2</c:v>
                </c:pt>
                <c:pt idx="49204">
                  <c:v>7.1999999999999995E-2</c:v>
                </c:pt>
                <c:pt idx="49205">
                  <c:v>7.0999999999999994E-2</c:v>
                </c:pt>
                <c:pt idx="49206">
                  <c:v>7.0000000000000007E-2</c:v>
                </c:pt>
                <c:pt idx="49207">
                  <c:v>7.0999999999999994E-2</c:v>
                </c:pt>
                <c:pt idx="49208">
                  <c:v>7.0999999999999994E-2</c:v>
                </c:pt>
                <c:pt idx="49209">
                  <c:v>7.1999999999999995E-2</c:v>
                </c:pt>
                <c:pt idx="49210">
                  <c:v>7.0999999999999994E-2</c:v>
                </c:pt>
                <c:pt idx="49211">
                  <c:v>7.0000000000000007E-2</c:v>
                </c:pt>
                <c:pt idx="49212">
                  <c:v>7.0000000000000007E-2</c:v>
                </c:pt>
                <c:pt idx="49213">
                  <c:v>7.0999999999999994E-2</c:v>
                </c:pt>
                <c:pt idx="49214">
                  <c:v>7.0999999999999994E-2</c:v>
                </c:pt>
                <c:pt idx="49215">
                  <c:v>7.0999999999999994E-2</c:v>
                </c:pt>
                <c:pt idx="49216">
                  <c:v>7.0000000000000007E-2</c:v>
                </c:pt>
                <c:pt idx="49217">
                  <c:v>7.0999999999999994E-2</c:v>
                </c:pt>
                <c:pt idx="49218">
                  <c:v>7.0999999999999994E-2</c:v>
                </c:pt>
                <c:pt idx="49219">
                  <c:v>7.0999999999999994E-2</c:v>
                </c:pt>
                <c:pt idx="49220">
                  <c:v>7.0999999999999994E-2</c:v>
                </c:pt>
                <c:pt idx="49221">
                  <c:v>7.1999999999999995E-2</c:v>
                </c:pt>
                <c:pt idx="49222">
                  <c:v>7.1999999999999995E-2</c:v>
                </c:pt>
                <c:pt idx="49223">
                  <c:v>7.2999999999999995E-2</c:v>
                </c:pt>
                <c:pt idx="49224">
                  <c:v>7.3999999999999996E-2</c:v>
                </c:pt>
                <c:pt idx="49225">
                  <c:v>7.3999999999999996E-2</c:v>
                </c:pt>
                <c:pt idx="49226">
                  <c:v>7.2999999999999995E-2</c:v>
                </c:pt>
                <c:pt idx="49227">
                  <c:v>7.3999999999999996E-2</c:v>
                </c:pt>
                <c:pt idx="49228">
                  <c:v>7.3999999999999996E-2</c:v>
                </c:pt>
                <c:pt idx="49229">
                  <c:v>7.3999999999999996E-2</c:v>
                </c:pt>
                <c:pt idx="49230">
                  <c:v>7.4999999999999997E-2</c:v>
                </c:pt>
                <c:pt idx="49231">
                  <c:v>7.3999999999999996E-2</c:v>
                </c:pt>
                <c:pt idx="49232">
                  <c:v>7.3999999999999996E-2</c:v>
                </c:pt>
                <c:pt idx="49233">
                  <c:v>7.4999999999999997E-2</c:v>
                </c:pt>
                <c:pt idx="49234">
                  <c:v>7.3999999999999996E-2</c:v>
                </c:pt>
                <c:pt idx="49235">
                  <c:v>7.4999999999999997E-2</c:v>
                </c:pt>
                <c:pt idx="49236">
                  <c:v>7.4999999999999997E-2</c:v>
                </c:pt>
                <c:pt idx="49237">
                  <c:v>7.4999999999999997E-2</c:v>
                </c:pt>
                <c:pt idx="49238">
                  <c:v>7.4999999999999997E-2</c:v>
                </c:pt>
                <c:pt idx="49239">
                  <c:v>7.4999999999999997E-2</c:v>
                </c:pt>
                <c:pt idx="49240">
                  <c:v>7.4999999999999997E-2</c:v>
                </c:pt>
                <c:pt idx="49241">
                  <c:v>7.4999999999999997E-2</c:v>
                </c:pt>
                <c:pt idx="49242">
                  <c:v>7.4999999999999997E-2</c:v>
                </c:pt>
                <c:pt idx="49243">
                  <c:v>7.4999999999999997E-2</c:v>
                </c:pt>
                <c:pt idx="49244">
                  <c:v>7.4999999999999997E-2</c:v>
                </c:pt>
                <c:pt idx="49245">
                  <c:v>7.4999999999999997E-2</c:v>
                </c:pt>
                <c:pt idx="49246">
                  <c:v>7.4999999999999997E-2</c:v>
                </c:pt>
                <c:pt idx="49247">
                  <c:v>7.4999999999999997E-2</c:v>
                </c:pt>
                <c:pt idx="49248">
                  <c:v>7.4999999999999997E-2</c:v>
                </c:pt>
                <c:pt idx="49249">
                  <c:v>7.4999999999999997E-2</c:v>
                </c:pt>
                <c:pt idx="49250">
                  <c:v>7.4999999999999997E-2</c:v>
                </c:pt>
                <c:pt idx="49251">
                  <c:v>7.4999999999999997E-2</c:v>
                </c:pt>
                <c:pt idx="49252">
                  <c:v>7.4999999999999997E-2</c:v>
                </c:pt>
                <c:pt idx="49253">
                  <c:v>7.4999999999999997E-2</c:v>
                </c:pt>
                <c:pt idx="49254">
                  <c:v>7.4999999999999997E-2</c:v>
                </c:pt>
                <c:pt idx="49255">
                  <c:v>7.4999999999999997E-2</c:v>
                </c:pt>
                <c:pt idx="49256">
                  <c:v>7.4999999999999997E-2</c:v>
                </c:pt>
                <c:pt idx="49257">
                  <c:v>7.4999999999999997E-2</c:v>
                </c:pt>
                <c:pt idx="49258">
                  <c:v>7.5999999999999998E-2</c:v>
                </c:pt>
                <c:pt idx="49259">
                  <c:v>7.4999999999999997E-2</c:v>
                </c:pt>
                <c:pt idx="49260">
                  <c:v>7.5999999999999998E-2</c:v>
                </c:pt>
                <c:pt idx="49261">
                  <c:v>7.4999999999999997E-2</c:v>
                </c:pt>
                <c:pt idx="49262">
                  <c:v>7.4999999999999997E-2</c:v>
                </c:pt>
                <c:pt idx="49263">
                  <c:v>7.3999999999999996E-2</c:v>
                </c:pt>
                <c:pt idx="49264">
                  <c:v>7.4999999999999997E-2</c:v>
                </c:pt>
                <c:pt idx="49265">
                  <c:v>7.4999999999999997E-2</c:v>
                </c:pt>
                <c:pt idx="49266">
                  <c:v>7.4999999999999997E-2</c:v>
                </c:pt>
                <c:pt idx="49267">
                  <c:v>7.4999999999999997E-2</c:v>
                </c:pt>
                <c:pt idx="49268">
                  <c:v>7.3999999999999996E-2</c:v>
                </c:pt>
                <c:pt idx="49269">
                  <c:v>7.3999999999999996E-2</c:v>
                </c:pt>
                <c:pt idx="49270">
                  <c:v>7.3999999999999996E-2</c:v>
                </c:pt>
                <c:pt idx="49271">
                  <c:v>7.3999999999999996E-2</c:v>
                </c:pt>
                <c:pt idx="49272">
                  <c:v>7.3999999999999996E-2</c:v>
                </c:pt>
                <c:pt idx="49273">
                  <c:v>7.2999999999999995E-2</c:v>
                </c:pt>
                <c:pt idx="49274">
                  <c:v>7.3999999999999996E-2</c:v>
                </c:pt>
                <c:pt idx="49275">
                  <c:v>7.2999999999999995E-2</c:v>
                </c:pt>
                <c:pt idx="49276">
                  <c:v>7.2999999999999995E-2</c:v>
                </c:pt>
                <c:pt idx="49277">
                  <c:v>7.3999999999999996E-2</c:v>
                </c:pt>
                <c:pt idx="49278">
                  <c:v>7.3999999999999996E-2</c:v>
                </c:pt>
                <c:pt idx="49279">
                  <c:v>7.4999999999999997E-2</c:v>
                </c:pt>
                <c:pt idx="49280">
                  <c:v>7.2999999999999995E-2</c:v>
                </c:pt>
                <c:pt idx="49281">
                  <c:v>7.3999999999999996E-2</c:v>
                </c:pt>
                <c:pt idx="49282">
                  <c:v>7.2999999999999995E-2</c:v>
                </c:pt>
                <c:pt idx="49283">
                  <c:v>7.2999999999999995E-2</c:v>
                </c:pt>
                <c:pt idx="49284">
                  <c:v>7.2999999999999995E-2</c:v>
                </c:pt>
                <c:pt idx="49285">
                  <c:v>7.2999999999999995E-2</c:v>
                </c:pt>
                <c:pt idx="49286">
                  <c:v>7.2999999999999995E-2</c:v>
                </c:pt>
                <c:pt idx="49287">
                  <c:v>7.2999999999999995E-2</c:v>
                </c:pt>
                <c:pt idx="49288">
                  <c:v>7.3999999999999996E-2</c:v>
                </c:pt>
                <c:pt idx="49289">
                  <c:v>7.1999999999999995E-2</c:v>
                </c:pt>
                <c:pt idx="49290">
                  <c:v>7.2999999999999995E-2</c:v>
                </c:pt>
                <c:pt idx="49291">
                  <c:v>7.1999999999999995E-2</c:v>
                </c:pt>
                <c:pt idx="49292">
                  <c:v>7.2999999999999995E-2</c:v>
                </c:pt>
                <c:pt idx="49293">
                  <c:v>7.2999999999999995E-2</c:v>
                </c:pt>
                <c:pt idx="49294">
                  <c:v>7.2999999999999995E-2</c:v>
                </c:pt>
                <c:pt idx="49295">
                  <c:v>7.1999999999999995E-2</c:v>
                </c:pt>
                <c:pt idx="49296">
                  <c:v>7.1999999999999995E-2</c:v>
                </c:pt>
                <c:pt idx="49297">
                  <c:v>7.1999999999999995E-2</c:v>
                </c:pt>
                <c:pt idx="49298">
                  <c:v>7.2999999999999995E-2</c:v>
                </c:pt>
                <c:pt idx="49299">
                  <c:v>7.2999999999999995E-2</c:v>
                </c:pt>
                <c:pt idx="49300">
                  <c:v>7.2999999999999995E-2</c:v>
                </c:pt>
                <c:pt idx="49301">
                  <c:v>7.2999999999999995E-2</c:v>
                </c:pt>
                <c:pt idx="49302">
                  <c:v>7.2999999999999995E-2</c:v>
                </c:pt>
                <c:pt idx="49303">
                  <c:v>7.2999999999999995E-2</c:v>
                </c:pt>
                <c:pt idx="49304">
                  <c:v>7.1999999999999995E-2</c:v>
                </c:pt>
                <c:pt idx="49305">
                  <c:v>7.2999999999999995E-2</c:v>
                </c:pt>
                <c:pt idx="49306">
                  <c:v>7.2999999999999995E-2</c:v>
                </c:pt>
                <c:pt idx="49307">
                  <c:v>7.2999999999999995E-2</c:v>
                </c:pt>
                <c:pt idx="49308">
                  <c:v>7.3999999999999996E-2</c:v>
                </c:pt>
                <c:pt idx="49309">
                  <c:v>7.2999999999999995E-2</c:v>
                </c:pt>
                <c:pt idx="49310">
                  <c:v>7.2999999999999995E-2</c:v>
                </c:pt>
                <c:pt idx="49311">
                  <c:v>7.2999999999999995E-2</c:v>
                </c:pt>
                <c:pt idx="49312">
                  <c:v>7.1999999999999995E-2</c:v>
                </c:pt>
                <c:pt idx="49313">
                  <c:v>7.2999999999999995E-2</c:v>
                </c:pt>
                <c:pt idx="49314">
                  <c:v>7.2999999999999995E-2</c:v>
                </c:pt>
                <c:pt idx="49315">
                  <c:v>7.1999999999999995E-2</c:v>
                </c:pt>
                <c:pt idx="49316">
                  <c:v>7.2999999999999995E-2</c:v>
                </c:pt>
                <c:pt idx="49317">
                  <c:v>7.1999999999999995E-2</c:v>
                </c:pt>
                <c:pt idx="49318">
                  <c:v>7.2999999999999995E-2</c:v>
                </c:pt>
                <c:pt idx="49319">
                  <c:v>7.2999999999999995E-2</c:v>
                </c:pt>
                <c:pt idx="49320">
                  <c:v>7.3999999999999996E-2</c:v>
                </c:pt>
                <c:pt idx="49321">
                  <c:v>7.3999999999999996E-2</c:v>
                </c:pt>
                <c:pt idx="49322">
                  <c:v>7.3999999999999996E-2</c:v>
                </c:pt>
                <c:pt idx="49323">
                  <c:v>7.3999999999999996E-2</c:v>
                </c:pt>
                <c:pt idx="49324">
                  <c:v>7.3999999999999996E-2</c:v>
                </c:pt>
                <c:pt idx="49325">
                  <c:v>7.4999999999999997E-2</c:v>
                </c:pt>
                <c:pt idx="49326">
                  <c:v>7.4999999999999997E-2</c:v>
                </c:pt>
                <c:pt idx="49327">
                  <c:v>7.3999999999999996E-2</c:v>
                </c:pt>
                <c:pt idx="49328">
                  <c:v>7.3999999999999996E-2</c:v>
                </c:pt>
                <c:pt idx="49329">
                  <c:v>7.4999999999999997E-2</c:v>
                </c:pt>
                <c:pt idx="49330">
                  <c:v>7.4999999999999997E-2</c:v>
                </c:pt>
                <c:pt idx="49331">
                  <c:v>7.4999999999999997E-2</c:v>
                </c:pt>
                <c:pt idx="49332">
                  <c:v>7.4999999999999997E-2</c:v>
                </c:pt>
                <c:pt idx="49333">
                  <c:v>7.4999999999999997E-2</c:v>
                </c:pt>
                <c:pt idx="49334">
                  <c:v>7.4999999999999997E-2</c:v>
                </c:pt>
                <c:pt idx="49335">
                  <c:v>7.4999999999999997E-2</c:v>
                </c:pt>
                <c:pt idx="49336">
                  <c:v>7.4999999999999997E-2</c:v>
                </c:pt>
                <c:pt idx="49337">
                  <c:v>7.3999999999999996E-2</c:v>
                </c:pt>
                <c:pt idx="49338">
                  <c:v>7.3999999999999996E-2</c:v>
                </c:pt>
                <c:pt idx="49339">
                  <c:v>7.4999999999999997E-2</c:v>
                </c:pt>
                <c:pt idx="49340">
                  <c:v>7.4999999999999997E-2</c:v>
                </c:pt>
                <c:pt idx="49341">
                  <c:v>7.4999999999999997E-2</c:v>
                </c:pt>
                <c:pt idx="49342">
                  <c:v>7.3999999999999996E-2</c:v>
                </c:pt>
                <c:pt idx="49343">
                  <c:v>7.4999999999999997E-2</c:v>
                </c:pt>
                <c:pt idx="49344">
                  <c:v>7.4999999999999997E-2</c:v>
                </c:pt>
                <c:pt idx="49345">
                  <c:v>7.3999999999999996E-2</c:v>
                </c:pt>
                <c:pt idx="49346">
                  <c:v>7.3999999999999996E-2</c:v>
                </c:pt>
                <c:pt idx="49347">
                  <c:v>7.3999999999999996E-2</c:v>
                </c:pt>
                <c:pt idx="49348">
                  <c:v>7.3999999999999996E-2</c:v>
                </c:pt>
                <c:pt idx="49349">
                  <c:v>7.3999999999999996E-2</c:v>
                </c:pt>
                <c:pt idx="49350">
                  <c:v>7.3999999999999996E-2</c:v>
                </c:pt>
                <c:pt idx="49351">
                  <c:v>7.3999999999999996E-2</c:v>
                </c:pt>
                <c:pt idx="49352">
                  <c:v>7.3999999999999996E-2</c:v>
                </c:pt>
                <c:pt idx="49353">
                  <c:v>7.3999999999999996E-2</c:v>
                </c:pt>
                <c:pt idx="49354">
                  <c:v>7.3999999999999996E-2</c:v>
                </c:pt>
                <c:pt idx="49355">
                  <c:v>7.2999999999999995E-2</c:v>
                </c:pt>
                <c:pt idx="49356">
                  <c:v>7.2999999999999995E-2</c:v>
                </c:pt>
                <c:pt idx="49357">
                  <c:v>7.3999999999999996E-2</c:v>
                </c:pt>
                <c:pt idx="49358">
                  <c:v>7.2999999999999995E-2</c:v>
                </c:pt>
                <c:pt idx="49359">
                  <c:v>7.2999999999999995E-2</c:v>
                </c:pt>
                <c:pt idx="49360">
                  <c:v>7.2999999999999995E-2</c:v>
                </c:pt>
                <c:pt idx="49361">
                  <c:v>7.1999999999999995E-2</c:v>
                </c:pt>
                <c:pt idx="49362">
                  <c:v>7.2999999999999995E-2</c:v>
                </c:pt>
                <c:pt idx="49363">
                  <c:v>7.1999999999999995E-2</c:v>
                </c:pt>
                <c:pt idx="49364">
                  <c:v>7.2999999999999995E-2</c:v>
                </c:pt>
                <c:pt idx="49365">
                  <c:v>7.2999999999999995E-2</c:v>
                </c:pt>
                <c:pt idx="49366">
                  <c:v>7.1999999999999995E-2</c:v>
                </c:pt>
                <c:pt idx="49367">
                  <c:v>7.1999999999999995E-2</c:v>
                </c:pt>
                <c:pt idx="49368">
                  <c:v>7.2999999999999995E-2</c:v>
                </c:pt>
                <c:pt idx="49369">
                  <c:v>7.1999999999999995E-2</c:v>
                </c:pt>
                <c:pt idx="49370">
                  <c:v>7.1999999999999995E-2</c:v>
                </c:pt>
                <c:pt idx="49371">
                  <c:v>7.1999999999999995E-2</c:v>
                </c:pt>
                <c:pt idx="49372">
                  <c:v>7.0999999999999994E-2</c:v>
                </c:pt>
                <c:pt idx="49373">
                  <c:v>7.1999999999999995E-2</c:v>
                </c:pt>
                <c:pt idx="49374">
                  <c:v>7.1999999999999995E-2</c:v>
                </c:pt>
                <c:pt idx="49375">
                  <c:v>7.1999999999999995E-2</c:v>
                </c:pt>
                <c:pt idx="49376">
                  <c:v>7.2999999999999995E-2</c:v>
                </c:pt>
                <c:pt idx="49377">
                  <c:v>7.1999999999999995E-2</c:v>
                </c:pt>
                <c:pt idx="49378">
                  <c:v>7.2999999999999995E-2</c:v>
                </c:pt>
                <c:pt idx="49379">
                  <c:v>7.1999999999999995E-2</c:v>
                </c:pt>
                <c:pt idx="49380">
                  <c:v>7.1999999999999995E-2</c:v>
                </c:pt>
                <c:pt idx="49381">
                  <c:v>7.0999999999999994E-2</c:v>
                </c:pt>
                <c:pt idx="49382">
                  <c:v>7.0999999999999994E-2</c:v>
                </c:pt>
                <c:pt idx="49383">
                  <c:v>7.0999999999999994E-2</c:v>
                </c:pt>
                <c:pt idx="49384">
                  <c:v>7.1999999999999995E-2</c:v>
                </c:pt>
                <c:pt idx="49385">
                  <c:v>7.0999999999999994E-2</c:v>
                </c:pt>
                <c:pt idx="49386">
                  <c:v>7.0999999999999994E-2</c:v>
                </c:pt>
                <c:pt idx="49387">
                  <c:v>7.0999999999999994E-2</c:v>
                </c:pt>
                <c:pt idx="49388">
                  <c:v>7.1999999999999995E-2</c:v>
                </c:pt>
                <c:pt idx="49389">
                  <c:v>7.1999999999999995E-2</c:v>
                </c:pt>
                <c:pt idx="49390">
                  <c:v>7.1999999999999995E-2</c:v>
                </c:pt>
                <c:pt idx="49391">
                  <c:v>7.1999999999999995E-2</c:v>
                </c:pt>
                <c:pt idx="49392">
                  <c:v>7.2999999999999995E-2</c:v>
                </c:pt>
                <c:pt idx="49393">
                  <c:v>7.1999999999999995E-2</c:v>
                </c:pt>
                <c:pt idx="49394">
                  <c:v>7.2999999999999995E-2</c:v>
                </c:pt>
                <c:pt idx="49395">
                  <c:v>7.2999999999999995E-2</c:v>
                </c:pt>
                <c:pt idx="49396">
                  <c:v>7.2999999999999995E-2</c:v>
                </c:pt>
                <c:pt idx="49397">
                  <c:v>7.2999999999999995E-2</c:v>
                </c:pt>
                <c:pt idx="49398">
                  <c:v>7.2999999999999995E-2</c:v>
                </c:pt>
                <c:pt idx="49399">
                  <c:v>7.2999999999999995E-2</c:v>
                </c:pt>
                <c:pt idx="49400">
                  <c:v>7.2999999999999995E-2</c:v>
                </c:pt>
                <c:pt idx="49401">
                  <c:v>7.3999999999999996E-2</c:v>
                </c:pt>
                <c:pt idx="49402">
                  <c:v>7.2999999999999995E-2</c:v>
                </c:pt>
                <c:pt idx="49403">
                  <c:v>7.2999999999999995E-2</c:v>
                </c:pt>
                <c:pt idx="49404">
                  <c:v>7.1999999999999995E-2</c:v>
                </c:pt>
                <c:pt idx="49405">
                  <c:v>7.2999999999999995E-2</c:v>
                </c:pt>
                <c:pt idx="49406">
                  <c:v>7.2999999999999995E-2</c:v>
                </c:pt>
                <c:pt idx="49407">
                  <c:v>7.1999999999999995E-2</c:v>
                </c:pt>
                <c:pt idx="49408">
                  <c:v>7.2999999999999995E-2</c:v>
                </c:pt>
                <c:pt idx="49409">
                  <c:v>7.3999999999999996E-2</c:v>
                </c:pt>
                <c:pt idx="49410">
                  <c:v>7.2999999999999995E-2</c:v>
                </c:pt>
                <c:pt idx="49411">
                  <c:v>7.2999999999999995E-2</c:v>
                </c:pt>
                <c:pt idx="49412">
                  <c:v>7.2999999999999995E-2</c:v>
                </c:pt>
                <c:pt idx="49413">
                  <c:v>7.2999999999999995E-2</c:v>
                </c:pt>
                <c:pt idx="49414">
                  <c:v>7.3999999999999996E-2</c:v>
                </c:pt>
                <c:pt idx="49415">
                  <c:v>7.2999999999999995E-2</c:v>
                </c:pt>
                <c:pt idx="49416">
                  <c:v>7.3999999999999996E-2</c:v>
                </c:pt>
                <c:pt idx="49417">
                  <c:v>7.3999999999999996E-2</c:v>
                </c:pt>
                <c:pt idx="49418">
                  <c:v>7.2999999999999995E-2</c:v>
                </c:pt>
                <c:pt idx="49419">
                  <c:v>7.3999999999999996E-2</c:v>
                </c:pt>
                <c:pt idx="49420">
                  <c:v>7.2999999999999995E-2</c:v>
                </c:pt>
                <c:pt idx="49421">
                  <c:v>7.2999999999999995E-2</c:v>
                </c:pt>
                <c:pt idx="49422">
                  <c:v>7.2999999999999995E-2</c:v>
                </c:pt>
                <c:pt idx="49423">
                  <c:v>7.2999999999999995E-2</c:v>
                </c:pt>
                <c:pt idx="49424">
                  <c:v>7.3999999999999996E-2</c:v>
                </c:pt>
                <c:pt idx="49425">
                  <c:v>7.2999999999999995E-2</c:v>
                </c:pt>
                <c:pt idx="49426">
                  <c:v>7.2999999999999995E-2</c:v>
                </c:pt>
                <c:pt idx="49427">
                  <c:v>7.2999999999999995E-2</c:v>
                </c:pt>
                <c:pt idx="49428">
                  <c:v>7.0999999999999994E-2</c:v>
                </c:pt>
                <c:pt idx="49429">
                  <c:v>7.1999999999999995E-2</c:v>
                </c:pt>
                <c:pt idx="49430">
                  <c:v>7.0999999999999994E-2</c:v>
                </c:pt>
                <c:pt idx="49431">
                  <c:v>7.1999999999999995E-2</c:v>
                </c:pt>
                <c:pt idx="49432">
                  <c:v>7.1999999999999995E-2</c:v>
                </c:pt>
                <c:pt idx="49433">
                  <c:v>7.1999999999999995E-2</c:v>
                </c:pt>
                <c:pt idx="49434">
                  <c:v>7.1999999999999995E-2</c:v>
                </c:pt>
                <c:pt idx="49435">
                  <c:v>7.1999999999999995E-2</c:v>
                </c:pt>
                <c:pt idx="49436">
                  <c:v>7.1999999999999995E-2</c:v>
                </c:pt>
                <c:pt idx="49437">
                  <c:v>7.1999999999999995E-2</c:v>
                </c:pt>
                <c:pt idx="49438">
                  <c:v>7.0999999999999994E-2</c:v>
                </c:pt>
                <c:pt idx="49439">
                  <c:v>7.1999999999999995E-2</c:v>
                </c:pt>
                <c:pt idx="49440">
                  <c:v>7.0999999999999994E-2</c:v>
                </c:pt>
                <c:pt idx="49441">
                  <c:v>7.1999999999999995E-2</c:v>
                </c:pt>
                <c:pt idx="49442">
                  <c:v>7.0999999999999994E-2</c:v>
                </c:pt>
                <c:pt idx="49443">
                  <c:v>7.0999999999999994E-2</c:v>
                </c:pt>
                <c:pt idx="49444">
                  <c:v>7.0999999999999994E-2</c:v>
                </c:pt>
                <c:pt idx="49445">
                  <c:v>7.0999999999999994E-2</c:v>
                </c:pt>
                <c:pt idx="49446">
                  <c:v>7.0999999999999994E-2</c:v>
                </c:pt>
                <c:pt idx="49447">
                  <c:v>7.0999999999999994E-2</c:v>
                </c:pt>
                <c:pt idx="49448">
                  <c:v>7.0999999999999994E-2</c:v>
                </c:pt>
                <c:pt idx="49449">
                  <c:v>7.0000000000000007E-2</c:v>
                </c:pt>
                <c:pt idx="49450">
                  <c:v>7.0999999999999994E-2</c:v>
                </c:pt>
                <c:pt idx="49451">
                  <c:v>7.0000000000000007E-2</c:v>
                </c:pt>
                <c:pt idx="49452">
                  <c:v>7.0000000000000007E-2</c:v>
                </c:pt>
                <c:pt idx="49453">
                  <c:v>7.0999999999999994E-2</c:v>
                </c:pt>
                <c:pt idx="49454">
                  <c:v>7.0000000000000007E-2</c:v>
                </c:pt>
                <c:pt idx="49455">
                  <c:v>7.0000000000000007E-2</c:v>
                </c:pt>
                <c:pt idx="49456">
                  <c:v>7.0000000000000007E-2</c:v>
                </c:pt>
                <c:pt idx="49457">
                  <c:v>7.0000000000000007E-2</c:v>
                </c:pt>
                <c:pt idx="49458">
                  <c:v>7.0000000000000007E-2</c:v>
                </c:pt>
                <c:pt idx="49459">
                  <c:v>7.0999999999999994E-2</c:v>
                </c:pt>
                <c:pt idx="49460">
                  <c:v>7.0000000000000007E-2</c:v>
                </c:pt>
                <c:pt idx="49461">
                  <c:v>7.0999999999999994E-2</c:v>
                </c:pt>
                <c:pt idx="49462">
                  <c:v>7.0999999999999994E-2</c:v>
                </c:pt>
                <c:pt idx="49463">
                  <c:v>7.1999999999999995E-2</c:v>
                </c:pt>
                <c:pt idx="49464">
                  <c:v>7.1999999999999995E-2</c:v>
                </c:pt>
                <c:pt idx="49465">
                  <c:v>7.0999999999999994E-2</c:v>
                </c:pt>
                <c:pt idx="49466">
                  <c:v>7.1999999999999995E-2</c:v>
                </c:pt>
                <c:pt idx="49467">
                  <c:v>7.0999999999999994E-2</c:v>
                </c:pt>
                <c:pt idx="49468">
                  <c:v>7.0999999999999994E-2</c:v>
                </c:pt>
                <c:pt idx="49469">
                  <c:v>7.1999999999999995E-2</c:v>
                </c:pt>
                <c:pt idx="49470">
                  <c:v>7.2999999999999995E-2</c:v>
                </c:pt>
                <c:pt idx="49471">
                  <c:v>7.0999999999999994E-2</c:v>
                </c:pt>
                <c:pt idx="49472">
                  <c:v>7.1999999999999995E-2</c:v>
                </c:pt>
                <c:pt idx="49473">
                  <c:v>7.0999999999999994E-2</c:v>
                </c:pt>
                <c:pt idx="49474">
                  <c:v>7.1999999999999995E-2</c:v>
                </c:pt>
                <c:pt idx="49475">
                  <c:v>7.2999999999999995E-2</c:v>
                </c:pt>
                <c:pt idx="49476">
                  <c:v>7.1999999999999995E-2</c:v>
                </c:pt>
                <c:pt idx="49477">
                  <c:v>7.1999999999999995E-2</c:v>
                </c:pt>
                <c:pt idx="49478">
                  <c:v>7.1999999999999995E-2</c:v>
                </c:pt>
                <c:pt idx="49479">
                  <c:v>7.2999999999999995E-2</c:v>
                </c:pt>
                <c:pt idx="49480">
                  <c:v>7.2999999999999995E-2</c:v>
                </c:pt>
                <c:pt idx="49481">
                  <c:v>7.3999999999999996E-2</c:v>
                </c:pt>
                <c:pt idx="49482">
                  <c:v>7.2999999999999995E-2</c:v>
                </c:pt>
                <c:pt idx="49483">
                  <c:v>7.3999999999999996E-2</c:v>
                </c:pt>
                <c:pt idx="49484">
                  <c:v>7.2999999999999995E-2</c:v>
                </c:pt>
                <c:pt idx="49485">
                  <c:v>7.2999999999999995E-2</c:v>
                </c:pt>
                <c:pt idx="49486">
                  <c:v>7.3999999999999996E-2</c:v>
                </c:pt>
                <c:pt idx="49487">
                  <c:v>7.2999999999999995E-2</c:v>
                </c:pt>
                <c:pt idx="49488">
                  <c:v>7.2999999999999995E-2</c:v>
                </c:pt>
                <c:pt idx="49489">
                  <c:v>7.2999999999999995E-2</c:v>
                </c:pt>
                <c:pt idx="49490">
                  <c:v>7.1999999999999995E-2</c:v>
                </c:pt>
                <c:pt idx="49491">
                  <c:v>7.1999999999999995E-2</c:v>
                </c:pt>
                <c:pt idx="49492">
                  <c:v>7.1999999999999995E-2</c:v>
                </c:pt>
                <c:pt idx="49493">
                  <c:v>7.1999999999999995E-2</c:v>
                </c:pt>
                <c:pt idx="49494">
                  <c:v>7.1999999999999995E-2</c:v>
                </c:pt>
                <c:pt idx="49495">
                  <c:v>7.1999999999999995E-2</c:v>
                </c:pt>
                <c:pt idx="49496">
                  <c:v>7.0999999999999994E-2</c:v>
                </c:pt>
                <c:pt idx="49497">
                  <c:v>7.1999999999999995E-2</c:v>
                </c:pt>
                <c:pt idx="49498">
                  <c:v>7.1999999999999995E-2</c:v>
                </c:pt>
                <c:pt idx="49499">
                  <c:v>7.0999999999999994E-2</c:v>
                </c:pt>
                <c:pt idx="49500">
                  <c:v>7.1999999999999995E-2</c:v>
                </c:pt>
                <c:pt idx="49501">
                  <c:v>7.0000000000000007E-2</c:v>
                </c:pt>
                <c:pt idx="49502">
                  <c:v>7.0999999999999994E-2</c:v>
                </c:pt>
                <c:pt idx="49503">
                  <c:v>7.0000000000000007E-2</c:v>
                </c:pt>
                <c:pt idx="49504">
                  <c:v>7.0999999999999994E-2</c:v>
                </c:pt>
                <c:pt idx="49505">
                  <c:v>7.0000000000000007E-2</c:v>
                </c:pt>
                <c:pt idx="49506">
                  <c:v>7.0000000000000007E-2</c:v>
                </c:pt>
                <c:pt idx="49507">
                  <c:v>7.0000000000000007E-2</c:v>
                </c:pt>
                <c:pt idx="49508">
                  <c:v>6.9000000000000006E-2</c:v>
                </c:pt>
                <c:pt idx="49509">
                  <c:v>7.0000000000000007E-2</c:v>
                </c:pt>
                <c:pt idx="49510">
                  <c:v>7.0000000000000007E-2</c:v>
                </c:pt>
                <c:pt idx="49511">
                  <c:v>7.0000000000000007E-2</c:v>
                </c:pt>
                <c:pt idx="49512">
                  <c:v>7.0000000000000007E-2</c:v>
                </c:pt>
                <c:pt idx="49513">
                  <c:v>7.0999999999999994E-2</c:v>
                </c:pt>
                <c:pt idx="49514">
                  <c:v>7.0999999999999994E-2</c:v>
                </c:pt>
                <c:pt idx="49515">
                  <c:v>7.0999999999999994E-2</c:v>
                </c:pt>
                <c:pt idx="49516">
                  <c:v>7.0999999999999994E-2</c:v>
                </c:pt>
                <c:pt idx="49517">
                  <c:v>7.1999999999999995E-2</c:v>
                </c:pt>
                <c:pt idx="49518">
                  <c:v>7.2999999999999995E-2</c:v>
                </c:pt>
                <c:pt idx="49519">
                  <c:v>7.1999999999999995E-2</c:v>
                </c:pt>
                <c:pt idx="49520">
                  <c:v>7.1999999999999995E-2</c:v>
                </c:pt>
                <c:pt idx="49521">
                  <c:v>7.1999999999999995E-2</c:v>
                </c:pt>
                <c:pt idx="49522">
                  <c:v>7.1999999999999995E-2</c:v>
                </c:pt>
                <c:pt idx="49523">
                  <c:v>7.0999999999999994E-2</c:v>
                </c:pt>
                <c:pt idx="49524">
                  <c:v>7.1999999999999995E-2</c:v>
                </c:pt>
                <c:pt idx="49525">
                  <c:v>7.2999999999999995E-2</c:v>
                </c:pt>
                <c:pt idx="49526">
                  <c:v>7.2999999999999995E-2</c:v>
                </c:pt>
                <c:pt idx="49527">
                  <c:v>7.2999999999999995E-2</c:v>
                </c:pt>
                <c:pt idx="49528">
                  <c:v>7.1999999999999995E-2</c:v>
                </c:pt>
                <c:pt idx="49529">
                  <c:v>7.2999999999999995E-2</c:v>
                </c:pt>
                <c:pt idx="49530">
                  <c:v>7.1999999999999995E-2</c:v>
                </c:pt>
                <c:pt idx="49531">
                  <c:v>7.1999999999999995E-2</c:v>
                </c:pt>
                <c:pt idx="49532">
                  <c:v>7.2999999999999995E-2</c:v>
                </c:pt>
                <c:pt idx="49533">
                  <c:v>7.2999999999999995E-2</c:v>
                </c:pt>
                <c:pt idx="49534">
                  <c:v>7.2999999999999995E-2</c:v>
                </c:pt>
                <c:pt idx="49535">
                  <c:v>7.2999999999999995E-2</c:v>
                </c:pt>
                <c:pt idx="49536">
                  <c:v>7.2999999999999995E-2</c:v>
                </c:pt>
                <c:pt idx="49537">
                  <c:v>7.1999999999999995E-2</c:v>
                </c:pt>
                <c:pt idx="49538">
                  <c:v>7.2999999999999995E-2</c:v>
                </c:pt>
                <c:pt idx="49539">
                  <c:v>7.1999999999999995E-2</c:v>
                </c:pt>
                <c:pt idx="49540">
                  <c:v>7.2999999999999995E-2</c:v>
                </c:pt>
                <c:pt idx="49541">
                  <c:v>7.1999999999999995E-2</c:v>
                </c:pt>
                <c:pt idx="49542">
                  <c:v>7.1999999999999995E-2</c:v>
                </c:pt>
                <c:pt idx="49543">
                  <c:v>7.1999999999999995E-2</c:v>
                </c:pt>
                <c:pt idx="49544">
                  <c:v>7.0999999999999994E-2</c:v>
                </c:pt>
                <c:pt idx="49545">
                  <c:v>7.1999999999999995E-2</c:v>
                </c:pt>
                <c:pt idx="49546">
                  <c:v>7.1999999999999995E-2</c:v>
                </c:pt>
                <c:pt idx="49547">
                  <c:v>7.1999999999999995E-2</c:v>
                </c:pt>
                <c:pt idx="49548">
                  <c:v>7.1999999999999995E-2</c:v>
                </c:pt>
                <c:pt idx="49549">
                  <c:v>7.1999999999999995E-2</c:v>
                </c:pt>
                <c:pt idx="49550">
                  <c:v>7.0999999999999994E-2</c:v>
                </c:pt>
                <c:pt idx="49551">
                  <c:v>7.1999999999999995E-2</c:v>
                </c:pt>
                <c:pt idx="49552">
                  <c:v>7.1999999999999995E-2</c:v>
                </c:pt>
                <c:pt idx="49553">
                  <c:v>7.0000000000000007E-2</c:v>
                </c:pt>
                <c:pt idx="49554">
                  <c:v>7.0999999999999994E-2</c:v>
                </c:pt>
                <c:pt idx="49555">
                  <c:v>7.0999999999999994E-2</c:v>
                </c:pt>
                <c:pt idx="49556">
                  <c:v>7.0999999999999994E-2</c:v>
                </c:pt>
                <c:pt idx="49557">
                  <c:v>7.0999999999999994E-2</c:v>
                </c:pt>
                <c:pt idx="49558">
                  <c:v>7.0999999999999994E-2</c:v>
                </c:pt>
                <c:pt idx="49559">
                  <c:v>7.0999999999999994E-2</c:v>
                </c:pt>
                <c:pt idx="49560">
                  <c:v>7.0999999999999994E-2</c:v>
                </c:pt>
                <c:pt idx="49561">
                  <c:v>7.0999999999999994E-2</c:v>
                </c:pt>
                <c:pt idx="49562">
                  <c:v>7.0999999999999994E-2</c:v>
                </c:pt>
                <c:pt idx="49563">
                  <c:v>7.0000000000000007E-2</c:v>
                </c:pt>
                <c:pt idx="49564">
                  <c:v>7.0999999999999994E-2</c:v>
                </c:pt>
                <c:pt idx="49565">
                  <c:v>7.0999999999999994E-2</c:v>
                </c:pt>
                <c:pt idx="49566">
                  <c:v>7.0999999999999994E-2</c:v>
                </c:pt>
                <c:pt idx="49567">
                  <c:v>7.0000000000000007E-2</c:v>
                </c:pt>
                <c:pt idx="49568">
                  <c:v>7.0000000000000007E-2</c:v>
                </c:pt>
                <c:pt idx="49569">
                  <c:v>7.0000000000000007E-2</c:v>
                </c:pt>
                <c:pt idx="49570">
                  <c:v>7.0000000000000007E-2</c:v>
                </c:pt>
                <c:pt idx="49571">
                  <c:v>7.0000000000000007E-2</c:v>
                </c:pt>
                <c:pt idx="49572">
                  <c:v>7.0000000000000007E-2</c:v>
                </c:pt>
                <c:pt idx="49573">
                  <c:v>7.0000000000000007E-2</c:v>
                </c:pt>
                <c:pt idx="49574">
                  <c:v>7.0000000000000007E-2</c:v>
                </c:pt>
                <c:pt idx="49575">
                  <c:v>6.9000000000000006E-2</c:v>
                </c:pt>
                <c:pt idx="49576">
                  <c:v>6.9000000000000006E-2</c:v>
                </c:pt>
                <c:pt idx="49577">
                  <c:v>7.0000000000000007E-2</c:v>
                </c:pt>
                <c:pt idx="49578">
                  <c:v>6.9000000000000006E-2</c:v>
                </c:pt>
                <c:pt idx="49579">
                  <c:v>7.0000000000000007E-2</c:v>
                </c:pt>
                <c:pt idx="49580">
                  <c:v>7.0000000000000007E-2</c:v>
                </c:pt>
                <c:pt idx="49581">
                  <c:v>6.9000000000000006E-2</c:v>
                </c:pt>
                <c:pt idx="49582">
                  <c:v>6.9000000000000006E-2</c:v>
                </c:pt>
                <c:pt idx="49583">
                  <c:v>7.0000000000000007E-2</c:v>
                </c:pt>
                <c:pt idx="49584">
                  <c:v>7.0000000000000007E-2</c:v>
                </c:pt>
                <c:pt idx="49585">
                  <c:v>7.0000000000000007E-2</c:v>
                </c:pt>
                <c:pt idx="49586">
                  <c:v>7.0999999999999994E-2</c:v>
                </c:pt>
                <c:pt idx="49587">
                  <c:v>7.0999999999999994E-2</c:v>
                </c:pt>
                <c:pt idx="49588">
                  <c:v>7.0999999999999994E-2</c:v>
                </c:pt>
                <c:pt idx="49589">
                  <c:v>7.0999999999999994E-2</c:v>
                </c:pt>
                <c:pt idx="49590">
                  <c:v>7.0999999999999994E-2</c:v>
                </c:pt>
                <c:pt idx="49591">
                  <c:v>7.0999999999999994E-2</c:v>
                </c:pt>
                <c:pt idx="49592">
                  <c:v>7.1999999999999995E-2</c:v>
                </c:pt>
                <c:pt idx="49593">
                  <c:v>7.0999999999999994E-2</c:v>
                </c:pt>
                <c:pt idx="49594">
                  <c:v>7.1999999999999995E-2</c:v>
                </c:pt>
                <c:pt idx="49595">
                  <c:v>7.1999999999999995E-2</c:v>
                </c:pt>
                <c:pt idx="49596">
                  <c:v>7.1999999999999995E-2</c:v>
                </c:pt>
                <c:pt idx="49597">
                  <c:v>7.0999999999999994E-2</c:v>
                </c:pt>
                <c:pt idx="49598">
                  <c:v>7.2999999999999995E-2</c:v>
                </c:pt>
                <c:pt idx="49599">
                  <c:v>7.1999999999999995E-2</c:v>
                </c:pt>
                <c:pt idx="49600">
                  <c:v>7.1999999999999995E-2</c:v>
                </c:pt>
                <c:pt idx="49601">
                  <c:v>7.1999999999999995E-2</c:v>
                </c:pt>
                <c:pt idx="49602">
                  <c:v>7.1999999999999995E-2</c:v>
                </c:pt>
                <c:pt idx="49603">
                  <c:v>7.1999999999999995E-2</c:v>
                </c:pt>
                <c:pt idx="49604">
                  <c:v>7.1999999999999995E-2</c:v>
                </c:pt>
                <c:pt idx="49605">
                  <c:v>7.1999999999999995E-2</c:v>
                </c:pt>
                <c:pt idx="49606">
                  <c:v>7.0999999999999994E-2</c:v>
                </c:pt>
                <c:pt idx="49607">
                  <c:v>7.0999999999999994E-2</c:v>
                </c:pt>
                <c:pt idx="49608">
                  <c:v>7.0999999999999994E-2</c:v>
                </c:pt>
                <c:pt idx="49609">
                  <c:v>7.0999999999999994E-2</c:v>
                </c:pt>
                <c:pt idx="49610">
                  <c:v>7.0999999999999994E-2</c:v>
                </c:pt>
                <c:pt idx="49611">
                  <c:v>7.0999999999999994E-2</c:v>
                </c:pt>
                <c:pt idx="49612">
                  <c:v>7.0999999999999994E-2</c:v>
                </c:pt>
                <c:pt idx="49613">
                  <c:v>7.0000000000000007E-2</c:v>
                </c:pt>
                <c:pt idx="49614">
                  <c:v>7.0999999999999994E-2</c:v>
                </c:pt>
                <c:pt idx="49615">
                  <c:v>7.0000000000000007E-2</c:v>
                </c:pt>
                <c:pt idx="49616">
                  <c:v>7.0000000000000007E-2</c:v>
                </c:pt>
                <c:pt idx="49617">
                  <c:v>7.0999999999999994E-2</c:v>
                </c:pt>
                <c:pt idx="49618">
                  <c:v>7.0999999999999994E-2</c:v>
                </c:pt>
                <c:pt idx="49619">
                  <c:v>6.9000000000000006E-2</c:v>
                </c:pt>
                <c:pt idx="49620">
                  <c:v>7.0999999999999994E-2</c:v>
                </c:pt>
                <c:pt idx="49621">
                  <c:v>7.0000000000000007E-2</c:v>
                </c:pt>
                <c:pt idx="49622">
                  <c:v>7.0000000000000007E-2</c:v>
                </c:pt>
                <c:pt idx="49623">
                  <c:v>7.0000000000000007E-2</c:v>
                </c:pt>
                <c:pt idx="49624">
                  <c:v>7.0000000000000007E-2</c:v>
                </c:pt>
                <c:pt idx="49625">
                  <c:v>7.0000000000000007E-2</c:v>
                </c:pt>
                <c:pt idx="49626">
                  <c:v>7.0000000000000007E-2</c:v>
                </c:pt>
                <c:pt idx="49627">
                  <c:v>7.0999999999999994E-2</c:v>
                </c:pt>
                <c:pt idx="49628">
                  <c:v>7.0000000000000007E-2</c:v>
                </c:pt>
                <c:pt idx="49629">
                  <c:v>6.9000000000000006E-2</c:v>
                </c:pt>
                <c:pt idx="49630">
                  <c:v>7.0000000000000007E-2</c:v>
                </c:pt>
                <c:pt idx="49631">
                  <c:v>7.0000000000000007E-2</c:v>
                </c:pt>
                <c:pt idx="49632">
                  <c:v>7.0000000000000007E-2</c:v>
                </c:pt>
                <c:pt idx="49633">
                  <c:v>6.9000000000000006E-2</c:v>
                </c:pt>
                <c:pt idx="49634">
                  <c:v>6.9000000000000006E-2</c:v>
                </c:pt>
                <c:pt idx="49635">
                  <c:v>7.0000000000000007E-2</c:v>
                </c:pt>
                <c:pt idx="49636">
                  <c:v>7.0000000000000007E-2</c:v>
                </c:pt>
                <c:pt idx="49637">
                  <c:v>7.0999999999999994E-2</c:v>
                </c:pt>
                <c:pt idx="49638">
                  <c:v>7.0000000000000007E-2</c:v>
                </c:pt>
                <c:pt idx="49639">
                  <c:v>7.0999999999999994E-2</c:v>
                </c:pt>
                <c:pt idx="49640">
                  <c:v>7.0000000000000007E-2</c:v>
                </c:pt>
                <c:pt idx="49641">
                  <c:v>7.0000000000000007E-2</c:v>
                </c:pt>
                <c:pt idx="49642">
                  <c:v>7.0999999999999994E-2</c:v>
                </c:pt>
                <c:pt idx="49643">
                  <c:v>7.0999999999999994E-2</c:v>
                </c:pt>
                <c:pt idx="49644">
                  <c:v>7.1999999999999995E-2</c:v>
                </c:pt>
                <c:pt idx="49645">
                  <c:v>7.2999999999999995E-2</c:v>
                </c:pt>
                <c:pt idx="49646">
                  <c:v>7.0999999999999994E-2</c:v>
                </c:pt>
                <c:pt idx="49647">
                  <c:v>7.2999999999999995E-2</c:v>
                </c:pt>
                <c:pt idx="49648">
                  <c:v>7.2999999999999995E-2</c:v>
                </c:pt>
                <c:pt idx="49649">
                  <c:v>7.2999999999999995E-2</c:v>
                </c:pt>
                <c:pt idx="49650">
                  <c:v>7.3999999999999996E-2</c:v>
                </c:pt>
                <c:pt idx="49651">
                  <c:v>7.2999999999999995E-2</c:v>
                </c:pt>
                <c:pt idx="49652">
                  <c:v>7.2999999999999995E-2</c:v>
                </c:pt>
                <c:pt idx="49653">
                  <c:v>7.2999999999999995E-2</c:v>
                </c:pt>
                <c:pt idx="49654">
                  <c:v>7.2999999999999995E-2</c:v>
                </c:pt>
                <c:pt idx="49655">
                  <c:v>7.3999999999999996E-2</c:v>
                </c:pt>
                <c:pt idx="49656">
                  <c:v>7.3999999999999996E-2</c:v>
                </c:pt>
                <c:pt idx="49657">
                  <c:v>7.3999999999999996E-2</c:v>
                </c:pt>
                <c:pt idx="49658">
                  <c:v>7.3999999999999996E-2</c:v>
                </c:pt>
                <c:pt idx="49659">
                  <c:v>7.2999999999999995E-2</c:v>
                </c:pt>
                <c:pt idx="49660">
                  <c:v>7.3999999999999996E-2</c:v>
                </c:pt>
                <c:pt idx="49661">
                  <c:v>7.3999999999999996E-2</c:v>
                </c:pt>
                <c:pt idx="49662">
                  <c:v>7.3999999999999996E-2</c:v>
                </c:pt>
                <c:pt idx="49663">
                  <c:v>7.4999999999999997E-2</c:v>
                </c:pt>
                <c:pt idx="49664">
                  <c:v>7.3999999999999996E-2</c:v>
                </c:pt>
                <c:pt idx="49665">
                  <c:v>7.4999999999999997E-2</c:v>
                </c:pt>
                <c:pt idx="49666">
                  <c:v>7.3999999999999996E-2</c:v>
                </c:pt>
                <c:pt idx="49667">
                  <c:v>7.3999999999999996E-2</c:v>
                </c:pt>
                <c:pt idx="49668">
                  <c:v>7.3999999999999996E-2</c:v>
                </c:pt>
                <c:pt idx="49669">
                  <c:v>7.3999999999999996E-2</c:v>
                </c:pt>
                <c:pt idx="49670">
                  <c:v>7.2999999999999995E-2</c:v>
                </c:pt>
                <c:pt idx="49671">
                  <c:v>7.3999999999999996E-2</c:v>
                </c:pt>
                <c:pt idx="49672">
                  <c:v>7.4999999999999997E-2</c:v>
                </c:pt>
                <c:pt idx="49673">
                  <c:v>7.4999999999999997E-2</c:v>
                </c:pt>
                <c:pt idx="49674">
                  <c:v>7.3999999999999996E-2</c:v>
                </c:pt>
                <c:pt idx="49675">
                  <c:v>7.2999999999999995E-2</c:v>
                </c:pt>
                <c:pt idx="49676">
                  <c:v>7.3999999999999996E-2</c:v>
                </c:pt>
                <c:pt idx="49677">
                  <c:v>7.3999999999999996E-2</c:v>
                </c:pt>
                <c:pt idx="49678">
                  <c:v>7.3999999999999996E-2</c:v>
                </c:pt>
                <c:pt idx="49679">
                  <c:v>7.3999999999999996E-2</c:v>
                </c:pt>
                <c:pt idx="49680">
                  <c:v>7.2999999999999995E-2</c:v>
                </c:pt>
                <c:pt idx="49681">
                  <c:v>7.2999999999999995E-2</c:v>
                </c:pt>
                <c:pt idx="49682">
                  <c:v>7.2999999999999995E-2</c:v>
                </c:pt>
                <c:pt idx="49683">
                  <c:v>7.2999999999999995E-2</c:v>
                </c:pt>
                <c:pt idx="49684">
                  <c:v>7.2999999999999995E-2</c:v>
                </c:pt>
                <c:pt idx="49685">
                  <c:v>7.3999999999999996E-2</c:v>
                </c:pt>
                <c:pt idx="49686">
                  <c:v>7.2999999999999995E-2</c:v>
                </c:pt>
                <c:pt idx="49687">
                  <c:v>7.2999999999999995E-2</c:v>
                </c:pt>
                <c:pt idx="49688">
                  <c:v>7.3999999999999996E-2</c:v>
                </c:pt>
                <c:pt idx="49689">
                  <c:v>7.2999999999999995E-2</c:v>
                </c:pt>
                <c:pt idx="49690">
                  <c:v>7.3999999999999996E-2</c:v>
                </c:pt>
                <c:pt idx="49691">
                  <c:v>7.2999999999999995E-2</c:v>
                </c:pt>
                <c:pt idx="49692">
                  <c:v>7.2999999999999995E-2</c:v>
                </c:pt>
                <c:pt idx="49693">
                  <c:v>7.2999999999999995E-2</c:v>
                </c:pt>
                <c:pt idx="49694">
                  <c:v>7.1999999999999995E-2</c:v>
                </c:pt>
                <c:pt idx="49695">
                  <c:v>7.1999999999999995E-2</c:v>
                </c:pt>
                <c:pt idx="49696">
                  <c:v>7.1999999999999995E-2</c:v>
                </c:pt>
                <c:pt idx="49697">
                  <c:v>7.1999999999999995E-2</c:v>
                </c:pt>
                <c:pt idx="49698">
                  <c:v>7.1999999999999995E-2</c:v>
                </c:pt>
                <c:pt idx="49699">
                  <c:v>7.0999999999999994E-2</c:v>
                </c:pt>
                <c:pt idx="49700">
                  <c:v>7.2999999999999995E-2</c:v>
                </c:pt>
                <c:pt idx="49701">
                  <c:v>7.0999999999999994E-2</c:v>
                </c:pt>
                <c:pt idx="49702">
                  <c:v>7.0999999999999994E-2</c:v>
                </c:pt>
                <c:pt idx="49703">
                  <c:v>7.1999999999999995E-2</c:v>
                </c:pt>
                <c:pt idx="49704">
                  <c:v>7.1999999999999995E-2</c:v>
                </c:pt>
                <c:pt idx="49705">
                  <c:v>7.0999999999999994E-2</c:v>
                </c:pt>
                <c:pt idx="49706">
                  <c:v>7.0999999999999994E-2</c:v>
                </c:pt>
                <c:pt idx="49707">
                  <c:v>7.0999999999999994E-2</c:v>
                </c:pt>
                <c:pt idx="49708">
                  <c:v>7.0999999999999994E-2</c:v>
                </c:pt>
                <c:pt idx="49709">
                  <c:v>7.0999999999999994E-2</c:v>
                </c:pt>
                <c:pt idx="49710">
                  <c:v>7.0999999999999994E-2</c:v>
                </c:pt>
                <c:pt idx="49711">
                  <c:v>7.0999999999999994E-2</c:v>
                </c:pt>
                <c:pt idx="49712">
                  <c:v>7.0999999999999994E-2</c:v>
                </c:pt>
                <c:pt idx="49713">
                  <c:v>7.0999999999999994E-2</c:v>
                </c:pt>
                <c:pt idx="49714">
                  <c:v>7.0999999999999994E-2</c:v>
                </c:pt>
                <c:pt idx="49715">
                  <c:v>7.0999999999999994E-2</c:v>
                </c:pt>
                <c:pt idx="49716">
                  <c:v>7.0000000000000007E-2</c:v>
                </c:pt>
                <c:pt idx="49717">
                  <c:v>7.0000000000000007E-2</c:v>
                </c:pt>
                <c:pt idx="49718">
                  <c:v>7.0000000000000007E-2</c:v>
                </c:pt>
                <c:pt idx="49719">
                  <c:v>7.0999999999999994E-2</c:v>
                </c:pt>
                <c:pt idx="49720">
                  <c:v>7.0999999999999994E-2</c:v>
                </c:pt>
                <c:pt idx="49721">
                  <c:v>7.0999999999999994E-2</c:v>
                </c:pt>
                <c:pt idx="49722">
                  <c:v>7.0999999999999994E-2</c:v>
                </c:pt>
                <c:pt idx="49723">
                  <c:v>7.0000000000000007E-2</c:v>
                </c:pt>
                <c:pt idx="49724">
                  <c:v>7.0999999999999994E-2</c:v>
                </c:pt>
                <c:pt idx="49725">
                  <c:v>7.0000000000000007E-2</c:v>
                </c:pt>
                <c:pt idx="49726">
                  <c:v>7.0999999999999994E-2</c:v>
                </c:pt>
                <c:pt idx="49727">
                  <c:v>7.0000000000000007E-2</c:v>
                </c:pt>
                <c:pt idx="49728">
                  <c:v>7.0000000000000007E-2</c:v>
                </c:pt>
                <c:pt idx="49729">
                  <c:v>7.0000000000000007E-2</c:v>
                </c:pt>
                <c:pt idx="49730">
                  <c:v>7.0999999999999994E-2</c:v>
                </c:pt>
                <c:pt idx="49731">
                  <c:v>7.1999999999999995E-2</c:v>
                </c:pt>
                <c:pt idx="49732">
                  <c:v>7.1999999999999995E-2</c:v>
                </c:pt>
                <c:pt idx="49733">
                  <c:v>7.0999999999999994E-2</c:v>
                </c:pt>
                <c:pt idx="49734">
                  <c:v>7.0999999999999994E-2</c:v>
                </c:pt>
                <c:pt idx="49735">
                  <c:v>7.1999999999999995E-2</c:v>
                </c:pt>
                <c:pt idx="49736">
                  <c:v>7.0999999999999994E-2</c:v>
                </c:pt>
                <c:pt idx="49737">
                  <c:v>7.1999999999999995E-2</c:v>
                </c:pt>
                <c:pt idx="49738">
                  <c:v>7.1999999999999995E-2</c:v>
                </c:pt>
                <c:pt idx="49739">
                  <c:v>7.1999999999999995E-2</c:v>
                </c:pt>
                <c:pt idx="49740">
                  <c:v>7.1999999999999995E-2</c:v>
                </c:pt>
                <c:pt idx="49741">
                  <c:v>7.1999999999999995E-2</c:v>
                </c:pt>
                <c:pt idx="49742">
                  <c:v>7.2999999999999995E-2</c:v>
                </c:pt>
                <c:pt idx="49743">
                  <c:v>7.2999999999999995E-2</c:v>
                </c:pt>
                <c:pt idx="49744">
                  <c:v>7.1999999999999995E-2</c:v>
                </c:pt>
                <c:pt idx="49745">
                  <c:v>7.1999999999999995E-2</c:v>
                </c:pt>
                <c:pt idx="49746">
                  <c:v>7.1999999999999995E-2</c:v>
                </c:pt>
                <c:pt idx="49747">
                  <c:v>7.1999999999999995E-2</c:v>
                </c:pt>
                <c:pt idx="49748">
                  <c:v>7.1999999999999995E-2</c:v>
                </c:pt>
                <c:pt idx="49749">
                  <c:v>7.0999999999999994E-2</c:v>
                </c:pt>
                <c:pt idx="49750">
                  <c:v>7.0999999999999994E-2</c:v>
                </c:pt>
                <c:pt idx="49751">
                  <c:v>7.1999999999999995E-2</c:v>
                </c:pt>
                <c:pt idx="49752">
                  <c:v>7.0999999999999994E-2</c:v>
                </c:pt>
                <c:pt idx="49753">
                  <c:v>7.1999999999999995E-2</c:v>
                </c:pt>
                <c:pt idx="49754">
                  <c:v>7.0999999999999994E-2</c:v>
                </c:pt>
                <c:pt idx="49755">
                  <c:v>7.0999999999999994E-2</c:v>
                </c:pt>
                <c:pt idx="49756">
                  <c:v>7.0999999999999994E-2</c:v>
                </c:pt>
                <c:pt idx="49757">
                  <c:v>7.0999999999999994E-2</c:v>
                </c:pt>
                <c:pt idx="49758">
                  <c:v>7.0999999999999994E-2</c:v>
                </c:pt>
                <c:pt idx="49759">
                  <c:v>7.0999999999999994E-2</c:v>
                </c:pt>
                <c:pt idx="49760">
                  <c:v>7.1999999999999995E-2</c:v>
                </c:pt>
                <c:pt idx="49761">
                  <c:v>7.0999999999999994E-2</c:v>
                </c:pt>
                <c:pt idx="49762">
                  <c:v>7.1999999999999995E-2</c:v>
                </c:pt>
                <c:pt idx="49763">
                  <c:v>7.1999999999999995E-2</c:v>
                </c:pt>
                <c:pt idx="49764">
                  <c:v>7.0999999999999994E-2</c:v>
                </c:pt>
                <c:pt idx="49765">
                  <c:v>7.1999999999999995E-2</c:v>
                </c:pt>
                <c:pt idx="49766">
                  <c:v>7.1999999999999995E-2</c:v>
                </c:pt>
                <c:pt idx="49767">
                  <c:v>7.2999999999999995E-2</c:v>
                </c:pt>
                <c:pt idx="49768">
                  <c:v>7.0999999999999994E-2</c:v>
                </c:pt>
                <c:pt idx="49769">
                  <c:v>7.0999999999999994E-2</c:v>
                </c:pt>
                <c:pt idx="49770">
                  <c:v>7.1999999999999995E-2</c:v>
                </c:pt>
                <c:pt idx="49771">
                  <c:v>7.2999999999999995E-2</c:v>
                </c:pt>
                <c:pt idx="49772">
                  <c:v>7.0999999999999994E-2</c:v>
                </c:pt>
                <c:pt idx="49773">
                  <c:v>7.0999999999999994E-2</c:v>
                </c:pt>
                <c:pt idx="49774">
                  <c:v>7.0999999999999994E-2</c:v>
                </c:pt>
                <c:pt idx="49775">
                  <c:v>7.1999999999999995E-2</c:v>
                </c:pt>
                <c:pt idx="49776">
                  <c:v>7.0999999999999994E-2</c:v>
                </c:pt>
                <c:pt idx="49777">
                  <c:v>7.0999999999999994E-2</c:v>
                </c:pt>
                <c:pt idx="49778">
                  <c:v>7.0999999999999994E-2</c:v>
                </c:pt>
                <c:pt idx="49779">
                  <c:v>7.1999999999999995E-2</c:v>
                </c:pt>
                <c:pt idx="49780">
                  <c:v>7.0999999999999994E-2</c:v>
                </c:pt>
                <c:pt idx="49781">
                  <c:v>7.0999999999999994E-2</c:v>
                </c:pt>
                <c:pt idx="49782">
                  <c:v>7.0999999999999994E-2</c:v>
                </c:pt>
                <c:pt idx="49783">
                  <c:v>7.0999999999999994E-2</c:v>
                </c:pt>
                <c:pt idx="49784">
                  <c:v>7.0999999999999994E-2</c:v>
                </c:pt>
                <c:pt idx="49785">
                  <c:v>7.0000000000000007E-2</c:v>
                </c:pt>
                <c:pt idx="49786">
                  <c:v>7.0999999999999994E-2</c:v>
                </c:pt>
                <c:pt idx="49787">
                  <c:v>7.0000000000000007E-2</c:v>
                </c:pt>
                <c:pt idx="49788">
                  <c:v>7.0999999999999994E-2</c:v>
                </c:pt>
                <c:pt idx="49789">
                  <c:v>7.0000000000000007E-2</c:v>
                </c:pt>
                <c:pt idx="49790">
                  <c:v>7.0000000000000007E-2</c:v>
                </c:pt>
                <c:pt idx="49791">
                  <c:v>7.0000000000000007E-2</c:v>
                </c:pt>
                <c:pt idx="49792">
                  <c:v>7.0000000000000007E-2</c:v>
                </c:pt>
                <c:pt idx="49793">
                  <c:v>7.0000000000000007E-2</c:v>
                </c:pt>
                <c:pt idx="49794">
                  <c:v>7.0999999999999994E-2</c:v>
                </c:pt>
                <c:pt idx="49795">
                  <c:v>7.0999999999999994E-2</c:v>
                </c:pt>
                <c:pt idx="49796">
                  <c:v>6.9000000000000006E-2</c:v>
                </c:pt>
                <c:pt idx="49797">
                  <c:v>7.0000000000000007E-2</c:v>
                </c:pt>
                <c:pt idx="49798">
                  <c:v>7.0000000000000007E-2</c:v>
                </c:pt>
                <c:pt idx="49799">
                  <c:v>7.0999999999999994E-2</c:v>
                </c:pt>
                <c:pt idx="49800">
                  <c:v>7.0000000000000007E-2</c:v>
                </c:pt>
                <c:pt idx="49801">
                  <c:v>7.0000000000000007E-2</c:v>
                </c:pt>
                <c:pt idx="49802">
                  <c:v>7.0000000000000007E-2</c:v>
                </c:pt>
                <c:pt idx="49803">
                  <c:v>7.0000000000000007E-2</c:v>
                </c:pt>
                <c:pt idx="49804">
                  <c:v>6.9000000000000006E-2</c:v>
                </c:pt>
                <c:pt idx="49805">
                  <c:v>6.9000000000000006E-2</c:v>
                </c:pt>
                <c:pt idx="49806">
                  <c:v>7.0000000000000007E-2</c:v>
                </c:pt>
                <c:pt idx="49807">
                  <c:v>7.0000000000000007E-2</c:v>
                </c:pt>
                <c:pt idx="49808">
                  <c:v>7.0000000000000007E-2</c:v>
                </c:pt>
                <c:pt idx="49809">
                  <c:v>7.0999999999999994E-2</c:v>
                </c:pt>
                <c:pt idx="49810">
                  <c:v>7.0999999999999994E-2</c:v>
                </c:pt>
                <c:pt idx="49811">
                  <c:v>7.0999999999999994E-2</c:v>
                </c:pt>
                <c:pt idx="49812">
                  <c:v>7.0999999999999994E-2</c:v>
                </c:pt>
                <c:pt idx="49813">
                  <c:v>7.1999999999999995E-2</c:v>
                </c:pt>
                <c:pt idx="49814">
                  <c:v>7.1999999999999995E-2</c:v>
                </c:pt>
                <c:pt idx="49815">
                  <c:v>7.1999999999999995E-2</c:v>
                </c:pt>
                <c:pt idx="49816">
                  <c:v>7.1999999999999995E-2</c:v>
                </c:pt>
                <c:pt idx="49817">
                  <c:v>7.1999999999999995E-2</c:v>
                </c:pt>
                <c:pt idx="49818">
                  <c:v>7.2999999999999995E-2</c:v>
                </c:pt>
                <c:pt idx="49819">
                  <c:v>7.2999999999999995E-2</c:v>
                </c:pt>
                <c:pt idx="49820">
                  <c:v>7.3999999999999996E-2</c:v>
                </c:pt>
                <c:pt idx="49821">
                  <c:v>7.2999999999999995E-2</c:v>
                </c:pt>
                <c:pt idx="49822">
                  <c:v>7.2999999999999995E-2</c:v>
                </c:pt>
                <c:pt idx="49823">
                  <c:v>7.3999999999999996E-2</c:v>
                </c:pt>
                <c:pt idx="49824">
                  <c:v>7.2999999999999995E-2</c:v>
                </c:pt>
                <c:pt idx="49825">
                  <c:v>7.2999999999999995E-2</c:v>
                </c:pt>
                <c:pt idx="49826">
                  <c:v>7.2999999999999995E-2</c:v>
                </c:pt>
                <c:pt idx="49827">
                  <c:v>7.2999999999999995E-2</c:v>
                </c:pt>
                <c:pt idx="49828">
                  <c:v>7.2999999999999995E-2</c:v>
                </c:pt>
                <c:pt idx="49829">
                  <c:v>7.2999999999999995E-2</c:v>
                </c:pt>
                <c:pt idx="49830">
                  <c:v>7.1999999999999995E-2</c:v>
                </c:pt>
                <c:pt idx="49831">
                  <c:v>7.1999999999999995E-2</c:v>
                </c:pt>
                <c:pt idx="49832">
                  <c:v>7.1999999999999995E-2</c:v>
                </c:pt>
                <c:pt idx="49833">
                  <c:v>7.1999999999999995E-2</c:v>
                </c:pt>
                <c:pt idx="49834">
                  <c:v>7.1999999999999995E-2</c:v>
                </c:pt>
                <c:pt idx="49835">
                  <c:v>7.1999999999999995E-2</c:v>
                </c:pt>
                <c:pt idx="49836">
                  <c:v>7.1999999999999995E-2</c:v>
                </c:pt>
                <c:pt idx="49837">
                  <c:v>7.2999999999999995E-2</c:v>
                </c:pt>
                <c:pt idx="49838">
                  <c:v>7.0999999999999994E-2</c:v>
                </c:pt>
                <c:pt idx="49839">
                  <c:v>7.2999999999999995E-2</c:v>
                </c:pt>
                <c:pt idx="49840">
                  <c:v>7.1999999999999995E-2</c:v>
                </c:pt>
                <c:pt idx="49841">
                  <c:v>7.2999999999999995E-2</c:v>
                </c:pt>
                <c:pt idx="49842">
                  <c:v>7.1999999999999995E-2</c:v>
                </c:pt>
                <c:pt idx="49843">
                  <c:v>7.0999999999999994E-2</c:v>
                </c:pt>
                <c:pt idx="49844">
                  <c:v>7.0999999999999994E-2</c:v>
                </c:pt>
                <c:pt idx="49845">
                  <c:v>7.0999999999999994E-2</c:v>
                </c:pt>
                <c:pt idx="49846">
                  <c:v>7.0000000000000007E-2</c:v>
                </c:pt>
                <c:pt idx="49847">
                  <c:v>7.1999999999999995E-2</c:v>
                </c:pt>
                <c:pt idx="49848">
                  <c:v>7.0999999999999994E-2</c:v>
                </c:pt>
                <c:pt idx="49849">
                  <c:v>7.0999999999999994E-2</c:v>
                </c:pt>
                <c:pt idx="49850">
                  <c:v>7.0999999999999994E-2</c:v>
                </c:pt>
                <c:pt idx="49851">
                  <c:v>7.0999999999999994E-2</c:v>
                </c:pt>
                <c:pt idx="49852">
                  <c:v>7.0999999999999994E-2</c:v>
                </c:pt>
                <c:pt idx="49853">
                  <c:v>7.1999999999999995E-2</c:v>
                </c:pt>
                <c:pt idx="49854">
                  <c:v>7.1999999999999995E-2</c:v>
                </c:pt>
                <c:pt idx="49855">
                  <c:v>7.0999999999999994E-2</c:v>
                </c:pt>
                <c:pt idx="49856">
                  <c:v>7.0999999999999994E-2</c:v>
                </c:pt>
                <c:pt idx="49857">
                  <c:v>7.0000000000000007E-2</c:v>
                </c:pt>
                <c:pt idx="49858">
                  <c:v>7.0999999999999994E-2</c:v>
                </c:pt>
                <c:pt idx="49859">
                  <c:v>7.0999999999999994E-2</c:v>
                </c:pt>
                <c:pt idx="49860">
                  <c:v>7.0999999999999994E-2</c:v>
                </c:pt>
                <c:pt idx="49861">
                  <c:v>7.0000000000000007E-2</c:v>
                </c:pt>
                <c:pt idx="49862">
                  <c:v>7.0000000000000007E-2</c:v>
                </c:pt>
                <c:pt idx="49863">
                  <c:v>7.0999999999999994E-2</c:v>
                </c:pt>
                <c:pt idx="49864">
                  <c:v>7.0000000000000007E-2</c:v>
                </c:pt>
                <c:pt idx="49865">
                  <c:v>7.0000000000000007E-2</c:v>
                </c:pt>
                <c:pt idx="49866">
                  <c:v>7.0999999999999994E-2</c:v>
                </c:pt>
                <c:pt idx="49867">
                  <c:v>7.0999999999999994E-2</c:v>
                </c:pt>
                <c:pt idx="49868">
                  <c:v>7.0999999999999994E-2</c:v>
                </c:pt>
                <c:pt idx="49869">
                  <c:v>7.1999999999999995E-2</c:v>
                </c:pt>
                <c:pt idx="49870">
                  <c:v>7.2999999999999995E-2</c:v>
                </c:pt>
                <c:pt idx="49871">
                  <c:v>7.2999999999999995E-2</c:v>
                </c:pt>
                <c:pt idx="49872">
                  <c:v>7.2999999999999995E-2</c:v>
                </c:pt>
                <c:pt idx="49873">
                  <c:v>7.1999999999999995E-2</c:v>
                </c:pt>
                <c:pt idx="49874">
                  <c:v>7.2999999999999995E-2</c:v>
                </c:pt>
                <c:pt idx="49875">
                  <c:v>7.2999999999999995E-2</c:v>
                </c:pt>
                <c:pt idx="49876">
                  <c:v>7.2999999999999995E-2</c:v>
                </c:pt>
                <c:pt idx="49877">
                  <c:v>7.3999999999999996E-2</c:v>
                </c:pt>
                <c:pt idx="49878">
                  <c:v>7.2999999999999995E-2</c:v>
                </c:pt>
                <c:pt idx="49879">
                  <c:v>7.3999999999999996E-2</c:v>
                </c:pt>
                <c:pt idx="49880">
                  <c:v>7.3999999999999996E-2</c:v>
                </c:pt>
                <c:pt idx="49881">
                  <c:v>7.3999999999999996E-2</c:v>
                </c:pt>
                <c:pt idx="49882">
                  <c:v>7.3999999999999996E-2</c:v>
                </c:pt>
                <c:pt idx="49883">
                  <c:v>7.3999999999999996E-2</c:v>
                </c:pt>
                <c:pt idx="49884">
                  <c:v>7.3999999999999996E-2</c:v>
                </c:pt>
                <c:pt idx="49885">
                  <c:v>7.2999999999999995E-2</c:v>
                </c:pt>
                <c:pt idx="49886">
                  <c:v>7.2999999999999995E-2</c:v>
                </c:pt>
                <c:pt idx="49887">
                  <c:v>7.2999999999999995E-2</c:v>
                </c:pt>
                <c:pt idx="49888">
                  <c:v>7.2999999999999995E-2</c:v>
                </c:pt>
                <c:pt idx="49889">
                  <c:v>7.3999999999999996E-2</c:v>
                </c:pt>
                <c:pt idx="49890">
                  <c:v>7.4999999999999997E-2</c:v>
                </c:pt>
                <c:pt idx="49891">
                  <c:v>7.3999999999999996E-2</c:v>
                </c:pt>
                <c:pt idx="49892">
                  <c:v>7.2999999999999995E-2</c:v>
                </c:pt>
                <c:pt idx="49893">
                  <c:v>7.2999999999999995E-2</c:v>
                </c:pt>
                <c:pt idx="49894">
                  <c:v>7.2999999999999995E-2</c:v>
                </c:pt>
                <c:pt idx="49895">
                  <c:v>7.2999999999999995E-2</c:v>
                </c:pt>
                <c:pt idx="49896">
                  <c:v>7.3999999999999996E-2</c:v>
                </c:pt>
                <c:pt idx="49897">
                  <c:v>7.2999999999999995E-2</c:v>
                </c:pt>
                <c:pt idx="49898">
                  <c:v>7.2999999999999995E-2</c:v>
                </c:pt>
                <c:pt idx="49899">
                  <c:v>7.1999999999999995E-2</c:v>
                </c:pt>
                <c:pt idx="49900">
                  <c:v>7.2999999999999995E-2</c:v>
                </c:pt>
                <c:pt idx="49901">
                  <c:v>7.2999999999999995E-2</c:v>
                </c:pt>
                <c:pt idx="49902">
                  <c:v>7.2999999999999995E-2</c:v>
                </c:pt>
                <c:pt idx="49903">
                  <c:v>7.1999999999999995E-2</c:v>
                </c:pt>
                <c:pt idx="49904">
                  <c:v>7.1999999999999995E-2</c:v>
                </c:pt>
                <c:pt idx="49905">
                  <c:v>7.2999999999999995E-2</c:v>
                </c:pt>
                <c:pt idx="49906">
                  <c:v>7.2999999999999995E-2</c:v>
                </c:pt>
                <c:pt idx="49907">
                  <c:v>7.1999999999999995E-2</c:v>
                </c:pt>
                <c:pt idx="49908">
                  <c:v>7.1999999999999995E-2</c:v>
                </c:pt>
                <c:pt idx="49909">
                  <c:v>7.1999999999999995E-2</c:v>
                </c:pt>
                <c:pt idx="49910">
                  <c:v>7.0999999999999994E-2</c:v>
                </c:pt>
                <c:pt idx="49911">
                  <c:v>7.1999999999999995E-2</c:v>
                </c:pt>
                <c:pt idx="49912">
                  <c:v>7.1999999999999995E-2</c:v>
                </c:pt>
                <c:pt idx="49913">
                  <c:v>7.1999999999999995E-2</c:v>
                </c:pt>
                <c:pt idx="49914">
                  <c:v>7.1999999999999995E-2</c:v>
                </c:pt>
                <c:pt idx="49915">
                  <c:v>7.1999999999999995E-2</c:v>
                </c:pt>
                <c:pt idx="49916">
                  <c:v>7.2999999999999995E-2</c:v>
                </c:pt>
                <c:pt idx="49917">
                  <c:v>7.2999999999999995E-2</c:v>
                </c:pt>
                <c:pt idx="49918">
                  <c:v>7.1999999999999995E-2</c:v>
                </c:pt>
                <c:pt idx="49919">
                  <c:v>7.1999999999999995E-2</c:v>
                </c:pt>
                <c:pt idx="49920">
                  <c:v>7.1999999999999995E-2</c:v>
                </c:pt>
                <c:pt idx="49921">
                  <c:v>7.1999999999999995E-2</c:v>
                </c:pt>
                <c:pt idx="49922">
                  <c:v>7.1999999999999995E-2</c:v>
                </c:pt>
                <c:pt idx="49923">
                  <c:v>7.1999999999999995E-2</c:v>
                </c:pt>
                <c:pt idx="49924">
                  <c:v>7.2999999999999995E-2</c:v>
                </c:pt>
                <c:pt idx="49925">
                  <c:v>7.2999999999999995E-2</c:v>
                </c:pt>
                <c:pt idx="49926">
                  <c:v>7.2999999999999995E-2</c:v>
                </c:pt>
                <c:pt idx="49927">
                  <c:v>7.3999999999999996E-2</c:v>
                </c:pt>
                <c:pt idx="49928">
                  <c:v>7.3999999999999996E-2</c:v>
                </c:pt>
                <c:pt idx="49929">
                  <c:v>7.3999999999999996E-2</c:v>
                </c:pt>
                <c:pt idx="49930">
                  <c:v>7.3999999999999996E-2</c:v>
                </c:pt>
                <c:pt idx="49931">
                  <c:v>7.3999999999999996E-2</c:v>
                </c:pt>
                <c:pt idx="49932">
                  <c:v>7.3999999999999996E-2</c:v>
                </c:pt>
                <c:pt idx="49933">
                  <c:v>7.2999999999999995E-2</c:v>
                </c:pt>
                <c:pt idx="49934">
                  <c:v>7.3999999999999996E-2</c:v>
                </c:pt>
                <c:pt idx="49935">
                  <c:v>7.4999999999999997E-2</c:v>
                </c:pt>
                <c:pt idx="49936">
                  <c:v>7.3999999999999996E-2</c:v>
                </c:pt>
                <c:pt idx="49937">
                  <c:v>7.4999999999999997E-2</c:v>
                </c:pt>
                <c:pt idx="49938">
                  <c:v>7.3999999999999996E-2</c:v>
                </c:pt>
                <c:pt idx="49939">
                  <c:v>7.3999999999999996E-2</c:v>
                </c:pt>
                <c:pt idx="49940">
                  <c:v>7.3999999999999996E-2</c:v>
                </c:pt>
                <c:pt idx="49941">
                  <c:v>7.3999999999999996E-2</c:v>
                </c:pt>
                <c:pt idx="49942">
                  <c:v>7.3999999999999996E-2</c:v>
                </c:pt>
                <c:pt idx="49943">
                  <c:v>7.3999999999999996E-2</c:v>
                </c:pt>
                <c:pt idx="49944">
                  <c:v>7.3999999999999996E-2</c:v>
                </c:pt>
                <c:pt idx="49945">
                  <c:v>7.2999999999999995E-2</c:v>
                </c:pt>
                <c:pt idx="49946">
                  <c:v>7.2999999999999995E-2</c:v>
                </c:pt>
                <c:pt idx="49947">
                  <c:v>7.2999999999999995E-2</c:v>
                </c:pt>
                <c:pt idx="49948">
                  <c:v>7.2999999999999995E-2</c:v>
                </c:pt>
                <c:pt idx="49949">
                  <c:v>7.2999999999999995E-2</c:v>
                </c:pt>
                <c:pt idx="49950">
                  <c:v>7.2999999999999995E-2</c:v>
                </c:pt>
                <c:pt idx="49951">
                  <c:v>7.2999999999999995E-2</c:v>
                </c:pt>
                <c:pt idx="49952">
                  <c:v>7.2999999999999995E-2</c:v>
                </c:pt>
                <c:pt idx="49953">
                  <c:v>7.2999999999999995E-2</c:v>
                </c:pt>
                <c:pt idx="49954">
                  <c:v>7.2999999999999995E-2</c:v>
                </c:pt>
                <c:pt idx="49955">
                  <c:v>7.2999999999999995E-2</c:v>
                </c:pt>
                <c:pt idx="49956">
                  <c:v>7.2999999999999995E-2</c:v>
                </c:pt>
                <c:pt idx="49957">
                  <c:v>7.2999999999999995E-2</c:v>
                </c:pt>
                <c:pt idx="49958">
                  <c:v>7.2999999999999995E-2</c:v>
                </c:pt>
                <c:pt idx="49959">
                  <c:v>7.2999999999999995E-2</c:v>
                </c:pt>
                <c:pt idx="49960">
                  <c:v>7.1999999999999995E-2</c:v>
                </c:pt>
                <c:pt idx="49961">
                  <c:v>7.2999999999999995E-2</c:v>
                </c:pt>
                <c:pt idx="49962">
                  <c:v>7.1999999999999995E-2</c:v>
                </c:pt>
                <c:pt idx="49963">
                  <c:v>7.1999999999999995E-2</c:v>
                </c:pt>
                <c:pt idx="49964">
                  <c:v>7.2999999999999995E-2</c:v>
                </c:pt>
                <c:pt idx="49965">
                  <c:v>7.2999999999999995E-2</c:v>
                </c:pt>
                <c:pt idx="49966">
                  <c:v>7.0999999999999994E-2</c:v>
                </c:pt>
                <c:pt idx="49967">
                  <c:v>7.1999999999999995E-2</c:v>
                </c:pt>
                <c:pt idx="49968">
                  <c:v>7.2999999999999995E-2</c:v>
                </c:pt>
                <c:pt idx="49969">
                  <c:v>7.1999999999999995E-2</c:v>
                </c:pt>
                <c:pt idx="49970">
                  <c:v>7.0999999999999994E-2</c:v>
                </c:pt>
                <c:pt idx="49971">
                  <c:v>7.1999999999999995E-2</c:v>
                </c:pt>
                <c:pt idx="49972">
                  <c:v>7.2999999999999995E-2</c:v>
                </c:pt>
                <c:pt idx="49973">
                  <c:v>7.1999999999999995E-2</c:v>
                </c:pt>
                <c:pt idx="49974">
                  <c:v>7.1999999999999995E-2</c:v>
                </c:pt>
                <c:pt idx="49975">
                  <c:v>7.2999999999999995E-2</c:v>
                </c:pt>
                <c:pt idx="49976">
                  <c:v>7.2999999999999995E-2</c:v>
                </c:pt>
                <c:pt idx="49977">
                  <c:v>7.2999999999999995E-2</c:v>
                </c:pt>
                <c:pt idx="49978">
                  <c:v>7.3999999999999996E-2</c:v>
                </c:pt>
                <c:pt idx="49979">
                  <c:v>7.3999999999999996E-2</c:v>
                </c:pt>
                <c:pt idx="49980">
                  <c:v>7.3999999999999996E-2</c:v>
                </c:pt>
                <c:pt idx="49981">
                  <c:v>7.4999999999999997E-2</c:v>
                </c:pt>
                <c:pt idx="49982">
                  <c:v>7.3999999999999996E-2</c:v>
                </c:pt>
                <c:pt idx="49983">
                  <c:v>7.4999999999999997E-2</c:v>
                </c:pt>
                <c:pt idx="49984">
                  <c:v>7.3999999999999996E-2</c:v>
                </c:pt>
                <c:pt idx="49985">
                  <c:v>7.4999999999999997E-2</c:v>
                </c:pt>
                <c:pt idx="49986">
                  <c:v>7.4999999999999997E-2</c:v>
                </c:pt>
                <c:pt idx="49987">
                  <c:v>7.3999999999999996E-2</c:v>
                </c:pt>
                <c:pt idx="49988">
                  <c:v>7.4999999999999997E-2</c:v>
                </c:pt>
                <c:pt idx="49989">
                  <c:v>7.4999999999999997E-2</c:v>
                </c:pt>
                <c:pt idx="49990">
                  <c:v>7.3999999999999996E-2</c:v>
                </c:pt>
                <c:pt idx="49991">
                  <c:v>7.3999999999999996E-2</c:v>
                </c:pt>
                <c:pt idx="49992">
                  <c:v>7.2999999999999995E-2</c:v>
                </c:pt>
                <c:pt idx="49993">
                  <c:v>7.3999999999999996E-2</c:v>
                </c:pt>
                <c:pt idx="49994">
                  <c:v>7.2999999999999995E-2</c:v>
                </c:pt>
                <c:pt idx="49995">
                  <c:v>7.3999999999999996E-2</c:v>
                </c:pt>
                <c:pt idx="49996">
                  <c:v>7.2999999999999995E-2</c:v>
                </c:pt>
                <c:pt idx="49997">
                  <c:v>7.2999999999999995E-2</c:v>
                </c:pt>
                <c:pt idx="49998">
                  <c:v>7.1999999999999995E-2</c:v>
                </c:pt>
                <c:pt idx="49999">
                  <c:v>7.1999999999999995E-2</c:v>
                </c:pt>
                <c:pt idx="50000">
                  <c:v>7.2999999999999995E-2</c:v>
                </c:pt>
                <c:pt idx="50001">
                  <c:v>7.2999999999999995E-2</c:v>
                </c:pt>
                <c:pt idx="50002">
                  <c:v>7.1999999999999995E-2</c:v>
                </c:pt>
                <c:pt idx="50003">
                  <c:v>7.1999999999999995E-2</c:v>
                </c:pt>
                <c:pt idx="50004">
                  <c:v>7.1999999999999995E-2</c:v>
                </c:pt>
                <c:pt idx="50005">
                  <c:v>7.1999999999999995E-2</c:v>
                </c:pt>
                <c:pt idx="50006">
                  <c:v>7.1999999999999995E-2</c:v>
                </c:pt>
                <c:pt idx="50007">
                  <c:v>7.1999999999999995E-2</c:v>
                </c:pt>
                <c:pt idx="50008">
                  <c:v>7.1999999999999995E-2</c:v>
                </c:pt>
                <c:pt idx="50009">
                  <c:v>7.1999999999999995E-2</c:v>
                </c:pt>
                <c:pt idx="50010">
                  <c:v>7.1999999999999995E-2</c:v>
                </c:pt>
                <c:pt idx="50011">
                  <c:v>7.1999999999999995E-2</c:v>
                </c:pt>
                <c:pt idx="50012">
                  <c:v>7.1999999999999995E-2</c:v>
                </c:pt>
                <c:pt idx="50013">
                  <c:v>7.1999999999999995E-2</c:v>
                </c:pt>
                <c:pt idx="50014">
                  <c:v>7.1999999999999995E-2</c:v>
                </c:pt>
                <c:pt idx="50015">
                  <c:v>7.1999999999999995E-2</c:v>
                </c:pt>
                <c:pt idx="50016">
                  <c:v>7.0999999999999994E-2</c:v>
                </c:pt>
                <c:pt idx="50017">
                  <c:v>7.0000000000000007E-2</c:v>
                </c:pt>
                <c:pt idx="50018">
                  <c:v>7.0999999999999994E-2</c:v>
                </c:pt>
                <c:pt idx="50019">
                  <c:v>7.1999999999999995E-2</c:v>
                </c:pt>
                <c:pt idx="50020">
                  <c:v>7.0999999999999994E-2</c:v>
                </c:pt>
                <c:pt idx="50021">
                  <c:v>7.0000000000000007E-2</c:v>
                </c:pt>
                <c:pt idx="50022">
                  <c:v>7.0999999999999994E-2</c:v>
                </c:pt>
                <c:pt idx="50023">
                  <c:v>7.0999999999999994E-2</c:v>
                </c:pt>
                <c:pt idx="50024">
                  <c:v>7.1999999999999995E-2</c:v>
                </c:pt>
                <c:pt idx="50025">
                  <c:v>7.0999999999999994E-2</c:v>
                </c:pt>
                <c:pt idx="50026">
                  <c:v>7.0999999999999994E-2</c:v>
                </c:pt>
                <c:pt idx="50027">
                  <c:v>7.0000000000000007E-2</c:v>
                </c:pt>
                <c:pt idx="50028">
                  <c:v>7.0999999999999994E-2</c:v>
                </c:pt>
                <c:pt idx="50029">
                  <c:v>7.0000000000000007E-2</c:v>
                </c:pt>
                <c:pt idx="50030">
                  <c:v>7.0000000000000007E-2</c:v>
                </c:pt>
                <c:pt idx="50031">
                  <c:v>7.0000000000000007E-2</c:v>
                </c:pt>
                <c:pt idx="50032">
                  <c:v>7.0000000000000007E-2</c:v>
                </c:pt>
                <c:pt idx="50033">
                  <c:v>7.0999999999999994E-2</c:v>
                </c:pt>
                <c:pt idx="50034">
                  <c:v>7.1999999999999995E-2</c:v>
                </c:pt>
                <c:pt idx="50035">
                  <c:v>7.0999999999999994E-2</c:v>
                </c:pt>
                <c:pt idx="50036">
                  <c:v>7.2999999999999995E-2</c:v>
                </c:pt>
                <c:pt idx="50037">
                  <c:v>7.2999999999999995E-2</c:v>
                </c:pt>
                <c:pt idx="50038">
                  <c:v>7.1999999999999995E-2</c:v>
                </c:pt>
                <c:pt idx="50039">
                  <c:v>7.2999999999999995E-2</c:v>
                </c:pt>
                <c:pt idx="50040">
                  <c:v>7.3999999999999996E-2</c:v>
                </c:pt>
                <c:pt idx="50041">
                  <c:v>7.4999999999999997E-2</c:v>
                </c:pt>
                <c:pt idx="50042">
                  <c:v>7.3999999999999996E-2</c:v>
                </c:pt>
                <c:pt idx="50043">
                  <c:v>7.3999999999999996E-2</c:v>
                </c:pt>
                <c:pt idx="50044">
                  <c:v>7.2999999999999995E-2</c:v>
                </c:pt>
                <c:pt idx="50045">
                  <c:v>7.3999999999999996E-2</c:v>
                </c:pt>
                <c:pt idx="50046">
                  <c:v>7.3999999999999996E-2</c:v>
                </c:pt>
                <c:pt idx="50047">
                  <c:v>7.3999999999999996E-2</c:v>
                </c:pt>
                <c:pt idx="50048">
                  <c:v>7.3999999999999996E-2</c:v>
                </c:pt>
                <c:pt idx="50049">
                  <c:v>7.3999999999999996E-2</c:v>
                </c:pt>
                <c:pt idx="50050">
                  <c:v>7.2999999999999995E-2</c:v>
                </c:pt>
                <c:pt idx="50051">
                  <c:v>7.3999999999999996E-2</c:v>
                </c:pt>
                <c:pt idx="50052">
                  <c:v>7.4999999999999997E-2</c:v>
                </c:pt>
                <c:pt idx="50053">
                  <c:v>7.3999999999999996E-2</c:v>
                </c:pt>
                <c:pt idx="50054">
                  <c:v>7.3999999999999996E-2</c:v>
                </c:pt>
                <c:pt idx="50055">
                  <c:v>7.3999999999999996E-2</c:v>
                </c:pt>
                <c:pt idx="50056">
                  <c:v>7.3999999999999996E-2</c:v>
                </c:pt>
                <c:pt idx="50057">
                  <c:v>7.3999999999999996E-2</c:v>
                </c:pt>
                <c:pt idx="50058">
                  <c:v>7.2999999999999995E-2</c:v>
                </c:pt>
                <c:pt idx="50059">
                  <c:v>7.3999999999999996E-2</c:v>
                </c:pt>
                <c:pt idx="50060">
                  <c:v>7.3999999999999996E-2</c:v>
                </c:pt>
                <c:pt idx="50061">
                  <c:v>7.3999999999999996E-2</c:v>
                </c:pt>
                <c:pt idx="50062">
                  <c:v>7.2999999999999995E-2</c:v>
                </c:pt>
                <c:pt idx="50063">
                  <c:v>7.3999999999999996E-2</c:v>
                </c:pt>
                <c:pt idx="50064">
                  <c:v>7.3999999999999996E-2</c:v>
                </c:pt>
                <c:pt idx="50065">
                  <c:v>7.3999999999999996E-2</c:v>
                </c:pt>
                <c:pt idx="50066">
                  <c:v>7.2999999999999995E-2</c:v>
                </c:pt>
                <c:pt idx="50067">
                  <c:v>7.3999999999999996E-2</c:v>
                </c:pt>
                <c:pt idx="50068">
                  <c:v>7.3999999999999996E-2</c:v>
                </c:pt>
                <c:pt idx="50069">
                  <c:v>7.3999999999999996E-2</c:v>
                </c:pt>
                <c:pt idx="50070">
                  <c:v>7.2999999999999995E-2</c:v>
                </c:pt>
                <c:pt idx="50071">
                  <c:v>7.3999999999999996E-2</c:v>
                </c:pt>
                <c:pt idx="50072">
                  <c:v>7.3999999999999996E-2</c:v>
                </c:pt>
                <c:pt idx="50073">
                  <c:v>7.3999999999999996E-2</c:v>
                </c:pt>
                <c:pt idx="50074">
                  <c:v>7.3999999999999996E-2</c:v>
                </c:pt>
                <c:pt idx="50075">
                  <c:v>7.3999999999999996E-2</c:v>
                </c:pt>
                <c:pt idx="50076">
                  <c:v>7.3999999999999996E-2</c:v>
                </c:pt>
                <c:pt idx="50077">
                  <c:v>7.3999999999999996E-2</c:v>
                </c:pt>
                <c:pt idx="50078">
                  <c:v>7.3999999999999996E-2</c:v>
                </c:pt>
                <c:pt idx="50079">
                  <c:v>7.2999999999999995E-2</c:v>
                </c:pt>
                <c:pt idx="50080">
                  <c:v>7.3999999999999996E-2</c:v>
                </c:pt>
                <c:pt idx="50081">
                  <c:v>7.3999999999999996E-2</c:v>
                </c:pt>
                <c:pt idx="50082">
                  <c:v>7.2999999999999995E-2</c:v>
                </c:pt>
                <c:pt idx="50083">
                  <c:v>7.3999999999999996E-2</c:v>
                </c:pt>
                <c:pt idx="50084">
                  <c:v>7.3999999999999996E-2</c:v>
                </c:pt>
                <c:pt idx="50085">
                  <c:v>7.2999999999999995E-2</c:v>
                </c:pt>
                <c:pt idx="50086">
                  <c:v>7.3999999999999996E-2</c:v>
                </c:pt>
                <c:pt idx="50087">
                  <c:v>7.2999999999999995E-2</c:v>
                </c:pt>
                <c:pt idx="50088">
                  <c:v>7.2999999999999995E-2</c:v>
                </c:pt>
                <c:pt idx="50089">
                  <c:v>7.2999999999999995E-2</c:v>
                </c:pt>
                <c:pt idx="50090">
                  <c:v>7.2999999999999995E-2</c:v>
                </c:pt>
                <c:pt idx="50091">
                  <c:v>7.2999999999999995E-2</c:v>
                </c:pt>
                <c:pt idx="50092">
                  <c:v>7.2999999999999995E-2</c:v>
                </c:pt>
                <c:pt idx="50093">
                  <c:v>7.2999999999999995E-2</c:v>
                </c:pt>
                <c:pt idx="50094">
                  <c:v>7.3999999999999996E-2</c:v>
                </c:pt>
                <c:pt idx="50095">
                  <c:v>7.3999999999999996E-2</c:v>
                </c:pt>
                <c:pt idx="50096">
                  <c:v>7.2999999999999995E-2</c:v>
                </c:pt>
                <c:pt idx="50097">
                  <c:v>7.2999999999999995E-2</c:v>
                </c:pt>
                <c:pt idx="50098">
                  <c:v>7.2999999999999995E-2</c:v>
                </c:pt>
                <c:pt idx="50099">
                  <c:v>7.2999999999999995E-2</c:v>
                </c:pt>
                <c:pt idx="50100">
                  <c:v>7.3999999999999996E-2</c:v>
                </c:pt>
                <c:pt idx="50101">
                  <c:v>7.3999999999999996E-2</c:v>
                </c:pt>
                <c:pt idx="50102">
                  <c:v>7.2999999999999995E-2</c:v>
                </c:pt>
                <c:pt idx="50103">
                  <c:v>7.2999999999999995E-2</c:v>
                </c:pt>
                <c:pt idx="50104">
                  <c:v>7.3999999999999996E-2</c:v>
                </c:pt>
                <c:pt idx="50105">
                  <c:v>7.2999999999999995E-2</c:v>
                </c:pt>
                <c:pt idx="50106">
                  <c:v>7.2999999999999995E-2</c:v>
                </c:pt>
                <c:pt idx="50107">
                  <c:v>7.2999999999999995E-2</c:v>
                </c:pt>
                <c:pt idx="50108">
                  <c:v>7.2999999999999995E-2</c:v>
                </c:pt>
                <c:pt idx="50109">
                  <c:v>7.2999999999999995E-2</c:v>
                </c:pt>
                <c:pt idx="50110">
                  <c:v>7.2999999999999995E-2</c:v>
                </c:pt>
                <c:pt idx="50111">
                  <c:v>7.2999999999999995E-2</c:v>
                </c:pt>
                <c:pt idx="50112">
                  <c:v>7.2999999999999995E-2</c:v>
                </c:pt>
                <c:pt idx="50113">
                  <c:v>7.2999999999999995E-2</c:v>
                </c:pt>
                <c:pt idx="50114">
                  <c:v>7.2999999999999995E-2</c:v>
                </c:pt>
                <c:pt idx="50115">
                  <c:v>7.2999999999999995E-2</c:v>
                </c:pt>
                <c:pt idx="50116">
                  <c:v>7.1999999999999995E-2</c:v>
                </c:pt>
                <c:pt idx="50117">
                  <c:v>7.1999999999999995E-2</c:v>
                </c:pt>
                <c:pt idx="50118">
                  <c:v>7.2999999999999995E-2</c:v>
                </c:pt>
                <c:pt idx="50119">
                  <c:v>7.2999999999999995E-2</c:v>
                </c:pt>
                <c:pt idx="50120">
                  <c:v>7.1999999999999995E-2</c:v>
                </c:pt>
                <c:pt idx="50121">
                  <c:v>7.2999999999999995E-2</c:v>
                </c:pt>
                <c:pt idx="50122">
                  <c:v>7.2999999999999995E-2</c:v>
                </c:pt>
                <c:pt idx="50123">
                  <c:v>7.1999999999999995E-2</c:v>
                </c:pt>
                <c:pt idx="50124">
                  <c:v>7.2999999999999995E-2</c:v>
                </c:pt>
                <c:pt idx="50125">
                  <c:v>7.1999999999999995E-2</c:v>
                </c:pt>
                <c:pt idx="50126">
                  <c:v>7.1999999999999995E-2</c:v>
                </c:pt>
                <c:pt idx="50127">
                  <c:v>7.2999999999999995E-2</c:v>
                </c:pt>
                <c:pt idx="50128">
                  <c:v>7.1999999999999995E-2</c:v>
                </c:pt>
                <c:pt idx="50129">
                  <c:v>7.2999999999999995E-2</c:v>
                </c:pt>
                <c:pt idx="50130">
                  <c:v>7.1999999999999995E-2</c:v>
                </c:pt>
                <c:pt idx="50131">
                  <c:v>7.0999999999999994E-2</c:v>
                </c:pt>
                <c:pt idx="50132">
                  <c:v>7.2999999999999995E-2</c:v>
                </c:pt>
                <c:pt idx="50133">
                  <c:v>7.1999999999999995E-2</c:v>
                </c:pt>
                <c:pt idx="50134">
                  <c:v>7.1999999999999995E-2</c:v>
                </c:pt>
                <c:pt idx="50135">
                  <c:v>7.2999999999999995E-2</c:v>
                </c:pt>
                <c:pt idx="50136">
                  <c:v>7.0999999999999994E-2</c:v>
                </c:pt>
                <c:pt idx="50137">
                  <c:v>7.1999999999999995E-2</c:v>
                </c:pt>
                <c:pt idx="50138">
                  <c:v>7.2999999999999995E-2</c:v>
                </c:pt>
                <c:pt idx="50139">
                  <c:v>7.1999999999999995E-2</c:v>
                </c:pt>
                <c:pt idx="50140">
                  <c:v>7.2999999999999995E-2</c:v>
                </c:pt>
                <c:pt idx="50141">
                  <c:v>7.1999999999999995E-2</c:v>
                </c:pt>
                <c:pt idx="50142">
                  <c:v>7.0999999999999994E-2</c:v>
                </c:pt>
                <c:pt idx="50143">
                  <c:v>7.1999999999999995E-2</c:v>
                </c:pt>
                <c:pt idx="50144">
                  <c:v>7.0999999999999994E-2</c:v>
                </c:pt>
                <c:pt idx="50145">
                  <c:v>7.0999999999999994E-2</c:v>
                </c:pt>
                <c:pt idx="50146">
                  <c:v>7.0999999999999994E-2</c:v>
                </c:pt>
                <c:pt idx="50147">
                  <c:v>7.0999999999999994E-2</c:v>
                </c:pt>
                <c:pt idx="50148">
                  <c:v>7.0999999999999994E-2</c:v>
                </c:pt>
                <c:pt idx="50149">
                  <c:v>7.0999999999999994E-2</c:v>
                </c:pt>
                <c:pt idx="50150">
                  <c:v>7.1999999999999995E-2</c:v>
                </c:pt>
                <c:pt idx="50151">
                  <c:v>7.1999999999999995E-2</c:v>
                </c:pt>
                <c:pt idx="50152">
                  <c:v>7.1999999999999995E-2</c:v>
                </c:pt>
                <c:pt idx="50153">
                  <c:v>7.0999999999999994E-2</c:v>
                </c:pt>
                <c:pt idx="50154">
                  <c:v>7.0999999999999994E-2</c:v>
                </c:pt>
                <c:pt idx="50155">
                  <c:v>7.1999999999999995E-2</c:v>
                </c:pt>
                <c:pt idx="50156">
                  <c:v>7.0999999999999994E-2</c:v>
                </c:pt>
                <c:pt idx="50157">
                  <c:v>7.0999999999999994E-2</c:v>
                </c:pt>
                <c:pt idx="50158">
                  <c:v>7.0999999999999994E-2</c:v>
                </c:pt>
                <c:pt idx="50159">
                  <c:v>7.1999999999999995E-2</c:v>
                </c:pt>
                <c:pt idx="50160">
                  <c:v>7.1999999999999995E-2</c:v>
                </c:pt>
                <c:pt idx="50161">
                  <c:v>7.1999999999999995E-2</c:v>
                </c:pt>
                <c:pt idx="50162">
                  <c:v>7.2999999999999995E-2</c:v>
                </c:pt>
                <c:pt idx="50163">
                  <c:v>7.2999999999999995E-2</c:v>
                </c:pt>
                <c:pt idx="50164">
                  <c:v>7.3999999999999996E-2</c:v>
                </c:pt>
                <c:pt idx="50165">
                  <c:v>7.2999999999999995E-2</c:v>
                </c:pt>
                <c:pt idx="50166">
                  <c:v>7.3999999999999996E-2</c:v>
                </c:pt>
                <c:pt idx="50167">
                  <c:v>7.3999999999999996E-2</c:v>
                </c:pt>
                <c:pt idx="50168">
                  <c:v>7.3999999999999996E-2</c:v>
                </c:pt>
                <c:pt idx="50169">
                  <c:v>7.3999999999999996E-2</c:v>
                </c:pt>
                <c:pt idx="50170">
                  <c:v>7.3999999999999996E-2</c:v>
                </c:pt>
                <c:pt idx="50171">
                  <c:v>7.2999999999999995E-2</c:v>
                </c:pt>
                <c:pt idx="50172">
                  <c:v>7.2999999999999995E-2</c:v>
                </c:pt>
                <c:pt idx="50173">
                  <c:v>7.4999999999999997E-2</c:v>
                </c:pt>
                <c:pt idx="50174">
                  <c:v>7.2999999999999995E-2</c:v>
                </c:pt>
                <c:pt idx="50175">
                  <c:v>7.2999999999999995E-2</c:v>
                </c:pt>
                <c:pt idx="50176">
                  <c:v>7.3999999999999996E-2</c:v>
                </c:pt>
                <c:pt idx="50177">
                  <c:v>7.3999999999999996E-2</c:v>
                </c:pt>
                <c:pt idx="50178">
                  <c:v>7.3999999999999996E-2</c:v>
                </c:pt>
                <c:pt idx="50179">
                  <c:v>7.4999999999999997E-2</c:v>
                </c:pt>
                <c:pt idx="50180">
                  <c:v>7.3999999999999996E-2</c:v>
                </c:pt>
                <c:pt idx="50181">
                  <c:v>7.3999999999999996E-2</c:v>
                </c:pt>
                <c:pt idx="50182">
                  <c:v>7.3999999999999996E-2</c:v>
                </c:pt>
                <c:pt idx="50183">
                  <c:v>7.4999999999999997E-2</c:v>
                </c:pt>
                <c:pt idx="50184">
                  <c:v>7.3999999999999996E-2</c:v>
                </c:pt>
                <c:pt idx="50185">
                  <c:v>7.3999999999999996E-2</c:v>
                </c:pt>
                <c:pt idx="50186">
                  <c:v>7.3999999999999996E-2</c:v>
                </c:pt>
                <c:pt idx="50187">
                  <c:v>7.2999999999999995E-2</c:v>
                </c:pt>
                <c:pt idx="50188">
                  <c:v>7.2999999999999995E-2</c:v>
                </c:pt>
                <c:pt idx="50189">
                  <c:v>7.2999999999999995E-2</c:v>
                </c:pt>
                <c:pt idx="50190">
                  <c:v>7.2999999999999995E-2</c:v>
                </c:pt>
                <c:pt idx="50191">
                  <c:v>7.3999999999999996E-2</c:v>
                </c:pt>
                <c:pt idx="50192">
                  <c:v>7.2999999999999995E-2</c:v>
                </c:pt>
                <c:pt idx="50193">
                  <c:v>7.3999999999999996E-2</c:v>
                </c:pt>
                <c:pt idx="50194">
                  <c:v>7.3999999999999996E-2</c:v>
                </c:pt>
                <c:pt idx="50195">
                  <c:v>7.2999999999999995E-2</c:v>
                </c:pt>
                <c:pt idx="50196">
                  <c:v>7.2999999999999995E-2</c:v>
                </c:pt>
                <c:pt idx="50197">
                  <c:v>7.2999999999999995E-2</c:v>
                </c:pt>
                <c:pt idx="50198">
                  <c:v>7.2999999999999995E-2</c:v>
                </c:pt>
                <c:pt idx="50199">
                  <c:v>7.0999999999999994E-2</c:v>
                </c:pt>
                <c:pt idx="50200">
                  <c:v>7.2999999999999995E-2</c:v>
                </c:pt>
                <c:pt idx="50201">
                  <c:v>7.1999999999999995E-2</c:v>
                </c:pt>
                <c:pt idx="50202">
                  <c:v>7.1999999999999995E-2</c:v>
                </c:pt>
                <c:pt idx="50203">
                  <c:v>7.1999999999999995E-2</c:v>
                </c:pt>
                <c:pt idx="50204">
                  <c:v>7.1999999999999995E-2</c:v>
                </c:pt>
                <c:pt idx="50205">
                  <c:v>7.1999999999999995E-2</c:v>
                </c:pt>
                <c:pt idx="50206">
                  <c:v>7.0999999999999994E-2</c:v>
                </c:pt>
                <c:pt idx="50207">
                  <c:v>7.1999999999999995E-2</c:v>
                </c:pt>
                <c:pt idx="50208">
                  <c:v>7.2999999999999995E-2</c:v>
                </c:pt>
                <c:pt idx="50209">
                  <c:v>7.1999999999999995E-2</c:v>
                </c:pt>
                <c:pt idx="50210">
                  <c:v>7.1999999999999995E-2</c:v>
                </c:pt>
                <c:pt idx="50211">
                  <c:v>7.1999999999999995E-2</c:v>
                </c:pt>
                <c:pt idx="50212">
                  <c:v>7.1999999999999995E-2</c:v>
                </c:pt>
                <c:pt idx="50213">
                  <c:v>7.1999999999999995E-2</c:v>
                </c:pt>
                <c:pt idx="50214">
                  <c:v>7.1999999999999995E-2</c:v>
                </c:pt>
                <c:pt idx="50215">
                  <c:v>7.0999999999999994E-2</c:v>
                </c:pt>
                <c:pt idx="50216">
                  <c:v>7.1999999999999995E-2</c:v>
                </c:pt>
                <c:pt idx="50217">
                  <c:v>7.1999999999999995E-2</c:v>
                </c:pt>
                <c:pt idx="50218">
                  <c:v>7.0999999999999994E-2</c:v>
                </c:pt>
                <c:pt idx="50219">
                  <c:v>7.0999999999999994E-2</c:v>
                </c:pt>
                <c:pt idx="50220">
                  <c:v>7.0999999999999994E-2</c:v>
                </c:pt>
                <c:pt idx="50221">
                  <c:v>7.1999999999999995E-2</c:v>
                </c:pt>
                <c:pt idx="50222">
                  <c:v>7.0999999999999994E-2</c:v>
                </c:pt>
                <c:pt idx="50223">
                  <c:v>7.1999999999999995E-2</c:v>
                </c:pt>
                <c:pt idx="50224">
                  <c:v>7.0999999999999994E-2</c:v>
                </c:pt>
                <c:pt idx="50225">
                  <c:v>7.0999999999999994E-2</c:v>
                </c:pt>
                <c:pt idx="50226">
                  <c:v>7.0999999999999994E-2</c:v>
                </c:pt>
                <c:pt idx="50227">
                  <c:v>7.0999999999999994E-2</c:v>
                </c:pt>
                <c:pt idx="50228">
                  <c:v>7.0999999999999994E-2</c:v>
                </c:pt>
                <c:pt idx="50229">
                  <c:v>7.0999999999999994E-2</c:v>
                </c:pt>
                <c:pt idx="50230">
                  <c:v>7.0999999999999994E-2</c:v>
                </c:pt>
                <c:pt idx="50231">
                  <c:v>7.0999999999999994E-2</c:v>
                </c:pt>
                <c:pt idx="50232">
                  <c:v>7.0000000000000007E-2</c:v>
                </c:pt>
                <c:pt idx="50233">
                  <c:v>7.0000000000000007E-2</c:v>
                </c:pt>
                <c:pt idx="50234">
                  <c:v>7.0999999999999994E-2</c:v>
                </c:pt>
                <c:pt idx="50235">
                  <c:v>7.0000000000000007E-2</c:v>
                </c:pt>
                <c:pt idx="50236">
                  <c:v>7.0000000000000007E-2</c:v>
                </c:pt>
                <c:pt idx="50237">
                  <c:v>7.0999999999999994E-2</c:v>
                </c:pt>
                <c:pt idx="50238">
                  <c:v>7.0999999999999994E-2</c:v>
                </c:pt>
                <c:pt idx="50239">
                  <c:v>7.0000000000000007E-2</c:v>
                </c:pt>
                <c:pt idx="50240">
                  <c:v>7.0000000000000007E-2</c:v>
                </c:pt>
                <c:pt idx="50241">
                  <c:v>7.0000000000000007E-2</c:v>
                </c:pt>
                <c:pt idx="50242">
                  <c:v>6.9000000000000006E-2</c:v>
                </c:pt>
                <c:pt idx="50243">
                  <c:v>7.0999999999999994E-2</c:v>
                </c:pt>
                <c:pt idx="50244">
                  <c:v>7.0000000000000007E-2</c:v>
                </c:pt>
                <c:pt idx="50245">
                  <c:v>7.0000000000000007E-2</c:v>
                </c:pt>
                <c:pt idx="50246">
                  <c:v>7.0000000000000007E-2</c:v>
                </c:pt>
                <c:pt idx="50247">
                  <c:v>7.0000000000000007E-2</c:v>
                </c:pt>
                <c:pt idx="50248">
                  <c:v>6.9000000000000006E-2</c:v>
                </c:pt>
                <c:pt idx="50249">
                  <c:v>7.0000000000000007E-2</c:v>
                </c:pt>
                <c:pt idx="50250">
                  <c:v>6.9000000000000006E-2</c:v>
                </c:pt>
                <c:pt idx="50251">
                  <c:v>7.0000000000000007E-2</c:v>
                </c:pt>
                <c:pt idx="50252">
                  <c:v>7.0999999999999994E-2</c:v>
                </c:pt>
                <c:pt idx="50253">
                  <c:v>7.0999999999999994E-2</c:v>
                </c:pt>
                <c:pt idx="50254">
                  <c:v>7.0999999999999994E-2</c:v>
                </c:pt>
                <c:pt idx="50255">
                  <c:v>7.0999999999999994E-2</c:v>
                </c:pt>
                <c:pt idx="50256">
                  <c:v>7.0999999999999994E-2</c:v>
                </c:pt>
                <c:pt idx="50257">
                  <c:v>7.1999999999999995E-2</c:v>
                </c:pt>
                <c:pt idx="50258">
                  <c:v>7.1999999999999995E-2</c:v>
                </c:pt>
                <c:pt idx="50259">
                  <c:v>7.1999999999999995E-2</c:v>
                </c:pt>
                <c:pt idx="50260">
                  <c:v>7.1999999999999995E-2</c:v>
                </c:pt>
                <c:pt idx="50261">
                  <c:v>7.1999999999999995E-2</c:v>
                </c:pt>
                <c:pt idx="50262">
                  <c:v>7.1999999999999995E-2</c:v>
                </c:pt>
                <c:pt idx="50263">
                  <c:v>7.3999999999999996E-2</c:v>
                </c:pt>
                <c:pt idx="50264">
                  <c:v>7.2999999999999995E-2</c:v>
                </c:pt>
                <c:pt idx="50265">
                  <c:v>7.2999999999999995E-2</c:v>
                </c:pt>
                <c:pt idx="50266">
                  <c:v>7.2999999999999995E-2</c:v>
                </c:pt>
                <c:pt idx="50267">
                  <c:v>7.2999999999999995E-2</c:v>
                </c:pt>
                <c:pt idx="50268">
                  <c:v>7.2999999999999995E-2</c:v>
                </c:pt>
                <c:pt idx="50269">
                  <c:v>7.3999999999999996E-2</c:v>
                </c:pt>
                <c:pt idx="50270">
                  <c:v>7.3999999999999996E-2</c:v>
                </c:pt>
                <c:pt idx="50271">
                  <c:v>7.2999999999999995E-2</c:v>
                </c:pt>
                <c:pt idx="50272">
                  <c:v>7.3999999999999996E-2</c:v>
                </c:pt>
                <c:pt idx="50273">
                  <c:v>7.3999999999999996E-2</c:v>
                </c:pt>
                <c:pt idx="50274">
                  <c:v>7.3999999999999996E-2</c:v>
                </c:pt>
                <c:pt idx="50275">
                  <c:v>7.3999999999999996E-2</c:v>
                </c:pt>
                <c:pt idx="50276">
                  <c:v>7.3999999999999996E-2</c:v>
                </c:pt>
                <c:pt idx="50277">
                  <c:v>7.3999999999999996E-2</c:v>
                </c:pt>
                <c:pt idx="50278">
                  <c:v>7.3999999999999996E-2</c:v>
                </c:pt>
                <c:pt idx="50279">
                  <c:v>7.2999999999999995E-2</c:v>
                </c:pt>
                <c:pt idx="50280">
                  <c:v>7.2999999999999995E-2</c:v>
                </c:pt>
                <c:pt idx="50281">
                  <c:v>7.3999999999999996E-2</c:v>
                </c:pt>
                <c:pt idx="50282">
                  <c:v>7.3999999999999996E-2</c:v>
                </c:pt>
                <c:pt idx="50283">
                  <c:v>7.2999999999999995E-2</c:v>
                </c:pt>
                <c:pt idx="50284">
                  <c:v>7.3999999999999996E-2</c:v>
                </c:pt>
                <c:pt idx="50285">
                  <c:v>7.3999999999999996E-2</c:v>
                </c:pt>
                <c:pt idx="50286">
                  <c:v>7.3999999999999996E-2</c:v>
                </c:pt>
                <c:pt idx="50287">
                  <c:v>7.3999999999999996E-2</c:v>
                </c:pt>
                <c:pt idx="50288">
                  <c:v>7.3999999999999996E-2</c:v>
                </c:pt>
                <c:pt idx="50289">
                  <c:v>7.2999999999999995E-2</c:v>
                </c:pt>
                <c:pt idx="50290">
                  <c:v>7.2999999999999995E-2</c:v>
                </c:pt>
                <c:pt idx="50291">
                  <c:v>7.3999999999999996E-2</c:v>
                </c:pt>
                <c:pt idx="50292">
                  <c:v>7.3999999999999996E-2</c:v>
                </c:pt>
                <c:pt idx="50293">
                  <c:v>7.3999999999999996E-2</c:v>
                </c:pt>
                <c:pt idx="50294">
                  <c:v>7.2999999999999995E-2</c:v>
                </c:pt>
                <c:pt idx="50295">
                  <c:v>7.3999999999999996E-2</c:v>
                </c:pt>
                <c:pt idx="50296">
                  <c:v>7.2999999999999995E-2</c:v>
                </c:pt>
                <c:pt idx="50297">
                  <c:v>7.3999999999999996E-2</c:v>
                </c:pt>
                <c:pt idx="50298">
                  <c:v>7.3999999999999996E-2</c:v>
                </c:pt>
                <c:pt idx="50299">
                  <c:v>7.3999999999999996E-2</c:v>
                </c:pt>
                <c:pt idx="50300">
                  <c:v>7.3999999999999996E-2</c:v>
                </c:pt>
                <c:pt idx="50301">
                  <c:v>7.3999999999999996E-2</c:v>
                </c:pt>
                <c:pt idx="50302">
                  <c:v>7.3999999999999996E-2</c:v>
                </c:pt>
                <c:pt idx="50303">
                  <c:v>7.2999999999999995E-2</c:v>
                </c:pt>
                <c:pt idx="50304">
                  <c:v>7.3999999999999996E-2</c:v>
                </c:pt>
                <c:pt idx="50305">
                  <c:v>7.3999999999999996E-2</c:v>
                </c:pt>
                <c:pt idx="50306">
                  <c:v>7.3999999999999996E-2</c:v>
                </c:pt>
                <c:pt idx="50307">
                  <c:v>7.3999999999999996E-2</c:v>
                </c:pt>
                <c:pt idx="50308">
                  <c:v>7.3999999999999996E-2</c:v>
                </c:pt>
                <c:pt idx="50309">
                  <c:v>7.2999999999999995E-2</c:v>
                </c:pt>
                <c:pt idx="50310">
                  <c:v>7.3999999999999996E-2</c:v>
                </c:pt>
                <c:pt idx="50311">
                  <c:v>7.2999999999999995E-2</c:v>
                </c:pt>
                <c:pt idx="50312">
                  <c:v>7.2999999999999995E-2</c:v>
                </c:pt>
                <c:pt idx="50313">
                  <c:v>7.2999999999999995E-2</c:v>
                </c:pt>
                <c:pt idx="50314">
                  <c:v>7.2999999999999995E-2</c:v>
                </c:pt>
                <c:pt idx="50315">
                  <c:v>7.1999999999999995E-2</c:v>
                </c:pt>
                <c:pt idx="50316">
                  <c:v>7.1999999999999995E-2</c:v>
                </c:pt>
                <c:pt idx="50317">
                  <c:v>7.2999999999999995E-2</c:v>
                </c:pt>
                <c:pt idx="50318">
                  <c:v>7.1999999999999995E-2</c:v>
                </c:pt>
                <c:pt idx="50319">
                  <c:v>7.2999999999999995E-2</c:v>
                </c:pt>
                <c:pt idx="50320">
                  <c:v>7.1999999999999995E-2</c:v>
                </c:pt>
                <c:pt idx="50321">
                  <c:v>7.1999999999999995E-2</c:v>
                </c:pt>
                <c:pt idx="50322">
                  <c:v>7.2999999999999995E-2</c:v>
                </c:pt>
                <c:pt idx="50323">
                  <c:v>7.1999999999999995E-2</c:v>
                </c:pt>
                <c:pt idx="50324">
                  <c:v>7.1999999999999995E-2</c:v>
                </c:pt>
                <c:pt idx="50325">
                  <c:v>7.1999999999999995E-2</c:v>
                </c:pt>
                <c:pt idx="50326">
                  <c:v>7.1999999999999995E-2</c:v>
                </c:pt>
                <c:pt idx="50327">
                  <c:v>7.2999999999999995E-2</c:v>
                </c:pt>
                <c:pt idx="50328">
                  <c:v>7.1999999999999995E-2</c:v>
                </c:pt>
                <c:pt idx="50329">
                  <c:v>7.2999999999999995E-2</c:v>
                </c:pt>
                <c:pt idx="50330">
                  <c:v>7.1999999999999995E-2</c:v>
                </c:pt>
                <c:pt idx="50331">
                  <c:v>7.2999999999999995E-2</c:v>
                </c:pt>
                <c:pt idx="50332">
                  <c:v>7.1999999999999995E-2</c:v>
                </c:pt>
                <c:pt idx="50333">
                  <c:v>7.2999999999999995E-2</c:v>
                </c:pt>
                <c:pt idx="50334">
                  <c:v>7.0999999999999994E-2</c:v>
                </c:pt>
                <c:pt idx="50335">
                  <c:v>7.1999999999999995E-2</c:v>
                </c:pt>
                <c:pt idx="50336">
                  <c:v>7.2999999999999995E-2</c:v>
                </c:pt>
                <c:pt idx="50337">
                  <c:v>7.1999999999999995E-2</c:v>
                </c:pt>
                <c:pt idx="50338">
                  <c:v>7.1999999999999995E-2</c:v>
                </c:pt>
                <c:pt idx="50339">
                  <c:v>7.1999999999999995E-2</c:v>
                </c:pt>
                <c:pt idx="50340">
                  <c:v>7.1999999999999995E-2</c:v>
                </c:pt>
                <c:pt idx="50341">
                  <c:v>7.1999999999999995E-2</c:v>
                </c:pt>
                <c:pt idx="50342">
                  <c:v>7.0999999999999994E-2</c:v>
                </c:pt>
                <c:pt idx="50343">
                  <c:v>7.0999999999999994E-2</c:v>
                </c:pt>
                <c:pt idx="50344">
                  <c:v>7.1999999999999995E-2</c:v>
                </c:pt>
                <c:pt idx="50345">
                  <c:v>7.1999999999999995E-2</c:v>
                </c:pt>
                <c:pt idx="50346">
                  <c:v>7.0999999999999994E-2</c:v>
                </c:pt>
                <c:pt idx="50347">
                  <c:v>7.0999999999999994E-2</c:v>
                </c:pt>
                <c:pt idx="50348">
                  <c:v>7.0999999999999994E-2</c:v>
                </c:pt>
                <c:pt idx="50349">
                  <c:v>7.0999999999999994E-2</c:v>
                </c:pt>
                <c:pt idx="50350">
                  <c:v>7.0999999999999994E-2</c:v>
                </c:pt>
                <c:pt idx="50351">
                  <c:v>7.0999999999999994E-2</c:v>
                </c:pt>
                <c:pt idx="50352">
                  <c:v>7.0000000000000007E-2</c:v>
                </c:pt>
                <c:pt idx="50353">
                  <c:v>7.0999999999999994E-2</c:v>
                </c:pt>
                <c:pt idx="50354">
                  <c:v>7.0999999999999994E-2</c:v>
                </c:pt>
                <c:pt idx="50355">
                  <c:v>7.1999999999999995E-2</c:v>
                </c:pt>
                <c:pt idx="50356">
                  <c:v>7.0000000000000007E-2</c:v>
                </c:pt>
                <c:pt idx="50357">
                  <c:v>7.0999999999999994E-2</c:v>
                </c:pt>
                <c:pt idx="50358">
                  <c:v>7.0000000000000007E-2</c:v>
                </c:pt>
                <c:pt idx="50359">
                  <c:v>7.0000000000000007E-2</c:v>
                </c:pt>
                <c:pt idx="50360">
                  <c:v>7.0000000000000007E-2</c:v>
                </c:pt>
                <c:pt idx="50361">
                  <c:v>7.0999999999999994E-2</c:v>
                </c:pt>
                <c:pt idx="50362">
                  <c:v>7.0000000000000007E-2</c:v>
                </c:pt>
                <c:pt idx="50363">
                  <c:v>7.0999999999999994E-2</c:v>
                </c:pt>
                <c:pt idx="50364">
                  <c:v>7.0999999999999994E-2</c:v>
                </c:pt>
                <c:pt idx="50365">
                  <c:v>7.0999999999999994E-2</c:v>
                </c:pt>
                <c:pt idx="50366">
                  <c:v>7.0000000000000007E-2</c:v>
                </c:pt>
                <c:pt idx="50367">
                  <c:v>7.0999999999999994E-2</c:v>
                </c:pt>
                <c:pt idx="50368">
                  <c:v>7.0000000000000007E-2</c:v>
                </c:pt>
                <c:pt idx="50369">
                  <c:v>7.0000000000000007E-2</c:v>
                </c:pt>
                <c:pt idx="50370">
                  <c:v>7.0000000000000007E-2</c:v>
                </c:pt>
                <c:pt idx="50371">
                  <c:v>7.0999999999999994E-2</c:v>
                </c:pt>
                <c:pt idx="50372">
                  <c:v>7.0000000000000007E-2</c:v>
                </c:pt>
                <c:pt idx="50373">
                  <c:v>7.0000000000000007E-2</c:v>
                </c:pt>
                <c:pt idx="50374">
                  <c:v>7.0000000000000007E-2</c:v>
                </c:pt>
                <c:pt idx="50375">
                  <c:v>7.0000000000000007E-2</c:v>
                </c:pt>
                <c:pt idx="50376">
                  <c:v>6.9000000000000006E-2</c:v>
                </c:pt>
                <c:pt idx="50377">
                  <c:v>6.9000000000000006E-2</c:v>
                </c:pt>
                <c:pt idx="50378">
                  <c:v>7.0000000000000007E-2</c:v>
                </c:pt>
                <c:pt idx="50379">
                  <c:v>6.9000000000000006E-2</c:v>
                </c:pt>
                <c:pt idx="50380">
                  <c:v>6.9000000000000006E-2</c:v>
                </c:pt>
                <c:pt idx="50381">
                  <c:v>7.0000000000000007E-2</c:v>
                </c:pt>
                <c:pt idx="50382">
                  <c:v>7.0000000000000007E-2</c:v>
                </c:pt>
                <c:pt idx="50383">
                  <c:v>7.0000000000000007E-2</c:v>
                </c:pt>
                <c:pt idx="50384">
                  <c:v>7.0000000000000007E-2</c:v>
                </c:pt>
                <c:pt idx="50385">
                  <c:v>7.0999999999999994E-2</c:v>
                </c:pt>
                <c:pt idx="50386">
                  <c:v>7.0999999999999994E-2</c:v>
                </c:pt>
                <c:pt idx="50387">
                  <c:v>7.1999999999999995E-2</c:v>
                </c:pt>
                <c:pt idx="50388">
                  <c:v>7.0999999999999994E-2</c:v>
                </c:pt>
                <c:pt idx="50389">
                  <c:v>7.0999999999999994E-2</c:v>
                </c:pt>
                <c:pt idx="50390">
                  <c:v>7.0999999999999994E-2</c:v>
                </c:pt>
                <c:pt idx="50391">
                  <c:v>7.1999999999999995E-2</c:v>
                </c:pt>
                <c:pt idx="50392">
                  <c:v>7.0999999999999994E-2</c:v>
                </c:pt>
                <c:pt idx="50393">
                  <c:v>7.1999999999999995E-2</c:v>
                </c:pt>
                <c:pt idx="50394">
                  <c:v>7.0999999999999994E-2</c:v>
                </c:pt>
                <c:pt idx="50395">
                  <c:v>7.1999999999999995E-2</c:v>
                </c:pt>
                <c:pt idx="50396">
                  <c:v>7.1999999999999995E-2</c:v>
                </c:pt>
                <c:pt idx="50397">
                  <c:v>7.1999999999999995E-2</c:v>
                </c:pt>
                <c:pt idx="50398">
                  <c:v>7.2999999999999995E-2</c:v>
                </c:pt>
                <c:pt idx="50399">
                  <c:v>7.2999999999999995E-2</c:v>
                </c:pt>
                <c:pt idx="50400">
                  <c:v>7.1999999999999995E-2</c:v>
                </c:pt>
                <c:pt idx="50401">
                  <c:v>7.2999999999999995E-2</c:v>
                </c:pt>
                <c:pt idx="50402">
                  <c:v>7.2999999999999995E-2</c:v>
                </c:pt>
                <c:pt idx="50403">
                  <c:v>7.3999999999999996E-2</c:v>
                </c:pt>
                <c:pt idx="50404">
                  <c:v>7.2999999999999995E-2</c:v>
                </c:pt>
                <c:pt idx="50405">
                  <c:v>7.4999999999999997E-2</c:v>
                </c:pt>
                <c:pt idx="50406">
                  <c:v>7.2999999999999995E-2</c:v>
                </c:pt>
                <c:pt idx="50407">
                  <c:v>7.3999999999999996E-2</c:v>
                </c:pt>
                <c:pt idx="50408">
                  <c:v>7.3999999999999996E-2</c:v>
                </c:pt>
                <c:pt idx="50409">
                  <c:v>7.3999999999999996E-2</c:v>
                </c:pt>
                <c:pt idx="50410">
                  <c:v>7.2999999999999995E-2</c:v>
                </c:pt>
                <c:pt idx="50411">
                  <c:v>7.2999999999999995E-2</c:v>
                </c:pt>
                <c:pt idx="50412">
                  <c:v>7.4999999999999997E-2</c:v>
                </c:pt>
                <c:pt idx="50413">
                  <c:v>7.3999999999999996E-2</c:v>
                </c:pt>
                <c:pt idx="50414">
                  <c:v>7.2999999999999995E-2</c:v>
                </c:pt>
                <c:pt idx="50415">
                  <c:v>7.3999999999999996E-2</c:v>
                </c:pt>
                <c:pt idx="50416">
                  <c:v>7.3999999999999996E-2</c:v>
                </c:pt>
                <c:pt idx="50417">
                  <c:v>7.3999999999999996E-2</c:v>
                </c:pt>
                <c:pt idx="50418">
                  <c:v>7.3999999999999996E-2</c:v>
                </c:pt>
                <c:pt idx="50419">
                  <c:v>7.3999999999999996E-2</c:v>
                </c:pt>
                <c:pt idx="50420">
                  <c:v>7.2999999999999995E-2</c:v>
                </c:pt>
                <c:pt idx="50421">
                  <c:v>7.3999999999999996E-2</c:v>
                </c:pt>
                <c:pt idx="50422">
                  <c:v>7.3999999999999996E-2</c:v>
                </c:pt>
                <c:pt idx="50423">
                  <c:v>7.3999999999999996E-2</c:v>
                </c:pt>
                <c:pt idx="50424">
                  <c:v>7.2999999999999995E-2</c:v>
                </c:pt>
                <c:pt idx="50425">
                  <c:v>7.3999999999999996E-2</c:v>
                </c:pt>
                <c:pt idx="50426">
                  <c:v>7.3999999999999996E-2</c:v>
                </c:pt>
                <c:pt idx="50427">
                  <c:v>7.4999999999999997E-2</c:v>
                </c:pt>
                <c:pt idx="50428">
                  <c:v>7.3999999999999996E-2</c:v>
                </c:pt>
                <c:pt idx="50429">
                  <c:v>7.3999999999999996E-2</c:v>
                </c:pt>
                <c:pt idx="50430">
                  <c:v>7.3999999999999996E-2</c:v>
                </c:pt>
                <c:pt idx="50431">
                  <c:v>7.2999999999999995E-2</c:v>
                </c:pt>
                <c:pt idx="50432">
                  <c:v>7.2999999999999995E-2</c:v>
                </c:pt>
                <c:pt idx="50433">
                  <c:v>7.2999999999999995E-2</c:v>
                </c:pt>
                <c:pt idx="50434">
                  <c:v>7.1999999999999995E-2</c:v>
                </c:pt>
                <c:pt idx="50435">
                  <c:v>7.1999999999999995E-2</c:v>
                </c:pt>
                <c:pt idx="50436">
                  <c:v>7.2999999999999995E-2</c:v>
                </c:pt>
                <c:pt idx="50437">
                  <c:v>7.1999999999999995E-2</c:v>
                </c:pt>
                <c:pt idx="50438">
                  <c:v>7.1999999999999995E-2</c:v>
                </c:pt>
                <c:pt idx="50439">
                  <c:v>7.1999999999999995E-2</c:v>
                </c:pt>
                <c:pt idx="50440">
                  <c:v>7.1999999999999995E-2</c:v>
                </c:pt>
                <c:pt idx="50441">
                  <c:v>7.1999999999999995E-2</c:v>
                </c:pt>
                <c:pt idx="50442">
                  <c:v>7.1999999999999995E-2</c:v>
                </c:pt>
                <c:pt idx="50443">
                  <c:v>7.1999999999999995E-2</c:v>
                </c:pt>
                <c:pt idx="50444">
                  <c:v>7.0999999999999994E-2</c:v>
                </c:pt>
                <c:pt idx="50445">
                  <c:v>7.0999999999999994E-2</c:v>
                </c:pt>
                <c:pt idx="50446">
                  <c:v>7.0999999999999994E-2</c:v>
                </c:pt>
                <c:pt idx="50447">
                  <c:v>7.1999999999999995E-2</c:v>
                </c:pt>
                <c:pt idx="50448">
                  <c:v>7.1999999999999995E-2</c:v>
                </c:pt>
                <c:pt idx="50449">
                  <c:v>7.0999999999999994E-2</c:v>
                </c:pt>
                <c:pt idx="50450">
                  <c:v>7.1999999999999995E-2</c:v>
                </c:pt>
                <c:pt idx="50451">
                  <c:v>7.1999999999999995E-2</c:v>
                </c:pt>
                <c:pt idx="50452">
                  <c:v>7.0999999999999994E-2</c:v>
                </c:pt>
                <c:pt idx="50453">
                  <c:v>7.1999999999999995E-2</c:v>
                </c:pt>
                <c:pt idx="50454">
                  <c:v>7.2999999999999995E-2</c:v>
                </c:pt>
                <c:pt idx="50455">
                  <c:v>7.0999999999999994E-2</c:v>
                </c:pt>
                <c:pt idx="50456">
                  <c:v>7.1999999999999995E-2</c:v>
                </c:pt>
                <c:pt idx="50457">
                  <c:v>7.1999999999999995E-2</c:v>
                </c:pt>
                <c:pt idx="50458">
                  <c:v>7.0999999999999994E-2</c:v>
                </c:pt>
                <c:pt idx="50459">
                  <c:v>7.0999999999999994E-2</c:v>
                </c:pt>
                <c:pt idx="50460">
                  <c:v>7.0999999999999994E-2</c:v>
                </c:pt>
                <c:pt idx="50461">
                  <c:v>7.0999999999999994E-2</c:v>
                </c:pt>
                <c:pt idx="50462">
                  <c:v>7.0000000000000007E-2</c:v>
                </c:pt>
                <c:pt idx="50463">
                  <c:v>7.0999999999999994E-2</c:v>
                </c:pt>
                <c:pt idx="50464">
                  <c:v>7.0999999999999994E-2</c:v>
                </c:pt>
                <c:pt idx="50465">
                  <c:v>7.1999999999999995E-2</c:v>
                </c:pt>
                <c:pt idx="50466">
                  <c:v>7.0999999999999994E-2</c:v>
                </c:pt>
                <c:pt idx="50467">
                  <c:v>7.2999999999999995E-2</c:v>
                </c:pt>
                <c:pt idx="50468">
                  <c:v>7.1999999999999995E-2</c:v>
                </c:pt>
                <c:pt idx="50469">
                  <c:v>7.1999999999999995E-2</c:v>
                </c:pt>
                <c:pt idx="50470">
                  <c:v>7.1999999999999995E-2</c:v>
                </c:pt>
                <c:pt idx="50471">
                  <c:v>7.1999999999999995E-2</c:v>
                </c:pt>
                <c:pt idx="50472">
                  <c:v>7.1999999999999995E-2</c:v>
                </c:pt>
                <c:pt idx="50473">
                  <c:v>7.0999999999999994E-2</c:v>
                </c:pt>
                <c:pt idx="50474">
                  <c:v>7.1999999999999995E-2</c:v>
                </c:pt>
                <c:pt idx="50475">
                  <c:v>7.1999999999999995E-2</c:v>
                </c:pt>
                <c:pt idx="50476">
                  <c:v>7.1999999999999995E-2</c:v>
                </c:pt>
                <c:pt idx="50477">
                  <c:v>7.1999999999999995E-2</c:v>
                </c:pt>
                <c:pt idx="50478">
                  <c:v>7.1999999999999995E-2</c:v>
                </c:pt>
                <c:pt idx="50479">
                  <c:v>7.1999999999999995E-2</c:v>
                </c:pt>
                <c:pt idx="50480">
                  <c:v>7.0999999999999994E-2</c:v>
                </c:pt>
                <c:pt idx="50481">
                  <c:v>7.1999999999999995E-2</c:v>
                </c:pt>
                <c:pt idx="50482">
                  <c:v>7.0999999999999994E-2</c:v>
                </c:pt>
                <c:pt idx="50483">
                  <c:v>7.0999999999999994E-2</c:v>
                </c:pt>
                <c:pt idx="50484">
                  <c:v>7.1999999999999995E-2</c:v>
                </c:pt>
                <c:pt idx="50485">
                  <c:v>7.1999999999999995E-2</c:v>
                </c:pt>
                <c:pt idx="50486">
                  <c:v>7.1999999999999995E-2</c:v>
                </c:pt>
                <c:pt idx="50487">
                  <c:v>7.1999999999999995E-2</c:v>
                </c:pt>
                <c:pt idx="50488">
                  <c:v>7.1999999999999995E-2</c:v>
                </c:pt>
                <c:pt idx="50489">
                  <c:v>7.2999999999999995E-2</c:v>
                </c:pt>
                <c:pt idx="50490">
                  <c:v>7.1999999999999995E-2</c:v>
                </c:pt>
                <c:pt idx="50491">
                  <c:v>7.2999999999999995E-2</c:v>
                </c:pt>
                <c:pt idx="50492">
                  <c:v>7.2999999999999995E-2</c:v>
                </c:pt>
                <c:pt idx="50493">
                  <c:v>7.1999999999999995E-2</c:v>
                </c:pt>
                <c:pt idx="50494">
                  <c:v>7.3999999999999996E-2</c:v>
                </c:pt>
                <c:pt idx="50495">
                  <c:v>7.2999999999999995E-2</c:v>
                </c:pt>
                <c:pt idx="50496">
                  <c:v>7.2999999999999995E-2</c:v>
                </c:pt>
                <c:pt idx="50497">
                  <c:v>7.2999999999999995E-2</c:v>
                </c:pt>
                <c:pt idx="50498">
                  <c:v>7.3999999999999996E-2</c:v>
                </c:pt>
                <c:pt idx="50499">
                  <c:v>7.3999999999999996E-2</c:v>
                </c:pt>
                <c:pt idx="50500">
                  <c:v>7.3999999999999996E-2</c:v>
                </c:pt>
                <c:pt idx="50501">
                  <c:v>7.2999999999999995E-2</c:v>
                </c:pt>
                <c:pt idx="50502">
                  <c:v>7.3999999999999996E-2</c:v>
                </c:pt>
                <c:pt idx="50503">
                  <c:v>7.2999999999999995E-2</c:v>
                </c:pt>
                <c:pt idx="50504">
                  <c:v>7.2999999999999995E-2</c:v>
                </c:pt>
                <c:pt idx="50505">
                  <c:v>7.3999999999999996E-2</c:v>
                </c:pt>
                <c:pt idx="50506">
                  <c:v>7.3999999999999996E-2</c:v>
                </c:pt>
                <c:pt idx="50507">
                  <c:v>7.2999999999999995E-2</c:v>
                </c:pt>
                <c:pt idx="50508">
                  <c:v>7.3999999999999996E-2</c:v>
                </c:pt>
                <c:pt idx="50509">
                  <c:v>7.3999999999999996E-2</c:v>
                </c:pt>
                <c:pt idx="50510">
                  <c:v>7.2999999999999995E-2</c:v>
                </c:pt>
                <c:pt idx="50511">
                  <c:v>7.2999999999999995E-2</c:v>
                </c:pt>
                <c:pt idx="50512">
                  <c:v>7.1999999999999995E-2</c:v>
                </c:pt>
                <c:pt idx="50513">
                  <c:v>7.2999999999999995E-2</c:v>
                </c:pt>
                <c:pt idx="50514">
                  <c:v>7.1999999999999995E-2</c:v>
                </c:pt>
                <c:pt idx="50515">
                  <c:v>7.2999999999999995E-2</c:v>
                </c:pt>
                <c:pt idx="50516">
                  <c:v>7.2999999999999995E-2</c:v>
                </c:pt>
                <c:pt idx="50517">
                  <c:v>7.2999999999999995E-2</c:v>
                </c:pt>
                <c:pt idx="50518">
                  <c:v>7.2999999999999995E-2</c:v>
                </c:pt>
                <c:pt idx="50519">
                  <c:v>7.2999999999999995E-2</c:v>
                </c:pt>
                <c:pt idx="50520">
                  <c:v>7.2999999999999995E-2</c:v>
                </c:pt>
                <c:pt idx="50521">
                  <c:v>7.2999999999999995E-2</c:v>
                </c:pt>
                <c:pt idx="50522">
                  <c:v>7.1999999999999995E-2</c:v>
                </c:pt>
                <c:pt idx="50523">
                  <c:v>7.2999999999999995E-2</c:v>
                </c:pt>
                <c:pt idx="50524">
                  <c:v>7.1999999999999995E-2</c:v>
                </c:pt>
                <c:pt idx="50525">
                  <c:v>7.1999999999999995E-2</c:v>
                </c:pt>
                <c:pt idx="50526">
                  <c:v>7.2999999999999995E-2</c:v>
                </c:pt>
                <c:pt idx="50527">
                  <c:v>7.1999999999999995E-2</c:v>
                </c:pt>
                <c:pt idx="50528">
                  <c:v>7.1999999999999995E-2</c:v>
                </c:pt>
                <c:pt idx="50529">
                  <c:v>7.1999999999999995E-2</c:v>
                </c:pt>
                <c:pt idx="50530">
                  <c:v>7.1999999999999995E-2</c:v>
                </c:pt>
                <c:pt idx="50531">
                  <c:v>7.1999999999999995E-2</c:v>
                </c:pt>
                <c:pt idx="50532">
                  <c:v>7.2999999999999995E-2</c:v>
                </c:pt>
                <c:pt idx="50533">
                  <c:v>7.1999999999999995E-2</c:v>
                </c:pt>
                <c:pt idx="50534">
                  <c:v>7.1999999999999995E-2</c:v>
                </c:pt>
                <c:pt idx="50535">
                  <c:v>7.1999999999999995E-2</c:v>
                </c:pt>
                <c:pt idx="50536">
                  <c:v>7.0999999999999994E-2</c:v>
                </c:pt>
                <c:pt idx="50537">
                  <c:v>7.0999999999999994E-2</c:v>
                </c:pt>
                <c:pt idx="50538">
                  <c:v>7.0999999999999994E-2</c:v>
                </c:pt>
                <c:pt idx="50539">
                  <c:v>7.1999999999999995E-2</c:v>
                </c:pt>
                <c:pt idx="50540">
                  <c:v>7.1999999999999995E-2</c:v>
                </c:pt>
                <c:pt idx="50541">
                  <c:v>7.0999999999999994E-2</c:v>
                </c:pt>
                <c:pt idx="50542">
                  <c:v>7.1999999999999995E-2</c:v>
                </c:pt>
                <c:pt idx="50543">
                  <c:v>7.0999999999999994E-2</c:v>
                </c:pt>
                <c:pt idx="50544">
                  <c:v>7.0999999999999994E-2</c:v>
                </c:pt>
                <c:pt idx="50545">
                  <c:v>7.0999999999999994E-2</c:v>
                </c:pt>
                <c:pt idx="50546">
                  <c:v>7.0999999999999994E-2</c:v>
                </c:pt>
                <c:pt idx="50547">
                  <c:v>7.1999999999999995E-2</c:v>
                </c:pt>
                <c:pt idx="50548">
                  <c:v>7.1999999999999995E-2</c:v>
                </c:pt>
                <c:pt idx="50549">
                  <c:v>7.1999999999999995E-2</c:v>
                </c:pt>
                <c:pt idx="50550">
                  <c:v>7.0999999999999994E-2</c:v>
                </c:pt>
                <c:pt idx="50551">
                  <c:v>7.1999999999999995E-2</c:v>
                </c:pt>
                <c:pt idx="50552">
                  <c:v>7.0999999999999994E-2</c:v>
                </c:pt>
                <c:pt idx="50553">
                  <c:v>7.0999999999999994E-2</c:v>
                </c:pt>
                <c:pt idx="50554">
                  <c:v>7.0999999999999994E-2</c:v>
                </c:pt>
                <c:pt idx="50555">
                  <c:v>7.1999999999999995E-2</c:v>
                </c:pt>
                <c:pt idx="50556">
                  <c:v>7.0999999999999994E-2</c:v>
                </c:pt>
                <c:pt idx="50557">
                  <c:v>7.2999999999999995E-2</c:v>
                </c:pt>
                <c:pt idx="50558">
                  <c:v>7.2999999999999995E-2</c:v>
                </c:pt>
                <c:pt idx="50559">
                  <c:v>7.2999999999999995E-2</c:v>
                </c:pt>
                <c:pt idx="50560">
                  <c:v>7.1999999999999995E-2</c:v>
                </c:pt>
                <c:pt idx="50561">
                  <c:v>7.2999999999999995E-2</c:v>
                </c:pt>
                <c:pt idx="50562">
                  <c:v>7.2999999999999995E-2</c:v>
                </c:pt>
                <c:pt idx="50563">
                  <c:v>7.2999999999999995E-2</c:v>
                </c:pt>
                <c:pt idx="50564">
                  <c:v>7.2999999999999995E-2</c:v>
                </c:pt>
                <c:pt idx="50565">
                  <c:v>7.3999999999999996E-2</c:v>
                </c:pt>
                <c:pt idx="50566">
                  <c:v>7.2999999999999995E-2</c:v>
                </c:pt>
                <c:pt idx="50567">
                  <c:v>7.3999999999999996E-2</c:v>
                </c:pt>
                <c:pt idx="50568">
                  <c:v>7.2999999999999995E-2</c:v>
                </c:pt>
                <c:pt idx="50569">
                  <c:v>7.3999999999999996E-2</c:v>
                </c:pt>
                <c:pt idx="50570">
                  <c:v>7.2999999999999995E-2</c:v>
                </c:pt>
                <c:pt idx="50571">
                  <c:v>7.2999999999999995E-2</c:v>
                </c:pt>
                <c:pt idx="50572">
                  <c:v>7.3999999999999996E-2</c:v>
                </c:pt>
                <c:pt idx="50573">
                  <c:v>7.3999999999999996E-2</c:v>
                </c:pt>
                <c:pt idx="50574">
                  <c:v>7.3999999999999996E-2</c:v>
                </c:pt>
                <c:pt idx="50575">
                  <c:v>7.3999999999999996E-2</c:v>
                </c:pt>
                <c:pt idx="50576">
                  <c:v>7.3999999999999996E-2</c:v>
                </c:pt>
                <c:pt idx="50577">
                  <c:v>7.4999999999999997E-2</c:v>
                </c:pt>
                <c:pt idx="50578">
                  <c:v>7.4999999999999997E-2</c:v>
                </c:pt>
                <c:pt idx="50579">
                  <c:v>7.5999999999999998E-2</c:v>
                </c:pt>
                <c:pt idx="50580">
                  <c:v>7.4999999999999997E-2</c:v>
                </c:pt>
                <c:pt idx="50581">
                  <c:v>7.4999999999999997E-2</c:v>
                </c:pt>
                <c:pt idx="50582">
                  <c:v>7.4999999999999997E-2</c:v>
                </c:pt>
                <c:pt idx="50583">
                  <c:v>7.4999999999999997E-2</c:v>
                </c:pt>
                <c:pt idx="50584">
                  <c:v>7.4999999999999997E-2</c:v>
                </c:pt>
                <c:pt idx="50585">
                  <c:v>7.3999999999999996E-2</c:v>
                </c:pt>
                <c:pt idx="50586">
                  <c:v>7.4999999999999997E-2</c:v>
                </c:pt>
                <c:pt idx="50587">
                  <c:v>7.4999999999999997E-2</c:v>
                </c:pt>
                <c:pt idx="50588">
                  <c:v>7.4999999999999997E-2</c:v>
                </c:pt>
                <c:pt idx="50589">
                  <c:v>7.4999999999999997E-2</c:v>
                </c:pt>
                <c:pt idx="50590">
                  <c:v>7.4999999999999997E-2</c:v>
                </c:pt>
                <c:pt idx="50591">
                  <c:v>7.4999999999999997E-2</c:v>
                </c:pt>
                <c:pt idx="50592">
                  <c:v>7.4999999999999997E-2</c:v>
                </c:pt>
                <c:pt idx="50593">
                  <c:v>7.4999999999999997E-2</c:v>
                </c:pt>
                <c:pt idx="50594">
                  <c:v>7.3999999999999996E-2</c:v>
                </c:pt>
                <c:pt idx="50595">
                  <c:v>7.4999999999999997E-2</c:v>
                </c:pt>
                <c:pt idx="50596">
                  <c:v>7.3999999999999996E-2</c:v>
                </c:pt>
                <c:pt idx="50597">
                  <c:v>7.3999999999999996E-2</c:v>
                </c:pt>
                <c:pt idx="50598">
                  <c:v>7.3999999999999996E-2</c:v>
                </c:pt>
                <c:pt idx="50599">
                  <c:v>7.4999999999999997E-2</c:v>
                </c:pt>
                <c:pt idx="50600">
                  <c:v>7.4999999999999997E-2</c:v>
                </c:pt>
                <c:pt idx="50601">
                  <c:v>7.3999999999999996E-2</c:v>
                </c:pt>
                <c:pt idx="50602">
                  <c:v>7.3999999999999996E-2</c:v>
                </c:pt>
                <c:pt idx="50603">
                  <c:v>7.3999999999999996E-2</c:v>
                </c:pt>
                <c:pt idx="50604">
                  <c:v>7.3999999999999996E-2</c:v>
                </c:pt>
                <c:pt idx="50605">
                  <c:v>7.3999999999999996E-2</c:v>
                </c:pt>
                <c:pt idx="50606">
                  <c:v>7.3999999999999996E-2</c:v>
                </c:pt>
                <c:pt idx="50607">
                  <c:v>7.3999999999999996E-2</c:v>
                </c:pt>
                <c:pt idx="50608">
                  <c:v>7.3999999999999996E-2</c:v>
                </c:pt>
                <c:pt idx="50609">
                  <c:v>7.3999999999999996E-2</c:v>
                </c:pt>
                <c:pt idx="50610">
                  <c:v>7.3999999999999996E-2</c:v>
                </c:pt>
                <c:pt idx="50611">
                  <c:v>7.3999999999999996E-2</c:v>
                </c:pt>
                <c:pt idx="50612">
                  <c:v>7.2999999999999995E-2</c:v>
                </c:pt>
                <c:pt idx="50613">
                  <c:v>7.3999999999999996E-2</c:v>
                </c:pt>
                <c:pt idx="50614">
                  <c:v>7.3999999999999996E-2</c:v>
                </c:pt>
                <c:pt idx="50615">
                  <c:v>7.2999999999999995E-2</c:v>
                </c:pt>
                <c:pt idx="50616">
                  <c:v>7.3999999999999996E-2</c:v>
                </c:pt>
                <c:pt idx="50617">
                  <c:v>7.2999999999999995E-2</c:v>
                </c:pt>
                <c:pt idx="50618">
                  <c:v>7.3999999999999996E-2</c:v>
                </c:pt>
                <c:pt idx="50619">
                  <c:v>7.4999999999999997E-2</c:v>
                </c:pt>
                <c:pt idx="50620">
                  <c:v>7.3999999999999996E-2</c:v>
                </c:pt>
                <c:pt idx="50621">
                  <c:v>7.3999999999999996E-2</c:v>
                </c:pt>
                <c:pt idx="50622">
                  <c:v>7.3999999999999996E-2</c:v>
                </c:pt>
                <c:pt idx="50623">
                  <c:v>7.3999999999999996E-2</c:v>
                </c:pt>
                <c:pt idx="50624">
                  <c:v>7.2999999999999995E-2</c:v>
                </c:pt>
                <c:pt idx="50625">
                  <c:v>7.3999999999999996E-2</c:v>
                </c:pt>
                <c:pt idx="50626">
                  <c:v>7.3999999999999996E-2</c:v>
                </c:pt>
                <c:pt idx="50627">
                  <c:v>7.2999999999999995E-2</c:v>
                </c:pt>
                <c:pt idx="50628">
                  <c:v>7.2999999999999995E-2</c:v>
                </c:pt>
                <c:pt idx="50629">
                  <c:v>7.2999999999999995E-2</c:v>
                </c:pt>
                <c:pt idx="50630">
                  <c:v>7.1999999999999995E-2</c:v>
                </c:pt>
                <c:pt idx="50631">
                  <c:v>7.2999999999999995E-2</c:v>
                </c:pt>
                <c:pt idx="50632">
                  <c:v>7.2999999999999995E-2</c:v>
                </c:pt>
                <c:pt idx="50633">
                  <c:v>7.2999999999999995E-2</c:v>
                </c:pt>
                <c:pt idx="50634">
                  <c:v>7.1999999999999995E-2</c:v>
                </c:pt>
                <c:pt idx="50635">
                  <c:v>7.2999999999999995E-2</c:v>
                </c:pt>
                <c:pt idx="50636">
                  <c:v>7.2999999999999995E-2</c:v>
                </c:pt>
                <c:pt idx="50637">
                  <c:v>7.2999999999999995E-2</c:v>
                </c:pt>
                <c:pt idx="50638">
                  <c:v>7.3999999999999996E-2</c:v>
                </c:pt>
                <c:pt idx="50639">
                  <c:v>7.2999999999999995E-2</c:v>
                </c:pt>
                <c:pt idx="50640">
                  <c:v>7.1999999999999995E-2</c:v>
                </c:pt>
                <c:pt idx="50641">
                  <c:v>7.2999999999999995E-2</c:v>
                </c:pt>
                <c:pt idx="50642">
                  <c:v>7.2999999999999995E-2</c:v>
                </c:pt>
                <c:pt idx="50643">
                  <c:v>7.2999999999999995E-2</c:v>
                </c:pt>
                <c:pt idx="50644">
                  <c:v>7.2999999999999995E-2</c:v>
                </c:pt>
                <c:pt idx="50645">
                  <c:v>7.2999999999999995E-2</c:v>
                </c:pt>
                <c:pt idx="50646">
                  <c:v>7.2999999999999995E-2</c:v>
                </c:pt>
                <c:pt idx="50647">
                  <c:v>7.1999999999999995E-2</c:v>
                </c:pt>
                <c:pt idx="50648">
                  <c:v>7.1999999999999995E-2</c:v>
                </c:pt>
                <c:pt idx="50649">
                  <c:v>7.1999999999999995E-2</c:v>
                </c:pt>
                <c:pt idx="50650">
                  <c:v>7.2999999999999995E-2</c:v>
                </c:pt>
                <c:pt idx="50651">
                  <c:v>7.1999999999999995E-2</c:v>
                </c:pt>
                <c:pt idx="50652">
                  <c:v>7.1999999999999995E-2</c:v>
                </c:pt>
                <c:pt idx="50653">
                  <c:v>7.2999999999999995E-2</c:v>
                </c:pt>
                <c:pt idx="50654">
                  <c:v>7.1999999999999995E-2</c:v>
                </c:pt>
                <c:pt idx="50655">
                  <c:v>7.1999999999999995E-2</c:v>
                </c:pt>
                <c:pt idx="50656">
                  <c:v>7.2999999999999995E-2</c:v>
                </c:pt>
                <c:pt idx="50657">
                  <c:v>7.3999999999999996E-2</c:v>
                </c:pt>
                <c:pt idx="50658">
                  <c:v>7.4999999999999997E-2</c:v>
                </c:pt>
                <c:pt idx="50659">
                  <c:v>7.3999999999999996E-2</c:v>
                </c:pt>
                <c:pt idx="50660">
                  <c:v>7.3999999999999996E-2</c:v>
                </c:pt>
                <c:pt idx="50661">
                  <c:v>7.4999999999999997E-2</c:v>
                </c:pt>
                <c:pt idx="50662">
                  <c:v>7.4999999999999997E-2</c:v>
                </c:pt>
                <c:pt idx="50663">
                  <c:v>7.4999999999999997E-2</c:v>
                </c:pt>
                <c:pt idx="50664">
                  <c:v>7.4999999999999997E-2</c:v>
                </c:pt>
                <c:pt idx="50665">
                  <c:v>7.4999999999999997E-2</c:v>
                </c:pt>
                <c:pt idx="50666">
                  <c:v>7.4999999999999997E-2</c:v>
                </c:pt>
                <c:pt idx="50667">
                  <c:v>7.5999999999999998E-2</c:v>
                </c:pt>
                <c:pt idx="50668">
                  <c:v>7.4999999999999997E-2</c:v>
                </c:pt>
                <c:pt idx="50669">
                  <c:v>7.4999999999999997E-2</c:v>
                </c:pt>
                <c:pt idx="50670">
                  <c:v>7.4999999999999997E-2</c:v>
                </c:pt>
                <c:pt idx="50671">
                  <c:v>7.5999999999999998E-2</c:v>
                </c:pt>
                <c:pt idx="50672">
                  <c:v>7.4999999999999997E-2</c:v>
                </c:pt>
                <c:pt idx="50673">
                  <c:v>7.4999999999999997E-2</c:v>
                </c:pt>
                <c:pt idx="50674">
                  <c:v>7.4999999999999997E-2</c:v>
                </c:pt>
                <c:pt idx="50675">
                  <c:v>7.5999999999999998E-2</c:v>
                </c:pt>
                <c:pt idx="50676">
                  <c:v>7.5999999999999998E-2</c:v>
                </c:pt>
                <c:pt idx="50677">
                  <c:v>7.4999999999999997E-2</c:v>
                </c:pt>
                <c:pt idx="50678">
                  <c:v>7.4999999999999997E-2</c:v>
                </c:pt>
                <c:pt idx="50679">
                  <c:v>7.4999999999999997E-2</c:v>
                </c:pt>
                <c:pt idx="50680">
                  <c:v>7.4999999999999997E-2</c:v>
                </c:pt>
                <c:pt idx="50681">
                  <c:v>7.4999999999999997E-2</c:v>
                </c:pt>
                <c:pt idx="50682">
                  <c:v>7.4999999999999997E-2</c:v>
                </c:pt>
                <c:pt idx="50683">
                  <c:v>7.4999999999999997E-2</c:v>
                </c:pt>
                <c:pt idx="50684">
                  <c:v>7.4999999999999997E-2</c:v>
                </c:pt>
                <c:pt idx="50685">
                  <c:v>7.3999999999999996E-2</c:v>
                </c:pt>
                <c:pt idx="50686">
                  <c:v>7.4999999999999997E-2</c:v>
                </c:pt>
                <c:pt idx="50687">
                  <c:v>7.4999999999999997E-2</c:v>
                </c:pt>
                <c:pt idx="50688">
                  <c:v>7.3999999999999996E-2</c:v>
                </c:pt>
                <c:pt idx="50689">
                  <c:v>7.4999999999999997E-2</c:v>
                </c:pt>
                <c:pt idx="50690">
                  <c:v>7.3999999999999996E-2</c:v>
                </c:pt>
                <c:pt idx="50691">
                  <c:v>7.3999999999999996E-2</c:v>
                </c:pt>
                <c:pt idx="50692">
                  <c:v>7.3999999999999996E-2</c:v>
                </c:pt>
                <c:pt idx="50693">
                  <c:v>7.3999999999999996E-2</c:v>
                </c:pt>
                <c:pt idx="50694">
                  <c:v>7.3999999999999996E-2</c:v>
                </c:pt>
                <c:pt idx="50695">
                  <c:v>7.3999999999999996E-2</c:v>
                </c:pt>
                <c:pt idx="50696">
                  <c:v>7.3999999999999996E-2</c:v>
                </c:pt>
                <c:pt idx="50697">
                  <c:v>7.3999999999999996E-2</c:v>
                </c:pt>
                <c:pt idx="50698">
                  <c:v>7.3999999999999996E-2</c:v>
                </c:pt>
                <c:pt idx="50699">
                  <c:v>7.3999999999999996E-2</c:v>
                </c:pt>
                <c:pt idx="50700">
                  <c:v>7.3999999999999996E-2</c:v>
                </c:pt>
                <c:pt idx="50701">
                  <c:v>7.2999999999999995E-2</c:v>
                </c:pt>
                <c:pt idx="50702">
                  <c:v>7.2999999999999995E-2</c:v>
                </c:pt>
                <c:pt idx="50703">
                  <c:v>7.3999999999999996E-2</c:v>
                </c:pt>
                <c:pt idx="50704">
                  <c:v>7.2999999999999995E-2</c:v>
                </c:pt>
                <c:pt idx="50705">
                  <c:v>7.3999999999999996E-2</c:v>
                </c:pt>
                <c:pt idx="50706">
                  <c:v>7.2999999999999995E-2</c:v>
                </c:pt>
                <c:pt idx="50707">
                  <c:v>7.2999999999999995E-2</c:v>
                </c:pt>
                <c:pt idx="50708">
                  <c:v>7.3999999999999996E-2</c:v>
                </c:pt>
                <c:pt idx="50709">
                  <c:v>7.3999999999999996E-2</c:v>
                </c:pt>
                <c:pt idx="50710">
                  <c:v>7.2999999999999995E-2</c:v>
                </c:pt>
                <c:pt idx="50711">
                  <c:v>7.3999999999999996E-2</c:v>
                </c:pt>
                <c:pt idx="50712">
                  <c:v>7.2999999999999995E-2</c:v>
                </c:pt>
                <c:pt idx="50713">
                  <c:v>7.2999999999999995E-2</c:v>
                </c:pt>
                <c:pt idx="50714">
                  <c:v>7.2999999999999995E-2</c:v>
                </c:pt>
                <c:pt idx="50715">
                  <c:v>7.2999999999999995E-2</c:v>
                </c:pt>
                <c:pt idx="50716">
                  <c:v>7.2999999999999995E-2</c:v>
                </c:pt>
                <c:pt idx="50717">
                  <c:v>7.2999999999999995E-2</c:v>
                </c:pt>
                <c:pt idx="50718">
                  <c:v>7.2999999999999995E-2</c:v>
                </c:pt>
                <c:pt idx="50719">
                  <c:v>7.2999999999999995E-2</c:v>
                </c:pt>
                <c:pt idx="50720">
                  <c:v>7.1999999999999995E-2</c:v>
                </c:pt>
                <c:pt idx="50721">
                  <c:v>7.2999999999999995E-2</c:v>
                </c:pt>
                <c:pt idx="50722">
                  <c:v>7.2999999999999995E-2</c:v>
                </c:pt>
                <c:pt idx="50723">
                  <c:v>7.2999999999999995E-2</c:v>
                </c:pt>
                <c:pt idx="50724">
                  <c:v>7.3999999999999996E-2</c:v>
                </c:pt>
                <c:pt idx="50725">
                  <c:v>7.2999999999999995E-2</c:v>
                </c:pt>
                <c:pt idx="50726">
                  <c:v>7.1999999999999995E-2</c:v>
                </c:pt>
                <c:pt idx="50727">
                  <c:v>7.2999999999999995E-2</c:v>
                </c:pt>
                <c:pt idx="50728">
                  <c:v>7.2999999999999995E-2</c:v>
                </c:pt>
                <c:pt idx="50729">
                  <c:v>7.2999999999999995E-2</c:v>
                </c:pt>
                <c:pt idx="50730">
                  <c:v>7.2999999999999995E-2</c:v>
                </c:pt>
                <c:pt idx="50731">
                  <c:v>7.2999999999999995E-2</c:v>
                </c:pt>
                <c:pt idx="50732">
                  <c:v>7.1999999999999995E-2</c:v>
                </c:pt>
                <c:pt idx="50733">
                  <c:v>7.2999999999999995E-2</c:v>
                </c:pt>
                <c:pt idx="50734">
                  <c:v>7.2999999999999995E-2</c:v>
                </c:pt>
                <c:pt idx="50735">
                  <c:v>7.3999999999999996E-2</c:v>
                </c:pt>
                <c:pt idx="50736">
                  <c:v>7.3999999999999996E-2</c:v>
                </c:pt>
                <c:pt idx="50737">
                  <c:v>7.4999999999999997E-2</c:v>
                </c:pt>
                <c:pt idx="50738">
                  <c:v>7.4999999999999997E-2</c:v>
                </c:pt>
                <c:pt idx="50739">
                  <c:v>7.3999999999999996E-2</c:v>
                </c:pt>
                <c:pt idx="50740">
                  <c:v>7.4999999999999997E-2</c:v>
                </c:pt>
                <c:pt idx="50741">
                  <c:v>7.4999999999999997E-2</c:v>
                </c:pt>
                <c:pt idx="50742">
                  <c:v>7.5999999999999998E-2</c:v>
                </c:pt>
                <c:pt idx="50743">
                  <c:v>7.4999999999999997E-2</c:v>
                </c:pt>
                <c:pt idx="50744">
                  <c:v>7.4999999999999997E-2</c:v>
                </c:pt>
                <c:pt idx="50745">
                  <c:v>7.5999999999999998E-2</c:v>
                </c:pt>
                <c:pt idx="50746">
                  <c:v>7.4999999999999997E-2</c:v>
                </c:pt>
                <c:pt idx="50747">
                  <c:v>7.5999999999999998E-2</c:v>
                </c:pt>
                <c:pt idx="50748">
                  <c:v>7.5999999999999998E-2</c:v>
                </c:pt>
                <c:pt idx="50749">
                  <c:v>7.5999999999999998E-2</c:v>
                </c:pt>
                <c:pt idx="50750">
                  <c:v>7.4999999999999997E-2</c:v>
                </c:pt>
                <c:pt idx="50751">
                  <c:v>7.4999999999999997E-2</c:v>
                </c:pt>
                <c:pt idx="50752">
                  <c:v>7.4999999999999997E-2</c:v>
                </c:pt>
                <c:pt idx="50753">
                  <c:v>7.5999999999999998E-2</c:v>
                </c:pt>
                <c:pt idx="50754">
                  <c:v>7.5999999999999998E-2</c:v>
                </c:pt>
                <c:pt idx="50755">
                  <c:v>7.5999999999999998E-2</c:v>
                </c:pt>
                <c:pt idx="50756">
                  <c:v>7.5999999999999998E-2</c:v>
                </c:pt>
                <c:pt idx="50757">
                  <c:v>7.4999999999999997E-2</c:v>
                </c:pt>
                <c:pt idx="50758">
                  <c:v>7.4999999999999997E-2</c:v>
                </c:pt>
                <c:pt idx="50759">
                  <c:v>7.4999999999999997E-2</c:v>
                </c:pt>
                <c:pt idx="50760">
                  <c:v>7.4999999999999997E-2</c:v>
                </c:pt>
                <c:pt idx="50761">
                  <c:v>7.4999999999999997E-2</c:v>
                </c:pt>
                <c:pt idx="50762">
                  <c:v>7.4999999999999997E-2</c:v>
                </c:pt>
                <c:pt idx="50763">
                  <c:v>7.4999999999999997E-2</c:v>
                </c:pt>
                <c:pt idx="50764">
                  <c:v>7.3999999999999996E-2</c:v>
                </c:pt>
                <c:pt idx="50765">
                  <c:v>7.4999999999999997E-2</c:v>
                </c:pt>
                <c:pt idx="50766">
                  <c:v>7.3999999999999996E-2</c:v>
                </c:pt>
                <c:pt idx="50767">
                  <c:v>7.3999999999999996E-2</c:v>
                </c:pt>
                <c:pt idx="50768">
                  <c:v>7.3999999999999996E-2</c:v>
                </c:pt>
                <c:pt idx="50769">
                  <c:v>7.3999999999999996E-2</c:v>
                </c:pt>
                <c:pt idx="50770">
                  <c:v>7.3999999999999996E-2</c:v>
                </c:pt>
                <c:pt idx="50771">
                  <c:v>7.3999999999999996E-2</c:v>
                </c:pt>
                <c:pt idx="50772">
                  <c:v>7.3999999999999996E-2</c:v>
                </c:pt>
                <c:pt idx="50773">
                  <c:v>7.3999999999999996E-2</c:v>
                </c:pt>
                <c:pt idx="50774">
                  <c:v>7.3999999999999996E-2</c:v>
                </c:pt>
                <c:pt idx="50775">
                  <c:v>7.2999999999999995E-2</c:v>
                </c:pt>
                <c:pt idx="50776">
                  <c:v>7.2999999999999995E-2</c:v>
                </c:pt>
                <c:pt idx="50777">
                  <c:v>7.3999999999999996E-2</c:v>
                </c:pt>
                <c:pt idx="50778">
                  <c:v>7.2999999999999995E-2</c:v>
                </c:pt>
                <c:pt idx="50779">
                  <c:v>7.2999999999999995E-2</c:v>
                </c:pt>
                <c:pt idx="50780">
                  <c:v>7.2999999999999995E-2</c:v>
                </c:pt>
                <c:pt idx="50781">
                  <c:v>7.2999999999999995E-2</c:v>
                </c:pt>
                <c:pt idx="50782">
                  <c:v>7.2999999999999995E-2</c:v>
                </c:pt>
                <c:pt idx="50783">
                  <c:v>7.2999999999999995E-2</c:v>
                </c:pt>
                <c:pt idx="50784">
                  <c:v>7.1999999999999995E-2</c:v>
                </c:pt>
                <c:pt idx="50785">
                  <c:v>7.2999999999999995E-2</c:v>
                </c:pt>
                <c:pt idx="50786">
                  <c:v>7.2999999999999995E-2</c:v>
                </c:pt>
                <c:pt idx="50787">
                  <c:v>7.2999999999999995E-2</c:v>
                </c:pt>
                <c:pt idx="50788">
                  <c:v>7.2999999999999995E-2</c:v>
                </c:pt>
                <c:pt idx="50789">
                  <c:v>7.2999999999999995E-2</c:v>
                </c:pt>
                <c:pt idx="50790">
                  <c:v>7.1999999999999995E-2</c:v>
                </c:pt>
                <c:pt idx="50791">
                  <c:v>7.2999999999999995E-2</c:v>
                </c:pt>
                <c:pt idx="50792">
                  <c:v>7.1999999999999995E-2</c:v>
                </c:pt>
                <c:pt idx="50793">
                  <c:v>7.0999999999999994E-2</c:v>
                </c:pt>
                <c:pt idx="50794">
                  <c:v>7.1999999999999995E-2</c:v>
                </c:pt>
                <c:pt idx="50795">
                  <c:v>7.1999999999999995E-2</c:v>
                </c:pt>
                <c:pt idx="50796">
                  <c:v>7.1999999999999995E-2</c:v>
                </c:pt>
                <c:pt idx="50797">
                  <c:v>7.1999999999999995E-2</c:v>
                </c:pt>
                <c:pt idx="50798">
                  <c:v>7.1999999999999995E-2</c:v>
                </c:pt>
                <c:pt idx="50799">
                  <c:v>7.1999999999999995E-2</c:v>
                </c:pt>
                <c:pt idx="50800">
                  <c:v>7.1999999999999995E-2</c:v>
                </c:pt>
                <c:pt idx="50801">
                  <c:v>7.1999999999999995E-2</c:v>
                </c:pt>
                <c:pt idx="50802">
                  <c:v>7.1999999999999995E-2</c:v>
                </c:pt>
                <c:pt idx="50803">
                  <c:v>7.0999999999999994E-2</c:v>
                </c:pt>
                <c:pt idx="50804">
                  <c:v>7.0999999999999994E-2</c:v>
                </c:pt>
                <c:pt idx="50805">
                  <c:v>7.1999999999999995E-2</c:v>
                </c:pt>
                <c:pt idx="50806">
                  <c:v>7.1999999999999995E-2</c:v>
                </c:pt>
                <c:pt idx="50807">
                  <c:v>7.2999999999999995E-2</c:v>
                </c:pt>
                <c:pt idx="50808">
                  <c:v>7.2999999999999995E-2</c:v>
                </c:pt>
                <c:pt idx="50809">
                  <c:v>7.2999999999999995E-2</c:v>
                </c:pt>
                <c:pt idx="50810">
                  <c:v>7.2999999999999995E-2</c:v>
                </c:pt>
                <c:pt idx="50811">
                  <c:v>7.3999999999999996E-2</c:v>
                </c:pt>
                <c:pt idx="50812">
                  <c:v>7.2999999999999995E-2</c:v>
                </c:pt>
                <c:pt idx="50813">
                  <c:v>7.2999999999999995E-2</c:v>
                </c:pt>
                <c:pt idx="50814">
                  <c:v>7.3999999999999996E-2</c:v>
                </c:pt>
                <c:pt idx="50815">
                  <c:v>7.3999999999999996E-2</c:v>
                </c:pt>
                <c:pt idx="50816">
                  <c:v>7.3999999999999996E-2</c:v>
                </c:pt>
                <c:pt idx="50817">
                  <c:v>7.3999999999999996E-2</c:v>
                </c:pt>
                <c:pt idx="50818">
                  <c:v>7.4999999999999997E-2</c:v>
                </c:pt>
                <c:pt idx="50819">
                  <c:v>7.4999999999999997E-2</c:v>
                </c:pt>
                <c:pt idx="50820">
                  <c:v>7.3999999999999996E-2</c:v>
                </c:pt>
                <c:pt idx="50821">
                  <c:v>7.4999999999999997E-2</c:v>
                </c:pt>
                <c:pt idx="50822">
                  <c:v>7.3999999999999996E-2</c:v>
                </c:pt>
                <c:pt idx="50823">
                  <c:v>7.4999999999999997E-2</c:v>
                </c:pt>
                <c:pt idx="50824">
                  <c:v>7.3999999999999996E-2</c:v>
                </c:pt>
                <c:pt idx="50825">
                  <c:v>7.4999999999999997E-2</c:v>
                </c:pt>
                <c:pt idx="50826">
                  <c:v>7.4999999999999997E-2</c:v>
                </c:pt>
                <c:pt idx="50827">
                  <c:v>7.3999999999999996E-2</c:v>
                </c:pt>
                <c:pt idx="50828">
                  <c:v>7.3999999999999996E-2</c:v>
                </c:pt>
                <c:pt idx="50829">
                  <c:v>7.3999999999999996E-2</c:v>
                </c:pt>
                <c:pt idx="50830">
                  <c:v>7.3999999999999996E-2</c:v>
                </c:pt>
                <c:pt idx="50831">
                  <c:v>7.3999999999999996E-2</c:v>
                </c:pt>
                <c:pt idx="50832">
                  <c:v>7.3999999999999996E-2</c:v>
                </c:pt>
                <c:pt idx="50833">
                  <c:v>7.3999999999999996E-2</c:v>
                </c:pt>
                <c:pt idx="50834">
                  <c:v>7.3999999999999996E-2</c:v>
                </c:pt>
                <c:pt idx="50835">
                  <c:v>7.2999999999999995E-2</c:v>
                </c:pt>
                <c:pt idx="50836">
                  <c:v>7.3999999999999996E-2</c:v>
                </c:pt>
                <c:pt idx="50837">
                  <c:v>7.3999999999999996E-2</c:v>
                </c:pt>
                <c:pt idx="50838">
                  <c:v>7.4999999999999997E-2</c:v>
                </c:pt>
                <c:pt idx="50839">
                  <c:v>7.3999999999999996E-2</c:v>
                </c:pt>
                <c:pt idx="50840">
                  <c:v>7.4999999999999997E-2</c:v>
                </c:pt>
                <c:pt idx="50841">
                  <c:v>7.3999999999999996E-2</c:v>
                </c:pt>
                <c:pt idx="50842">
                  <c:v>7.3999999999999996E-2</c:v>
                </c:pt>
                <c:pt idx="50843">
                  <c:v>7.3999999999999996E-2</c:v>
                </c:pt>
                <c:pt idx="50844">
                  <c:v>7.3999999999999996E-2</c:v>
                </c:pt>
                <c:pt idx="50845">
                  <c:v>7.3999999999999996E-2</c:v>
                </c:pt>
                <c:pt idx="50846">
                  <c:v>7.4999999999999997E-2</c:v>
                </c:pt>
                <c:pt idx="50847">
                  <c:v>7.3999999999999996E-2</c:v>
                </c:pt>
                <c:pt idx="50848">
                  <c:v>7.3999999999999996E-2</c:v>
                </c:pt>
                <c:pt idx="50849">
                  <c:v>7.3999999999999996E-2</c:v>
                </c:pt>
                <c:pt idx="50850">
                  <c:v>7.3999999999999996E-2</c:v>
                </c:pt>
                <c:pt idx="50851">
                  <c:v>7.3999999999999996E-2</c:v>
                </c:pt>
                <c:pt idx="50852">
                  <c:v>7.3999999999999996E-2</c:v>
                </c:pt>
                <c:pt idx="50853">
                  <c:v>7.3999999999999996E-2</c:v>
                </c:pt>
                <c:pt idx="50854">
                  <c:v>7.3999999999999996E-2</c:v>
                </c:pt>
                <c:pt idx="50855">
                  <c:v>7.4999999999999997E-2</c:v>
                </c:pt>
                <c:pt idx="50856">
                  <c:v>7.3999999999999996E-2</c:v>
                </c:pt>
                <c:pt idx="50857">
                  <c:v>7.3999999999999996E-2</c:v>
                </c:pt>
                <c:pt idx="50858">
                  <c:v>7.4999999999999997E-2</c:v>
                </c:pt>
                <c:pt idx="50859">
                  <c:v>7.3999999999999996E-2</c:v>
                </c:pt>
                <c:pt idx="50860">
                  <c:v>7.4999999999999997E-2</c:v>
                </c:pt>
                <c:pt idx="50861">
                  <c:v>7.3999999999999996E-2</c:v>
                </c:pt>
                <c:pt idx="50862">
                  <c:v>7.3999999999999996E-2</c:v>
                </c:pt>
                <c:pt idx="50863">
                  <c:v>7.2999999999999995E-2</c:v>
                </c:pt>
                <c:pt idx="50864">
                  <c:v>7.3999999999999996E-2</c:v>
                </c:pt>
                <c:pt idx="50865">
                  <c:v>7.2999999999999995E-2</c:v>
                </c:pt>
                <c:pt idx="50866">
                  <c:v>7.4999999999999997E-2</c:v>
                </c:pt>
                <c:pt idx="50867">
                  <c:v>7.3999999999999996E-2</c:v>
                </c:pt>
                <c:pt idx="50868">
                  <c:v>7.3999999999999996E-2</c:v>
                </c:pt>
                <c:pt idx="50869">
                  <c:v>7.3999999999999996E-2</c:v>
                </c:pt>
                <c:pt idx="50870">
                  <c:v>7.4999999999999997E-2</c:v>
                </c:pt>
                <c:pt idx="50871">
                  <c:v>7.4999999999999997E-2</c:v>
                </c:pt>
                <c:pt idx="50872">
                  <c:v>7.3999999999999996E-2</c:v>
                </c:pt>
                <c:pt idx="50873">
                  <c:v>7.2999999999999995E-2</c:v>
                </c:pt>
                <c:pt idx="50874">
                  <c:v>7.2999999999999995E-2</c:v>
                </c:pt>
                <c:pt idx="50875">
                  <c:v>7.3999999999999996E-2</c:v>
                </c:pt>
                <c:pt idx="50876">
                  <c:v>7.2999999999999995E-2</c:v>
                </c:pt>
                <c:pt idx="50877">
                  <c:v>7.3999999999999996E-2</c:v>
                </c:pt>
                <c:pt idx="50878">
                  <c:v>7.2999999999999995E-2</c:v>
                </c:pt>
                <c:pt idx="50879">
                  <c:v>7.3999999999999996E-2</c:v>
                </c:pt>
                <c:pt idx="50880">
                  <c:v>7.2999999999999995E-2</c:v>
                </c:pt>
                <c:pt idx="50881">
                  <c:v>7.2999999999999995E-2</c:v>
                </c:pt>
                <c:pt idx="50882">
                  <c:v>7.2999999999999995E-2</c:v>
                </c:pt>
                <c:pt idx="50883">
                  <c:v>7.1999999999999995E-2</c:v>
                </c:pt>
                <c:pt idx="50884">
                  <c:v>7.2999999999999995E-2</c:v>
                </c:pt>
                <c:pt idx="50885">
                  <c:v>7.2999999999999995E-2</c:v>
                </c:pt>
                <c:pt idx="50886">
                  <c:v>7.1999999999999995E-2</c:v>
                </c:pt>
                <c:pt idx="50887">
                  <c:v>7.2999999999999995E-2</c:v>
                </c:pt>
                <c:pt idx="50888">
                  <c:v>7.3999999999999996E-2</c:v>
                </c:pt>
                <c:pt idx="50889">
                  <c:v>7.2999999999999995E-2</c:v>
                </c:pt>
                <c:pt idx="50890">
                  <c:v>7.2999999999999995E-2</c:v>
                </c:pt>
                <c:pt idx="50891">
                  <c:v>7.3999999999999996E-2</c:v>
                </c:pt>
                <c:pt idx="50892">
                  <c:v>7.2999999999999995E-2</c:v>
                </c:pt>
                <c:pt idx="50893">
                  <c:v>7.1999999999999995E-2</c:v>
                </c:pt>
                <c:pt idx="50894">
                  <c:v>7.2999999999999995E-2</c:v>
                </c:pt>
                <c:pt idx="50895">
                  <c:v>7.1999999999999995E-2</c:v>
                </c:pt>
                <c:pt idx="50896">
                  <c:v>7.1999999999999995E-2</c:v>
                </c:pt>
                <c:pt idx="50897">
                  <c:v>7.1999999999999995E-2</c:v>
                </c:pt>
                <c:pt idx="50898">
                  <c:v>7.1999999999999995E-2</c:v>
                </c:pt>
                <c:pt idx="50899">
                  <c:v>7.1999999999999995E-2</c:v>
                </c:pt>
                <c:pt idx="50900">
                  <c:v>7.1999999999999995E-2</c:v>
                </c:pt>
                <c:pt idx="50901">
                  <c:v>7.1999999999999995E-2</c:v>
                </c:pt>
                <c:pt idx="50902">
                  <c:v>7.1999999999999995E-2</c:v>
                </c:pt>
                <c:pt idx="50903">
                  <c:v>7.1999999999999995E-2</c:v>
                </c:pt>
                <c:pt idx="50904">
                  <c:v>7.0999999999999994E-2</c:v>
                </c:pt>
                <c:pt idx="50905">
                  <c:v>7.1999999999999995E-2</c:v>
                </c:pt>
                <c:pt idx="50906">
                  <c:v>7.0999999999999994E-2</c:v>
                </c:pt>
                <c:pt idx="50907">
                  <c:v>7.0999999999999994E-2</c:v>
                </c:pt>
                <c:pt idx="50908">
                  <c:v>7.1999999999999995E-2</c:v>
                </c:pt>
                <c:pt idx="50909">
                  <c:v>7.1999999999999995E-2</c:v>
                </c:pt>
                <c:pt idx="50910">
                  <c:v>7.1999999999999995E-2</c:v>
                </c:pt>
                <c:pt idx="50911">
                  <c:v>7.0999999999999994E-2</c:v>
                </c:pt>
                <c:pt idx="50912">
                  <c:v>7.0999999999999994E-2</c:v>
                </c:pt>
                <c:pt idx="50913">
                  <c:v>7.0999999999999994E-2</c:v>
                </c:pt>
                <c:pt idx="50914">
                  <c:v>7.0999999999999994E-2</c:v>
                </c:pt>
                <c:pt idx="50915">
                  <c:v>7.0999999999999994E-2</c:v>
                </c:pt>
                <c:pt idx="50916">
                  <c:v>7.0999999999999994E-2</c:v>
                </c:pt>
                <c:pt idx="50917">
                  <c:v>7.0999999999999994E-2</c:v>
                </c:pt>
                <c:pt idx="50918">
                  <c:v>7.1999999999999995E-2</c:v>
                </c:pt>
                <c:pt idx="50919">
                  <c:v>7.1999999999999995E-2</c:v>
                </c:pt>
                <c:pt idx="50920">
                  <c:v>7.2999999999999995E-2</c:v>
                </c:pt>
                <c:pt idx="50921">
                  <c:v>7.1999999999999995E-2</c:v>
                </c:pt>
                <c:pt idx="50922">
                  <c:v>7.1999999999999995E-2</c:v>
                </c:pt>
                <c:pt idx="50923">
                  <c:v>7.2999999999999995E-2</c:v>
                </c:pt>
                <c:pt idx="50924">
                  <c:v>7.2999999999999995E-2</c:v>
                </c:pt>
                <c:pt idx="50925">
                  <c:v>7.1999999999999995E-2</c:v>
                </c:pt>
                <c:pt idx="50926">
                  <c:v>7.2999999999999995E-2</c:v>
                </c:pt>
                <c:pt idx="50927">
                  <c:v>7.3999999999999996E-2</c:v>
                </c:pt>
                <c:pt idx="50928">
                  <c:v>7.3999999999999996E-2</c:v>
                </c:pt>
                <c:pt idx="50929">
                  <c:v>7.2999999999999995E-2</c:v>
                </c:pt>
                <c:pt idx="50930">
                  <c:v>7.3999999999999996E-2</c:v>
                </c:pt>
                <c:pt idx="50931">
                  <c:v>7.2999999999999995E-2</c:v>
                </c:pt>
                <c:pt idx="50932">
                  <c:v>7.2999999999999995E-2</c:v>
                </c:pt>
                <c:pt idx="50933">
                  <c:v>7.2999999999999995E-2</c:v>
                </c:pt>
                <c:pt idx="50934">
                  <c:v>7.3999999999999996E-2</c:v>
                </c:pt>
                <c:pt idx="50935">
                  <c:v>7.3999999999999996E-2</c:v>
                </c:pt>
                <c:pt idx="50936">
                  <c:v>7.3999999999999996E-2</c:v>
                </c:pt>
                <c:pt idx="50937">
                  <c:v>7.3999999999999996E-2</c:v>
                </c:pt>
                <c:pt idx="50938">
                  <c:v>7.3999999999999996E-2</c:v>
                </c:pt>
                <c:pt idx="50939">
                  <c:v>7.2999999999999995E-2</c:v>
                </c:pt>
                <c:pt idx="50940">
                  <c:v>7.3999999999999996E-2</c:v>
                </c:pt>
                <c:pt idx="50941">
                  <c:v>7.4999999999999997E-2</c:v>
                </c:pt>
                <c:pt idx="50942">
                  <c:v>7.4999999999999997E-2</c:v>
                </c:pt>
                <c:pt idx="50943">
                  <c:v>7.3999999999999996E-2</c:v>
                </c:pt>
                <c:pt idx="50944">
                  <c:v>7.3999999999999996E-2</c:v>
                </c:pt>
                <c:pt idx="50945">
                  <c:v>7.3999999999999996E-2</c:v>
                </c:pt>
                <c:pt idx="50946">
                  <c:v>7.3999999999999996E-2</c:v>
                </c:pt>
                <c:pt idx="50947">
                  <c:v>7.3999999999999996E-2</c:v>
                </c:pt>
                <c:pt idx="50948">
                  <c:v>7.3999999999999996E-2</c:v>
                </c:pt>
                <c:pt idx="50949">
                  <c:v>7.3999999999999996E-2</c:v>
                </c:pt>
                <c:pt idx="50950">
                  <c:v>7.2999999999999995E-2</c:v>
                </c:pt>
                <c:pt idx="50951">
                  <c:v>7.3999999999999996E-2</c:v>
                </c:pt>
                <c:pt idx="50952">
                  <c:v>7.2999999999999995E-2</c:v>
                </c:pt>
                <c:pt idx="50953">
                  <c:v>7.2999999999999995E-2</c:v>
                </c:pt>
                <c:pt idx="50954">
                  <c:v>7.2999999999999995E-2</c:v>
                </c:pt>
                <c:pt idx="50955">
                  <c:v>7.2999999999999995E-2</c:v>
                </c:pt>
                <c:pt idx="50956">
                  <c:v>7.3999999999999996E-2</c:v>
                </c:pt>
                <c:pt idx="50957">
                  <c:v>7.3999999999999996E-2</c:v>
                </c:pt>
                <c:pt idx="50958">
                  <c:v>7.3999999999999996E-2</c:v>
                </c:pt>
                <c:pt idx="50959">
                  <c:v>7.2999999999999995E-2</c:v>
                </c:pt>
                <c:pt idx="50960">
                  <c:v>7.3999999999999996E-2</c:v>
                </c:pt>
                <c:pt idx="50961">
                  <c:v>7.1999999999999995E-2</c:v>
                </c:pt>
                <c:pt idx="50962">
                  <c:v>7.1999999999999995E-2</c:v>
                </c:pt>
                <c:pt idx="50963">
                  <c:v>7.1999999999999995E-2</c:v>
                </c:pt>
                <c:pt idx="50964">
                  <c:v>7.2999999999999995E-2</c:v>
                </c:pt>
                <c:pt idx="50965">
                  <c:v>7.2999999999999995E-2</c:v>
                </c:pt>
                <c:pt idx="50966">
                  <c:v>7.1999999999999995E-2</c:v>
                </c:pt>
                <c:pt idx="50967">
                  <c:v>7.1999999999999995E-2</c:v>
                </c:pt>
                <c:pt idx="50968">
                  <c:v>7.2999999999999995E-2</c:v>
                </c:pt>
                <c:pt idx="50969">
                  <c:v>7.1999999999999995E-2</c:v>
                </c:pt>
                <c:pt idx="50970">
                  <c:v>7.2999999999999995E-2</c:v>
                </c:pt>
                <c:pt idx="50971">
                  <c:v>7.2999999999999995E-2</c:v>
                </c:pt>
                <c:pt idx="50972">
                  <c:v>7.2999999999999995E-2</c:v>
                </c:pt>
                <c:pt idx="50973">
                  <c:v>7.2999999999999995E-2</c:v>
                </c:pt>
                <c:pt idx="50974">
                  <c:v>7.1999999999999995E-2</c:v>
                </c:pt>
                <c:pt idx="50975">
                  <c:v>7.2999999999999995E-2</c:v>
                </c:pt>
                <c:pt idx="50976">
                  <c:v>7.1999999999999995E-2</c:v>
                </c:pt>
                <c:pt idx="50977">
                  <c:v>7.1999999999999995E-2</c:v>
                </c:pt>
                <c:pt idx="50978">
                  <c:v>7.1999999999999995E-2</c:v>
                </c:pt>
                <c:pt idx="50979">
                  <c:v>7.1999999999999995E-2</c:v>
                </c:pt>
                <c:pt idx="50980">
                  <c:v>7.1999999999999995E-2</c:v>
                </c:pt>
                <c:pt idx="50981">
                  <c:v>7.0999999999999994E-2</c:v>
                </c:pt>
                <c:pt idx="50982">
                  <c:v>7.0999999999999994E-2</c:v>
                </c:pt>
                <c:pt idx="50983">
                  <c:v>7.1999999999999995E-2</c:v>
                </c:pt>
                <c:pt idx="50984">
                  <c:v>7.1999999999999995E-2</c:v>
                </c:pt>
                <c:pt idx="50985">
                  <c:v>7.0999999999999994E-2</c:v>
                </c:pt>
                <c:pt idx="50986">
                  <c:v>7.0999999999999994E-2</c:v>
                </c:pt>
                <c:pt idx="50987">
                  <c:v>7.0999999999999994E-2</c:v>
                </c:pt>
                <c:pt idx="50988">
                  <c:v>7.1999999999999995E-2</c:v>
                </c:pt>
                <c:pt idx="50989">
                  <c:v>7.0999999999999994E-2</c:v>
                </c:pt>
                <c:pt idx="50990">
                  <c:v>7.1999999999999995E-2</c:v>
                </c:pt>
                <c:pt idx="50991">
                  <c:v>7.0999999999999994E-2</c:v>
                </c:pt>
                <c:pt idx="50992">
                  <c:v>7.1999999999999995E-2</c:v>
                </c:pt>
                <c:pt idx="50993">
                  <c:v>7.1999999999999995E-2</c:v>
                </c:pt>
                <c:pt idx="50994">
                  <c:v>7.2999999999999995E-2</c:v>
                </c:pt>
                <c:pt idx="50995">
                  <c:v>7.2999999999999995E-2</c:v>
                </c:pt>
                <c:pt idx="50996">
                  <c:v>7.1999999999999995E-2</c:v>
                </c:pt>
                <c:pt idx="50997">
                  <c:v>7.2999999999999995E-2</c:v>
                </c:pt>
                <c:pt idx="50998">
                  <c:v>7.2999999999999995E-2</c:v>
                </c:pt>
                <c:pt idx="50999">
                  <c:v>7.2999999999999995E-2</c:v>
                </c:pt>
                <c:pt idx="51000">
                  <c:v>7.3999999999999996E-2</c:v>
                </c:pt>
                <c:pt idx="51001">
                  <c:v>7.3999999999999996E-2</c:v>
                </c:pt>
                <c:pt idx="51002">
                  <c:v>7.2999999999999995E-2</c:v>
                </c:pt>
                <c:pt idx="51003">
                  <c:v>7.2999999999999995E-2</c:v>
                </c:pt>
                <c:pt idx="51004">
                  <c:v>7.2999999999999995E-2</c:v>
                </c:pt>
                <c:pt idx="51005">
                  <c:v>7.3999999999999996E-2</c:v>
                </c:pt>
                <c:pt idx="51006">
                  <c:v>7.2999999999999995E-2</c:v>
                </c:pt>
                <c:pt idx="51007">
                  <c:v>7.2999999999999995E-2</c:v>
                </c:pt>
                <c:pt idx="51008">
                  <c:v>7.3999999999999996E-2</c:v>
                </c:pt>
                <c:pt idx="51009">
                  <c:v>7.2999999999999995E-2</c:v>
                </c:pt>
                <c:pt idx="51010">
                  <c:v>7.2999999999999995E-2</c:v>
                </c:pt>
                <c:pt idx="51011">
                  <c:v>7.1999999999999995E-2</c:v>
                </c:pt>
                <c:pt idx="51012">
                  <c:v>7.1999999999999995E-2</c:v>
                </c:pt>
                <c:pt idx="51013">
                  <c:v>7.1999999999999995E-2</c:v>
                </c:pt>
                <c:pt idx="51014">
                  <c:v>7.0999999999999994E-2</c:v>
                </c:pt>
                <c:pt idx="51015">
                  <c:v>7.1999999999999995E-2</c:v>
                </c:pt>
                <c:pt idx="51016">
                  <c:v>7.0999999999999994E-2</c:v>
                </c:pt>
                <c:pt idx="51017">
                  <c:v>7.1999999999999995E-2</c:v>
                </c:pt>
                <c:pt idx="51018">
                  <c:v>7.1999999999999995E-2</c:v>
                </c:pt>
                <c:pt idx="51019">
                  <c:v>7.1999999999999995E-2</c:v>
                </c:pt>
                <c:pt idx="51020">
                  <c:v>7.1999999999999995E-2</c:v>
                </c:pt>
                <c:pt idx="51021">
                  <c:v>7.1999999999999995E-2</c:v>
                </c:pt>
                <c:pt idx="51022">
                  <c:v>7.0999999999999994E-2</c:v>
                </c:pt>
                <c:pt idx="51023">
                  <c:v>7.1999999999999995E-2</c:v>
                </c:pt>
                <c:pt idx="51024">
                  <c:v>7.1999999999999995E-2</c:v>
                </c:pt>
                <c:pt idx="51025">
                  <c:v>7.0999999999999994E-2</c:v>
                </c:pt>
                <c:pt idx="51026">
                  <c:v>7.0999999999999994E-2</c:v>
                </c:pt>
                <c:pt idx="51027">
                  <c:v>7.0999999999999994E-2</c:v>
                </c:pt>
                <c:pt idx="51028">
                  <c:v>7.0999999999999994E-2</c:v>
                </c:pt>
                <c:pt idx="51029">
                  <c:v>7.0999999999999994E-2</c:v>
                </c:pt>
                <c:pt idx="51030">
                  <c:v>7.0999999999999994E-2</c:v>
                </c:pt>
                <c:pt idx="51031">
                  <c:v>7.0999999999999994E-2</c:v>
                </c:pt>
                <c:pt idx="51032">
                  <c:v>7.0999999999999994E-2</c:v>
                </c:pt>
                <c:pt idx="51033">
                  <c:v>7.0999999999999994E-2</c:v>
                </c:pt>
                <c:pt idx="51034">
                  <c:v>7.0999999999999994E-2</c:v>
                </c:pt>
                <c:pt idx="51035">
                  <c:v>7.0000000000000007E-2</c:v>
                </c:pt>
                <c:pt idx="51036">
                  <c:v>7.0000000000000007E-2</c:v>
                </c:pt>
                <c:pt idx="51037">
                  <c:v>7.0999999999999994E-2</c:v>
                </c:pt>
                <c:pt idx="51038">
                  <c:v>7.0000000000000007E-2</c:v>
                </c:pt>
                <c:pt idx="51039">
                  <c:v>7.0999999999999994E-2</c:v>
                </c:pt>
                <c:pt idx="51040">
                  <c:v>7.0000000000000007E-2</c:v>
                </c:pt>
                <c:pt idx="51041">
                  <c:v>7.0000000000000007E-2</c:v>
                </c:pt>
                <c:pt idx="51042">
                  <c:v>7.0000000000000007E-2</c:v>
                </c:pt>
                <c:pt idx="51043">
                  <c:v>7.0999999999999994E-2</c:v>
                </c:pt>
                <c:pt idx="51044">
                  <c:v>7.0999999999999994E-2</c:v>
                </c:pt>
                <c:pt idx="51045">
                  <c:v>7.0999999999999994E-2</c:v>
                </c:pt>
                <c:pt idx="51046">
                  <c:v>7.0999999999999994E-2</c:v>
                </c:pt>
                <c:pt idx="51047">
                  <c:v>7.0999999999999994E-2</c:v>
                </c:pt>
                <c:pt idx="51048">
                  <c:v>7.2999999999999995E-2</c:v>
                </c:pt>
                <c:pt idx="51049">
                  <c:v>7.2999999999999995E-2</c:v>
                </c:pt>
                <c:pt idx="51050">
                  <c:v>7.1999999999999995E-2</c:v>
                </c:pt>
                <c:pt idx="51051">
                  <c:v>7.3999999999999996E-2</c:v>
                </c:pt>
                <c:pt idx="51052">
                  <c:v>7.2999999999999995E-2</c:v>
                </c:pt>
                <c:pt idx="51053">
                  <c:v>7.3999999999999996E-2</c:v>
                </c:pt>
                <c:pt idx="51054">
                  <c:v>7.3999999999999996E-2</c:v>
                </c:pt>
                <c:pt idx="51055">
                  <c:v>7.3999999999999996E-2</c:v>
                </c:pt>
                <c:pt idx="51056">
                  <c:v>7.3999999999999996E-2</c:v>
                </c:pt>
                <c:pt idx="51057">
                  <c:v>7.2999999999999995E-2</c:v>
                </c:pt>
                <c:pt idx="51058">
                  <c:v>7.2999999999999995E-2</c:v>
                </c:pt>
                <c:pt idx="51059">
                  <c:v>7.3999999999999996E-2</c:v>
                </c:pt>
                <c:pt idx="51060">
                  <c:v>7.3999999999999996E-2</c:v>
                </c:pt>
                <c:pt idx="51061">
                  <c:v>7.3999999999999996E-2</c:v>
                </c:pt>
                <c:pt idx="51062">
                  <c:v>7.4999999999999997E-2</c:v>
                </c:pt>
                <c:pt idx="51063">
                  <c:v>7.4999999999999997E-2</c:v>
                </c:pt>
                <c:pt idx="51064">
                  <c:v>7.4999999999999997E-2</c:v>
                </c:pt>
                <c:pt idx="51065">
                  <c:v>7.4999999999999997E-2</c:v>
                </c:pt>
                <c:pt idx="51066">
                  <c:v>7.4999999999999997E-2</c:v>
                </c:pt>
                <c:pt idx="51067">
                  <c:v>7.3999999999999996E-2</c:v>
                </c:pt>
                <c:pt idx="51068">
                  <c:v>7.3999999999999996E-2</c:v>
                </c:pt>
                <c:pt idx="51069">
                  <c:v>7.4999999999999997E-2</c:v>
                </c:pt>
                <c:pt idx="51070">
                  <c:v>7.4999999999999997E-2</c:v>
                </c:pt>
                <c:pt idx="51071">
                  <c:v>7.3999999999999996E-2</c:v>
                </c:pt>
                <c:pt idx="51072">
                  <c:v>7.3999999999999996E-2</c:v>
                </c:pt>
                <c:pt idx="51073">
                  <c:v>7.4999999999999997E-2</c:v>
                </c:pt>
                <c:pt idx="51074">
                  <c:v>7.4999999999999997E-2</c:v>
                </c:pt>
                <c:pt idx="51075">
                  <c:v>7.3999999999999996E-2</c:v>
                </c:pt>
                <c:pt idx="51076">
                  <c:v>7.3999999999999996E-2</c:v>
                </c:pt>
                <c:pt idx="51077">
                  <c:v>7.3999999999999996E-2</c:v>
                </c:pt>
                <c:pt idx="51078">
                  <c:v>7.2999999999999995E-2</c:v>
                </c:pt>
                <c:pt idx="51079">
                  <c:v>7.2999999999999995E-2</c:v>
                </c:pt>
                <c:pt idx="51080">
                  <c:v>7.3999999999999996E-2</c:v>
                </c:pt>
                <c:pt idx="51081">
                  <c:v>7.3999999999999996E-2</c:v>
                </c:pt>
                <c:pt idx="51082">
                  <c:v>7.3999999999999996E-2</c:v>
                </c:pt>
                <c:pt idx="51083">
                  <c:v>7.3999999999999996E-2</c:v>
                </c:pt>
                <c:pt idx="51084">
                  <c:v>7.3999999999999996E-2</c:v>
                </c:pt>
                <c:pt idx="51085">
                  <c:v>7.3999999999999996E-2</c:v>
                </c:pt>
                <c:pt idx="51086">
                  <c:v>7.3999999999999996E-2</c:v>
                </c:pt>
                <c:pt idx="51087">
                  <c:v>7.3999999999999996E-2</c:v>
                </c:pt>
                <c:pt idx="51088">
                  <c:v>7.2999999999999995E-2</c:v>
                </c:pt>
                <c:pt idx="51089">
                  <c:v>7.3999999999999996E-2</c:v>
                </c:pt>
                <c:pt idx="51090">
                  <c:v>7.3999999999999996E-2</c:v>
                </c:pt>
                <c:pt idx="51091">
                  <c:v>7.2999999999999995E-2</c:v>
                </c:pt>
                <c:pt idx="51092">
                  <c:v>7.2999999999999995E-2</c:v>
                </c:pt>
                <c:pt idx="51093">
                  <c:v>7.2999999999999995E-2</c:v>
                </c:pt>
                <c:pt idx="51094">
                  <c:v>7.2999999999999995E-2</c:v>
                </c:pt>
                <c:pt idx="51095">
                  <c:v>7.2999999999999995E-2</c:v>
                </c:pt>
                <c:pt idx="51096">
                  <c:v>7.2999999999999995E-2</c:v>
                </c:pt>
                <c:pt idx="51097">
                  <c:v>7.2999999999999995E-2</c:v>
                </c:pt>
                <c:pt idx="51098">
                  <c:v>7.2999999999999995E-2</c:v>
                </c:pt>
                <c:pt idx="51099">
                  <c:v>7.1999999999999995E-2</c:v>
                </c:pt>
                <c:pt idx="51100">
                  <c:v>7.1999999999999995E-2</c:v>
                </c:pt>
                <c:pt idx="51101">
                  <c:v>7.2999999999999995E-2</c:v>
                </c:pt>
                <c:pt idx="51102">
                  <c:v>7.2999999999999995E-2</c:v>
                </c:pt>
                <c:pt idx="51103">
                  <c:v>7.2999999999999995E-2</c:v>
                </c:pt>
                <c:pt idx="51104">
                  <c:v>7.0999999999999994E-2</c:v>
                </c:pt>
                <c:pt idx="51105">
                  <c:v>7.1999999999999995E-2</c:v>
                </c:pt>
                <c:pt idx="51106">
                  <c:v>7.1999999999999995E-2</c:v>
                </c:pt>
                <c:pt idx="51107">
                  <c:v>7.0999999999999994E-2</c:v>
                </c:pt>
                <c:pt idx="51108">
                  <c:v>7.1999999999999995E-2</c:v>
                </c:pt>
                <c:pt idx="51109">
                  <c:v>7.0999999999999994E-2</c:v>
                </c:pt>
                <c:pt idx="51110">
                  <c:v>7.1999999999999995E-2</c:v>
                </c:pt>
                <c:pt idx="51111">
                  <c:v>7.1999999999999995E-2</c:v>
                </c:pt>
                <c:pt idx="51112">
                  <c:v>7.1999999999999995E-2</c:v>
                </c:pt>
                <c:pt idx="51113">
                  <c:v>7.2999999999999995E-2</c:v>
                </c:pt>
                <c:pt idx="51114">
                  <c:v>7.2999999999999995E-2</c:v>
                </c:pt>
                <c:pt idx="51115">
                  <c:v>7.0999999999999994E-2</c:v>
                </c:pt>
                <c:pt idx="51116">
                  <c:v>7.1999999999999995E-2</c:v>
                </c:pt>
                <c:pt idx="51117">
                  <c:v>7.1999999999999995E-2</c:v>
                </c:pt>
                <c:pt idx="51118">
                  <c:v>7.1999999999999995E-2</c:v>
                </c:pt>
                <c:pt idx="51119">
                  <c:v>7.1999999999999995E-2</c:v>
                </c:pt>
                <c:pt idx="51120">
                  <c:v>7.1999999999999995E-2</c:v>
                </c:pt>
                <c:pt idx="51121">
                  <c:v>7.1999999999999995E-2</c:v>
                </c:pt>
                <c:pt idx="51122">
                  <c:v>7.0999999999999994E-2</c:v>
                </c:pt>
                <c:pt idx="51123">
                  <c:v>7.1999999999999995E-2</c:v>
                </c:pt>
                <c:pt idx="51124">
                  <c:v>7.0999999999999994E-2</c:v>
                </c:pt>
                <c:pt idx="51125">
                  <c:v>7.0999999999999994E-2</c:v>
                </c:pt>
                <c:pt idx="51126">
                  <c:v>7.0999999999999994E-2</c:v>
                </c:pt>
                <c:pt idx="51127">
                  <c:v>7.1999999999999995E-2</c:v>
                </c:pt>
                <c:pt idx="51128">
                  <c:v>7.0999999999999994E-2</c:v>
                </c:pt>
                <c:pt idx="51129">
                  <c:v>7.1999999999999995E-2</c:v>
                </c:pt>
                <c:pt idx="51130">
                  <c:v>7.0999999999999994E-2</c:v>
                </c:pt>
                <c:pt idx="51131">
                  <c:v>7.1999999999999995E-2</c:v>
                </c:pt>
                <c:pt idx="51132">
                  <c:v>7.0999999999999994E-2</c:v>
                </c:pt>
                <c:pt idx="51133">
                  <c:v>7.1999999999999995E-2</c:v>
                </c:pt>
                <c:pt idx="51134">
                  <c:v>7.0999999999999994E-2</c:v>
                </c:pt>
                <c:pt idx="51135">
                  <c:v>7.0999999999999994E-2</c:v>
                </c:pt>
                <c:pt idx="51136">
                  <c:v>7.0999999999999994E-2</c:v>
                </c:pt>
                <c:pt idx="51137">
                  <c:v>7.1999999999999995E-2</c:v>
                </c:pt>
                <c:pt idx="51138">
                  <c:v>7.0999999999999994E-2</c:v>
                </c:pt>
                <c:pt idx="51139">
                  <c:v>7.0000000000000007E-2</c:v>
                </c:pt>
                <c:pt idx="51140">
                  <c:v>7.0999999999999994E-2</c:v>
                </c:pt>
                <c:pt idx="51141">
                  <c:v>7.0999999999999994E-2</c:v>
                </c:pt>
                <c:pt idx="51142">
                  <c:v>7.0000000000000007E-2</c:v>
                </c:pt>
                <c:pt idx="51143">
                  <c:v>7.0999999999999994E-2</c:v>
                </c:pt>
                <c:pt idx="51144">
                  <c:v>7.0999999999999994E-2</c:v>
                </c:pt>
                <c:pt idx="51145">
                  <c:v>7.0000000000000007E-2</c:v>
                </c:pt>
                <c:pt idx="51146">
                  <c:v>7.0000000000000007E-2</c:v>
                </c:pt>
                <c:pt idx="51147">
                  <c:v>7.0000000000000007E-2</c:v>
                </c:pt>
                <c:pt idx="51148">
                  <c:v>6.9000000000000006E-2</c:v>
                </c:pt>
                <c:pt idx="51149">
                  <c:v>6.9000000000000006E-2</c:v>
                </c:pt>
                <c:pt idx="51150">
                  <c:v>7.0000000000000007E-2</c:v>
                </c:pt>
                <c:pt idx="51151">
                  <c:v>7.0000000000000007E-2</c:v>
                </c:pt>
                <c:pt idx="51152">
                  <c:v>7.0000000000000007E-2</c:v>
                </c:pt>
                <c:pt idx="51153">
                  <c:v>7.0999999999999994E-2</c:v>
                </c:pt>
                <c:pt idx="51154">
                  <c:v>7.0999999999999994E-2</c:v>
                </c:pt>
                <c:pt idx="51155">
                  <c:v>7.0000000000000007E-2</c:v>
                </c:pt>
                <c:pt idx="51156">
                  <c:v>7.0000000000000007E-2</c:v>
                </c:pt>
                <c:pt idx="51157">
                  <c:v>7.0000000000000007E-2</c:v>
                </c:pt>
                <c:pt idx="51158">
                  <c:v>6.9000000000000006E-2</c:v>
                </c:pt>
                <c:pt idx="51159">
                  <c:v>7.0000000000000007E-2</c:v>
                </c:pt>
                <c:pt idx="51160">
                  <c:v>7.0000000000000007E-2</c:v>
                </c:pt>
                <c:pt idx="51161">
                  <c:v>7.0000000000000007E-2</c:v>
                </c:pt>
                <c:pt idx="51162">
                  <c:v>7.0000000000000007E-2</c:v>
                </c:pt>
                <c:pt idx="51163">
                  <c:v>7.0999999999999994E-2</c:v>
                </c:pt>
                <c:pt idx="51164">
                  <c:v>7.0999999999999994E-2</c:v>
                </c:pt>
                <c:pt idx="51165">
                  <c:v>7.0999999999999994E-2</c:v>
                </c:pt>
                <c:pt idx="51166">
                  <c:v>7.0999999999999994E-2</c:v>
                </c:pt>
                <c:pt idx="51167">
                  <c:v>7.0999999999999994E-2</c:v>
                </c:pt>
                <c:pt idx="51168">
                  <c:v>7.0999999999999994E-2</c:v>
                </c:pt>
                <c:pt idx="51169">
                  <c:v>7.0999999999999994E-2</c:v>
                </c:pt>
                <c:pt idx="51170">
                  <c:v>7.0999999999999994E-2</c:v>
                </c:pt>
                <c:pt idx="51171">
                  <c:v>7.1999999999999995E-2</c:v>
                </c:pt>
                <c:pt idx="51172">
                  <c:v>7.1999999999999995E-2</c:v>
                </c:pt>
                <c:pt idx="51173">
                  <c:v>7.1999999999999995E-2</c:v>
                </c:pt>
                <c:pt idx="51174">
                  <c:v>7.1999999999999995E-2</c:v>
                </c:pt>
                <c:pt idx="51175">
                  <c:v>7.1999999999999995E-2</c:v>
                </c:pt>
                <c:pt idx="51176">
                  <c:v>7.1999999999999995E-2</c:v>
                </c:pt>
                <c:pt idx="51177">
                  <c:v>7.1999999999999995E-2</c:v>
                </c:pt>
                <c:pt idx="51178">
                  <c:v>7.2999999999999995E-2</c:v>
                </c:pt>
                <c:pt idx="51179">
                  <c:v>7.1999999999999995E-2</c:v>
                </c:pt>
                <c:pt idx="51180">
                  <c:v>7.1999999999999995E-2</c:v>
                </c:pt>
                <c:pt idx="51181">
                  <c:v>7.1999999999999995E-2</c:v>
                </c:pt>
                <c:pt idx="51182">
                  <c:v>7.2999999999999995E-2</c:v>
                </c:pt>
                <c:pt idx="51183">
                  <c:v>7.1999999999999995E-2</c:v>
                </c:pt>
                <c:pt idx="51184">
                  <c:v>7.1999999999999995E-2</c:v>
                </c:pt>
                <c:pt idx="51185">
                  <c:v>7.1999999999999995E-2</c:v>
                </c:pt>
                <c:pt idx="51186">
                  <c:v>7.1999999999999995E-2</c:v>
                </c:pt>
                <c:pt idx="51187">
                  <c:v>7.1999999999999995E-2</c:v>
                </c:pt>
                <c:pt idx="51188">
                  <c:v>7.1999999999999995E-2</c:v>
                </c:pt>
                <c:pt idx="51189">
                  <c:v>7.1999999999999995E-2</c:v>
                </c:pt>
                <c:pt idx="51190">
                  <c:v>7.1999999999999995E-2</c:v>
                </c:pt>
                <c:pt idx="51191">
                  <c:v>7.1999999999999995E-2</c:v>
                </c:pt>
                <c:pt idx="51192">
                  <c:v>7.1999999999999995E-2</c:v>
                </c:pt>
                <c:pt idx="51193">
                  <c:v>7.1999999999999995E-2</c:v>
                </c:pt>
                <c:pt idx="51194">
                  <c:v>7.0999999999999994E-2</c:v>
                </c:pt>
                <c:pt idx="51195">
                  <c:v>7.1999999999999995E-2</c:v>
                </c:pt>
                <c:pt idx="51196">
                  <c:v>7.1999999999999995E-2</c:v>
                </c:pt>
                <c:pt idx="51197">
                  <c:v>7.0999999999999994E-2</c:v>
                </c:pt>
                <c:pt idx="51198">
                  <c:v>7.0999999999999994E-2</c:v>
                </c:pt>
                <c:pt idx="51199">
                  <c:v>7.1999999999999995E-2</c:v>
                </c:pt>
                <c:pt idx="51200">
                  <c:v>7.1999999999999995E-2</c:v>
                </c:pt>
                <c:pt idx="51201">
                  <c:v>7.1999999999999995E-2</c:v>
                </c:pt>
                <c:pt idx="51202">
                  <c:v>7.2999999999999995E-2</c:v>
                </c:pt>
                <c:pt idx="51203">
                  <c:v>7.2999999999999995E-2</c:v>
                </c:pt>
                <c:pt idx="51204">
                  <c:v>7.2999999999999995E-2</c:v>
                </c:pt>
                <c:pt idx="51205">
                  <c:v>7.2999999999999995E-2</c:v>
                </c:pt>
                <c:pt idx="51206">
                  <c:v>7.2999999999999995E-2</c:v>
                </c:pt>
                <c:pt idx="51207">
                  <c:v>7.2999999999999995E-2</c:v>
                </c:pt>
                <c:pt idx="51208">
                  <c:v>7.3999999999999996E-2</c:v>
                </c:pt>
                <c:pt idx="51209">
                  <c:v>7.2999999999999995E-2</c:v>
                </c:pt>
                <c:pt idx="51210">
                  <c:v>7.3999999999999996E-2</c:v>
                </c:pt>
                <c:pt idx="51211">
                  <c:v>7.3999999999999996E-2</c:v>
                </c:pt>
                <c:pt idx="51212">
                  <c:v>7.3999999999999996E-2</c:v>
                </c:pt>
                <c:pt idx="51213">
                  <c:v>7.2999999999999995E-2</c:v>
                </c:pt>
                <c:pt idx="51214">
                  <c:v>7.3999999999999996E-2</c:v>
                </c:pt>
                <c:pt idx="51215">
                  <c:v>7.3999999999999996E-2</c:v>
                </c:pt>
                <c:pt idx="51216">
                  <c:v>7.3999999999999996E-2</c:v>
                </c:pt>
                <c:pt idx="51217">
                  <c:v>7.2999999999999995E-2</c:v>
                </c:pt>
                <c:pt idx="51218">
                  <c:v>7.2999999999999995E-2</c:v>
                </c:pt>
                <c:pt idx="51219">
                  <c:v>7.3999999999999996E-2</c:v>
                </c:pt>
                <c:pt idx="51220">
                  <c:v>7.1999999999999995E-2</c:v>
                </c:pt>
                <c:pt idx="51221">
                  <c:v>7.2999999999999995E-2</c:v>
                </c:pt>
                <c:pt idx="51222">
                  <c:v>7.3999999999999996E-2</c:v>
                </c:pt>
                <c:pt idx="51223">
                  <c:v>7.2999999999999995E-2</c:v>
                </c:pt>
                <c:pt idx="51224">
                  <c:v>7.2999999999999995E-2</c:v>
                </c:pt>
                <c:pt idx="51225">
                  <c:v>7.3999999999999996E-2</c:v>
                </c:pt>
                <c:pt idx="51226">
                  <c:v>7.3999999999999996E-2</c:v>
                </c:pt>
                <c:pt idx="51227">
                  <c:v>7.3999999999999996E-2</c:v>
                </c:pt>
                <c:pt idx="51228">
                  <c:v>7.2999999999999995E-2</c:v>
                </c:pt>
                <c:pt idx="51229">
                  <c:v>7.2999999999999995E-2</c:v>
                </c:pt>
                <c:pt idx="51230">
                  <c:v>7.3999999999999996E-2</c:v>
                </c:pt>
                <c:pt idx="51231">
                  <c:v>7.2999999999999995E-2</c:v>
                </c:pt>
                <c:pt idx="51232">
                  <c:v>7.2999999999999995E-2</c:v>
                </c:pt>
                <c:pt idx="51233">
                  <c:v>7.2999999999999995E-2</c:v>
                </c:pt>
                <c:pt idx="51234">
                  <c:v>7.3999999999999996E-2</c:v>
                </c:pt>
                <c:pt idx="51235">
                  <c:v>7.3999999999999996E-2</c:v>
                </c:pt>
                <c:pt idx="51236">
                  <c:v>7.3999999999999996E-2</c:v>
                </c:pt>
                <c:pt idx="51237">
                  <c:v>7.3999999999999996E-2</c:v>
                </c:pt>
                <c:pt idx="51238">
                  <c:v>7.3999999999999996E-2</c:v>
                </c:pt>
                <c:pt idx="51239">
                  <c:v>7.3999999999999996E-2</c:v>
                </c:pt>
                <c:pt idx="51240">
                  <c:v>7.4999999999999997E-2</c:v>
                </c:pt>
                <c:pt idx="51241">
                  <c:v>7.3999999999999996E-2</c:v>
                </c:pt>
                <c:pt idx="51242">
                  <c:v>7.3999999999999996E-2</c:v>
                </c:pt>
                <c:pt idx="51243">
                  <c:v>7.3999999999999996E-2</c:v>
                </c:pt>
                <c:pt idx="51244">
                  <c:v>7.2999999999999995E-2</c:v>
                </c:pt>
                <c:pt idx="51245">
                  <c:v>7.3999999999999996E-2</c:v>
                </c:pt>
                <c:pt idx="51246">
                  <c:v>7.3999999999999996E-2</c:v>
                </c:pt>
                <c:pt idx="51247">
                  <c:v>7.2999999999999995E-2</c:v>
                </c:pt>
                <c:pt idx="51248">
                  <c:v>7.4999999999999997E-2</c:v>
                </c:pt>
                <c:pt idx="51249">
                  <c:v>7.3999999999999996E-2</c:v>
                </c:pt>
                <c:pt idx="51250">
                  <c:v>7.3999999999999996E-2</c:v>
                </c:pt>
                <c:pt idx="51251">
                  <c:v>7.3999999999999996E-2</c:v>
                </c:pt>
                <c:pt idx="51252">
                  <c:v>7.2999999999999995E-2</c:v>
                </c:pt>
                <c:pt idx="51253">
                  <c:v>7.2999999999999995E-2</c:v>
                </c:pt>
                <c:pt idx="51254">
                  <c:v>7.3999999999999996E-2</c:v>
                </c:pt>
                <c:pt idx="51255">
                  <c:v>7.2999999999999995E-2</c:v>
                </c:pt>
                <c:pt idx="51256">
                  <c:v>7.2999999999999995E-2</c:v>
                </c:pt>
                <c:pt idx="51257">
                  <c:v>7.2999999999999995E-2</c:v>
                </c:pt>
                <c:pt idx="51258">
                  <c:v>7.3999999999999996E-2</c:v>
                </c:pt>
                <c:pt idx="51259">
                  <c:v>7.3999999999999996E-2</c:v>
                </c:pt>
                <c:pt idx="51260">
                  <c:v>7.2999999999999995E-2</c:v>
                </c:pt>
                <c:pt idx="51261">
                  <c:v>7.2999999999999995E-2</c:v>
                </c:pt>
                <c:pt idx="51262">
                  <c:v>7.2999999999999995E-2</c:v>
                </c:pt>
                <c:pt idx="51263">
                  <c:v>7.2999999999999995E-2</c:v>
                </c:pt>
                <c:pt idx="51264">
                  <c:v>7.2999999999999995E-2</c:v>
                </c:pt>
                <c:pt idx="51265">
                  <c:v>7.2999999999999995E-2</c:v>
                </c:pt>
                <c:pt idx="51266">
                  <c:v>7.2999999999999995E-2</c:v>
                </c:pt>
                <c:pt idx="51267">
                  <c:v>7.2999999999999995E-2</c:v>
                </c:pt>
                <c:pt idx="51268">
                  <c:v>7.2999999999999995E-2</c:v>
                </c:pt>
                <c:pt idx="51269">
                  <c:v>7.2999999999999995E-2</c:v>
                </c:pt>
                <c:pt idx="51270">
                  <c:v>7.3999999999999996E-2</c:v>
                </c:pt>
                <c:pt idx="51271">
                  <c:v>7.2999999999999995E-2</c:v>
                </c:pt>
                <c:pt idx="51272">
                  <c:v>7.2999999999999995E-2</c:v>
                </c:pt>
                <c:pt idx="51273">
                  <c:v>7.2999999999999995E-2</c:v>
                </c:pt>
                <c:pt idx="51274">
                  <c:v>7.1999999999999995E-2</c:v>
                </c:pt>
                <c:pt idx="51275">
                  <c:v>7.2999999999999995E-2</c:v>
                </c:pt>
                <c:pt idx="51276">
                  <c:v>7.1999999999999995E-2</c:v>
                </c:pt>
                <c:pt idx="51277">
                  <c:v>7.2999999999999995E-2</c:v>
                </c:pt>
                <c:pt idx="51278">
                  <c:v>7.2999999999999995E-2</c:v>
                </c:pt>
                <c:pt idx="51279">
                  <c:v>7.2999999999999995E-2</c:v>
                </c:pt>
                <c:pt idx="51280">
                  <c:v>7.1999999999999995E-2</c:v>
                </c:pt>
                <c:pt idx="51281">
                  <c:v>7.1999999999999995E-2</c:v>
                </c:pt>
                <c:pt idx="51282">
                  <c:v>7.2999999999999995E-2</c:v>
                </c:pt>
                <c:pt idx="51283">
                  <c:v>7.2999999999999995E-2</c:v>
                </c:pt>
                <c:pt idx="51284">
                  <c:v>7.2999999999999995E-2</c:v>
                </c:pt>
                <c:pt idx="51285">
                  <c:v>7.1999999999999995E-2</c:v>
                </c:pt>
                <c:pt idx="51286">
                  <c:v>7.1999999999999995E-2</c:v>
                </c:pt>
                <c:pt idx="51287">
                  <c:v>7.1999999999999995E-2</c:v>
                </c:pt>
                <c:pt idx="51288">
                  <c:v>7.1999999999999995E-2</c:v>
                </c:pt>
                <c:pt idx="51289">
                  <c:v>7.1999999999999995E-2</c:v>
                </c:pt>
                <c:pt idx="51290">
                  <c:v>7.2999999999999995E-2</c:v>
                </c:pt>
                <c:pt idx="51291">
                  <c:v>7.2999999999999995E-2</c:v>
                </c:pt>
                <c:pt idx="51292">
                  <c:v>7.2999999999999995E-2</c:v>
                </c:pt>
                <c:pt idx="51293">
                  <c:v>7.3999999999999996E-2</c:v>
                </c:pt>
                <c:pt idx="51294">
                  <c:v>7.3999999999999996E-2</c:v>
                </c:pt>
                <c:pt idx="51295">
                  <c:v>7.2999999999999995E-2</c:v>
                </c:pt>
                <c:pt idx="51296">
                  <c:v>7.2999999999999995E-2</c:v>
                </c:pt>
                <c:pt idx="51297">
                  <c:v>7.2999999999999995E-2</c:v>
                </c:pt>
                <c:pt idx="51298">
                  <c:v>7.4999999999999997E-2</c:v>
                </c:pt>
                <c:pt idx="51299">
                  <c:v>7.3999999999999996E-2</c:v>
                </c:pt>
                <c:pt idx="51300">
                  <c:v>7.3999999999999996E-2</c:v>
                </c:pt>
                <c:pt idx="51301">
                  <c:v>7.3999999999999996E-2</c:v>
                </c:pt>
                <c:pt idx="51302">
                  <c:v>7.4999999999999997E-2</c:v>
                </c:pt>
                <c:pt idx="51303">
                  <c:v>7.4999999999999997E-2</c:v>
                </c:pt>
                <c:pt idx="51304">
                  <c:v>7.3999999999999996E-2</c:v>
                </c:pt>
                <c:pt idx="51305">
                  <c:v>7.4999999999999997E-2</c:v>
                </c:pt>
                <c:pt idx="51306">
                  <c:v>7.4999999999999997E-2</c:v>
                </c:pt>
                <c:pt idx="51307">
                  <c:v>7.4999999999999997E-2</c:v>
                </c:pt>
                <c:pt idx="51308">
                  <c:v>7.3999999999999996E-2</c:v>
                </c:pt>
                <c:pt idx="51309">
                  <c:v>7.3999999999999996E-2</c:v>
                </c:pt>
                <c:pt idx="51310">
                  <c:v>7.4999999999999997E-2</c:v>
                </c:pt>
                <c:pt idx="51311">
                  <c:v>7.3999999999999996E-2</c:v>
                </c:pt>
                <c:pt idx="51312">
                  <c:v>7.4999999999999997E-2</c:v>
                </c:pt>
                <c:pt idx="51313">
                  <c:v>7.2999999999999995E-2</c:v>
                </c:pt>
                <c:pt idx="51314">
                  <c:v>7.3999999999999996E-2</c:v>
                </c:pt>
                <c:pt idx="51315">
                  <c:v>7.2999999999999995E-2</c:v>
                </c:pt>
                <c:pt idx="51316">
                  <c:v>7.3999999999999996E-2</c:v>
                </c:pt>
                <c:pt idx="51317">
                  <c:v>7.3999999999999996E-2</c:v>
                </c:pt>
                <c:pt idx="51318">
                  <c:v>7.3999999999999996E-2</c:v>
                </c:pt>
                <c:pt idx="51319">
                  <c:v>7.3999999999999996E-2</c:v>
                </c:pt>
                <c:pt idx="51320">
                  <c:v>7.2999999999999995E-2</c:v>
                </c:pt>
                <c:pt idx="51321">
                  <c:v>7.3999999999999996E-2</c:v>
                </c:pt>
                <c:pt idx="51322">
                  <c:v>7.3999999999999996E-2</c:v>
                </c:pt>
                <c:pt idx="51323">
                  <c:v>7.3999999999999996E-2</c:v>
                </c:pt>
                <c:pt idx="51324">
                  <c:v>7.2999999999999995E-2</c:v>
                </c:pt>
                <c:pt idx="51325">
                  <c:v>7.2999999999999995E-2</c:v>
                </c:pt>
                <c:pt idx="51326">
                  <c:v>7.3999999999999996E-2</c:v>
                </c:pt>
                <c:pt idx="51327">
                  <c:v>7.2999999999999995E-2</c:v>
                </c:pt>
                <c:pt idx="51328">
                  <c:v>7.3999999999999996E-2</c:v>
                </c:pt>
                <c:pt idx="51329">
                  <c:v>7.2999999999999995E-2</c:v>
                </c:pt>
                <c:pt idx="51330">
                  <c:v>7.3999999999999996E-2</c:v>
                </c:pt>
                <c:pt idx="51331">
                  <c:v>7.2999999999999995E-2</c:v>
                </c:pt>
                <c:pt idx="51332">
                  <c:v>7.2999999999999995E-2</c:v>
                </c:pt>
                <c:pt idx="51333">
                  <c:v>7.2999999999999995E-2</c:v>
                </c:pt>
                <c:pt idx="51334">
                  <c:v>7.2999999999999995E-2</c:v>
                </c:pt>
                <c:pt idx="51335">
                  <c:v>7.2999999999999995E-2</c:v>
                </c:pt>
                <c:pt idx="51336">
                  <c:v>7.2999999999999995E-2</c:v>
                </c:pt>
                <c:pt idx="51337">
                  <c:v>7.1999999999999995E-2</c:v>
                </c:pt>
                <c:pt idx="51338">
                  <c:v>7.1999999999999995E-2</c:v>
                </c:pt>
                <c:pt idx="51339">
                  <c:v>7.1999999999999995E-2</c:v>
                </c:pt>
                <c:pt idx="51340">
                  <c:v>7.1999999999999995E-2</c:v>
                </c:pt>
                <c:pt idx="51341">
                  <c:v>7.2999999999999995E-2</c:v>
                </c:pt>
                <c:pt idx="51342">
                  <c:v>7.1999999999999995E-2</c:v>
                </c:pt>
                <c:pt idx="51343">
                  <c:v>7.2999999999999995E-2</c:v>
                </c:pt>
                <c:pt idx="51344">
                  <c:v>7.1999999999999995E-2</c:v>
                </c:pt>
                <c:pt idx="51345">
                  <c:v>7.1999999999999995E-2</c:v>
                </c:pt>
                <c:pt idx="51346">
                  <c:v>7.1999999999999995E-2</c:v>
                </c:pt>
                <c:pt idx="51347">
                  <c:v>7.0999999999999994E-2</c:v>
                </c:pt>
                <c:pt idx="51348">
                  <c:v>7.1999999999999995E-2</c:v>
                </c:pt>
                <c:pt idx="51349">
                  <c:v>7.1999999999999995E-2</c:v>
                </c:pt>
                <c:pt idx="51350">
                  <c:v>7.1999999999999995E-2</c:v>
                </c:pt>
                <c:pt idx="51351">
                  <c:v>7.1999999999999995E-2</c:v>
                </c:pt>
                <c:pt idx="51352">
                  <c:v>7.0999999999999994E-2</c:v>
                </c:pt>
                <c:pt idx="51353">
                  <c:v>7.1999999999999995E-2</c:v>
                </c:pt>
                <c:pt idx="51354">
                  <c:v>7.0999999999999994E-2</c:v>
                </c:pt>
                <c:pt idx="51355">
                  <c:v>7.1999999999999995E-2</c:v>
                </c:pt>
                <c:pt idx="51356">
                  <c:v>7.1999999999999995E-2</c:v>
                </c:pt>
                <c:pt idx="51357">
                  <c:v>7.2999999999999995E-2</c:v>
                </c:pt>
                <c:pt idx="51358">
                  <c:v>7.2999999999999995E-2</c:v>
                </c:pt>
                <c:pt idx="51359">
                  <c:v>7.2999999999999995E-2</c:v>
                </c:pt>
                <c:pt idx="51360">
                  <c:v>7.2999999999999995E-2</c:v>
                </c:pt>
                <c:pt idx="51361">
                  <c:v>7.3999999999999996E-2</c:v>
                </c:pt>
                <c:pt idx="51362">
                  <c:v>7.3999999999999996E-2</c:v>
                </c:pt>
                <c:pt idx="51363">
                  <c:v>7.3999999999999996E-2</c:v>
                </c:pt>
                <c:pt idx="51364">
                  <c:v>7.2999999999999995E-2</c:v>
                </c:pt>
                <c:pt idx="51365">
                  <c:v>7.3999999999999996E-2</c:v>
                </c:pt>
                <c:pt idx="51366">
                  <c:v>7.2999999999999995E-2</c:v>
                </c:pt>
                <c:pt idx="51367">
                  <c:v>7.3999999999999996E-2</c:v>
                </c:pt>
                <c:pt idx="51368">
                  <c:v>7.3999999999999996E-2</c:v>
                </c:pt>
                <c:pt idx="51369">
                  <c:v>7.3999999999999996E-2</c:v>
                </c:pt>
                <c:pt idx="51370">
                  <c:v>7.2999999999999995E-2</c:v>
                </c:pt>
                <c:pt idx="51371">
                  <c:v>7.2999999999999995E-2</c:v>
                </c:pt>
                <c:pt idx="51372">
                  <c:v>7.3999999999999996E-2</c:v>
                </c:pt>
                <c:pt idx="51373">
                  <c:v>7.3999999999999996E-2</c:v>
                </c:pt>
                <c:pt idx="51374">
                  <c:v>7.4999999999999997E-2</c:v>
                </c:pt>
                <c:pt idx="51375">
                  <c:v>7.3999999999999996E-2</c:v>
                </c:pt>
                <c:pt idx="51376">
                  <c:v>7.4999999999999997E-2</c:v>
                </c:pt>
                <c:pt idx="51377">
                  <c:v>7.4999999999999997E-2</c:v>
                </c:pt>
                <c:pt idx="51378">
                  <c:v>7.4999999999999997E-2</c:v>
                </c:pt>
                <c:pt idx="51379">
                  <c:v>7.4999999999999997E-2</c:v>
                </c:pt>
                <c:pt idx="51380">
                  <c:v>7.4999999999999997E-2</c:v>
                </c:pt>
                <c:pt idx="51381">
                  <c:v>7.4999999999999997E-2</c:v>
                </c:pt>
                <c:pt idx="51382">
                  <c:v>7.4999999999999997E-2</c:v>
                </c:pt>
                <c:pt idx="51383">
                  <c:v>7.4999999999999997E-2</c:v>
                </c:pt>
                <c:pt idx="51384">
                  <c:v>7.4999999999999997E-2</c:v>
                </c:pt>
                <c:pt idx="51385">
                  <c:v>7.4999999999999997E-2</c:v>
                </c:pt>
                <c:pt idx="51386">
                  <c:v>7.3999999999999996E-2</c:v>
                </c:pt>
                <c:pt idx="51387">
                  <c:v>7.4999999999999997E-2</c:v>
                </c:pt>
                <c:pt idx="51388">
                  <c:v>7.3999999999999996E-2</c:v>
                </c:pt>
                <c:pt idx="51389">
                  <c:v>7.4999999999999997E-2</c:v>
                </c:pt>
                <c:pt idx="51390">
                  <c:v>7.3999999999999996E-2</c:v>
                </c:pt>
                <c:pt idx="51391">
                  <c:v>7.3999999999999996E-2</c:v>
                </c:pt>
                <c:pt idx="51392">
                  <c:v>7.4999999999999997E-2</c:v>
                </c:pt>
                <c:pt idx="51393">
                  <c:v>7.4999999999999997E-2</c:v>
                </c:pt>
                <c:pt idx="51394">
                  <c:v>7.3999999999999996E-2</c:v>
                </c:pt>
                <c:pt idx="51395">
                  <c:v>7.3999999999999996E-2</c:v>
                </c:pt>
                <c:pt idx="51396">
                  <c:v>7.2999999999999995E-2</c:v>
                </c:pt>
                <c:pt idx="51397">
                  <c:v>7.3999999999999996E-2</c:v>
                </c:pt>
                <c:pt idx="51398">
                  <c:v>7.2999999999999995E-2</c:v>
                </c:pt>
                <c:pt idx="51399">
                  <c:v>7.2999999999999995E-2</c:v>
                </c:pt>
                <c:pt idx="51400">
                  <c:v>7.2999999999999995E-2</c:v>
                </c:pt>
                <c:pt idx="51401">
                  <c:v>7.2999999999999995E-2</c:v>
                </c:pt>
                <c:pt idx="51402">
                  <c:v>7.3999999999999996E-2</c:v>
                </c:pt>
                <c:pt idx="51403">
                  <c:v>7.2999999999999995E-2</c:v>
                </c:pt>
                <c:pt idx="51404">
                  <c:v>7.2999999999999995E-2</c:v>
                </c:pt>
                <c:pt idx="51405">
                  <c:v>7.3999999999999996E-2</c:v>
                </c:pt>
                <c:pt idx="51406">
                  <c:v>7.3999999999999996E-2</c:v>
                </c:pt>
                <c:pt idx="51407">
                  <c:v>7.2999999999999995E-2</c:v>
                </c:pt>
                <c:pt idx="51408">
                  <c:v>7.2999999999999995E-2</c:v>
                </c:pt>
                <c:pt idx="51409">
                  <c:v>7.2999999999999995E-2</c:v>
                </c:pt>
                <c:pt idx="51410">
                  <c:v>7.2999999999999995E-2</c:v>
                </c:pt>
                <c:pt idx="51411">
                  <c:v>7.2999999999999995E-2</c:v>
                </c:pt>
                <c:pt idx="51412">
                  <c:v>7.2999999999999995E-2</c:v>
                </c:pt>
                <c:pt idx="51413">
                  <c:v>7.2999999999999995E-2</c:v>
                </c:pt>
                <c:pt idx="51414">
                  <c:v>7.1999999999999995E-2</c:v>
                </c:pt>
                <c:pt idx="51415">
                  <c:v>7.2999999999999995E-2</c:v>
                </c:pt>
                <c:pt idx="51416">
                  <c:v>7.2999999999999995E-2</c:v>
                </c:pt>
                <c:pt idx="51417">
                  <c:v>7.2999999999999995E-2</c:v>
                </c:pt>
                <c:pt idx="51418">
                  <c:v>7.1999999999999995E-2</c:v>
                </c:pt>
                <c:pt idx="51419">
                  <c:v>7.2999999999999995E-2</c:v>
                </c:pt>
                <c:pt idx="51420">
                  <c:v>7.1999999999999995E-2</c:v>
                </c:pt>
                <c:pt idx="51421">
                  <c:v>7.2999999999999995E-2</c:v>
                </c:pt>
                <c:pt idx="51422">
                  <c:v>7.1999999999999995E-2</c:v>
                </c:pt>
                <c:pt idx="51423">
                  <c:v>7.1999999999999995E-2</c:v>
                </c:pt>
                <c:pt idx="51424">
                  <c:v>7.0999999999999994E-2</c:v>
                </c:pt>
                <c:pt idx="51425">
                  <c:v>7.1999999999999995E-2</c:v>
                </c:pt>
                <c:pt idx="51426">
                  <c:v>7.2999999999999995E-2</c:v>
                </c:pt>
                <c:pt idx="51427">
                  <c:v>7.3999999999999996E-2</c:v>
                </c:pt>
                <c:pt idx="51428">
                  <c:v>7.2999999999999995E-2</c:v>
                </c:pt>
                <c:pt idx="51429">
                  <c:v>7.3999999999999996E-2</c:v>
                </c:pt>
                <c:pt idx="51430">
                  <c:v>7.3999999999999996E-2</c:v>
                </c:pt>
                <c:pt idx="51431">
                  <c:v>7.3999999999999996E-2</c:v>
                </c:pt>
                <c:pt idx="51432">
                  <c:v>7.3999999999999996E-2</c:v>
                </c:pt>
                <c:pt idx="51433">
                  <c:v>7.3999999999999996E-2</c:v>
                </c:pt>
                <c:pt idx="51434">
                  <c:v>7.3999999999999996E-2</c:v>
                </c:pt>
                <c:pt idx="51435">
                  <c:v>7.4999999999999997E-2</c:v>
                </c:pt>
                <c:pt idx="51436">
                  <c:v>7.4999999999999997E-2</c:v>
                </c:pt>
                <c:pt idx="51437">
                  <c:v>7.4999999999999997E-2</c:v>
                </c:pt>
                <c:pt idx="51438">
                  <c:v>7.5999999999999998E-2</c:v>
                </c:pt>
                <c:pt idx="51439">
                  <c:v>7.4999999999999997E-2</c:v>
                </c:pt>
                <c:pt idx="51440">
                  <c:v>7.4999999999999997E-2</c:v>
                </c:pt>
                <c:pt idx="51441">
                  <c:v>7.5999999999999998E-2</c:v>
                </c:pt>
                <c:pt idx="51442">
                  <c:v>7.5999999999999998E-2</c:v>
                </c:pt>
                <c:pt idx="51443">
                  <c:v>7.5999999999999998E-2</c:v>
                </c:pt>
                <c:pt idx="51444">
                  <c:v>7.4999999999999997E-2</c:v>
                </c:pt>
                <c:pt idx="51445">
                  <c:v>7.5999999999999998E-2</c:v>
                </c:pt>
                <c:pt idx="51446">
                  <c:v>7.4999999999999997E-2</c:v>
                </c:pt>
                <c:pt idx="51447">
                  <c:v>7.5999999999999998E-2</c:v>
                </c:pt>
                <c:pt idx="51448">
                  <c:v>7.4999999999999997E-2</c:v>
                </c:pt>
                <c:pt idx="51449">
                  <c:v>7.4999999999999997E-2</c:v>
                </c:pt>
                <c:pt idx="51450">
                  <c:v>7.4999999999999997E-2</c:v>
                </c:pt>
                <c:pt idx="51451">
                  <c:v>7.5999999999999998E-2</c:v>
                </c:pt>
                <c:pt idx="51452">
                  <c:v>7.5999999999999998E-2</c:v>
                </c:pt>
                <c:pt idx="51453">
                  <c:v>7.4999999999999997E-2</c:v>
                </c:pt>
                <c:pt idx="51454">
                  <c:v>7.4999999999999997E-2</c:v>
                </c:pt>
                <c:pt idx="51455">
                  <c:v>7.4999999999999997E-2</c:v>
                </c:pt>
                <c:pt idx="51456">
                  <c:v>7.4999999999999997E-2</c:v>
                </c:pt>
                <c:pt idx="51457">
                  <c:v>7.4999999999999997E-2</c:v>
                </c:pt>
                <c:pt idx="51458">
                  <c:v>7.4999999999999997E-2</c:v>
                </c:pt>
                <c:pt idx="51459">
                  <c:v>7.4999999999999997E-2</c:v>
                </c:pt>
                <c:pt idx="51460">
                  <c:v>7.4999999999999997E-2</c:v>
                </c:pt>
                <c:pt idx="51461">
                  <c:v>7.4999999999999997E-2</c:v>
                </c:pt>
                <c:pt idx="51462">
                  <c:v>7.4999999999999997E-2</c:v>
                </c:pt>
                <c:pt idx="51463">
                  <c:v>7.3999999999999996E-2</c:v>
                </c:pt>
                <c:pt idx="51464">
                  <c:v>7.4999999999999997E-2</c:v>
                </c:pt>
                <c:pt idx="51465">
                  <c:v>7.3999999999999996E-2</c:v>
                </c:pt>
                <c:pt idx="51466">
                  <c:v>7.4999999999999997E-2</c:v>
                </c:pt>
                <c:pt idx="51467">
                  <c:v>7.3999999999999996E-2</c:v>
                </c:pt>
                <c:pt idx="51468">
                  <c:v>7.4999999999999997E-2</c:v>
                </c:pt>
                <c:pt idx="51469">
                  <c:v>7.4999999999999997E-2</c:v>
                </c:pt>
                <c:pt idx="51470">
                  <c:v>7.5999999999999998E-2</c:v>
                </c:pt>
                <c:pt idx="51471">
                  <c:v>7.4999999999999997E-2</c:v>
                </c:pt>
                <c:pt idx="51472">
                  <c:v>7.4999999999999997E-2</c:v>
                </c:pt>
                <c:pt idx="51473">
                  <c:v>7.4999999999999997E-2</c:v>
                </c:pt>
                <c:pt idx="51474">
                  <c:v>7.4999999999999997E-2</c:v>
                </c:pt>
                <c:pt idx="51475">
                  <c:v>7.4999999999999997E-2</c:v>
                </c:pt>
                <c:pt idx="51476">
                  <c:v>7.3999999999999996E-2</c:v>
                </c:pt>
                <c:pt idx="51477">
                  <c:v>7.4999999999999997E-2</c:v>
                </c:pt>
                <c:pt idx="51478">
                  <c:v>7.4999999999999997E-2</c:v>
                </c:pt>
                <c:pt idx="51479">
                  <c:v>7.4999999999999997E-2</c:v>
                </c:pt>
                <c:pt idx="51480">
                  <c:v>7.4999999999999997E-2</c:v>
                </c:pt>
                <c:pt idx="51481">
                  <c:v>7.4999999999999997E-2</c:v>
                </c:pt>
                <c:pt idx="51482">
                  <c:v>7.4999999999999997E-2</c:v>
                </c:pt>
                <c:pt idx="51483">
                  <c:v>7.3999999999999996E-2</c:v>
                </c:pt>
                <c:pt idx="51484">
                  <c:v>7.3999999999999996E-2</c:v>
                </c:pt>
                <c:pt idx="51485">
                  <c:v>7.3999999999999996E-2</c:v>
                </c:pt>
                <c:pt idx="51486">
                  <c:v>7.4999999999999997E-2</c:v>
                </c:pt>
                <c:pt idx="51487">
                  <c:v>7.3999999999999996E-2</c:v>
                </c:pt>
                <c:pt idx="51488">
                  <c:v>7.3999999999999996E-2</c:v>
                </c:pt>
                <c:pt idx="51489">
                  <c:v>7.3999999999999996E-2</c:v>
                </c:pt>
                <c:pt idx="51490">
                  <c:v>7.3999999999999996E-2</c:v>
                </c:pt>
                <c:pt idx="51491">
                  <c:v>7.3999999999999996E-2</c:v>
                </c:pt>
                <c:pt idx="51492">
                  <c:v>7.3999999999999996E-2</c:v>
                </c:pt>
                <c:pt idx="51493">
                  <c:v>7.3999999999999996E-2</c:v>
                </c:pt>
                <c:pt idx="51494">
                  <c:v>7.2999999999999995E-2</c:v>
                </c:pt>
                <c:pt idx="51495">
                  <c:v>7.4999999999999997E-2</c:v>
                </c:pt>
                <c:pt idx="51496">
                  <c:v>7.3999999999999996E-2</c:v>
                </c:pt>
                <c:pt idx="51497">
                  <c:v>7.2999999999999995E-2</c:v>
                </c:pt>
                <c:pt idx="51498">
                  <c:v>7.3999999999999996E-2</c:v>
                </c:pt>
                <c:pt idx="51499">
                  <c:v>7.3999999999999996E-2</c:v>
                </c:pt>
                <c:pt idx="51500">
                  <c:v>7.2999999999999995E-2</c:v>
                </c:pt>
                <c:pt idx="51501">
                  <c:v>7.2999999999999995E-2</c:v>
                </c:pt>
                <c:pt idx="51502">
                  <c:v>7.1999999999999995E-2</c:v>
                </c:pt>
                <c:pt idx="51503">
                  <c:v>7.1999999999999995E-2</c:v>
                </c:pt>
                <c:pt idx="51504">
                  <c:v>7.1999999999999995E-2</c:v>
                </c:pt>
                <c:pt idx="51505">
                  <c:v>7.2999999999999995E-2</c:v>
                </c:pt>
                <c:pt idx="51506">
                  <c:v>7.2999999999999995E-2</c:v>
                </c:pt>
                <c:pt idx="51507">
                  <c:v>7.2999999999999995E-2</c:v>
                </c:pt>
                <c:pt idx="51508">
                  <c:v>7.1999999999999995E-2</c:v>
                </c:pt>
                <c:pt idx="51509">
                  <c:v>7.2999999999999995E-2</c:v>
                </c:pt>
                <c:pt idx="51510">
                  <c:v>7.2999999999999995E-2</c:v>
                </c:pt>
                <c:pt idx="51511">
                  <c:v>7.2999999999999995E-2</c:v>
                </c:pt>
                <c:pt idx="51512">
                  <c:v>7.1999999999999995E-2</c:v>
                </c:pt>
                <c:pt idx="51513">
                  <c:v>7.2999999999999995E-2</c:v>
                </c:pt>
                <c:pt idx="51514">
                  <c:v>7.1999999999999995E-2</c:v>
                </c:pt>
                <c:pt idx="51515">
                  <c:v>7.1999999999999995E-2</c:v>
                </c:pt>
                <c:pt idx="51516">
                  <c:v>7.1999999999999995E-2</c:v>
                </c:pt>
                <c:pt idx="51517">
                  <c:v>7.1999999999999995E-2</c:v>
                </c:pt>
                <c:pt idx="51518">
                  <c:v>7.2999999999999995E-2</c:v>
                </c:pt>
                <c:pt idx="51519">
                  <c:v>7.2999999999999995E-2</c:v>
                </c:pt>
                <c:pt idx="51520">
                  <c:v>7.2999999999999995E-2</c:v>
                </c:pt>
                <c:pt idx="51521">
                  <c:v>7.1999999999999995E-2</c:v>
                </c:pt>
                <c:pt idx="51522">
                  <c:v>7.2999999999999995E-2</c:v>
                </c:pt>
                <c:pt idx="51523">
                  <c:v>7.1999999999999995E-2</c:v>
                </c:pt>
                <c:pt idx="51524">
                  <c:v>7.0999999999999994E-2</c:v>
                </c:pt>
                <c:pt idx="51525">
                  <c:v>7.1999999999999995E-2</c:v>
                </c:pt>
                <c:pt idx="51526">
                  <c:v>7.1999999999999995E-2</c:v>
                </c:pt>
                <c:pt idx="51527">
                  <c:v>7.1999999999999995E-2</c:v>
                </c:pt>
                <c:pt idx="51528">
                  <c:v>7.1999999999999995E-2</c:v>
                </c:pt>
                <c:pt idx="51529">
                  <c:v>7.1999999999999995E-2</c:v>
                </c:pt>
                <c:pt idx="51530">
                  <c:v>7.1999999999999995E-2</c:v>
                </c:pt>
                <c:pt idx="51531">
                  <c:v>7.1999999999999995E-2</c:v>
                </c:pt>
                <c:pt idx="51532">
                  <c:v>7.1999999999999995E-2</c:v>
                </c:pt>
                <c:pt idx="51533">
                  <c:v>7.3999999999999996E-2</c:v>
                </c:pt>
                <c:pt idx="51534">
                  <c:v>7.2999999999999995E-2</c:v>
                </c:pt>
                <c:pt idx="51535">
                  <c:v>7.3999999999999996E-2</c:v>
                </c:pt>
                <c:pt idx="51536">
                  <c:v>7.2999999999999995E-2</c:v>
                </c:pt>
                <c:pt idx="51537">
                  <c:v>7.2999999999999995E-2</c:v>
                </c:pt>
                <c:pt idx="51538">
                  <c:v>7.3999999999999996E-2</c:v>
                </c:pt>
                <c:pt idx="51539">
                  <c:v>7.4999999999999997E-2</c:v>
                </c:pt>
                <c:pt idx="51540">
                  <c:v>7.3999999999999996E-2</c:v>
                </c:pt>
                <c:pt idx="51541">
                  <c:v>7.3999999999999996E-2</c:v>
                </c:pt>
                <c:pt idx="51542">
                  <c:v>7.4999999999999997E-2</c:v>
                </c:pt>
                <c:pt idx="51543">
                  <c:v>7.3999999999999996E-2</c:v>
                </c:pt>
                <c:pt idx="51544">
                  <c:v>7.5999999999999998E-2</c:v>
                </c:pt>
                <c:pt idx="51545">
                  <c:v>7.3999999999999996E-2</c:v>
                </c:pt>
                <c:pt idx="51546">
                  <c:v>7.3999999999999996E-2</c:v>
                </c:pt>
                <c:pt idx="51547">
                  <c:v>7.3999999999999996E-2</c:v>
                </c:pt>
                <c:pt idx="51548">
                  <c:v>7.3999999999999996E-2</c:v>
                </c:pt>
                <c:pt idx="51549">
                  <c:v>7.4999999999999997E-2</c:v>
                </c:pt>
                <c:pt idx="51550">
                  <c:v>7.3999999999999996E-2</c:v>
                </c:pt>
                <c:pt idx="51551">
                  <c:v>7.3999999999999996E-2</c:v>
                </c:pt>
                <c:pt idx="51552">
                  <c:v>7.3999999999999996E-2</c:v>
                </c:pt>
                <c:pt idx="51553">
                  <c:v>7.3999999999999996E-2</c:v>
                </c:pt>
                <c:pt idx="51554">
                  <c:v>7.4999999999999997E-2</c:v>
                </c:pt>
                <c:pt idx="51555">
                  <c:v>7.4999999999999997E-2</c:v>
                </c:pt>
                <c:pt idx="51556">
                  <c:v>7.4999999999999997E-2</c:v>
                </c:pt>
                <c:pt idx="51557">
                  <c:v>7.4999999999999997E-2</c:v>
                </c:pt>
                <c:pt idx="51558">
                  <c:v>7.4999999999999997E-2</c:v>
                </c:pt>
                <c:pt idx="51559">
                  <c:v>7.4999999999999997E-2</c:v>
                </c:pt>
                <c:pt idx="51560">
                  <c:v>7.4999999999999997E-2</c:v>
                </c:pt>
                <c:pt idx="51561">
                  <c:v>7.3999999999999996E-2</c:v>
                </c:pt>
                <c:pt idx="51562">
                  <c:v>7.3999999999999996E-2</c:v>
                </c:pt>
                <c:pt idx="51563">
                  <c:v>7.4999999999999997E-2</c:v>
                </c:pt>
                <c:pt idx="51564">
                  <c:v>7.3999999999999996E-2</c:v>
                </c:pt>
                <c:pt idx="51565">
                  <c:v>7.4999999999999997E-2</c:v>
                </c:pt>
                <c:pt idx="51566">
                  <c:v>7.2999999999999995E-2</c:v>
                </c:pt>
                <c:pt idx="51567">
                  <c:v>7.3999999999999996E-2</c:v>
                </c:pt>
                <c:pt idx="51568">
                  <c:v>7.3999999999999996E-2</c:v>
                </c:pt>
                <c:pt idx="51569">
                  <c:v>7.3999999999999996E-2</c:v>
                </c:pt>
                <c:pt idx="51570">
                  <c:v>7.2999999999999995E-2</c:v>
                </c:pt>
                <c:pt idx="51571">
                  <c:v>7.2999999999999995E-2</c:v>
                </c:pt>
                <c:pt idx="51572">
                  <c:v>7.2999999999999995E-2</c:v>
                </c:pt>
                <c:pt idx="51573">
                  <c:v>7.3999999999999996E-2</c:v>
                </c:pt>
                <c:pt idx="51574">
                  <c:v>7.3999999999999996E-2</c:v>
                </c:pt>
                <c:pt idx="51575">
                  <c:v>7.3999999999999996E-2</c:v>
                </c:pt>
                <c:pt idx="51576">
                  <c:v>7.2999999999999995E-2</c:v>
                </c:pt>
                <c:pt idx="51577">
                  <c:v>7.2999999999999995E-2</c:v>
                </c:pt>
                <c:pt idx="51578">
                  <c:v>7.2999999999999995E-2</c:v>
                </c:pt>
                <c:pt idx="51579">
                  <c:v>7.1999999999999995E-2</c:v>
                </c:pt>
                <c:pt idx="51580">
                  <c:v>7.1999999999999995E-2</c:v>
                </c:pt>
                <c:pt idx="51581">
                  <c:v>7.2999999999999995E-2</c:v>
                </c:pt>
                <c:pt idx="51582">
                  <c:v>7.1999999999999995E-2</c:v>
                </c:pt>
                <c:pt idx="51583">
                  <c:v>7.1999999999999995E-2</c:v>
                </c:pt>
                <c:pt idx="51584">
                  <c:v>7.1999999999999995E-2</c:v>
                </c:pt>
                <c:pt idx="51585">
                  <c:v>7.1999999999999995E-2</c:v>
                </c:pt>
                <c:pt idx="51586">
                  <c:v>7.1999999999999995E-2</c:v>
                </c:pt>
                <c:pt idx="51587">
                  <c:v>7.1999999999999995E-2</c:v>
                </c:pt>
                <c:pt idx="51588">
                  <c:v>7.0999999999999994E-2</c:v>
                </c:pt>
                <c:pt idx="51589">
                  <c:v>7.1999999999999995E-2</c:v>
                </c:pt>
                <c:pt idx="51590">
                  <c:v>7.1999999999999995E-2</c:v>
                </c:pt>
                <c:pt idx="51591">
                  <c:v>7.1999999999999995E-2</c:v>
                </c:pt>
                <c:pt idx="51592">
                  <c:v>7.0999999999999994E-2</c:v>
                </c:pt>
                <c:pt idx="51593">
                  <c:v>7.0999999999999994E-2</c:v>
                </c:pt>
                <c:pt idx="51594">
                  <c:v>7.1999999999999995E-2</c:v>
                </c:pt>
                <c:pt idx="51595">
                  <c:v>7.1999999999999995E-2</c:v>
                </c:pt>
                <c:pt idx="51596">
                  <c:v>7.1999999999999995E-2</c:v>
                </c:pt>
                <c:pt idx="51597">
                  <c:v>7.1999999999999995E-2</c:v>
                </c:pt>
                <c:pt idx="51598">
                  <c:v>7.0999999999999994E-2</c:v>
                </c:pt>
                <c:pt idx="51599">
                  <c:v>7.0999999999999994E-2</c:v>
                </c:pt>
                <c:pt idx="51600">
                  <c:v>7.0999999999999994E-2</c:v>
                </c:pt>
                <c:pt idx="51601">
                  <c:v>7.0999999999999994E-2</c:v>
                </c:pt>
                <c:pt idx="51602">
                  <c:v>7.1999999999999995E-2</c:v>
                </c:pt>
                <c:pt idx="51603">
                  <c:v>7.0999999999999994E-2</c:v>
                </c:pt>
                <c:pt idx="51604">
                  <c:v>7.0999999999999994E-2</c:v>
                </c:pt>
                <c:pt idx="51605">
                  <c:v>7.0999999999999994E-2</c:v>
                </c:pt>
                <c:pt idx="51606">
                  <c:v>7.0999999999999994E-2</c:v>
                </c:pt>
                <c:pt idx="51607">
                  <c:v>7.0999999999999994E-2</c:v>
                </c:pt>
                <c:pt idx="51608">
                  <c:v>7.1999999999999995E-2</c:v>
                </c:pt>
                <c:pt idx="51609">
                  <c:v>7.0999999999999994E-2</c:v>
                </c:pt>
                <c:pt idx="51610">
                  <c:v>7.0999999999999994E-2</c:v>
                </c:pt>
                <c:pt idx="51611">
                  <c:v>7.0000000000000007E-2</c:v>
                </c:pt>
                <c:pt idx="51612">
                  <c:v>7.0000000000000007E-2</c:v>
                </c:pt>
                <c:pt idx="51613">
                  <c:v>7.0999999999999994E-2</c:v>
                </c:pt>
                <c:pt idx="51614">
                  <c:v>7.0999999999999994E-2</c:v>
                </c:pt>
                <c:pt idx="51615">
                  <c:v>7.0999999999999994E-2</c:v>
                </c:pt>
                <c:pt idx="51616">
                  <c:v>7.0000000000000007E-2</c:v>
                </c:pt>
                <c:pt idx="51617">
                  <c:v>7.0000000000000007E-2</c:v>
                </c:pt>
                <c:pt idx="51618">
                  <c:v>7.0000000000000007E-2</c:v>
                </c:pt>
                <c:pt idx="51619">
                  <c:v>7.0000000000000007E-2</c:v>
                </c:pt>
                <c:pt idx="51620">
                  <c:v>7.0000000000000007E-2</c:v>
                </c:pt>
                <c:pt idx="51621">
                  <c:v>7.0000000000000007E-2</c:v>
                </c:pt>
                <c:pt idx="51622">
                  <c:v>6.9000000000000006E-2</c:v>
                </c:pt>
                <c:pt idx="51623">
                  <c:v>7.0000000000000007E-2</c:v>
                </c:pt>
                <c:pt idx="51624">
                  <c:v>7.0999999999999994E-2</c:v>
                </c:pt>
                <c:pt idx="51625">
                  <c:v>6.9000000000000006E-2</c:v>
                </c:pt>
                <c:pt idx="51626">
                  <c:v>6.9000000000000006E-2</c:v>
                </c:pt>
                <c:pt idx="51627">
                  <c:v>7.0000000000000007E-2</c:v>
                </c:pt>
                <c:pt idx="51628">
                  <c:v>7.0000000000000007E-2</c:v>
                </c:pt>
                <c:pt idx="51629">
                  <c:v>7.0999999999999994E-2</c:v>
                </c:pt>
                <c:pt idx="51630">
                  <c:v>7.0999999999999994E-2</c:v>
                </c:pt>
                <c:pt idx="51631">
                  <c:v>7.1999999999999995E-2</c:v>
                </c:pt>
                <c:pt idx="51632">
                  <c:v>7.1999999999999995E-2</c:v>
                </c:pt>
                <c:pt idx="51633">
                  <c:v>7.1999999999999995E-2</c:v>
                </c:pt>
                <c:pt idx="51634">
                  <c:v>7.1999999999999995E-2</c:v>
                </c:pt>
                <c:pt idx="51635">
                  <c:v>7.2999999999999995E-2</c:v>
                </c:pt>
                <c:pt idx="51636">
                  <c:v>7.1999999999999995E-2</c:v>
                </c:pt>
                <c:pt idx="51637">
                  <c:v>7.2999999999999995E-2</c:v>
                </c:pt>
                <c:pt idx="51638">
                  <c:v>7.2999999999999995E-2</c:v>
                </c:pt>
                <c:pt idx="51639">
                  <c:v>7.2999999999999995E-2</c:v>
                </c:pt>
                <c:pt idx="51640">
                  <c:v>7.2999999999999995E-2</c:v>
                </c:pt>
                <c:pt idx="51641">
                  <c:v>7.2999999999999995E-2</c:v>
                </c:pt>
                <c:pt idx="51642">
                  <c:v>7.2999999999999995E-2</c:v>
                </c:pt>
                <c:pt idx="51643">
                  <c:v>7.2999999999999995E-2</c:v>
                </c:pt>
                <c:pt idx="51644">
                  <c:v>7.2999999999999995E-2</c:v>
                </c:pt>
                <c:pt idx="51645">
                  <c:v>7.2999999999999995E-2</c:v>
                </c:pt>
                <c:pt idx="51646">
                  <c:v>7.2999999999999995E-2</c:v>
                </c:pt>
                <c:pt idx="51647">
                  <c:v>7.3999999999999996E-2</c:v>
                </c:pt>
                <c:pt idx="51648">
                  <c:v>7.3999999999999996E-2</c:v>
                </c:pt>
                <c:pt idx="51649">
                  <c:v>7.3999999999999996E-2</c:v>
                </c:pt>
                <c:pt idx="51650">
                  <c:v>7.2999999999999995E-2</c:v>
                </c:pt>
                <c:pt idx="51651">
                  <c:v>7.3999999999999996E-2</c:v>
                </c:pt>
                <c:pt idx="51652">
                  <c:v>7.2999999999999995E-2</c:v>
                </c:pt>
                <c:pt idx="51653">
                  <c:v>7.3999999999999996E-2</c:v>
                </c:pt>
                <c:pt idx="51654">
                  <c:v>7.2999999999999995E-2</c:v>
                </c:pt>
                <c:pt idx="51655">
                  <c:v>7.2999999999999995E-2</c:v>
                </c:pt>
                <c:pt idx="51656">
                  <c:v>7.2999999999999995E-2</c:v>
                </c:pt>
                <c:pt idx="51657">
                  <c:v>7.1999999999999995E-2</c:v>
                </c:pt>
                <c:pt idx="51658">
                  <c:v>7.1999999999999995E-2</c:v>
                </c:pt>
                <c:pt idx="51659">
                  <c:v>7.1999999999999995E-2</c:v>
                </c:pt>
                <c:pt idx="51660">
                  <c:v>7.1999999999999995E-2</c:v>
                </c:pt>
                <c:pt idx="51661">
                  <c:v>7.1999999999999995E-2</c:v>
                </c:pt>
                <c:pt idx="51662">
                  <c:v>7.0999999999999994E-2</c:v>
                </c:pt>
                <c:pt idx="51663">
                  <c:v>7.1999999999999995E-2</c:v>
                </c:pt>
                <c:pt idx="51664">
                  <c:v>7.1999999999999995E-2</c:v>
                </c:pt>
                <c:pt idx="51665">
                  <c:v>7.1999999999999995E-2</c:v>
                </c:pt>
                <c:pt idx="51666">
                  <c:v>7.0999999999999994E-2</c:v>
                </c:pt>
                <c:pt idx="51667">
                  <c:v>7.1999999999999995E-2</c:v>
                </c:pt>
                <c:pt idx="51668">
                  <c:v>7.0999999999999994E-2</c:v>
                </c:pt>
                <c:pt idx="51669">
                  <c:v>7.0999999999999994E-2</c:v>
                </c:pt>
                <c:pt idx="51670">
                  <c:v>7.1999999999999995E-2</c:v>
                </c:pt>
                <c:pt idx="51671">
                  <c:v>7.0000000000000007E-2</c:v>
                </c:pt>
                <c:pt idx="51672">
                  <c:v>7.0999999999999994E-2</c:v>
                </c:pt>
                <c:pt idx="51673">
                  <c:v>7.0000000000000007E-2</c:v>
                </c:pt>
                <c:pt idx="51674">
                  <c:v>7.0999999999999994E-2</c:v>
                </c:pt>
                <c:pt idx="51675">
                  <c:v>7.0000000000000007E-2</c:v>
                </c:pt>
                <c:pt idx="51676">
                  <c:v>7.0999999999999994E-2</c:v>
                </c:pt>
                <c:pt idx="51677">
                  <c:v>7.0999999999999994E-2</c:v>
                </c:pt>
                <c:pt idx="51678">
                  <c:v>7.0999999999999994E-2</c:v>
                </c:pt>
                <c:pt idx="51679">
                  <c:v>7.1999999999999995E-2</c:v>
                </c:pt>
                <c:pt idx="51680">
                  <c:v>7.0999999999999994E-2</c:v>
                </c:pt>
                <c:pt idx="51681">
                  <c:v>7.0999999999999994E-2</c:v>
                </c:pt>
                <c:pt idx="51682">
                  <c:v>7.0999999999999994E-2</c:v>
                </c:pt>
                <c:pt idx="51683">
                  <c:v>7.0999999999999994E-2</c:v>
                </c:pt>
                <c:pt idx="51684">
                  <c:v>7.0000000000000007E-2</c:v>
                </c:pt>
                <c:pt idx="51685">
                  <c:v>7.0000000000000007E-2</c:v>
                </c:pt>
                <c:pt idx="51686">
                  <c:v>7.0999999999999994E-2</c:v>
                </c:pt>
                <c:pt idx="51687">
                  <c:v>7.0999999999999994E-2</c:v>
                </c:pt>
                <c:pt idx="51688">
                  <c:v>7.0000000000000007E-2</c:v>
                </c:pt>
                <c:pt idx="51689">
                  <c:v>6.9000000000000006E-2</c:v>
                </c:pt>
                <c:pt idx="51690">
                  <c:v>6.9000000000000006E-2</c:v>
                </c:pt>
                <c:pt idx="51691">
                  <c:v>7.0999999999999994E-2</c:v>
                </c:pt>
                <c:pt idx="51692">
                  <c:v>7.0000000000000007E-2</c:v>
                </c:pt>
                <c:pt idx="51693">
                  <c:v>6.9000000000000006E-2</c:v>
                </c:pt>
                <c:pt idx="51694">
                  <c:v>7.0000000000000007E-2</c:v>
                </c:pt>
                <c:pt idx="51695">
                  <c:v>7.0000000000000007E-2</c:v>
                </c:pt>
                <c:pt idx="51696">
                  <c:v>7.0000000000000007E-2</c:v>
                </c:pt>
                <c:pt idx="51697">
                  <c:v>7.0999999999999994E-2</c:v>
                </c:pt>
                <c:pt idx="51698">
                  <c:v>7.0000000000000007E-2</c:v>
                </c:pt>
                <c:pt idx="51699">
                  <c:v>7.0000000000000007E-2</c:v>
                </c:pt>
                <c:pt idx="51700">
                  <c:v>7.0000000000000007E-2</c:v>
                </c:pt>
                <c:pt idx="51701">
                  <c:v>7.0000000000000007E-2</c:v>
                </c:pt>
                <c:pt idx="51702">
                  <c:v>6.9000000000000006E-2</c:v>
                </c:pt>
                <c:pt idx="51703">
                  <c:v>7.0000000000000007E-2</c:v>
                </c:pt>
                <c:pt idx="51704">
                  <c:v>7.0999999999999994E-2</c:v>
                </c:pt>
                <c:pt idx="51705">
                  <c:v>7.0999999999999994E-2</c:v>
                </c:pt>
                <c:pt idx="51706">
                  <c:v>7.0000000000000007E-2</c:v>
                </c:pt>
                <c:pt idx="51707">
                  <c:v>7.0999999999999994E-2</c:v>
                </c:pt>
                <c:pt idx="51708">
                  <c:v>7.1999999999999995E-2</c:v>
                </c:pt>
                <c:pt idx="51709">
                  <c:v>7.2999999999999995E-2</c:v>
                </c:pt>
                <c:pt idx="51710">
                  <c:v>7.1999999999999995E-2</c:v>
                </c:pt>
                <c:pt idx="51711">
                  <c:v>7.1999999999999995E-2</c:v>
                </c:pt>
                <c:pt idx="51712">
                  <c:v>7.1999999999999995E-2</c:v>
                </c:pt>
                <c:pt idx="51713">
                  <c:v>7.1999999999999995E-2</c:v>
                </c:pt>
                <c:pt idx="51714">
                  <c:v>7.2999999999999995E-2</c:v>
                </c:pt>
                <c:pt idx="51715">
                  <c:v>7.1999999999999995E-2</c:v>
                </c:pt>
                <c:pt idx="51716">
                  <c:v>7.2999999999999995E-2</c:v>
                </c:pt>
                <c:pt idx="51717">
                  <c:v>7.1999999999999995E-2</c:v>
                </c:pt>
                <c:pt idx="51718">
                  <c:v>7.2999999999999995E-2</c:v>
                </c:pt>
                <c:pt idx="51719">
                  <c:v>7.2999999999999995E-2</c:v>
                </c:pt>
                <c:pt idx="51720">
                  <c:v>7.2999999999999995E-2</c:v>
                </c:pt>
                <c:pt idx="51721">
                  <c:v>7.2999999999999995E-2</c:v>
                </c:pt>
                <c:pt idx="51722">
                  <c:v>7.2999999999999995E-2</c:v>
                </c:pt>
                <c:pt idx="51723">
                  <c:v>7.3999999999999996E-2</c:v>
                </c:pt>
                <c:pt idx="51724">
                  <c:v>7.2999999999999995E-2</c:v>
                </c:pt>
                <c:pt idx="51725">
                  <c:v>7.1999999999999995E-2</c:v>
                </c:pt>
                <c:pt idx="51726">
                  <c:v>7.1999999999999995E-2</c:v>
                </c:pt>
                <c:pt idx="51727">
                  <c:v>7.2999999999999995E-2</c:v>
                </c:pt>
                <c:pt idx="51728">
                  <c:v>7.2999999999999995E-2</c:v>
                </c:pt>
                <c:pt idx="51729">
                  <c:v>7.1999999999999995E-2</c:v>
                </c:pt>
                <c:pt idx="51730">
                  <c:v>7.2999999999999995E-2</c:v>
                </c:pt>
                <c:pt idx="51731">
                  <c:v>7.2999999999999995E-2</c:v>
                </c:pt>
                <c:pt idx="51732">
                  <c:v>7.1999999999999995E-2</c:v>
                </c:pt>
                <c:pt idx="51733">
                  <c:v>7.2999999999999995E-2</c:v>
                </c:pt>
                <c:pt idx="51734">
                  <c:v>7.2999999999999995E-2</c:v>
                </c:pt>
                <c:pt idx="51735">
                  <c:v>7.2999999999999995E-2</c:v>
                </c:pt>
                <c:pt idx="51736">
                  <c:v>7.2999999999999995E-2</c:v>
                </c:pt>
                <c:pt idx="51737">
                  <c:v>7.2999999999999995E-2</c:v>
                </c:pt>
                <c:pt idx="51738">
                  <c:v>7.2999999999999995E-2</c:v>
                </c:pt>
                <c:pt idx="51739">
                  <c:v>7.2999999999999995E-2</c:v>
                </c:pt>
                <c:pt idx="51740">
                  <c:v>7.2999999999999995E-2</c:v>
                </c:pt>
                <c:pt idx="51741">
                  <c:v>7.2999999999999995E-2</c:v>
                </c:pt>
                <c:pt idx="51742">
                  <c:v>7.2999999999999995E-2</c:v>
                </c:pt>
                <c:pt idx="51743">
                  <c:v>7.3999999999999996E-2</c:v>
                </c:pt>
                <c:pt idx="51744">
                  <c:v>7.2999999999999995E-2</c:v>
                </c:pt>
                <c:pt idx="51745">
                  <c:v>7.3999999999999996E-2</c:v>
                </c:pt>
                <c:pt idx="51746">
                  <c:v>7.3999999999999996E-2</c:v>
                </c:pt>
                <c:pt idx="51747">
                  <c:v>7.2999999999999995E-2</c:v>
                </c:pt>
                <c:pt idx="51748">
                  <c:v>7.3999999999999996E-2</c:v>
                </c:pt>
                <c:pt idx="51749">
                  <c:v>7.2999999999999995E-2</c:v>
                </c:pt>
                <c:pt idx="51750">
                  <c:v>7.2999999999999995E-2</c:v>
                </c:pt>
                <c:pt idx="51751">
                  <c:v>7.2999999999999995E-2</c:v>
                </c:pt>
                <c:pt idx="51752">
                  <c:v>7.3999999999999996E-2</c:v>
                </c:pt>
                <c:pt idx="51753">
                  <c:v>7.3999999999999996E-2</c:v>
                </c:pt>
                <c:pt idx="51754">
                  <c:v>7.3999999999999996E-2</c:v>
                </c:pt>
                <c:pt idx="51755">
                  <c:v>7.3999999999999996E-2</c:v>
                </c:pt>
                <c:pt idx="51756">
                  <c:v>7.2999999999999995E-2</c:v>
                </c:pt>
                <c:pt idx="51757">
                  <c:v>7.2999999999999995E-2</c:v>
                </c:pt>
                <c:pt idx="51758">
                  <c:v>7.3999999999999996E-2</c:v>
                </c:pt>
                <c:pt idx="51759">
                  <c:v>7.3999999999999996E-2</c:v>
                </c:pt>
                <c:pt idx="51760">
                  <c:v>7.4999999999999997E-2</c:v>
                </c:pt>
                <c:pt idx="51761">
                  <c:v>7.2999999999999995E-2</c:v>
                </c:pt>
                <c:pt idx="51762">
                  <c:v>7.2999999999999995E-2</c:v>
                </c:pt>
                <c:pt idx="51763">
                  <c:v>7.2999999999999995E-2</c:v>
                </c:pt>
                <c:pt idx="51764">
                  <c:v>7.2999999999999995E-2</c:v>
                </c:pt>
                <c:pt idx="51765">
                  <c:v>7.2999999999999995E-2</c:v>
                </c:pt>
                <c:pt idx="51766">
                  <c:v>7.1999999999999995E-2</c:v>
                </c:pt>
                <c:pt idx="51767">
                  <c:v>7.2999999999999995E-2</c:v>
                </c:pt>
                <c:pt idx="51768">
                  <c:v>7.2999999999999995E-2</c:v>
                </c:pt>
                <c:pt idx="51769">
                  <c:v>7.2999999999999995E-2</c:v>
                </c:pt>
                <c:pt idx="51770">
                  <c:v>7.1999999999999995E-2</c:v>
                </c:pt>
                <c:pt idx="51771">
                  <c:v>7.2999999999999995E-2</c:v>
                </c:pt>
                <c:pt idx="51772">
                  <c:v>7.2999999999999995E-2</c:v>
                </c:pt>
                <c:pt idx="51773">
                  <c:v>7.2999999999999995E-2</c:v>
                </c:pt>
                <c:pt idx="51774">
                  <c:v>7.1999999999999995E-2</c:v>
                </c:pt>
                <c:pt idx="51775">
                  <c:v>7.1999999999999995E-2</c:v>
                </c:pt>
                <c:pt idx="51776">
                  <c:v>7.2999999999999995E-2</c:v>
                </c:pt>
                <c:pt idx="51777">
                  <c:v>7.1999999999999995E-2</c:v>
                </c:pt>
                <c:pt idx="51778">
                  <c:v>7.1999999999999995E-2</c:v>
                </c:pt>
                <c:pt idx="51779">
                  <c:v>7.1999999999999995E-2</c:v>
                </c:pt>
                <c:pt idx="51780">
                  <c:v>7.1999999999999995E-2</c:v>
                </c:pt>
                <c:pt idx="51781">
                  <c:v>7.1999999999999995E-2</c:v>
                </c:pt>
                <c:pt idx="51782">
                  <c:v>7.1999999999999995E-2</c:v>
                </c:pt>
                <c:pt idx="51783">
                  <c:v>7.1999999999999995E-2</c:v>
                </c:pt>
                <c:pt idx="51784">
                  <c:v>7.1999999999999995E-2</c:v>
                </c:pt>
                <c:pt idx="51785">
                  <c:v>7.1999999999999995E-2</c:v>
                </c:pt>
                <c:pt idx="51786">
                  <c:v>7.1999999999999995E-2</c:v>
                </c:pt>
                <c:pt idx="51787">
                  <c:v>7.1999999999999995E-2</c:v>
                </c:pt>
                <c:pt idx="51788">
                  <c:v>7.1999999999999995E-2</c:v>
                </c:pt>
                <c:pt idx="51789">
                  <c:v>7.0999999999999994E-2</c:v>
                </c:pt>
                <c:pt idx="51790">
                  <c:v>7.0999999999999994E-2</c:v>
                </c:pt>
                <c:pt idx="51791">
                  <c:v>7.1999999999999995E-2</c:v>
                </c:pt>
                <c:pt idx="51792">
                  <c:v>7.1999999999999995E-2</c:v>
                </c:pt>
                <c:pt idx="51793">
                  <c:v>7.0999999999999994E-2</c:v>
                </c:pt>
                <c:pt idx="51794">
                  <c:v>7.1999999999999995E-2</c:v>
                </c:pt>
                <c:pt idx="51795">
                  <c:v>7.0999999999999994E-2</c:v>
                </c:pt>
                <c:pt idx="51796">
                  <c:v>7.0999999999999994E-2</c:v>
                </c:pt>
                <c:pt idx="51797">
                  <c:v>7.0999999999999994E-2</c:v>
                </c:pt>
                <c:pt idx="51798">
                  <c:v>7.0999999999999994E-2</c:v>
                </c:pt>
                <c:pt idx="51799">
                  <c:v>7.0999999999999994E-2</c:v>
                </c:pt>
                <c:pt idx="51800">
                  <c:v>7.1999999999999995E-2</c:v>
                </c:pt>
                <c:pt idx="51801">
                  <c:v>7.1999999999999995E-2</c:v>
                </c:pt>
                <c:pt idx="51802">
                  <c:v>7.1999999999999995E-2</c:v>
                </c:pt>
                <c:pt idx="51803">
                  <c:v>7.1999999999999995E-2</c:v>
                </c:pt>
                <c:pt idx="51804">
                  <c:v>7.0999999999999994E-2</c:v>
                </c:pt>
                <c:pt idx="51805">
                  <c:v>7.0000000000000007E-2</c:v>
                </c:pt>
                <c:pt idx="51806">
                  <c:v>7.0999999999999994E-2</c:v>
                </c:pt>
                <c:pt idx="51807">
                  <c:v>7.0000000000000007E-2</c:v>
                </c:pt>
                <c:pt idx="51808">
                  <c:v>7.0999999999999994E-2</c:v>
                </c:pt>
                <c:pt idx="51809">
                  <c:v>7.1999999999999995E-2</c:v>
                </c:pt>
                <c:pt idx="51810">
                  <c:v>7.0999999999999994E-2</c:v>
                </c:pt>
                <c:pt idx="51811">
                  <c:v>7.1999999999999995E-2</c:v>
                </c:pt>
                <c:pt idx="51812">
                  <c:v>7.2999999999999995E-2</c:v>
                </c:pt>
                <c:pt idx="51813">
                  <c:v>7.1999999999999995E-2</c:v>
                </c:pt>
                <c:pt idx="51814">
                  <c:v>7.2999999999999995E-2</c:v>
                </c:pt>
                <c:pt idx="51815">
                  <c:v>7.1999999999999995E-2</c:v>
                </c:pt>
                <c:pt idx="51816">
                  <c:v>7.2999999999999995E-2</c:v>
                </c:pt>
                <c:pt idx="51817">
                  <c:v>7.2999999999999995E-2</c:v>
                </c:pt>
                <c:pt idx="51818">
                  <c:v>7.2999999999999995E-2</c:v>
                </c:pt>
                <c:pt idx="51819">
                  <c:v>7.3999999999999996E-2</c:v>
                </c:pt>
                <c:pt idx="51820">
                  <c:v>7.2999999999999995E-2</c:v>
                </c:pt>
                <c:pt idx="51821">
                  <c:v>7.2999999999999995E-2</c:v>
                </c:pt>
                <c:pt idx="51822">
                  <c:v>7.2999999999999995E-2</c:v>
                </c:pt>
                <c:pt idx="51823">
                  <c:v>7.3999999999999996E-2</c:v>
                </c:pt>
                <c:pt idx="51824">
                  <c:v>7.3999999999999996E-2</c:v>
                </c:pt>
                <c:pt idx="51825">
                  <c:v>7.3999999999999996E-2</c:v>
                </c:pt>
                <c:pt idx="51826">
                  <c:v>7.4999999999999997E-2</c:v>
                </c:pt>
                <c:pt idx="51827">
                  <c:v>7.4999999999999997E-2</c:v>
                </c:pt>
                <c:pt idx="51828">
                  <c:v>7.4999999999999997E-2</c:v>
                </c:pt>
                <c:pt idx="51829">
                  <c:v>7.4999999999999997E-2</c:v>
                </c:pt>
                <c:pt idx="51830">
                  <c:v>7.3999999999999996E-2</c:v>
                </c:pt>
                <c:pt idx="51831">
                  <c:v>7.4999999999999997E-2</c:v>
                </c:pt>
                <c:pt idx="51832">
                  <c:v>7.4999999999999997E-2</c:v>
                </c:pt>
                <c:pt idx="51833">
                  <c:v>7.3999999999999996E-2</c:v>
                </c:pt>
                <c:pt idx="51834">
                  <c:v>7.4999999999999997E-2</c:v>
                </c:pt>
                <c:pt idx="51835">
                  <c:v>7.4999999999999997E-2</c:v>
                </c:pt>
                <c:pt idx="51836">
                  <c:v>7.4999999999999997E-2</c:v>
                </c:pt>
                <c:pt idx="51837">
                  <c:v>7.4999999999999997E-2</c:v>
                </c:pt>
                <c:pt idx="51838">
                  <c:v>7.4999999999999997E-2</c:v>
                </c:pt>
                <c:pt idx="51839">
                  <c:v>7.3999999999999996E-2</c:v>
                </c:pt>
                <c:pt idx="51840">
                  <c:v>7.3999999999999996E-2</c:v>
                </c:pt>
                <c:pt idx="51841">
                  <c:v>7.3999999999999996E-2</c:v>
                </c:pt>
                <c:pt idx="51842">
                  <c:v>7.3999999999999996E-2</c:v>
                </c:pt>
                <c:pt idx="51843">
                  <c:v>7.3999999999999996E-2</c:v>
                </c:pt>
                <c:pt idx="51844">
                  <c:v>7.2999999999999995E-2</c:v>
                </c:pt>
                <c:pt idx="51845">
                  <c:v>7.4999999999999997E-2</c:v>
                </c:pt>
                <c:pt idx="51846">
                  <c:v>7.3999999999999996E-2</c:v>
                </c:pt>
                <c:pt idx="51847">
                  <c:v>7.2999999999999995E-2</c:v>
                </c:pt>
                <c:pt idx="51848">
                  <c:v>7.2999999999999995E-2</c:v>
                </c:pt>
                <c:pt idx="51849">
                  <c:v>7.3999999999999996E-2</c:v>
                </c:pt>
                <c:pt idx="51850">
                  <c:v>7.2999999999999995E-2</c:v>
                </c:pt>
                <c:pt idx="51851">
                  <c:v>7.2999999999999995E-2</c:v>
                </c:pt>
                <c:pt idx="51852">
                  <c:v>7.2999999999999995E-2</c:v>
                </c:pt>
                <c:pt idx="51853">
                  <c:v>7.2999999999999995E-2</c:v>
                </c:pt>
                <c:pt idx="51854">
                  <c:v>7.2999999999999995E-2</c:v>
                </c:pt>
                <c:pt idx="51855">
                  <c:v>7.3999999999999996E-2</c:v>
                </c:pt>
                <c:pt idx="51856">
                  <c:v>7.2999999999999995E-2</c:v>
                </c:pt>
                <c:pt idx="51857">
                  <c:v>7.2999999999999995E-2</c:v>
                </c:pt>
                <c:pt idx="51858">
                  <c:v>7.2999999999999995E-2</c:v>
                </c:pt>
                <c:pt idx="51859">
                  <c:v>7.1999999999999995E-2</c:v>
                </c:pt>
                <c:pt idx="51860">
                  <c:v>7.2999999999999995E-2</c:v>
                </c:pt>
                <c:pt idx="51861">
                  <c:v>7.2999999999999995E-2</c:v>
                </c:pt>
                <c:pt idx="51862">
                  <c:v>7.2999999999999995E-2</c:v>
                </c:pt>
                <c:pt idx="51863">
                  <c:v>7.2999999999999995E-2</c:v>
                </c:pt>
                <c:pt idx="51864">
                  <c:v>7.2999999999999995E-2</c:v>
                </c:pt>
                <c:pt idx="51865">
                  <c:v>7.1999999999999995E-2</c:v>
                </c:pt>
                <c:pt idx="51866">
                  <c:v>7.2999999999999995E-2</c:v>
                </c:pt>
                <c:pt idx="51867">
                  <c:v>7.2999999999999995E-2</c:v>
                </c:pt>
                <c:pt idx="51868">
                  <c:v>7.2999999999999995E-2</c:v>
                </c:pt>
                <c:pt idx="51869">
                  <c:v>7.1999999999999995E-2</c:v>
                </c:pt>
                <c:pt idx="51870">
                  <c:v>7.1999999999999995E-2</c:v>
                </c:pt>
                <c:pt idx="51871">
                  <c:v>7.1999999999999995E-2</c:v>
                </c:pt>
                <c:pt idx="51872">
                  <c:v>7.2999999999999995E-2</c:v>
                </c:pt>
                <c:pt idx="51873">
                  <c:v>7.1999999999999995E-2</c:v>
                </c:pt>
                <c:pt idx="51874">
                  <c:v>7.2999999999999995E-2</c:v>
                </c:pt>
                <c:pt idx="51875">
                  <c:v>7.1999999999999995E-2</c:v>
                </c:pt>
                <c:pt idx="51876">
                  <c:v>7.1999999999999995E-2</c:v>
                </c:pt>
                <c:pt idx="51877">
                  <c:v>7.0999999999999994E-2</c:v>
                </c:pt>
                <c:pt idx="51878">
                  <c:v>7.1999999999999995E-2</c:v>
                </c:pt>
                <c:pt idx="51879">
                  <c:v>7.0999999999999994E-2</c:v>
                </c:pt>
                <c:pt idx="51880">
                  <c:v>7.1999999999999995E-2</c:v>
                </c:pt>
                <c:pt idx="51881">
                  <c:v>7.0999999999999994E-2</c:v>
                </c:pt>
                <c:pt idx="51882">
                  <c:v>7.0999999999999994E-2</c:v>
                </c:pt>
                <c:pt idx="51883">
                  <c:v>7.0999999999999994E-2</c:v>
                </c:pt>
                <c:pt idx="51884">
                  <c:v>7.1999999999999995E-2</c:v>
                </c:pt>
                <c:pt idx="51885">
                  <c:v>7.1999999999999995E-2</c:v>
                </c:pt>
                <c:pt idx="51886">
                  <c:v>7.0999999999999994E-2</c:v>
                </c:pt>
                <c:pt idx="51887">
                  <c:v>7.1999999999999995E-2</c:v>
                </c:pt>
                <c:pt idx="51888">
                  <c:v>7.1999999999999995E-2</c:v>
                </c:pt>
                <c:pt idx="51889">
                  <c:v>7.1999999999999995E-2</c:v>
                </c:pt>
                <c:pt idx="51890">
                  <c:v>7.2999999999999995E-2</c:v>
                </c:pt>
                <c:pt idx="51891">
                  <c:v>7.2999999999999995E-2</c:v>
                </c:pt>
                <c:pt idx="51892">
                  <c:v>7.2999999999999995E-2</c:v>
                </c:pt>
                <c:pt idx="51893">
                  <c:v>7.2999999999999995E-2</c:v>
                </c:pt>
                <c:pt idx="51894">
                  <c:v>7.2999999999999995E-2</c:v>
                </c:pt>
                <c:pt idx="51895">
                  <c:v>7.3999999999999996E-2</c:v>
                </c:pt>
                <c:pt idx="51896">
                  <c:v>7.3999999999999996E-2</c:v>
                </c:pt>
                <c:pt idx="51897">
                  <c:v>7.3999999999999996E-2</c:v>
                </c:pt>
                <c:pt idx="51898">
                  <c:v>7.2999999999999995E-2</c:v>
                </c:pt>
                <c:pt idx="51899">
                  <c:v>7.3999999999999996E-2</c:v>
                </c:pt>
                <c:pt idx="51900">
                  <c:v>7.3999999999999996E-2</c:v>
                </c:pt>
                <c:pt idx="51901">
                  <c:v>7.4999999999999997E-2</c:v>
                </c:pt>
                <c:pt idx="51902">
                  <c:v>7.3999999999999996E-2</c:v>
                </c:pt>
                <c:pt idx="51903">
                  <c:v>7.4999999999999997E-2</c:v>
                </c:pt>
                <c:pt idx="51904">
                  <c:v>7.4999999999999997E-2</c:v>
                </c:pt>
                <c:pt idx="51905">
                  <c:v>7.4999999999999997E-2</c:v>
                </c:pt>
                <c:pt idx="51906">
                  <c:v>7.4999999999999997E-2</c:v>
                </c:pt>
                <c:pt idx="51907">
                  <c:v>7.3999999999999996E-2</c:v>
                </c:pt>
                <c:pt idx="51908">
                  <c:v>7.5999999999999998E-2</c:v>
                </c:pt>
                <c:pt idx="51909">
                  <c:v>7.4999999999999997E-2</c:v>
                </c:pt>
                <c:pt idx="51910">
                  <c:v>7.4999999999999997E-2</c:v>
                </c:pt>
                <c:pt idx="51911">
                  <c:v>7.3999999999999996E-2</c:v>
                </c:pt>
                <c:pt idx="51912">
                  <c:v>7.4999999999999997E-2</c:v>
                </c:pt>
                <c:pt idx="51913">
                  <c:v>7.4999999999999997E-2</c:v>
                </c:pt>
                <c:pt idx="51914">
                  <c:v>7.4999999999999997E-2</c:v>
                </c:pt>
                <c:pt idx="51915">
                  <c:v>7.5999999999999998E-2</c:v>
                </c:pt>
                <c:pt idx="51916">
                  <c:v>7.4999999999999997E-2</c:v>
                </c:pt>
                <c:pt idx="51917">
                  <c:v>7.4999999999999997E-2</c:v>
                </c:pt>
                <c:pt idx="51918">
                  <c:v>7.4999999999999997E-2</c:v>
                </c:pt>
                <c:pt idx="51919">
                  <c:v>7.4999999999999997E-2</c:v>
                </c:pt>
                <c:pt idx="51920">
                  <c:v>7.4999999999999997E-2</c:v>
                </c:pt>
                <c:pt idx="51921">
                  <c:v>7.4999999999999997E-2</c:v>
                </c:pt>
                <c:pt idx="51922">
                  <c:v>7.4999999999999997E-2</c:v>
                </c:pt>
                <c:pt idx="51923">
                  <c:v>7.4999999999999997E-2</c:v>
                </c:pt>
                <c:pt idx="51924">
                  <c:v>7.4999999999999997E-2</c:v>
                </c:pt>
                <c:pt idx="51925">
                  <c:v>7.3999999999999996E-2</c:v>
                </c:pt>
                <c:pt idx="51926">
                  <c:v>7.3999999999999996E-2</c:v>
                </c:pt>
                <c:pt idx="51927">
                  <c:v>7.4999999999999997E-2</c:v>
                </c:pt>
                <c:pt idx="51928">
                  <c:v>7.4999999999999997E-2</c:v>
                </c:pt>
                <c:pt idx="51929">
                  <c:v>7.4999999999999997E-2</c:v>
                </c:pt>
                <c:pt idx="51930">
                  <c:v>7.3999999999999996E-2</c:v>
                </c:pt>
                <c:pt idx="51931">
                  <c:v>7.3999999999999996E-2</c:v>
                </c:pt>
                <c:pt idx="51932">
                  <c:v>7.3999999999999996E-2</c:v>
                </c:pt>
                <c:pt idx="51933">
                  <c:v>7.4999999999999997E-2</c:v>
                </c:pt>
                <c:pt idx="51934">
                  <c:v>7.4999999999999997E-2</c:v>
                </c:pt>
                <c:pt idx="51935">
                  <c:v>7.3999999999999996E-2</c:v>
                </c:pt>
                <c:pt idx="51936">
                  <c:v>7.3999999999999996E-2</c:v>
                </c:pt>
                <c:pt idx="51937">
                  <c:v>7.3999999999999996E-2</c:v>
                </c:pt>
                <c:pt idx="51938">
                  <c:v>7.3999999999999996E-2</c:v>
                </c:pt>
                <c:pt idx="51939">
                  <c:v>7.3999999999999996E-2</c:v>
                </c:pt>
                <c:pt idx="51940">
                  <c:v>7.4999999999999997E-2</c:v>
                </c:pt>
                <c:pt idx="51941">
                  <c:v>7.2999999999999995E-2</c:v>
                </c:pt>
                <c:pt idx="51942">
                  <c:v>7.2999999999999995E-2</c:v>
                </c:pt>
                <c:pt idx="51943">
                  <c:v>7.2999999999999995E-2</c:v>
                </c:pt>
                <c:pt idx="51944">
                  <c:v>7.3999999999999996E-2</c:v>
                </c:pt>
                <c:pt idx="51945">
                  <c:v>7.3999999999999996E-2</c:v>
                </c:pt>
                <c:pt idx="51946">
                  <c:v>7.3999999999999996E-2</c:v>
                </c:pt>
                <c:pt idx="51947">
                  <c:v>7.3999999999999996E-2</c:v>
                </c:pt>
                <c:pt idx="51948">
                  <c:v>7.2999999999999995E-2</c:v>
                </c:pt>
                <c:pt idx="51949">
                  <c:v>7.3999999999999996E-2</c:v>
                </c:pt>
                <c:pt idx="51950">
                  <c:v>7.3999999999999996E-2</c:v>
                </c:pt>
                <c:pt idx="51951">
                  <c:v>7.3999999999999996E-2</c:v>
                </c:pt>
                <c:pt idx="51952">
                  <c:v>7.2999999999999995E-2</c:v>
                </c:pt>
                <c:pt idx="51953">
                  <c:v>7.3999999999999996E-2</c:v>
                </c:pt>
                <c:pt idx="51954">
                  <c:v>7.2999999999999995E-2</c:v>
                </c:pt>
                <c:pt idx="51955">
                  <c:v>7.2999999999999995E-2</c:v>
                </c:pt>
                <c:pt idx="51956">
                  <c:v>7.2999999999999995E-2</c:v>
                </c:pt>
                <c:pt idx="51957">
                  <c:v>7.2999999999999995E-2</c:v>
                </c:pt>
                <c:pt idx="51958">
                  <c:v>7.2999999999999995E-2</c:v>
                </c:pt>
                <c:pt idx="51959">
                  <c:v>7.2999999999999995E-2</c:v>
                </c:pt>
                <c:pt idx="51960">
                  <c:v>7.2999999999999995E-2</c:v>
                </c:pt>
                <c:pt idx="51961">
                  <c:v>7.3999999999999996E-2</c:v>
                </c:pt>
                <c:pt idx="51962">
                  <c:v>7.2999999999999995E-2</c:v>
                </c:pt>
                <c:pt idx="51963">
                  <c:v>7.2999999999999995E-2</c:v>
                </c:pt>
                <c:pt idx="51964">
                  <c:v>7.2999999999999995E-2</c:v>
                </c:pt>
                <c:pt idx="51965">
                  <c:v>7.3999999999999996E-2</c:v>
                </c:pt>
                <c:pt idx="51966">
                  <c:v>7.2999999999999995E-2</c:v>
                </c:pt>
                <c:pt idx="51967">
                  <c:v>7.3999999999999996E-2</c:v>
                </c:pt>
                <c:pt idx="51968">
                  <c:v>7.2999999999999995E-2</c:v>
                </c:pt>
                <c:pt idx="51969">
                  <c:v>7.2999999999999995E-2</c:v>
                </c:pt>
                <c:pt idx="51970">
                  <c:v>7.2999999999999995E-2</c:v>
                </c:pt>
                <c:pt idx="51971">
                  <c:v>7.2999999999999995E-2</c:v>
                </c:pt>
                <c:pt idx="51972">
                  <c:v>7.1999999999999995E-2</c:v>
                </c:pt>
                <c:pt idx="51973">
                  <c:v>7.2999999999999995E-2</c:v>
                </c:pt>
                <c:pt idx="51974">
                  <c:v>7.2999999999999995E-2</c:v>
                </c:pt>
                <c:pt idx="51975">
                  <c:v>7.2999999999999995E-2</c:v>
                </c:pt>
                <c:pt idx="51976">
                  <c:v>7.2999999999999995E-2</c:v>
                </c:pt>
                <c:pt idx="51977">
                  <c:v>7.2999999999999995E-2</c:v>
                </c:pt>
                <c:pt idx="51978">
                  <c:v>7.2999999999999995E-2</c:v>
                </c:pt>
                <c:pt idx="51979">
                  <c:v>7.2999999999999995E-2</c:v>
                </c:pt>
                <c:pt idx="51980">
                  <c:v>7.2999999999999995E-2</c:v>
                </c:pt>
                <c:pt idx="51981">
                  <c:v>7.2999999999999995E-2</c:v>
                </c:pt>
                <c:pt idx="51982">
                  <c:v>7.2999999999999995E-2</c:v>
                </c:pt>
                <c:pt idx="51983">
                  <c:v>7.1999999999999995E-2</c:v>
                </c:pt>
                <c:pt idx="51984">
                  <c:v>7.2999999999999995E-2</c:v>
                </c:pt>
                <c:pt idx="51985">
                  <c:v>7.1999999999999995E-2</c:v>
                </c:pt>
                <c:pt idx="51986">
                  <c:v>7.1999999999999995E-2</c:v>
                </c:pt>
                <c:pt idx="51987">
                  <c:v>7.2999999999999995E-2</c:v>
                </c:pt>
                <c:pt idx="51988">
                  <c:v>7.1999999999999995E-2</c:v>
                </c:pt>
                <c:pt idx="51989">
                  <c:v>7.1999999999999995E-2</c:v>
                </c:pt>
                <c:pt idx="51990">
                  <c:v>7.1999999999999995E-2</c:v>
                </c:pt>
                <c:pt idx="51991">
                  <c:v>7.1999999999999995E-2</c:v>
                </c:pt>
                <c:pt idx="51992">
                  <c:v>7.2999999999999995E-2</c:v>
                </c:pt>
                <c:pt idx="51993">
                  <c:v>7.1999999999999995E-2</c:v>
                </c:pt>
                <c:pt idx="51994">
                  <c:v>7.3999999999999996E-2</c:v>
                </c:pt>
                <c:pt idx="51995">
                  <c:v>7.2999999999999995E-2</c:v>
                </c:pt>
                <c:pt idx="51996">
                  <c:v>7.3999999999999996E-2</c:v>
                </c:pt>
                <c:pt idx="51997">
                  <c:v>7.3999999999999996E-2</c:v>
                </c:pt>
                <c:pt idx="51998">
                  <c:v>7.2999999999999995E-2</c:v>
                </c:pt>
                <c:pt idx="51999">
                  <c:v>7.2999999999999995E-2</c:v>
                </c:pt>
                <c:pt idx="52000">
                  <c:v>7.2999999999999995E-2</c:v>
                </c:pt>
                <c:pt idx="52001">
                  <c:v>7.4999999999999997E-2</c:v>
                </c:pt>
                <c:pt idx="52002">
                  <c:v>7.4999999999999997E-2</c:v>
                </c:pt>
                <c:pt idx="52003">
                  <c:v>7.4999999999999997E-2</c:v>
                </c:pt>
                <c:pt idx="52004">
                  <c:v>7.3999999999999996E-2</c:v>
                </c:pt>
                <c:pt idx="52005">
                  <c:v>7.3999999999999996E-2</c:v>
                </c:pt>
                <c:pt idx="52006">
                  <c:v>7.4999999999999997E-2</c:v>
                </c:pt>
                <c:pt idx="52007">
                  <c:v>7.4999999999999997E-2</c:v>
                </c:pt>
                <c:pt idx="52008">
                  <c:v>7.4999999999999997E-2</c:v>
                </c:pt>
                <c:pt idx="52009">
                  <c:v>7.5999999999999998E-2</c:v>
                </c:pt>
                <c:pt idx="52010">
                  <c:v>7.5999999999999998E-2</c:v>
                </c:pt>
                <c:pt idx="52011">
                  <c:v>7.5999999999999998E-2</c:v>
                </c:pt>
                <c:pt idx="52012">
                  <c:v>7.5999999999999998E-2</c:v>
                </c:pt>
                <c:pt idx="52013">
                  <c:v>7.5999999999999998E-2</c:v>
                </c:pt>
                <c:pt idx="52014">
                  <c:v>7.5999999999999998E-2</c:v>
                </c:pt>
                <c:pt idx="52015">
                  <c:v>7.5999999999999998E-2</c:v>
                </c:pt>
                <c:pt idx="52016">
                  <c:v>7.5999999999999998E-2</c:v>
                </c:pt>
                <c:pt idx="52017">
                  <c:v>7.5999999999999998E-2</c:v>
                </c:pt>
                <c:pt idx="52018">
                  <c:v>7.5999999999999998E-2</c:v>
                </c:pt>
                <c:pt idx="52019">
                  <c:v>7.5999999999999998E-2</c:v>
                </c:pt>
                <c:pt idx="52020">
                  <c:v>7.5999999999999998E-2</c:v>
                </c:pt>
                <c:pt idx="52021">
                  <c:v>7.4999999999999997E-2</c:v>
                </c:pt>
                <c:pt idx="52022">
                  <c:v>7.4999999999999997E-2</c:v>
                </c:pt>
                <c:pt idx="52023">
                  <c:v>7.5999999999999998E-2</c:v>
                </c:pt>
                <c:pt idx="52024">
                  <c:v>7.5999999999999998E-2</c:v>
                </c:pt>
                <c:pt idx="52025">
                  <c:v>7.4999999999999997E-2</c:v>
                </c:pt>
                <c:pt idx="52026">
                  <c:v>7.5999999999999998E-2</c:v>
                </c:pt>
                <c:pt idx="52027">
                  <c:v>7.5999999999999998E-2</c:v>
                </c:pt>
                <c:pt idx="52028">
                  <c:v>7.4999999999999997E-2</c:v>
                </c:pt>
                <c:pt idx="52029">
                  <c:v>7.4999999999999997E-2</c:v>
                </c:pt>
                <c:pt idx="52030">
                  <c:v>7.4999999999999997E-2</c:v>
                </c:pt>
                <c:pt idx="52031">
                  <c:v>7.4999999999999997E-2</c:v>
                </c:pt>
                <c:pt idx="52032">
                  <c:v>7.4999999999999997E-2</c:v>
                </c:pt>
                <c:pt idx="52033">
                  <c:v>7.5999999999999998E-2</c:v>
                </c:pt>
                <c:pt idx="52034">
                  <c:v>7.5999999999999998E-2</c:v>
                </c:pt>
                <c:pt idx="52035">
                  <c:v>7.5999999999999998E-2</c:v>
                </c:pt>
                <c:pt idx="52036">
                  <c:v>7.5999999999999998E-2</c:v>
                </c:pt>
                <c:pt idx="52037">
                  <c:v>7.4999999999999997E-2</c:v>
                </c:pt>
                <c:pt idx="52038">
                  <c:v>7.5999999999999998E-2</c:v>
                </c:pt>
                <c:pt idx="52039">
                  <c:v>7.5999999999999998E-2</c:v>
                </c:pt>
                <c:pt idx="52040">
                  <c:v>7.5999999999999998E-2</c:v>
                </c:pt>
                <c:pt idx="52041">
                  <c:v>7.4999999999999997E-2</c:v>
                </c:pt>
                <c:pt idx="52042">
                  <c:v>7.5999999999999998E-2</c:v>
                </c:pt>
                <c:pt idx="52043">
                  <c:v>7.4999999999999997E-2</c:v>
                </c:pt>
                <c:pt idx="52044">
                  <c:v>7.5999999999999998E-2</c:v>
                </c:pt>
                <c:pt idx="52045">
                  <c:v>7.4999999999999997E-2</c:v>
                </c:pt>
                <c:pt idx="52046">
                  <c:v>7.4999999999999997E-2</c:v>
                </c:pt>
                <c:pt idx="52047">
                  <c:v>7.4999999999999997E-2</c:v>
                </c:pt>
                <c:pt idx="52048">
                  <c:v>7.4999999999999997E-2</c:v>
                </c:pt>
                <c:pt idx="52049">
                  <c:v>7.4999999999999997E-2</c:v>
                </c:pt>
                <c:pt idx="52050">
                  <c:v>7.4999999999999997E-2</c:v>
                </c:pt>
                <c:pt idx="52051">
                  <c:v>7.3999999999999996E-2</c:v>
                </c:pt>
                <c:pt idx="52052">
                  <c:v>7.3999999999999996E-2</c:v>
                </c:pt>
                <c:pt idx="52053">
                  <c:v>7.3999999999999996E-2</c:v>
                </c:pt>
                <c:pt idx="52054">
                  <c:v>7.4999999999999997E-2</c:v>
                </c:pt>
                <c:pt idx="52055">
                  <c:v>7.3999999999999996E-2</c:v>
                </c:pt>
                <c:pt idx="52056">
                  <c:v>7.4999999999999997E-2</c:v>
                </c:pt>
                <c:pt idx="52057">
                  <c:v>7.4999999999999997E-2</c:v>
                </c:pt>
                <c:pt idx="52058">
                  <c:v>7.4999999999999997E-2</c:v>
                </c:pt>
                <c:pt idx="52059">
                  <c:v>7.4999999999999997E-2</c:v>
                </c:pt>
                <c:pt idx="52060">
                  <c:v>7.4999999999999997E-2</c:v>
                </c:pt>
                <c:pt idx="52061">
                  <c:v>7.4999999999999997E-2</c:v>
                </c:pt>
                <c:pt idx="52062">
                  <c:v>7.3999999999999996E-2</c:v>
                </c:pt>
                <c:pt idx="52063">
                  <c:v>7.3999999999999996E-2</c:v>
                </c:pt>
                <c:pt idx="52064">
                  <c:v>7.4999999999999997E-2</c:v>
                </c:pt>
                <c:pt idx="52065">
                  <c:v>7.3999999999999996E-2</c:v>
                </c:pt>
                <c:pt idx="52066">
                  <c:v>7.3999999999999996E-2</c:v>
                </c:pt>
                <c:pt idx="52067">
                  <c:v>7.2999999999999995E-2</c:v>
                </c:pt>
                <c:pt idx="52068">
                  <c:v>7.2999999999999995E-2</c:v>
                </c:pt>
                <c:pt idx="52069">
                  <c:v>7.2999999999999995E-2</c:v>
                </c:pt>
                <c:pt idx="52070">
                  <c:v>7.2999999999999995E-2</c:v>
                </c:pt>
                <c:pt idx="52071">
                  <c:v>7.2999999999999995E-2</c:v>
                </c:pt>
                <c:pt idx="52072">
                  <c:v>7.2999999999999995E-2</c:v>
                </c:pt>
                <c:pt idx="52073">
                  <c:v>7.2999999999999995E-2</c:v>
                </c:pt>
                <c:pt idx="52074">
                  <c:v>7.2999999999999995E-2</c:v>
                </c:pt>
                <c:pt idx="52075">
                  <c:v>7.2999999999999995E-2</c:v>
                </c:pt>
                <c:pt idx="52076">
                  <c:v>7.3999999999999996E-2</c:v>
                </c:pt>
                <c:pt idx="52077">
                  <c:v>7.2999999999999995E-2</c:v>
                </c:pt>
                <c:pt idx="52078">
                  <c:v>7.2999999999999995E-2</c:v>
                </c:pt>
                <c:pt idx="52079">
                  <c:v>7.2999999999999995E-2</c:v>
                </c:pt>
                <c:pt idx="52080">
                  <c:v>7.3999999999999996E-2</c:v>
                </c:pt>
                <c:pt idx="52081">
                  <c:v>7.2999999999999995E-2</c:v>
                </c:pt>
                <c:pt idx="52082">
                  <c:v>7.2999999999999995E-2</c:v>
                </c:pt>
                <c:pt idx="52083">
                  <c:v>7.2999999999999995E-2</c:v>
                </c:pt>
                <c:pt idx="52084">
                  <c:v>7.2999999999999995E-2</c:v>
                </c:pt>
                <c:pt idx="52085">
                  <c:v>7.2999999999999995E-2</c:v>
                </c:pt>
                <c:pt idx="52086">
                  <c:v>7.2999999999999995E-2</c:v>
                </c:pt>
                <c:pt idx="52087">
                  <c:v>7.2999999999999995E-2</c:v>
                </c:pt>
                <c:pt idx="52088">
                  <c:v>7.1999999999999995E-2</c:v>
                </c:pt>
                <c:pt idx="52089">
                  <c:v>7.2999999999999995E-2</c:v>
                </c:pt>
                <c:pt idx="52090">
                  <c:v>7.2999999999999995E-2</c:v>
                </c:pt>
                <c:pt idx="52091">
                  <c:v>7.1999999999999995E-2</c:v>
                </c:pt>
                <c:pt idx="52092">
                  <c:v>7.2999999999999995E-2</c:v>
                </c:pt>
                <c:pt idx="52093">
                  <c:v>7.2999999999999995E-2</c:v>
                </c:pt>
                <c:pt idx="52094">
                  <c:v>7.2999999999999995E-2</c:v>
                </c:pt>
                <c:pt idx="52095">
                  <c:v>7.2999999999999995E-2</c:v>
                </c:pt>
                <c:pt idx="52096">
                  <c:v>7.1999999999999995E-2</c:v>
                </c:pt>
                <c:pt idx="52097">
                  <c:v>7.2999999999999995E-2</c:v>
                </c:pt>
                <c:pt idx="52098">
                  <c:v>7.1999999999999995E-2</c:v>
                </c:pt>
                <c:pt idx="52099">
                  <c:v>7.1999999999999995E-2</c:v>
                </c:pt>
                <c:pt idx="52100">
                  <c:v>7.1999999999999995E-2</c:v>
                </c:pt>
                <c:pt idx="52101">
                  <c:v>7.1999999999999995E-2</c:v>
                </c:pt>
                <c:pt idx="52102">
                  <c:v>7.1999999999999995E-2</c:v>
                </c:pt>
                <c:pt idx="52103">
                  <c:v>7.1999999999999995E-2</c:v>
                </c:pt>
                <c:pt idx="52104">
                  <c:v>7.1999999999999995E-2</c:v>
                </c:pt>
                <c:pt idx="52105">
                  <c:v>7.2999999999999995E-2</c:v>
                </c:pt>
                <c:pt idx="52106">
                  <c:v>7.2999999999999995E-2</c:v>
                </c:pt>
                <c:pt idx="52107">
                  <c:v>7.3999999999999996E-2</c:v>
                </c:pt>
                <c:pt idx="52108">
                  <c:v>7.2999999999999995E-2</c:v>
                </c:pt>
                <c:pt idx="52109">
                  <c:v>7.3999999999999996E-2</c:v>
                </c:pt>
                <c:pt idx="52110">
                  <c:v>7.3999999999999996E-2</c:v>
                </c:pt>
                <c:pt idx="52111">
                  <c:v>7.3999999999999996E-2</c:v>
                </c:pt>
                <c:pt idx="52112">
                  <c:v>7.4999999999999997E-2</c:v>
                </c:pt>
                <c:pt idx="52113">
                  <c:v>7.4999999999999997E-2</c:v>
                </c:pt>
                <c:pt idx="52114">
                  <c:v>7.4999999999999997E-2</c:v>
                </c:pt>
                <c:pt idx="52115">
                  <c:v>7.4999999999999997E-2</c:v>
                </c:pt>
                <c:pt idx="52116">
                  <c:v>7.4999999999999997E-2</c:v>
                </c:pt>
                <c:pt idx="52117">
                  <c:v>7.4999999999999997E-2</c:v>
                </c:pt>
                <c:pt idx="52118">
                  <c:v>7.5999999999999998E-2</c:v>
                </c:pt>
                <c:pt idx="52119">
                  <c:v>7.5999999999999998E-2</c:v>
                </c:pt>
                <c:pt idx="52120">
                  <c:v>7.4999999999999997E-2</c:v>
                </c:pt>
                <c:pt idx="52121">
                  <c:v>7.4999999999999997E-2</c:v>
                </c:pt>
                <c:pt idx="52122">
                  <c:v>7.5999999999999998E-2</c:v>
                </c:pt>
                <c:pt idx="52123">
                  <c:v>7.5999999999999998E-2</c:v>
                </c:pt>
                <c:pt idx="52124">
                  <c:v>7.5999999999999998E-2</c:v>
                </c:pt>
                <c:pt idx="52125">
                  <c:v>7.4999999999999997E-2</c:v>
                </c:pt>
                <c:pt idx="52126">
                  <c:v>7.4999999999999997E-2</c:v>
                </c:pt>
                <c:pt idx="52127">
                  <c:v>7.4999999999999997E-2</c:v>
                </c:pt>
                <c:pt idx="52128">
                  <c:v>7.4999999999999997E-2</c:v>
                </c:pt>
                <c:pt idx="52129">
                  <c:v>7.5999999999999998E-2</c:v>
                </c:pt>
                <c:pt idx="52130">
                  <c:v>7.5999999999999998E-2</c:v>
                </c:pt>
                <c:pt idx="52131">
                  <c:v>7.4999999999999997E-2</c:v>
                </c:pt>
                <c:pt idx="52132">
                  <c:v>7.4999999999999997E-2</c:v>
                </c:pt>
                <c:pt idx="52133">
                  <c:v>7.3999999999999996E-2</c:v>
                </c:pt>
                <c:pt idx="52134">
                  <c:v>7.4999999999999997E-2</c:v>
                </c:pt>
                <c:pt idx="52135">
                  <c:v>7.4999999999999997E-2</c:v>
                </c:pt>
                <c:pt idx="52136">
                  <c:v>7.5999999999999998E-2</c:v>
                </c:pt>
                <c:pt idx="52137">
                  <c:v>7.4999999999999997E-2</c:v>
                </c:pt>
                <c:pt idx="52138">
                  <c:v>7.4999999999999997E-2</c:v>
                </c:pt>
                <c:pt idx="52139">
                  <c:v>7.4999999999999997E-2</c:v>
                </c:pt>
                <c:pt idx="52140">
                  <c:v>7.4999999999999997E-2</c:v>
                </c:pt>
                <c:pt idx="52141">
                  <c:v>7.4999999999999997E-2</c:v>
                </c:pt>
                <c:pt idx="52142">
                  <c:v>7.3999999999999996E-2</c:v>
                </c:pt>
                <c:pt idx="52143">
                  <c:v>7.4999999999999997E-2</c:v>
                </c:pt>
                <c:pt idx="52144">
                  <c:v>7.4999999999999997E-2</c:v>
                </c:pt>
                <c:pt idx="52145">
                  <c:v>7.3999999999999996E-2</c:v>
                </c:pt>
                <c:pt idx="52146">
                  <c:v>7.3999999999999996E-2</c:v>
                </c:pt>
                <c:pt idx="52147">
                  <c:v>7.3999999999999996E-2</c:v>
                </c:pt>
                <c:pt idx="52148">
                  <c:v>7.4999999999999997E-2</c:v>
                </c:pt>
                <c:pt idx="52149">
                  <c:v>7.3999999999999996E-2</c:v>
                </c:pt>
                <c:pt idx="52150">
                  <c:v>7.2999999999999995E-2</c:v>
                </c:pt>
                <c:pt idx="52151">
                  <c:v>7.3999999999999996E-2</c:v>
                </c:pt>
                <c:pt idx="52152">
                  <c:v>7.2999999999999995E-2</c:v>
                </c:pt>
                <c:pt idx="52153">
                  <c:v>7.2999999999999995E-2</c:v>
                </c:pt>
                <c:pt idx="52154">
                  <c:v>7.3999999999999996E-2</c:v>
                </c:pt>
                <c:pt idx="52155">
                  <c:v>7.3999999999999996E-2</c:v>
                </c:pt>
                <c:pt idx="52156">
                  <c:v>7.3999999999999996E-2</c:v>
                </c:pt>
                <c:pt idx="52157">
                  <c:v>7.3999999999999996E-2</c:v>
                </c:pt>
                <c:pt idx="52158">
                  <c:v>7.3999999999999996E-2</c:v>
                </c:pt>
                <c:pt idx="52159">
                  <c:v>7.2999999999999995E-2</c:v>
                </c:pt>
                <c:pt idx="52160">
                  <c:v>7.2999999999999995E-2</c:v>
                </c:pt>
                <c:pt idx="52161">
                  <c:v>7.2999999999999995E-2</c:v>
                </c:pt>
                <c:pt idx="52162">
                  <c:v>7.2999999999999995E-2</c:v>
                </c:pt>
                <c:pt idx="52163">
                  <c:v>7.2999999999999995E-2</c:v>
                </c:pt>
                <c:pt idx="52164">
                  <c:v>7.2999999999999995E-2</c:v>
                </c:pt>
                <c:pt idx="52165">
                  <c:v>7.2999999999999995E-2</c:v>
                </c:pt>
                <c:pt idx="52166">
                  <c:v>7.2999999999999995E-2</c:v>
                </c:pt>
                <c:pt idx="52167">
                  <c:v>7.2999999999999995E-2</c:v>
                </c:pt>
                <c:pt idx="52168">
                  <c:v>7.1999999999999995E-2</c:v>
                </c:pt>
                <c:pt idx="52169">
                  <c:v>7.1999999999999995E-2</c:v>
                </c:pt>
                <c:pt idx="52170">
                  <c:v>7.1999999999999995E-2</c:v>
                </c:pt>
                <c:pt idx="52171">
                  <c:v>7.1999999999999995E-2</c:v>
                </c:pt>
                <c:pt idx="52172">
                  <c:v>7.1999999999999995E-2</c:v>
                </c:pt>
                <c:pt idx="52173">
                  <c:v>7.1999999999999995E-2</c:v>
                </c:pt>
                <c:pt idx="52174">
                  <c:v>7.1999999999999995E-2</c:v>
                </c:pt>
                <c:pt idx="52175">
                  <c:v>7.1999999999999995E-2</c:v>
                </c:pt>
                <c:pt idx="52176">
                  <c:v>7.1999999999999995E-2</c:v>
                </c:pt>
                <c:pt idx="52177">
                  <c:v>7.0999999999999994E-2</c:v>
                </c:pt>
                <c:pt idx="52178">
                  <c:v>7.0999999999999994E-2</c:v>
                </c:pt>
                <c:pt idx="52179">
                  <c:v>7.0999999999999994E-2</c:v>
                </c:pt>
                <c:pt idx="52180">
                  <c:v>7.0999999999999994E-2</c:v>
                </c:pt>
                <c:pt idx="52181">
                  <c:v>7.1999999999999995E-2</c:v>
                </c:pt>
                <c:pt idx="52182">
                  <c:v>7.0999999999999994E-2</c:v>
                </c:pt>
                <c:pt idx="52183">
                  <c:v>7.1999999999999995E-2</c:v>
                </c:pt>
                <c:pt idx="52184">
                  <c:v>7.1999999999999995E-2</c:v>
                </c:pt>
                <c:pt idx="52185">
                  <c:v>7.2999999999999995E-2</c:v>
                </c:pt>
                <c:pt idx="52186">
                  <c:v>7.0999999999999994E-2</c:v>
                </c:pt>
                <c:pt idx="52187">
                  <c:v>7.0999999999999994E-2</c:v>
                </c:pt>
                <c:pt idx="52188">
                  <c:v>7.0999999999999994E-2</c:v>
                </c:pt>
                <c:pt idx="52189">
                  <c:v>7.0999999999999994E-2</c:v>
                </c:pt>
                <c:pt idx="52190">
                  <c:v>7.0999999999999994E-2</c:v>
                </c:pt>
                <c:pt idx="52191">
                  <c:v>7.1999999999999995E-2</c:v>
                </c:pt>
                <c:pt idx="52192">
                  <c:v>7.1999999999999995E-2</c:v>
                </c:pt>
                <c:pt idx="52193">
                  <c:v>7.0999999999999994E-2</c:v>
                </c:pt>
                <c:pt idx="52194">
                  <c:v>7.0999999999999994E-2</c:v>
                </c:pt>
                <c:pt idx="52195">
                  <c:v>7.0999999999999994E-2</c:v>
                </c:pt>
                <c:pt idx="52196">
                  <c:v>7.1999999999999995E-2</c:v>
                </c:pt>
                <c:pt idx="52197">
                  <c:v>7.1999999999999995E-2</c:v>
                </c:pt>
                <c:pt idx="52198">
                  <c:v>7.1999999999999995E-2</c:v>
                </c:pt>
                <c:pt idx="52199">
                  <c:v>7.1999999999999995E-2</c:v>
                </c:pt>
                <c:pt idx="52200">
                  <c:v>7.2999999999999995E-2</c:v>
                </c:pt>
                <c:pt idx="52201">
                  <c:v>7.2999999999999995E-2</c:v>
                </c:pt>
                <c:pt idx="52202">
                  <c:v>7.2999999999999995E-2</c:v>
                </c:pt>
                <c:pt idx="52203">
                  <c:v>7.2999999999999995E-2</c:v>
                </c:pt>
                <c:pt idx="52204">
                  <c:v>7.2999999999999995E-2</c:v>
                </c:pt>
                <c:pt idx="52205">
                  <c:v>7.3999999999999996E-2</c:v>
                </c:pt>
                <c:pt idx="52206">
                  <c:v>7.3999999999999996E-2</c:v>
                </c:pt>
                <c:pt idx="52207">
                  <c:v>7.3999999999999996E-2</c:v>
                </c:pt>
                <c:pt idx="52208">
                  <c:v>7.3999999999999996E-2</c:v>
                </c:pt>
                <c:pt idx="52209">
                  <c:v>7.3999999999999996E-2</c:v>
                </c:pt>
                <c:pt idx="52210">
                  <c:v>7.3999999999999996E-2</c:v>
                </c:pt>
                <c:pt idx="52211">
                  <c:v>7.3999999999999996E-2</c:v>
                </c:pt>
                <c:pt idx="52212">
                  <c:v>7.4999999999999997E-2</c:v>
                </c:pt>
                <c:pt idx="52213">
                  <c:v>7.3999999999999996E-2</c:v>
                </c:pt>
                <c:pt idx="52214">
                  <c:v>7.3999999999999996E-2</c:v>
                </c:pt>
                <c:pt idx="52215">
                  <c:v>7.3999999999999996E-2</c:v>
                </c:pt>
                <c:pt idx="52216">
                  <c:v>7.3999999999999996E-2</c:v>
                </c:pt>
                <c:pt idx="52217">
                  <c:v>7.3999999999999996E-2</c:v>
                </c:pt>
                <c:pt idx="52218">
                  <c:v>7.3999999999999996E-2</c:v>
                </c:pt>
                <c:pt idx="52219">
                  <c:v>7.4999999999999997E-2</c:v>
                </c:pt>
                <c:pt idx="52220">
                  <c:v>7.3999999999999996E-2</c:v>
                </c:pt>
                <c:pt idx="52221">
                  <c:v>7.3999999999999996E-2</c:v>
                </c:pt>
                <c:pt idx="52222">
                  <c:v>7.4999999999999997E-2</c:v>
                </c:pt>
                <c:pt idx="52223">
                  <c:v>7.3999999999999996E-2</c:v>
                </c:pt>
                <c:pt idx="52224">
                  <c:v>7.3999999999999996E-2</c:v>
                </c:pt>
                <c:pt idx="52225">
                  <c:v>7.3999999999999996E-2</c:v>
                </c:pt>
                <c:pt idx="52226">
                  <c:v>7.3999999999999996E-2</c:v>
                </c:pt>
                <c:pt idx="52227">
                  <c:v>7.3999999999999996E-2</c:v>
                </c:pt>
                <c:pt idx="52228">
                  <c:v>7.3999999999999996E-2</c:v>
                </c:pt>
                <c:pt idx="52229">
                  <c:v>7.3999999999999996E-2</c:v>
                </c:pt>
                <c:pt idx="52230">
                  <c:v>7.3999999999999996E-2</c:v>
                </c:pt>
                <c:pt idx="52231">
                  <c:v>7.3999999999999996E-2</c:v>
                </c:pt>
                <c:pt idx="52232">
                  <c:v>7.2999999999999995E-2</c:v>
                </c:pt>
                <c:pt idx="52233">
                  <c:v>7.3999999999999996E-2</c:v>
                </c:pt>
                <c:pt idx="52234">
                  <c:v>7.2999999999999995E-2</c:v>
                </c:pt>
                <c:pt idx="52235">
                  <c:v>7.2999999999999995E-2</c:v>
                </c:pt>
                <c:pt idx="52236">
                  <c:v>7.2999999999999995E-2</c:v>
                </c:pt>
                <c:pt idx="52237">
                  <c:v>7.3999999999999996E-2</c:v>
                </c:pt>
                <c:pt idx="52238">
                  <c:v>7.2999999999999995E-2</c:v>
                </c:pt>
                <c:pt idx="52239">
                  <c:v>7.3999999999999996E-2</c:v>
                </c:pt>
                <c:pt idx="52240">
                  <c:v>7.2999999999999995E-2</c:v>
                </c:pt>
                <c:pt idx="52241">
                  <c:v>7.2999999999999995E-2</c:v>
                </c:pt>
                <c:pt idx="52242">
                  <c:v>7.3999999999999996E-2</c:v>
                </c:pt>
                <c:pt idx="52243">
                  <c:v>7.2999999999999995E-2</c:v>
                </c:pt>
                <c:pt idx="52244">
                  <c:v>7.3999999999999996E-2</c:v>
                </c:pt>
                <c:pt idx="52245">
                  <c:v>7.3999999999999996E-2</c:v>
                </c:pt>
                <c:pt idx="52246">
                  <c:v>7.3999999999999996E-2</c:v>
                </c:pt>
                <c:pt idx="52247">
                  <c:v>7.2999999999999995E-2</c:v>
                </c:pt>
                <c:pt idx="52248">
                  <c:v>7.2999999999999995E-2</c:v>
                </c:pt>
                <c:pt idx="52249">
                  <c:v>7.2999999999999995E-2</c:v>
                </c:pt>
                <c:pt idx="52250">
                  <c:v>7.2999999999999995E-2</c:v>
                </c:pt>
                <c:pt idx="52251">
                  <c:v>7.2999999999999995E-2</c:v>
                </c:pt>
                <c:pt idx="52252">
                  <c:v>7.2999999999999995E-2</c:v>
                </c:pt>
                <c:pt idx="52253">
                  <c:v>7.2999999999999995E-2</c:v>
                </c:pt>
                <c:pt idx="52254">
                  <c:v>7.2999999999999995E-2</c:v>
                </c:pt>
                <c:pt idx="52255">
                  <c:v>7.2999999999999995E-2</c:v>
                </c:pt>
                <c:pt idx="52256">
                  <c:v>7.1999999999999995E-2</c:v>
                </c:pt>
                <c:pt idx="52257">
                  <c:v>7.2999999999999995E-2</c:v>
                </c:pt>
                <c:pt idx="52258">
                  <c:v>7.2999999999999995E-2</c:v>
                </c:pt>
                <c:pt idx="52259">
                  <c:v>7.2999999999999995E-2</c:v>
                </c:pt>
                <c:pt idx="52260">
                  <c:v>7.2999999999999995E-2</c:v>
                </c:pt>
                <c:pt idx="52261">
                  <c:v>7.2999999999999995E-2</c:v>
                </c:pt>
                <c:pt idx="52262">
                  <c:v>7.1999999999999995E-2</c:v>
                </c:pt>
                <c:pt idx="52263">
                  <c:v>7.2999999999999995E-2</c:v>
                </c:pt>
                <c:pt idx="52264">
                  <c:v>7.1999999999999995E-2</c:v>
                </c:pt>
                <c:pt idx="52265">
                  <c:v>7.1999999999999995E-2</c:v>
                </c:pt>
                <c:pt idx="52266">
                  <c:v>7.1999999999999995E-2</c:v>
                </c:pt>
                <c:pt idx="52267">
                  <c:v>7.0999999999999994E-2</c:v>
                </c:pt>
                <c:pt idx="52268">
                  <c:v>7.0999999999999994E-2</c:v>
                </c:pt>
                <c:pt idx="52269">
                  <c:v>7.1999999999999995E-2</c:v>
                </c:pt>
                <c:pt idx="52270">
                  <c:v>7.1999999999999995E-2</c:v>
                </c:pt>
                <c:pt idx="52271">
                  <c:v>7.1999999999999995E-2</c:v>
                </c:pt>
                <c:pt idx="52272">
                  <c:v>7.1999999999999995E-2</c:v>
                </c:pt>
                <c:pt idx="52273">
                  <c:v>7.0999999999999994E-2</c:v>
                </c:pt>
                <c:pt idx="52274">
                  <c:v>7.1999999999999995E-2</c:v>
                </c:pt>
                <c:pt idx="52275">
                  <c:v>7.1999999999999995E-2</c:v>
                </c:pt>
                <c:pt idx="52276">
                  <c:v>7.1999999999999995E-2</c:v>
                </c:pt>
                <c:pt idx="52277">
                  <c:v>7.1999999999999995E-2</c:v>
                </c:pt>
                <c:pt idx="52278">
                  <c:v>7.1999999999999995E-2</c:v>
                </c:pt>
                <c:pt idx="52279">
                  <c:v>7.1999999999999995E-2</c:v>
                </c:pt>
                <c:pt idx="52280">
                  <c:v>7.0999999999999994E-2</c:v>
                </c:pt>
                <c:pt idx="52281">
                  <c:v>7.0999999999999994E-2</c:v>
                </c:pt>
                <c:pt idx="52282">
                  <c:v>7.0999999999999994E-2</c:v>
                </c:pt>
                <c:pt idx="52283">
                  <c:v>7.0999999999999994E-2</c:v>
                </c:pt>
                <c:pt idx="52284">
                  <c:v>7.0000000000000007E-2</c:v>
                </c:pt>
                <c:pt idx="52285">
                  <c:v>7.0999999999999994E-2</c:v>
                </c:pt>
                <c:pt idx="52286">
                  <c:v>7.0999999999999994E-2</c:v>
                </c:pt>
                <c:pt idx="52287">
                  <c:v>7.0999999999999994E-2</c:v>
                </c:pt>
                <c:pt idx="52288">
                  <c:v>7.0999999999999994E-2</c:v>
                </c:pt>
                <c:pt idx="52289">
                  <c:v>7.0000000000000007E-2</c:v>
                </c:pt>
                <c:pt idx="52290">
                  <c:v>7.0999999999999994E-2</c:v>
                </c:pt>
                <c:pt idx="52291">
                  <c:v>7.0000000000000007E-2</c:v>
                </c:pt>
                <c:pt idx="52292">
                  <c:v>7.0999999999999994E-2</c:v>
                </c:pt>
                <c:pt idx="52293">
                  <c:v>7.0999999999999994E-2</c:v>
                </c:pt>
                <c:pt idx="52294">
                  <c:v>7.0000000000000007E-2</c:v>
                </c:pt>
                <c:pt idx="52295">
                  <c:v>7.0000000000000007E-2</c:v>
                </c:pt>
                <c:pt idx="52296">
                  <c:v>7.0999999999999994E-2</c:v>
                </c:pt>
                <c:pt idx="52297">
                  <c:v>7.0999999999999994E-2</c:v>
                </c:pt>
                <c:pt idx="52298">
                  <c:v>7.0999999999999994E-2</c:v>
                </c:pt>
                <c:pt idx="52299">
                  <c:v>7.0999999999999994E-2</c:v>
                </c:pt>
                <c:pt idx="52300">
                  <c:v>7.0000000000000007E-2</c:v>
                </c:pt>
                <c:pt idx="52301">
                  <c:v>7.0999999999999994E-2</c:v>
                </c:pt>
                <c:pt idx="52302">
                  <c:v>6.9000000000000006E-2</c:v>
                </c:pt>
                <c:pt idx="52303">
                  <c:v>7.0999999999999994E-2</c:v>
                </c:pt>
                <c:pt idx="52304">
                  <c:v>7.0000000000000007E-2</c:v>
                </c:pt>
                <c:pt idx="52305">
                  <c:v>6.9000000000000006E-2</c:v>
                </c:pt>
                <c:pt idx="52306">
                  <c:v>7.0000000000000007E-2</c:v>
                </c:pt>
                <c:pt idx="52307">
                  <c:v>7.0000000000000007E-2</c:v>
                </c:pt>
                <c:pt idx="52308">
                  <c:v>7.0000000000000007E-2</c:v>
                </c:pt>
                <c:pt idx="52309">
                  <c:v>7.0000000000000007E-2</c:v>
                </c:pt>
                <c:pt idx="52310">
                  <c:v>7.0000000000000007E-2</c:v>
                </c:pt>
                <c:pt idx="52311">
                  <c:v>7.0000000000000007E-2</c:v>
                </c:pt>
                <c:pt idx="52312">
                  <c:v>7.0000000000000007E-2</c:v>
                </c:pt>
                <c:pt idx="52313">
                  <c:v>7.0999999999999994E-2</c:v>
                </c:pt>
                <c:pt idx="52314">
                  <c:v>7.1999999999999995E-2</c:v>
                </c:pt>
                <c:pt idx="52315">
                  <c:v>7.1999999999999995E-2</c:v>
                </c:pt>
                <c:pt idx="52316">
                  <c:v>7.1999999999999995E-2</c:v>
                </c:pt>
                <c:pt idx="52317">
                  <c:v>7.1999999999999995E-2</c:v>
                </c:pt>
                <c:pt idx="52318">
                  <c:v>7.2999999999999995E-2</c:v>
                </c:pt>
                <c:pt idx="52319">
                  <c:v>7.0999999999999994E-2</c:v>
                </c:pt>
                <c:pt idx="52320">
                  <c:v>7.2999999999999995E-2</c:v>
                </c:pt>
                <c:pt idx="52321">
                  <c:v>7.1999999999999995E-2</c:v>
                </c:pt>
                <c:pt idx="52322">
                  <c:v>7.1999999999999995E-2</c:v>
                </c:pt>
                <c:pt idx="52323">
                  <c:v>7.2999999999999995E-2</c:v>
                </c:pt>
                <c:pt idx="52324">
                  <c:v>7.2999999999999995E-2</c:v>
                </c:pt>
                <c:pt idx="52325">
                  <c:v>7.2999999999999995E-2</c:v>
                </c:pt>
                <c:pt idx="52326">
                  <c:v>7.1999999999999995E-2</c:v>
                </c:pt>
                <c:pt idx="52327">
                  <c:v>7.2999999999999995E-2</c:v>
                </c:pt>
                <c:pt idx="52328">
                  <c:v>7.2999999999999995E-2</c:v>
                </c:pt>
                <c:pt idx="52329">
                  <c:v>7.2999999999999995E-2</c:v>
                </c:pt>
                <c:pt idx="52330">
                  <c:v>7.2999999999999995E-2</c:v>
                </c:pt>
                <c:pt idx="52331">
                  <c:v>7.1999999999999995E-2</c:v>
                </c:pt>
                <c:pt idx="52332">
                  <c:v>7.1999999999999995E-2</c:v>
                </c:pt>
                <c:pt idx="52333">
                  <c:v>7.2999999999999995E-2</c:v>
                </c:pt>
                <c:pt idx="52334">
                  <c:v>7.1999999999999995E-2</c:v>
                </c:pt>
                <c:pt idx="52335">
                  <c:v>7.1999999999999995E-2</c:v>
                </c:pt>
                <c:pt idx="52336">
                  <c:v>7.0999999999999994E-2</c:v>
                </c:pt>
                <c:pt idx="52337">
                  <c:v>7.1999999999999995E-2</c:v>
                </c:pt>
                <c:pt idx="52338">
                  <c:v>7.1999999999999995E-2</c:v>
                </c:pt>
                <c:pt idx="52339">
                  <c:v>7.0999999999999994E-2</c:v>
                </c:pt>
                <c:pt idx="52340">
                  <c:v>7.1999999999999995E-2</c:v>
                </c:pt>
                <c:pt idx="52341">
                  <c:v>7.0999999999999994E-2</c:v>
                </c:pt>
                <c:pt idx="52342">
                  <c:v>7.0999999999999994E-2</c:v>
                </c:pt>
                <c:pt idx="52343">
                  <c:v>7.0999999999999994E-2</c:v>
                </c:pt>
                <c:pt idx="52344">
                  <c:v>7.0999999999999994E-2</c:v>
                </c:pt>
                <c:pt idx="52345">
                  <c:v>7.0999999999999994E-2</c:v>
                </c:pt>
                <c:pt idx="52346">
                  <c:v>7.0999999999999994E-2</c:v>
                </c:pt>
                <c:pt idx="52347">
                  <c:v>7.0999999999999994E-2</c:v>
                </c:pt>
                <c:pt idx="52348">
                  <c:v>7.1999999999999995E-2</c:v>
                </c:pt>
                <c:pt idx="52349">
                  <c:v>7.1999999999999995E-2</c:v>
                </c:pt>
                <c:pt idx="52350">
                  <c:v>7.0999999999999994E-2</c:v>
                </c:pt>
                <c:pt idx="52351">
                  <c:v>7.0000000000000007E-2</c:v>
                </c:pt>
                <c:pt idx="52352">
                  <c:v>7.0999999999999994E-2</c:v>
                </c:pt>
                <c:pt idx="52353">
                  <c:v>7.0000000000000007E-2</c:v>
                </c:pt>
                <c:pt idx="52354">
                  <c:v>7.0000000000000007E-2</c:v>
                </c:pt>
                <c:pt idx="52355">
                  <c:v>7.0000000000000007E-2</c:v>
                </c:pt>
                <c:pt idx="52356">
                  <c:v>7.0999999999999994E-2</c:v>
                </c:pt>
                <c:pt idx="52357">
                  <c:v>7.0000000000000007E-2</c:v>
                </c:pt>
                <c:pt idx="52358">
                  <c:v>7.0000000000000007E-2</c:v>
                </c:pt>
                <c:pt idx="52359">
                  <c:v>7.0999999999999994E-2</c:v>
                </c:pt>
                <c:pt idx="52360">
                  <c:v>7.0000000000000007E-2</c:v>
                </c:pt>
                <c:pt idx="52361">
                  <c:v>6.9000000000000006E-2</c:v>
                </c:pt>
                <c:pt idx="52362">
                  <c:v>7.0000000000000007E-2</c:v>
                </c:pt>
                <c:pt idx="52363">
                  <c:v>6.9000000000000006E-2</c:v>
                </c:pt>
                <c:pt idx="52364">
                  <c:v>6.9000000000000006E-2</c:v>
                </c:pt>
                <c:pt idx="52365">
                  <c:v>7.0000000000000007E-2</c:v>
                </c:pt>
                <c:pt idx="52366">
                  <c:v>7.0000000000000007E-2</c:v>
                </c:pt>
                <c:pt idx="52367">
                  <c:v>6.9000000000000006E-2</c:v>
                </c:pt>
                <c:pt idx="52368">
                  <c:v>7.0000000000000007E-2</c:v>
                </c:pt>
                <c:pt idx="52369">
                  <c:v>7.0000000000000007E-2</c:v>
                </c:pt>
                <c:pt idx="52370">
                  <c:v>7.0999999999999994E-2</c:v>
                </c:pt>
                <c:pt idx="52371">
                  <c:v>7.0999999999999994E-2</c:v>
                </c:pt>
                <c:pt idx="52372">
                  <c:v>7.0999999999999994E-2</c:v>
                </c:pt>
                <c:pt idx="52373">
                  <c:v>7.2999999999999995E-2</c:v>
                </c:pt>
                <c:pt idx="52374">
                  <c:v>7.2999999999999995E-2</c:v>
                </c:pt>
                <c:pt idx="52375">
                  <c:v>7.1999999999999995E-2</c:v>
                </c:pt>
                <c:pt idx="52376">
                  <c:v>7.1999999999999995E-2</c:v>
                </c:pt>
                <c:pt idx="52377">
                  <c:v>7.1999999999999995E-2</c:v>
                </c:pt>
                <c:pt idx="52378">
                  <c:v>7.2999999999999995E-2</c:v>
                </c:pt>
                <c:pt idx="52379">
                  <c:v>7.2999999999999995E-2</c:v>
                </c:pt>
                <c:pt idx="52380">
                  <c:v>7.2999999999999995E-2</c:v>
                </c:pt>
                <c:pt idx="52381">
                  <c:v>7.2999999999999995E-2</c:v>
                </c:pt>
                <c:pt idx="52382">
                  <c:v>7.2999999999999995E-2</c:v>
                </c:pt>
                <c:pt idx="52383">
                  <c:v>7.2999999999999995E-2</c:v>
                </c:pt>
                <c:pt idx="52384">
                  <c:v>7.2999999999999995E-2</c:v>
                </c:pt>
                <c:pt idx="52385">
                  <c:v>7.1999999999999995E-2</c:v>
                </c:pt>
                <c:pt idx="52386">
                  <c:v>7.2999999999999995E-2</c:v>
                </c:pt>
                <c:pt idx="52387">
                  <c:v>7.2999999999999995E-2</c:v>
                </c:pt>
                <c:pt idx="52388">
                  <c:v>7.2999999999999995E-2</c:v>
                </c:pt>
                <c:pt idx="52389">
                  <c:v>7.1999999999999995E-2</c:v>
                </c:pt>
                <c:pt idx="52390">
                  <c:v>7.2999999999999995E-2</c:v>
                </c:pt>
                <c:pt idx="52391">
                  <c:v>7.2999999999999995E-2</c:v>
                </c:pt>
                <c:pt idx="52392">
                  <c:v>7.2999999999999995E-2</c:v>
                </c:pt>
                <c:pt idx="52393">
                  <c:v>7.1999999999999995E-2</c:v>
                </c:pt>
                <c:pt idx="52394">
                  <c:v>7.2999999999999995E-2</c:v>
                </c:pt>
                <c:pt idx="52395">
                  <c:v>7.1999999999999995E-2</c:v>
                </c:pt>
                <c:pt idx="52396">
                  <c:v>7.1999999999999995E-2</c:v>
                </c:pt>
                <c:pt idx="52397">
                  <c:v>7.1999999999999995E-2</c:v>
                </c:pt>
                <c:pt idx="52398">
                  <c:v>7.1999999999999995E-2</c:v>
                </c:pt>
                <c:pt idx="52399">
                  <c:v>7.1999999999999995E-2</c:v>
                </c:pt>
                <c:pt idx="52400">
                  <c:v>7.2999999999999995E-2</c:v>
                </c:pt>
                <c:pt idx="52401">
                  <c:v>7.2999999999999995E-2</c:v>
                </c:pt>
                <c:pt idx="52402">
                  <c:v>7.2999999999999995E-2</c:v>
                </c:pt>
                <c:pt idx="52403">
                  <c:v>7.3999999999999996E-2</c:v>
                </c:pt>
                <c:pt idx="52404">
                  <c:v>7.2999999999999995E-2</c:v>
                </c:pt>
                <c:pt idx="52405">
                  <c:v>7.2999999999999995E-2</c:v>
                </c:pt>
                <c:pt idx="52406">
                  <c:v>7.2999999999999995E-2</c:v>
                </c:pt>
                <c:pt idx="52407">
                  <c:v>7.2999999999999995E-2</c:v>
                </c:pt>
                <c:pt idx="52408">
                  <c:v>7.2999999999999995E-2</c:v>
                </c:pt>
                <c:pt idx="52409">
                  <c:v>7.2999999999999995E-2</c:v>
                </c:pt>
                <c:pt idx="52410">
                  <c:v>7.2999999999999995E-2</c:v>
                </c:pt>
                <c:pt idx="52411">
                  <c:v>7.2999999999999995E-2</c:v>
                </c:pt>
                <c:pt idx="52412">
                  <c:v>7.1999999999999995E-2</c:v>
                </c:pt>
                <c:pt idx="52413">
                  <c:v>7.2999999999999995E-2</c:v>
                </c:pt>
                <c:pt idx="52414">
                  <c:v>7.1999999999999995E-2</c:v>
                </c:pt>
                <c:pt idx="52415">
                  <c:v>7.1999999999999995E-2</c:v>
                </c:pt>
                <c:pt idx="52416">
                  <c:v>7.2999999999999995E-2</c:v>
                </c:pt>
                <c:pt idx="52417">
                  <c:v>7.1999999999999995E-2</c:v>
                </c:pt>
                <c:pt idx="52418">
                  <c:v>7.1999999999999995E-2</c:v>
                </c:pt>
                <c:pt idx="52419">
                  <c:v>7.2999999999999995E-2</c:v>
                </c:pt>
                <c:pt idx="52420">
                  <c:v>7.1999999999999995E-2</c:v>
                </c:pt>
                <c:pt idx="52421">
                  <c:v>7.1999999999999995E-2</c:v>
                </c:pt>
                <c:pt idx="52422">
                  <c:v>7.1999999999999995E-2</c:v>
                </c:pt>
                <c:pt idx="52423">
                  <c:v>7.1999999999999995E-2</c:v>
                </c:pt>
                <c:pt idx="52424">
                  <c:v>7.1999999999999995E-2</c:v>
                </c:pt>
                <c:pt idx="52425">
                  <c:v>7.1999999999999995E-2</c:v>
                </c:pt>
                <c:pt idx="52426">
                  <c:v>7.1999999999999995E-2</c:v>
                </c:pt>
                <c:pt idx="52427">
                  <c:v>7.1999999999999995E-2</c:v>
                </c:pt>
                <c:pt idx="52428">
                  <c:v>7.0000000000000007E-2</c:v>
                </c:pt>
                <c:pt idx="52429">
                  <c:v>7.0999999999999994E-2</c:v>
                </c:pt>
                <c:pt idx="52430">
                  <c:v>7.1999999999999995E-2</c:v>
                </c:pt>
                <c:pt idx="52431">
                  <c:v>7.0999999999999994E-2</c:v>
                </c:pt>
                <c:pt idx="52432">
                  <c:v>7.0999999999999994E-2</c:v>
                </c:pt>
                <c:pt idx="52433">
                  <c:v>7.1999999999999995E-2</c:v>
                </c:pt>
                <c:pt idx="52434">
                  <c:v>7.1999999999999995E-2</c:v>
                </c:pt>
                <c:pt idx="52435">
                  <c:v>7.0999999999999994E-2</c:v>
                </c:pt>
                <c:pt idx="52436">
                  <c:v>7.0999999999999994E-2</c:v>
                </c:pt>
                <c:pt idx="52437">
                  <c:v>7.0999999999999994E-2</c:v>
                </c:pt>
                <c:pt idx="52438">
                  <c:v>7.0999999999999994E-2</c:v>
                </c:pt>
                <c:pt idx="52439">
                  <c:v>7.0999999999999994E-2</c:v>
                </c:pt>
                <c:pt idx="52440">
                  <c:v>7.1999999999999995E-2</c:v>
                </c:pt>
                <c:pt idx="52441">
                  <c:v>7.0999999999999994E-2</c:v>
                </c:pt>
                <c:pt idx="52442">
                  <c:v>7.0999999999999994E-2</c:v>
                </c:pt>
                <c:pt idx="52443">
                  <c:v>7.0000000000000007E-2</c:v>
                </c:pt>
                <c:pt idx="52444">
                  <c:v>7.0999999999999994E-2</c:v>
                </c:pt>
                <c:pt idx="52445">
                  <c:v>7.0999999999999994E-2</c:v>
                </c:pt>
                <c:pt idx="52446">
                  <c:v>7.0999999999999994E-2</c:v>
                </c:pt>
                <c:pt idx="52447">
                  <c:v>7.0999999999999994E-2</c:v>
                </c:pt>
                <c:pt idx="52448">
                  <c:v>7.0000000000000007E-2</c:v>
                </c:pt>
                <c:pt idx="52449">
                  <c:v>7.0000000000000007E-2</c:v>
                </c:pt>
                <c:pt idx="52450">
                  <c:v>7.0000000000000007E-2</c:v>
                </c:pt>
                <c:pt idx="52451">
                  <c:v>7.0999999999999994E-2</c:v>
                </c:pt>
                <c:pt idx="52452">
                  <c:v>7.0999999999999994E-2</c:v>
                </c:pt>
                <c:pt idx="52453">
                  <c:v>7.0000000000000007E-2</c:v>
                </c:pt>
                <c:pt idx="52454">
                  <c:v>7.0999999999999994E-2</c:v>
                </c:pt>
                <c:pt idx="52455">
                  <c:v>7.0999999999999994E-2</c:v>
                </c:pt>
                <c:pt idx="52456">
                  <c:v>7.0000000000000007E-2</c:v>
                </c:pt>
                <c:pt idx="52457">
                  <c:v>7.0000000000000007E-2</c:v>
                </c:pt>
                <c:pt idx="52458">
                  <c:v>7.0000000000000007E-2</c:v>
                </c:pt>
                <c:pt idx="52459">
                  <c:v>6.9000000000000006E-2</c:v>
                </c:pt>
                <c:pt idx="52460">
                  <c:v>7.0000000000000007E-2</c:v>
                </c:pt>
                <c:pt idx="52461">
                  <c:v>7.0000000000000007E-2</c:v>
                </c:pt>
                <c:pt idx="52462">
                  <c:v>7.0000000000000007E-2</c:v>
                </c:pt>
                <c:pt idx="52463">
                  <c:v>7.0000000000000007E-2</c:v>
                </c:pt>
                <c:pt idx="52464">
                  <c:v>7.0999999999999994E-2</c:v>
                </c:pt>
                <c:pt idx="52465">
                  <c:v>7.0000000000000007E-2</c:v>
                </c:pt>
                <c:pt idx="52466">
                  <c:v>7.0000000000000007E-2</c:v>
                </c:pt>
                <c:pt idx="52467">
                  <c:v>7.0000000000000007E-2</c:v>
                </c:pt>
                <c:pt idx="52468">
                  <c:v>6.9000000000000006E-2</c:v>
                </c:pt>
                <c:pt idx="52469">
                  <c:v>7.0000000000000007E-2</c:v>
                </c:pt>
                <c:pt idx="52470">
                  <c:v>7.0000000000000007E-2</c:v>
                </c:pt>
                <c:pt idx="52471">
                  <c:v>7.0999999999999994E-2</c:v>
                </c:pt>
                <c:pt idx="52472">
                  <c:v>6.9000000000000006E-2</c:v>
                </c:pt>
                <c:pt idx="52473">
                  <c:v>7.0000000000000007E-2</c:v>
                </c:pt>
                <c:pt idx="52474">
                  <c:v>6.9000000000000006E-2</c:v>
                </c:pt>
                <c:pt idx="52475">
                  <c:v>7.0000000000000007E-2</c:v>
                </c:pt>
                <c:pt idx="52476">
                  <c:v>7.0000000000000007E-2</c:v>
                </c:pt>
                <c:pt idx="52477">
                  <c:v>6.9000000000000006E-2</c:v>
                </c:pt>
                <c:pt idx="52478">
                  <c:v>7.0000000000000007E-2</c:v>
                </c:pt>
                <c:pt idx="52479">
                  <c:v>6.9000000000000006E-2</c:v>
                </c:pt>
                <c:pt idx="52480">
                  <c:v>6.9000000000000006E-2</c:v>
                </c:pt>
                <c:pt idx="52481">
                  <c:v>6.9000000000000006E-2</c:v>
                </c:pt>
                <c:pt idx="52482">
                  <c:v>6.8000000000000005E-2</c:v>
                </c:pt>
                <c:pt idx="52483">
                  <c:v>6.9000000000000006E-2</c:v>
                </c:pt>
                <c:pt idx="52484">
                  <c:v>6.9000000000000006E-2</c:v>
                </c:pt>
                <c:pt idx="52485">
                  <c:v>6.9000000000000006E-2</c:v>
                </c:pt>
                <c:pt idx="52486">
                  <c:v>6.9000000000000006E-2</c:v>
                </c:pt>
                <c:pt idx="52487">
                  <c:v>7.0000000000000007E-2</c:v>
                </c:pt>
                <c:pt idx="52488">
                  <c:v>7.0999999999999994E-2</c:v>
                </c:pt>
                <c:pt idx="52489">
                  <c:v>7.1999999999999995E-2</c:v>
                </c:pt>
                <c:pt idx="52490">
                  <c:v>7.0999999999999994E-2</c:v>
                </c:pt>
                <c:pt idx="52491">
                  <c:v>7.1999999999999995E-2</c:v>
                </c:pt>
                <c:pt idx="52492">
                  <c:v>7.1999999999999995E-2</c:v>
                </c:pt>
                <c:pt idx="52493">
                  <c:v>7.1999999999999995E-2</c:v>
                </c:pt>
                <c:pt idx="52494">
                  <c:v>7.1999999999999995E-2</c:v>
                </c:pt>
                <c:pt idx="52495">
                  <c:v>7.2999999999999995E-2</c:v>
                </c:pt>
                <c:pt idx="52496">
                  <c:v>7.1999999999999995E-2</c:v>
                </c:pt>
                <c:pt idx="52497">
                  <c:v>7.2999999999999995E-2</c:v>
                </c:pt>
                <c:pt idx="52498">
                  <c:v>7.2999999999999995E-2</c:v>
                </c:pt>
                <c:pt idx="52499">
                  <c:v>7.3999999999999996E-2</c:v>
                </c:pt>
                <c:pt idx="52500">
                  <c:v>7.2999999999999995E-2</c:v>
                </c:pt>
                <c:pt idx="52501">
                  <c:v>7.2999999999999995E-2</c:v>
                </c:pt>
                <c:pt idx="52502">
                  <c:v>7.2999999999999995E-2</c:v>
                </c:pt>
                <c:pt idx="52503">
                  <c:v>7.3999999999999996E-2</c:v>
                </c:pt>
                <c:pt idx="52504">
                  <c:v>7.3999999999999996E-2</c:v>
                </c:pt>
                <c:pt idx="52505">
                  <c:v>7.2999999999999995E-2</c:v>
                </c:pt>
                <c:pt idx="52506">
                  <c:v>7.2999999999999995E-2</c:v>
                </c:pt>
                <c:pt idx="52507">
                  <c:v>7.3999999999999996E-2</c:v>
                </c:pt>
                <c:pt idx="52508">
                  <c:v>7.2999999999999995E-2</c:v>
                </c:pt>
                <c:pt idx="52509">
                  <c:v>7.2999999999999995E-2</c:v>
                </c:pt>
                <c:pt idx="52510">
                  <c:v>7.3999999999999996E-2</c:v>
                </c:pt>
                <c:pt idx="52511">
                  <c:v>7.2999999999999995E-2</c:v>
                </c:pt>
                <c:pt idx="52512">
                  <c:v>7.2999999999999995E-2</c:v>
                </c:pt>
                <c:pt idx="52513">
                  <c:v>7.2999999999999995E-2</c:v>
                </c:pt>
                <c:pt idx="52514">
                  <c:v>7.2999999999999995E-2</c:v>
                </c:pt>
                <c:pt idx="52515">
                  <c:v>7.1999999999999995E-2</c:v>
                </c:pt>
                <c:pt idx="52516">
                  <c:v>7.2999999999999995E-2</c:v>
                </c:pt>
                <c:pt idx="52517">
                  <c:v>7.2999999999999995E-2</c:v>
                </c:pt>
                <c:pt idx="52518">
                  <c:v>7.1999999999999995E-2</c:v>
                </c:pt>
                <c:pt idx="52519">
                  <c:v>7.2999999999999995E-2</c:v>
                </c:pt>
                <c:pt idx="52520">
                  <c:v>7.1999999999999995E-2</c:v>
                </c:pt>
                <c:pt idx="52521">
                  <c:v>7.1999999999999995E-2</c:v>
                </c:pt>
                <c:pt idx="52522">
                  <c:v>7.1999999999999995E-2</c:v>
                </c:pt>
                <c:pt idx="52523">
                  <c:v>7.1999999999999995E-2</c:v>
                </c:pt>
                <c:pt idx="52524">
                  <c:v>7.2999999999999995E-2</c:v>
                </c:pt>
                <c:pt idx="52525">
                  <c:v>7.1999999999999995E-2</c:v>
                </c:pt>
                <c:pt idx="52526">
                  <c:v>7.1999999999999995E-2</c:v>
                </c:pt>
                <c:pt idx="52527">
                  <c:v>7.2999999999999995E-2</c:v>
                </c:pt>
                <c:pt idx="52528">
                  <c:v>7.1999999999999995E-2</c:v>
                </c:pt>
                <c:pt idx="52529">
                  <c:v>7.1999999999999995E-2</c:v>
                </c:pt>
                <c:pt idx="52530">
                  <c:v>7.1999999999999995E-2</c:v>
                </c:pt>
                <c:pt idx="52531">
                  <c:v>7.1999999999999995E-2</c:v>
                </c:pt>
                <c:pt idx="52532">
                  <c:v>7.1999999999999995E-2</c:v>
                </c:pt>
                <c:pt idx="52533">
                  <c:v>7.1999999999999995E-2</c:v>
                </c:pt>
                <c:pt idx="52534">
                  <c:v>7.1999999999999995E-2</c:v>
                </c:pt>
                <c:pt idx="52535">
                  <c:v>7.0999999999999994E-2</c:v>
                </c:pt>
                <c:pt idx="52536">
                  <c:v>7.1999999999999995E-2</c:v>
                </c:pt>
                <c:pt idx="52537">
                  <c:v>7.0999999999999994E-2</c:v>
                </c:pt>
                <c:pt idx="52538">
                  <c:v>7.0999999999999994E-2</c:v>
                </c:pt>
                <c:pt idx="52539">
                  <c:v>7.1999999999999995E-2</c:v>
                </c:pt>
                <c:pt idx="52540">
                  <c:v>7.1999999999999995E-2</c:v>
                </c:pt>
                <c:pt idx="52541">
                  <c:v>7.0999999999999994E-2</c:v>
                </c:pt>
                <c:pt idx="52542">
                  <c:v>7.1999999999999995E-2</c:v>
                </c:pt>
                <c:pt idx="52543">
                  <c:v>7.0999999999999994E-2</c:v>
                </c:pt>
                <c:pt idx="52544">
                  <c:v>7.1999999999999995E-2</c:v>
                </c:pt>
                <c:pt idx="52545">
                  <c:v>7.0999999999999994E-2</c:v>
                </c:pt>
                <c:pt idx="52546">
                  <c:v>7.0999999999999994E-2</c:v>
                </c:pt>
                <c:pt idx="52547">
                  <c:v>7.0999999999999994E-2</c:v>
                </c:pt>
                <c:pt idx="52548">
                  <c:v>7.0000000000000007E-2</c:v>
                </c:pt>
                <c:pt idx="52549">
                  <c:v>7.0999999999999994E-2</c:v>
                </c:pt>
                <c:pt idx="52550">
                  <c:v>7.0000000000000007E-2</c:v>
                </c:pt>
                <c:pt idx="52551">
                  <c:v>7.0999999999999994E-2</c:v>
                </c:pt>
                <c:pt idx="52552">
                  <c:v>7.0999999999999994E-2</c:v>
                </c:pt>
                <c:pt idx="52553">
                  <c:v>7.0999999999999994E-2</c:v>
                </c:pt>
                <c:pt idx="52554">
                  <c:v>7.0000000000000007E-2</c:v>
                </c:pt>
                <c:pt idx="52555">
                  <c:v>7.0000000000000007E-2</c:v>
                </c:pt>
                <c:pt idx="52556">
                  <c:v>7.0999999999999994E-2</c:v>
                </c:pt>
                <c:pt idx="52557">
                  <c:v>7.0999999999999994E-2</c:v>
                </c:pt>
                <c:pt idx="52558">
                  <c:v>7.0000000000000007E-2</c:v>
                </c:pt>
                <c:pt idx="52559">
                  <c:v>7.0999999999999994E-2</c:v>
                </c:pt>
                <c:pt idx="52560">
                  <c:v>7.1999999999999995E-2</c:v>
                </c:pt>
                <c:pt idx="52561">
                  <c:v>7.1999999999999995E-2</c:v>
                </c:pt>
                <c:pt idx="52562">
                  <c:v>7.2999999999999995E-2</c:v>
                </c:pt>
                <c:pt idx="52563">
                  <c:v>7.2999999999999995E-2</c:v>
                </c:pt>
                <c:pt idx="52564">
                  <c:v>7.1999999999999995E-2</c:v>
                </c:pt>
                <c:pt idx="52565">
                  <c:v>7.3999999999999996E-2</c:v>
                </c:pt>
                <c:pt idx="52566">
                  <c:v>7.2999999999999995E-2</c:v>
                </c:pt>
                <c:pt idx="52567">
                  <c:v>7.3999999999999996E-2</c:v>
                </c:pt>
                <c:pt idx="52568">
                  <c:v>7.2999999999999995E-2</c:v>
                </c:pt>
                <c:pt idx="52569">
                  <c:v>7.2999999999999995E-2</c:v>
                </c:pt>
                <c:pt idx="52570">
                  <c:v>7.2999999999999995E-2</c:v>
                </c:pt>
                <c:pt idx="52571">
                  <c:v>7.3999999999999996E-2</c:v>
                </c:pt>
                <c:pt idx="52572">
                  <c:v>7.3999999999999996E-2</c:v>
                </c:pt>
                <c:pt idx="52573">
                  <c:v>7.2999999999999995E-2</c:v>
                </c:pt>
                <c:pt idx="52574">
                  <c:v>7.4999999999999997E-2</c:v>
                </c:pt>
                <c:pt idx="52575">
                  <c:v>7.3999999999999996E-2</c:v>
                </c:pt>
                <c:pt idx="52576">
                  <c:v>7.3999999999999996E-2</c:v>
                </c:pt>
                <c:pt idx="52577">
                  <c:v>7.3999999999999996E-2</c:v>
                </c:pt>
                <c:pt idx="52578">
                  <c:v>7.3999999999999996E-2</c:v>
                </c:pt>
                <c:pt idx="52579">
                  <c:v>7.3999999999999996E-2</c:v>
                </c:pt>
                <c:pt idx="52580">
                  <c:v>7.3999999999999996E-2</c:v>
                </c:pt>
                <c:pt idx="52581">
                  <c:v>7.3999999999999996E-2</c:v>
                </c:pt>
                <c:pt idx="52582">
                  <c:v>7.2999999999999995E-2</c:v>
                </c:pt>
                <c:pt idx="52583">
                  <c:v>7.3999999999999996E-2</c:v>
                </c:pt>
                <c:pt idx="52584">
                  <c:v>7.3999999999999996E-2</c:v>
                </c:pt>
                <c:pt idx="52585">
                  <c:v>7.3999999999999996E-2</c:v>
                </c:pt>
                <c:pt idx="52586">
                  <c:v>7.3999999999999996E-2</c:v>
                </c:pt>
                <c:pt idx="52587">
                  <c:v>7.3999999999999996E-2</c:v>
                </c:pt>
                <c:pt idx="52588">
                  <c:v>7.3999999999999996E-2</c:v>
                </c:pt>
                <c:pt idx="52589">
                  <c:v>7.3999999999999996E-2</c:v>
                </c:pt>
                <c:pt idx="52590">
                  <c:v>7.3999999999999996E-2</c:v>
                </c:pt>
                <c:pt idx="52591">
                  <c:v>7.2999999999999995E-2</c:v>
                </c:pt>
                <c:pt idx="52592">
                  <c:v>7.3999999999999996E-2</c:v>
                </c:pt>
                <c:pt idx="52593">
                  <c:v>7.2999999999999995E-2</c:v>
                </c:pt>
                <c:pt idx="52594">
                  <c:v>7.4999999999999997E-2</c:v>
                </c:pt>
                <c:pt idx="52595">
                  <c:v>7.4999999999999997E-2</c:v>
                </c:pt>
                <c:pt idx="52596">
                  <c:v>7.4999999999999997E-2</c:v>
                </c:pt>
                <c:pt idx="52597">
                  <c:v>7.4999999999999997E-2</c:v>
                </c:pt>
                <c:pt idx="52598">
                  <c:v>7.3999999999999996E-2</c:v>
                </c:pt>
                <c:pt idx="52599">
                  <c:v>7.4999999999999997E-2</c:v>
                </c:pt>
                <c:pt idx="52600">
                  <c:v>7.4999999999999997E-2</c:v>
                </c:pt>
                <c:pt idx="52601">
                  <c:v>7.3999999999999996E-2</c:v>
                </c:pt>
                <c:pt idx="52602">
                  <c:v>7.2999999999999995E-2</c:v>
                </c:pt>
                <c:pt idx="52603">
                  <c:v>7.2999999999999995E-2</c:v>
                </c:pt>
                <c:pt idx="52604">
                  <c:v>7.2999999999999995E-2</c:v>
                </c:pt>
                <c:pt idx="52605">
                  <c:v>7.2999999999999995E-2</c:v>
                </c:pt>
                <c:pt idx="52606">
                  <c:v>7.2999999999999995E-2</c:v>
                </c:pt>
                <c:pt idx="52607">
                  <c:v>7.2999999999999995E-2</c:v>
                </c:pt>
                <c:pt idx="52608">
                  <c:v>7.2999999999999995E-2</c:v>
                </c:pt>
                <c:pt idx="52609">
                  <c:v>7.2999999999999995E-2</c:v>
                </c:pt>
                <c:pt idx="52610">
                  <c:v>7.1999999999999995E-2</c:v>
                </c:pt>
                <c:pt idx="52611">
                  <c:v>7.1999999999999995E-2</c:v>
                </c:pt>
                <c:pt idx="52612">
                  <c:v>7.2999999999999995E-2</c:v>
                </c:pt>
                <c:pt idx="52613">
                  <c:v>7.1999999999999995E-2</c:v>
                </c:pt>
                <c:pt idx="52614">
                  <c:v>7.1999999999999995E-2</c:v>
                </c:pt>
                <c:pt idx="52615">
                  <c:v>7.1999999999999995E-2</c:v>
                </c:pt>
                <c:pt idx="52616">
                  <c:v>7.2999999999999995E-2</c:v>
                </c:pt>
                <c:pt idx="52617">
                  <c:v>7.1999999999999995E-2</c:v>
                </c:pt>
                <c:pt idx="52618">
                  <c:v>7.2999999999999995E-2</c:v>
                </c:pt>
                <c:pt idx="52619">
                  <c:v>7.1999999999999995E-2</c:v>
                </c:pt>
                <c:pt idx="52620">
                  <c:v>7.1999999999999995E-2</c:v>
                </c:pt>
                <c:pt idx="52621">
                  <c:v>7.1999999999999995E-2</c:v>
                </c:pt>
                <c:pt idx="52622">
                  <c:v>7.0999999999999994E-2</c:v>
                </c:pt>
                <c:pt idx="52623">
                  <c:v>7.1999999999999995E-2</c:v>
                </c:pt>
                <c:pt idx="52624">
                  <c:v>7.1999999999999995E-2</c:v>
                </c:pt>
                <c:pt idx="52625">
                  <c:v>7.1999999999999995E-2</c:v>
                </c:pt>
                <c:pt idx="52626">
                  <c:v>7.1999999999999995E-2</c:v>
                </c:pt>
                <c:pt idx="52627">
                  <c:v>7.0999999999999994E-2</c:v>
                </c:pt>
                <c:pt idx="52628">
                  <c:v>7.0999999999999994E-2</c:v>
                </c:pt>
                <c:pt idx="52629">
                  <c:v>7.0999999999999994E-2</c:v>
                </c:pt>
                <c:pt idx="52630">
                  <c:v>7.0999999999999994E-2</c:v>
                </c:pt>
                <c:pt idx="52631">
                  <c:v>7.0999999999999994E-2</c:v>
                </c:pt>
                <c:pt idx="52632">
                  <c:v>7.0999999999999994E-2</c:v>
                </c:pt>
                <c:pt idx="52633">
                  <c:v>7.0999999999999994E-2</c:v>
                </c:pt>
                <c:pt idx="52634">
                  <c:v>7.1999999999999995E-2</c:v>
                </c:pt>
                <c:pt idx="52635">
                  <c:v>7.0999999999999994E-2</c:v>
                </c:pt>
                <c:pt idx="52636">
                  <c:v>7.0999999999999994E-2</c:v>
                </c:pt>
                <c:pt idx="52637">
                  <c:v>7.1999999999999995E-2</c:v>
                </c:pt>
                <c:pt idx="52638">
                  <c:v>7.1999999999999995E-2</c:v>
                </c:pt>
                <c:pt idx="52639">
                  <c:v>7.0999999999999994E-2</c:v>
                </c:pt>
                <c:pt idx="52640">
                  <c:v>7.1999999999999995E-2</c:v>
                </c:pt>
                <c:pt idx="52641">
                  <c:v>7.1999999999999995E-2</c:v>
                </c:pt>
                <c:pt idx="52642">
                  <c:v>7.0999999999999994E-2</c:v>
                </c:pt>
                <c:pt idx="52643">
                  <c:v>7.1999999999999995E-2</c:v>
                </c:pt>
                <c:pt idx="52644">
                  <c:v>7.0999999999999994E-2</c:v>
                </c:pt>
                <c:pt idx="52645">
                  <c:v>7.0999999999999994E-2</c:v>
                </c:pt>
                <c:pt idx="52646">
                  <c:v>7.0999999999999994E-2</c:v>
                </c:pt>
                <c:pt idx="52647">
                  <c:v>7.0999999999999994E-2</c:v>
                </c:pt>
                <c:pt idx="52648">
                  <c:v>7.1999999999999995E-2</c:v>
                </c:pt>
                <c:pt idx="52649">
                  <c:v>7.1999999999999995E-2</c:v>
                </c:pt>
                <c:pt idx="52650">
                  <c:v>7.0999999999999994E-2</c:v>
                </c:pt>
                <c:pt idx="52651">
                  <c:v>7.0999999999999994E-2</c:v>
                </c:pt>
                <c:pt idx="52652">
                  <c:v>7.1999999999999995E-2</c:v>
                </c:pt>
                <c:pt idx="52653">
                  <c:v>7.1999999999999995E-2</c:v>
                </c:pt>
                <c:pt idx="52654">
                  <c:v>7.0999999999999994E-2</c:v>
                </c:pt>
                <c:pt idx="52655">
                  <c:v>7.0999999999999994E-2</c:v>
                </c:pt>
                <c:pt idx="52656">
                  <c:v>7.0999999999999994E-2</c:v>
                </c:pt>
                <c:pt idx="52657">
                  <c:v>7.0999999999999994E-2</c:v>
                </c:pt>
                <c:pt idx="52658">
                  <c:v>7.0999999999999994E-2</c:v>
                </c:pt>
                <c:pt idx="52659">
                  <c:v>7.1999999999999995E-2</c:v>
                </c:pt>
                <c:pt idx="52660">
                  <c:v>7.0999999999999994E-2</c:v>
                </c:pt>
                <c:pt idx="52661">
                  <c:v>7.0999999999999994E-2</c:v>
                </c:pt>
                <c:pt idx="52662">
                  <c:v>7.0999999999999994E-2</c:v>
                </c:pt>
                <c:pt idx="52663">
                  <c:v>7.0999999999999994E-2</c:v>
                </c:pt>
                <c:pt idx="52664">
                  <c:v>7.0999999999999994E-2</c:v>
                </c:pt>
                <c:pt idx="52665">
                  <c:v>7.0999999999999994E-2</c:v>
                </c:pt>
                <c:pt idx="52666">
                  <c:v>7.0999999999999994E-2</c:v>
                </c:pt>
                <c:pt idx="52667">
                  <c:v>7.0999999999999994E-2</c:v>
                </c:pt>
                <c:pt idx="52668">
                  <c:v>7.0999999999999994E-2</c:v>
                </c:pt>
                <c:pt idx="52669">
                  <c:v>7.0999999999999994E-2</c:v>
                </c:pt>
                <c:pt idx="52670">
                  <c:v>7.0999999999999994E-2</c:v>
                </c:pt>
                <c:pt idx="52671">
                  <c:v>7.0999999999999994E-2</c:v>
                </c:pt>
                <c:pt idx="52672">
                  <c:v>7.0999999999999994E-2</c:v>
                </c:pt>
                <c:pt idx="52673">
                  <c:v>7.0999999999999994E-2</c:v>
                </c:pt>
                <c:pt idx="52674">
                  <c:v>7.1999999999999995E-2</c:v>
                </c:pt>
                <c:pt idx="52675">
                  <c:v>7.1999999999999995E-2</c:v>
                </c:pt>
                <c:pt idx="52676">
                  <c:v>7.1999999999999995E-2</c:v>
                </c:pt>
                <c:pt idx="52677">
                  <c:v>7.2999999999999995E-2</c:v>
                </c:pt>
                <c:pt idx="52678">
                  <c:v>7.2999999999999995E-2</c:v>
                </c:pt>
                <c:pt idx="52679">
                  <c:v>7.2999999999999995E-2</c:v>
                </c:pt>
                <c:pt idx="52680">
                  <c:v>7.3999999999999996E-2</c:v>
                </c:pt>
                <c:pt idx="52681">
                  <c:v>7.3999999999999996E-2</c:v>
                </c:pt>
                <c:pt idx="52682">
                  <c:v>7.3999999999999996E-2</c:v>
                </c:pt>
                <c:pt idx="52683">
                  <c:v>7.2999999999999995E-2</c:v>
                </c:pt>
                <c:pt idx="52684">
                  <c:v>7.3999999999999996E-2</c:v>
                </c:pt>
                <c:pt idx="52685">
                  <c:v>7.2999999999999995E-2</c:v>
                </c:pt>
                <c:pt idx="52686">
                  <c:v>7.2999999999999995E-2</c:v>
                </c:pt>
                <c:pt idx="52687">
                  <c:v>7.2999999999999995E-2</c:v>
                </c:pt>
                <c:pt idx="52688">
                  <c:v>7.3999999999999996E-2</c:v>
                </c:pt>
                <c:pt idx="52689">
                  <c:v>7.3999999999999996E-2</c:v>
                </c:pt>
                <c:pt idx="52690">
                  <c:v>7.4999999999999997E-2</c:v>
                </c:pt>
                <c:pt idx="52691">
                  <c:v>7.4999999999999997E-2</c:v>
                </c:pt>
                <c:pt idx="52692">
                  <c:v>7.3999999999999996E-2</c:v>
                </c:pt>
                <c:pt idx="52693">
                  <c:v>7.4999999999999997E-2</c:v>
                </c:pt>
                <c:pt idx="52694">
                  <c:v>7.4999999999999997E-2</c:v>
                </c:pt>
                <c:pt idx="52695">
                  <c:v>7.4999999999999997E-2</c:v>
                </c:pt>
                <c:pt idx="52696">
                  <c:v>7.3999999999999996E-2</c:v>
                </c:pt>
                <c:pt idx="52697">
                  <c:v>7.4999999999999997E-2</c:v>
                </c:pt>
                <c:pt idx="52698">
                  <c:v>7.4999999999999997E-2</c:v>
                </c:pt>
                <c:pt idx="52699">
                  <c:v>7.4999999999999997E-2</c:v>
                </c:pt>
                <c:pt idx="52700">
                  <c:v>7.4999999999999997E-2</c:v>
                </c:pt>
                <c:pt idx="52701">
                  <c:v>7.4999999999999997E-2</c:v>
                </c:pt>
                <c:pt idx="52702">
                  <c:v>7.4999999999999997E-2</c:v>
                </c:pt>
                <c:pt idx="52703">
                  <c:v>7.4999999999999997E-2</c:v>
                </c:pt>
                <c:pt idx="52704">
                  <c:v>7.4999999999999997E-2</c:v>
                </c:pt>
                <c:pt idx="52705">
                  <c:v>7.4999999999999997E-2</c:v>
                </c:pt>
                <c:pt idx="52706">
                  <c:v>7.4999999999999997E-2</c:v>
                </c:pt>
                <c:pt idx="52707">
                  <c:v>7.4999999999999997E-2</c:v>
                </c:pt>
                <c:pt idx="52708">
                  <c:v>7.4999999999999997E-2</c:v>
                </c:pt>
                <c:pt idx="52709">
                  <c:v>7.4999999999999997E-2</c:v>
                </c:pt>
                <c:pt idx="52710">
                  <c:v>7.4999999999999997E-2</c:v>
                </c:pt>
                <c:pt idx="52711">
                  <c:v>7.4999999999999997E-2</c:v>
                </c:pt>
                <c:pt idx="52712">
                  <c:v>7.5999999999999998E-2</c:v>
                </c:pt>
                <c:pt idx="52713">
                  <c:v>7.4999999999999997E-2</c:v>
                </c:pt>
                <c:pt idx="52714">
                  <c:v>7.4999999999999997E-2</c:v>
                </c:pt>
                <c:pt idx="52715">
                  <c:v>7.5999999999999998E-2</c:v>
                </c:pt>
                <c:pt idx="52716">
                  <c:v>7.4999999999999997E-2</c:v>
                </c:pt>
                <c:pt idx="52717">
                  <c:v>7.4999999999999997E-2</c:v>
                </c:pt>
                <c:pt idx="52718">
                  <c:v>7.4999999999999997E-2</c:v>
                </c:pt>
                <c:pt idx="52719">
                  <c:v>7.4999999999999997E-2</c:v>
                </c:pt>
                <c:pt idx="52720">
                  <c:v>7.4999999999999997E-2</c:v>
                </c:pt>
                <c:pt idx="52721">
                  <c:v>7.4999999999999997E-2</c:v>
                </c:pt>
                <c:pt idx="52722">
                  <c:v>7.4999999999999997E-2</c:v>
                </c:pt>
                <c:pt idx="52723">
                  <c:v>7.3999999999999996E-2</c:v>
                </c:pt>
                <c:pt idx="52724">
                  <c:v>7.4999999999999997E-2</c:v>
                </c:pt>
                <c:pt idx="52725">
                  <c:v>7.4999999999999997E-2</c:v>
                </c:pt>
                <c:pt idx="52726">
                  <c:v>7.4999999999999997E-2</c:v>
                </c:pt>
                <c:pt idx="52727">
                  <c:v>7.4999999999999997E-2</c:v>
                </c:pt>
                <c:pt idx="52728">
                  <c:v>7.4999999999999997E-2</c:v>
                </c:pt>
                <c:pt idx="52729">
                  <c:v>7.4999999999999997E-2</c:v>
                </c:pt>
                <c:pt idx="52730">
                  <c:v>7.4999999999999997E-2</c:v>
                </c:pt>
                <c:pt idx="52731">
                  <c:v>7.3999999999999996E-2</c:v>
                </c:pt>
                <c:pt idx="52732">
                  <c:v>7.4999999999999997E-2</c:v>
                </c:pt>
                <c:pt idx="52733">
                  <c:v>7.3999999999999996E-2</c:v>
                </c:pt>
                <c:pt idx="52734">
                  <c:v>7.3999999999999996E-2</c:v>
                </c:pt>
                <c:pt idx="52735">
                  <c:v>7.3999999999999996E-2</c:v>
                </c:pt>
                <c:pt idx="52736">
                  <c:v>7.3999999999999996E-2</c:v>
                </c:pt>
                <c:pt idx="52737">
                  <c:v>7.3999999999999996E-2</c:v>
                </c:pt>
                <c:pt idx="52738">
                  <c:v>7.3999999999999996E-2</c:v>
                </c:pt>
                <c:pt idx="52739">
                  <c:v>7.2999999999999995E-2</c:v>
                </c:pt>
                <c:pt idx="52740">
                  <c:v>7.3999999999999996E-2</c:v>
                </c:pt>
                <c:pt idx="52741">
                  <c:v>7.2999999999999995E-2</c:v>
                </c:pt>
                <c:pt idx="52742">
                  <c:v>7.4999999999999997E-2</c:v>
                </c:pt>
                <c:pt idx="52743">
                  <c:v>7.2999999999999995E-2</c:v>
                </c:pt>
                <c:pt idx="52744">
                  <c:v>7.3999999999999996E-2</c:v>
                </c:pt>
                <c:pt idx="52745">
                  <c:v>7.2999999999999995E-2</c:v>
                </c:pt>
                <c:pt idx="52746">
                  <c:v>7.3999999999999996E-2</c:v>
                </c:pt>
                <c:pt idx="52747">
                  <c:v>7.3999999999999996E-2</c:v>
                </c:pt>
                <c:pt idx="52748">
                  <c:v>7.2999999999999995E-2</c:v>
                </c:pt>
                <c:pt idx="52749">
                  <c:v>7.2999999999999995E-2</c:v>
                </c:pt>
                <c:pt idx="52750">
                  <c:v>7.2999999999999995E-2</c:v>
                </c:pt>
                <c:pt idx="52751">
                  <c:v>7.2999999999999995E-2</c:v>
                </c:pt>
                <c:pt idx="52752">
                  <c:v>7.1999999999999995E-2</c:v>
                </c:pt>
                <c:pt idx="52753">
                  <c:v>7.2999999999999995E-2</c:v>
                </c:pt>
                <c:pt idx="52754">
                  <c:v>7.2999999999999995E-2</c:v>
                </c:pt>
                <c:pt idx="52755">
                  <c:v>7.2999999999999995E-2</c:v>
                </c:pt>
                <c:pt idx="52756">
                  <c:v>7.2999999999999995E-2</c:v>
                </c:pt>
                <c:pt idx="52757">
                  <c:v>7.2999999999999995E-2</c:v>
                </c:pt>
                <c:pt idx="52758">
                  <c:v>7.2999999999999995E-2</c:v>
                </c:pt>
                <c:pt idx="52759">
                  <c:v>7.2999999999999995E-2</c:v>
                </c:pt>
                <c:pt idx="52760">
                  <c:v>7.2999999999999995E-2</c:v>
                </c:pt>
                <c:pt idx="52761">
                  <c:v>7.1999999999999995E-2</c:v>
                </c:pt>
                <c:pt idx="52762">
                  <c:v>7.1999999999999995E-2</c:v>
                </c:pt>
                <c:pt idx="52763">
                  <c:v>7.1999999999999995E-2</c:v>
                </c:pt>
                <c:pt idx="52764">
                  <c:v>7.1999999999999995E-2</c:v>
                </c:pt>
                <c:pt idx="52765">
                  <c:v>7.1999999999999995E-2</c:v>
                </c:pt>
                <c:pt idx="52766">
                  <c:v>7.1999999999999995E-2</c:v>
                </c:pt>
                <c:pt idx="52767">
                  <c:v>7.2999999999999995E-2</c:v>
                </c:pt>
                <c:pt idx="52768">
                  <c:v>7.1999999999999995E-2</c:v>
                </c:pt>
                <c:pt idx="52769">
                  <c:v>7.2999999999999995E-2</c:v>
                </c:pt>
                <c:pt idx="52770">
                  <c:v>7.1999999999999995E-2</c:v>
                </c:pt>
                <c:pt idx="52771">
                  <c:v>7.2999999999999995E-2</c:v>
                </c:pt>
                <c:pt idx="52772">
                  <c:v>7.2999999999999995E-2</c:v>
                </c:pt>
                <c:pt idx="52773">
                  <c:v>7.3999999999999996E-2</c:v>
                </c:pt>
                <c:pt idx="52774">
                  <c:v>7.2999999999999995E-2</c:v>
                </c:pt>
                <c:pt idx="52775">
                  <c:v>7.2999999999999995E-2</c:v>
                </c:pt>
                <c:pt idx="52776">
                  <c:v>7.3999999999999996E-2</c:v>
                </c:pt>
                <c:pt idx="52777">
                  <c:v>7.2999999999999995E-2</c:v>
                </c:pt>
                <c:pt idx="52778">
                  <c:v>7.2999999999999995E-2</c:v>
                </c:pt>
                <c:pt idx="52779">
                  <c:v>7.2999999999999995E-2</c:v>
                </c:pt>
                <c:pt idx="52780">
                  <c:v>7.2999999999999995E-2</c:v>
                </c:pt>
                <c:pt idx="52781">
                  <c:v>7.3999999999999996E-2</c:v>
                </c:pt>
                <c:pt idx="52782">
                  <c:v>7.2999999999999995E-2</c:v>
                </c:pt>
                <c:pt idx="52783">
                  <c:v>7.3999999999999996E-2</c:v>
                </c:pt>
                <c:pt idx="52784">
                  <c:v>7.3999999999999996E-2</c:v>
                </c:pt>
                <c:pt idx="52785">
                  <c:v>7.2999999999999995E-2</c:v>
                </c:pt>
                <c:pt idx="52786">
                  <c:v>7.2999999999999995E-2</c:v>
                </c:pt>
                <c:pt idx="52787">
                  <c:v>7.2999999999999995E-2</c:v>
                </c:pt>
                <c:pt idx="52788">
                  <c:v>7.1999999999999995E-2</c:v>
                </c:pt>
                <c:pt idx="52789">
                  <c:v>7.1999999999999995E-2</c:v>
                </c:pt>
                <c:pt idx="52790">
                  <c:v>7.2999999999999995E-2</c:v>
                </c:pt>
                <c:pt idx="52791">
                  <c:v>7.2999999999999995E-2</c:v>
                </c:pt>
                <c:pt idx="52792">
                  <c:v>7.1999999999999995E-2</c:v>
                </c:pt>
                <c:pt idx="52793">
                  <c:v>7.1999999999999995E-2</c:v>
                </c:pt>
                <c:pt idx="52794">
                  <c:v>7.1999999999999995E-2</c:v>
                </c:pt>
                <c:pt idx="52795">
                  <c:v>7.2999999999999995E-2</c:v>
                </c:pt>
                <c:pt idx="52796">
                  <c:v>7.0999999999999994E-2</c:v>
                </c:pt>
                <c:pt idx="52797">
                  <c:v>7.2999999999999995E-2</c:v>
                </c:pt>
                <c:pt idx="52798">
                  <c:v>7.1999999999999995E-2</c:v>
                </c:pt>
                <c:pt idx="52799">
                  <c:v>7.1999999999999995E-2</c:v>
                </c:pt>
                <c:pt idx="52800">
                  <c:v>7.1999999999999995E-2</c:v>
                </c:pt>
                <c:pt idx="52801">
                  <c:v>7.1999999999999995E-2</c:v>
                </c:pt>
                <c:pt idx="52802">
                  <c:v>7.1999999999999995E-2</c:v>
                </c:pt>
                <c:pt idx="52803">
                  <c:v>7.0999999999999994E-2</c:v>
                </c:pt>
                <c:pt idx="52804">
                  <c:v>7.1999999999999995E-2</c:v>
                </c:pt>
                <c:pt idx="52805">
                  <c:v>7.1999999999999995E-2</c:v>
                </c:pt>
                <c:pt idx="52806">
                  <c:v>7.1999999999999995E-2</c:v>
                </c:pt>
                <c:pt idx="52807">
                  <c:v>7.0999999999999994E-2</c:v>
                </c:pt>
                <c:pt idx="52808">
                  <c:v>7.0999999999999994E-2</c:v>
                </c:pt>
                <c:pt idx="52809">
                  <c:v>7.0999999999999994E-2</c:v>
                </c:pt>
                <c:pt idx="52810">
                  <c:v>7.0999999999999994E-2</c:v>
                </c:pt>
                <c:pt idx="52811">
                  <c:v>7.0999999999999994E-2</c:v>
                </c:pt>
                <c:pt idx="52812">
                  <c:v>7.0999999999999994E-2</c:v>
                </c:pt>
                <c:pt idx="52813">
                  <c:v>7.0000000000000007E-2</c:v>
                </c:pt>
                <c:pt idx="52814">
                  <c:v>7.0000000000000007E-2</c:v>
                </c:pt>
                <c:pt idx="52815">
                  <c:v>7.0999999999999994E-2</c:v>
                </c:pt>
                <c:pt idx="52816">
                  <c:v>7.0999999999999994E-2</c:v>
                </c:pt>
                <c:pt idx="52817">
                  <c:v>7.1999999999999995E-2</c:v>
                </c:pt>
                <c:pt idx="52818">
                  <c:v>7.1999999999999995E-2</c:v>
                </c:pt>
                <c:pt idx="52819">
                  <c:v>7.2999999999999995E-2</c:v>
                </c:pt>
                <c:pt idx="52820">
                  <c:v>7.1999999999999995E-2</c:v>
                </c:pt>
                <c:pt idx="52821">
                  <c:v>7.3999999999999996E-2</c:v>
                </c:pt>
                <c:pt idx="52822">
                  <c:v>7.1999999999999995E-2</c:v>
                </c:pt>
                <c:pt idx="52823">
                  <c:v>7.3999999999999996E-2</c:v>
                </c:pt>
                <c:pt idx="52824">
                  <c:v>7.3999999999999996E-2</c:v>
                </c:pt>
                <c:pt idx="52825">
                  <c:v>7.3999999999999996E-2</c:v>
                </c:pt>
                <c:pt idx="52826">
                  <c:v>7.3999999999999996E-2</c:v>
                </c:pt>
                <c:pt idx="52827">
                  <c:v>7.3999999999999996E-2</c:v>
                </c:pt>
                <c:pt idx="52828">
                  <c:v>7.3999999999999996E-2</c:v>
                </c:pt>
                <c:pt idx="52829">
                  <c:v>7.3999999999999996E-2</c:v>
                </c:pt>
                <c:pt idx="52830">
                  <c:v>7.4999999999999997E-2</c:v>
                </c:pt>
                <c:pt idx="52831">
                  <c:v>7.4999999999999997E-2</c:v>
                </c:pt>
                <c:pt idx="52832">
                  <c:v>7.4999999999999997E-2</c:v>
                </c:pt>
                <c:pt idx="52833">
                  <c:v>7.3999999999999996E-2</c:v>
                </c:pt>
                <c:pt idx="52834">
                  <c:v>7.3999999999999996E-2</c:v>
                </c:pt>
                <c:pt idx="52835">
                  <c:v>7.4999999999999997E-2</c:v>
                </c:pt>
                <c:pt idx="52836">
                  <c:v>7.3999999999999996E-2</c:v>
                </c:pt>
                <c:pt idx="52837">
                  <c:v>7.3999999999999996E-2</c:v>
                </c:pt>
                <c:pt idx="52838">
                  <c:v>7.3999999999999996E-2</c:v>
                </c:pt>
                <c:pt idx="52839">
                  <c:v>7.3999999999999996E-2</c:v>
                </c:pt>
                <c:pt idx="52840">
                  <c:v>7.4999999999999997E-2</c:v>
                </c:pt>
                <c:pt idx="52841">
                  <c:v>7.3999999999999996E-2</c:v>
                </c:pt>
                <c:pt idx="52842">
                  <c:v>7.3999999999999996E-2</c:v>
                </c:pt>
                <c:pt idx="52843">
                  <c:v>7.3999999999999996E-2</c:v>
                </c:pt>
                <c:pt idx="52844">
                  <c:v>7.4999999999999997E-2</c:v>
                </c:pt>
                <c:pt idx="52845">
                  <c:v>7.3999999999999996E-2</c:v>
                </c:pt>
                <c:pt idx="52846">
                  <c:v>7.4999999999999997E-2</c:v>
                </c:pt>
                <c:pt idx="52847">
                  <c:v>7.4999999999999997E-2</c:v>
                </c:pt>
                <c:pt idx="52848">
                  <c:v>7.4999999999999997E-2</c:v>
                </c:pt>
                <c:pt idx="52849">
                  <c:v>7.3999999999999996E-2</c:v>
                </c:pt>
                <c:pt idx="52850">
                  <c:v>7.4999999999999997E-2</c:v>
                </c:pt>
                <c:pt idx="52851">
                  <c:v>7.3999999999999996E-2</c:v>
                </c:pt>
                <c:pt idx="52852">
                  <c:v>7.3999999999999996E-2</c:v>
                </c:pt>
                <c:pt idx="52853">
                  <c:v>7.4999999999999997E-2</c:v>
                </c:pt>
                <c:pt idx="52854">
                  <c:v>7.4999999999999997E-2</c:v>
                </c:pt>
                <c:pt idx="52855">
                  <c:v>7.4999999999999997E-2</c:v>
                </c:pt>
                <c:pt idx="52856">
                  <c:v>7.3999999999999996E-2</c:v>
                </c:pt>
                <c:pt idx="52857">
                  <c:v>7.4999999999999997E-2</c:v>
                </c:pt>
                <c:pt idx="52858">
                  <c:v>7.3999999999999996E-2</c:v>
                </c:pt>
                <c:pt idx="52859">
                  <c:v>7.4999999999999997E-2</c:v>
                </c:pt>
                <c:pt idx="52860">
                  <c:v>7.3999999999999996E-2</c:v>
                </c:pt>
                <c:pt idx="52861">
                  <c:v>7.3999999999999996E-2</c:v>
                </c:pt>
                <c:pt idx="52862">
                  <c:v>7.3999999999999996E-2</c:v>
                </c:pt>
                <c:pt idx="52863">
                  <c:v>7.3999999999999996E-2</c:v>
                </c:pt>
                <c:pt idx="52864">
                  <c:v>7.3999999999999996E-2</c:v>
                </c:pt>
                <c:pt idx="52865">
                  <c:v>7.4999999999999997E-2</c:v>
                </c:pt>
                <c:pt idx="52866">
                  <c:v>7.2999999999999995E-2</c:v>
                </c:pt>
                <c:pt idx="52867">
                  <c:v>7.2999999999999995E-2</c:v>
                </c:pt>
                <c:pt idx="52868">
                  <c:v>7.2999999999999995E-2</c:v>
                </c:pt>
                <c:pt idx="52869">
                  <c:v>7.3999999999999996E-2</c:v>
                </c:pt>
                <c:pt idx="52870">
                  <c:v>7.1999999999999995E-2</c:v>
                </c:pt>
                <c:pt idx="52871">
                  <c:v>7.2999999999999995E-2</c:v>
                </c:pt>
                <c:pt idx="52872">
                  <c:v>7.3999999999999996E-2</c:v>
                </c:pt>
                <c:pt idx="52873">
                  <c:v>7.2999999999999995E-2</c:v>
                </c:pt>
                <c:pt idx="52874">
                  <c:v>7.2999999999999995E-2</c:v>
                </c:pt>
                <c:pt idx="52875">
                  <c:v>7.2999999999999995E-2</c:v>
                </c:pt>
                <c:pt idx="52876">
                  <c:v>7.1999999999999995E-2</c:v>
                </c:pt>
                <c:pt idx="52877">
                  <c:v>7.2999999999999995E-2</c:v>
                </c:pt>
                <c:pt idx="52878">
                  <c:v>7.1999999999999995E-2</c:v>
                </c:pt>
                <c:pt idx="52879">
                  <c:v>7.1999999999999995E-2</c:v>
                </c:pt>
                <c:pt idx="52880">
                  <c:v>7.1999999999999995E-2</c:v>
                </c:pt>
                <c:pt idx="52881">
                  <c:v>7.1999999999999995E-2</c:v>
                </c:pt>
                <c:pt idx="52882">
                  <c:v>7.1999999999999995E-2</c:v>
                </c:pt>
                <c:pt idx="52883">
                  <c:v>7.1999999999999995E-2</c:v>
                </c:pt>
                <c:pt idx="52884">
                  <c:v>7.1999999999999995E-2</c:v>
                </c:pt>
                <c:pt idx="52885">
                  <c:v>7.1999999999999995E-2</c:v>
                </c:pt>
                <c:pt idx="52886">
                  <c:v>7.1999999999999995E-2</c:v>
                </c:pt>
                <c:pt idx="52887">
                  <c:v>7.1999999999999995E-2</c:v>
                </c:pt>
                <c:pt idx="52888">
                  <c:v>7.1999999999999995E-2</c:v>
                </c:pt>
                <c:pt idx="52889">
                  <c:v>7.1999999999999995E-2</c:v>
                </c:pt>
                <c:pt idx="52890">
                  <c:v>7.1999999999999995E-2</c:v>
                </c:pt>
                <c:pt idx="52891">
                  <c:v>7.1999999999999995E-2</c:v>
                </c:pt>
                <c:pt idx="52892">
                  <c:v>7.0999999999999994E-2</c:v>
                </c:pt>
                <c:pt idx="52893">
                  <c:v>7.1999999999999995E-2</c:v>
                </c:pt>
                <c:pt idx="52894">
                  <c:v>7.1999999999999995E-2</c:v>
                </c:pt>
                <c:pt idx="52895">
                  <c:v>7.1999999999999995E-2</c:v>
                </c:pt>
                <c:pt idx="52896">
                  <c:v>7.1999999999999995E-2</c:v>
                </c:pt>
                <c:pt idx="52897">
                  <c:v>7.1999999999999995E-2</c:v>
                </c:pt>
                <c:pt idx="52898">
                  <c:v>7.0999999999999994E-2</c:v>
                </c:pt>
                <c:pt idx="52899">
                  <c:v>7.0999999999999994E-2</c:v>
                </c:pt>
                <c:pt idx="52900">
                  <c:v>7.1999999999999995E-2</c:v>
                </c:pt>
                <c:pt idx="52901">
                  <c:v>7.0000000000000007E-2</c:v>
                </c:pt>
                <c:pt idx="52902">
                  <c:v>7.0999999999999994E-2</c:v>
                </c:pt>
                <c:pt idx="52903">
                  <c:v>7.1999999999999995E-2</c:v>
                </c:pt>
                <c:pt idx="52904">
                  <c:v>7.1999999999999995E-2</c:v>
                </c:pt>
                <c:pt idx="52905">
                  <c:v>7.0999999999999994E-2</c:v>
                </c:pt>
                <c:pt idx="52906">
                  <c:v>7.0999999999999994E-2</c:v>
                </c:pt>
                <c:pt idx="52907">
                  <c:v>7.0999999999999994E-2</c:v>
                </c:pt>
                <c:pt idx="52908">
                  <c:v>7.0999999999999994E-2</c:v>
                </c:pt>
                <c:pt idx="52909">
                  <c:v>7.0999999999999994E-2</c:v>
                </c:pt>
                <c:pt idx="52910">
                  <c:v>7.0999999999999994E-2</c:v>
                </c:pt>
                <c:pt idx="52911">
                  <c:v>7.0999999999999994E-2</c:v>
                </c:pt>
                <c:pt idx="52912">
                  <c:v>7.0000000000000007E-2</c:v>
                </c:pt>
                <c:pt idx="52913">
                  <c:v>7.0999999999999994E-2</c:v>
                </c:pt>
                <c:pt idx="52914">
                  <c:v>7.1999999999999995E-2</c:v>
                </c:pt>
                <c:pt idx="52915">
                  <c:v>7.1999999999999995E-2</c:v>
                </c:pt>
                <c:pt idx="52916">
                  <c:v>7.1999999999999995E-2</c:v>
                </c:pt>
                <c:pt idx="52917">
                  <c:v>7.1999999999999995E-2</c:v>
                </c:pt>
                <c:pt idx="52918">
                  <c:v>7.1999999999999995E-2</c:v>
                </c:pt>
                <c:pt idx="52919">
                  <c:v>7.2999999999999995E-2</c:v>
                </c:pt>
                <c:pt idx="52920">
                  <c:v>7.2999999999999995E-2</c:v>
                </c:pt>
                <c:pt idx="52921">
                  <c:v>7.2999999999999995E-2</c:v>
                </c:pt>
                <c:pt idx="52922">
                  <c:v>7.2999999999999995E-2</c:v>
                </c:pt>
                <c:pt idx="52923">
                  <c:v>7.2999999999999995E-2</c:v>
                </c:pt>
                <c:pt idx="52924">
                  <c:v>7.2999999999999995E-2</c:v>
                </c:pt>
                <c:pt idx="52925">
                  <c:v>7.2999999999999995E-2</c:v>
                </c:pt>
                <c:pt idx="52926">
                  <c:v>7.2999999999999995E-2</c:v>
                </c:pt>
                <c:pt idx="52927">
                  <c:v>7.2999999999999995E-2</c:v>
                </c:pt>
                <c:pt idx="52928">
                  <c:v>7.2999999999999995E-2</c:v>
                </c:pt>
                <c:pt idx="52929">
                  <c:v>7.2999999999999995E-2</c:v>
                </c:pt>
                <c:pt idx="52930">
                  <c:v>7.1999999999999995E-2</c:v>
                </c:pt>
                <c:pt idx="52931">
                  <c:v>7.2999999999999995E-2</c:v>
                </c:pt>
                <c:pt idx="52932">
                  <c:v>7.1999999999999995E-2</c:v>
                </c:pt>
                <c:pt idx="52933">
                  <c:v>7.1999999999999995E-2</c:v>
                </c:pt>
                <c:pt idx="52934">
                  <c:v>7.1999999999999995E-2</c:v>
                </c:pt>
                <c:pt idx="52935">
                  <c:v>7.1999999999999995E-2</c:v>
                </c:pt>
                <c:pt idx="52936">
                  <c:v>7.0999999999999994E-2</c:v>
                </c:pt>
                <c:pt idx="52937">
                  <c:v>7.1999999999999995E-2</c:v>
                </c:pt>
                <c:pt idx="52938">
                  <c:v>7.0999999999999994E-2</c:v>
                </c:pt>
                <c:pt idx="52939">
                  <c:v>7.0999999999999994E-2</c:v>
                </c:pt>
                <c:pt idx="52940">
                  <c:v>7.0999999999999994E-2</c:v>
                </c:pt>
                <c:pt idx="52941">
                  <c:v>7.0000000000000007E-2</c:v>
                </c:pt>
                <c:pt idx="52942">
                  <c:v>7.0999999999999994E-2</c:v>
                </c:pt>
                <c:pt idx="52943">
                  <c:v>7.0999999999999994E-2</c:v>
                </c:pt>
                <c:pt idx="52944">
                  <c:v>7.1999999999999995E-2</c:v>
                </c:pt>
                <c:pt idx="52945">
                  <c:v>7.0999999999999994E-2</c:v>
                </c:pt>
                <c:pt idx="52946">
                  <c:v>7.0999999999999994E-2</c:v>
                </c:pt>
                <c:pt idx="52947">
                  <c:v>7.0000000000000007E-2</c:v>
                </c:pt>
                <c:pt idx="52948">
                  <c:v>7.0999999999999994E-2</c:v>
                </c:pt>
                <c:pt idx="52949">
                  <c:v>7.0999999999999994E-2</c:v>
                </c:pt>
                <c:pt idx="52950">
                  <c:v>7.0999999999999994E-2</c:v>
                </c:pt>
                <c:pt idx="52951">
                  <c:v>7.1999999999999995E-2</c:v>
                </c:pt>
                <c:pt idx="52952">
                  <c:v>7.0000000000000007E-2</c:v>
                </c:pt>
                <c:pt idx="52953">
                  <c:v>7.0999999999999994E-2</c:v>
                </c:pt>
                <c:pt idx="52954">
                  <c:v>7.0000000000000007E-2</c:v>
                </c:pt>
                <c:pt idx="52955">
                  <c:v>7.0000000000000007E-2</c:v>
                </c:pt>
                <c:pt idx="52956">
                  <c:v>7.0999999999999994E-2</c:v>
                </c:pt>
                <c:pt idx="52957">
                  <c:v>7.0999999999999994E-2</c:v>
                </c:pt>
                <c:pt idx="52958">
                  <c:v>7.0000000000000007E-2</c:v>
                </c:pt>
                <c:pt idx="52959">
                  <c:v>7.0000000000000007E-2</c:v>
                </c:pt>
                <c:pt idx="52960">
                  <c:v>7.0000000000000007E-2</c:v>
                </c:pt>
                <c:pt idx="52961">
                  <c:v>7.0999999999999994E-2</c:v>
                </c:pt>
                <c:pt idx="52962">
                  <c:v>7.0999999999999994E-2</c:v>
                </c:pt>
                <c:pt idx="52963">
                  <c:v>7.0000000000000007E-2</c:v>
                </c:pt>
                <c:pt idx="52964">
                  <c:v>7.0999999999999994E-2</c:v>
                </c:pt>
                <c:pt idx="52965">
                  <c:v>7.0999999999999994E-2</c:v>
                </c:pt>
                <c:pt idx="52966">
                  <c:v>7.0999999999999994E-2</c:v>
                </c:pt>
                <c:pt idx="52967">
                  <c:v>7.1999999999999995E-2</c:v>
                </c:pt>
                <c:pt idx="52968">
                  <c:v>7.1999999999999995E-2</c:v>
                </c:pt>
                <c:pt idx="52969">
                  <c:v>7.1999999999999995E-2</c:v>
                </c:pt>
                <c:pt idx="52970">
                  <c:v>7.1999999999999995E-2</c:v>
                </c:pt>
                <c:pt idx="52971">
                  <c:v>7.1999999999999995E-2</c:v>
                </c:pt>
                <c:pt idx="52972">
                  <c:v>7.1999999999999995E-2</c:v>
                </c:pt>
                <c:pt idx="52973">
                  <c:v>7.1999999999999995E-2</c:v>
                </c:pt>
                <c:pt idx="52974">
                  <c:v>7.1999999999999995E-2</c:v>
                </c:pt>
                <c:pt idx="52975">
                  <c:v>7.2999999999999995E-2</c:v>
                </c:pt>
                <c:pt idx="52976">
                  <c:v>7.2999999999999995E-2</c:v>
                </c:pt>
                <c:pt idx="52977">
                  <c:v>7.2999999999999995E-2</c:v>
                </c:pt>
                <c:pt idx="52978">
                  <c:v>7.2999999999999995E-2</c:v>
                </c:pt>
                <c:pt idx="52979">
                  <c:v>7.2999999999999995E-2</c:v>
                </c:pt>
                <c:pt idx="52980">
                  <c:v>7.2999999999999995E-2</c:v>
                </c:pt>
                <c:pt idx="52981">
                  <c:v>7.2999999999999995E-2</c:v>
                </c:pt>
                <c:pt idx="52982">
                  <c:v>7.1999999999999995E-2</c:v>
                </c:pt>
                <c:pt idx="52983">
                  <c:v>7.2999999999999995E-2</c:v>
                </c:pt>
                <c:pt idx="52984">
                  <c:v>7.2999999999999995E-2</c:v>
                </c:pt>
                <c:pt idx="52985">
                  <c:v>7.2999999999999995E-2</c:v>
                </c:pt>
                <c:pt idx="52986">
                  <c:v>7.2999999999999995E-2</c:v>
                </c:pt>
                <c:pt idx="52987">
                  <c:v>7.2999999999999995E-2</c:v>
                </c:pt>
                <c:pt idx="52988">
                  <c:v>7.3999999999999996E-2</c:v>
                </c:pt>
                <c:pt idx="52989">
                  <c:v>7.2999999999999995E-2</c:v>
                </c:pt>
                <c:pt idx="52990">
                  <c:v>7.3999999999999996E-2</c:v>
                </c:pt>
                <c:pt idx="52991">
                  <c:v>7.2999999999999995E-2</c:v>
                </c:pt>
                <c:pt idx="52992">
                  <c:v>7.3999999999999996E-2</c:v>
                </c:pt>
                <c:pt idx="52993">
                  <c:v>7.2999999999999995E-2</c:v>
                </c:pt>
                <c:pt idx="52994">
                  <c:v>7.2999999999999995E-2</c:v>
                </c:pt>
                <c:pt idx="52995">
                  <c:v>7.1999999999999995E-2</c:v>
                </c:pt>
                <c:pt idx="52996">
                  <c:v>7.3999999999999996E-2</c:v>
                </c:pt>
                <c:pt idx="52997">
                  <c:v>7.2999999999999995E-2</c:v>
                </c:pt>
                <c:pt idx="52998">
                  <c:v>7.3999999999999996E-2</c:v>
                </c:pt>
                <c:pt idx="52999">
                  <c:v>7.2999999999999995E-2</c:v>
                </c:pt>
                <c:pt idx="53000">
                  <c:v>7.2999999999999995E-2</c:v>
                </c:pt>
                <c:pt idx="53001">
                  <c:v>7.2999999999999995E-2</c:v>
                </c:pt>
                <c:pt idx="53002">
                  <c:v>7.3999999999999996E-2</c:v>
                </c:pt>
                <c:pt idx="53003">
                  <c:v>7.2999999999999995E-2</c:v>
                </c:pt>
                <c:pt idx="53004">
                  <c:v>7.2999999999999995E-2</c:v>
                </c:pt>
                <c:pt idx="53005">
                  <c:v>7.2999999999999995E-2</c:v>
                </c:pt>
                <c:pt idx="53006">
                  <c:v>7.2999999999999995E-2</c:v>
                </c:pt>
                <c:pt idx="53007">
                  <c:v>7.1999999999999995E-2</c:v>
                </c:pt>
                <c:pt idx="53008">
                  <c:v>7.2999999999999995E-2</c:v>
                </c:pt>
                <c:pt idx="53009">
                  <c:v>7.2999999999999995E-2</c:v>
                </c:pt>
                <c:pt idx="53010">
                  <c:v>7.2999999999999995E-2</c:v>
                </c:pt>
                <c:pt idx="53011">
                  <c:v>7.1999999999999995E-2</c:v>
                </c:pt>
                <c:pt idx="53012">
                  <c:v>7.1999999999999995E-2</c:v>
                </c:pt>
                <c:pt idx="53013">
                  <c:v>7.1999999999999995E-2</c:v>
                </c:pt>
                <c:pt idx="53014">
                  <c:v>7.1999999999999995E-2</c:v>
                </c:pt>
                <c:pt idx="53015">
                  <c:v>7.0999999999999994E-2</c:v>
                </c:pt>
                <c:pt idx="53016">
                  <c:v>7.0999999999999994E-2</c:v>
                </c:pt>
                <c:pt idx="53017">
                  <c:v>7.0999999999999994E-2</c:v>
                </c:pt>
                <c:pt idx="53018">
                  <c:v>7.0999999999999994E-2</c:v>
                </c:pt>
                <c:pt idx="53019">
                  <c:v>7.1999999999999995E-2</c:v>
                </c:pt>
                <c:pt idx="53020">
                  <c:v>7.0999999999999994E-2</c:v>
                </c:pt>
                <c:pt idx="53021">
                  <c:v>7.1999999999999995E-2</c:v>
                </c:pt>
                <c:pt idx="53022">
                  <c:v>7.1999999999999995E-2</c:v>
                </c:pt>
                <c:pt idx="53023">
                  <c:v>7.0999999999999994E-2</c:v>
                </c:pt>
                <c:pt idx="53024">
                  <c:v>7.1999999999999995E-2</c:v>
                </c:pt>
                <c:pt idx="53025">
                  <c:v>7.0000000000000007E-2</c:v>
                </c:pt>
                <c:pt idx="53026">
                  <c:v>7.0999999999999994E-2</c:v>
                </c:pt>
                <c:pt idx="53027">
                  <c:v>7.0000000000000007E-2</c:v>
                </c:pt>
                <c:pt idx="53028">
                  <c:v>7.0000000000000007E-2</c:v>
                </c:pt>
                <c:pt idx="53029">
                  <c:v>7.0000000000000007E-2</c:v>
                </c:pt>
                <c:pt idx="53030">
                  <c:v>7.0999999999999994E-2</c:v>
                </c:pt>
                <c:pt idx="53031">
                  <c:v>7.0000000000000007E-2</c:v>
                </c:pt>
                <c:pt idx="53032">
                  <c:v>7.0999999999999994E-2</c:v>
                </c:pt>
                <c:pt idx="53033">
                  <c:v>7.0000000000000007E-2</c:v>
                </c:pt>
                <c:pt idx="53034">
                  <c:v>7.0999999999999994E-2</c:v>
                </c:pt>
                <c:pt idx="53035">
                  <c:v>7.0999999999999994E-2</c:v>
                </c:pt>
                <c:pt idx="53036">
                  <c:v>7.0000000000000007E-2</c:v>
                </c:pt>
                <c:pt idx="53037">
                  <c:v>7.0000000000000007E-2</c:v>
                </c:pt>
                <c:pt idx="53038">
                  <c:v>7.0999999999999994E-2</c:v>
                </c:pt>
                <c:pt idx="53039">
                  <c:v>7.0000000000000007E-2</c:v>
                </c:pt>
                <c:pt idx="53040">
                  <c:v>7.0000000000000007E-2</c:v>
                </c:pt>
                <c:pt idx="53041">
                  <c:v>7.0000000000000007E-2</c:v>
                </c:pt>
                <c:pt idx="53042">
                  <c:v>7.0000000000000007E-2</c:v>
                </c:pt>
                <c:pt idx="53043">
                  <c:v>7.0000000000000007E-2</c:v>
                </c:pt>
                <c:pt idx="53044">
                  <c:v>7.0000000000000007E-2</c:v>
                </c:pt>
                <c:pt idx="53045">
                  <c:v>6.9000000000000006E-2</c:v>
                </c:pt>
                <c:pt idx="53046">
                  <c:v>7.0000000000000007E-2</c:v>
                </c:pt>
                <c:pt idx="53047">
                  <c:v>7.0000000000000007E-2</c:v>
                </c:pt>
                <c:pt idx="53048">
                  <c:v>7.0000000000000007E-2</c:v>
                </c:pt>
                <c:pt idx="53049">
                  <c:v>7.0999999999999994E-2</c:v>
                </c:pt>
                <c:pt idx="53050">
                  <c:v>7.0999999999999994E-2</c:v>
                </c:pt>
                <c:pt idx="53051">
                  <c:v>7.1999999999999995E-2</c:v>
                </c:pt>
                <c:pt idx="53052">
                  <c:v>7.0999999999999994E-2</c:v>
                </c:pt>
                <c:pt idx="53053">
                  <c:v>7.0999999999999994E-2</c:v>
                </c:pt>
                <c:pt idx="53054">
                  <c:v>7.1999999999999995E-2</c:v>
                </c:pt>
                <c:pt idx="53055">
                  <c:v>7.1999999999999995E-2</c:v>
                </c:pt>
                <c:pt idx="53056">
                  <c:v>7.1999999999999995E-2</c:v>
                </c:pt>
                <c:pt idx="53057">
                  <c:v>7.0999999999999994E-2</c:v>
                </c:pt>
                <c:pt idx="53058">
                  <c:v>7.1999999999999995E-2</c:v>
                </c:pt>
                <c:pt idx="53059">
                  <c:v>7.0999999999999994E-2</c:v>
                </c:pt>
                <c:pt idx="53060">
                  <c:v>7.2999999999999995E-2</c:v>
                </c:pt>
                <c:pt idx="53061">
                  <c:v>7.2999999999999995E-2</c:v>
                </c:pt>
                <c:pt idx="53062">
                  <c:v>7.2999999999999995E-2</c:v>
                </c:pt>
                <c:pt idx="53063">
                  <c:v>7.1999999999999995E-2</c:v>
                </c:pt>
                <c:pt idx="53064">
                  <c:v>7.2999999999999995E-2</c:v>
                </c:pt>
                <c:pt idx="53065">
                  <c:v>7.2999999999999995E-2</c:v>
                </c:pt>
                <c:pt idx="53066">
                  <c:v>7.1999999999999995E-2</c:v>
                </c:pt>
                <c:pt idx="53067">
                  <c:v>7.2999999999999995E-2</c:v>
                </c:pt>
                <c:pt idx="53068">
                  <c:v>7.2999999999999995E-2</c:v>
                </c:pt>
                <c:pt idx="53069">
                  <c:v>7.1999999999999995E-2</c:v>
                </c:pt>
                <c:pt idx="53070">
                  <c:v>7.2999999999999995E-2</c:v>
                </c:pt>
                <c:pt idx="53071">
                  <c:v>7.2999999999999995E-2</c:v>
                </c:pt>
                <c:pt idx="53072">
                  <c:v>7.2999999999999995E-2</c:v>
                </c:pt>
                <c:pt idx="53073">
                  <c:v>7.2999999999999995E-2</c:v>
                </c:pt>
                <c:pt idx="53074">
                  <c:v>7.2999999999999995E-2</c:v>
                </c:pt>
                <c:pt idx="53075">
                  <c:v>7.2999999999999995E-2</c:v>
                </c:pt>
                <c:pt idx="53076">
                  <c:v>7.1999999999999995E-2</c:v>
                </c:pt>
                <c:pt idx="53077">
                  <c:v>7.1999999999999995E-2</c:v>
                </c:pt>
                <c:pt idx="53078">
                  <c:v>7.1999999999999995E-2</c:v>
                </c:pt>
                <c:pt idx="53079">
                  <c:v>7.1999999999999995E-2</c:v>
                </c:pt>
                <c:pt idx="53080">
                  <c:v>7.1999999999999995E-2</c:v>
                </c:pt>
                <c:pt idx="53081">
                  <c:v>7.1999999999999995E-2</c:v>
                </c:pt>
                <c:pt idx="53082">
                  <c:v>7.1999999999999995E-2</c:v>
                </c:pt>
                <c:pt idx="53083">
                  <c:v>7.2999999999999995E-2</c:v>
                </c:pt>
                <c:pt idx="53084">
                  <c:v>7.1999999999999995E-2</c:v>
                </c:pt>
                <c:pt idx="53085">
                  <c:v>7.1999999999999995E-2</c:v>
                </c:pt>
                <c:pt idx="53086">
                  <c:v>7.1999999999999995E-2</c:v>
                </c:pt>
                <c:pt idx="53087">
                  <c:v>7.2999999999999995E-2</c:v>
                </c:pt>
                <c:pt idx="53088">
                  <c:v>7.2999999999999995E-2</c:v>
                </c:pt>
                <c:pt idx="53089">
                  <c:v>7.1999999999999995E-2</c:v>
                </c:pt>
                <c:pt idx="53090">
                  <c:v>7.1999999999999995E-2</c:v>
                </c:pt>
                <c:pt idx="53091">
                  <c:v>7.1999999999999995E-2</c:v>
                </c:pt>
                <c:pt idx="53092">
                  <c:v>7.2999999999999995E-2</c:v>
                </c:pt>
                <c:pt idx="53093">
                  <c:v>7.1999999999999995E-2</c:v>
                </c:pt>
                <c:pt idx="53094">
                  <c:v>7.1999999999999995E-2</c:v>
                </c:pt>
                <c:pt idx="53095">
                  <c:v>7.1999999999999995E-2</c:v>
                </c:pt>
                <c:pt idx="53096">
                  <c:v>7.1999999999999995E-2</c:v>
                </c:pt>
                <c:pt idx="53097">
                  <c:v>7.0999999999999994E-2</c:v>
                </c:pt>
                <c:pt idx="53098">
                  <c:v>7.0999999999999994E-2</c:v>
                </c:pt>
                <c:pt idx="53099">
                  <c:v>7.1999999999999995E-2</c:v>
                </c:pt>
                <c:pt idx="53100">
                  <c:v>7.0999999999999994E-2</c:v>
                </c:pt>
                <c:pt idx="53101">
                  <c:v>7.1999999999999995E-2</c:v>
                </c:pt>
                <c:pt idx="53102">
                  <c:v>7.0999999999999994E-2</c:v>
                </c:pt>
                <c:pt idx="53103">
                  <c:v>7.0999999999999994E-2</c:v>
                </c:pt>
                <c:pt idx="53104">
                  <c:v>7.0999999999999994E-2</c:v>
                </c:pt>
                <c:pt idx="53105">
                  <c:v>7.0999999999999994E-2</c:v>
                </c:pt>
                <c:pt idx="53106">
                  <c:v>7.1999999999999995E-2</c:v>
                </c:pt>
                <c:pt idx="53107">
                  <c:v>7.0999999999999994E-2</c:v>
                </c:pt>
                <c:pt idx="53108">
                  <c:v>7.0999999999999994E-2</c:v>
                </c:pt>
                <c:pt idx="53109">
                  <c:v>7.0999999999999994E-2</c:v>
                </c:pt>
                <c:pt idx="53110">
                  <c:v>7.0999999999999994E-2</c:v>
                </c:pt>
                <c:pt idx="53111">
                  <c:v>7.0999999999999994E-2</c:v>
                </c:pt>
                <c:pt idx="53112">
                  <c:v>7.0000000000000007E-2</c:v>
                </c:pt>
                <c:pt idx="53113">
                  <c:v>7.0000000000000007E-2</c:v>
                </c:pt>
                <c:pt idx="53114">
                  <c:v>7.0000000000000007E-2</c:v>
                </c:pt>
                <c:pt idx="53115">
                  <c:v>7.0000000000000007E-2</c:v>
                </c:pt>
                <c:pt idx="53116">
                  <c:v>7.0000000000000007E-2</c:v>
                </c:pt>
                <c:pt idx="53117">
                  <c:v>7.0000000000000007E-2</c:v>
                </c:pt>
                <c:pt idx="53118">
                  <c:v>7.0000000000000007E-2</c:v>
                </c:pt>
                <c:pt idx="53119">
                  <c:v>7.0000000000000007E-2</c:v>
                </c:pt>
                <c:pt idx="53120">
                  <c:v>7.0000000000000007E-2</c:v>
                </c:pt>
                <c:pt idx="53121">
                  <c:v>6.9000000000000006E-2</c:v>
                </c:pt>
                <c:pt idx="53122">
                  <c:v>7.0000000000000007E-2</c:v>
                </c:pt>
                <c:pt idx="53123">
                  <c:v>7.0000000000000007E-2</c:v>
                </c:pt>
                <c:pt idx="53124">
                  <c:v>7.0000000000000007E-2</c:v>
                </c:pt>
                <c:pt idx="53125">
                  <c:v>7.0000000000000007E-2</c:v>
                </c:pt>
                <c:pt idx="53126">
                  <c:v>7.0000000000000007E-2</c:v>
                </c:pt>
                <c:pt idx="53127">
                  <c:v>7.0000000000000007E-2</c:v>
                </c:pt>
                <c:pt idx="53128">
                  <c:v>7.0000000000000007E-2</c:v>
                </c:pt>
                <c:pt idx="53129">
                  <c:v>7.0000000000000007E-2</c:v>
                </c:pt>
                <c:pt idx="53130">
                  <c:v>7.0999999999999994E-2</c:v>
                </c:pt>
                <c:pt idx="53131">
                  <c:v>7.0999999999999994E-2</c:v>
                </c:pt>
                <c:pt idx="53132">
                  <c:v>7.0999999999999994E-2</c:v>
                </c:pt>
                <c:pt idx="53133">
                  <c:v>7.0999999999999994E-2</c:v>
                </c:pt>
                <c:pt idx="53134">
                  <c:v>7.0999999999999994E-2</c:v>
                </c:pt>
                <c:pt idx="53135">
                  <c:v>7.0000000000000007E-2</c:v>
                </c:pt>
                <c:pt idx="53136">
                  <c:v>7.0999999999999994E-2</c:v>
                </c:pt>
                <c:pt idx="53137">
                  <c:v>7.0999999999999994E-2</c:v>
                </c:pt>
                <c:pt idx="53138">
                  <c:v>7.0999999999999994E-2</c:v>
                </c:pt>
                <c:pt idx="53139">
                  <c:v>7.0000000000000007E-2</c:v>
                </c:pt>
                <c:pt idx="53140">
                  <c:v>7.0999999999999994E-2</c:v>
                </c:pt>
                <c:pt idx="53141">
                  <c:v>7.0999999999999994E-2</c:v>
                </c:pt>
                <c:pt idx="53142">
                  <c:v>7.1999999999999995E-2</c:v>
                </c:pt>
                <c:pt idx="53143">
                  <c:v>7.1999999999999995E-2</c:v>
                </c:pt>
                <c:pt idx="53144">
                  <c:v>7.0999999999999994E-2</c:v>
                </c:pt>
                <c:pt idx="53145">
                  <c:v>7.0999999999999994E-2</c:v>
                </c:pt>
                <c:pt idx="53146">
                  <c:v>7.0999999999999994E-2</c:v>
                </c:pt>
                <c:pt idx="53147">
                  <c:v>7.1999999999999995E-2</c:v>
                </c:pt>
                <c:pt idx="53148">
                  <c:v>7.0999999999999994E-2</c:v>
                </c:pt>
                <c:pt idx="53149">
                  <c:v>7.0999999999999994E-2</c:v>
                </c:pt>
                <c:pt idx="53150">
                  <c:v>7.0999999999999994E-2</c:v>
                </c:pt>
                <c:pt idx="53151">
                  <c:v>7.0999999999999994E-2</c:v>
                </c:pt>
                <c:pt idx="53152">
                  <c:v>7.0000000000000007E-2</c:v>
                </c:pt>
                <c:pt idx="53153">
                  <c:v>7.0000000000000007E-2</c:v>
                </c:pt>
                <c:pt idx="53154">
                  <c:v>7.0000000000000007E-2</c:v>
                </c:pt>
                <c:pt idx="53155">
                  <c:v>7.0000000000000007E-2</c:v>
                </c:pt>
                <c:pt idx="53156">
                  <c:v>7.0000000000000007E-2</c:v>
                </c:pt>
                <c:pt idx="53157">
                  <c:v>7.0000000000000007E-2</c:v>
                </c:pt>
                <c:pt idx="53158">
                  <c:v>7.0000000000000007E-2</c:v>
                </c:pt>
                <c:pt idx="53159">
                  <c:v>7.0000000000000007E-2</c:v>
                </c:pt>
                <c:pt idx="53160">
                  <c:v>7.0000000000000007E-2</c:v>
                </c:pt>
                <c:pt idx="53161">
                  <c:v>7.0999999999999994E-2</c:v>
                </c:pt>
                <c:pt idx="53162">
                  <c:v>7.0000000000000007E-2</c:v>
                </c:pt>
                <c:pt idx="53163">
                  <c:v>7.0000000000000007E-2</c:v>
                </c:pt>
                <c:pt idx="53164">
                  <c:v>7.0000000000000007E-2</c:v>
                </c:pt>
                <c:pt idx="53165">
                  <c:v>7.0999999999999994E-2</c:v>
                </c:pt>
                <c:pt idx="53166">
                  <c:v>7.0000000000000007E-2</c:v>
                </c:pt>
                <c:pt idx="53167">
                  <c:v>7.0000000000000007E-2</c:v>
                </c:pt>
                <c:pt idx="53168">
                  <c:v>6.9000000000000006E-2</c:v>
                </c:pt>
                <c:pt idx="53169">
                  <c:v>7.0000000000000007E-2</c:v>
                </c:pt>
                <c:pt idx="53170">
                  <c:v>6.9000000000000006E-2</c:v>
                </c:pt>
                <c:pt idx="53171">
                  <c:v>6.9000000000000006E-2</c:v>
                </c:pt>
                <c:pt idx="53172">
                  <c:v>7.0000000000000007E-2</c:v>
                </c:pt>
                <c:pt idx="53173">
                  <c:v>6.9000000000000006E-2</c:v>
                </c:pt>
                <c:pt idx="53174">
                  <c:v>6.9000000000000006E-2</c:v>
                </c:pt>
                <c:pt idx="53175">
                  <c:v>6.9000000000000006E-2</c:v>
                </c:pt>
                <c:pt idx="53176">
                  <c:v>7.0000000000000007E-2</c:v>
                </c:pt>
                <c:pt idx="53177">
                  <c:v>6.9000000000000006E-2</c:v>
                </c:pt>
                <c:pt idx="53178">
                  <c:v>6.9000000000000006E-2</c:v>
                </c:pt>
                <c:pt idx="53179">
                  <c:v>7.0000000000000007E-2</c:v>
                </c:pt>
                <c:pt idx="53180">
                  <c:v>6.9000000000000006E-2</c:v>
                </c:pt>
                <c:pt idx="53181">
                  <c:v>7.0000000000000007E-2</c:v>
                </c:pt>
                <c:pt idx="53182">
                  <c:v>7.0000000000000007E-2</c:v>
                </c:pt>
                <c:pt idx="53183">
                  <c:v>7.0000000000000007E-2</c:v>
                </c:pt>
                <c:pt idx="53184">
                  <c:v>7.0999999999999994E-2</c:v>
                </c:pt>
                <c:pt idx="53185">
                  <c:v>7.0000000000000007E-2</c:v>
                </c:pt>
                <c:pt idx="53186">
                  <c:v>7.0999999999999994E-2</c:v>
                </c:pt>
                <c:pt idx="53187">
                  <c:v>7.1999999999999995E-2</c:v>
                </c:pt>
                <c:pt idx="53188">
                  <c:v>7.1999999999999995E-2</c:v>
                </c:pt>
                <c:pt idx="53189">
                  <c:v>7.0999999999999994E-2</c:v>
                </c:pt>
                <c:pt idx="53190">
                  <c:v>7.1999999999999995E-2</c:v>
                </c:pt>
                <c:pt idx="53191">
                  <c:v>7.1999999999999995E-2</c:v>
                </c:pt>
                <c:pt idx="53192">
                  <c:v>7.2999999999999995E-2</c:v>
                </c:pt>
                <c:pt idx="53193">
                  <c:v>7.2999999999999995E-2</c:v>
                </c:pt>
                <c:pt idx="53194">
                  <c:v>7.1999999999999995E-2</c:v>
                </c:pt>
                <c:pt idx="53195">
                  <c:v>7.1999999999999995E-2</c:v>
                </c:pt>
                <c:pt idx="53196">
                  <c:v>7.2999999999999995E-2</c:v>
                </c:pt>
                <c:pt idx="53197">
                  <c:v>7.2999999999999995E-2</c:v>
                </c:pt>
                <c:pt idx="53198">
                  <c:v>7.2999999999999995E-2</c:v>
                </c:pt>
                <c:pt idx="53199">
                  <c:v>7.1999999999999995E-2</c:v>
                </c:pt>
                <c:pt idx="53200">
                  <c:v>7.1999999999999995E-2</c:v>
                </c:pt>
                <c:pt idx="53201">
                  <c:v>7.1999999999999995E-2</c:v>
                </c:pt>
                <c:pt idx="53202">
                  <c:v>7.1999999999999995E-2</c:v>
                </c:pt>
                <c:pt idx="53203">
                  <c:v>7.1999999999999995E-2</c:v>
                </c:pt>
                <c:pt idx="53204">
                  <c:v>7.1999999999999995E-2</c:v>
                </c:pt>
                <c:pt idx="53205">
                  <c:v>7.2999999999999995E-2</c:v>
                </c:pt>
                <c:pt idx="53206">
                  <c:v>7.1999999999999995E-2</c:v>
                </c:pt>
                <c:pt idx="53207">
                  <c:v>7.0999999999999994E-2</c:v>
                </c:pt>
                <c:pt idx="53208">
                  <c:v>7.1999999999999995E-2</c:v>
                </c:pt>
                <c:pt idx="53209">
                  <c:v>7.0999999999999994E-2</c:v>
                </c:pt>
                <c:pt idx="53210">
                  <c:v>7.0999999999999994E-2</c:v>
                </c:pt>
                <c:pt idx="53211">
                  <c:v>7.1999999999999995E-2</c:v>
                </c:pt>
                <c:pt idx="53212">
                  <c:v>7.0999999999999994E-2</c:v>
                </c:pt>
                <c:pt idx="53213">
                  <c:v>7.0999999999999994E-2</c:v>
                </c:pt>
                <c:pt idx="53214">
                  <c:v>7.0999999999999994E-2</c:v>
                </c:pt>
                <c:pt idx="53215">
                  <c:v>7.0999999999999994E-2</c:v>
                </c:pt>
                <c:pt idx="53216">
                  <c:v>7.0000000000000007E-2</c:v>
                </c:pt>
                <c:pt idx="53217">
                  <c:v>7.0999999999999994E-2</c:v>
                </c:pt>
                <c:pt idx="53218">
                  <c:v>7.0000000000000007E-2</c:v>
                </c:pt>
                <c:pt idx="53219">
                  <c:v>7.0000000000000007E-2</c:v>
                </c:pt>
                <c:pt idx="53220">
                  <c:v>7.0000000000000007E-2</c:v>
                </c:pt>
                <c:pt idx="53221">
                  <c:v>7.0000000000000007E-2</c:v>
                </c:pt>
                <c:pt idx="53222">
                  <c:v>7.0000000000000007E-2</c:v>
                </c:pt>
                <c:pt idx="53223">
                  <c:v>7.0999999999999994E-2</c:v>
                </c:pt>
                <c:pt idx="53224">
                  <c:v>7.0000000000000007E-2</c:v>
                </c:pt>
                <c:pt idx="53225">
                  <c:v>7.0000000000000007E-2</c:v>
                </c:pt>
                <c:pt idx="53226">
                  <c:v>7.0000000000000007E-2</c:v>
                </c:pt>
                <c:pt idx="53227">
                  <c:v>7.0000000000000007E-2</c:v>
                </c:pt>
                <c:pt idx="53228">
                  <c:v>7.0000000000000007E-2</c:v>
                </c:pt>
                <c:pt idx="53229">
                  <c:v>7.0999999999999994E-2</c:v>
                </c:pt>
                <c:pt idx="53230">
                  <c:v>7.0000000000000007E-2</c:v>
                </c:pt>
                <c:pt idx="53231">
                  <c:v>7.0000000000000007E-2</c:v>
                </c:pt>
                <c:pt idx="53232">
                  <c:v>7.0000000000000007E-2</c:v>
                </c:pt>
                <c:pt idx="53233">
                  <c:v>7.0000000000000007E-2</c:v>
                </c:pt>
                <c:pt idx="53234">
                  <c:v>7.0000000000000007E-2</c:v>
                </c:pt>
                <c:pt idx="53235">
                  <c:v>7.0000000000000007E-2</c:v>
                </c:pt>
                <c:pt idx="53236">
                  <c:v>7.0000000000000007E-2</c:v>
                </c:pt>
                <c:pt idx="53237">
                  <c:v>7.0999999999999994E-2</c:v>
                </c:pt>
                <c:pt idx="53238">
                  <c:v>7.0000000000000007E-2</c:v>
                </c:pt>
                <c:pt idx="53239">
                  <c:v>7.0999999999999994E-2</c:v>
                </c:pt>
                <c:pt idx="53240">
                  <c:v>7.0999999999999994E-2</c:v>
                </c:pt>
                <c:pt idx="53241">
                  <c:v>7.1999999999999995E-2</c:v>
                </c:pt>
                <c:pt idx="53242">
                  <c:v>7.2999999999999995E-2</c:v>
                </c:pt>
                <c:pt idx="53243">
                  <c:v>7.2999999999999995E-2</c:v>
                </c:pt>
                <c:pt idx="53244">
                  <c:v>7.1999999999999995E-2</c:v>
                </c:pt>
                <c:pt idx="53245">
                  <c:v>7.2999999999999995E-2</c:v>
                </c:pt>
                <c:pt idx="53246">
                  <c:v>7.2999999999999995E-2</c:v>
                </c:pt>
                <c:pt idx="53247">
                  <c:v>7.1999999999999995E-2</c:v>
                </c:pt>
                <c:pt idx="53248">
                  <c:v>7.2999999999999995E-2</c:v>
                </c:pt>
                <c:pt idx="53249">
                  <c:v>7.2999999999999995E-2</c:v>
                </c:pt>
                <c:pt idx="53250">
                  <c:v>7.3999999999999996E-2</c:v>
                </c:pt>
                <c:pt idx="53251">
                  <c:v>7.2999999999999995E-2</c:v>
                </c:pt>
                <c:pt idx="53252">
                  <c:v>7.2999999999999995E-2</c:v>
                </c:pt>
                <c:pt idx="53253">
                  <c:v>7.2999999999999995E-2</c:v>
                </c:pt>
                <c:pt idx="53254">
                  <c:v>7.3999999999999996E-2</c:v>
                </c:pt>
                <c:pt idx="53255">
                  <c:v>7.2999999999999995E-2</c:v>
                </c:pt>
                <c:pt idx="53256">
                  <c:v>7.2999999999999995E-2</c:v>
                </c:pt>
                <c:pt idx="53257">
                  <c:v>7.3999999999999996E-2</c:v>
                </c:pt>
                <c:pt idx="53258">
                  <c:v>7.3999999999999996E-2</c:v>
                </c:pt>
                <c:pt idx="53259">
                  <c:v>7.3999999999999996E-2</c:v>
                </c:pt>
                <c:pt idx="53260">
                  <c:v>7.2999999999999995E-2</c:v>
                </c:pt>
                <c:pt idx="53261">
                  <c:v>7.3999999999999996E-2</c:v>
                </c:pt>
                <c:pt idx="53262">
                  <c:v>7.3999999999999996E-2</c:v>
                </c:pt>
                <c:pt idx="53263">
                  <c:v>7.3999999999999996E-2</c:v>
                </c:pt>
                <c:pt idx="53264">
                  <c:v>7.3999999999999996E-2</c:v>
                </c:pt>
                <c:pt idx="53265">
                  <c:v>7.3999999999999996E-2</c:v>
                </c:pt>
                <c:pt idx="53266">
                  <c:v>7.2999999999999995E-2</c:v>
                </c:pt>
                <c:pt idx="53267">
                  <c:v>7.3999999999999996E-2</c:v>
                </c:pt>
                <c:pt idx="53268">
                  <c:v>7.2999999999999995E-2</c:v>
                </c:pt>
                <c:pt idx="53269">
                  <c:v>7.3999999999999996E-2</c:v>
                </c:pt>
                <c:pt idx="53270">
                  <c:v>7.3999999999999996E-2</c:v>
                </c:pt>
                <c:pt idx="53271">
                  <c:v>7.4999999999999997E-2</c:v>
                </c:pt>
                <c:pt idx="53272">
                  <c:v>7.3999999999999996E-2</c:v>
                </c:pt>
                <c:pt idx="53273">
                  <c:v>7.3999999999999996E-2</c:v>
                </c:pt>
                <c:pt idx="53274">
                  <c:v>7.2999999999999995E-2</c:v>
                </c:pt>
                <c:pt idx="53275">
                  <c:v>7.3999999999999996E-2</c:v>
                </c:pt>
                <c:pt idx="53276">
                  <c:v>7.3999999999999996E-2</c:v>
                </c:pt>
                <c:pt idx="53277">
                  <c:v>7.4999999999999997E-2</c:v>
                </c:pt>
                <c:pt idx="53278">
                  <c:v>7.3999999999999996E-2</c:v>
                </c:pt>
                <c:pt idx="53279">
                  <c:v>7.3999999999999996E-2</c:v>
                </c:pt>
                <c:pt idx="53280">
                  <c:v>7.3999999999999996E-2</c:v>
                </c:pt>
                <c:pt idx="53281">
                  <c:v>7.4999999999999997E-2</c:v>
                </c:pt>
                <c:pt idx="53282">
                  <c:v>7.3999999999999996E-2</c:v>
                </c:pt>
                <c:pt idx="53283">
                  <c:v>7.3999999999999996E-2</c:v>
                </c:pt>
                <c:pt idx="53284">
                  <c:v>7.2999999999999995E-2</c:v>
                </c:pt>
                <c:pt idx="53285">
                  <c:v>7.3999999999999996E-2</c:v>
                </c:pt>
                <c:pt idx="53286">
                  <c:v>7.2999999999999995E-2</c:v>
                </c:pt>
                <c:pt idx="53287">
                  <c:v>7.3999999999999996E-2</c:v>
                </c:pt>
                <c:pt idx="53288">
                  <c:v>7.3999999999999996E-2</c:v>
                </c:pt>
                <c:pt idx="53289">
                  <c:v>7.2999999999999995E-2</c:v>
                </c:pt>
                <c:pt idx="53290">
                  <c:v>7.3999999999999996E-2</c:v>
                </c:pt>
                <c:pt idx="53291">
                  <c:v>7.2999999999999995E-2</c:v>
                </c:pt>
                <c:pt idx="53292">
                  <c:v>7.2999999999999995E-2</c:v>
                </c:pt>
                <c:pt idx="53293">
                  <c:v>7.2999999999999995E-2</c:v>
                </c:pt>
                <c:pt idx="53294">
                  <c:v>7.2999999999999995E-2</c:v>
                </c:pt>
                <c:pt idx="53295">
                  <c:v>7.2999999999999995E-2</c:v>
                </c:pt>
                <c:pt idx="53296">
                  <c:v>7.2999999999999995E-2</c:v>
                </c:pt>
                <c:pt idx="53297">
                  <c:v>7.2999999999999995E-2</c:v>
                </c:pt>
                <c:pt idx="53298">
                  <c:v>7.2999999999999995E-2</c:v>
                </c:pt>
                <c:pt idx="53299">
                  <c:v>7.2999999999999995E-2</c:v>
                </c:pt>
                <c:pt idx="53300">
                  <c:v>7.2999999999999995E-2</c:v>
                </c:pt>
                <c:pt idx="53301">
                  <c:v>7.2999999999999995E-2</c:v>
                </c:pt>
                <c:pt idx="53302">
                  <c:v>7.2999999999999995E-2</c:v>
                </c:pt>
                <c:pt idx="53303">
                  <c:v>7.2999999999999995E-2</c:v>
                </c:pt>
                <c:pt idx="53304">
                  <c:v>7.1999999999999995E-2</c:v>
                </c:pt>
                <c:pt idx="53305">
                  <c:v>7.1999999999999995E-2</c:v>
                </c:pt>
                <c:pt idx="53306">
                  <c:v>7.2999999999999995E-2</c:v>
                </c:pt>
                <c:pt idx="53307">
                  <c:v>7.2999999999999995E-2</c:v>
                </c:pt>
                <c:pt idx="53308">
                  <c:v>7.1999999999999995E-2</c:v>
                </c:pt>
                <c:pt idx="53309">
                  <c:v>7.1999999999999995E-2</c:v>
                </c:pt>
                <c:pt idx="53310">
                  <c:v>7.0999999999999994E-2</c:v>
                </c:pt>
                <c:pt idx="53311">
                  <c:v>7.2999999999999995E-2</c:v>
                </c:pt>
                <c:pt idx="53312">
                  <c:v>7.1999999999999995E-2</c:v>
                </c:pt>
                <c:pt idx="53313">
                  <c:v>7.1999999999999995E-2</c:v>
                </c:pt>
                <c:pt idx="53314">
                  <c:v>7.2999999999999995E-2</c:v>
                </c:pt>
                <c:pt idx="53315">
                  <c:v>7.1999999999999995E-2</c:v>
                </c:pt>
                <c:pt idx="53316">
                  <c:v>7.1999999999999995E-2</c:v>
                </c:pt>
                <c:pt idx="53317">
                  <c:v>7.1999999999999995E-2</c:v>
                </c:pt>
                <c:pt idx="53318">
                  <c:v>7.1999999999999995E-2</c:v>
                </c:pt>
                <c:pt idx="53319">
                  <c:v>7.2999999999999995E-2</c:v>
                </c:pt>
                <c:pt idx="53320">
                  <c:v>7.1999999999999995E-2</c:v>
                </c:pt>
                <c:pt idx="53321">
                  <c:v>7.1999999999999995E-2</c:v>
                </c:pt>
                <c:pt idx="53322">
                  <c:v>7.0999999999999994E-2</c:v>
                </c:pt>
                <c:pt idx="53323">
                  <c:v>7.1999999999999995E-2</c:v>
                </c:pt>
                <c:pt idx="53324">
                  <c:v>7.0999999999999994E-2</c:v>
                </c:pt>
                <c:pt idx="53325">
                  <c:v>7.1999999999999995E-2</c:v>
                </c:pt>
                <c:pt idx="53326">
                  <c:v>7.1999999999999995E-2</c:v>
                </c:pt>
                <c:pt idx="53327">
                  <c:v>7.0999999999999994E-2</c:v>
                </c:pt>
                <c:pt idx="53328">
                  <c:v>7.1999999999999995E-2</c:v>
                </c:pt>
                <c:pt idx="53329">
                  <c:v>7.1999999999999995E-2</c:v>
                </c:pt>
                <c:pt idx="53330">
                  <c:v>7.1999999999999995E-2</c:v>
                </c:pt>
                <c:pt idx="53331">
                  <c:v>7.1999999999999995E-2</c:v>
                </c:pt>
                <c:pt idx="53332">
                  <c:v>7.1999999999999995E-2</c:v>
                </c:pt>
                <c:pt idx="53333">
                  <c:v>7.0999999999999994E-2</c:v>
                </c:pt>
                <c:pt idx="53334">
                  <c:v>7.0999999999999994E-2</c:v>
                </c:pt>
                <c:pt idx="53335">
                  <c:v>7.1999999999999995E-2</c:v>
                </c:pt>
                <c:pt idx="53336">
                  <c:v>7.0999999999999994E-2</c:v>
                </c:pt>
                <c:pt idx="53337">
                  <c:v>7.0999999999999994E-2</c:v>
                </c:pt>
                <c:pt idx="53338">
                  <c:v>7.1999999999999995E-2</c:v>
                </c:pt>
                <c:pt idx="53339">
                  <c:v>7.1999999999999995E-2</c:v>
                </c:pt>
                <c:pt idx="53340">
                  <c:v>7.1999999999999995E-2</c:v>
                </c:pt>
                <c:pt idx="53341">
                  <c:v>7.1999999999999995E-2</c:v>
                </c:pt>
                <c:pt idx="53342">
                  <c:v>7.1999999999999995E-2</c:v>
                </c:pt>
                <c:pt idx="53343">
                  <c:v>7.1999999999999995E-2</c:v>
                </c:pt>
                <c:pt idx="53344">
                  <c:v>7.0999999999999994E-2</c:v>
                </c:pt>
                <c:pt idx="53345">
                  <c:v>7.0999999999999994E-2</c:v>
                </c:pt>
                <c:pt idx="53346">
                  <c:v>7.0999999999999994E-2</c:v>
                </c:pt>
                <c:pt idx="53347">
                  <c:v>7.1999999999999995E-2</c:v>
                </c:pt>
                <c:pt idx="53348">
                  <c:v>7.0999999999999994E-2</c:v>
                </c:pt>
                <c:pt idx="53349">
                  <c:v>7.0999999999999994E-2</c:v>
                </c:pt>
                <c:pt idx="53350">
                  <c:v>7.0999999999999994E-2</c:v>
                </c:pt>
                <c:pt idx="53351">
                  <c:v>7.0999999999999994E-2</c:v>
                </c:pt>
                <c:pt idx="53352">
                  <c:v>7.0999999999999994E-2</c:v>
                </c:pt>
                <c:pt idx="53353">
                  <c:v>7.1999999999999995E-2</c:v>
                </c:pt>
                <c:pt idx="53354">
                  <c:v>7.1999999999999995E-2</c:v>
                </c:pt>
                <c:pt idx="53355">
                  <c:v>7.1999999999999995E-2</c:v>
                </c:pt>
                <c:pt idx="53356">
                  <c:v>7.2999999999999995E-2</c:v>
                </c:pt>
                <c:pt idx="53357">
                  <c:v>7.2999999999999995E-2</c:v>
                </c:pt>
                <c:pt idx="53358">
                  <c:v>7.3999999999999996E-2</c:v>
                </c:pt>
                <c:pt idx="53359">
                  <c:v>7.3999999999999996E-2</c:v>
                </c:pt>
                <c:pt idx="53360">
                  <c:v>7.3999999999999996E-2</c:v>
                </c:pt>
                <c:pt idx="53361">
                  <c:v>7.3999999999999996E-2</c:v>
                </c:pt>
                <c:pt idx="53362">
                  <c:v>7.3999999999999996E-2</c:v>
                </c:pt>
                <c:pt idx="53363">
                  <c:v>7.4999999999999997E-2</c:v>
                </c:pt>
                <c:pt idx="53364">
                  <c:v>7.3999999999999996E-2</c:v>
                </c:pt>
                <c:pt idx="53365">
                  <c:v>7.3999999999999996E-2</c:v>
                </c:pt>
                <c:pt idx="53366">
                  <c:v>7.3999999999999996E-2</c:v>
                </c:pt>
                <c:pt idx="53367">
                  <c:v>7.3999999999999996E-2</c:v>
                </c:pt>
                <c:pt idx="53368">
                  <c:v>7.3999999999999996E-2</c:v>
                </c:pt>
                <c:pt idx="53369">
                  <c:v>7.4999999999999997E-2</c:v>
                </c:pt>
                <c:pt idx="53370">
                  <c:v>7.4999999999999997E-2</c:v>
                </c:pt>
                <c:pt idx="53371">
                  <c:v>7.4999999999999997E-2</c:v>
                </c:pt>
                <c:pt idx="53372">
                  <c:v>7.3999999999999996E-2</c:v>
                </c:pt>
                <c:pt idx="53373">
                  <c:v>7.3999999999999996E-2</c:v>
                </c:pt>
                <c:pt idx="53374">
                  <c:v>7.2999999999999995E-2</c:v>
                </c:pt>
                <c:pt idx="53375">
                  <c:v>7.3999999999999996E-2</c:v>
                </c:pt>
                <c:pt idx="53376">
                  <c:v>7.2999999999999995E-2</c:v>
                </c:pt>
                <c:pt idx="53377">
                  <c:v>7.3999999999999996E-2</c:v>
                </c:pt>
                <c:pt idx="53378">
                  <c:v>7.2999999999999995E-2</c:v>
                </c:pt>
                <c:pt idx="53379">
                  <c:v>7.2999999999999995E-2</c:v>
                </c:pt>
                <c:pt idx="53380">
                  <c:v>7.2999999999999995E-2</c:v>
                </c:pt>
                <c:pt idx="53381">
                  <c:v>7.2999999999999995E-2</c:v>
                </c:pt>
                <c:pt idx="53382">
                  <c:v>7.1999999999999995E-2</c:v>
                </c:pt>
                <c:pt idx="53383">
                  <c:v>7.2999999999999995E-2</c:v>
                </c:pt>
                <c:pt idx="53384">
                  <c:v>7.1999999999999995E-2</c:v>
                </c:pt>
                <c:pt idx="53385">
                  <c:v>7.2999999999999995E-2</c:v>
                </c:pt>
                <c:pt idx="53386">
                  <c:v>7.1999999999999995E-2</c:v>
                </c:pt>
                <c:pt idx="53387">
                  <c:v>7.1999999999999995E-2</c:v>
                </c:pt>
                <c:pt idx="53388">
                  <c:v>7.2999999999999995E-2</c:v>
                </c:pt>
                <c:pt idx="53389">
                  <c:v>7.2999999999999995E-2</c:v>
                </c:pt>
                <c:pt idx="53390">
                  <c:v>7.1999999999999995E-2</c:v>
                </c:pt>
                <c:pt idx="53391">
                  <c:v>7.1999999999999995E-2</c:v>
                </c:pt>
                <c:pt idx="53392">
                  <c:v>7.2999999999999995E-2</c:v>
                </c:pt>
                <c:pt idx="53393">
                  <c:v>7.2999999999999995E-2</c:v>
                </c:pt>
                <c:pt idx="53394">
                  <c:v>7.1999999999999995E-2</c:v>
                </c:pt>
                <c:pt idx="53395">
                  <c:v>7.1999999999999995E-2</c:v>
                </c:pt>
                <c:pt idx="53396">
                  <c:v>7.1999999999999995E-2</c:v>
                </c:pt>
                <c:pt idx="53397">
                  <c:v>7.1999999999999995E-2</c:v>
                </c:pt>
                <c:pt idx="53398">
                  <c:v>7.2999999999999995E-2</c:v>
                </c:pt>
                <c:pt idx="53399">
                  <c:v>7.2999999999999995E-2</c:v>
                </c:pt>
                <c:pt idx="53400">
                  <c:v>7.2999999999999995E-2</c:v>
                </c:pt>
                <c:pt idx="53401">
                  <c:v>7.2999999999999995E-2</c:v>
                </c:pt>
                <c:pt idx="53402">
                  <c:v>7.2999999999999995E-2</c:v>
                </c:pt>
                <c:pt idx="53403">
                  <c:v>7.2999999999999995E-2</c:v>
                </c:pt>
                <c:pt idx="53404">
                  <c:v>7.2999999999999995E-2</c:v>
                </c:pt>
                <c:pt idx="53405">
                  <c:v>7.3999999999999996E-2</c:v>
                </c:pt>
                <c:pt idx="53406">
                  <c:v>7.3999999999999996E-2</c:v>
                </c:pt>
                <c:pt idx="53407">
                  <c:v>7.3999999999999996E-2</c:v>
                </c:pt>
                <c:pt idx="53408">
                  <c:v>7.3999999999999996E-2</c:v>
                </c:pt>
                <c:pt idx="53409">
                  <c:v>7.3999999999999996E-2</c:v>
                </c:pt>
                <c:pt idx="53410">
                  <c:v>7.3999999999999996E-2</c:v>
                </c:pt>
                <c:pt idx="53411">
                  <c:v>7.3999999999999996E-2</c:v>
                </c:pt>
                <c:pt idx="53412">
                  <c:v>7.3999999999999996E-2</c:v>
                </c:pt>
                <c:pt idx="53413">
                  <c:v>7.3999999999999996E-2</c:v>
                </c:pt>
                <c:pt idx="53414">
                  <c:v>7.3999999999999996E-2</c:v>
                </c:pt>
                <c:pt idx="53415">
                  <c:v>7.3999999999999996E-2</c:v>
                </c:pt>
                <c:pt idx="53416">
                  <c:v>7.4999999999999997E-2</c:v>
                </c:pt>
                <c:pt idx="53417">
                  <c:v>7.4999999999999997E-2</c:v>
                </c:pt>
                <c:pt idx="53418">
                  <c:v>7.4999999999999997E-2</c:v>
                </c:pt>
                <c:pt idx="53419">
                  <c:v>7.3999999999999996E-2</c:v>
                </c:pt>
                <c:pt idx="53420">
                  <c:v>7.4999999999999997E-2</c:v>
                </c:pt>
                <c:pt idx="53421">
                  <c:v>7.3999999999999996E-2</c:v>
                </c:pt>
                <c:pt idx="53422">
                  <c:v>7.3999999999999996E-2</c:v>
                </c:pt>
                <c:pt idx="53423">
                  <c:v>7.4999999999999997E-2</c:v>
                </c:pt>
                <c:pt idx="53424">
                  <c:v>7.3999999999999996E-2</c:v>
                </c:pt>
                <c:pt idx="53425">
                  <c:v>7.3999999999999996E-2</c:v>
                </c:pt>
                <c:pt idx="53426">
                  <c:v>7.3999999999999996E-2</c:v>
                </c:pt>
                <c:pt idx="53427">
                  <c:v>7.4999999999999997E-2</c:v>
                </c:pt>
                <c:pt idx="53428">
                  <c:v>7.3999999999999996E-2</c:v>
                </c:pt>
                <c:pt idx="53429">
                  <c:v>7.3999999999999996E-2</c:v>
                </c:pt>
                <c:pt idx="53430">
                  <c:v>7.3999999999999996E-2</c:v>
                </c:pt>
                <c:pt idx="53431">
                  <c:v>7.3999999999999996E-2</c:v>
                </c:pt>
                <c:pt idx="53432">
                  <c:v>7.3999999999999996E-2</c:v>
                </c:pt>
                <c:pt idx="53433">
                  <c:v>7.3999999999999996E-2</c:v>
                </c:pt>
                <c:pt idx="53434">
                  <c:v>7.2999999999999995E-2</c:v>
                </c:pt>
                <c:pt idx="53435">
                  <c:v>7.2999999999999995E-2</c:v>
                </c:pt>
                <c:pt idx="53436">
                  <c:v>7.2999999999999995E-2</c:v>
                </c:pt>
                <c:pt idx="53437">
                  <c:v>7.2999999999999995E-2</c:v>
                </c:pt>
                <c:pt idx="53438">
                  <c:v>7.2999999999999995E-2</c:v>
                </c:pt>
                <c:pt idx="53439">
                  <c:v>7.3999999999999996E-2</c:v>
                </c:pt>
                <c:pt idx="53440">
                  <c:v>7.3999999999999996E-2</c:v>
                </c:pt>
                <c:pt idx="53441">
                  <c:v>7.1999999999999995E-2</c:v>
                </c:pt>
                <c:pt idx="53442">
                  <c:v>7.2999999999999995E-2</c:v>
                </c:pt>
                <c:pt idx="53443">
                  <c:v>7.3999999999999996E-2</c:v>
                </c:pt>
                <c:pt idx="53444">
                  <c:v>7.1999999999999995E-2</c:v>
                </c:pt>
                <c:pt idx="53445">
                  <c:v>7.2999999999999995E-2</c:v>
                </c:pt>
                <c:pt idx="53446">
                  <c:v>7.2999999999999995E-2</c:v>
                </c:pt>
                <c:pt idx="53447">
                  <c:v>7.2999999999999995E-2</c:v>
                </c:pt>
                <c:pt idx="53448">
                  <c:v>7.3999999999999996E-2</c:v>
                </c:pt>
                <c:pt idx="53449">
                  <c:v>7.2999999999999995E-2</c:v>
                </c:pt>
                <c:pt idx="53450">
                  <c:v>7.2999999999999995E-2</c:v>
                </c:pt>
                <c:pt idx="53451">
                  <c:v>7.2999999999999995E-2</c:v>
                </c:pt>
                <c:pt idx="53452">
                  <c:v>7.2999999999999995E-2</c:v>
                </c:pt>
                <c:pt idx="53453">
                  <c:v>7.3999999999999996E-2</c:v>
                </c:pt>
                <c:pt idx="53454">
                  <c:v>7.2999999999999995E-2</c:v>
                </c:pt>
                <c:pt idx="53455">
                  <c:v>7.2999999999999995E-2</c:v>
                </c:pt>
                <c:pt idx="53456">
                  <c:v>7.1999999999999995E-2</c:v>
                </c:pt>
                <c:pt idx="53457">
                  <c:v>7.2999999999999995E-2</c:v>
                </c:pt>
                <c:pt idx="53458">
                  <c:v>7.2999999999999995E-2</c:v>
                </c:pt>
                <c:pt idx="53459">
                  <c:v>7.2999999999999995E-2</c:v>
                </c:pt>
                <c:pt idx="53460">
                  <c:v>7.1999999999999995E-2</c:v>
                </c:pt>
                <c:pt idx="53461">
                  <c:v>7.2999999999999995E-2</c:v>
                </c:pt>
                <c:pt idx="53462">
                  <c:v>7.1999999999999995E-2</c:v>
                </c:pt>
                <c:pt idx="53463">
                  <c:v>7.2999999999999995E-2</c:v>
                </c:pt>
                <c:pt idx="53464">
                  <c:v>7.2999999999999995E-2</c:v>
                </c:pt>
                <c:pt idx="53465">
                  <c:v>7.1999999999999995E-2</c:v>
                </c:pt>
                <c:pt idx="53466">
                  <c:v>7.1999999999999995E-2</c:v>
                </c:pt>
                <c:pt idx="53467">
                  <c:v>7.2999999999999995E-2</c:v>
                </c:pt>
                <c:pt idx="53468">
                  <c:v>7.1999999999999995E-2</c:v>
                </c:pt>
                <c:pt idx="53469">
                  <c:v>7.1999999999999995E-2</c:v>
                </c:pt>
                <c:pt idx="53470">
                  <c:v>7.2999999999999995E-2</c:v>
                </c:pt>
                <c:pt idx="53471">
                  <c:v>7.1999999999999995E-2</c:v>
                </c:pt>
                <c:pt idx="53472">
                  <c:v>7.1999999999999995E-2</c:v>
                </c:pt>
                <c:pt idx="53473">
                  <c:v>7.1999999999999995E-2</c:v>
                </c:pt>
                <c:pt idx="53474">
                  <c:v>7.0999999999999994E-2</c:v>
                </c:pt>
                <c:pt idx="53475">
                  <c:v>7.1999999999999995E-2</c:v>
                </c:pt>
                <c:pt idx="53476">
                  <c:v>7.2999999999999995E-2</c:v>
                </c:pt>
                <c:pt idx="53477">
                  <c:v>7.1999999999999995E-2</c:v>
                </c:pt>
                <c:pt idx="53478">
                  <c:v>7.2999999999999995E-2</c:v>
                </c:pt>
                <c:pt idx="53479">
                  <c:v>7.1999999999999995E-2</c:v>
                </c:pt>
                <c:pt idx="53480">
                  <c:v>7.1999999999999995E-2</c:v>
                </c:pt>
                <c:pt idx="53481">
                  <c:v>7.1999999999999995E-2</c:v>
                </c:pt>
                <c:pt idx="53482">
                  <c:v>7.1999999999999995E-2</c:v>
                </c:pt>
                <c:pt idx="53483">
                  <c:v>7.1999999999999995E-2</c:v>
                </c:pt>
                <c:pt idx="53484">
                  <c:v>7.1999999999999995E-2</c:v>
                </c:pt>
                <c:pt idx="53485">
                  <c:v>7.0999999999999994E-2</c:v>
                </c:pt>
                <c:pt idx="53486">
                  <c:v>7.0999999999999994E-2</c:v>
                </c:pt>
                <c:pt idx="53487">
                  <c:v>7.0999999999999994E-2</c:v>
                </c:pt>
                <c:pt idx="53488">
                  <c:v>7.0999999999999994E-2</c:v>
                </c:pt>
                <c:pt idx="53489">
                  <c:v>7.0999999999999994E-2</c:v>
                </c:pt>
                <c:pt idx="53490">
                  <c:v>7.0999999999999994E-2</c:v>
                </c:pt>
                <c:pt idx="53491">
                  <c:v>7.1999999999999995E-2</c:v>
                </c:pt>
                <c:pt idx="53492">
                  <c:v>7.1999999999999995E-2</c:v>
                </c:pt>
                <c:pt idx="53493">
                  <c:v>7.2999999999999995E-2</c:v>
                </c:pt>
                <c:pt idx="53494">
                  <c:v>7.2999999999999995E-2</c:v>
                </c:pt>
                <c:pt idx="53495">
                  <c:v>7.2999999999999995E-2</c:v>
                </c:pt>
                <c:pt idx="53496">
                  <c:v>7.3999999999999996E-2</c:v>
                </c:pt>
                <c:pt idx="53497">
                  <c:v>7.3999999999999996E-2</c:v>
                </c:pt>
                <c:pt idx="53498">
                  <c:v>7.2999999999999995E-2</c:v>
                </c:pt>
                <c:pt idx="53499">
                  <c:v>7.3999999999999996E-2</c:v>
                </c:pt>
                <c:pt idx="53500">
                  <c:v>7.3999999999999996E-2</c:v>
                </c:pt>
                <c:pt idx="53501">
                  <c:v>7.4999999999999997E-2</c:v>
                </c:pt>
                <c:pt idx="53502">
                  <c:v>7.3999999999999996E-2</c:v>
                </c:pt>
                <c:pt idx="53503">
                  <c:v>7.3999999999999996E-2</c:v>
                </c:pt>
                <c:pt idx="53504">
                  <c:v>7.3999999999999996E-2</c:v>
                </c:pt>
                <c:pt idx="53505">
                  <c:v>7.3999999999999996E-2</c:v>
                </c:pt>
                <c:pt idx="53506">
                  <c:v>7.3999999999999996E-2</c:v>
                </c:pt>
                <c:pt idx="53507">
                  <c:v>7.3999999999999996E-2</c:v>
                </c:pt>
                <c:pt idx="53508">
                  <c:v>7.3999999999999996E-2</c:v>
                </c:pt>
                <c:pt idx="53509">
                  <c:v>7.3999999999999996E-2</c:v>
                </c:pt>
                <c:pt idx="53510">
                  <c:v>7.3999999999999996E-2</c:v>
                </c:pt>
                <c:pt idx="53511">
                  <c:v>7.3999999999999996E-2</c:v>
                </c:pt>
                <c:pt idx="53512">
                  <c:v>7.3999999999999996E-2</c:v>
                </c:pt>
                <c:pt idx="53513">
                  <c:v>7.3999999999999996E-2</c:v>
                </c:pt>
                <c:pt idx="53514">
                  <c:v>7.3999999999999996E-2</c:v>
                </c:pt>
                <c:pt idx="53515">
                  <c:v>7.4999999999999997E-2</c:v>
                </c:pt>
                <c:pt idx="53516">
                  <c:v>7.3999999999999996E-2</c:v>
                </c:pt>
                <c:pt idx="53517">
                  <c:v>7.4999999999999997E-2</c:v>
                </c:pt>
                <c:pt idx="53518">
                  <c:v>7.3999999999999996E-2</c:v>
                </c:pt>
                <c:pt idx="53519">
                  <c:v>7.4999999999999997E-2</c:v>
                </c:pt>
                <c:pt idx="53520">
                  <c:v>7.4999999999999997E-2</c:v>
                </c:pt>
                <c:pt idx="53521">
                  <c:v>7.4999999999999997E-2</c:v>
                </c:pt>
                <c:pt idx="53522">
                  <c:v>7.4999999999999997E-2</c:v>
                </c:pt>
                <c:pt idx="53523">
                  <c:v>7.3999999999999996E-2</c:v>
                </c:pt>
                <c:pt idx="53524">
                  <c:v>7.4999999999999997E-2</c:v>
                </c:pt>
                <c:pt idx="53525">
                  <c:v>7.3999999999999996E-2</c:v>
                </c:pt>
                <c:pt idx="53526">
                  <c:v>7.4999999999999997E-2</c:v>
                </c:pt>
                <c:pt idx="53527">
                  <c:v>7.3999999999999996E-2</c:v>
                </c:pt>
                <c:pt idx="53528">
                  <c:v>7.3999999999999996E-2</c:v>
                </c:pt>
                <c:pt idx="53529">
                  <c:v>7.3999999999999996E-2</c:v>
                </c:pt>
                <c:pt idx="53530">
                  <c:v>7.4999999999999997E-2</c:v>
                </c:pt>
                <c:pt idx="53531">
                  <c:v>7.3999999999999996E-2</c:v>
                </c:pt>
                <c:pt idx="53532">
                  <c:v>7.3999999999999996E-2</c:v>
                </c:pt>
                <c:pt idx="53533">
                  <c:v>7.3999999999999996E-2</c:v>
                </c:pt>
                <c:pt idx="53534">
                  <c:v>7.3999999999999996E-2</c:v>
                </c:pt>
                <c:pt idx="53535">
                  <c:v>7.2999999999999995E-2</c:v>
                </c:pt>
                <c:pt idx="53536">
                  <c:v>7.2999999999999995E-2</c:v>
                </c:pt>
                <c:pt idx="53537">
                  <c:v>7.2999999999999995E-2</c:v>
                </c:pt>
                <c:pt idx="53538">
                  <c:v>7.2999999999999995E-2</c:v>
                </c:pt>
                <c:pt idx="53539">
                  <c:v>7.3999999999999996E-2</c:v>
                </c:pt>
                <c:pt idx="53540">
                  <c:v>7.2999999999999995E-2</c:v>
                </c:pt>
                <c:pt idx="53541">
                  <c:v>7.1999999999999995E-2</c:v>
                </c:pt>
                <c:pt idx="53542">
                  <c:v>7.1999999999999995E-2</c:v>
                </c:pt>
                <c:pt idx="53543">
                  <c:v>7.1999999999999995E-2</c:v>
                </c:pt>
                <c:pt idx="53544">
                  <c:v>7.1999999999999995E-2</c:v>
                </c:pt>
                <c:pt idx="53545">
                  <c:v>7.2999999999999995E-2</c:v>
                </c:pt>
                <c:pt idx="53546">
                  <c:v>7.1999999999999995E-2</c:v>
                </c:pt>
                <c:pt idx="53547">
                  <c:v>7.2999999999999995E-2</c:v>
                </c:pt>
                <c:pt idx="53548">
                  <c:v>7.1999999999999995E-2</c:v>
                </c:pt>
                <c:pt idx="53549">
                  <c:v>7.2999999999999995E-2</c:v>
                </c:pt>
                <c:pt idx="53550">
                  <c:v>7.1999999999999995E-2</c:v>
                </c:pt>
                <c:pt idx="53551">
                  <c:v>7.1999999999999995E-2</c:v>
                </c:pt>
                <c:pt idx="53552">
                  <c:v>7.2999999999999995E-2</c:v>
                </c:pt>
                <c:pt idx="53553">
                  <c:v>7.1999999999999995E-2</c:v>
                </c:pt>
                <c:pt idx="53554">
                  <c:v>7.1999999999999995E-2</c:v>
                </c:pt>
                <c:pt idx="53555">
                  <c:v>7.1999999999999995E-2</c:v>
                </c:pt>
                <c:pt idx="53556">
                  <c:v>7.1999999999999995E-2</c:v>
                </c:pt>
                <c:pt idx="53557">
                  <c:v>7.1999999999999995E-2</c:v>
                </c:pt>
                <c:pt idx="53558">
                  <c:v>7.1999999999999995E-2</c:v>
                </c:pt>
                <c:pt idx="53559">
                  <c:v>7.1999999999999995E-2</c:v>
                </c:pt>
                <c:pt idx="53560">
                  <c:v>7.1999999999999995E-2</c:v>
                </c:pt>
                <c:pt idx="53561">
                  <c:v>7.1999999999999995E-2</c:v>
                </c:pt>
                <c:pt idx="53562">
                  <c:v>7.0999999999999994E-2</c:v>
                </c:pt>
                <c:pt idx="53563">
                  <c:v>7.1999999999999995E-2</c:v>
                </c:pt>
                <c:pt idx="53564">
                  <c:v>7.0999999999999994E-2</c:v>
                </c:pt>
                <c:pt idx="53565">
                  <c:v>7.1999999999999995E-2</c:v>
                </c:pt>
                <c:pt idx="53566">
                  <c:v>7.0999999999999994E-2</c:v>
                </c:pt>
                <c:pt idx="53567">
                  <c:v>7.1999999999999995E-2</c:v>
                </c:pt>
                <c:pt idx="53568">
                  <c:v>7.0999999999999994E-2</c:v>
                </c:pt>
                <c:pt idx="53569">
                  <c:v>7.1999999999999995E-2</c:v>
                </c:pt>
                <c:pt idx="53570">
                  <c:v>7.0999999999999994E-2</c:v>
                </c:pt>
                <c:pt idx="53571">
                  <c:v>7.0999999999999994E-2</c:v>
                </c:pt>
                <c:pt idx="53572">
                  <c:v>7.0999999999999994E-2</c:v>
                </c:pt>
                <c:pt idx="53573">
                  <c:v>7.0999999999999994E-2</c:v>
                </c:pt>
                <c:pt idx="53574">
                  <c:v>7.0999999999999994E-2</c:v>
                </c:pt>
                <c:pt idx="53575">
                  <c:v>7.0999999999999994E-2</c:v>
                </c:pt>
                <c:pt idx="53576">
                  <c:v>7.0999999999999994E-2</c:v>
                </c:pt>
                <c:pt idx="53577">
                  <c:v>7.0999999999999994E-2</c:v>
                </c:pt>
                <c:pt idx="53578">
                  <c:v>7.1999999999999995E-2</c:v>
                </c:pt>
                <c:pt idx="53579">
                  <c:v>7.0999999999999994E-2</c:v>
                </c:pt>
                <c:pt idx="53580">
                  <c:v>7.1999999999999995E-2</c:v>
                </c:pt>
                <c:pt idx="53581">
                  <c:v>7.0999999999999994E-2</c:v>
                </c:pt>
                <c:pt idx="53582">
                  <c:v>7.0999999999999994E-2</c:v>
                </c:pt>
                <c:pt idx="53583">
                  <c:v>7.1999999999999995E-2</c:v>
                </c:pt>
                <c:pt idx="53584">
                  <c:v>7.1999999999999995E-2</c:v>
                </c:pt>
                <c:pt idx="53585">
                  <c:v>7.1999999999999995E-2</c:v>
                </c:pt>
                <c:pt idx="53586">
                  <c:v>7.2999999999999995E-2</c:v>
                </c:pt>
                <c:pt idx="53587">
                  <c:v>7.2999999999999995E-2</c:v>
                </c:pt>
                <c:pt idx="53588">
                  <c:v>7.2999999999999995E-2</c:v>
                </c:pt>
                <c:pt idx="53589">
                  <c:v>7.1999999999999995E-2</c:v>
                </c:pt>
                <c:pt idx="53590">
                  <c:v>7.2999999999999995E-2</c:v>
                </c:pt>
                <c:pt idx="53591">
                  <c:v>7.1999999999999995E-2</c:v>
                </c:pt>
                <c:pt idx="53592">
                  <c:v>7.1999999999999995E-2</c:v>
                </c:pt>
                <c:pt idx="53593">
                  <c:v>7.2999999999999995E-2</c:v>
                </c:pt>
                <c:pt idx="53594">
                  <c:v>7.1999999999999995E-2</c:v>
                </c:pt>
                <c:pt idx="53595">
                  <c:v>7.1999999999999995E-2</c:v>
                </c:pt>
                <c:pt idx="53596">
                  <c:v>7.1999999999999995E-2</c:v>
                </c:pt>
                <c:pt idx="53597">
                  <c:v>7.2999999999999995E-2</c:v>
                </c:pt>
                <c:pt idx="53598">
                  <c:v>7.2999999999999995E-2</c:v>
                </c:pt>
                <c:pt idx="53599">
                  <c:v>7.1999999999999995E-2</c:v>
                </c:pt>
                <c:pt idx="53600">
                  <c:v>7.0999999999999994E-2</c:v>
                </c:pt>
                <c:pt idx="53601">
                  <c:v>7.0999999999999994E-2</c:v>
                </c:pt>
                <c:pt idx="53602">
                  <c:v>7.1999999999999995E-2</c:v>
                </c:pt>
                <c:pt idx="53603">
                  <c:v>7.1999999999999995E-2</c:v>
                </c:pt>
                <c:pt idx="53604">
                  <c:v>7.0999999999999994E-2</c:v>
                </c:pt>
                <c:pt idx="53605">
                  <c:v>7.0999999999999994E-2</c:v>
                </c:pt>
                <c:pt idx="53606">
                  <c:v>7.0999999999999994E-2</c:v>
                </c:pt>
                <c:pt idx="53607">
                  <c:v>7.0999999999999994E-2</c:v>
                </c:pt>
                <c:pt idx="53608">
                  <c:v>7.0999999999999994E-2</c:v>
                </c:pt>
                <c:pt idx="53609">
                  <c:v>7.0000000000000007E-2</c:v>
                </c:pt>
                <c:pt idx="53610">
                  <c:v>7.0999999999999994E-2</c:v>
                </c:pt>
                <c:pt idx="53611">
                  <c:v>7.0999999999999994E-2</c:v>
                </c:pt>
                <c:pt idx="53612">
                  <c:v>7.0999999999999994E-2</c:v>
                </c:pt>
                <c:pt idx="53613">
                  <c:v>7.0000000000000007E-2</c:v>
                </c:pt>
                <c:pt idx="53614">
                  <c:v>7.0000000000000007E-2</c:v>
                </c:pt>
                <c:pt idx="53615">
                  <c:v>7.0000000000000007E-2</c:v>
                </c:pt>
                <c:pt idx="53616">
                  <c:v>7.0000000000000007E-2</c:v>
                </c:pt>
                <c:pt idx="53617">
                  <c:v>7.0000000000000007E-2</c:v>
                </c:pt>
                <c:pt idx="53618">
                  <c:v>6.9000000000000006E-2</c:v>
                </c:pt>
                <c:pt idx="53619">
                  <c:v>7.0000000000000007E-2</c:v>
                </c:pt>
                <c:pt idx="53620">
                  <c:v>7.0000000000000007E-2</c:v>
                </c:pt>
                <c:pt idx="53621">
                  <c:v>7.0000000000000007E-2</c:v>
                </c:pt>
                <c:pt idx="53622">
                  <c:v>7.0000000000000007E-2</c:v>
                </c:pt>
                <c:pt idx="53623">
                  <c:v>6.9000000000000006E-2</c:v>
                </c:pt>
                <c:pt idx="53624">
                  <c:v>7.0000000000000007E-2</c:v>
                </c:pt>
                <c:pt idx="53625">
                  <c:v>7.0000000000000007E-2</c:v>
                </c:pt>
                <c:pt idx="53626">
                  <c:v>7.0000000000000007E-2</c:v>
                </c:pt>
                <c:pt idx="53627">
                  <c:v>7.0000000000000007E-2</c:v>
                </c:pt>
                <c:pt idx="53628">
                  <c:v>7.0000000000000007E-2</c:v>
                </c:pt>
                <c:pt idx="53629">
                  <c:v>7.0000000000000007E-2</c:v>
                </c:pt>
                <c:pt idx="53630">
                  <c:v>7.0000000000000007E-2</c:v>
                </c:pt>
                <c:pt idx="53631">
                  <c:v>7.0000000000000007E-2</c:v>
                </c:pt>
                <c:pt idx="53632">
                  <c:v>7.0999999999999994E-2</c:v>
                </c:pt>
                <c:pt idx="53633">
                  <c:v>7.0999999999999994E-2</c:v>
                </c:pt>
                <c:pt idx="53634">
                  <c:v>7.0000000000000007E-2</c:v>
                </c:pt>
                <c:pt idx="53635">
                  <c:v>7.0000000000000007E-2</c:v>
                </c:pt>
                <c:pt idx="53636">
                  <c:v>7.0000000000000007E-2</c:v>
                </c:pt>
                <c:pt idx="53637">
                  <c:v>7.0999999999999994E-2</c:v>
                </c:pt>
                <c:pt idx="53638">
                  <c:v>7.0000000000000007E-2</c:v>
                </c:pt>
                <c:pt idx="53639">
                  <c:v>7.0000000000000007E-2</c:v>
                </c:pt>
                <c:pt idx="53640">
                  <c:v>7.0999999999999994E-2</c:v>
                </c:pt>
                <c:pt idx="53641">
                  <c:v>7.0000000000000007E-2</c:v>
                </c:pt>
                <c:pt idx="53642">
                  <c:v>7.0999999999999994E-2</c:v>
                </c:pt>
                <c:pt idx="53643">
                  <c:v>7.0000000000000007E-2</c:v>
                </c:pt>
                <c:pt idx="53644">
                  <c:v>7.0000000000000007E-2</c:v>
                </c:pt>
                <c:pt idx="53645">
                  <c:v>7.0999999999999994E-2</c:v>
                </c:pt>
                <c:pt idx="53646">
                  <c:v>7.0999999999999994E-2</c:v>
                </c:pt>
                <c:pt idx="53647">
                  <c:v>6.9000000000000006E-2</c:v>
                </c:pt>
                <c:pt idx="53648">
                  <c:v>7.0000000000000007E-2</c:v>
                </c:pt>
                <c:pt idx="53649">
                  <c:v>7.0000000000000007E-2</c:v>
                </c:pt>
                <c:pt idx="53650">
                  <c:v>7.0000000000000007E-2</c:v>
                </c:pt>
                <c:pt idx="53651">
                  <c:v>7.0000000000000007E-2</c:v>
                </c:pt>
                <c:pt idx="53652">
                  <c:v>7.0000000000000007E-2</c:v>
                </c:pt>
                <c:pt idx="53653">
                  <c:v>6.9000000000000006E-2</c:v>
                </c:pt>
                <c:pt idx="53654">
                  <c:v>7.0000000000000007E-2</c:v>
                </c:pt>
                <c:pt idx="53655">
                  <c:v>6.9000000000000006E-2</c:v>
                </c:pt>
                <c:pt idx="53656">
                  <c:v>6.9000000000000006E-2</c:v>
                </c:pt>
                <c:pt idx="53657">
                  <c:v>6.9000000000000006E-2</c:v>
                </c:pt>
                <c:pt idx="53658">
                  <c:v>6.9000000000000006E-2</c:v>
                </c:pt>
                <c:pt idx="53659">
                  <c:v>6.9000000000000006E-2</c:v>
                </c:pt>
                <c:pt idx="53660">
                  <c:v>6.9000000000000006E-2</c:v>
                </c:pt>
                <c:pt idx="53661">
                  <c:v>7.0000000000000007E-2</c:v>
                </c:pt>
                <c:pt idx="53662">
                  <c:v>7.0000000000000007E-2</c:v>
                </c:pt>
                <c:pt idx="53663">
                  <c:v>7.0000000000000007E-2</c:v>
                </c:pt>
                <c:pt idx="53664">
                  <c:v>7.0000000000000007E-2</c:v>
                </c:pt>
                <c:pt idx="53665">
                  <c:v>7.0999999999999994E-2</c:v>
                </c:pt>
                <c:pt idx="53666">
                  <c:v>7.1999999999999995E-2</c:v>
                </c:pt>
                <c:pt idx="53667">
                  <c:v>7.0999999999999994E-2</c:v>
                </c:pt>
                <c:pt idx="53668">
                  <c:v>7.1999999999999995E-2</c:v>
                </c:pt>
                <c:pt idx="53669">
                  <c:v>7.1999999999999995E-2</c:v>
                </c:pt>
                <c:pt idx="53670">
                  <c:v>7.1999999999999995E-2</c:v>
                </c:pt>
                <c:pt idx="53671">
                  <c:v>7.1999999999999995E-2</c:v>
                </c:pt>
                <c:pt idx="53672">
                  <c:v>7.1999999999999995E-2</c:v>
                </c:pt>
                <c:pt idx="53673">
                  <c:v>7.1999999999999995E-2</c:v>
                </c:pt>
                <c:pt idx="53674">
                  <c:v>7.1999999999999995E-2</c:v>
                </c:pt>
                <c:pt idx="53675">
                  <c:v>7.1999999999999995E-2</c:v>
                </c:pt>
                <c:pt idx="53676">
                  <c:v>7.1999999999999995E-2</c:v>
                </c:pt>
                <c:pt idx="53677">
                  <c:v>7.1999999999999995E-2</c:v>
                </c:pt>
                <c:pt idx="53678">
                  <c:v>7.2999999999999995E-2</c:v>
                </c:pt>
                <c:pt idx="53679">
                  <c:v>7.1999999999999995E-2</c:v>
                </c:pt>
                <c:pt idx="53680">
                  <c:v>7.1999999999999995E-2</c:v>
                </c:pt>
                <c:pt idx="53681">
                  <c:v>7.0999999999999994E-2</c:v>
                </c:pt>
                <c:pt idx="53682">
                  <c:v>7.1999999999999995E-2</c:v>
                </c:pt>
                <c:pt idx="53683">
                  <c:v>7.0999999999999994E-2</c:v>
                </c:pt>
                <c:pt idx="53684">
                  <c:v>7.0999999999999994E-2</c:v>
                </c:pt>
                <c:pt idx="53685">
                  <c:v>7.0999999999999994E-2</c:v>
                </c:pt>
                <c:pt idx="53686">
                  <c:v>7.0999999999999994E-2</c:v>
                </c:pt>
                <c:pt idx="53687">
                  <c:v>7.1999999999999995E-2</c:v>
                </c:pt>
                <c:pt idx="53688">
                  <c:v>7.0999999999999994E-2</c:v>
                </c:pt>
                <c:pt idx="53689">
                  <c:v>7.0999999999999994E-2</c:v>
                </c:pt>
                <c:pt idx="53690">
                  <c:v>7.1999999999999995E-2</c:v>
                </c:pt>
                <c:pt idx="53691">
                  <c:v>7.1999999999999995E-2</c:v>
                </c:pt>
                <c:pt idx="53692">
                  <c:v>7.0999999999999994E-2</c:v>
                </c:pt>
                <c:pt idx="53693">
                  <c:v>7.1999999999999995E-2</c:v>
                </c:pt>
                <c:pt idx="53694">
                  <c:v>7.1999999999999995E-2</c:v>
                </c:pt>
                <c:pt idx="53695">
                  <c:v>7.1999999999999995E-2</c:v>
                </c:pt>
                <c:pt idx="53696">
                  <c:v>7.0999999999999994E-2</c:v>
                </c:pt>
                <c:pt idx="53697">
                  <c:v>7.1999999999999995E-2</c:v>
                </c:pt>
                <c:pt idx="53698">
                  <c:v>7.0999999999999994E-2</c:v>
                </c:pt>
                <c:pt idx="53699">
                  <c:v>7.1999999999999995E-2</c:v>
                </c:pt>
                <c:pt idx="53700">
                  <c:v>7.0999999999999994E-2</c:v>
                </c:pt>
                <c:pt idx="53701">
                  <c:v>7.0999999999999994E-2</c:v>
                </c:pt>
                <c:pt idx="53702">
                  <c:v>7.0999999999999994E-2</c:v>
                </c:pt>
                <c:pt idx="53703">
                  <c:v>7.0999999999999994E-2</c:v>
                </c:pt>
                <c:pt idx="53704">
                  <c:v>7.0999999999999994E-2</c:v>
                </c:pt>
                <c:pt idx="53705">
                  <c:v>7.0999999999999994E-2</c:v>
                </c:pt>
                <c:pt idx="53706">
                  <c:v>7.0999999999999994E-2</c:v>
                </c:pt>
                <c:pt idx="53707">
                  <c:v>7.1999999999999995E-2</c:v>
                </c:pt>
                <c:pt idx="53708">
                  <c:v>7.0999999999999994E-2</c:v>
                </c:pt>
                <c:pt idx="53709">
                  <c:v>7.0999999999999994E-2</c:v>
                </c:pt>
                <c:pt idx="53710">
                  <c:v>7.0000000000000007E-2</c:v>
                </c:pt>
                <c:pt idx="53711">
                  <c:v>7.0000000000000007E-2</c:v>
                </c:pt>
                <c:pt idx="53712">
                  <c:v>7.0999999999999994E-2</c:v>
                </c:pt>
                <c:pt idx="53713">
                  <c:v>7.0999999999999994E-2</c:v>
                </c:pt>
                <c:pt idx="53714">
                  <c:v>7.0000000000000007E-2</c:v>
                </c:pt>
                <c:pt idx="53715">
                  <c:v>7.0999999999999994E-2</c:v>
                </c:pt>
                <c:pt idx="53716">
                  <c:v>7.0000000000000007E-2</c:v>
                </c:pt>
                <c:pt idx="53717">
                  <c:v>7.0000000000000007E-2</c:v>
                </c:pt>
                <c:pt idx="53718">
                  <c:v>7.0000000000000007E-2</c:v>
                </c:pt>
                <c:pt idx="53719">
                  <c:v>7.0000000000000007E-2</c:v>
                </c:pt>
                <c:pt idx="53720">
                  <c:v>7.0000000000000007E-2</c:v>
                </c:pt>
                <c:pt idx="53721">
                  <c:v>6.9000000000000006E-2</c:v>
                </c:pt>
                <c:pt idx="53722">
                  <c:v>7.0000000000000007E-2</c:v>
                </c:pt>
                <c:pt idx="53723">
                  <c:v>7.0000000000000007E-2</c:v>
                </c:pt>
                <c:pt idx="53724">
                  <c:v>6.9000000000000006E-2</c:v>
                </c:pt>
                <c:pt idx="53725">
                  <c:v>6.9000000000000006E-2</c:v>
                </c:pt>
                <c:pt idx="53726">
                  <c:v>7.0000000000000007E-2</c:v>
                </c:pt>
                <c:pt idx="53727">
                  <c:v>6.9000000000000006E-2</c:v>
                </c:pt>
                <c:pt idx="53728">
                  <c:v>7.0000000000000007E-2</c:v>
                </c:pt>
                <c:pt idx="53729">
                  <c:v>6.9000000000000006E-2</c:v>
                </c:pt>
                <c:pt idx="53730">
                  <c:v>6.9000000000000006E-2</c:v>
                </c:pt>
                <c:pt idx="53731">
                  <c:v>6.9000000000000006E-2</c:v>
                </c:pt>
                <c:pt idx="53732">
                  <c:v>6.9000000000000006E-2</c:v>
                </c:pt>
                <c:pt idx="53733">
                  <c:v>6.9000000000000006E-2</c:v>
                </c:pt>
                <c:pt idx="53734">
                  <c:v>6.8000000000000005E-2</c:v>
                </c:pt>
                <c:pt idx="53735">
                  <c:v>6.9000000000000006E-2</c:v>
                </c:pt>
                <c:pt idx="53736">
                  <c:v>6.8000000000000005E-2</c:v>
                </c:pt>
                <c:pt idx="53737">
                  <c:v>6.9000000000000006E-2</c:v>
                </c:pt>
                <c:pt idx="53738">
                  <c:v>6.9000000000000006E-2</c:v>
                </c:pt>
                <c:pt idx="53739">
                  <c:v>6.9000000000000006E-2</c:v>
                </c:pt>
                <c:pt idx="53740">
                  <c:v>6.9000000000000006E-2</c:v>
                </c:pt>
                <c:pt idx="53741">
                  <c:v>6.8000000000000005E-2</c:v>
                </c:pt>
                <c:pt idx="53742">
                  <c:v>6.8000000000000005E-2</c:v>
                </c:pt>
                <c:pt idx="53743">
                  <c:v>6.9000000000000006E-2</c:v>
                </c:pt>
                <c:pt idx="53744">
                  <c:v>6.8000000000000005E-2</c:v>
                </c:pt>
                <c:pt idx="53745">
                  <c:v>6.9000000000000006E-2</c:v>
                </c:pt>
                <c:pt idx="53746">
                  <c:v>6.9000000000000006E-2</c:v>
                </c:pt>
                <c:pt idx="53747">
                  <c:v>6.8000000000000005E-2</c:v>
                </c:pt>
                <c:pt idx="53748">
                  <c:v>6.8000000000000005E-2</c:v>
                </c:pt>
                <c:pt idx="53749">
                  <c:v>6.8000000000000005E-2</c:v>
                </c:pt>
                <c:pt idx="53750">
                  <c:v>6.8000000000000005E-2</c:v>
                </c:pt>
                <c:pt idx="53751">
                  <c:v>6.8000000000000005E-2</c:v>
                </c:pt>
                <c:pt idx="53752">
                  <c:v>6.8000000000000005E-2</c:v>
                </c:pt>
                <c:pt idx="53753">
                  <c:v>6.7000000000000004E-2</c:v>
                </c:pt>
                <c:pt idx="53754">
                  <c:v>6.7000000000000004E-2</c:v>
                </c:pt>
                <c:pt idx="53755">
                  <c:v>6.8000000000000005E-2</c:v>
                </c:pt>
                <c:pt idx="53756">
                  <c:v>6.8000000000000005E-2</c:v>
                </c:pt>
                <c:pt idx="53757">
                  <c:v>6.8000000000000005E-2</c:v>
                </c:pt>
                <c:pt idx="53758">
                  <c:v>6.8000000000000005E-2</c:v>
                </c:pt>
                <c:pt idx="53759">
                  <c:v>6.8000000000000005E-2</c:v>
                </c:pt>
                <c:pt idx="53760">
                  <c:v>6.8000000000000005E-2</c:v>
                </c:pt>
                <c:pt idx="53761">
                  <c:v>6.8000000000000005E-2</c:v>
                </c:pt>
                <c:pt idx="53762">
                  <c:v>6.9000000000000006E-2</c:v>
                </c:pt>
                <c:pt idx="53763">
                  <c:v>7.0000000000000007E-2</c:v>
                </c:pt>
                <c:pt idx="53764">
                  <c:v>6.9000000000000006E-2</c:v>
                </c:pt>
                <c:pt idx="53765">
                  <c:v>7.0000000000000007E-2</c:v>
                </c:pt>
                <c:pt idx="53766">
                  <c:v>7.0000000000000007E-2</c:v>
                </c:pt>
                <c:pt idx="53767">
                  <c:v>6.9000000000000006E-2</c:v>
                </c:pt>
                <c:pt idx="53768">
                  <c:v>7.0000000000000007E-2</c:v>
                </c:pt>
                <c:pt idx="53769">
                  <c:v>6.9000000000000006E-2</c:v>
                </c:pt>
                <c:pt idx="53770">
                  <c:v>6.9000000000000006E-2</c:v>
                </c:pt>
                <c:pt idx="53771">
                  <c:v>6.9000000000000006E-2</c:v>
                </c:pt>
                <c:pt idx="53772">
                  <c:v>6.9000000000000006E-2</c:v>
                </c:pt>
                <c:pt idx="53773">
                  <c:v>6.9000000000000006E-2</c:v>
                </c:pt>
                <c:pt idx="53774">
                  <c:v>7.0000000000000007E-2</c:v>
                </c:pt>
                <c:pt idx="53775">
                  <c:v>7.0000000000000007E-2</c:v>
                </c:pt>
                <c:pt idx="53776">
                  <c:v>7.0000000000000007E-2</c:v>
                </c:pt>
                <c:pt idx="53777">
                  <c:v>6.9000000000000006E-2</c:v>
                </c:pt>
                <c:pt idx="53778">
                  <c:v>7.0000000000000007E-2</c:v>
                </c:pt>
                <c:pt idx="53779">
                  <c:v>7.0000000000000007E-2</c:v>
                </c:pt>
                <c:pt idx="53780">
                  <c:v>7.0000000000000007E-2</c:v>
                </c:pt>
                <c:pt idx="53781">
                  <c:v>7.0000000000000007E-2</c:v>
                </c:pt>
                <c:pt idx="53782">
                  <c:v>7.0999999999999994E-2</c:v>
                </c:pt>
                <c:pt idx="53783">
                  <c:v>7.0000000000000007E-2</c:v>
                </c:pt>
                <c:pt idx="53784">
                  <c:v>7.0000000000000007E-2</c:v>
                </c:pt>
                <c:pt idx="53785">
                  <c:v>7.0000000000000007E-2</c:v>
                </c:pt>
                <c:pt idx="53786">
                  <c:v>7.0000000000000007E-2</c:v>
                </c:pt>
                <c:pt idx="53787">
                  <c:v>7.0000000000000007E-2</c:v>
                </c:pt>
                <c:pt idx="53788">
                  <c:v>7.0000000000000007E-2</c:v>
                </c:pt>
                <c:pt idx="53789">
                  <c:v>7.0000000000000007E-2</c:v>
                </c:pt>
                <c:pt idx="53790">
                  <c:v>7.0000000000000007E-2</c:v>
                </c:pt>
                <c:pt idx="53791">
                  <c:v>7.0000000000000007E-2</c:v>
                </c:pt>
                <c:pt idx="53792">
                  <c:v>7.0000000000000007E-2</c:v>
                </c:pt>
                <c:pt idx="53793">
                  <c:v>7.0000000000000007E-2</c:v>
                </c:pt>
                <c:pt idx="53794">
                  <c:v>7.0000000000000007E-2</c:v>
                </c:pt>
                <c:pt idx="53795">
                  <c:v>7.0000000000000007E-2</c:v>
                </c:pt>
                <c:pt idx="53796">
                  <c:v>7.0000000000000007E-2</c:v>
                </c:pt>
                <c:pt idx="53797">
                  <c:v>6.9000000000000006E-2</c:v>
                </c:pt>
                <c:pt idx="53798">
                  <c:v>6.9000000000000006E-2</c:v>
                </c:pt>
                <c:pt idx="53799">
                  <c:v>6.9000000000000006E-2</c:v>
                </c:pt>
                <c:pt idx="53800">
                  <c:v>6.8000000000000005E-2</c:v>
                </c:pt>
                <c:pt idx="53801">
                  <c:v>6.9000000000000006E-2</c:v>
                </c:pt>
                <c:pt idx="53802">
                  <c:v>6.9000000000000006E-2</c:v>
                </c:pt>
                <c:pt idx="53803">
                  <c:v>7.0000000000000007E-2</c:v>
                </c:pt>
                <c:pt idx="53804">
                  <c:v>6.9000000000000006E-2</c:v>
                </c:pt>
                <c:pt idx="53805">
                  <c:v>6.8000000000000005E-2</c:v>
                </c:pt>
                <c:pt idx="53806">
                  <c:v>6.9000000000000006E-2</c:v>
                </c:pt>
                <c:pt idx="53807">
                  <c:v>6.8000000000000005E-2</c:v>
                </c:pt>
                <c:pt idx="53808">
                  <c:v>6.7000000000000004E-2</c:v>
                </c:pt>
                <c:pt idx="53809">
                  <c:v>6.8000000000000005E-2</c:v>
                </c:pt>
                <c:pt idx="53810">
                  <c:v>6.7000000000000004E-2</c:v>
                </c:pt>
                <c:pt idx="53811">
                  <c:v>6.7000000000000004E-2</c:v>
                </c:pt>
                <c:pt idx="53812">
                  <c:v>6.8000000000000005E-2</c:v>
                </c:pt>
                <c:pt idx="53813">
                  <c:v>6.7000000000000004E-2</c:v>
                </c:pt>
                <c:pt idx="53814">
                  <c:v>6.8000000000000005E-2</c:v>
                </c:pt>
                <c:pt idx="53815">
                  <c:v>6.8000000000000005E-2</c:v>
                </c:pt>
                <c:pt idx="53816">
                  <c:v>6.8000000000000005E-2</c:v>
                </c:pt>
                <c:pt idx="53817">
                  <c:v>6.9000000000000006E-2</c:v>
                </c:pt>
                <c:pt idx="53818">
                  <c:v>7.0000000000000007E-2</c:v>
                </c:pt>
                <c:pt idx="53819">
                  <c:v>6.9000000000000006E-2</c:v>
                </c:pt>
                <c:pt idx="53820">
                  <c:v>7.0000000000000007E-2</c:v>
                </c:pt>
                <c:pt idx="53821">
                  <c:v>7.0999999999999994E-2</c:v>
                </c:pt>
                <c:pt idx="53822">
                  <c:v>7.0999999999999994E-2</c:v>
                </c:pt>
                <c:pt idx="53823">
                  <c:v>7.0999999999999994E-2</c:v>
                </c:pt>
                <c:pt idx="53824">
                  <c:v>7.0999999999999994E-2</c:v>
                </c:pt>
                <c:pt idx="53825">
                  <c:v>7.0999999999999994E-2</c:v>
                </c:pt>
                <c:pt idx="53826">
                  <c:v>7.0999999999999994E-2</c:v>
                </c:pt>
                <c:pt idx="53827">
                  <c:v>7.0999999999999994E-2</c:v>
                </c:pt>
                <c:pt idx="53828">
                  <c:v>7.1999999999999995E-2</c:v>
                </c:pt>
                <c:pt idx="53829">
                  <c:v>7.0999999999999994E-2</c:v>
                </c:pt>
                <c:pt idx="53830">
                  <c:v>7.0999999999999994E-2</c:v>
                </c:pt>
                <c:pt idx="53831">
                  <c:v>7.0999999999999994E-2</c:v>
                </c:pt>
                <c:pt idx="53832">
                  <c:v>7.0999999999999994E-2</c:v>
                </c:pt>
                <c:pt idx="53833">
                  <c:v>7.1999999999999995E-2</c:v>
                </c:pt>
                <c:pt idx="53834">
                  <c:v>7.1999999999999995E-2</c:v>
                </c:pt>
                <c:pt idx="53835">
                  <c:v>7.1999999999999995E-2</c:v>
                </c:pt>
                <c:pt idx="53836">
                  <c:v>7.0999999999999994E-2</c:v>
                </c:pt>
                <c:pt idx="53837">
                  <c:v>7.1999999999999995E-2</c:v>
                </c:pt>
                <c:pt idx="53838">
                  <c:v>7.1999999999999995E-2</c:v>
                </c:pt>
                <c:pt idx="53839">
                  <c:v>7.1999999999999995E-2</c:v>
                </c:pt>
                <c:pt idx="53840">
                  <c:v>7.1999999999999995E-2</c:v>
                </c:pt>
                <c:pt idx="53841">
                  <c:v>7.1999999999999995E-2</c:v>
                </c:pt>
                <c:pt idx="53842">
                  <c:v>7.1999999999999995E-2</c:v>
                </c:pt>
                <c:pt idx="53843">
                  <c:v>7.1999999999999995E-2</c:v>
                </c:pt>
                <c:pt idx="53844">
                  <c:v>7.1999999999999995E-2</c:v>
                </c:pt>
                <c:pt idx="53845">
                  <c:v>7.1999999999999995E-2</c:v>
                </c:pt>
                <c:pt idx="53846">
                  <c:v>7.1999999999999995E-2</c:v>
                </c:pt>
                <c:pt idx="53847">
                  <c:v>7.0999999999999994E-2</c:v>
                </c:pt>
                <c:pt idx="53848">
                  <c:v>7.0999999999999994E-2</c:v>
                </c:pt>
                <c:pt idx="53849">
                  <c:v>7.0999999999999994E-2</c:v>
                </c:pt>
                <c:pt idx="53850">
                  <c:v>7.0999999999999994E-2</c:v>
                </c:pt>
                <c:pt idx="53851">
                  <c:v>7.0999999999999994E-2</c:v>
                </c:pt>
                <c:pt idx="53852">
                  <c:v>7.0999999999999994E-2</c:v>
                </c:pt>
                <c:pt idx="53853">
                  <c:v>7.0999999999999994E-2</c:v>
                </c:pt>
                <c:pt idx="53854">
                  <c:v>7.0999999999999994E-2</c:v>
                </c:pt>
                <c:pt idx="53855">
                  <c:v>7.0999999999999994E-2</c:v>
                </c:pt>
                <c:pt idx="53856">
                  <c:v>7.0999999999999994E-2</c:v>
                </c:pt>
                <c:pt idx="53857">
                  <c:v>7.0999999999999994E-2</c:v>
                </c:pt>
                <c:pt idx="53858">
                  <c:v>7.0000000000000007E-2</c:v>
                </c:pt>
                <c:pt idx="53859">
                  <c:v>7.0999999999999994E-2</c:v>
                </c:pt>
                <c:pt idx="53860">
                  <c:v>7.0999999999999994E-2</c:v>
                </c:pt>
                <c:pt idx="53861">
                  <c:v>7.0999999999999994E-2</c:v>
                </c:pt>
                <c:pt idx="53862">
                  <c:v>7.0999999999999994E-2</c:v>
                </c:pt>
                <c:pt idx="53863">
                  <c:v>7.1999999999999995E-2</c:v>
                </c:pt>
                <c:pt idx="53864">
                  <c:v>7.1999999999999995E-2</c:v>
                </c:pt>
                <c:pt idx="53865">
                  <c:v>7.1999999999999995E-2</c:v>
                </c:pt>
                <c:pt idx="53866">
                  <c:v>7.1999999999999995E-2</c:v>
                </c:pt>
                <c:pt idx="53867">
                  <c:v>7.0999999999999994E-2</c:v>
                </c:pt>
                <c:pt idx="53868">
                  <c:v>7.1999999999999995E-2</c:v>
                </c:pt>
                <c:pt idx="53869">
                  <c:v>7.1999999999999995E-2</c:v>
                </c:pt>
                <c:pt idx="53870">
                  <c:v>7.1999999999999995E-2</c:v>
                </c:pt>
                <c:pt idx="53871">
                  <c:v>7.1999999999999995E-2</c:v>
                </c:pt>
                <c:pt idx="53872">
                  <c:v>7.1999999999999995E-2</c:v>
                </c:pt>
                <c:pt idx="53873">
                  <c:v>7.2999999999999995E-2</c:v>
                </c:pt>
                <c:pt idx="53874">
                  <c:v>7.1999999999999995E-2</c:v>
                </c:pt>
                <c:pt idx="53875">
                  <c:v>7.1999999999999995E-2</c:v>
                </c:pt>
                <c:pt idx="53876">
                  <c:v>7.1999999999999995E-2</c:v>
                </c:pt>
                <c:pt idx="53877">
                  <c:v>7.1999999999999995E-2</c:v>
                </c:pt>
                <c:pt idx="53878">
                  <c:v>7.1999999999999995E-2</c:v>
                </c:pt>
                <c:pt idx="53879">
                  <c:v>7.1999999999999995E-2</c:v>
                </c:pt>
                <c:pt idx="53880">
                  <c:v>7.1999999999999995E-2</c:v>
                </c:pt>
                <c:pt idx="53881">
                  <c:v>7.0999999999999994E-2</c:v>
                </c:pt>
                <c:pt idx="53882">
                  <c:v>7.1999999999999995E-2</c:v>
                </c:pt>
                <c:pt idx="53883">
                  <c:v>7.0999999999999994E-2</c:v>
                </c:pt>
                <c:pt idx="53884">
                  <c:v>7.1999999999999995E-2</c:v>
                </c:pt>
                <c:pt idx="53885">
                  <c:v>7.0999999999999994E-2</c:v>
                </c:pt>
                <c:pt idx="53886">
                  <c:v>7.0999999999999994E-2</c:v>
                </c:pt>
                <c:pt idx="53887">
                  <c:v>7.0999999999999994E-2</c:v>
                </c:pt>
                <c:pt idx="53888">
                  <c:v>7.0999999999999994E-2</c:v>
                </c:pt>
                <c:pt idx="53889">
                  <c:v>7.0999999999999994E-2</c:v>
                </c:pt>
                <c:pt idx="53890">
                  <c:v>7.0999999999999994E-2</c:v>
                </c:pt>
                <c:pt idx="53891">
                  <c:v>7.0999999999999994E-2</c:v>
                </c:pt>
                <c:pt idx="53892">
                  <c:v>7.0000000000000007E-2</c:v>
                </c:pt>
                <c:pt idx="53893">
                  <c:v>7.0999999999999994E-2</c:v>
                </c:pt>
                <c:pt idx="53894">
                  <c:v>7.0999999999999994E-2</c:v>
                </c:pt>
                <c:pt idx="53895">
                  <c:v>7.0000000000000007E-2</c:v>
                </c:pt>
                <c:pt idx="53896">
                  <c:v>7.0999999999999994E-2</c:v>
                </c:pt>
                <c:pt idx="53897">
                  <c:v>7.0999999999999994E-2</c:v>
                </c:pt>
                <c:pt idx="53898">
                  <c:v>7.0999999999999994E-2</c:v>
                </c:pt>
                <c:pt idx="53899">
                  <c:v>7.0999999999999994E-2</c:v>
                </c:pt>
                <c:pt idx="53900">
                  <c:v>7.1999999999999995E-2</c:v>
                </c:pt>
                <c:pt idx="53901">
                  <c:v>7.1999999999999995E-2</c:v>
                </c:pt>
                <c:pt idx="53902">
                  <c:v>7.0999999999999994E-2</c:v>
                </c:pt>
                <c:pt idx="53903">
                  <c:v>7.0000000000000007E-2</c:v>
                </c:pt>
                <c:pt idx="53904">
                  <c:v>7.0999999999999994E-2</c:v>
                </c:pt>
                <c:pt idx="53905">
                  <c:v>7.0000000000000007E-2</c:v>
                </c:pt>
                <c:pt idx="53906">
                  <c:v>7.0000000000000007E-2</c:v>
                </c:pt>
                <c:pt idx="53907">
                  <c:v>7.1999999999999995E-2</c:v>
                </c:pt>
                <c:pt idx="53908">
                  <c:v>7.0000000000000007E-2</c:v>
                </c:pt>
                <c:pt idx="53909">
                  <c:v>7.0999999999999994E-2</c:v>
                </c:pt>
                <c:pt idx="53910">
                  <c:v>7.0999999999999994E-2</c:v>
                </c:pt>
                <c:pt idx="53911">
                  <c:v>7.0999999999999994E-2</c:v>
                </c:pt>
                <c:pt idx="53912">
                  <c:v>7.0999999999999994E-2</c:v>
                </c:pt>
                <c:pt idx="53913">
                  <c:v>7.0000000000000007E-2</c:v>
                </c:pt>
                <c:pt idx="53914">
                  <c:v>7.0999999999999994E-2</c:v>
                </c:pt>
                <c:pt idx="53915">
                  <c:v>7.0000000000000007E-2</c:v>
                </c:pt>
                <c:pt idx="53916">
                  <c:v>7.0000000000000007E-2</c:v>
                </c:pt>
                <c:pt idx="53917">
                  <c:v>7.0999999999999994E-2</c:v>
                </c:pt>
                <c:pt idx="53918">
                  <c:v>7.0000000000000007E-2</c:v>
                </c:pt>
                <c:pt idx="53919">
                  <c:v>7.0999999999999994E-2</c:v>
                </c:pt>
                <c:pt idx="53920">
                  <c:v>7.0000000000000007E-2</c:v>
                </c:pt>
                <c:pt idx="53921">
                  <c:v>7.0999999999999994E-2</c:v>
                </c:pt>
                <c:pt idx="53922">
                  <c:v>7.0999999999999994E-2</c:v>
                </c:pt>
                <c:pt idx="53923">
                  <c:v>7.0999999999999994E-2</c:v>
                </c:pt>
                <c:pt idx="53924">
                  <c:v>7.1999999999999995E-2</c:v>
                </c:pt>
                <c:pt idx="53925">
                  <c:v>7.0999999999999994E-2</c:v>
                </c:pt>
                <c:pt idx="53926">
                  <c:v>7.1999999999999995E-2</c:v>
                </c:pt>
                <c:pt idx="53927">
                  <c:v>7.1999999999999995E-2</c:v>
                </c:pt>
                <c:pt idx="53928">
                  <c:v>7.1999999999999995E-2</c:v>
                </c:pt>
                <c:pt idx="53929">
                  <c:v>7.1999999999999995E-2</c:v>
                </c:pt>
                <c:pt idx="53930">
                  <c:v>7.1999999999999995E-2</c:v>
                </c:pt>
                <c:pt idx="53931">
                  <c:v>7.0999999999999994E-2</c:v>
                </c:pt>
                <c:pt idx="53932">
                  <c:v>7.0999999999999994E-2</c:v>
                </c:pt>
                <c:pt idx="53933">
                  <c:v>7.1999999999999995E-2</c:v>
                </c:pt>
                <c:pt idx="53934">
                  <c:v>7.0999999999999994E-2</c:v>
                </c:pt>
                <c:pt idx="53935">
                  <c:v>7.0999999999999994E-2</c:v>
                </c:pt>
                <c:pt idx="53936">
                  <c:v>7.0999999999999994E-2</c:v>
                </c:pt>
                <c:pt idx="53937">
                  <c:v>7.1999999999999995E-2</c:v>
                </c:pt>
                <c:pt idx="53938">
                  <c:v>7.1999999999999995E-2</c:v>
                </c:pt>
                <c:pt idx="53939">
                  <c:v>7.1999999999999995E-2</c:v>
                </c:pt>
                <c:pt idx="53940">
                  <c:v>7.0000000000000007E-2</c:v>
                </c:pt>
                <c:pt idx="53941">
                  <c:v>7.0999999999999994E-2</c:v>
                </c:pt>
                <c:pt idx="53942">
                  <c:v>7.1999999999999995E-2</c:v>
                </c:pt>
                <c:pt idx="53943">
                  <c:v>7.0999999999999994E-2</c:v>
                </c:pt>
                <c:pt idx="53944">
                  <c:v>7.0999999999999994E-2</c:v>
                </c:pt>
                <c:pt idx="53945">
                  <c:v>7.0999999999999994E-2</c:v>
                </c:pt>
                <c:pt idx="53946">
                  <c:v>7.0000000000000007E-2</c:v>
                </c:pt>
                <c:pt idx="53947">
                  <c:v>7.0000000000000007E-2</c:v>
                </c:pt>
                <c:pt idx="53948">
                  <c:v>7.0000000000000007E-2</c:v>
                </c:pt>
                <c:pt idx="53949">
                  <c:v>7.0000000000000007E-2</c:v>
                </c:pt>
                <c:pt idx="53950">
                  <c:v>7.0999999999999994E-2</c:v>
                </c:pt>
                <c:pt idx="53951">
                  <c:v>7.0999999999999994E-2</c:v>
                </c:pt>
                <c:pt idx="53952">
                  <c:v>7.0000000000000007E-2</c:v>
                </c:pt>
                <c:pt idx="53953">
                  <c:v>7.0999999999999994E-2</c:v>
                </c:pt>
                <c:pt idx="53954">
                  <c:v>7.0999999999999994E-2</c:v>
                </c:pt>
                <c:pt idx="53955">
                  <c:v>7.1999999999999995E-2</c:v>
                </c:pt>
                <c:pt idx="53956">
                  <c:v>7.1999999999999995E-2</c:v>
                </c:pt>
                <c:pt idx="53957">
                  <c:v>7.1999999999999995E-2</c:v>
                </c:pt>
                <c:pt idx="53958">
                  <c:v>7.2999999999999995E-2</c:v>
                </c:pt>
                <c:pt idx="53959">
                  <c:v>7.2999999999999995E-2</c:v>
                </c:pt>
                <c:pt idx="53960">
                  <c:v>7.2999999999999995E-2</c:v>
                </c:pt>
                <c:pt idx="53961">
                  <c:v>7.3999999999999996E-2</c:v>
                </c:pt>
                <c:pt idx="53962">
                  <c:v>7.2999999999999995E-2</c:v>
                </c:pt>
                <c:pt idx="53963">
                  <c:v>7.2999999999999995E-2</c:v>
                </c:pt>
                <c:pt idx="53964">
                  <c:v>7.2999999999999995E-2</c:v>
                </c:pt>
                <c:pt idx="53965">
                  <c:v>7.2999999999999995E-2</c:v>
                </c:pt>
                <c:pt idx="53966">
                  <c:v>7.2999999999999995E-2</c:v>
                </c:pt>
                <c:pt idx="53967">
                  <c:v>7.2999999999999995E-2</c:v>
                </c:pt>
                <c:pt idx="53968">
                  <c:v>7.3999999999999996E-2</c:v>
                </c:pt>
                <c:pt idx="53969">
                  <c:v>7.3999999999999996E-2</c:v>
                </c:pt>
                <c:pt idx="53970">
                  <c:v>7.3999999999999996E-2</c:v>
                </c:pt>
                <c:pt idx="53971">
                  <c:v>7.3999999999999996E-2</c:v>
                </c:pt>
                <c:pt idx="53972">
                  <c:v>7.2999999999999995E-2</c:v>
                </c:pt>
                <c:pt idx="53973">
                  <c:v>7.2999999999999995E-2</c:v>
                </c:pt>
                <c:pt idx="53974">
                  <c:v>7.2999999999999995E-2</c:v>
                </c:pt>
                <c:pt idx="53975">
                  <c:v>7.1999999999999995E-2</c:v>
                </c:pt>
                <c:pt idx="53976">
                  <c:v>7.2999999999999995E-2</c:v>
                </c:pt>
                <c:pt idx="53977">
                  <c:v>7.2999999999999995E-2</c:v>
                </c:pt>
                <c:pt idx="53978">
                  <c:v>7.1999999999999995E-2</c:v>
                </c:pt>
                <c:pt idx="53979">
                  <c:v>7.1999999999999995E-2</c:v>
                </c:pt>
                <c:pt idx="53980">
                  <c:v>7.2999999999999995E-2</c:v>
                </c:pt>
                <c:pt idx="53981">
                  <c:v>7.2999999999999995E-2</c:v>
                </c:pt>
                <c:pt idx="53982">
                  <c:v>7.1999999999999995E-2</c:v>
                </c:pt>
                <c:pt idx="53983">
                  <c:v>7.1999999999999995E-2</c:v>
                </c:pt>
                <c:pt idx="53984">
                  <c:v>7.1999999999999995E-2</c:v>
                </c:pt>
                <c:pt idx="53985">
                  <c:v>7.2999999999999995E-2</c:v>
                </c:pt>
                <c:pt idx="53986">
                  <c:v>7.0999999999999994E-2</c:v>
                </c:pt>
                <c:pt idx="53987">
                  <c:v>7.2999999999999995E-2</c:v>
                </c:pt>
                <c:pt idx="53988">
                  <c:v>7.1999999999999995E-2</c:v>
                </c:pt>
                <c:pt idx="53989">
                  <c:v>7.1999999999999995E-2</c:v>
                </c:pt>
                <c:pt idx="53990">
                  <c:v>7.1999999999999995E-2</c:v>
                </c:pt>
                <c:pt idx="53991">
                  <c:v>7.0999999999999994E-2</c:v>
                </c:pt>
                <c:pt idx="53992">
                  <c:v>7.1999999999999995E-2</c:v>
                </c:pt>
                <c:pt idx="53993">
                  <c:v>7.0999999999999994E-2</c:v>
                </c:pt>
                <c:pt idx="53994">
                  <c:v>7.1999999999999995E-2</c:v>
                </c:pt>
                <c:pt idx="53995">
                  <c:v>7.0999999999999994E-2</c:v>
                </c:pt>
                <c:pt idx="53996">
                  <c:v>7.1999999999999995E-2</c:v>
                </c:pt>
                <c:pt idx="53997">
                  <c:v>7.2999999999999995E-2</c:v>
                </c:pt>
                <c:pt idx="53998">
                  <c:v>7.1999999999999995E-2</c:v>
                </c:pt>
                <c:pt idx="53999">
                  <c:v>7.0999999999999994E-2</c:v>
                </c:pt>
                <c:pt idx="54000">
                  <c:v>7.1999999999999995E-2</c:v>
                </c:pt>
                <c:pt idx="54001">
                  <c:v>7.1999999999999995E-2</c:v>
                </c:pt>
                <c:pt idx="54002">
                  <c:v>7.1999999999999995E-2</c:v>
                </c:pt>
                <c:pt idx="54003">
                  <c:v>7.1999999999999995E-2</c:v>
                </c:pt>
                <c:pt idx="54004">
                  <c:v>7.1999999999999995E-2</c:v>
                </c:pt>
                <c:pt idx="54005">
                  <c:v>7.1999999999999995E-2</c:v>
                </c:pt>
                <c:pt idx="54006">
                  <c:v>7.0999999999999994E-2</c:v>
                </c:pt>
                <c:pt idx="54007">
                  <c:v>7.0999999999999994E-2</c:v>
                </c:pt>
                <c:pt idx="54008">
                  <c:v>7.0999999999999994E-2</c:v>
                </c:pt>
                <c:pt idx="54009">
                  <c:v>7.0999999999999994E-2</c:v>
                </c:pt>
                <c:pt idx="54010">
                  <c:v>7.0999999999999994E-2</c:v>
                </c:pt>
                <c:pt idx="54011">
                  <c:v>7.0999999999999994E-2</c:v>
                </c:pt>
                <c:pt idx="54012">
                  <c:v>7.0999999999999994E-2</c:v>
                </c:pt>
                <c:pt idx="54013">
                  <c:v>7.0999999999999994E-2</c:v>
                </c:pt>
                <c:pt idx="54014">
                  <c:v>7.0999999999999994E-2</c:v>
                </c:pt>
                <c:pt idx="54015">
                  <c:v>7.0999999999999994E-2</c:v>
                </c:pt>
                <c:pt idx="54016">
                  <c:v>7.0999999999999994E-2</c:v>
                </c:pt>
                <c:pt idx="54017">
                  <c:v>7.1999999999999995E-2</c:v>
                </c:pt>
                <c:pt idx="54018">
                  <c:v>7.1999999999999995E-2</c:v>
                </c:pt>
                <c:pt idx="54019">
                  <c:v>7.1999999999999995E-2</c:v>
                </c:pt>
                <c:pt idx="54020">
                  <c:v>7.2999999999999995E-2</c:v>
                </c:pt>
                <c:pt idx="54021">
                  <c:v>7.1999999999999995E-2</c:v>
                </c:pt>
                <c:pt idx="54022">
                  <c:v>7.2999999999999995E-2</c:v>
                </c:pt>
                <c:pt idx="54023">
                  <c:v>7.2999999999999995E-2</c:v>
                </c:pt>
                <c:pt idx="54024">
                  <c:v>7.2999999999999995E-2</c:v>
                </c:pt>
                <c:pt idx="54025">
                  <c:v>7.3999999999999996E-2</c:v>
                </c:pt>
                <c:pt idx="54026">
                  <c:v>7.2999999999999995E-2</c:v>
                </c:pt>
                <c:pt idx="54027">
                  <c:v>7.2999999999999995E-2</c:v>
                </c:pt>
                <c:pt idx="54028">
                  <c:v>7.3999999999999996E-2</c:v>
                </c:pt>
                <c:pt idx="54029">
                  <c:v>7.3999999999999996E-2</c:v>
                </c:pt>
                <c:pt idx="54030">
                  <c:v>7.3999999999999996E-2</c:v>
                </c:pt>
                <c:pt idx="54031">
                  <c:v>7.3999999999999996E-2</c:v>
                </c:pt>
                <c:pt idx="54032">
                  <c:v>7.3999999999999996E-2</c:v>
                </c:pt>
                <c:pt idx="54033">
                  <c:v>7.3999999999999996E-2</c:v>
                </c:pt>
                <c:pt idx="54034">
                  <c:v>7.3999999999999996E-2</c:v>
                </c:pt>
                <c:pt idx="54035">
                  <c:v>7.3999999999999996E-2</c:v>
                </c:pt>
                <c:pt idx="54036">
                  <c:v>7.2999999999999995E-2</c:v>
                </c:pt>
                <c:pt idx="54037">
                  <c:v>7.3999999999999996E-2</c:v>
                </c:pt>
                <c:pt idx="54038">
                  <c:v>7.3999999999999996E-2</c:v>
                </c:pt>
                <c:pt idx="54039">
                  <c:v>7.3999999999999996E-2</c:v>
                </c:pt>
                <c:pt idx="54040">
                  <c:v>7.4999999999999997E-2</c:v>
                </c:pt>
                <c:pt idx="54041">
                  <c:v>7.3999999999999996E-2</c:v>
                </c:pt>
                <c:pt idx="54042">
                  <c:v>7.3999999999999996E-2</c:v>
                </c:pt>
                <c:pt idx="54043">
                  <c:v>7.3999999999999996E-2</c:v>
                </c:pt>
                <c:pt idx="54044">
                  <c:v>7.3999999999999996E-2</c:v>
                </c:pt>
                <c:pt idx="54045">
                  <c:v>7.3999999999999996E-2</c:v>
                </c:pt>
                <c:pt idx="54046">
                  <c:v>7.3999999999999996E-2</c:v>
                </c:pt>
                <c:pt idx="54047">
                  <c:v>7.3999999999999996E-2</c:v>
                </c:pt>
                <c:pt idx="54048">
                  <c:v>7.3999999999999996E-2</c:v>
                </c:pt>
                <c:pt idx="54049">
                  <c:v>7.3999999999999996E-2</c:v>
                </c:pt>
                <c:pt idx="54050">
                  <c:v>7.3999999999999996E-2</c:v>
                </c:pt>
                <c:pt idx="54051">
                  <c:v>7.3999999999999996E-2</c:v>
                </c:pt>
                <c:pt idx="54052">
                  <c:v>7.3999999999999996E-2</c:v>
                </c:pt>
                <c:pt idx="54053">
                  <c:v>7.3999999999999996E-2</c:v>
                </c:pt>
                <c:pt idx="54054">
                  <c:v>7.3999999999999996E-2</c:v>
                </c:pt>
                <c:pt idx="54055">
                  <c:v>7.3999999999999996E-2</c:v>
                </c:pt>
                <c:pt idx="54056">
                  <c:v>7.3999999999999996E-2</c:v>
                </c:pt>
                <c:pt idx="54057">
                  <c:v>7.3999999999999996E-2</c:v>
                </c:pt>
                <c:pt idx="54058">
                  <c:v>7.3999999999999996E-2</c:v>
                </c:pt>
                <c:pt idx="54059">
                  <c:v>7.3999999999999996E-2</c:v>
                </c:pt>
                <c:pt idx="54060">
                  <c:v>7.3999999999999996E-2</c:v>
                </c:pt>
                <c:pt idx="54061">
                  <c:v>7.3999999999999996E-2</c:v>
                </c:pt>
                <c:pt idx="54062">
                  <c:v>7.2999999999999995E-2</c:v>
                </c:pt>
                <c:pt idx="54063">
                  <c:v>7.3999999999999996E-2</c:v>
                </c:pt>
                <c:pt idx="54064">
                  <c:v>7.3999999999999996E-2</c:v>
                </c:pt>
                <c:pt idx="54065">
                  <c:v>7.3999999999999996E-2</c:v>
                </c:pt>
                <c:pt idx="54066">
                  <c:v>7.3999999999999996E-2</c:v>
                </c:pt>
                <c:pt idx="54067">
                  <c:v>7.3999999999999996E-2</c:v>
                </c:pt>
                <c:pt idx="54068">
                  <c:v>7.3999999999999996E-2</c:v>
                </c:pt>
                <c:pt idx="54069">
                  <c:v>7.2999999999999995E-2</c:v>
                </c:pt>
                <c:pt idx="54070">
                  <c:v>7.2999999999999995E-2</c:v>
                </c:pt>
                <c:pt idx="54071">
                  <c:v>7.3999999999999996E-2</c:v>
                </c:pt>
                <c:pt idx="54072">
                  <c:v>7.2999999999999995E-2</c:v>
                </c:pt>
                <c:pt idx="54073">
                  <c:v>7.2999999999999995E-2</c:v>
                </c:pt>
                <c:pt idx="54074">
                  <c:v>7.2999999999999995E-2</c:v>
                </c:pt>
                <c:pt idx="54075">
                  <c:v>7.2999999999999995E-2</c:v>
                </c:pt>
                <c:pt idx="54076">
                  <c:v>7.2999999999999995E-2</c:v>
                </c:pt>
                <c:pt idx="54077">
                  <c:v>7.2999999999999995E-2</c:v>
                </c:pt>
                <c:pt idx="54078">
                  <c:v>7.2999999999999995E-2</c:v>
                </c:pt>
                <c:pt idx="54079">
                  <c:v>7.2999999999999995E-2</c:v>
                </c:pt>
                <c:pt idx="54080">
                  <c:v>7.1999999999999995E-2</c:v>
                </c:pt>
                <c:pt idx="54081">
                  <c:v>7.2999999999999995E-2</c:v>
                </c:pt>
                <c:pt idx="54082">
                  <c:v>7.2999999999999995E-2</c:v>
                </c:pt>
                <c:pt idx="54083">
                  <c:v>7.2999999999999995E-2</c:v>
                </c:pt>
                <c:pt idx="54084">
                  <c:v>7.2999999999999995E-2</c:v>
                </c:pt>
                <c:pt idx="54085">
                  <c:v>7.2999999999999995E-2</c:v>
                </c:pt>
                <c:pt idx="54086">
                  <c:v>7.2999999999999995E-2</c:v>
                </c:pt>
                <c:pt idx="54087">
                  <c:v>7.1999999999999995E-2</c:v>
                </c:pt>
                <c:pt idx="54088">
                  <c:v>7.2999999999999995E-2</c:v>
                </c:pt>
                <c:pt idx="54089">
                  <c:v>7.2999999999999995E-2</c:v>
                </c:pt>
                <c:pt idx="54090">
                  <c:v>7.2999999999999995E-2</c:v>
                </c:pt>
                <c:pt idx="54091">
                  <c:v>7.2999999999999995E-2</c:v>
                </c:pt>
                <c:pt idx="54092">
                  <c:v>7.1999999999999995E-2</c:v>
                </c:pt>
                <c:pt idx="54093">
                  <c:v>7.1999999999999995E-2</c:v>
                </c:pt>
                <c:pt idx="54094">
                  <c:v>7.1999999999999995E-2</c:v>
                </c:pt>
                <c:pt idx="54095">
                  <c:v>7.2999999999999995E-2</c:v>
                </c:pt>
                <c:pt idx="54096">
                  <c:v>7.1999999999999995E-2</c:v>
                </c:pt>
                <c:pt idx="54097">
                  <c:v>7.1999999999999995E-2</c:v>
                </c:pt>
                <c:pt idx="54098">
                  <c:v>7.2999999999999995E-2</c:v>
                </c:pt>
                <c:pt idx="54099">
                  <c:v>7.1999999999999995E-2</c:v>
                </c:pt>
                <c:pt idx="54100">
                  <c:v>7.1999999999999995E-2</c:v>
                </c:pt>
                <c:pt idx="54101">
                  <c:v>7.1999999999999995E-2</c:v>
                </c:pt>
                <c:pt idx="54102">
                  <c:v>7.1999999999999995E-2</c:v>
                </c:pt>
                <c:pt idx="54103">
                  <c:v>7.0999999999999994E-2</c:v>
                </c:pt>
                <c:pt idx="54104">
                  <c:v>7.1999999999999995E-2</c:v>
                </c:pt>
                <c:pt idx="54105">
                  <c:v>7.1999999999999995E-2</c:v>
                </c:pt>
                <c:pt idx="54106">
                  <c:v>7.1999999999999995E-2</c:v>
                </c:pt>
                <c:pt idx="54107">
                  <c:v>7.0999999999999994E-2</c:v>
                </c:pt>
                <c:pt idx="54108">
                  <c:v>7.0999999999999994E-2</c:v>
                </c:pt>
                <c:pt idx="54109">
                  <c:v>7.1999999999999995E-2</c:v>
                </c:pt>
                <c:pt idx="54110">
                  <c:v>7.0999999999999994E-2</c:v>
                </c:pt>
                <c:pt idx="54111">
                  <c:v>7.1999999999999995E-2</c:v>
                </c:pt>
                <c:pt idx="54112">
                  <c:v>7.1999999999999995E-2</c:v>
                </c:pt>
                <c:pt idx="54113">
                  <c:v>7.2999999999999995E-2</c:v>
                </c:pt>
                <c:pt idx="54114">
                  <c:v>7.2999999999999995E-2</c:v>
                </c:pt>
                <c:pt idx="54115">
                  <c:v>7.1999999999999995E-2</c:v>
                </c:pt>
                <c:pt idx="54116">
                  <c:v>7.2999999999999995E-2</c:v>
                </c:pt>
                <c:pt idx="54117">
                  <c:v>7.2999999999999995E-2</c:v>
                </c:pt>
                <c:pt idx="54118">
                  <c:v>7.2999999999999995E-2</c:v>
                </c:pt>
                <c:pt idx="54119">
                  <c:v>7.3999999999999996E-2</c:v>
                </c:pt>
                <c:pt idx="54120">
                  <c:v>7.2999999999999995E-2</c:v>
                </c:pt>
                <c:pt idx="54121">
                  <c:v>7.2999999999999995E-2</c:v>
                </c:pt>
                <c:pt idx="54122">
                  <c:v>7.3999999999999996E-2</c:v>
                </c:pt>
                <c:pt idx="54123">
                  <c:v>7.3999999999999996E-2</c:v>
                </c:pt>
                <c:pt idx="54124">
                  <c:v>7.3999999999999996E-2</c:v>
                </c:pt>
                <c:pt idx="54125">
                  <c:v>7.2999999999999995E-2</c:v>
                </c:pt>
                <c:pt idx="54126">
                  <c:v>7.3999999999999996E-2</c:v>
                </c:pt>
                <c:pt idx="54127">
                  <c:v>7.3999999999999996E-2</c:v>
                </c:pt>
                <c:pt idx="54128">
                  <c:v>7.3999999999999996E-2</c:v>
                </c:pt>
                <c:pt idx="54129">
                  <c:v>7.2999999999999995E-2</c:v>
                </c:pt>
                <c:pt idx="54130">
                  <c:v>7.3999999999999996E-2</c:v>
                </c:pt>
                <c:pt idx="54131">
                  <c:v>7.3999999999999996E-2</c:v>
                </c:pt>
                <c:pt idx="54132">
                  <c:v>7.3999999999999996E-2</c:v>
                </c:pt>
                <c:pt idx="54133">
                  <c:v>7.3999999999999996E-2</c:v>
                </c:pt>
                <c:pt idx="54134">
                  <c:v>7.2999999999999995E-2</c:v>
                </c:pt>
                <c:pt idx="54135">
                  <c:v>7.3999999999999996E-2</c:v>
                </c:pt>
                <c:pt idx="54136">
                  <c:v>7.3999999999999996E-2</c:v>
                </c:pt>
                <c:pt idx="54137">
                  <c:v>7.3999999999999996E-2</c:v>
                </c:pt>
                <c:pt idx="54138">
                  <c:v>7.3999999999999996E-2</c:v>
                </c:pt>
                <c:pt idx="54139">
                  <c:v>7.2999999999999995E-2</c:v>
                </c:pt>
                <c:pt idx="54140">
                  <c:v>7.2999999999999995E-2</c:v>
                </c:pt>
                <c:pt idx="54141">
                  <c:v>7.2999999999999995E-2</c:v>
                </c:pt>
                <c:pt idx="54142">
                  <c:v>7.3999999999999996E-2</c:v>
                </c:pt>
                <c:pt idx="54143">
                  <c:v>7.2999999999999995E-2</c:v>
                </c:pt>
                <c:pt idx="54144">
                  <c:v>7.3999999999999996E-2</c:v>
                </c:pt>
                <c:pt idx="54145">
                  <c:v>7.2999999999999995E-2</c:v>
                </c:pt>
                <c:pt idx="54146">
                  <c:v>7.2999999999999995E-2</c:v>
                </c:pt>
                <c:pt idx="54147">
                  <c:v>7.2999999999999995E-2</c:v>
                </c:pt>
                <c:pt idx="54148">
                  <c:v>7.2999999999999995E-2</c:v>
                </c:pt>
                <c:pt idx="54149">
                  <c:v>7.2999999999999995E-2</c:v>
                </c:pt>
                <c:pt idx="54150">
                  <c:v>7.1999999999999995E-2</c:v>
                </c:pt>
                <c:pt idx="54151">
                  <c:v>7.1999999999999995E-2</c:v>
                </c:pt>
                <c:pt idx="54152">
                  <c:v>7.2999999999999995E-2</c:v>
                </c:pt>
                <c:pt idx="54153">
                  <c:v>7.1999999999999995E-2</c:v>
                </c:pt>
                <c:pt idx="54154">
                  <c:v>7.1999999999999995E-2</c:v>
                </c:pt>
                <c:pt idx="54155">
                  <c:v>7.1999999999999995E-2</c:v>
                </c:pt>
                <c:pt idx="54156">
                  <c:v>7.1999999999999995E-2</c:v>
                </c:pt>
                <c:pt idx="54157">
                  <c:v>7.1999999999999995E-2</c:v>
                </c:pt>
                <c:pt idx="54158">
                  <c:v>7.0999999999999994E-2</c:v>
                </c:pt>
                <c:pt idx="54159">
                  <c:v>7.1999999999999995E-2</c:v>
                </c:pt>
                <c:pt idx="54160">
                  <c:v>7.1999999999999995E-2</c:v>
                </c:pt>
                <c:pt idx="54161">
                  <c:v>7.1999999999999995E-2</c:v>
                </c:pt>
                <c:pt idx="54162">
                  <c:v>7.0999999999999994E-2</c:v>
                </c:pt>
                <c:pt idx="54163">
                  <c:v>7.0999999999999994E-2</c:v>
                </c:pt>
                <c:pt idx="54164">
                  <c:v>7.0999999999999994E-2</c:v>
                </c:pt>
                <c:pt idx="54165">
                  <c:v>7.0999999999999994E-2</c:v>
                </c:pt>
                <c:pt idx="54166">
                  <c:v>7.1999999999999995E-2</c:v>
                </c:pt>
                <c:pt idx="54167">
                  <c:v>7.1999999999999995E-2</c:v>
                </c:pt>
                <c:pt idx="54168">
                  <c:v>7.0999999999999994E-2</c:v>
                </c:pt>
                <c:pt idx="54169">
                  <c:v>7.0999999999999994E-2</c:v>
                </c:pt>
                <c:pt idx="54170">
                  <c:v>7.0999999999999994E-2</c:v>
                </c:pt>
                <c:pt idx="54171">
                  <c:v>7.0999999999999994E-2</c:v>
                </c:pt>
                <c:pt idx="54172">
                  <c:v>7.0000000000000007E-2</c:v>
                </c:pt>
                <c:pt idx="54173">
                  <c:v>7.0999999999999994E-2</c:v>
                </c:pt>
                <c:pt idx="54174">
                  <c:v>7.0000000000000007E-2</c:v>
                </c:pt>
                <c:pt idx="54175">
                  <c:v>7.0000000000000007E-2</c:v>
                </c:pt>
                <c:pt idx="54176">
                  <c:v>7.0000000000000007E-2</c:v>
                </c:pt>
                <c:pt idx="54177">
                  <c:v>7.0000000000000007E-2</c:v>
                </c:pt>
                <c:pt idx="54178">
                  <c:v>7.0000000000000007E-2</c:v>
                </c:pt>
                <c:pt idx="54179">
                  <c:v>7.0000000000000007E-2</c:v>
                </c:pt>
                <c:pt idx="54180">
                  <c:v>7.0000000000000007E-2</c:v>
                </c:pt>
                <c:pt idx="54181">
                  <c:v>7.0999999999999994E-2</c:v>
                </c:pt>
                <c:pt idx="54182">
                  <c:v>6.9000000000000006E-2</c:v>
                </c:pt>
                <c:pt idx="54183">
                  <c:v>7.0000000000000007E-2</c:v>
                </c:pt>
                <c:pt idx="54184">
                  <c:v>6.9000000000000006E-2</c:v>
                </c:pt>
                <c:pt idx="54185">
                  <c:v>6.9000000000000006E-2</c:v>
                </c:pt>
                <c:pt idx="54186">
                  <c:v>7.0000000000000007E-2</c:v>
                </c:pt>
                <c:pt idx="54187">
                  <c:v>7.0999999999999994E-2</c:v>
                </c:pt>
                <c:pt idx="54188">
                  <c:v>7.0000000000000007E-2</c:v>
                </c:pt>
                <c:pt idx="54189">
                  <c:v>7.0000000000000007E-2</c:v>
                </c:pt>
                <c:pt idx="54190">
                  <c:v>6.9000000000000006E-2</c:v>
                </c:pt>
                <c:pt idx="54191">
                  <c:v>7.0000000000000007E-2</c:v>
                </c:pt>
                <c:pt idx="54192">
                  <c:v>6.9000000000000006E-2</c:v>
                </c:pt>
                <c:pt idx="54193">
                  <c:v>7.0000000000000007E-2</c:v>
                </c:pt>
                <c:pt idx="54194">
                  <c:v>6.9000000000000006E-2</c:v>
                </c:pt>
                <c:pt idx="54195">
                  <c:v>6.9000000000000006E-2</c:v>
                </c:pt>
                <c:pt idx="54196">
                  <c:v>7.0000000000000007E-2</c:v>
                </c:pt>
                <c:pt idx="54197">
                  <c:v>7.0000000000000007E-2</c:v>
                </c:pt>
                <c:pt idx="54198">
                  <c:v>7.0000000000000007E-2</c:v>
                </c:pt>
                <c:pt idx="54199">
                  <c:v>7.0999999999999994E-2</c:v>
                </c:pt>
                <c:pt idx="54200">
                  <c:v>7.0000000000000007E-2</c:v>
                </c:pt>
                <c:pt idx="54201">
                  <c:v>7.0000000000000007E-2</c:v>
                </c:pt>
                <c:pt idx="54202">
                  <c:v>7.0999999999999994E-2</c:v>
                </c:pt>
                <c:pt idx="54203">
                  <c:v>7.0000000000000007E-2</c:v>
                </c:pt>
                <c:pt idx="54204">
                  <c:v>7.0999999999999994E-2</c:v>
                </c:pt>
                <c:pt idx="54205">
                  <c:v>7.1999999999999995E-2</c:v>
                </c:pt>
                <c:pt idx="54206">
                  <c:v>7.0999999999999994E-2</c:v>
                </c:pt>
                <c:pt idx="54207">
                  <c:v>7.1999999999999995E-2</c:v>
                </c:pt>
                <c:pt idx="54208">
                  <c:v>7.1999999999999995E-2</c:v>
                </c:pt>
                <c:pt idx="54209">
                  <c:v>7.0999999999999994E-2</c:v>
                </c:pt>
                <c:pt idx="54210">
                  <c:v>7.0999999999999994E-2</c:v>
                </c:pt>
                <c:pt idx="54211">
                  <c:v>7.0999999999999994E-2</c:v>
                </c:pt>
                <c:pt idx="54212">
                  <c:v>7.1999999999999995E-2</c:v>
                </c:pt>
                <c:pt idx="54213">
                  <c:v>7.1999999999999995E-2</c:v>
                </c:pt>
                <c:pt idx="54214">
                  <c:v>7.0999999999999994E-2</c:v>
                </c:pt>
                <c:pt idx="54215">
                  <c:v>7.0999999999999994E-2</c:v>
                </c:pt>
                <c:pt idx="54216">
                  <c:v>7.0999999999999994E-2</c:v>
                </c:pt>
                <c:pt idx="54217">
                  <c:v>7.0999999999999994E-2</c:v>
                </c:pt>
                <c:pt idx="54218">
                  <c:v>7.0000000000000007E-2</c:v>
                </c:pt>
                <c:pt idx="54219">
                  <c:v>7.0999999999999994E-2</c:v>
                </c:pt>
                <c:pt idx="54220">
                  <c:v>7.0000000000000007E-2</c:v>
                </c:pt>
                <c:pt idx="54221">
                  <c:v>7.0000000000000007E-2</c:v>
                </c:pt>
                <c:pt idx="54222">
                  <c:v>7.0999999999999994E-2</c:v>
                </c:pt>
                <c:pt idx="54223">
                  <c:v>7.0000000000000007E-2</c:v>
                </c:pt>
                <c:pt idx="54224">
                  <c:v>7.0999999999999994E-2</c:v>
                </c:pt>
                <c:pt idx="54225">
                  <c:v>7.0000000000000007E-2</c:v>
                </c:pt>
                <c:pt idx="54226">
                  <c:v>7.0999999999999994E-2</c:v>
                </c:pt>
                <c:pt idx="54227">
                  <c:v>7.0999999999999994E-2</c:v>
                </c:pt>
                <c:pt idx="54228">
                  <c:v>7.0000000000000007E-2</c:v>
                </c:pt>
                <c:pt idx="54229">
                  <c:v>7.0999999999999994E-2</c:v>
                </c:pt>
                <c:pt idx="54230">
                  <c:v>7.0000000000000007E-2</c:v>
                </c:pt>
                <c:pt idx="54231">
                  <c:v>7.0000000000000007E-2</c:v>
                </c:pt>
                <c:pt idx="54232">
                  <c:v>7.0000000000000007E-2</c:v>
                </c:pt>
                <c:pt idx="54233">
                  <c:v>7.0000000000000007E-2</c:v>
                </c:pt>
                <c:pt idx="54234">
                  <c:v>7.0000000000000007E-2</c:v>
                </c:pt>
                <c:pt idx="54235">
                  <c:v>7.0000000000000007E-2</c:v>
                </c:pt>
                <c:pt idx="54236">
                  <c:v>7.0000000000000007E-2</c:v>
                </c:pt>
                <c:pt idx="54237">
                  <c:v>7.0000000000000007E-2</c:v>
                </c:pt>
                <c:pt idx="54238">
                  <c:v>6.9000000000000006E-2</c:v>
                </c:pt>
                <c:pt idx="54239">
                  <c:v>6.9000000000000006E-2</c:v>
                </c:pt>
                <c:pt idx="54240">
                  <c:v>7.0000000000000007E-2</c:v>
                </c:pt>
                <c:pt idx="54241">
                  <c:v>6.9000000000000006E-2</c:v>
                </c:pt>
                <c:pt idx="54242">
                  <c:v>6.9000000000000006E-2</c:v>
                </c:pt>
                <c:pt idx="54243">
                  <c:v>6.9000000000000006E-2</c:v>
                </c:pt>
                <c:pt idx="54244">
                  <c:v>6.9000000000000006E-2</c:v>
                </c:pt>
                <c:pt idx="54245">
                  <c:v>6.9000000000000006E-2</c:v>
                </c:pt>
                <c:pt idx="54246">
                  <c:v>6.9000000000000006E-2</c:v>
                </c:pt>
                <c:pt idx="54247">
                  <c:v>7.0000000000000007E-2</c:v>
                </c:pt>
                <c:pt idx="54248">
                  <c:v>6.9000000000000006E-2</c:v>
                </c:pt>
                <c:pt idx="54249">
                  <c:v>6.9000000000000006E-2</c:v>
                </c:pt>
                <c:pt idx="54250">
                  <c:v>6.9000000000000006E-2</c:v>
                </c:pt>
                <c:pt idx="54251">
                  <c:v>6.8000000000000005E-2</c:v>
                </c:pt>
                <c:pt idx="54252">
                  <c:v>6.9000000000000006E-2</c:v>
                </c:pt>
                <c:pt idx="54253">
                  <c:v>6.8000000000000005E-2</c:v>
                </c:pt>
                <c:pt idx="54254">
                  <c:v>6.8000000000000005E-2</c:v>
                </c:pt>
                <c:pt idx="54255">
                  <c:v>6.9000000000000006E-2</c:v>
                </c:pt>
                <c:pt idx="54256">
                  <c:v>7.0000000000000007E-2</c:v>
                </c:pt>
                <c:pt idx="54257">
                  <c:v>6.9000000000000006E-2</c:v>
                </c:pt>
                <c:pt idx="54258">
                  <c:v>7.0000000000000007E-2</c:v>
                </c:pt>
                <c:pt idx="54259">
                  <c:v>7.0000000000000007E-2</c:v>
                </c:pt>
                <c:pt idx="54260">
                  <c:v>7.0999999999999994E-2</c:v>
                </c:pt>
                <c:pt idx="54261">
                  <c:v>7.0999999999999994E-2</c:v>
                </c:pt>
                <c:pt idx="54262">
                  <c:v>7.0999999999999994E-2</c:v>
                </c:pt>
                <c:pt idx="54263">
                  <c:v>7.0999999999999994E-2</c:v>
                </c:pt>
                <c:pt idx="54264">
                  <c:v>7.0999999999999994E-2</c:v>
                </c:pt>
                <c:pt idx="54265">
                  <c:v>7.1999999999999995E-2</c:v>
                </c:pt>
                <c:pt idx="54266">
                  <c:v>7.0999999999999994E-2</c:v>
                </c:pt>
                <c:pt idx="54267">
                  <c:v>7.0999999999999994E-2</c:v>
                </c:pt>
                <c:pt idx="54268">
                  <c:v>7.0999999999999994E-2</c:v>
                </c:pt>
                <c:pt idx="54269">
                  <c:v>7.1999999999999995E-2</c:v>
                </c:pt>
                <c:pt idx="54270">
                  <c:v>7.1999999999999995E-2</c:v>
                </c:pt>
                <c:pt idx="54271">
                  <c:v>7.1999999999999995E-2</c:v>
                </c:pt>
                <c:pt idx="54272">
                  <c:v>7.2999999999999995E-2</c:v>
                </c:pt>
                <c:pt idx="54273">
                  <c:v>7.2999999999999995E-2</c:v>
                </c:pt>
                <c:pt idx="54274">
                  <c:v>7.1999999999999995E-2</c:v>
                </c:pt>
                <c:pt idx="54275">
                  <c:v>7.1999999999999995E-2</c:v>
                </c:pt>
                <c:pt idx="54276">
                  <c:v>7.1999999999999995E-2</c:v>
                </c:pt>
                <c:pt idx="54277">
                  <c:v>7.2999999999999995E-2</c:v>
                </c:pt>
                <c:pt idx="54278">
                  <c:v>7.1999999999999995E-2</c:v>
                </c:pt>
                <c:pt idx="54279">
                  <c:v>7.1999999999999995E-2</c:v>
                </c:pt>
                <c:pt idx="54280">
                  <c:v>7.2999999999999995E-2</c:v>
                </c:pt>
                <c:pt idx="54281">
                  <c:v>7.1999999999999995E-2</c:v>
                </c:pt>
                <c:pt idx="54282">
                  <c:v>7.2999999999999995E-2</c:v>
                </c:pt>
                <c:pt idx="54283">
                  <c:v>7.1999999999999995E-2</c:v>
                </c:pt>
                <c:pt idx="54284">
                  <c:v>7.1999999999999995E-2</c:v>
                </c:pt>
                <c:pt idx="54285">
                  <c:v>7.2999999999999995E-2</c:v>
                </c:pt>
                <c:pt idx="54286">
                  <c:v>7.2999999999999995E-2</c:v>
                </c:pt>
                <c:pt idx="54287">
                  <c:v>7.2999999999999995E-2</c:v>
                </c:pt>
                <c:pt idx="54288">
                  <c:v>7.2999999999999995E-2</c:v>
                </c:pt>
                <c:pt idx="54289">
                  <c:v>7.2999999999999995E-2</c:v>
                </c:pt>
                <c:pt idx="54290">
                  <c:v>7.2999999999999995E-2</c:v>
                </c:pt>
                <c:pt idx="54291">
                  <c:v>7.2999999999999995E-2</c:v>
                </c:pt>
                <c:pt idx="54292">
                  <c:v>7.2999999999999995E-2</c:v>
                </c:pt>
                <c:pt idx="54293">
                  <c:v>7.2999999999999995E-2</c:v>
                </c:pt>
                <c:pt idx="54294">
                  <c:v>7.2999999999999995E-2</c:v>
                </c:pt>
                <c:pt idx="54295">
                  <c:v>7.1999999999999995E-2</c:v>
                </c:pt>
                <c:pt idx="54296">
                  <c:v>7.1999999999999995E-2</c:v>
                </c:pt>
                <c:pt idx="54297">
                  <c:v>7.2999999999999995E-2</c:v>
                </c:pt>
                <c:pt idx="54298">
                  <c:v>7.2999999999999995E-2</c:v>
                </c:pt>
                <c:pt idx="54299">
                  <c:v>7.1999999999999995E-2</c:v>
                </c:pt>
                <c:pt idx="54300">
                  <c:v>7.1999999999999995E-2</c:v>
                </c:pt>
                <c:pt idx="54301">
                  <c:v>7.1999999999999995E-2</c:v>
                </c:pt>
                <c:pt idx="54302">
                  <c:v>7.1999999999999995E-2</c:v>
                </c:pt>
                <c:pt idx="54303">
                  <c:v>7.0999999999999994E-2</c:v>
                </c:pt>
                <c:pt idx="54304">
                  <c:v>7.0999999999999994E-2</c:v>
                </c:pt>
                <c:pt idx="54305">
                  <c:v>7.0999999999999994E-2</c:v>
                </c:pt>
                <c:pt idx="54306">
                  <c:v>7.0999999999999994E-2</c:v>
                </c:pt>
                <c:pt idx="54307">
                  <c:v>7.0999999999999994E-2</c:v>
                </c:pt>
                <c:pt idx="54308">
                  <c:v>7.0999999999999994E-2</c:v>
                </c:pt>
                <c:pt idx="54309">
                  <c:v>7.0999999999999994E-2</c:v>
                </c:pt>
                <c:pt idx="54310">
                  <c:v>7.0999999999999994E-2</c:v>
                </c:pt>
                <c:pt idx="54311">
                  <c:v>7.1999999999999995E-2</c:v>
                </c:pt>
                <c:pt idx="54312">
                  <c:v>7.0000000000000007E-2</c:v>
                </c:pt>
                <c:pt idx="54313">
                  <c:v>7.0000000000000007E-2</c:v>
                </c:pt>
                <c:pt idx="54314">
                  <c:v>7.0999999999999994E-2</c:v>
                </c:pt>
                <c:pt idx="54315">
                  <c:v>7.0000000000000007E-2</c:v>
                </c:pt>
                <c:pt idx="54316">
                  <c:v>7.0000000000000007E-2</c:v>
                </c:pt>
                <c:pt idx="54317">
                  <c:v>7.0000000000000007E-2</c:v>
                </c:pt>
                <c:pt idx="54318">
                  <c:v>7.0000000000000007E-2</c:v>
                </c:pt>
                <c:pt idx="54319">
                  <c:v>7.0000000000000007E-2</c:v>
                </c:pt>
                <c:pt idx="54320">
                  <c:v>7.0000000000000007E-2</c:v>
                </c:pt>
                <c:pt idx="54321">
                  <c:v>7.0000000000000007E-2</c:v>
                </c:pt>
                <c:pt idx="54322">
                  <c:v>7.0999999999999994E-2</c:v>
                </c:pt>
                <c:pt idx="54323">
                  <c:v>7.0000000000000007E-2</c:v>
                </c:pt>
                <c:pt idx="54324">
                  <c:v>7.0000000000000007E-2</c:v>
                </c:pt>
                <c:pt idx="54325">
                  <c:v>7.0000000000000007E-2</c:v>
                </c:pt>
                <c:pt idx="54326">
                  <c:v>7.0999999999999994E-2</c:v>
                </c:pt>
                <c:pt idx="54327">
                  <c:v>6.9000000000000006E-2</c:v>
                </c:pt>
                <c:pt idx="54328">
                  <c:v>6.9000000000000006E-2</c:v>
                </c:pt>
                <c:pt idx="54329">
                  <c:v>6.9000000000000006E-2</c:v>
                </c:pt>
                <c:pt idx="54330">
                  <c:v>6.9000000000000006E-2</c:v>
                </c:pt>
                <c:pt idx="54331">
                  <c:v>6.9000000000000006E-2</c:v>
                </c:pt>
                <c:pt idx="54332">
                  <c:v>7.0000000000000007E-2</c:v>
                </c:pt>
                <c:pt idx="54333">
                  <c:v>7.0000000000000007E-2</c:v>
                </c:pt>
                <c:pt idx="54334">
                  <c:v>7.0000000000000007E-2</c:v>
                </c:pt>
                <c:pt idx="54335">
                  <c:v>6.9000000000000006E-2</c:v>
                </c:pt>
                <c:pt idx="54336">
                  <c:v>6.9000000000000006E-2</c:v>
                </c:pt>
                <c:pt idx="54337">
                  <c:v>7.0000000000000007E-2</c:v>
                </c:pt>
                <c:pt idx="54338">
                  <c:v>7.0000000000000007E-2</c:v>
                </c:pt>
                <c:pt idx="54339">
                  <c:v>7.0000000000000007E-2</c:v>
                </c:pt>
                <c:pt idx="54340">
                  <c:v>6.9000000000000006E-2</c:v>
                </c:pt>
                <c:pt idx="54341">
                  <c:v>6.9000000000000006E-2</c:v>
                </c:pt>
                <c:pt idx="54342">
                  <c:v>6.9000000000000006E-2</c:v>
                </c:pt>
                <c:pt idx="54343">
                  <c:v>6.9000000000000006E-2</c:v>
                </c:pt>
                <c:pt idx="54344">
                  <c:v>6.8000000000000005E-2</c:v>
                </c:pt>
                <c:pt idx="54345">
                  <c:v>6.9000000000000006E-2</c:v>
                </c:pt>
                <c:pt idx="54346">
                  <c:v>7.0000000000000007E-2</c:v>
                </c:pt>
                <c:pt idx="54347">
                  <c:v>6.9000000000000006E-2</c:v>
                </c:pt>
                <c:pt idx="54348">
                  <c:v>6.9000000000000006E-2</c:v>
                </c:pt>
                <c:pt idx="54349">
                  <c:v>6.9000000000000006E-2</c:v>
                </c:pt>
                <c:pt idx="54350">
                  <c:v>6.9000000000000006E-2</c:v>
                </c:pt>
                <c:pt idx="54351">
                  <c:v>7.0000000000000007E-2</c:v>
                </c:pt>
                <c:pt idx="54352">
                  <c:v>6.9000000000000006E-2</c:v>
                </c:pt>
                <c:pt idx="54353">
                  <c:v>6.9000000000000006E-2</c:v>
                </c:pt>
                <c:pt idx="54354">
                  <c:v>7.0000000000000007E-2</c:v>
                </c:pt>
                <c:pt idx="54355">
                  <c:v>6.9000000000000006E-2</c:v>
                </c:pt>
                <c:pt idx="54356">
                  <c:v>6.8000000000000005E-2</c:v>
                </c:pt>
                <c:pt idx="54357">
                  <c:v>6.9000000000000006E-2</c:v>
                </c:pt>
                <c:pt idx="54358">
                  <c:v>6.9000000000000006E-2</c:v>
                </c:pt>
                <c:pt idx="54359">
                  <c:v>6.9000000000000006E-2</c:v>
                </c:pt>
                <c:pt idx="54360">
                  <c:v>6.8000000000000005E-2</c:v>
                </c:pt>
                <c:pt idx="54361">
                  <c:v>6.8000000000000005E-2</c:v>
                </c:pt>
                <c:pt idx="54362">
                  <c:v>6.9000000000000006E-2</c:v>
                </c:pt>
                <c:pt idx="54363">
                  <c:v>6.9000000000000006E-2</c:v>
                </c:pt>
                <c:pt idx="54364">
                  <c:v>6.9000000000000006E-2</c:v>
                </c:pt>
                <c:pt idx="54365">
                  <c:v>6.8000000000000005E-2</c:v>
                </c:pt>
                <c:pt idx="54366">
                  <c:v>6.9000000000000006E-2</c:v>
                </c:pt>
                <c:pt idx="54367">
                  <c:v>6.8000000000000005E-2</c:v>
                </c:pt>
                <c:pt idx="54368">
                  <c:v>6.8000000000000005E-2</c:v>
                </c:pt>
                <c:pt idx="54369">
                  <c:v>6.8000000000000005E-2</c:v>
                </c:pt>
                <c:pt idx="54370">
                  <c:v>6.8000000000000005E-2</c:v>
                </c:pt>
                <c:pt idx="54371">
                  <c:v>6.8000000000000005E-2</c:v>
                </c:pt>
                <c:pt idx="54372">
                  <c:v>6.7000000000000004E-2</c:v>
                </c:pt>
                <c:pt idx="54373">
                  <c:v>6.8000000000000005E-2</c:v>
                </c:pt>
                <c:pt idx="54374">
                  <c:v>6.7000000000000004E-2</c:v>
                </c:pt>
                <c:pt idx="54375">
                  <c:v>6.8000000000000005E-2</c:v>
                </c:pt>
                <c:pt idx="54376">
                  <c:v>6.8000000000000005E-2</c:v>
                </c:pt>
                <c:pt idx="54377">
                  <c:v>6.8000000000000005E-2</c:v>
                </c:pt>
                <c:pt idx="54378">
                  <c:v>6.7000000000000004E-2</c:v>
                </c:pt>
                <c:pt idx="54379">
                  <c:v>6.8000000000000005E-2</c:v>
                </c:pt>
                <c:pt idx="54380">
                  <c:v>6.8000000000000005E-2</c:v>
                </c:pt>
                <c:pt idx="54381">
                  <c:v>6.7000000000000004E-2</c:v>
                </c:pt>
                <c:pt idx="54382">
                  <c:v>6.9000000000000006E-2</c:v>
                </c:pt>
                <c:pt idx="54383">
                  <c:v>6.8000000000000005E-2</c:v>
                </c:pt>
                <c:pt idx="54384">
                  <c:v>6.9000000000000006E-2</c:v>
                </c:pt>
                <c:pt idx="54385">
                  <c:v>6.9000000000000006E-2</c:v>
                </c:pt>
                <c:pt idx="54386">
                  <c:v>6.9000000000000006E-2</c:v>
                </c:pt>
                <c:pt idx="54387">
                  <c:v>6.9000000000000006E-2</c:v>
                </c:pt>
                <c:pt idx="54388">
                  <c:v>6.9000000000000006E-2</c:v>
                </c:pt>
                <c:pt idx="54389">
                  <c:v>6.9000000000000006E-2</c:v>
                </c:pt>
                <c:pt idx="54390">
                  <c:v>7.0000000000000007E-2</c:v>
                </c:pt>
                <c:pt idx="54391">
                  <c:v>6.9000000000000006E-2</c:v>
                </c:pt>
                <c:pt idx="54392">
                  <c:v>7.0000000000000007E-2</c:v>
                </c:pt>
                <c:pt idx="54393">
                  <c:v>6.9000000000000006E-2</c:v>
                </c:pt>
                <c:pt idx="54394">
                  <c:v>7.0000000000000007E-2</c:v>
                </c:pt>
                <c:pt idx="54395">
                  <c:v>7.0000000000000007E-2</c:v>
                </c:pt>
                <c:pt idx="54396">
                  <c:v>7.0000000000000007E-2</c:v>
                </c:pt>
                <c:pt idx="54397">
                  <c:v>7.0000000000000007E-2</c:v>
                </c:pt>
                <c:pt idx="54398">
                  <c:v>6.9000000000000006E-2</c:v>
                </c:pt>
                <c:pt idx="54399">
                  <c:v>6.9000000000000006E-2</c:v>
                </c:pt>
                <c:pt idx="54400">
                  <c:v>6.9000000000000006E-2</c:v>
                </c:pt>
                <c:pt idx="54401">
                  <c:v>7.0000000000000007E-2</c:v>
                </c:pt>
                <c:pt idx="54402">
                  <c:v>7.0000000000000007E-2</c:v>
                </c:pt>
                <c:pt idx="54403">
                  <c:v>7.0000000000000007E-2</c:v>
                </c:pt>
                <c:pt idx="54404">
                  <c:v>7.0999999999999994E-2</c:v>
                </c:pt>
                <c:pt idx="54405">
                  <c:v>7.0000000000000007E-2</c:v>
                </c:pt>
                <c:pt idx="54406">
                  <c:v>7.0000000000000007E-2</c:v>
                </c:pt>
                <c:pt idx="54407">
                  <c:v>7.0999999999999994E-2</c:v>
                </c:pt>
                <c:pt idx="54408">
                  <c:v>7.0999999999999994E-2</c:v>
                </c:pt>
                <c:pt idx="54409">
                  <c:v>7.0999999999999994E-2</c:v>
                </c:pt>
                <c:pt idx="54410">
                  <c:v>7.0999999999999994E-2</c:v>
                </c:pt>
                <c:pt idx="54411">
                  <c:v>7.1999999999999995E-2</c:v>
                </c:pt>
                <c:pt idx="54412">
                  <c:v>7.0999999999999994E-2</c:v>
                </c:pt>
                <c:pt idx="54413">
                  <c:v>7.1999999999999995E-2</c:v>
                </c:pt>
                <c:pt idx="54414">
                  <c:v>7.0999999999999994E-2</c:v>
                </c:pt>
                <c:pt idx="54415">
                  <c:v>7.0999999999999994E-2</c:v>
                </c:pt>
                <c:pt idx="54416">
                  <c:v>7.1999999999999995E-2</c:v>
                </c:pt>
                <c:pt idx="54417">
                  <c:v>7.1999999999999995E-2</c:v>
                </c:pt>
                <c:pt idx="54418">
                  <c:v>7.1999999999999995E-2</c:v>
                </c:pt>
                <c:pt idx="54419">
                  <c:v>7.1999999999999995E-2</c:v>
                </c:pt>
                <c:pt idx="54420">
                  <c:v>7.0999999999999994E-2</c:v>
                </c:pt>
                <c:pt idx="54421">
                  <c:v>7.1999999999999995E-2</c:v>
                </c:pt>
                <c:pt idx="54422">
                  <c:v>7.1999999999999995E-2</c:v>
                </c:pt>
                <c:pt idx="54423">
                  <c:v>7.0999999999999994E-2</c:v>
                </c:pt>
                <c:pt idx="54424">
                  <c:v>7.0999999999999994E-2</c:v>
                </c:pt>
                <c:pt idx="54425">
                  <c:v>7.0999999999999994E-2</c:v>
                </c:pt>
                <c:pt idx="54426">
                  <c:v>7.0000000000000007E-2</c:v>
                </c:pt>
                <c:pt idx="54427">
                  <c:v>7.0999999999999994E-2</c:v>
                </c:pt>
                <c:pt idx="54428">
                  <c:v>7.0999999999999994E-2</c:v>
                </c:pt>
                <c:pt idx="54429">
                  <c:v>7.0000000000000007E-2</c:v>
                </c:pt>
                <c:pt idx="54430">
                  <c:v>7.0000000000000007E-2</c:v>
                </c:pt>
                <c:pt idx="54431">
                  <c:v>7.0000000000000007E-2</c:v>
                </c:pt>
                <c:pt idx="54432">
                  <c:v>7.0999999999999994E-2</c:v>
                </c:pt>
                <c:pt idx="54433">
                  <c:v>7.0000000000000007E-2</c:v>
                </c:pt>
                <c:pt idx="54434">
                  <c:v>7.0000000000000007E-2</c:v>
                </c:pt>
                <c:pt idx="54435">
                  <c:v>7.0000000000000007E-2</c:v>
                </c:pt>
                <c:pt idx="54436">
                  <c:v>7.0000000000000007E-2</c:v>
                </c:pt>
                <c:pt idx="54437">
                  <c:v>7.0000000000000007E-2</c:v>
                </c:pt>
                <c:pt idx="54438">
                  <c:v>7.0000000000000007E-2</c:v>
                </c:pt>
                <c:pt idx="54439">
                  <c:v>7.0000000000000007E-2</c:v>
                </c:pt>
                <c:pt idx="54440">
                  <c:v>7.0000000000000007E-2</c:v>
                </c:pt>
                <c:pt idx="54441">
                  <c:v>6.9000000000000006E-2</c:v>
                </c:pt>
                <c:pt idx="54442">
                  <c:v>6.9000000000000006E-2</c:v>
                </c:pt>
                <c:pt idx="54443">
                  <c:v>7.0000000000000007E-2</c:v>
                </c:pt>
                <c:pt idx="54444">
                  <c:v>7.0000000000000007E-2</c:v>
                </c:pt>
                <c:pt idx="54445">
                  <c:v>7.0000000000000007E-2</c:v>
                </c:pt>
                <c:pt idx="54446">
                  <c:v>6.9000000000000006E-2</c:v>
                </c:pt>
                <c:pt idx="54447">
                  <c:v>7.0000000000000007E-2</c:v>
                </c:pt>
                <c:pt idx="54448">
                  <c:v>7.0000000000000007E-2</c:v>
                </c:pt>
                <c:pt idx="54449">
                  <c:v>6.9000000000000006E-2</c:v>
                </c:pt>
                <c:pt idx="54450">
                  <c:v>6.9000000000000006E-2</c:v>
                </c:pt>
                <c:pt idx="54451">
                  <c:v>6.9000000000000006E-2</c:v>
                </c:pt>
                <c:pt idx="54452">
                  <c:v>6.9000000000000006E-2</c:v>
                </c:pt>
                <c:pt idx="54453">
                  <c:v>6.9000000000000006E-2</c:v>
                </c:pt>
                <c:pt idx="54454">
                  <c:v>6.9000000000000006E-2</c:v>
                </c:pt>
                <c:pt idx="54455">
                  <c:v>7.0999999999999994E-2</c:v>
                </c:pt>
                <c:pt idx="54456">
                  <c:v>7.0999999999999994E-2</c:v>
                </c:pt>
                <c:pt idx="54457">
                  <c:v>7.1999999999999995E-2</c:v>
                </c:pt>
                <c:pt idx="54458">
                  <c:v>7.0999999999999994E-2</c:v>
                </c:pt>
                <c:pt idx="54459">
                  <c:v>7.0999999999999994E-2</c:v>
                </c:pt>
                <c:pt idx="54460">
                  <c:v>7.0999999999999994E-2</c:v>
                </c:pt>
                <c:pt idx="54461">
                  <c:v>7.1999999999999995E-2</c:v>
                </c:pt>
                <c:pt idx="54462">
                  <c:v>7.0999999999999994E-2</c:v>
                </c:pt>
                <c:pt idx="54463">
                  <c:v>7.0999999999999994E-2</c:v>
                </c:pt>
                <c:pt idx="54464">
                  <c:v>7.0999999999999994E-2</c:v>
                </c:pt>
                <c:pt idx="54465">
                  <c:v>7.0999999999999994E-2</c:v>
                </c:pt>
                <c:pt idx="54466">
                  <c:v>7.0000000000000007E-2</c:v>
                </c:pt>
                <c:pt idx="54467">
                  <c:v>7.0999999999999994E-2</c:v>
                </c:pt>
                <c:pt idx="54468">
                  <c:v>7.0999999999999994E-2</c:v>
                </c:pt>
                <c:pt idx="54469">
                  <c:v>7.0999999999999994E-2</c:v>
                </c:pt>
                <c:pt idx="54470">
                  <c:v>7.0999999999999994E-2</c:v>
                </c:pt>
                <c:pt idx="54471">
                  <c:v>7.0000000000000007E-2</c:v>
                </c:pt>
                <c:pt idx="54472">
                  <c:v>7.0999999999999994E-2</c:v>
                </c:pt>
                <c:pt idx="54473">
                  <c:v>7.0999999999999994E-2</c:v>
                </c:pt>
                <c:pt idx="54474">
                  <c:v>7.0000000000000007E-2</c:v>
                </c:pt>
                <c:pt idx="54475">
                  <c:v>7.0999999999999994E-2</c:v>
                </c:pt>
                <c:pt idx="54476">
                  <c:v>7.0999999999999994E-2</c:v>
                </c:pt>
                <c:pt idx="54477">
                  <c:v>7.0999999999999994E-2</c:v>
                </c:pt>
                <c:pt idx="54478">
                  <c:v>7.0000000000000007E-2</c:v>
                </c:pt>
                <c:pt idx="54479">
                  <c:v>7.0000000000000007E-2</c:v>
                </c:pt>
                <c:pt idx="54480">
                  <c:v>7.0000000000000007E-2</c:v>
                </c:pt>
                <c:pt idx="54481">
                  <c:v>7.0999999999999994E-2</c:v>
                </c:pt>
                <c:pt idx="54482">
                  <c:v>7.0999999999999994E-2</c:v>
                </c:pt>
                <c:pt idx="54483">
                  <c:v>7.1999999999999995E-2</c:v>
                </c:pt>
                <c:pt idx="54484">
                  <c:v>7.0999999999999994E-2</c:v>
                </c:pt>
                <c:pt idx="54485">
                  <c:v>7.0999999999999994E-2</c:v>
                </c:pt>
                <c:pt idx="54486">
                  <c:v>7.0999999999999994E-2</c:v>
                </c:pt>
                <c:pt idx="54487">
                  <c:v>7.0999999999999994E-2</c:v>
                </c:pt>
                <c:pt idx="54488">
                  <c:v>7.0999999999999994E-2</c:v>
                </c:pt>
                <c:pt idx="54489">
                  <c:v>7.1999999999999995E-2</c:v>
                </c:pt>
                <c:pt idx="54490">
                  <c:v>7.0999999999999994E-2</c:v>
                </c:pt>
                <c:pt idx="54491">
                  <c:v>7.0999999999999994E-2</c:v>
                </c:pt>
                <c:pt idx="54492">
                  <c:v>7.0000000000000007E-2</c:v>
                </c:pt>
                <c:pt idx="54493">
                  <c:v>7.0000000000000007E-2</c:v>
                </c:pt>
                <c:pt idx="54494">
                  <c:v>7.0000000000000007E-2</c:v>
                </c:pt>
                <c:pt idx="54495">
                  <c:v>7.0000000000000007E-2</c:v>
                </c:pt>
                <c:pt idx="54496">
                  <c:v>7.0999999999999994E-2</c:v>
                </c:pt>
                <c:pt idx="54497">
                  <c:v>7.0999999999999994E-2</c:v>
                </c:pt>
                <c:pt idx="54498">
                  <c:v>7.0999999999999994E-2</c:v>
                </c:pt>
                <c:pt idx="54499">
                  <c:v>7.1999999999999995E-2</c:v>
                </c:pt>
                <c:pt idx="54500">
                  <c:v>7.1999999999999995E-2</c:v>
                </c:pt>
                <c:pt idx="54501">
                  <c:v>7.1999999999999995E-2</c:v>
                </c:pt>
                <c:pt idx="54502">
                  <c:v>7.1999999999999995E-2</c:v>
                </c:pt>
                <c:pt idx="54503">
                  <c:v>7.1999999999999995E-2</c:v>
                </c:pt>
                <c:pt idx="54504">
                  <c:v>7.1999999999999995E-2</c:v>
                </c:pt>
                <c:pt idx="54505">
                  <c:v>7.1999999999999995E-2</c:v>
                </c:pt>
                <c:pt idx="54506">
                  <c:v>7.1999999999999995E-2</c:v>
                </c:pt>
                <c:pt idx="54507">
                  <c:v>7.1999999999999995E-2</c:v>
                </c:pt>
                <c:pt idx="54508">
                  <c:v>7.0999999999999994E-2</c:v>
                </c:pt>
                <c:pt idx="54509">
                  <c:v>7.1999999999999995E-2</c:v>
                </c:pt>
                <c:pt idx="54510">
                  <c:v>7.1999999999999995E-2</c:v>
                </c:pt>
                <c:pt idx="54511">
                  <c:v>7.1999999999999995E-2</c:v>
                </c:pt>
                <c:pt idx="54512">
                  <c:v>7.1999999999999995E-2</c:v>
                </c:pt>
                <c:pt idx="54513">
                  <c:v>7.0999999999999994E-2</c:v>
                </c:pt>
                <c:pt idx="54514">
                  <c:v>7.1999999999999995E-2</c:v>
                </c:pt>
                <c:pt idx="54515">
                  <c:v>7.0999999999999994E-2</c:v>
                </c:pt>
                <c:pt idx="54516">
                  <c:v>7.1999999999999995E-2</c:v>
                </c:pt>
                <c:pt idx="54517">
                  <c:v>7.1999999999999995E-2</c:v>
                </c:pt>
                <c:pt idx="54518">
                  <c:v>7.1999999999999995E-2</c:v>
                </c:pt>
                <c:pt idx="54519">
                  <c:v>7.0999999999999994E-2</c:v>
                </c:pt>
                <c:pt idx="54520">
                  <c:v>7.0999999999999994E-2</c:v>
                </c:pt>
                <c:pt idx="54521">
                  <c:v>7.0999999999999994E-2</c:v>
                </c:pt>
                <c:pt idx="54522">
                  <c:v>7.0999999999999994E-2</c:v>
                </c:pt>
                <c:pt idx="54523">
                  <c:v>7.0999999999999994E-2</c:v>
                </c:pt>
                <c:pt idx="54524">
                  <c:v>7.1999999999999995E-2</c:v>
                </c:pt>
                <c:pt idx="54525">
                  <c:v>7.1999999999999995E-2</c:v>
                </c:pt>
                <c:pt idx="54526">
                  <c:v>7.1999999999999995E-2</c:v>
                </c:pt>
                <c:pt idx="54527">
                  <c:v>7.1999999999999995E-2</c:v>
                </c:pt>
                <c:pt idx="54528">
                  <c:v>7.2999999999999995E-2</c:v>
                </c:pt>
                <c:pt idx="54529">
                  <c:v>7.1999999999999995E-2</c:v>
                </c:pt>
                <c:pt idx="54530">
                  <c:v>7.0999999999999994E-2</c:v>
                </c:pt>
                <c:pt idx="54531">
                  <c:v>7.1999999999999995E-2</c:v>
                </c:pt>
                <c:pt idx="54532">
                  <c:v>7.1999999999999995E-2</c:v>
                </c:pt>
                <c:pt idx="54533">
                  <c:v>7.2999999999999995E-2</c:v>
                </c:pt>
                <c:pt idx="54534">
                  <c:v>7.2999999999999995E-2</c:v>
                </c:pt>
                <c:pt idx="54535">
                  <c:v>7.2999999999999995E-2</c:v>
                </c:pt>
                <c:pt idx="54536">
                  <c:v>7.2999999999999995E-2</c:v>
                </c:pt>
                <c:pt idx="54537">
                  <c:v>7.2999999999999995E-2</c:v>
                </c:pt>
                <c:pt idx="54538">
                  <c:v>7.2999999999999995E-2</c:v>
                </c:pt>
                <c:pt idx="54539">
                  <c:v>7.2999999999999995E-2</c:v>
                </c:pt>
                <c:pt idx="54540">
                  <c:v>7.1999999999999995E-2</c:v>
                </c:pt>
                <c:pt idx="54541">
                  <c:v>7.2999999999999995E-2</c:v>
                </c:pt>
                <c:pt idx="54542">
                  <c:v>7.1999999999999995E-2</c:v>
                </c:pt>
                <c:pt idx="54543">
                  <c:v>7.2999999999999995E-2</c:v>
                </c:pt>
                <c:pt idx="54544">
                  <c:v>7.1999999999999995E-2</c:v>
                </c:pt>
                <c:pt idx="54545">
                  <c:v>7.2999999999999995E-2</c:v>
                </c:pt>
                <c:pt idx="54546">
                  <c:v>7.2999999999999995E-2</c:v>
                </c:pt>
                <c:pt idx="54547">
                  <c:v>7.2999999999999995E-2</c:v>
                </c:pt>
                <c:pt idx="54548">
                  <c:v>7.2999999999999995E-2</c:v>
                </c:pt>
                <c:pt idx="54549">
                  <c:v>7.1999999999999995E-2</c:v>
                </c:pt>
                <c:pt idx="54550">
                  <c:v>7.1999999999999995E-2</c:v>
                </c:pt>
                <c:pt idx="54551">
                  <c:v>7.1999999999999995E-2</c:v>
                </c:pt>
                <c:pt idx="54552">
                  <c:v>7.1999999999999995E-2</c:v>
                </c:pt>
                <c:pt idx="54553">
                  <c:v>7.1999999999999995E-2</c:v>
                </c:pt>
                <c:pt idx="54554">
                  <c:v>7.2999999999999995E-2</c:v>
                </c:pt>
                <c:pt idx="54555">
                  <c:v>7.1999999999999995E-2</c:v>
                </c:pt>
                <c:pt idx="54556">
                  <c:v>7.1999999999999995E-2</c:v>
                </c:pt>
                <c:pt idx="54557">
                  <c:v>7.1999999999999995E-2</c:v>
                </c:pt>
                <c:pt idx="54558">
                  <c:v>7.2999999999999995E-2</c:v>
                </c:pt>
                <c:pt idx="54559">
                  <c:v>7.2999999999999995E-2</c:v>
                </c:pt>
                <c:pt idx="54560">
                  <c:v>7.1999999999999995E-2</c:v>
                </c:pt>
                <c:pt idx="54561">
                  <c:v>7.1999999999999995E-2</c:v>
                </c:pt>
                <c:pt idx="54562">
                  <c:v>7.1999999999999995E-2</c:v>
                </c:pt>
                <c:pt idx="54563">
                  <c:v>7.0999999999999994E-2</c:v>
                </c:pt>
                <c:pt idx="54564">
                  <c:v>7.1999999999999995E-2</c:v>
                </c:pt>
                <c:pt idx="54565">
                  <c:v>7.0999999999999994E-2</c:v>
                </c:pt>
                <c:pt idx="54566">
                  <c:v>7.1999999999999995E-2</c:v>
                </c:pt>
                <c:pt idx="54567">
                  <c:v>7.1999999999999995E-2</c:v>
                </c:pt>
                <c:pt idx="54568">
                  <c:v>7.1999999999999995E-2</c:v>
                </c:pt>
                <c:pt idx="54569">
                  <c:v>7.1999999999999995E-2</c:v>
                </c:pt>
                <c:pt idx="54570">
                  <c:v>7.1999999999999995E-2</c:v>
                </c:pt>
                <c:pt idx="54571">
                  <c:v>7.0999999999999994E-2</c:v>
                </c:pt>
                <c:pt idx="54572">
                  <c:v>7.1999999999999995E-2</c:v>
                </c:pt>
                <c:pt idx="54573">
                  <c:v>7.1999999999999995E-2</c:v>
                </c:pt>
                <c:pt idx="54574">
                  <c:v>7.0999999999999994E-2</c:v>
                </c:pt>
                <c:pt idx="54575">
                  <c:v>7.0999999999999994E-2</c:v>
                </c:pt>
                <c:pt idx="54576">
                  <c:v>7.0999999999999994E-2</c:v>
                </c:pt>
                <c:pt idx="54577">
                  <c:v>7.0999999999999994E-2</c:v>
                </c:pt>
                <c:pt idx="54578">
                  <c:v>7.0999999999999994E-2</c:v>
                </c:pt>
                <c:pt idx="54579">
                  <c:v>7.0999999999999994E-2</c:v>
                </c:pt>
                <c:pt idx="54580">
                  <c:v>7.0999999999999994E-2</c:v>
                </c:pt>
                <c:pt idx="54581">
                  <c:v>7.0999999999999994E-2</c:v>
                </c:pt>
                <c:pt idx="54582">
                  <c:v>7.1999999999999995E-2</c:v>
                </c:pt>
                <c:pt idx="54583">
                  <c:v>7.1999999999999995E-2</c:v>
                </c:pt>
                <c:pt idx="54584">
                  <c:v>7.1999999999999995E-2</c:v>
                </c:pt>
                <c:pt idx="54585">
                  <c:v>7.1999999999999995E-2</c:v>
                </c:pt>
                <c:pt idx="54586">
                  <c:v>7.2999999999999995E-2</c:v>
                </c:pt>
                <c:pt idx="54587">
                  <c:v>7.2999999999999995E-2</c:v>
                </c:pt>
                <c:pt idx="54588">
                  <c:v>7.2999999999999995E-2</c:v>
                </c:pt>
                <c:pt idx="54589">
                  <c:v>7.2999999999999995E-2</c:v>
                </c:pt>
                <c:pt idx="54590">
                  <c:v>7.3999999999999996E-2</c:v>
                </c:pt>
                <c:pt idx="54591">
                  <c:v>7.3999999999999996E-2</c:v>
                </c:pt>
                <c:pt idx="54592">
                  <c:v>7.2999999999999995E-2</c:v>
                </c:pt>
                <c:pt idx="54593">
                  <c:v>7.2999999999999995E-2</c:v>
                </c:pt>
                <c:pt idx="54594">
                  <c:v>7.3999999999999996E-2</c:v>
                </c:pt>
                <c:pt idx="54595">
                  <c:v>7.3999999999999996E-2</c:v>
                </c:pt>
                <c:pt idx="54596">
                  <c:v>7.3999999999999996E-2</c:v>
                </c:pt>
                <c:pt idx="54597">
                  <c:v>7.3999999999999996E-2</c:v>
                </c:pt>
                <c:pt idx="54598">
                  <c:v>7.3999999999999996E-2</c:v>
                </c:pt>
                <c:pt idx="54599">
                  <c:v>7.2999999999999995E-2</c:v>
                </c:pt>
                <c:pt idx="54600">
                  <c:v>7.3999999999999996E-2</c:v>
                </c:pt>
                <c:pt idx="54601">
                  <c:v>7.3999999999999996E-2</c:v>
                </c:pt>
                <c:pt idx="54602">
                  <c:v>7.3999999999999996E-2</c:v>
                </c:pt>
                <c:pt idx="54603">
                  <c:v>7.3999999999999996E-2</c:v>
                </c:pt>
                <c:pt idx="54604">
                  <c:v>7.3999999999999996E-2</c:v>
                </c:pt>
                <c:pt idx="54605">
                  <c:v>7.2999999999999995E-2</c:v>
                </c:pt>
                <c:pt idx="54606">
                  <c:v>7.3999999999999996E-2</c:v>
                </c:pt>
                <c:pt idx="54607">
                  <c:v>7.3999999999999996E-2</c:v>
                </c:pt>
                <c:pt idx="54608">
                  <c:v>7.2999999999999995E-2</c:v>
                </c:pt>
                <c:pt idx="54609">
                  <c:v>7.3999999999999996E-2</c:v>
                </c:pt>
                <c:pt idx="54610">
                  <c:v>7.3999999999999996E-2</c:v>
                </c:pt>
                <c:pt idx="54611">
                  <c:v>7.2999999999999995E-2</c:v>
                </c:pt>
                <c:pt idx="54612">
                  <c:v>7.3999999999999996E-2</c:v>
                </c:pt>
                <c:pt idx="54613">
                  <c:v>7.2999999999999995E-2</c:v>
                </c:pt>
                <c:pt idx="54614">
                  <c:v>7.2999999999999995E-2</c:v>
                </c:pt>
                <c:pt idx="54615">
                  <c:v>7.2999999999999995E-2</c:v>
                </c:pt>
                <c:pt idx="54616">
                  <c:v>7.3999999999999996E-2</c:v>
                </c:pt>
                <c:pt idx="54617">
                  <c:v>7.3999999999999996E-2</c:v>
                </c:pt>
                <c:pt idx="54618">
                  <c:v>7.2999999999999995E-2</c:v>
                </c:pt>
                <c:pt idx="54619">
                  <c:v>7.1999999999999995E-2</c:v>
                </c:pt>
                <c:pt idx="54620">
                  <c:v>7.3999999999999996E-2</c:v>
                </c:pt>
                <c:pt idx="54621">
                  <c:v>7.2999999999999995E-2</c:v>
                </c:pt>
                <c:pt idx="54622">
                  <c:v>7.2999999999999995E-2</c:v>
                </c:pt>
                <c:pt idx="54623">
                  <c:v>7.2999999999999995E-2</c:v>
                </c:pt>
                <c:pt idx="54624">
                  <c:v>7.1999999999999995E-2</c:v>
                </c:pt>
                <c:pt idx="54625">
                  <c:v>7.1999999999999995E-2</c:v>
                </c:pt>
                <c:pt idx="54626">
                  <c:v>7.1999999999999995E-2</c:v>
                </c:pt>
                <c:pt idx="54627">
                  <c:v>7.1999999999999995E-2</c:v>
                </c:pt>
                <c:pt idx="54628">
                  <c:v>7.1999999999999995E-2</c:v>
                </c:pt>
                <c:pt idx="54629">
                  <c:v>7.2999999999999995E-2</c:v>
                </c:pt>
                <c:pt idx="54630">
                  <c:v>7.1999999999999995E-2</c:v>
                </c:pt>
                <c:pt idx="54631">
                  <c:v>7.1999999999999995E-2</c:v>
                </c:pt>
                <c:pt idx="54632">
                  <c:v>7.2999999999999995E-2</c:v>
                </c:pt>
                <c:pt idx="54633">
                  <c:v>7.1999999999999995E-2</c:v>
                </c:pt>
                <c:pt idx="54634">
                  <c:v>7.1999999999999995E-2</c:v>
                </c:pt>
                <c:pt idx="54635">
                  <c:v>7.1999999999999995E-2</c:v>
                </c:pt>
                <c:pt idx="54636">
                  <c:v>7.1999999999999995E-2</c:v>
                </c:pt>
                <c:pt idx="54637">
                  <c:v>7.2999999999999995E-2</c:v>
                </c:pt>
                <c:pt idx="54638">
                  <c:v>7.2999999999999995E-2</c:v>
                </c:pt>
                <c:pt idx="54639">
                  <c:v>7.2999999999999995E-2</c:v>
                </c:pt>
                <c:pt idx="54640">
                  <c:v>7.2999999999999995E-2</c:v>
                </c:pt>
                <c:pt idx="54641">
                  <c:v>7.2999999999999995E-2</c:v>
                </c:pt>
                <c:pt idx="54642">
                  <c:v>7.2999999999999995E-2</c:v>
                </c:pt>
                <c:pt idx="54643">
                  <c:v>7.1999999999999995E-2</c:v>
                </c:pt>
                <c:pt idx="54644">
                  <c:v>7.0999999999999994E-2</c:v>
                </c:pt>
                <c:pt idx="54645">
                  <c:v>7.1999999999999995E-2</c:v>
                </c:pt>
                <c:pt idx="54646">
                  <c:v>7.1999999999999995E-2</c:v>
                </c:pt>
                <c:pt idx="54647">
                  <c:v>7.1999999999999995E-2</c:v>
                </c:pt>
                <c:pt idx="54648">
                  <c:v>7.0999999999999994E-2</c:v>
                </c:pt>
                <c:pt idx="54649">
                  <c:v>7.1999999999999995E-2</c:v>
                </c:pt>
                <c:pt idx="54650">
                  <c:v>7.1999999999999995E-2</c:v>
                </c:pt>
                <c:pt idx="54651">
                  <c:v>7.1999999999999995E-2</c:v>
                </c:pt>
                <c:pt idx="54652">
                  <c:v>7.1999999999999995E-2</c:v>
                </c:pt>
                <c:pt idx="54653">
                  <c:v>7.0999999999999994E-2</c:v>
                </c:pt>
                <c:pt idx="54654">
                  <c:v>7.1999999999999995E-2</c:v>
                </c:pt>
                <c:pt idx="54655">
                  <c:v>7.2999999999999995E-2</c:v>
                </c:pt>
                <c:pt idx="54656">
                  <c:v>7.0999999999999994E-2</c:v>
                </c:pt>
                <c:pt idx="54657">
                  <c:v>7.1999999999999995E-2</c:v>
                </c:pt>
                <c:pt idx="54658">
                  <c:v>7.1999999999999995E-2</c:v>
                </c:pt>
                <c:pt idx="54659">
                  <c:v>7.2999999999999995E-2</c:v>
                </c:pt>
                <c:pt idx="54660">
                  <c:v>7.2999999999999995E-2</c:v>
                </c:pt>
                <c:pt idx="54661">
                  <c:v>7.2999999999999995E-2</c:v>
                </c:pt>
                <c:pt idx="54662">
                  <c:v>7.2999999999999995E-2</c:v>
                </c:pt>
                <c:pt idx="54663">
                  <c:v>7.2999999999999995E-2</c:v>
                </c:pt>
                <c:pt idx="54664">
                  <c:v>7.2999999999999995E-2</c:v>
                </c:pt>
                <c:pt idx="54665">
                  <c:v>7.3999999999999996E-2</c:v>
                </c:pt>
                <c:pt idx="54666">
                  <c:v>7.3999999999999996E-2</c:v>
                </c:pt>
                <c:pt idx="54667">
                  <c:v>7.3999999999999996E-2</c:v>
                </c:pt>
                <c:pt idx="54668">
                  <c:v>7.3999999999999996E-2</c:v>
                </c:pt>
                <c:pt idx="54669">
                  <c:v>7.3999999999999996E-2</c:v>
                </c:pt>
                <c:pt idx="54670">
                  <c:v>7.4999999999999997E-2</c:v>
                </c:pt>
                <c:pt idx="54671">
                  <c:v>7.4999999999999997E-2</c:v>
                </c:pt>
                <c:pt idx="54672">
                  <c:v>7.3999999999999996E-2</c:v>
                </c:pt>
                <c:pt idx="54673">
                  <c:v>7.3999999999999996E-2</c:v>
                </c:pt>
                <c:pt idx="54674">
                  <c:v>7.3999999999999996E-2</c:v>
                </c:pt>
                <c:pt idx="54675">
                  <c:v>7.3999999999999996E-2</c:v>
                </c:pt>
                <c:pt idx="54676">
                  <c:v>7.4999999999999997E-2</c:v>
                </c:pt>
                <c:pt idx="54677">
                  <c:v>7.4999999999999997E-2</c:v>
                </c:pt>
                <c:pt idx="54678">
                  <c:v>7.3999999999999996E-2</c:v>
                </c:pt>
                <c:pt idx="54679">
                  <c:v>7.3999999999999996E-2</c:v>
                </c:pt>
                <c:pt idx="54680">
                  <c:v>7.3999999999999996E-2</c:v>
                </c:pt>
                <c:pt idx="54681">
                  <c:v>7.3999999999999996E-2</c:v>
                </c:pt>
                <c:pt idx="54682">
                  <c:v>7.3999999999999996E-2</c:v>
                </c:pt>
                <c:pt idx="54683">
                  <c:v>7.3999999999999996E-2</c:v>
                </c:pt>
                <c:pt idx="54684">
                  <c:v>7.2999999999999995E-2</c:v>
                </c:pt>
                <c:pt idx="54685">
                  <c:v>7.2999999999999995E-2</c:v>
                </c:pt>
                <c:pt idx="54686">
                  <c:v>7.1999999999999995E-2</c:v>
                </c:pt>
                <c:pt idx="54687">
                  <c:v>7.2999999999999995E-2</c:v>
                </c:pt>
                <c:pt idx="54688">
                  <c:v>7.2999999999999995E-2</c:v>
                </c:pt>
                <c:pt idx="54689">
                  <c:v>7.1999999999999995E-2</c:v>
                </c:pt>
                <c:pt idx="54690">
                  <c:v>7.1999999999999995E-2</c:v>
                </c:pt>
                <c:pt idx="54691">
                  <c:v>7.2999999999999995E-2</c:v>
                </c:pt>
                <c:pt idx="54692">
                  <c:v>7.1999999999999995E-2</c:v>
                </c:pt>
                <c:pt idx="54693">
                  <c:v>7.2999999999999995E-2</c:v>
                </c:pt>
                <c:pt idx="54694">
                  <c:v>7.3999999999999996E-2</c:v>
                </c:pt>
                <c:pt idx="54695">
                  <c:v>7.2999999999999995E-2</c:v>
                </c:pt>
                <c:pt idx="54696">
                  <c:v>7.2999999999999995E-2</c:v>
                </c:pt>
                <c:pt idx="54697">
                  <c:v>7.2999999999999995E-2</c:v>
                </c:pt>
                <c:pt idx="54698">
                  <c:v>7.3999999999999996E-2</c:v>
                </c:pt>
                <c:pt idx="54699">
                  <c:v>7.3999999999999996E-2</c:v>
                </c:pt>
                <c:pt idx="54700">
                  <c:v>7.3999999999999996E-2</c:v>
                </c:pt>
                <c:pt idx="54701">
                  <c:v>7.3999999999999996E-2</c:v>
                </c:pt>
                <c:pt idx="54702">
                  <c:v>7.3999999999999996E-2</c:v>
                </c:pt>
                <c:pt idx="54703">
                  <c:v>7.3999999999999996E-2</c:v>
                </c:pt>
                <c:pt idx="54704">
                  <c:v>7.3999999999999996E-2</c:v>
                </c:pt>
                <c:pt idx="54705">
                  <c:v>7.3999999999999996E-2</c:v>
                </c:pt>
                <c:pt idx="54706">
                  <c:v>7.4999999999999997E-2</c:v>
                </c:pt>
                <c:pt idx="54707">
                  <c:v>7.3999999999999996E-2</c:v>
                </c:pt>
                <c:pt idx="54708">
                  <c:v>7.3999999999999996E-2</c:v>
                </c:pt>
                <c:pt idx="54709">
                  <c:v>7.2999999999999995E-2</c:v>
                </c:pt>
                <c:pt idx="54710">
                  <c:v>7.3999999999999996E-2</c:v>
                </c:pt>
                <c:pt idx="54711">
                  <c:v>7.2999999999999995E-2</c:v>
                </c:pt>
                <c:pt idx="54712">
                  <c:v>7.3999999999999996E-2</c:v>
                </c:pt>
                <c:pt idx="54713">
                  <c:v>7.2999999999999995E-2</c:v>
                </c:pt>
                <c:pt idx="54714">
                  <c:v>7.2999999999999995E-2</c:v>
                </c:pt>
                <c:pt idx="54715">
                  <c:v>7.2999999999999995E-2</c:v>
                </c:pt>
                <c:pt idx="54716">
                  <c:v>7.2999999999999995E-2</c:v>
                </c:pt>
                <c:pt idx="54717">
                  <c:v>7.2999999999999995E-2</c:v>
                </c:pt>
                <c:pt idx="54718">
                  <c:v>7.3999999999999996E-2</c:v>
                </c:pt>
                <c:pt idx="54719">
                  <c:v>7.2999999999999995E-2</c:v>
                </c:pt>
                <c:pt idx="54720">
                  <c:v>7.2999999999999995E-2</c:v>
                </c:pt>
                <c:pt idx="54721">
                  <c:v>7.1999999999999995E-2</c:v>
                </c:pt>
                <c:pt idx="54722">
                  <c:v>7.2999999999999995E-2</c:v>
                </c:pt>
                <c:pt idx="54723">
                  <c:v>7.2999999999999995E-2</c:v>
                </c:pt>
                <c:pt idx="54724">
                  <c:v>7.2999999999999995E-2</c:v>
                </c:pt>
                <c:pt idx="54725">
                  <c:v>7.1999999999999995E-2</c:v>
                </c:pt>
                <c:pt idx="54726">
                  <c:v>7.1999999999999995E-2</c:v>
                </c:pt>
                <c:pt idx="54727">
                  <c:v>7.2999999999999995E-2</c:v>
                </c:pt>
                <c:pt idx="54728">
                  <c:v>7.1999999999999995E-2</c:v>
                </c:pt>
                <c:pt idx="54729">
                  <c:v>7.1999999999999995E-2</c:v>
                </c:pt>
                <c:pt idx="54730">
                  <c:v>7.1999999999999995E-2</c:v>
                </c:pt>
                <c:pt idx="54731">
                  <c:v>7.2999999999999995E-2</c:v>
                </c:pt>
                <c:pt idx="54732">
                  <c:v>7.1999999999999995E-2</c:v>
                </c:pt>
                <c:pt idx="54733">
                  <c:v>7.1999999999999995E-2</c:v>
                </c:pt>
                <c:pt idx="54734">
                  <c:v>7.1999999999999995E-2</c:v>
                </c:pt>
                <c:pt idx="54735">
                  <c:v>7.1999999999999995E-2</c:v>
                </c:pt>
                <c:pt idx="54736">
                  <c:v>7.1999999999999995E-2</c:v>
                </c:pt>
                <c:pt idx="54737">
                  <c:v>7.2999999999999995E-2</c:v>
                </c:pt>
                <c:pt idx="54738">
                  <c:v>7.1999999999999995E-2</c:v>
                </c:pt>
                <c:pt idx="54739">
                  <c:v>7.1999999999999995E-2</c:v>
                </c:pt>
                <c:pt idx="54740">
                  <c:v>7.1999999999999995E-2</c:v>
                </c:pt>
                <c:pt idx="54741">
                  <c:v>7.2999999999999995E-2</c:v>
                </c:pt>
                <c:pt idx="54742">
                  <c:v>7.2999999999999995E-2</c:v>
                </c:pt>
                <c:pt idx="54743">
                  <c:v>7.2999999999999995E-2</c:v>
                </c:pt>
                <c:pt idx="54744">
                  <c:v>7.2999999999999995E-2</c:v>
                </c:pt>
                <c:pt idx="54745">
                  <c:v>7.2999999999999995E-2</c:v>
                </c:pt>
                <c:pt idx="54746">
                  <c:v>7.3999999999999996E-2</c:v>
                </c:pt>
                <c:pt idx="54747">
                  <c:v>7.2999999999999995E-2</c:v>
                </c:pt>
                <c:pt idx="54748">
                  <c:v>7.2999999999999995E-2</c:v>
                </c:pt>
                <c:pt idx="54749">
                  <c:v>7.2999999999999995E-2</c:v>
                </c:pt>
                <c:pt idx="54750">
                  <c:v>7.2999999999999995E-2</c:v>
                </c:pt>
                <c:pt idx="54751">
                  <c:v>7.2999999999999995E-2</c:v>
                </c:pt>
                <c:pt idx="54752">
                  <c:v>7.3999999999999996E-2</c:v>
                </c:pt>
                <c:pt idx="54753">
                  <c:v>7.3999999999999996E-2</c:v>
                </c:pt>
                <c:pt idx="54754">
                  <c:v>7.2999999999999995E-2</c:v>
                </c:pt>
                <c:pt idx="54755">
                  <c:v>7.3999999999999996E-2</c:v>
                </c:pt>
                <c:pt idx="54756">
                  <c:v>7.2999999999999995E-2</c:v>
                </c:pt>
                <c:pt idx="54757">
                  <c:v>7.3999999999999996E-2</c:v>
                </c:pt>
                <c:pt idx="54758">
                  <c:v>7.3999999999999996E-2</c:v>
                </c:pt>
                <c:pt idx="54759">
                  <c:v>7.3999999999999996E-2</c:v>
                </c:pt>
                <c:pt idx="54760">
                  <c:v>7.3999999999999996E-2</c:v>
                </c:pt>
                <c:pt idx="54761">
                  <c:v>7.3999999999999996E-2</c:v>
                </c:pt>
                <c:pt idx="54762">
                  <c:v>7.3999999999999996E-2</c:v>
                </c:pt>
                <c:pt idx="54763">
                  <c:v>7.2999999999999995E-2</c:v>
                </c:pt>
                <c:pt idx="54764">
                  <c:v>7.2999999999999995E-2</c:v>
                </c:pt>
                <c:pt idx="54765">
                  <c:v>7.2999999999999995E-2</c:v>
                </c:pt>
                <c:pt idx="54766">
                  <c:v>7.2999999999999995E-2</c:v>
                </c:pt>
                <c:pt idx="54767">
                  <c:v>7.2999999999999995E-2</c:v>
                </c:pt>
                <c:pt idx="54768">
                  <c:v>7.2999999999999995E-2</c:v>
                </c:pt>
                <c:pt idx="54769">
                  <c:v>7.1999999999999995E-2</c:v>
                </c:pt>
                <c:pt idx="54770">
                  <c:v>7.1999999999999995E-2</c:v>
                </c:pt>
                <c:pt idx="54771">
                  <c:v>7.1999999999999995E-2</c:v>
                </c:pt>
                <c:pt idx="54772">
                  <c:v>7.1999999999999995E-2</c:v>
                </c:pt>
                <c:pt idx="54773">
                  <c:v>7.1999999999999995E-2</c:v>
                </c:pt>
                <c:pt idx="54774">
                  <c:v>7.1999999999999995E-2</c:v>
                </c:pt>
                <c:pt idx="54775">
                  <c:v>7.2999999999999995E-2</c:v>
                </c:pt>
                <c:pt idx="54776">
                  <c:v>7.2999999999999995E-2</c:v>
                </c:pt>
                <c:pt idx="54777">
                  <c:v>7.2999999999999995E-2</c:v>
                </c:pt>
                <c:pt idx="54778">
                  <c:v>7.1999999999999995E-2</c:v>
                </c:pt>
                <c:pt idx="54779">
                  <c:v>7.2999999999999995E-2</c:v>
                </c:pt>
                <c:pt idx="54780">
                  <c:v>7.1999999999999995E-2</c:v>
                </c:pt>
                <c:pt idx="54781">
                  <c:v>7.2999999999999995E-2</c:v>
                </c:pt>
                <c:pt idx="54782">
                  <c:v>7.1999999999999995E-2</c:v>
                </c:pt>
                <c:pt idx="54783">
                  <c:v>7.1999999999999995E-2</c:v>
                </c:pt>
                <c:pt idx="54784">
                  <c:v>7.1999999999999995E-2</c:v>
                </c:pt>
                <c:pt idx="54785">
                  <c:v>7.1999999999999995E-2</c:v>
                </c:pt>
                <c:pt idx="54786">
                  <c:v>7.1999999999999995E-2</c:v>
                </c:pt>
                <c:pt idx="54787">
                  <c:v>7.1999999999999995E-2</c:v>
                </c:pt>
                <c:pt idx="54788">
                  <c:v>7.1999999999999995E-2</c:v>
                </c:pt>
                <c:pt idx="54789">
                  <c:v>7.1999999999999995E-2</c:v>
                </c:pt>
                <c:pt idx="54790">
                  <c:v>7.1999999999999995E-2</c:v>
                </c:pt>
                <c:pt idx="54791">
                  <c:v>7.1999999999999995E-2</c:v>
                </c:pt>
                <c:pt idx="54792">
                  <c:v>7.1999999999999995E-2</c:v>
                </c:pt>
                <c:pt idx="54793">
                  <c:v>7.0999999999999994E-2</c:v>
                </c:pt>
                <c:pt idx="54794">
                  <c:v>7.0999999999999994E-2</c:v>
                </c:pt>
                <c:pt idx="54795">
                  <c:v>7.1999999999999995E-2</c:v>
                </c:pt>
                <c:pt idx="54796">
                  <c:v>7.1999999999999995E-2</c:v>
                </c:pt>
                <c:pt idx="54797">
                  <c:v>7.1999999999999995E-2</c:v>
                </c:pt>
                <c:pt idx="54798">
                  <c:v>7.2999999999999995E-2</c:v>
                </c:pt>
                <c:pt idx="54799">
                  <c:v>7.2999999999999995E-2</c:v>
                </c:pt>
                <c:pt idx="54800">
                  <c:v>7.2999999999999995E-2</c:v>
                </c:pt>
                <c:pt idx="54801">
                  <c:v>7.3999999999999996E-2</c:v>
                </c:pt>
                <c:pt idx="54802">
                  <c:v>7.2999999999999995E-2</c:v>
                </c:pt>
                <c:pt idx="54803">
                  <c:v>7.3999999999999996E-2</c:v>
                </c:pt>
                <c:pt idx="54804">
                  <c:v>7.3999999999999996E-2</c:v>
                </c:pt>
                <c:pt idx="54805">
                  <c:v>7.4999999999999997E-2</c:v>
                </c:pt>
                <c:pt idx="54806">
                  <c:v>7.4999999999999997E-2</c:v>
                </c:pt>
                <c:pt idx="54807">
                  <c:v>7.3999999999999996E-2</c:v>
                </c:pt>
                <c:pt idx="54808">
                  <c:v>7.3999999999999996E-2</c:v>
                </c:pt>
                <c:pt idx="54809">
                  <c:v>7.2999999999999995E-2</c:v>
                </c:pt>
                <c:pt idx="54810">
                  <c:v>7.2999999999999995E-2</c:v>
                </c:pt>
                <c:pt idx="54811">
                  <c:v>7.2999999999999995E-2</c:v>
                </c:pt>
                <c:pt idx="54812">
                  <c:v>7.2999999999999995E-2</c:v>
                </c:pt>
                <c:pt idx="54813">
                  <c:v>7.2999999999999995E-2</c:v>
                </c:pt>
                <c:pt idx="54814">
                  <c:v>7.1999999999999995E-2</c:v>
                </c:pt>
                <c:pt idx="54815">
                  <c:v>7.2999999999999995E-2</c:v>
                </c:pt>
                <c:pt idx="54816">
                  <c:v>7.2999999999999995E-2</c:v>
                </c:pt>
                <c:pt idx="54817">
                  <c:v>7.2999999999999995E-2</c:v>
                </c:pt>
                <c:pt idx="54818">
                  <c:v>7.1999999999999995E-2</c:v>
                </c:pt>
                <c:pt idx="54819">
                  <c:v>7.2999999999999995E-2</c:v>
                </c:pt>
                <c:pt idx="54820">
                  <c:v>7.1999999999999995E-2</c:v>
                </c:pt>
                <c:pt idx="54821">
                  <c:v>7.2999999999999995E-2</c:v>
                </c:pt>
                <c:pt idx="54822">
                  <c:v>7.1999999999999995E-2</c:v>
                </c:pt>
                <c:pt idx="54823">
                  <c:v>7.1999999999999995E-2</c:v>
                </c:pt>
                <c:pt idx="54824">
                  <c:v>7.1999999999999995E-2</c:v>
                </c:pt>
                <c:pt idx="54825">
                  <c:v>7.1999999999999995E-2</c:v>
                </c:pt>
                <c:pt idx="54826">
                  <c:v>7.0999999999999994E-2</c:v>
                </c:pt>
                <c:pt idx="54827">
                  <c:v>7.1999999999999995E-2</c:v>
                </c:pt>
                <c:pt idx="54828">
                  <c:v>7.0999999999999994E-2</c:v>
                </c:pt>
                <c:pt idx="54829">
                  <c:v>7.0999999999999994E-2</c:v>
                </c:pt>
                <c:pt idx="54830">
                  <c:v>7.0999999999999994E-2</c:v>
                </c:pt>
                <c:pt idx="54831">
                  <c:v>7.0999999999999994E-2</c:v>
                </c:pt>
                <c:pt idx="54832">
                  <c:v>7.0999999999999994E-2</c:v>
                </c:pt>
                <c:pt idx="54833">
                  <c:v>7.0999999999999994E-2</c:v>
                </c:pt>
                <c:pt idx="54834">
                  <c:v>7.0999999999999994E-2</c:v>
                </c:pt>
                <c:pt idx="54835">
                  <c:v>7.0999999999999994E-2</c:v>
                </c:pt>
                <c:pt idx="54836">
                  <c:v>7.0999999999999994E-2</c:v>
                </c:pt>
                <c:pt idx="54837">
                  <c:v>7.0000000000000007E-2</c:v>
                </c:pt>
                <c:pt idx="54838">
                  <c:v>7.0000000000000007E-2</c:v>
                </c:pt>
                <c:pt idx="54839">
                  <c:v>7.0000000000000007E-2</c:v>
                </c:pt>
                <c:pt idx="54840">
                  <c:v>7.0000000000000007E-2</c:v>
                </c:pt>
                <c:pt idx="54841">
                  <c:v>7.0000000000000007E-2</c:v>
                </c:pt>
                <c:pt idx="54842">
                  <c:v>7.0000000000000007E-2</c:v>
                </c:pt>
                <c:pt idx="54843">
                  <c:v>7.0999999999999994E-2</c:v>
                </c:pt>
                <c:pt idx="54844">
                  <c:v>7.0000000000000007E-2</c:v>
                </c:pt>
                <c:pt idx="54845">
                  <c:v>7.0000000000000007E-2</c:v>
                </c:pt>
                <c:pt idx="54846">
                  <c:v>7.0000000000000007E-2</c:v>
                </c:pt>
                <c:pt idx="54847">
                  <c:v>7.0000000000000007E-2</c:v>
                </c:pt>
                <c:pt idx="54848">
                  <c:v>7.0000000000000007E-2</c:v>
                </c:pt>
                <c:pt idx="54849">
                  <c:v>7.0000000000000007E-2</c:v>
                </c:pt>
                <c:pt idx="54850">
                  <c:v>7.0000000000000007E-2</c:v>
                </c:pt>
                <c:pt idx="54851">
                  <c:v>7.0000000000000007E-2</c:v>
                </c:pt>
                <c:pt idx="54852">
                  <c:v>7.0000000000000007E-2</c:v>
                </c:pt>
                <c:pt idx="54853">
                  <c:v>7.0000000000000007E-2</c:v>
                </c:pt>
                <c:pt idx="54854">
                  <c:v>7.0999999999999994E-2</c:v>
                </c:pt>
                <c:pt idx="54855">
                  <c:v>7.0999999999999994E-2</c:v>
                </c:pt>
                <c:pt idx="54856">
                  <c:v>7.0999999999999994E-2</c:v>
                </c:pt>
                <c:pt idx="54857">
                  <c:v>7.0999999999999994E-2</c:v>
                </c:pt>
                <c:pt idx="54858">
                  <c:v>7.1999999999999995E-2</c:v>
                </c:pt>
                <c:pt idx="54859">
                  <c:v>7.2999999999999995E-2</c:v>
                </c:pt>
                <c:pt idx="54860">
                  <c:v>7.2999999999999995E-2</c:v>
                </c:pt>
                <c:pt idx="54861">
                  <c:v>7.2999999999999995E-2</c:v>
                </c:pt>
                <c:pt idx="54862">
                  <c:v>7.1999999999999995E-2</c:v>
                </c:pt>
                <c:pt idx="54863">
                  <c:v>7.1999999999999995E-2</c:v>
                </c:pt>
                <c:pt idx="54864">
                  <c:v>7.2999999999999995E-2</c:v>
                </c:pt>
                <c:pt idx="54865">
                  <c:v>7.2999999999999995E-2</c:v>
                </c:pt>
                <c:pt idx="54866">
                  <c:v>7.2999999999999995E-2</c:v>
                </c:pt>
                <c:pt idx="54867">
                  <c:v>7.1999999999999995E-2</c:v>
                </c:pt>
                <c:pt idx="54868">
                  <c:v>7.2999999999999995E-2</c:v>
                </c:pt>
                <c:pt idx="54869">
                  <c:v>7.2999999999999995E-2</c:v>
                </c:pt>
                <c:pt idx="54870">
                  <c:v>7.1999999999999995E-2</c:v>
                </c:pt>
                <c:pt idx="54871">
                  <c:v>7.2999999999999995E-2</c:v>
                </c:pt>
                <c:pt idx="54872">
                  <c:v>7.2999999999999995E-2</c:v>
                </c:pt>
                <c:pt idx="54873">
                  <c:v>7.2999999999999995E-2</c:v>
                </c:pt>
                <c:pt idx="54874">
                  <c:v>7.3999999999999996E-2</c:v>
                </c:pt>
                <c:pt idx="54875">
                  <c:v>7.2999999999999995E-2</c:v>
                </c:pt>
                <c:pt idx="54876">
                  <c:v>7.1999999999999995E-2</c:v>
                </c:pt>
                <c:pt idx="54877">
                  <c:v>7.3999999999999996E-2</c:v>
                </c:pt>
                <c:pt idx="54878">
                  <c:v>7.2999999999999995E-2</c:v>
                </c:pt>
                <c:pt idx="54879">
                  <c:v>7.2999999999999995E-2</c:v>
                </c:pt>
                <c:pt idx="54880">
                  <c:v>7.2999999999999995E-2</c:v>
                </c:pt>
                <c:pt idx="54881">
                  <c:v>7.2999999999999995E-2</c:v>
                </c:pt>
                <c:pt idx="54882">
                  <c:v>7.2999999999999995E-2</c:v>
                </c:pt>
                <c:pt idx="54883">
                  <c:v>7.2999999999999995E-2</c:v>
                </c:pt>
                <c:pt idx="54884">
                  <c:v>7.2999999999999995E-2</c:v>
                </c:pt>
                <c:pt idx="54885">
                  <c:v>7.2999999999999995E-2</c:v>
                </c:pt>
                <c:pt idx="54886">
                  <c:v>7.2999999999999995E-2</c:v>
                </c:pt>
                <c:pt idx="54887">
                  <c:v>7.2999999999999995E-2</c:v>
                </c:pt>
                <c:pt idx="54888">
                  <c:v>7.3999999999999996E-2</c:v>
                </c:pt>
                <c:pt idx="54889">
                  <c:v>7.2999999999999995E-2</c:v>
                </c:pt>
                <c:pt idx="54890">
                  <c:v>7.3999999999999996E-2</c:v>
                </c:pt>
                <c:pt idx="54891">
                  <c:v>7.2999999999999995E-2</c:v>
                </c:pt>
                <c:pt idx="54892">
                  <c:v>7.3999999999999996E-2</c:v>
                </c:pt>
                <c:pt idx="54893">
                  <c:v>7.3999999999999996E-2</c:v>
                </c:pt>
                <c:pt idx="54894">
                  <c:v>7.2999999999999995E-2</c:v>
                </c:pt>
                <c:pt idx="54895">
                  <c:v>7.2999999999999995E-2</c:v>
                </c:pt>
                <c:pt idx="54896">
                  <c:v>7.2999999999999995E-2</c:v>
                </c:pt>
                <c:pt idx="54897">
                  <c:v>7.2999999999999995E-2</c:v>
                </c:pt>
                <c:pt idx="54898">
                  <c:v>7.3999999999999996E-2</c:v>
                </c:pt>
                <c:pt idx="54899">
                  <c:v>7.3999999999999996E-2</c:v>
                </c:pt>
                <c:pt idx="54900">
                  <c:v>7.3999999999999996E-2</c:v>
                </c:pt>
                <c:pt idx="54901">
                  <c:v>7.2999999999999995E-2</c:v>
                </c:pt>
                <c:pt idx="54902">
                  <c:v>7.2999999999999995E-2</c:v>
                </c:pt>
                <c:pt idx="54903">
                  <c:v>7.2999999999999995E-2</c:v>
                </c:pt>
                <c:pt idx="54904">
                  <c:v>7.2999999999999995E-2</c:v>
                </c:pt>
                <c:pt idx="54905">
                  <c:v>7.2999999999999995E-2</c:v>
                </c:pt>
                <c:pt idx="54906">
                  <c:v>7.2999999999999995E-2</c:v>
                </c:pt>
                <c:pt idx="54907">
                  <c:v>7.1999999999999995E-2</c:v>
                </c:pt>
                <c:pt idx="54908">
                  <c:v>7.2999999999999995E-2</c:v>
                </c:pt>
                <c:pt idx="54909">
                  <c:v>7.1999999999999995E-2</c:v>
                </c:pt>
                <c:pt idx="54910">
                  <c:v>7.2999999999999995E-2</c:v>
                </c:pt>
                <c:pt idx="54911">
                  <c:v>7.2999999999999995E-2</c:v>
                </c:pt>
                <c:pt idx="54912">
                  <c:v>7.1999999999999995E-2</c:v>
                </c:pt>
                <c:pt idx="54913">
                  <c:v>7.1999999999999995E-2</c:v>
                </c:pt>
                <c:pt idx="54914">
                  <c:v>7.1999999999999995E-2</c:v>
                </c:pt>
                <c:pt idx="54915">
                  <c:v>7.1999999999999995E-2</c:v>
                </c:pt>
                <c:pt idx="54916">
                  <c:v>7.0999999999999994E-2</c:v>
                </c:pt>
                <c:pt idx="54917">
                  <c:v>7.0000000000000007E-2</c:v>
                </c:pt>
                <c:pt idx="54918">
                  <c:v>7.0999999999999994E-2</c:v>
                </c:pt>
                <c:pt idx="54919">
                  <c:v>7.1999999999999995E-2</c:v>
                </c:pt>
                <c:pt idx="54920">
                  <c:v>7.1999999999999995E-2</c:v>
                </c:pt>
                <c:pt idx="54921">
                  <c:v>7.0999999999999994E-2</c:v>
                </c:pt>
                <c:pt idx="54922">
                  <c:v>7.0999999999999994E-2</c:v>
                </c:pt>
                <c:pt idx="54923">
                  <c:v>7.0999999999999994E-2</c:v>
                </c:pt>
                <c:pt idx="54924">
                  <c:v>7.0999999999999994E-2</c:v>
                </c:pt>
                <c:pt idx="54925">
                  <c:v>7.0999999999999994E-2</c:v>
                </c:pt>
                <c:pt idx="54926">
                  <c:v>7.0999999999999994E-2</c:v>
                </c:pt>
                <c:pt idx="54927">
                  <c:v>7.0999999999999994E-2</c:v>
                </c:pt>
                <c:pt idx="54928">
                  <c:v>7.0999999999999994E-2</c:v>
                </c:pt>
                <c:pt idx="54929">
                  <c:v>7.0999999999999994E-2</c:v>
                </c:pt>
                <c:pt idx="54930">
                  <c:v>7.1999999999999995E-2</c:v>
                </c:pt>
                <c:pt idx="54931">
                  <c:v>7.0999999999999994E-2</c:v>
                </c:pt>
                <c:pt idx="54932">
                  <c:v>7.0999999999999994E-2</c:v>
                </c:pt>
                <c:pt idx="54933">
                  <c:v>7.0999999999999994E-2</c:v>
                </c:pt>
                <c:pt idx="54934">
                  <c:v>7.0000000000000007E-2</c:v>
                </c:pt>
                <c:pt idx="54935">
                  <c:v>7.0999999999999994E-2</c:v>
                </c:pt>
                <c:pt idx="54936">
                  <c:v>7.0999999999999994E-2</c:v>
                </c:pt>
                <c:pt idx="54937">
                  <c:v>7.0999999999999994E-2</c:v>
                </c:pt>
                <c:pt idx="54938">
                  <c:v>7.0999999999999994E-2</c:v>
                </c:pt>
                <c:pt idx="54939">
                  <c:v>7.0999999999999994E-2</c:v>
                </c:pt>
                <c:pt idx="54940">
                  <c:v>7.0999999999999994E-2</c:v>
                </c:pt>
                <c:pt idx="54941">
                  <c:v>7.0999999999999994E-2</c:v>
                </c:pt>
                <c:pt idx="54942">
                  <c:v>7.0999999999999994E-2</c:v>
                </c:pt>
                <c:pt idx="54943">
                  <c:v>7.0999999999999994E-2</c:v>
                </c:pt>
                <c:pt idx="54944">
                  <c:v>7.0999999999999994E-2</c:v>
                </c:pt>
                <c:pt idx="54945">
                  <c:v>7.0999999999999994E-2</c:v>
                </c:pt>
                <c:pt idx="54946">
                  <c:v>7.0000000000000007E-2</c:v>
                </c:pt>
                <c:pt idx="54947">
                  <c:v>7.0999999999999994E-2</c:v>
                </c:pt>
                <c:pt idx="54948">
                  <c:v>7.0000000000000007E-2</c:v>
                </c:pt>
                <c:pt idx="54949">
                  <c:v>7.0000000000000007E-2</c:v>
                </c:pt>
                <c:pt idx="54950">
                  <c:v>7.0000000000000007E-2</c:v>
                </c:pt>
                <c:pt idx="54951">
                  <c:v>7.0000000000000007E-2</c:v>
                </c:pt>
                <c:pt idx="54952">
                  <c:v>7.0999999999999994E-2</c:v>
                </c:pt>
                <c:pt idx="54953">
                  <c:v>7.0000000000000007E-2</c:v>
                </c:pt>
                <c:pt idx="54954">
                  <c:v>7.0999999999999994E-2</c:v>
                </c:pt>
                <c:pt idx="54955">
                  <c:v>7.1999999999999995E-2</c:v>
                </c:pt>
                <c:pt idx="54956">
                  <c:v>7.1999999999999995E-2</c:v>
                </c:pt>
                <c:pt idx="54957">
                  <c:v>7.1999999999999995E-2</c:v>
                </c:pt>
                <c:pt idx="54958">
                  <c:v>7.1999999999999995E-2</c:v>
                </c:pt>
                <c:pt idx="54959">
                  <c:v>7.1999999999999995E-2</c:v>
                </c:pt>
                <c:pt idx="54960">
                  <c:v>7.1999999999999995E-2</c:v>
                </c:pt>
                <c:pt idx="54961">
                  <c:v>7.2999999999999995E-2</c:v>
                </c:pt>
                <c:pt idx="54962">
                  <c:v>7.2999999999999995E-2</c:v>
                </c:pt>
                <c:pt idx="54963">
                  <c:v>7.2999999999999995E-2</c:v>
                </c:pt>
                <c:pt idx="54964">
                  <c:v>7.1999999999999995E-2</c:v>
                </c:pt>
                <c:pt idx="54965">
                  <c:v>7.2999999999999995E-2</c:v>
                </c:pt>
                <c:pt idx="54966">
                  <c:v>7.1999999999999995E-2</c:v>
                </c:pt>
                <c:pt idx="54967">
                  <c:v>7.2999999999999995E-2</c:v>
                </c:pt>
                <c:pt idx="54968">
                  <c:v>7.2999999999999995E-2</c:v>
                </c:pt>
                <c:pt idx="54969">
                  <c:v>7.1999999999999995E-2</c:v>
                </c:pt>
                <c:pt idx="54970">
                  <c:v>7.1999999999999995E-2</c:v>
                </c:pt>
                <c:pt idx="54971">
                  <c:v>7.2999999999999995E-2</c:v>
                </c:pt>
                <c:pt idx="54972">
                  <c:v>7.2999999999999995E-2</c:v>
                </c:pt>
                <c:pt idx="54973">
                  <c:v>7.2999999999999995E-2</c:v>
                </c:pt>
                <c:pt idx="54974">
                  <c:v>7.2999999999999995E-2</c:v>
                </c:pt>
                <c:pt idx="54975">
                  <c:v>7.2999999999999995E-2</c:v>
                </c:pt>
                <c:pt idx="54976">
                  <c:v>7.3999999999999996E-2</c:v>
                </c:pt>
                <c:pt idx="54977">
                  <c:v>7.2999999999999995E-2</c:v>
                </c:pt>
                <c:pt idx="54978">
                  <c:v>7.1999999999999995E-2</c:v>
                </c:pt>
                <c:pt idx="54979">
                  <c:v>7.1999999999999995E-2</c:v>
                </c:pt>
                <c:pt idx="54980">
                  <c:v>7.2999999999999995E-2</c:v>
                </c:pt>
                <c:pt idx="54981">
                  <c:v>7.1999999999999995E-2</c:v>
                </c:pt>
                <c:pt idx="54982">
                  <c:v>7.1999999999999995E-2</c:v>
                </c:pt>
                <c:pt idx="54983">
                  <c:v>7.1999999999999995E-2</c:v>
                </c:pt>
                <c:pt idx="54984">
                  <c:v>7.2999999999999995E-2</c:v>
                </c:pt>
                <c:pt idx="54985">
                  <c:v>7.1999999999999995E-2</c:v>
                </c:pt>
                <c:pt idx="54986">
                  <c:v>7.1999999999999995E-2</c:v>
                </c:pt>
                <c:pt idx="54987">
                  <c:v>7.0999999999999994E-2</c:v>
                </c:pt>
                <c:pt idx="54988">
                  <c:v>7.1999999999999995E-2</c:v>
                </c:pt>
                <c:pt idx="54989">
                  <c:v>7.1999999999999995E-2</c:v>
                </c:pt>
                <c:pt idx="54990">
                  <c:v>7.1999999999999995E-2</c:v>
                </c:pt>
                <c:pt idx="54991">
                  <c:v>7.0999999999999994E-2</c:v>
                </c:pt>
                <c:pt idx="54992">
                  <c:v>7.0999999999999994E-2</c:v>
                </c:pt>
                <c:pt idx="54993">
                  <c:v>7.1999999999999995E-2</c:v>
                </c:pt>
                <c:pt idx="54994">
                  <c:v>7.0999999999999994E-2</c:v>
                </c:pt>
                <c:pt idx="54995">
                  <c:v>7.1999999999999995E-2</c:v>
                </c:pt>
                <c:pt idx="54996">
                  <c:v>7.0999999999999994E-2</c:v>
                </c:pt>
                <c:pt idx="54997">
                  <c:v>7.1999999999999995E-2</c:v>
                </c:pt>
                <c:pt idx="54998">
                  <c:v>7.1999999999999995E-2</c:v>
                </c:pt>
                <c:pt idx="54999">
                  <c:v>7.0999999999999994E-2</c:v>
                </c:pt>
                <c:pt idx="55000">
                  <c:v>7.1999999999999995E-2</c:v>
                </c:pt>
                <c:pt idx="55001">
                  <c:v>7.1999999999999995E-2</c:v>
                </c:pt>
                <c:pt idx="55002">
                  <c:v>7.0999999999999994E-2</c:v>
                </c:pt>
                <c:pt idx="55003">
                  <c:v>7.0000000000000007E-2</c:v>
                </c:pt>
                <c:pt idx="55004">
                  <c:v>7.1999999999999995E-2</c:v>
                </c:pt>
                <c:pt idx="55005">
                  <c:v>7.0999999999999994E-2</c:v>
                </c:pt>
                <c:pt idx="55006">
                  <c:v>7.0999999999999994E-2</c:v>
                </c:pt>
                <c:pt idx="55007">
                  <c:v>7.0999999999999994E-2</c:v>
                </c:pt>
                <c:pt idx="55008">
                  <c:v>7.0999999999999994E-2</c:v>
                </c:pt>
                <c:pt idx="55009">
                  <c:v>7.0999999999999994E-2</c:v>
                </c:pt>
                <c:pt idx="55010">
                  <c:v>7.0000000000000007E-2</c:v>
                </c:pt>
                <c:pt idx="55011">
                  <c:v>7.0999999999999994E-2</c:v>
                </c:pt>
                <c:pt idx="55012">
                  <c:v>7.0000000000000007E-2</c:v>
                </c:pt>
                <c:pt idx="55013">
                  <c:v>7.0000000000000007E-2</c:v>
                </c:pt>
                <c:pt idx="55014">
                  <c:v>7.0999999999999994E-2</c:v>
                </c:pt>
                <c:pt idx="55015">
                  <c:v>7.0000000000000007E-2</c:v>
                </c:pt>
                <c:pt idx="55016">
                  <c:v>7.0999999999999994E-2</c:v>
                </c:pt>
                <c:pt idx="55017">
                  <c:v>7.0000000000000007E-2</c:v>
                </c:pt>
                <c:pt idx="55018">
                  <c:v>7.0999999999999994E-2</c:v>
                </c:pt>
                <c:pt idx="55019">
                  <c:v>7.0000000000000007E-2</c:v>
                </c:pt>
                <c:pt idx="55020">
                  <c:v>7.0999999999999994E-2</c:v>
                </c:pt>
                <c:pt idx="55021">
                  <c:v>7.0000000000000007E-2</c:v>
                </c:pt>
                <c:pt idx="55022">
                  <c:v>7.0999999999999994E-2</c:v>
                </c:pt>
                <c:pt idx="55023">
                  <c:v>7.0000000000000007E-2</c:v>
                </c:pt>
                <c:pt idx="55024">
                  <c:v>7.0000000000000007E-2</c:v>
                </c:pt>
                <c:pt idx="55025">
                  <c:v>7.0000000000000007E-2</c:v>
                </c:pt>
                <c:pt idx="55026">
                  <c:v>7.0000000000000007E-2</c:v>
                </c:pt>
                <c:pt idx="55027">
                  <c:v>7.0000000000000007E-2</c:v>
                </c:pt>
                <c:pt idx="55028">
                  <c:v>7.0000000000000007E-2</c:v>
                </c:pt>
                <c:pt idx="55029">
                  <c:v>7.0000000000000007E-2</c:v>
                </c:pt>
                <c:pt idx="55030">
                  <c:v>7.0000000000000007E-2</c:v>
                </c:pt>
                <c:pt idx="55031">
                  <c:v>7.0000000000000007E-2</c:v>
                </c:pt>
                <c:pt idx="55032">
                  <c:v>7.0000000000000007E-2</c:v>
                </c:pt>
                <c:pt idx="55033">
                  <c:v>7.0000000000000007E-2</c:v>
                </c:pt>
                <c:pt idx="55034">
                  <c:v>7.0000000000000007E-2</c:v>
                </c:pt>
                <c:pt idx="55035">
                  <c:v>6.9000000000000006E-2</c:v>
                </c:pt>
                <c:pt idx="55036">
                  <c:v>7.0000000000000007E-2</c:v>
                </c:pt>
                <c:pt idx="55037">
                  <c:v>7.0000000000000007E-2</c:v>
                </c:pt>
                <c:pt idx="55038">
                  <c:v>6.9000000000000006E-2</c:v>
                </c:pt>
                <c:pt idx="55039">
                  <c:v>7.0000000000000007E-2</c:v>
                </c:pt>
                <c:pt idx="55040">
                  <c:v>7.0000000000000007E-2</c:v>
                </c:pt>
                <c:pt idx="55041">
                  <c:v>7.0000000000000007E-2</c:v>
                </c:pt>
                <c:pt idx="55042">
                  <c:v>6.9000000000000006E-2</c:v>
                </c:pt>
                <c:pt idx="55043">
                  <c:v>6.9000000000000006E-2</c:v>
                </c:pt>
                <c:pt idx="55044">
                  <c:v>6.9000000000000006E-2</c:v>
                </c:pt>
                <c:pt idx="55045">
                  <c:v>6.9000000000000006E-2</c:v>
                </c:pt>
                <c:pt idx="55046">
                  <c:v>6.9000000000000006E-2</c:v>
                </c:pt>
                <c:pt idx="55047">
                  <c:v>6.9000000000000006E-2</c:v>
                </c:pt>
                <c:pt idx="55048">
                  <c:v>6.9000000000000006E-2</c:v>
                </c:pt>
                <c:pt idx="55049">
                  <c:v>7.0000000000000007E-2</c:v>
                </c:pt>
                <c:pt idx="55050">
                  <c:v>6.9000000000000006E-2</c:v>
                </c:pt>
                <c:pt idx="55051">
                  <c:v>7.0000000000000007E-2</c:v>
                </c:pt>
                <c:pt idx="55052">
                  <c:v>6.9000000000000006E-2</c:v>
                </c:pt>
                <c:pt idx="55053">
                  <c:v>6.9000000000000006E-2</c:v>
                </c:pt>
                <c:pt idx="55054">
                  <c:v>7.0999999999999994E-2</c:v>
                </c:pt>
                <c:pt idx="55055">
                  <c:v>7.0000000000000007E-2</c:v>
                </c:pt>
                <c:pt idx="55056">
                  <c:v>7.0000000000000007E-2</c:v>
                </c:pt>
                <c:pt idx="55057">
                  <c:v>7.0000000000000007E-2</c:v>
                </c:pt>
                <c:pt idx="55058">
                  <c:v>7.0000000000000007E-2</c:v>
                </c:pt>
                <c:pt idx="55059">
                  <c:v>7.0000000000000007E-2</c:v>
                </c:pt>
                <c:pt idx="55060">
                  <c:v>7.0000000000000007E-2</c:v>
                </c:pt>
                <c:pt idx="55061">
                  <c:v>7.0000000000000007E-2</c:v>
                </c:pt>
                <c:pt idx="55062">
                  <c:v>7.0000000000000007E-2</c:v>
                </c:pt>
                <c:pt idx="55063">
                  <c:v>7.0999999999999994E-2</c:v>
                </c:pt>
                <c:pt idx="55064">
                  <c:v>7.0000000000000007E-2</c:v>
                </c:pt>
                <c:pt idx="55065">
                  <c:v>7.0999999999999994E-2</c:v>
                </c:pt>
                <c:pt idx="55066">
                  <c:v>7.0999999999999994E-2</c:v>
                </c:pt>
                <c:pt idx="55067">
                  <c:v>7.0999999999999994E-2</c:v>
                </c:pt>
                <c:pt idx="55068">
                  <c:v>7.0999999999999994E-2</c:v>
                </c:pt>
                <c:pt idx="55069">
                  <c:v>7.0999999999999994E-2</c:v>
                </c:pt>
                <c:pt idx="55070">
                  <c:v>7.0999999999999994E-2</c:v>
                </c:pt>
                <c:pt idx="55071">
                  <c:v>7.0999999999999994E-2</c:v>
                </c:pt>
                <c:pt idx="55072">
                  <c:v>7.0999999999999994E-2</c:v>
                </c:pt>
                <c:pt idx="55073">
                  <c:v>7.1999999999999995E-2</c:v>
                </c:pt>
                <c:pt idx="55074">
                  <c:v>7.1999999999999995E-2</c:v>
                </c:pt>
                <c:pt idx="55075">
                  <c:v>7.2999999999999995E-2</c:v>
                </c:pt>
                <c:pt idx="55076">
                  <c:v>7.2999999999999995E-2</c:v>
                </c:pt>
                <c:pt idx="55077">
                  <c:v>7.1999999999999995E-2</c:v>
                </c:pt>
                <c:pt idx="55078">
                  <c:v>7.1999999999999995E-2</c:v>
                </c:pt>
                <c:pt idx="55079">
                  <c:v>7.1999999999999995E-2</c:v>
                </c:pt>
                <c:pt idx="55080">
                  <c:v>7.1999999999999995E-2</c:v>
                </c:pt>
                <c:pt idx="55081">
                  <c:v>7.1999999999999995E-2</c:v>
                </c:pt>
                <c:pt idx="55082">
                  <c:v>7.2999999999999995E-2</c:v>
                </c:pt>
                <c:pt idx="55083">
                  <c:v>7.1999999999999995E-2</c:v>
                </c:pt>
                <c:pt idx="55084">
                  <c:v>7.2999999999999995E-2</c:v>
                </c:pt>
                <c:pt idx="55085">
                  <c:v>7.2999999999999995E-2</c:v>
                </c:pt>
                <c:pt idx="55086">
                  <c:v>7.3999999999999996E-2</c:v>
                </c:pt>
                <c:pt idx="55087">
                  <c:v>7.2999999999999995E-2</c:v>
                </c:pt>
                <c:pt idx="55088">
                  <c:v>7.2999999999999995E-2</c:v>
                </c:pt>
                <c:pt idx="55089">
                  <c:v>7.3999999999999996E-2</c:v>
                </c:pt>
                <c:pt idx="55090">
                  <c:v>7.3999999999999996E-2</c:v>
                </c:pt>
                <c:pt idx="55091">
                  <c:v>7.2999999999999995E-2</c:v>
                </c:pt>
                <c:pt idx="55092">
                  <c:v>7.2999999999999995E-2</c:v>
                </c:pt>
                <c:pt idx="55093">
                  <c:v>7.1999999999999995E-2</c:v>
                </c:pt>
                <c:pt idx="55094">
                  <c:v>7.1999999999999995E-2</c:v>
                </c:pt>
                <c:pt idx="55095">
                  <c:v>7.2999999999999995E-2</c:v>
                </c:pt>
                <c:pt idx="55096">
                  <c:v>7.2999999999999995E-2</c:v>
                </c:pt>
                <c:pt idx="55097">
                  <c:v>7.2999999999999995E-2</c:v>
                </c:pt>
                <c:pt idx="55098">
                  <c:v>7.2999999999999995E-2</c:v>
                </c:pt>
                <c:pt idx="55099">
                  <c:v>7.1999999999999995E-2</c:v>
                </c:pt>
                <c:pt idx="55100">
                  <c:v>7.1999999999999995E-2</c:v>
                </c:pt>
                <c:pt idx="55101">
                  <c:v>7.1999999999999995E-2</c:v>
                </c:pt>
                <c:pt idx="55102">
                  <c:v>7.2999999999999995E-2</c:v>
                </c:pt>
                <c:pt idx="55103">
                  <c:v>7.1999999999999995E-2</c:v>
                </c:pt>
                <c:pt idx="55104">
                  <c:v>7.1999999999999995E-2</c:v>
                </c:pt>
                <c:pt idx="55105">
                  <c:v>7.2999999999999995E-2</c:v>
                </c:pt>
                <c:pt idx="55106">
                  <c:v>7.2999999999999995E-2</c:v>
                </c:pt>
                <c:pt idx="55107">
                  <c:v>7.2999999999999995E-2</c:v>
                </c:pt>
                <c:pt idx="55108">
                  <c:v>7.1999999999999995E-2</c:v>
                </c:pt>
                <c:pt idx="55109">
                  <c:v>7.1999999999999995E-2</c:v>
                </c:pt>
                <c:pt idx="55110">
                  <c:v>7.1999999999999995E-2</c:v>
                </c:pt>
                <c:pt idx="55111">
                  <c:v>7.1999999999999995E-2</c:v>
                </c:pt>
                <c:pt idx="55112">
                  <c:v>7.1999999999999995E-2</c:v>
                </c:pt>
                <c:pt idx="55113">
                  <c:v>7.1999999999999995E-2</c:v>
                </c:pt>
                <c:pt idx="55114">
                  <c:v>7.1999999999999995E-2</c:v>
                </c:pt>
                <c:pt idx="55115">
                  <c:v>7.0999999999999994E-2</c:v>
                </c:pt>
                <c:pt idx="55116">
                  <c:v>7.1999999999999995E-2</c:v>
                </c:pt>
                <c:pt idx="55117">
                  <c:v>7.1999999999999995E-2</c:v>
                </c:pt>
                <c:pt idx="55118">
                  <c:v>7.1999999999999995E-2</c:v>
                </c:pt>
                <c:pt idx="55119">
                  <c:v>7.1999999999999995E-2</c:v>
                </c:pt>
                <c:pt idx="55120">
                  <c:v>7.0999999999999994E-2</c:v>
                </c:pt>
                <c:pt idx="55121">
                  <c:v>7.0999999999999994E-2</c:v>
                </c:pt>
                <c:pt idx="55122">
                  <c:v>7.1999999999999995E-2</c:v>
                </c:pt>
                <c:pt idx="55123">
                  <c:v>7.1999999999999995E-2</c:v>
                </c:pt>
                <c:pt idx="55124">
                  <c:v>7.1999999999999995E-2</c:v>
                </c:pt>
                <c:pt idx="55125">
                  <c:v>7.1999999999999995E-2</c:v>
                </c:pt>
                <c:pt idx="55126">
                  <c:v>7.0999999999999994E-2</c:v>
                </c:pt>
                <c:pt idx="55127">
                  <c:v>7.0999999999999994E-2</c:v>
                </c:pt>
                <c:pt idx="55128">
                  <c:v>7.1999999999999995E-2</c:v>
                </c:pt>
                <c:pt idx="55129">
                  <c:v>7.1999999999999995E-2</c:v>
                </c:pt>
                <c:pt idx="55130">
                  <c:v>7.0999999999999994E-2</c:v>
                </c:pt>
                <c:pt idx="55131">
                  <c:v>7.0999999999999994E-2</c:v>
                </c:pt>
                <c:pt idx="55132">
                  <c:v>7.0999999999999994E-2</c:v>
                </c:pt>
                <c:pt idx="55133">
                  <c:v>7.0999999999999994E-2</c:v>
                </c:pt>
                <c:pt idx="55134">
                  <c:v>7.1999999999999995E-2</c:v>
                </c:pt>
                <c:pt idx="55135">
                  <c:v>7.1999999999999995E-2</c:v>
                </c:pt>
                <c:pt idx="55136">
                  <c:v>7.1999999999999995E-2</c:v>
                </c:pt>
                <c:pt idx="55137">
                  <c:v>7.0999999999999994E-2</c:v>
                </c:pt>
                <c:pt idx="55138">
                  <c:v>7.1999999999999995E-2</c:v>
                </c:pt>
                <c:pt idx="55139">
                  <c:v>7.1999999999999995E-2</c:v>
                </c:pt>
                <c:pt idx="55140">
                  <c:v>7.1999999999999995E-2</c:v>
                </c:pt>
                <c:pt idx="55141">
                  <c:v>7.0999999999999994E-2</c:v>
                </c:pt>
                <c:pt idx="55142">
                  <c:v>7.0999999999999994E-2</c:v>
                </c:pt>
                <c:pt idx="55143">
                  <c:v>7.0999999999999994E-2</c:v>
                </c:pt>
                <c:pt idx="55144">
                  <c:v>7.1999999999999995E-2</c:v>
                </c:pt>
                <c:pt idx="55145">
                  <c:v>7.1999999999999995E-2</c:v>
                </c:pt>
                <c:pt idx="55146">
                  <c:v>7.1999999999999995E-2</c:v>
                </c:pt>
                <c:pt idx="55147">
                  <c:v>7.0999999999999994E-2</c:v>
                </c:pt>
                <c:pt idx="55148">
                  <c:v>7.0999999999999994E-2</c:v>
                </c:pt>
                <c:pt idx="55149">
                  <c:v>7.0999999999999994E-2</c:v>
                </c:pt>
                <c:pt idx="55150">
                  <c:v>7.1999999999999995E-2</c:v>
                </c:pt>
                <c:pt idx="55151">
                  <c:v>7.0000000000000007E-2</c:v>
                </c:pt>
                <c:pt idx="55152">
                  <c:v>7.0999999999999994E-2</c:v>
                </c:pt>
                <c:pt idx="55153">
                  <c:v>7.0999999999999994E-2</c:v>
                </c:pt>
                <c:pt idx="55154">
                  <c:v>7.0999999999999994E-2</c:v>
                </c:pt>
                <c:pt idx="55155">
                  <c:v>7.0999999999999994E-2</c:v>
                </c:pt>
                <c:pt idx="55156">
                  <c:v>7.1999999999999995E-2</c:v>
                </c:pt>
                <c:pt idx="55157">
                  <c:v>7.1999999999999995E-2</c:v>
                </c:pt>
                <c:pt idx="55158">
                  <c:v>7.1999999999999995E-2</c:v>
                </c:pt>
                <c:pt idx="55159">
                  <c:v>7.1999999999999995E-2</c:v>
                </c:pt>
                <c:pt idx="55160">
                  <c:v>7.2999999999999995E-2</c:v>
                </c:pt>
                <c:pt idx="55161">
                  <c:v>7.1999999999999995E-2</c:v>
                </c:pt>
                <c:pt idx="55162">
                  <c:v>7.2999999999999995E-2</c:v>
                </c:pt>
                <c:pt idx="55163">
                  <c:v>7.2999999999999995E-2</c:v>
                </c:pt>
                <c:pt idx="55164">
                  <c:v>7.1999999999999995E-2</c:v>
                </c:pt>
                <c:pt idx="55165">
                  <c:v>7.1999999999999995E-2</c:v>
                </c:pt>
                <c:pt idx="55166">
                  <c:v>7.2999999999999995E-2</c:v>
                </c:pt>
                <c:pt idx="55167">
                  <c:v>7.3999999999999996E-2</c:v>
                </c:pt>
                <c:pt idx="55168">
                  <c:v>7.4999999999999997E-2</c:v>
                </c:pt>
                <c:pt idx="55169">
                  <c:v>7.3999999999999996E-2</c:v>
                </c:pt>
                <c:pt idx="55170">
                  <c:v>7.3999999999999996E-2</c:v>
                </c:pt>
                <c:pt idx="55171">
                  <c:v>7.4999999999999997E-2</c:v>
                </c:pt>
                <c:pt idx="55172">
                  <c:v>7.3999999999999996E-2</c:v>
                </c:pt>
                <c:pt idx="55173">
                  <c:v>7.3999999999999996E-2</c:v>
                </c:pt>
                <c:pt idx="55174">
                  <c:v>7.3999999999999996E-2</c:v>
                </c:pt>
                <c:pt idx="55175">
                  <c:v>7.4999999999999997E-2</c:v>
                </c:pt>
                <c:pt idx="55176">
                  <c:v>7.3999999999999996E-2</c:v>
                </c:pt>
                <c:pt idx="55177">
                  <c:v>7.4999999999999997E-2</c:v>
                </c:pt>
                <c:pt idx="55178">
                  <c:v>7.3999999999999996E-2</c:v>
                </c:pt>
                <c:pt idx="55179">
                  <c:v>7.3999999999999996E-2</c:v>
                </c:pt>
                <c:pt idx="55180">
                  <c:v>7.4999999999999997E-2</c:v>
                </c:pt>
                <c:pt idx="55181">
                  <c:v>7.4999999999999997E-2</c:v>
                </c:pt>
                <c:pt idx="55182">
                  <c:v>7.4999999999999997E-2</c:v>
                </c:pt>
                <c:pt idx="55183">
                  <c:v>7.4999999999999997E-2</c:v>
                </c:pt>
                <c:pt idx="55184">
                  <c:v>7.4999999999999997E-2</c:v>
                </c:pt>
                <c:pt idx="55185">
                  <c:v>7.4999999999999997E-2</c:v>
                </c:pt>
                <c:pt idx="55186">
                  <c:v>7.3999999999999996E-2</c:v>
                </c:pt>
                <c:pt idx="55187">
                  <c:v>7.4999999999999997E-2</c:v>
                </c:pt>
                <c:pt idx="55188">
                  <c:v>7.3999999999999996E-2</c:v>
                </c:pt>
                <c:pt idx="55189">
                  <c:v>7.3999999999999996E-2</c:v>
                </c:pt>
                <c:pt idx="55190">
                  <c:v>7.3999999999999996E-2</c:v>
                </c:pt>
                <c:pt idx="55191">
                  <c:v>7.3999999999999996E-2</c:v>
                </c:pt>
                <c:pt idx="55192">
                  <c:v>7.2999999999999995E-2</c:v>
                </c:pt>
                <c:pt idx="55193">
                  <c:v>7.3999999999999996E-2</c:v>
                </c:pt>
                <c:pt idx="55194">
                  <c:v>7.3999999999999996E-2</c:v>
                </c:pt>
                <c:pt idx="55195">
                  <c:v>7.2999999999999995E-2</c:v>
                </c:pt>
                <c:pt idx="55196">
                  <c:v>7.3999999999999996E-2</c:v>
                </c:pt>
                <c:pt idx="55197">
                  <c:v>7.2999999999999995E-2</c:v>
                </c:pt>
                <c:pt idx="55198">
                  <c:v>7.3999999999999996E-2</c:v>
                </c:pt>
                <c:pt idx="55199">
                  <c:v>7.3999999999999996E-2</c:v>
                </c:pt>
                <c:pt idx="55200">
                  <c:v>7.2999999999999995E-2</c:v>
                </c:pt>
                <c:pt idx="55201">
                  <c:v>7.2999999999999995E-2</c:v>
                </c:pt>
                <c:pt idx="55202">
                  <c:v>7.2999999999999995E-2</c:v>
                </c:pt>
                <c:pt idx="55203">
                  <c:v>7.3999999999999996E-2</c:v>
                </c:pt>
                <c:pt idx="55204">
                  <c:v>7.3999999999999996E-2</c:v>
                </c:pt>
                <c:pt idx="55205">
                  <c:v>7.2999999999999995E-2</c:v>
                </c:pt>
                <c:pt idx="55206">
                  <c:v>7.2999999999999995E-2</c:v>
                </c:pt>
                <c:pt idx="55207">
                  <c:v>7.2999999999999995E-2</c:v>
                </c:pt>
                <c:pt idx="55208">
                  <c:v>7.2999999999999995E-2</c:v>
                </c:pt>
                <c:pt idx="55209">
                  <c:v>7.2999999999999995E-2</c:v>
                </c:pt>
                <c:pt idx="55210">
                  <c:v>7.2999999999999995E-2</c:v>
                </c:pt>
                <c:pt idx="55211">
                  <c:v>7.3999999999999996E-2</c:v>
                </c:pt>
                <c:pt idx="55212">
                  <c:v>7.2999999999999995E-2</c:v>
                </c:pt>
                <c:pt idx="55213">
                  <c:v>7.2999999999999995E-2</c:v>
                </c:pt>
                <c:pt idx="55214">
                  <c:v>7.2999999999999995E-2</c:v>
                </c:pt>
                <c:pt idx="55215">
                  <c:v>7.2999999999999995E-2</c:v>
                </c:pt>
                <c:pt idx="55216">
                  <c:v>7.3999999999999996E-2</c:v>
                </c:pt>
                <c:pt idx="55217">
                  <c:v>7.2999999999999995E-2</c:v>
                </c:pt>
                <c:pt idx="55218">
                  <c:v>7.2999999999999995E-2</c:v>
                </c:pt>
                <c:pt idx="55219">
                  <c:v>7.2999999999999995E-2</c:v>
                </c:pt>
                <c:pt idx="55220">
                  <c:v>7.2999999999999995E-2</c:v>
                </c:pt>
                <c:pt idx="55221">
                  <c:v>7.2999999999999995E-2</c:v>
                </c:pt>
                <c:pt idx="55222">
                  <c:v>7.2999999999999995E-2</c:v>
                </c:pt>
                <c:pt idx="55223">
                  <c:v>7.2999999999999995E-2</c:v>
                </c:pt>
                <c:pt idx="55224">
                  <c:v>7.2999999999999995E-2</c:v>
                </c:pt>
                <c:pt idx="55225">
                  <c:v>7.2999999999999995E-2</c:v>
                </c:pt>
                <c:pt idx="55226">
                  <c:v>7.2999999999999995E-2</c:v>
                </c:pt>
                <c:pt idx="55227">
                  <c:v>7.1999999999999995E-2</c:v>
                </c:pt>
                <c:pt idx="55228">
                  <c:v>7.2999999999999995E-2</c:v>
                </c:pt>
                <c:pt idx="55229">
                  <c:v>7.1999999999999995E-2</c:v>
                </c:pt>
                <c:pt idx="55230">
                  <c:v>7.2999999999999995E-2</c:v>
                </c:pt>
                <c:pt idx="55231">
                  <c:v>7.1999999999999995E-2</c:v>
                </c:pt>
                <c:pt idx="55232">
                  <c:v>7.1999999999999995E-2</c:v>
                </c:pt>
                <c:pt idx="55233">
                  <c:v>7.2999999999999995E-2</c:v>
                </c:pt>
                <c:pt idx="55234">
                  <c:v>7.1999999999999995E-2</c:v>
                </c:pt>
                <c:pt idx="55235">
                  <c:v>7.2999999999999995E-2</c:v>
                </c:pt>
                <c:pt idx="55236">
                  <c:v>7.1999999999999995E-2</c:v>
                </c:pt>
                <c:pt idx="55237">
                  <c:v>7.1999999999999995E-2</c:v>
                </c:pt>
                <c:pt idx="55238">
                  <c:v>7.1999999999999995E-2</c:v>
                </c:pt>
                <c:pt idx="55239">
                  <c:v>7.1999999999999995E-2</c:v>
                </c:pt>
                <c:pt idx="55240">
                  <c:v>7.1999999999999995E-2</c:v>
                </c:pt>
                <c:pt idx="55241">
                  <c:v>7.1999999999999995E-2</c:v>
                </c:pt>
                <c:pt idx="55242">
                  <c:v>7.0999999999999994E-2</c:v>
                </c:pt>
                <c:pt idx="55243">
                  <c:v>7.1999999999999995E-2</c:v>
                </c:pt>
                <c:pt idx="55244">
                  <c:v>7.0999999999999994E-2</c:v>
                </c:pt>
                <c:pt idx="55245">
                  <c:v>7.0999999999999994E-2</c:v>
                </c:pt>
                <c:pt idx="55246">
                  <c:v>7.1999999999999995E-2</c:v>
                </c:pt>
                <c:pt idx="55247">
                  <c:v>7.1999999999999995E-2</c:v>
                </c:pt>
                <c:pt idx="55248">
                  <c:v>7.2999999999999995E-2</c:v>
                </c:pt>
                <c:pt idx="55249">
                  <c:v>7.2999999999999995E-2</c:v>
                </c:pt>
                <c:pt idx="55250">
                  <c:v>7.2999999999999995E-2</c:v>
                </c:pt>
                <c:pt idx="55251">
                  <c:v>7.2999999999999995E-2</c:v>
                </c:pt>
                <c:pt idx="55252">
                  <c:v>7.2999999999999995E-2</c:v>
                </c:pt>
                <c:pt idx="55253">
                  <c:v>7.3999999999999996E-2</c:v>
                </c:pt>
                <c:pt idx="55254">
                  <c:v>7.3999999999999996E-2</c:v>
                </c:pt>
                <c:pt idx="55255">
                  <c:v>7.4999999999999997E-2</c:v>
                </c:pt>
                <c:pt idx="55256">
                  <c:v>7.3999999999999996E-2</c:v>
                </c:pt>
                <c:pt idx="55257">
                  <c:v>7.4999999999999997E-2</c:v>
                </c:pt>
                <c:pt idx="55258">
                  <c:v>7.4999999999999997E-2</c:v>
                </c:pt>
                <c:pt idx="55259">
                  <c:v>7.4999999999999997E-2</c:v>
                </c:pt>
                <c:pt idx="55260">
                  <c:v>7.4999999999999997E-2</c:v>
                </c:pt>
                <c:pt idx="55261">
                  <c:v>7.4999999999999997E-2</c:v>
                </c:pt>
                <c:pt idx="55262">
                  <c:v>7.4999999999999997E-2</c:v>
                </c:pt>
                <c:pt idx="55263">
                  <c:v>7.4999999999999997E-2</c:v>
                </c:pt>
                <c:pt idx="55264">
                  <c:v>7.4999999999999997E-2</c:v>
                </c:pt>
                <c:pt idx="55265">
                  <c:v>7.4999999999999997E-2</c:v>
                </c:pt>
                <c:pt idx="55266">
                  <c:v>7.5999999999999998E-2</c:v>
                </c:pt>
                <c:pt idx="55267">
                  <c:v>7.5999999999999998E-2</c:v>
                </c:pt>
                <c:pt idx="55268">
                  <c:v>7.5999999999999998E-2</c:v>
                </c:pt>
                <c:pt idx="55269">
                  <c:v>7.4999999999999997E-2</c:v>
                </c:pt>
                <c:pt idx="55270">
                  <c:v>7.4999999999999997E-2</c:v>
                </c:pt>
                <c:pt idx="55271">
                  <c:v>7.4999999999999997E-2</c:v>
                </c:pt>
                <c:pt idx="55272">
                  <c:v>7.4999999999999997E-2</c:v>
                </c:pt>
                <c:pt idx="55273">
                  <c:v>7.4999999999999997E-2</c:v>
                </c:pt>
                <c:pt idx="55274">
                  <c:v>7.4999999999999997E-2</c:v>
                </c:pt>
                <c:pt idx="55275">
                  <c:v>7.4999999999999997E-2</c:v>
                </c:pt>
                <c:pt idx="55276">
                  <c:v>7.5999999999999998E-2</c:v>
                </c:pt>
                <c:pt idx="55277">
                  <c:v>7.4999999999999997E-2</c:v>
                </c:pt>
                <c:pt idx="55278">
                  <c:v>7.4999999999999997E-2</c:v>
                </c:pt>
                <c:pt idx="55279">
                  <c:v>7.4999999999999997E-2</c:v>
                </c:pt>
                <c:pt idx="55280">
                  <c:v>7.4999999999999997E-2</c:v>
                </c:pt>
                <c:pt idx="55281">
                  <c:v>7.4999999999999997E-2</c:v>
                </c:pt>
                <c:pt idx="55282">
                  <c:v>7.4999999999999997E-2</c:v>
                </c:pt>
                <c:pt idx="55283">
                  <c:v>7.4999999999999997E-2</c:v>
                </c:pt>
                <c:pt idx="55284">
                  <c:v>7.3999999999999996E-2</c:v>
                </c:pt>
                <c:pt idx="55285">
                  <c:v>7.4999999999999997E-2</c:v>
                </c:pt>
                <c:pt idx="55286">
                  <c:v>7.3999999999999996E-2</c:v>
                </c:pt>
                <c:pt idx="55287">
                  <c:v>7.3999999999999996E-2</c:v>
                </c:pt>
                <c:pt idx="55288">
                  <c:v>7.3999999999999996E-2</c:v>
                </c:pt>
                <c:pt idx="55289">
                  <c:v>7.3999999999999996E-2</c:v>
                </c:pt>
                <c:pt idx="55290">
                  <c:v>7.4999999999999997E-2</c:v>
                </c:pt>
                <c:pt idx="55291">
                  <c:v>7.3999999999999996E-2</c:v>
                </c:pt>
                <c:pt idx="55292">
                  <c:v>7.3999999999999996E-2</c:v>
                </c:pt>
                <c:pt idx="55293">
                  <c:v>7.3999999999999996E-2</c:v>
                </c:pt>
                <c:pt idx="55294">
                  <c:v>7.3999999999999996E-2</c:v>
                </c:pt>
                <c:pt idx="55295">
                  <c:v>7.2999999999999995E-2</c:v>
                </c:pt>
                <c:pt idx="55296">
                  <c:v>7.3999999999999996E-2</c:v>
                </c:pt>
                <c:pt idx="55297">
                  <c:v>7.2999999999999995E-2</c:v>
                </c:pt>
                <c:pt idx="55298">
                  <c:v>7.3999999999999996E-2</c:v>
                </c:pt>
                <c:pt idx="55299">
                  <c:v>7.2999999999999995E-2</c:v>
                </c:pt>
                <c:pt idx="55300">
                  <c:v>7.2999999999999995E-2</c:v>
                </c:pt>
                <c:pt idx="55301">
                  <c:v>7.2999999999999995E-2</c:v>
                </c:pt>
                <c:pt idx="55302">
                  <c:v>7.1999999999999995E-2</c:v>
                </c:pt>
                <c:pt idx="55303">
                  <c:v>7.2999999999999995E-2</c:v>
                </c:pt>
                <c:pt idx="55304">
                  <c:v>7.1999999999999995E-2</c:v>
                </c:pt>
                <c:pt idx="55305">
                  <c:v>7.2999999999999995E-2</c:v>
                </c:pt>
                <c:pt idx="55306">
                  <c:v>7.1999999999999995E-2</c:v>
                </c:pt>
                <c:pt idx="55307">
                  <c:v>7.1999999999999995E-2</c:v>
                </c:pt>
                <c:pt idx="55308">
                  <c:v>7.2999999999999995E-2</c:v>
                </c:pt>
                <c:pt idx="55309">
                  <c:v>7.2999999999999995E-2</c:v>
                </c:pt>
                <c:pt idx="55310">
                  <c:v>7.1999999999999995E-2</c:v>
                </c:pt>
                <c:pt idx="55311">
                  <c:v>7.1999999999999995E-2</c:v>
                </c:pt>
                <c:pt idx="55312">
                  <c:v>7.1999999999999995E-2</c:v>
                </c:pt>
                <c:pt idx="55313">
                  <c:v>7.1999999999999995E-2</c:v>
                </c:pt>
                <c:pt idx="55314">
                  <c:v>7.1999999999999995E-2</c:v>
                </c:pt>
                <c:pt idx="55315">
                  <c:v>7.0999999999999994E-2</c:v>
                </c:pt>
                <c:pt idx="55316">
                  <c:v>7.2999999999999995E-2</c:v>
                </c:pt>
                <c:pt idx="55317">
                  <c:v>7.2999999999999995E-2</c:v>
                </c:pt>
                <c:pt idx="55318">
                  <c:v>7.1999999999999995E-2</c:v>
                </c:pt>
                <c:pt idx="55319">
                  <c:v>7.1999999999999995E-2</c:v>
                </c:pt>
                <c:pt idx="55320">
                  <c:v>7.1999999999999995E-2</c:v>
                </c:pt>
                <c:pt idx="55321">
                  <c:v>7.1999999999999995E-2</c:v>
                </c:pt>
                <c:pt idx="55322">
                  <c:v>7.1999999999999995E-2</c:v>
                </c:pt>
                <c:pt idx="55323">
                  <c:v>7.1999999999999995E-2</c:v>
                </c:pt>
                <c:pt idx="55324">
                  <c:v>7.0999999999999994E-2</c:v>
                </c:pt>
                <c:pt idx="55325">
                  <c:v>7.0999999999999994E-2</c:v>
                </c:pt>
                <c:pt idx="55326">
                  <c:v>7.1999999999999995E-2</c:v>
                </c:pt>
                <c:pt idx="55327">
                  <c:v>7.1999999999999995E-2</c:v>
                </c:pt>
                <c:pt idx="55328">
                  <c:v>7.2999999999999995E-2</c:v>
                </c:pt>
                <c:pt idx="55329">
                  <c:v>7.2999999999999995E-2</c:v>
                </c:pt>
                <c:pt idx="55330">
                  <c:v>7.2999999999999995E-2</c:v>
                </c:pt>
                <c:pt idx="55331">
                  <c:v>7.3999999999999996E-2</c:v>
                </c:pt>
                <c:pt idx="55332">
                  <c:v>7.1999999999999995E-2</c:v>
                </c:pt>
                <c:pt idx="55333">
                  <c:v>7.2999999999999995E-2</c:v>
                </c:pt>
                <c:pt idx="55334">
                  <c:v>7.2999999999999995E-2</c:v>
                </c:pt>
                <c:pt idx="55335">
                  <c:v>7.2999999999999995E-2</c:v>
                </c:pt>
                <c:pt idx="55336">
                  <c:v>7.3999999999999996E-2</c:v>
                </c:pt>
                <c:pt idx="55337">
                  <c:v>7.3999999999999996E-2</c:v>
                </c:pt>
                <c:pt idx="55338">
                  <c:v>7.2999999999999995E-2</c:v>
                </c:pt>
                <c:pt idx="55339">
                  <c:v>7.3999999999999996E-2</c:v>
                </c:pt>
                <c:pt idx="55340">
                  <c:v>7.3999999999999996E-2</c:v>
                </c:pt>
                <c:pt idx="55341">
                  <c:v>7.3999999999999996E-2</c:v>
                </c:pt>
                <c:pt idx="55342">
                  <c:v>7.2999999999999995E-2</c:v>
                </c:pt>
                <c:pt idx="55343">
                  <c:v>7.2999999999999995E-2</c:v>
                </c:pt>
                <c:pt idx="55344">
                  <c:v>7.3999999999999996E-2</c:v>
                </c:pt>
                <c:pt idx="55345">
                  <c:v>7.3999999999999996E-2</c:v>
                </c:pt>
                <c:pt idx="55346">
                  <c:v>7.2999999999999995E-2</c:v>
                </c:pt>
                <c:pt idx="55347">
                  <c:v>7.3999999999999996E-2</c:v>
                </c:pt>
                <c:pt idx="55348">
                  <c:v>7.2999999999999995E-2</c:v>
                </c:pt>
                <c:pt idx="55349">
                  <c:v>7.2999999999999995E-2</c:v>
                </c:pt>
                <c:pt idx="55350">
                  <c:v>7.3999999999999996E-2</c:v>
                </c:pt>
                <c:pt idx="55351">
                  <c:v>7.3999999999999996E-2</c:v>
                </c:pt>
                <c:pt idx="55352">
                  <c:v>7.3999999999999996E-2</c:v>
                </c:pt>
                <c:pt idx="55353">
                  <c:v>7.3999999999999996E-2</c:v>
                </c:pt>
                <c:pt idx="55354">
                  <c:v>7.3999999999999996E-2</c:v>
                </c:pt>
                <c:pt idx="55355">
                  <c:v>7.3999999999999996E-2</c:v>
                </c:pt>
                <c:pt idx="55356">
                  <c:v>7.3999999999999996E-2</c:v>
                </c:pt>
                <c:pt idx="55357">
                  <c:v>7.3999999999999996E-2</c:v>
                </c:pt>
                <c:pt idx="55358">
                  <c:v>7.3999999999999996E-2</c:v>
                </c:pt>
                <c:pt idx="55359">
                  <c:v>7.3999999999999996E-2</c:v>
                </c:pt>
                <c:pt idx="55360">
                  <c:v>7.2999999999999995E-2</c:v>
                </c:pt>
                <c:pt idx="55361">
                  <c:v>7.4999999999999997E-2</c:v>
                </c:pt>
                <c:pt idx="55362">
                  <c:v>7.3999999999999996E-2</c:v>
                </c:pt>
                <c:pt idx="55363">
                  <c:v>7.3999999999999996E-2</c:v>
                </c:pt>
                <c:pt idx="55364">
                  <c:v>7.2999999999999995E-2</c:v>
                </c:pt>
                <c:pt idx="55365">
                  <c:v>7.2999999999999995E-2</c:v>
                </c:pt>
                <c:pt idx="55366">
                  <c:v>7.3999999999999996E-2</c:v>
                </c:pt>
                <c:pt idx="55367">
                  <c:v>7.3999999999999996E-2</c:v>
                </c:pt>
                <c:pt idx="55368">
                  <c:v>7.2999999999999995E-2</c:v>
                </c:pt>
                <c:pt idx="55369">
                  <c:v>7.2999999999999995E-2</c:v>
                </c:pt>
                <c:pt idx="55370">
                  <c:v>7.2999999999999995E-2</c:v>
                </c:pt>
                <c:pt idx="55371">
                  <c:v>7.1999999999999995E-2</c:v>
                </c:pt>
                <c:pt idx="55372">
                  <c:v>7.1999999999999995E-2</c:v>
                </c:pt>
                <c:pt idx="55373">
                  <c:v>7.1999999999999995E-2</c:v>
                </c:pt>
                <c:pt idx="55374">
                  <c:v>7.3999999999999996E-2</c:v>
                </c:pt>
                <c:pt idx="55375">
                  <c:v>7.1999999999999995E-2</c:v>
                </c:pt>
                <c:pt idx="55376">
                  <c:v>7.1999999999999995E-2</c:v>
                </c:pt>
                <c:pt idx="55377">
                  <c:v>7.2999999999999995E-2</c:v>
                </c:pt>
                <c:pt idx="55378">
                  <c:v>7.2999999999999995E-2</c:v>
                </c:pt>
                <c:pt idx="55379">
                  <c:v>7.1999999999999995E-2</c:v>
                </c:pt>
                <c:pt idx="55380">
                  <c:v>7.0999999999999994E-2</c:v>
                </c:pt>
                <c:pt idx="55381">
                  <c:v>7.1999999999999995E-2</c:v>
                </c:pt>
                <c:pt idx="55382">
                  <c:v>7.1999999999999995E-2</c:v>
                </c:pt>
                <c:pt idx="55383">
                  <c:v>7.0999999999999994E-2</c:v>
                </c:pt>
                <c:pt idx="55384">
                  <c:v>7.1999999999999995E-2</c:v>
                </c:pt>
                <c:pt idx="55385">
                  <c:v>7.1999999999999995E-2</c:v>
                </c:pt>
                <c:pt idx="55386">
                  <c:v>7.1999999999999995E-2</c:v>
                </c:pt>
                <c:pt idx="55387">
                  <c:v>7.0999999999999994E-2</c:v>
                </c:pt>
                <c:pt idx="55388">
                  <c:v>7.0999999999999994E-2</c:v>
                </c:pt>
                <c:pt idx="55389">
                  <c:v>7.1999999999999995E-2</c:v>
                </c:pt>
                <c:pt idx="55390">
                  <c:v>7.0999999999999994E-2</c:v>
                </c:pt>
                <c:pt idx="55391">
                  <c:v>7.0999999999999994E-2</c:v>
                </c:pt>
                <c:pt idx="55392">
                  <c:v>7.1999999999999995E-2</c:v>
                </c:pt>
                <c:pt idx="55393">
                  <c:v>7.1999999999999995E-2</c:v>
                </c:pt>
                <c:pt idx="55394">
                  <c:v>7.0999999999999994E-2</c:v>
                </c:pt>
                <c:pt idx="55395">
                  <c:v>7.0999999999999994E-2</c:v>
                </c:pt>
                <c:pt idx="55396">
                  <c:v>7.0999999999999994E-2</c:v>
                </c:pt>
                <c:pt idx="55397">
                  <c:v>7.0999999999999994E-2</c:v>
                </c:pt>
                <c:pt idx="55398">
                  <c:v>7.0999999999999994E-2</c:v>
                </c:pt>
                <c:pt idx="55399">
                  <c:v>7.0999999999999994E-2</c:v>
                </c:pt>
                <c:pt idx="55400">
                  <c:v>7.0000000000000007E-2</c:v>
                </c:pt>
                <c:pt idx="55401">
                  <c:v>7.0999999999999994E-2</c:v>
                </c:pt>
                <c:pt idx="55402">
                  <c:v>7.0999999999999994E-2</c:v>
                </c:pt>
                <c:pt idx="55403">
                  <c:v>7.0999999999999994E-2</c:v>
                </c:pt>
                <c:pt idx="55404">
                  <c:v>7.0999999999999994E-2</c:v>
                </c:pt>
                <c:pt idx="55405">
                  <c:v>7.0999999999999994E-2</c:v>
                </c:pt>
                <c:pt idx="55406">
                  <c:v>7.0999999999999994E-2</c:v>
                </c:pt>
                <c:pt idx="55407">
                  <c:v>7.0999999999999994E-2</c:v>
                </c:pt>
                <c:pt idx="55408">
                  <c:v>7.0999999999999994E-2</c:v>
                </c:pt>
                <c:pt idx="55409">
                  <c:v>7.0999999999999994E-2</c:v>
                </c:pt>
                <c:pt idx="55410">
                  <c:v>7.0999999999999994E-2</c:v>
                </c:pt>
                <c:pt idx="55411">
                  <c:v>7.0999999999999994E-2</c:v>
                </c:pt>
                <c:pt idx="55412">
                  <c:v>7.1999999999999995E-2</c:v>
                </c:pt>
                <c:pt idx="55413">
                  <c:v>7.1999999999999995E-2</c:v>
                </c:pt>
                <c:pt idx="55414">
                  <c:v>7.1999999999999995E-2</c:v>
                </c:pt>
                <c:pt idx="55415">
                  <c:v>7.2999999999999995E-2</c:v>
                </c:pt>
                <c:pt idx="55416">
                  <c:v>7.1999999999999995E-2</c:v>
                </c:pt>
                <c:pt idx="55417">
                  <c:v>7.2999999999999995E-2</c:v>
                </c:pt>
                <c:pt idx="55418">
                  <c:v>7.2999999999999995E-2</c:v>
                </c:pt>
                <c:pt idx="55419">
                  <c:v>7.1999999999999995E-2</c:v>
                </c:pt>
                <c:pt idx="55420">
                  <c:v>7.1999999999999995E-2</c:v>
                </c:pt>
                <c:pt idx="55421">
                  <c:v>7.1999999999999995E-2</c:v>
                </c:pt>
                <c:pt idx="55422">
                  <c:v>7.1999999999999995E-2</c:v>
                </c:pt>
                <c:pt idx="55423">
                  <c:v>7.1999999999999995E-2</c:v>
                </c:pt>
                <c:pt idx="55424">
                  <c:v>7.0999999999999994E-2</c:v>
                </c:pt>
                <c:pt idx="55425">
                  <c:v>7.0999999999999994E-2</c:v>
                </c:pt>
                <c:pt idx="55426">
                  <c:v>7.0999999999999994E-2</c:v>
                </c:pt>
                <c:pt idx="55427">
                  <c:v>7.1999999999999995E-2</c:v>
                </c:pt>
                <c:pt idx="55428">
                  <c:v>7.0999999999999994E-2</c:v>
                </c:pt>
                <c:pt idx="55429">
                  <c:v>7.0999999999999994E-2</c:v>
                </c:pt>
                <c:pt idx="55430">
                  <c:v>7.0999999999999994E-2</c:v>
                </c:pt>
                <c:pt idx="55431">
                  <c:v>7.0999999999999994E-2</c:v>
                </c:pt>
                <c:pt idx="55432">
                  <c:v>7.0000000000000007E-2</c:v>
                </c:pt>
                <c:pt idx="55433">
                  <c:v>7.0999999999999994E-2</c:v>
                </c:pt>
                <c:pt idx="55434">
                  <c:v>7.0999999999999994E-2</c:v>
                </c:pt>
                <c:pt idx="55435">
                  <c:v>7.0999999999999994E-2</c:v>
                </c:pt>
                <c:pt idx="55436">
                  <c:v>7.0999999999999994E-2</c:v>
                </c:pt>
                <c:pt idx="55437">
                  <c:v>7.0999999999999994E-2</c:v>
                </c:pt>
                <c:pt idx="55438">
                  <c:v>7.0999999999999994E-2</c:v>
                </c:pt>
                <c:pt idx="55439">
                  <c:v>7.0999999999999994E-2</c:v>
                </c:pt>
                <c:pt idx="55440">
                  <c:v>7.0000000000000007E-2</c:v>
                </c:pt>
                <c:pt idx="55441">
                  <c:v>7.0999999999999994E-2</c:v>
                </c:pt>
                <c:pt idx="55442">
                  <c:v>7.0000000000000007E-2</c:v>
                </c:pt>
                <c:pt idx="55443">
                  <c:v>7.0000000000000007E-2</c:v>
                </c:pt>
                <c:pt idx="55444">
                  <c:v>7.0000000000000007E-2</c:v>
                </c:pt>
                <c:pt idx="55445">
                  <c:v>6.9000000000000006E-2</c:v>
                </c:pt>
                <c:pt idx="55446">
                  <c:v>6.9000000000000006E-2</c:v>
                </c:pt>
                <c:pt idx="55447">
                  <c:v>6.9000000000000006E-2</c:v>
                </c:pt>
                <c:pt idx="55448">
                  <c:v>6.9000000000000006E-2</c:v>
                </c:pt>
                <c:pt idx="55449">
                  <c:v>6.9000000000000006E-2</c:v>
                </c:pt>
                <c:pt idx="55450">
                  <c:v>6.9000000000000006E-2</c:v>
                </c:pt>
                <c:pt idx="55451">
                  <c:v>6.9000000000000006E-2</c:v>
                </c:pt>
                <c:pt idx="55452">
                  <c:v>6.9000000000000006E-2</c:v>
                </c:pt>
                <c:pt idx="55453">
                  <c:v>6.9000000000000006E-2</c:v>
                </c:pt>
                <c:pt idx="55454">
                  <c:v>7.0000000000000007E-2</c:v>
                </c:pt>
                <c:pt idx="55455">
                  <c:v>7.0000000000000007E-2</c:v>
                </c:pt>
                <c:pt idx="55456">
                  <c:v>7.0000000000000007E-2</c:v>
                </c:pt>
                <c:pt idx="55457">
                  <c:v>7.0000000000000007E-2</c:v>
                </c:pt>
                <c:pt idx="55458">
                  <c:v>7.0999999999999994E-2</c:v>
                </c:pt>
                <c:pt idx="55459">
                  <c:v>7.0999999999999994E-2</c:v>
                </c:pt>
                <c:pt idx="55460">
                  <c:v>7.1999999999999995E-2</c:v>
                </c:pt>
                <c:pt idx="55461">
                  <c:v>7.0000000000000007E-2</c:v>
                </c:pt>
                <c:pt idx="55462">
                  <c:v>7.0999999999999994E-2</c:v>
                </c:pt>
                <c:pt idx="55463">
                  <c:v>7.1999999999999995E-2</c:v>
                </c:pt>
                <c:pt idx="55464">
                  <c:v>7.1999999999999995E-2</c:v>
                </c:pt>
                <c:pt idx="55465">
                  <c:v>7.1999999999999995E-2</c:v>
                </c:pt>
                <c:pt idx="55466">
                  <c:v>7.2999999999999995E-2</c:v>
                </c:pt>
                <c:pt idx="55467">
                  <c:v>7.1999999999999995E-2</c:v>
                </c:pt>
                <c:pt idx="55468">
                  <c:v>7.1999999999999995E-2</c:v>
                </c:pt>
                <c:pt idx="55469">
                  <c:v>7.2999999999999995E-2</c:v>
                </c:pt>
                <c:pt idx="55470">
                  <c:v>7.1999999999999995E-2</c:v>
                </c:pt>
                <c:pt idx="55471">
                  <c:v>7.1999999999999995E-2</c:v>
                </c:pt>
                <c:pt idx="55472">
                  <c:v>7.1999999999999995E-2</c:v>
                </c:pt>
                <c:pt idx="55473">
                  <c:v>7.2999999999999995E-2</c:v>
                </c:pt>
                <c:pt idx="55474">
                  <c:v>7.1999999999999995E-2</c:v>
                </c:pt>
                <c:pt idx="55475">
                  <c:v>7.2999999999999995E-2</c:v>
                </c:pt>
                <c:pt idx="55476">
                  <c:v>7.1999999999999995E-2</c:v>
                </c:pt>
                <c:pt idx="55477">
                  <c:v>7.1999999999999995E-2</c:v>
                </c:pt>
                <c:pt idx="55478">
                  <c:v>7.1999999999999995E-2</c:v>
                </c:pt>
                <c:pt idx="55479">
                  <c:v>7.2999999999999995E-2</c:v>
                </c:pt>
                <c:pt idx="55480">
                  <c:v>7.2999999999999995E-2</c:v>
                </c:pt>
                <c:pt idx="55481">
                  <c:v>7.2999999999999995E-2</c:v>
                </c:pt>
                <c:pt idx="55482">
                  <c:v>7.2999999999999995E-2</c:v>
                </c:pt>
                <c:pt idx="55483">
                  <c:v>7.2999999999999995E-2</c:v>
                </c:pt>
                <c:pt idx="55484">
                  <c:v>7.2999999999999995E-2</c:v>
                </c:pt>
                <c:pt idx="55485">
                  <c:v>7.2999999999999995E-2</c:v>
                </c:pt>
                <c:pt idx="55486">
                  <c:v>7.1999999999999995E-2</c:v>
                </c:pt>
                <c:pt idx="55487">
                  <c:v>7.2999999999999995E-2</c:v>
                </c:pt>
                <c:pt idx="55488">
                  <c:v>7.2999999999999995E-2</c:v>
                </c:pt>
                <c:pt idx="55489">
                  <c:v>7.2999999999999995E-2</c:v>
                </c:pt>
                <c:pt idx="55490">
                  <c:v>7.1999999999999995E-2</c:v>
                </c:pt>
                <c:pt idx="55491">
                  <c:v>7.2999999999999995E-2</c:v>
                </c:pt>
                <c:pt idx="55492">
                  <c:v>7.2999999999999995E-2</c:v>
                </c:pt>
                <c:pt idx="55493">
                  <c:v>7.2999999999999995E-2</c:v>
                </c:pt>
                <c:pt idx="55494">
                  <c:v>7.1999999999999995E-2</c:v>
                </c:pt>
                <c:pt idx="55495">
                  <c:v>7.1999999999999995E-2</c:v>
                </c:pt>
                <c:pt idx="55496">
                  <c:v>7.1999999999999995E-2</c:v>
                </c:pt>
                <c:pt idx="55497">
                  <c:v>7.1999999999999995E-2</c:v>
                </c:pt>
                <c:pt idx="55498">
                  <c:v>7.2999999999999995E-2</c:v>
                </c:pt>
                <c:pt idx="55499">
                  <c:v>7.1999999999999995E-2</c:v>
                </c:pt>
                <c:pt idx="55500">
                  <c:v>7.2999999999999995E-2</c:v>
                </c:pt>
                <c:pt idx="55501">
                  <c:v>7.2999999999999995E-2</c:v>
                </c:pt>
                <c:pt idx="55502">
                  <c:v>7.1999999999999995E-2</c:v>
                </c:pt>
                <c:pt idx="55503">
                  <c:v>7.1999999999999995E-2</c:v>
                </c:pt>
                <c:pt idx="55504">
                  <c:v>7.1999999999999995E-2</c:v>
                </c:pt>
                <c:pt idx="55505">
                  <c:v>7.1999999999999995E-2</c:v>
                </c:pt>
                <c:pt idx="55506">
                  <c:v>7.1999999999999995E-2</c:v>
                </c:pt>
                <c:pt idx="55507">
                  <c:v>7.1999999999999995E-2</c:v>
                </c:pt>
                <c:pt idx="55508">
                  <c:v>7.1999999999999995E-2</c:v>
                </c:pt>
                <c:pt idx="55509">
                  <c:v>7.1999999999999995E-2</c:v>
                </c:pt>
                <c:pt idx="55510">
                  <c:v>7.0999999999999994E-2</c:v>
                </c:pt>
                <c:pt idx="55511">
                  <c:v>7.0999999999999994E-2</c:v>
                </c:pt>
                <c:pt idx="55512">
                  <c:v>7.0999999999999994E-2</c:v>
                </c:pt>
                <c:pt idx="55513">
                  <c:v>7.0999999999999994E-2</c:v>
                </c:pt>
                <c:pt idx="55514">
                  <c:v>7.0999999999999994E-2</c:v>
                </c:pt>
                <c:pt idx="55515">
                  <c:v>7.0999999999999994E-2</c:v>
                </c:pt>
                <c:pt idx="55516">
                  <c:v>7.0999999999999994E-2</c:v>
                </c:pt>
                <c:pt idx="55517">
                  <c:v>7.0999999999999994E-2</c:v>
                </c:pt>
                <c:pt idx="55518">
                  <c:v>7.0000000000000007E-2</c:v>
                </c:pt>
                <c:pt idx="55519">
                  <c:v>7.0999999999999994E-2</c:v>
                </c:pt>
                <c:pt idx="55520">
                  <c:v>7.1999999999999995E-2</c:v>
                </c:pt>
                <c:pt idx="55521">
                  <c:v>7.0999999999999994E-2</c:v>
                </c:pt>
                <c:pt idx="55522">
                  <c:v>7.0000000000000007E-2</c:v>
                </c:pt>
                <c:pt idx="55523">
                  <c:v>7.0999999999999994E-2</c:v>
                </c:pt>
                <c:pt idx="55524">
                  <c:v>7.0000000000000007E-2</c:v>
                </c:pt>
                <c:pt idx="55525">
                  <c:v>7.0000000000000007E-2</c:v>
                </c:pt>
                <c:pt idx="55526">
                  <c:v>7.0999999999999994E-2</c:v>
                </c:pt>
                <c:pt idx="55527">
                  <c:v>7.0000000000000007E-2</c:v>
                </c:pt>
                <c:pt idx="55528">
                  <c:v>7.0000000000000007E-2</c:v>
                </c:pt>
                <c:pt idx="55529">
                  <c:v>7.0000000000000007E-2</c:v>
                </c:pt>
                <c:pt idx="55530">
                  <c:v>7.0000000000000007E-2</c:v>
                </c:pt>
                <c:pt idx="55531">
                  <c:v>7.0999999999999994E-2</c:v>
                </c:pt>
                <c:pt idx="55532">
                  <c:v>7.0999999999999994E-2</c:v>
                </c:pt>
                <c:pt idx="55533">
                  <c:v>7.0000000000000007E-2</c:v>
                </c:pt>
                <c:pt idx="55534">
                  <c:v>7.0000000000000007E-2</c:v>
                </c:pt>
                <c:pt idx="55535">
                  <c:v>7.0000000000000007E-2</c:v>
                </c:pt>
                <c:pt idx="55536">
                  <c:v>7.0999999999999994E-2</c:v>
                </c:pt>
                <c:pt idx="55537">
                  <c:v>7.0000000000000007E-2</c:v>
                </c:pt>
                <c:pt idx="55538">
                  <c:v>7.0999999999999994E-2</c:v>
                </c:pt>
                <c:pt idx="55539">
                  <c:v>7.0000000000000007E-2</c:v>
                </c:pt>
                <c:pt idx="55540">
                  <c:v>7.0000000000000007E-2</c:v>
                </c:pt>
                <c:pt idx="55541">
                  <c:v>7.0000000000000007E-2</c:v>
                </c:pt>
                <c:pt idx="55542">
                  <c:v>7.0000000000000007E-2</c:v>
                </c:pt>
                <c:pt idx="55543">
                  <c:v>7.0000000000000007E-2</c:v>
                </c:pt>
                <c:pt idx="55544">
                  <c:v>7.0000000000000007E-2</c:v>
                </c:pt>
                <c:pt idx="55545">
                  <c:v>7.0000000000000007E-2</c:v>
                </c:pt>
                <c:pt idx="55546">
                  <c:v>7.0000000000000007E-2</c:v>
                </c:pt>
                <c:pt idx="55547">
                  <c:v>7.0000000000000007E-2</c:v>
                </c:pt>
                <c:pt idx="55548">
                  <c:v>7.0999999999999994E-2</c:v>
                </c:pt>
                <c:pt idx="55549">
                  <c:v>7.0999999999999994E-2</c:v>
                </c:pt>
                <c:pt idx="55550">
                  <c:v>6.9000000000000006E-2</c:v>
                </c:pt>
                <c:pt idx="55551">
                  <c:v>6.9000000000000006E-2</c:v>
                </c:pt>
                <c:pt idx="55552">
                  <c:v>7.0000000000000007E-2</c:v>
                </c:pt>
                <c:pt idx="55553">
                  <c:v>7.0000000000000007E-2</c:v>
                </c:pt>
                <c:pt idx="55554">
                  <c:v>7.0000000000000007E-2</c:v>
                </c:pt>
                <c:pt idx="55555">
                  <c:v>7.0000000000000007E-2</c:v>
                </c:pt>
                <c:pt idx="55556">
                  <c:v>7.0000000000000007E-2</c:v>
                </c:pt>
                <c:pt idx="55557">
                  <c:v>6.9000000000000006E-2</c:v>
                </c:pt>
                <c:pt idx="55558">
                  <c:v>7.0000000000000007E-2</c:v>
                </c:pt>
                <c:pt idx="55559">
                  <c:v>6.8000000000000005E-2</c:v>
                </c:pt>
                <c:pt idx="55560">
                  <c:v>6.8000000000000005E-2</c:v>
                </c:pt>
                <c:pt idx="55561">
                  <c:v>6.9000000000000006E-2</c:v>
                </c:pt>
                <c:pt idx="55562">
                  <c:v>6.8000000000000005E-2</c:v>
                </c:pt>
                <c:pt idx="55563">
                  <c:v>6.9000000000000006E-2</c:v>
                </c:pt>
                <c:pt idx="55564">
                  <c:v>6.9000000000000006E-2</c:v>
                </c:pt>
                <c:pt idx="55565">
                  <c:v>6.9000000000000006E-2</c:v>
                </c:pt>
                <c:pt idx="55566">
                  <c:v>6.9000000000000006E-2</c:v>
                </c:pt>
                <c:pt idx="55567">
                  <c:v>6.9000000000000006E-2</c:v>
                </c:pt>
                <c:pt idx="55568">
                  <c:v>6.8000000000000005E-2</c:v>
                </c:pt>
                <c:pt idx="55569">
                  <c:v>6.8000000000000005E-2</c:v>
                </c:pt>
                <c:pt idx="55570">
                  <c:v>6.9000000000000006E-2</c:v>
                </c:pt>
                <c:pt idx="55571">
                  <c:v>6.8000000000000005E-2</c:v>
                </c:pt>
                <c:pt idx="55572">
                  <c:v>6.8000000000000005E-2</c:v>
                </c:pt>
                <c:pt idx="55573">
                  <c:v>6.7000000000000004E-2</c:v>
                </c:pt>
                <c:pt idx="55574">
                  <c:v>6.8000000000000005E-2</c:v>
                </c:pt>
                <c:pt idx="55575">
                  <c:v>6.8000000000000005E-2</c:v>
                </c:pt>
                <c:pt idx="55576">
                  <c:v>6.9000000000000006E-2</c:v>
                </c:pt>
                <c:pt idx="55577">
                  <c:v>7.0000000000000007E-2</c:v>
                </c:pt>
                <c:pt idx="55578">
                  <c:v>7.0000000000000007E-2</c:v>
                </c:pt>
                <c:pt idx="55579">
                  <c:v>7.0999999999999994E-2</c:v>
                </c:pt>
                <c:pt idx="55580">
                  <c:v>7.0999999999999994E-2</c:v>
                </c:pt>
                <c:pt idx="55581">
                  <c:v>7.0999999999999994E-2</c:v>
                </c:pt>
                <c:pt idx="55582">
                  <c:v>7.0999999999999994E-2</c:v>
                </c:pt>
                <c:pt idx="55583">
                  <c:v>7.1999999999999995E-2</c:v>
                </c:pt>
                <c:pt idx="55584">
                  <c:v>7.1999999999999995E-2</c:v>
                </c:pt>
                <c:pt idx="55585">
                  <c:v>7.0999999999999994E-2</c:v>
                </c:pt>
                <c:pt idx="55586">
                  <c:v>7.1999999999999995E-2</c:v>
                </c:pt>
                <c:pt idx="55587">
                  <c:v>7.1999999999999995E-2</c:v>
                </c:pt>
                <c:pt idx="55588">
                  <c:v>7.0999999999999994E-2</c:v>
                </c:pt>
                <c:pt idx="55589">
                  <c:v>7.1999999999999995E-2</c:v>
                </c:pt>
                <c:pt idx="55590">
                  <c:v>7.0999999999999994E-2</c:v>
                </c:pt>
                <c:pt idx="55591">
                  <c:v>7.1999999999999995E-2</c:v>
                </c:pt>
                <c:pt idx="55592">
                  <c:v>7.2999999999999995E-2</c:v>
                </c:pt>
                <c:pt idx="55593">
                  <c:v>7.1999999999999995E-2</c:v>
                </c:pt>
                <c:pt idx="55594">
                  <c:v>7.1999999999999995E-2</c:v>
                </c:pt>
                <c:pt idx="55595">
                  <c:v>7.1999999999999995E-2</c:v>
                </c:pt>
                <c:pt idx="55596">
                  <c:v>7.2999999999999995E-2</c:v>
                </c:pt>
                <c:pt idx="55597">
                  <c:v>7.1999999999999995E-2</c:v>
                </c:pt>
                <c:pt idx="55598">
                  <c:v>7.3999999999999996E-2</c:v>
                </c:pt>
                <c:pt idx="55599">
                  <c:v>7.1999999999999995E-2</c:v>
                </c:pt>
                <c:pt idx="55600">
                  <c:v>7.2999999999999995E-2</c:v>
                </c:pt>
                <c:pt idx="55601">
                  <c:v>7.1999999999999995E-2</c:v>
                </c:pt>
                <c:pt idx="55602">
                  <c:v>7.2999999999999995E-2</c:v>
                </c:pt>
                <c:pt idx="55603">
                  <c:v>7.2999999999999995E-2</c:v>
                </c:pt>
                <c:pt idx="55604">
                  <c:v>7.1999999999999995E-2</c:v>
                </c:pt>
                <c:pt idx="55605">
                  <c:v>7.1999999999999995E-2</c:v>
                </c:pt>
                <c:pt idx="55606">
                  <c:v>7.1999999999999995E-2</c:v>
                </c:pt>
                <c:pt idx="55607">
                  <c:v>7.1999999999999995E-2</c:v>
                </c:pt>
                <c:pt idx="55608">
                  <c:v>7.2999999999999995E-2</c:v>
                </c:pt>
                <c:pt idx="55609">
                  <c:v>7.1999999999999995E-2</c:v>
                </c:pt>
                <c:pt idx="55610">
                  <c:v>7.1999999999999995E-2</c:v>
                </c:pt>
                <c:pt idx="55611">
                  <c:v>7.1999999999999995E-2</c:v>
                </c:pt>
                <c:pt idx="55612">
                  <c:v>7.2999999999999995E-2</c:v>
                </c:pt>
                <c:pt idx="55613">
                  <c:v>7.2999999999999995E-2</c:v>
                </c:pt>
                <c:pt idx="55614">
                  <c:v>7.1999999999999995E-2</c:v>
                </c:pt>
                <c:pt idx="55615">
                  <c:v>7.1999999999999995E-2</c:v>
                </c:pt>
                <c:pt idx="55616">
                  <c:v>7.1999999999999995E-2</c:v>
                </c:pt>
                <c:pt idx="55617">
                  <c:v>7.1999999999999995E-2</c:v>
                </c:pt>
                <c:pt idx="55618">
                  <c:v>7.1999999999999995E-2</c:v>
                </c:pt>
                <c:pt idx="55619">
                  <c:v>7.1999999999999995E-2</c:v>
                </c:pt>
                <c:pt idx="55620">
                  <c:v>7.0999999999999994E-2</c:v>
                </c:pt>
                <c:pt idx="55621">
                  <c:v>7.0999999999999994E-2</c:v>
                </c:pt>
                <c:pt idx="55622">
                  <c:v>7.0999999999999994E-2</c:v>
                </c:pt>
                <c:pt idx="55623">
                  <c:v>7.0999999999999994E-2</c:v>
                </c:pt>
                <c:pt idx="55624">
                  <c:v>7.0999999999999994E-2</c:v>
                </c:pt>
                <c:pt idx="55625">
                  <c:v>7.0999999999999994E-2</c:v>
                </c:pt>
                <c:pt idx="55626">
                  <c:v>7.0999999999999994E-2</c:v>
                </c:pt>
                <c:pt idx="55627">
                  <c:v>7.1999999999999995E-2</c:v>
                </c:pt>
                <c:pt idx="55628">
                  <c:v>7.0999999999999994E-2</c:v>
                </c:pt>
                <c:pt idx="55629">
                  <c:v>7.0999999999999994E-2</c:v>
                </c:pt>
                <c:pt idx="55630">
                  <c:v>7.0000000000000007E-2</c:v>
                </c:pt>
                <c:pt idx="55631">
                  <c:v>7.0999999999999994E-2</c:v>
                </c:pt>
                <c:pt idx="55632">
                  <c:v>7.0999999999999994E-2</c:v>
                </c:pt>
                <c:pt idx="55633">
                  <c:v>7.0999999999999994E-2</c:v>
                </c:pt>
                <c:pt idx="55634">
                  <c:v>7.0999999999999994E-2</c:v>
                </c:pt>
                <c:pt idx="55635">
                  <c:v>7.0999999999999994E-2</c:v>
                </c:pt>
                <c:pt idx="55636">
                  <c:v>7.0999999999999994E-2</c:v>
                </c:pt>
                <c:pt idx="55637">
                  <c:v>7.0999999999999994E-2</c:v>
                </c:pt>
                <c:pt idx="55638">
                  <c:v>7.0999999999999994E-2</c:v>
                </c:pt>
                <c:pt idx="55639">
                  <c:v>7.0999999999999994E-2</c:v>
                </c:pt>
                <c:pt idx="55640">
                  <c:v>7.0999999999999994E-2</c:v>
                </c:pt>
                <c:pt idx="55641">
                  <c:v>7.0000000000000007E-2</c:v>
                </c:pt>
                <c:pt idx="55642">
                  <c:v>7.0000000000000007E-2</c:v>
                </c:pt>
                <c:pt idx="55643">
                  <c:v>7.0999999999999994E-2</c:v>
                </c:pt>
                <c:pt idx="55644">
                  <c:v>7.0999999999999994E-2</c:v>
                </c:pt>
                <c:pt idx="55645">
                  <c:v>7.0999999999999994E-2</c:v>
                </c:pt>
                <c:pt idx="55646">
                  <c:v>7.0999999999999994E-2</c:v>
                </c:pt>
                <c:pt idx="55647">
                  <c:v>7.1999999999999995E-2</c:v>
                </c:pt>
                <c:pt idx="55648">
                  <c:v>7.0000000000000007E-2</c:v>
                </c:pt>
                <c:pt idx="55649">
                  <c:v>7.0999999999999994E-2</c:v>
                </c:pt>
                <c:pt idx="55650">
                  <c:v>7.0000000000000007E-2</c:v>
                </c:pt>
                <c:pt idx="55651">
                  <c:v>7.0000000000000007E-2</c:v>
                </c:pt>
                <c:pt idx="55652">
                  <c:v>7.0000000000000007E-2</c:v>
                </c:pt>
                <c:pt idx="55653">
                  <c:v>6.9000000000000006E-2</c:v>
                </c:pt>
                <c:pt idx="55654">
                  <c:v>6.9000000000000006E-2</c:v>
                </c:pt>
                <c:pt idx="55655">
                  <c:v>7.0000000000000007E-2</c:v>
                </c:pt>
                <c:pt idx="55656">
                  <c:v>7.0000000000000007E-2</c:v>
                </c:pt>
                <c:pt idx="55657">
                  <c:v>6.9000000000000006E-2</c:v>
                </c:pt>
                <c:pt idx="55658">
                  <c:v>6.9000000000000006E-2</c:v>
                </c:pt>
                <c:pt idx="55659">
                  <c:v>7.0000000000000007E-2</c:v>
                </c:pt>
                <c:pt idx="55660">
                  <c:v>7.0000000000000007E-2</c:v>
                </c:pt>
                <c:pt idx="55661">
                  <c:v>7.0000000000000007E-2</c:v>
                </c:pt>
                <c:pt idx="55662">
                  <c:v>6.9000000000000006E-2</c:v>
                </c:pt>
                <c:pt idx="55663">
                  <c:v>7.0000000000000007E-2</c:v>
                </c:pt>
                <c:pt idx="55664">
                  <c:v>6.9000000000000006E-2</c:v>
                </c:pt>
                <c:pt idx="55665">
                  <c:v>7.0000000000000007E-2</c:v>
                </c:pt>
                <c:pt idx="55666">
                  <c:v>7.0000000000000007E-2</c:v>
                </c:pt>
                <c:pt idx="55667">
                  <c:v>7.0000000000000007E-2</c:v>
                </c:pt>
                <c:pt idx="55668">
                  <c:v>7.0000000000000007E-2</c:v>
                </c:pt>
                <c:pt idx="55669">
                  <c:v>6.9000000000000006E-2</c:v>
                </c:pt>
                <c:pt idx="55670">
                  <c:v>7.0000000000000007E-2</c:v>
                </c:pt>
                <c:pt idx="55671">
                  <c:v>7.0000000000000007E-2</c:v>
                </c:pt>
                <c:pt idx="55672">
                  <c:v>7.0999999999999994E-2</c:v>
                </c:pt>
                <c:pt idx="55673">
                  <c:v>7.0000000000000007E-2</c:v>
                </c:pt>
                <c:pt idx="55674">
                  <c:v>7.1999999999999995E-2</c:v>
                </c:pt>
                <c:pt idx="55675">
                  <c:v>7.1999999999999995E-2</c:v>
                </c:pt>
                <c:pt idx="55676">
                  <c:v>7.1999999999999995E-2</c:v>
                </c:pt>
                <c:pt idx="55677">
                  <c:v>7.2999999999999995E-2</c:v>
                </c:pt>
                <c:pt idx="55678">
                  <c:v>7.1999999999999995E-2</c:v>
                </c:pt>
                <c:pt idx="55679">
                  <c:v>7.2999999999999995E-2</c:v>
                </c:pt>
                <c:pt idx="55680">
                  <c:v>7.1999999999999995E-2</c:v>
                </c:pt>
                <c:pt idx="55681">
                  <c:v>7.1999999999999995E-2</c:v>
                </c:pt>
                <c:pt idx="55682">
                  <c:v>7.1999999999999995E-2</c:v>
                </c:pt>
                <c:pt idx="55683">
                  <c:v>7.0999999999999994E-2</c:v>
                </c:pt>
                <c:pt idx="55684">
                  <c:v>7.1999999999999995E-2</c:v>
                </c:pt>
                <c:pt idx="55685">
                  <c:v>7.0999999999999994E-2</c:v>
                </c:pt>
                <c:pt idx="55686">
                  <c:v>7.0000000000000007E-2</c:v>
                </c:pt>
                <c:pt idx="55687">
                  <c:v>7.0999999999999994E-2</c:v>
                </c:pt>
                <c:pt idx="55688">
                  <c:v>7.0999999999999994E-2</c:v>
                </c:pt>
                <c:pt idx="55689">
                  <c:v>7.0999999999999994E-2</c:v>
                </c:pt>
                <c:pt idx="55690">
                  <c:v>7.0999999999999994E-2</c:v>
                </c:pt>
                <c:pt idx="55691">
                  <c:v>7.1999999999999995E-2</c:v>
                </c:pt>
                <c:pt idx="55692">
                  <c:v>7.1999999999999995E-2</c:v>
                </c:pt>
                <c:pt idx="55693">
                  <c:v>7.0999999999999994E-2</c:v>
                </c:pt>
                <c:pt idx="55694">
                  <c:v>7.0999999999999994E-2</c:v>
                </c:pt>
                <c:pt idx="55695">
                  <c:v>7.0000000000000007E-2</c:v>
                </c:pt>
                <c:pt idx="55696">
                  <c:v>7.0000000000000007E-2</c:v>
                </c:pt>
                <c:pt idx="55697">
                  <c:v>7.0000000000000007E-2</c:v>
                </c:pt>
                <c:pt idx="55698">
                  <c:v>7.0000000000000007E-2</c:v>
                </c:pt>
                <c:pt idx="55699">
                  <c:v>7.0000000000000007E-2</c:v>
                </c:pt>
                <c:pt idx="55700">
                  <c:v>7.0999999999999994E-2</c:v>
                </c:pt>
                <c:pt idx="55701">
                  <c:v>7.0000000000000007E-2</c:v>
                </c:pt>
                <c:pt idx="55702">
                  <c:v>7.0000000000000007E-2</c:v>
                </c:pt>
                <c:pt idx="55703">
                  <c:v>7.0000000000000007E-2</c:v>
                </c:pt>
                <c:pt idx="55704">
                  <c:v>6.9000000000000006E-2</c:v>
                </c:pt>
                <c:pt idx="55705">
                  <c:v>7.0000000000000007E-2</c:v>
                </c:pt>
                <c:pt idx="55706">
                  <c:v>6.9000000000000006E-2</c:v>
                </c:pt>
                <c:pt idx="55707">
                  <c:v>7.0000000000000007E-2</c:v>
                </c:pt>
                <c:pt idx="55708">
                  <c:v>6.9000000000000006E-2</c:v>
                </c:pt>
                <c:pt idx="55709">
                  <c:v>6.9000000000000006E-2</c:v>
                </c:pt>
                <c:pt idx="55710">
                  <c:v>6.9000000000000006E-2</c:v>
                </c:pt>
                <c:pt idx="55711">
                  <c:v>6.9000000000000006E-2</c:v>
                </c:pt>
                <c:pt idx="55712">
                  <c:v>6.9000000000000006E-2</c:v>
                </c:pt>
                <c:pt idx="55713">
                  <c:v>6.9000000000000006E-2</c:v>
                </c:pt>
                <c:pt idx="55714">
                  <c:v>6.9000000000000006E-2</c:v>
                </c:pt>
                <c:pt idx="55715">
                  <c:v>6.9000000000000006E-2</c:v>
                </c:pt>
                <c:pt idx="55716">
                  <c:v>7.0000000000000007E-2</c:v>
                </c:pt>
                <c:pt idx="55717">
                  <c:v>7.0000000000000007E-2</c:v>
                </c:pt>
                <c:pt idx="55718">
                  <c:v>6.9000000000000006E-2</c:v>
                </c:pt>
                <c:pt idx="55719">
                  <c:v>6.9000000000000006E-2</c:v>
                </c:pt>
                <c:pt idx="55720">
                  <c:v>6.9000000000000006E-2</c:v>
                </c:pt>
                <c:pt idx="55721">
                  <c:v>6.9000000000000006E-2</c:v>
                </c:pt>
                <c:pt idx="55722">
                  <c:v>6.9000000000000006E-2</c:v>
                </c:pt>
                <c:pt idx="55723">
                  <c:v>6.8000000000000005E-2</c:v>
                </c:pt>
                <c:pt idx="55724">
                  <c:v>6.9000000000000006E-2</c:v>
                </c:pt>
                <c:pt idx="55725">
                  <c:v>6.9000000000000006E-2</c:v>
                </c:pt>
                <c:pt idx="55726">
                  <c:v>6.9000000000000006E-2</c:v>
                </c:pt>
                <c:pt idx="55727">
                  <c:v>7.0000000000000007E-2</c:v>
                </c:pt>
                <c:pt idx="55728">
                  <c:v>6.9000000000000006E-2</c:v>
                </c:pt>
                <c:pt idx="55729">
                  <c:v>6.9000000000000006E-2</c:v>
                </c:pt>
                <c:pt idx="55730">
                  <c:v>6.9000000000000006E-2</c:v>
                </c:pt>
                <c:pt idx="55731">
                  <c:v>7.0000000000000007E-2</c:v>
                </c:pt>
                <c:pt idx="55732">
                  <c:v>6.9000000000000006E-2</c:v>
                </c:pt>
                <c:pt idx="55733">
                  <c:v>6.9000000000000006E-2</c:v>
                </c:pt>
                <c:pt idx="55734">
                  <c:v>6.9000000000000006E-2</c:v>
                </c:pt>
                <c:pt idx="55735">
                  <c:v>6.8000000000000005E-2</c:v>
                </c:pt>
                <c:pt idx="55736">
                  <c:v>6.9000000000000006E-2</c:v>
                </c:pt>
                <c:pt idx="55737">
                  <c:v>6.8000000000000005E-2</c:v>
                </c:pt>
                <c:pt idx="55738">
                  <c:v>6.9000000000000006E-2</c:v>
                </c:pt>
                <c:pt idx="55739">
                  <c:v>6.9000000000000006E-2</c:v>
                </c:pt>
                <c:pt idx="55740">
                  <c:v>6.9000000000000006E-2</c:v>
                </c:pt>
                <c:pt idx="55741">
                  <c:v>6.8000000000000005E-2</c:v>
                </c:pt>
                <c:pt idx="55742">
                  <c:v>6.8000000000000005E-2</c:v>
                </c:pt>
                <c:pt idx="55743">
                  <c:v>6.8000000000000005E-2</c:v>
                </c:pt>
                <c:pt idx="55744">
                  <c:v>6.8000000000000005E-2</c:v>
                </c:pt>
                <c:pt idx="55745">
                  <c:v>6.8000000000000005E-2</c:v>
                </c:pt>
                <c:pt idx="55746">
                  <c:v>6.8000000000000005E-2</c:v>
                </c:pt>
                <c:pt idx="55747">
                  <c:v>6.8000000000000005E-2</c:v>
                </c:pt>
                <c:pt idx="55748">
                  <c:v>6.8000000000000005E-2</c:v>
                </c:pt>
                <c:pt idx="55749">
                  <c:v>6.7000000000000004E-2</c:v>
                </c:pt>
                <c:pt idx="55750">
                  <c:v>6.7000000000000004E-2</c:v>
                </c:pt>
                <c:pt idx="55751">
                  <c:v>6.8000000000000005E-2</c:v>
                </c:pt>
                <c:pt idx="55752">
                  <c:v>6.7000000000000004E-2</c:v>
                </c:pt>
                <c:pt idx="55753">
                  <c:v>6.9000000000000006E-2</c:v>
                </c:pt>
                <c:pt idx="55754">
                  <c:v>6.8000000000000005E-2</c:v>
                </c:pt>
                <c:pt idx="55755">
                  <c:v>6.8000000000000005E-2</c:v>
                </c:pt>
                <c:pt idx="55756">
                  <c:v>6.9000000000000006E-2</c:v>
                </c:pt>
                <c:pt idx="55757">
                  <c:v>6.9000000000000006E-2</c:v>
                </c:pt>
                <c:pt idx="55758">
                  <c:v>6.9000000000000006E-2</c:v>
                </c:pt>
                <c:pt idx="55759">
                  <c:v>6.9000000000000006E-2</c:v>
                </c:pt>
                <c:pt idx="55760">
                  <c:v>6.9000000000000006E-2</c:v>
                </c:pt>
                <c:pt idx="55761">
                  <c:v>6.9000000000000006E-2</c:v>
                </c:pt>
                <c:pt idx="55762">
                  <c:v>6.9000000000000006E-2</c:v>
                </c:pt>
                <c:pt idx="55763">
                  <c:v>7.0000000000000007E-2</c:v>
                </c:pt>
                <c:pt idx="55764">
                  <c:v>7.0000000000000007E-2</c:v>
                </c:pt>
                <c:pt idx="55765">
                  <c:v>7.0000000000000007E-2</c:v>
                </c:pt>
                <c:pt idx="55766">
                  <c:v>7.0999999999999994E-2</c:v>
                </c:pt>
                <c:pt idx="55767">
                  <c:v>7.0000000000000007E-2</c:v>
                </c:pt>
                <c:pt idx="55768">
                  <c:v>7.0000000000000007E-2</c:v>
                </c:pt>
                <c:pt idx="55769">
                  <c:v>7.0000000000000007E-2</c:v>
                </c:pt>
                <c:pt idx="55770">
                  <c:v>7.0999999999999994E-2</c:v>
                </c:pt>
                <c:pt idx="55771">
                  <c:v>7.0999999999999994E-2</c:v>
                </c:pt>
                <c:pt idx="55772">
                  <c:v>7.0999999999999994E-2</c:v>
                </c:pt>
                <c:pt idx="55773">
                  <c:v>7.0999999999999994E-2</c:v>
                </c:pt>
                <c:pt idx="55774">
                  <c:v>7.1999999999999995E-2</c:v>
                </c:pt>
                <c:pt idx="55775">
                  <c:v>7.1999999999999995E-2</c:v>
                </c:pt>
                <c:pt idx="55776">
                  <c:v>7.1999999999999995E-2</c:v>
                </c:pt>
                <c:pt idx="55777">
                  <c:v>7.0999999999999994E-2</c:v>
                </c:pt>
                <c:pt idx="55778">
                  <c:v>7.1999999999999995E-2</c:v>
                </c:pt>
                <c:pt idx="55779">
                  <c:v>7.1999999999999995E-2</c:v>
                </c:pt>
                <c:pt idx="55780">
                  <c:v>7.0999999999999994E-2</c:v>
                </c:pt>
                <c:pt idx="55781">
                  <c:v>7.1999999999999995E-2</c:v>
                </c:pt>
                <c:pt idx="55782">
                  <c:v>7.1999999999999995E-2</c:v>
                </c:pt>
                <c:pt idx="55783">
                  <c:v>7.1999999999999995E-2</c:v>
                </c:pt>
                <c:pt idx="55784">
                  <c:v>7.2999999999999995E-2</c:v>
                </c:pt>
                <c:pt idx="55785">
                  <c:v>7.2999999999999995E-2</c:v>
                </c:pt>
                <c:pt idx="55786">
                  <c:v>7.2999999999999995E-2</c:v>
                </c:pt>
                <c:pt idx="55787">
                  <c:v>7.2999999999999995E-2</c:v>
                </c:pt>
                <c:pt idx="55788">
                  <c:v>7.2999999999999995E-2</c:v>
                </c:pt>
                <c:pt idx="55789">
                  <c:v>7.2999999999999995E-2</c:v>
                </c:pt>
                <c:pt idx="55790">
                  <c:v>7.2999999999999995E-2</c:v>
                </c:pt>
                <c:pt idx="55791">
                  <c:v>7.2999999999999995E-2</c:v>
                </c:pt>
                <c:pt idx="55792">
                  <c:v>7.2999999999999995E-2</c:v>
                </c:pt>
                <c:pt idx="55793">
                  <c:v>7.1999999999999995E-2</c:v>
                </c:pt>
                <c:pt idx="55794">
                  <c:v>7.1999999999999995E-2</c:v>
                </c:pt>
                <c:pt idx="55795">
                  <c:v>7.1999999999999995E-2</c:v>
                </c:pt>
                <c:pt idx="55796">
                  <c:v>7.2999999999999995E-2</c:v>
                </c:pt>
                <c:pt idx="55797">
                  <c:v>7.1999999999999995E-2</c:v>
                </c:pt>
                <c:pt idx="55798">
                  <c:v>7.2999999999999995E-2</c:v>
                </c:pt>
                <c:pt idx="55799">
                  <c:v>7.2999999999999995E-2</c:v>
                </c:pt>
                <c:pt idx="55800">
                  <c:v>7.2999999999999995E-2</c:v>
                </c:pt>
                <c:pt idx="55801">
                  <c:v>7.1999999999999995E-2</c:v>
                </c:pt>
                <c:pt idx="55802">
                  <c:v>7.2999999999999995E-2</c:v>
                </c:pt>
                <c:pt idx="55803">
                  <c:v>7.1999999999999995E-2</c:v>
                </c:pt>
                <c:pt idx="55804">
                  <c:v>7.1999999999999995E-2</c:v>
                </c:pt>
                <c:pt idx="55805">
                  <c:v>7.1999999999999995E-2</c:v>
                </c:pt>
                <c:pt idx="55806">
                  <c:v>7.2999999999999995E-2</c:v>
                </c:pt>
                <c:pt idx="55807">
                  <c:v>7.1999999999999995E-2</c:v>
                </c:pt>
                <c:pt idx="55808">
                  <c:v>7.1999999999999995E-2</c:v>
                </c:pt>
                <c:pt idx="55809">
                  <c:v>7.1999999999999995E-2</c:v>
                </c:pt>
                <c:pt idx="55810">
                  <c:v>7.0999999999999994E-2</c:v>
                </c:pt>
                <c:pt idx="55811">
                  <c:v>7.0999999999999994E-2</c:v>
                </c:pt>
                <c:pt idx="55812">
                  <c:v>7.0999999999999994E-2</c:v>
                </c:pt>
                <c:pt idx="55813">
                  <c:v>7.0999999999999994E-2</c:v>
                </c:pt>
                <c:pt idx="55814">
                  <c:v>7.0999999999999994E-2</c:v>
                </c:pt>
                <c:pt idx="55815">
                  <c:v>7.0999999999999994E-2</c:v>
                </c:pt>
                <c:pt idx="55816">
                  <c:v>7.0999999999999994E-2</c:v>
                </c:pt>
                <c:pt idx="55817">
                  <c:v>7.0999999999999994E-2</c:v>
                </c:pt>
                <c:pt idx="55818">
                  <c:v>7.0999999999999994E-2</c:v>
                </c:pt>
                <c:pt idx="55819">
                  <c:v>7.0999999999999994E-2</c:v>
                </c:pt>
                <c:pt idx="55820">
                  <c:v>7.0999999999999994E-2</c:v>
                </c:pt>
                <c:pt idx="55821">
                  <c:v>7.0999999999999994E-2</c:v>
                </c:pt>
                <c:pt idx="55822">
                  <c:v>7.0999999999999994E-2</c:v>
                </c:pt>
                <c:pt idx="55823">
                  <c:v>7.0999999999999994E-2</c:v>
                </c:pt>
                <c:pt idx="55824">
                  <c:v>7.0999999999999994E-2</c:v>
                </c:pt>
                <c:pt idx="55825">
                  <c:v>7.0999999999999994E-2</c:v>
                </c:pt>
                <c:pt idx="55826">
                  <c:v>7.0999999999999994E-2</c:v>
                </c:pt>
                <c:pt idx="55827">
                  <c:v>7.0000000000000007E-2</c:v>
                </c:pt>
                <c:pt idx="55828">
                  <c:v>7.0999999999999994E-2</c:v>
                </c:pt>
                <c:pt idx="55829">
                  <c:v>7.0999999999999994E-2</c:v>
                </c:pt>
                <c:pt idx="55830">
                  <c:v>7.0999999999999994E-2</c:v>
                </c:pt>
                <c:pt idx="55831">
                  <c:v>7.0999999999999994E-2</c:v>
                </c:pt>
                <c:pt idx="55832">
                  <c:v>7.0000000000000007E-2</c:v>
                </c:pt>
                <c:pt idx="55833">
                  <c:v>7.0000000000000007E-2</c:v>
                </c:pt>
                <c:pt idx="55834">
                  <c:v>7.0999999999999994E-2</c:v>
                </c:pt>
                <c:pt idx="55835">
                  <c:v>7.0999999999999994E-2</c:v>
                </c:pt>
                <c:pt idx="55836">
                  <c:v>7.0000000000000007E-2</c:v>
                </c:pt>
                <c:pt idx="55837">
                  <c:v>7.0000000000000007E-2</c:v>
                </c:pt>
                <c:pt idx="55838">
                  <c:v>7.0000000000000007E-2</c:v>
                </c:pt>
                <c:pt idx="55839">
                  <c:v>7.0000000000000007E-2</c:v>
                </c:pt>
                <c:pt idx="55840">
                  <c:v>7.0999999999999994E-2</c:v>
                </c:pt>
                <c:pt idx="55841">
                  <c:v>7.0000000000000007E-2</c:v>
                </c:pt>
                <c:pt idx="55842">
                  <c:v>7.0000000000000007E-2</c:v>
                </c:pt>
                <c:pt idx="55843">
                  <c:v>7.0000000000000007E-2</c:v>
                </c:pt>
                <c:pt idx="55844">
                  <c:v>7.0000000000000007E-2</c:v>
                </c:pt>
                <c:pt idx="55845">
                  <c:v>7.0000000000000007E-2</c:v>
                </c:pt>
                <c:pt idx="55846">
                  <c:v>7.0000000000000007E-2</c:v>
                </c:pt>
                <c:pt idx="55847">
                  <c:v>7.0000000000000007E-2</c:v>
                </c:pt>
                <c:pt idx="55848">
                  <c:v>7.0000000000000007E-2</c:v>
                </c:pt>
                <c:pt idx="55849">
                  <c:v>7.0000000000000007E-2</c:v>
                </c:pt>
                <c:pt idx="55850">
                  <c:v>7.0000000000000007E-2</c:v>
                </c:pt>
                <c:pt idx="55851">
                  <c:v>7.0000000000000007E-2</c:v>
                </c:pt>
                <c:pt idx="55852">
                  <c:v>7.0000000000000007E-2</c:v>
                </c:pt>
                <c:pt idx="55853">
                  <c:v>7.0999999999999994E-2</c:v>
                </c:pt>
                <c:pt idx="55854">
                  <c:v>7.0999999999999994E-2</c:v>
                </c:pt>
                <c:pt idx="55855">
                  <c:v>7.0999999999999994E-2</c:v>
                </c:pt>
                <c:pt idx="55856">
                  <c:v>7.1999999999999995E-2</c:v>
                </c:pt>
                <c:pt idx="55857">
                  <c:v>7.1999999999999995E-2</c:v>
                </c:pt>
                <c:pt idx="55858">
                  <c:v>7.1999999999999995E-2</c:v>
                </c:pt>
                <c:pt idx="55859">
                  <c:v>7.1999999999999995E-2</c:v>
                </c:pt>
                <c:pt idx="55860">
                  <c:v>7.0999999999999994E-2</c:v>
                </c:pt>
                <c:pt idx="55861">
                  <c:v>7.1999999999999995E-2</c:v>
                </c:pt>
                <c:pt idx="55862">
                  <c:v>7.2999999999999995E-2</c:v>
                </c:pt>
                <c:pt idx="55863">
                  <c:v>7.1999999999999995E-2</c:v>
                </c:pt>
                <c:pt idx="55864">
                  <c:v>7.2999999999999995E-2</c:v>
                </c:pt>
                <c:pt idx="55865">
                  <c:v>7.1999999999999995E-2</c:v>
                </c:pt>
                <c:pt idx="55866">
                  <c:v>7.2999999999999995E-2</c:v>
                </c:pt>
                <c:pt idx="55867">
                  <c:v>7.2999999999999995E-2</c:v>
                </c:pt>
                <c:pt idx="55868">
                  <c:v>7.2999999999999995E-2</c:v>
                </c:pt>
                <c:pt idx="55869">
                  <c:v>7.2999999999999995E-2</c:v>
                </c:pt>
                <c:pt idx="55870">
                  <c:v>7.1999999999999995E-2</c:v>
                </c:pt>
                <c:pt idx="55871">
                  <c:v>7.2999999999999995E-2</c:v>
                </c:pt>
                <c:pt idx="55872">
                  <c:v>7.1999999999999995E-2</c:v>
                </c:pt>
                <c:pt idx="55873">
                  <c:v>7.1999999999999995E-2</c:v>
                </c:pt>
                <c:pt idx="55874">
                  <c:v>7.2999999999999995E-2</c:v>
                </c:pt>
                <c:pt idx="55875">
                  <c:v>7.1999999999999995E-2</c:v>
                </c:pt>
                <c:pt idx="55876">
                  <c:v>7.1999999999999995E-2</c:v>
                </c:pt>
                <c:pt idx="55877">
                  <c:v>7.1999999999999995E-2</c:v>
                </c:pt>
                <c:pt idx="55878">
                  <c:v>7.1999999999999995E-2</c:v>
                </c:pt>
                <c:pt idx="55879">
                  <c:v>7.1999999999999995E-2</c:v>
                </c:pt>
                <c:pt idx="55880">
                  <c:v>7.1999999999999995E-2</c:v>
                </c:pt>
                <c:pt idx="55881">
                  <c:v>7.1999999999999995E-2</c:v>
                </c:pt>
                <c:pt idx="55882">
                  <c:v>7.1999999999999995E-2</c:v>
                </c:pt>
                <c:pt idx="55883">
                  <c:v>7.0999999999999994E-2</c:v>
                </c:pt>
                <c:pt idx="55884">
                  <c:v>7.0999999999999994E-2</c:v>
                </c:pt>
                <c:pt idx="55885">
                  <c:v>7.1999999999999995E-2</c:v>
                </c:pt>
                <c:pt idx="55886">
                  <c:v>7.1999999999999995E-2</c:v>
                </c:pt>
                <c:pt idx="55887">
                  <c:v>7.0999999999999994E-2</c:v>
                </c:pt>
                <c:pt idx="55888">
                  <c:v>7.1999999999999995E-2</c:v>
                </c:pt>
                <c:pt idx="55889">
                  <c:v>7.1999999999999995E-2</c:v>
                </c:pt>
                <c:pt idx="55890">
                  <c:v>7.0999999999999994E-2</c:v>
                </c:pt>
                <c:pt idx="55891">
                  <c:v>7.1999999999999995E-2</c:v>
                </c:pt>
                <c:pt idx="55892">
                  <c:v>7.0999999999999994E-2</c:v>
                </c:pt>
                <c:pt idx="55893">
                  <c:v>7.1999999999999995E-2</c:v>
                </c:pt>
                <c:pt idx="55894">
                  <c:v>7.0999999999999994E-2</c:v>
                </c:pt>
                <c:pt idx="55895">
                  <c:v>7.1999999999999995E-2</c:v>
                </c:pt>
                <c:pt idx="55896">
                  <c:v>7.0999999999999994E-2</c:v>
                </c:pt>
                <c:pt idx="55897">
                  <c:v>7.0999999999999994E-2</c:v>
                </c:pt>
                <c:pt idx="55898">
                  <c:v>7.1999999999999995E-2</c:v>
                </c:pt>
                <c:pt idx="55899">
                  <c:v>7.1999999999999995E-2</c:v>
                </c:pt>
                <c:pt idx="55900">
                  <c:v>7.0999999999999994E-2</c:v>
                </c:pt>
                <c:pt idx="55901">
                  <c:v>7.1999999999999995E-2</c:v>
                </c:pt>
                <c:pt idx="55902">
                  <c:v>7.1999999999999995E-2</c:v>
                </c:pt>
                <c:pt idx="55903">
                  <c:v>7.1999999999999995E-2</c:v>
                </c:pt>
                <c:pt idx="55904">
                  <c:v>7.1999999999999995E-2</c:v>
                </c:pt>
                <c:pt idx="55905">
                  <c:v>7.2999999999999995E-2</c:v>
                </c:pt>
                <c:pt idx="55906">
                  <c:v>7.2999999999999995E-2</c:v>
                </c:pt>
                <c:pt idx="55907">
                  <c:v>7.1999999999999995E-2</c:v>
                </c:pt>
                <c:pt idx="55908">
                  <c:v>7.2999999999999995E-2</c:v>
                </c:pt>
                <c:pt idx="55909">
                  <c:v>7.2999999999999995E-2</c:v>
                </c:pt>
                <c:pt idx="55910">
                  <c:v>7.3999999999999996E-2</c:v>
                </c:pt>
                <c:pt idx="55911">
                  <c:v>7.2999999999999995E-2</c:v>
                </c:pt>
                <c:pt idx="55912">
                  <c:v>7.3999999999999996E-2</c:v>
                </c:pt>
                <c:pt idx="55913">
                  <c:v>7.2999999999999995E-2</c:v>
                </c:pt>
                <c:pt idx="55914">
                  <c:v>7.3999999999999996E-2</c:v>
                </c:pt>
                <c:pt idx="55915">
                  <c:v>7.3999999999999996E-2</c:v>
                </c:pt>
                <c:pt idx="55916">
                  <c:v>7.2999999999999995E-2</c:v>
                </c:pt>
                <c:pt idx="55917">
                  <c:v>7.3999999999999996E-2</c:v>
                </c:pt>
                <c:pt idx="55918">
                  <c:v>7.2999999999999995E-2</c:v>
                </c:pt>
                <c:pt idx="55919">
                  <c:v>7.3999999999999996E-2</c:v>
                </c:pt>
                <c:pt idx="55920">
                  <c:v>7.2999999999999995E-2</c:v>
                </c:pt>
                <c:pt idx="55921">
                  <c:v>7.3999999999999996E-2</c:v>
                </c:pt>
                <c:pt idx="55922">
                  <c:v>7.3999999999999996E-2</c:v>
                </c:pt>
                <c:pt idx="55923">
                  <c:v>7.3999999999999996E-2</c:v>
                </c:pt>
                <c:pt idx="55924">
                  <c:v>7.3999999999999996E-2</c:v>
                </c:pt>
                <c:pt idx="55925">
                  <c:v>7.3999999999999996E-2</c:v>
                </c:pt>
                <c:pt idx="55926">
                  <c:v>7.3999999999999996E-2</c:v>
                </c:pt>
                <c:pt idx="55927">
                  <c:v>7.2999999999999995E-2</c:v>
                </c:pt>
                <c:pt idx="55928">
                  <c:v>7.2999999999999995E-2</c:v>
                </c:pt>
                <c:pt idx="55929">
                  <c:v>7.3999999999999996E-2</c:v>
                </c:pt>
                <c:pt idx="55930">
                  <c:v>7.3999999999999996E-2</c:v>
                </c:pt>
                <c:pt idx="55931">
                  <c:v>7.3999999999999996E-2</c:v>
                </c:pt>
                <c:pt idx="55932">
                  <c:v>7.2999999999999995E-2</c:v>
                </c:pt>
                <c:pt idx="55933">
                  <c:v>7.2999999999999995E-2</c:v>
                </c:pt>
                <c:pt idx="55934">
                  <c:v>7.2999999999999995E-2</c:v>
                </c:pt>
                <c:pt idx="55935">
                  <c:v>7.2999999999999995E-2</c:v>
                </c:pt>
                <c:pt idx="55936">
                  <c:v>7.2999999999999995E-2</c:v>
                </c:pt>
                <c:pt idx="55937">
                  <c:v>7.1999999999999995E-2</c:v>
                </c:pt>
                <c:pt idx="55938">
                  <c:v>7.2999999999999995E-2</c:v>
                </c:pt>
                <c:pt idx="55939">
                  <c:v>7.2999999999999995E-2</c:v>
                </c:pt>
                <c:pt idx="55940">
                  <c:v>7.2999999999999995E-2</c:v>
                </c:pt>
                <c:pt idx="55941">
                  <c:v>7.2999999999999995E-2</c:v>
                </c:pt>
                <c:pt idx="55942">
                  <c:v>7.2999999999999995E-2</c:v>
                </c:pt>
                <c:pt idx="55943">
                  <c:v>7.2999999999999995E-2</c:v>
                </c:pt>
                <c:pt idx="55944">
                  <c:v>7.2999999999999995E-2</c:v>
                </c:pt>
                <c:pt idx="55945">
                  <c:v>7.1999999999999995E-2</c:v>
                </c:pt>
                <c:pt idx="55946">
                  <c:v>7.1999999999999995E-2</c:v>
                </c:pt>
                <c:pt idx="55947">
                  <c:v>7.1999999999999995E-2</c:v>
                </c:pt>
                <c:pt idx="55948">
                  <c:v>7.1999999999999995E-2</c:v>
                </c:pt>
                <c:pt idx="55949">
                  <c:v>7.2999999999999995E-2</c:v>
                </c:pt>
                <c:pt idx="55950">
                  <c:v>7.1999999999999995E-2</c:v>
                </c:pt>
                <c:pt idx="55951">
                  <c:v>7.2999999999999995E-2</c:v>
                </c:pt>
                <c:pt idx="55952">
                  <c:v>7.1999999999999995E-2</c:v>
                </c:pt>
                <c:pt idx="55953">
                  <c:v>7.2999999999999995E-2</c:v>
                </c:pt>
                <c:pt idx="55954">
                  <c:v>7.2999999999999995E-2</c:v>
                </c:pt>
                <c:pt idx="55955">
                  <c:v>7.1999999999999995E-2</c:v>
                </c:pt>
                <c:pt idx="55956">
                  <c:v>7.1999999999999995E-2</c:v>
                </c:pt>
                <c:pt idx="55957">
                  <c:v>7.2999999999999995E-2</c:v>
                </c:pt>
                <c:pt idx="55958">
                  <c:v>7.1999999999999995E-2</c:v>
                </c:pt>
                <c:pt idx="55959">
                  <c:v>7.1999999999999995E-2</c:v>
                </c:pt>
                <c:pt idx="55960">
                  <c:v>7.2999999999999995E-2</c:v>
                </c:pt>
                <c:pt idx="55961">
                  <c:v>7.1999999999999995E-2</c:v>
                </c:pt>
                <c:pt idx="55962">
                  <c:v>7.2999999999999995E-2</c:v>
                </c:pt>
                <c:pt idx="55963">
                  <c:v>7.0999999999999994E-2</c:v>
                </c:pt>
                <c:pt idx="55964">
                  <c:v>7.1999999999999995E-2</c:v>
                </c:pt>
                <c:pt idx="55965">
                  <c:v>7.1999999999999995E-2</c:v>
                </c:pt>
                <c:pt idx="55966">
                  <c:v>7.1999999999999995E-2</c:v>
                </c:pt>
                <c:pt idx="55967">
                  <c:v>7.1999999999999995E-2</c:v>
                </c:pt>
                <c:pt idx="55968">
                  <c:v>7.1999999999999995E-2</c:v>
                </c:pt>
                <c:pt idx="55969">
                  <c:v>7.1999999999999995E-2</c:v>
                </c:pt>
                <c:pt idx="55970">
                  <c:v>7.1999999999999995E-2</c:v>
                </c:pt>
                <c:pt idx="55971">
                  <c:v>7.1999999999999995E-2</c:v>
                </c:pt>
                <c:pt idx="55972">
                  <c:v>7.0999999999999994E-2</c:v>
                </c:pt>
                <c:pt idx="55973">
                  <c:v>7.0999999999999994E-2</c:v>
                </c:pt>
                <c:pt idx="55974">
                  <c:v>7.0999999999999994E-2</c:v>
                </c:pt>
                <c:pt idx="55975">
                  <c:v>7.0999999999999994E-2</c:v>
                </c:pt>
                <c:pt idx="55976">
                  <c:v>7.1999999999999995E-2</c:v>
                </c:pt>
                <c:pt idx="55977">
                  <c:v>7.0999999999999994E-2</c:v>
                </c:pt>
                <c:pt idx="55978">
                  <c:v>7.0999999999999994E-2</c:v>
                </c:pt>
                <c:pt idx="55979">
                  <c:v>7.0999999999999994E-2</c:v>
                </c:pt>
                <c:pt idx="55980">
                  <c:v>7.1999999999999995E-2</c:v>
                </c:pt>
                <c:pt idx="55981">
                  <c:v>7.1999999999999995E-2</c:v>
                </c:pt>
                <c:pt idx="55982">
                  <c:v>7.0999999999999994E-2</c:v>
                </c:pt>
                <c:pt idx="55983">
                  <c:v>7.1999999999999995E-2</c:v>
                </c:pt>
                <c:pt idx="55984">
                  <c:v>7.0999999999999994E-2</c:v>
                </c:pt>
                <c:pt idx="55985">
                  <c:v>7.0000000000000007E-2</c:v>
                </c:pt>
                <c:pt idx="55986">
                  <c:v>7.0000000000000007E-2</c:v>
                </c:pt>
                <c:pt idx="55987">
                  <c:v>7.0000000000000007E-2</c:v>
                </c:pt>
                <c:pt idx="55988">
                  <c:v>7.0000000000000007E-2</c:v>
                </c:pt>
                <c:pt idx="55989">
                  <c:v>7.0000000000000007E-2</c:v>
                </c:pt>
                <c:pt idx="55990">
                  <c:v>7.0000000000000007E-2</c:v>
                </c:pt>
                <c:pt idx="55991">
                  <c:v>7.0999999999999994E-2</c:v>
                </c:pt>
                <c:pt idx="55992">
                  <c:v>7.0999999999999994E-2</c:v>
                </c:pt>
                <c:pt idx="55993">
                  <c:v>7.0999999999999994E-2</c:v>
                </c:pt>
                <c:pt idx="55994">
                  <c:v>7.0999999999999994E-2</c:v>
                </c:pt>
                <c:pt idx="55995">
                  <c:v>7.0000000000000007E-2</c:v>
                </c:pt>
                <c:pt idx="55996">
                  <c:v>7.0999999999999994E-2</c:v>
                </c:pt>
                <c:pt idx="55997">
                  <c:v>7.1999999999999995E-2</c:v>
                </c:pt>
                <c:pt idx="55998">
                  <c:v>7.1999999999999995E-2</c:v>
                </c:pt>
                <c:pt idx="55999">
                  <c:v>7.1999999999999995E-2</c:v>
                </c:pt>
                <c:pt idx="56000">
                  <c:v>7.2999999999999995E-2</c:v>
                </c:pt>
                <c:pt idx="56001">
                  <c:v>7.2999999999999995E-2</c:v>
                </c:pt>
                <c:pt idx="56002">
                  <c:v>7.2999999999999995E-2</c:v>
                </c:pt>
                <c:pt idx="56003">
                  <c:v>7.2999999999999995E-2</c:v>
                </c:pt>
                <c:pt idx="56004">
                  <c:v>7.2999999999999995E-2</c:v>
                </c:pt>
                <c:pt idx="56005">
                  <c:v>7.2999999999999995E-2</c:v>
                </c:pt>
                <c:pt idx="56006">
                  <c:v>7.2999999999999995E-2</c:v>
                </c:pt>
                <c:pt idx="56007">
                  <c:v>7.2999999999999995E-2</c:v>
                </c:pt>
                <c:pt idx="56008">
                  <c:v>7.2999999999999995E-2</c:v>
                </c:pt>
                <c:pt idx="56009">
                  <c:v>7.2999999999999995E-2</c:v>
                </c:pt>
                <c:pt idx="56010">
                  <c:v>7.2999999999999995E-2</c:v>
                </c:pt>
                <c:pt idx="56011">
                  <c:v>7.2999999999999995E-2</c:v>
                </c:pt>
                <c:pt idx="56012">
                  <c:v>7.2999999999999995E-2</c:v>
                </c:pt>
                <c:pt idx="56013">
                  <c:v>7.3999999999999996E-2</c:v>
                </c:pt>
                <c:pt idx="56014">
                  <c:v>7.2999999999999995E-2</c:v>
                </c:pt>
                <c:pt idx="56015">
                  <c:v>7.2999999999999995E-2</c:v>
                </c:pt>
                <c:pt idx="56016">
                  <c:v>7.3999999999999996E-2</c:v>
                </c:pt>
                <c:pt idx="56017">
                  <c:v>7.2999999999999995E-2</c:v>
                </c:pt>
                <c:pt idx="56018">
                  <c:v>7.3999999999999996E-2</c:v>
                </c:pt>
                <c:pt idx="56019">
                  <c:v>7.3999999999999996E-2</c:v>
                </c:pt>
                <c:pt idx="56020">
                  <c:v>7.2999999999999995E-2</c:v>
                </c:pt>
                <c:pt idx="56021">
                  <c:v>7.2999999999999995E-2</c:v>
                </c:pt>
                <c:pt idx="56022">
                  <c:v>7.3999999999999996E-2</c:v>
                </c:pt>
                <c:pt idx="56023">
                  <c:v>7.2999999999999995E-2</c:v>
                </c:pt>
                <c:pt idx="56024">
                  <c:v>7.2999999999999995E-2</c:v>
                </c:pt>
                <c:pt idx="56025">
                  <c:v>7.2999999999999995E-2</c:v>
                </c:pt>
                <c:pt idx="56026">
                  <c:v>7.2999999999999995E-2</c:v>
                </c:pt>
                <c:pt idx="56027">
                  <c:v>7.3999999999999996E-2</c:v>
                </c:pt>
                <c:pt idx="56028">
                  <c:v>7.2999999999999995E-2</c:v>
                </c:pt>
                <c:pt idx="56029">
                  <c:v>7.2999999999999995E-2</c:v>
                </c:pt>
                <c:pt idx="56030">
                  <c:v>7.2999999999999995E-2</c:v>
                </c:pt>
                <c:pt idx="56031">
                  <c:v>7.2999999999999995E-2</c:v>
                </c:pt>
                <c:pt idx="56032">
                  <c:v>7.2999999999999995E-2</c:v>
                </c:pt>
                <c:pt idx="56033">
                  <c:v>7.2999999999999995E-2</c:v>
                </c:pt>
                <c:pt idx="56034">
                  <c:v>7.2999999999999995E-2</c:v>
                </c:pt>
                <c:pt idx="56035">
                  <c:v>7.1999999999999995E-2</c:v>
                </c:pt>
                <c:pt idx="56036">
                  <c:v>7.2999999999999995E-2</c:v>
                </c:pt>
                <c:pt idx="56037">
                  <c:v>7.3999999999999996E-2</c:v>
                </c:pt>
                <c:pt idx="56038">
                  <c:v>7.2999999999999995E-2</c:v>
                </c:pt>
                <c:pt idx="56039">
                  <c:v>7.3999999999999996E-2</c:v>
                </c:pt>
                <c:pt idx="56040">
                  <c:v>7.2999999999999995E-2</c:v>
                </c:pt>
                <c:pt idx="56041">
                  <c:v>7.2999999999999995E-2</c:v>
                </c:pt>
                <c:pt idx="56042">
                  <c:v>7.1999999999999995E-2</c:v>
                </c:pt>
                <c:pt idx="56043">
                  <c:v>7.2999999999999995E-2</c:v>
                </c:pt>
                <c:pt idx="56044">
                  <c:v>7.2999999999999995E-2</c:v>
                </c:pt>
                <c:pt idx="56045">
                  <c:v>7.2999999999999995E-2</c:v>
                </c:pt>
                <c:pt idx="56046">
                  <c:v>7.1999999999999995E-2</c:v>
                </c:pt>
                <c:pt idx="56047">
                  <c:v>7.2999999999999995E-2</c:v>
                </c:pt>
                <c:pt idx="56048">
                  <c:v>7.1999999999999995E-2</c:v>
                </c:pt>
                <c:pt idx="56049">
                  <c:v>7.1999999999999995E-2</c:v>
                </c:pt>
                <c:pt idx="56050">
                  <c:v>7.1999999999999995E-2</c:v>
                </c:pt>
                <c:pt idx="56051">
                  <c:v>7.1999999999999995E-2</c:v>
                </c:pt>
                <c:pt idx="56052">
                  <c:v>7.1999999999999995E-2</c:v>
                </c:pt>
                <c:pt idx="56053">
                  <c:v>7.1999999999999995E-2</c:v>
                </c:pt>
                <c:pt idx="56054">
                  <c:v>7.1999999999999995E-2</c:v>
                </c:pt>
                <c:pt idx="56055">
                  <c:v>7.0999999999999994E-2</c:v>
                </c:pt>
                <c:pt idx="56056">
                  <c:v>7.1999999999999995E-2</c:v>
                </c:pt>
                <c:pt idx="56057">
                  <c:v>7.2999999999999995E-2</c:v>
                </c:pt>
                <c:pt idx="56058">
                  <c:v>7.2999999999999995E-2</c:v>
                </c:pt>
                <c:pt idx="56059">
                  <c:v>7.1999999999999995E-2</c:v>
                </c:pt>
                <c:pt idx="56060">
                  <c:v>7.1999999999999995E-2</c:v>
                </c:pt>
                <c:pt idx="56061">
                  <c:v>7.0999999999999994E-2</c:v>
                </c:pt>
                <c:pt idx="56062">
                  <c:v>7.1999999999999995E-2</c:v>
                </c:pt>
                <c:pt idx="56063">
                  <c:v>7.0999999999999994E-2</c:v>
                </c:pt>
                <c:pt idx="56064">
                  <c:v>7.0999999999999994E-2</c:v>
                </c:pt>
                <c:pt idx="56065">
                  <c:v>7.0999999999999994E-2</c:v>
                </c:pt>
                <c:pt idx="56066">
                  <c:v>7.0000000000000007E-2</c:v>
                </c:pt>
                <c:pt idx="56067">
                  <c:v>7.0000000000000007E-2</c:v>
                </c:pt>
                <c:pt idx="56068">
                  <c:v>7.0999999999999994E-2</c:v>
                </c:pt>
                <c:pt idx="56069">
                  <c:v>7.0000000000000007E-2</c:v>
                </c:pt>
                <c:pt idx="56070">
                  <c:v>7.0000000000000007E-2</c:v>
                </c:pt>
                <c:pt idx="56071">
                  <c:v>7.0999999999999994E-2</c:v>
                </c:pt>
                <c:pt idx="56072">
                  <c:v>7.0000000000000007E-2</c:v>
                </c:pt>
                <c:pt idx="56073">
                  <c:v>7.0999999999999994E-2</c:v>
                </c:pt>
                <c:pt idx="56074">
                  <c:v>7.0000000000000007E-2</c:v>
                </c:pt>
                <c:pt idx="56075">
                  <c:v>7.0000000000000007E-2</c:v>
                </c:pt>
                <c:pt idx="56076">
                  <c:v>6.9000000000000006E-2</c:v>
                </c:pt>
                <c:pt idx="56077">
                  <c:v>7.0000000000000007E-2</c:v>
                </c:pt>
                <c:pt idx="56078">
                  <c:v>6.9000000000000006E-2</c:v>
                </c:pt>
                <c:pt idx="56079">
                  <c:v>7.0000000000000007E-2</c:v>
                </c:pt>
                <c:pt idx="56080">
                  <c:v>6.9000000000000006E-2</c:v>
                </c:pt>
                <c:pt idx="56081">
                  <c:v>7.0000000000000007E-2</c:v>
                </c:pt>
                <c:pt idx="56082">
                  <c:v>7.0000000000000007E-2</c:v>
                </c:pt>
                <c:pt idx="56083">
                  <c:v>7.0000000000000007E-2</c:v>
                </c:pt>
                <c:pt idx="56084">
                  <c:v>6.9000000000000006E-2</c:v>
                </c:pt>
                <c:pt idx="56085">
                  <c:v>7.0000000000000007E-2</c:v>
                </c:pt>
                <c:pt idx="56086">
                  <c:v>6.9000000000000006E-2</c:v>
                </c:pt>
                <c:pt idx="56087">
                  <c:v>7.0000000000000007E-2</c:v>
                </c:pt>
                <c:pt idx="56088">
                  <c:v>7.0000000000000007E-2</c:v>
                </c:pt>
                <c:pt idx="56089">
                  <c:v>6.9000000000000006E-2</c:v>
                </c:pt>
                <c:pt idx="56090">
                  <c:v>6.9000000000000006E-2</c:v>
                </c:pt>
                <c:pt idx="56091">
                  <c:v>7.0000000000000007E-2</c:v>
                </c:pt>
                <c:pt idx="56092">
                  <c:v>6.8000000000000005E-2</c:v>
                </c:pt>
                <c:pt idx="56093">
                  <c:v>6.9000000000000006E-2</c:v>
                </c:pt>
                <c:pt idx="56094">
                  <c:v>7.0000000000000007E-2</c:v>
                </c:pt>
                <c:pt idx="56095">
                  <c:v>6.9000000000000006E-2</c:v>
                </c:pt>
                <c:pt idx="56096">
                  <c:v>6.9000000000000006E-2</c:v>
                </c:pt>
                <c:pt idx="56097">
                  <c:v>7.0000000000000007E-2</c:v>
                </c:pt>
                <c:pt idx="56098">
                  <c:v>7.0000000000000007E-2</c:v>
                </c:pt>
                <c:pt idx="56099">
                  <c:v>7.0000000000000007E-2</c:v>
                </c:pt>
                <c:pt idx="56100">
                  <c:v>6.9000000000000006E-2</c:v>
                </c:pt>
                <c:pt idx="56101">
                  <c:v>7.0000000000000007E-2</c:v>
                </c:pt>
                <c:pt idx="56102">
                  <c:v>7.0000000000000007E-2</c:v>
                </c:pt>
                <c:pt idx="56103">
                  <c:v>7.0000000000000007E-2</c:v>
                </c:pt>
                <c:pt idx="56104">
                  <c:v>7.0000000000000007E-2</c:v>
                </c:pt>
                <c:pt idx="56105">
                  <c:v>7.0000000000000007E-2</c:v>
                </c:pt>
                <c:pt idx="56106">
                  <c:v>7.0000000000000007E-2</c:v>
                </c:pt>
                <c:pt idx="56107">
                  <c:v>7.0000000000000007E-2</c:v>
                </c:pt>
                <c:pt idx="56108">
                  <c:v>7.0000000000000007E-2</c:v>
                </c:pt>
                <c:pt idx="56109">
                  <c:v>7.0000000000000007E-2</c:v>
                </c:pt>
                <c:pt idx="56110">
                  <c:v>7.0000000000000007E-2</c:v>
                </c:pt>
                <c:pt idx="56111">
                  <c:v>7.0000000000000007E-2</c:v>
                </c:pt>
                <c:pt idx="56112">
                  <c:v>7.0000000000000007E-2</c:v>
                </c:pt>
                <c:pt idx="56113">
                  <c:v>7.0999999999999994E-2</c:v>
                </c:pt>
                <c:pt idx="56114">
                  <c:v>7.0000000000000007E-2</c:v>
                </c:pt>
                <c:pt idx="56115">
                  <c:v>7.0000000000000007E-2</c:v>
                </c:pt>
                <c:pt idx="56116">
                  <c:v>7.0000000000000007E-2</c:v>
                </c:pt>
                <c:pt idx="56117">
                  <c:v>7.0000000000000007E-2</c:v>
                </c:pt>
                <c:pt idx="56118">
                  <c:v>7.1999999999999995E-2</c:v>
                </c:pt>
                <c:pt idx="56119">
                  <c:v>7.0999999999999994E-2</c:v>
                </c:pt>
                <c:pt idx="56120">
                  <c:v>7.0999999999999994E-2</c:v>
                </c:pt>
                <c:pt idx="56121">
                  <c:v>7.0999999999999994E-2</c:v>
                </c:pt>
                <c:pt idx="56122">
                  <c:v>7.0999999999999994E-2</c:v>
                </c:pt>
                <c:pt idx="56123">
                  <c:v>7.1999999999999995E-2</c:v>
                </c:pt>
                <c:pt idx="56124">
                  <c:v>7.2999999999999995E-2</c:v>
                </c:pt>
                <c:pt idx="56125">
                  <c:v>7.1999999999999995E-2</c:v>
                </c:pt>
                <c:pt idx="56126">
                  <c:v>7.1999999999999995E-2</c:v>
                </c:pt>
                <c:pt idx="56127">
                  <c:v>7.2999999999999995E-2</c:v>
                </c:pt>
                <c:pt idx="56128">
                  <c:v>7.2999999999999995E-2</c:v>
                </c:pt>
                <c:pt idx="56129">
                  <c:v>7.1999999999999995E-2</c:v>
                </c:pt>
                <c:pt idx="56130">
                  <c:v>7.2999999999999995E-2</c:v>
                </c:pt>
                <c:pt idx="56131">
                  <c:v>7.1999999999999995E-2</c:v>
                </c:pt>
                <c:pt idx="56132">
                  <c:v>7.1999999999999995E-2</c:v>
                </c:pt>
                <c:pt idx="56133">
                  <c:v>7.2999999999999995E-2</c:v>
                </c:pt>
                <c:pt idx="56134">
                  <c:v>7.2999999999999995E-2</c:v>
                </c:pt>
                <c:pt idx="56135">
                  <c:v>7.1999999999999995E-2</c:v>
                </c:pt>
                <c:pt idx="56136">
                  <c:v>7.1999999999999995E-2</c:v>
                </c:pt>
                <c:pt idx="56137">
                  <c:v>7.1999999999999995E-2</c:v>
                </c:pt>
                <c:pt idx="56138">
                  <c:v>7.1999999999999995E-2</c:v>
                </c:pt>
                <c:pt idx="56139">
                  <c:v>7.1999999999999995E-2</c:v>
                </c:pt>
                <c:pt idx="56140">
                  <c:v>7.1999999999999995E-2</c:v>
                </c:pt>
                <c:pt idx="56141">
                  <c:v>7.0999999999999994E-2</c:v>
                </c:pt>
                <c:pt idx="56142">
                  <c:v>7.1999999999999995E-2</c:v>
                </c:pt>
                <c:pt idx="56143">
                  <c:v>7.1999999999999995E-2</c:v>
                </c:pt>
                <c:pt idx="56144">
                  <c:v>7.0999999999999994E-2</c:v>
                </c:pt>
                <c:pt idx="56145">
                  <c:v>7.1999999999999995E-2</c:v>
                </c:pt>
                <c:pt idx="56146">
                  <c:v>7.1999999999999995E-2</c:v>
                </c:pt>
                <c:pt idx="56147">
                  <c:v>7.1999999999999995E-2</c:v>
                </c:pt>
                <c:pt idx="56148">
                  <c:v>7.0999999999999994E-2</c:v>
                </c:pt>
                <c:pt idx="56149">
                  <c:v>7.0999999999999994E-2</c:v>
                </c:pt>
                <c:pt idx="56150">
                  <c:v>7.0999999999999994E-2</c:v>
                </c:pt>
                <c:pt idx="56151">
                  <c:v>7.0000000000000007E-2</c:v>
                </c:pt>
                <c:pt idx="56152">
                  <c:v>7.0000000000000007E-2</c:v>
                </c:pt>
                <c:pt idx="56153">
                  <c:v>7.0999999999999994E-2</c:v>
                </c:pt>
                <c:pt idx="56154">
                  <c:v>7.0000000000000007E-2</c:v>
                </c:pt>
                <c:pt idx="56155">
                  <c:v>7.0000000000000007E-2</c:v>
                </c:pt>
                <c:pt idx="56156">
                  <c:v>7.0999999999999994E-2</c:v>
                </c:pt>
                <c:pt idx="56157">
                  <c:v>7.0000000000000007E-2</c:v>
                </c:pt>
                <c:pt idx="56158">
                  <c:v>7.0000000000000007E-2</c:v>
                </c:pt>
                <c:pt idx="56159">
                  <c:v>7.0000000000000007E-2</c:v>
                </c:pt>
                <c:pt idx="56160">
                  <c:v>7.0000000000000007E-2</c:v>
                </c:pt>
                <c:pt idx="56161">
                  <c:v>7.0000000000000007E-2</c:v>
                </c:pt>
                <c:pt idx="56162">
                  <c:v>7.0000000000000007E-2</c:v>
                </c:pt>
                <c:pt idx="56163">
                  <c:v>7.0000000000000007E-2</c:v>
                </c:pt>
                <c:pt idx="56164">
                  <c:v>7.0000000000000007E-2</c:v>
                </c:pt>
                <c:pt idx="56165">
                  <c:v>6.9000000000000006E-2</c:v>
                </c:pt>
                <c:pt idx="56166">
                  <c:v>6.9000000000000006E-2</c:v>
                </c:pt>
                <c:pt idx="56167">
                  <c:v>7.0000000000000007E-2</c:v>
                </c:pt>
                <c:pt idx="56168">
                  <c:v>6.9000000000000006E-2</c:v>
                </c:pt>
                <c:pt idx="56169">
                  <c:v>7.0000000000000007E-2</c:v>
                </c:pt>
                <c:pt idx="56170">
                  <c:v>6.9000000000000006E-2</c:v>
                </c:pt>
                <c:pt idx="56171">
                  <c:v>6.9000000000000006E-2</c:v>
                </c:pt>
                <c:pt idx="56172">
                  <c:v>6.9000000000000006E-2</c:v>
                </c:pt>
                <c:pt idx="56173">
                  <c:v>6.8000000000000005E-2</c:v>
                </c:pt>
                <c:pt idx="56174">
                  <c:v>6.9000000000000006E-2</c:v>
                </c:pt>
                <c:pt idx="56175">
                  <c:v>6.9000000000000006E-2</c:v>
                </c:pt>
                <c:pt idx="56176">
                  <c:v>6.9000000000000006E-2</c:v>
                </c:pt>
                <c:pt idx="56177">
                  <c:v>6.9000000000000006E-2</c:v>
                </c:pt>
                <c:pt idx="56178">
                  <c:v>6.9000000000000006E-2</c:v>
                </c:pt>
                <c:pt idx="56179">
                  <c:v>6.9000000000000006E-2</c:v>
                </c:pt>
                <c:pt idx="56180">
                  <c:v>6.8000000000000005E-2</c:v>
                </c:pt>
                <c:pt idx="56181">
                  <c:v>6.9000000000000006E-2</c:v>
                </c:pt>
                <c:pt idx="56182">
                  <c:v>6.9000000000000006E-2</c:v>
                </c:pt>
                <c:pt idx="56183">
                  <c:v>6.8000000000000005E-2</c:v>
                </c:pt>
                <c:pt idx="56184">
                  <c:v>6.8000000000000005E-2</c:v>
                </c:pt>
                <c:pt idx="56185">
                  <c:v>6.9000000000000006E-2</c:v>
                </c:pt>
                <c:pt idx="56186">
                  <c:v>6.9000000000000006E-2</c:v>
                </c:pt>
                <c:pt idx="56187">
                  <c:v>6.8000000000000005E-2</c:v>
                </c:pt>
                <c:pt idx="56188">
                  <c:v>6.9000000000000006E-2</c:v>
                </c:pt>
                <c:pt idx="56189">
                  <c:v>7.0000000000000007E-2</c:v>
                </c:pt>
                <c:pt idx="56190">
                  <c:v>7.0000000000000007E-2</c:v>
                </c:pt>
                <c:pt idx="56191">
                  <c:v>7.0999999999999994E-2</c:v>
                </c:pt>
                <c:pt idx="56192">
                  <c:v>7.0000000000000007E-2</c:v>
                </c:pt>
                <c:pt idx="56193">
                  <c:v>7.0000000000000007E-2</c:v>
                </c:pt>
                <c:pt idx="56194">
                  <c:v>7.0999999999999994E-2</c:v>
                </c:pt>
                <c:pt idx="56195">
                  <c:v>7.0999999999999994E-2</c:v>
                </c:pt>
                <c:pt idx="56196">
                  <c:v>7.1999999999999995E-2</c:v>
                </c:pt>
                <c:pt idx="56197">
                  <c:v>7.1999999999999995E-2</c:v>
                </c:pt>
                <c:pt idx="56198">
                  <c:v>7.0999999999999994E-2</c:v>
                </c:pt>
                <c:pt idx="56199">
                  <c:v>7.0999999999999994E-2</c:v>
                </c:pt>
                <c:pt idx="56200">
                  <c:v>7.1999999999999995E-2</c:v>
                </c:pt>
                <c:pt idx="56201">
                  <c:v>7.1999999999999995E-2</c:v>
                </c:pt>
                <c:pt idx="56202">
                  <c:v>7.1999999999999995E-2</c:v>
                </c:pt>
                <c:pt idx="56203">
                  <c:v>7.1999999999999995E-2</c:v>
                </c:pt>
                <c:pt idx="56204">
                  <c:v>7.1999999999999995E-2</c:v>
                </c:pt>
                <c:pt idx="56205">
                  <c:v>7.1999999999999995E-2</c:v>
                </c:pt>
                <c:pt idx="56206">
                  <c:v>7.1999999999999995E-2</c:v>
                </c:pt>
                <c:pt idx="56207">
                  <c:v>7.1999999999999995E-2</c:v>
                </c:pt>
                <c:pt idx="56208">
                  <c:v>7.1999999999999995E-2</c:v>
                </c:pt>
                <c:pt idx="56209">
                  <c:v>7.0999999999999994E-2</c:v>
                </c:pt>
                <c:pt idx="56210">
                  <c:v>7.1999999999999995E-2</c:v>
                </c:pt>
                <c:pt idx="56211">
                  <c:v>7.1999999999999995E-2</c:v>
                </c:pt>
                <c:pt idx="56212">
                  <c:v>7.0000000000000007E-2</c:v>
                </c:pt>
                <c:pt idx="56213">
                  <c:v>7.0000000000000007E-2</c:v>
                </c:pt>
                <c:pt idx="56214">
                  <c:v>7.0000000000000007E-2</c:v>
                </c:pt>
                <c:pt idx="56215">
                  <c:v>7.0000000000000007E-2</c:v>
                </c:pt>
                <c:pt idx="56216">
                  <c:v>7.0000000000000007E-2</c:v>
                </c:pt>
                <c:pt idx="56217">
                  <c:v>7.0000000000000007E-2</c:v>
                </c:pt>
                <c:pt idx="56218">
                  <c:v>7.0000000000000007E-2</c:v>
                </c:pt>
                <c:pt idx="56219">
                  <c:v>7.0000000000000007E-2</c:v>
                </c:pt>
                <c:pt idx="56220">
                  <c:v>7.0000000000000007E-2</c:v>
                </c:pt>
                <c:pt idx="56221">
                  <c:v>6.9000000000000006E-2</c:v>
                </c:pt>
                <c:pt idx="56222">
                  <c:v>7.0000000000000007E-2</c:v>
                </c:pt>
                <c:pt idx="56223">
                  <c:v>6.9000000000000006E-2</c:v>
                </c:pt>
                <c:pt idx="56224">
                  <c:v>6.9000000000000006E-2</c:v>
                </c:pt>
                <c:pt idx="56225">
                  <c:v>7.0000000000000007E-2</c:v>
                </c:pt>
                <c:pt idx="56226">
                  <c:v>7.0000000000000007E-2</c:v>
                </c:pt>
                <c:pt idx="56227">
                  <c:v>7.0000000000000007E-2</c:v>
                </c:pt>
                <c:pt idx="56228">
                  <c:v>7.0000000000000007E-2</c:v>
                </c:pt>
                <c:pt idx="56229">
                  <c:v>7.0000000000000007E-2</c:v>
                </c:pt>
                <c:pt idx="56230">
                  <c:v>7.0000000000000007E-2</c:v>
                </c:pt>
                <c:pt idx="56231">
                  <c:v>7.0000000000000007E-2</c:v>
                </c:pt>
                <c:pt idx="56232">
                  <c:v>7.0999999999999994E-2</c:v>
                </c:pt>
                <c:pt idx="56233">
                  <c:v>7.0999999999999994E-2</c:v>
                </c:pt>
                <c:pt idx="56234">
                  <c:v>7.0999999999999994E-2</c:v>
                </c:pt>
                <c:pt idx="56235">
                  <c:v>7.1999999999999995E-2</c:v>
                </c:pt>
                <c:pt idx="56236">
                  <c:v>7.0999999999999994E-2</c:v>
                </c:pt>
                <c:pt idx="56237">
                  <c:v>7.1999999999999995E-2</c:v>
                </c:pt>
                <c:pt idx="56238">
                  <c:v>7.1999999999999995E-2</c:v>
                </c:pt>
                <c:pt idx="56239">
                  <c:v>7.1999999999999995E-2</c:v>
                </c:pt>
                <c:pt idx="56240">
                  <c:v>7.1999999999999995E-2</c:v>
                </c:pt>
                <c:pt idx="56241">
                  <c:v>7.1999999999999995E-2</c:v>
                </c:pt>
                <c:pt idx="56242">
                  <c:v>7.1999999999999995E-2</c:v>
                </c:pt>
                <c:pt idx="56243">
                  <c:v>7.1999999999999995E-2</c:v>
                </c:pt>
                <c:pt idx="56244">
                  <c:v>7.2999999999999995E-2</c:v>
                </c:pt>
                <c:pt idx="56245">
                  <c:v>7.2999999999999995E-2</c:v>
                </c:pt>
                <c:pt idx="56246">
                  <c:v>7.1999999999999995E-2</c:v>
                </c:pt>
                <c:pt idx="56247">
                  <c:v>7.1999999999999995E-2</c:v>
                </c:pt>
                <c:pt idx="56248">
                  <c:v>7.1999999999999995E-2</c:v>
                </c:pt>
                <c:pt idx="56249">
                  <c:v>7.1999999999999995E-2</c:v>
                </c:pt>
                <c:pt idx="56250">
                  <c:v>7.2999999999999995E-2</c:v>
                </c:pt>
                <c:pt idx="56251">
                  <c:v>7.2999999999999995E-2</c:v>
                </c:pt>
                <c:pt idx="56252">
                  <c:v>7.1999999999999995E-2</c:v>
                </c:pt>
                <c:pt idx="56253">
                  <c:v>7.0999999999999994E-2</c:v>
                </c:pt>
                <c:pt idx="56254">
                  <c:v>7.1999999999999995E-2</c:v>
                </c:pt>
                <c:pt idx="56255">
                  <c:v>7.0999999999999994E-2</c:v>
                </c:pt>
                <c:pt idx="56256">
                  <c:v>7.0999999999999994E-2</c:v>
                </c:pt>
                <c:pt idx="56257">
                  <c:v>7.0999999999999994E-2</c:v>
                </c:pt>
                <c:pt idx="56258">
                  <c:v>7.0999999999999994E-2</c:v>
                </c:pt>
                <c:pt idx="56259">
                  <c:v>7.0999999999999994E-2</c:v>
                </c:pt>
                <c:pt idx="56260">
                  <c:v>7.0999999999999994E-2</c:v>
                </c:pt>
                <c:pt idx="56261">
                  <c:v>7.0999999999999994E-2</c:v>
                </c:pt>
                <c:pt idx="56262">
                  <c:v>7.0999999999999994E-2</c:v>
                </c:pt>
                <c:pt idx="56263">
                  <c:v>7.0999999999999994E-2</c:v>
                </c:pt>
                <c:pt idx="56264">
                  <c:v>7.0999999999999994E-2</c:v>
                </c:pt>
                <c:pt idx="56265">
                  <c:v>7.0999999999999994E-2</c:v>
                </c:pt>
                <c:pt idx="56266">
                  <c:v>7.0999999999999994E-2</c:v>
                </c:pt>
                <c:pt idx="56267">
                  <c:v>7.0999999999999994E-2</c:v>
                </c:pt>
                <c:pt idx="56268">
                  <c:v>7.0999999999999994E-2</c:v>
                </c:pt>
                <c:pt idx="56269">
                  <c:v>7.0999999999999994E-2</c:v>
                </c:pt>
                <c:pt idx="56270">
                  <c:v>7.0000000000000007E-2</c:v>
                </c:pt>
                <c:pt idx="56271">
                  <c:v>7.0999999999999994E-2</c:v>
                </c:pt>
                <c:pt idx="56272">
                  <c:v>7.0999999999999994E-2</c:v>
                </c:pt>
                <c:pt idx="56273">
                  <c:v>7.0000000000000007E-2</c:v>
                </c:pt>
                <c:pt idx="56274">
                  <c:v>7.0000000000000007E-2</c:v>
                </c:pt>
                <c:pt idx="56275">
                  <c:v>7.0999999999999994E-2</c:v>
                </c:pt>
                <c:pt idx="56276">
                  <c:v>7.0999999999999994E-2</c:v>
                </c:pt>
                <c:pt idx="56277">
                  <c:v>7.0999999999999994E-2</c:v>
                </c:pt>
                <c:pt idx="56278">
                  <c:v>7.0000000000000007E-2</c:v>
                </c:pt>
                <c:pt idx="56279">
                  <c:v>7.0000000000000007E-2</c:v>
                </c:pt>
                <c:pt idx="56280">
                  <c:v>7.0000000000000007E-2</c:v>
                </c:pt>
                <c:pt idx="56281">
                  <c:v>7.0000000000000007E-2</c:v>
                </c:pt>
                <c:pt idx="56282">
                  <c:v>7.0999999999999994E-2</c:v>
                </c:pt>
                <c:pt idx="56283">
                  <c:v>7.0000000000000007E-2</c:v>
                </c:pt>
                <c:pt idx="56284">
                  <c:v>7.0000000000000007E-2</c:v>
                </c:pt>
                <c:pt idx="56285">
                  <c:v>7.0000000000000007E-2</c:v>
                </c:pt>
                <c:pt idx="56286">
                  <c:v>7.0000000000000007E-2</c:v>
                </c:pt>
                <c:pt idx="56287">
                  <c:v>6.9000000000000006E-2</c:v>
                </c:pt>
                <c:pt idx="56288">
                  <c:v>7.0000000000000007E-2</c:v>
                </c:pt>
                <c:pt idx="56289">
                  <c:v>7.0000000000000007E-2</c:v>
                </c:pt>
                <c:pt idx="56290">
                  <c:v>7.0000000000000007E-2</c:v>
                </c:pt>
                <c:pt idx="56291">
                  <c:v>7.0000000000000007E-2</c:v>
                </c:pt>
                <c:pt idx="56292">
                  <c:v>7.0999999999999994E-2</c:v>
                </c:pt>
                <c:pt idx="56293">
                  <c:v>7.0999999999999994E-2</c:v>
                </c:pt>
                <c:pt idx="56294">
                  <c:v>7.0000000000000007E-2</c:v>
                </c:pt>
                <c:pt idx="56295">
                  <c:v>7.0000000000000007E-2</c:v>
                </c:pt>
                <c:pt idx="56296">
                  <c:v>6.9000000000000006E-2</c:v>
                </c:pt>
                <c:pt idx="56297">
                  <c:v>7.0000000000000007E-2</c:v>
                </c:pt>
                <c:pt idx="56298">
                  <c:v>7.0000000000000007E-2</c:v>
                </c:pt>
                <c:pt idx="56299">
                  <c:v>7.0000000000000007E-2</c:v>
                </c:pt>
                <c:pt idx="56300">
                  <c:v>7.0000000000000007E-2</c:v>
                </c:pt>
                <c:pt idx="56301">
                  <c:v>7.0000000000000007E-2</c:v>
                </c:pt>
                <c:pt idx="56302">
                  <c:v>7.0000000000000007E-2</c:v>
                </c:pt>
                <c:pt idx="56303">
                  <c:v>7.0000000000000007E-2</c:v>
                </c:pt>
                <c:pt idx="56304">
                  <c:v>7.0000000000000007E-2</c:v>
                </c:pt>
                <c:pt idx="56305">
                  <c:v>6.9000000000000006E-2</c:v>
                </c:pt>
                <c:pt idx="56306">
                  <c:v>7.0000000000000007E-2</c:v>
                </c:pt>
                <c:pt idx="56307">
                  <c:v>6.9000000000000006E-2</c:v>
                </c:pt>
                <c:pt idx="56308">
                  <c:v>6.9000000000000006E-2</c:v>
                </c:pt>
                <c:pt idx="56309">
                  <c:v>6.9000000000000006E-2</c:v>
                </c:pt>
                <c:pt idx="56310">
                  <c:v>6.9000000000000006E-2</c:v>
                </c:pt>
                <c:pt idx="56311">
                  <c:v>7.0000000000000007E-2</c:v>
                </c:pt>
                <c:pt idx="56312">
                  <c:v>6.9000000000000006E-2</c:v>
                </c:pt>
                <c:pt idx="56313">
                  <c:v>7.0000000000000007E-2</c:v>
                </c:pt>
                <c:pt idx="56314">
                  <c:v>6.9000000000000006E-2</c:v>
                </c:pt>
                <c:pt idx="56315">
                  <c:v>6.8000000000000005E-2</c:v>
                </c:pt>
                <c:pt idx="56316">
                  <c:v>6.8000000000000005E-2</c:v>
                </c:pt>
                <c:pt idx="56317">
                  <c:v>6.8000000000000005E-2</c:v>
                </c:pt>
                <c:pt idx="56318">
                  <c:v>6.8000000000000005E-2</c:v>
                </c:pt>
                <c:pt idx="56319">
                  <c:v>6.8000000000000005E-2</c:v>
                </c:pt>
                <c:pt idx="56320">
                  <c:v>6.8000000000000005E-2</c:v>
                </c:pt>
                <c:pt idx="56321">
                  <c:v>6.9000000000000006E-2</c:v>
                </c:pt>
                <c:pt idx="56322">
                  <c:v>6.9000000000000006E-2</c:v>
                </c:pt>
                <c:pt idx="56323">
                  <c:v>6.9000000000000006E-2</c:v>
                </c:pt>
                <c:pt idx="56324">
                  <c:v>7.0000000000000007E-2</c:v>
                </c:pt>
                <c:pt idx="56325">
                  <c:v>7.0000000000000007E-2</c:v>
                </c:pt>
                <c:pt idx="56326">
                  <c:v>7.0000000000000007E-2</c:v>
                </c:pt>
                <c:pt idx="56327">
                  <c:v>7.0999999999999994E-2</c:v>
                </c:pt>
                <c:pt idx="56328">
                  <c:v>7.0999999999999994E-2</c:v>
                </c:pt>
                <c:pt idx="56329">
                  <c:v>7.0999999999999994E-2</c:v>
                </c:pt>
                <c:pt idx="56330">
                  <c:v>7.0999999999999994E-2</c:v>
                </c:pt>
                <c:pt idx="56331">
                  <c:v>7.0999999999999994E-2</c:v>
                </c:pt>
                <c:pt idx="56332">
                  <c:v>7.0999999999999994E-2</c:v>
                </c:pt>
                <c:pt idx="56333">
                  <c:v>7.0999999999999994E-2</c:v>
                </c:pt>
                <c:pt idx="56334">
                  <c:v>7.1999999999999995E-2</c:v>
                </c:pt>
                <c:pt idx="56335">
                  <c:v>7.1999999999999995E-2</c:v>
                </c:pt>
                <c:pt idx="56336">
                  <c:v>7.2999999999999995E-2</c:v>
                </c:pt>
                <c:pt idx="56337">
                  <c:v>7.0999999999999994E-2</c:v>
                </c:pt>
                <c:pt idx="56338">
                  <c:v>7.2999999999999995E-2</c:v>
                </c:pt>
                <c:pt idx="56339">
                  <c:v>7.0999999999999994E-2</c:v>
                </c:pt>
                <c:pt idx="56340">
                  <c:v>7.1999999999999995E-2</c:v>
                </c:pt>
                <c:pt idx="56341">
                  <c:v>7.1999999999999995E-2</c:v>
                </c:pt>
                <c:pt idx="56342">
                  <c:v>7.0999999999999994E-2</c:v>
                </c:pt>
                <c:pt idx="56343">
                  <c:v>7.0999999999999994E-2</c:v>
                </c:pt>
                <c:pt idx="56344">
                  <c:v>7.0999999999999994E-2</c:v>
                </c:pt>
                <c:pt idx="56345">
                  <c:v>7.1999999999999995E-2</c:v>
                </c:pt>
                <c:pt idx="56346">
                  <c:v>7.0999999999999994E-2</c:v>
                </c:pt>
                <c:pt idx="56347">
                  <c:v>7.1999999999999995E-2</c:v>
                </c:pt>
                <c:pt idx="56348">
                  <c:v>7.2999999999999995E-2</c:v>
                </c:pt>
                <c:pt idx="56349">
                  <c:v>7.1999999999999995E-2</c:v>
                </c:pt>
                <c:pt idx="56350">
                  <c:v>7.1999999999999995E-2</c:v>
                </c:pt>
                <c:pt idx="56351">
                  <c:v>7.1999999999999995E-2</c:v>
                </c:pt>
                <c:pt idx="56352">
                  <c:v>7.0999999999999994E-2</c:v>
                </c:pt>
                <c:pt idx="56353">
                  <c:v>7.1999999999999995E-2</c:v>
                </c:pt>
                <c:pt idx="56354">
                  <c:v>7.1999999999999995E-2</c:v>
                </c:pt>
                <c:pt idx="56355">
                  <c:v>7.1999999999999995E-2</c:v>
                </c:pt>
                <c:pt idx="56356">
                  <c:v>7.1999999999999995E-2</c:v>
                </c:pt>
                <c:pt idx="56357">
                  <c:v>7.1999999999999995E-2</c:v>
                </c:pt>
                <c:pt idx="56358">
                  <c:v>7.1999999999999995E-2</c:v>
                </c:pt>
                <c:pt idx="56359">
                  <c:v>7.0999999999999994E-2</c:v>
                </c:pt>
                <c:pt idx="56360">
                  <c:v>7.1999999999999995E-2</c:v>
                </c:pt>
                <c:pt idx="56361">
                  <c:v>7.0999999999999994E-2</c:v>
                </c:pt>
                <c:pt idx="56362">
                  <c:v>7.0999999999999994E-2</c:v>
                </c:pt>
                <c:pt idx="56363">
                  <c:v>7.0999999999999994E-2</c:v>
                </c:pt>
                <c:pt idx="56364">
                  <c:v>7.1999999999999995E-2</c:v>
                </c:pt>
                <c:pt idx="56365">
                  <c:v>7.0999999999999994E-2</c:v>
                </c:pt>
                <c:pt idx="56366">
                  <c:v>7.1999999999999995E-2</c:v>
                </c:pt>
                <c:pt idx="56367">
                  <c:v>7.1999999999999995E-2</c:v>
                </c:pt>
                <c:pt idx="56368">
                  <c:v>7.1999999999999995E-2</c:v>
                </c:pt>
                <c:pt idx="56369">
                  <c:v>7.0999999999999994E-2</c:v>
                </c:pt>
                <c:pt idx="56370">
                  <c:v>7.0999999999999994E-2</c:v>
                </c:pt>
                <c:pt idx="56371">
                  <c:v>7.0999999999999994E-2</c:v>
                </c:pt>
                <c:pt idx="56372">
                  <c:v>7.0999999999999994E-2</c:v>
                </c:pt>
                <c:pt idx="56373">
                  <c:v>7.0999999999999994E-2</c:v>
                </c:pt>
                <c:pt idx="56374">
                  <c:v>7.0999999999999994E-2</c:v>
                </c:pt>
                <c:pt idx="56375">
                  <c:v>7.1999999999999995E-2</c:v>
                </c:pt>
                <c:pt idx="56376">
                  <c:v>7.0999999999999994E-2</c:v>
                </c:pt>
                <c:pt idx="56377">
                  <c:v>7.0000000000000007E-2</c:v>
                </c:pt>
                <c:pt idx="56378">
                  <c:v>7.0000000000000007E-2</c:v>
                </c:pt>
                <c:pt idx="56379">
                  <c:v>7.0000000000000007E-2</c:v>
                </c:pt>
                <c:pt idx="56380">
                  <c:v>7.0999999999999994E-2</c:v>
                </c:pt>
                <c:pt idx="56381">
                  <c:v>7.0999999999999994E-2</c:v>
                </c:pt>
                <c:pt idx="56382">
                  <c:v>7.0000000000000007E-2</c:v>
                </c:pt>
                <c:pt idx="56383">
                  <c:v>7.1999999999999995E-2</c:v>
                </c:pt>
                <c:pt idx="56384">
                  <c:v>7.0999999999999994E-2</c:v>
                </c:pt>
                <c:pt idx="56385">
                  <c:v>7.0999999999999994E-2</c:v>
                </c:pt>
                <c:pt idx="56386">
                  <c:v>7.0000000000000007E-2</c:v>
                </c:pt>
                <c:pt idx="56387">
                  <c:v>7.0000000000000007E-2</c:v>
                </c:pt>
                <c:pt idx="56388">
                  <c:v>7.0999999999999994E-2</c:v>
                </c:pt>
                <c:pt idx="56389">
                  <c:v>7.0999999999999994E-2</c:v>
                </c:pt>
                <c:pt idx="56390">
                  <c:v>7.0000000000000007E-2</c:v>
                </c:pt>
                <c:pt idx="56391">
                  <c:v>7.0000000000000007E-2</c:v>
                </c:pt>
                <c:pt idx="56392">
                  <c:v>7.0000000000000007E-2</c:v>
                </c:pt>
                <c:pt idx="56393">
                  <c:v>7.0000000000000007E-2</c:v>
                </c:pt>
                <c:pt idx="56394">
                  <c:v>7.0999999999999994E-2</c:v>
                </c:pt>
                <c:pt idx="56395">
                  <c:v>7.0000000000000007E-2</c:v>
                </c:pt>
                <c:pt idx="56396">
                  <c:v>7.0000000000000007E-2</c:v>
                </c:pt>
                <c:pt idx="56397">
                  <c:v>7.0000000000000007E-2</c:v>
                </c:pt>
                <c:pt idx="56398">
                  <c:v>7.0000000000000007E-2</c:v>
                </c:pt>
                <c:pt idx="56399">
                  <c:v>7.0000000000000007E-2</c:v>
                </c:pt>
                <c:pt idx="56400">
                  <c:v>7.0999999999999994E-2</c:v>
                </c:pt>
                <c:pt idx="56401">
                  <c:v>7.0000000000000007E-2</c:v>
                </c:pt>
                <c:pt idx="56402">
                  <c:v>7.0000000000000007E-2</c:v>
                </c:pt>
                <c:pt idx="56403">
                  <c:v>7.0000000000000007E-2</c:v>
                </c:pt>
                <c:pt idx="56404">
                  <c:v>7.0999999999999994E-2</c:v>
                </c:pt>
                <c:pt idx="56405">
                  <c:v>7.0999999999999994E-2</c:v>
                </c:pt>
                <c:pt idx="56406">
                  <c:v>7.0000000000000007E-2</c:v>
                </c:pt>
                <c:pt idx="56407">
                  <c:v>7.0999999999999994E-2</c:v>
                </c:pt>
                <c:pt idx="56408">
                  <c:v>7.0999999999999994E-2</c:v>
                </c:pt>
                <c:pt idx="56409">
                  <c:v>7.0999999999999994E-2</c:v>
                </c:pt>
                <c:pt idx="56410">
                  <c:v>7.0999999999999994E-2</c:v>
                </c:pt>
                <c:pt idx="56411">
                  <c:v>7.0000000000000007E-2</c:v>
                </c:pt>
                <c:pt idx="56412">
                  <c:v>7.0999999999999994E-2</c:v>
                </c:pt>
                <c:pt idx="56413">
                  <c:v>7.0999999999999994E-2</c:v>
                </c:pt>
                <c:pt idx="56414">
                  <c:v>7.0999999999999994E-2</c:v>
                </c:pt>
                <c:pt idx="56415">
                  <c:v>7.0999999999999994E-2</c:v>
                </c:pt>
                <c:pt idx="56416">
                  <c:v>7.0999999999999994E-2</c:v>
                </c:pt>
                <c:pt idx="56417">
                  <c:v>7.0999999999999994E-2</c:v>
                </c:pt>
                <c:pt idx="56418">
                  <c:v>7.0999999999999994E-2</c:v>
                </c:pt>
                <c:pt idx="56419">
                  <c:v>7.0999999999999994E-2</c:v>
                </c:pt>
                <c:pt idx="56420">
                  <c:v>7.0999999999999994E-2</c:v>
                </c:pt>
                <c:pt idx="56421">
                  <c:v>7.0000000000000007E-2</c:v>
                </c:pt>
                <c:pt idx="56422">
                  <c:v>7.0999999999999994E-2</c:v>
                </c:pt>
                <c:pt idx="56423">
                  <c:v>7.0999999999999994E-2</c:v>
                </c:pt>
                <c:pt idx="56424">
                  <c:v>7.0999999999999994E-2</c:v>
                </c:pt>
                <c:pt idx="56425">
                  <c:v>7.1999999999999995E-2</c:v>
                </c:pt>
                <c:pt idx="56426">
                  <c:v>7.1999999999999995E-2</c:v>
                </c:pt>
                <c:pt idx="56427">
                  <c:v>7.1999999999999995E-2</c:v>
                </c:pt>
                <c:pt idx="56428">
                  <c:v>7.1999999999999995E-2</c:v>
                </c:pt>
                <c:pt idx="56429">
                  <c:v>7.2999999999999995E-2</c:v>
                </c:pt>
                <c:pt idx="56430">
                  <c:v>7.2999999999999995E-2</c:v>
                </c:pt>
                <c:pt idx="56431">
                  <c:v>7.1999999999999995E-2</c:v>
                </c:pt>
                <c:pt idx="56432">
                  <c:v>7.2999999999999995E-2</c:v>
                </c:pt>
                <c:pt idx="56433">
                  <c:v>7.1999999999999995E-2</c:v>
                </c:pt>
                <c:pt idx="56434">
                  <c:v>7.2999999999999995E-2</c:v>
                </c:pt>
                <c:pt idx="56435">
                  <c:v>7.2999999999999995E-2</c:v>
                </c:pt>
                <c:pt idx="56436">
                  <c:v>7.2999999999999995E-2</c:v>
                </c:pt>
                <c:pt idx="56437">
                  <c:v>7.2999999999999995E-2</c:v>
                </c:pt>
                <c:pt idx="56438">
                  <c:v>7.2999999999999995E-2</c:v>
                </c:pt>
                <c:pt idx="56439">
                  <c:v>7.2999999999999995E-2</c:v>
                </c:pt>
                <c:pt idx="56440">
                  <c:v>7.2999999999999995E-2</c:v>
                </c:pt>
                <c:pt idx="56441">
                  <c:v>7.2999999999999995E-2</c:v>
                </c:pt>
                <c:pt idx="56442">
                  <c:v>7.1999999999999995E-2</c:v>
                </c:pt>
                <c:pt idx="56443">
                  <c:v>7.1999999999999995E-2</c:v>
                </c:pt>
                <c:pt idx="56444">
                  <c:v>7.1999999999999995E-2</c:v>
                </c:pt>
                <c:pt idx="56445">
                  <c:v>7.1999999999999995E-2</c:v>
                </c:pt>
                <c:pt idx="56446">
                  <c:v>7.1999999999999995E-2</c:v>
                </c:pt>
                <c:pt idx="56447">
                  <c:v>7.2999999999999995E-2</c:v>
                </c:pt>
                <c:pt idx="56448">
                  <c:v>7.0999999999999994E-2</c:v>
                </c:pt>
                <c:pt idx="56449">
                  <c:v>7.1999999999999995E-2</c:v>
                </c:pt>
                <c:pt idx="56450">
                  <c:v>7.0999999999999994E-2</c:v>
                </c:pt>
                <c:pt idx="56451">
                  <c:v>7.1999999999999995E-2</c:v>
                </c:pt>
                <c:pt idx="56452">
                  <c:v>7.1999999999999995E-2</c:v>
                </c:pt>
                <c:pt idx="56453">
                  <c:v>7.1999999999999995E-2</c:v>
                </c:pt>
                <c:pt idx="56454">
                  <c:v>7.1999999999999995E-2</c:v>
                </c:pt>
                <c:pt idx="56455">
                  <c:v>7.0999999999999994E-2</c:v>
                </c:pt>
                <c:pt idx="56456">
                  <c:v>7.1999999999999995E-2</c:v>
                </c:pt>
                <c:pt idx="56457">
                  <c:v>7.1999999999999995E-2</c:v>
                </c:pt>
                <c:pt idx="56458">
                  <c:v>7.0999999999999994E-2</c:v>
                </c:pt>
                <c:pt idx="56459">
                  <c:v>7.0999999999999994E-2</c:v>
                </c:pt>
                <c:pt idx="56460">
                  <c:v>7.1999999999999995E-2</c:v>
                </c:pt>
                <c:pt idx="56461">
                  <c:v>7.0000000000000007E-2</c:v>
                </c:pt>
                <c:pt idx="56462">
                  <c:v>7.0999999999999994E-2</c:v>
                </c:pt>
                <c:pt idx="56463">
                  <c:v>7.0999999999999994E-2</c:v>
                </c:pt>
                <c:pt idx="56464">
                  <c:v>7.0999999999999994E-2</c:v>
                </c:pt>
                <c:pt idx="56465">
                  <c:v>7.1999999999999995E-2</c:v>
                </c:pt>
                <c:pt idx="56466">
                  <c:v>7.2999999999999995E-2</c:v>
                </c:pt>
                <c:pt idx="56467">
                  <c:v>7.1999999999999995E-2</c:v>
                </c:pt>
                <c:pt idx="56468">
                  <c:v>7.1999999999999995E-2</c:v>
                </c:pt>
                <c:pt idx="56469">
                  <c:v>7.1999999999999995E-2</c:v>
                </c:pt>
                <c:pt idx="56470">
                  <c:v>7.2999999999999995E-2</c:v>
                </c:pt>
                <c:pt idx="56471">
                  <c:v>7.2999999999999995E-2</c:v>
                </c:pt>
                <c:pt idx="56472">
                  <c:v>7.2999999999999995E-2</c:v>
                </c:pt>
                <c:pt idx="56473">
                  <c:v>7.2999999999999995E-2</c:v>
                </c:pt>
                <c:pt idx="56474">
                  <c:v>7.2999999999999995E-2</c:v>
                </c:pt>
                <c:pt idx="56475">
                  <c:v>7.3999999999999996E-2</c:v>
                </c:pt>
                <c:pt idx="56476">
                  <c:v>7.3999999999999996E-2</c:v>
                </c:pt>
                <c:pt idx="56477">
                  <c:v>7.3999999999999996E-2</c:v>
                </c:pt>
                <c:pt idx="56478">
                  <c:v>7.3999999999999996E-2</c:v>
                </c:pt>
                <c:pt idx="56479">
                  <c:v>7.3999999999999996E-2</c:v>
                </c:pt>
                <c:pt idx="56480">
                  <c:v>7.3999999999999996E-2</c:v>
                </c:pt>
                <c:pt idx="56481">
                  <c:v>7.3999999999999996E-2</c:v>
                </c:pt>
                <c:pt idx="56482">
                  <c:v>7.2999999999999995E-2</c:v>
                </c:pt>
                <c:pt idx="56483">
                  <c:v>7.3999999999999996E-2</c:v>
                </c:pt>
                <c:pt idx="56484">
                  <c:v>7.3999999999999996E-2</c:v>
                </c:pt>
                <c:pt idx="56485">
                  <c:v>7.2999999999999995E-2</c:v>
                </c:pt>
                <c:pt idx="56486">
                  <c:v>7.2999999999999995E-2</c:v>
                </c:pt>
                <c:pt idx="56487">
                  <c:v>7.2999999999999995E-2</c:v>
                </c:pt>
                <c:pt idx="56488">
                  <c:v>7.2999999999999995E-2</c:v>
                </c:pt>
                <c:pt idx="56489">
                  <c:v>7.2999999999999995E-2</c:v>
                </c:pt>
                <c:pt idx="56490">
                  <c:v>7.2999999999999995E-2</c:v>
                </c:pt>
                <c:pt idx="56491">
                  <c:v>7.2999999999999995E-2</c:v>
                </c:pt>
                <c:pt idx="56492">
                  <c:v>7.2999999999999995E-2</c:v>
                </c:pt>
                <c:pt idx="56493">
                  <c:v>7.2999999999999995E-2</c:v>
                </c:pt>
                <c:pt idx="56494">
                  <c:v>7.2999999999999995E-2</c:v>
                </c:pt>
                <c:pt idx="56495">
                  <c:v>7.2999999999999995E-2</c:v>
                </c:pt>
                <c:pt idx="56496">
                  <c:v>7.3999999999999996E-2</c:v>
                </c:pt>
                <c:pt idx="56497">
                  <c:v>7.2999999999999995E-2</c:v>
                </c:pt>
                <c:pt idx="56498">
                  <c:v>7.2999999999999995E-2</c:v>
                </c:pt>
                <c:pt idx="56499">
                  <c:v>7.2999999999999995E-2</c:v>
                </c:pt>
                <c:pt idx="56500">
                  <c:v>7.2999999999999995E-2</c:v>
                </c:pt>
                <c:pt idx="56501">
                  <c:v>7.1999999999999995E-2</c:v>
                </c:pt>
                <c:pt idx="56502">
                  <c:v>7.1999999999999995E-2</c:v>
                </c:pt>
                <c:pt idx="56503">
                  <c:v>7.1999999999999995E-2</c:v>
                </c:pt>
                <c:pt idx="56504">
                  <c:v>7.1999999999999995E-2</c:v>
                </c:pt>
                <c:pt idx="56505">
                  <c:v>7.1999999999999995E-2</c:v>
                </c:pt>
                <c:pt idx="56506">
                  <c:v>7.0999999999999994E-2</c:v>
                </c:pt>
                <c:pt idx="56507">
                  <c:v>7.1999999999999995E-2</c:v>
                </c:pt>
                <c:pt idx="56508">
                  <c:v>7.0999999999999994E-2</c:v>
                </c:pt>
                <c:pt idx="56509">
                  <c:v>7.1999999999999995E-2</c:v>
                </c:pt>
                <c:pt idx="56510">
                  <c:v>7.1999999999999995E-2</c:v>
                </c:pt>
                <c:pt idx="56511">
                  <c:v>7.1999999999999995E-2</c:v>
                </c:pt>
                <c:pt idx="56512">
                  <c:v>7.0999999999999994E-2</c:v>
                </c:pt>
                <c:pt idx="56513">
                  <c:v>7.1999999999999995E-2</c:v>
                </c:pt>
                <c:pt idx="56514">
                  <c:v>7.1999999999999995E-2</c:v>
                </c:pt>
                <c:pt idx="56515">
                  <c:v>7.0999999999999994E-2</c:v>
                </c:pt>
                <c:pt idx="56516">
                  <c:v>7.1999999999999995E-2</c:v>
                </c:pt>
                <c:pt idx="56517">
                  <c:v>7.1999999999999995E-2</c:v>
                </c:pt>
                <c:pt idx="56518">
                  <c:v>7.0999999999999994E-2</c:v>
                </c:pt>
                <c:pt idx="56519">
                  <c:v>7.0999999999999994E-2</c:v>
                </c:pt>
                <c:pt idx="56520">
                  <c:v>7.0999999999999994E-2</c:v>
                </c:pt>
                <c:pt idx="56521">
                  <c:v>7.0999999999999994E-2</c:v>
                </c:pt>
                <c:pt idx="56522">
                  <c:v>7.0000000000000007E-2</c:v>
                </c:pt>
                <c:pt idx="56523">
                  <c:v>7.0000000000000007E-2</c:v>
                </c:pt>
                <c:pt idx="56524">
                  <c:v>7.0000000000000007E-2</c:v>
                </c:pt>
                <c:pt idx="56525">
                  <c:v>7.0000000000000007E-2</c:v>
                </c:pt>
                <c:pt idx="56526">
                  <c:v>7.0000000000000007E-2</c:v>
                </c:pt>
                <c:pt idx="56527">
                  <c:v>7.0000000000000007E-2</c:v>
                </c:pt>
                <c:pt idx="56528">
                  <c:v>7.0000000000000007E-2</c:v>
                </c:pt>
                <c:pt idx="56529">
                  <c:v>7.0000000000000007E-2</c:v>
                </c:pt>
                <c:pt idx="56530">
                  <c:v>7.0000000000000007E-2</c:v>
                </c:pt>
                <c:pt idx="56531">
                  <c:v>7.0999999999999994E-2</c:v>
                </c:pt>
                <c:pt idx="56532">
                  <c:v>7.0999999999999994E-2</c:v>
                </c:pt>
                <c:pt idx="56533">
                  <c:v>7.1999999999999995E-2</c:v>
                </c:pt>
                <c:pt idx="56534">
                  <c:v>7.1999999999999995E-2</c:v>
                </c:pt>
                <c:pt idx="56535">
                  <c:v>7.1999999999999995E-2</c:v>
                </c:pt>
                <c:pt idx="56536">
                  <c:v>7.2999999999999995E-2</c:v>
                </c:pt>
                <c:pt idx="56537">
                  <c:v>7.2999999999999995E-2</c:v>
                </c:pt>
                <c:pt idx="56538">
                  <c:v>7.2999999999999995E-2</c:v>
                </c:pt>
                <c:pt idx="56539">
                  <c:v>7.2999999999999995E-2</c:v>
                </c:pt>
                <c:pt idx="56540">
                  <c:v>7.2999999999999995E-2</c:v>
                </c:pt>
                <c:pt idx="56541">
                  <c:v>7.2999999999999995E-2</c:v>
                </c:pt>
                <c:pt idx="56542">
                  <c:v>7.2999999999999995E-2</c:v>
                </c:pt>
                <c:pt idx="56543">
                  <c:v>7.3999999999999996E-2</c:v>
                </c:pt>
                <c:pt idx="56544">
                  <c:v>7.2999999999999995E-2</c:v>
                </c:pt>
                <c:pt idx="56545">
                  <c:v>7.3999999999999996E-2</c:v>
                </c:pt>
                <c:pt idx="56546">
                  <c:v>7.4999999999999997E-2</c:v>
                </c:pt>
                <c:pt idx="56547">
                  <c:v>7.3999999999999996E-2</c:v>
                </c:pt>
                <c:pt idx="56548">
                  <c:v>7.3999999999999996E-2</c:v>
                </c:pt>
                <c:pt idx="56549">
                  <c:v>7.3999999999999996E-2</c:v>
                </c:pt>
                <c:pt idx="56550">
                  <c:v>7.3999999999999996E-2</c:v>
                </c:pt>
                <c:pt idx="56551">
                  <c:v>7.3999999999999996E-2</c:v>
                </c:pt>
                <c:pt idx="56552">
                  <c:v>7.3999999999999996E-2</c:v>
                </c:pt>
                <c:pt idx="56553">
                  <c:v>7.2999999999999995E-2</c:v>
                </c:pt>
                <c:pt idx="56554">
                  <c:v>7.3999999999999996E-2</c:v>
                </c:pt>
                <c:pt idx="56555">
                  <c:v>7.2999999999999995E-2</c:v>
                </c:pt>
                <c:pt idx="56556">
                  <c:v>7.2999999999999995E-2</c:v>
                </c:pt>
                <c:pt idx="56557">
                  <c:v>7.2999999999999995E-2</c:v>
                </c:pt>
                <c:pt idx="56558">
                  <c:v>7.2999999999999995E-2</c:v>
                </c:pt>
                <c:pt idx="56559">
                  <c:v>7.3999999999999996E-2</c:v>
                </c:pt>
                <c:pt idx="56560">
                  <c:v>7.3999999999999996E-2</c:v>
                </c:pt>
                <c:pt idx="56561">
                  <c:v>7.3999999999999996E-2</c:v>
                </c:pt>
                <c:pt idx="56562">
                  <c:v>7.2999999999999995E-2</c:v>
                </c:pt>
                <c:pt idx="56563">
                  <c:v>7.2999999999999995E-2</c:v>
                </c:pt>
                <c:pt idx="56564">
                  <c:v>7.2999999999999995E-2</c:v>
                </c:pt>
                <c:pt idx="56565">
                  <c:v>7.2999999999999995E-2</c:v>
                </c:pt>
                <c:pt idx="56566">
                  <c:v>7.2999999999999995E-2</c:v>
                </c:pt>
                <c:pt idx="56567">
                  <c:v>7.2999999999999995E-2</c:v>
                </c:pt>
                <c:pt idx="56568">
                  <c:v>7.2999999999999995E-2</c:v>
                </c:pt>
                <c:pt idx="56569">
                  <c:v>7.3999999999999996E-2</c:v>
                </c:pt>
                <c:pt idx="56570">
                  <c:v>7.2999999999999995E-2</c:v>
                </c:pt>
                <c:pt idx="56571">
                  <c:v>7.2999999999999995E-2</c:v>
                </c:pt>
                <c:pt idx="56572">
                  <c:v>7.2999999999999995E-2</c:v>
                </c:pt>
                <c:pt idx="56573">
                  <c:v>7.1999999999999995E-2</c:v>
                </c:pt>
                <c:pt idx="56574">
                  <c:v>7.2999999999999995E-2</c:v>
                </c:pt>
                <c:pt idx="56575">
                  <c:v>7.2999999999999995E-2</c:v>
                </c:pt>
                <c:pt idx="56576">
                  <c:v>7.1999999999999995E-2</c:v>
                </c:pt>
                <c:pt idx="56577">
                  <c:v>7.2999999999999995E-2</c:v>
                </c:pt>
                <c:pt idx="56578">
                  <c:v>7.2999999999999995E-2</c:v>
                </c:pt>
                <c:pt idx="56579">
                  <c:v>7.1999999999999995E-2</c:v>
                </c:pt>
                <c:pt idx="56580">
                  <c:v>7.1999999999999995E-2</c:v>
                </c:pt>
                <c:pt idx="56581">
                  <c:v>7.1999999999999995E-2</c:v>
                </c:pt>
                <c:pt idx="56582">
                  <c:v>7.0000000000000007E-2</c:v>
                </c:pt>
                <c:pt idx="56583">
                  <c:v>7.2999999999999995E-2</c:v>
                </c:pt>
                <c:pt idx="56584">
                  <c:v>7.1999999999999995E-2</c:v>
                </c:pt>
                <c:pt idx="56585">
                  <c:v>7.0999999999999994E-2</c:v>
                </c:pt>
                <c:pt idx="56586">
                  <c:v>7.0999999999999994E-2</c:v>
                </c:pt>
                <c:pt idx="56587">
                  <c:v>7.1999999999999995E-2</c:v>
                </c:pt>
                <c:pt idx="56588">
                  <c:v>7.0999999999999994E-2</c:v>
                </c:pt>
                <c:pt idx="56589">
                  <c:v>7.1999999999999995E-2</c:v>
                </c:pt>
                <c:pt idx="56590">
                  <c:v>7.1999999999999995E-2</c:v>
                </c:pt>
                <c:pt idx="56591">
                  <c:v>7.0999999999999994E-2</c:v>
                </c:pt>
                <c:pt idx="56592">
                  <c:v>7.0999999999999994E-2</c:v>
                </c:pt>
                <c:pt idx="56593">
                  <c:v>7.0999999999999994E-2</c:v>
                </c:pt>
                <c:pt idx="56594">
                  <c:v>7.1999999999999995E-2</c:v>
                </c:pt>
                <c:pt idx="56595">
                  <c:v>7.0999999999999994E-2</c:v>
                </c:pt>
                <c:pt idx="56596">
                  <c:v>7.0999999999999994E-2</c:v>
                </c:pt>
                <c:pt idx="56597">
                  <c:v>7.0999999999999994E-2</c:v>
                </c:pt>
                <c:pt idx="56598">
                  <c:v>7.0999999999999994E-2</c:v>
                </c:pt>
                <c:pt idx="56599">
                  <c:v>7.0999999999999994E-2</c:v>
                </c:pt>
                <c:pt idx="56600">
                  <c:v>7.0999999999999994E-2</c:v>
                </c:pt>
                <c:pt idx="56601">
                  <c:v>7.0999999999999994E-2</c:v>
                </c:pt>
                <c:pt idx="56602">
                  <c:v>7.0000000000000007E-2</c:v>
                </c:pt>
                <c:pt idx="56603">
                  <c:v>7.0000000000000007E-2</c:v>
                </c:pt>
                <c:pt idx="56604">
                  <c:v>7.0000000000000007E-2</c:v>
                </c:pt>
                <c:pt idx="56605">
                  <c:v>7.0999999999999994E-2</c:v>
                </c:pt>
                <c:pt idx="56606">
                  <c:v>7.0999999999999994E-2</c:v>
                </c:pt>
                <c:pt idx="56607">
                  <c:v>7.0999999999999994E-2</c:v>
                </c:pt>
                <c:pt idx="56608">
                  <c:v>7.0999999999999994E-2</c:v>
                </c:pt>
                <c:pt idx="56609">
                  <c:v>7.0999999999999994E-2</c:v>
                </c:pt>
                <c:pt idx="56610">
                  <c:v>7.0999999999999994E-2</c:v>
                </c:pt>
                <c:pt idx="56611">
                  <c:v>7.0999999999999994E-2</c:v>
                </c:pt>
                <c:pt idx="56612">
                  <c:v>7.1999999999999995E-2</c:v>
                </c:pt>
                <c:pt idx="56613">
                  <c:v>7.0999999999999994E-2</c:v>
                </c:pt>
                <c:pt idx="56614">
                  <c:v>7.1999999999999995E-2</c:v>
                </c:pt>
                <c:pt idx="56615">
                  <c:v>7.2999999999999995E-2</c:v>
                </c:pt>
                <c:pt idx="56616">
                  <c:v>7.1999999999999995E-2</c:v>
                </c:pt>
                <c:pt idx="56617">
                  <c:v>7.2999999999999995E-2</c:v>
                </c:pt>
                <c:pt idx="56618">
                  <c:v>7.2999999999999995E-2</c:v>
                </c:pt>
                <c:pt idx="56619">
                  <c:v>7.2999999999999995E-2</c:v>
                </c:pt>
                <c:pt idx="56620">
                  <c:v>7.3999999999999996E-2</c:v>
                </c:pt>
                <c:pt idx="56621">
                  <c:v>7.2999999999999995E-2</c:v>
                </c:pt>
                <c:pt idx="56622">
                  <c:v>7.2999999999999995E-2</c:v>
                </c:pt>
                <c:pt idx="56623">
                  <c:v>7.2999999999999995E-2</c:v>
                </c:pt>
                <c:pt idx="56624">
                  <c:v>7.2999999999999995E-2</c:v>
                </c:pt>
                <c:pt idx="56625">
                  <c:v>7.2999999999999995E-2</c:v>
                </c:pt>
                <c:pt idx="56626">
                  <c:v>7.2999999999999995E-2</c:v>
                </c:pt>
                <c:pt idx="56627">
                  <c:v>7.2999999999999995E-2</c:v>
                </c:pt>
                <c:pt idx="56628">
                  <c:v>7.2999999999999995E-2</c:v>
                </c:pt>
                <c:pt idx="56629">
                  <c:v>7.2999999999999995E-2</c:v>
                </c:pt>
                <c:pt idx="56630">
                  <c:v>7.2999999999999995E-2</c:v>
                </c:pt>
                <c:pt idx="56631">
                  <c:v>7.2999999999999995E-2</c:v>
                </c:pt>
                <c:pt idx="56632">
                  <c:v>7.1999999999999995E-2</c:v>
                </c:pt>
                <c:pt idx="56633">
                  <c:v>7.2999999999999995E-2</c:v>
                </c:pt>
                <c:pt idx="56634">
                  <c:v>7.2999999999999995E-2</c:v>
                </c:pt>
                <c:pt idx="56635">
                  <c:v>7.2999999999999995E-2</c:v>
                </c:pt>
                <c:pt idx="56636">
                  <c:v>7.2999999999999995E-2</c:v>
                </c:pt>
                <c:pt idx="56637">
                  <c:v>7.2999999999999995E-2</c:v>
                </c:pt>
                <c:pt idx="56638">
                  <c:v>7.2999999999999995E-2</c:v>
                </c:pt>
                <c:pt idx="56639">
                  <c:v>7.2999999999999995E-2</c:v>
                </c:pt>
                <c:pt idx="56640">
                  <c:v>7.1999999999999995E-2</c:v>
                </c:pt>
                <c:pt idx="56641">
                  <c:v>7.2999999999999995E-2</c:v>
                </c:pt>
                <c:pt idx="56642">
                  <c:v>7.1999999999999995E-2</c:v>
                </c:pt>
                <c:pt idx="56643">
                  <c:v>7.0999999999999994E-2</c:v>
                </c:pt>
                <c:pt idx="56644">
                  <c:v>7.1999999999999995E-2</c:v>
                </c:pt>
                <c:pt idx="56645">
                  <c:v>7.1999999999999995E-2</c:v>
                </c:pt>
                <c:pt idx="56646">
                  <c:v>7.0999999999999994E-2</c:v>
                </c:pt>
                <c:pt idx="56647">
                  <c:v>7.0999999999999994E-2</c:v>
                </c:pt>
                <c:pt idx="56648">
                  <c:v>7.1999999999999995E-2</c:v>
                </c:pt>
                <c:pt idx="56649">
                  <c:v>7.1999999999999995E-2</c:v>
                </c:pt>
                <c:pt idx="56650">
                  <c:v>7.0999999999999994E-2</c:v>
                </c:pt>
                <c:pt idx="56651">
                  <c:v>7.0999999999999994E-2</c:v>
                </c:pt>
                <c:pt idx="56652">
                  <c:v>7.0999999999999994E-2</c:v>
                </c:pt>
                <c:pt idx="56653">
                  <c:v>7.0000000000000007E-2</c:v>
                </c:pt>
                <c:pt idx="56654">
                  <c:v>7.0999999999999994E-2</c:v>
                </c:pt>
                <c:pt idx="56655">
                  <c:v>7.0999999999999994E-2</c:v>
                </c:pt>
                <c:pt idx="56656">
                  <c:v>7.0999999999999994E-2</c:v>
                </c:pt>
                <c:pt idx="56657">
                  <c:v>7.0999999999999994E-2</c:v>
                </c:pt>
                <c:pt idx="56658">
                  <c:v>7.0000000000000007E-2</c:v>
                </c:pt>
                <c:pt idx="56659">
                  <c:v>7.0000000000000007E-2</c:v>
                </c:pt>
                <c:pt idx="56660">
                  <c:v>7.0000000000000007E-2</c:v>
                </c:pt>
                <c:pt idx="56661">
                  <c:v>7.0000000000000007E-2</c:v>
                </c:pt>
                <c:pt idx="56662">
                  <c:v>7.0000000000000007E-2</c:v>
                </c:pt>
                <c:pt idx="56663">
                  <c:v>7.0000000000000007E-2</c:v>
                </c:pt>
                <c:pt idx="56664">
                  <c:v>7.0000000000000007E-2</c:v>
                </c:pt>
                <c:pt idx="56665">
                  <c:v>7.0000000000000007E-2</c:v>
                </c:pt>
                <c:pt idx="56666">
                  <c:v>7.0000000000000007E-2</c:v>
                </c:pt>
                <c:pt idx="56667">
                  <c:v>7.0999999999999994E-2</c:v>
                </c:pt>
                <c:pt idx="56668">
                  <c:v>7.0999999999999994E-2</c:v>
                </c:pt>
                <c:pt idx="56669">
                  <c:v>7.0999999999999994E-2</c:v>
                </c:pt>
                <c:pt idx="56670">
                  <c:v>7.2999999999999995E-2</c:v>
                </c:pt>
                <c:pt idx="56671">
                  <c:v>7.1999999999999995E-2</c:v>
                </c:pt>
                <c:pt idx="56672">
                  <c:v>7.1999999999999995E-2</c:v>
                </c:pt>
                <c:pt idx="56673">
                  <c:v>7.1999999999999995E-2</c:v>
                </c:pt>
                <c:pt idx="56674">
                  <c:v>7.1999999999999995E-2</c:v>
                </c:pt>
                <c:pt idx="56675">
                  <c:v>7.2999999999999995E-2</c:v>
                </c:pt>
                <c:pt idx="56676">
                  <c:v>7.1999999999999995E-2</c:v>
                </c:pt>
                <c:pt idx="56677">
                  <c:v>7.2999999999999995E-2</c:v>
                </c:pt>
                <c:pt idx="56678">
                  <c:v>7.1999999999999995E-2</c:v>
                </c:pt>
                <c:pt idx="56679">
                  <c:v>7.1999999999999995E-2</c:v>
                </c:pt>
                <c:pt idx="56680">
                  <c:v>7.1999999999999995E-2</c:v>
                </c:pt>
                <c:pt idx="56681">
                  <c:v>7.2999999999999995E-2</c:v>
                </c:pt>
                <c:pt idx="56682">
                  <c:v>7.2999999999999995E-2</c:v>
                </c:pt>
                <c:pt idx="56683">
                  <c:v>7.1999999999999995E-2</c:v>
                </c:pt>
                <c:pt idx="56684">
                  <c:v>7.1999999999999995E-2</c:v>
                </c:pt>
                <c:pt idx="56685">
                  <c:v>7.1999999999999995E-2</c:v>
                </c:pt>
                <c:pt idx="56686">
                  <c:v>7.0999999999999994E-2</c:v>
                </c:pt>
                <c:pt idx="56687">
                  <c:v>7.1999999999999995E-2</c:v>
                </c:pt>
                <c:pt idx="56688">
                  <c:v>7.0999999999999994E-2</c:v>
                </c:pt>
                <c:pt idx="56689">
                  <c:v>7.2999999999999995E-2</c:v>
                </c:pt>
                <c:pt idx="56690">
                  <c:v>7.2999999999999995E-2</c:v>
                </c:pt>
                <c:pt idx="56691">
                  <c:v>7.1999999999999995E-2</c:v>
                </c:pt>
                <c:pt idx="56692">
                  <c:v>7.1999999999999995E-2</c:v>
                </c:pt>
                <c:pt idx="56693">
                  <c:v>7.2999999999999995E-2</c:v>
                </c:pt>
                <c:pt idx="56694">
                  <c:v>7.2999999999999995E-2</c:v>
                </c:pt>
                <c:pt idx="56695">
                  <c:v>7.2999999999999995E-2</c:v>
                </c:pt>
                <c:pt idx="56696">
                  <c:v>7.2999999999999995E-2</c:v>
                </c:pt>
                <c:pt idx="56697">
                  <c:v>7.2999999999999995E-2</c:v>
                </c:pt>
                <c:pt idx="56698">
                  <c:v>7.2999999999999995E-2</c:v>
                </c:pt>
                <c:pt idx="56699">
                  <c:v>7.3999999999999996E-2</c:v>
                </c:pt>
                <c:pt idx="56700">
                  <c:v>7.2999999999999995E-2</c:v>
                </c:pt>
                <c:pt idx="56701">
                  <c:v>7.3999999999999996E-2</c:v>
                </c:pt>
                <c:pt idx="56702">
                  <c:v>7.2999999999999995E-2</c:v>
                </c:pt>
                <c:pt idx="56703">
                  <c:v>7.2999999999999995E-2</c:v>
                </c:pt>
                <c:pt idx="56704">
                  <c:v>7.3999999999999996E-2</c:v>
                </c:pt>
                <c:pt idx="56705">
                  <c:v>7.2999999999999995E-2</c:v>
                </c:pt>
                <c:pt idx="56706">
                  <c:v>7.2999999999999995E-2</c:v>
                </c:pt>
                <c:pt idx="56707">
                  <c:v>7.1999999999999995E-2</c:v>
                </c:pt>
                <c:pt idx="56708">
                  <c:v>7.1999999999999995E-2</c:v>
                </c:pt>
                <c:pt idx="56709">
                  <c:v>7.2999999999999995E-2</c:v>
                </c:pt>
                <c:pt idx="56710">
                  <c:v>7.2999999999999995E-2</c:v>
                </c:pt>
                <c:pt idx="56711">
                  <c:v>7.2999999999999995E-2</c:v>
                </c:pt>
                <c:pt idx="56712">
                  <c:v>7.2999999999999995E-2</c:v>
                </c:pt>
                <c:pt idx="56713">
                  <c:v>7.1999999999999995E-2</c:v>
                </c:pt>
                <c:pt idx="56714">
                  <c:v>7.1999999999999995E-2</c:v>
                </c:pt>
                <c:pt idx="56715">
                  <c:v>7.1999999999999995E-2</c:v>
                </c:pt>
                <c:pt idx="56716">
                  <c:v>7.0999999999999994E-2</c:v>
                </c:pt>
                <c:pt idx="56717">
                  <c:v>7.1999999999999995E-2</c:v>
                </c:pt>
                <c:pt idx="56718">
                  <c:v>7.1999999999999995E-2</c:v>
                </c:pt>
                <c:pt idx="56719">
                  <c:v>7.0999999999999994E-2</c:v>
                </c:pt>
                <c:pt idx="56720">
                  <c:v>7.0999999999999994E-2</c:v>
                </c:pt>
                <c:pt idx="56721">
                  <c:v>7.0999999999999994E-2</c:v>
                </c:pt>
                <c:pt idx="56722">
                  <c:v>7.1999999999999995E-2</c:v>
                </c:pt>
                <c:pt idx="56723">
                  <c:v>7.0999999999999994E-2</c:v>
                </c:pt>
                <c:pt idx="56724">
                  <c:v>7.0999999999999994E-2</c:v>
                </c:pt>
                <c:pt idx="56725">
                  <c:v>7.0999999999999994E-2</c:v>
                </c:pt>
                <c:pt idx="56726">
                  <c:v>7.0999999999999994E-2</c:v>
                </c:pt>
                <c:pt idx="56727">
                  <c:v>7.0999999999999994E-2</c:v>
                </c:pt>
                <c:pt idx="56728">
                  <c:v>7.0999999999999994E-2</c:v>
                </c:pt>
                <c:pt idx="56729">
                  <c:v>7.0999999999999994E-2</c:v>
                </c:pt>
                <c:pt idx="56730">
                  <c:v>7.0999999999999994E-2</c:v>
                </c:pt>
                <c:pt idx="56731">
                  <c:v>7.0999999999999994E-2</c:v>
                </c:pt>
                <c:pt idx="56732">
                  <c:v>7.0999999999999994E-2</c:v>
                </c:pt>
                <c:pt idx="56733">
                  <c:v>7.0999999999999994E-2</c:v>
                </c:pt>
                <c:pt idx="56734">
                  <c:v>7.1999999999999995E-2</c:v>
                </c:pt>
                <c:pt idx="56735">
                  <c:v>7.0999999999999994E-2</c:v>
                </c:pt>
                <c:pt idx="56736">
                  <c:v>7.0000000000000007E-2</c:v>
                </c:pt>
                <c:pt idx="56737">
                  <c:v>7.0000000000000007E-2</c:v>
                </c:pt>
                <c:pt idx="56738">
                  <c:v>7.0999999999999994E-2</c:v>
                </c:pt>
                <c:pt idx="56739">
                  <c:v>7.0000000000000007E-2</c:v>
                </c:pt>
                <c:pt idx="56740">
                  <c:v>7.0000000000000007E-2</c:v>
                </c:pt>
                <c:pt idx="56741">
                  <c:v>7.0000000000000007E-2</c:v>
                </c:pt>
                <c:pt idx="56742">
                  <c:v>7.0000000000000007E-2</c:v>
                </c:pt>
                <c:pt idx="56743">
                  <c:v>7.0000000000000007E-2</c:v>
                </c:pt>
                <c:pt idx="56744">
                  <c:v>7.0000000000000007E-2</c:v>
                </c:pt>
                <c:pt idx="56745">
                  <c:v>7.0999999999999994E-2</c:v>
                </c:pt>
                <c:pt idx="56746">
                  <c:v>7.0000000000000007E-2</c:v>
                </c:pt>
                <c:pt idx="56747">
                  <c:v>6.9000000000000006E-2</c:v>
                </c:pt>
                <c:pt idx="56748">
                  <c:v>7.0000000000000007E-2</c:v>
                </c:pt>
                <c:pt idx="56749">
                  <c:v>7.0000000000000007E-2</c:v>
                </c:pt>
                <c:pt idx="56750">
                  <c:v>7.0000000000000007E-2</c:v>
                </c:pt>
                <c:pt idx="56751">
                  <c:v>7.0000000000000007E-2</c:v>
                </c:pt>
                <c:pt idx="56752">
                  <c:v>7.0000000000000007E-2</c:v>
                </c:pt>
                <c:pt idx="56753">
                  <c:v>7.0000000000000007E-2</c:v>
                </c:pt>
                <c:pt idx="56754">
                  <c:v>7.0000000000000007E-2</c:v>
                </c:pt>
                <c:pt idx="56755">
                  <c:v>7.0000000000000007E-2</c:v>
                </c:pt>
                <c:pt idx="56756">
                  <c:v>6.9000000000000006E-2</c:v>
                </c:pt>
                <c:pt idx="56757">
                  <c:v>7.0000000000000007E-2</c:v>
                </c:pt>
                <c:pt idx="56758">
                  <c:v>6.9000000000000006E-2</c:v>
                </c:pt>
                <c:pt idx="56759">
                  <c:v>7.0000000000000007E-2</c:v>
                </c:pt>
                <c:pt idx="56760">
                  <c:v>7.0000000000000007E-2</c:v>
                </c:pt>
                <c:pt idx="56761">
                  <c:v>6.9000000000000006E-2</c:v>
                </c:pt>
                <c:pt idx="56762">
                  <c:v>7.0000000000000007E-2</c:v>
                </c:pt>
                <c:pt idx="56763">
                  <c:v>6.9000000000000006E-2</c:v>
                </c:pt>
                <c:pt idx="56764">
                  <c:v>6.9000000000000006E-2</c:v>
                </c:pt>
                <c:pt idx="56765">
                  <c:v>6.9000000000000006E-2</c:v>
                </c:pt>
                <c:pt idx="56766">
                  <c:v>7.0000000000000007E-2</c:v>
                </c:pt>
                <c:pt idx="56767">
                  <c:v>7.0000000000000007E-2</c:v>
                </c:pt>
                <c:pt idx="56768">
                  <c:v>7.0000000000000007E-2</c:v>
                </c:pt>
                <c:pt idx="56769">
                  <c:v>7.0999999999999994E-2</c:v>
                </c:pt>
                <c:pt idx="56770">
                  <c:v>7.1999999999999995E-2</c:v>
                </c:pt>
                <c:pt idx="56771">
                  <c:v>7.0999999999999994E-2</c:v>
                </c:pt>
                <c:pt idx="56772">
                  <c:v>7.0999999999999994E-2</c:v>
                </c:pt>
                <c:pt idx="56773">
                  <c:v>7.1999999999999995E-2</c:v>
                </c:pt>
                <c:pt idx="56774">
                  <c:v>7.0999999999999994E-2</c:v>
                </c:pt>
                <c:pt idx="56775">
                  <c:v>7.1999999999999995E-2</c:v>
                </c:pt>
                <c:pt idx="56776">
                  <c:v>7.1999999999999995E-2</c:v>
                </c:pt>
                <c:pt idx="56777">
                  <c:v>7.1999999999999995E-2</c:v>
                </c:pt>
                <c:pt idx="56778">
                  <c:v>7.1999999999999995E-2</c:v>
                </c:pt>
                <c:pt idx="56779">
                  <c:v>7.1999999999999995E-2</c:v>
                </c:pt>
                <c:pt idx="56780">
                  <c:v>7.1999999999999995E-2</c:v>
                </c:pt>
                <c:pt idx="56781">
                  <c:v>7.1999999999999995E-2</c:v>
                </c:pt>
                <c:pt idx="56782">
                  <c:v>7.1999999999999995E-2</c:v>
                </c:pt>
                <c:pt idx="56783">
                  <c:v>7.1999999999999995E-2</c:v>
                </c:pt>
                <c:pt idx="56784">
                  <c:v>7.1999999999999995E-2</c:v>
                </c:pt>
                <c:pt idx="56785">
                  <c:v>7.1999999999999995E-2</c:v>
                </c:pt>
                <c:pt idx="56786">
                  <c:v>7.1999999999999995E-2</c:v>
                </c:pt>
                <c:pt idx="56787">
                  <c:v>7.1999999999999995E-2</c:v>
                </c:pt>
                <c:pt idx="56788">
                  <c:v>7.0999999999999994E-2</c:v>
                </c:pt>
                <c:pt idx="56789">
                  <c:v>7.1999999999999995E-2</c:v>
                </c:pt>
                <c:pt idx="56790">
                  <c:v>7.1999999999999995E-2</c:v>
                </c:pt>
                <c:pt idx="56791">
                  <c:v>7.0999999999999994E-2</c:v>
                </c:pt>
                <c:pt idx="56792">
                  <c:v>7.1999999999999995E-2</c:v>
                </c:pt>
                <c:pt idx="56793">
                  <c:v>7.0999999999999994E-2</c:v>
                </c:pt>
                <c:pt idx="56794">
                  <c:v>7.0999999999999994E-2</c:v>
                </c:pt>
                <c:pt idx="56795">
                  <c:v>7.1999999999999995E-2</c:v>
                </c:pt>
                <c:pt idx="56796">
                  <c:v>7.1999999999999995E-2</c:v>
                </c:pt>
                <c:pt idx="56797">
                  <c:v>7.0999999999999994E-2</c:v>
                </c:pt>
                <c:pt idx="56798">
                  <c:v>7.0999999999999994E-2</c:v>
                </c:pt>
                <c:pt idx="56799">
                  <c:v>7.0999999999999994E-2</c:v>
                </c:pt>
                <c:pt idx="56800">
                  <c:v>7.0999999999999994E-2</c:v>
                </c:pt>
                <c:pt idx="56801">
                  <c:v>7.0999999999999994E-2</c:v>
                </c:pt>
                <c:pt idx="56802">
                  <c:v>7.0000000000000007E-2</c:v>
                </c:pt>
                <c:pt idx="56803">
                  <c:v>7.0999999999999994E-2</c:v>
                </c:pt>
                <c:pt idx="56804">
                  <c:v>7.0000000000000007E-2</c:v>
                </c:pt>
                <c:pt idx="56805">
                  <c:v>7.0000000000000007E-2</c:v>
                </c:pt>
                <c:pt idx="56806">
                  <c:v>7.0000000000000007E-2</c:v>
                </c:pt>
                <c:pt idx="56807">
                  <c:v>7.0999999999999994E-2</c:v>
                </c:pt>
                <c:pt idx="56808">
                  <c:v>7.0000000000000007E-2</c:v>
                </c:pt>
                <c:pt idx="56809">
                  <c:v>7.0000000000000007E-2</c:v>
                </c:pt>
                <c:pt idx="56810">
                  <c:v>7.0000000000000007E-2</c:v>
                </c:pt>
                <c:pt idx="56811">
                  <c:v>7.0000000000000007E-2</c:v>
                </c:pt>
                <c:pt idx="56812">
                  <c:v>6.9000000000000006E-2</c:v>
                </c:pt>
                <c:pt idx="56813">
                  <c:v>7.0999999999999994E-2</c:v>
                </c:pt>
                <c:pt idx="56814">
                  <c:v>7.0000000000000007E-2</c:v>
                </c:pt>
                <c:pt idx="56815">
                  <c:v>6.9000000000000006E-2</c:v>
                </c:pt>
                <c:pt idx="56816">
                  <c:v>7.0000000000000007E-2</c:v>
                </c:pt>
                <c:pt idx="56817">
                  <c:v>7.0000000000000007E-2</c:v>
                </c:pt>
                <c:pt idx="56818">
                  <c:v>7.0000000000000007E-2</c:v>
                </c:pt>
                <c:pt idx="56819">
                  <c:v>6.9000000000000006E-2</c:v>
                </c:pt>
                <c:pt idx="56820">
                  <c:v>7.0000000000000007E-2</c:v>
                </c:pt>
                <c:pt idx="56821">
                  <c:v>6.9000000000000006E-2</c:v>
                </c:pt>
                <c:pt idx="56822">
                  <c:v>6.9000000000000006E-2</c:v>
                </c:pt>
                <c:pt idx="56823">
                  <c:v>6.9000000000000006E-2</c:v>
                </c:pt>
                <c:pt idx="56824">
                  <c:v>6.9000000000000006E-2</c:v>
                </c:pt>
                <c:pt idx="56825">
                  <c:v>6.9000000000000006E-2</c:v>
                </c:pt>
                <c:pt idx="56826">
                  <c:v>6.9000000000000006E-2</c:v>
                </c:pt>
                <c:pt idx="56827">
                  <c:v>6.8000000000000005E-2</c:v>
                </c:pt>
                <c:pt idx="56828">
                  <c:v>6.8000000000000005E-2</c:v>
                </c:pt>
                <c:pt idx="56829">
                  <c:v>6.9000000000000006E-2</c:v>
                </c:pt>
                <c:pt idx="56830">
                  <c:v>6.9000000000000006E-2</c:v>
                </c:pt>
                <c:pt idx="56831">
                  <c:v>6.8000000000000005E-2</c:v>
                </c:pt>
                <c:pt idx="56832">
                  <c:v>6.9000000000000006E-2</c:v>
                </c:pt>
                <c:pt idx="56833">
                  <c:v>6.8000000000000005E-2</c:v>
                </c:pt>
                <c:pt idx="56834">
                  <c:v>6.9000000000000006E-2</c:v>
                </c:pt>
                <c:pt idx="56835">
                  <c:v>6.8000000000000005E-2</c:v>
                </c:pt>
                <c:pt idx="56836">
                  <c:v>6.7000000000000004E-2</c:v>
                </c:pt>
                <c:pt idx="56837">
                  <c:v>6.8000000000000005E-2</c:v>
                </c:pt>
                <c:pt idx="56838">
                  <c:v>6.8000000000000005E-2</c:v>
                </c:pt>
                <c:pt idx="56839">
                  <c:v>7.0000000000000007E-2</c:v>
                </c:pt>
                <c:pt idx="56840">
                  <c:v>6.9000000000000006E-2</c:v>
                </c:pt>
                <c:pt idx="56841">
                  <c:v>6.9000000000000006E-2</c:v>
                </c:pt>
                <c:pt idx="56842">
                  <c:v>7.0000000000000007E-2</c:v>
                </c:pt>
                <c:pt idx="56843">
                  <c:v>7.0999999999999994E-2</c:v>
                </c:pt>
                <c:pt idx="56844">
                  <c:v>7.0000000000000007E-2</c:v>
                </c:pt>
                <c:pt idx="56845">
                  <c:v>7.0999999999999994E-2</c:v>
                </c:pt>
                <c:pt idx="56846">
                  <c:v>7.0999999999999994E-2</c:v>
                </c:pt>
                <c:pt idx="56847">
                  <c:v>7.0999999999999994E-2</c:v>
                </c:pt>
                <c:pt idx="56848">
                  <c:v>7.0999999999999994E-2</c:v>
                </c:pt>
                <c:pt idx="56849">
                  <c:v>7.0999999999999994E-2</c:v>
                </c:pt>
                <c:pt idx="56850">
                  <c:v>7.0999999999999994E-2</c:v>
                </c:pt>
                <c:pt idx="56851">
                  <c:v>7.1999999999999995E-2</c:v>
                </c:pt>
                <c:pt idx="56852">
                  <c:v>7.1999999999999995E-2</c:v>
                </c:pt>
                <c:pt idx="56853">
                  <c:v>7.1999999999999995E-2</c:v>
                </c:pt>
                <c:pt idx="56854">
                  <c:v>7.0999999999999994E-2</c:v>
                </c:pt>
                <c:pt idx="56855">
                  <c:v>7.1999999999999995E-2</c:v>
                </c:pt>
                <c:pt idx="56856">
                  <c:v>7.1999999999999995E-2</c:v>
                </c:pt>
                <c:pt idx="56857">
                  <c:v>7.1999999999999995E-2</c:v>
                </c:pt>
                <c:pt idx="56858">
                  <c:v>7.1999999999999995E-2</c:v>
                </c:pt>
                <c:pt idx="56859">
                  <c:v>7.1999999999999995E-2</c:v>
                </c:pt>
                <c:pt idx="56860">
                  <c:v>7.0999999999999994E-2</c:v>
                </c:pt>
                <c:pt idx="56861">
                  <c:v>7.2999999999999995E-2</c:v>
                </c:pt>
                <c:pt idx="56862">
                  <c:v>7.2999999999999995E-2</c:v>
                </c:pt>
                <c:pt idx="56863">
                  <c:v>7.1999999999999995E-2</c:v>
                </c:pt>
                <c:pt idx="56864">
                  <c:v>7.2999999999999995E-2</c:v>
                </c:pt>
                <c:pt idx="56865">
                  <c:v>7.1999999999999995E-2</c:v>
                </c:pt>
                <c:pt idx="56866">
                  <c:v>7.0999999999999994E-2</c:v>
                </c:pt>
                <c:pt idx="56867">
                  <c:v>7.1999999999999995E-2</c:v>
                </c:pt>
                <c:pt idx="56868">
                  <c:v>7.1999999999999995E-2</c:v>
                </c:pt>
                <c:pt idx="56869">
                  <c:v>7.1999999999999995E-2</c:v>
                </c:pt>
                <c:pt idx="56870">
                  <c:v>7.1999999999999995E-2</c:v>
                </c:pt>
                <c:pt idx="56871">
                  <c:v>7.2999999999999995E-2</c:v>
                </c:pt>
                <c:pt idx="56872">
                  <c:v>7.1999999999999995E-2</c:v>
                </c:pt>
                <c:pt idx="56873">
                  <c:v>7.1999999999999995E-2</c:v>
                </c:pt>
                <c:pt idx="56874">
                  <c:v>7.1999999999999995E-2</c:v>
                </c:pt>
                <c:pt idx="56875">
                  <c:v>7.2999999999999995E-2</c:v>
                </c:pt>
                <c:pt idx="56876">
                  <c:v>7.1999999999999995E-2</c:v>
                </c:pt>
                <c:pt idx="56877">
                  <c:v>7.1999999999999995E-2</c:v>
                </c:pt>
                <c:pt idx="56878">
                  <c:v>7.1999999999999995E-2</c:v>
                </c:pt>
                <c:pt idx="56879">
                  <c:v>7.1999999999999995E-2</c:v>
                </c:pt>
                <c:pt idx="56880">
                  <c:v>7.2999999999999995E-2</c:v>
                </c:pt>
                <c:pt idx="56881">
                  <c:v>7.2999999999999995E-2</c:v>
                </c:pt>
                <c:pt idx="56882">
                  <c:v>7.1999999999999995E-2</c:v>
                </c:pt>
                <c:pt idx="56883">
                  <c:v>7.1999999999999995E-2</c:v>
                </c:pt>
                <c:pt idx="56884">
                  <c:v>7.1999999999999995E-2</c:v>
                </c:pt>
                <c:pt idx="56885">
                  <c:v>7.1999999999999995E-2</c:v>
                </c:pt>
                <c:pt idx="56886">
                  <c:v>7.1999999999999995E-2</c:v>
                </c:pt>
                <c:pt idx="56887">
                  <c:v>7.1999999999999995E-2</c:v>
                </c:pt>
                <c:pt idx="56888">
                  <c:v>7.1999999999999995E-2</c:v>
                </c:pt>
                <c:pt idx="56889">
                  <c:v>7.1999999999999995E-2</c:v>
                </c:pt>
                <c:pt idx="56890">
                  <c:v>7.1999999999999995E-2</c:v>
                </c:pt>
                <c:pt idx="56891">
                  <c:v>7.1999999999999995E-2</c:v>
                </c:pt>
                <c:pt idx="56892">
                  <c:v>7.0999999999999994E-2</c:v>
                </c:pt>
                <c:pt idx="56893">
                  <c:v>7.0999999999999994E-2</c:v>
                </c:pt>
                <c:pt idx="56894">
                  <c:v>7.1999999999999995E-2</c:v>
                </c:pt>
                <c:pt idx="56895">
                  <c:v>7.0999999999999994E-2</c:v>
                </c:pt>
                <c:pt idx="56896">
                  <c:v>7.1999999999999995E-2</c:v>
                </c:pt>
                <c:pt idx="56897">
                  <c:v>7.0999999999999994E-2</c:v>
                </c:pt>
                <c:pt idx="56898">
                  <c:v>7.1999999999999995E-2</c:v>
                </c:pt>
                <c:pt idx="56899">
                  <c:v>7.0999999999999994E-2</c:v>
                </c:pt>
                <c:pt idx="56900">
                  <c:v>7.0999999999999994E-2</c:v>
                </c:pt>
                <c:pt idx="56901">
                  <c:v>7.1999999999999995E-2</c:v>
                </c:pt>
                <c:pt idx="56902">
                  <c:v>7.0000000000000007E-2</c:v>
                </c:pt>
                <c:pt idx="56903">
                  <c:v>7.0999999999999994E-2</c:v>
                </c:pt>
                <c:pt idx="56904">
                  <c:v>7.0000000000000007E-2</c:v>
                </c:pt>
                <c:pt idx="56905">
                  <c:v>7.0999999999999994E-2</c:v>
                </c:pt>
                <c:pt idx="56906">
                  <c:v>7.0000000000000007E-2</c:v>
                </c:pt>
                <c:pt idx="56907">
                  <c:v>7.0000000000000007E-2</c:v>
                </c:pt>
                <c:pt idx="56908">
                  <c:v>7.0999999999999994E-2</c:v>
                </c:pt>
                <c:pt idx="56909">
                  <c:v>7.0999999999999994E-2</c:v>
                </c:pt>
                <c:pt idx="56910">
                  <c:v>7.0000000000000007E-2</c:v>
                </c:pt>
                <c:pt idx="56911">
                  <c:v>7.0000000000000007E-2</c:v>
                </c:pt>
                <c:pt idx="56912">
                  <c:v>7.0999999999999994E-2</c:v>
                </c:pt>
                <c:pt idx="56913">
                  <c:v>7.0000000000000007E-2</c:v>
                </c:pt>
                <c:pt idx="56914">
                  <c:v>7.0000000000000007E-2</c:v>
                </c:pt>
                <c:pt idx="56915">
                  <c:v>7.0000000000000007E-2</c:v>
                </c:pt>
                <c:pt idx="56916">
                  <c:v>7.0000000000000007E-2</c:v>
                </c:pt>
                <c:pt idx="56917">
                  <c:v>7.0000000000000007E-2</c:v>
                </c:pt>
                <c:pt idx="56918">
                  <c:v>7.0000000000000007E-2</c:v>
                </c:pt>
                <c:pt idx="56919">
                  <c:v>7.0000000000000007E-2</c:v>
                </c:pt>
                <c:pt idx="56920">
                  <c:v>7.0999999999999994E-2</c:v>
                </c:pt>
                <c:pt idx="56921">
                  <c:v>7.0000000000000007E-2</c:v>
                </c:pt>
                <c:pt idx="56922">
                  <c:v>7.0000000000000007E-2</c:v>
                </c:pt>
                <c:pt idx="56923">
                  <c:v>7.0000000000000007E-2</c:v>
                </c:pt>
                <c:pt idx="56924">
                  <c:v>7.0000000000000007E-2</c:v>
                </c:pt>
                <c:pt idx="56925">
                  <c:v>7.0000000000000007E-2</c:v>
                </c:pt>
                <c:pt idx="56926">
                  <c:v>7.0000000000000007E-2</c:v>
                </c:pt>
                <c:pt idx="56927">
                  <c:v>7.0000000000000007E-2</c:v>
                </c:pt>
                <c:pt idx="56928">
                  <c:v>7.0000000000000007E-2</c:v>
                </c:pt>
                <c:pt idx="56929">
                  <c:v>7.0000000000000007E-2</c:v>
                </c:pt>
                <c:pt idx="56930">
                  <c:v>7.0000000000000007E-2</c:v>
                </c:pt>
                <c:pt idx="56931">
                  <c:v>7.0000000000000007E-2</c:v>
                </c:pt>
                <c:pt idx="56932">
                  <c:v>7.0000000000000007E-2</c:v>
                </c:pt>
                <c:pt idx="56933">
                  <c:v>7.0000000000000007E-2</c:v>
                </c:pt>
                <c:pt idx="56934">
                  <c:v>6.9000000000000006E-2</c:v>
                </c:pt>
                <c:pt idx="56935">
                  <c:v>7.0000000000000007E-2</c:v>
                </c:pt>
                <c:pt idx="56936">
                  <c:v>6.9000000000000006E-2</c:v>
                </c:pt>
                <c:pt idx="56937">
                  <c:v>6.9000000000000006E-2</c:v>
                </c:pt>
                <c:pt idx="56938">
                  <c:v>7.0000000000000007E-2</c:v>
                </c:pt>
                <c:pt idx="56939">
                  <c:v>7.0000000000000007E-2</c:v>
                </c:pt>
                <c:pt idx="56940">
                  <c:v>7.0000000000000007E-2</c:v>
                </c:pt>
                <c:pt idx="56941">
                  <c:v>7.0000000000000007E-2</c:v>
                </c:pt>
                <c:pt idx="56942">
                  <c:v>7.0000000000000007E-2</c:v>
                </c:pt>
                <c:pt idx="56943">
                  <c:v>6.9000000000000006E-2</c:v>
                </c:pt>
                <c:pt idx="56944">
                  <c:v>6.8000000000000005E-2</c:v>
                </c:pt>
                <c:pt idx="56945">
                  <c:v>6.8000000000000005E-2</c:v>
                </c:pt>
                <c:pt idx="56946">
                  <c:v>6.8000000000000005E-2</c:v>
                </c:pt>
                <c:pt idx="56947">
                  <c:v>6.9000000000000006E-2</c:v>
                </c:pt>
                <c:pt idx="56948">
                  <c:v>6.8000000000000005E-2</c:v>
                </c:pt>
                <c:pt idx="56949">
                  <c:v>6.9000000000000006E-2</c:v>
                </c:pt>
                <c:pt idx="56950">
                  <c:v>6.8000000000000005E-2</c:v>
                </c:pt>
                <c:pt idx="56951">
                  <c:v>6.8000000000000005E-2</c:v>
                </c:pt>
                <c:pt idx="56952">
                  <c:v>6.8000000000000005E-2</c:v>
                </c:pt>
                <c:pt idx="56953">
                  <c:v>6.8000000000000005E-2</c:v>
                </c:pt>
                <c:pt idx="56954">
                  <c:v>6.8000000000000005E-2</c:v>
                </c:pt>
                <c:pt idx="56955">
                  <c:v>6.9000000000000006E-2</c:v>
                </c:pt>
                <c:pt idx="56956">
                  <c:v>6.8000000000000005E-2</c:v>
                </c:pt>
                <c:pt idx="56957">
                  <c:v>6.8000000000000005E-2</c:v>
                </c:pt>
                <c:pt idx="56958">
                  <c:v>6.8000000000000005E-2</c:v>
                </c:pt>
                <c:pt idx="56959">
                  <c:v>6.8000000000000005E-2</c:v>
                </c:pt>
                <c:pt idx="56960">
                  <c:v>6.9000000000000006E-2</c:v>
                </c:pt>
                <c:pt idx="56961">
                  <c:v>6.7000000000000004E-2</c:v>
                </c:pt>
                <c:pt idx="56962">
                  <c:v>6.8000000000000005E-2</c:v>
                </c:pt>
                <c:pt idx="56963">
                  <c:v>6.7000000000000004E-2</c:v>
                </c:pt>
                <c:pt idx="56964">
                  <c:v>6.7000000000000004E-2</c:v>
                </c:pt>
                <c:pt idx="56965">
                  <c:v>6.8000000000000005E-2</c:v>
                </c:pt>
                <c:pt idx="56966">
                  <c:v>6.7000000000000004E-2</c:v>
                </c:pt>
                <c:pt idx="56967">
                  <c:v>6.8000000000000005E-2</c:v>
                </c:pt>
                <c:pt idx="56968">
                  <c:v>6.8000000000000005E-2</c:v>
                </c:pt>
                <c:pt idx="56969">
                  <c:v>6.8000000000000005E-2</c:v>
                </c:pt>
                <c:pt idx="56970">
                  <c:v>6.8000000000000005E-2</c:v>
                </c:pt>
                <c:pt idx="56971">
                  <c:v>6.8000000000000005E-2</c:v>
                </c:pt>
                <c:pt idx="56972">
                  <c:v>6.8000000000000005E-2</c:v>
                </c:pt>
                <c:pt idx="56973">
                  <c:v>6.8000000000000005E-2</c:v>
                </c:pt>
                <c:pt idx="56974">
                  <c:v>6.9000000000000006E-2</c:v>
                </c:pt>
                <c:pt idx="56975">
                  <c:v>7.0000000000000007E-2</c:v>
                </c:pt>
                <c:pt idx="56976">
                  <c:v>6.9000000000000006E-2</c:v>
                </c:pt>
                <c:pt idx="56977">
                  <c:v>6.9000000000000006E-2</c:v>
                </c:pt>
                <c:pt idx="56978">
                  <c:v>6.9000000000000006E-2</c:v>
                </c:pt>
                <c:pt idx="56979">
                  <c:v>6.9000000000000006E-2</c:v>
                </c:pt>
                <c:pt idx="56980">
                  <c:v>6.9000000000000006E-2</c:v>
                </c:pt>
                <c:pt idx="56981">
                  <c:v>6.9000000000000006E-2</c:v>
                </c:pt>
                <c:pt idx="56982">
                  <c:v>7.0000000000000007E-2</c:v>
                </c:pt>
                <c:pt idx="56983">
                  <c:v>6.9000000000000006E-2</c:v>
                </c:pt>
                <c:pt idx="56984">
                  <c:v>7.0000000000000007E-2</c:v>
                </c:pt>
                <c:pt idx="56985">
                  <c:v>7.0000000000000007E-2</c:v>
                </c:pt>
                <c:pt idx="56986">
                  <c:v>7.0000000000000007E-2</c:v>
                </c:pt>
                <c:pt idx="56987">
                  <c:v>7.0999999999999994E-2</c:v>
                </c:pt>
                <c:pt idx="56988">
                  <c:v>7.0000000000000007E-2</c:v>
                </c:pt>
                <c:pt idx="56989">
                  <c:v>7.0999999999999994E-2</c:v>
                </c:pt>
                <c:pt idx="56990">
                  <c:v>7.1999999999999995E-2</c:v>
                </c:pt>
                <c:pt idx="56991">
                  <c:v>7.0999999999999994E-2</c:v>
                </c:pt>
                <c:pt idx="56992">
                  <c:v>7.1999999999999995E-2</c:v>
                </c:pt>
                <c:pt idx="56993">
                  <c:v>7.0999999999999994E-2</c:v>
                </c:pt>
                <c:pt idx="56994">
                  <c:v>7.1999999999999995E-2</c:v>
                </c:pt>
                <c:pt idx="56995">
                  <c:v>7.1999999999999995E-2</c:v>
                </c:pt>
                <c:pt idx="56996">
                  <c:v>7.0999999999999994E-2</c:v>
                </c:pt>
                <c:pt idx="56997">
                  <c:v>7.0999999999999994E-2</c:v>
                </c:pt>
                <c:pt idx="56998">
                  <c:v>7.1999999999999995E-2</c:v>
                </c:pt>
                <c:pt idx="56999">
                  <c:v>7.1999999999999995E-2</c:v>
                </c:pt>
                <c:pt idx="57000">
                  <c:v>7.1999999999999995E-2</c:v>
                </c:pt>
                <c:pt idx="57001">
                  <c:v>7.2999999999999995E-2</c:v>
                </c:pt>
                <c:pt idx="57002">
                  <c:v>7.1999999999999995E-2</c:v>
                </c:pt>
                <c:pt idx="57003">
                  <c:v>7.1999999999999995E-2</c:v>
                </c:pt>
                <c:pt idx="57004">
                  <c:v>7.1999999999999995E-2</c:v>
                </c:pt>
                <c:pt idx="57005">
                  <c:v>7.2999999999999995E-2</c:v>
                </c:pt>
                <c:pt idx="57006">
                  <c:v>7.1999999999999995E-2</c:v>
                </c:pt>
                <c:pt idx="57007">
                  <c:v>7.1999999999999995E-2</c:v>
                </c:pt>
                <c:pt idx="57008">
                  <c:v>7.1999999999999995E-2</c:v>
                </c:pt>
                <c:pt idx="57009">
                  <c:v>7.1999999999999995E-2</c:v>
                </c:pt>
                <c:pt idx="57010">
                  <c:v>7.1999999999999995E-2</c:v>
                </c:pt>
                <c:pt idx="57011">
                  <c:v>7.1999999999999995E-2</c:v>
                </c:pt>
                <c:pt idx="57012">
                  <c:v>7.1999999999999995E-2</c:v>
                </c:pt>
                <c:pt idx="57013">
                  <c:v>7.2999999999999995E-2</c:v>
                </c:pt>
                <c:pt idx="57014">
                  <c:v>7.2999999999999995E-2</c:v>
                </c:pt>
                <c:pt idx="57015">
                  <c:v>7.2999999999999995E-2</c:v>
                </c:pt>
                <c:pt idx="57016">
                  <c:v>7.1999999999999995E-2</c:v>
                </c:pt>
                <c:pt idx="57017">
                  <c:v>7.2999999999999995E-2</c:v>
                </c:pt>
                <c:pt idx="57018">
                  <c:v>7.2999999999999995E-2</c:v>
                </c:pt>
                <c:pt idx="57019">
                  <c:v>7.2999999999999995E-2</c:v>
                </c:pt>
                <c:pt idx="57020">
                  <c:v>7.2999999999999995E-2</c:v>
                </c:pt>
                <c:pt idx="57021">
                  <c:v>7.1999999999999995E-2</c:v>
                </c:pt>
                <c:pt idx="57022">
                  <c:v>7.2999999999999995E-2</c:v>
                </c:pt>
                <c:pt idx="57023">
                  <c:v>7.1999999999999995E-2</c:v>
                </c:pt>
                <c:pt idx="57024">
                  <c:v>7.2999999999999995E-2</c:v>
                </c:pt>
                <c:pt idx="57025">
                  <c:v>7.2999999999999995E-2</c:v>
                </c:pt>
                <c:pt idx="57026">
                  <c:v>7.1999999999999995E-2</c:v>
                </c:pt>
                <c:pt idx="57027">
                  <c:v>7.1999999999999995E-2</c:v>
                </c:pt>
                <c:pt idx="57028">
                  <c:v>7.1999999999999995E-2</c:v>
                </c:pt>
                <c:pt idx="57029">
                  <c:v>7.1999999999999995E-2</c:v>
                </c:pt>
                <c:pt idx="57030">
                  <c:v>7.1999999999999995E-2</c:v>
                </c:pt>
                <c:pt idx="57031">
                  <c:v>7.2999999999999995E-2</c:v>
                </c:pt>
                <c:pt idx="57032">
                  <c:v>7.1999999999999995E-2</c:v>
                </c:pt>
                <c:pt idx="57033">
                  <c:v>7.2999999999999995E-2</c:v>
                </c:pt>
                <c:pt idx="57034">
                  <c:v>7.1999999999999995E-2</c:v>
                </c:pt>
                <c:pt idx="57035">
                  <c:v>7.1999999999999995E-2</c:v>
                </c:pt>
                <c:pt idx="57036">
                  <c:v>7.0999999999999994E-2</c:v>
                </c:pt>
                <c:pt idx="57037">
                  <c:v>7.1999999999999995E-2</c:v>
                </c:pt>
                <c:pt idx="57038">
                  <c:v>7.1999999999999995E-2</c:v>
                </c:pt>
                <c:pt idx="57039">
                  <c:v>7.0999999999999994E-2</c:v>
                </c:pt>
                <c:pt idx="57040">
                  <c:v>7.1999999999999995E-2</c:v>
                </c:pt>
                <c:pt idx="57041">
                  <c:v>7.1999999999999995E-2</c:v>
                </c:pt>
                <c:pt idx="57042">
                  <c:v>7.1999999999999995E-2</c:v>
                </c:pt>
                <c:pt idx="57043">
                  <c:v>7.0999999999999994E-2</c:v>
                </c:pt>
                <c:pt idx="57044">
                  <c:v>7.0999999999999994E-2</c:v>
                </c:pt>
                <c:pt idx="57045">
                  <c:v>7.1999999999999995E-2</c:v>
                </c:pt>
                <c:pt idx="57046">
                  <c:v>7.0999999999999994E-2</c:v>
                </c:pt>
                <c:pt idx="57047">
                  <c:v>7.0999999999999994E-2</c:v>
                </c:pt>
                <c:pt idx="57048">
                  <c:v>7.1999999999999995E-2</c:v>
                </c:pt>
                <c:pt idx="57049">
                  <c:v>7.1999999999999995E-2</c:v>
                </c:pt>
                <c:pt idx="57050">
                  <c:v>7.0999999999999994E-2</c:v>
                </c:pt>
                <c:pt idx="57051">
                  <c:v>7.1999999999999995E-2</c:v>
                </c:pt>
                <c:pt idx="57052">
                  <c:v>7.1999999999999995E-2</c:v>
                </c:pt>
                <c:pt idx="57053">
                  <c:v>7.0999999999999994E-2</c:v>
                </c:pt>
                <c:pt idx="57054">
                  <c:v>7.0999999999999994E-2</c:v>
                </c:pt>
                <c:pt idx="57055">
                  <c:v>7.0999999999999994E-2</c:v>
                </c:pt>
                <c:pt idx="57056">
                  <c:v>7.0999999999999994E-2</c:v>
                </c:pt>
                <c:pt idx="57057">
                  <c:v>7.0999999999999994E-2</c:v>
                </c:pt>
                <c:pt idx="57058">
                  <c:v>7.0999999999999994E-2</c:v>
                </c:pt>
                <c:pt idx="57059">
                  <c:v>7.0999999999999994E-2</c:v>
                </c:pt>
                <c:pt idx="57060">
                  <c:v>7.0999999999999994E-2</c:v>
                </c:pt>
                <c:pt idx="57061">
                  <c:v>7.0999999999999994E-2</c:v>
                </c:pt>
                <c:pt idx="57062">
                  <c:v>7.0999999999999994E-2</c:v>
                </c:pt>
                <c:pt idx="57063">
                  <c:v>7.0999999999999994E-2</c:v>
                </c:pt>
                <c:pt idx="57064">
                  <c:v>7.0999999999999994E-2</c:v>
                </c:pt>
                <c:pt idx="57065">
                  <c:v>7.0000000000000007E-2</c:v>
                </c:pt>
                <c:pt idx="57066">
                  <c:v>7.0000000000000007E-2</c:v>
                </c:pt>
                <c:pt idx="57067">
                  <c:v>6.9000000000000006E-2</c:v>
                </c:pt>
                <c:pt idx="57068">
                  <c:v>7.0000000000000007E-2</c:v>
                </c:pt>
                <c:pt idx="57069">
                  <c:v>7.0000000000000007E-2</c:v>
                </c:pt>
                <c:pt idx="57070">
                  <c:v>7.0999999999999994E-2</c:v>
                </c:pt>
                <c:pt idx="57071">
                  <c:v>7.0000000000000007E-2</c:v>
                </c:pt>
                <c:pt idx="57072">
                  <c:v>7.0000000000000007E-2</c:v>
                </c:pt>
                <c:pt idx="57073">
                  <c:v>7.0000000000000007E-2</c:v>
                </c:pt>
                <c:pt idx="57074">
                  <c:v>7.0000000000000007E-2</c:v>
                </c:pt>
                <c:pt idx="57075">
                  <c:v>7.0000000000000007E-2</c:v>
                </c:pt>
                <c:pt idx="57076">
                  <c:v>7.0000000000000007E-2</c:v>
                </c:pt>
                <c:pt idx="57077">
                  <c:v>7.0000000000000007E-2</c:v>
                </c:pt>
                <c:pt idx="57078">
                  <c:v>7.0000000000000007E-2</c:v>
                </c:pt>
                <c:pt idx="57079">
                  <c:v>7.0000000000000007E-2</c:v>
                </c:pt>
                <c:pt idx="57080">
                  <c:v>7.0000000000000007E-2</c:v>
                </c:pt>
                <c:pt idx="57081">
                  <c:v>7.0000000000000007E-2</c:v>
                </c:pt>
                <c:pt idx="57082">
                  <c:v>7.0000000000000007E-2</c:v>
                </c:pt>
                <c:pt idx="57083">
                  <c:v>7.0000000000000007E-2</c:v>
                </c:pt>
                <c:pt idx="57084">
                  <c:v>7.0000000000000007E-2</c:v>
                </c:pt>
                <c:pt idx="57085">
                  <c:v>7.0000000000000007E-2</c:v>
                </c:pt>
                <c:pt idx="57086">
                  <c:v>7.0000000000000007E-2</c:v>
                </c:pt>
                <c:pt idx="57087">
                  <c:v>7.0999999999999994E-2</c:v>
                </c:pt>
                <c:pt idx="57088">
                  <c:v>6.9000000000000006E-2</c:v>
                </c:pt>
                <c:pt idx="57089">
                  <c:v>7.0000000000000007E-2</c:v>
                </c:pt>
                <c:pt idx="57090">
                  <c:v>7.0000000000000007E-2</c:v>
                </c:pt>
                <c:pt idx="57091">
                  <c:v>7.0000000000000007E-2</c:v>
                </c:pt>
                <c:pt idx="57092">
                  <c:v>7.0000000000000007E-2</c:v>
                </c:pt>
                <c:pt idx="57093">
                  <c:v>7.0999999999999994E-2</c:v>
                </c:pt>
                <c:pt idx="57094">
                  <c:v>7.0999999999999994E-2</c:v>
                </c:pt>
                <c:pt idx="57095">
                  <c:v>7.1999999999999995E-2</c:v>
                </c:pt>
                <c:pt idx="57096">
                  <c:v>7.1999999999999995E-2</c:v>
                </c:pt>
                <c:pt idx="57097">
                  <c:v>7.1999999999999995E-2</c:v>
                </c:pt>
                <c:pt idx="57098">
                  <c:v>7.2999999999999995E-2</c:v>
                </c:pt>
                <c:pt idx="57099">
                  <c:v>7.1999999999999995E-2</c:v>
                </c:pt>
                <c:pt idx="57100">
                  <c:v>7.2999999999999995E-2</c:v>
                </c:pt>
                <c:pt idx="57101">
                  <c:v>7.2999999999999995E-2</c:v>
                </c:pt>
                <c:pt idx="57102">
                  <c:v>7.2999999999999995E-2</c:v>
                </c:pt>
                <c:pt idx="57103">
                  <c:v>7.2999999999999995E-2</c:v>
                </c:pt>
                <c:pt idx="57104">
                  <c:v>7.2999999999999995E-2</c:v>
                </c:pt>
                <c:pt idx="57105">
                  <c:v>7.3999999999999996E-2</c:v>
                </c:pt>
                <c:pt idx="57106">
                  <c:v>7.2999999999999995E-2</c:v>
                </c:pt>
                <c:pt idx="57107">
                  <c:v>7.2999999999999995E-2</c:v>
                </c:pt>
                <c:pt idx="57108">
                  <c:v>7.3999999999999996E-2</c:v>
                </c:pt>
                <c:pt idx="57109">
                  <c:v>7.3999999999999996E-2</c:v>
                </c:pt>
                <c:pt idx="57110">
                  <c:v>7.3999999999999996E-2</c:v>
                </c:pt>
                <c:pt idx="57111">
                  <c:v>7.2999999999999995E-2</c:v>
                </c:pt>
                <c:pt idx="57112">
                  <c:v>7.2999999999999995E-2</c:v>
                </c:pt>
                <c:pt idx="57113">
                  <c:v>7.3999999999999996E-2</c:v>
                </c:pt>
                <c:pt idx="57114">
                  <c:v>7.3999999999999996E-2</c:v>
                </c:pt>
                <c:pt idx="57115">
                  <c:v>7.3999999999999996E-2</c:v>
                </c:pt>
                <c:pt idx="57116">
                  <c:v>7.2999999999999995E-2</c:v>
                </c:pt>
                <c:pt idx="57117">
                  <c:v>7.3999999999999996E-2</c:v>
                </c:pt>
                <c:pt idx="57118">
                  <c:v>7.3999999999999996E-2</c:v>
                </c:pt>
                <c:pt idx="57119">
                  <c:v>7.3999999999999996E-2</c:v>
                </c:pt>
                <c:pt idx="57120">
                  <c:v>7.3999999999999996E-2</c:v>
                </c:pt>
                <c:pt idx="57121">
                  <c:v>7.3999999999999996E-2</c:v>
                </c:pt>
                <c:pt idx="57122">
                  <c:v>7.3999999999999996E-2</c:v>
                </c:pt>
                <c:pt idx="57123">
                  <c:v>7.3999999999999996E-2</c:v>
                </c:pt>
                <c:pt idx="57124">
                  <c:v>7.3999999999999996E-2</c:v>
                </c:pt>
                <c:pt idx="57125">
                  <c:v>7.3999999999999996E-2</c:v>
                </c:pt>
                <c:pt idx="57126">
                  <c:v>7.2999999999999995E-2</c:v>
                </c:pt>
                <c:pt idx="57127">
                  <c:v>7.3999999999999996E-2</c:v>
                </c:pt>
                <c:pt idx="57128">
                  <c:v>7.3999999999999996E-2</c:v>
                </c:pt>
                <c:pt idx="57129">
                  <c:v>7.3999999999999996E-2</c:v>
                </c:pt>
                <c:pt idx="57130">
                  <c:v>7.3999999999999996E-2</c:v>
                </c:pt>
                <c:pt idx="57131">
                  <c:v>7.2999999999999995E-2</c:v>
                </c:pt>
                <c:pt idx="57132">
                  <c:v>7.2999999999999995E-2</c:v>
                </c:pt>
                <c:pt idx="57133">
                  <c:v>7.2999999999999995E-2</c:v>
                </c:pt>
                <c:pt idx="57134">
                  <c:v>7.2999999999999995E-2</c:v>
                </c:pt>
                <c:pt idx="57135">
                  <c:v>7.2999999999999995E-2</c:v>
                </c:pt>
                <c:pt idx="57136">
                  <c:v>7.1999999999999995E-2</c:v>
                </c:pt>
                <c:pt idx="57137">
                  <c:v>7.2999999999999995E-2</c:v>
                </c:pt>
                <c:pt idx="57138">
                  <c:v>7.2999999999999995E-2</c:v>
                </c:pt>
                <c:pt idx="57139">
                  <c:v>7.2999999999999995E-2</c:v>
                </c:pt>
                <c:pt idx="57140">
                  <c:v>7.2999999999999995E-2</c:v>
                </c:pt>
                <c:pt idx="57141">
                  <c:v>7.2999999999999995E-2</c:v>
                </c:pt>
                <c:pt idx="57142">
                  <c:v>7.2999999999999995E-2</c:v>
                </c:pt>
                <c:pt idx="57143">
                  <c:v>7.1999999999999995E-2</c:v>
                </c:pt>
                <c:pt idx="57144">
                  <c:v>7.2999999999999995E-2</c:v>
                </c:pt>
                <c:pt idx="57145">
                  <c:v>7.1999999999999995E-2</c:v>
                </c:pt>
                <c:pt idx="57146">
                  <c:v>7.2999999999999995E-2</c:v>
                </c:pt>
                <c:pt idx="57147">
                  <c:v>7.1999999999999995E-2</c:v>
                </c:pt>
                <c:pt idx="57148">
                  <c:v>7.2999999999999995E-2</c:v>
                </c:pt>
                <c:pt idx="57149">
                  <c:v>7.1999999999999995E-2</c:v>
                </c:pt>
                <c:pt idx="57150">
                  <c:v>7.1999999999999995E-2</c:v>
                </c:pt>
                <c:pt idx="57151">
                  <c:v>7.1999999999999995E-2</c:v>
                </c:pt>
                <c:pt idx="57152">
                  <c:v>7.1999999999999995E-2</c:v>
                </c:pt>
                <c:pt idx="57153">
                  <c:v>7.2999999999999995E-2</c:v>
                </c:pt>
                <c:pt idx="57154">
                  <c:v>7.1999999999999995E-2</c:v>
                </c:pt>
                <c:pt idx="57155">
                  <c:v>7.1999999999999995E-2</c:v>
                </c:pt>
                <c:pt idx="57156">
                  <c:v>7.2999999999999995E-2</c:v>
                </c:pt>
                <c:pt idx="57157">
                  <c:v>7.1999999999999995E-2</c:v>
                </c:pt>
                <c:pt idx="57158">
                  <c:v>7.1999999999999995E-2</c:v>
                </c:pt>
                <c:pt idx="57159">
                  <c:v>7.1999999999999995E-2</c:v>
                </c:pt>
                <c:pt idx="57160">
                  <c:v>7.0999999999999994E-2</c:v>
                </c:pt>
                <c:pt idx="57161">
                  <c:v>7.1999999999999995E-2</c:v>
                </c:pt>
                <c:pt idx="57162">
                  <c:v>7.1999999999999995E-2</c:v>
                </c:pt>
                <c:pt idx="57163">
                  <c:v>7.0999999999999994E-2</c:v>
                </c:pt>
                <c:pt idx="57164">
                  <c:v>7.0999999999999994E-2</c:v>
                </c:pt>
                <c:pt idx="57165">
                  <c:v>7.1999999999999995E-2</c:v>
                </c:pt>
                <c:pt idx="57166">
                  <c:v>7.1999999999999995E-2</c:v>
                </c:pt>
                <c:pt idx="57167">
                  <c:v>7.1999999999999995E-2</c:v>
                </c:pt>
                <c:pt idx="57168">
                  <c:v>7.0999999999999994E-2</c:v>
                </c:pt>
                <c:pt idx="57169">
                  <c:v>7.1999999999999995E-2</c:v>
                </c:pt>
                <c:pt idx="57170">
                  <c:v>7.1999999999999995E-2</c:v>
                </c:pt>
                <c:pt idx="57171">
                  <c:v>7.1999999999999995E-2</c:v>
                </c:pt>
                <c:pt idx="57172">
                  <c:v>7.1999999999999995E-2</c:v>
                </c:pt>
                <c:pt idx="57173">
                  <c:v>7.1999999999999995E-2</c:v>
                </c:pt>
                <c:pt idx="57174">
                  <c:v>7.1999999999999995E-2</c:v>
                </c:pt>
                <c:pt idx="57175">
                  <c:v>7.1999999999999995E-2</c:v>
                </c:pt>
                <c:pt idx="57176">
                  <c:v>7.1999999999999995E-2</c:v>
                </c:pt>
                <c:pt idx="57177">
                  <c:v>7.1999999999999995E-2</c:v>
                </c:pt>
                <c:pt idx="57178">
                  <c:v>7.1999999999999995E-2</c:v>
                </c:pt>
                <c:pt idx="57179">
                  <c:v>7.2999999999999995E-2</c:v>
                </c:pt>
                <c:pt idx="57180">
                  <c:v>7.2999999999999995E-2</c:v>
                </c:pt>
                <c:pt idx="57181">
                  <c:v>7.2999999999999995E-2</c:v>
                </c:pt>
                <c:pt idx="57182">
                  <c:v>7.2999999999999995E-2</c:v>
                </c:pt>
                <c:pt idx="57183">
                  <c:v>7.2999999999999995E-2</c:v>
                </c:pt>
                <c:pt idx="57184">
                  <c:v>7.3999999999999996E-2</c:v>
                </c:pt>
                <c:pt idx="57185">
                  <c:v>7.3999999999999996E-2</c:v>
                </c:pt>
                <c:pt idx="57186">
                  <c:v>7.2999999999999995E-2</c:v>
                </c:pt>
                <c:pt idx="57187">
                  <c:v>7.3999999999999996E-2</c:v>
                </c:pt>
                <c:pt idx="57188">
                  <c:v>7.3999999999999996E-2</c:v>
                </c:pt>
                <c:pt idx="57189">
                  <c:v>7.3999999999999996E-2</c:v>
                </c:pt>
                <c:pt idx="57190">
                  <c:v>7.3999999999999996E-2</c:v>
                </c:pt>
                <c:pt idx="57191">
                  <c:v>7.3999999999999996E-2</c:v>
                </c:pt>
                <c:pt idx="57192">
                  <c:v>7.3999999999999996E-2</c:v>
                </c:pt>
                <c:pt idx="57193">
                  <c:v>7.2999999999999995E-2</c:v>
                </c:pt>
                <c:pt idx="57194">
                  <c:v>7.3999999999999996E-2</c:v>
                </c:pt>
                <c:pt idx="57195">
                  <c:v>7.2999999999999995E-2</c:v>
                </c:pt>
                <c:pt idx="57196">
                  <c:v>7.3999999999999996E-2</c:v>
                </c:pt>
                <c:pt idx="57197">
                  <c:v>7.2999999999999995E-2</c:v>
                </c:pt>
                <c:pt idx="57198">
                  <c:v>7.2999999999999995E-2</c:v>
                </c:pt>
                <c:pt idx="57199">
                  <c:v>7.2999999999999995E-2</c:v>
                </c:pt>
                <c:pt idx="57200">
                  <c:v>7.2999999999999995E-2</c:v>
                </c:pt>
                <c:pt idx="57201">
                  <c:v>7.1999999999999995E-2</c:v>
                </c:pt>
                <c:pt idx="57202">
                  <c:v>7.1999999999999995E-2</c:v>
                </c:pt>
                <c:pt idx="57203">
                  <c:v>7.1999999999999995E-2</c:v>
                </c:pt>
                <c:pt idx="57204">
                  <c:v>7.1999999999999995E-2</c:v>
                </c:pt>
                <c:pt idx="57205">
                  <c:v>7.1999999999999995E-2</c:v>
                </c:pt>
                <c:pt idx="57206">
                  <c:v>7.1999999999999995E-2</c:v>
                </c:pt>
                <c:pt idx="57207">
                  <c:v>7.1999999999999995E-2</c:v>
                </c:pt>
                <c:pt idx="57208">
                  <c:v>7.1999999999999995E-2</c:v>
                </c:pt>
                <c:pt idx="57209">
                  <c:v>7.1999999999999995E-2</c:v>
                </c:pt>
                <c:pt idx="57210">
                  <c:v>7.1999999999999995E-2</c:v>
                </c:pt>
                <c:pt idx="57211">
                  <c:v>7.1999999999999995E-2</c:v>
                </c:pt>
                <c:pt idx="57212">
                  <c:v>7.1999999999999995E-2</c:v>
                </c:pt>
                <c:pt idx="57213">
                  <c:v>7.1999999999999995E-2</c:v>
                </c:pt>
                <c:pt idx="57214">
                  <c:v>7.1999999999999995E-2</c:v>
                </c:pt>
                <c:pt idx="57215">
                  <c:v>7.1999999999999995E-2</c:v>
                </c:pt>
                <c:pt idx="57216">
                  <c:v>7.1999999999999995E-2</c:v>
                </c:pt>
                <c:pt idx="57217">
                  <c:v>7.1999999999999995E-2</c:v>
                </c:pt>
                <c:pt idx="57218">
                  <c:v>7.1999999999999995E-2</c:v>
                </c:pt>
                <c:pt idx="57219">
                  <c:v>7.1999999999999995E-2</c:v>
                </c:pt>
                <c:pt idx="57220">
                  <c:v>7.1999999999999995E-2</c:v>
                </c:pt>
                <c:pt idx="57221">
                  <c:v>7.1999999999999995E-2</c:v>
                </c:pt>
                <c:pt idx="57222">
                  <c:v>7.1999999999999995E-2</c:v>
                </c:pt>
                <c:pt idx="57223">
                  <c:v>7.0000000000000007E-2</c:v>
                </c:pt>
                <c:pt idx="57224">
                  <c:v>7.1999999999999995E-2</c:v>
                </c:pt>
                <c:pt idx="57225">
                  <c:v>7.0999999999999994E-2</c:v>
                </c:pt>
                <c:pt idx="57226">
                  <c:v>7.0999999999999994E-2</c:v>
                </c:pt>
                <c:pt idx="57227">
                  <c:v>7.0999999999999994E-2</c:v>
                </c:pt>
                <c:pt idx="57228">
                  <c:v>7.1999999999999995E-2</c:v>
                </c:pt>
                <c:pt idx="57229">
                  <c:v>7.0999999999999994E-2</c:v>
                </c:pt>
                <c:pt idx="57230">
                  <c:v>7.0999999999999994E-2</c:v>
                </c:pt>
                <c:pt idx="57231">
                  <c:v>7.0999999999999994E-2</c:v>
                </c:pt>
                <c:pt idx="57232">
                  <c:v>7.0999999999999994E-2</c:v>
                </c:pt>
                <c:pt idx="57233">
                  <c:v>7.0999999999999994E-2</c:v>
                </c:pt>
                <c:pt idx="57234">
                  <c:v>7.1999999999999995E-2</c:v>
                </c:pt>
                <c:pt idx="57235">
                  <c:v>7.1999999999999995E-2</c:v>
                </c:pt>
                <c:pt idx="57236">
                  <c:v>7.1999999999999995E-2</c:v>
                </c:pt>
                <c:pt idx="57237">
                  <c:v>7.1999999999999995E-2</c:v>
                </c:pt>
                <c:pt idx="57238">
                  <c:v>7.1999999999999995E-2</c:v>
                </c:pt>
                <c:pt idx="57239">
                  <c:v>7.2999999999999995E-2</c:v>
                </c:pt>
                <c:pt idx="57240">
                  <c:v>7.2999999999999995E-2</c:v>
                </c:pt>
                <c:pt idx="57241">
                  <c:v>7.2999999999999995E-2</c:v>
                </c:pt>
                <c:pt idx="57242">
                  <c:v>7.2999999999999995E-2</c:v>
                </c:pt>
                <c:pt idx="57243">
                  <c:v>7.1999999999999995E-2</c:v>
                </c:pt>
                <c:pt idx="57244">
                  <c:v>7.2999999999999995E-2</c:v>
                </c:pt>
                <c:pt idx="57245">
                  <c:v>7.2999999999999995E-2</c:v>
                </c:pt>
                <c:pt idx="57246">
                  <c:v>7.2999999999999995E-2</c:v>
                </c:pt>
                <c:pt idx="57247">
                  <c:v>7.3999999999999996E-2</c:v>
                </c:pt>
                <c:pt idx="57248">
                  <c:v>7.2999999999999995E-2</c:v>
                </c:pt>
                <c:pt idx="57249">
                  <c:v>7.3999999999999996E-2</c:v>
                </c:pt>
                <c:pt idx="57250">
                  <c:v>7.3999999999999996E-2</c:v>
                </c:pt>
                <c:pt idx="57251">
                  <c:v>7.2999999999999995E-2</c:v>
                </c:pt>
                <c:pt idx="57252">
                  <c:v>7.3999999999999996E-2</c:v>
                </c:pt>
                <c:pt idx="57253">
                  <c:v>7.3999999999999996E-2</c:v>
                </c:pt>
                <c:pt idx="57254">
                  <c:v>7.2999999999999995E-2</c:v>
                </c:pt>
                <c:pt idx="57255">
                  <c:v>7.3999999999999996E-2</c:v>
                </c:pt>
                <c:pt idx="57256">
                  <c:v>7.2999999999999995E-2</c:v>
                </c:pt>
                <c:pt idx="57257">
                  <c:v>7.3999999999999996E-2</c:v>
                </c:pt>
                <c:pt idx="57258">
                  <c:v>7.2999999999999995E-2</c:v>
                </c:pt>
                <c:pt idx="57259">
                  <c:v>7.2999999999999995E-2</c:v>
                </c:pt>
                <c:pt idx="57260">
                  <c:v>7.2999999999999995E-2</c:v>
                </c:pt>
                <c:pt idx="57261">
                  <c:v>7.2999999999999995E-2</c:v>
                </c:pt>
                <c:pt idx="57262">
                  <c:v>7.3999999999999996E-2</c:v>
                </c:pt>
                <c:pt idx="57263">
                  <c:v>7.2999999999999995E-2</c:v>
                </c:pt>
                <c:pt idx="57264">
                  <c:v>7.1999999999999995E-2</c:v>
                </c:pt>
                <c:pt idx="57265">
                  <c:v>7.2999999999999995E-2</c:v>
                </c:pt>
                <c:pt idx="57266">
                  <c:v>7.1999999999999995E-2</c:v>
                </c:pt>
                <c:pt idx="57267">
                  <c:v>7.2999999999999995E-2</c:v>
                </c:pt>
                <c:pt idx="57268">
                  <c:v>7.1999999999999995E-2</c:v>
                </c:pt>
                <c:pt idx="57269">
                  <c:v>7.1999999999999995E-2</c:v>
                </c:pt>
                <c:pt idx="57270">
                  <c:v>7.1999999999999995E-2</c:v>
                </c:pt>
                <c:pt idx="57271">
                  <c:v>7.1999999999999995E-2</c:v>
                </c:pt>
                <c:pt idx="57272">
                  <c:v>7.0999999999999994E-2</c:v>
                </c:pt>
                <c:pt idx="57273">
                  <c:v>7.0999999999999994E-2</c:v>
                </c:pt>
                <c:pt idx="57274">
                  <c:v>7.1999999999999995E-2</c:v>
                </c:pt>
                <c:pt idx="57275">
                  <c:v>7.0999999999999994E-2</c:v>
                </c:pt>
                <c:pt idx="57276">
                  <c:v>7.1999999999999995E-2</c:v>
                </c:pt>
                <c:pt idx="57277">
                  <c:v>7.1999999999999995E-2</c:v>
                </c:pt>
                <c:pt idx="57278">
                  <c:v>7.0999999999999994E-2</c:v>
                </c:pt>
                <c:pt idx="57279">
                  <c:v>7.0999999999999994E-2</c:v>
                </c:pt>
                <c:pt idx="57280">
                  <c:v>7.0999999999999994E-2</c:v>
                </c:pt>
                <c:pt idx="57281">
                  <c:v>7.0999999999999994E-2</c:v>
                </c:pt>
                <c:pt idx="57282">
                  <c:v>7.0999999999999994E-2</c:v>
                </c:pt>
                <c:pt idx="57283">
                  <c:v>7.0999999999999994E-2</c:v>
                </c:pt>
                <c:pt idx="57284">
                  <c:v>7.0999999999999994E-2</c:v>
                </c:pt>
                <c:pt idx="57285">
                  <c:v>7.0000000000000007E-2</c:v>
                </c:pt>
                <c:pt idx="57286">
                  <c:v>7.0999999999999994E-2</c:v>
                </c:pt>
                <c:pt idx="57287">
                  <c:v>7.0999999999999994E-2</c:v>
                </c:pt>
                <c:pt idx="57288">
                  <c:v>7.0000000000000007E-2</c:v>
                </c:pt>
                <c:pt idx="57289">
                  <c:v>7.0999999999999994E-2</c:v>
                </c:pt>
                <c:pt idx="57290">
                  <c:v>7.0000000000000007E-2</c:v>
                </c:pt>
                <c:pt idx="57291">
                  <c:v>7.0999999999999994E-2</c:v>
                </c:pt>
                <c:pt idx="57292">
                  <c:v>7.0999999999999994E-2</c:v>
                </c:pt>
                <c:pt idx="57293">
                  <c:v>7.0999999999999994E-2</c:v>
                </c:pt>
                <c:pt idx="57294">
                  <c:v>7.1999999999999995E-2</c:v>
                </c:pt>
                <c:pt idx="57295">
                  <c:v>7.1999999999999995E-2</c:v>
                </c:pt>
                <c:pt idx="57296">
                  <c:v>7.1999999999999995E-2</c:v>
                </c:pt>
                <c:pt idx="57297">
                  <c:v>7.2999999999999995E-2</c:v>
                </c:pt>
                <c:pt idx="57298">
                  <c:v>7.1999999999999995E-2</c:v>
                </c:pt>
                <c:pt idx="57299">
                  <c:v>7.2999999999999995E-2</c:v>
                </c:pt>
                <c:pt idx="57300">
                  <c:v>7.1999999999999995E-2</c:v>
                </c:pt>
                <c:pt idx="57301">
                  <c:v>7.2999999999999995E-2</c:v>
                </c:pt>
                <c:pt idx="57302">
                  <c:v>7.2999999999999995E-2</c:v>
                </c:pt>
                <c:pt idx="57303">
                  <c:v>7.1999999999999995E-2</c:v>
                </c:pt>
                <c:pt idx="57304">
                  <c:v>7.2999999999999995E-2</c:v>
                </c:pt>
                <c:pt idx="57305">
                  <c:v>7.2999999999999995E-2</c:v>
                </c:pt>
                <c:pt idx="57306">
                  <c:v>7.3999999999999996E-2</c:v>
                </c:pt>
                <c:pt idx="57307">
                  <c:v>7.3999999999999996E-2</c:v>
                </c:pt>
                <c:pt idx="57308">
                  <c:v>7.2999999999999995E-2</c:v>
                </c:pt>
                <c:pt idx="57309">
                  <c:v>7.2999999999999995E-2</c:v>
                </c:pt>
                <c:pt idx="57310">
                  <c:v>7.2999999999999995E-2</c:v>
                </c:pt>
                <c:pt idx="57311">
                  <c:v>7.2999999999999995E-2</c:v>
                </c:pt>
                <c:pt idx="57312">
                  <c:v>7.3999999999999996E-2</c:v>
                </c:pt>
                <c:pt idx="57313">
                  <c:v>7.3999999999999996E-2</c:v>
                </c:pt>
                <c:pt idx="57314">
                  <c:v>7.3999999999999996E-2</c:v>
                </c:pt>
                <c:pt idx="57315">
                  <c:v>7.2999999999999995E-2</c:v>
                </c:pt>
                <c:pt idx="57316">
                  <c:v>7.2999999999999995E-2</c:v>
                </c:pt>
                <c:pt idx="57317">
                  <c:v>7.2999999999999995E-2</c:v>
                </c:pt>
                <c:pt idx="57318">
                  <c:v>7.3999999999999996E-2</c:v>
                </c:pt>
                <c:pt idx="57319">
                  <c:v>7.3999999999999996E-2</c:v>
                </c:pt>
                <c:pt idx="57320">
                  <c:v>7.3999999999999996E-2</c:v>
                </c:pt>
                <c:pt idx="57321">
                  <c:v>7.2999999999999995E-2</c:v>
                </c:pt>
                <c:pt idx="57322">
                  <c:v>7.3999999999999996E-2</c:v>
                </c:pt>
                <c:pt idx="57323">
                  <c:v>7.2999999999999995E-2</c:v>
                </c:pt>
                <c:pt idx="57324">
                  <c:v>7.3999999999999996E-2</c:v>
                </c:pt>
                <c:pt idx="57325">
                  <c:v>7.3999999999999996E-2</c:v>
                </c:pt>
                <c:pt idx="57326">
                  <c:v>7.3999999999999996E-2</c:v>
                </c:pt>
                <c:pt idx="57327">
                  <c:v>7.3999999999999996E-2</c:v>
                </c:pt>
                <c:pt idx="57328">
                  <c:v>7.3999999999999996E-2</c:v>
                </c:pt>
                <c:pt idx="57329">
                  <c:v>7.2999999999999995E-2</c:v>
                </c:pt>
                <c:pt idx="57330">
                  <c:v>7.2999999999999995E-2</c:v>
                </c:pt>
                <c:pt idx="57331">
                  <c:v>7.2999999999999995E-2</c:v>
                </c:pt>
                <c:pt idx="57332">
                  <c:v>7.3999999999999996E-2</c:v>
                </c:pt>
                <c:pt idx="57333">
                  <c:v>7.2999999999999995E-2</c:v>
                </c:pt>
                <c:pt idx="57334">
                  <c:v>7.3999999999999996E-2</c:v>
                </c:pt>
                <c:pt idx="57335">
                  <c:v>7.2999999999999995E-2</c:v>
                </c:pt>
                <c:pt idx="57336">
                  <c:v>7.1999999999999995E-2</c:v>
                </c:pt>
                <c:pt idx="57337">
                  <c:v>7.2999999999999995E-2</c:v>
                </c:pt>
                <c:pt idx="57338">
                  <c:v>7.2999999999999995E-2</c:v>
                </c:pt>
                <c:pt idx="57339">
                  <c:v>7.2999999999999995E-2</c:v>
                </c:pt>
                <c:pt idx="57340">
                  <c:v>7.2999999999999995E-2</c:v>
                </c:pt>
                <c:pt idx="57341">
                  <c:v>7.2999999999999995E-2</c:v>
                </c:pt>
                <c:pt idx="57342">
                  <c:v>7.1999999999999995E-2</c:v>
                </c:pt>
                <c:pt idx="57343">
                  <c:v>7.1999999999999995E-2</c:v>
                </c:pt>
                <c:pt idx="57344">
                  <c:v>7.1999999999999995E-2</c:v>
                </c:pt>
                <c:pt idx="57345">
                  <c:v>7.0000000000000007E-2</c:v>
                </c:pt>
                <c:pt idx="57346">
                  <c:v>7.0000000000000007E-2</c:v>
                </c:pt>
                <c:pt idx="57347">
                  <c:v>7.0999999999999994E-2</c:v>
                </c:pt>
                <c:pt idx="57348">
                  <c:v>7.0999999999999994E-2</c:v>
                </c:pt>
                <c:pt idx="57349">
                  <c:v>7.0999999999999994E-2</c:v>
                </c:pt>
                <c:pt idx="57350">
                  <c:v>7.0000000000000007E-2</c:v>
                </c:pt>
                <c:pt idx="57351">
                  <c:v>7.0000000000000007E-2</c:v>
                </c:pt>
                <c:pt idx="57352">
                  <c:v>7.0999999999999994E-2</c:v>
                </c:pt>
                <c:pt idx="57353">
                  <c:v>7.0999999999999994E-2</c:v>
                </c:pt>
                <c:pt idx="57354">
                  <c:v>7.0999999999999994E-2</c:v>
                </c:pt>
                <c:pt idx="57355">
                  <c:v>7.0000000000000007E-2</c:v>
                </c:pt>
                <c:pt idx="57356">
                  <c:v>7.0000000000000007E-2</c:v>
                </c:pt>
                <c:pt idx="57357">
                  <c:v>7.0999999999999994E-2</c:v>
                </c:pt>
                <c:pt idx="57358">
                  <c:v>7.1999999999999995E-2</c:v>
                </c:pt>
                <c:pt idx="57359">
                  <c:v>7.0000000000000007E-2</c:v>
                </c:pt>
                <c:pt idx="57360">
                  <c:v>7.0999999999999994E-2</c:v>
                </c:pt>
                <c:pt idx="57361">
                  <c:v>7.0000000000000007E-2</c:v>
                </c:pt>
                <c:pt idx="57362">
                  <c:v>7.0000000000000007E-2</c:v>
                </c:pt>
                <c:pt idx="57363">
                  <c:v>7.0000000000000007E-2</c:v>
                </c:pt>
                <c:pt idx="57364">
                  <c:v>7.0000000000000007E-2</c:v>
                </c:pt>
                <c:pt idx="57365">
                  <c:v>7.0000000000000007E-2</c:v>
                </c:pt>
                <c:pt idx="57366">
                  <c:v>6.9000000000000006E-2</c:v>
                </c:pt>
                <c:pt idx="57367">
                  <c:v>6.9000000000000006E-2</c:v>
                </c:pt>
                <c:pt idx="57368">
                  <c:v>7.0000000000000007E-2</c:v>
                </c:pt>
                <c:pt idx="57369">
                  <c:v>7.0000000000000007E-2</c:v>
                </c:pt>
                <c:pt idx="57370">
                  <c:v>7.0000000000000007E-2</c:v>
                </c:pt>
                <c:pt idx="57371">
                  <c:v>7.0000000000000007E-2</c:v>
                </c:pt>
                <c:pt idx="57372">
                  <c:v>7.0000000000000007E-2</c:v>
                </c:pt>
                <c:pt idx="57373">
                  <c:v>7.0000000000000007E-2</c:v>
                </c:pt>
                <c:pt idx="57374">
                  <c:v>6.9000000000000006E-2</c:v>
                </c:pt>
                <c:pt idx="57375">
                  <c:v>6.9000000000000006E-2</c:v>
                </c:pt>
                <c:pt idx="57376">
                  <c:v>6.9000000000000006E-2</c:v>
                </c:pt>
                <c:pt idx="57377">
                  <c:v>6.9000000000000006E-2</c:v>
                </c:pt>
                <c:pt idx="57378">
                  <c:v>6.9000000000000006E-2</c:v>
                </c:pt>
                <c:pt idx="57379">
                  <c:v>6.8000000000000005E-2</c:v>
                </c:pt>
                <c:pt idx="57380">
                  <c:v>6.9000000000000006E-2</c:v>
                </c:pt>
                <c:pt idx="57381">
                  <c:v>6.9000000000000006E-2</c:v>
                </c:pt>
                <c:pt idx="57382">
                  <c:v>7.0000000000000007E-2</c:v>
                </c:pt>
                <c:pt idx="57383">
                  <c:v>6.9000000000000006E-2</c:v>
                </c:pt>
                <c:pt idx="57384">
                  <c:v>6.8000000000000005E-2</c:v>
                </c:pt>
                <c:pt idx="57385">
                  <c:v>6.9000000000000006E-2</c:v>
                </c:pt>
                <c:pt idx="57386">
                  <c:v>6.9000000000000006E-2</c:v>
                </c:pt>
                <c:pt idx="57387">
                  <c:v>6.9000000000000006E-2</c:v>
                </c:pt>
                <c:pt idx="57388">
                  <c:v>6.9000000000000006E-2</c:v>
                </c:pt>
                <c:pt idx="57389">
                  <c:v>7.0000000000000007E-2</c:v>
                </c:pt>
                <c:pt idx="57390">
                  <c:v>7.0000000000000007E-2</c:v>
                </c:pt>
                <c:pt idx="57391">
                  <c:v>7.0999999999999994E-2</c:v>
                </c:pt>
                <c:pt idx="57392">
                  <c:v>7.0000000000000007E-2</c:v>
                </c:pt>
                <c:pt idx="57393">
                  <c:v>7.0000000000000007E-2</c:v>
                </c:pt>
                <c:pt idx="57394">
                  <c:v>7.0000000000000007E-2</c:v>
                </c:pt>
                <c:pt idx="57395">
                  <c:v>7.0999999999999994E-2</c:v>
                </c:pt>
                <c:pt idx="57396">
                  <c:v>7.0999999999999994E-2</c:v>
                </c:pt>
                <c:pt idx="57397">
                  <c:v>7.0999999999999994E-2</c:v>
                </c:pt>
                <c:pt idx="57398">
                  <c:v>7.1999999999999995E-2</c:v>
                </c:pt>
                <c:pt idx="57399">
                  <c:v>7.1999999999999995E-2</c:v>
                </c:pt>
                <c:pt idx="57400">
                  <c:v>7.1999999999999995E-2</c:v>
                </c:pt>
                <c:pt idx="57401">
                  <c:v>7.1999999999999995E-2</c:v>
                </c:pt>
                <c:pt idx="57402">
                  <c:v>7.1999999999999995E-2</c:v>
                </c:pt>
                <c:pt idx="57403">
                  <c:v>7.1999999999999995E-2</c:v>
                </c:pt>
                <c:pt idx="57404">
                  <c:v>7.2999999999999995E-2</c:v>
                </c:pt>
                <c:pt idx="57405">
                  <c:v>7.2999999999999995E-2</c:v>
                </c:pt>
                <c:pt idx="57406">
                  <c:v>7.2999999999999995E-2</c:v>
                </c:pt>
                <c:pt idx="57407">
                  <c:v>7.2999999999999995E-2</c:v>
                </c:pt>
                <c:pt idx="57408">
                  <c:v>7.1999999999999995E-2</c:v>
                </c:pt>
                <c:pt idx="57409">
                  <c:v>7.1999999999999995E-2</c:v>
                </c:pt>
                <c:pt idx="57410">
                  <c:v>7.2999999999999995E-2</c:v>
                </c:pt>
                <c:pt idx="57411">
                  <c:v>7.2999999999999995E-2</c:v>
                </c:pt>
                <c:pt idx="57412">
                  <c:v>7.1999999999999995E-2</c:v>
                </c:pt>
                <c:pt idx="57413">
                  <c:v>7.1999999999999995E-2</c:v>
                </c:pt>
                <c:pt idx="57414">
                  <c:v>7.1999999999999995E-2</c:v>
                </c:pt>
                <c:pt idx="57415">
                  <c:v>7.1999999999999995E-2</c:v>
                </c:pt>
                <c:pt idx="57416">
                  <c:v>7.1999999999999995E-2</c:v>
                </c:pt>
                <c:pt idx="57417">
                  <c:v>7.1999999999999995E-2</c:v>
                </c:pt>
                <c:pt idx="57418">
                  <c:v>7.1999999999999995E-2</c:v>
                </c:pt>
                <c:pt idx="57419">
                  <c:v>7.1999999999999995E-2</c:v>
                </c:pt>
                <c:pt idx="57420">
                  <c:v>7.1999999999999995E-2</c:v>
                </c:pt>
                <c:pt idx="57421">
                  <c:v>7.1999999999999995E-2</c:v>
                </c:pt>
                <c:pt idx="57422">
                  <c:v>7.2999999999999995E-2</c:v>
                </c:pt>
                <c:pt idx="57423">
                  <c:v>7.2999999999999995E-2</c:v>
                </c:pt>
                <c:pt idx="57424">
                  <c:v>7.1999999999999995E-2</c:v>
                </c:pt>
                <c:pt idx="57425">
                  <c:v>7.1999999999999995E-2</c:v>
                </c:pt>
                <c:pt idx="57426">
                  <c:v>7.2999999999999995E-2</c:v>
                </c:pt>
                <c:pt idx="57427">
                  <c:v>7.1999999999999995E-2</c:v>
                </c:pt>
                <c:pt idx="57428">
                  <c:v>7.2999999999999995E-2</c:v>
                </c:pt>
                <c:pt idx="57429">
                  <c:v>7.1999999999999995E-2</c:v>
                </c:pt>
                <c:pt idx="57430">
                  <c:v>7.1999999999999995E-2</c:v>
                </c:pt>
                <c:pt idx="57431">
                  <c:v>7.1999999999999995E-2</c:v>
                </c:pt>
                <c:pt idx="57432">
                  <c:v>7.0999999999999994E-2</c:v>
                </c:pt>
                <c:pt idx="57433">
                  <c:v>7.1999999999999995E-2</c:v>
                </c:pt>
                <c:pt idx="57434">
                  <c:v>7.0999999999999994E-2</c:v>
                </c:pt>
                <c:pt idx="57435">
                  <c:v>7.1999999999999995E-2</c:v>
                </c:pt>
                <c:pt idx="57436">
                  <c:v>7.1999999999999995E-2</c:v>
                </c:pt>
                <c:pt idx="57437">
                  <c:v>7.1999999999999995E-2</c:v>
                </c:pt>
                <c:pt idx="57438">
                  <c:v>7.1999999999999995E-2</c:v>
                </c:pt>
                <c:pt idx="57439">
                  <c:v>7.1999999999999995E-2</c:v>
                </c:pt>
                <c:pt idx="57440">
                  <c:v>7.0999999999999994E-2</c:v>
                </c:pt>
                <c:pt idx="57441">
                  <c:v>7.1999999999999995E-2</c:v>
                </c:pt>
                <c:pt idx="57442">
                  <c:v>7.0999999999999994E-2</c:v>
                </c:pt>
                <c:pt idx="57443">
                  <c:v>7.0999999999999994E-2</c:v>
                </c:pt>
                <c:pt idx="57444">
                  <c:v>7.0999999999999994E-2</c:v>
                </c:pt>
                <c:pt idx="57445">
                  <c:v>7.0999999999999994E-2</c:v>
                </c:pt>
                <c:pt idx="57446">
                  <c:v>7.0999999999999994E-2</c:v>
                </c:pt>
                <c:pt idx="57447">
                  <c:v>7.0999999999999994E-2</c:v>
                </c:pt>
                <c:pt idx="57448">
                  <c:v>7.0000000000000007E-2</c:v>
                </c:pt>
                <c:pt idx="57449">
                  <c:v>7.0999999999999994E-2</c:v>
                </c:pt>
                <c:pt idx="57450">
                  <c:v>7.0999999999999994E-2</c:v>
                </c:pt>
                <c:pt idx="57451">
                  <c:v>7.0000000000000007E-2</c:v>
                </c:pt>
                <c:pt idx="57452">
                  <c:v>7.0000000000000007E-2</c:v>
                </c:pt>
                <c:pt idx="57453">
                  <c:v>7.0000000000000007E-2</c:v>
                </c:pt>
                <c:pt idx="57454">
                  <c:v>7.0000000000000007E-2</c:v>
                </c:pt>
                <c:pt idx="57455">
                  <c:v>7.0000000000000007E-2</c:v>
                </c:pt>
                <c:pt idx="57456">
                  <c:v>7.0000000000000007E-2</c:v>
                </c:pt>
                <c:pt idx="57457">
                  <c:v>7.0000000000000007E-2</c:v>
                </c:pt>
                <c:pt idx="57458">
                  <c:v>7.0000000000000007E-2</c:v>
                </c:pt>
                <c:pt idx="57459">
                  <c:v>7.0000000000000007E-2</c:v>
                </c:pt>
                <c:pt idx="57460">
                  <c:v>7.0999999999999994E-2</c:v>
                </c:pt>
                <c:pt idx="57461">
                  <c:v>7.0000000000000007E-2</c:v>
                </c:pt>
                <c:pt idx="57462">
                  <c:v>7.0000000000000007E-2</c:v>
                </c:pt>
                <c:pt idx="57463">
                  <c:v>7.0000000000000007E-2</c:v>
                </c:pt>
                <c:pt idx="57464">
                  <c:v>7.0000000000000007E-2</c:v>
                </c:pt>
                <c:pt idx="57465">
                  <c:v>7.0000000000000007E-2</c:v>
                </c:pt>
                <c:pt idx="57466">
                  <c:v>7.0000000000000007E-2</c:v>
                </c:pt>
                <c:pt idx="57467">
                  <c:v>6.9000000000000006E-2</c:v>
                </c:pt>
                <c:pt idx="57468">
                  <c:v>7.0000000000000007E-2</c:v>
                </c:pt>
                <c:pt idx="57469">
                  <c:v>7.0000000000000007E-2</c:v>
                </c:pt>
                <c:pt idx="57470">
                  <c:v>7.0000000000000007E-2</c:v>
                </c:pt>
                <c:pt idx="57471">
                  <c:v>7.0000000000000007E-2</c:v>
                </c:pt>
                <c:pt idx="57472">
                  <c:v>7.0000000000000007E-2</c:v>
                </c:pt>
                <c:pt idx="57473">
                  <c:v>7.0000000000000007E-2</c:v>
                </c:pt>
                <c:pt idx="57474">
                  <c:v>7.0000000000000007E-2</c:v>
                </c:pt>
                <c:pt idx="57475">
                  <c:v>7.0000000000000007E-2</c:v>
                </c:pt>
                <c:pt idx="57476">
                  <c:v>7.0000000000000007E-2</c:v>
                </c:pt>
                <c:pt idx="57477">
                  <c:v>7.0000000000000007E-2</c:v>
                </c:pt>
                <c:pt idx="57478">
                  <c:v>7.0000000000000007E-2</c:v>
                </c:pt>
                <c:pt idx="57479">
                  <c:v>6.9000000000000006E-2</c:v>
                </c:pt>
                <c:pt idx="57480">
                  <c:v>7.0000000000000007E-2</c:v>
                </c:pt>
                <c:pt idx="57481">
                  <c:v>7.0000000000000007E-2</c:v>
                </c:pt>
                <c:pt idx="57482">
                  <c:v>7.0000000000000007E-2</c:v>
                </c:pt>
                <c:pt idx="57483">
                  <c:v>6.9000000000000006E-2</c:v>
                </c:pt>
                <c:pt idx="57484">
                  <c:v>6.8000000000000005E-2</c:v>
                </c:pt>
                <c:pt idx="57485">
                  <c:v>6.9000000000000006E-2</c:v>
                </c:pt>
                <c:pt idx="57486">
                  <c:v>6.9000000000000006E-2</c:v>
                </c:pt>
                <c:pt idx="57487">
                  <c:v>6.8000000000000005E-2</c:v>
                </c:pt>
                <c:pt idx="57488">
                  <c:v>6.8000000000000005E-2</c:v>
                </c:pt>
                <c:pt idx="57489">
                  <c:v>6.8000000000000005E-2</c:v>
                </c:pt>
                <c:pt idx="57490">
                  <c:v>6.8000000000000005E-2</c:v>
                </c:pt>
                <c:pt idx="57491">
                  <c:v>6.9000000000000006E-2</c:v>
                </c:pt>
                <c:pt idx="57492">
                  <c:v>6.7000000000000004E-2</c:v>
                </c:pt>
                <c:pt idx="57493">
                  <c:v>6.8000000000000005E-2</c:v>
                </c:pt>
                <c:pt idx="57494">
                  <c:v>6.7000000000000004E-2</c:v>
                </c:pt>
                <c:pt idx="57495">
                  <c:v>6.8000000000000005E-2</c:v>
                </c:pt>
                <c:pt idx="57496">
                  <c:v>6.6000000000000003E-2</c:v>
                </c:pt>
                <c:pt idx="57497">
                  <c:v>6.8000000000000005E-2</c:v>
                </c:pt>
                <c:pt idx="57498">
                  <c:v>6.7000000000000004E-2</c:v>
                </c:pt>
                <c:pt idx="57499">
                  <c:v>6.8000000000000005E-2</c:v>
                </c:pt>
                <c:pt idx="57500">
                  <c:v>6.8000000000000005E-2</c:v>
                </c:pt>
                <c:pt idx="57501">
                  <c:v>6.7000000000000004E-2</c:v>
                </c:pt>
                <c:pt idx="57502">
                  <c:v>6.7000000000000004E-2</c:v>
                </c:pt>
                <c:pt idx="57503">
                  <c:v>6.7000000000000004E-2</c:v>
                </c:pt>
                <c:pt idx="57504">
                  <c:v>6.6000000000000003E-2</c:v>
                </c:pt>
                <c:pt idx="57505">
                  <c:v>6.6000000000000003E-2</c:v>
                </c:pt>
                <c:pt idx="57506">
                  <c:v>6.6000000000000003E-2</c:v>
                </c:pt>
                <c:pt idx="57507">
                  <c:v>6.7000000000000004E-2</c:v>
                </c:pt>
                <c:pt idx="57508">
                  <c:v>6.7000000000000004E-2</c:v>
                </c:pt>
                <c:pt idx="57509">
                  <c:v>6.7000000000000004E-2</c:v>
                </c:pt>
                <c:pt idx="57510">
                  <c:v>6.7000000000000004E-2</c:v>
                </c:pt>
                <c:pt idx="57511">
                  <c:v>6.7000000000000004E-2</c:v>
                </c:pt>
                <c:pt idx="57512">
                  <c:v>6.7000000000000004E-2</c:v>
                </c:pt>
                <c:pt idx="57513">
                  <c:v>6.8000000000000005E-2</c:v>
                </c:pt>
                <c:pt idx="57514">
                  <c:v>6.8000000000000005E-2</c:v>
                </c:pt>
                <c:pt idx="57515">
                  <c:v>6.8000000000000005E-2</c:v>
                </c:pt>
                <c:pt idx="57516">
                  <c:v>6.8000000000000005E-2</c:v>
                </c:pt>
                <c:pt idx="57517">
                  <c:v>6.8000000000000005E-2</c:v>
                </c:pt>
                <c:pt idx="57518">
                  <c:v>6.7000000000000004E-2</c:v>
                </c:pt>
                <c:pt idx="57519">
                  <c:v>6.8000000000000005E-2</c:v>
                </c:pt>
                <c:pt idx="57520">
                  <c:v>6.9000000000000006E-2</c:v>
                </c:pt>
                <c:pt idx="57521">
                  <c:v>6.8000000000000005E-2</c:v>
                </c:pt>
                <c:pt idx="57522">
                  <c:v>6.9000000000000006E-2</c:v>
                </c:pt>
                <c:pt idx="57523">
                  <c:v>6.8000000000000005E-2</c:v>
                </c:pt>
                <c:pt idx="57524">
                  <c:v>6.8000000000000005E-2</c:v>
                </c:pt>
                <c:pt idx="57525">
                  <c:v>6.8000000000000005E-2</c:v>
                </c:pt>
                <c:pt idx="57526">
                  <c:v>6.8000000000000005E-2</c:v>
                </c:pt>
                <c:pt idx="57527">
                  <c:v>6.8000000000000005E-2</c:v>
                </c:pt>
                <c:pt idx="57528">
                  <c:v>6.9000000000000006E-2</c:v>
                </c:pt>
                <c:pt idx="57529">
                  <c:v>6.9000000000000006E-2</c:v>
                </c:pt>
                <c:pt idx="57530">
                  <c:v>6.9000000000000006E-2</c:v>
                </c:pt>
                <c:pt idx="57531">
                  <c:v>6.8000000000000005E-2</c:v>
                </c:pt>
                <c:pt idx="57532">
                  <c:v>6.9000000000000006E-2</c:v>
                </c:pt>
                <c:pt idx="57533">
                  <c:v>6.7000000000000004E-2</c:v>
                </c:pt>
                <c:pt idx="57534">
                  <c:v>6.8000000000000005E-2</c:v>
                </c:pt>
                <c:pt idx="57535">
                  <c:v>6.8000000000000005E-2</c:v>
                </c:pt>
                <c:pt idx="57536">
                  <c:v>6.7000000000000004E-2</c:v>
                </c:pt>
                <c:pt idx="57537">
                  <c:v>6.8000000000000005E-2</c:v>
                </c:pt>
                <c:pt idx="57538">
                  <c:v>6.7000000000000004E-2</c:v>
                </c:pt>
                <c:pt idx="57539">
                  <c:v>6.8000000000000005E-2</c:v>
                </c:pt>
                <c:pt idx="57540">
                  <c:v>6.8000000000000005E-2</c:v>
                </c:pt>
                <c:pt idx="57541">
                  <c:v>6.9000000000000006E-2</c:v>
                </c:pt>
                <c:pt idx="57542">
                  <c:v>6.9000000000000006E-2</c:v>
                </c:pt>
                <c:pt idx="57543">
                  <c:v>6.9000000000000006E-2</c:v>
                </c:pt>
                <c:pt idx="57544">
                  <c:v>7.0000000000000007E-2</c:v>
                </c:pt>
                <c:pt idx="57545">
                  <c:v>7.0000000000000007E-2</c:v>
                </c:pt>
                <c:pt idx="57546">
                  <c:v>7.0000000000000007E-2</c:v>
                </c:pt>
                <c:pt idx="57547">
                  <c:v>7.0000000000000007E-2</c:v>
                </c:pt>
                <c:pt idx="57548">
                  <c:v>7.0000000000000007E-2</c:v>
                </c:pt>
                <c:pt idx="57549">
                  <c:v>7.0000000000000007E-2</c:v>
                </c:pt>
                <c:pt idx="57550">
                  <c:v>7.0000000000000007E-2</c:v>
                </c:pt>
                <c:pt idx="57551">
                  <c:v>7.0999999999999994E-2</c:v>
                </c:pt>
                <c:pt idx="57552">
                  <c:v>7.0999999999999994E-2</c:v>
                </c:pt>
                <c:pt idx="57553">
                  <c:v>7.0000000000000007E-2</c:v>
                </c:pt>
                <c:pt idx="57554">
                  <c:v>7.0000000000000007E-2</c:v>
                </c:pt>
                <c:pt idx="57555">
                  <c:v>7.0000000000000007E-2</c:v>
                </c:pt>
                <c:pt idx="57556">
                  <c:v>6.9000000000000006E-2</c:v>
                </c:pt>
                <c:pt idx="57557">
                  <c:v>6.9000000000000006E-2</c:v>
                </c:pt>
                <c:pt idx="57558">
                  <c:v>7.0000000000000007E-2</c:v>
                </c:pt>
                <c:pt idx="57559">
                  <c:v>6.9000000000000006E-2</c:v>
                </c:pt>
                <c:pt idx="57560">
                  <c:v>7.0000000000000007E-2</c:v>
                </c:pt>
                <c:pt idx="57561">
                  <c:v>6.9000000000000006E-2</c:v>
                </c:pt>
                <c:pt idx="57562">
                  <c:v>7.0000000000000007E-2</c:v>
                </c:pt>
                <c:pt idx="57563">
                  <c:v>7.0000000000000007E-2</c:v>
                </c:pt>
                <c:pt idx="57564">
                  <c:v>6.9000000000000006E-2</c:v>
                </c:pt>
                <c:pt idx="57565">
                  <c:v>6.9000000000000006E-2</c:v>
                </c:pt>
                <c:pt idx="57566">
                  <c:v>6.9000000000000006E-2</c:v>
                </c:pt>
                <c:pt idx="57567">
                  <c:v>6.9000000000000006E-2</c:v>
                </c:pt>
                <c:pt idx="57568">
                  <c:v>6.9000000000000006E-2</c:v>
                </c:pt>
                <c:pt idx="57569">
                  <c:v>6.9000000000000006E-2</c:v>
                </c:pt>
                <c:pt idx="57570">
                  <c:v>6.9000000000000006E-2</c:v>
                </c:pt>
                <c:pt idx="57571">
                  <c:v>6.9000000000000006E-2</c:v>
                </c:pt>
                <c:pt idx="57572">
                  <c:v>6.9000000000000006E-2</c:v>
                </c:pt>
                <c:pt idx="57573">
                  <c:v>6.9000000000000006E-2</c:v>
                </c:pt>
                <c:pt idx="57574">
                  <c:v>6.9000000000000006E-2</c:v>
                </c:pt>
                <c:pt idx="57575">
                  <c:v>6.9000000000000006E-2</c:v>
                </c:pt>
                <c:pt idx="57576">
                  <c:v>6.8000000000000005E-2</c:v>
                </c:pt>
                <c:pt idx="57577">
                  <c:v>6.9000000000000006E-2</c:v>
                </c:pt>
                <c:pt idx="57578">
                  <c:v>6.8000000000000005E-2</c:v>
                </c:pt>
                <c:pt idx="57579">
                  <c:v>6.8000000000000005E-2</c:v>
                </c:pt>
                <c:pt idx="57580">
                  <c:v>6.8000000000000005E-2</c:v>
                </c:pt>
                <c:pt idx="57581">
                  <c:v>6.9000000000000006E-2</c:v>
                </c:pt>
                <c:pt idx="57582">
                  <c:v>6.8000000000000005E-2</c:v>
                </c:pt>
                <c:pt idx="57583">
                  <c:v>6.7000000000000004E-2</c:v>
                </c:pt>
                <c:pt idx="57584">
                  <c:v>6.9000000000000006E-2</c:v>
                </c:pt>
                <c:pt idx="57585">
                  <c:v>6.8000000000000005E-2</c:v>
                </c:pt>
                <c:pt idx="57586">
                  <c:v>6.9000000000000006E-2</c:v>
                </c:pt>
                <c:pt idx="57587">
                  <c:v>6.9000000000000006E-2</c:v>
                </c:pt>
                <c:pt idx="57588">
                  <c:v>7.0000000000000007E-2</c:v>
                </c:pt>
                <c:pt idx="57589">
                  <c:v>7.0000000000000007E-2</c:v>
                </c:pt>
                <c:pt idx="57590">
                  <c:v>7.0000000000000007E-2</c:v>
                </c:pt>
                <c:pt idx="57591">
                  <c:v>7.0999999999999994E-2</c:v>
                </c:pt>
                <c:pt idx="57592">
                  <c:v>7.0999999999999994E-2</c:v>
                </c:pt>
                <c:pt idx="57593">
                  <c:v>7.0999999999999994E-2</c:v>
                </c:pt>
                <c:pt idx="57594">
                  <c:v>7.0999999999999994E-2</c:v>
                </c:pt>
                <c:pt idx="57595">
                  <c:v>7.0000000000000007E-2</c:v>
                </c:pt>
                <c:pt idx="57596">
                  <c:v>7.0000000000000007E-2</c:v>
                </c:pt>
                <c:pt idx="57597">
                  <c:v>7.0999999999999994E-2</c:v>
                </c:pt>
                <c:pt idx="57598">
                  <c:v>7.0000000000000007E-2</c:v>
                </c:pt>
                <c:pt idx="57599">
                  <c:v>7.0000000000000007E-2</c:v>
                </c:pt>
                <c:pt idx="57600">
                  <c:v>7.0000000000000007E-2</c:v>
                </c:pt>
                <c:pt idx="57601">
                  <c:v>7.0000000000000007E-2</c:v>
                </c:pt>
                <c:pt idx="57602">
                  <c:v>7.0000000000000007E-2</c:v>
                </c:pt>
                <c:pt idx="57603">
                  <c:v>6.9000000000000006E-2</c:v>
                </c:pt>
                <c:pt idx="57604">
                  <c:v>7.0000000000000007E-2</c:v>
                </c:pt>
                <c:pt idx="57605">
                  <c:v>7.0000000000000007E-2</c:v>
                </c:pt>
                <c:pt idx="57606">
                  <c:v>6.9000000000000006E-2</c:v>
                </c:pt>
                <c:pt idx="57607">
                  <c:v>7.0000000000000007E-2</c:v>
                </c:pt>
                <c:pt idx="57608">
                  <c:v>6.9000000000000006E-2</c:v>
                </c:pt>
                <c:pt idx="57609">
                  <c:v>6.9000000000000006E-2</c:v>
                </c:pt>
                <c:pt idx="57610">
                  <c:v>7.0000000000000007E-2</c:v>
                </c:pt>
                <c:pt idx="57611">
                  <c:v>6.9000000000000006E-2</c:v>
                </c:pt>
                <c:pt idx="57612">
                  <c:v>6.9000000000000006E-2</c:v>
                </c:pt>
                <c:pt idx="57613">
                  <c:v>7.0000000000000007E-2</c:v>
                </c:pt>
                <c:pt idx="57614">
                  <c:v>6.9000000000000006E-2</c:v>
                </c:pt>
                <c:pt idx="57615">
                  <c:v>6.9000000000000006E-2</c:v>
                </c:pt>
                <c:pt idx="57616">
                  <c:v>6.9000000000000006E-2</c:v>
                </c:pt>
                <c:pt idx="57617">
                  <c:v>6.9000000000000006E-2</c:v>
                </c:pt>
                <c:pt idx="57618">
                  <c:v>6.9000000000000006E-2</c:v>
                </c:pt>
                <c:pt idx="57619">
                  <c:v>6.9000000000000006E-2</c:v>
                </c:pt>
                <c:pt idx="57620">
                  <c:v>6.8000000000000005E-2</c:v>
                </c:pt>
                <c:pt idx="57621">
                  <c:v>6.8000000000000005E-2</c:v>
                </c:pt>
                <c:pt idx="57622">
                  <c:v>6.9000000000000006E-2</c:v>
                </c:pt>
                <c:pt idx="57623">
                  <c:v>6.8000000000000005E-2</c:v>
                </c:pt>
                <c:pt idx="57624">
                  <c:v>6.8000000000000005E-2</c:v>
                </c:pt>
                <c:pt idx="57625">
                  <c:v>6.9000000000000006E-2</c:v>
                </c:pt>
                <c:pt idx="57626">
                  <c:v>6.9000000000000006E-2</c:v>
                </c:pt>
                <c:pt idx="57627">
                  <c:v>6.8000000000000005E-2</c:v>
                </c:pt>
                <c:pt idx="57628">
                  <c:v>6.9000000000000006E-2</c:v>
                </c:pt>
                <c:pt idx="57629">
                  <c:v>6.9000000000000006E-2</c:v>
                </c:pt>
                <c:pt idx="57630">
                  <c:v>6.8000000000000005E-2</c:v>
                </c:pt>
                <c:pt idx="57631">
                  <c:v>6.9000000000000006E-2</c:v>
                </c:pt>
                <c:pt idx="57632">
                  <c:v>6.8000000000000005E-2</c:v>
                </c:pt>
                <c:pt idx="57633">
                  <c:v>6.9000000000000006E-2</c:v>
                </c:pt>
                <c:pt idx="57634">
                  <c:v>6.9000000000000006E-2</c:v>
                </c:pt>
                <c:pt idx="57635">
                  <c:v>6.9000000000000006E-2</c:v>
                </c:pt>
                <c:pt idx="57636">
                  <c:v>6.9000000000000006E-2</c:v>
                </c:pt>
                <c:pt idx="57637">
                  <c:v>6.9000000000000006E-2</c:v>
                </c:pt>
                <c:pt idx="57638">
                  <c:v>6.9000000000000006E-2</c:v>
                </c:pt>
                <c:pt idx="57639">
                  <c:v>7.0000000000000007E-2</c:v>
                </c:pt>
                <c:pt idx="57640">
                  <c:v>6.9000000000000006E-2</c:v>
                </c:pt>
                <c:pt idx="57641">
                  <c:v>7.0000000000000007E-2</c:v>
                </c:pt>
                <c:pt idx="57642">
                  <c:v>7.0999999999999994E-2</c:v>
                </c:pt>
                <c:pt idx="57643">
                  <c:v>7.0999999999999994E-2</c:v>
                </c:pt>
                <c:pt idx="57644">
                  <c:v>7.0999999999999994E-2</c:v>
                </c:pt>
                <c:pt idx="57645">
                  <c:v>7.0999999999999994E-2</c:v>
                </c:pt>
                <c:pt idx="57646">
                  <c:v>7.0999999999999994E-2</c:v>
                </c:pt>
                <c:pt idx="57647">
                  <c:v>7.0999999999999994E-2</c:v>
                </c:pt>
                <c:pt idx="57648">
                  <c:v>7.0999999999999994E-2</c:v>
                </c:pt>
                <c:pt idx="57649">
                  <c:v>7.0999999999999994E-2</c:v>
                </c:pt>
                <c:pt idx="57650">
                  <c:v>7.1999999999999995E-2</c:v>
                </c:pt>
                <c:pt idx="57651">
                  <c:v>7.1999999999999995E-2</c:v>
                </c:pt>
                <c:pt idx="57652">
                  <c:v>7.0999999999999994E-2</c:v>
                </c:pt>
                <c:pt idx="57653">
                  <c:v>7.2999999999999995E-2</c:v>
                </c:pt>
                <c:pt idx="57654">
                  <c:v>7.1999999999999995E-2</c:v>
                </c:pt>
                <c:pt idx="57655">
                  <c:v>7.1999999999999995E-2</c:v>
                </c:pt>
                <c:pt idx="57656">
                  <c:v>7.1999999999999995E-2</c:v>
                </c:pt>
                <c:pt idx="57657">
                  <c:v>7.1999999999999995E-2</c:v>
                </c:pt>
                <c:pt idx="57658">
                  <c:v>7.1999999999999995E-2</c:v>
                </c:pt>
                <c:pt idx="57659">
                  <c:v>7.0999999999999994E-2</c:v>
                </c:pt>
                <c:pt idx="57660">
                  <c:v>7.0999999999999994E-2</c:v>
                </c:pt>
                <c:pt idx="57661">
                  <c:v>7.1999999999999995E-2</c:v>
                </c:pt>
                <c:pt idx="57662">
                  <c:v>7.0999999999999994E-2</c:v>
                </c:pt>
                <c:pt idx="57663">
                  <c:v>7.1999999999999995E-2</c:v>
                </c:pt>
                <c:pt idx="57664">
                  <c:v>7.1999999999999995E-2</c:v>
                </c:pt>
                <c:pt idx="57665">
                  <c:v>7.1999999999999995E-2</c:v>
                </c:pt>
                <c:pt idx="57666">
                  <c:v>7.1999999999999995E-2</c:v>
                </c:pt>
                <c:pt idx="57667">
                  <c:v>7.0999999999999994E-2</c:v>
                </c:pt>
                <c:pt idx="57668">
                  <c:v>7.1999999999999995E-2</c:v>
                </c:pt>
                <c:pt idx="57669">
                  <c:v>7.0999999999999994E-2</c:v>
                </c:pt>
                <c:pt idx="57670">
                  <c:v>7.1999999999999995E-2</c:v>
                </c:pt>
                <c:pt idx="57671">
                  <c:v>7.0999999999999994E-2</c:v>
                </c:pt>
                <c:pt idx="57672">
                  <c:v>7.1999999999999995E-2</c:v>
                </c:pt>
                <c:pt idx="57673">
                  <c:v>7.1999999999999995E-2</c:v>
                </c:pt>
                <c:pt idx="57674">
                  <c:v>7.0999999999999994E-2</c:v>
                </c:pt>
                <c:pt idx="57675">
                  <c:v>7.1999999999999995E-2</c:v>
                </c:pt>
                <c:pt idx="57676">
                  <c:v>7.0999999999999994E-2</c:v>
                </c:pt>
                <c:pt idx="57677">
                  <c:v>7.1999999999999995E-2</c:v>
                </c:pt>
                <c:pt idx="57678">
                  <c:v>7.0999999999999994E-2</c:v>
                </c:pt>
                <c:pt idx="57679">
                  <c:v>7.0999999999999994E-2</c:v>
                </c:pt>
                <c:pt idx="57680">
                  <c:v>7.1999999999999995E-2</c:v>
                </c:pt>
                <c:pt idx="57681">
                  <c:v>7.1999999999999995E-2</c:v>
                </c:pt>
                <c:pt idx="57682">
                  <c:v>7.0999999999999994E-2</c:v>
                </c:pt>
                <c:pt idx="57683">
                  <c:v>7.0999999999999994E-2</c:v>
                </c:pt>
                <c:pt idx="57684">
                  <c:v>7.0999999999999994E-2</c:v>
                </c:pt>
                <c:pt idx="57685">
                  <c:v>7.1999999999999995E-2</c:v>
                </c:pt>
                <c:pt idx="57686">
                  <c:v>7.0999999999999994E-2</c:v>
                </c:pt>
                <c:pt idx="57687">
                  <c:v>7.0999999999999994E-2</c:v>
                </c:pt>
                <c:pt idx="57688">
                  <c:v>7.1999999999999995E-2</c:v>
                </c:pt>
                <c:pt idx="57689">
                  <c:v>7.0999999999999994E-2</c:v>
                </c:pt>
                <c:pt idx="57690">
                  <c:v>7.1999999999999995E-2</c:v>
                </c:pt>
                <c:pt idx="57691">
                  <c:v>7.0999999999999994E-2</c:v>
                </c:pt>
                <c:pt idx="57692">
                  <c:v>7.0999999999999994E-2</c:v>
                </c:pt>
                <c:pt idx="57693">
                  <c:v>7.0999999999999994E-2</c:v>
                </c:pt>
                <c:pt idx="57694">
                  <c:v>7.0999999999999994E-2</c:v>
                </c:pt>
                <c:pt idx="57695">
                  <c:v>7.0999999999999994E-2</c:v>
                </c:pt>
                <c:pt idx="57696">
                  <c:v>7.1999999999999995E-2</c:v>
                </c:pt>
                <c:pt idx="57697">
                  <c:v>7.0999999999999994E-2</c:v>
                </c:pt>
                <c:pt idx="57698">
                  <c:v>7.0999999999999994E-2</c:v>
                </c:pt>
                <c:pt idx="57699">
                  <c:v>7.1999999999999995E-2</c:v>
                </c:pt>
                <c:pt idx="57700">
                  <c:v>7.0999999999999994E-2</c:v>
                </c:pt>
                <c:pt idx="57701">
                  <c:v>7.0999999999999994E-2</c:v>
                </c:pt>
                <c:pt idx="57702">
                  <c:v>7.0000000000000007E-2</c:v>
                </c:pt>
                <c:pt idx="57703">
                  <c:v>7.0999999999999994E-2</c:v>
                </c:pt>
                <c:pt idx="57704">
                  <c:v>7.0999999999999994E-2</c:v>
                </c:pt>
                <c:pt idx="57705">
                  <c:v>7.1999999999999995E-2</c:v>
                </c:pt>
                <c:pt idx="57706">
                  <c:v>7.1999999999999995E-2</c:v>
                </c:pt>
                <c:pt idx="57707">
                  <c:v>7.0999999999999994E-2</c:v>
                </c:pt>
                <c:pt idx="57708">
                  <c:v>7.1999999999999995E-2</c:v>
                </c:pt>
                <c:pt idx="57709">
                  <c:v>7.1999999999999995E-2</c:v>
                </c:pt>
                <c:pt idx="57710">
                  <c:v>7.0999999999999994E-2</c:v>
                </c:pt>
                <c:pt idx="57711">
                  <c:v>7.1999999999999995E-2</c:v>
                </c:pt>
                <c:pt idx="57712">
                  <c:v>7.0999999999999994E-2</c:v>
                </c:pt>
                <c:pt idx="57713">
                  <c:v>7.1999999999999995E-2</c:v>
                </c:pt>
                <c:pt idx="57714">
                  <c:v>7.1999999999999995E-2</c:v>
                </c:pt>
                <c:pt idx="57715">
                  <c:v>7.1999999999999995E-2</c:v>
                </c:pt>
                <c:pt idx="57716">
                  <c:v>7.1999999999999995E-2</c:v>
                </c:pt>
                <c:pt idx="57717">
                  <c:v>7.1999999999999995E-2</c:v>
                </c:pt>
                <c:pt idx="57718">
                  <c:v>7.1999999999999995E-2</c:v>
                </c:pt>
                <c:pt idx="57719">
                  <c:v>7.1999999999999995E-2</c:v>
                </c:pt>
                <c:pt idx="57720">
                  <c:v>7.1999999999999995E-2</c:v>
                </c:pt>
                <c:pt idx="57721">
                  <c:v>7.1999999999999995E-2</c:v>
                </c:pt>
                <c:pt idx="57722">
                  <c:v>7.1999999999999995E-2</c:v>
                </c:pt>
                <c:pt idx="57723">
                  <c:v>7.1999999999999995E-2</c:v>
                </c:pt>
                <c:pt idx="57724">
                  <c:v>7.1999999999999995E-2</c:v>
                </c:pt>
                <c:pt idx="57725">
                  <c:v>7.1999999999999995E-2</c:v>
                </c:pt>
                <c:pt idx="57726">
                  <c:v>7.1999999999999995E-2</c:v>
                </c:pt>
                <c:pt idx="57727">
                  <c:v>7.2999999999999995E-2</c:v>
                </c:pt>
                <c:pt idx="57728">
                  <c:v>7.2999999999999995E-2</c:v>
                </c:pt>
                <c:pt idx="57729">
                  <c:v>7.1999999999999995E-2</c:v>
                </c:pt>
                <c:pt idx="57730">
                  <c:v>7.2999999999999995E-2</c:v>
                </c:pt>
                <c:pt idx="57731">
                  <c:v>7.1999999999999995E-2</c:v>
                </c:pt>
                <c:pt idx="57732">
                  <c:v>7.1999999999999995E-2</c:v>
                </c:pt>
                <c:pt idx="57733">
                  <c:v>7.1999999999999995E-2</c:v>
                </c:pt>
                <c:pt idx="57734">
                  <c:v>7.1999999999999995E-2</c:v>
                </c:pt>
                <c:pt idx="57735">
                  <c:v>7.1999999999999995E-2</c:v>
                </c:pt>
                <c:pt idx="57736">
                  <c:v>7.1999999999999995E-2</c:v>
                </c:pt>
                <c:pt idx="57737">
                  <c:v>7.2999999999999995E-2</c:v>
                </c:pt>
                <c:pt idx="57738">
                  <c:v>7.2999999999999995E-2</c:v>
                </c:pt>
                <c:pt idx="57739">
                  <c:v>7.2999999999999995E-2</c:v>
                </c:pt>
                <c:pt idx="57740">
                  <c:v>7.2999999999999995E-2</c:v>
                </c:pt>
                <c:pt idx="57741">
                  <c:v>7.3999999999999996E-2</c:v>
                </c:pt>
                <c:pt idx="57742">
                  <c:v>7.3999999999999996E-2</c:v>
                </c:pt>
                <c:pt idx="57743">
                  <c:v>7.2999999999999995E-2</c:v>
                </c:pt>
                <c:pt idx="57744">
                  <c:v>7.2999999999999995E-2</c:v>
                </c:pt>
                <c:pt idx="57745">
                  <c:v>7.2999999999999995E-2</c:v>
                </c:pt>
                <c:pt idx="57746">
                  <c:v>7.2999999999999995E-2</c:v>
                </c:pt>
                <c:pt idx="57747">
                  <c:v>7.2999999999999995E-2</c:v>
                </c:pt>
                <c:pt idx="57748">
                  <c:v>7.3999999999999996E-2</c:v>
                </c:pt>
                <c:pt idx="57749">
                  <c:v>7.3999999999999996E-2</c:v>
                </c:pt>
                <c:pt idx="57750">
                  <c:v>7.4999999999999997E-2</c:v>
                </c:pt>
                <c:pt idx="57751">
                  <c:v>7.3999999999999996E-2</c:v>
                </c:pt>
                <c:pt idx="57752">
                  <c:v>7.3999999999999996E-2</c:v>
                </c:pt>
                <c:pt idx="57753">
                  <c:v>7.3999999999999996E-2</c:v>
                </c:pt>
                <c:pt idx="57754">
                  <c:v>7.3999999999999996E-2</c:v>
                </c:pt>
                <c:pt idx="57755">
                  <c:v>7.3999999999999996E-2</c:v>
                </c:pt>
                <c:pt idx="57756">
                  <c:v>7.3999999999999996E-2</c:v>
                </c:pt>
                <c:pt idx="57757">
                  <c:v>7.3999999999999996E-2</c:v>
                </c:pt>
                <c:pt idx="57758">
                  <c:v>7.3999999999999996E-2</c:v>
                </c:pt>
                <c:pt idx="57759">
                  <c:v>7.3999999999999996E-2</c:v>
                </c:pt>
                <c:pt idx="57760">
                  <c:v>7.3999999999999996E-2</c:v>
                </c:pt>
                <c:pt idx="57761">
                  <c:v>7.2999999999999995E-2</c:v>
                </c:pt>
                <c:pt idx="57762">
                  <c:v>7.2999999999999995E-2</c:v>
                </c:pt>
                <c:pt idx="57763">
                  <c:v>7.2999999999999995E-2</c:v>
                </c:pt>
                <c:pt idx="57764">
                  <c:v>7.2999999999999995E-2</c:v>
                </c:pt>
                <c:pt idx="57765">
                  <c:v>7.2999999999999995E-2</c:v>
                </c:pt>
                <c:pt idx="57766">
                  <c:v>7.3999999999999996E-2</c:v>
                </c:pt>
                <c:pt idx="57767">
                  <c:v>7.2999999999999995E-2</c:v>
                </c:pt>
                <c:pt idx="57768">
                  <c:v>7.2999999999999995E-2</c:v>
                </c:pt>
                <c:pt idx="57769">
                  <c:v>7.2999999999999995E-2</c:v>
                </c:pt>
                <c:pt idx="57770">
                  <c:v>7.2999999999999995E-2</c:v>
                </c:pt>
                <c:pt idx="57771">
                  <c:v>7.2999999999999995E-2</c:v>
                </c:pt>
                <c:pt idx="57772">
                  <c:v>7.2999999999999995E-2</c:v>
                </c:pt>
                <c:pt idx="57773">
                  <c:v>7.1999999999999995E-2</c:v>
                </c:pt>
                <c:pt idx="57774">
                  <c:v>7.2999999999999995E-2</c:v>
                </c:pt>
                <c:pt idx="57775">
                  <c:v>7.1999999999999995E-2</c:v>
                </c:pt>
                <c:pt idx="57776">
                  <c:v>7.2999999999999995E-2</c:v>
                </c:pt>
                <c:pt idx="57777">
                  <c:v>7.2999999999999995E-2</c:v>
                </c:pt>
                <c:pt idx="57778">
                  <c:v>7.1999999999999995E-2</c:v>
                </c:pt>
                <c:pt idx="57779">
                  <c:v>7.1999999999999995E-2</c:v>
                </c:pt>
                <c:pt idx="57780">
                  <c:v>7.2999999999999995E-2</c:v>
                </c:pt>
                <c:pt idx="57781">
                  <c:v>7.1999999999999995E-2</c:v>
                </c:pt>
                <c:pt idx="57782">
                  <c:v>7.1999999999999995E-2</c:v>
                </c:pt>
                <c:pt idx="57783">
                  <c:v>7.1999999999999995E-2</c:v>
                </c:pt>
                <c:pt idx="57784">
                  <c:v>7.1999999999999995E-2</c:v>
                </c:pt>
                <c:pt idx="57785">
                  <c:v>7.1999999999999995E-2</c:v>
                </c:pt>
                <c:pt idx="57786">
                  <c:v>7.1999999999999995E-2</c:v>
                </c:pt>
                <c:pt idx="57787">
                  <c:v>7.1999999999999995E-2</c:v>
                </c:pt>
                <c:pt idx="57788">
                  <c:v>7.1999999999999995E-2</c:v>
                </c:pt>
                <c:pt idx="57789">
                  <c:v>7.2999999999999995E-2</c:v>
                </c:pt>
                <c:pt idx="57790">
                  <c:v>7.2999999999999995E-2</c:v>
                </c:pt>
                <c:pt idx="57791">
                  <c:v>7.2999999999999995E-2</c:v>
                </c:pt>
                <c:pt idx="57792">
                  <c:v>7.2999999999999995E-2</c:v>
                </c:pt>
                <c:pt idx="57793">
                  <c:v>7.3999999999999996E-2</c:v>
                </c:pt>
                <c:pt idx="57794">
                  <c:v>7.2999999999999995E-2</c:v>
                </c:pt>
                <c:pt idx="57795">
                  <c:v>7.2999999999999995E-2</c:v>
                </c:pt>
                <c:pt idx="57796">
                  <c:v>7.3999999999999996E-2</c:v>
                </c:pt>
                <c:pt idx="57797">
                  <c:v>7.3999999999999996E-2</c:v>
                </c:pt>
                <c:pt idx="57798">
                  <c:v>7.2999999999999995E-2</c:v>
                </c:pt>
                <c:pt idx="57799">
                  <c:v>7.3999999999999996E-2</c:v>
                </c:pt>
                <c:pt idx="57800">
                  <c:v>7.3999999999999996E-2</c:v>
                </c:pt>
                <c:pt idx="57801">
                  <c:v>7.2999999999999995E-2</c:v>
                </c:pt>
                <c:pt idx="57802">
                  <c:v>7.3999999999999996E-2</c:v>
                </c:pt>
                <c:pt idx="57803">
                  <c:v>7.3999999999999996E-2</c:v>
                </c:pt>
                <c:pt idx="57804">
                  <c:v>7.3999999999999996E-2</c:v>
                </c:pt>
                <c:pt idx="57805">
                  <c:v>7.3999999999999996E-2</c:v>
                </c:pt>
                <c:pt idx="57806">
                  <c:v>7.3999999999999996E-2</c:v>
                </c:pt>
                <c:pt idx="57807">
                  <c:v>7.3999999999999996E-2</c:v>
                </c:pt>
                <c:pt idx="57808">
                  <c:v>7.3999999999999996E-2</c:v>
                </c:pt>
                <c:pt idx="57809">
                  <c:v>7.3999999999999996E-2</c:v>
                </c:pt>
                <c:pt idx="57810">
                  <c:v>7.3999999999999996E-2</c:v>
                </c:pt>
                <c:pt idx="57811">
                  <c:v>7.3999999999999996E-2</c:v>
                </c:pt>
                <c:pt idx="57812">
                  <c:v>7.3999999999999996E-2</c:v>
                </c:pt>
                <c:pt idx="57813">
                  <c:v>7.2999999999999995E-2</c:v>
                </c:pt>
                <c:pt idx="57814">
                  <c:v>7.3999999999999996E-2</c:v>
                </c:pt>
                <c:pt idx="57815">
                  <c:v>7.2999999999999995E-2</c:v>
                </c:pt>
                <c:pt idx="57816">
                  <c:v>7.2999999999999995E-2</c:v>
                </c:pt>
                <c:pt idx="57817">
                  <c:v>7.2999999999999995E-2</c:v>
                </c:pt>
                <c:pt idx="57818">
                  <c:v>7.2999999999999995E-2</c:v>
                </c:pt>
                <c:pt idx="57819">
                  <c:v>7.2999999999999995E-2</c:v>
                </c:pt>
                <c:pt idx="57820">
                  <c:v>7.3999999999999996E-2</c:v>
                </c:pt>
                <c:pt idx="57821">
                  <c:v>7.3999999999999996E-2</c:v>
                </c:pt>
                <c:pt idx="57822">
                  <c:v>7.1999999999999995E-2</c:v>
                </c:pt>
                <c:pt idx="57823">
                  <c:v>7.1999999999999995E-2</c:v>
                </c:pt>
                <c:pt idx="57824">
                  <c:v>7.2999999999999995E-2</c:v>
                </c:pt>
                <c:pt idx="57825">
                  <c:v>7.2999999999999995E-2</c:v>
                </c:pt>
                <c:pt idx="57826">
                  <c:v>7.2999999999999995E-2</c:v>
                </c:pt>
                <c:pt idx="57827">
                  <c:v>7.3999999999999996E-2</c:v>
                </c:pt>
                <c:pt idx="57828">
                  <c:v>7.3999999999999996E-2</c:v>
                </c:pt>
                <c:pt idx="57829">
                  <c:v>7.3999999999999996E-2</c:v>
                </c:pt>
                <c:pt idx="57830">
                  <c:v>7.3999999999999996E-2</c:v>
                </c:pt>
                <c:pt idx="57831">
                  <c:v>7.3999999999999996E-2</c:v>
                </c:pt>
                <c:pt idx="57832">
                  <c:v>7.3999999999999996E-2</c:v>
                </c:pt>
                <c:pt idx="57833">
                  <c:v>7.2999999999999995E-2</c:v>
                </c:pt>
                <c:pt idx="57834">
                  <c:v>7.2999999999999995E-2</c:v>
                </c:pt>
                <c:pt idx="57835">
                  <c:v>7.2999999999999995E-2</c:v>
                </c:pt>
                <c:pt idx="57836">
                  <c:v>7.2999999999999995E-2</c:v>
                </c:pt>
                <c:pt idx="57837">
                  <c:v>7.2999999999999995E-2</c:v>
                </c:pt>
                <c:pt idx="57838">
                  <c:v>7.2999999999999995E-2</c:v>
                </c:pt>
                <c:pt idx="57839">
                  <c:v>7.3999999999999996E-2</c:v>
                </c:pt>
                <c:pt idx="57840">
                  <c:v>7.2999999999999995E-2</c:v>
                </c:pt>
                <c:pt idx="57841">
                  <c:v>7.1999999999999995E-2</c:v>
                </c:pt>
                <c:pt idx="57842">
                  <c:v>7.2999999999999995E-2</c:v>
                </c:pt>
                <c:pt idx="57843">
                  <c:v>7.1999999999999995E-2</c:v>
                </c:pt>
                <c:pt idx="57844">
                  <c:v>7.1999999999999995E-2</c:v>
                </c:pt>
                <c:pt idx="57845">
                  <c:v>7.1999999999999995E-2</c:v>
                </c:pt>
                <c:pt idx="57846">
                  <c:v>7.1999999999999995E-2</c:v>
                </c:pt>
                <c:pt idx="57847">
                  <c:v>7.1999999999999995E-2</c:v>
                </c:pt>
                <c:pt idx="57848">
                  <c:v>7.1999999999999995E-2</c:v>
                </c:pt>
                <c:pt idx="57849">
                  <c:v>7.1999999999999995E-2</c:v>
                </c:pt>
                <c:pt idx="57850">
                  <c:v>7.2999999999999995E-2</c:v>
                </c:pt>
                <c:pt idx="57851">
                  <c:v>7.1999999999999995E-2</c:v>
                </c:pt>
                <c:pt idx="57852">
                  <c:v>7.1999999999999995E-2</c:v>
                </c:pt>
                <c:pt idx="57853">
                  <c:v>7.1999999999999995E-2</c:v>
                </c:pt>
                <c:pt idx="57854">
                  <c:v>7.1999999999999995E-2</c:v>
                </c:pt>
                <c:pt idx="57855">
                  <c:v>7.1999999999999995E-2</c:v>
                </c:pt>
                <c:pt idx="57856">
                  <c:v>7.1999999999999995E-2</c:v>
                </c:pt>
                <c:pt idx="57857">
                  <c:v>7.1999999999999995E-2</c:v>
                </c:pt>
                <c:pt idx="57858">
                  <c:v>7.1999999999999995E-2</c:v>
                </c:pt>
                <c:pt idx="57859">
                  <c:v>7.0999999999999994E-2</c:v>
                </c:pt>
                <c:pt idx="57860">
                  <c:v>7.0999999999999994E-2</c:v>
                </c:pt>
                <c:pt idx="57861">
                  <c:v>7.1999999999999995E-2</c:v>
                </c:pt>
                <c:pt idx="57862">
                  <c:v>7.1999999999999995E-2</c:v>
                </c:pt>
                <c:pt idx="57863">
                  <c:v>7.0999999999999994E-2</c:v>
                </c:pt>
                <c:pt idx="57864">
                  <c:v>7.0000000000000007E-2</c:v>
                </c:pt>
                <c:pt idx="57865">
                  <c:v>7.0999999999999994E-2</c:v>
                </c:pt>
                <c:pt idx="57866">
                  <c:v>7.0999999999999994E-2</c:v>
                </c:pt>
                <c:pt idx="57867">
                  <c:v>7.0999999999999994E-2</c:v>
                </c:pt>
                <c:pt idx="57868">
                  <c:v>7.0999999999999994E-2</c:v>
                </c:pt>
                <c:pt idx="57869">
                  <c:v>7.0999999999999994E-2</c:v>
                </c:pt>
                <c:pt idx="57870">
                  <c:v>7.0999999999999994E-2</c:v>
                </c:pt>
                <c:pt idx="57871">
                  <c:v>7.0000000000000007E-2</c:v>
                </c:pt>
                <c:pt idx="57872">
                  <c:v>7.0999999999999994E-2</c:v>
                </c:pt>
                <c:pt idx="57873">
                  <c:v>7.0999999999999994E-2</c:v>
                </c:pt>
                <c:pt idx="57874">
                  <c:v>7.0999999999999994E-2</c:v>
                </c:pt>
                <c:pt idx="57875">
                  <c:v>7.0999999999999994E-2</c:v>
                </c:pt>
                <c:pt idx="57876">
                  <c:v>7.0999999999999994E-2</c:v>
                </c:pt>
                <c:pt idx="57877">
                  <c:v>7.0999999999999994E-2</c:v>
                </c:pt>
                <c:pt idx="57878">
                  <c:v>7.0000000000000007E-2</c:v>
                </c:pt>
                <c:pt idx="57879">
                  <c:v>7.0999999999999994E-2</c:v>
                </c:pt>
                <c:pt idx="57880">
                  <c:v>7.0000000000000007E-2</c:v>
                </c:pt>
                <c:pt idx="57881">
                  <c:v>7.0999999999999994E-2</c:v>
                </c:pt>
                <c:pt idx="57882">
                  <c:v>7.0000000000000007E-2</c:v>
                </c:pt>
                <c:pt idx="57883">
                  <c:v>7.0000000000000007E-2</c:v>
                </c:pt>
                <c:pt idx="57884">
                  <c:v>7.0000000000000007E-2</c:v>
                </c:pt>
                <c:pt idx="57885">
                  <c:v>7.0000000000000007E-2</c:v>
                </c:pt>
                <c:pt idx="57886">
                  <c:v>7.0000000000000007E-2</c:v>
                </c:pt>
                <c:pt idx="57887">
                  <c:v>7.0999999999999994E-2</c:v>
                </c:pt>
                <c:pt idx="57888">
                  <c:v>7.0000000000000007E-2</c:v>
                </c:pt>
                <c:pt idx="57889">
                  <c:v>7.0999999999999994E-2</c:v>
                </c:pt>
                <c:pt idx="57890">
                  <c:v>7.0999999999999994E-2</c:v>
                </c:pt>
                <c:pt idx="57891">
                  <c:v>7.0999999999999994E-2</c:v>
                </c:pt>
                <c:pt idx="57892">
                  <c:v>7.0000000000000007E-2</c:v>
                </c:pt>
                <c:pt idx="57893">
                  <c:v>7.0000000000000007E-2</c:v>
                </c:pt>
                <c:pt idx="57894">
                  <c:v>7.0999999999999994E-2</c:v>
                </c:pt>
                <c:pt idx="57895">
                  <c:v>7.0000000000000007E-2</c:v>
                </c:pt>
                <c:pt idx="57896">
                  <c:v>7.0999999999999994E-2</c:v>
                </c:pt>
                <c:pt idx="57897">
                  <c:v>6.9000000000000006E-2</c:v>
                </c:pt>
                <c:pt idx="57898">
                  <c:v>7.0000000000000007E-2</c:v>
                </c:pt>
                <c:pt idx="57899">
                  <c:v>7.0000000000000007E-2</c:v>
                </c:pt>
                <c:pt idx="57900">
                  <c:v>7.0000000000000007E-2</c:v>
                </c:pt>
                <c:pt idx="57901">
                  <c:v>7.0000000000000007E-2</c:v>
                </c:pt>
                <c:pt idx="57902">
                  <c:v>6.9000000000000006E-2</c:v>
                </c:pt>
                <c:pt idx="57903">
                  <c:v>6.9000000000000006E-2</c:v>
                </c:pt>
                <c:pt idx="57904">
                  <c:v>7.0000000000000007E-2</c:v>
                </c:pt>
                <c:pt idx="57905">
                  <c:v>7.0000000000000007E-2</c:v>
                </c:pt>
                <c:pt idx="57906">
                  <c:v>6.9000000000000006E-2</c:v>
                </c:pt>
                <c:pt idx="57907">
                  <c:v>7.0000000000000007E-2</c:v>
                </c:pt>
                <c:pt idx="57908">
                  <c:v>6.9000000000000006E-2</c:v>
                </c:pt>
                <c:pt idx="57909">
                  <c:v>6.9000000000000006E-2</c:v>
                </c:pt>
                <c:pt idx="57910">
                  <c:v>7.0000000000000007E-2</c:v>
                </c:pt>
                <c:pt idx="57911">
                  <c:v>7.0000000000000007E-2</c:v>
                </c:pt>
                <c:pt idx="57912">
                  <c:v>6.9000000000000006E-2</c:v>
                </c:pt>
                <c:pt idx="57913">
                  <c:v>7.0000000000000007E-2</c:v>
                </c:pt>
                <c:pt idx="57914">
                  <c:v>7.0000000000000007E-2</c:v>
                </c:pt>
                <c:pt idx="57915">
                  <c:v>7.0000000000000007E-2</c:v>
                </c:pt>
                <c:pt idx="57916">
                  <c:v>7.0999999999999994E-2</c:v>
                </c:pt>
                <c:pt idx="57917">
                  <c:v>7.0000000000000007E-2</c:v>
                </c:pt>
                <c:pt idx="57918">
                  <c:v>7.0000000000000007E-2</c:v>
                </c:pt>
                <c:pt idx="57919">
                  <c:v>7.0000000000000007E-2</c:v>
                </c:pt>
                <c:pt idx="57920">
                  <c:v>7.0000000000000007E-2</c:v>
                </c:pt>
                <c:pt idx="57921">
                  <c:v>7.0000000000000007E-2</c:v>
                </c:pt>
                <c:pt idx="57922">
                  <c:v>7.0999999999999994E-2</c:v>
                </c:pt>
                <c:pt idx="57923">
                  <c:v>7.0999999999999994E-2</c:v>
                </c:pt>
                <c:pt idx="57924">
                  <c:v>7.0999999999999994E-2</c:v>
                </c:pt>
                <c:pt idx="57925">
                  <c:v>7.0000000000000007E-2</c:v>
                </c:pt>
                <c:pt idx="57926">
                  <c:v>7.0000000000000007E-2</c:v>
                </c:pt>
                <c:pt idx="57927">
                  <c:v>7.0999999999999994E-2</c:v>
                </c:pt>
                <c:pt idx="57928">
                  <c:v>7.1999999999999995E-2</c:v>
                </c:pt>
                <c:pt idx="57929">
                  <c:v>7.0999999999999994E-2</c:v>
                </c:pt>
                <c:pt idx="57930">
                  <c:v>7.0999999999999994E-2</c:v>
                </c:pt>
                <c:pt idx="57931">
                  <c:v>7.0999999999999994E-2</c:v>
                </c:pt>
                <c:pt idx="57932">
                  <c:v>7.0999999999999994E-2</c:v>
                </c:pt>
                <c:pt idx="57933">
                  <c:v>7.0000000000000007E-2</c:v>
                </c:pt>
                <c:pt idx="57934">
                  <c:v>7.1999999999999995E-2</c:v>
                </c:pt>
                <c:pt idx="57935">
                  <c:v>7.1999999999999995E-2</c:v>
                </c:pt>
                <c:pt idx="57936">
                  <c:v>7.1999999999999995E-2</c:v>
                </c:pt>
                <c:pt idx="57937">
                  <c:v>7.0999999999999994E-2</c:v>
                </c:pt>
                <c:pt idx="57938">
                  <c:v>7.0999999999999994E-2</c:v>
                </c:pt>
                <c:pt idx="57939">
                  <c:v>7.1999999999999995E-2</c:v>
                </c:pt>
                <c:pt idx="57940">
                  <c:v>7.1999999999999995E-2</c:v>
                </c:pt>
                <c:pt idx="57941">
                  <c:v>7.2999999999999995E-2</c:v>
                </c:pt>
                <c:pt idx="57942">
                  <c:v>7.1999999999999995E-2</c:v>
                </c:pt>
                <c:pt idx="57943">
                  <c:v>7.2999999999999995E-2</c:v>
                </c:pt>
                <c:pt idx="57944">
                  <c:v>7.2999999999999995E-2</c:v>
                </c:pt>
                <c:pt idx="57945">
                  <c:v>7.2999999999999995E-2</c:v>
                </c:pt>
                <c:pt idx="57946">
                  <c:v>7.1999999999999995E-2</c:v>
                </c:pt>
                <c:pt idx="57947">
                  <c:v>7.2999999999999995E-2</c:v>
                </c:pt>
                <c:pt idx="57948">
                  <c:v>7.1999999999999995E-2</c:v>
                </c:pt>
                <c:pt idx="57949">
                  <c:v>7.2999999999999995E-2</c:v>
                </c:pt>
                <c:pt idx="57950">
                  <c:v>7.2999999999999995E-2</c:v>
                </c:pt>
                <c:pt idx="57951">
                  <c:v>7.1999999999999995E-2</c:v>
                </c:pt>
                <c:pt idx="57952">
                  <c:v>7.2999999999999995E-2</c:v>
                </c:pt>
                <c:pt idx="57953">
                  <c:v>7.2999999999999995E-2</c:v>
                </c:pt>
                <c:pt idx="57954">
                  <c:v>7.1999999999999995E-2</c:v>
                </c:pt>
                <c:pt idx="57955">
                  <c:v>7.1999999999999995E-2</c:v>
                </c:pt>
                <c:pt idx="57956">
                  <c:v>7.1999999999999995E-2</c:v>
                </c:pt>
                <c:pt idx="57957">
                  <c:v>7.0999999999999994E-2</c:v>
                </c:pt>
                <c:pt idx="57958">
                  <c:v>7.0999999999999994E-2</c:v>
                </c:pt>
                <c:pt idx="57959">
                  <c:v>7.0999999999999994E-2</c:v>
                </c:pt>
                <c:pt idx="57960">
                  <c:v>7.0999999999999994E-2</c:v>
                </c:pt>
                <c:pt idx="57961">
                  <c:v>7.1999999999999995E-2</c:v>
                </c:pt>
                <c:pt idx="57962">
                  <c:v>7.0999999999999994E-2</c:v>
                </c:pt>
                <c:pt idx="57963">
                  <c:v>7.0000000000000007E-2</c:v>
                </c:pt>
                <c:pt idx="57964">
                  <c:v>7.0999999999999994E-2</c:v>
                </c:pt>
                <c:pt idx="57965">
                  <c:v>7.0999999999999994E-2</c:v>
                </c:pt>
                <c:pt idx="57966">
                  <c:v>7.0999999999999994E-2</c:v>
                </c:pt>
                <c:pt idx="57967">
                  <c:v>7.0000000000000007E-2</c:v>
                </c:pt>
                <c:pt idx="57968">
                  <c:v>7.0000000000000007E-2</c:v>
                </c:pt>
                <c:pt idx="57969">
                  <c:v>7.0000000000000007E-2</c:v>
                </c:pt>
                <c:pt idx="57970">
                  <c:v>7.0000000000000007E-2</c:v>
                </c:pt>
                <c:pt idx="57971">
                  <c:v>7.0000000000000007E-2</c:v>
                </c:pt>
                <c:pt idx="57972">
                  <c:v>7.0000000000000007E-2</c:v>
                </c:pt>
                <c:pt idx="57973">
                  <c:v>7.0000000000000007E-2</c:v>
                </c:pt>
                <c:pt idx="57974">
                  <c:v>7.0000000000000007E-2</c:v>
                </c:pt>
                <c:pt idx="57975">
                  <c:v>7.0000000000000007E-2</c:v>
                </c:pt>
                <c:pt idx="57976">
                  <c:v>7.0000000000000007E-2</c:v>
                </c:pt>
                <c:pt idx="57977">
                  <c:v>7.0999999999999994E-2</c:v>
                </c:pt>
                <c:pt idx="57978">
                  <c:v>6.9000000000000006E-2</c:v>
                </c:pt>
                <c:pt idx="57979">
                  <c:v>6.9000000000000006E-2</c:v>
                </c:pt>
                <c:pt idx="57980">
                  <c:v>6.9000000000000006E-2</c:v>
                </c:pt>
                <c:pt idx="57981">
                  <c:v>6.9000000000000006E-2</c:v>
                </c:pt>
                <c:pt idx="57982">
                  <c:v>6.9000000000000006E-2</c:v>
                </c:pt>
                <c:pt idx="57983">
                  <c:v>6.9000000000000006E-2</c:v>
                </c:pt>
                <c:pt idx="57984">
                  <c:v>7.0000000000000007E-2</c:v>
                </c:pt>
                <c:pt idx="57985">
                  <c:v>6.9000000000000006E-2</c:v>
                </c:pt>
                <c:pt idx="57986">
                  <c:v>6.9000000000000006E-2</c:v>
                </c:pt>
                <c:pt idx="57987">
                  <c:v>6.8000000000000005E-2</c:v>
                </c:pt>
                <c:pt idx="57988">
                  <c:v>6.9000000000000006E-2</c:v>
                </c:pt>
                <c:pt idx="57989">
                  <c:v>6.9000000000000006E-2</c:v>
                </c:pt>
                <c:pt idx="57990">
                  <c:v>6.8000000000000005E-2</c:v>
                </c:pt>
                <c:pt idx="57991">
                  <c:v>6.8000000000000005E-2</c:v>
                </c:pt>
                <c:pt idx="57992">
                  <c:v>6.8000000000000005E-2</c:v>
                </c:pt>
                <c:pt idx="57993">
                  <c:v>6.7000000000000004E-2</c:v>
                </c:pt>
                <c:pt idx="57994">
                  <c:v>6.8000000000000005E-2</c:v>
                </c:pt>
                <c:pt idx="57995">
                  <c:v>6.8000000000000005E-2</c:v>
                </c:pt>
                <c:pt idx="57996">
                  <c:v>6.8000000000000005E-2</c:v>
                </c:pt>
                <c:pt idx="57997">
                  <c:v>6.8000000000000005E-2</c:v>
                </c:pt>
                <c:pt idx="57998">
                  <c:v>6.8000000000000005E-2</c:v>
                </c:pt>
                <c:pt idx="57999">
                  <c:v>6.8000000000000005E-2</c:v>
                </c:pt>
                <c:pt idx="58000">
                  <c:v>6.8000000000000005E-2</c:v>
                </c:pt>
                <c:pt idx="58001">
                  <c:v>6.8000000000000005E-2</c:v>
                </c:pt>
                <c:pt idx="58002">
                  <c:v>6.8000000000000005E-2</c:v>
                </c:pt>
                <c:pt idx="58003">
                  <c:v>6.7000000000000004E-2</c:v>
                </c:pt>
                <c:pt idx="58004">
                  <c:v>6.8000000000000005E-2</c:v>
                </c:pt>
                <c:pt idx="58005">
                  <c:v>6.7000000000000004E-2</c:v>
                </c:pt>
                <c:pt idx="58006">
                  <c:v>6.7000000000000004E-2</c:v>
                </c:pt>
                <c:pt idx="58007">
                  <c:v>6.7000000000000004E-2</c:v>
                </c:pt>
                <c:pt idx="58008">
                  <c:v>6.7000000000000004E-2</c:v>
                </c:pt>
                <c:pt idx="58009">
                  <c:v>6.8000000000000005E-2</c:v>
                </c:pt>
                <c:pt idx="58010">
                  <c:v>6.8000000000000005E-2</c:v>
                </c:pt>
                <c:pt idx="58011">
                  <c:v>6.7000000000000004E-2</c:v>
                </c:pt>
                <c:pt idx="58012">
                  <c:v>6.7000000000000004E-2</c:v>
                </c:pt>
                <c:pt idx="58013">
                  <c:v>6.7000000000000004E-2</c:v>
                </c:pt>
                <c:pt idx="58014">
                  <c:v>6.8000000000000005E-2</c:v>
                </c:pt>
                <c:pt idx="58015">
                  <c:v>6.7000000000000004E-2</c:v>
                </c:pt>
                <c:pt idx="58016">
                  <c:v>6.7000000000000004E-2</c:v>
                </c:pt>
                <c:pt idx="58017">
                  <c:v>6.7000000000000004E-2</c:v>
                </c:pt>
                <c:pt idx="58018">
                  <c:v>6.7000000000000004E-2</c:v>
                </c:pt>
                <c:pt idx="58019">
                  <c:v>6.7000000000000004E-2</c:v>
                </c:pt>
                <c:pt idx="58020">
                  <c:v>6.6000000000000003E-2</c:v>
                </c:pt>
                <c:pt idx="58021">
                  <c:v>6.7000000000000004E-2</c:v>
                </c:pt>
                <c:pt idx="58022">
                  <c:v>6.7000000000000004E-2</c:v>
                </c:pt>
                <c:pt idx="58023">
                  <c:v>6.7000000000000004E-2</c:v>
                </c:pt>
                <c:pt idx="58024">
                  <c:v>6.7000000000000004E-2</c:v>
                </c:pt>
                <c:pt idx="58025">
                  <c:v>6.7000000000000004E-2</c:v>
                </c:pt>
                <c:pt idx="58026">
                  <c:v>6.7000000000000004E-2</c:v>
                </c:pt>
                <c:pt idx="58027">
                  <c:v>6.7000000000000004E-2</c:v>
                </c:pt>
                <c:pt idx="58028">
                  <c:v>6.7000000000000004E-2</c:v>
                </c:pt>
                <c:pt idx="58029">
                  <c:v>6.8000000000000005E-2</c:v>
                </c:pt>
                <c:pt idx="58030">
                  <c:v>6.8000000000000005E-2</c:v>
                </c:pt>
                <c:pt idx="58031">
                  <c:v>6.7000000000000004E-2</c:v>
                </c:pt>
                <c:pt idx="58032">
                  <c:v>6.8000000000000005E-2</c:v>
                </c:pt>
                <c:pt idx="58033">
                  <c:v>6.8000000000000005E-2</c:v>
                </c:pt>
                <c:pt idx="58034">
                  <c:v>6.8000000000000005E-2</c:v>
                </c:pt>
                <c:pt idx="58035">
                  <c:v>6.7000000000000004E-2</c:v>
                </c:pt>
                <c:pt idx="58036">
                  <c:v>6.8000000000000005E-2</c:v>
                </c:pt>
                <c:pt idx="58037">
                  <c:v>6.8000000000000005E-2</c:v>
                </c:pt>
                <c:pt idx="58038">
                  <c:v>6.8000000000000005E-2</c:v>
                </c:pt>
                <c:pt idx="58039">
                  <c:v>6.8000000000000005E-2</c:v>
                </c:pt>
                <c:pt idx="58040">
                  <c:v>6.9000000000000006E-2</c:v>
                </c:pt>
                <c:pt idx="58041">
                  <c:v>6.8000000000000005E-2</c:v>
                </c:pt>
                <c:pt idx="58042">
                  <c:v>6.9000000000000006E-2</c:v>
                </c:pt>
                <c:pt idx="58043">
                  <c:v>6.9000000000000006E-2</c:v>
                </c:pt>
                <c:pt idx="58044">
                  <c:v>6.8000000000000005E-2</c:v>
                </c:pt>
                <c:pt idx="58045">
                  <c:v>7.0000000000000007E-2</c:v>
                </c:pt>
                <c:pt idx="58046">
                  <c:v>6.9000000000000006E-2</c:v>
                </c:pt>
                <c:pt idx="58047">
                  <c:v>7.0000000000000007E-2</c:v>
                </c:pt>
                <c:pt idx="58048">
                  <c:v>6.9000000000000006E-2</c:v>
                </c:pt>
                <c:pt idx="58049">
                  <c:v>6.9000000000000006E-2</c:v>
                </c:pt>
                <c:pt idx="58050">
                  <c:v>7.0000000000000007E-2</c:v>
                </c:pt>
                <c:pt idx="58051">
                  <c:v>7.0000000000000007E-2</c:v>
                </c:pt>
                <c:pt idx="58052">
                  <c:v>7.0000000000000007E-2</c:v>
                </c:pt>
                <c:pt idx="58053">
                  <c:v>7.0000000000000007E-2</c:v>
                </c:pt>
                <c:pt idx="58054">
                  <c:v>7.0000000000000007E-2</c:v>
                </c:pt>
                <c:pt idx="58055">
                  <c:v>7.0000000000000007E-2</c:v>
                </c:pt>
                <c:pt idx="58056">
                  <c:v>7.0000000000000007E-2</c:v>
                </c:pt>
                <c:pt idx="58057">
                  <c:v>7.0000000000000007E-2</c:v>
                </c:pt>
                <c:pt idx="58058">
                  <c:v>7.0000000000000007E-2</c:v>
                </c:pt>
                <c:pt idx="58059">
                  <c:v>7.0000000000000007E-2</c:v>
                </c:pt>
                <c:pt idx="58060">
                  <c:v>7.0000000000000007E-2</c:v>
                </c:pt>
                <c:pt idx="58061">
                  <c:v>7.0999999999999994E-2</c:v>
                </c:pt>
                <c:pt idx="58062">
                  <c:v>7.0000000000000007E-2</c:v>
                </c:pt>
                <c:pt idx="58063">
                  <c:v>7.0000000000000007E-2</c:v>
                </c:pt>
                <c:pt idx="58064">
                  <c:v>7.0000000000000007E-2</c:v>
                </c:pt>
                <c:pt idx="58065">
                  <c:v>7.0000000000000007E-2</c:v>
                </c:pt>
                <c:pt idx="58066">
                  <c:v>7.0999999999999994E-2</c:v>
                </c:pt>
                <c:pt idx="58067">
                  <c:v>7.0999999999999994E-2</c:v>
                </c:pt>
                <c:pt idx="58068">
                  <c:v>7.0999999999999994E-2</c:v>
                </c:pt>
                <c:pt idx="58069">
                  <c:v>7.0999999999999994E-2</c:v>
                </c:pt>
                <c:pt idx="58070">
                  <c:v>7.0000000000000007E-2</c:v>
                </c:pt>
                <c:pt idx="58071">
                  <c:v>7.0000000000000007E-2</c:v>
                </c:pt>
                <c:pt idx="58072">
                  <c:v>7.0999999999999994E-2</c:v>
                </c:pt>
                <c:pt idx="58073">
                  <c:v>7.0999999999999994E-2</c:v>
                </c:pt>
                <c:pt idx="58074">
                  <c:v>7.0999999999999994E-2</c:v>
                </c:pt>
                <c:pt idx="58075">
                  <c:v>7.0999999999999994E-2</c:v>
                </c:pt>
                <c:pt idx="58076">
                  <c:v>7.0999999999999994E-2</c:v>
                </c:pt>
                <c:pt idx="58077">
                  <c:v>7.0999999999999994E-2</c:v>
                </c:pt>
                <c:pt idx="58078">
                  <c:v>7.0999999999999994E-2</c:v>
                </c:pt>
                <c:pt idx="58079">
                  <c:v>7.0999999999999994E-2</c:v>
                </c:pt>
                <c:pt idx="58080">
                  <c:v>7.1999999999999995E-2</c:v>
                </c:pt>
                <c:pt idx="58081">
                  <c:v>7.1999999999999995E-2</c:v>
                </c:pt>
                <c:pt idx="58082">
                  <c:v>7.0999999999999994E-2</c:v>
                </c:pt>
                <c:pt idx="58083">
                  <c:v>7.0999999999999994E-2</c:v>
                </c:pt>
                <c:pt idx="58084">
                  <c:v>7.0999999999999994E-2</c:v>
                </c:pt>
                <c:pt idx="58085">
                  <c:v>7.0999999999999994E-2</c:v>
                </c:pt>
                <c:pt idx="58086">
                  <c:v>7.1999999999999995E-2</c:v>
                </c:pt>
                <c:pt idx="58087">
                  <c:v>7.0000000000000007E-2</c:v>
                </c:pt>
                <c:pt idx="58088">
                  <c:v>7.0000000000000007E-2</c:v>
                </c:pt>
                <c:pt idx="58089">
                  <c:v>7.0999999999999994E-2</c:v>
                </c:pt>
                <c:pt idx="58090">
                  <c:v>6.9000000000000006E-2</c:v>
                </c:pt>
                <c:pt idx="58091">
                  <c:v>7.0000000000000007E-2</c:v>
                </c:pt>
                <c:pt idx="58092">
                  <c:v>7.0000000000000007E-2</c:v>
                </c:pt>
                <c:pt idx="58093">
                  <c:v>7.0000000000000007E-2</c:v>
                </c:pt>
                <c:pt idx="58094">
                  <c:v>7.0000000000000007E-2</c:v>
                </c:pt>
                <c:pt idx="58095">
                  <c:v>7.0000000000000007E-2</c:v>
                </c:pt>
                <c:pt idx="58096">
                  <c:v>7.0000000000000007E-2</c:v>
                </c:pt>
                <c:pt idx="58097">
                  <c:v>7.0000000000000007E-2</c:v>
                </c:pt>
                <c:pt idx="58098">
                  <c:v>7.0000000000000007E-2</c:v>
                </c:pt>
                <c:pt idx="58099">
                  <c:v>7.0000000000000007E-2</c:v>
                </c:pt>
                <c:pt idx="58100">
                  <c:v>6.9000000000000006E-2</c:v>
                </c:pt>
                <c:pt idx="58101">
                  <c:v>6.9000000000000006E-2</c:v>
                </c:pt>
                <c:pt idx="58102">
                  <c:v>6.9000000000000006E-2</c:v>
                </c:pt>
                <c:pt idx="58103">
                  <c:v>6.9000000000000006E-2</c:v>
                </c:pt>
                <c:pt idx="58104">
                  <c:v>6.9000000000000006E-2</c:v>
                </c:pt>
                <c:pt idx="58105">
                  <c:v>6.9000000000000006E-2</c:v>
                </c:pt>
                <c:pt idx="58106">
                  <c:v>6.9000000000000006E-2</c:v>
                </c:pt>
                <c:pt idx="58107">
                  <c:v>6.9000000000000006E-2</c:v>
                </c:pt>
                <c:pt idx="58108">
                  <c:v>7.0000000000000007E-2</c:v>
                </c:pt>
                <c:pt idx="58109">
                  <c:v>6.9000000000000006E-2</c:v>
                </c:pt>
                <c:pt idx="58110">
                  <c:v>6.8000000000000005E-2</c:v>
                </c:pt>
                <c:pt idx="58111">
                  <c:v>6.9000000000000006E-2</c:v>
                </c:pt>
                <c:pt idx="58112">
                  <c:v>6.9000000000000006E-2</c:v>
                </c:pt>
                <c:pt idx="58113">
                  <c:v>6.8000000000000005E-2</c:v>
                </c:pt>
                <c:pt idx="58114">
                  <c:v>6.8000000000000005E-2</c:v>
                </c:pt>
                <c:pt idx="58115">
                  <c:v>6.8000000000000005E-2</c:v>
                </c:pt>
                <c:pt idx="58116">
                  <c:v>6.8000000000000005E-2</c:v>
                </c:pt>
                <c:pt idx="58117">
                  <c:v>6.9000000000000006E-2</c:v>
                </c:pt>
                <c:pt idx="58118">
                  <c:v>6.9000000000000006E-2</c:v>
                </c:pt>
                <c:pt idx="58119">
                  <c:v>6.9000000000000006E-2</c:v>
                </c:pt>
                <c:pt idx="58120">
                  <c:v>6.9000000000000006E-2</c:v>
                </c:pt>
                <c:pt idx="58121">
                  <c:v>6.8000000000000005E-2</c:v>
                </c:pt>
                <c:pt idx="58122">
                  <c:v>6.8000000000000005E-2</c:v>
                </c:pt>
                <c:pt idx="58123">
                  <c:v>6.9000000000000006E-2</c:v>
                </c:pt>
                <c:pt idx="58124">
                  <c:v>6.8000000000000005E-2</c:v>
                </c:pt>
                <c:pt idx="58125">
                  <c:v>6.9000000000000006E-2</c:v>
                </c:pt>
                <c:pt idx="58126">
                  <c:v>6.7000000000000004E-2</c:v>
                </c:pt>
                <c:pt idx="58127">
                  <c:v>6.9000000000000006E-2</c:v>
                </c:pt>
                <c:pt idx="58128">
                  <c:v>6.7000000000000004E-2</c:v>
                </c:pt>
                <c:pt idx="58129">
                  <c:v>6.8000000000000005E-2</c:v>
                </c:pt>
                <c:pt idx="58130">
                  <c:v>6.7000000000000004E-2</c:v>
                </c:pt>
                <c:pt idx="58131">
                  <c:v>6.7000000000000004E-2</c:v>
                </c:pt>
                <c:pt idx="58132">
                  <c:v>6.8000000000000005E-2</c:v>
                </c:pt>
                <c:pt idx="58133">
                  <c:v>6.7000000000000004E-2</c:v>
                </c:pt>
                <c:pt idx="58134">
                  <c:v>6.7000000000000004E-2</c:v>
                </c:pt>
                <c:pt idx="58135">
                  <c:v>6.7000000000000004E-2</c:v>
                </c:pt>
                <c:pt idx="58136">
                  <c:v>6.7000000000000004E-2</c:v>
                </c:pt>
                <c:pt idx="58137">
                  <c:v>6.7000000000000004E-2</c:v>
                </c:pt>
                <c:pt idx="58138">
                  <c:v>6.8000000000000005E-2</c:v>
                </c:pt>
                <c:pt idx="58139">
                  <c:v>6.7000000000000004E-2</c:v>
                </c:pt>
                <c:pt idx="58140">
                  <c:v>6.7000000000000004E-2</c:v>
                </c:pt>
                <c:pt idx="58141">
                  <c:v>6.7000000000000004E-2</c:v>
                </c:pt>
                <c:pt idx="58142">
                  <c:v>6.7000000000000004E-2</c:v>
                </c:pt>
                <c:pt idx="58143">
                  <c:v>6.6000000000000003E-2</c:v>
                </c:pt>
                <c:pt idx="58144">
                  <c:v>6.7000000000000004E-2</c:v>
                </c:pt>
                <c:pt idx="58145">
                  <c:v>6.7000000000000004E-2</c:v>
                </c:pt>
                <c:pt idx="58146">
                  <c:v>6.7000000000000004E-2</c:v>
                </c:pt>
                <c:pt idx="58147">
                  <c:v>6.8000000000000005E-2</c:v>
                </c:pt>
                <c:pt idx="58148">
                  <c:v>6.8000000000000005E-2</c:v>
                </c:pt>
                <c:pt idx="58149">
                  <c:v>6.8000000000000005E-2</c:v>
                </c:pt>
                <c:pt idx="58150">
                  <c:v>6.9000000000000006E-2</c:v>
                </c:pt>
                <c:pt idx="58151">
                  <c:v>6.9000000000000006E-2</c:v>
                </c:pt>
                <c:pt idx="58152">
                  <c:v>7.0000000000000007E-2</c:v>
                </c:pt>
                <c:pt idx="58153">
                  <c:v>7.0000000000000007E-2</c:v>
                </c:pt>
                <c:pt idx="58154">
                  <c:v>6.9000000000000006E-2</c:v>
                </c:pt>
                <c:pt idx="58155">
                  <c:v>7.0000000000000007E-2</c:v>
                </c:pt>
                <c:pt idx="58156">
                  <c:v>6.9000000000000006E-2</c:v>
                </c:pt>
                <c:pt idx="58157">
                  <c:v>7.0000000000000007E-2</c:v>
                </c:pt>
                <c:pt idx="58158">
                  <c:v>7.0000000000000007E-2</c:v>
                </c:pt>
                <c:pt idx="58159">
                  <c:v>7.0999999999999994E-2</c:v>
                </c:pt>
                <c:pt idx="58160">
                  <c:v>7.0000000000000007E-2</c:v>
                </c:pt>
                <c:pt idx="58161">
                  <c:v>7.0999999999999994E-2</c:v>
                </c:pt>
                <c:pt idx="58162">
                  <c:v>7.0000000000000007E-2</c:v>
                </c:pt>
                <c:pt idx="58163">
                  <c:v>7.0000000000000007E-2</c:v>
                </c:pt>
                <c:pt idx="58164">
                  <c:v>7.0999999999999994E-2</c:v>
                </c:pt>
                <c:pt idx="58165">
                  <c:v>7.0999999999999994E-2</c:v>
                </c:pt>
                <c:pt idx="58166">
                  <c:v>7.0000000000000007E-2</c:v>
                </c:pt>
                <c:pt idx="58167">
                  <c:v>7.0000000000000007E-2</c:v>
                </c:pt>
                <c:pt idx="58168">
                  <c:v>7.0999999999999994E-2</c:v>
                </c:pt>
                <c:pt idx="58169">
                  <c:v>7.0999999999999994E-2</c:v>
                </c:pt>
                <c:pt idx="58170">
                  <c:v>7.0999999999999994E-2</c:v>
                </c:pt>
                <c:pt idx="58171">
                  <c:v>7.0999999999999994E-2</c:v>
                </c:pt>
                <c:pt idx="58172">
                  <c:v>7.0999999999999994E-2</c:v>
                </c:pt>
                <c:pt idx="58173">
                  <c:v>7.0999999999999994E-2</c:v>
                </c:pt>
                <c:pt idx="58174">
                  <c:v>7.0999999999999994E-2</c:v>
                </c:pt>
                <c:pt idx="58175">
                  <c:v>7.0000000000000007E-2</c:v>
                </c:pt>
                <c:pt idx="58176">
                  <c:v>7.0000000000000007E-2</c:v>
                </c:pt>
                <c:pt idx="58177">
                  <c:v>6.9000000000000006E-2</c:v>
                </c:pt>
                <c:pt idx="58178">
                  <c:v>7.0000000000000007E-2</c:v>
                </c:pt>
                <c:pt idx="58179">
                  <c:v>7.0000000000000007E-2</c:v>
                </c:pt>
                <c:pt idx="58180">
                  <c:v>6.9000000000000006E-2</c:v>
                </c:pt>
                <c:pt idx="58181">
                  <c:v>7.0000000000000007E-2</c:v>
                </c:pt>
                <c:pt idx="58182">
                  <c:v>7.0000000000000007E-2</c:v>
                </c:pt>
                <c:pt idx="58183">
                  <c:v>6.9000000000000006E-2</c:v>
                </c:pt>
                <c:pt idx="58184">
                  <c:v>7.0000000000000007E-2</c:v>
                </c:pt>
                <c:pt idx="58185">
                  <c:v>7.0000000000000007E-2</c:v>
                </c:pt>
                <c:pt idx="58186">
                  <c:v>7.0000000000000007E-2</c:v>
                </c:pt>
                <c:pt idx="58187">
                  <c:v>7.0000000000000007E-2</c:v>
                </c:pt>
                <c:pt idx="58188">
                  <c:v>7.0000000000000007E-2</c:v>
                </c:pt>
                <c:pt idx="58189">
                  <c:v>7.0000000000000007E-2</c:v>
                </c:pt>
                <c:pt idx="58190">
                  <c:v>6.9000000000000006E-2</c:v>
                </c:pt>
                <c:pt idx="58191">
                  <c:v>6.9000000000000006E-2</c:v>
                </c:pt>
                <c:pt idx="58192">
                  <c:v>6.9000000000000006E-2</c:v>
                </c:pt>
                <c:pt idx="58193">
                  <c:v>7.0000000000000007E-2</c:v>
                </c:pt>
                <c:pt idx="58194">
                  <c:v>6.9000000000000006E-2</c:v>
                </c:pt>
                <c:pt idx="58195">
                  <c:v>7.0000000000000007E-2</c:v>
                </c:pt>
                <c:pt idx="58196">
                  <c:v>7.0000000000000007E-2</c:v>
                </c:pt>
                <c:pt idx="58197">
                  <c:v>6.9000000000000006E-2</c:v>
                </c:pt>
                <c:pt idx="58198">
                  <c:v>6.8000000000000005E-2</c:v>
                </c:pt>
                <c:pt idx="58199">
                  <c:v>7.0000000000000007E-2</c:v>
                </c:pt>
                <c:pt idx="58200">
                  <c:v>7.0000000000000007E-2</c:v>
                </c:pt>
                <c:pt idx="58201">
                  <c:v>6.9000000000000006E-2</c:v>
                </c:pt>
                <c:pt idx="58202">
                  <c:v>7.0000000000000007E-2</c:v>
                </c:pt>
                <c:pt idx="58203">
                  <c:v>7.0000000000000007E-2</c:v>
                </c:pt>
                <c:pt idx="58204">
                  <c:v>7.0000000000000007E-2</c:v>
                </c:pt>
                <c:pt idx="58205">
                  <c:v>6.9000000000000006E-2</c:v>
                </c:pt>
                <c:pt idx="58206">
                  <c:v>6.9000000000000006E-2</c:v>
                </c:pt>
                <c:pt idx="58207">
                  <c:v>6.8000000000000005E-2</c:v>
                </c:pt>
                <c:pt idx="58208">
                  <c:v>7.0000000000000007E-2</c:v>
                </c:pt>
                <c:pt idx="58209">
                  <c:v>6.9000000000000006E-2</c:v>
                </c:pt>
                <c:pt idx="58210">
                  <c:v>6.8000000000000005E-2</c:v>
                </c:pt>
                <c:pt idx="58211">
                  <c:v>6.7000000000000004E-2</c:v>
                </c:pt>
                <c:pt idx="58212">
                  <c:v>6.9000000000000006E-2</c:v>
                </c:pt>
                <c:pt idx="58213">
                  <c:v>6.8000000000000005E-2</c:v>
                </c:pt>
                <c:pt idx="58214">
                  <c:v>6.8000000000000005E-2</c:v>
                </c:pt>
                <c:pt idx="58215">
                  <c:v>6.8000000000000005E-2</c:v>
                </c:pt>
                <c:pt idx="58216">
                  <c:v>6.8000000000000005E-2</c:v>
                </c:pt>
                <c:pt idx="58217">
                  <c:v>6.7000000000000004E-2</c:v>
                </c:pt>
                <c:pt idx="58218">
                  <c:v>6.8000000000000005E-2</c:v>
                </c:pt>
                <c:pt idx="58219">
                  <c:v>6.7000000000000004E-2</c:v>
                </c:pt>
                <c:pt idx="58220">
                  <c:v>6.8000000000000005E-2</c:v>
                </c:pt>
                <c:pt idx="58221">
                  <c:v>6.9000000000000006E-2</c:v>
                </c:pt>
                <c:pt idx="58222">
                  <c:v>6.9000000000000006E-2</c:v>
                </c:pt>
                <c:pt idx="58223">
                  <c:v>6.9000000000000006E-2</c:v>
                </c:pt>
                <c:pt idx="58224">
                  <c:v>7.0000000000000007E-2</c:v>
                </c:pt>
                <c:pt idx="58225">
                  <c:v>7.0000000000000007E-2</c:v>
                </c:pt>
                <c:pt idx="58226">
                  <c:v>6.9000000000000006E-2</c:v>
                </c:pt>
                <c:pt idx="58227">
                  <c:v>7.0999999999999994E-2</c:v>
                </c:pt>
                <c:pt idx="58228">
                  <c:v>6.9000000000000006E-2</c:v>
                </c:pt>
                <c:pt idx="58229">
                  <c:v>6.9000000000000006E-2</c:v>
                </c:pt>
                <c:pt idx="58230">
                  <c:v>7.0999999999999994E-2</c:v>
                </c:pt>
                <c:pt idx="58231">
                  <c:v>7.0000000000000007E-2</c:v>
                </c:pt>
                <c:pt idx="58232">
                  <c:v>7.0999999999999994E-2</c:v>
                </c:pt>
                <c:pt idx="58233">
                  <c:v>6.9000000000000006E-2</c:v>
                </c:pt>
                <c:pt idx="58234">
                  <c:v>6.9000000000000006E-2</c:v>
                </c:pt>
                <c:pt idx="58235">
                  <c:v>6.9000000000000006E-2</c:v>
                </c:pt>
                <c:pt idx="58236">
                  <c:v>6.9000000000000006E-2</c:v>
                </c:pt>
                <c:pt idx="58237">
                  <c:v>6.9000000000000006E-2</c:v>
                </c:pt>
                <c:pt idx="58238">
                  <c:v>6.9000000000000006E-2</c:v>
                </c:pt>
                <c:pt idx="58239">
                  <c:v>6.9000000000000006E-2</c:v>
                </c:pt>
                <c:pt idx="58240">
                  <c:v>6.8000000000000005E-2</c:v>
                </c:pt>
                <c:pt idx="58241">
                  <c:v>6.8000000000000005E-2</c:v>
                </c:pt>
                <c:pt idx="58242">
                  <c:v>6.8000000000000005E-2</c:v>
                </c:pt>
                <c:pt idx="58243">
                  <c:v>6.8000000000000005E-2</c:v>
                </c:pt>
                <c:pt idx="58244">
                  <c:v>6.7000000000000004E-2</c:v>
                </c:pt>
                <c:pt idx="58245">
                  <c:v>6.8000000000000005E-2</c:v>
                </c:pt>
                <c:pt idx="58246">
                  <c:v>6.9000000000000006E-2</c:v>
                </c:pt>
                <c:pt idx="58247">
                  <c:v>6.9000000000000006E-2</c:v>
                </c:pt>
                <c:pt idx="58248">
                  <c:v>6.9000000000000006E-2</c:v>
                </c:pt>
                <c:pt idx="58249">
                  <c:v>7.0000000000000007E-2</c:v>
                </c:pt>
                <c:pt idx="58250">
                  <c:v>7.0000000000000007E-2</c:v>
                </c:pt>
                <c:pt idx="58251">
                  <c:v>7.0000000000000007E-2</c:v>
                </c:pt>
                <c:pt idx="58252">
                  <c:v>6.8000000000000005E-2</c:v>
                </c:pt>
                <c:pt idx="58253">
                  <c:v>6.9000000000000006E-2</c:v>
                </c:pt>
                <c:pt idx="58254">
                  <c:v>6.9000000000000006E-2</c:v>
                </c:pt>
                <c:pt idx="58255">
                  <c:v>7.0000000000000007E-2</c:v>
                </c:pt>
                <c:pt idx="58256">
                  <c:v>7.0999999999999994E-2</c:v>
                </c:pt>
                <c:pt idx="58257">
                  <c:v>7.0000000000000007E-2</c:v>
                </c:pt>
                <c:pt idx="58258">
                  <c:v>7.0000000000000007E-2</c:v>
                </c:pt>
                <c:pt idx="58259">
                  <c:v>7.0000000000000007E-2</c:v>
                </c:pt>
                <c:pt idx="58260">
                  <c:v>7.0000000000000007E-2</c:v>
                </c:pt>
                <c:pt idx="58261">
                  <c:v>7.0999999999999994E-2</c:v>
                </c:pt>
                <c:pt idx="58262">
                  <c:v>7.0000000000000007E-2</c:v>
                </c:pt>
                <c:pt idx="58263">
                  <c:v>6.9000000000000006E-2</c:v>
                </c:pt>
                <c:pt idx="58264">
                  <c:v>7.0000000000000007E-2</c:v>
                </c:pt>
                <c:pt idx="58265">
                  <c:v>7.0000000000000007E-2</c:v>
                </c:pt>
                <c:pt idx="58266">
                  <c:v>7.0000000000000007E-2</c:v>
                </c:pt>
                <c:pt idx="58267">
                  <c:v>6.9000000000000006E-2</c:v>
                </c:pt>
                <c:pt idx="58268">
                  <c:v>6.9000000000000006E-2</c:v>
                </c:pt>
                <c:pt idx="58269">
                  <c:v>7.0000000000000007E-2</c:v>
                </c:pt>
                <c:pt idx="58270">
                  <c:v>7.0000000000000007E-2</c:v>
                </c:pt>
                <c:pt idx="58271">
                  <c:v>6.9000000000000006E-2</c:v>
                </c:pt>
                <c:pt idx="58272">
                  <c:v>6.9000000000000006E-2</c:v>
                </c:pt>
                <c:pt idx="58273">
                  <c:v>6.9000000000000006E-2</c:v>
                </c:pt>
                <c:pt idx="58274">
                  <c:v>6.9000000000000006E-2</c:v>
                </c:pt>
                <c:pt idx="58275">
                  <c:v>6.9000000000000006E-2</c:v>
                </c:pt>
                <c:pt idx="58276">
                  <c:v>6.9000000000000006E-2</c:v>
                </c:pt>
                <c:pt idx="58277">
                  <c:v>6.8000000000000005E-2</c:v>
                </c:pt>
                <c:pt idx="58278">
                  <c:v>6.9000000000000006E-2</c:v>
                </c:pt>
                <c:pt idx="58279">
                  <c:v>6.9000000000000006E-2</c:v>
                </c:pt>
                <c:pt idx="58280">
                  <c:v>6.9000000000000006E-2</c:v>
                </c:pt>
                <c:pt idx="58281">
                  <c:v>7.0000000000000007E-2</c:v>
                </c:pt>
                <c:pt idx="58282">
                  <c:v>6.9000000000000006E-2</c:v>
                </c:pt>
                <c:pt idx="58283">
                  <c:v>6.9000000000000006E-2</c:v>
                </c:pt>
                <c:pt idx="58284">
                  <c:v>6.8000000000000005E-2</c:v>
                </c:pt>
                <c:pt idx="58285">
                  <c:v>6.8000000000000005E-2</c:v>
                </c:pt>
                <c:pt idx="58286">
                  <c:v>6.8000000000000005E-2</c:v>
                </c:pt>
                <c:pt idx="58287">
                  <c:v>6.8000000000000005E-2</c:v>
                </c:pt>
                <c:pt idx="58288">
                  <c:v>6.7000000000000004E-2</c:v>
                </c:pt>
                <c:pt idx="58289">
                  <c:v>6.8000000000000005E-2</c:v>
                </c:pt>
                <c:pt idx="58290">
                  <c:v>6.8000000000000005E-2</c:v>
                </c:pt>
                <c:pt idx="58291">
                  <c:v>6.9000000000000006E-2</c:v>
                </c:pt>
                <c:pt idx="58292">
                  <c:v>6.8000000000000005E-2</c:v>
                </c:pt>
                <c:pt idx="58293">
                  <c:v>6.9000000000000006E-2</c:v>
                </c:pt>
                <c:pt idx="58294">
                  <c:v>6.8000000000000005E-2</c:v>
                </c:pt>
                <c:pt idx="58295">
                  <c:v>6.9000000000000006E-2</c:v>
                </c:pt>
                <c:pt idx="58296">
                  <c:v>6.9000000000000006E-2</c:v>
                </c:pt>
                <c:pt idx="58297">
                  <c:v>6.9000000000000006E-2</c:v>
                </c:pt>
                <c:pt idx="58298">
                  <c:v>7.0000000000000007E-2</c:v>
                </c:pt>
                <c:pt idx="58299">
                  <c:v>7.0000000000000007E-2</c:v>
                </c:pt>
                <c:pt idx="58300">
                  <c:v>7.0000000000000007E-2</c:v>
                </c:pt>
                <c:pt idx="58301">
                  <c:v>7.0000000000000007E-2</c:v>
                </c:pt>
                <c:pt idx="58302">
                  <c:v>7.0999999999999994E-2</c:v>
                </c:pt>
                <c:pt idx="58303">
                  <c:v>7.0000000000000007E-2</c:v>
                </c:pt>
                <c:pt idx="58304">
                  <c:v>7.0000000000000007E-2</c:v>
                </c:pt>
                <c:pt idx="58305">
                  <c:v>7.0999999999999994E-2</c:v>
                </c:pt>
                <c:pt idx="58306">
                  <c:v>7.0999999999999994E-2</c:v>
                </c:pt>
                <c:pt idx="58307">
                  <c:v>7.0999999999999994E-2</c:v>
                </c:pt>
                <c:pt idx="58308">
                  <c:v>7.0999999999999994E-2</c:v>
                </c:pt>
                <c:pt idx="58309">
                  <c:v>7.1999999999999995E-2</c:v>
                </c:pt>
                <c:pt idx="58310">
                  <c:v>7.1999999999999995E-2</c:v>
                </c:pt>
                <c:pt idx="58311">
                  <c:v>7.0999999999999994E-2</c:v>
                </c:pt>
                <c:pt idx="58312">
                  <c:v>7.1999999999999995E-2</c:v>
                </c:pt>
                <c:pt idx="58313">
                  <c:v>7.1999999999999995E-2</c:v>
                </c:pt>
                <c:pt idx="58314">
                  <c:v>7.1999999999999995E-2</c:v>
                </c:pt>
                <c:pt idx="58315">
                  <c:v>7.1999999999999995E-2</c:v>
                </c:pt>
                <c:pt idx="58316">
                  <c:v>7.1999999999999995E-2</c:v>
                </c:pt>
                <c:pt idx="58317">
                  <c:v>7.1999999999999995E-2</c:v>
                </c:pt>
                <c:pt idx="58318">
                  <c:v>7.1999999999999995E-2</c:v>
                </c:pt>
                <c:pt idx="58319">
                  <c:v>7.1999999999999995E-2</c:v>
                </c:pt>
                <c:pt idx="58320">
                  <c:v>7.0999999999999994E-2</c:v>
                </c:pt>
                <c:pt idx="58321">
                  <c:v>7.2999999999999995E-2</c:v>
                </c:pt>
                <c:pt idx="58322">
                  <c:v>7.1999999999999995E-2</c:v>
                </c:pt>
                <c:pt idx="58323">
                  <c:v>7.1999999999999995E-2</c:v>
                </c:pt>
                <c:pt idx="58324">
                  <c:v>7.1999999999999995E-2</c:v>
                </c:pt>
                <c:pt idx="58325">
                  <c:v>7.1999999999999995E-2</c:v>
                </c:pt>
                <c:pt idx="58326">
                  <c:v>7.1999999999999995E-2</c:v>
                </c:pt>
                <c:pt idx="58327">
                  <c:v>7.2999999999999995E-2</c:v>
                </c:pt>
                <c:pt idx="58328">
                  <c:v>7.1999999999999995E-2</c:v>
                </c:pt>
                <c:pt idx="58329">
                  <c:v>7.1999999999999995E-2</c:v>
                </c:pt>
                <c:pt idx="58330">
                  <c:v>7.2999999999999995E-2</c:v>
                </c:pt>
                <c:pt idx="58331">
                  <c:v>7.2999999999999995E-2</c:v>
                </c:pt>
                <c:pt idx="58332">
                  <c:v>7.2999999999999995E-2</c:v>
                </c:pt>
                <c:pt idx="58333">
                  <c:v>7.1999999999999995E-2</c:v>
                </c:pt>
                <c:pt idx="58334">
                  <c:v>7.1999999999999995E-2</c:v>
                </c:pt>
                <c:pt idx="58335">
                  <c:v>7.1999999999999995E-2</c:v>
                </c:pt>
                <c:pt idx="58336">
                  <c:v>7.1999999999999995E-2</c:v>
                </c:pt>
                <c:pt idx="58337">
                  <c:v>7.1999999999999995E-2</c:v>
                </c:pt>
                <c:pt idx="58338">
                  <c:v>7.1999999999999995E-2</c:v>
                </c:pt>
                <c:pt idx="58339">
                  <c:v>7.1999999999999995E-2</c:v>
                </c:pt>
                <c:pt idx="58340">
                  <c:v>7.1999999999999995E-2</c:v>
                </c:pt>
                <c:pt idx="58341">
                  <c:v>7.1999999999999995E-2</c:v>
                </c:pt>
                <c:pt idx="58342">
                  <c:v>7.1999999999999995E-2</c:v>
                </c:pt>
                <c:pt idx="58343">
                  <c:v>7.1999999999999995E-2</c:v>
                </c:pt>
                <c:pt idx="58344">
                  <c:v>7.1999999999999995E-2</c:v>
                </c:pt>
                <c:pt idx="58345">
                  <c:v>7.0999999999999994E-2</c:v>
                </c:pt>
                <c:pt idx="58346">
                  <c:v>7.1999999999999995E-2</c:v>
                </c:pt>
                <c:pt idx="58347">
                  <c:v>7.0999999999999994E-2</c:v>
                </c:pt>
                <c:pt idx="58348">
                  <c:v>7.1999999999999995E-2</c:v>
                </c:pt>
                <c:pt idx="58349">
                  <c:v>7.0999999999999994E-2</c:v>
                </c:pt>
                <c:pt idx="58350">
                  <c:v>7.0999999999999994E-2</c:v>
                </c:pt>
                <c:pt idx="58351">
                  <c:v>7.0999999999999994E-2</c:v>
                </c:pt>
                <c:pt idx="58352">
                  <c:v>7.0999999999999994E-2</c:v>
                </c:pt>
                <c:pt idx="58353">
                  <c:v>7.0999999999999994E-2</c:v>
                </c:pt>
                <c:pt idx="58354">
                  <c:v>7.0999999999999994E-2</c:v>
                </c:pt>
                <c:pt idx="58355">
                  <c:v>7.0999999999999994E-2</c:v>
                </c:pt>
                <c:pt idx="58356">
                  <c:v>7.0000000000000007E-2</c:v>
                </c:pt>
                <c:pt idx="58357">
                  <c:v>7.0999999999999994E-2</c:v>
                </c:pt>
                <c:pt idx="58358">
                  <c:v>7.0999999999999994E-2</c:v>
                </c:pt>
                <c:pt idx="58359">
                  <c:v>7.0000000000000007E-2</c:v>
                </c:pt>
                <c:pt idx="58360">
                  <c:v>7.0000000000000007E-2</c:v>
                </c:pt>
                <c:pt idx="58361">
                  <c:v>7.0999999999999994E-2</c:v>
                </c:pt>
                <c:pt idx="58362">
                  <c:v>7.0999999999999994E-2</c:v>
                </c:pt>
                <c:pt idx="58363">
                  <c:v>7.0000000000000007E-2</c:v>
                </c:pt>
                <c:pt idx="58364">
                  <c:v>7.0000000000000007E-2</c:v>
                </c:pt>
                <c:pt idx="58365">
                  <c:v>7.0999999999999994E-2</c:v>
                </c:pt>
                <c:pt idx="58366">
                  <c:v>7.0000000000000007E-2</c:v>
                </c:pt>
                <c:pt idx="58367">
                  <c:v>7.0999999999999994E-2</c:v>
                </c:pt>
                <c:pt idx="58368">
                  <c:v>7.0999999999999994E-2</c:v>
                </c:pt>
                <c:pt idx="58369">
                  <c:v>7.0999999999999994E-2</c:v>
                </c:pt>
                <c:pt idx="58370">
                  <c:v>7.0999999999999994E-2</c:v>
                </c:pt>
                <c:pt idx="58371">
                  <c:v>7.0999999999999994E-2</c:v>
                </c:pt>
                <c:pt idx="58372">
                  <c:v>7.0999999999999994E-2</c:v>
                </c:pt>
                <c:pt idx="58373">
                  <c:v>7.0999999999999994E-2</c:v>
                </c:pt>
                <c:pt idx="58374">
                  <c:v>7.0999999999999994E-2</c:v>
                </c:pt>
                <c:pt idx="58375">
                  <c:v>7.0999999999999994E-2</c:v>
                </c:pt>
                <c:pt idx="58376">
                  <c:v>7.0000000000000007E-2</c:v>
                </c:pt>
                <c:pt idx="58377">
                  <c:v>7.0999999999999994E-2</c:v>
                </c:pt>
                <c:pt idx="58378">
                  <c:v>7.0000000000000007E-2</c:v>
                </c:pt>
                <c:pt idx="58379">
                  <c:v>7.0000000000000007E-2</c:v>
                </c:pt>
                <c:pt idx="58380">
                  <c:v>7.0999999999999994E-2</c:v>
                </c:pt>
                <c:pt idx="58381">
                  <c:v>7.0999999999999994E-2</c:v>
                </c:pt>
                <c:pt idx="58382">
                  <c:v>7.0000000000000007E-2</c:v>
                </c:pt>
                <c:pt idx="58383">
                  <c:v>7.0000000000000007E-2</c:v>
                </c:pt>
                <c:pt idx="58384">
                  <c:v>7.0999999999999994E-2</c:v>
                </c:pt>
                <c:pt idx="58385">
                  <c:v>7.0999999999999994E-2</c:v>
                </c:pt>
                <c:pt idx="58386">
                  <c:v>7.0999999999999994E-2</c:v>
                </c:pt>
                <c:pt idx="58387">
                  <c:v>7.0999999999999994E-2</c:v>
                </c:pt>
                <c:pt idx="58388">
                  <c:v>7.0999999999999994E-2</c:v>
                </c:pt>
                <c:pt idx="58389">
                  <c:v>7.0999999999999994E-2</c:v>
                </c:pt>
                <c:pt idx="58390">
                  <c:v>7.0999999999999994E-2</c:v>
                </c:pt>
                <c:pt idx="58391">
                  <c:v>7.0000000000000007E-2</c:v>
                </c:pt>
                <c:pt idx="58392">
                  <c:v>7.1999999999999995E-2</c:v>
                </c:pt>
                <c:pt idx="58393">
                  <c:v>7.0999999999999994E-2</c:v>
                </c:pt>
                <c:pt idx="58394">
                  <c:v>7.0999999999999994E-2</c:v>
                </c:pt>
                <c:pt idx="58395">
                  <c:v>7.0999999999999994E-2</c:v>
                </c:pt>
                <c:pt idx="58396">
                  <c:v>7.0999999999999994E-2</c:v>
                </c:pt>
                <c:pt idx="58397">
                  <c:v>7.0000000000000007E-2</c:v>
                </c:pt>
                <c:pt idx="58398">
                  <c:v>7.0000000000000007E-2</c:v>
                </c:pt>
                <c:pt idx="58399">
                  <c:v>7.0999999999999994E-2</c:v>
                </c:pt>
                <c:pt idx="58400">
                  <c:v>7.0999999999999994E-2</c:v>
                </c:pt>
                <c:pt idx="58401">
                  <c:v>7.1999999999999995E-2</c:v>
                </c:pt>
                <c:pt idx="58402">
                  <c:v>7.0999999999999994E-2</c:v>
                </c:pt>
                <c:pt idx="58403">
                  <c:v>7.0999999999999994E-2</c:v>
                </c:pt>
                <c:pt idx="58404">
                  <c:v>7.1999999999999995E-2</c:v>
                </c:pt>
                <c:pt idx="58405">
                  <c:v>7.1999999999999995E-2</c:v>
                </c:pt>
                <c:pt idx="58406">
                  <c:v>7.1999999999999995E-2</c:v>
                </c:pt>
                <c:pt idx="58407">
                  <c:v>7.1999999999999995E-2</c:v>
                </c:pt>
                <c:pt idx="58408">
                  <c:v>7.1999999999999995E-2</c:v>
                </c:pt>
                <c:pt idx="58409">
                  <c:v>7.1999999999999995E-2</c:v>
                </c:pt>
                <c:pt idx="58410">
                  <c:v>7.2999999999999995E-2</c:v>
                </c:pt>
                <c:pt idx="58411">
                  <c:v>7.1999999999999995E-2</c:v>
                </c:pt>
                <c:pt idx="58412">
                  <c:v>7.1999999999999995E-2</c:v>
                </c:pt>
                <c:pt idx="58413">
                  <c:v>7.1999999999999995E-2</c:v>
                </c:pt>
                <c:pt idx="58414">
                  <c:v>7.1999999999999995E-2</c:v>
                </c:pt>
                <c:pt idx="58415">
                  <c:v>7.2999999999999995E-2</c:v>
                </c:pt>
                <c:pt idx="58416">
                  <c:v>7.1999999999999995E-2</c:v>
                </c:pt>
                <c:pt idx="58417">
                  <c:v>7.1999999999999995E-2</c:v>
                </c:pt>
                <c:pt idx="58418">
                  <c:v>7.1999999999999995E-2</c:v>
                </c:pt>
                <c:pt idx="58419">
                  <c:v>7.2999999999999995E-2</c:v>
                </c:pt>
                <c:pt idx="58420">
                  <c:v>7.1999999999999995E-2</c:v>
                </c:pt>
                <c:pt idx="58421">
                  <c:v>7.2999999999999995E-2</c:v>
                </c:pt>
                <c:pt idx="58422">
                  <c:v>7.1999999999999995E-2</c:v>
                </c:pt>
                <c:pt idx="58423">
                  <c:v>7.2999999999999995E-2</c:v>
                </c:pt>
                <c:pt idx="58424">
                  <c:v>7.0999999999999994E-2</c:v>
                </c:pt>
                <c:pt idx="58425">
                  <c:v>7.1999999999999995E-2</c:v>
                </c:pt>
                <c:pt idx="58426">
                  <c:v>7.1999999999999995E-2</c:v>
                </c:pt>
                <c:pt idx="58427">
                  <c:v>7.0999999999999994E-2</c:v>
                </c:pt>
                <c:pt idx="58428">
                  <c:v>7.2999999999999995E-2</c:v>
                </c:pt>
                <c:pt idx="58429">
                  <c:v>7.1999999999999995E-2</c:v>
                </c:pt>
                <c:pt idx="58430">
                  <c:v>7.1999999999999995E-2</c:v>
                </c:pt>
                <c:pt idx="58431">
                  <c:v>7.1999999999999995E-2</c:v>
                </c:pt>
                <c:pt idx="58432">
                  <c:v>7.0999999999999994E-2</c:v>
                </c:pt>
                <c:pt idx="58433">
                  <c:v>7.1999999999999995E-2</c:v>
                </c:pt>
                <c:pt idx="58434">
                  <c:v>7.1999999999999995E-2</c:v>
                </c:pt>
                <c:pt idx="58435">
                  <c:v>7.1999999999999995E-2</c:v>
                </c:pt>
                <c:pt idx="58436">
                  <c:v>7.1999999999999995E-2</c:v>
                </c:pt>
                <c:pt idx="58437">
                  <c:v>7.0999999999999994E-2</c:v>
                </c:pt>
                <c:pt idx="58438">
                  <c:v>7.1999999999999995E-2</c:v>
                </c:pt>
                <c:pt idx="58439">
                  <c:v>7.0999999999999994E-2</c:v>
                </c:pt>
                <c:pt idx="58440">
                  <c:v>7.1999999999999995E-2</c:v>
                </c:pt>
                <c:pt idx="58441">
                  <c:v>7.0999999999999994E-2</c:v>
                </c:pt>
                <c:pt idx="58442">
                  <c:v>7.1999999999999995E-2</c:v>
                </c:pt>
                <c:pt idx="58443">
                  <c:v>7.1999999999999995E-2</c:v>
                </c:pt>
                <c:pt idx="58444">
                  <c:v>7.1999999999999995E-2</c:v>
                </c:pt>
                <c:pt idx="58445">
                  <c:v>7.1999999999999995E-2</c:v>
                </c:pt>
                <c:pt idx="58446">
                  <c:v>7.1999999999999995E-2</c:v>
                </c:pt>
                <c:pt idx="58447">
                  <c:v>7.1999999999999995E-2</c:v>
                </c:pt>
                <c:pt idx="58448">
                  <c:v>7.2999999999999995E-2</c:v>
                </c:pt>
                <c:pt idx="58449">
                  <c:v>7.1999999999999995E-2</c:v>
                </c:pt>
                <c:pt idx="58450">
                  <c:v>7.0999999999999994E-2</c:v>
                </c:pt>
                <c:pt idx="58451">
                  <c:v>7.1999999999999995E-2</c:v>
                </c:pt>
                <c:pt idx="58452">
                  <c:v>7.1999999999999995E-2</c:v>
                </c:pt>
                <c:pt idx="58453">
                  <c:v>7.1999999999999995E-2</c:v>
                </c:pt>
                <c:pt idx="58454">
                  <c:v>7.1999999999999995E-2</c:v>
                </c:pt>
                <c:pt idx="58455">
                  <c:v>7.1999999999999995E-2</c:v>
                </c:pt>
                <c:pt idx="58456">
                  <c:v>7.1999999999999995E-2</c:v>
                </c:pt>
                <c:pt idx="58457">
                  <c:v>7.1999999999999995E-2</c:v>
                </c:pt>
                <c:pt idx="58458">
                  <c:v>7.1999999999999995E-2</c:v>
                </c:pt>
                <c:pt idx="58459">
                  <c:v>7.2999999999999995E-2</c:v>
                </c:pt>
                <c:pt idx="58460">
                  <c:v>7.2999999999999995E-2</c:v>
                </c:pt>
                <c:pt idx="58461">
                  <c:v>7.2999999999999995E-2</c:v>
                </c:pt>
                <c:pt idx="58462">
                  <c:v>7.2999999999999995E-2</c:v>
                </c:pt>
                <c:pt idx="58463">
                  <c:v>7.2999999999999995E-2</c:v>
                </c:pt>
                <c:pt idx="58464">
                  <c:v>7.1999999999999995E-2</c:v>
                </c:pt>
                <c:pt idx="58465">
                  <c:v>7.1999999999999995E-2</c:v>
                </c:pt>
                <c:pt idx="58466">
                  <c:v>7.1999999999999995E-2</c:v>
                </c:pt>
                <c:pt idx="58467">
                  <c:v>7.1999999999999995E-2</c:v>
                </c:pt>
                <c:pt idx="58468">
                  <c:v>7.1999999999999995E-2</c:v>
                </c:pt>
                <c:pt idx="58469">
                  <c:v>7.1999999999999995E-2</c:v>
                </c:pt>
                <c:pt idx="58470">
                  <c:v>7.1999999999999995E-2</c:v>
                </c:pt>
                <c:pt idx="58471">
                  <c:v>7.1999999999999995E-2</c:v>
                </c:pt>
                <c:pt idx="58472">
                  <c:v>7.1999999999999995E-2</c:v>
                </c:pt>
                <c:pt idx="58473">
                  <c:v>7.0999999999999994E-2</c:v>
                </c:pt>
                <c:pt idx="58474">
                  <c:v>7.2999999999999995E-2</c:v>
                </c:pt>
                <c:pt idx="58475">
                  <c:v>7.1999999999999995E-2</c:v>
                </c:pt>
                <c:pt idx="58476">
                  <c:v>7.2999999999999995E-2</c:v>
                </c:pt>
                <c:pt idx="58477">
                  <c:v>7.1999999999999995E-2</c:v>
                </c:pt>
                <c:pt idx="58478">
                  <c:v>7.2999999999999995E-2</c:v>
                </c:pt>
                <c:pt idx="58479">
                  <c:v>7.2999999999999995E-2</c:v>
                </c:pt>
                <c:pt idx="58480">
                  <c:v>7.2999999999999995E-2</c:v>
                </c:pt>
                <c:pt idx="58481">
                  <c:v>7.2999999999999995E-2</c:v>
                </c:pt>
                <c:pt idx="58482">
                  <c:v>7.2999999999999995E-2</c:v>
                </c:pt>
                <c:pt idx="58483">
                  <c:v>7.2999999999999995E-2</c:v>
                </c:pt>
                <c:pt idx="58484">
                  <c:v>7.3999999999999996E-2</c:v>
                </c:pt>
                <c:pt idx="58485">
                  <c:v>7.2999999999999995E-2</c:v>
                </c:pt>
                <c:pt idx="58486">
                  <c:v>7.3999999999999996E-2</c:v>
                </c:pt>
                <c:pt idx="58487">
                  <c:v>7.2999999999999995E-2</c:v>
                </c:pt>
                <c:pt idx="58488">
                  <c:v>7.2999999999999995E-2</c:v>
                </c:pt>
                <c:pt idx="58489">
                  <c:v>7.2999999999999995E-2</c:v>
                </c:pt>
                <c:pt idx="58490">
                  <c:v>7.2999999999999995E-2</c:v>
                </c:pt>
                <c:pt idx="58491">
                  <c:v>7.2999999999999995E-2</c:v>
                </c:pt>
                <c:pt idx="58492">
                  <c:v>7.2999999999999995E-2</c:v>
                </c:pt>
                <c:pt idx="58493">
                  <c:v>7.2999999999999995E-2</c:v>
                </c:pt>
                <c:pt idx="58494">
                  <c:v>7.1999999999999995E-2</c:v>
                </c:pt>
                <c:pt idx="58495">
                  <c:v>7.2999999999999995E-2</c:v>
                </c:pt>
                <c:pt idx="58496">
                  <c:v>7.1999999999999995E-2</c:v>
                </c:pt>
                <c:pt idx="58497">
                  <c:v>7.2999999999999995E-2</c:v>
                </c:pt>
                <c:pt idx="58498">
                  <c:v>7.1999999999999995E-2</c:v>
                </c:pt>
                <c:pt idx="58499">
                  <c:v>7.1999999999999995E-2</c:v>
                </c:pt>
                <c:pt idx="58500">
                  <c:v>7.1999999999999995E-2</c:v>
                </c:pt>
                <c:pt idx="58501">
                  <c:v>7.1999999999999995E-2</c:v>
                </c:pt>
                <c:pt idx="58502">
                  <c:v>7.1999999999999995E-2</c:v>
                </c:pt>
                <c:pt idx="58503">
                  <c:v>7.1999999999999995E-2</c:v>
                </c:pt>
                <c:pt idx="58504">
                  <c:v>7.1999999999999995E-2</c:v>
                </c:pt>
                <c:pt idx="58505">
                  <c:v>7.1999999999999995E-2</c:v>
                </c:pt>
                <c:pt idx="58506">
                  <c:v>7.1999999999999995E-2</c:v>
                </c:pt>
                <c:pt idx="58507">
                  <c:v>7.1999999999999995E-2</c:v>
                </c:pt>
                <c:pt idx="58508">
                  <c:v>7.0999999999999994E-2</c:v>
                </c:pt>
                <c:pt idx="58509">
                  <c:v>7.0000000000000007E-2</c:v>
                </c:pt>
                <c:pt idx="58510">
                  <c:v>7.0999999999999994E-2</c:v>
                </c:pt>
                <c:pt idx="58511">
                  <c:v>7.0000000000000007E-2</c:v>
                </c:pt>
                <c:pt idx="58512">
                  <c:v>7.0999999999999994E-2</c:v>
                </c:pt>
                <c:pt idx="58513">
                  <c:v>7.0000000000000007E-2</c:v>
                </c:pt>
                <c:pt idx="58514">
                  <c:v>7.0000000000000007E-2</c:v>
                </c:pt>
                <c:pt idx="58515">
                  <c:v>7.0000000000000007E-2</c:v>
                </c:pt>
                <c:pt idx="58516">
                  <c:v>7.0999999999999994E-2</c:v>
                </c:pt>
                <c:pt idx="58517">
                  <c:v>7.0999999999999994E-2</c:v>
                </c:pt>
                <c:pt idx="58518">
                  <c:v>7.0000000000000007E-2</c:v>
                </c:pt>
                <c:pt idx="58519">
                  <c:v>7.0000000000000007E-2</c:v>
                </c:pt>
                <c:pt idx="58520">
                  <c:v>7.0000000000000007E-2</c:v>
                </c:pt>
                <c:pt idx="58521">
                  <c:v>7.0000000000000007E-2</c:v>
                </c:pt>
                <c:pt idx="58522">
                  <c:v>7.0000000000000007E-2</c:v>
                </c:pt>
                <c:pt idx="58523">
                  <c:v>7.0000000000000007E-2</c:v>
                </c:pt>
                <c:pt idx="58524">
                  <c:v>7.0000000000000007E-2</c:v>
                </c:pt>
                <c:pt idx="58525">
                  <c:v>7.0000000000000007E-2</c:v>
                </c:pt>
                <c:pt idx="58526">
                  <c:v>7.0000000000000007E-2</c:v>
                </c:pt>
                <c:pt idx="58527">
                  <c:v>7.0000000000000007E-2</c:v>
                </c:pt>
                <c:pt idx="58528">
                  <c:v>7.0000000000000007E-2</c:v>
                </c:pt>
                <c:pt idx="58529">
                  <c:v>7.0000000000000007E-2</c:v>
                </c:pt>
                <c:pt idx="58530">
                  <c:v>7.0000000000000007E-2</c:v>
                </c:pt>
                <c:pt idx="58531">
                  <c:v>7.0000000000000007E-2</c:v>
                </c:pt>
                <c:pt idx="58532">
                  <c:v>7.0000000000000007E-2</c:v>
                </c:pt>
                <c:pt idx="58533">
                  <c:v>7.0000000000000007E-2</c:v>
                </c:pt>
                <c:pt idx="58534">
                  <c:v>7.0000000000000007E-2</c:v>
                </c:pt>
                <c:pt idx="58535">
                  <c:v>7.0000000000000007E-2</c:v>
                </c:pt>
                <c:pt idx="58536">
                  <c:v>7.0000000000000007E-2</c:v>
                </c:pt>
                <c:pt idx="58537">
                  <c:v>7.0000000000000007E-2</c:v>
                </c:pt>
                <c:pt idx="58538">
                  <c:v>7.0000000000000007E-2</c:v>
                </c:pt>
                <c:pt idx="58539">
                  <c:v>7.0000000000000007E-2</c:v>
                </c:pt>
                <c:pt idx="58540">
                  <c:v>6.9000000000000006E-2</c:v>
                </c:pt>
                <c:pt idx="58541">
                  <c:v>7.0000000000000007E-2</c:v>
                </c:pt>
                <c:pt idx="58542">
                  <c:v>7.0000000000000007E-2</c:v>
                </c:pt>
                <c:pt idx="58543">
                  <c:v>7.0000000000000007E-2</c:v>
                </c:pt>
                <c:pt idx="58544">
                  <c:v>7.0999999999999994E-2</c:v>
                </c:pt>
                <c:pt idx="58545">
                  <c:v>7.0000000000000007E-2</c:v>
                </c:pt>
                <c:pt idx="58546">
                  <c:v>7.0000000000000007E-2</c:v>
                </c:pt>
                <c:pt idx="58547">
                  <c:v>7.0999999999999994E-2</c:v>
                </c:pt>
                <c:pt idx="58548">
                  <c:v>7.0999999999999994E-2</c:v>
                </c:pt>
                <c:pt idx="58549">
                  <c:v>7.1999999999999995E-2</c:v>
                </c:pt>
                <c:pt idx="58550">
                  <c:v>7.2999999999999995E-2</c:v>
                </c:pt>
                <c:pt idx="58551">
                  <c:v>7.2999999999999995E-2</c:v>
                </c:pt>
                <c:pt idx="58552">
                  <c:v>7.2999999999999995E-2</c:v>
                </c:pt>
                <c:pt idx="58553">
                  <c:v>7.1999999999999995E-2</c:v>
                </c:pt>
                <c:pt idx="58554">
                  <c:v>7.2999999999999995E-2</c:v>
                </c:pt>
                <c:pt idx="58555">
                  <c:v>7.1999999999999995E-2</c:v>
                </c:pt>
                <c:pt idx="58556">
                  <c:v>7.2999999999999995E-2</c:v>
                </c:pt>
                <c:pt idx="58557">
                  <c:v>7.2999999999999995E-2</c:v>
                </c:pt>
                <c:pt idx="58558">
                  <c:v>7.2999999999999995E-2</c:v>
                </c:pt>
                <c:pt idx="58559">
                  <c:v>7.2999999999999995E-2</c:v>
                </c:pt>
                <c:pt idx="58560">
                  <c:v>7.2999999999999995E-2</c:v>
                </c:pt>
                <c:pt idx="58561">
                  <c:v>7.1999999999999995E-2</c:v>
                </c:pt>
                <c:pt idx="58562">
                  <c:v>7.2999999999999995E-2</c:v>
                </c:pt>
                <c:pt idx="58563">
                  <c:v>7.2999999999999995E-2</c:v>
                </c:pt>
                <c:pt idx="58564">
                  <c:v>7.2999999999999995E-2</c:v>
                </c:pt>
                <c:pt idx="58565">
                  <c:v>7.1999999999999995E-2</c:v>
                </c:pt>
                <c:pt idx="58566">
                  <c:v>7.1999999999999995E-2</c:v>
                </c:pt>
                <c:pt idx="58567">
                  <c:v>7.1999999999999995E-2</c:v>
                </c:pt>
                <c:pt idx="58568">
                  <c:v>7.2999999999999995E-2</c:v>
                </c:pt>
                <c:pt idx="58569">
                  <c:v>7.1999999999999995E-2</c:v>
                </c:pt>
                <c:pt idx="58570">
                  <c:v>7.0999999999999994E-2</c:v>
                </c:pt>
                <c:pt idx="58571">
                  <c:v>7.0999999999999994E-2</c:v>
                </c:pt>
                <c:pt idx="58572">
                  <c:v>7.1999999999999995E-2</c:v>
                </c:pt>
                <c:pt idx="58573">
                  <c:v>7.2999999999999995E-2</c:v>
                </c:pt>
                <c:pt idx="58574">
                  <c:v>7.0999999999999994E-2</c:v>
                </c:pt>
                <c:pt idx="58575">
                  <c:v>7.1999999999999995E-2</c:v>
                </c:pt>
                <c:pt idx="58576">
                  <c:v>7.0999999999999994E-2</c:v>
                </c:pt>
                <c:pt idx="58577">
                  <c:v>7.0999999999999994E-2</c:v>
                </c:pt>
                <c:pt idx="58578">
                  <c:v>7.0999999999999994E-2</c:v>
                </c:pt>
                <c:pt idx="58579">
                  <c:v>7.0999999999999994E-2</c:v>
                </c:pt>
                <c:pt idx="58580">
                  <c:v>7.0999999999999994E-2</c:v>
                </c:pt>
                <c:pt idx="58581">
                  <c:v>7.0999999999999994E-2</c:v>
                </c:pt>
                <c:pt idx="58582">
                  <c:v>7.0999999999999994E-2</c:v>
                </c:pt>
                <c:pt idx="58583">
                  <c:v>7.0999999999999994E-2</c:v>
                </c:pt>
                <c:pt idx="58584">
                  <c:v>7.0000000000000007E-2</c:v>
                </c:pt>
                <c:pt idx="58585">
                  <c:v>7.0999999999999994E-2</c:v>
                </c:pt>
                <c:pt idx="58586">
                  <c:v>7.0999999999999994E-2</c:v>
                </c:pt>
                <c:pt idx="58587">
                  <c:v>7.0000000000000007E-2</c:v>
                </c:pt>
                <c:pt idx="58588">
                  <c:v>7.0999999999999994E-2</c:v>
                </c:pt>
                <c:pt idx="58589">
                  <c:v>7.0999999999999994E-2</c:v>
                </c:pt>
                <c:pt idx="58590">
                  <c:v>7.0000000000000007E-2</c:v>
                </c:pt>
                <c:pt idx="58591">
                  <c:v>7.0999999999999994E-2</c:v>
                </c:pt>
                <c:pt idx="58592">
                  <c:v>7.0999999999999994E-2</c:v>
                </c:pt>
                <c:pt idx="58593">
                  <c:v>7.0999999999999994E-2</c:v>
                </c:pt>
                <c:pt idx="58594">
                  <c:v>7.0999999999999994E-2</c:v>
                </c:pt>
                <c:pt idx="58595">
                  <c:v>7.1999999999999995E-2</c:v>
                </c:pt>
                <c:pt idx="58596">
                  <c:v>7.1999999999999995E-2</c:v>
                </c:pt>
                <c:pt idx="58597">
                  <c:v>7.0999999999999994E-2</c:v>
                </c:pt>
                <c:pt idx="58598">
                  <c:v>7.0999999999999994E-2</c:v>
                </c:pt>
                <c:pt idx="58599">
                  <c:v>7.1999999999999995E-2</c:v>
                </c:pt>
                <c:pt idx="58600">
                  <c:v>7.1999999999999995E-2</c:v>
                </c:pt>
                <c:pt idx="58601">
                  <c:v>7.1999999999999995E-2</c:v>
                </c:pt>
                <c:pt idx="58602">
                  <c:v>7.1999999999999995E-2</c:v>
                </c:pt>
                <c:pt idx="58603">
                  <c:v>7.2999999999999995E-2</c:v>
                </c:pt>
                <c:pt idx="58604">
                  <c:v>7.2999999999999995E-2</c:v>
                </c:pt>
                <c:pt idx="58605">
                  <c:v>7.1999999999999995E-2</c:v>
                </c:pt>
                <c:pt idx="58606">
                  <c:v>7.1999999999999995E-2</c:v>
                </c:pt>
                <c:pt idx="58607">
                  <c:v>7.2999999999999995E-2</c:v>
                </c:pt>
                <c:pt idx="58608">
                  <c:v>7.1999999999999995E-2</c:v>
                </c:pt>
                <c:pt idx="58609">
                  <c:v>7.2999999999999995E-2</c:v>
                </c:pt>
                <c:pt idx="58610">
                  <c:v>7.1999999999999995E-2</c:v>
                </c:pt>
                <c:pt idx="58611">
                  <c:v>7.1999999999999995E-2</c:v>
                </c:pt>
                <c:pt idx="58612">
                  <c:v>7.2999999999999995E-2</c:v>
                </c:pt>
                <c:pt idx="58613">
                  <c:v>7.2999999999999995E-2</c:v>
                </c:pt>
                <c:pt idx="58614">
                  <c:v>7.2999999999999995E-2</c:v>
                </c:pt>
                <c:pt idx="58615">
                  <c:v>7.2999999999999995E-2</c:v>
                </c:pt>
                <c:pt idx="58616">
                  <c:v>7.1999999999999995E-2</c:v>
                </c:pt>
                <c:pt idx="58617">
                  <c:v>7.1999999999999995E-2</c:v>
                </c:pt>
                <c:pt idx="58618">
                  <c:v>7.2999999999999995E-2</c:v>
                </c:pt>
                <c:pt idx="58619">
                  <c:v>7.1999999999999995E-2</c:v>
                </c:pt>
                <c:pt idx="58620">
                  <c:v>7.1999999999999995E-2</c:v>
                </c:pt>
                <c:pt idx="58621">
                  <c:v>7.1999999999999995E-2</c:v>
                </c:pt>
                <c:pt idx="58622">
                  <c:v>7.1999999999999995E-2</c:v>
                </c:pt>
                <c:pt idx="58623">
                  <c:v>7.2999999999999995E-2</c:v>
                </c:pt>
                <c:pt idx="58624">
                  <c:v>7.2999999999999995E-2</c:v>
                </c:pt>
                <c:pt idx="58625">
                  <c:v>7.1999999999999995E-2</c:v>
                </c:pt>
                <c:pt idx="58626">
                  <c:v>7.1999999999999995E-2</c:v>
                </c:pt>
                <c:pt idx="58627">
                  <c:v>7.1999999999999995E-2</c:v>
                </c:pt>
                <c:pt idx="58628">
                  <c:v>7.1999999999999995E-2</c:v>
                </c:pt>
                <c:pt idx="58629">
                  <c:v>7.1999999999999995E-2</c:v>
                </c:pt>
                <c:pt idx="58630">
                  <c:v>7.1999999999999995E-2</c:v>
                </c:pt>
                <c:pt idx="58631">
                  <c:v>7.1999999999999995E-2</c:v>
                </c:pt>
                <c:pt idx="58632">
                  <c:v>7.1999999999999995E-2</c:v>
                </c:pt>
                <c:pt idx="58633">
                  <c:v>7.1999999999999995E-2</c:v>
                </c:pt>
                <c:pt idx="58634">
                  <c:v>7.0999999999999994E-2</c:v>
                </c:pt>
                <c:pt idx="58635">
                  <c:v>7.0999999999999994E-2</c:v>
                </c:pt>
                <c:pt idx="58636">
                  <c:v>7.0999999999999994E-2</c:v>
                </c:pt>
                <c:pt idx="58637">
                  <c:v>7.0000000000000007E-2</c:v>
                </c:pt>
                <c:pt idx="58638">
                  <c:v>7.0999999999999994E-2</c:v>
                </c:pt>
                <c:pt idx="58639">
                  <c:v>7.1999999999999995E-2</c:v>
                </c:pt>
                <c:pt idx="58640">
                  <c:v>7.0999999999999994E-2</c:v>
                </c:pt>
                <c:pt idx="58641">
                  <c:v>7.1999999999999995E-2</c:v>
                </c:pt>
                <c:pt idx="58642">
                  <c:v>7.0000000000000007E-2</c:v>
                </c:pt>
                <c:pt idx="58643">
                  <c:v>7.0999999999999994E-2</c:v>
                </c:pt>
                <c:pt idx="58644">
                  <c:v>7.0999999999999994E-2</c:v>
                </c:pt>
                <c:pt idx="58645">
                  <c:v>7.0999999999999994E-2</c:v>
                </c:pt>
                <c:pt idx="58646">
                  <c:v>7.0000000000000007E-2</c:v>
                </c:pt>
                <c:pt idx="58647">
                  <c:v>7.0000000000000007E-2</c:v>
                </c:pt>
                <c:pt idx="58648">
                  <c:v>7.0999999999999994E-2</c:v>
                </c:pt>
                <c:pt idx="58649">
                  <c:v>7.0000000000000007E-2</c:v>
                </c:pt>
                <c:pt idx="58650">
                  <c:v>7.0000000000000007E-2</c:v>
                </c:pt>
                <c:pt idx="58651">
                  <c:v>7.0000000000000007E-2</c:v>
                </c:pt>
                <c:pt idx="58652">
                  <c:v>7.0000000000000007E-2</c:v>
                </c:pt>
                <c:pt idx="58653">
                  <c:v>7.0000000000000007E-2</c:v>
                </c:pt>
                <c:pt idx="58654">
                  <c:v>7.0000000000000007E-2</c:v>
                </c:pt>
                <c:pt idx="58655">
                  <c:v>6.9000000000000006E-2</c:v>
                </c:pt>
                <c:pt idx="58656">
                  <c:v>6.9000000000000006E-2</c:v>
                </c:pt>
                <c:pt idx="58657">
                  <c:v>7.0000000000000007E-2</c:v>
                </c:pt>
                <c:pt idx="58658">
                  <c:v>7.0000000000000007E-2</c:v>
                </c:pt>
                <c:pt idx="58659">
                  <c:v>7.0000000000000007E-2</c:v>
                </c:pt>
                <c:pt idx="58660">
                  <c:v>6.9000000000000006E-2</c:v>
                </c:pt>
                <c:pt idx="58661">
                  <c:v>7.0000000000000007E-2</c:v>
                </c:pt>
                <c:pt idx="58662">
                  <c:v>7.0000000000000007E-2</c:v>
                </c:pt>
                <c:pt idx="58663">
                  <c:v>7.0000000000000007E-2</c:v>
                </c:pt>
                <c:pt idx="58664">
                  <c:v>6.9000000000000006E-2</c:v>
                </c:pt>
                <c:pt idx="58665">
                  <c:v>6.9000000000000006E-2</c:v>
                </c:pt>
                <c:pt idx="58666">
                  <c:v>7.0000000000000007E-2</c:v>
                </c:pt>
                <c:pt idx="58667">
                  <c:v>6.9000000000000006E-2</c:v>
                </c:pt>
                <c:pt idx="58668">
                  <c:v>6.9000000000000006E-2</c:v>
                </c:pt>
                <c:pt idx="58669">
                  <c:v>6.9000000000000006E-2</c:v>
                </c:pt>
                <c:pt idx="58670">
                  <c:v>6.9000000000000006E-2</c:v>
                </c:pt>
                <c:pt idx="58671">
                  <c:v>6.9000000000000006E-2</c:v>
                </c:pt>
                <c:pt idx="58672">
                  <c:v>6.9000000000000006E-2</c:v>
                </c:pt>
                <c:pt idx="58673">
                  <c:v>6.9000000000000006E-2</c:v>
                </c:pt>
                <c:pt idx="58674">
                  <c:v>6.9000000000000006E-2</c:v>
                </c:pt>
                <c:pt idx="58675">
                  <c:v>6.9000000000000006E-2</c:v>
                </c:pt>
                <c:pt idx="58676">
                  <c:v>7.0000000000000007E-2</c:v>
                </c:pt>
                <c:pt idx="58677">
                  <c:v>7.0000000000000007E-2</c:v>
                </c:pt>
                <c:pt idx="58678">
                  <c:v>7.0999999999999994E-2</c:v>
                </c:pt>
                <c:pt idx="58679">
                  <c:v>7.0999999999999994E-2</c:v>
                </c:pt>
                <c:pt idx="58680">
                  <c:v>7.0999999999999994E-2</c:v>
                </c:pt>
                <c:pt idx="58681">
                  <c:v>7.0999999999999994E-2</c:v>
                </c:pt>
                <c:pt idx="58682">
                  <c:v>7.0999999999999994E-2</c:v>
                </c:pt>
                <c:pt idx="58683">
                  <c:v>7.0999999999999994E-2</c:v>
                </c:pt>
                <c:pt idx="58684">
                  <c:v>7.1999999999999995E-2</c:v>
                </c:pt>
                <c:pt idx="58685">
                  <c:v>7.0999999999999994E-2</c:v>
                </c:pt>
                <c:pt idx="58686">
                  <c:v>7.0999999999999994E-2</c:v>
                </c:pt>
                <c:pt idx="58687">
                  <c:v>7.1999999999999995E-2</c:v>
                </c:pt>
                <c:pt idx="58688">
                  <c:v>7.1999999999999995E-2</c:v>
                </c:pt>
                <c:pt idx="58689">
                  <c:v>7.0999999999999994E-2</c:v>
                </c:pt>
                <c:pt idx="58690">
                  <c:v>7.0999999999999994E-2</c:v>
                </c:pt>
                <c:pt idx="58691">
                  <c:v>7.0999999999999994E-2</c:v>
                </c:pt>
                <c:pt idx="58692">
                  <c:v>7.1999999999999995E-2</c:v>
                </c:pt>
                <c:pt idx="58693">
                  <c:v>7.0999999999999994E-2</c:v>
                </c:pt>
                <c:pt idx="58694">
                  <c:v>7.1999999999999995E-2</c:v>
                </c:pt>
                <c:pt idx="58695">
                  <c:v>7.1999999999999995E-2</c:v>
                </c:pt>
                <c:pt idx="58696">
                  <c:v>7.1999999999999995E-2</c:v>
                </c:pt>
                <c:pt idx="58697">
                  <c:v>7.1999999999999995E-2</c:v>
                </c:pt>
                <c:pt idx="58698">
                  <c:v>7.1999999999999995E-2</c:v>
                </c:pt>
                <c:pt idx="58699">
                  <c:v>7.0999999999999994E-2</c:v>
                </c:pt>
                <c:pt idx="58700">
                  <c:v>7.0999999999999994E-2</c:v>
                </c:pt>
                <c:pt idx="58701">
                  <c:v>7.0000000000000007E-2</c:v>
                </c:pt>
                <c:pt idx="58702">
                  <c:v>7.0999999999999994E-2</c:v>
                </c:pt>
                <c:pt idx="58703">
                  <c:v>7.0000000000000007E-2</c:v>
                </c:pt>
                <c:pt idx="58704">
                  <c:v>7.0000000000000007E-2</c:v>
                </c:pt>
                <c:pt idx="58705">
                  <c:v>7.0000000000000007E-2</c:v>
                </c:pt>
                <c:pt idx="58706">
                  <c:v>7.0000000000000007E-2</c:v>
                </c:pt>
                <c:pt idx="58707">
                  <c:v>7.0000000000000007E-2</c:v>
                </c:pt>
                <c:pt idx="58708">
                  <c:v>7.0000000000000007E-2</c:v>
                </c:pt>
                <c:pt idx="58709">
                  <c:v>7.0000000000000007E-2</c:v>
                </c:pt>
                <c:pt idx="58710">
                  <c:v>7.0000000000000007E-2</c:v>
                </c:pt>
                <c:pt idx="58711">
                  <c:v>7.0000000000000007E-2</c:v>
                </c:pt>
                <c:pt idx="58712">
                  <c:v>7.0000000000000007E-2</c:v>
                </c:pt>
                <c:pt idx="58713">
                  <c:v>7.0000000000000007E-2</c:v>
                </c:pt>
                <c:pt idx="58714">
                  <c:v>7.0000000000000007E-2</c:v>
                </c:pt>
                <c:pt idx="58715">
                  <c:v>7.0000000000000007E-2</c:v>
                </c:pt>
                <c:pt idx="58716">
                  <c:v>6.9000000000000006E-2</c:v>
                </c:pt>
                <c:pt idx="58717">
                  <c:v>6.9000000000000006E-2</c:v>
                </c:pt>
                <c:pt idx="58718">
                  <c:v>7.0000000000000007E-2</c:v>
                </c:pt>
                <c:pt idx="58719">
                  <c:v>6.9000000000000006E-2</c:v>
                </c:pt>
                <c:pt idx="58720">
                  <c:v>6.9000000000000006E-2</c:v>
                </c:pt>
                <c:pt idx="58721">
                  <c:v>6.9000000000000006E-2</c:v>
                </c:pt>
                <c:pt idx="58722">
                  <c:v>6.9000000000000006E-2</c:v>
                </c:pt>
                <c:pt idx="58723">
                  <c:v>6.9000000000000006E-2</c:v>
                </c:pt>
                <c:pt idx="58724">
                  <c:v>6.9000000000000006E-2</c:v>
                </c:pt>
                <c:pt idx="58725">
                  <c:v>6.9000000000000006E-2</c:v>
                </c:pt>
                <c:pt idx="58726">
                  <c:v>6.9000000000000006E-2</c:v>
                </c:pt>
                <c:pt idx="58727">
                  <c:v>6.9000000000000006E-2</c:v>
                </c:pt>
                <c:pt idx="58728">
                  <c:v>6.9000000000000006E-2</c:v>
                </c:pt>
                <c:pt idx="58729">
                  <c:v>6.8000000000000005E-2</c:v>
                </c:pt>
                <c:pt idx="58730">
                  <c:v>6.9000000000000006E-2</c:v>
                </c:pt>
                <c:pt idx="58731">
                  <c:v>6.9000000000000006E-2</c:v>
                </c:pt>
                <c:pt idx="58732">
                  <c:v>6.9000000000000006E-2</c:v>
                </c:pt>
                <c:pt idx="58733">
                  <c:v>6.8000000000000005E-2</c:v>
                </c:pt>
                <c:pt idx="58734">
                  <c:v>6.9000000000000006E-2</c:v>
                </c:pt>
                <c:pt idx="58735">
                  <c:v>6.9000000000000006E-2</c:v>
                </c:pt>
                <c:pt idx="58736">
                  <c:v>6.9000000000000006E-2</c:v>
                </c:pt>
                <c:pt idx="58737">
                  <c:v>6.8000000000000005E-2</c:v>
                </c:pt>
                <c:pt idx="58738">
                  <c:v>6.8000000000000005E-2</c:v>
                </c:pt>
                <c:pt idx="58739">
                  <c:v>6.8000000000000005E-2</c:v>
                </c:pt>
                <c:pt idx="58740">
                  <c:v>6.8000000000000005E-2</c:v>
                </c:pt>
                <c:pt idx="58741">
                  <c:v>6.8000000000000005E-2</c:v>
                </c:pt>
                <c:pt idx="58742">
                  <c:v>6.7000000000000004E-2</c:v>
                </c:pt>
                <c:pt idx="58743">
                  <c:v>6.9000000000000006E-2</c:v>
                </c:pt>
                <c:pt idx="58744">
                  <c:v>6.8000000000000005E-2</c:v>
                </c:pt>
                <c:pt idx="58745">
                  <c:v>6.8000000000000005E-2</c:v>
                </c:pt>
                <c:pt idx="58746">
                  <c:v>6.8000000000000005E-2</c:v>
                </c:pt>
                <c:pt idx="58747">
                  <c:v>6.8000000000000005E-2</c:v>
                </c:pt>
                <c:pt idx="58748">
                  <c:v>6.8000000000000005E-2</c:v>
                </c:pt>
                <c:pt idx="58749">
                  <c:v>6.7000000000000004E-2</c:v>
                </c:pt>
                <c:pt idx="58750">
                  <c:v>6.9000000000000006E-2</c:v>
                </c:pt>
                <c:pt idx="58751">
                  <c:v>6.7000000000000004E-2</c:v>
                </c:pt>
                <c:pt idx="58752">
                  <c:v>6.8000000000000005E-2</c:v>
                </c:pt>
                <c:pt idx="58753">
                  <c:v>6.8000000000000005E-2</c:v>
                </c:pt>
                <c:pt idx="58754">
                  <c:v>6.8000000000000005E-2</c:v>
                </c:pt>
                <c:pt idx="58755">
                  <c:v>6.8000000000000005E-2</c:v>
                </c:pt>
                <c:pt idx="58756">
                  <c:v>6.9000000000000006E-2</c:v>
                </c:pt>
                <c:pt idx="58757">
                  <c:v>7.0000000000000007E-2</c:v>
                </c:pt>
                <c:pt idx="58758">
                  <c:v>7.0000000000000007E-2</c:v>
                </c:pt>
                <c:pt idx="58759">
                  <c:v>7.0000000000000007E-2</c:v>
                </c:pt>
                <c:pt idx="58760">
                  <c:v>7.0000000000000007E-2</c:v>
                </c:pt>
                <c:pt idx="58761">
                  <c:v>7.0999999999999994E-2</c:v>
                </c:pt>
                <c:pt idx="58762">
                  <c:v>7.0000000000000007E-2</c:v>
                </c:pt>
                <c:pt idx="58763">
                  <c:v>7.0999999999999994E-2</c:v>
                </c:pt>
                <c:pt idx="58764">
                  <c:v>7.0999999999999994E-2</c:v>
                </c:pt>
                <c:pt idx="58765">
                  <c:v>7.0000000000000007E-2</c:v>
                </c:pt>
                <c:pt idx="58766">
                  <c:v>7.0999999999999994E-2</c:v>
                </c:pt>
                <c:pt idx="58767">
                  <c:v>7.0999999999999994E-2</c:v>
                </c:pt>
                <c:pt idx="58768">
                  <c:v>7.0000000000000007E-2</c:v>
                </c:pt>
                <c:pt idx="58769">
                  <c:v>7.0999999999999994E-2</c:v>
                </c:pt>
                <c:pt idx="58770">
                  <c:v>7.0999999999999994E-2</c:v>
                </c:pt>
                <c:pt idx="58771">
                  <c:v>7.0000000000000007E-2</c:v>
                </c:pt>
                <c:pt idx="58772">
                  <c:v>7.0999999999999994E-2</c:v>
                </c:pt>
                <c:pt idx="58773">
                  <c:v>7.0000000000000007E-2</c:v>
                </c:pt>
                <c:pt idx="58774">
                  <c:v>7.0000000000000007E-2</c:v>
                </c:pt>
                <c:pt idx="58775">
                  <c:v>7.0000000000000007E-2</c:v>
                </c:pt>
                <c:pt idx="58776">
                  <c:v>7.0000000000000007E-2</c:v>
                </c:pt>
                <c:pt idx="58777">
                  <c:v>7.0000000000000007E-2</c:v>
                </c:pt>
                <c:pt idx="58778">
                  <c:v>7.0000000000000007E-2</c:v>
                </c:pt>
                <c:pt idx="58779">
                  <c:v>6.9000000000000006E-2</c:v>
                </c:pt>
                <c:pt idx="58780">
                  <c:v>7.0000000000000007E-2</c:v>
                </c:pt>
                <c:pt idx="58781">
                  <c:v>6.9000000000000006E-2</c:v>
                </c:pt>
                <c:pt idx="58782">
                  <c:v>7.0000000000000007E-2</c:v>
                </c:pt>
                <c:pt idx="58783">
                  <c:v>6.9000000000000006E-2</c:v>
                </c:pt>
                <c:pt idx="58784">
                  <c:v>6.9000000000000006E-2</c:v>
                </c:pt>
                <c:pt idx="58785">
                  <c:v>6.9000000000000006E-2</c:v>
                </c:pt>
                <c:pt idx="58786">
                  <c:v>6.9000000000000006E-2</c:v>
                </c:pt>
                <c:pt idx="58787">
                  <c:v>6.9000000000000006E-2</c:v>
                </c:pt>
                <c:pt idx="58788">
                  <c:v>6.9000000000000006E-2</c:v>
                </c:pt>
                <c:pt idx="58789">
                  <c:v>6.8000000000000005E-2</c:v>
                </c:pt>
                <c:pt idx="58790">
                  <c:v>6.8000000000000005E-2</c:v>
                </c:pt>
                <c:pt idx="58791">
                  <c:v>6.9000000000000006E-2</c:v>
                </c:pt>
                <c:pt idx="58792">
                  <c:v>6.8000000000000005E-2</c:v>
                </c:pt>
                <c:pt idx="58793">
                  <c:v>6.9000000000000006E-2</c:v>
                </c:pt>
                <c:pt idx="58794">
                  <c:v>6.9000000000000006E-2</c:v>
                </c:pt>
                <c:pt idx="58795">
                  <c:v>7.0000000000000007E-2</c:v>
                </c:pt>
                <c:pt idx="58796">
                  <c:v>6.9000000000000006E-2</c:v>
                </c:pt>
                <c:pt idx="58797">
                  <c:v>7.0000000000000007E-2</c:v>
                </c:pt>
                <c:pt idx="58798">
                  <c:v>7.0000000000000007E-2</c:v>
                </c:pt>
                <c:pt idx="58799">
                  <c:v>6.9000000000000006E-2</c:v>
                </c:pt>
                <c:pt idx="58800">
                  <c:v>6.9000000000000006E-2</c:v>
                </c:pt>
                <c:pt idx="58801">
                  <c:v>7.0000000000000007E-2</c:v>
                </c:pt>
                <c:pt idx="58802">
                  <c:v>7.0000000000000007E-2</c:v>
                </c:pt>
                <c:pt idx="58803">
                  <c:v>7.0000000000000007E-2</c:v>
                </c:pt>
                <c:pt idx="58804">
                  <c:v>7.0999999999999994E-2</c:v>
                </c:pt>
                <c:pt idx="58805">
                  <c:v>7.1999999999999995E-2</c:v>
                </c:pt>
                <c:pt idx="58806">
                  <c:v>7.0999999999999994E-2</c:v>
                </c:pt>
                <c:pt idx="58807">
                  <c:v>7.0999999999999994E-2</c:v>
                </c:pt>
                <c:pt idx="58808">
                  <c:v>7.0999999999999994E-2</c:v>
                </c:pt>
                <c:pt idx="58809">
                  <c:v>7.0999999999999994E-2</c:v>
                </c:pt>
                <c:pt idx="58810">
                  <c:v>7.0999999999999994E-2</c:v>
                </c:pt>
                <c:pt idx="58811">
                  <c:v>7.0999999999999994E-2</c:v>
                </c:pt>
                <c:pt idx="58812">
                  <c:v>7.0999999999999994E-2</c:v>
                </c:pt>
                <c:pt idx="58813">
                  <c:v>7.0999999999999994E-2</c:v>
                </c:pt>
                <c:pt idx="58814">
                  <c:v>7.0999999999999994E-2</c:v>
                </c:pt>
                <c:pt idx="58815">
                  <c:v>7.0999999999999994E-2</c:v>
                </c:pt>
                <c:pt idx="58816">
                  <c:v>7.0999999999999994E-2</c:v>
                </c:pt>
                <c:pt idx="58817">
                  <c:v>7.0999999999999994E-2</c:v>
                </c:pt>
                <c:pt idx="58818">
                  <c:v>7.0999999999999994E-2</c:v>
                </c:pt>
                <c:pt idx="58819">
                  <c:v>7.0999999999999994E-2</c:v>
                </c:pt>
                <c:pt idx="58820">
                  <c:v>7.0999999999999994E-2</c:v>
                </c:pt>
                <c:pt idx="58821">
                  <c:v>7.0999999999999994E-2</c:v>
                </c:pt>
                <c:pt idx="58822">
                  <c:v>7.0999999999999994E-2</c:v>
                </c:pt>
                <c:pt idx="58823">
                  <c:v>7.0999999999999994E-2</c:v>
                </c:pt>
                <c:pt idx="58824">
                  <c:v>7.1999999999999995E-2</c:v>
                </c:pt>
                <c:pt idx="58825">
                  <c:v>7.1999999999999995E-2</c:v>
                </c:pt>
                <c:pt idx="58826">
                  <c:v>7.1999999999999995E-2</c:v>
                </c:pt>
                <c:pt idx="58827">
                  <c:v>7.0999999999999994E-2</c:v>
                </c:pt>
                <c:pt idx="58828">
                  <c:v>7.1999999999999995E-2</c:v>
                </c:pt>
                <c:pt idx="58829">
                  <c:v>7.1999999999999995E-2</c:v>
                </c:pt>
                <c:pt idx="58830">
                  <c:v>7.0999999999999994E-2</c:v>
                </c:pt>
                <c:pt idx="58831">
                  <c:v>7.1999999999999995E-2</c:v>
                </c:pt>
                <c:pt idx="58832">
                  <c:v>7.1999999999999995E-2</c:v>
                </c:pt>
                <c:pt idx="58833">
                  <c:v>7.0999999999999994E-2</c:v>
                </c:pt>
                <c:pt idx="58834">
                  <c:v>7.1999999999999995E-2</c:v>
                </c:pt>
                <c:pt idx="58835">
                  <c:v>7.1999999999999995E-2</c:v>
                </c:pt>
                <c:pt idx="58836">
                  <c:v>7.0999999999999994E-2</c:v>
                </c:pt>
                <c:pt idx="58837">
                  <c:v>7.1999999999999995E-2</c:v>
                </c:pt>
                <c:pt idx="58838">
                  <c:v>7.0999999999999994E-2</c:v>
                </c:pt>
                <c:pt idx="58839">
                  <c:v>7.0999999999999994E-2</c:v>
                </c:pt>
                <c:pt idx="58840">
                  <c:v>7.1999999999999995E-2</c:v>
                </c:pt>
                <c:pt idx="58841">
                  <c:v>7.0999999999999994E-2</c:v>
                </c:pt>
                <c:pt idx="58842">
                  <c:v>7.1999999999999995E-2</c:v>
                </c:pt>
                <c:pt idx="58843">
                  <c:v>7.1999999999999995E-2</c:v>
                </c:pt>
                <c:pt idx="58844">
                  <c:v>7.0999999999999994E-2</c:v>
                </c:pt>
                <c:pt idx="58845">
                  <c:v>7.1999999999999995E-2</c:v>
                </c:pt>
                <c:pt idx="58846">
                  <c:v>7.1999999999999995E-2</c:v>
                </c:pt>
                <c:pt idx="58847">
                  <c:v>7.0999999999999994E-2</c:v>
                </c:pt>
                <c:pt idx="58848">
                  <c:v>7.0999999999999994E-2</c:v>
                </c:pt>
                <c:pt idx="58849">
                  <c:v>7.0999999999999994E-2</c:v>
                </c:pt>
                <c:pt idx="58850">
                  <c:v>7.0999999999999994E-2</c:v>
                </c:pt>
                <c:pt idx="58851">
                  <c:v>7.1999999999999995E-2</c:v>
                </c:pt>
                <c:pt idx="58852">
                  <c:v>7.0000000000000007E-2</c:v>
                </c:pt>
                <c:pt idx="58853">
                  <c:v>7.0999999999999994E-2</c:v>
                </c:pt>
                <c:pt idx="58854">
                  <c:v>7.0999999999999994E-2</c:v>
                </c:pt>
                <c:pt idx="58855">
                  <c:v>7.0999999999999994E-2</c:v>
                </c:pt>
                <c:pt idx="58856">
                  <c:v>7.0999999999999994E-2</c:v>
                </c:pt>
                <c:pt idx="58857">
                  <c:v>7.0000000000000007E-2</c:v>
                </c:pt>
                <c:pt idx="58858">
                  <c:v>7.0999999999999994E-2</c:v>
                </c:pt>
                <c:pt idx="58859">
                  <c:v>7.0999999999999994E-2</c:v>
                </c:pt>
                <c:pt idx="58860">
                  <c:v>7.0999999999999994E-2</c:v>
                </c:pt>
                <c:pt idx="58861">
                  <c:v>7.0999999999999994E-2</c:v>
                </c:pt>
                <c:pt idx="58862">
                  <c:v>7.0999999999999994E-2</c:v>
                </c:pt>
                <c:pt idx="58863">
                  <c:v>7.0999999999999994E-2</c:v>
                </c:pt>
                <c:pt idx="58864">
                  <c:v>7.0000000000000007E-2</c:v>
                </c:pt>
                <c:pt idx="58865">
                  <c:v>7.0000000000000007E-2</c:v>
                </c:pt>
                <c:pt idx="58866">
                  <c:v>7.0999999999999994E-2</c:v>
                </c:pt>
                <c:pt idx="58867">
                  <c:v>7.0000000000000007E-2</c:v>
                </c:pt>
                <c:pt idx="58868">
                  <c:v>7.0000000000000007E-2</c:v>
                </c:pt>
                <c:pt idx="58869">
                  <c:v>7.0000000000000007E-2</c:v>
                </c:pt>
                <c:pt idx="58870">
                  <c:v>6.9000000000000006E-2</c:v>
                </c:pt>
                <c:pt idx="58871">
                  <c:v>7.0000000000000007E-2</c:v>
                </c:pt>
                <c:pt idx="58872">
                  <c:v>7.0000000000000007E-2</c:v>
                </c:pt>
                <c:pt idx="58873">
                  <c:v>7.0000000000000007E-2</c:v>
                </c:pt>
                <c:pt idx="58874">
                  <c:v>7.0000000000000007E-2</c:v>
                </c:pt>
                <c:pt idx="58875">
                  <c:v>6.9000000000000006E-2</c:v>
                </c:pt>
                <c:pt idx="58876">
                  <c:v>6.9000000000000006E-2</c:v>
                </c:pt>
                <c:pt idx="58877">
                  <c:v>7.0000000000000007E-2</c:v>
                </c:pt>
                <c:pt idx="58878">
                  <c:v>6.9000000000000006E-2</c:v>
                </c:pt>
                <c:pt idx="58879">
                  <c:v>6.9000000000000006E-2</c:v>
                </c:pt>
                <c:pt idx="58880">
                  <c:v>7.0000000000000007E-2</c:v>
                </c:pt>
                <c:pt idx="58881">
                  <c:v>7.0000000000000007E-2</c:v>
                </c:pt>
                <c:pt idx="58882">
                  <c:v>6.9000000000000006E-2</c:v>
                </c:pt>
                <c:pt idx="58883">
                  <c:v>6.9000000000000006E-2</c:v>
                </c:pt>
                <c:pt idx="58884">
                  <c:v>6.9000000000000006E-2</c:v>
                </c:pt>
                <c:pt idx="58885">
                  <c:v>6.9000000000000006E-2</c:v>
                </c:pt>
                <c:pt idx="58886">
                  <c:v>6.9000000000000006E-2</c:v>
                </c:pt>
                <c:pt idx="58887">
                  <c:v>6.8000000000000005E-2</c:v>
                </c:pt>
                <c:pt idx="58888">
                  <c:v>6.8000000000000005E-2</c:v>
                </c:pt>
                <c:pt idx="58889">
                  <c:v>6.8000000000000005E-2</c:v>
                </c:pt>
                <c:pt idx="58890">
                  <c:v>6.8000000000000005E-2</c:v>
                </c:pt>
                <c:pt idx="58891">
                  <c:v>6.8000000000000005E-2</c:v>
                </c:pt>
                <c:pt idx="58892">
                  <c:v>6.9000000000000006E-2</c:v>
                </c:pt>
                <c:pt idx="58893">
                  <c:v>7.0999999999999994E-2</c:v>
                </c:pt>
                <c:pt idx="58894">
                  <c:v>7.0000000000000007E-2</c:v>
                </c:pt>
                <c:pt idx="58895">
                  <c:v>6.9000000000000006E-2</c:v>
                </c:pt>
                <c:pt idx="58896">
                  <c:v>6.9000000000000006E-2</c:v>
                </c:pt>
                <c:pt idx="58897">
                  <c:v>7.0999999999999994E-2</c:v>
                </c:pt>
                <c:pt idx="58898">
                  <c:v>7.0000000000000007E-2</c:v>
                </c:pt>
                <c:pt idx="58899">
                  <c:v>7.0000000000000007E-2</c:v>
                </c:pt>
                <c:pt idx="58900">
                  <c:v>7.0000000000000007E-2</c:v>
                </c:pt>
                <c:pt idx="58901">
                  <c:v>7.0000000000000007E-2</c:v>
                </c:pt>
                <c:pt idx="58902">
                  <c:v>7.0000000000000007E-2</c:v>
                </c:pt>
                <c:pt idx="58903">
                  <c:v>7.0000000000000007E-2</c:v>
                </c:pt>
                <c:pt idx="58904">
                  <c:v>7.0000000000000007E-2</c:v>
                </c:pt>
                <c:pt idx="58905">
                  <c:v>7.0000000000000007E-2</c:v>
                </c:pt>
                <c:pt idx="58906">
                  <c:v>6.9000000000000006E-2</c:v>
                </c:pt>
                <c:pt idx="58907">
                  <c:v>7.0000000000000007E-2</c:v>
                </c:pt>
                <c:pt idx="58908">
                  <c:v>6.9000000000000006E-2</c:v>
                </c:pt>
                <c:pt idx="58909">
                  <c:v>6.9000000000000006E-2</c:v>
                </c:pt>
                <c:pt idx="58910">
                  <c:v>6.9000000000000006E-2</c:v>
                </c:pt>
                <c:pt idx="58911">
                  <c:v>6.9000000000000006E-2</c:v>
                </c:pt>
                <c:pt idx="58912">
                  <c:v>6.9000000000000006E-2</c:v>
                </c:pt>
                <c:pt idx="58913">
                  <c:v>7.0000000000000007E-2</c:v>
                </c:pt>
                <c:pt idx="58914">
                  <c:v>7.0000000000000007E-2</c:v>
                </c:pt>
                <c:pt idx="58915">
                  <c:v>7.0000000000000007E-2</c:v>
                </c:pt>
                <c:pt idx="58916">
                  <c:v>6.8000000000000005E-2</c:v>
                </c:pt>
                <c:pt idx="58917">
                  <c:v>6.8000000000000005E-2</c:v>
                </c:pt>
                <c:pt idx="58918">
                  <c:v>6.9000000000000006E-2</c:v>
                </c:pt>
                <c:pt idx="58919">
                  <c:v>6.9000000000000006E-2</c:v>
                </c:pt>
                <c:pt idx="58920">
                  <c:v>6.9000000000000006E-2</c:v>
                </c:pt>
                <c:pt idx="58921">
                  <c:v>6.9000000000000006E-2</c:v>
                </c:pt>
                <c:pt idx="58922">
                  <c:v>6.8000000000000005E-2</c:v>
                </c:pt>
                <c:pt idx="58923">
                  <c:v>6.8000000000000005E-2</c:v>
                </c:pt>
                <c:pt idx="58924">
                  <c:v>6.9000000000000006E-2</c:v>
                </c:pt>
                <c:pt idx="58925">
                  <c:v>7.0000000000000007E-2</c:v>
                </c:pt>
                <c:pt idx="58926">
                  <c:v>6.9000000000000006E-2</c:v>
                </c:pt>
                <c:pt idx="58927">
                  <c:v>6.9000000000000006E-2</c:v>
                </c:pt>
                <c:pt idx="58928">
                  <c:v>6.9000000000000006E-2</c:v>
                </c:pt>
                <c:pt idx="58929">
                  <c:v>6.9000000000000006E-2</c:v>
                </c:pt>
                <c:pt idx="58930">
                  <c:v>6.8000000000000005E-2</c:v>
                </c:pt>
                <c:pt idx="58931">
                  <c:v>6.8000000000000005E-2</c:v>
                </c:pt>
                <c:pt idx="58932">
                  <c:v>6.8000000000000005E-2</c:v>
                </c:pt>
                <c:pt idx="58933">
                  <c:v>6.8000000000000005E-2</c:v>
                </c:pt>
                <c:pt idx="58934">
                  <c:v>6.8000000000000005E-2</c:v>
                </c:pt>
                <c:pt idx="58935">
                  <c:v>6.8000000000000005E-2</c:v>
                </c:pt>
                <c:pt idx="58936">
                  <c:v>6.8000000000000005E-2</c:v>
                </c:pt>
                <c:pt idx="58937">
                  <c:v>6.9000000000000006E-2</c:v>
                </c:pt>
                <c:pt idx="58938">
                  <c:v>6.8000000000000005E-2</c:v>
                </c:pt>
                <c:pt idx="58939">
                  <c:v>6.9000000000000006E-2</c:v>
                </c:pt>
                <c:pt idx="58940">
                  <c:v>6.9000000000000006E-2</c:v>
                </c:pt>
                <c:pt idx="58941">
                  <c:v>6.9000000000000006E-2</c:v>
                </c:pt>
                <c:pt idx="58942">
                  <c:v>6.9000000000000006E-2</c:v>
                </c:pt>
                <c:pt idx="58943">
                  <c:v>7.0000000000000007E-2</c:v>
                </c:pt>
                <c:pt idx="58944">
                  <c:v>7.0999999999999994E-2</c:v>
                </c:pt>
                <c:pt idx="58945">
                  <c:v>7.0000000000000007E-2</c:v>
                </c:pt>
                <c:pt idx="58946">
                  <c:v>7.0000000000000007E-2</c:v>
                </c:pt>
                <c:pt idx="58947">
                  <c:v>7.0999999999999994E-2</c:v>
                </c:pt>
                <c:pt idx="58948">
                  <c:v>7.0000000000000007E-2</c:v>
                </c:pt>
                <c:pt idx="58949">
                  <c:v>7.0999999999999994E-2</c:v>
                </c:pt>
                <c:pt idx="58950">
                  <c:v>7.0999999999999994E-2</c:v>
                </c:pt>
                <c:pt idx="58951">
                  <c:v>7.1999999999999995E-2</c:v>
                </c:pt>
                <c:pt idx="58952">
                  <c:v>7.1999999999999995E-2</c:v>
                </c:pt>
                <c:pt idx="58953">
                  <c:v>7.0999999999999994E-2</c:v>
                </c:pt>
                <c:pt idx="58954">
                  <c:v>7.1999999999999995E-2</c:v>
                </c:pt>
                <c:pt idx="58955">
                  <c:v>7.1999999999999995E-2</c:v>
                </c:pt>
                <c:pt idx="58956">
                  <c:v>7.0999999999999994E-2</c:v>
                </c:pt>
                <c:pt idx="58957">
                  <c:v>7.0999999999999994E-2</c:v>
                </c:pt>
                <c:pt idx="58958">
                  <c:v>7.0999999999999994E-2</c:v>
                </c:pt>
                <c:pt idx="58959">
                  <c:v>7.0999999999999994E-2</c:v>
                </c:pt>
                <c:pt idx="58960">
                  <c:v>7.0999999999999994E-2</c:v>
                </c:pt>
                <c:pt idx="58961">
                  <c:v>7.1999999999999995E-2</c:v>
                </c:pt>
                <c:pt idx="58962">
                  <c:v>7.0999999999999994E-2</c:v>
                </c:pt>
                <c:pt idx="58963">
                  <c:v>7.0999999999999994E-2</c:v>
                </c:pt>
                <c:pt idx="58964">
                  <c:v>7.0999999999999994E-2</c:v>
                </c:pt>
                <c:pt idx="58965">
                  <c:v>7.1999999999999995E-2</c:v>
                </c:pt>
                <c:pt idx="58966">
                  <c:v>7.1999999999999995E-2</c:v>
                </c:pt>
                <c:pt idx="58967">
                  <c:v>7.0999999999999994E-2</c:v>
                </c:pt>
                <c:pt idx="58968">
                  <c:v>7.0999999999999994E-2</c:v>
                </c:pt>
                <c:pt idx="58969">
                  <c:v>7.0999999999999994E-2</c:v>
                </c:pt>
                <c:pt idx="58970">
                  <c:v>7.0999999999999994E-2</c:v>
                </c:pt>
                <c:pt idx="58971">
                  <c:v>7.0999999999999994E-2</c:v>
                </c:pt>
                <c:pt idx="58972">
                  <c:v>7.0999999999999994E-2</c:v>
                </c:pt>
                <c:pt idx="58973">
                  <c:v>7.0999999999999994E-2</c:v>
                </c:pt>
                <c:pt idx="58974">
                  <c:v>7.0999999999999994E-2</c:v>
                </c:pt>
                <c:pt idx="58975">
                  <c:v>7.1999999999999995E-2</c:v>
                </c:pt>
                <c:pt idx="58976">
                  <c:v>7.0999999999999994E-2</c:v>
                </c:pt>
                <c:pt idx="58977">
                  <c:v>7.1999999999999995E-2</c:v>
                </c:pt>
                <c:pt idx="58978">
                  <c:v>7.1999999999999995E-2</c:v>
                </c:pt>
                <c:pt idx="58979">
                  <c:v>7.1999999999999995E-2</c:v>
                </c:pt>
                <c:pt idx="58980">
                  <c:v>7.0999999999999994E-2</c:v>
                </c:pt>
                <c:pt idx="58981">
                  <c:v>7.1999999999999995E-2</c:v>
                </c:pt>
                <c:pt idx="58982">
                  <c:v>7.0999999999999994E-2</c:v>
                </c:pt>
                <c:pt idx="58983">
                  <c:v>7.1999999999999995E-2</c:v>
                </c:pt>
                <c:pt idx="58984">
                  <c:v>7.1999999999999995E-2</c:v>
                </c:pt>
                <c:pt idx="58985">
                  <c:v>7.0999999999999994E-2</c:v>
                </c:pt>
                <c:pt idx="58986">
                  <c:v>7.2999999999999995E-2</c:v>
                </c:pt>
                <c:pt idx="58987">
                  <c:v>7.1999999999999995E-2</c:v>
                </c:pt>
                <c:pt idx="58988">
                  <c:v>7.1999999999999995E-2</c:v>
                </c:pt>
                <c:pt idx="58989">
                  <c:v>7.2999999999999995E-2</c:v>
                </c:pt>
                <c:pt idx="58990">
                  <c:v>7.1999999999999995E-2</c:v>
                </c:pt>
                <c:pt idx="58991">
                  <c:v>7.0999999999999994E-2</c:v>
                </c:pt>
                <c:pt idx="58992">
                  <c:v>7.0999999999999994E-2</c:v>
                </c:pt>
                <c:pt idx="58993">
                  <c:v>7.0999999999999994E-2</c:v>
                </c:pt>
                <c:pt idx="58994">
                  <c:v>7.0999999999999994E-2</c:v>
                </c:pt>
                <c:pt idx="58995">
                  <c:v>7.0999999999999994E-2</c:v>
                </c:pt>
                <c:pt idx="58996">
                  <c:v>7.0999999999999994E-2</c:v>
                </c:pt>
                <c:pt idx="58997">
                  <c:v>7.0999999999999994E-2</c:v>
                </c:pt>
                <c:pt idx="58998">
                  <c:v>7.0999999999999994E-2</c:v>
                </c:pt>
                <c:pt idx="58999">
                  <c:v>7.0000000000000007E-2</c:v>
                </c:pt>
                <c:pt idx="59000">
                  <c:v>7.0000000000000007E-2</c:v>
                </c:pt>
                <c:pt idx="59001">
                  <c:v>7.0999999999999994E-2</c:v>
                </c:pt>
                <c:pt idx="59002">
                  <c:v>7.0999999999999994E-2</c:v>
                </c:pt>
                <c:pt idx="59003">
                  <c:v>7.0000000000000007E-2</c:v>
                </c:pt>
                <c:pt idx="59004">
                  <c:v>7.0999999999999994E-2</c:v>
                </c:pt>
                <c:pt idx="59005">
                  <c:v>7.0000000000000007E-2</c:v>
                </c:pt>
                <c:pt idx="59006">
                  <c:v>7.0999999999999994E-2</c:v>
                </c:pt>
                <c:pt idx="59007">
                  <c:v>7.0999999999999994E-2</c:v>
                </c:pt>
                <c:pt idx="59008">
                  <c:v>7.0999999999999994E-2</c:v>
                </c:pt>
                <c:pt idx="59009">
                  <c:v>7.0000000000000007E-2</c:v>
                </c:pt>
                <c:pt idx="59010">
                  <c:v>7.0000000000000007E-2</c:v>
                </c:pt>
                <c:pt idx="59011">
                  <c:v>7.0000000000000007E-2</c:v>
                </c:pt>
                <c:pt idx="59012">
                  <c:v>7.0000000000000007E-2</c:v>
                </c:pt>
                <c:pt idx="59013">
                  <c:v>7.0000000000000007E-2</c:v>
                </c:pt>
                <c:pt idx="59014">
                  <c:v>7.0000000000000007E-2</c:v>
                </c:pt>
                <c:pt idx="59015">
                  <c:v>7.0000000000000007E-2</c:v>
                </c:pt>
                <c:pt idx="59016">
                  <c:v>7.0000000000000007E-2</c:v>
                </c:pt>
                <c:pt idx="59017">
                  <c:v>6.9000000000000006E-2</c:v>
                </c:pt>
                <c:pt idx="59018">
                  <c:v>7.0000000000000007E-2</c:v>
                </c:pt>
                <c:pt idx="59019">
                  <c:v>7.0000000000000007E-2</c:v>
                </c:pt>
                <c:pt idx="59020">
                  <c:v>7.0000000000000007E-2</c:v>
                </c:pt>
                <c:pt idx="59021">
                  <c:v>7.0000000000000007E-2</c:v>
                </c:pt>
                <c:pt idx="59022">
                  <c:v>6.9000000000000006E-2</c:v>
                </c:pt>
                <c:pt idx="59023">
                  <c:v>7.0000000000000007E-2</c:v>
                </c:pt>
                <c:pt idx="59024">
                  <c:v>6.9000000000000006E-2</c:v>
                </c:pt>
                <c:pt idx="59025">
                  <c:v>6.9000000000000006E-2</c:v>
                </c:pt>
                <c:pt idx="59026">
                  <c:v>7.0000000000000007E-2</c:v>
                </c:pt>
                <c:pt idx="59027">
                  <c:v>7.0999999999999994E-2</c:v>
                </c:pt>
                <c:pt idx="59028">
                  <c:v>7.0000000000000007E-2</c:v>
                </c:pt>
                <c:pt idx="59029">
                  <c:v>7.0000000000000007E-2</c:v>
                </c:pt>
                <c:pt idx="59030">
                  <c:v>7.0000000000000007E-2</c:v>
                </c:pt>
                <c:pt idx="59031">
                  <c:v>7.0000000000000007E-2</c:v>
                </c:pt>
                <c:pt idx="59032">
                  <c:v>7.0000000000000007E-2</c:v>
                </c:pt>
                <c:pt idx="59033">
                  <c:v>7.0000000000000007E-2</c:v>
                </c:pt>
                <c:pt idx="59034">
                  <c:v>7.0000000000000007E-2</c:v>
                </c:pt>
                <c:pt idx="59035">
                  <c:v>7.0000000000000007E-2</c:v>
                </c:pt>
                <c:pt idx="59036">
                  <c:v>7.0000000000000007E-2</c:v>
                </c:pt>
                <c:pt idx="59037">
                  <c:v>6.9000000000000006E-2</c:v>
                </c:pt>
                <c:pt idx="59038">
                  <c:v>6.9000000000000006E-2</c:v>
                </c:pt>
                <c:pt idx="59039">
                  <c:v>7.0000000000000007E-2</c:v>
                </c:pt>
                <c:pt idx="59040">
                  <c:v>7.0000000000000007E-2</c:v>
                </c:pt>
                <c:pt idx="59041">
                  <c:v>7.0000000000000007E-2</c:v>
                </c:pt>
                <c:pt idx="59042">
                  <c:v>7.0000000000000007E-2</c:v>
                </c:pt>
                <c:pt idx="59043">
                  <c:v>7.0000000000000007E-2</c:v>
                </c:pt>
                <c:pt idx="59044">
                  <c:v>7.0999999999999994E-2</c:v>
                </c:pt>
                <c:pt idx="59045">
                  <c:v>7.0000000000000007E-2</c:v>
                </c:pt>
                <c:pt idx="59046">
                  <c:v>7.0000000000000007E-2</c:v>
                </c:pt>
                <c:pt idx="59047">
                  <c:v>7.0999999999999994E-2</c:v>
                </c:pt>
                <c:pt idx="59048">
                  <c:v>7.0999999999999994E-2</c:v>
                </c:pt>
                <c:pt idx="59049">
                  <c:v>7.0999999999999994E-2</c:v>
                </c:pt>
                <c:pt idx="59050">
                  <c:v>7.1999999999999995E-2</c:v>
                </c:pt>
                <c:pt idx="59051">
                  <c:v>7.1999999999999995E-2</c:v>
                </c:pt>
                <c:pt idx="59052">
                  <c:v>7.0999999999999994E-2</c:v>
                </c:pt>
                <c:pt idx="59053">
                  <c:v>7.1999999999999995E-2</c:v>
                </c:pt>
                <c:pt idx="59054">
                  <c:v>7.1999999999999995E-2</c:v>
                </c:pt>
                <c:pt idx="59055">
                  <c:v>7.1999999999999995E-2</c:v>
                </c:pt>
                <c:pt idx="59056">
                  <c:v>7.1999999999999995E-2</c:v>
                </c:pt>
                <c:pt idx="59057">
                  <c:v>7.1999999999999995E-2</c:v>
                </c:pt>
                <c:pt idx="59058">
                  <c:v>7.1999999999999995E-2</c:v>
                </c:pt>
                <c:pt idx="59059">
                  <c:v>7.0999999999999994E-2</c:v>
                </c:pt>
                <c:pt idx="59060">
                  <c:v>7.1999999999999995E-2</c:v>
                </c:pt>
                <c:pt idx="59061">
                  <c:v>7.1999999999999995E-2</c:v>
                </c:pt>
                <c:pt idx="59062">
                  <c:v>7.1999999999999995E-2</c:v>
                </c:pt>
                <c:pt idx="59063">
                  <c:v>7.0999999999999994E-2</c:v>
                </c:pt>
                <c:pt idx="59064">
                  <c:v>7.1999999999999995E-2</c:v>
                </c:pt>
                <c:pt idx="59065">
                  <c:v>7.1999999999999995E-2</c:v>
                </c:pt>
                <c:pt idx="59066">
                  <c:v>7.0999999999999994E-2</c:v>
                </c:pt>
                <c:pt idx="59067">
                  <c:v>7.0999999999999994E-2</c:v>
                </c:pt>
                <c:pt idx="59068">
                  <c:v>7.0000000000000007E-2</c:v>
                </c:pt>
                <c:pt idx="59069">
                  <c:v>7.0999999999999994E-2</c:v>
                </c:pt>
                <c:pt idx="59070">
                  <c:v>7.0000000000000007E-2</c:v>
                </c:pt>
                <c:pt idx="59071">
                  <c:v>7.0999999999999994E-2</c:v>
                </c:pt>
                <c:pt idx="59072">
                  <c:v>7.0000000000000007E-2</c:v>
                </c:pt>
                <c:pt idx="59073">
                  <c:v>7.0999999999999994E-2</c:v>
                </c:pt>
                <c:pt idx="59074">
                  <c:v>7.0999999999999994E-2</c:v>
                </c:pt>
                <c:pt idx="59075">
                  <c:v>7.0000000000000007E-2</c:v>
                </c:pt>
                <c:pt idx="59076">
                  <c:v>7.0000000000000007E-2</c:v>
                </c:pt>
                <c:pt idx="59077">
                  <c:v>7.0000000000000007E-2</c:v>
                </c:pt>
                <c:pt idx="59078">
                  <c:v>7.0000000000000007E-2</c:v>
                </c:pt>
                <c:pt idx="59079">
                  <c:v>6.9000000000000006E-2</c:v>
                </c:pt>
                <c:pt idx="59080">
                  <c:v>7.0000000000000007E-2</c:v>
                </c:pt>
                <c:pt idx="59081">
                  <c:v>6.9000000000000006E-2</c:v>
                </c:pt>
                <c:pt idx="59082">
                  <c:v>7.0000000000000007E-2</c:v>
                </c:pt>
                <c:pt idx="59083">
                  <c:v>6.9000000000000006E-2</c:v>
                </c:pt>
                <c:pt idx="59084">
                  <c:v>6.9000000000000006E-2</c:v>
                </c:pt>
                <c:pt idx="59085">
                  <c:v>7.0000000000000007E-2</c:v>
                </c:pt>
                <c:pt idx="59086">
                  <c:v>7.0000000000000007E-2</c:v>
                </c:pt>
                <c:pt idx="59087">
                  <c:v>7.0000000000000007E-2</c:v>
                </c:pt>
                <c:pt idx="59088">
                  <c:v>6.9000000000000006E-2</c:v>
                </c:pt>
                <c:pt idx="59089">
                  <c:v>7.0000000000000007E-2</c:v>
                </c:pt>
                <c:pt idx="59090">
                  <c:v>6.9000000000000006E-2</c:v>
                </c:pt>
                <c:pt idx="59091">
                  <c:v>7.0000000000000007E-2</c:v>
                </c:pt>
                <c:pt idx="59092">
                  <c:v>7.0000000000000007E-2</c:v>
                </c:pt>
                <c:pt idx="59093">
                  <c:v>6.9000000000000006E-2</c:v>
                </c:pt>
                <c:pt idx="59094">
                  <c:v>7.0000000000000007E-2</c:v>
                </c:pt>
                <c:pt idx="59095">
                  <c:v>7.0000000000000007E-2</c:v>
                </c:pt>
                <c:pt idx="59096">
                  <c:v>7.0000000000000007E-2</c:v>
                </c:pt>
                <c:pt idx="59097">
                  <c:v>7.0999999999999994E-2</c:v>
                </c:pt>
                <c:pt idx="59098">
                  <c:v>7.0000000000000007E-2</c:v>
                </c:pt>
                <c:pt idx="59099">
                  <c:v>7.1999999999999995E-2</c:v>
                </c:pt>
                <c:pt idx="59100">
                  <c:v>7.0999999999999994E-2</c:v>
                </c:pt>
                <c:pt idx="59101">
                  <c:v>7.1999999999999995E-2</c:v>
                </c:pt>
                <c:pt idx="59102">
                  <c:v>7.1999999999999995E-2</c:v>
                </c:pt>
                <c:pt idx="59103">
                  <c:v>7.1999999999999995E-2</c:v>
                </c:pt>
                <c:pt idx="59104">
                  <c:v>7.1999999999999995E-2</c:v>
                </c:pt>
                <c:pt idx="59105">
                  <c:v>7.1999999999999995E-2</c:v>
                </c:pt>
                <c:pt idx="59106">
                  <c:v>7.1999999999999995E-2</c:v>
                </c:pt>
                <c:pt idx="59107">
                  <c:v>7.1999999999999995E-2</c:v>
                </c:pt>
                <c:pt idx="59108">
                  <c:v>7.2999999999999995E-2</c:v>
                </c:pt>
                <c:pt idx="59109">
                  <c:v>7.1999999999999995E-2</c:v>
                </c:pt>
                <c:pt idx="59110">
                  <c:v>7.2999999999999995E-2</c:v>
                </c:pt>
                <c:pt idx="59111">
                  <c:v>7.1999999999999995E-2</c:v>
                </c:pt>
                <c:pt idx="59112">
                  <c:v>7.2999999999999995E-2</c:v>
                </c:pt>
                <c:pt idx="59113">
                  <c:v>7.2999999999999995E-2</c:v>
                </c:pt>
                <c:pt idx="59114">
                  <c:v>7.1999999999999995E-2</c:v>
                </c:pt>
                <c:pt idx="59115">
                  <c:v>7.1999999999999995E-2</c:v>
                </c:pt>
                <c:pt idx="59116">
                  <c:v>7.1999999999999995E-2</c:v>
                </c:pt>
                <c:pt idx="59117">
                  <c:v>7.2999999999999995E-2</c:v>
                </c:pt>
                <c:pt idx="59118">
                  <c:v>7.2999999999999995E-2</c:v>
                </c:pt>
                <c:pt idx="59119">
                  <c:v>7.1999999999999995E-2</c:v>
                </c:pt>
                <c:pt idx="59120">
                  <c:v>7.2999999999999995E-2</c:v>
                </c:pt>
                <c:pt idx="59121">
                  <c:v>7.1999999999999995E-2</c:v>
                </c:pt>
                <c:pt idx="59122">
                  <c:v>7.2999999999999995E-2</c:v>
                </c:pt>
                <c:pt idx="59123">
                  <c:v>7.2999999999999995E-2</c:v>
                </c:pt>
                <c:pt idx="59124">
                  <c:v>7.2999999999999995E-2</c:v>
                </c:pt>
                <c:pt idx="59125">
                  <c:v>7.2999999999999995E-2</c:v>
                </c:pt>
                <c:pt idx="59126">
                  <c:v>7.2999999999999995E-2</c:v>
                </c:pt>
                <c:pt idx="59127">
                  <c:v>7.2999999999999995E-2</c:v>
                </c:pt>
                <c:pt idx="59128">
                  <c:v>7.2999999999999995E-2</c:v>
                </c:pt>
                <c:pt idx="59129">
                  <c:v>7.2999999999999995E-2</c:v>
                </c:pt>
                <c:pt idx="59130">
                  <c:v>7.2999999999999995E-2</c:v>
                </c:pt>
                <c:pt idx="59131">
                  <c:v>7.1999999999999995E-2</c:v>
                </c:pt>
                <c:pt idx="59132">
                  <c:v>7.2999999999999995E-2</c:v>
                </c:pt>
                <c:pt idx="59133">
                  <c:v>7.2999999999999995E-2</c:v>
                </c:pt>
                <c:pt idx="59134">
                  <c:v>7.1999999999999995E-2</c:v>
                </c:pt>
                <c:pt idx="59135">
                  <c:v>7.2999999999999995E-2</c:v>
                </c:pt>
                <c:pt idx="59136">
                  <c:v>7.2999999999999995E-2</c:v>
                </c:pt>
                <c:pt idx="59137">
                  <c:v>7.1999999999999995E-2</c:v>
                </c:pt>
                <c:pt idx="59138">
                  <c:v>7.1999999999999995E-2</c:v>
                </c:pt>
                <c:pt idx="59139">
                  <c:v>7.1999999999999995E-2</c:v>
                </c:pt>
                <c:pt idx="59140">
                  <c:v>7.1999999999999995E-2</c:v>
                </c:pt>
                <c:pt idx="59141">
                  <c:v>7.0999999999999994E-2</c:v>
                </c:pt>
                <c:pt idx="59142">
                  <c:v>7.0999999999999994E-2</c:v>
                </c:pt>
                <c:pt idx="59143">
                  <c:v>7.0999999999999994E-2</c:v>
                </c:pt>
                <c:pt idx="59144">
                  <c:v>7.0999999999999994E-2</c:v>
                </c:pt>
                <c:pt idx="59145">
                  <c:v>7.0999999999999994E-2</c:v>
                </c:pt>
                <c:pt idx="59146">
                  <c:v>7.0999999999999994E-2</c:v>
                </c:pt>
                <c:pt idx="59147">
                  <c:v>7.0999999999999994E-2</c:v>
                </c:pt>
                <c:pt idx="59148">
                  <c:v>7.0999999999999994E-2</c:v>
                </c:pt>
                <c:pt idx="59149">
                  <c:v>7.0999999999999994E-2</c:v>
                </c:pt>
                <c:pt idx="59150">
                  <c:v>7.1999999999999995E-2</c:v>
                </c:pt>
                <c:pt idx="59151">
                  <c:v>7.1999999999999995E-2</c:v>
                </c:pt>
                <c:pt idx="59152">
                  <c:v>7.1999999999999995E-2</c:v>
                </c:pt>
                <c:pt idx="59153">
                  <c:v>7.1999999999999995E-2</c:v>
                </c:pt>
                <c:pt idx="59154">
                  <c:v>7.0999999999999994E-2</c:v>
                </c:pt>
                <c:pt idx="59155">
                  <c:v>7.0999999999999994E-2</c:v>
                </c:pt>
                <c:pt idx="59156">
                  <c:v>7.0999999999999994E-2</c:v>
                </c:pt>
                <c:pt idx="59157">
                  <c:v>7.0999999999999994E-2</c:v>
                </c:pt>
                <c:pt idx="59158">
                  <c:v>7.0999999999999994E-2</c:v>
                </c:pt>
                <c:pt idx="59159">
                  <c:v>7.0999999999999994E-2</c:v>
                </c:pt>
                <c:pt idx="59160">
                  <c:v>7.0999999999999994E-2</c:v>
                </c:pt>
                <c:pt idx="59161">
                  <c:v>7.0000000000000007E-2</c:v>
                </c:pt>
                <c:pt idx="59162">
                  <c:v>7.0000000000000007E-2</c:v>
                </c:pt>
                <c:pt idx="59163">
                  <c:v>7.0999999999999994E-2</c:v>
                </c:pt>
                <c:pt idx="59164">
                  <c:v>7.0000000000000007E-2</c:v>
                </c:pt>
                <c:pt idx="59165">
                  <c:v>7.0000000000000007E-2</c:v>
                </c:pt>
                <c:pt idx="59166">
                  <c:v>7.0999999999999994E-2</c:v>
                </c:pt>
                <c:pt idx="59167">
                  <c:v>7.0999999999999994E-2</c:v>
                </c:pt>
                <c:pt idx="59168">
                  <c:v>7.0999999999999994E-2</c:v>
                </c:pt>
                <c:pt idx="59169">
                  <c:v>7.0000000000000007E-2</c:v>
                </c:pt>
                <c:pt idx="59170">
                  <c:v>7.0999999999999994E-2</c:v>
                </c:pt>
                <c:pt idx="59171">
                  <c:v>7.0000000000000007E-2</c:v>
                </c:pt>
                <c:pt idx="59172">
                  <c:v>7.0000000000000007E-2</c:v>
                </c:pt>
                <c:pt idx="59173">
                  <c:v>7.0000000000000007E-2</c:v>
                </c:pt>
                <c:pt idx="59174">
                  <c:v>7.0999999999999994E-2</c:v>
                </c:pt>
                <c:pt idx="59175">
                  <c:v>7.0000000000000007E-2</c:v>
                </c:pt>
                <c:pt idx="59176">
                  <c:v>7.0999999999999994E-2</c:v>
                </c:pt>
                <c:pt idx="59177">
                  <c:v>7.0000000000000007E-2</c:v>
                </c:pt>
                <c:pt idx="59178">
                  <c:v>6.9000000000000006E-2</c:v>
                </c:pt>
                <c:pt idx="59179">
                  <c:v>7.0000000000000007E-2</c:v>
                </c:pt>
                <c:pt idx="59180">
                  <c:v>7.0999999999999994E-2</c:v>
                </c:pt>
                <c:pt idx="59181">
                  <c:v>7.0999999999999994E-2</c:v>
                </c:pt>
                <c:pt idx="59182">
                  <c:v>7.0000000000000007E-2</c:v>
                </c:pt>
                <c:pt idx="59183">
                  <c:v>7.0999999999999994E-2</c:v>
                </c:pt>
                <c:pt idx="59184">
                  <c:v>7.0999999999999994E-2</c:v>
                </c:pt>
                <c:pt idx="59185">
                  <c:v>7.1999999999999995E-2</c:v>
                </c:pt>
                <c:pt idx="59186">
                  <c:v>7.1999999999999995E-2</c:v>
                </c:pt>
                <c:pt idx="59187">
                  <c:v>7.0999999999999994E-2</c:v>
                </c:pt>
                <c:pt idx="59188">
                  <c:v>7.2999999999999995E-2</c:v>
                </c:pt>
                <c:pt idx="59189">
                  <c:v>7.1999999999999995E-2</c:v>
                </c:pt>
                <c:pt idx="59190">
                  <c:v>7.2999999999999995E-2</c:v>
                </c:pt>
                <c:pt idx="59191">
                  <c:v>7.1999999999999995E-2</c:v>
                </c:pt>
                <c:pt idx="59192">
                  <c:v>7.1999999999999995E-2</c:v>
                </c:pt>
                <c:pt idx="59193">
                  <c:v>7.2999999999999995E-2</c:v>
                </c:pt>
                <c:pt idx="59194">
                  <c:v>7.1999999999999995E-2</c:v>
                </c:pt>
                <c:pt idx="59195">
                  <c:v>7.1999999999999995E-2</c:v>
                </c:pt>
                <c:pt idx="59196">
                  <c:v>7.1999999999999995E-2</c:v>
                </c:pt>
                <c:pt idx="59197">
                  <c:v>7.1999999999999995E-2</c:v>
                </c:pt>
                <c:pt idx="59198">
                  <c:v>7.2999999999999995E-2</c:v>
                </c:pt>
                <c:pt idx="59199">
                  <c:v>7.1999999999999995E-2</c:v>
                </c:pt>
                <c:pt idx="59200">
                  <c:v>7.1999999999999995E-2</c:v>
                </c:pt>
                <c:pt idx="59201">
                  <c:v>7.1999999999999995E-2</c:v>
                </c:pt>
                <c:pt idx="59202">
                  <c:v>7.1999999999999995E-2</c:v>
                </c:pt>
                <c:pt idx="59203">
                  <c:v>7.0999999999999994E-2</c:v>
                </c:pt>
                <c:pt idx="59204">
                  <c:v>7.0999999999999994E-2</c:v>
                </c:pt>
                <c:pt idx="59205">
                  <c:v>7.0999999999999994E-2</c:v>
                </c:pt>
                <c:pt idx="59206">
                  <c:v>7.1999999999999995E-2</c:v>
                </c:pt>
                <c:pt idx="59207">
                  <c:v>7.0999999999999994E-2</c:v>
                </c:pt>
                <c:pt idx="59208">
                  <c:v>7.0999999999999994E-2</c:v>
                </c:pt>
                <c:pt idx="59209">
                  <c:v>7.0999999999999994E-2</c:v>
                </c:pt>
                <c:pt idx="59210">
                  <c:v>7.0999999999999994E-2</c:v>
                </c:pt>
                <c:pt idx="59211">
                  <c:v>7.0999999999999994E-2</c:v>
                </c:pt>
                <c:pt idx="59212">
                  <c:v>7.0000000000000007E-2</c:v>
                </c:pt>
                <c:pt idx="59213">
                  <c:v>7.0000000000000007E-2</c:v>
                </c:pt>
                <c:pt idx="59214">
                  <c:v>7.0999999999999994E-2</c:v>
                </c:pt>
                <c:pt idx="59215">
                  <c:v>7.0999999999999994E-2</c:v>
                </c:pt>
                <c:pt idx="59216">
                  <c:v>7.0000000000000007E-2</c:v>
                </c:pt>
                <c:pt idx="59217">
                  <c:v>7.0000000000000007E-2</c:v>
                </c:pt>
                <c:pt idx="59218">
                  <c:v>7.0000000000000007E-2</c:v>
                </c:pt>
                <c:pt idx="59219">
                  <c:v>7.0000000000000007E-2</c:v>
                </c:pt>
                <c:pt idx="59220">
                  <c:v>7.0000000000000007E-2</c:v>
                </c:pt>
                <c:pt idx="59221">
                  <c:v>7.0000000000000007E-2</c:v>
                </c:pt>
                <c:pt idx="59222">
                  <c:v>7.0999999999999994E-2</c:v>
                </c:pt>
                <c:pt idx="59223">
                  <c:v>7.0000000000000007E-2</c:v>
                </c:pt>
                <c:pt idx="59224">
                  <c:v>6.9000000000000006E-2</c:v>
                </c:pt>
                <c:pt idx="59225">
                  <c:v>7.0000000000000007E-2</c:v>
                </c:pt>
                <c:pt idx="59226">
                  <c:v>7.0000000000000007E-2</c:v>
                </c:pt>
                <c:pt idx="59227">
                  <c:v>7.0000000000000007E-2</c:v>
                </c:pt>
                <c:pt idx="59228">
                  <c:v>7.0999999999999994E-2</c:v>
                </c:pt>
                <c:pt idx="59229">
                  <c:v>7.0000000000000007E-2</c:v>
                </c:pt>
                <c:pt idx="59230">
                  <c:v>7.0000000000000007E-2</c:v>
                </c:pt>
                <c:pt idx="59231">
                  <c:v>7.0000000000000007E-2</c:v>
                </c:pt>
                <c:pt idx="59232">
                  <c:v>7.0000000000000007E-2</c:v>
                </c:pt>
                <c:pt idx="59233">
                  <c:v>7.0000000000000007E-2</c:v>
                </c:pt>
                <c:pt idx="59234">
                  <c:v>6.9000000000000006E-2</c:v>
                </c:pt>
                <c:pt idx="59235">
                  <c:v>6.9000000000000006E-2</c:v>
                </c:pt>
                <c:pt idx="59236">
                  <c:v>6.9000000000000006E-2</c:v>
                </c:pt>
                <c:pt idx="59237">
                  <c:v>6.9000000000000006E-2</c:v>
                </c:pt>
                <c:pt idx="59238">
                  <c:v>7.0000000000000007E-2</c:v>
                </c:pt>
                <c:pt idx="59239">
                  <c:v>7.0000000000000007E-2</c:v>
                </c:pt>
                <c:pt idx="59240">
                  <c:v>7.0000000000000007E-2</c:v>
                </c:pt>
                <c:pt idx="59241">
                  <c:v>7.0000000000000007E-2</c:v>
                </c:pt>
                <c:pt idx="59242">
                  <c:v>7.0000000000000007E-2</c:v>
                </c:pt>
                <c:pt idx="59243">
                  <c:v>7.0999999999999994E-2</c:v>
                </c:pt>
                <c:pt idx="59244">
                  <c:v>7.0999999999999994E-2</c:v>
                </c:pt>
                <c:pt idx="59245">
                  <c:v>7.0999999999999994E-2</c:v>
                </c:pt>
                <c:pt idx="59246">
                  <c:v>7.0000000000000007E-2</c:v>
                </c:pt>
                <c:pt idx="59247">
                  <c:v>7.0000000000000007E-2</c:v>
                </c:pt>
                <c:pt idx="59248">
                  <c:v>7.0999999999999994E-2</c:v>
                </c:pt>
                <c:pt idx="59249">
                  <c:v>7.1999999999999995E-2</c:v>
                </c:pt>
                <c:pt idx="59250">
                  <c:v>7.0999999999999994E-2</c:v>
                </c:pt>
                <c:pt idx="59251">
                  <c:v>7.0999999999999994E-2</c:v>
                </c:pt>
                <c:pt idx="59252">
                  <c:v>7.1999999999999995E-2</c:v>
                </c:pt>
                <c:pt idx="59253">
                  <c:v>7.1999999999999995E-2</c:v>
                </c:pt>
                <c:pt idx="59254">
                  <c:v>7.2999999999999995E-2</c:v>
                </c:pt>
                <c:pt idx="59255">
                  <c:v>7.1999999999999995E-2</c:v>
                </c:pt>
                <c:pt idx="59256">
                  <c:v>7.1999999999999995E-2</c:v>
                </c:pt>
                <c:pt idx="59257">
                  <c:v>7.1999999999999995E-2</c:v>
                </c:pt>
                <c:pt idx="59258">
                  <c:v>7.0999999999999994E-2</c:v>
                </c:pt>
                <c:pt idx="59259">
                  <c:v>7.0999999999999994E-2</c:v>
                </c:pt>
                <c:pt idx="59260">
                  <c:v>7.0999999999999994E-2</c:v>
                </c:pt>
                <c:pt idx="59261">
                  <c:v>7.0999999999999994E-2</c:v>
                </c:pt>
                <c:pt idx="59262">
                  <c:v>7.1999999999999995E-2</c:v>
                </c:pt>
                <c:pt idx="59263">
                  <c:v>7.0999999999999994E-2</c:v>
                </c:pt>
                <c:pt idx="59264">
                  <c:v>7.0999999999999994E-2</c:v>
                </c:pt>
                <c:pt idx="59265">
                  <c:v>7.1999999999999995E-2</c:v>
                </c:pt>
                <c:pt idx="59266">
                  <c:v>7.1999999999999995E-2</c:v>
                </c:pt>
                <c:pt idx="59267">
                  <c:v>7.0999999999999994E-2</c:v>
                </c:pt>
                <c:pt idx="59268">
                  <c:v>7.1999999999999995E-2</c:v>
                </c:pt>
                <c:pt idx="59269">
                  <c:v>7.1999999999999995E-2</c:v>
                </c:pt>
                <c:pt idx="59270">
                  <c:v>7.1999999999999995E-2</c:v>
                </c:pt>
                <c:pt idx="59271">
                  <c:v>7.0999999999999994E-2</c:v>
                </c:pt>
                <c:pt idx="59272">
                  <c:v>7.0999999999999994E-2</c:v>
                </c:pt>
                <c:pt idx="59273">
                  <c:v>7.1999999999999995E-2</c:v>
                </c:pt>
                <c:pt idx="59274">
                  <c:v>7.0999999999999994E-2</c:v>
                </c:pt>
                <c:pt idx="59275">
                  <c:v>7.0999999999999994E-2</c:v>
                </c:pt>
                <c:pt idx="59276">
                  <c:v>7.0999999999999994E-2</c:v>
                </c:pt>
                <c:pt idx="59277">
                  <c:v>7.0999999999999994E-2</c:v>
                </c:pt>
                <c:pt idx="59278">
                  <c:v>7.0999999999999994E-2</c:v>
                </c:pt>
                <c:pt idx="59279">
                  <c:v>7.0000000000000007E-2</c:v>
                </c:pt>
                <c:pt idx="59280">
                  <c:v>7.0000000000000007E-2</c:v>
                </c:pt>
                <c:pt idx="59281">
                  <c:v>7.0000000000000007E-2</c:v>
                </c:pt>
                <c:pt idx="59282">
                  <c:v>7.0000000000000007E-2</c:v>
                </c:pt>
                <c:pt idx="59283">
                  <c:v>6.9000000000000006E-2</c:v>
                </c:pt>
                <c:pt idx="59284">
                  <c:v>6.9000000000000006E-2</c:v>
                </c:pt>
                <c:pt idx="59285">
                  <c:v>6.9000000000000006E-2</c:v>
                </c:pt>
                <c:pt idx="59286">
                  <c:v>7.0000000000000007E-2</c:v>
                </c:pt>
                <c:pt idx="59287">
                  <c:v>7.0999999999999994E-2</c:v>
                </c:pt>
                <c:pt idx="59288">
                  <c:v>7.0000000000000007E-2</c:v>
                </c:pt>
                <c:pt idx="59289">
                  <c:v>7.0000000000000007E-2</c:v>
                </c:pt>
                <c:pt idx="59290">
                  <c:v>6.9000000000000006E-2</c:v>
                </c:pt>
                <c:pt idx="59291">
                  <c:v>7.0000000000000007E-2</c:v>
                </c:pt>
                <c:pt idx="59292">
                  <c:v>6.9000000000000006E-2</c:v>
                </c:pt>
                <c:pt idx="59293">
                  <c:v>7.0000000000000007E-2</c:v>
                </c:pt>
                <c:pt idx="59294">
                  <c:v>7.0000000000000007E-2</c:v>
                </c:pt>
                <c:pt idx="59295">
                  <c:v>7.0000000000000007E-2</c:v>
                </c:pt>
                <c:pt idx="59296">
                  <c:v>6.9000000000000006E-2</c:v>
                </c:pt>
                <c:pt idx="59297">
                  <c:v>7.0000000000000007E-2</c:v>
                </c:pt>
                <c:pt idx="59298">
                  <c:v>7.0000000000000007E-2</c:v>
                </c:pt>
                <c:pt idx="59299">
                  <c:v>6.9000000000000006E-2</c:v>
                </c:pt>
                <c:pt idx="59300">
                  <c:v>6.9000000000000006E-2</c:v>
                </c:pt>
                <c:pt idx="59301">
                  <c:v>6.9000000000000006E-2</c:v>
                </c:pt>
                <c:pt idx="59302">
                  <c:v>6.9000000000000006E-2</c:v>
                </c:pt>
                <c:pt idx="59303">
                  <c:v>6.9000000000000006E-2</c:v>
                </c:pt>
                <c:pt idx="59304">
                  <c:v>7.0000000000000007E-2</c:v>
                </c:pt>
                <c:pt idx="59305">
                  <c:v>6.9000000000000006E-2</c:v>
                </c:pt>
                <c:pt idx="59306">
                  <c:v>6.9000000000000006E-2</c:v>
                </c:pt>
                <c:pt idx="59307">
                  <c:v>7.0000000000000007E-2</c:v>
                </c:pt>
                <c:pt idx="59308">
                  <c:v>7.0999999999999994E-2</c:v>
                </c:pt>
                <c:pt idx="59309">
                  <c:v>7.0999999999999994E-2</c:v>
                </c:pt>
                <c:pt idx="59310">
                  <c:v>7.0999999999999994E-2</c:v>
                </c:pt>
                <c:pt idx="59311">
                  <c:v>7.0999999999999994E-2</c:v>
                </c:pt>
                <c:pt idx="59312">
                  <c:v>7.0999999999999994E-2</c:v>
                </c:pt>
                <c:pt idx="59313">
                  <c:v>7.0000000000000007E-2</c:v>
                </c:pt>
                <c:pt idx="59314">
                  <c:v>6.9000000000000006E-2</c:v>
                </c:pt>
                <c:pt idx="59315">
                  <c:v>7.0000000000000007E-2</c:v>
                </c:pt>
                <c:pt idx="59316">
                  <c:v>7.0000000000000007E-2</c:v>
                </c:pt>
                <c:pt idx="59317">
                  <c:v>6.9000000000000006E-2</c:v>
                </c:pt>
                <c:pt idx="59318">
                  <c:v>6.9000000000000006E-2</c:v>
                </c:pt>
                <c:pt idx="59319">
                  <c:v>6.9000000000000006E-2</c:v>
                </c:pt>
                <c:pt idx="59320">
                  <c:v>7.0000000000000007E-2</c:v>
                </c:pt>
                <c:pt idx="59321">
                  <c:v>7.0000000000000007E-2</c:v>
                </c:pt>
                <c:pt idx="59322">
                  <c:v>6.9000000000000006E-2</c:v>
                </c:pt>
                <c:pt idx="59323">
                  <c:v>6.9000000000000006E-2</c:v>
                </c:pt>
                <c:pt idx="59324">
                  <c:v>6.8000000000000005E-2</c:v>
                </c:pt>
                <c:pt idx="59325">
                  <c:v>6.8000000000000005E-2</c:v>
                </c:pt>
                <c:pt idx="59326">
                  <c:v>6.8000000000000005E-2</c:v>
                </c:pt>
                <c:pt idx="59327">
                  <c:v>6.8000000000000005E-2</c:v>
                </c:pt>
                <c:pt idx="59328">
                  <c:v>6.9000000000000006E-2</c:v>
                </c:pt>
                <c:pt idx="59329">
                  <c:v>6.9000000000000006E-2</c:v>
                </c:pt>
                <c:pt idx="59330">
                  <c:v>6.9000000000000006E-2</c:v>
                </c:pt>
                <c:pt idx="59331">
                  <c:v>7.0000000000000007E-2</c:v>
                </c:pt>
                <c:pt idx="59332">
                  <c:v>7.0000000000000007E-2</c:v>
                </c:pt>
                <c:pt idx="59333">
                  <c:v>7.0000000000000007E-2</c:v>
                </c:pt>
                <c:pt idx="59334">
                  <c:v>7.0000000000000007E-2</c:v>
                </c:pt>
                <c:pt idx="59335">
                  <c:v>7.0000000000000007E-2</c:v>
                </c:pt>
                <c:pt idx="59336">
                  <c:v>6.9000000000000006E-2</c:v>
                </c:pt>
                <c:pt idx="59337">
                  <c:v>7.0000000000000007E-2</c:v>
                </c:pt>
                <c:pt idx="59338">
                  <c:v>7.0000000000000007E-2</c:v>
                </c:pt>
                <c:pt idx="59339">
                  <c:v>7.0000000000000007E-2</c:v>
                </c:pt>
                <c:pt idx="59340">
                  <c:v>7.0000000000000007E-2</c:v>
                </c:pt>
                <c:pt idx="59341">
                  <c:v>7.0000000000000007E-2</c:v>
                </c:pt>
                <c:pt idx="59342">
                  <c:v>6.9000000000000006E-2</c:v>
                </c:pt>
                <c:pt idx="59343">
                  <c:v>7.0000000000000007E-2</c:v>
                </c:pt>
                <c:pt idx="59344">
                  <c:v>6.9000000000000006E-2</c:v>
                </c:pt>
                <c:pt idx="59345">
                  <c:v>7.0000000000000007E-2</c:v>
                </c:pt>
                <c:pt idx="59346">
                  <c:v>6.9000000000000006E-2</c:v>
                </c:pt>
                <c:pt idx="59347">
                  <c:v>6.9000000000000006E-2</c:v>
                </c:pt>
                <c:pt idx="59348">
                  <c:v>6.9000000000000006E-2</c:v>
                </c:pt>
                <c:pt idx="59349">
                  <c:v>6.9000000000000006E-2</c:v>
                </c:pt>
                <c:pt idx="59350">
                  <c:v>6.9000000000000006E-2</c:v>
                </c:pt>
                <c:pt idx="59351">
                  <c:v>6.8000000000000005E-2</c:v>
                </c:pt>
                <c:pt idx="59352">
                  <c:v>6.9000000000000006E-2</c:v>
                </c:pt>
                <c:pt idx="59353">
                  <c:v>6.9000000000000006E-2</c:v>
                </c:pt>
                <c:pt idx="59354">
                  <c:v>6.9000000000000006E-2</c:v>
                </c:pt>
                <c:pt idx="59355">
                  <c:v>6.8000000000000005E-2</c:v>
                </c:pt>
                <c:pt idx="59356">
                  <c:v>6.8000000000000005E-2</c:v>
                </c:pt>
                <c:pt idx="59357">
                  <c:v>6.8000000000000005E-2</c:v>
                </c:pt>
                <c:pt idx="59358">
                  <c:v>6.8000000000000005E-2</c:v>
                </c:pt>
                <c:pt idx="59359">
                  <c:v>6.8000000000000005E-2</c:v>
                </c:pt>
                <c:pt idx="59360">
                  <c:v>6.8000000000000005E-2</c:v>
                </c:pt>
                <c:pt idx="59361">
                  <c:v>6.8000000000000005E-2</c:v>
                </c:pt>
                <c:pt idx="59362">
                  <c:v>6.8000000000000005E-2</c:v>
                </c:pt>
                <c:pt idx="59363">
                  <c:v>6.9000000000000006E-2</c:v>
                </c:pt>
                <c:pt idx="59364">
                  <c:v>6.8000000000000005E-2</c:v>
                </c:pt>
                <c:pt idx="59365">
                  <c:v>6.8000000000000005E-2</c:v>
                </c:pt>
                <c:pt idx="59366">
                  <c:v>6.8000000000000005E-2</c:v>
                </c:pt>
                <c:pt idx="59367">
                  <c:v>6.8000000000000005E-2</c:v>
                </c:pt>
                <c:pt idx="59368">
                  <c:v>6.7000000000000004E-2</c:v>
                </c:pt>
                <c:pt idx="59369">
                  <c:v>6.7000000000000004E-2</c:v>
                </c:pt>
                <c:pt idx="59370">
                  <c:v>6.7000000000000004E-2</c:v>
                </c:pt>
                <c:pt idx="59371">
                  <c:v>6.8000000000000005E-2</c:v>
                </c:pt>
                <c:pt idx="59372">
                  <c:v>6.7000000000000004E-2</c:v>
                </c:pt>
                <c:pt idx="59373">
                  <c:v>6.8000000000000005E-2</c:v>
                </c:pt>
                <c:pt idx="59374">
                  <c:v>6.8000000000000005E-2</c:v>
                </c:pt>
                <c:pt idx="59375">
                  <c:v>6.8000000000000005E-2</c:v>
                </c:pt>
                <c:pt idx="59376">
                  <c:v>6.7000000000000004E-2</c:v>
                </c:pt>
                <c:pt idx="59377">
                  <c:v>6.7000000000000004E-2</c:v>
                </c:pt>
                <c:pt idx="59378">
                  <c:v>6.7000000000000004E-2</c:v>
                </c:pt>
                <c:pt idx="59379">
                  <c:v>6.7000000000000004E-2</c:v>
                </c:pt>
                <c:pt idx="59380">
                  <c:v>6.7000000000000004E-2</c:v>
                </c:pt>
                <c:pt idx="59381">
                  <c:v>6.7000000000000004E-2</c:v>
                </c:pt>
                <c:pt idx="59382">
                  <c:v>6.6000000000000003E-2</c:v>
                </c:pt>
                <c:pt idx="59383">
                  <c:v>6.8000000000000005E-2</c:v>
                </c:pt>
                <c:pt idx="59384">
                  <c:v>6.8000000000000005E-2</c:v>
                </c:pt>
                <c:pt idx="59385">
                  <c:v>6.9000000000000006E-2</c:v>
                </c:pt>
                <c:pt idx="59386">
                  <c:v>6.9000000000000006E-2</c:v>
                </c:pt>
                <c:pt idx="59387">
                  <c:v>6.9000000000000006E-2</c:v>
                </c:pt>
                <c:pt idx="59388">
                  <c:v>6.9000000000000006E-2</c:v>
                </c:pt>
                <c:pt idx="59389">
                  <c:v>7.0000000000000007E-2</c:v>
                </c:pt>
                <c:pt idx="59390">
                  <c:v>6.9000000000000006E-2</c:v>
                </c:pt>
                <c:pt idx="59391">
                  <c:v>7.0000000000000007E-2</c:v>
                </c:pt>
                <c:pt idx="59392">
                  <c:v>7.0000000000000007E-2</c:v>
                </c:pt>
                <c:pt idx="59393">
                  <c:v>7.0000000000000007E-2</c:v>
                </c:pt>
                <c:pt idx="59394">
                  <c:v>7.0000000000000007E-2</c:v>
                </c:pt>
                <c:pt idx="59395">
                  <c:v>7.0000000000000007E-2</c:v>
                </c:pt>
                <c:pt idx="59396">
                  <c:v>7.0000000000000007E-2</c:v>
                </c:pt>
                <c:pt idx="59397">
                  <c:v>6.9000000000000006E-2</c:v>
                </c:pt>
                <c:pt idx="59398">
                  <c:v>6.9000000000000006E-2</c:v>
                </c:pt>
                <c:pt idx="59399">
                  <c:v>7.0000000000000007E-2</c:v>
                </c:pt>
                <c:pt idx="59400">
                  <c:v>6.9000000000000006E-2</c:v>
                </c:pt>
                <c:pt idx="59401">
                  <c:v>7.0000000000000007E-2</c:v>
                </c:pt>
                <c:pt idx="59402">
                  <c:v>7.0000000000000007E-2</c:v>
                </c:pt>
                <c:pt idx="59403">
                  <c:v>7.0000000000000007E-2</c:v>
                </c:pt>
                <c:pt idx="59404">
                  <c:v>7.0999999999999994E-2</c:v>
                </c:pt>
                <c:pt idx="59405">
                  <c:v>7.0000000000000007E-2</c:v>
                </c:pt>
                <c:pt idx="59406">
                  <c:v>7.0000000000000007E-2</c:v>
                </c:pt>
                <c:pt idx="59407">
                  <c:v>7.0999999999999994E-2</c:v>
                </c:pt>
                <c:pt idx="59408">
                  <c:v>7.0000000000000007E-2</c:v>
                </c:pt>
                <c:pt idx="59409">
                  <c:v>7.0000000000000007E-2</c:v>
                </c:pt>
                <c:pt idx="59410">
                  <c:v>7.0000000000000007E-2</c:v>
                </c:pt>
                <c:pt idx="59411">
                  <c:v>7.0000000000000007E-2</c:v>
                </c:pt>
                <c:pt idx="59412">
                  <c:v>7.0000000000000007E-2</c:v>
                </c:pt>
                <c:pt idx="59413">
                  <c:v>7.0000000000000007E-2</c:v>
                </c:pt>
                <c:pt idx="59414">
                  <c:v>7.0000000000000007E-2</c:v>
                </c:pt>
                <c:pt idx="59415">
                  <c:v>6.9000000000000006E-2</c:v>
                </c:pt>
                <c:pt idx="59416">
                  <c:v>7.0000000000000007E-2</c:v>
                </c:pt>
                <c:pt idx="59417">
                  <c:v>6.9000000000000006E-2</c:v>
                </c:pt>
                <c:pt idx="59418">
                  <c:v>6.9000000000000006E-2</c:v>
                </c:pt>
                <c:pt idx="59419">
                  <c:v>6.9000000000000006E-2</c:v>
                </c:pt>
                <c:pt idx="59420">
                  <c:v>7.0000000000000007E-2</c:v>
                </c:pt>
                <c:pt idx="59421">
                  <c:v>7.0000000000000007E-2</c:v>
                </c:pt>
                <c:pt idx="59422">
                  <c:v>7.0000000000000007E-2</c:v>
                </c:pt>
                <c:pt idx="59423">
                  <c:v>7.0000000000000007E-2</c:v>
                </c:pt>
                <c:pt idx="59424">
                  <c:v>7.0000000000000007E-2</c:v>
                </c:pt>
                <c:pt idx="59425">
                  <c:v>7.0000000000000007E-2</c:v>
                </c:pt>
                <c:pt idx="59426">
                  <c:v>7.0000000000000007E-2</c:v>
                </c:pt>
                <c:pt idx="59427">
                  <c:v>7.0000000000000007E-2</c:v>
                </c:pt>
                <c:pt idx="59428">
                  <c:v>7.0999999999999994E-2</c:v>
                </c:pt>
                <c:pt idx="59429">
                  <c:v>7.0999999999999994E-2</c:v>
                </c:pt>
                <c:pt idx="59430">
                  <c:v>7.0000000000000007E-2</c:v>
                </c:pt>
                <c:pt idx="59431">
                  <c:v>7.0999999999999994E-2</c:v>
                </c:pt>
                <c:pt idx="59432">
                  <c:v>7.0999999999999994E-2</c:v>
                </c:pt>
                <c:pt idx="59433">
                  <c:v>7.0000000000000007E-2</c:v>
                </c:pt>
                <c:pt idx="59434">
                  <c:v>7.0999999999999994E-2</c:v>
                </c:pt>
                <c:pt idx="59435">
                  <c:v>7.0999999999999994E-2</c:v>
                </c:pt>
                <c:pt idx="59436">
                  <c:v>7.0999999999999994E-2</c:v>
                </c:pt>
                <c:pt idx="59437">
                  <c:v>7.0000000000000007E-2</c:v>
                </c:pt>
                <c:pt idx="59438">
                  <c:v>7.0000000000000007E-2</c:v>
                </c:pt>
                <c:pt idx="59439">
                  <c:v>7.0000000000000007E-2</c:v>
                </c:pt>
                <c:pt idx="59440">
                  <c:v>7.0000000000000007E-2</c:v>
                </c:pt>
                <c:pt idx="59441">
                  <c:v>7.0999999999999994E-2</c:v>
                </c:pt>
                <c:pt idx="59442">
                  <c:v>7.0000000000000007E-2</c:v>
                </c:pt>
                <c:pt idx="59443">
                  <c:v>7.0000000000000007E-2</c:v>
                </c:pt>
                <c:pt idx="59444">
                  <c:v>7.0000000000000007E-2</c:v>
                </c:pt>
                <c:pt idx="59445">
                  <c:v>7.0000000000000007E-2</c:v>
                </c:pt>
                <c:pt idx="59446">
                  <c:v>7.0000000000000007E-2</c:v>
                </c:pt>
                <c:pt idx="59447">
                  <c:v>7.0000000000000007E-2</c:v>
                </c:pt>
                <c:pt idx="59448">
                  <c:v>6.9000000000000006E-2</c:v>
                </c:pt>
                <c:pt idx="59449">
                  <c:v>7.0000000000000007E-2</c:v>
                </c:pt>
                <c:pt idx="59450">
                  <c:v>7.0000000000000007E-2</c:v>
                </c:pt>
                <c:pt idx="59451">
                  <c:v>7.0000000000000007E-2</c:v>
                </c:pt>
                <c:pt idx="59452">
                  <c:v>7.0000000000000007E-2</c:v>
                </c:pt>
                <c:pt idx="59453">
                  <c:v>6.9000000000000006E-2</c:v>
                </c:pt>
                <c:pt idx="59454">
                  <c:v>7.0000000000000007E-2</c:v>
                </c:pt>
                <c:pt idx="59455">
                  <c:v>6.9000000000000006E-2</c:v>
                </c:pt>
                <c:pt idx="59456">
                  <c:v>6.9000000000000006E-2</c:v>
                </c:pt>
                <c:pt idx="59457">
                  <c:v>6.9000000000000006E-2</c:v>
                </c:pt>
                <c:pt idx="59458">
                  <c:v>6.9000000000000006E-2</c:v>
                </c:pt>
                <c:pt idx="59459">
                  <c:v>6.9000000000000006E-2</c:v>
                </c:pt>
                <c:pt idx="59460">
                  <c:v>6.8000000000000005E-2</c:v>
                </c:pt>
                <c:pt idx="59461">
                  <c:v>6.9000000000000006E-2</c:v>
                </c:pt>
                <c:pt idx="59462">
                  <c:v>6.9000000000000006E-2</c:v>
                </c:pt>
                <c:pt idx="59463">
                  <c:v>6.9000000000000006E-2</c:v>
                </c:pt>
                <c:pt idx="59464">
                  <c:v>6.9000000000000006E-2</c:v>
                </c:pt>
                <c:pt idx="59465">
                  <c:v>6.9000000000000006E-2</c:v>
                </c:pt>
                <c:pt idx="59466">
                  <c:v>6.8000000000000005E-2</c:v>
                </c:pt>
                <c:pt idx="59467">
                  <c:v>6.9000000000000006E-2</c:v>
                </c:pt>
                <c:pt idx="59468">
                  <c:v>6.8000000000000005E-2</c:v>
                </c:pt>
                <c:pt idx="59469">
                  <c:v>6.8000000000000005E-2</c:v>
                </c:pt>
                <c:pt idx="59470">
                  <c:v>6.8000000000000005E-2</c:v>
                </c:pt>
                <c:pt idx="59471">
                  <c:v>6.8000000000000005E-2</c:v>
                </c:pt>
                <c:pt idx="59472">
                  <c:v>6.8000000000000005E-2</c:v>
                </c:pt>
                <c:pt idx="59473">
                  <c:v>6.9000000000000006E-2</c:v>
                </c:pt>
                <c:pt idx="59474">
                  <c:v>6.8000000000000005E-2</c:v>
                </c:pt>
                <c:pt idx="59475">
                  <c:v>6.9000000000000006E-2</c:v>
                </c:pt>
                <c:pt idx="59476">
                  <c:v>6.8000000000000005E-2</c:v>
                </c:pt>
                <c:pt idx="59477">
                  <c:v>6.8000000000000005E-2</c:v>
                </c:pt>
                <c:pt idx="59478">
                  <c:v>6.8000000000000005E-2</c:v>
                </c:pt>
                <c:pt idx="59479">
                  <c:v>6.8000000000000005E-2</c:v>
                </c:pt>
                <c:pt idx="59480">
                  <c:v>6.7000000000000004E-2</c:v>
                </c:pt>
                <c:pt idx="59481">
                  <c:v>6.8000000000000005E-2</c:v>
                </c:pt>
                <c:pt idx="59482">
                  <c:v>6.8000000000000005E-2</c:v>
                </c:pt>
                <c:pt idx="59483">
                  <c:v>6.7000000000000004E-2</c:v>
                </c:pt>
                <c:pt idx="59484">
                  <c:v>6.8000000000000005E-2</c:v>
                </c:pt>
                <c:pt idx="59485">
                  <c:v>6.7000000000000004E-2</c:v>
                </c:pt>
                <c:pt idx="59486">
                  <c:v>6.7000000000000004E-2</c:v>
                </c:pt>
                <c:pt idx="59487">
                  <c:v>6.8000000000000005E-2</c:v>
                </c:pt>
                <c:pt idx="59488">
                  <c:v>6.8000000000000005E-2</c:v>
                </c:pt>
                <c:pt idx="59489">
                  <c:v>6.7000000000000004E-2</c:v>
                </c:pt>
                <c:pt idx="59490">
                  <c:v>6.7000000000000004E-2</c:v>
                </c:pt>
                <c:pt idx="59491">
                  <c:v>6.8000000000000005E-2</c:v>
                </c:pt>
                <c:pt idx="59492">
                  <c:v>6.8000000000000005E-2</c:v>
                </c:pt>
                <c:pt idx="59493">
                  <c:v>6.8000000000000005E-2</c:v>
                </c:pt>
                <c:pt idx="59494">
                  <c:v>6.7000000000000004E-2</c:v>
                </c:pt>
                <c:pt idx="59495">
                  <c:v>6.7000000000000004E-2</c:v>
                </c:pt>
                <c:pt idx="59496">
                  <c:v>6.7000000000000004E-2</c:v>
                </c:pt>
                <c:pt idx="59497">
                  <c:v>6.7000000000000004E-2</c:v>
                </c:pt>
                <c:pt idx="59498">
                  <c:v>6.7000000000000004E-2</c:v>
                </c:pt>
                <c:pt idx="59499">
                  <c:v>6.7000000000000004E-2</c:v>
                </c:pt>
                <c:pt idx="59500">
                  <c:v>6.7000000000000004E-2</c:v>
                </c:pt>
                <c:pt idx="59501">
                  <c:v>6.7000000000000004E-2</c:v>
                </c:pt>
                <c:pt idx="59502">
                  <c:v>6.6000000000000003E-2</c:v>
                </c:pt>
                <c:pt idx="59503">
                  <c:v>6.7000000000000004E-2</c:v>
                </c:pt>
                <c:pt idx="59504">
                  <c:v>6.8000000000000005E-2</c:v>
                </c:pt>
                <c:pt idx="59505">
                  <c:v>6.8000000000000005E-2</c:v>
                </c:pt>
                <c:pt idx="59506">
                  <c:v>6.8000000000000005E-2</c:v>
                </c:pt>
                <c:pt idx="59507">
                  <c:v>6.9000000000000006E-2</c:v>
                </c:pt>
                <c:pt idx="59508">
                  <c:v>7.0000000000000007E-2</c:v>
                </c:pt>
                <c:pt idx="59509">
                  <c:v>7.0000000000000007E-2</c:v>
                </c:pt>
                <c:pt idx="59510">
                  <c:v>6.9000000000000006E-2</c:v>
                </c:pt>
                <c:pt idx="59511">
                  <c:v>6.9000000000000006E-2</c:v>
                </c:pt>
                <c:pt idx="59512">
                  <c:v>7.0000000000000007E-2</c:v>
                </c:pt>
                <c:pt idx="59513">
                  <c:v>6.9000000000000006E-2</c:v>
                </c:pt>
                <c:pt idx="59514">
                  <c:v>6.9000000000000006E-2</c:v>
                </c:pt>
                <c:pt idx="59515">
                  <c:v>6.9000000000000006E-2</c:v>
                </c:pt>
                <c:pt idx="59516">
                  <c:v>7.0000000000000007E-2</c:v>
                </c:pt>
                <c:pt idx="59517">
                  <c:v>7.0000000000000007E-2</c:v>
                </c:pt>
                <c:pt idx="59518">
                  <c:v>7.0000000000000007E-2</c:v>
                </c:pt>
                <c:pt idx="59519">
                  <c:v>7.0000000000000007E-2</c:v>
                </c:pt>
                <c:pt idx="59520">
                  <c:v>7.0000000000000007E-2</c:v>
                </c:pt>
                <c:pt idx="59521">
                  <c:v>7.0000000000000007E-2</c:v>
                </c:pt>
                <c:pt idx="59522">
                  <c:v>7.0000000000000007E-2</c:v>
                </c:pt>
                <c:pt idx="59523">
                  <c:v>7.0000000000000007E-2</c:v>
                </c:pt>
                <c:pt idx="59524">
                  <c:v>7.0000000000000007E-2</c:v>
                </c:pt>
                <c:pt idx="59525">
                  <c:v>7.0000000000000007E-2</c:v>
                </c:pt>
                <c:pt idx="59526">
                  <c:v>7.0000000000000007E-2</c:v>
                </c:pt>
                <c:pt idx="59527">
                  <c:v>7.0000000000000007E-2</c:v>
                </c:pt>
                <c:pt idx="59528">
                  <c:v>7.0000000000000007E-2</c:v>
                </c:pt>
                <c:pt idx="59529">
                  <c:v>7.0000000000000007E-2</c:v>
                </c:pt>
                <c:pt idx="59530">
                  <c:v>7.0000000000000007E-2</c:v>
                </c:pt>
                <c:pt idx="59531">
                  <c:v>7.0000000000000007E-2</c:v>
                </c:pt>
                <c:pt idx="59532">
                  <c:v>7.0000000000000007E-2</c:v>
                </c:pt>
                <c:pt idx="59533">
                  <c:v>7.0999999999999994E-2</c:v>
                </c:pt>
                <c:pt idx="59534">
                  <c:v>7.0000000000000007E-2</c:v>
                </c:pt>
                <c:pt idx="59535">
                  <c:v>7.0000000000000007E-2</c:v>
                </c:pt>
                <c:pt idx="59536">
                  <c:v>7.0000000000000007E-2</c:v>
                </c:pt>
                <c:pt idx="59537">
                  <c:v>7.0000000000000007E-2</c:v>
                </c:pt>
                <c:pt idx="59538">
                  <c:v>7.0999999999999994E-2</c:v>
                </c:pt>
                <c:pt idx="59539">
                  <c:v>7.0999999999999994E-2</c:v>
                </c:pt>
                <c:pt idx="59540">
                  <c:v>7.0000000000000007E-2</c:v>
                </c:pt>
                <c:pt idx="59541">
                  <c:v>7.0000000000000007E-2</c:v>
                </c:pt>
                <c:pt idx="59542">
                  <c:v>7.0000000000000007E-2</c:v>
                </c:pt>
                <c:pt idx="59543">
                  <c:v>7.0000000000000007E-2</c:v>
                </c:pt>
                <c:pt idx="59544">
                  <c:v>7.0000000000000007E-2</c:v>
                </c:pt>
                <c:pt idx="59545">
                  <c:v>7.0999999999999994E-2</c:v>
                </c:pt>
                <c:pt idx="59546">
                  <c:v>7.0999999999999994E-2</c:v>
                </c:pt>
                <c:pt idx="59547">
                  <c:v>7.0000000000000007E-2</c:v>
                </c:pt>
                <c:pt idx="59548">
                  <c:v>7.0000000000000007E-2</c:v>
                </c:pt>
                <c:pt idx="59549">
                  <c:v>7.0999999999999994E-2</c:v>
                </c:pt>
                <c:pt idx="59550">
                  <c:v>7.0000000000000007E-2</c:v>
                </c:pt>
                <c:pt idx="59551">
                  <c:v>7.0000000000000007E-2</c:v>
                </c:pt>
                <c:pt idx="59552">
                  <c:v>6.9000000000000006E-2</c:v>
                </c:pt>
                <c:pt idx="59553">
                  <c:v>6.9000000000000006E-2</c:v>
                </c:pt>
                <c:pt idx="59554">
                  <c:v>6.9000000000000006E-2</c:v>
                </c:pt>
                <c:pt idx="59555">
                  <c:v>6.9000000000000006E-2</c:v>
                </c:pt>
                <c:pt idx="59556">
                  <c:v>6.9000000000000006E-2</c:v>
                </c:pt>
                <c:pt idx="59557">
                  <c:v>6.9000000000000006E-2</c:v>
                </c:pt>
                <c:pt idx="59558">
                  <c:v>6.9000000000000006E-2</c:v>
                </c:pt>
                <c:pt idx="59559">
                  <c:v>6.9000000000000006E-2</c:v>
                </c:pt>
                <c:pt idx="59560">
                  <c:v>6.9000000000000006E-2</c:v>
                </c:pt>
                <c:pt idx="59561">
                  <c:v>6.9000000000000006E-2</c:v>
                </c:pt>
                <c:pt idx="59562">
                  <c:v>6.9000000000000006E-2</c:v>
                </c:pt>
                <c:pt idx="59563">
                  <c:v>6.9000000000000006E-2</c:v>
                </c:pt>
                <c:pt idx="59564">
                  <c:v>6.9000000000000006E-2</c:v>
                </c:pt>
                <c:pt idx="59565">
                  <c:v>6.9000000000000006E-2</c:v>
                </c:pt>
                <c:pt idx="59566">
                  <c:v>6.9000000000000006E-2</c:v>
                </c:pt>
                <c:pt idx="59567">
                  <c:v>7.0000000000000007E-2</c:v>
                </c:pt>
                <c:pt idx="59568">
                  <c:v>6.9000000000000006E-2</c:v>
                </c:pt>
                <c:pt idx="59569">
                  <c:v>6.9000000000000006E-2</c:v>
                </c:pt>
                <c:pt idx="59570">
                  <c:v>6.9000000000000006E-2</c:v>
                </c:pt>
                <c:pt idx="59571">
                  <c:v>6.9000000000000006E-2</c:v>
                </c:pt>
                <c:pt idx="59572">
                  <c:v>6.8000000000000005E-2</c:v>
                </c:pt>
                <c:pt idx="59573">
                  <c:v>6.8000000000000005E-2</c:v>
                </c:pt>
                <c:pt idx="59574">
                  <c:v>6.8000000000000005E-2</c:v>
                </c:pt>
                <c:pt idx="59575">
                  <c:v>6.9000000000000006E-2</c:v>
                </c:pt>
                <c:pt idx="59576">
                  <c:v>6.8000000000000005E-2</c:v>
                </c:pt>
                <c:pt idx="59577">
                  <c:v>6.7000000000000004E-2</c:v>
                </c:pt>
                <c:pt idx="59578">
                  <c:v>6.7000000000000004E-2</c:v>
                </c:pt>
                <c:pt idx="59579">
                  <c:v>6.8000000000000005E-2</c:v>
                </c:pt>
                <c:pt idx="59580">
                  <c:v>6.8000000000000005E-2</c:v>
                </c:pt>
                <c:pt idx="59581">
                  <c:v>6.7000000000000004E-2</c:v>
                </c:pt>
                <c:pt idx="59582">
                  <c:v>6.8000000000000005E-2</c:v>
                </c:pt>
                <c:pt idx="59583">
                  <c:v>6.7000000000000004E-2</c:v>
                </c:pt>
                <c:pt idx="59584">
                  <c:v>6.8000000000000005E-2</c:v>
                </c:pt>
                <c:pt idx="59585">
                  <c:v>6.8000000000000005E-2</c:v>
                </c:pt>
                <c:pt idx="59586">
                  <c:v>6.8000000000000005E-2</c:v>
                </c:pt>
                <c:pt idx="59587">
                  <c:v>6.8000000000000005E-2</c:v>
                </c:pt>
                <c:pt idx="59588">
                  <c:v>6.7000000000000004E-2</c:v>
                </c:pt>
                <c:pt idx="59589">
                  <c:v>6.7000000000000004E-2</c:v>
                </c:pt>
                <c:pt idx="59590">
                  <c:v>6.8000000000000005E-2</c:v>
                </c:pt>
                <c:pt idx="59591">
                  <c:v>6.9000000000000006E-2</c:v>
                </c:pt>
                <c:pt idx="59592">
                  <c:v>6.9000000000000006E-2</c:v>
                </c:pt>
                <c:pt idx="59593">
                  <c:v>6.8000000000000005E-2</c:v>
                </c:pt>
                <c:pt idx="59594">
                  <c:v>6.8000000000000005E-2</c:v>
                </c:pt>
                <c:pt idx="59595">
                  <c:v>6.8000000000000005E-2</c:v>
                </c:pt>
                <c:pt idx="59596">
                  <c:v>6.8000000000000005E-2</c:v>
                </c:pt>
                <c:pt idx="59597">
                  <c:v>6.8000000000000005E-2</c:v>
                </c:pt>
                <c:pt idx="59598">
                  <c:v>6.8000000000000005E-2</c:v>
                </c:pt>
                <c:pt idx="59599">
                  <c:v>6.8000000000000005E-2</c:v>
                </c:pt>
                <c:pt idx="59600">
                  <c:v>6.7000000000000004E-2</c:v>
                </c:pt>
                <c:pt idx="59601">
                  <c:v>6.7000000000000004E-2</c:v>
                </c:pt>
                <c:pt idx="59602">
                  <c:v>6.8000000000000005E-2</c:v>
                </c:pt>
                <c:pt idx="59603">
                  <c:v>6.8000000000000005E-2</c:v>
                </c:pt>
                <c:pt idx="59604">
                  <c:v>6.8000000000000005E-2</c:v>
                </c:pt>
                <c:pt idx="59605">
                  <c:v>6.9000000000000006E-2</c:v>
                </c:pt>
                <c:pt idx="59606">
                  <c:v>7.0000000000000007E-2</c:v>
                </c:pt>
                <c:pt idx="59607">
                  <c:v>6.9000000000000006E-2</c:v>
                </c:pt>
                <c:pt idx="59608">
                  <c:v>6.9000000000000006E-2</c:v>
                </c:pt>
                <c:pt idx="59609">
                  <c:v>6.9000000000000006E-2</c:v>
                </c:pt>
                <c:pt idx="59610">
                  <c:v>7.0000000000000007E-2</c:v>
                </c:pt>
                <c:pt idx="59611">
                  <c:v>6.9000000000000006E-2</c:v>
                </c:pt>
                <c:pt idx="59612">
                  <c:v>7.0000000000000007E-2</c:v>
                </c:pt>
                <c:pt idx="59613">
                  <c:v>7.0000000000000007E-2</c:v>
                </c:pt>
                <c:pt idx="59614">
                  <c:v>7.0000000000000007E-2</c:v>
                </c:pt>
                <c:pt idx="59615">
                  <c:v>7.0999999999999994E-2</c:v>
                </c:pt>
                <c:pt idx="59616">
                  <c:v>7.0999999999999994E-2</c:v>
                </c:pt>
                <c:pt idx="59617">
                  <c:v>7.0999999999999994E-2</c:v>
                </c:pt>
                <c:pt idx="59618">
                  <c:v>7.0000000000000007E-2</c:v>
                </c:pt>
                <c:pt idx="59619">
                  <c:v>7.0999999999999994E-2</c:v>
                </c:pt>
                <c:pt idx="59620">
                  <c:v>7.0999999999999994E-2</c:v>
                </c:pt>
                <c:pt idx="59621">
                  <c:v>7.0000000000000007E-2</c:v>
                </c:pt>
                <c:pt idx="59622">
                  <c:v>7.0999999999999994E-2</c:v>
                </c:pt>
                <c:pt idx="59623">
                  <c:v>7.0000000000000007E-2</c:v>
                </c:pt>
                <c:pt idx="59624">
                  <c:v>7.0000000000000007E-2</c:v>
                </c:pt>
                <c:pt idx="59625">
                  <c:v>7.0999999999999994E-2</c:v>
                </c:pt>
                <c:pt idx="59626">
                  <c:v>7.0000000000000007E-2</c:v>
                </c:pt>
                <c:pt idx="59627">
                  <c:v>7.0000000000000007E-2</c:v>
                </c:pt>
                <c:pt idx="59628">
                  <c:v>7.0000000000000007E-2</c:v>
                </c:pt>
                <c:pt idx="59629">
                  <c:v>7.0000000000000007E-2</c:v>
                </c:pt>
                <c:pt idx="59630">
                  <c:v>7.0000000000000007E-2</c:v>
                </c:pt>
                <c:pt idx="59631">
                  <c:v>6.9000000000000006E-2</c:v>
                </c:pt>
                <c:pt idx="59632">
                  <c:v>7.0000000000000007E-2</c:v>
                </c:pt>
                <c:pt idx="59633">
                  <c:v>7.0000000000000007E-2</c:v>
                </c:pt>
                <c:pt idx="59634">
                  <c:v>7.0000000000000007E-2</c:v>
                </c:pt>
                <c:pt idx="59635">
                  <c:v>6.9000000000000006E-2</c:v>
                </c:pt>
                <c:pt idx="59636">
                  <c:v>6.9000000000000006E-2</c:v>
                </c:pt>
                <c:pt idx="59637">
                  <c:v>7.0000000000000007E-2</c:v>
                </c:pt>
                <c:pt idx="59638">
                  <c:v>7.0000000000000007E-2</c:v>
                </c:pt>
                <c:pt idx="59639">
                  <c:v>7.0000000000000007E-2</c:v>
                </c:pt>
                <c:pt idx="59640">
                  <c:v>7.0000000000000007E-2</c:v>
                </c:pt>
                <c:pt idx="59641">
                  <c:v>6.9000000000000006E-2</c:v>
                </c:pt>
                <c:pt idx="59642">
                  <c:v>6.9000000000000006E-2</c:v>
                </c:pt>
                <c:pt idx="59643">
                  <c:v>6.9000000000000006E-2</c:v>
                </c:pt>
                <c:pt idx="59644">
                  <c:v>6.9000000000000006E-2</c:v>
                </c:pt>
                <c:pt idx="59645">
                  <c:v>6.8000000000000005E-2</c:v>
                </c:pt>
                <c:pt idx="59646">
                  <c:v>6.8000000000000005E-2</c:v>
                </c:pt>
                <c:pt idx="59647">
                  <c:v>7.0000000000000007E-2</c:v>
                </c:pt>
                <c:pt idx="59648">
                  <c:v>6.8000000000000005E-2</c:v>
                </c:pt>
                <c:pt idx="59649">
                  <c:v>6.9000000000000006E-2</c:v>
                </c:pt>
                <c:pt idx="59650">
                  <c:v>6.8000000000000005E-2</c:v>
                </c:pt>
                <c:pt idx="59651">
                  <c:v>6.8000000000000005E-2</c:v>
                </c:pt>
                <c:pt idx="59652">
                  <c:v>6.8000000000000005E-2</c:v>
                </c:pt>
                <c:pt idx="59653">
                  <c:v>6.7000000000000004E-2</c:v>
                </c:pt>
                <c:pt idx="59654">
                  <c:v>6.7000000000000004E-2</c:v>
                </c:pt>
                <c:pt idx="59655">
                  <c:v>6.7000000000000004E-2</c:v>
                </c:pt>
                <c:pt idx="59656">
                  <c:v>6.7000000000000004E-2</c:v>
                </c:pt>
                <c:pt idx="59657">
                  <c:v>6.7000000000000004E-2</c:v>
                </c:pt>
                <c:pt idx="59658">
                  <c:v>6.7000000000000004E-2</c:v>
                </c:pt>
                <c:pt idx="59659">
                  <c:v>6.7000000000000004E-2</c:v>
                </c:pt>
                <c:pt idx="59660">
                  <c:v>6.7000000000000004E-2</c:v>
                </c:pt>
                <c:pt idx="59661">
                  <c:v>6.7000000000000004E-2</c:v>
                </c:pt>
                <c:pt idx="59662">
                  <c:v>6.7000000000000004E-2</c:v>
                </c:pt>
                <c:pt idx="59663">
                  <c:v>6.7000000000000004E-2</c:v>
                </c:pt>
                <c:pt idx="59664">
                  <c:v>6.7000000000000004E-2</c:v>
                </c:pt>
                <c:pt idx="59665">
                  <c:v>6.6000000000000003E-2</c:v>
                </c:pt>
                <c:pt idx="59666">
                  <c:v>6.7000000000000004E-2</c:v>
                </c:pt>
                <c:pt idx="59667">
                  <c:v>6.8000000000000005E-2</c:v>
                </c:pt>
                <c:pt idx="59668">
                  <c:v>6.9000000000000006E-2</c:v>
                </c:pt>
                <c:pt idx="59669">
                  <c:v>6.9000000000000006E-2</c:v>
                </c:pt>
                <c:pt idx="59670">
                  <c:v>6.9000000000000006E-2</c:v>
                </c:pt>
                <c:pt idx="59671">
                  <c:v>6.9000000000000006E-2</c:v>
                </c:pt>
                <c:pt idx="59672">
                  <c:v>6.9000000000000006E-2</c:v>
                </c:pt>
                <c:pt idx="59673">
                  <c:v>6.8000000000000005E-2</c:v>
                </c:pt>
                <c:pt idx="59674">
                  <c:v>6.9000000000000006E-2</c:v>
                </c:pt>
                <c:pt idx="59675">
                  <c:v>6.9000000000000006E-2</c:v>
                </c:pt>
                <c:pt idx="59676">
                  <c:v>6.9000000000000006E-2</c:v>
                </c:pt>
                <c:pt idx="59677">
                  <c:v>6.9000000000000006E-2</c:v>
                </c:pt>
                <c:pt idx="59678">
                  <c:v>6.9000000000000006E-2</c:v>
                </c:pt>
                <c:pt idx="59679">
                  <c:v>6.8000000000000005E-2</c:v>
                </c:pt>
                <c:pt idx="59680">
                  <c:v>6.8000000000000005E-2</c:v>
                </c:pt>
                <c:pt idx="59681">
                  <c:v>6.9000000000000006E-2</c:v>
                </c:pt>
                <c:pt idx="59682">
                  <c:v>6.9000000000000006E-2</c:v>
                </c:pt>
                <c:pt idx="59683">
                  <c:v>6.9000000000000006E-2</c:v>
                </c:pt>
                <c:pt idx="59684">
                  <c:v>6.8000000000000005E-2</c:v>
                </c:pt>
                <c:pt idx="59685">
                  <c:v>6.9000000000000006E-2</c:v>
                </c:pt>
                <c:pt idx="59686">
                  <c:v>6.8000000000000005E-2</c:v>
                </c:pt>
                <c:pt idx="59687">
                  <c:v>6.9000000000000006E-2</c:v>
                </c:pt>
                <c:pt idx="59688">
                  <c:v>6.8000000000000005E-2</c:v>
                </c:pt>
                <c:pt idx="59689">
                  <c:v>6.8000000000000005E-2</c:v>
                </c:pt>
                <c:pt idx="59690">
                  <c:v>6.8000000000000005E-2</c:v>
                </c:pt>
                <c:pt idx="59691">
                  <c:v>6.8000000000000005E-2</c:v>
                </c:pt>
                <c:pt idx="59692">
                  <c:v>6.8000000000000005E-2</c:v>
                </c:pt>
                <c:pt idx="59693">
                  <c:v>6.7000000000000004E-2</c:v>
                </c:pt>
                <c:pt idx="59694">
                  <c:v>6.8000000000000005E-2</c:v>
                </c:pt>
                <c:pt idx="59695">
                  <c:v>6.8000000000000005E-2</c:v>
                </c:pt>
                <c:pt idx="59696">
                  <c:v>6.8000000000000005E-2</c:v>
                </c:pt>
                <c:pt idx="59697">
                  <c:v>6.8000000000000005E-2</c:v>
                </c:pt>
                <c:pt idx="59698">
                  <c:v>6.8000000000000005E-2</c:v>
                </c:pt>
                <c:pt idx="59699">
                  <c:v>6.8000000000000005E-2</c:v>
                </c:pt>
                <c:pt idx="59700">
                  <c:v>6.8000000000000005E-2</c:v>
                </c:pt>
                <c:pt idx="59701">
                  <c:v>6.8000000000000005E-2</c:v>
                </c:pt>
                <c:pt idx="59702">
                  <c:v>6.7000000000000004E-2</c:v>
                </c:pt>
                <c:pt idx="59703">
                  <c:v>6.8000000000000005E-2</c:v>
                </c:pt>
                <c:pt idx="59704">
                  <c:v>6.7000000000000004E-2</c:v>
                </c:pt>
                <c:pt idx="59705">
                  <c:v>6.7000000000000004E-2</c:v>
                </c:pt>
                <c:pt idx="59706">
                  <c:v>6.7000000000000004E-2</c:v>
                </c:pt>
                <c:pt idx="59707">
                  <c:v>6.7000000000000004E-2</c:v>
                </c:pt>
                <c:pt idx="59708">
                  <c:v>6.7000000000000004E-2</c:v>
                </c:pt>
                <c:pt idx="59709">
                  <c:v>6.7000000000000004E-2</c:v>
                </c:pt>
                <c:pt idx="59710">
                  <c:v>6.7000000000000004E-2</c:v>
                </c:pt>
                <c:pt idx="59711">
                  <c:v>6.8000000000000005E-2</c:v>
                </c:pt>
                <c:pt idx="59712">
                  <c:v>6.8000000000000005E-2</c:v>
                </c:pt>
                <c:pt idx="59713">
                  <c:v>6.8000000000000005E-2</c:v>
                </c:pt>
                <c:pt idx="59714">
                  <c:v>6.7000000000000004E-2</c:v>
                </c:pt>
                <c:pt idx="59715">
                  <c:v>6.7000000000000004E-2</c:v>
                </c:pt>
                <c:pt idx="59716">
                  <c:v>6.7000000000000004E-2</c:v>
                </c:pt>
                <c:pt idx="59717">
                  <c:v>6.6000000000000003E-2</c:v>
                </c:pt>
                <c:pt idx="59718">
                  <c:v>6.7000000000000004E-2</c:v>
                </c:pt>
                <c:pt idx="59719">
                  <c:v>6.7000000000000004E-2</c:v>
                </c:pt>
                <c:pt idx="59720">
                  <c:v>6.7000000000000004E-2</c:v>
                </c:pt>
                <c:pt idx="59721">
                  <c:v>6.7000000000000004E-2</c:v>
                </c:pt>
                <c:pt idx="59722">
                  <c:v>6.9000000000000006E-2</c:v>
                </c:pt>
                <c:pt idx="59723">
                  <c:v>6.8000000000000005E-2</c:v>
                </c:pt>
                <c:pt idx="59724">
                  <c:v>6.8000000000000005E-2</c:v>
                </c:pt>
                <c:pt idx="59725">
                  <c:v>7.0000000000000007E-2</c:v>
                </c:pt>
                <c:pt idx="59726">
                  <c:v>7.0000000000000007E-2</c:v>
                </c:pt>
                <c:pt idx="59727">
                  <c:v>7.0000000000000007E-2</c:v>
                </c:pt>
                <c:pt idx="59728">
                  <c:v>6.9000000000000006E-2</c:v>
                </c:pt>
                <c:pt idx="59729">
                  <c:v>7.0000000000000007E-2</c:v>
                </c:pt>
                <c:pt idx="59730">
                  <c:v>6.9000000000000006E-2</c:v>
                </c:pt>
                <c:pt idx="59731">
                  <c:v>7.0000000000000007E-2</c:v>
                </c:pt>
                <c:pt idx="59732">
                  <c:v>7.0000000000000007E-2</c:v>
                </c:pt>
                <c:pt idx="59733">
                  <c:v>7.0000000000000007E-2</c:v>
                </c:pt>
                <c:pt idx="59734">
                  <c:v>7.0000000000000007E-2</c:v>
                </c:pt>
                <c:pt idx="59735">
                  <c:v>6.9000000000000006E-2</c:v>
                </c:pt>
                <c:pt idx="59736">
                  <c:v>7.0000000000000007E-2</c:v>
                </c:pt>
                <c:pt idx="59737">
                  <c:v>7.0000000000000007E-2</c:v>
                </c:pt>
                <c:pt idx="59738">
                  <c:v>7.0000000000000007E-2</c:v>
                </c:pt>
                <c:pt idx="59739">
                  <c:v>7.0000000000000007E-2</c:v>
                </c:pt>
                <c:pt idx="59740">
                  <c:v>7.0000000000000007E-2</c:v>
                </c:pt>
                <c:pt idx="59741">
                  <c:v>7.0000000000000007E-2</c:v>
                </c:pt>
                <c:pt idx="59742">
                  <c:v>7.0000000000000007E-2</c:v>
                </c:pt>
                <c:pt idx="59743">
                  <c:v>6.9000000000000006E-2</c:v>
                </c:pt>
                <c:pt idx="59744">
                  <c:v>6.9000000000000006E-2</c:v>
                </c:pt>
                <c:pt idx="59745">
                  <c:v>6.9000000000000006E-2</c:v>
                </c:pt>
                <c:pt idx="59746">
                  <c:v>6.9000000000000006E-2</c:v>
                </c:pt>
                <c:pt idx="59747">
                  <c:v>6.9000000000000006E-2</c:v>
                </c:pt>
                <c:pt idx="59748">
                  <c:v>6.8000000000000005E-2</c:v>
                </c:pt>
                <c:pt idx="59749">
                  <c:v>6.9000000000000006E-2</c:v>
                </c:pt>
                <c:pt idx="59750">
                  <c:v>6.9000000000000006E-2</c:v>
                </c:pt>
                <c:pt idx="59751">
                  <c:v>6.9000000000000006E-2</c:v>
                </c:pt>
                <c:pt idx="59752">
                  <c:v>6.8000000000000005E-2</c:v>
                </c:pt>
                <c:pt idx="59753">
                  <c:v>6.9000000000000006E-2</c:v>
                </c:pt>
                <c:pt idx="59754">
                  <c:v>6.8000000000000005E-2</c:v>
                </c:pt>
                <c:pt idx="59755">
                  <c:v>6.9000000000000006E-2</c:v>
                </c:pt>
                <c:pt idx="59756">
                  <c:v>6.8000000000000005E-2</c:v>
                </c:pt>
                <c:pt idx="59757">
                  <c:v>6.9000000000000006E-2</c:v>
                </c:pt>
                <c:pt idx="59758">
                  <c:v>6.9000000000000006E-2</c:v>
                </c:pt>
                <c:pt idx="59759">
                  <c:v>6.8000000000000005E-2</c:v>
                </c:pt>
                <c:pt idx="59760">
                  <c:v>6.8000000000000005E-2</c:v>
                </c:pt>
                <c:pt idx="59761">
                  <c:v>6.9000000000000006E-2</c:v>
                </c:pt>
                <c:pt idx="59762">
                  <c:v>6.9000000000000006E-2</c:v>
                </c:pt>
                <c:pt idx="59763">
                  <c:v>6.8000000000000005E-2</c:v>
                </c:pt>
                <c:pt idx="59764">
                  <c:v>6.9000000000000006E-2</c:v>
                </c:pt>
                <c:pt idx="59765">
                  <c:v>6.8000000000000005E-2</c:v>
                </c:pt>
                <c:pt idx="59766">
                  <c:v>6.8000000000000005E-2</c:v>
                </c:pt>
                <c:pt idx="59767">
                  <c:v>6.9000000000000006E-2</c:v>
                </c:pt>
                <c:pt idx="59768">
                  <c:v>6.9000000000000006E-2</c:v>
                </c:pt>
                <c:pt idx="59769">
                  <c:v>6.8000000000000005E-2</c:v>
                </c:pt>
                <c:pt idx="59770">
                  <c:v>6.8000000000000005E-2</c:v>
                </c:pt>
                <c:pt idx="59771">
                  <c:v>6.8000000000000005E-2</c:v>
                </c:pt>
                <c:pt idx="59772">
                  <c:v>6.8000000000000005E-2</c:v>
                </c:pt>
                <c:pt idx="59773">
                  <c:v>6.8000000000000005E-2</c:v>
                </c:pt>
                <c:pt idx="59774">
                  <c:v>6.8000000000000005E-2</c:v>
                </c:pt>
                <c:pt idx="59775">
                  <c:v>6.8000000000000005E-2</c:v>
                </c:pt>
                <c:pt idx="59776">
                  <c:v>6.8000000000000005E-2</c:v>
                </c:pt>
                <c:pt idx="59777">
                  <c:v>6.8000000000000005E-2</c:v>
                </c:pt>
                <c:pt idx="59778">
                  <c:v>6.8000000000000005E-2</c:v>
                </c:pt>
                <c:pt idx="59779">
                  <c:v>6.8000000000000005E-2</c:v>
                </c:pt>
                <c:pt idx="59780">
                  <c:v>6.7000000000000004E-2</c:v>
                </c:pt>
                <c:pt idx="59781">
                  <c:v>6.8000000000000005E-2</c:v>
                </c:pt>
                <c:pt idx="59782">
                  <c:v>6.8000000000000005E-2</c:v>
                </c:pt>
                <c:pt idx="59783">
                  <c:v>6.8000000000000005E-2</c:v>
                </c:pt>
                <c:pt idx="59784">
                  <c:v>6.8000000000000005E-2</c:v>
                </c:pt>
                <c:pt idx="59785">
                  <c:v>6.7000000000000004E-2</c:v>
                </c:pt>
                <c:pt idx="59786">
                  <c:v>6.8000000000000005E-2</c:v>
                </c:pt>
                <c:pt idx="59787">
                  <c:v>6.8000000000000005E-2</c:v>
                </c:pt>
                <c:pt idx="59788">
                  <c:v>6.8000000000000005E-2</c:v>
                </c:pt>
                <c:pt idx="59789">
                  <c:v>6.8000000000000005E-2</c:v>
                </c:pt>
                <c:pt idx="59790">
                  <c:v>6.8000000000000005E-2</c:v>
                </c:pt>
                <c:pt idx="59791">
                  <c:v>6.8000000000000005E-2</c:v>
                </c:pt>
                <c:pt idx="59792">
                  <c:v>6.7000000000000004E-2</c:v>
                </c:pt>
                <c:pt idx="59793">
                  <c:v>6.8000000000000005E-2</c:v>
                </c:pt>
                <c:pt idx="59794">
                  <c:v>6.7000000000000004E-2</c:v>
                </c:pt>
                <c:pt idx="59795">
                  <c:v>6.7000000000000004E-2</c:v>
                </c:pt>
                <c:pt idx="59796">
                  <c:v>6.8000000000000005E-2</c:v>
                </c:pt>
                <c:pt idx="59797">
                  <c:v>6.7000000000000004E-2</c:v>
                </c:pt>
                <c:pt idx="59798">
                  <c:v>6.8000000000000005E-2</c:v>
                </c:pt>
                <c:pt idx="59799">
                  <c:v>6.8000000000000005E-2</c:v>
                </c:pt>
                <c:pt idx="59800">
                  <c:v>6.7000000000000004E-2</c:v>
                </c:pt>
                <c:pt idx="59801">
                  <c:v>6.7000000000000004E-2</c:v>
                </c:pt>
                <c:pt idx="59802">
                  <c:v>6.7000000000000004E-2</c:v>
                </c:pt>
                <c:pt idx="59803">
                  <c:v>6.8000000000000005E-2</c:v>
                </c:pt>
                <c:pt idx="59804">
                  <c:v>6.8000000000000005E-2</c:v>
                </c:pt>
                <c:pt idx="59805">
                  <c:v>6.9000000000000006E-2</c:v>
                </c:pt>
                <c:pt idx="59806">
                  <c:v>6.8000000000000005E-2</c:v>
                </c:pt>
                <c:pt idx="59807">
                  <c:v>7.0000000000000007E-2</c:v>
                </c:pt>
                <c:pt idx="59808">
                  <c:v>7.0000000000000007E-2</c:v>
                </c:pt>
                <c:pt idx="59809">
                  <c:v>7.0000000000000007E-2</c:v>
                </c:pt>
                <c:pt idx="59810">
                  <c:v>7.0000000000000007E-2</c:v>
                </c:pt>
                <c:pt idx="59811">
                  <c:v>7.0000000000000007E-2</c:v>
                </c:pt>
                <c:pt idx="59812">
                  <c:v>7.0999999999999994E-2</c:v>
                </c:pt>
                <c:pt idx="59813">
                  <c:v>7.0999999999999994E-2</c:v>
                </c:pt>
                <c:pt idx="59814">
                  <c:v>7.0999999999999994E-2</c:v>
                </c:pt>
                <c:pt idx="59815">
                  <c:v>7.0999999999999994E-2</c:v>
                </c:pt>
                <c:pt idx="59816">
                  <c:v>7.1999999999999995E-2</c:v>
                </c:pt>
                <c:pt idx="59817">
                  <c:v>7.0999999999999994E-2</c:v>
                </c:pt>
                <c:pt idx="59818">
                  <c:v>7.0999999999999994E-2</c:v>
                </c:pt>
                <c:pt idx="59819">
                  <c:v>7.0999999999999994E-2</c:v>
                </c:pt>
                <c:pt idx="59820">
                  <c:v>7.0999999999999994E-2</c:v>
                </c:pt>
                <c:pt idx="59821">
                  <c:v>7.0999999999999994E-2</c:v>
                </c:pt>
                <c:pt idx="59822">
                  <c:v>7.1999999999999995E-2</c:v>
                </c:pt>
                <c:pt idx="59823">
                  <c:v>7.0999999999999994E-2</c:v>
                </c:pt>
                <c:pt idx="59824">
                  <c:v>7.0999999999999994E-2</c:v>
                </c:pt>
                <c:pt idx="59825">
                  <c:v>7.0000000000000007E-2</c:v>
                </c:pt>
                <c:pt idx="59826">
                  <c:v>7.1999999999999995E-2</c:v>
                </c:pt>
                <c:pt idx="59827">
                  <c:v>7.1999999999999995E-2</c:v>
                </c:pt>
                <c:pt idx="59828">
                  <c:v>7.0999999999999994E-2</c:v>
                </c:pt>
                <c:pt idx="59829">
                  <c:v>7.1999999999999995E-2</c:v>
                </c:pt>
                <c:pt idx="59830">
                  <c:v>7.0999999999999994E-2</c:v>
                </c:pt>
                <c:pt idx="59831">
                  <c:v>7.0999999999999994E-2</c:v>
                </c:pt>
                <c:pt idx="59832">
                  <c:v>7.0999999999999994E-2</c:v>
                </c:pt>
                <c:pt idx="59833">
                  <c:v>7.1999999999999995E-2</c:v>
                </c:pt>
                <c:pt idx="59834">
                  <c:v>7.1999999999999995E-2</c:v>
                </c:pt>
                <c:pt idx="59835">
                  <c:v>7.0999999999999994E-2</c:v>
                </c:pt>
                <c:pt idx="59836">
                  <c:v>7.0999999999999994E-2</c:v>
                </c:pt>
                <c:pt idx="59837">
                  <c:v>7.0999999999999994E-2</c:v>
                </c:pt>
                <c:pt idx="59838">
                  <c:v>7.0999999999999994E-2</c:v>
                </c:pt>
                <c:pt idx="59839">
                  <c:v>7.0000000000000007E-2</c:v>
                </c:pt>
                <c:pt idx="59840">
                  <c:v>7.0999999999999994E-2</c:v>
                </c:pt>
                <c:pt idx="59841">
                  <c:v>7.0999999999999994E-2</c:v>
                </c:pt>
                <c:pt idx="59842">
                  <c:v>7.0000000000000007E-2</c:v>
                </c:pt>
                <c:pt idx="59843">
                  <c:v>7.0000000000000007E-2</c:v>
                </c:pt>
                <c:pt idx="59844">
                  <c:v>7.0000000000000007E-2</c:v>
                </c:pt>
                <c:pt idx="59845">
                  <c:v>7.0000000000000007E-2</c:v>
                </c:pt>
                <c:pt idx="59846">
                  <c:v>6.9000000000000006E-2</c:v>
                </c:pt>
                <c:pt idx="59847">
                  <c:v>7.0000000000000007E-2</c:v>
                </c:pt>
                <c:pt idx="59848">
                  <c:v>7.0000000000000007E-2</c:v>
                </c:pt>
                <c:pt idx="59849">
                  <c:v>7.0000000000000007E-2</c:v>
                </c:pt>
                <c:pt idx="59850">
                  <c:v>7.0000000000000007E-2</c:v>
                </c:pt>
                <c:pt idx="59851">
                  <c:v>7.0000000000000007E-2</c:v>
                </c:pt>
                <c:pt idx="59852">
                  <c:v>7.0000000000000007E-2</c:v>
                </c:pt>
                <c:pt idx="59853">
                  <c:v>7.0000000000000007E-2</c:v>
                </c:pt>
                <c:pt idx="59854">
                  <c:v>7.0999999999999994E-2</c:v>
                </c:pt>
                <c:pt idx="59855">
                  <c:v>7.0000000000000007E-2</c:v>
                </c:pt>
                <c:pt idx="59856">
                  <c:v>7.0000000000000007E-2</c:v>
                </c:pt>
                <c:pt idx="59857">
                  <c:v>7.0999999999999994E-2</c:v>
                </c:pt>
                <c:pt idx="59858">
                  <c:v>7.0999999999999994E-2</c:v>
                </c:pt>
                <c:pt idx="59859">
                  <c:v>7.0999999999999994E-2</c:v>
                </c:pt>
                <c:pt idx="59860">
                  <c:v>7.0999999999999994E-2</c:v>
                </c:pt>
                <c:pt idx="59861">
                  <c:v>7.0999999999999994E-2</c:v>
                </c:pt>
                <c:pt idx="59862">
                  <c:v>7.0999999999999994E-2</c:v>
                </c:pt>
                <c:pt idx="59863">
                  <c:v>7.0999999999999994E-2</c:v>
                </c:pt>
                <c:pt idx="59864">
                  <c:v>7.0000000000000007E-2</c:v>
                </c:pt>
                <c:pt idx="59865">
                  <c:v>7.0999999999999994E-2</c:v>
                </c:pt>
                <c:pt idx="59866">
                  <c:v>7.0000000000000007E-2</c:v>
                </c:pt>
                <c:pt idx="59867">
                  <c:v>7.0999999999999994E-2</c:v>
                </c:pt>
                <c:pt idx="59868">
                  <c:v>7.1999999999999995E-2</c:v>
                </c:pt>
                <c:pt idx="59869">
                  <c:v>7.0999999999999994E-2</c:v>
                </c:pt>
                <c:pt idx="59870">
                  <c:v>7.1999999999999995E-2</c:v>
                </c:pt>
                <c:pt idx="59871">
                  <c:v>7.0999999999999994E-2</c:v>
                </c:pt>
                <c:pt idx="59872">
                  <c:v>7.0999999999999994E-2</c:v>
                </c:pt>
                <c:pt idx="59873">
                  <c:v>7.1999999999999995E-2</c:v>
                </c:pt>
                <c:pt idx="59874">
                  <c:v>7.1999999999999995E-2</c:v>
                </c:pt>
                <c:pt idx="59875">
                  <c:v>7.1999999999999995E-2</c:v>
                </c:pt>
                <c:pt idx="59876">
                  <c:v>7.1999999999999995E-2</c:v>
                </c:pt>
                <c:pt idx="59877">
                  <c:v>7.1999999999999995E-2</c:v>
                </c:pt>
                <c:pt idx="59878">
                  <c:v>7.1999999999999995E-2</c:v>
                </c:pt>
                <c:pt idx="59879">
                  <c:v>7.1999999999999995E-2</c:v>
                </c:pt>
                <c:pt idx="59880">
                  <c:v>7.1999999999999995E-2</c:v>
                </c:pt>
                <c:pt idx="59881">
                  <c:v>7.1999999999999995E-2</c:v>
                </c:pt>
                <c:pt idx="59882">
                  <c:v>7.1999999999999995E-2</c:v>
                </c:pt>
                <c:pt idx="59883">
                  <c:v>7.1999999999999995E-2</c:v>
                </c:pt>
                <c:pt idx="59884">
                  <c:v>7.0999999999999994E-2</c:v>
                </c:pt>
                <c:pt idx="59885">
                  <c:v>7.1999999999999995E-2</c:v>
                </c:pt>
                <c:pt idx="59886">
                  <c:v>7.0999999999999994E-2</c:v>
                </c:pt>
                <c:pt idx="59887">
                  <c:v>7.0999999999999994E-2</c:v>
                </c:pt>
                <c:pt idx="59888">
                  <c:v>7.0999999999999994E-2</c:v>
                </c:pt>
                <c:pt idx="59889">
                  <c:v>7.0999999999999994E-2</c:v>
                </c:pt>
                <c:pt idx="59890">
                  <c:v>7.0999999999999994E-2</c:v>
                </c:pt>
                <c:pt idx="59891">
                  <c:v>7.0999999999999994E-2</c:v>
                </c:pt>
                <c:pt idx="59892">
                  <c:v>7.0999999999999994E-2</c:v>
                </c:pt>
                <c:pt idx="59893">
                  <c:v>7.0999999999999994E-2</c:v>
                </c:pt>
                <c:pt idx="59894">
                  <c:v>7.0999999999999994E-2</c:v>
                </c:pt>
                <c:pt idx="59895">
                  <c:v>7.0999999999999994E-2</c:v>
                </c:pt>
                <c:pt idx="59896">
                  <c:v>7.0999999999999994E-2</c:v>
                </c:pt>
                <c:pt idx="59897">
                  <c:v>7.0999999999999994E-2</c:v>
                </c:pt>
                <c:pt idx="59898">
                  <c:v>7.0000000000000007E-2</c:v>
                </c:pt>
                <c:pt idx="59899">
                  <c:v>7.0999999999999994E-2</c:v>
                </c:pt>
                <c:pt idx="59900">
                  <c:v>7.0999999999999994E-2</c:v>
                </c:pt>
                <c:pt idx="59901">
                  <c:v>7.0999999999999994E-2</c:v>
                </c:pt>
                <c:pt idx="59902">
                  <c:v>7.0000000000000007E-2</c:v>
                </c:pt>
                <c:pt idx="59903">
                  <c:v>7.0000000000000007E-2</c:v>
                </c:pt>
                <c:pt idx="59904">
                  <c:v>7.0000000000000007E-2</c:v>
                </c:pt>
                <c:pt idx="59905">
                  <c:v>7.0000000000000007E-2</c:v>
                </c:pt>
                <c:pt idx="59906">
                  <c:v>7.0999999999999994E-2</c:v>
                </c:pt>
                <c:pt idx="59907">
                  <c:v>7.0000000000000007E-2</c:v>
                </c:pt>
                <c:pt idx="59908">
                  <c:v>7.0000000000000007E-2</c:v>
                </c:pt>
                <c:pt idx="59909">
                  <c:v>7.0000000000000007E-2</c:v>
                </c:pt>
                <c:pt idx="59910">
                  <c:v>7.0000000000000007E-2</c:v>
                </c:pt>
                <c:pt idx="59911">
                  <c:v>7.0000000000000007E-2</c:v>
                </c:pt>
                <c:pt idx="59912">
                  <c:v>7.0000000000000007E-2</c:v>
                </c:pt>
                <c:pt idx="59913">
                  <c:v>6.9000000000000006E-2</c:v>
                </c:pt>
                <c:pt idx="59914">
                  <c:v>7.0000000000000007E-2</c:v>
                </c:pt>
                <c:pt idx="59915">
                  <c:v>6.9000000000000006E-2</c:v>
                </c:pt>
                <c:pt idx="59916">
                  <c:v>7.0000000000000007E-2</c:v>
                </c:pt>
                <c:pt idx="59917">
                  <c:v>7.0000000000000007E-2</c:v>
                </c:pt>
                <c:pt idx="59918">
                  <c:v>7.0000000000000007E-2</c:v>
                </c:pt>
                <c:pt idx="59919">
                  <c:v>7.0000000000000007E-2</c:v>
                </c:pt>
                <c:pt idx="59920">
                  <c:v>7.0000000000000007E-2</c:v>
                </c:pt>
                <c:pt idx="59921">
                  <c:v>7.0000000000000007E-2</c:v>
                </c:pt>
                <c:pt idx="59922">
                  <c:v>7.0000000000000007E-2</c:v>
                </c:pt>
                <c:pt idx="59923">
                  <c:v>7.0000000000000007E-2</c:v>
                </c:pt>
                <c:pt idx="59924">
                  <c:v>7.0999999999999994E-2</c:v>
                </c:pt>
                <c:pt idx="59925">
                  <c:v>7.0000000000000007E-2</c:v>
                </c:pt>
                <c:pt idx="59926">
                  <c:v>7.0000000000000007E-2</c:v>
                </c:pt>
                <c:pt idx="59927">
                  <c:v>7.0999999999999994E-2</c:v>
                </c:pt>
                <c:pt idx="59928">
                  <c:v>7.0000000000000007E-2</c:v>
                </c:pt>
                <c:pt idx="59929">
                  <c:v>7.0999999999999994E-2</c:v>
                </c:pt>
                <c:pt idx="59930">
                  <c:v>7.0999999999999994E-2</c:v>
                </c:pt>
                <c:pt idx="59931">
                  <c:v>7.0999999999999994E-2</c:v>
                </c:pt>
                <c:pt idx="59932">
                  <c:v>7.1999999999999995E-2</c:v>
                </c:pt>
                <c:pt idx="59933">
                  <c:v>7.1999999999999995E-2</c:v>
                </c:pt>
                <c:pt idx="59934">
                  <c:v>7.0999999999999994E-2</c:v>
                </c:pt>
                <c:pt idx="59935">
                  <c:v>7.0999999999999994E-2</c:v>
                </c:pt>
                <c:pt idx="59936">
                  <c:v>7.0999999999999994E-2</c:v>
                </c:pt>
                <c:pt idx="59937">
                  <c:v>7.0999999999999994E-2</c:v>
                </c:pt>
                <c:pt idx="59938">
                  <c:v>7.0999999999999994E-2</c:v>
                </c:pt>
                <c:pt idx="59939">
                  <c:v>7.0999999999999994E-2</c:v>
                </c:pt>
                <c:pt idx="59940">
                  <c:v>7.0000000000000007E-2</c:v>
                </c:pt>
                <c:pt idx="59941">
                  <c:v>7.0000000000000007E-2</c:v>
                </c:pt>
                <c:pt idx="59942">
                  <c:v>7.0000000000000007E-2</c:v>
                </c:pt>
                <c:pt idx="59943">
                  <c:v>7.0000000000000007E-2</c:v>
                </c:pt>
                <c:pt idx="59944">
                  <c:v>7.0999999999999994E-2</c:v>
                </c:pt>
                <c:pt idx="59945">
                  <c:v>7.0999999999999994E-2</c:v>
                </c:pt>
                <c:pt idx="59946">
                  <c:v>7.0999999999999994E-2</c:v>
                </c:pt>
                <c:pt idx="59947">
                  <c:v>7.0999999999999994E-2</c:v>
                </c:pt>
                <c:pt idx="59948">
                  <c:v>7.0000000000000007E-2</c:v>
                </c:pt>
                <c:pt idx="59949">
                  <c:v>7.0000000000000007E-2</c:v>
                </c:pt>
                <c:pt idx="59950">
                  <c:v>7.0000000000000007E-2</c:v>
                </c:pt>
                <c:pt idx="59951">
                  <c:v>7.0000000000000007E-2</c:v>
                </c:pt>
                <c:pt idx="59952">
                  <c:v>7.0000000000000007E-2</c:v>
                </c:pt>
                <c:pt idx="59953">
                  <c:v>7.0000000000000007E-2</c:v>
                </c:pt>
                <c:pt idx="59954">
                  <c:v>7.0000000000000007E-2</c:v>
                </c:pt>
                <c:pt idx="59955">
                  <c:v>7.0000000000000007E-2</c:v>
                </c:pt>
                <c:pt idx="59956">
                  <c:v>7.0000000000000007E-2</c:v>
                </c:pt>
                <c:pt idx="59957">
                  <c:v>6.9000000000000006E-2</c:v>
                </c:pt>
                <c:pt idx="59958">
                  <c:v>7.0000000000000007E-2</c:v>
                </c:pt>
                <c:pt idx="59959">
                  <c:v>7.0000000000000007E-2</c:v>
                </c:pt>
                <c:pt idx="59960">
                  <c:v>7.0000000000000007E-2</c:v>
                </c:pt>
                <c:pt idx="59961">
                  <c:v>7.0000000000000007E-2</c:v>
                </c:pt>
                <c:pt idx="59962">
                  <c:v>7.0000000000000007E-2</c:v>
                </c:pt>
                <c:pt idx="59963">
                  <c:v>6.9000000000000006E-2</c:v>
                </c:pt>
                <c:pt idx="59964">
                  <c:v>6.9000000000000006E-2</c:v>
                </c:pt>
                <c:pt idx="59965">
                  <c:v>6.9000000000000006E-2</c:v>
                </c:pt>
                <c:pt idx="59966">
                  <c:v>6.9000000000000006E-2</c:v>
                </c:pt>
                <c:pt idx="59967">
                  <c:v>6.9000000000000006E-2</c:v>
                </c:pt>
                <c:pt idx="59968">
                  <c:v>6.8000000000000005E-2</c:v>
                </c:pt>
                <c:pt idx="59969">
                  <c:v>6.8000000000000005E-2</c:v>
                </c:pt>
                <c:pt idx="59970">
                  <c:v>6.9000000000000006E-2</c:v>
                </c:pt>
                <c:pt idx="59971">
                  <c:v>6.8000000000000005E-2</c:v>
                </c:pt>
                <c:pt idx="59972">
                  <c:v>6.9000000000000006E-2</c:v>
                </c:pt>
                <c:pt idx="59973">
                  <c:v>6.8000000000000005E-2</c:v>
                </c:pt>
                <c:pt idx="59974">
                  <c:v>6.8000000000000005E-2</c:v>
                </c:pt>
                <c:pt idx="59975">
                  <c:v>6.8000000000000005E-2</c:v>
                </c:pt>
                <c:pt idx="59976">
                  <c:v>6.7000000000000004E-2</c:v>
                </c:pt>
                <c:pt idx="59977">
                  <c:v>6.8000000000000005E-2</c:v>
                </c:pt>
                <c:pt idx="59978">
                  <c:v>6.9000000000000006E-2</c:v>
                </c:pt>
                <c:pt idx="59979">
                  <c:v>6.7000000000000004E-2</c:v>
                </c:pt>
                <c:pt idx="59980">
                  <c:v>6.7000000000000004E-2</c:v>
                </c:pt>
                <c:pt idx="59981">
                  <c:v>6.7000000000000004E-2</c:v>
                </c:pt>
                <c:pt idx="59982">
                  <c:v>6.7000000000000004E-2</c:v>
                </c:pt>
                <c:pt idx="59983">
                  <c:v>6.7000000000000004E-2</c:v>
                </c:pt>
                <c:pt idx="59984">
                  <c:v>6.7000000000000004E-2</c:v>
                </c:pt>
                <c:pt idx="59985">
                  <c:v>6.7000000000000004E-2</c:v>
                </c:pt>
                <c:pt idx="59986">
                  <c:v>6.7000000000000004E-2</c:v>
                </c:pt>
                <c:pt idx="59987">
                  <c:v>6.7000000000000004E-2</c:v>
                </c:pt>
                <c:pt idx="59988">
                  <c:v>6.8000000000000005E-2</c:v>
                </c:pt>
                <c:pt idx="59989">
                  <c:v>6.9000000000000006E-2</c:v>
                </c:pt>
                <c:pt idx="59990">
                  <c:v>6.8000000000000005E-2</c:v>
                </c:pt>
                <c:pt idx="59991">
                  <c:v>6.9000000000000006E-2</c:v>
                </c:pt>
                <c:pt idx="59992">
                  <c:v>6.9000000000000006E-2</c:v>
                </c:pt>
                <c:pt idx="59993">
                  <c:v>7.0000000000000007E-2</c:v>
                </c:pt>
                <c:pt idx="59994">
                  <c:v>7.0000000000000007E-2</c:v>
                </c:pt>
                <c:pt idx="59995">
                  <c:v>7.0000000000000007E-2</c:v>
                </c:pt>
                <c:pt idx="59996">
                  <c:v>7.0000000000000007E-2</c:v>
                </c:pt>
                <c:pt idx="59997">
                  <c:v>7.0000000000000007E-2</c:v>
                </c:pt>
                <c:pt idx="59998">
                  <c:v>7.0000000000000007E-2</c:v>
                </c:pt>
                <c:pt idx="59999">
                  <c:v>7.0999999999999994E-2</c:v>
                </c:pt>
                <c:pt idx="60000">
                  <c:v>7.0000000000000007E-2</c:v>
                </c:pt>
                <c:pt idx="60001">
                  <c:v>7.0999999999999994E-2</c:v>
                </c:pt>
                <c:pt idx="60002">
                  <c:v>7.0999999999999994E-2</c:v>
                </c:pt>
                <c:pt idx="60003">
                  <c:v>7.0999999999999994E-2</c:v>
                </c:pt>
                <c:pt idx="60004">
                  <c:v>7.0999999999999994E-2</c:v>
                </c:pt>
                <c:pt idx="60005">
                  <c:v>7.0999999999999994E-2</c:v>
                </c:pt>
                <c:pt idx="60006">
                  <c:v>7.0999999999999994E-2</c:v>
                </c:pt>
                <c:pt idx="60007">
                  <c:v>7.0999999999999994E-2</c:v>
                </c:pt>
                <c:pt idx="60008">
                  <c:v>7.0000000000000007E-2</c:v>
                </c:pt>
                <c:pt idx="60009">
                  <c:v>7.0999999999999994E-2</c:v>
                </c:pt>
                <c:pt idx="60010">
                  <c:v>7.0000000000000007E-2</c:v>
                </c:pt>
                <c:pt idx="60011">
                  <c:v>7.0999999999999994E-2</c:v>
                </c:pt>
                <c:pt idx="60012">
                  <c:v>7.0999999999999994E-2</c:v>
                </c:pt>
                <c:pt idx="60013">
                  <c:v>7.0000000000000007E-2</c:v>
                </c:pt>
                <c:pt idx="60014">
                  <c:v>7.0000000000000007E-2</c:v>
                </c:pt>
                <c:pt idx="60015">
                  <c:v>7.0999999999999994E-2</c:v>
                </c:pt>
                <c:pt idx="60016">
                  <c:v>7.0999999999999994E-2</c:v>
                </c:pt>
                <c:pt idx="60017">
                  <c:v>7.0999999999999994E-2</c:v>
                </c:pt>
                <c:pt idx="60018">
                  <c:v>7.0000000000000007E-2</c:v>
                </c:pt>
                <c:pt idx="60019">
                  <c:v>7.0000000000000007E-2</c:v>
                </c:pt>
                <c:pt idx="60020">
                  <c:v>7.0000000000000007E-2</c:v>
                </c:pt>
                <c:pt idx="60021">
                  <c:v>7.0000000000000007E-2</c:v>
                </c:pt>
                <c:pt idx="60022">
                  <c:v>7.0000000000000007E-2</c:v>
                </c:pt>
                <c:pt idx="60023">
                  <c:v>7.0000000000000007E-2</c:v>
                </c:pt>
                <c:pt idx="60024">
                  <c:v>7.0999999999999994E-2</c:v>
                </c:pt>
                <c:pt idx="60025">
                  <c:v>7.0999999999999994E-2</c:v>
                </c:pt>
                <c:pt idx="60026">
                  <c:v>7.0000000000000007E-2</c:v>
                </c:pt>
                <c:pt idx="60027">
                  <c:v>7.0000000000000007E-2</c:v>
                </c:pt>
                <c:pt idx="60028">
                  <c:v>7.0000000000000007E-2</c:v>
                </c:pt>
                <c:pt idx="60029">
                  <c:v>7.0999999999999994E-2</c:v>
                </c:pt>
                <c:pt idx="60030">
                  <c:v>7.0000000000000007E-2</c:v>
                </c:pt>
                <c:pt idx="60031">
                  <c:v>7.0999999999999994E-2</c:v>
                </c:pt>
                <c:pt idx="60032">
                  <c:v>7.0999999999999994E-2</c:v>
                </c:pt>
                <c:pt idx="60033">
                  <c:v>7.0999999999999994E-2</c:v>
                </c:pt>
                <c:pt idx="60034">
                  <c:v>7.0000000000000007E-2</c:v>
                </c:pt>
                <c:pt idx="60035">
                  <c:v>7.0000000000000007E-2</c:v>
                </c:pt>
                <c:pt idx="60036">
                  <c:v>7.0000000000000007E-2</c:v>
                </c:pt>
                <c:pt idx="60037">
                  <c:v>7.0000000000000007E-2</c:v>
                </c:pt>
                <c:pt idx="60038">
                  <c:v>7.0000000000000007E-2</c:v>
                </c:pt>
                <c:pt idx="60039">
                  <c:v>7.0000000000000007E-2</c:v>
                </c:pt>
                <c:pt idx="60040">
                  <c:v>7.0000000000000007E-2</c:v>
                </c:pt>
                <c:pt idx="60041">
                  <c:v>7.0000000000000007E-2</c:v>
                </c:pt>
                <c:pt idx="60042">
                  <c:v>7.0000000000000007E-2</c:v>
                </c:pt>
                <c:pt idx="60043">
                  <c:v>7.0000000000000007E-2</c:v>
                </c:pt>
                <c:pt idx="60044">
                  <c:v>7.0000000000000007E-2</c:v>
                </c:pt>
                <c:pt idx="60045">
                  <c:v>7.0000000000000007E-2</c:v>
                </c:pt>
                <c:pt idx="60046">
                  <c:v>7.0000000000000007E-2</c:v>
                </c:pt>
                <c:pt idx="60047">
                  <c:v>6.9000000000000006E-2</c:v>
                </c:pt>
                <c:pt idx="60048">
                  <c:v>6.9000000000000006E-2</c:v>
                </c:pt>
                <c:pt idx="60049">
                  <c:v>6.9000000000000006E-2</c:v>
                </c:pt>
                <c:pt idx="60050">
                  <c:v>6.9000000000000006E-2</c:v>
                </c:pt>
                <c:pt idx="60051">
                  <c:v>6.9000000000000006E-2</c:v>
                </c:pt>
                <c:pt idx="60052">
                  <c:v>7.0000000000000007E-2</c:v>
                </c:pt>
                <c:pt idx="60053">
                  <c:v>6.9000000000000006E-2</c:v>
                </c:pt>
                <c:pt idx="60054">
                  <c:v>6.9000000000000006E-2</c:v>
                </c:pt>
                <c:pt idx="60055">
                  <c:v>7.0000000000000007E-2</c:v>
                </c:pt>
                <c:pt idx="60056">
                  <c:v>6.9000000000000006E-2</c:v>
                </c:pt>
                <c:pt idx="60057">
                  <c:v>6.9000000000000006E-2</c:v>
                </c:pt>
                <c:pt idx="60058">
                  <c:v>6.9000000000000006E-2</c:v>
                </c:pt>
                <c:pt idx="60059">
                  <c:v>6.9000000000000006E-2</c:v>
                </c:pt>
                <c:pt idx="60060">
                  <c:v>6.8000000000000005E-2</c:v>
                </c:pt>
                <c:pt idx="60061">
                  <c:v>6.9000000000000006E-2</c:v>
                </c:pt>
                <c:pt idx="60062">
                  <c:v>6.8000000000000005E-2</c:v>
                </c:pt>
                <c:pt idx="60063">
                  <c:v>6.9000000000000006E-2</c:v>
                </c:pt>
                <c:pt idx="60064">
                  <c:v>6.8000000000000005E-2</c:v>
                </c:pt>
                <c:pt idx="60065">
                  <c:v>6.8000000000000005E-2</c:v>
                </c:pt>
                <c:pt idx="60066">
                  <c:v>6.8000000000000005E-2</c:v>
                </c:pt>
                <c:pt idx="60067">
                  <c:v>6.8000000000000005E-2</c:v>
                </c:pt>
                <c:pt idx="60068">
                  <c:v>6.8000000000000005E-2</c:v>
                </c:pt>
                <c:pt idx="60069">
                  <c:v>6.7000000000000004E-2</c:v>
                </c:pt>
                <c:pt idx="60070">
                  <c:v>6.9000000000000006E-2</c:v>
                </c:pt>
                <c:pt idx="60071">
                  <c:v>6.8000000000000005E-2</c:v>
                </c:pt>
                <c:pt idx="60072">
                  <c:v>6.8000000000000005E-2</c:v>
                </c:pt>
                <c:pt idx="60073">
                  <c:v>6.8000000000000005E-2</c:v>
                </c:pt>
                <c:pt idx="60074">
                  <c:v>6.8000000000000005E-2</c:v>
                </c:pt>
                <c:pt idx="60075">
                  <c:v>6.8000000000000005E-2</c:v>
                </c:pt>
                <c:pt idx="60076">
                  <c:v>6.8000000000000005E-2</c:v>
                </c:pt>
                <c:pt idx="60077">
                  <c:v>6.7000000000000004E-2</c:v>
                </c:pt>
                <c:pt idx="60078">
                  <c:v>6.7000000000000004E-2</c:v>
                </c:pt>
                <c:pt idx="60079">
                  <c:v>6.8000000000000005E-2</c:v>
                </c:pt>
                <c:pt idx="60080">
                  <c:v>6.8000000000000005E-2</c:v>
                </c:pt>
                <c:pt idx="60081">
                  <c:v>6.7000000000000004E-2</c:v>
                </c:pt>
                <c:pt idx="60082">
                  <c:v>6.7000000000000004E-2</c:v>
                </c:pt>
                <c:pt idx="60083">
                  <c:v>6.8000000000000005E-2</c:v>
                </c:pt>
                <c:pt idx="60084">
                  <c:v>6.8000000000000005E-2</c:v>
                </c:pt>
                <c:pt idx="60085">
                  <c:v>6.7000000000000004E-2</c:v>
                </c:pt>
                <c:pt idx="60086">
                  <c:v>6.7000000000000004E-2</c:v>
                </c:pt>
                <c:pt idx="60087">
                  <c:v>6.7000000000000004E-2</c:v>
                </c:pt>
                <c:pt idx="60088">
                  <c:v>6.7000000000000004E-2</c:v>
                </c:pt>
                <c:pt idx="60089">
                  <c:v>6.8000000000000005E-2</c:v>
                </c:pt>
                <c:pt idx="60090">
                  <c:v>6.7000000000000004E-2</c:v>
                </c:pt>
                <c:pt idx="60091">
                  <c:v>6.6000000000000003E-2</c:v>
                </c:pt>
                <c:pt idx="60092">
                  <c:v>6.7000000000000004E-2</c:v>
                </c:pt>
                <c:pt idx="60093">
                  <c:v>6.7000000000000004E-2</c:v>
                </c:pt>
                <c:pt idx="60094">
                  <c:v>6.7000000000000004E-2</c:v>
                </c:pt>
                <c:pt idx="60095">
                  <c:v>6.8000000000000005E-2</c:v>
                </c:pt>
                <c:pt idx="60096">
                  <c:v>6.8000000000000005E-2</c:v>
                </c:pt>
                <c:pt idx="60097">
                  <c:v>6.8000000000000005E-2</c:v>
                </c:pt>
                <c:pt idx="60098">
                  <c:v>6.8000000000000005E-2</c:v>
                </c:pt>
                <c:pt idx="60099">
                  <c:v>6.8000000000000005E-2</c:v>
                </c:pt>
                <c:pt idx="60100">
                  <c:v>6.8000000000000005E-2</c:v>
                </c:pt>
                <c:pt idx="60101">
                  <c:v>6.9000000000000006E-2</c:v>
                </c:pt>
                <c:pt idx="60102">
                  <c:v>6.8000000000000005E-2</c:v>
                </c:pt>
                <c:pt idx="60103">
                  <c:v>6.9000000000000006E-2</c:v>
                </c:pt>
                <c:pt idx="60104">
                  <c:v>6.9000000000000006E-2</c:v>
                </c:pt>
                <c:pt idx="60105">
                  <c:v>6.9000000000000006E-2</c:v>
                </c:pt>
                <c:pt idx="60106">
                  <c:v>6.8000000000000005E-2</c:v>
                </c:pt>
                <c:pt idx="60107">
                  <c:v>6.9000000000000006E-2</c:v>
                </c:pt>
                <c:pt idx="60108">
                  <c:v>6.8000000000000005E-2</c:v>
                </c:pt>
                <c:pt idx="60109">
                  <c:v>6.8000000000000005E-2</c:v>
                </c:pt>
                <c:pt idx="60110">
                  <c:v>6.7000000000000004E-2</c:v>
                </c:pt>
                <c:pt idx="60111">
                  <c:v>6.9000000000000006E-2</c:v>
                </c:pt>
                <c:pt idx="60112">
                  <c:v>6.8000000000000005E-2</c:v>
                </c:pt>
                <c:pt idx="60113">
                  <c:v>6.8000000000000005E-2</c:v>
                </c:pt>
                <c:pt idx="60114">
                  <c:v>6.7000000000000004E-2</c:v>
                </c:pt>
                <c:pt idx="60115">
                  <c:v>6.8000000000000005E-2</c:v>
                </c:pt>
                <c:pt idx="60116">
                  <c:v>6.8000000000000005E-2</c:v>
                </c:pt>
                <c:pt idx="60117">
                  <c:v>6.7000000000000004E-2</c:v>
                </c:pt>
                <c:pt idx="60118">
                  <c:v>6.8000000000000005E-2</c:v>
                </c:pt>
                <c:pt idx="60119">
                  <c:v>6.7000000000000004E-2</c:v>
                </c:pt>
                <c:pt idx="60120">
                  <c:v>6.7000000000000004E-2</c:v>
                </c:pt>
                <c:pt idx="60121">
                  <c:v>6.7000000000000004E-2</c:v>
                </c:pt>
                <c:pt idx="60122">
                  <c:v>6.7000000000000004E-2</c:v>
                </c:pt>
                <c:pt idx="60123">
                  <c:v>6.6000000000000003E-2</c:v>
                </c:pt>
                <c:pt idx="60124">
                  <c:v>6.7000000000000004E-2</c:v>
                </c:pt>
                <c:pt idx="60125">
                  <c:v>6.7000000000000004E-2</c:v>
                </c:pt>
                <c:pt idx="60126">
                  <c:v>6.8000000000000005E-2</c:v>
                </c:pt>
                <c:pt idx="60127">
                  <c:v>6.7000000000000004E-2</c:v>
                </c:pt>
                <c:pt idx="60128">
                  <c:v>6.7000000000000004E-2</c:v>
                </c:pt>
                <c:pt idx="60129">
                  <c:v>6.7000000000000004E-2</c:v>
                </c:pt>
                <c:pt idx="60130">
                  <c:v>6.5000000000000002E-2</c:v>
                </c:pt>
                <c:pt idx="60131">
                  <c:v>6.5000000000000002E-2</c:v>
                </c:pt>
                <c:pt idx="60132">
                  <c:v>6.5000000000000002E-2</c:v>
                </c:pt>
                <c:pt idx="60133">
                  <c:v>6.5000000000000002E-2</c:v>
                </c:pt>
                <c:pt idx="60134">
                  <c:v>6.5000000000000002E-2</c:v>
                </c:pt>
                <c:pt idx="60135">
                  <c:v>6.6000000000000003E-2</c:v>
                </c:pt>
                <c:pt idx="60136">
                  <c:v>6.5000000000000002E-2</c:v>
                </c:pt>
                <c:pt idx="60137">
                  <c:v>6.5000000000000002E-2</c:v>
                </c:pt>
                <c:pt idx="60138">
                  <c:v>6.5000000000000002E-2</c:v>
                </c:pt>
                <c:pt idx="60139">
                  <c:v>6.5000000000000002E-2</c:v>
                </c:pt>
                <c:pt idx="60140">
                  <c:v>6.6000000000000003E-2</c:v>
                </c:pt>
                <c:pt idx="60141">
                  <c:v>6.5000000000000002E-2</c:v>
                </c:pt>
                <c:pt idx="60142">
                  <c:v>6.5000000000000002E-2</c:v>
                </c:pt>
                <c:pt idx="60143">
                  <c:v>6.5000000000000002E-2</c:v>
                </c:pt>
                <c:pt idx="60144">
                  <c:v>6.5000000000000002E-2</c:v>
                </c:pt>
                <c:pt idx="60145">
                  <c:v>6.4000000000000001E-2</c:v>
                </c:pt>
                <c:pt idx="60146">
                  <c:v>6.5000000000000002E-2</c:v>
                </c:pt>
                <c:pt idx="60147">
                  <c:v>6.6000000000000003E-2</c:v>
                </c:pt>
                <c:pt idx="60148">
                  <c:v>6.5000000000000002E-2</c:v>
                </c:pt>
                <c:pt idx="60149">
                  <c:v>6.5000000000000002E-2</c:v>
                </c:pt>
                <c:pt idx="60150">
                  <c:v>6.5000000000000002E-2</c:v>
                </c:pt>
                <c:pt idx="60151">
                  <c:v>6.5000000000000002E-2</c:v>
                </c:pt>
                <c:pt idx="60152">
                  <c:v>6.5000000000000002E-2</c:v>
                </c:pt>
                <c:pt idx="60153">
                  <c:v>6.6000000000000003E-2</c:v>
                </c:pt>
                <c:pt idx="60154">
                  <c:v>6.4000000000000001E-2</c:v>
                </c:pt>
                <c:pt idx="60155">
                  <c:v>6.4000000000000001E-2</c:v>
                </c:pt>
                <c:pt idx="60156">
                  <c:v>6.5000000000000002E-2</c:v>
                </c:pt>
                <c:pt idx="60157">
                  <c:v>6.5000000000000002E-2</c:v>
                </c:pt>
                <c:pt idx="60158">
                  <c:v>6.4000000000000001E-2</c:v>
                </c:pt>
                <c:pt idx="60159">
                  <c:v>6.5000000000000002E-2</c:v>
                </c:pt>
                <c:pt idx="60160">
                  <c:v>6.5000000000000002E-2</c:v>
                </c:pt>
                <c:pt idx="60161">
                  <c:v>6.5000000000000002E-2</c:v>
                </c:pt>
                <c:pt idx="60162">
                  <c:v>6.6000000000000003E-2</c:v>
                </c:pt>
                <c:pt idx="60163">
                  <c:v>6.7000000000000004E-2</c:v>
                </c:pt>
                <c:pt idx="60164">
                  <c:v>6.6000000000000003E-2</c:v>
                </c:pt>
                <c:pt idx="60165">
                  <c:v>6.6000000000000003E-2</c:v>
                </c:pt>
                <c:pt idx="60166">
                  <c:v>6.6000000000000003E-2</c:v>
                </c:pt>
                <c:pt idx="60167">
                  <c:v>6.7000000000000004E-2</c:v>
                </c:pt>
                <c:pt idx="60168">
                  <c:v>6.6000000000000003E-2</c:v>
                </c:pt>
                <c:pt idx="60169">
                  <c:v>6.6000000000000003E-2</c:v>
                </c:pt>
                <c:pt idx="60170">
                  <c:v>6.7000000000000004E-2</c:v>
                </c:pt>
                <c:pt idx="60171">
                  <c:v>6.6000000000000003E-2</c:v>
                </c:pt>
                <c:pt idx="60172">
                  <c:v>6.7000000000000004E-2</c:v>
                </c:pt>
                <c:pt idx="60173">
                  <c:v>6.7000000000000004E-2</c:v>
                </c:pt>
                <c:pt idx="60174">
                  <c:v>6.7000000000000004E-2</c:v>
                </c:pt>
                <c:pt idx="60175">
                  <c:v>6.7000000000000004E-2</c:v>
                </c:pt>
                <c:pt idx="60176">
                  <c:v>6.7000000000000004E-2</c:v>
                </c:pt>
                <c:pt idx="60177">
                  <c:v>6.7000000000000004E-2</c:v>
                </c:pt>
                <c:pt idx="60178">
                  <c:v>6.7000000000000004E-2</c:v>
                </c:pt>
                <c:pt idx="60179">
                  <c:v>6.7000000000000004E-2</c:v>
                </c:pt>
                <c:pt idx="60180">
                  <c:v>6.7000000000000004E-2</c:v>
                </c:pt>
                <c:pt idx="60181">
                  <c:v>6.8000000000000005E-2</c:v>
                </c:pt>
                <c:pt idx="60182">
                  <c:v>6.7000000000000004E-2</c:v>
                </c:pt>
                <c:pt idx="60183">
                  <c:v>6.7000000000000004E-2</c:v>
                </c:pt>
                <c:pt idx="60184">
                  <c:v>6.7000000000000004E-2</c:v>
                </c:pt>
                <c:pt idx="60185">
                  <c:v>6.8000000000000005E-2</c:v>
                </c:pt>
                <c:pt idx="60186">
                  <c:v>6.8000000000000005E-2</c:v>
                </c:pt>
                <c:pt idx="60187">
                  <c:v>6.8000000000000005E-2</c:v>
                </c:pt>
                <c:pt idx="60188">
                  <c:v>6.8000000000000005E-2</c:v>
                </c:pt>
                <c:pt idx="60189">
                  <c:v>6.9000000000000006E-2</c:v>
                </c:pt>
                <c:pt idx="60190">
                  <c:v>6.8000000000000005E-2</c:v>
                </c:pt>
                <c:pt idx="60191">
                  <c:v>6.8000000000000005E-2</c:v>
                </c:pt>
                <c:pt idx="60192">
                  <c:v>6.9000000000000006E-2</c:v>
                </c:pt>
                <c:pt idx="60193">
                  <c:v>6.9000000000000006E-2</c:v>
                </c:pt>
                <c:pt idx="60194">
                  <c:v>7.0000000000000007E-2</c:v>
                </c:pt>
                <c:pt idx="60195">
                  <c:v>6.9000000000000006E-2</c:v>
                </c:pt>
                <c:pt idx="60196">
                  <c:v>6.9000000000000006E-2</c:v>
                </c:pt>
                <c:pt idx="60197">
                  <c:v>6.9000000000000006E-2</c:v>
                </c:pt>
                <c:pt idx="60198">
                  <c:v>6.9000000000000006E-2</c:v>
                </c:pt>
                <c:pt idx="60199">
                  <c:v>7.0000000000000007E-2</c:v>
                </c:pt>
                <c:pt idx="60200">
                  <c:v>6.9000000000000006E-2</c:v>
                </c:pt>
                <c:pt idx="60201">
                  <c:v>6.9000000000000006E-2</c:v>
                </c:pt>
                <c:pt idx="60202">
                  <c:v>6.9000000000000006E-2</c:v>
                </c:pt>
                <c:pt idx="60203">
                  <c:v>6.9000000000000006E-2</c:v>
                </c:pt>
                <c:pt idx="60204">
                  <c:v>6.9000000000000006E-2</c:v>
                </c:pt>
                <c:pt idx="60205">
                  <c:v>7.0000000000000007E-2</c:v>
                </c:pt>
                <c:pt idx="60206">
                  <c:v>6.9000000000000006E-2</c:v>
                </c:pt>
                <c:pt idx="60207">
                  <c:v>6.8000000000000005E-2</c:v>
                </c:pt>
                <c:pt idx="60208">
                  <c:v>6.9000000000000006E-2</c:v>
                </c:pt>
                <c:pt idx="60209">
                  <c:v>6.8000000000000005E-2</c:v>
                </c:pt>
                <c:pt idx="60210">
                  <c:v>6.8000000000000005E-2</c:v>
                </c:pt>
                <c:pt idx="60211">
                  <c:v>6.9000000000000006E-2</c:v>
                </c:pt>
                <c:pt idx="60212">
                  <c:v>6.9000000000000006E-2</c:v>
                </c:pt>
                <c:pt idx="60213">
                  <c:v>6.9000000000000006E-2</c:v>
                </c:pt>
                <c:pt idx="60214">
                  <c:v>7.0000000000000007E-2</c:v>
                </c:pt>
                <c:pt idx="60215">
                  <c:v>6.9000000000000006E-2</c:v>
                </c:pt>
                <c:pt idx="60216">
                  <c:v>6.9000000000000006E-2</c:v>
                </c:pt>
                <c:pt idx="60217">
                  <c:v>6.9000000000000006E-2</c:v>
                </c:pt>
                <c:pt idx="60218">
                  <c:v>6.9000000000000006E-2</c:v>
                </c:pt>
                <c:pt idx="60219">
                  <c:v>6.9000000000000006E-2</c:v>
                </c:pt>
                <c:pt idx="60220">
                  <c:v>6.9000000000000006E-2</c:v>
                </c:pt>
                <c:pt idx="60221">
                  <c:v>6.9000000000000006E-2</c:v>
                </c:pt>
                <c:pt idx="60222">
                  <c:v>6.9000000000000006E-2</c:v>
                </c:pt>
                <c:pt idx="60223">
                  <c:v>6.9000000000000006E-2</c:v>
                </c:pt>
                <c:pt idx="60224">
                  <c:v>7.0000000000000007E-2</c:v>
                </c:pt>
                <c:pt idx="60225">
                  <c:v>6.8000000000000005E-2</c:v>
                </c:pt>
                <c:pt idx="60226">
                  <c:v>6.8000000000000005E-2</c:v>
                </c:pt>
                <c:pt idx="60227">
                  <c:v>6.9000000000000006E-2</c:v>
                </c:pt>
                <c:pt idx="60228">
                  <c:v>6.8000000000000005E-2</c:v>
                </c:pt>
                <c:pt idx="60229">
                  <c:v>6.9000000000000006E-2</c:v>
                </c:pt>
                <c:pt idx="60230">
                  <c:v>6.8000000000000005E-2</c:v>
                </c:pt>
                <c:pt idx="60231">
                  <c:v>6.8000000000000005E-2</c:v>
                </c:pt>
                <c:pt idx="60232">
                  <c:v>6.8000000000000005E-2</c:v>
                </c:pt>
                <c:pt idx="60233">
                  <c:v>6.8000000000000005E-2</c:v>
                </c:pt>
                <c:pt idx="60234">
                  <c:v>6.8000000000000005E-2</c:v>
                </c:pt>
                <c:pt idx="60235">
                  <c:v>6.7000000000000004E-2</c:v>
                </c:pt>
                <c:pt idx="60236">
                  <c:v>6.8000000000000005E-2</c:v>
                </c:pt>
                <c:pt idx="60237">
                  <c:v>6.7000000000000004E-2</c:v>
                </c:pt>
                <c:pt idx="60238">
                  <c:v>6.7000000000000004E-2</c:v>
                </c:pt>
                <c:pt idx="60239">
                  <c:v>6.7000000000000004E-2</c:v>
                </c:pt>
                <c:pt idx="60240">
                  <c:v>6.7000000000000004E-2</c:v>
                </c:pt>
                <c:pt idx="60241">
                  <c:v>6.7000000000000004E-2</c:v>
                </c:pt>
                <c:pt idx="60242">
                  <c:v>6.7000000000000004E-2</c:v>
                </c:pt>
                <c:pt idx="60243">
                  <c:v>6.7000000000000004E-2</c:v>
                </c:pt>
                <c:pt idx="60244">
                  <c:v>6.7000000000000004E-2</c:v>
                </c:pt>
                <c:pt idx="60245">
                  <c:v>6.7000000000000004E-2</c:v>
                </c:pt>
                <c:pt idx="60246">
                  <c:v>6.7000000000000004E-2</c:v>
                </c:pt>
                <c:pt idx="60247">
                  <c:v>6.7000000000000004E-2</c:v>
                </c:pt>
                <c:pt idx="60248">
                  <c:v>6.7000000000000004E-2</c:v>
                </c:pt>
                <c:pt idx="60249">
                  <c:v>6.7000000000000004E-2</c:v>
                </c:pt>
                <c:pt idx="60250">
                  <c:v>6.7000000000000004E-2</c:v>
                </c:pt>
                <c:pt idx="60251">
                  <c:v>6.7000000000000004E-2</c:v>
                </c:pt>
                <c:pt idx="60252">
                  <c:v>6.7000000000000004E-2</c:v>
                </c:pt>
                <c:pt idx="60253">
                  <c:v>6.7000000000000004E-2</c:v>
                </c:pt>
                <c:pt idx="60254">
                  <c:v>6.7000000000000004E-2</c:v>
                </c:pt>
                <c:pt idx="60255">
                  <c:v>6.6000000000000003E-2</c:v>
                </c:pt>
                <c:pt idx="60256">
                  <c:v>6.7000000000000004E-2</c:v>
                </c:pt>
                <c:pt idx="60257">
                  <c:v>6.7000000000000004E-2</c:v>
                </c:pt>
                <c:pt idx="60258">
                  <c:v>6.6000000000000003E-2</c:v>
                </c:pt>
                <c:pt idx="60259">
                  <c:v>6.6000000000000003E-2</c:v>
                </c:pt>
                <c:pt idx="60260">
                  <c:v>6.6000000000000003E-2</c:v>
                </c:pt>
                <c:pt idx="60261">
                  <c:v>6.6000000000000003E-2</c:v>
                </c:pt>
                <c:pt idx="60262">
                  <c:v>6.5000000000000002E-2</c:v>
                </c:pt>
                <c:pt idx="60263">
                  <c:v>6.6000000000000003E-2</c:v>
                </c:pt>
                <c:pt idx="60264">
                  <c:v>6.5000000000000002E-2</c:v>
                </c:pt>
                <c:pt idx="60265">
                  <c:v>6.6000000000000003E-2</c:v>
                </c:pt>
                <c:pt idx="60266">
                  <c:v>6.5000000000000002E-2</c:v>
                </c:pt>
                <c:pt idx="60267">
                  <c:v>6.6000000000000003E-2</c:v>
                </c:pt>
                <c:pt idx="60268">
                  <c:v>6.5000000000000002E-2</c:v>
                </c:pt>
                <c:pt idx="60269">
                  <c:v>6.6000000000000003E-2</c:v>
                </c:pt>
                <c:pt idx="60270">
                  <c:v>6.6000000000000003E-2</c:v>
                </c:pt>
                <c:pt idx="60271">
                  <c:v>6.6000000000000003E-2</c:v>
                </c:pt>
                <c:pt idx="60272">
                  <c:v>6.6000000000000003E-2</c:v>
                </c:pt>
                <c:pt idx="60273">
                  <c:v>6.5000000000000002E-2</c:v>
                </c:pt>
                <c:pt idx="60274">
                  <c:v>6.5000000000000002E-2</c:v>
                </c:pt>
                <c:pt idx="60275">
                  <c:v>6.6000000000000003E-2</c:v>
                </c:pt>
                <c:pt idx="60276">
                  <c:v>6.6000000000000003E-2</c:v>
                </c:pt>
                <c:pt idx="60277">
                  <c:v>6.5000000000000002E-2</c:v>
                </c:pt>
                <c:pt idx="60278">
                  <c:v>6.6000000000000003E-2</c:v>
                </c:pt>
                <c:pt idx="60279">
                  <c:v>6.5000000000000002E-2</c:v>
                </c:pt>
                <c:pt idx="60280">
                  <c:v>6.5000000000000002E-2</c:v>
                </c:pt>
                <c:pt idx="60281">
                  <c:v>6.5000000000000002E-2</c:v>
                </c:pt>
                <c:pt idx="60282">
                  <c:v>6.5000000000000002E-2</c:v>
                </c:pt>
                <c:pt idx="60283">
                  <c:v>6.6000000000000003E-2</c:v>
                </c:pt>
                <c:pt idx="60284">
                  <c:v>6.5000000000000002E-2</c:v>
                </c:pt>
                <c:pt idx="60285">
                  <c:v>6.6000000000000003E-2</c:v>
                </c:pt>
                <c:pt idx="60286">
                  <c:v>6.6000000000000003E-2</c:v>
                </c:pt>
                <c:pt idx="60287">
                  <c:v>6.7000000000000004E-2</c:v>
                </c:pt>
                <c:pt idx="60288">
                  <c:v>6.7000000000000004E-2</c:v>
                </c:pt>
                <c:pt idx="60289">
                  <c:v>6.7000000000000004E-2</c:v>
                </c:pt>
                <c:pt idx="60290">
                  <c:v>6.8000000000000005E-2</c:v>
                </c:pt>
                <c:pt idx="60291">
                  <c:v>6.8000000000000005E-2</c:v>
                </c:pt>
                <c:pt idx="60292">
                  <c:v>6.8000000000000005E-2</c:v>
                </c:pt>
                <c:pt idx="60293">
                  <c:v>6.8000000000000005E-2</c:v>
                </c:pt>
                <c:pt idx="60294">
                  <c:v>6.8000000000000005E-2</c:v>
                </c:pt>
                <c:pt idx="60295">
                  <c:v>6.7000000000000004E-2</c:v>
                </c:pt>
                <c:pt idx="60296">
                  <c:v>6.8000000000000005E-2</c:v>
                </c:pt>
                <c:pt idx="60297">
                  <c:v>6.8000000000000005E-2</c:v>
                </c:pt>
                <c:pt idx="60298">
                  <c:v>6.8000000000000005E-2</c:v>
                </c:pt>
                <c:pt idx="60299">
                  <c:v>6.9000000000000006E-2</c:v>
                </c:pt>
                <c:pt idx="60300">
                  <c:v>6.8000000000000005E-2</c:v>
                </c:pt>
                <c:pt idx="60301">
                  <c:v>6.9000000000000006E-2</c:v>
                </c:pt>
                <c:pt idx="60302">
                  <c:v>6.9000000000000006E-2</c:v>
                </c:pt>
                <c:pt idx="60303">
                  <c:v>6.9000000000000006E-2</c:v>
                </c:pt>
                <c:pt idx="60304">
                  <c:v>6.9000000000000006E-2</c:v>
                </c:pt>
                <c:pt idx="60305">
                  <c:v>6.9000000000000006E-2</c:v>
                </c:pt>
                <c:pt idx="60306">
                  <c:v>6.8000000000000005E-2</c:v>
                </c:pt>
                <c:pt idx="60307">
                  <c:v>6.9000000000000006E-2</c:v>
                </c:pt>
                <c:pt idx="60308">
                  <c:v>6.9000000000000006E-2</c:v>
                </c:pt>
                <c:pt idx="60309">
                  <c:v>6.8000000000000005E-2</c:v>
                </c:pt>
                <c:pt idx="60310">
                  <c:v>6.8000000000000005E-2</c:v>
                </c:pt>
                <c:pt idx="60311">
                  <c:v>6.8000000000000005E-2</c:v>
                </c:pt>
                <c:pt idx="60312">
                  <c:v>6.8000000000000005E-2</c:v>
                </c:pt>
                <c:pt idx="60313">
                  <c:v>6.9000000000000006E-2</c:v>
                </c:pt>
                <c:pt idx="60314">
                  <c:v>6.9000000000000006E-2</c:v>
                </c:pt>
                <c:pt idx="60315">
                  <c:v>6.9000000000000006E-2</c:v>
                </c:pt>
                <c:pt idx="60316">
                  <c:v>6.9000000000000006E-2</c:v>
                </c:pt>
                <c:pt idx="60317">
                  <c:v>6.8000000000000005E-2</c:v>
                </c:pt>
                <c:pt idx="60318">
                  <c:v>6.8000000000000005E-2</c:v>
                </c:pt>
                <c:pt idx="60319">
                  <c:v>6.8000000000000005E-2</c:v>
                </c:pt>
                <c:pt idx="60320">
                  <c:v>6.8000000000000005E-2</c:v>
                </c:pt>
                <c:pt idx="60321">
                  <c:v>6.8000000000000005E-2</c:v>
                </c:pt>
                <c:pt idx="60322">
                  <c:v>6.7000000000000004E-2</c:v>
                </c:pt>
                <c:pt idx="60323">
                  <c:v>6.8000000000000005E-2</c:v>
                </c:pt>
                <c:pt idx="60324">
                  <c:v>6.8000000000000005E-2</c:v>
                </c:pt>
                <c:pt idx="60325">
                  <c:v>6.7000000000000004E-2</c:v>
                </c:pt>
                <c:pt idx="60326">
                  <c:v>6.8000000000000005E-2</c:v>
                </c:pt>
                <c:pt idx="60327">
                  <c:v>6.7000000000000004E-2</c:v>
                </c:pt>
                <c:pt idx="60328">
                  <c:v>6.8000000000000005E-2</c:v>
                </c:pt>
                <c:pt idx="60329">
                  <c:v>6.7000000000000004E-2</c:v>
                </c:pt>
                <c:pt idx="60330">
                  <c:v>6.7000000000000004E-2</c:v>
                </c:pt>
                <c:pt idx="60331">
                  <c:v>6.7000000000000004E-2</c:v>
                </c:pt>
                <c:pt idx="60332">
                  <c:v>6.7000000000000004E-2</c:v>
                </c:pt>
                <c:pt idx="60333">
                  <c:v>6.7000000000000004E-2</c:v>
                </c:pt>
                <c:pt idx="60334">
                  <c:v>6.7000000000000004E-2</c:v>
                </c:pt>
                <c:pt idx="60335">
                  <c:v>6.7000000000000004E-2</c:v>
                </c:pt>
                <c:pt idx="60336">
                  <c:v>6.7000000000000004E-2</c:v>
                </c:pt>
                <c:pt idx="60337">
                  <c:v>6.7000000000000004E-2</c:v>
                </c:pt>
                <c:pt idx="60338">
                  <c:v>6.7000000000000004E-2</c:v>
                </c:pt>
                <c:pt idx="60339">
                  <c:v>6.6000000000000003E-2</c:v>
                </c:pt>
                <c:pt idx="60340">
                  <c:v>6.7000000000000004E-2</c:v>
                </c:pt>
                <c:pt idx="60341">
                  <c:v>6.6000000000000003E-2</c:v>
                </c:pt>
                <c:pt idx="60342">
                  <c:v>6.7000000000000004E-2</c:v>
                </c:pt>
                <c:pt idx="60343">
                  <c:v>6.7000000000000004E-2</c:v>
                </c:pt>
                <c:pt idx="60344">
                  <c:v>6.7000000000000004E-2</c:v>
                </c:pt>
                <c:pt idx="60345">
                  <c:v>6.5000000000000002E-2</c:v>
                </c:pt>
                <c:pt idx="60346">
                  <c:v>6.7000000000000004E-2</c:v>
                </c:pt>
                <c:pt idx="60347">
                  <c:v>6.6000000000000003E-2</c:v>
                </c:pt>
                <c:pt idx="60348">
                  <c:v>6.7000000000000004E-2</c:v>
                </c:pt>
                <c:pt idx="60349">
                  <c:v>6.7000000000000004E-2</c:v>
                </c:pt>
                <c:pt idx="60350">
                  <c:v>6.7000000000000004E-2</c:v>
                </c:pt>
                <c:pt idx="60351">
                  <c:v>6.6000000000000003E-2</c:v>
                </c:pt>
                <c:pt idx="60352">
                  <c:v>6.7000000000000004E-2</c:v>
                </c:pt>
                <c:pt idx="60353">
                  <c:v>6.6000000000000003E-2</c:v>
                </c:pt>
                <c:pt idx="60354">
                  <c:v>6.7000000000000004E-2</c:v>
                </c:pt>
                <c:pt idx="60355">
                  <c:v>6.5000000000000002E-2</c:v>
                </c:pt>
                <c:pt idx="60356">
                  <c:v>6.6000000000000003E-2</c:v>
                </c:pt>
                <c:pt idx="60357">
                  <c:v>6.6000000000000003E-2</c:v>
                </c:pt>
                <c:pt idx="60358">
                  <c:v>6.6000000000000003E-2</c:v>
                </c:pt>
                <c:pt idx="60359">
                  <c:v>6.6000000000000003E-2</c:v>
                </c:pt>
                <c:pt idx="60360">
                  <c:v>6.6000000000000003E-2</c:v>
                </c:pt>
                <c:pt idx="60361">
                  <c:v>6.6000000000000003E-2</c:v>
                </c:pt>
                <c:pt idx="60362">
                  <c:v>6.6000000000000003E-2</c:v>
                </c:pt>
                <c:pt idx="60363">
                  <c:v>6.5000000000000002E-2</c:v>
                </c:pt>
                <c:pt idx="60364">
                  <c:v>6.6000000000000003E-2</c:v>
                </c:pt>
                <c:pt idx="60365">
                  <c:v>6.5000000000000002E-2</c:v>
                </c:pt>
                <c:pt idx="60366">
                  <c:v>6.7000000000000004E-2</c:v>
                </c:pt>
                <c:pt idx="60367">
                  <c:v>6.6000000000000003E-2</c:v>
                </c:pt>
                <c:pt idx="60368">
                  <c:v>6.7000000000000004E-2</c:v>
                </c:pt>
                <c:pt idx="60369">
                  <c:v>6.7000000000000004E-2</c:v>
                </c:pt>
                <c:pt idx="60370">
                  <c:v>6.8000000000000005E-2</c:v>
                </c:pt>
                <c:pt idx="60371">
                  <c:v>6.8000000000000005E-2</c:v>
                </c:pt>
                <c:pt idx="60372">
                  <c:v>6.7000000000000004E-2</c:v>
                </c:pt>
                <c:pt idx="60373">
                  <c:v>6.7000000000000004E-2</c:v>
                </c:pt>
                <c:pt idx="60374">
                  <c:v>6.8000000000000005E-2</c:v>
                </c:pt>
                <c:pt idx="60375">
                  <c:v>6.9000000000000006E-2</c:v>
                </c:pt>
                <c:pt idx="60376">
                  <c:v>6.8000000000000005E-2</c:v>
                </c:pt>
                <c:pt idx="60377">
                  <c:v>6.8000000000000005E-2</c:v>
                </c:pt>
                <c:pt idx="60378">
                  <c:v>6.8000000000000005E-2</c:v>
                </c:pt>
                <c:pt idx="60379">
                  <c:v>6.8000000000000005E-2</c:v>
                </c:pt>
                <c:pt idx="60380">
                  <c:v>6.9000000000000006E-2</c:v>
                </c:pt>
                <c:pt idx="60381">
                  <c:v>6.9000000000000006E-2</c:v>
                </c:pt>
                <c:pt idx="60382">
                  <c:v>6.8000000000000005E-2</c:v>
                </c:pt>
                <c:pt idx="60383">
                  <c:v>6.8000000000000005E-2</c:v>
                </c:pt>
                <c:pt idx="60384">
                  <c:v>6.8000000000000005E-2</c:v>
                </c:pt>
                <c:pt idx="60385">
                  <c:v>6.8000000000000005E-2</c:v>
                </c:pt>
                <c:pt idx="60386">
                  <c:v>6.7000000000000004E-2</c:v>
                </c:pt>
                <c:pt idx="60387">
                  <c:v>6.7000000000000004E-2</c:v>
                </c:pt>
                <c:pt idx="60388">
                  <c:v>6.7000000000000004E-2</c:v>
                </c:pt>
                <c:pt idx="60389">
                  <c:v>6.8000000000000005E-2</c:v>
                </c:pt>
                <c:pt idx="60390">
                  <c:v>6.7000000000000004E-2</c:v>
                </c:pt>
                <c:pt idx="60391">
                  <c:v>6.7000000000000004E-2</c:v>
                </c:pt>
                <c:pt idx="60392">
                  <c:v>6.8000000000000005E-2</c:v>
                </c:pt>
                <c:pt idx="60393">
                  <c:v>6.8000000000000005E-2</c:v>
                </c:pt>
                <c:pt idx="60394">
                  <c:v>6.7000000000000004E-2</c:v>
                </c:pt>
                <c:pt idx="60395">
                  <c:v>6.7000000000000004E-2</c:v>
                </c:pt>
                <c:pt idx="60396">
                  <c:v>6.7000000000000004E-2</c:v>
                </c:pt>
                <c:pt idx="60397">
                  <c:v>6.7000000000000004E-2</c:v>
                </c:pt>
                <c:pt idx="60398">
                  <c:v>6.8000000000000005E-2</c:v>
                </c:pt>
                <c:pt idx="60399">
                  <c:v>6.7000000000000004E-2</c:v>
                </c:pt>
                <c:pt idx="60400">
                  <c:v>6.6000000000000003E-2</c:v>
                </c:pt>
                <c:pt idx="60401">
                  <c:v>6.7000000000000004E-2</c:v>
                </c:pt>
                <c:pt idx="60402">
                  <c:v>6.7000000000000004E-2</c:v>
                </c:pt>
                <c:pt idx="60403">
                  <c:v>6.7000000000000004E-2</c:v>
                </c:pt>
                <c:pt idx="60404">
                  <c:v>6.7000000000000004E-2</c:v>
                </c:pt>
                <c:pt idx="60405">
                  <c:v>6.7000000000000004E-2</c:v>
                </c:pt>
                <c:pt idx="60406">
                  <c:v>6.7000000000000004E-2</c:v>
                </c:pt>
                <c:pt idx="60407">
                  <c:v>6.7000000000000004E-2</c:v>
                </c:pt>
                <c:pt idx="60408">
                  <c:v>6.6000000000000003E-2</c:v>
                </c:pt>
                <c:pt idx="60409">
                  <c:v>6.7000000000000004E-2</c:v>
                </c:pt>
                <c:pt idx="60410">
                  <c:v>6.6000000000000003E-2</c:v>
                </c:pt>
                <c:pt idx="60411">
                  <c:v>6.6000000000000003E-2</c:v>
                </c:pt>
                <c:pt idx="60412">
                  <c:v>6.6000000000000003E-2</c:v>
                </c:pt>
                <c:pt idx="60413">
                  <c:v>6.6000000000000003E-2</c:v>
                </c:pt>
                <c:pt idx="60414">
                  <c:v>6.6000000000000003E-2</c:v>
                </c:pt>
                <c:pt idx="60415">
                  <c:v>6.6000000000000003E-2</c:v>
                </c:pt>
                <c:pt idx="60416">
                  <c:v>6.6000000000000003E-2</c:v>
                </c:pt>
                <c:pt idx="60417">
                  <c:v>6.6000000000000003E-2</c:v>
                </c:pt>
                <c:pt idx="60418">
                  <c:v>6.7000000000000004E-2</c:v>
                </c:pt>
                <c:pt idx="60419">
                  <c:v>6.6000000000000003E-2</c:v>
                </c:pt>
                <c:pt idx="60420">
                  <c:v>6.7000000000000004E-2</c:v>
                </c:pt>
                <c:pt idx="60421">
                  <c:v>6.6000000000000003E-2</c:v>
                </c:pt>
                <c:pt idx="60422">
                  <c:v>6.6000000000000003E-2</c:v>
                </c:pt>
                <c:pt idx="60423">
                  <c:v>6.7000000000000004E-2</c:v>
                </c:pt>
                <c:pt idx="60424">
                  <c:v>6.6000000000000003E-2</c:v>
                </c:pt>
                <c:pt idx="60425">
                  <c:v>6.6000000000000003E-2</c:v>
                </c:pt>
                <c:pt idx="60426">
                  <c:v>6.7000000000000004E-2</c:v>
                </c:pt>
                <c:pt idx="60427">
                  <c:v>6.7000000000000004E-2</c:v>
                </c:pt>
                <c:pt idx="60428">
                  <c:v>6.8000000000000005E-2</c:v>
                </c:pt>
                <c:pt idx="60429">
                  <c:v>6.7000000000000004E-2</c:v>
                </c:pt>
                <c:pt idx="60430">
                  <c:v>6.8000000000000005E-2</c:v>
                </c:pt>
                <c:pt idx="60431">
                  <c:v>6.8000000000000005E-2</c:v>
                </c:pt>
                <c:pt idx="60432">
                  <c:v>6.9000000000000006E-2</c:v>
                </c:pt>
                <c:pt idx="60433">
                  <c:v>6.9000000000000006E-2</c:v>
                </c:pt>
                <c:pt idx="60434">
                  <c:v>6.8000000000000005E-2</c:v>
                </c:pt>
                <c:pt idx="60435">
                  <c:v>6.9000000000000006E-2</c:v>
                </c:pt>
                <c:pt idx="60436">
                  <c:v>6.9000000000000006E-2</c:v>
                </c:pt>
                <c:pt idx="60437">
                  <c:v>6.9000000000000006E-2</c:v>
                </c:pt>
                <c:pt idx="60438">
                  <c:v>6.9000000000000006E-2</c:v>
                </c:pt>
                <c:pt idx="60439">
                  <c:v>6.8000000000000005E-2</c:v>
                </c:pt>
                <c:pt idx="60440">
                  <c:v>6.9000000000000006E-2</c:v>
                </c:pt>
                <c:pt idx="60441">
                  <c:v>6.9000000000000006E-2</c:v>
                </c:pt>
                <c:pt idx="60442">
                  <c:v>6.9000000000000006E-2</c:v>
                </c:pt>
                <c:pt idx="60443">
                  <c:v>6.9000000000000006E-2</c:v>
                </c:pt>
                <c:pt idx="60444">
                  <c:v>6.9000000000000006E-2</c:v>
                </c:pt>
                <c:pt idx="60445">
                  <c:v>6.9000000000000006E-2</c:v>
                </c:pt>
                <c:pt idx="60446">
                  <c:v>6.8000000000000005E-2</c:v>
                </c:pt>
                <c:pt idx="60447">
                  <c:v>6.8000000000000005E-2</c:v>
                </c:pt>
                <c:pt idx="60448">
                  <c:v>6.8000000000000005E-2</c:v>
                </c:pt>
                <c:pt idx="60449">
                  <c:v>6.8000000000000005E-2</c:v>
                </c:pt>
                <c:pt idx="60450">
                  <c:v>6.8000000000000005E-2</c:v>
                </c:pt>
                <c:pt idx="60451">
                  <c:v>6.8000000000000005E-2</c:v>
                </c:pt>
                <c:pt idx="60452">
                  <c:v>6.8000000000000005E-2</c:v>
                </c:pt>
                <c:pt idx="60453">
                  <c:v>6.7000000000000004E-2</c:v>
                </c:pt>
                <c:pt idx="60454">
                  <c:v>6.7000000000000004E-2</c:v>
                </c:pt>
                <c:pt idx="60455">
                  <c:v>6.7000000000000004E-2</c:v>
                </c:pt>
                <c:pt idx="60456">
                  <c:v>6.6000000000000003E-2</c:v>
                </c:pt>
                <c:pt idx="60457">
                  <c:v>6.7000000000000004E-2</c:v>
                </c:pt>
                <c:pt idx="60458">
                  <c:v>6.7000000000000004E-2</c:v>
                </c:pt>
                <c:pt idx="60459">
                  <c:v>6.6000000000000003E-2</c:v>
                </c:pt>
                <c:pt idx="60460">
                  <c:v>6.6000000000000003E-2</c:v>
                </c:pt>
                <c:pt idx="60461">
                  <c:v>6.6000000000000003E-2</c:v>
                </c:pt>
                <c:pt idx="60462">
                  <c:v>6.7000000000000004E-2</c:v>
                </c:pt>
                <c:pt idx="60463">
                  <c:v>6.6000000000000003E-2</c:v>
                </c:pt>
                <c:pt idx="60464">
                  <c:v>6.7000000000000004E-2</c:v>
                </c:pt>
                <c:pt idx="60465">
                  <c:v>6.6000000000000003E-2</c:v>
                </c:pt>
                <c:pt idx="60466">
                  <c:v>6.7000000000000004E-2</c:v>
                </c:pt>
                <c:pt idx="60467">
                  <c:v>6.5000000000000002E-2</c:v>
                </c:pt>
                <c:pt idx="60468">
                  <c:v>6.7000000000000004E-2</c:v>
                </c:pt>
                <c:pt idx="60469">
                  <c:v>6.7000000000000004E-2</c:v>
                </c:pt>
                <c:pt idx="60470">
                  <c:v>6.7000000000000004E-2</c:v>
                </c:pt>
                <c:pt idx="60471">
                  <c:v>6.8000000000000005E-2</c:v>
                </c:pt>
                <c:pt idx="60472">
                  <c:v>6.7000000000000004E-2</c:v>
                </c:pt>
                <c:pt idx="60473">
                  <c:v>6.8000000000000005E-2</c:v>
                </c:pt>
                <c:pt idx="60474">
                  <c:v>6.7000000000000004E-2</c:v>
                </c:pt>
                <c:pt idx="60475">
                  <c:v>6.7000000000000004E-2</c:v>
                </c:pt>
                <c:pt idx="60476">
                  <c:v>6.8000000000000005E-2</c:v>
                </c:pt>
                <c:pt idx="60477">
                  <c:v>6.8000000000000005E-2</c:v>
                </c:pt>
                <c:pt idx="60478">
                  <c:v>6.8000000000000005E-2</c:v>
                </c:pt>
                <c:pt idx="60479">
                  <c:v>6.7000000000000004E-2</c:v>
                </c:pt>
                <c:pt idx="60480">
                  <c:v>6.7000000000000004E-2</c:v>
                </c:pt>
                <c:pt idx="60481">
                  <c:v>6.7000000000000004E-2</c:v>
                </c:pt>
                <c:pt idx="60482">
                  <c:v>6.7000000000000004E-2</c:v>
                </c:pt>
                <c:pt idx="60483">
                  <c:v>6.7000000000000004E-2</c:v>
                </c:pt>
                <c:pt idx="60484">
                  <c:v>6.8000000000000005E-2</c:v>
                </c:pt>
                <c:pt idx="60485">
                  <c:v>6.7000000000000004E-2</c:v>
                </c:pt>
                <c:pt idx="60486">
                  <c:v>6.7000000000000004E-2</c:v>
                </c:pt>
                <c:pt idx="60487">
                  <c:v>6.7000000000000004E-2</c:v>
                </c:pt>
                <c:pt idx="60488">
                  <c:v>6.7000000000000004E-2</c:v>
                </c:pt>
                <c:pt idx="60489">
                  <c:v>6.7000000000000004E-2</c:v>
                </c:pt>
                <c:pt idx="60490">
                  <c:v>6.7000000000000004E-2</c:v>
                </c:pt>
                <c:pt idx="60491">
                  <c:v>6.7000000000000004E-2</c:v>
                </c:pt>
                <c:pt idx="60492">
                  <c:v>6.7000000000000004E-2</c:v>
                </c:pt>
                <c:pt idx="60493">
                  <c:v>6.6000000000000003E-2</c:v>
                </c:pt>
                <c:pt idx="60494">
                  <c:v>6.7000000000000004E-2</c:v>
                </c:pt>
                <c:pt idx="60495">
                  <c:v>6.7000000000000004E-2</c:v>
                </c:pt>
                <c:pt idx="60496">
                  <c:v>6.6000000000000003E-2</c:v>
                </c:pt>
                <c:pt idx="60497">
                  <c:v>6.7000000000000004E-2</c:v>
                </c:pt>
                <c:pt idx="60498">
                  <c:v>6.6000000000000003E-2</c:v>
                </c:pt>
                <c:pt idx="60499">
                  <c:v>6.7000000000000004E-2</c:v>
                </c:pt>
                <c:pt idx="60500">
                  <c:v>6.6000000000000003E-2</c:v>
                </c:pt>
                <c:pt idx="60501">
                  <c:v>6.6000000000000003E-2</c:v>
                </c:pt>
                <c:pt idx="60502">
                  <c:v>6.7000000000000004E-2</c:v>
                </c:pt>
                <c:pt idx="60503">
                  <c:v>6.7000000000000004E-2</c:v>
                </c:pt>
                <c:pt idx="60504">
                  <c:v>6.5000000000000002E-2</c:v>
                </c:pt>
                <c:pt idx="60505">
                  <c:v>6.6000000000000003E-2</c:v>
                </c:pt>
                <c:pt idx="60506">
                  <c:v>6.8000000000000005E-2</c:v>
                </c:pt>
                <c:pt idx="60507">
                  <c:v>6.6000000000000003E-2</c:v>
                </c:pt>
                <c:pt idx="60508">
                  <c:v>6.6000000000000003E-2</c:v>
                </c:pt>
                <c:pt idx="60509">
                  <c:v>6.6000000000000003E-2</c:v>
                </c:pt>
                <c:pt idx="60510">
                  <c:v>6.6000000000000003E-2</c:v>
                </c:pt>
                <c:pt idx="60511">
                  <c:v>6.6000000000000003E-2</c:v>
                </c:pt>
                <c:pt idx="60512">
                  <c:v>6.6000000000000003E-2</c:v>
                </c:pt>
                <c:pt idx="60513">
                  <c:v>6.5000000000000002E-2</c:v>
                </c:pt>
                <c:pt idx="60514">
                  <c:v>6.6000000000000003E-2</c:v>
                </c:pt>
                <c:pt idx="60515">
                  <c:v>6.6000000000000003E-2</c:v>
                </c:pt>
                <c:pt idx="60516">
                  <c:v>6.6000000000000003E-2</c:v>
                </c:pt>
                <c:pt idx="60517">
                  <c:v>6.5000000000000002E-2</c:v>
                </c:pt>
                <c:pt idx="60518">
                  <c:v>6.5000000000000002E-2</c:v>
                </c:pt>
                <c:pt idx="60519">
                  <c:v>6.6000000000000003E-2</c:v>
                </c:pt>
                <c:pt idx="60520">
                  <c:v>6.6000000000000003E-2</c:v>
                </c:pt>
                <c:pt idx="60521">
                  <c:v>6.6000000000000003E-2</c:v>
                </c:pt>
                <c:pt idx="60522">
                  <c:v>6.6000000000000003E-2</c:v>
                </c:pt>
                <c:pt idx="60523">
                  <c:v>6.6000000000000003E-2</c:v>
                </c:pt>
                <c:pt idx="60524">
                  <c:v>6.6000000000000003E-2</c:v>
                </c:pt>
                <c:pt idx="60525">
                  <c:v>6.6000000000000003E-2</c:v>
                </c:pt>
                <c:pt idx="60526">
                  <c:v>6.6000000000000003E-2</c:v>
                </c:pt>
                <c:pt idx="60527">
                  <c:v>6.6000000000000003E-2</c:v>
                </c:pt>
                <c:pt idx="60528">
                  <c:v>6.5000000000000002E-2</c:v>
                </c:pt>
                <c:pt idx="60529">
                  <c:v>6.5000000000000002E-2</c:v>
                </c:pt>
                <c:pt idx="60530">
                  <c:v>6.6000000000000003E-2</c:v>
                </c:pt>
                <c:pt idx="60531">
                  <c:v>6.6000000000000003E-2</c:v>
                </c:pt>
                <c:pt idx="60532">
                  <c:v>6.5000000000000002E-2</c:v>
                </c:pt>
                <c:pt idx="60533">
                  <c:v>6.6000000000000003E-2</c:v>
                </c:pt>
                <c:pt idx="60534">
                  <c:v>6.6000000000000003E-2</c:v>
                </c:pt>
                <c:pt idx="60535">
                  <c:v>6.6000000000000003E-2</c:v>
                </c:pt>
                <c:pt idx="60536">
                  <c:v>6.6000000000000003E-2</c:v>
                </c:pt>
                <c:pt idx="60537">
                  <c:v>6.7000000000000004E-2</c:v>
                </c:pt>
                <c:pt idx="60538">
                  <c:v>6.7000000000000004E-2</c:v>
                </c:pt>
                <c:pt idx="60539">
                  <c:v>6.7000000000000004E-2</c:v>
                </c:pt>
                <c:pt idx="60540">
                  <c:v>6.7000000000000004E-2</c:v>
                </c:pt>
                <c:pt idx="60541">
                  <c:v>6.6000000000000003E-2</c:v>
                </c:pt>
                <c:pt idx="60542">
                  <c:v>6.7000000000000004E-2</c:v>
                </c:pt>
                <c:pt idx="60543">
                  <c:v>6.8000000000000005E-2</c:v>
                </c:pt>
                <c:pt idx="60544">
                  <c:v>6.7000000000000004E-2</c:v>
                </c:pt>
                <c:pt idx="60545">
                  <c:v>6.6000000000000003E-2</c:v>
                </c:pt>
                <c:pt idx="60546">
                  <c:v>6.7000000000000004E-2</c:v>
                </c:pt>
                <c:pt idx="60547">
                  <c:v>6.7000000000000004E-2</c:v>
                </c:pt>
                <c:pt idx="60548">
                  <c:v>6.7000000000000004E-2</c:v>
                </c:pt>
                <c:pt idx="60549">
                  <c:v>6.7000000000000004E-2</c:v>
                </c:pt>
                <c:pt idx="60550">
                  <c:v>6.7000000000000004E-2</c:v>
                </c:pt>
                <c:pt idx="60551">
                  <c:v>6.7000000000000004E-2</c:v>
                </c:pt>
                <c:pt idx="60552">
                  <c:v>6.7000000000000004E-2</c:v>
                </c:pt>
                <c:pt idx="60553">
                  <c:v>6.8000000000000005E-2</c:v>
                </c:pt>
                <c:pt idx="60554">
                  <c:v>6.7000000000000004E-2</c:v>
                </c:pt>
                <c:pt idx="60555">
                  <c:v>6.8000000000000005E-2</c:v>
                </c:pt>
                <c:pt idx="60556">
                  <c:v>6.9000000000000006E-2</c:v>
                </c:pt>
                <c:pt idx="60557">
                  <c:v>6.9000000000000006E-2</c:v>
                </c:pt>
                <c:pt idx="60558">
                  <c:v>6.8000000000000005E-2</c:v>
                </c:pt>
                <c:pt idx="60559">
                  <c:v>6.9000000000000006E-2</c:v>
                </c:pt>
                <c:pt idx="60560">
                  <c:v>6.9000000000000006E-2</c:v>
                </c:pt>
                <c:pt idx="60561">
                  <c:v>6.9000000000000006E-2</c:v>
                </c:pt>
                <c:pt idx="60562">
                  <c:v>6.9000000000000006E-2</c:v>
                </c:pt>
                <c:pt idx="60563">
                  <c:v>6.9000000000000006E-2</c:v>
                </c:pt>
                <c:pt idx="60564">
                  <c:v>6.9000000000000006E-2</c:v>
                </c:pt>
                <c:pt idx="60565">
                  <c:v>6.9000000000000006E-2</c:v>
                </c:pt>
                <c:pt idx="60566">
                  <c:v>6.9000000000000006E-2</c:v>
                </c:pt>
                <c:pt idx="60567">
                  <c:v>6.9000000000000006E-2</c:v>
                </c:pt>
                <c:pt idx="60568">
                  <c:v>7.0000000000000007E-2</c:v>
                </c:pt>
                <c:pt idx="60569">
                  <c:v>7.0000000000000007E-2</c:v>
                </c:pt>
                <c:pt idx="60570">
                  <c:v>6.9000000000000006E-2</c:v>
                </c:pt>
                <c:pt idx="60571">
                  <c:v>7.0000000000000007E-2</c:v>
                </c:pt>
                <c:pt idx="60572">
                  <c:v>7.0000000000000007E-2</c:v>
                </c:pt>
                <c:pt idx="60573">
                  <c:v>6.9000000000000006E-2</c:v>
                </c:pt>
                <c:pt idx="60574">
                  <c:v>7.0999999999999994E-2</c:v>
                </c:pt>
                <c:pt idx="60575">
                  <c:v>7.0000000000000007E-2</c:v>
                </c:pt>
                <c:pt idx="60576">
                  <c:v>7.0000000000000007E-2</c:v>
                </c:pt>
                <c:pt idx="60577">
                  <c:v>7.0000000000000007E-2</c:v>
                </c:pt>
                <c:pt idx="60578">
                  <c:v>7.0000000000000007E-2</c:v>
                </c:pt>
                <c:pt idx="60579">
                  <c:v>7.0000000000000007E-2</c:v>
                </c:pt>
                <c:pt idx="60580">
                  <c:v>7.0000000000000007E-2</c:v>
                </c:pt>
                <c:pt idx="60581">
                  <c:v>7.0000000000000007E-2</c:v>
                </c:pt>
                <c:pt idx="60582">
                  <c:v>7.0000000000000007E-2</c:v>
                </c:pt>
                <c:pt idx="60583">
                  <c:v>7.0000000000000007E-2</c:v>
                </c:pt>
                <c:pt idx="60584">
                  <c:v>7.0000000000000007E-2</c:v>
                </c:pt>
                <c:pt idx="60585">
                  <c:v>6.9000000000000006E-2</c:v>
                </c:pt>
                <c:pt idx="60586">
                  <c:v>7.0000000000000007E-2</c:v>
                </c:pt>
                <c:pt idx="60587">
                  <c:v>6.9000000000000006E-2</c:v>
                </c:pt>
                <c:pt idx="60588">
                  <c:v>7.0000000000000007E-2</c:v>
                </c:pt>
                <c:pt idx="60589">
                  <c:v>7.0000000000000007E-2</c:v>
                </c:pt>
                <c:pt idx="60590">
                  <c:v>6.9000000000000006E-2</c:v>
                </c:pt>
                <c:pt idx="60591">
                  <c:v>7.0000000000000007E-2</c:v>
                </c:pt>
                <c:pt idx="60592">
                  <c:v>6.9000000000000006E-2</c:v>
                </c:pt>
                <c:pt idx="60593">
                  <c:v>6.9000000000000006E-2</c:v>
                </c:pt>
                <c:pt idx="60594">
                  <c:v>6.9000000000000006E-2</c:v>
                </c:pt>
                <c:pt idx="60595">
                  <c:v>7.0000000000000007E-2</c:v>
                </c:pt>
                <c:pt idx="60596">
                  <c:v>6.9000000000000006E-2</c:v>
                </c:pt>
                <c:pt idx="60597">
                  <c:v>6.9000000000000006E-2</c:v>
                </c:pt>
                <c:pt idx="60598">
                  <c:v>6.9000000000000006E-2</c:v>
                </c:pt>
                <c:pt idx="60599">
                  <c:v>6.9000000000000006E-2</c:v>
                </c:pt>
                <c:pt idx="60600">
                  <c:v>6.9000000000000006E-2</c:v>
                </c:pt>
                <c:pt idx="60601">
                  <c:v>6.8000000000000005E-2</c:v>
                </c:pt>
                <c:pt idx="60602">
                  <c:v>6.9000000000000006E-2</c:v>
                </c:pt>
                <c:pt idx="60603">
                  <c:v>6.8000000000000005E-2</c:v>
                </c:pt>
                <c:pt idx="60604">
                  <c:v>6.9000000000000006E-2</c:v>
                </c:pt>
                <c:pt idx="60605">
                  <c:v>6.9000000000000006E-2</c:v>
                </c:pt>
                <c:pt idx="60606">
                  <c:v>6.9000000000000006E-2</c:v>
                </c:pt>
                <c:pt idx="60607">
                  <c:v>6.9000000000000006E-2</c:v>
                </c:pt>
                <c:pt idx="60608">
                  <c:v>6.9000000000000006E-2</c:v>
                </c:pt>
                <c:pt idx="60609">
                  <c:v>6.9000000000000006E-2</c:v>
                </c:pt>
                <c:pt idx="60610">
                  <c:v>6.9000000000000006E-2</c:v>
                </c:pt>
                <c:pt idx="60611">
                  <c:v>6.8000000000000005E-2</c:v>
                </c:pt>
                <c:pt idx="60612">
                  <c:v>6.9000000000000006E-2</c:v>
                </c:pt>
                <c:pt idx="60613">
                  <c:v>6.9000000000000006E-2</c:v>
                </c:pt>
                <c:pt idx="60614">
                  <c:v>6.9000000000000006E-2</c:v>
                </c:pt>
                <c:pt idx="60615">
                  <c:v>6.9000000000000006E-2</c:v>
                </c:pt>
                <c:pt idx="60616">
                  <c:v>6.8000000000000005E-2</c:v>
                </c:pt>
                <c:pt idx="60617">
                  <c:v>6.8000000000000005E-2</c:v>
                </c:pt>
                <c:pt idx="60618">
                  <c:v>6.9000000000000006E-2</c:v>
                </c:pt>
                <c:pt idx="60619">
                  <c:v>6.9000000000000006E-2</c:v>
                </c:pt>
                <c:pt idx="60620">
                  <c:v>6.9000000000000006E-2</c:v>
                </c:pt>
                <c:pt idx="60621">
                  <c:v>6.9000000000000006E-2</c:v>
                </c:pt>
                <c:pt idx="60622">
                  <c:v>6.9000000000000006E-2</c:v>
                </c:pt>
                <c:pt idx="60623">
                  <c:v>6.9000000000000006E-2</c:v>
                </c:pt>
                <c:pt idx="60624">
                  <c:v>6.8000000000000005E-2</c:v>
                </c:pt>
                <c:pt idx="60625">
                  <c:v>6.9000000000000006E-2</c:v>
                </c:pt>
                <c:pt idx="60626">
                  <c:v>6.8000000000000005E-2</c:v>
                </c:pt>
                <c:pt idx="60627">
                  <c:v>6.8000000000000005E-2</c:v>
                </c:pt>
                <c:pt idx="60628">
                  <c:v>6.8000000000000005E-2</c:v>
                </c:pt>
                <c:pt idx="60629">
                  <c:v>6.8000000000000005E-2</c:v>
                </c:pt>
                <c:pt idx="60630">
                  <c:v>6.8000000000000005E-2</c:v>
                </c:pt>
                <c:pt idx="60631">
                  <c:v>6.9000000000000006E-2</c:v>
                </c:pt>
                <c:pt idx="60632">
                  <c:v>6.8000000000000005E-2</c:v>
                </c:pt>
                <c:pt idx="60633">
                  <c:v>6.8000000000000005E-2</c:v>
                </c:pt>
                <c:pt idx="60634">
                  <c:v>6.8000000000000005E-2</c:v>
                </c:pt>
                <c:pt idx="60635">
                  <c:v>6.9000000000000006E-2</c:v>
                </c:pt>
                <c:pt idx="60636">
                  <c:v>6.8000000000000005E-2</c:v>
                </c:pt>
                <c:pt idx="60637">
                  <c:v>6.8000000000000005E-2</c:v>
                </c:pt>
                <c:pt idx="60638">
                  <c:v>6.7000000000000004E-2</c:v>
                </c:pt>
                <c:pt idx="60639">
                  <c:v>6.7000000000000004E-2</c:v>
                </c:pt>
                <c:pt idx="60640">
                  <c:v>6.8000000000000005E-2</c:v>
                </c:pt>
                <c:pt idx="60641">
                  <c:v>6.9000000000000006E-2</c:v>
                </c:pt>
                <c:pt idx="60642">
                  <c:v>6.8000000000000005E-2</c:v>
                </c:pt>
                <c:pt idx="60643">
                  <c:v>6.7000000000000004E-2</c:v>
                </c:pt>
                <c:pt idx="60644">
                  <c:v>6.8000000000000005E-2</c:v>
                </c:pt>
                <c:pt idx="60645">
                  <c:v>6.7000000000000004E-2</c:v>
                </c:pt>
                <c:pt idx="60646">
                  <c:v>6.7000000000000004E-2</c:v>
                </c:pt>
                <c:pt idx="60647">
                  <c:v>6.7000000000000004E-2</c:v>
                </c:pt>
                <c:pt idx="60648">
                  <c:v>7.0000000000000007E-2</c:v>
                </c:pt>
                <c:pt idx="60649">
                  <c:v>6.9000000000000006E-2</c:v>
                </c:pt>
                <c:pt idx="60650">
                  <c:v>6.9000000000000006E-2</c:v>
                </c:pt>
                <c:pt idx="60651">
                  <c:v>6.8000000000000005E-2</c:v>
                </c:pt>
                <c:pt idx="60652">
                  <c:v>6.9000000000000006E-2</c:v>
                </c:pt>
                <c:pt idx="60653">
                  <c:v>6.9000000000000006E-2</c:v>
                </c:pt>
                <c:pt idx="60654">
                  <c:v>6.8000000000000005E-2</c:v>
                </c:pt>
                <c:pt idx="60655">
                  <c:v>6.9000000000000006E-2</c:v>
                </c:pt>
                <c:pt idx="60656">
                  <c:v>6.9000000000000006E-2</c:v>
                </c:pt>
                <c:pt idx="60657">
                  <c:v>6.9000000000000006E-2</c:v>
                </c:pt>
                <c:pt idx="60658">
                  <c:v>6.9000000000000006E-2</c:v>
                </c:pt>
                <c:pt idx="60659">
                  <c:v>6.9000000000000006E-2</c:v>
                </c:pt>
                <c:pt idx="60660">
                  <c:v>7.0000000000000007E-2</c:v>
                </c:pt>
                <c:pt idx="60661">
                  <c:v>7.0000000000000007E-2</c:v>
                </c:pt>
                <c:pt idx="60662">
                  <c:v>7.0999999999999994E-2</c:v>
                </c:pt>
                <c:pt idx="60663">
                  <c:v>7.0000000000000007E-2</c:v>
                </c:pt>
                <c:pt idx="60664">
                  <c:v>7.0000000000000007E-2</c:v>
                </c:pt>
                <c:pt idx="60665">
                  <c:v>7.0000000000000007E-2</c:v>
                </c:pt>
                <c:pt idx="60666">
                  <c:v>7.0999999999999994E-2</c:v>
                </c:pt>
                <c:pt idx="60667">
                  <c:v>7.0000000000000007E-2</c:v>
                </c:pt>
                <c:pt idx="60668">
                  <c:v>7.0000000000000007E-2</c:v>
                </c:pt>
                <c:pt idx="60669">
                  <c:v>7.0000000000000007E-2</c:v>
                </c:pt>
                <c:pt idx="60670">
                  <c:v>7.0999999999999994E-2</c:v>
                </c:pt>
                <c:pt idx="60671">
                  <c:v>7.0999999999999994E-2</c:v>
                </c:pt>
                <c:pt idx="60672">
                  <c:v>7.0999999999999994E-2</c:v>
                </c:pt>
                <c:pt idx="60673">
                  <c:v>7.0999999999999994E-2</c:v>
                </c:pt>
                <c:pt idx="60674">
                  <c:v>7.0999999999999994E-2</c:v>
                </c:pt>
                <c:pt idx="60675">
                  <c:v>7.0999999999999994E-2</c:v>
                </c:pt>
                <c:pt idx="60676">
                  <c:v>7.0999999999999994E-2</c:v>
                </c:pt>
                <c:pt idx="60677">
                  <c:v>7.0000000000000007E-2</c:v>
                </c:pt>
                <c:pt idx="60678">
                  <c:v>7.0999999999999994E-2</c:v>
                </c:pt>
                <c:pt idx="60679">
                  <c:v>7.0000000000000007E-2</c:v>
                </c:pt>
                <c:pt idx="60680">
                  <c:v>7.0000000000000007E-2</c:v>
                </c:pt>
                <c:pt idx="60681">
                  <c:v>7.0999999999999994E-2</c:v>
                </c:pt>
                <c:pt idx="60682">
                  <c:v>7.0999999999999994E-2</c:v>
                </c:pt>
                <c:pt idx="60683">
                  <c:v>7.0999999999999994E-2</c:v>
                </c:pt>
                <c:pt idx="60684">
                  <c:v>7.0999999999999994E-2</c:v>
                </c:pt>
                <c:pt idx="60685">
                  <c:v>7.0999999999999994E-2</c:v>
                </c:pt>
                <c:pt idx="60686">
                  <c:v>7.0999999999999994E-2</c:v>
                </c:pt>
                <c:pt idx="60687">
                  <c:v>7.0999999999999994E-2</c:v>
                </c:pt>
                <c:pt idx="60688">
                  <c:v>7.0999999999999994E-2</c:v>
                </c:pt>
                <c:pt idx="60689">
                  <c:v>7.0999999999999994E-2</c:v>
                </c:pt>
                <c:pt idx="60690">
                  <c:v>7.0000000000000007E-2</c:v>
                </c:pt>
                <c:pt idx="60691">
                  <c:v>7.0999999999999994E-2</c:v>
                </c:pt>
                <c:pt idx="60692">
                  <c:v>7.0000000000000007E-2</c:v>
                </c:pt>
                <c:pt idx="60693">
                  <c:v>7.0000000000000007E-2</c:v>
                </c:pt>
                <c:pt idx="60694">
                  <c:v>7.0999999999999994E-2</c:v>
                </c:pt>
                <c:pt idx="60695">
                  <c:v>7.0000000000000007E-2</c:v>
                </c:pt>
                <c:pt idx="60696">
                  <c:v>7.0999999999999994E-2</c:v>
                </c:pt>
                <c:pt idx="60697">
                  <c:v>7.0999999999999994E-2</c:v>
                </c:pt>
                <c:pt idx="60698">
                  <c:v>7.0000000000000007E-2</c:v>
                </c:pt>
                <c:pt idx="60699">
                  <c:v>7.0000000000000007E-2</c:v>
                </c:pt>
                <c:pt idx="60700">
                  <c:v>7.0000000000000007E-2</c:v>
                </c:pt>
                <c:pt idx="60701">
                  <c:v>7.0999999999999994E-2</c:v>
                </c:pt>
                <c:pt idx="60702">
                  <c:v>7.0999999999999994E-2</c:v>
                </c:pt>
                <c:pt idx="60703">
                  <c:v>7.0000000000000007E-2</c:v>
                </c:pt>
                <c:pt idx="60704">
                  <c:v>7.0000000000000007E-2</c:v>
                </c:pt>
                <c:pt idx="60705">
                  <c:v>7.0000000000000007E-2</c:v>
                </c:pt>
                <c:pt idx="60706">
                  <c:v>7.0000000000000007E-2</c:v>
                </c:pt>
                <c:pt idx="60707">
                  <c:v>6.9000000000000006E-2</c:v>
                </c:pt>
                <c:pt idx="60708">
                  <c:v>7.0000000000000007E-2</c:v>
                </c:pt>
                <c:pt idx="60709">
                  <c:v>7.0000000000000007E-2</c:v>
                </c:pt>
                <c:pt idx="60710">
                  <c:v>7.0000000000000007E-2</c:v>
                </c:pt>
                <c:pt idx="60711">
                  <c:v>7.0000000000000007E-2</c:v>
                </c:pt>
                <c:pt idx="60712">
                  <c:v>7.0000000000000007E-2</c:v>
                </c:pt>
                <c:pt idx="60713">
                  <c:v>7.0000000000000007E-2</c:v>
                </c:pt>
                <c:pt idx="60714">
                  <c:v>6.9000000000000006E-2</c:v>
                </c:pt>
                <c:pt idx="60715">
                  <c:v>6.9000000000000006E-2</c:v>
                </c:pt>
                <c:pt idx="60716">
                  <c:v>6.9000000000000006E-2</c:v>
                </c:pt>
                <c:pt idx="60717">
                  <c:v>6.8000000000000005E-2</c:v>
                </c:pt>
                <c:pt idx="60718">
                  <c:v>6.9000000000000006E-2</c:v>
                </c:pt>
                <c:pt idx="60719">
                  <c:v>6.9000000000000006E-2</c:v>
                </c:pt>
                <c:pt idx="60720">
                  <c:v>6.9000000000000006E-2</c:v>
                </c:pt>
                <c:pt idx="60721">
                  <c:v>6.8000000000000005E-2</c:v>
                </c:pt>
                <c:pt idx="60722">
                  <c:v>6.9000000000000006E-2</c:v>
                </c:pt>
                <c:pt idx="60723">
                  <c:v>6.9000000000000006E-2</c:v>
                </c:pt>
                <c:pt idx="60724">
                  <c:v>6.9000000000000006E-2</c:v>
                </c:pt>
                <c:pt idx="60725">
                  <c:v>6.9000000000000006E-2</c:v>
                </c:pt>
                <c:pt idx="60726">
                  <c:v>6.8000000000000005E-2</c:v>
                </c:pt>
                <c:pt idx="60727">
                  <c:v>6.8000000000000005E-2</c:v>
                </c:pt>
                <c:pt idx="60728">
                  <c:v>6.8000000000000005E-2</c:v>
                </c:pt>
                <c:pt idx="60729">
                  <c:v>6.9000000000000006E-2</c:v>
                </c:pt>
                <c:pt idx="60730">
                  <c:v>6.8000000000000005E-2</c:v>
                </c:pt>
                <c:pt idx="60731">
                  <c:v>6.9000000000000006E-2</c:v>
                </c:pt>
                <c:pt idx="60732">
                  <c:v>6.7000000000000004E-2</c:v>
                </c:pt>
                <c:pt idx="60733">
                  <c:v>6.8000000000000005E-2</c:v>
                </c:pt>
                <c:pt idx="60734">
                  <c:v>6.8000000000000005E-2</c:v>
                </c:pt>
                <c:pt idx="60735">
                  <c:v>6.8000000000000005E-2</c:v>
                </c:pt>
                <c:pt idx="60736">
                  <c:v>6.8000000000000005E-2</c:v>
                </c:pt>
                <c:pt idx="60737">
                  <c:v>6.8000000000000005E-2</c:v>
                </c:pt>
                <c:pt idx="60738">
                  <c:v>6.8000000000000005E-2</c:v>
                </c:pt>
                <c:pt idx="60739">
                  <c:v>6.8000000000000005E-2</c:v>
                </c:pt>
                <c:pt idx="60740">
                  <c:v>6.8000000000000005E-2</c:v>
                </c:pt>
                <c:pt idx="60741">
                  <c:v>6.8000000000000005E-2</c:v>
                </c:pt>
                <c:pt idx="60742">
                  <c:v>6.9000000000000006E-2</c:v>
                </c:pt>
                <c:pt idx="60743">
                  <c:v>6.8000000000000005E-2</c:v>
                </c:pt>
                <c:pt idx="60744">
                  <c:v>7.0000000000000007E-2</c:v>
                </c:pt>
                <c:pt idx="60745">
                  <c:v>7.0000000000000007E-2</c:v>
                </c:pt>
                <c:pt idx="60746">
                  <c:v>7.0999999999999994E-2</c:v>
                </c:pt>
                <c:pt idx="60747">
                  <c:v>7.0000000000000007E-2</c:v>
                </c:pt>
                <c:pt idx="60748">
                  <c:v>7.0000000000000007E-2</c:v>
                </c:pt>
                <c:pt idx="60749">
                  <c:v>7.0000000000000007E-2</c:v>
                </c:pt>
                <c:pt idx="60750">
                  <c:v>7.0000000000000007E-2</c:v>
                </c:pt>
                <c:pt idx="60751">
                  <c:v>7.0000000000000007E-2</c:v>
                </c:pt>
                <c:pt idx="60752">
                  <c:v>7.0000000000000007E-2</c:v>
                </c:pt>
                <c:pt idx="60753">
                  <c:v>7.0000000000000007E-2</c:v>
                </c:pt>
                <c:pt idx="60754">
                  <c:v>7.0000000000000007E-2</c:v>
                </c:pt>
                <c:pt idx="60755">
                  <c:v>7.0000000000000007E-2</c:v>
                </c:pt>
                <c:pt idx="60756">
                  <c:v>7.0000000000000007E-2</c:v>
                </c:pt>
                <c:pt idx="60757">
                  <c:v>7.0000000000000007E-2</c:v>
                </c:pt>
                <c:pt idx="60758">
                  <c:v>7.0000000000000007E-2</c:v>
                </c:pt>
                <c:pt idx="60759">
                  <c:v>7.0000000000000007E-2</c:v>
                </c:pt>
                <c:pt idx="60760">
                  <c:v>6.9000000000000006E-2</c:v>
                </c:pt>
                <c:pt idx="60761">
                  <c:v>6.9000000000000006E-2</c:v>
                </c:pt>
                <c:pt idx="60762">
                  <c:v>6.9000000000000006E-2</c:v>
                </c:pt>
                <c:pt idx="60763">
                  <c:v>6.9000000000000006E-2</c:v>
                </c:pt>
                <c:pt idx="60764">
                  <c:v>6.9000000000000006E-2</c:v>
                </c:pt>
                <c:pt idx="60765">
                  <c:v>6.9000000000000006E-2</c:v>
                </c:pt>
                <c:pt idx="60766">
                  <c:v>6.9000000000000006E-2</c:v>
                </c:pt>
                <c:pt idx="60767">
                  <c:v>6.9000000000000006E-2</c:v>
                </c:pt>
                <c:pt idx="60768">
                  <c:v>6.9000000000000006E-2</c:v>
                </c:pt>
                <c:pt idx="60769">
                  <c:v>6.9000000000000006E-2</c:v>
                </c:pt>
                <c:pt idx="60770">
                  <c:v>6.9000000000000006E-2</c:v>
                </c:pt>
                <c:pt idx="60771">
                  <c:v>6.8000000000000005E-2</c:v>
                </c:pt>
                <c:pt idx="60772">
                  <c:v>6.8000000000000005E-2</c:v>
                </c:pt>
                <c:pt idx="60773">
                  <c:v>6.9000000000000006E-2</c:v>
                </c:pt>
                <c:pt idx="60774">
                  <c:v>6.9000000000000006E-2</c:v>
                </c:pt>
                <c:pt idx="60775">
                  <c:v>6.9000000000000006E-2</c:v>
                </c:pt>
                <c:pt idx="60776">
                  <c:v>6.8000000000000005E-2</c:v>
                </c:pt>
                <c:pt idx="60777">
                  <c:v>6.8000000000000005E-2</c:v>
                </c:pt>
                <c:pt idx="60778">
                  <c:v>6.8000000000000005E-2</c:v>
                </c:pt>
                <c:pt idx="60779">
                  <c:v>6.8000000000000005E-2</c:v>
                </c:pt>
                <c:pt idx="60780">
                  <c:v>6.9000000000000006E-2</c:v>
                </c:pt>
                <c:pt idx="60781">
                  <c:v>6.8000000000000005E-2</c:v>
                </c:pt>
                <c:pt idx="60782">
                  <c:v>6.7000000000000004E-2</c:v>
                </c:pt>
                <c:pt idx="60783">
                  <c:v>6.7000000000000004E-2</c:v>
                </c:pt>
                <c:pt idx="60784">
                  <c:v>6.7000000000000004E-2</c:v>
                </c:pt>
                <c:pt idx="60785">
                  <c:v>6.7000000000000004E-2</c:v>
                </c:pt>
                <c:pt idx="60786">
                  <c:v>6.8000000000000005E-2</c:v>
                </c:pt>
                <c:pt idx="60787">
                  <c:v>6.7000000000000004E-2</c:v>
                </c:pt>
                <c:pt idx="60788">
                  <c:v>6.6000000000000003E-2</c:v>
                </c:pt>
                <c:pt idx="60789">
                  <c:v>6.7000000000000004E-2</c:v>
                </c:pt>
                <c:pt idx="60790">
                  <c:v>6.7000000000000004E-2</c:v>
                </c:pt>
                <c:pt idx="60791">
                  <c:v>6.7000000000000004E-2</c:v>
                </c:pt>
                <c:pt idx="60792">
                  <c:v>6.7000000000000004E-2</c:v>
                </c:pt>
                <c:pt idx="60793">
                  <c:v>6.7000000000000004E-2</c:v>
                </c:pt>
                <c:pt idx="60794">
                  <c:v>6.6000000000000003E-2</c:v>
                </c:pt>
                <c:pt idx="60795">
                  <c:v>6.7000000000000004E-2</c:v>
                </c:pt>
                <c:pt idx="60796">
                  <c:v>6.7000000000000004E-2</c:v>
                </c:pt>
                <c:pt idx="60797">
                  <c:v>6.8000000000000005E-2</c:v>
                </c:pt>
                <c:pt idx="60798">
                  <c:v>6.9000000000000006E-2</c:v>
                </c:pt>
                <c:pt idx="60799">
                  <c:v>6.9000000000000006E-2</c:v>
                </c:pt>
                <c:pt idx="60800">
                  <c:v>6.8000000000000005E-2</c:v>
                </c:pt>
                <c:pt idx="60801">
                  <c:v>6.9000000000000006E-2</c:v>
                </c:pt>
                <c:pt idx="60802">
                  <c:v>6.8000000000000005E-2</c:v>
                </c:pt>
                <c:pt idx="60803">
                  <c:v>6.9000000000000006E-2</c:v>
                </c:pt>
                <c:pt idx="60804">
                  <c:v>6.9000000000000006E-2</c:v>
                </c:pt>
                <c:pt idx="60805">
                  <c:v>6.9000000000000006E-2</c:v>
                </c:pt>
                <c:pt idx="60806">
                  <c:v>7.0000000000000007E-2</c:v>
                </c:pt>
                <c:pt idx="60807">
                  <c:v>7.0000000000000007E-2</c:v>
                </c:pt>
                <c:pt idx="60808">
                  <c:v>6.9000000000000006E-2</c:v>
                </c:pt>
                <c:pt idx="60809">
                  <c:v>7.0000000000000007E-2</c:v>
                </c:pt>
                <c:pt idx="60810">
                  <c:v>7.0000000000000007E-2</c:v>
                </c:pt>
                <c:pt idx="60811">
                  <c:v>6.9000000000000006E-2</c:v>
                </c:pt>
                <c:pt idx="60812">
                  <c:v>7.0999999999999994E-2</c:v>
                </c:pt>
                <c:pt idx="60813">
                  <c:v>7.0000000000000007E-2</c:v>
                </c:pt>
                <c:pt idx="60814">
                  <c:v>7.0000000000000007E-2</c:v>
                </c:pt>
                <c:pt idx="60815">
                  <c:v>7.0000000000000007E-2</c:v>
                </c:pt>
                <c:pt idx="60816">
                  <c:v>7.0000000000000007E-2</c:v>
                </c:pt>
                <c:pt idx="60817">
                  <c:v>7.0000000000000007E-2</c:v>
                </c:pt>
                <c:pt idx="60818">
                  <c:v>7.0000000000000007E-2</c:v>
                </c:pt>
                <c:pt idx="60819">
                  <c:v>7.0000000000000007E-2</c:v>
                </c:pt>
                <c:pt idx="60820">
                  <c:v>7.0000000000000007E-2</c:v>
                </c:pt>
                <c:pt idx="60821">
                  <c:v>7.0000000000000007E-2</c:v>
                </c:pt>
                <c:pt idx="60822">
                  <c:v>7.0000000000000007E-2</c:v>
                </c:pt>
                <c:pt idx="60823">
                  <c:v>7.0000000000000007E-2</c:v>
                </c:pt>
                <c:pt idx="60824">
                  <c:v>7.0000000000000007E-2</c:v>
                </c:pt>
                <c:pt idx="60825">
                  <c:v>7.0000000000000007E-2</c:v>
                </c:pt>
                <c:pt idx="60826">
                  <c:v>7.0000000000000007E-2</c:v>
                </c:pt>
                <c:pt idx="60827">
                  <c:v>7.0999999999999994E-2</c:v>
                </c:pt>
                <c:pt idx="60828">
                  <c:v>7.0000000000000007E-2</c:v>
                </c:pt>
                <c:pt idx="60829">
                  <c:v>7.0000000000000007E-2</c:v>
                </c:pt>
                <c:pt idx="60830">
                  <c:v>7.0000000000000007E-2</c:v>
                </c:pt>
                <c:pt idx="60831">
                  <c:v>7.0000000000000007E-2</c:v>
                </c:pt>
                <c:pt idx="60832">
                  <c:v>7.0999999999999994E-2</c:v>
                </c:pt>
                <c:pt idx="60833">
                  <c:v>7.0999999999999994E-2</c:v>
                </c:pt>
                <c:pt idx="60834">
                  <c:v>7.0000000000000007E-2</c:v>
                </c:pt>
                <c:pt idx="60835">
                  <c:v>7.0000000000000007E-2</c:v>
                </c:pt>
                <c:pt idx="60836">
                  <c:v>7.0000000000000007E-2</c:v>
                </c:pt>
                <c:pt idx="60837">
                  <c:v>7.0000000000000007E-2</c:v>
                </c:pt>
                <c:pt idx="60838">
                  <c:v>7.0000000000000007E-2</c:v>
                </c:pt>
                <c:pt idx="60839">
                  <c:v>7.0000000000000007E-2</c:v>
                </c:pt>
                <c:pt idx="60840">
                  <c:v>7.0000000000000007E-2</c:v>
                </c:pt>
                <c:pt idx="60841">
                  <c:v>7.0000000000000007E-2</c:v>
                </c:pt>
                <c:pt idx="60842">
                  <c:v>7.0000000000000007E-2</c:v>
                </c:pt>
                <c:pt idx="60843">
                  <c:v>7.0000000000000007E-2</c:v>
                </c:pt>
                <c:pt idx="60844">
                  <c:v>7.0000000000000007E-2</c:v>
                </c:pt>
                <c:pt idx="60845">
                  <c:v>6.9000000000000006E-2</c:v>
                </c:pt>
                <c:pt idx="60846">
                  <c:v>6.9000000000000006E-2</c:v>
                </c:pt>
                <c:pt idx="60847">
                  <c:v>6.9000000000000006E-2</c:v>
                </c:pt>
                <c:pt idx="60848">
                  <c:v>6.9000000000000006E-2</c:v>
                </c:pt>
                <c:pt idx="60849">
                  <c:v>6.9000000000000006E-2</c:v>
                </c:pt>
                <c:pt idx="60850">
                  <c:v>6.8000000000000005E-2</c:v>
                </c:pt>
                <c:pt idx="60851">
                  <c:v>6.9000000000000006E-2</c:v>
                </c:pt>
                <c:pt idx="60852">
                  <c:v>6.9000000000000006E-2</c:v>
                </c:pt>
                <c:pt idx="60853">
                  <c:v>6.9000000000000006E-2</c:v>
                </c:pt>
                <c:pt idx="60854">
                  <c:v>6.9000000000000006E-2</c:v>
                </c:pt>
                <c:pt idx="60855">
                  <c:v>6.8000000000000005E-2</c:v>
                </c:pt>
                <c:pt idx="60856">
                  <c:v>6.8000000000000005E-2</c:v>
                </c:pt>
                <c:pt idx="60857">
                  <c:v>6.8000000000000005E-2</c:v>
                </c:pt>
                <c:pt idx="60858">
                  <c:v>6.8000000000000005E-2</c:v>
                </c:pt>
                <c:pt idx="60859">
                  <c:v>6.9000000000000006E-2</c:v>
                </c:pt>
                <c:pt idx="60860">
                  <c:v>6.9000000000000006E-2</c:v>
                </c:pt>
                <c:pt idx="60861">
                  <c:v>6.8000000000000005E-2</c:v>
                </c:pt>
                <c:pt idx="60862">
                  <c:v>6.8000000000000005E-2</c:v>
                </c:pt>
                <c:pt idx="60863">
                  <c:v>6.9000000000000006E-2</c:v>
                </c:pt>
                <c:pt idx="60864">
                  <c:v>6.8000000000000005E-2</c:v>
                </c:pt>
                <c:pt idx="60865">
                  <c:v>6.9000000000000006E-2</c:v>
                </c:pt>
                <c:pt idx="60866">
                  <c:v>6.8000000000000005E-2</c:v>
                </c:pt>
                <c:pt idx="60867">
                  <c:v>6.7000000000000004E-2</c:v>
                </c:pt>
                <c:pt idx="60868">
                  <c:v>6.8000000000000005E-2</c:v>
                </c:pt>
                <c:pt idx="60869">
                  <c:v>6.8000000000000005E-2</c:v>
                </c:pt>
                <c:pt idx="60870">
                  <c:v>6.7000000000000004E-2</c:v>
                </c:pt>
                <c:pt idx="60871">
                  <c:v>6.8000000000000005E-2</c:v>
                </c:pt>
                <c:pt idx="60872">
                  <c:v>6.7000000000000004E-2</c:v>
                </c:pt>
                <c:pt idx="60873">
                  <c:v>6.8000000000000005E-2</c:v>
                </c:pt>
                <c:pt idx="60874">
                  <c:v>6.8000000000000005E-2</c:v>
                </c:pt>
                <c:pt idx="60875">
                  <c:v>6.8000000000000005E-2</c:v>
                </c:pt>
                <c:pt idx="60876">
                  <c:v>6.8000000000000005E-2</c:v>
                </c:pt>
                <c:pt idx="60877">
                  <c:v>6.8000000000000005E-2</c:v>
                </c:pt>
                <c:pt idx="60878">
                  <c:v>6.7000000000000004E-2</c:v>
                </c:pt>
                <c:pt idx="60879">
                  <c:v>6.7000000000000004E-2</c:v>
                </c:pt>
                <c:pt idx="60880">
                  <c:v>6.8000000000000005E-2</c:v>
                </c:pt>
                <c:pt idx="60881">
                  <c:v>6.8000000000000005E-2</c:v>
                </c:pt>
                <c:pt idx="60882">
                  <c:v>6.7000000000000004E-2</c:v>
                </c:pt>
                <c:pt idx="60883">
                  <c:v>6.8000000000000005E-2</c:v>
                </c:pt>
                <c:pt idx="60884">
                  <c:v>6.8000000000000005E-2</c:v>
                </c:pt>
                <c:pt idx="60885">
                  <c:v>6.8000000000000005E-2</c:v>
                </c:pt>
                <c:pt idx="60886">
                  <c:v>6.8000000000000005E-2</c:v>
                </c:pt>
                <c:pt idx="60887">
                  <c:v>6.9000000000000006E-2</c:v>
                </c:pt>
                <c:pt idx="60888">
                  <c:v>6.9000000000000006E-2</c:v>
                </c:pt>
                <c:pt idx="60889">
                  <c:v>6.8000000000000005E-2</c:v>
                </c:pt>
                <c:pt idx="60890">
                  <c:v>6.9000000000000006E-2</c:v>
                </c:pt>
                <c:pt idx="60891">
                  <c:v>6.9000000000000006E-2</c:v>
                </c:pt>
                <c:pt idx="60892">
                  <c:v>6.8000000000000005E-2</c:v>
                </c:pt>
                <c:pt idx="60893">
                  <c:v>6.8000000000000005E-2</c:v>
                </c:pt>
                <c:pt idx="60894">
                  <c:v>6.8000000000000005E-2</c:v>
                </c:pt>
                <c:pt idx="60895">
                  <c:v>6.8000000000000005E-2</c:v>
                </c:pt>
                <c:pt idx="60896">
                  <c:v>6.8000000000000005E-2</c:v>
                </c:pt>
                <c:pt idx="60897">
                  <c:v>6.8000000000000005E-2</c:v>
                </c:pt>
                <c:pt idx="60898">
                  <c:v>6.7000000000000004E-2</c:v>
                </c:pt>
                <c:pt idx="60899">
                  <c:v>6.7000000000000004E-2</c:v>
                </c:pt>
                <c:pt idx="60900">
                  <c:v>6.8000000000000005E-2</c:v>
                </c:pt>
                <c:pt idx="60901">
                  <c:v>6.8000000000000005E-2</c:v>
                </c:pt>
                <c:pt idx="60902">
                  <c:v>6.8000000000000005E-2</c:v>
                </c:pt>
                <c:pt idx="60903">
                  <c:v>6.8000000000000005E-2</c:v>
                </c:pt>
                <c:pt idx="60904">
                  <c:v>6.8000000000000005E-2</c:v>
                </c:pt>
                <c:pt idx="60905">
                  <c:v>6.7000000000000004E-2</c:v>
                </c:pt>
                <c:pt idx="60906">
                  <c:v>6.7000000000000004E-2</c:v>
                </c:pt>
                <c:pt idx="60907">
                  <c:v>6.7000000000000004E-2</c:v>
                </c:pt>
                <c:pt idx="60908">
                  <c:v>6.7000000000000004E-2</c:v>
                </c:pt>
                <c:pt idx="60909">
                  <c:v>6.7000000000000004E-2</c:v>
                </c:pt>
                <c:pt idx="60910">
                  <c:v>6.7000000000000004E-2</c:v>
                </c:pt>
                <c:pt idx="60911">
                  <c:v>6.7000000000000004E-2</c:v>
                </c:pt>
                <c:pt idx="60912">
                  <c:v>6.7000000000000004E-2</c:v>
                </c:pt>
                <c:pt idx="60913">
                  <c:v>6.8000000000000005E-2</c:v>
                </c:pt>
                <c:pt idx="60914">
                  <c:v>6.8000000000000005E-2</c:v>
                </c:pt>
                <c:pt idx="60915">
                  <c:v>6.9000000000000006E-2</c:v>
                </c:pt>
                <c:pt idx="60916">
                  <c:v>6.9000000000000006E-2</c:v>
                </c:pt>
                <c:pt idx="60917">
                  <c:v>6.9000000000000006E-2</c:v>
                </c:pt>
                <c:pt idx="60918">
                  <c:v>6.9000000000000006E-2</c:v>
                </c:pt>
                <c:pt idx="60919">
                  <c:v>7.0000000000000007E-2</c:v>
                </c:pt>
                <c:pt idx="60920">
                  <c:v>7.0000000000000007E-2</c:v>
                </c:pt>
                <c:pt idx="60921">
                  <c:v>6.9000000000000006E-2</c:v>
                </c:pt>
                <c:pt idx="60922">
                  <c:v>6.9000000000000006E-2</c:v>
                </c:pt>
                <c:pt idx="60923">
                  <c:v>7.0000000000000007E-2</c:v>
                </c:pt>
                <c:pt idx="60924">
                  <c:v>7.0000000000000007E-2</c:v>
                </c:pt>
                <c:pt idx="60925">
                  <c:v>7.0000000000000007E-2</c:v>
                </c:pt>
                <c:pt idx="60926">
                  <c:v>7.0000000000000007E-2</c:v>
                </c:pt>
                <c:pt idx="60927">
                  <c:v>7.0000000000000007E-2</c:v>
                </c:pt>
                <c:pt idx="60928">
                  <c:v>7.0000000000000007E-2</c:v>
                </c:pt>
                <c:pt idx="60929">
                  <c:v>7.0999999999999994E-2</c:v>
                </c:pt>
                <c:pt idx="60930">
                  <c:v>7.0999999999999994E-2</c:v>
                </c:pt>
                <c:pt idx="60931">
                  <c:v>7.0999999999999994E-2</c:v>
                </c:pt>
                <c:pt idx="60932">
                  <c:v>7.0000000000000007E-2</c:v>
                </c:pt>
                <c:pt idx="60933">
                  <c:v>7.0999999999999994E-2</c:v>
                </c:pt>
                <c:pt idx="60934">
                  <c:v>7.0000000000000007E-2</c:v>
                </c:pt>
                <c:pt idx="60935">
                  <c:v>7.0000000000000007E-2</c:v>
                </c:pt>
                <c:pt idx="60936">
                  <c:v>7.0000000000000007E-2</c:v>
                </c:pt>
                <c:pt idx="60937">
                  <c:v>7.0000000000000007E-2</c:v>
                </c:pt>
                <c:pt idx="60938">
                  <c:v>7.0000000000000007E-2</c:v>
                </c:pt>
                <c:pt idx="60939">
                  <c:v>7.0000000000000007E-2</c:v>
                </c:pt>
                <c:pt idx="60940">
                  <c:v>7.0000000000000007E-2</c:v>
                </c:pt>
                <c:pt idx="60941">
                  <c:v>7.0000000000000007E-2</c:v>
                </c:pt>
                <c:pt idx="60942">
                  <c:v>7.0000000000000007E-2</c:v>
                </c:pt>
                <c:pt idx="60943">
                  <c:v>7.0000000000000007E-2</c:v>
                </c:pt>
                <c:pt idx="60944">
                  <c:v>6.9000000000000006E-2</c:v>
                </c:pt>
                <c:pt idx="60945">
                  <c:v>6.9000000000000006E-2</c:v>
                </c:pt>
                <c:pt idx="60946">
                  <c:v>6.9000000000000006E-2</c:v>
                </c:pt>
                <c:pt idx="60947">
                  <c:v>6.9000000000000006E-2</c:v>
                </c:pt>
                <c:pt idx="60948">
                  <c:v>6.9000000000000006E-2</c:v>
                </c:pt>
                <c:pt idx="60949">
                  <c:v>6.9000000000000006E-2</c:v>
                </c:pt>
                <c:pt idx="60950">
                  <c:v>6.9000000000000006E-2</c:v>
                </c:pt>
                <c:pt idx="60951">
                  <c:v>6.8000000000000005E-2</c:v>
                </c:pt>
                <c:pt idx="60952">
                  <c:v>6.9000000000000006E-2</c:v>
                </c:pt>
                <c:pt idx="60953">
                  <c:v>6.9000000000000006E-2</c:v>
                </c:pt>
                <c:pt idx="60954">
                  <c:v>6.8000000000000005E-2</c:v>
                </c:pt>
                <c:pt idx="60955">
                  <c:v>6.8000000000000005E-2</c:v>
                </c:pt>
                <c:pt idx="60956">
                  <c:v>6.8000000000000005E-2</c:v>
                </c:pt>
                <c:pt idx="60957">
                  <c:v>6.8000000000000005E-2</c:v>
                </c:pt>
                <c:pt idx="60958">
                  <c:v>6.8000000000000005E-2</c:v>
                </c:pt>
                <c:pt idx="60959">
                  <c:v>6.8000000000000005E-2</c:v>
                </c:pt>
                <c:pt idx="60960">
                  <c:v>6.8000000000000005E-2</c:v>
                </c:pt>
                <c:pt idx="60961">
                  <c:v>6.8000000000000005E-2</c:v>
                </c:pt>
                <c:pt idx="60962">
                  <c:v>6.8000000000000005E-2</c:v>
                </c:pt>
                <c:pt idx="60963">
                  <c:v>6.8000000000000005E-2</c:v>
                </c:pt>
                <c:pt idx="60964">
                  <c:v>6.7000000000000004E-2</c:v>
                </c:pt>
                <c:pt idx="60965">
                  <c:v>6.8000000000000005E-2</c:v>
                </c:pt>
                <c:pt idx="60966">
                  <c:v>6.8000000000000005E-2</c:v>
                </c:pt>
                <c:pt idx="60967">
                  <c:v>6.8000000000000005E-2</c:v>
                </c:pt>
                <c:pt idx="60968">
                  <c:v>6.7000000000000004E-2</c:v>
                </c:pt>
                <c:pt idx="60969">
                  <c:v>6.8000000000000005E-2</c:v>
                </c:pt>
                <c:pt idx="60970">
                  <c:v>6.8000000000000005E-2</c:v>
                </c:pt>
                <c:pt idx="60971">
                  <c:v>6.7000000000000004E-2</c:v>
                </c:pt>
                <c:pt idx="60972">
                  <c:v>6.7000000000000004E-2</c:v>
                </c:pt>
                <c:pt idx="60973">
                  <c:v>6.8000000000000005E-2</c:v>
                </c:pt>
                <c:pt idx="60974">
                  <c:v>6.8000000000000005E-2</c:v>
                </c:pt>
                <c:pt idx="60975">
                  <c:v>6.7000000000000004E-2</c:v>
                </c:pt>
                <c:pt idx="60976">
                  <c:v>6.7000000000000004E-2</c:v>
                </c:pt>
                <c:pt idx="60977">
                  <c:v>6.7000000000000004E-2</c:v>
                </c:pt>
                <c:pt idx="60978">
                  <c:v>6.8000000000000005E-2</c:v>
                </c:pt>
                <c:pt idx="60979">
                  <c:v>6.8000000000000005E-2</c:v>
                </c:pt>
                <c:pt idx="60980">
                  <c:v>6.8000000000000005E-2</c:v>
                </c:pt>
                <c:pt idx="60981">
                  <c:v>6.9000000000000006E-2</c:v>
                </c:pt>
                <c:pt idx="60982">
                  <c:v>6.9000000000000006E-2</c:v>
                </c:pt>
                <c:pt idx="60983">
                  <c:v>6.8000000000000005E-2</c:v>
                </c:pt>
                <c:pt idx="60984">
                  <c:v>7.0000000000000007E-2</c:v>
                </c:pt>
                <c:pt idx="60985">
                  <c:v>7.0000000000000007E-2</c:v>
                </c:pt>
                <c:pt idx="60986">
                  <c:v>6.9000000000000006E-2</c:v>
                </c:pt>
                <c:pt idx="60987">
                  <c:v>7.0000000000000007E-2</c:v>
                </c:pt>
                <c:pt idx="60988">
                  <c:v>7.0000000000000007E-2</c:v>
                </c:pt>
                <c:pt idx="60989">
                  <c:v>7.0000000000000007E-2</c:v>
                </c:pt>
                <c:pt idx="60990">
                  <c:v>7.0000000000000007E-2</c:v>
                </c:pt>
                <c:pt idx="60991">
                  <c:v>7.0000000000000007E-2</c:v>
                </c:pt>
                <c:pt idx="60992">
                  <c:v>7.0000000000000007E-2</c:v>
                </c:pt>
                <c:pt idx="60993">
                  <c:v>7.0000000000000007E-2</c:v>
                </c:pt>
                <c:pt idx="60994">
                  <c:v>7.0000000000000007E-2</c:v>
                </c:pt>
                <c:pt idx="60995">
                  <c:v>7.0000000000000007E-2</c:v>
                </c:pt>
                <c:pt idx="60996">
                  <c:v>7.0000000000000007E-2</c:v>
                </c:pt>
                <c:pt idx="60997">
                  <c:v>7.0000000000000007E-2</c:v>
                </c:pt>
                <c:pt idx="60998">
                  <c:v>7.0000000000000007E-2</c:v>
                </c:pt>
                <c:pt idx="60999">
                  <c:v>7.0999999999999994E-2</c:v>
                </c:pt>
                <c:pt idx="61000">
                  <c:v>7.0999999999999994E-2</c:v>
                </c:pt>
                <c:pt idx="61001">
                  <c:v>7.0000000000000007E-2</c:v>
                </c:pt>
                <c:pt idx="61002">
                  <c:v>7.0000000000000007E-2</c:v>
                </c:pt>
                <c:pt idx="61003">
                  <c:v>7.0000000000000007E-2</c:v>
                </c:pt>
                <c:pt idx="61004">
                  <c:v>7.0999999999999994E-2</c:v>
                </c:pt>
                <c:pt idx="61005">
                  <c:v>7.0000000000000007E-2</c:v>
                </c:pt>
                <c:pt idx="61006">
                  <c:v>7.0999999999999994E-2</c:v>
                </c:pt>
                <c:pt idx="61007">
                  <c:v>7.0999999999999994E-2</c:v>
                </c:pt>
                <c:pt idx="61008">
                  <c:v>7.0999999999999994E-2</c:v>
                </c:pt>
                <c:pt idx="61009">
                  <c:v>7.0000000000000007E-2</c:v>
                </c:pt>
                <c:pt idx="61010">
                  <c:v>7.0999999999999994E-2</c:v>
                </c:pt>
                <c:pt idx="61011">
                  <c:v>7.0999999999999994E-2</c:v>
                </c:pt>
                <c:pt idx="61012">
                  <c:v>7.0999999999999994E-2</c:v>
                </c:pt>
                <c:pt idx="61013">
                  <c:v>7.0000000000000007E-2</c:v>
                </c:pt>
                <c:pt idx="61014">
                  <c:v>7.0000000000000007E-2</c:v>
                </c:pt>
                <c:pt idx="61015">
                  <c:v>7.0000000000000007E-2</c:v>
                </c:pt>
                <c:pt idx="61016">
                  <c:v>6.9000000000000006E-2</c:v>
                </c:pt>
                <c:pt idx="61017">
                  <c:v>7.0000000000000007E-2</c:v>
                </c:pt>
                <c:pt idx="61018">
                  <c:v>6.9000000000000006E-2</c:v>
                </c:pt>
                <c:pt idx="61019">
                  <c:v>6.9000000000000006E-2</c:v>
                </c:pt>
                <c:pt idx="61020">
                  <c:v>7.0000000000000007E-2</c:v>
                </c:pt>
                <c:pt idx="61021">
                  <c:v>6.9000000000000006E-2</c:v>
                </c:pt>
                <c:pt idx="61022">
                  <c:v>7.0000000000000007E-2</c:v>
                </c:pt>
                <c:pt idx="61023">
                  <c:v>6.9000000000000006E-2</c:v>
                </c:pt>
                <c:pt idx="61024">
                  <c:v>7.0000000000000007E-2</c:v>
                </c:pt>
                <c:pt idx="61025">
                  <c:v>6.9000000000000006E-2</c:v>
                </c:pt>
                <c:pt idx="61026">
                  <c:v>6.9000000000000006E-2</c:v>
                </c:pt>
                <c:pt idx="61027">
                  <c:v>7.0000000000000007E-2</c:v>
                </c:pt>
                <c:pt idx="61028">
                  <c:v>6.9000000000000006E-2</c:v>
                </c:pt>
                <c:pt idx="61029">
                  <c:v>7.0000000000000007E-2</c:v>
                </c:pt>
                <c:pt idx="61030">
                  <c:v>6.9000000000000006E-2</c:v>
                </c:pt>
                <c:pt idx="61031">
                  <c:v>6.9000000000000006E-2</c:v>
                </c:pt>
                <c:pt idx="61032">
                  <c:v>6.9000000000000006E-2</c:v>
                </c:pt>
                <c:pt idx="61033">
                  <c:v>6.9000000000000006E-2</c:v>
                </c:pt>
                <c:pt idx="61034">
                  <c:v>6.9000000000000006E-2</c:v>
                </c:pt>
                <c:pt idx="61035">
                  <c:v>6.9000000000000006E-2</c:v>
                </c:pt>
                <c:pt idx="61036">
                  <c:v>6.8000000000000005E-2</c:v>
                </c:pt>
                <c:pt idx="61037">
                  <c:v>6.8000000000000005E-2</c:v>
                </c:pt>
                <c:pt idx="61038">
                  <c:v>6.9000000000000006E-2</c:v>
                </c:pt>
                <c:pt idx="61039">
                  <c:v>6.8000000000000005E-2</c:v>
                </c:pt>
                <c:pt idx="61040">
                  <c:v>6.8000000000000005E-2</c:v>
                </c:pt>
                <c:pt idx="61041">
                  <c:v>6.8000000000000005E-2</c:v>
                </c:pt>
                <c:pt idx="61042">
                  <c:v>6.9000000000000006E-2</c:v>
                </c:pt>
                <c:pt idx="61043">
                  <c:v>6.9000000000000006E-2</c:v>
                </c:pt>
                <c:pt idx="61044">
                  <c:v>6.8000000000000005E-2</c:v>
                </c:pt>
                <c:pt idx="61045">
                  <c:v>6.9000000000000006E-2</c:v>
                </c:pt>
                <c:pt idx="61046">
                  <c:v>6.8000000000000005E-2</c:v>
                </c:pt>
                <c:pt idx="61047">
                  <c:v>6.9000000000000006E-2</c:v>
                </c:pt>
                <c:pt idx="61048">
                  <c:v>6.9000000000000006E-2</c:v>
                </c:pt>
                <c:pt idx="61049">
                  <c:v>6.9000000000000006E-2</c:v>
                </c:pt>
                <c:pt idx="61050">
                  <c:v>6.8000000000000005E-2</c:v>
                </c:pt>
                <c:pt idx="61051">
                  <c:v>6.8000000000000005E-2</c:v>
                </c:pt>
                <c:pt idx="61052">
                  <c:v>6.8000000000000005E-2</c:v>
                </c:pt>
                <c:pt idx="61053">
                  <c:v>6.8000000000000005E-2</c:v>
                </c:pt>
                <c:pt idx="61054">
                  <c:v>6.8000000000000005E-2</c:v>
                </c:pt>
                <c:pt idx="61055">
                  <c:v>6.8000000000000005E-2</c:v>
                </c:pt>
                <c:pt idx="61056">
                  <c:v>6.8000000000000005E-2</c:v>
                </c:pt>
                <c:pt idx="61057">
                  <c:v>6.8000000000000005E-2</c:v>
                </c:pt>
                <c:pt idx="61058">
                  <c:v>6.9000000000000006E-2</c:v>
                </c:pt>
                <c:pt idx="61059">
                  <c:v>6.8000000000000005E-2</c:v>
                </c:pt>
                <c:pt idx="61060">
                  <c:v>6.8000000000000005E-2</c:v>
                </c:pt>
                <c:pt idx="61061">
                  <c:v>6.8000000000000005E-2</c:v>
                </c:pt>
                <c:pt idx="61062">
                  <c:v>6.9000000000000006E-2</c:v>
                </c:pt>
                <c:pt idx="61063">
                  <c:v>6.8000000000000005E-2</c:v>
                </c:pt>
                <c:pt idx="61064">
                  <c:v>6.8000000000000005E-2</c:v>
                </c:pt>
                <c:pt idx="61065">
                  <c:v>6.8000000000000005E-2</c:v>
                </c:pt>
                <c:pt idx="61066">
                  <c:v>6.8000000000000005E-2</c:v>
                </c:pt>
                <c:pt idx="61067">
                  <c:v>6.8000000000000005E-2</c:v>
                </c:pt>
                <c:pt idx="61068">
                  <c:v>6.9000000000000006E-2</c:v>
                </c:pt>
                <c:pt idx="61069">
                  <c:v>6.8000000000000005E-2</c:v>
                </c:pt>
                <c:pt idx="61070">
                  <c:v>6.7000000000000004E-2</c:v>
                </c:pt>
                <c:pt idx="61071">
                  <c:v>6.8000000000000005E-2</c:v>
                </c:pt>
                <c:pt idx="61072">
                  <c:v>6.7000000000000004E-2</c:v>
                </c:pt>
                <c:pt idx="61073">
                  <c:v>6.6000000000000003E-2</c:v>
                </c:pt>
                <c:pt idx="61074">
                  <c:v>6.7000000000000004E-2</c:v>
                </c:pt>
                <c:pt idx="61075">
                  <c:v>6.8000000000000005E-2</c:v>
                </c:pt>
                <c:pt idx="61076">
                  <c:v>6.8000000000000005E-2</c:v>
                </c:pt>
                <c:pt idx="61077">
                  <c:v>6.7000000000000004E-2</c:v>
                </c:pt>
                <c:pt idx="61078">
                  <c:v>6.7000000000000004E-2</c:v>
                </c:pt>
                <c:pt idx="61079">
                  <c:v>6.7000000000000004E-2</c:v>
                </c:pt>
                <c:pt idx="61080">
                  <c:v>6.7000000000000004E-2</c:v>
                </c:pt>
                <c:pt idx="61081">
                  <c:v>6.7000000000000004E-2</c:v>
                </c:pt>
                <c:pt idx="61082">
                  <c:v>6.7000000000000004E-2</c:v>
                </c:pt>
                <c:pt idx="61083">
                  <c:v>6.7000000000000004E-2</c:v>
                </c:pt>
                <c:pt idx="61084">
                  <c:v>6.8000000000000005E-2</c:v>
                </c:pt>
                <c:pt idx="61085">
                  <c:v>6.8000000000000005E-2</c:v>
                </c:pt>
                <c:pt idx="61086">
                  <c:v>6.8000000000000005E-2</c:v>
                </c:pt>
                <c:pt idx="61087">
                  <c:v>6.8000000000000005E-2</c:v>
                </c:pt>
                <c:pt idx="61088">
                  <c:v>6.9000000000000006E-2</c:v>
                </c:pt>
                <c:pt idx="61089">
                  <c:v>6.9000000000000006E-2</c:v>
                </c:pt>
                <c:pt idx="61090">
                  <c:v>7.0000000000000007E-2</c:v>
                </c:pt>
                <c:pt idx="61091">
                  <c:v>7.0000000000000007E-2</c:v>
                </c:pt>
                <c:pt idx="61092">
                  <c:v>7.0999999999999994E-2</c:v>
                </c:pt>
                <c:pt idx="61093">
                  <c:v>7.0000000000000007E-2</c:v>
                </c:pt>
                <c:pt idx="61094">
                  <c:v>7.0000000000000007E-2</c:v>
                </c:pt>
                <c:pt idx="61095">
                  <c:v>7.0000000000000007E-2</c:v>
                </c:pt>
                <c:pt idx="61096">
                  <c:v>7.0000000000000007E-2</c:v>
                </c:pt>
                <c:pt idx="61097">
                  <c:v>7.0999999999999994E-2</c:v>
                </c:pt>
                <c:pt idx="61098">
                  <c:v>7.0000000000000007E-2</c:v>
                </c:pt>
                <c:pt idx="61099">
                  <c:v>7.0000000000000007E-2</c:v>
                </c:pt>
                <c:pt idx="61100">
                  <c:v>7.0999999999999994E-2</c:v>
                </c:pt>
                <c:pt idx="61101">
                  <c:v>7.0000000000000007E-2</c:v>
                </c:pt>
                <c:pt idx="61102">
                  <c:v>7.0000000000000007E-2</c:v>
                </c:pt>
                <c:pt idx="61103">
                  <c:v>7.0999999999999994E-2</c:v>
                </c:pt>
                <c:pt idx="61104">
                  <c:v>7.0999999999999994E-2</c:v>
                </c:pt>
                <c:pt idx="61105">
                  <c:v>7.0000000000000007E-2</c:v>
                </c:pt>
                <c:pt idx="61106">
                  <c:v>7.0999999999999994E-2</c:v>
                </c:pt>
                <c:pt idx="61107">
                  <c:v>7.0000000000000007E-2</c:v>
                </c:pt>
                <c:pt idx="61108">
                  <c:v>7.0000000000000007E-2</c:v>
                </c:pt>
                <c:pt idx="61109">
                  <c:v>7.0999999999999994E-2</c:v>
                </c:pt>
                <c:pt idx="61110">
                  <c:v>7.0999999999999994E-2</c:v>
                </c:pt>
                <c:pt idx="61111">
                  <c:v>7.0000000000000007E-2</c:v>
                </c:pt>
                <c:pt idx="61112">
                  <c:v>7.0000000000000007E-2</c:v>
                </c:pt>
                <c:pt idx="61113">
                  <c:v>7.0000000000000007E-2</c:v>
                </c:pt>
                <c:pt idx="61114">
                  <c:v>7.0999999999999994E-2</c:v>
                </c:pt>
                <c:pt idx="61115">
                  <c:v>7.0000000000000007E-2</c:v>
                </c:pt>
                <c:pt idx="61116">
                  <c:v>7.0000000000000007E-2</c:v>
                </c:pt>
                <c:pt idx="61117">
                  <c:v>7.0000000000000007E-2</c:v>
                </c:pt>
                <c:pt idx="61118">
                  <c:v>7.0000000000000007E-2</c:v>
                </c:pt>
                <c:pt idx="61119">
                  <c:v>7.0999999999999994E-2</c:v>
                </c:pt>
                <c:pt idx="61120">
                  <c:v>7.0999999999999994E-2</c:v>
                </c:pt>
                <c:pt idx="61121">
                  <c:v>7.0000000000000007E-2</c:v>
                </c:pt>
                <c:pt idx="61122">
                  <c:v>7.0000000000000007E-2</c:v>
                </c:pt>
                <c:pt idx="61123">
                  <c:v>7.0999999999999994E-2</c:v>
                </c:pt>
                <c:pt idx="61124">
                  <c:v>7.0999999999999994E-2</c:v>
                </c:pt>
                <c:pt idx="61125">
                  <c:v>7.0999999999999994E-2</c:v>
                </c:pt>
                <c:pt idx="61126">
                  <c:v>7.0000000000000007E-2</c:v>
                </c:pt>
                <c:pt idx="61127">
                  <c:v>7.0999999999999994E-2</c:v>
                </c:pt>
                <c:pt idx="61128">
                  <c:v>7.0999999999999994E-2</c:v>
                </c:pt>
                <c:pt idx="61129">
                  <c:v>7.0999999999999994E-2</c:v>
                </c:pt>
                <c:pt idx="61130">
                  <c:v>7.0000000000000007E-2</c:v>
                </c:pt>
                <c:pt idx="61131">
                  <c:v>7.0999999999999994E-2</c:v>
                </c:pt>
                <c:pt idx="61132">
                  <c:v>7.0999999999999994E-2</c:v>
                </c:pt>
                <c:pt idx="61133">
                  <c:v>7.0000000000000007E-2</c:v>
                </c:pt>
                <c:pt idx="61134">
                  <c:v>7.0000000000000007E-2</c:v>
                </c:pt>
                <c:pt idx="61135">
                  <c:v>7.0000000000000007E-2</c:v>
                </c:pt>
                <c:pt idx="61136">
                  <c:v>7.0000000000000007E-2</c:v>
                </c:pt>
                <c:pt idx="61137">
                  <c:v>7.0000000000000007E-2</c:v>
                </c:pt>
                <c:pt idx="61138">
                  <c:v>7.0000000000000007E-2</c:v>
                </c:pt>
                <c:pt idx="61139">
                  <c:v>7.0000000000000007E-2</c:v>
                </c:pt>
                <c:pt idx="61140">
                  <c:v>7.0000000000000007E-2</c:v>
                </c:pt>
                <c:pt idx="61141">
                  <c:v>7.0000000000000007E-2</c:v>
                </c:pt>
                <c:pt idx="61142">
                  <c:v>6.9000000000000006E-2</c:v>
                </c:pt>
                <c:pt idx="61143">
                  <c:v>6.9000000000000006E-2</c:v>
                </c:pt>
                <c:pt idx="61144">
                  <c:v>7.0000000000000007E-2</c:v>
                </c:pt>
                <c:pt idx="61145">
                  <c:v>7.0000000000000007E-2</c:v>
                </c:pt>
                <c:pt idx="61146">
                  <c:v>7.0000000000000007E-2</c:v>
                </c:pt>
                <c:pt idx="61147">
                  <c:v>7.0000000000000007E-2</c:v>
                </c:pt>
                <c:pt idx="61148">
                  <c:v>6.9000000000000006E-2</c:v>
                </c:pt>
                <c:pt idx="61149">
                  <c:v>6.9000000000000006E-2</c:v>
                </c:pt>
                <c:pt idx="61150">
                  <c:v>6.9000000000000006E-2</c:v>
                </c:pt>
                <c:pt idx="61151">
                  <c:v>6.9000000000000006E-2</c:v>
                </c:pt>
                <c:pt idx="61152">
                  <c:v>6.9000000000000006E-2</c:v>
                </c:pt>
                <c:pt idx="61153">
                  <c:v>6.8000000000000005E-2</c:v>
                </c:pt>
                <c:pt idx="61154">
                  <c:v>6.9000000000000006E-2</c:v>
                </c:pt>
                <c:pt idx="61155">
                  <c:v>6.9000000000000006E-2</c:v>
                </c:pt>
                <c:pt idx="61156">
                  <c:v>6.9000000000000006E-2</c:v>
                </c:pt>
                <c:pt idx="61157">
                  <c:v>7.0000000000000007E-2</c:v>
                </c:pt>
                <c:pt idx="61158">
                  <c:v>6.9000000000000006E-2</c:v>
                </c:pt>
                <c:pt idx="61159">
                  <c:v>6.9000000000000006E-2</c:v>
                </c:pt>
                <c:pt idx="61160">
                  <c:v>6.8000000000000005E-2</c:v>
                </c:pt>
                <c:pt idx="61161">
                  <c:v>6.8000000000000005E-2</c:v>
                </c:pt>
                <c:pt idx="61162">
                  <c:v>6.9000000000000006E-2</c:v>
                </c:pt>
                <c:pt idx="61163">
                  <c:v>6.9000000000000006E-2</c:v>
                </c:pt>
                <c:pt idx="61164">
                  <c:v>6.8000000000000005E-2</c:v>
                </c:pt>
                <c:pt idx="61165">
                  <c:v>6.8000000000000005E-2</c:v>
                </c:pt>
                <c:pt idx="61166">
                  <c:v>6.9000000000000006E-2</c:v>
                </c:pt>
                <c:pt idx="61167">
                  <c:v>6.8000000000000005E-2</c:v>
                </c:pt>
                <c:pt idx="61168">
                  <c:v>6.8000000000000005E-2</c:v>
                </c:pt>
                <c:pt idx="61169">
                  <c:v>6.9000000000000006E-2</c:v>
                </c:pt>
                <c:pt idx="61170">
                  <c:v>6.8000000000000005E-2</c:v>
                </c:pt>
                <c:pt idx="61171">
                  <c:v>6.9000000000000006E-2</c:v>
                </c:pt>
                <c:pt idx="61172">
                  <c:v>6.8000000000000005E-2</c:v>
                </c:pt>
                <c:pt idx="61173">
                  <c:v>6.8000000000000005E-2</c:v>
                </c:pt>
                <c:pt idx="61174">
                  <c:v>6.8000000000000005E-2</c:v>
                </c:pt>
                <c:pt idx="61175">
                  <c:v>6.8000000000000005E-2</c:v>
                </c:pt>
                <c:pt idx="61176">
                  <c:v>6.8000000000000005E-2</c:v>
                </c:pt>
                <c:pt idx="61177">
                  <c:v>6.8000000000000005E-2</c:v>
                </c:pt>
                <c:pt idx="61178">
                  <c:v>6.7000000000000004E-2</c:v>
                </c:pt>
                <c:pt idx="61179">
                  <c:v>6.7000000000000004E-2</c:v>
                </c:pt>
                <c:pt idx="61180">
                  <c:v>6.8000000000000005E-2</c:v>
                </c:pt>
                <c:pt idx="61181">
                  <c:v>6.9000000000000006E-2</c:v>
                </c:pt>
                <c:pt idx="61182">
                  <c:v>6.8000000000000005E-2</c:v>
                </c:pt>
                <c:pt idx="61183">
                  <c:v>6.8000000000000005E-2</c:v>
                </c:pt>
                <c:pt idx="61184">
                  <c:v>6.7000000000000004E-2</c:v>
                </c:pt>
                <c:pt idx="61185">
                  <c:v>6.7000000000000004E-2</c:v>
                </c:pt>
                <c:pt idx="61186">
                  <c:v>6.7000000000000004E-2</c:v>
                </c:pt>
                <c:pt idx="61187">
                  <c:v>6.8000000000000005E-2</c:v>
                </c:pt>
                <c:pt idx="61188">
                  <c:v>6.7000000000000004E-2</c:v>
                </c:pt>
                <c:pt idx="61189">
                  <c:v>6.7000000000000004E-2</c:v>
                </c:pt>
                <c:pt idx="61190">
                  <c:v>6.7000000000000004E-2</c:v>
                </c:pt>
                <c:pt idx="61191">
                  <c:v>6.7000000000000004E-2</c:v>
                </c:pt>
                <c:pt idx="61192">
                  <c:v>6.8000000000000005E-2</c:v>
                </c:pt>
                <c:pt idx="61193">
                  <c:v>6.7000000000000004E-2</c:v>
                </c:pt>
                <c:pt idx="61194">
                  <c:v>6.8000000000000005E-2</c:v>
                </c:pt>
                <c:pt idx="61195">
                  <c:v>6.8000000000000005E-2</c:v>
                </c:pt>
                <c:pt idx="61196">
                  <c:v>6.9000000000000006E-2</c:v>
                </c:pt>
                <c:pt idx="61197">
                  <c:v>6.9000000000000006E-2</c:v>
                </c:pt>
                <c:pt idx="61198">
                  <c:v>6.9000000000000006E-2</c:v>
                </c:pt>
                <c:pt idx="61199">
                  <c:v>7.0000000000000007E-2</c:v>
                </c:pt>
                <c:pt idx="61200">
                  <c:v>7.0000000000000007E-2</c:v>
                </c:pt>
                <c:pt idx="61201">
                  <c:v>7.0000000000000007E-2</c:v>
                </c:pt>
                <c:pt idx="61202">
                  <c:v>7.0000000000000007E-2</c:v>
                </c:pt>
                <c:pt idx="61203">
                  <c:v>7.0000000000000007E-2</c:v>
                </c:pt>
                <c:pt idx="61204">
                  <c:v>7.0999999999999994E-2</c:v>
                </c:pt>
                <c:pt idx="61205">
                  <c:v>7.0999999999999994E-2</c:v>
                </c:pt>
                <c:pt idx="61206">
                  <c:v>7.0999999999999994E-2</c:v>
                </c:pt>
                <c:pt idx="61207">
                  <c:v>7.0999999999999994E-2</c:v>
                </c:pt>
                <c:pt idx="61208">
                  <c:v>7.0000000000000007E-2</c:v>
                </c:pt>
                <c:pt idx="61209">
                  <c:v>7.0000000000000007E-2</c:v>
                </c:pt>
                <c:pt idx="61210">
                  <c:v>7.0000000000000007E-2</c:v>
                </c:pt>
                <c:pt idx="61211">
                  <c:v>7.0999999999999994E-2</c:v>
                </c:pt>
                <c:pt idx="61212">
                  <c:v>7.0000000000000007E-2</c:v>
                </c:pt>
                <c:pt idx="61213">
                  <c:v>7.0999999999999994E-2</c:v>
                </c:pt>
                <c:pt idx="61214">
                  <c:v>7.0000000000000007E-2</c:v>
                </c:pt>
                <c:pt idx="61215">
                  <c:v>7.0000000000000007E-2</c:v>
                </c:pt>
                <c:pt idx="61216">
                  <c:v>6.9000000000000006E-2</c:v>
                </c:pt>
                <c:pt idx="61217">
                  <c:v>7.0000000000000007E-2</c:v>
                </c:pt>
                <c:pt idx="61218">
                  <c:v>6.9000000000000006E-2</c:v>
                </c:pt>
                <c:pt idx="61219">
                  <c:v>7.0000000000000007E-2</c:v>
                </c:pt>
                <c:pt idx="61220">
                  <c:v>6.9000000000000006E-2</c:v>
                </c:pt>
                <c:pt idx="61221">
                  <c:v>6.8000000000000005E-2</c:v>
                </c:pt>
                <c:pt idx="61222">
                  <c:v>6.8000000000000005E-2</c:v>
                </c:pt>
                <c:pt idx="61223">
                  <c:v>6.9000000000000006E-2</c:v>
                </c:pt>
                <c:pt idx="61224">
                  <c:v>6.8000000000000005E-2</c:v>
                </c:pt>
                <c:pt idx="61225">
                  <c:v>6.8000000000000005E-2</c:v>
                </c:pt>
                <c:pt idx="61226">
                  <c:v>6.9000000000000006E-2</c:v>
                </c:pt>
                <c:pt idx="61227">
                  <c:v>6.8000000000000005E-2</c:v>
                </c:pt>
                <c:pt idx="61228">
                  <c:v>6.8000000000000005E-2</c:v>
                </c:pt>
                <c:pt idx="61229">
                  <c:v>6.8000000000000005E-2</c:v>
                </c:pt>
                <c:pt idx="61230">
                  <c:v>6.7000000000000004E-2</c:v>
                </c:pt>
                <c:pt idx="61231">
                  <c:v>6.8000000000000005E-2</c:v>
                </c:pt>
                <c:pt idx="61232">
                  <c:v>6.8000000000000005E-2</c:v>
                </c:pt>
                <c:pt idx="61233">
                  <c:v>6.9000000000000006E-2</c:v>
                </c:pt>
                <c:pt idx="61234">
                  <c:v>6.8000000000000005E-2</c:v>
                </c:pt>
                <c:pt idx="61235">
                  <c:v>6.9000000000000006E-2</c:v>
                </c:pt>
                <c:pt idx="61236">
                  <c:v>7.0000000000000007E-2</c:v>
                </c:pt>
                <c:pt idx="61237">
                  <c:v>6.9000000000000006E-2</c:v>
                </c:pt>
                <c:pt idx="61238">
                  <c:v>7.0000000000000007E-2</c:v>
                </c:pt>
                <c:pt idx="61239">
                  <c:v>7.0000000000000007E-2</c:v>
                </c:pt>
                <c:pt idx="61240">
                  <c:v>7.0000000000000007E-2</c:v>
                </c:pt>
                <c:pt idx="61241">
                  <c:v>6.9000000000000006E-2</c:v>
                </c:pt>
                <c:pt idx="61242">
                  <c:v>7.0000000000000007E-2</c:v>
                </c:pt>
                <c:pt idx="61243">
                  <c:v>7.0000000000000007E-2</c:v>
                </c:pt>
                <c:pt idx="61244">
                  <c:v>7.0000000000000007E-2</c:v>
                </c:pt>
                <c:pt idx="61245">
                  <c:v>7.0000000000000007E-2</c:v>
                </c:pt>
                <c:pt idx="61246">
                  <c:v>7.0000000000000007E-2</c:v>
                </c:pt>
                <c:pt idx="61247">
                  <c:v>6.9000000000000006E-2</c:v>
                </c:pt>
                <c:pt idx="61248">
                  <c:v>6.9000000000000006E-2</c:v>
                </c:pt>
                <c:pt idx="61249">
                  <c:v>6.9000000000000006E-2</c:v>
                </c:pt>
                <c:pt idx="61250">
                  <c:v>6.9000000000000006E-2</c:v>
                </c:pt>
                <c:pt idx="61251">
                  <c:v>7.0000000000000007E-2</c:v>
                </c:pt>
                <c:pt idx="61252">
                  <c:v>6.9000000000000006E-2</c:v>
                </c:pt>
                <c:pt idx="61253">
                  <c:v>6.8000000000000005E-2</c:v>
                </c:pt>
                <c:pt idx="61254">
                  <c:v>6.8000000000000005E-2</c:v>
                </c:pt>
                <c:pt idx="61255">
                  <c:v>6.9000000000000006E-2</c:v>
                </c:pt>
                <c:pt idx="61256">
                  <c:v>6.8000000000000005E-2</c:v>
                </c:pt>
                <c:pt idx="61257">
                  <c:v>6.8000000000000005E-2</c:v>
                </c:pt>
                <c:pt idx="61258">
                  <c:v>6.8000000000000005E-2</c:v>
                </c:pt>
                <c:pt idx="61259">
                  <c:v>6.8000000000000005E-2</c:v>
                </c:pt>
                <c:pt idx="61260">
                  <c:v>6.9000000000000006E-2</c:v>
                </c:pt>
                <c:pt idx="61261">
                  <c:v>6.8000000000000005E-2</c:v>
                </c:pt>
                <c:pt idx="61262">
                  <c:v>6.8000000000000005E-2</c:v>
                </c:pt>
                <c:pt idx="61263">
                  <c:v>6.8000000000000005E-2</c:v>
                </c:pt>
                <c:pt idx="61264">
                  <c:v>6.9000000000000006E-2</c:v>
                </c:pt>
                <c:pt idx="61265">
                  <c:v>6.7000000000000004E-2</c:v>
                </c:pt>
                <c:pt idx="61266">
                  <c:v>6.7000000000000004E-2</c:v>
                </c:pt>
                <c:pt idx="61267">
                  <c:v>6.8000000000000005E-2</c:v>
                </c:pt>
                <c:pt idx="61268">
                  <c:v>6.9000000000000006E-2</c:v>
                </c:pt>
                <c:pt idx="61269">
                  <c:v>6.8000000000000005E-2</c:v>
                </c:pt>
                <c:pt idx="61270">
                  <c:v>6.8000000000000005E-2</c:v>
                </c:pt>
                <c:pt idx="61271">
                  <c:v>6.9000000000000006E-2</c:v>
                </c:pt>
                <c:pt idx="61272">
                  <c:v>6.7000000000000004E-2</c:v>
                </c:pt>
                <c:pt idx="61273">
                  <c:v>6.8000000000000005E-2</c:v>
                </c:pt>
                <c:pt idx="61274">
                  <c:v>6.9000000000000006E-2</c:v>
                </c:pt>
                <c:pt idx="61275">
                  <c:v>7.0000000000000007E-2</c:v>
                </c:pt>
                <c:pt idx="61276">
                  <c:v>7.0000000000000007E-2</c:v>
                </c:pt>
                <c:pt idx="61277">
                  <c:v>7.0000000000000007E-2</c:v>
                </c:pt>
                <c:pt idx="61278">
                  <c:v>7.0000000000000007E-2</c:v>
                </c:pt>
                <c:pt idx="61279">
                  <c:v>7.0999999999999994E-2</c:v>
                </c:pt>
                <c:pt idx="61280">
                  <c:v>7.0000000000000007E-2</c:v>
                </c:pt>
                <c:pt idx="61281">
                  <c:v>7.0000000000000007E-2</c:v>
                </c:pt>
                <c:pt idx="61282">
                  <c:v>7.0999999999999994E-2</c:v>
                </c:pt>
                <c:pt idx="61283">
                  <c:v>7.0999999999999994E-2</c:v>
                </c:pt>
                <c:pt idx="61284">
                  <c:v>7.1999999999999995E-2</c:v>
                </c:pt>
                <c:pt idx="61285">
                  <c:v>7.1999999999999995E-2</c:v>
                </c:pt>
                <c:pt idx="61286">
                  <c:v>7.1999999999999995E-2</c:v>
                </c:pt>
                <c:pt idx="61287">
                  <c:v>7.1999999999999995E-2</c:v>
                </c:pt>
                <c:pt idx="61288">
                  <c:v>7.0999999999999994E-2</c:v>
                </c:pt>
                <c:pt idx="61289">
                  <c:v>7.1999999999999995E-2</c:v>
                </c:pt>
                <c:pt idx="61290">
                  <c:v>7.0999999999999994E-2</c:v>
                </c:pt>
                <c:pt idx="61291">
                  <c:v>7.1999999999999995E-2</c:v>
                </c:pt>
                <c:pt idx="61292">
                  <c:v>7.1999999999999995E-2</c:v>
                </c:pt>
                <c:pt idx="61293">
                  <c:v>7.0999999999999994E-2</c:v>
                </c:pt>
                <c:pt idx="61294">
                  <c:v>7.1999999999999995E-2</c:v>
                </c:pt>
                <c:pt idx="61295">
                  <c:v>7.0999999999999994E-2</c:v>
                </c:pt>
                <c:pt idx="61296">
                  <c:v>7.0999999999999994E-2</c:v>
                </c:pt>
                <c:pt idx="61297">
                  <c:v>7.0999999999999994E-2</c:v>
                </c:pt>
                <c:pt idx="61298">
                  <c:v>7.0000000000000007E-2</c:v>
                </c:pt>
                <c:pt idx="61299">
                  <c:v>7.0000000000000007E-2</c:v>
                </c:pt>
                <c:pt idx="61300">
                  <c:v>7.0999999999999994E-2</c:v>
                </c:pt>
                <c:pt idx="61301">
                  <c:v>7.0999999999999994E-2</c:v>
                </c:pt>
                <c:pt idx="61302">
                  <c:v>7.0999999999999994E-2</c:v>
                </c:pt>
                <c:pt idx="61303">
                  <c:v>7.0999999999999994E-2</c:v>
                </c:pt>
                <c:pt idx="61304">
                  <c:v>7.0999999999999994E-2</c:v>
                </c:pt>
                <c:pt idx="61305">
                  <c:v>7.0000000000000007E-2</c:v>
                </c:pt>
                <c:pt idx="61306">
                  <c:v>7.0000000000000007E-2</c:v>
                </c:pt>
                <c:pt idx="61307">
                  <c:v>7.1999999999999995E-2</c:v>
                </c:pt>
                <c:pt idx="61308">
                  <c:v>7.0999999999999994E-2</c:v>
                </c:pt>
                <c:pt idx="61309">
                  <c:v>7.0999999999999994E-2</c:v>
                </c:pt>
                <c:pt idx="61310">
                  <c:v>7.0999999999999994E-2</c:v>
                </c:pt>
                <c:pt idx="61311">
                  <c:v>7.1999999999999995E-2</c:v>
                </c:pt>
                <c:pt idx="61312">
                  <c:v>7.1999999999999995E-2</c:v>
                </c:pt>
                <c:pt idx="61313">
                  <c:v>7.1999999999999995E-2</c:v>
                </c:pt>
                <c:pt idx="61314">
                  <c:v>7.0999999999999994E-2</c:v>
                </c:pt>
                <c:pt idx="61315">
                  <c:v>7.0999999999999994E-2</c:v>
                </c:pt>
                <c:pt idx="61316">
                  <c:v>7.1999999999999995E-2</c:v>
                </c:pt>
                <c:pt idx="61317">
                  <c:v>7.0999999999999994E-2</c:v>
                </c:pt>
                <c:pt idx="61318">
                  <c:v>7.0999999999999994E-2</c:v>
                </c:pt>
                <c:pt idx="61319">
                  <c:v>7.1999999999999995E-2</c:v>
                </c:pt>
                <c:pt idx="61320">
                  <c:v>7.0999999999999994E-2</c:v>
                </c:pt>
                <c:pt idx="61321">
                  <c:v>7.0999999999999994E-2</c:v>
                </c:pt>
                <c:pt idx="61322">
                  <c:v>7.1999999999999995E-2</c:v>
                </c:pt>
                <c:pt idx="61323">
                  <c:v>7.0999999999999994E-2</c:v>
                </c:pt>
                <c:pt idx="61324">
                  <c:v>7.1999999999999995E-2</c:v>
                </c:pt>
                <c:pt idx="61325">
                  <c:v>7.0999999999999994E-2</c:v>
                </c:pt>
                <c:pt idx="61326">
                  <c:v>7.0999999999999994E-2</c:v>
                </c:pt>
                <c:pt idx="61327">
                  <c:v>7.0999999999999994E-2</c:v>
                </c:pt>
                <c:pt idx="61328">
                  <c:v>7.0999999999999994E-2</c:v>
                </c:pt>
                <c:pt idx="61329">
                  <c:v>7.0000000000000007E-2</c:v>
                </c:pt>
                <c:pt idx="61330">
                  <c:v>7.0999999999999994E-2</c:v>
                </c:pt>
                <c:pt idx="61331">
                  <c:v>7.0000000000000007E-2</c:v>
                </c:pt>
                <c:pt idx="61332">
                  <c:v>7.0999999999999994E-2</c:v>
                </c:pt>
                <c:pt idx="61333">
                  <c:v>7.0000000000000007E-2</c:v>
                </c:pt>
                <c:pt idx="61334">
                  <c:v>7.0000000000000007E-2</c:v>
                </c:pt>
                <c:pt idx="61335">
                  <c:v>7.0000000000000007E-2</c:v>
                </c:pt>
                <c:pt idx="61336">
                  <c:v>7.0000000000000007E-2</c:v>
                </c:pt>
                <c:pt idx="61337">
                  <c:v>7.0000000000000007E-2</c:v>
                </c:pt>
                <c:pt idx="61338">
                  <c:v>7.0000000000000007E-2</c:v>
                </c:pt>
                <c:pt idx="61339">
                  <c:v>7.0999999999999994E-2</c:v>
                </c:pt>
                <c:pt idx="61340">
                  <c:v>7.0000000000000007E-2</c:v>
                </c:pt>
                <c:pt idx="61341">
                  <c:v>7.0000000000000007E-2</c:v>
                </c:pt>
                <c:pt idx="61342">
                  <c:v>7.0000000000000007E-2</c:v>
                </c:pt>
                <c:pt idx="61343">
                  <c:v>7.0000000000000007E-2</c:v>
                </c:pt>
                <c:pt idx="61344">
                  <c:v>7.0000000000000007E-2</c:v>
                </c:pt>
                <c:pt idx="61345">
                  <c:v>7.0000000000000007E-2</c:v>
                </c:pt>
                <c:pt idx="61346">
                  <c:v>6.9000000000000006E-2</c:v>
                </c:pt>
                <c:pt idx="61347">
                  <c:v>6.9000000000000006E-2</c:v>
                </c:pt>
                <c:pt idx="61348">
                  <c:v>7.0000000000000007E-2</c:v>
                </c:pt>
                <c:pt idx="61349">
                  <c:v>7.0999999999999994E-2</c:v>
                </c:pt>
                <c:pt idx="61350">
                  <c:v>6.9000000000000006E-2</c:v>
                </c:pt>
                <c:pt idx="61351">
                  <c:v>6.9000000000000006E-2</c:v>
                </c:pt>
                <c:pt idx="61352">
                  <c:v>6.9000000000000006E-2</c:v>
                </c:pt>
                <c:pt idx="61353">
                  <c:v>6.9000000000000006E-2</c:v>
                </c:pt>
                <c:pt idx="61354">
                  <c:v>6.9000000000000006E-2</c:v>
                </c:pt>
                <c:pt idx="61355">
                  <c:v>6.9000000000000006E-2</c:v>
                </c:pt>
                <c:pt idx="61356">
                  <c:v>7.0000000000000007E-2</c:v>
                </c:pt>
                <c:pt idx="61357">
                  <c:v>6.9000000000000006E-2</c:v>
                </c:pt>
                <c:pt idx="61358">
                  <c:v>7.0000000000000007E-2</c:v>
                </c:pt>
                <c:pt idx="61359">
                  <c:v>6.9000000000000006E-2</c:v>
                </c:pt>
                <c:pt idx="61360">
                  <c:v>7.0000000000000007E-2</c:v>
                </c:pt>
                <c:pt idx="61361">
                  <c:v>6.9000000000000006E-2</c:v>
                </c:pt>
                <c:pt idx="61362">
                  <c:v>6.9000000000000006E-2</c:v>
                </c:pt>
                <c:pt idx="61363">
                  <c:v>6.9000000000000006E-2</c:v>
                </c:pt>
                <c:pt idx="61364">
                  <c:v>6.9000000000000006E-2</c:v>
                </c:pt>
                <c:pt idx="61365">
                  <c:v>6.8000000000000005E-2</c:v>
                </c:pt>
                <c:pt idx="61366">
                  <c:v>6.8000000000000005E-2</c:v>
                </c:pt>
                <c:pt idx="61367">
                  <c:v>6.9000000000000006E-2</c:v>
                </c:pt>
                <c:pt idx="61368">
                  <c:v>7.0000000000000007E-2</c:v>
                </c:pt>
                <c:pt idx="61369">
                  <c:v>6.8000000000000005E-2</c:v>
                </c:pt>
                <c:pt idx="61370">
                  <c:v>6.9000000000000006E-2</c:v>
                </c:pt>
                <c:pt idx="61371">
                  <c:v>7.0000000000000007E-2</c:v>
                </c:pt>
                <c:pt idx="61372">
                  <c:v>6.9000000000000006E-2</c:v>
                </c:pt>
                <c:pt idx="61373">
                  <c:v>6.9000000000000006E-2</c:v>
                </c:pt>
                <c:pt idx="61374">
                  <c:v>6.9000000000000006E-2</c:v>
                </c:pt>
                <c:pt idx="61375">
                  <c:v>6.9000000000000006E-2</c:v>
                </c:pt>
                <c:pt idx="61376">
                  <c:v>6.9000000000000006E-2</c:v>
                </c:pt>
                <c:pt idx="61377">
                  <c:v>6.9000000000000006E-2</c:v>
                </c:pt>
                <c:pt idx="61378">
                  <c:v>6.8000000000000005E-2</c:v>
                </c:pt>
                <c:pt idx="61379">
                  <c:v>7.0000000000000007E-2</c:v>
                </c:pt>
                <c:pt idx="61380">
                  <c:v>6.9000000000000006E-2</c:v>
                </c:pt>
                <c:pt idx="61381">
                  <c:v>6.9000000000000006E-2</c:v>
                </c:pt>
                <c:pt idx="61382">
                  <c:v>7.0000000000000007E-2</c:v>
                </c:pt>
                <c:pt idx="61383">
                  <c:v>6.9000000000000006E-2</c:v>
                </c:pt>
                <c:pt idx="61384">
                  <c:v>7.0000000000000007E-2</c:v>
                </c:pt>
                <c:pt idx="61385">
                  <c:v>6.9000000000000006E-2</c:v>
                </c:pt>
                <c:pt idx="61386">
                  <c:v>6.9000000000000006E-2</c:v>
                </c:pt>
                <c:pt idx="61387">
                  <c:v>7.0000000000000007E-2</c:v>
                </c:pt>
                <c:pt idx="61388">
                  <c:v>6.9000000000000006E-2</c:v>
                </c:pt>
                <c:pt idx="61389">
                  <c:v>7.0000000000000007E-2</c:v>
                </c:pt>
                <c:pt idx="61390">
                  <c:v>6.9000000000000006E-2</c:v>
                </c:pt>
                <c:pt idx="61391">
                  <c:v>6.9000000000000006E-2</c:v>
                </c:pt>
                <c:pt idx="61392">
                  <c:v>6.9000000000000006E-2</c:v>
                </c:pt>
                <c:pt idx="61393">
                  <c:v>6.9000000000000006E-2</c:v>
                </c:pt>
                <c:pt idx="61394">
                  <c:v>6.9000000000000006E-2</c:v>
                </c:pt>
                <c:pt idx="61395">
                  <c:v>7.0000000000000007E-2</c:v>
                </c:pt>
                <c:pt idx="61396">
                  <c:v>7.0000000000000007E-2</c:v>
                </c:pt>
                <c:pt idx="61397">
                  <c:v>6.9000000000000006E-2</c:v>
                </c:pt>
                <c:pt idx="61398">
                  <c:v>7.0000000000000007E-2</c:v>
                </c:pt>
                <c:pt idx="61399">
                  <c:v>7.0000000000000007E-2</c:v>
                </c:pt>
                <c:pt idx="61400">
                  <c:v>6.9000000000000006E-2</c:v>
                </c:pt>
                <c:pt idx="61401">
                  <c:v>7.0999999999999994E-2</c:v>
                </c:pt>
                <c:pt idx="61402">
                  <c:v>7.0999999999999994E-2</c:v>
                </c:pt>
                <c:pt idx="61403">
                  <c:v>7.0999999999999994E-2</c:v>
                </c:pt>
                <c:pt idx="61404">
                  <c:v>7.0999999999999994E-2</c:v>
                </c:pt>
                <c:pt idx="61405">
                  <c:v>7.0999999999999994E-2</c:v>
                </c:pt>
                <c:pt idx="61406">
                  <c:v>7.0999999999999994E-2</c:v>
                </c:pt>
                <c:pt idx="61407">
                  <c:v>7.0999999999999994E-2</c:v>
                </c:pt>
                <c:pt idx="61408">
                  <c:v>7.0999999999999994E-2</c:v>
                </c:pt>
                <c:pt idx="61409">
                  <c:v>7.0999999999999994E-2</c:v>
                </c:pt>
                <c:pt idx="61410">
                  <c:v>7.0999999999999994E-2</c:v>
                </c:pt>
                <c:pt idx="61411">
                  <c:v>7.0999999999999994E-2</c:v>
                </c:pt>
                <c:pt idx="61412">
                  <c:v>7.0000000000000007E-2</c:v>
                </c:pt>
                <c:pt idx="61413">
                  <c:v>7.0999999999999994E-2</c:v>
                </c:pt>
                <c:pt idx="61414">
                  <c:v>7.0000000000000007E-2</c:v>
                </c:pt>
                <c:pt idx="61415">
                  <c:v>7.0000000000000007E-2</c:v>
                </c:pt>
                <c:pt idx="61416">
                  <c:v>7.0000000000000007E-2</c:v>
                </c:pt>
                <c:pt idx="61417">
                  <c:v>7.0000000000000007E-2</c:v>
                </c:pt>
                <c:pt idx="61418">
                  <c:v>7.0000000000000007E-2</c:v>
                </c:pt>
                <c:pt idx="61419">
                  <c:v>7.0000000000000007E-2</c:v>
                </c:pt>
                <c:pt idx="61420">
                  <c:v>7.0000000000000007E-2</c:v>
                </c:pt>
                <c:pt idx="61421">
                  <c:v>7.0000000000000007E-2</c:v>
                </c:pt>
                <c:pt idx="61422">
                  <c:v>6.9000000000000006E-2</c:v>
                </c:pt>
                <c:pt idx="61423">
                  <c:v>7.0000000000000007E-2</c:v>
                </c:pt>
                <c:pt idx="61424">
                  <c:v>7.0000000000000007E-2</c:v>
                </c:pt>
                <c:pt idx="61425">
                  <c:v>7.0000000000000007E-2</c:v>
                </c:pt>
                <c:pt idx="61426">
                  <c:v>7.0000000000000007E-2</c:v>
                </c:pt>
                <c:pt idx="61427">
                  <c:v>6.9000000000000006E-2</c:v>
                </c:pt>
                <c:pt idx="61428">
                  <c:v>6.9000000000000006E-2</c:v>
                </c:pt>
                <c:pt idx="61429">
                  <c:v>6.9000000000000006E-2</c:v>
                </c:pt>
                <c:pt idx="61430">
                  <c:v>7.0000000000000007E-2</c:v>
                </c:pt>
                <c:pt idx="61431">
                  <c:v>6.8000000000000005E-2</c:v>
                </c:pt>
                <c:pt idx="61432">
                  <c:v>6.9000000000000006E-2</c:v>
                </c:pt>
                <c:pt idx="61433">
                  <c:v>6.9000000000000006E-2</c:v>
                </c:pt>
                <c:pt idx="61434">
                  <c:v>6.9000000000000006E-2</c:v>
                </c:pt>
                <c:pt idx="61435">
                  <c:v>6.9000000000000006E-2</c:v>
                </c:pt>
                <c:pt idx="61436">
                  <c:v>6.8000000000000005E-2</c:v>
                </c:pt>
                <c:pt idx="61437">
                  <c:v>6.8000000000000005E-2</c:v>
                </c:pt>
                <c:pt idx="61438">
                  <c:v>6.9000000000000006E-2</c:v>
                </c:pt>
                <c:pt idx="61439">
                  <c:v>6.9000000000000006E-2</c:v>
                </c:pt>
                <c:pt idx="61440">
                  <c:v>6.9000000000000006E-2</c:v>
                </c:pt>
                <c:pt idx="61441">
                  <c:v>6.8000000000000005E-2</c:v>
                </c:pt>
                <c:pt idx="61442">
                  <c:v>6.8000000000000005E-2</c:v>
                </c:pt>
                <c:pt idx="61443">
                  <c:v>6.8000000000000005E-2</c:v>
                </c:pt>
                <c:pt idx="61444">
                  <c:v>6.9000000000000006E-2</c:v>
                </c:pt>
                <c:pt idx="61445">
                  <c:v>6.8000000000000005E-2</c:v>
                </c:pt>
                <c:pt idx="61446">
                  <c:v>6.8000000000000005E-2</c:v>
                </c:pt>
                <c:pt idx="61447">
                  <c:v>6.8000000000000005E-2</c:v>
                </c:pt>
                <c:pt idx="61448">
                  <c:v>6.9000000000000006E-2</c:v>
                </c:pt>
                <c:pt idx="61449">
                  <c:v>6.8000000000000005E-2</c:v>
                </c:pt>
                <c:pt idx="61450">
                  <c:v>6.8000000000000005E-2</c:v>
                </c:pt>
                <c:pt idx="61451">
                  <c:v>6.7000000000000004E-2</c:v>
                </c:pt>
                <c:pt idx="61452">
                  <c:v>6.9000000000000006E-2</c:v>
                </c:pt>
                <c:pt idx="61453">
                  <c:v>6.9000000000000006E-2</c:v>
                </c:pt>
                <c:pt idx="61454">
                  <c:v>6.9000000000000006E-2</c:v>
                </c:pt>
                <c:pt idx="61455">
                  <c:v>6.9000000000000006E-2</c:v>
                </c:pt>
                <c:pt idx="61456">
                  <c:v>6.9000000000000006E-2</c:v>
                </c:pt>
                <c:pt idx="61457">
                  <c:v>7.0000000000000007E-2</c:v>
                </c:pt>
                <c:pt idx="61458">
                  <c:v>6.9000000000000006E-2</c:v>
                </c:pt>
                <c:pt idx="61459">
                  <c:v>6.9000000000000006E-2</c:v>
                </c:pt>
                <c:pt idx="61460">
                  <c:v>7.0000000000000007E-2</c:v>
                </c:pt>
                <c:pt idx="61461">
                  <c:v>6.9000000000000006E-2</c:v>
                </c:pt>
                <c:pt idx="61462">
                  <c:v>7.0000000000000007E-2</c:v>
                </c:pt>
                <c:pt idx="61463">
                  <c:v>7.0000000000000007E-2</c:v>
                </c:pt>
                <c:pt idx="61464">
                  <c:v>7.0000000000000007E-2</c:v>
                </c:pt>
                <c:pt idx="61465">
                  <c:v>7.0999999999999994E-2</c:v>
                </c:pt>
                <c:pt idx="61466">
                  <c:v>7.0999999999999994E-2</c:v>
                </c:pt>
                <c:pt idx="61467">
                  <c:v>7.0000000000000007E-2</c:v>
                </c:pt>
                <c:pt idx="61468">
                  <c:v>7.0999999999999994E-2</c:v>
                </c:pt>
                <c:pt idx="61469">
                  <c:v>7.0999999999999994E-2</c:v>
                </c:pt>
                <c:pt idx="61470">
                  <c:v>7.0000000000000007E-2</c:v>
                </c:pt>
                <c:pt idx="61471">
                  <c:v>7.0000000000000007E-2</c:v>
                </c:pt>
                <c:pt idx="61472">
                  <c:v>7.0000000000000007E-2</c:v>
                </c:pt>
                <c:pt idx="61473">
                  <c:v>7.0999999999999994E-2</c:v>
                </c:pt>
                <c:pt idx="61474">
                  <c:v>7.0000000000000007E-2</c:v>
                </c:pt>
                <c:pt idx="61475">
                  <c:v>7.0999999999999994E-2</c:v>
                </c:pt>
                <c:pt idx="61476">
                  <c:v>7.0999999999999994E-2</c:v>
                </c:pt>
                <c:pt idx="61477">
                  <c:v>7.0999999999999994E-2</c:v>
                </c:pt>
                <c:pt idx="61478">
                  <c:v>7.0999999999999994E-2</c:v>
                </c:pt>
                <c:pt idx="61479">
                  <c:v>7.0999999999999994E-2</c:v>
                </c:pt>
                <c:pt idx="61480">
                  <c:v>7.0999999999999994E-2</c:v>
                </c:pt>
                <c:pt idx="61481">
                  <c:v>7.0999999999999994E-2</c:v>
                </c:pt>
                <c:pt idx="61482">
                  <c:v>7.0999999999999994E-2</c:v>
                </c:pt>
                <c:pt idx="61483">
                  <c:v>7.0000000000000007E-2</c:v>
                </c:pt>
                <c:pt idx="61484">
                  <c:v>7.0000000000000007E-2</c:v>
                </c:pt>
                <c:pt idx="61485">
                  <c:v>7.0999999999999994E-2</c:v>
                </c:pt>
                <c:pt idx="61486">
                  <c:v>7.0999999999999994E-2</c:v>
                </c:pt>
                <c:pt idx="61487">
                  <c:v>7.0999999999999994E-2</c:v>
                </c:pt>
                <c:pt idx="61488">
                  <c:v>7.0999999999999994E-2</c:v>
                </c:pt>
                <c:pt idx="61489">
                  <c:v>7.0999999999999994E-2</c:v>
                </c:pt>
                <c:pt idx="61490">
                  <c:v>7.0999999999999994E-2</c:v>
                </c:pt>
                <c:pt idx="61491">
                  <c:v>7.0999999999999994E-2</c:v>
                </c:pt>
                <c:pt idx="61492">
                  <c:v>7.0000000000000007E-2</c:v>
                </c:pt>
                <c:pt idx="61493">
                  <c:v>7.0999999999999994E-2</c:v>
                </c:pt>
                <c:pt idx="61494">
                  <c:v>7.0999999999999994E-2</c:v>
                </c:pt>
                <c:pt idx="61495">
                  <c:v>7.0000000000000007E-2</c:v>
                </c:pt>
                <c:pt idx="61496">
                  <c:v>7.0000000000000007E-2</c:v>
                </c:pt>
                <c:pt idx="61497">
                  <c:v>7.0000000000000007E-2</c:v>
                </c:pt>
                <c:pt idx="61498">
                  <c:v>7.0999999999999994E-2</c:v>
                </c:pt>
                <c:pt idx="61499">
                  <c:v>7.0999999999999994E-2</c:v>
                </c:pt>
                <c:pt idx="61500">
                  <c:v>7.0000000000000007E-2</c:v>
                </c:pt>
                <c:pt idx="61501">
                  <c:v>7.0000000000000007E-2</c:v>
                </c:pt>
                <c:pt idx="61502">
                  <c:v>7.0000000000000007E-2</c:v>
                </c:pt>
                <c:pt idx="61503">
                  <c:v>7.0000000000000007E-2</c:v>
                </c:pt>
                <c:pt idx="61504">
                  <c:v>7.0000000000000007E-2</c:v>
                </c:pt>
                <c:pt idx="61505">
                  <c:v>7.0000000000000007E-2</c:v>
                </c:pt>
                <c:pt idx="61506">
                  <c:v>7.0000000000000007E-2</c:v>
                </c:pt>
                <c:pt idx="61507">
                  <c:v>7.0000000000000007E-2</c:v>
                </c:pt>
                <c:pt idx="61508">
                  <c:v>7.0000000000000007E-2</c:v>
                </c:pt>
                <c:pt idx="61509">
                  <c:v>7.0000000000000007E-2</c:v>
                </c:pt>
                <c:pt idx="61510">
                  <c:v>7.0000000000000007E-2</c:v>
                </c:pt>
                <c:pt idx="61511">
                  <c:v>7.0000000000000007E-2</c:v>
                </c:pt>
                <c:pt idx="61512">
                  <c:v>7.0000000000000007E-2</c:v>
                </c:pt>
                <c:pt idx="61513">
                  <c:v>7.0000000000000007E-2</c:v>
                </c:pt>
                <c:pt idx="61514">
                  <c:v>6.9000000000000006E-2</c:v>
                </c:pt>
                <c:pt idx="61515">
                  <c:v>7.0000000000000007E-2</c:v>
                </c:pt>
                <c:pt idx="61516">
                  <c:v>6.9000000000000006E-2</c:v>
                </c:pt>
                <c:pt idx="61517">
                  <c:v>6.9000000000000006E-2</c:v>
                </c:pt>
                <c:pt idx="61518">
                  <c:v>6.9000000000000006E-2</c:v>
                </c:pt>
                <c:pt idx="61519">
                  <c:v>6.8000000000000005E-2</c:v>
                </c:pt>
                <c:pt idx="61520">
                  <c:v>6.9000000000000006E-2</c:v>
                </c:pt>
                <c:pt idx="61521">
                  <c:v>6.8000000000000005E-2</c:v>
                </c:pt>
                <c:pt idx="61522">
                  <c:v>6.8000000000000005E-2</c:v>
                </c:pt>
                <c:pt idx="61523">
                  <c:v>6.8000000000000005E-2</c:v>
                </c:pt>
                <c:pt idx="61524">
                  <c:v>6.9000000000000006E-2</c:v>
                </c:pt>
                <c:pt idx="61525">
                  <c:v>6.9000000000000006E-2</c:v>
                </c:pt>
                <c:pt idx="61526">
                  <c:v>6.8000000000000005E-2</c:v>
                </c:pt>
                <c:pt idx="61527">
                  <c:v>6.9000000000000006E-2</c:v>
                </c:pt>
                <c:pt idx="61528">
                  <c:v>6.9000000000000006E-2</c:v>
                </c:pt>
                <c:pt idx="61529">
                  <c:v>6.9000000000000006E-2</c:v>
                </c:pt>
                <c:pt idx="61530">
                  <c:v>6.9000000000000006E-2</c:v>
                </c:pt>
                <c:pt idx="61531">
                  <c:v>6.9000000000000006E-2</c:v>
                </c:pt>
                <c:pt idx="61532">
                  <c:v>6.8000000000000005E-2</c:v>
                </c:pt>
                <c:pt idx="61533">
                  <c:v>6.8000000000000005E-2</c:v>
                </c:pt>
                <c:pt idx="61534">
                  <c:v>6.9000000000000006E-2</c:v>
                </c:pt>
                <c:pt idx="61535">
                  <c:v>6.7000000000000004E-2</c:v>
                </c:pt>
                <c:pt idx="61536">
                  <c:v>6.7000000000000004E-2</c:v>
                </c:pt>
                <c:pt idx="61537">
                  <c:v>6.7000000000000004E-2</c:v>
                </c:pt>
                <c:pt idx="61538">
                  <c:v>6.7000000000000004E-2</c:v>
                </c:pt>
                <c:pt idx="61539">
                  <c:v>6.8000000000000005E-2</c:v>
                </c:pt>
                <c:pt idx="61540">
                  <c:v>6.8000000000000005E-2</c:v>
                </c:pt>
                <c:pt idx="61541">
                  <c:v>6.8000000000000005E-2</c:v>
                </c:pt>
                <c:pt idx="61542">
                  <c:v>6.8000000000000005E-2</c:v>
                </c:pt>
                <c:pt idx="61543">
                  <c:v>6.7000000000000004E-2</c:v>
                </c:pt>
                <c:pt idx="61544">
                  <c:v>6.8000000000000005E-2</c:v>
                </c:pt>
                <c:pt idx="61545">
                  <c:v>6.8000000000000005E-2</c:v>
                </c:pt>
                <c:pt idx="61546">
                  <c:v>6.7000000000000004E-2</c:v>
                </c:pt>
                <c:pt idx="61547">
                  <c:v>6.7000000000000004E-2</c:v>
                </c:pt>
                <c:pt idx="61548">
                  <c:v>6.7000000000000004E-2</c:v>
                </c:pt>
                <c:pt idx="61549">
                  <c:v>6.7000000000000004E-2</c:v>
                </c:pt>
                <c:pt idx="61550">
                  <c:v>6.7000000000000004E-2</c:v>
                </c:pt>
                <c:pt idx="61551">
                  <c:v>6.7000000000000004E-2</c:v>
                </c:pt>
                <c:pt idx="61552">
                  <c:v>6.7000000000000004E-2</c:v>
                </c:pt>
                <c:pt idx="61553">
                  <c:v>6.7000000000000004E-2</c:v>
                </c:pt>
                <c:pt idx="61554">
                  <c:v>6.7000000000000004E-2</c:v>
                </c:pt>
                <c:pt idx="61555">
                  <c:v>6.8000000000000005E-2</c:v>
                </c:pt>
                <c:pt idx="61556">
                  <c:v>6.7000000000000004E-2</c:v>
                </c:pt>
                <c:pt idx="61557">
                  <c:v>6.8000000000000005E-2</c:v>
                </c:pt>
                <c:pt idx="61558">
                  <c:v>6.7000000000000004E-2</c:v>
                </c:pt>
                <c:pt idx="61559">
                  <c:v>6.8000000000000005E-2</c:v>
                </c:pt>
                <c:pt idx="61560">
                  <c:v>6.6000000000000003E-2</c:v>
                </c:pt>
                <c:pt idx="61561">
                  <c:v>6.7000000000000004E-2</c:v>
                </c:pt>
                <c:pt idx="61562">
                  <c:v>6.7000000000000004E-2</c:v>
                </c:pt>
                <c:pt idx="61563">
                  <c:v>6.6000000000000003E-2</c:v>
                </c:pt>
                <c:pt idx="61564">
                  <c:v>6.6000000000000003E-2</c:v>
                </c:pt>
                <c:pt idx="61565">
                  <c:v>6.6000000000000003E-2</c:v>
                </c:pt>
                <c:pt idx="61566">
                  <c:v>6.7000000000000004E-2</c:v>
                </c:pt>
                <c:pt idx="61567">
                  <c:v>6.6000000000000003E-2</c:v>
                </c:pt>
                <c:pt idx="61568">
                  <c:v>6.7000000000000004E-2</c:v>
                </c:pt>
                <c:pt idx="61569">
                  <c:v>6.6000000000000003E-2</c:v>
                </c:pt>
                <c:pt idx="61570">
                  <c:v>6.6000000000000003E-2</c:v>
                </c:pt>
                <c:pt idx="61571">
                  <c:v>6.6000000000000003E-2</c:v>
                </c:pt>
                <c:pt idx="61572">
                  <c:v>6.6000000000000003E-2</c:v>
                </c:pt>
                <c:pt idx="61573">
                  <c:v>6.7000000000000004E-2</c:v>
                </c:pt>
                <c:pt idx="61574">
                  <c:v>6.7000000000000004E-2</c:v>
                </c:pt>
                <c:pt idx="61575">
                  <c:v>6.7000000000000004E-2</c:v>
                </c:pt>
                <c:pt idx="61576">
                  <c:v>6.6000000000000003E-2</c:v>
                </c:pt>
                <c:pt idx="61577">
                  <c:v>6.7000000000000004E-2</c:v>
                </c:pt>
                <c:pt idx="61578">
                  <c:v>6.8000000000000005E-2</c:v>
                </c:pt>
                <c:pt idx="61579">
                  <c:v>6.8000000000000005E-2</c:v>
                </c:pt>
                <c:pt idx="61580">
                  <c:v>6.8000000000000005E-2</c:v>
                </c:pt>
                <c:pt idx="61581">
                  <c:v>6.7000000000000004E-2</c:v>
                </c:pt>
                <c:pt idx="61582">
                  <c:v>6.8000000000000005E-2</c:v>
                </c:pt>
                <c:pt idx="61583">
                  <c:v>7.0000000000000007E-2</c:v>
                </c:pt>
                <c:pt idx="61584">
                  <c:v>6.8000000000000005E-2</c:v>
                </c:pt>
                <c:pt idx="61585">
                  <c:v>6.9000000000000006E-2</c:v>
                </c:pt>
                <c:pt idx="61586">
                  <c:v>6.9000000000000006E-2</c:v>
                </c:pt>
                <c:pt idx="61587">
                  <c:v>6.9000000000000006E-2</c:v>
                </c:pt>
                <c:pt idx="61588">
                  <c:v>6.9000000000000006E-2</c:v>
                </c:pt>
                <c:pt idx="61589">
                  <c:v>6.8000000000000005E-2</c:v>
                </c:pt>
                <c:pt idx="61590">
                  <c:v>6.9000000000000006E-2</c:v>
                </c:pt>
                <c:pt idx="61591">
                  <c:v>6.9000000000000006E-2</c:v>
                </c:pt>
                <c:pt idx="61592">
                  <c:v>7.0000000000000007E-2</c:v>
                </c:pt>
                <c:pt idx="61593">
                  <c:v>6.9000000000000006E-2</c:v>
                </c:pt>
                <c:pt idx="61594">
                  <c:v>6.9000000000000006E-2</c:v>
                </c:pt>
                <c:pt idx="61595">
                  <c:v>6.8000000000000005E-2</c:v>
                </c:pt>
                <c:pt idx="61596">
                  <c:v>6.9000000000000006E-2</c:v>
                </c:pt>
                <c:pt idx="61597">
                  <c:v>7.0000000000000007E-2</c:v>
                </c:pt>
                <c:pt idx="61598">
                  <c:v>6.9000000000000006E-2</c:v>
                </c:pt>
                <c:pt idx="61599">
                  <c:v>7.0000000000000007E-2</c:v>
                </c:pt>
                <c:pt idx="61600">
                  <c:v>7.0000000000000007E-2</c:v>
                </c:pt>
                <c:pt idx="61601">
                  <c:v>6.9000000000000006E-2</c:v>
                </c:pt>
                <c:pt idx="61602">
                  <c:v>6.9000000000000006E-2</c:v>
                </c:pt>
                <c:pt idx="61603">
                  <c:v>6.9000000000000006E-2</c:v>
                </c:pt>
                <c:pt idx="61604">
                  <c:v>7.0000000000000007E-2</c:v>
                </c:pt>
                <c:pt idx="61605">
                  <c:v>6.9000000000000006E-2</c:v>
                </c:pt>
                <c:pt idx="61606">
                  <c:v>7.0000000000000007E-2</c:v>
                </c:pt>
                <c:pt idx="61607">
                  <c:v>7.0000000000000007E-2</c:v>
                </c:pt>
                <c:pt idx="61608">
                  <c:v>7.0999999999999994E-2</c:v>
                </c:pt>
                <c:pt idx="61609">
                  <c:v>7.0000000000000007E-2</c:v>
                </c:pt>
                <c:pt idx="61610">
                  <c:v>7.0000000000000007E-2</c:v>
                </c:pt>
                <c:pt idx="61611">
                  <c:v>6.9000000000000006E-2</c:v>
                </c:pt>
                <c:pt idx="61612">
                  <c:v>7.0000000000000007E-2</c:v>
                </c:pt>
                <c:pt idx="61613">
                  <c:v>6.9000000000000006E-2</c:v>
                </c:pt>
                <c:pt idx="61614">
                  <c:v>7.0000000000000007E-2</c:v>
                </c:pt>
                <c:pt idx="61615">
                  <c:v>7.0000000000000007E-2</c:v>
                </c:pt>
                <c:pt idx="61616">
                  <c:v>7.0000000000000007E-2</c:v>
                </c:pt>
                <c:pt idx="61617">
                  <c:v>7.0000000000000007E-2</c:v>
                </c:pt>
                <c:pt idx="61618">
                  <c:v>7.0000000000000007E-2</c:v>
                </c:pt>
                <c:pt idx="61619">
                  <c:v>6.9000000000000006E-2</c:v>
                </c:pt>
                <c:pt idx="61620">
                  <c:v>6.9000000000000006E-2</c:v>
                </c:pt>
                <c:pt idx="61621">
                  <c:v>6.9000000000000006E-2</c:v>
                </c:pt>
                <c:pt idx="61622">
                  <c:v>6.8000000000000005E-2</c:v>
                </c:pt>
                <c:pt idx="61623">
                  <c:v>6.9000000000000006E-2</c:v>
                </c:pt>
                <c:pt idx="61624">
                  <c:v>6.9000000000000006E-2</c:v>
                </c:pt>
                <c:pt idx="61625">
                  <c:v>6.9000000000000006E-2</c:v>
                </c:pt>
                <c:pt idx="61626">
                  <c:v>6.9000000000000006E-2</c:v>
                </c:pt>
                <c:pt idx="61627">
                  <c:v>6.9000000000000006E-2</c:v>
                </c:pt>
                <c:pt idx="61628">
                  <c:v>6.8000000000000005E-2</c:v>
                </c:pt>
                <c:pt idx="61629">
                  <c:v>6.9000000000000006E-2</c:v>
                </c:pt>
                <c:pt idx="61630">
                  <c:v>6.8000000000000005E-2</c:v>
                </c:pt>
                <c:pt idx="61631">
                  <c:v>6.8000000000000005E-2</c:v>
                </c:pt>
                <c:pt idx="61632">
                  <c:v>6.8000000000000005E-2</c:v>
                </c:pt>
                <c:pt idx="61633">
                  <c:v>6.8000000000000005E-2</c:v>
                </c:pt>
                <c:pt idx="61634">
                  <c:v>6.8000000000000005E-2</c:v>
                </c:pt>
                <c:pt idx="61635">
                  <c:v>6.8000000000000005E-2</c:v>
                </c:pt>
                <c:pt idx="61636">
                  <c:v>6.7000000000000004E-2</c:v>
                </c:pt>
                <c:pt idx="61637">
                  <c:v>6.8000000000000005E-2</c:v>
                </c:pt>
                <c:pt idx="61638">
                  <c:v>6.8000000000000005E-2</c:v>
                </c:pt>
                <c:pt idx="61639">
                  <c:v>6.7000000000000004E-2</c:v>
                </c:pt>
                <c:pt idx="61640">
                  <c:v>6.8000000000000005E-2</c:v>
                </c:pt>
                <c:pt idx="61641">
                  <c:v>6.7000000000000004E-2</c:v>
                </c:pt>
                <c:pt idx="61642">
                  <c:v>6.8000000000000005E-2</c:v>
                </c:pt>
                <c:pt idx="61643">
                  <c:v>6.7000000000000004E-2</c:v>
                </c:pt>
                <c:pt idx="61644">
                  <c:v>6.7000000000000004E-2</c:v>
                </c:pt>
                <c:pt idx="61645">
                  <c:v>6.7000000000000004E-2</c:v>
                </c:pt>
                <c:pt idx="61646">
                  <c:v>6.7000000000000004E-2</c:v>
                </c:pt>
                <c:pt idx="61647">
                  <c:v>6.6000000000000003E-2</c:v>
                </c:pt>
                <c:pt idx="61648">
                  <c:v>6.7000000000000004E-2</c:v>
                </c:pt>
                <c:pt idx="61649">
                  <c:v>6.7000000000000004E-2</c:v>
                </c:pt>
                <c:pt idx="61650">
                  <c:v>6.7000000000000004E-2</c:v>
                </c:pt>
                <c:pt idx="61651">
                  <c:v>6.7000000000000004E-2</c:v>
                </c:pt>
                <c:pt idx="61652">
                  <c:v>6.7000000000000004E-2</c:v>
                </c:pt>
                <c:pt idx="61653">
                  <c:v>6.7000000000000004E-2</c:v>
                </c:pt>
                <c:pt idx="61654">
                  <c:v>6.7000000000000004E-2</c:v>
                </c:pt>
                <c:pt idx="61655">
                  <c:v>6.7000000000000004E-2</c:v>
                </c:pt>
                <c:pt idx="61656">
                  <c:v>6.6000000000000003E-2</c:v>
                </c:pt>
                <c:pt idx="61657">
                  <c:v>6.7000000000000004E-2</c:v>
                </c:pt>
                <c:pt idx="61658">
                  <c:v>6.7000000000000004E-2</c:v>
                </c:pt>
                <c:pt idx="61659">
                  <c:v>6.6000000000000003E-2</c:v>
                </c:pt>
                <c:pt idx="61660">
                  <c:v>6.7000000000000004E-2</c:v>
                </c:pt>
                <c:pt idx="61661">
                  <c:v>6.7000000000000004E-2</c:v>
                </c:pt>
                <c:pt idx="61662">
                  <c:v>6.7000000000000004E-2</c:v>
                </c:pt>
                <c:pt idx="61663">
                  <c:v>6.6000000000000003E-2</c:v>
                </c:pt>
                <c:pt idx="61664">
                  <c:v>6.6000000000000003E-2</c:v>
                </c:pt>
                <c:pt idx="61665">
                  <c:v>6.7000000000000004E-2</c:v>
                </c:pt>
                <c:pt idx="61666">
                  <c:v>6.7000000000000004E-2</c:v>
                </c:pt>
                <c:pt idx="61667">
                  <c:v>6.7000000000000004E-2</c:v>
                </c:pt>
                <c:pt idx="61668">
                  <c:v>6.6000000000000003E-2</c:v>
                </c:pt>
                <c:pt idx="61669">
                  <c:v>6.5000000000000002E-2</c:v>
                </c:pt>
                <c:pt idx="61670">
                  <c:v>6.6000000000000003E-2</c:v>
                </c:pt>
                <c:pt idx="61671">
                  <c:v>6.6000000000000003E-2</c:v>
                </c:pt>
                <c:pt idx="61672">
                  <c:v>6.6000000000000003E-2</c:v>
                </c:pt>
                <c:pt idx="61673">
                  <c:v>6.5000000000000002E-2</c:v>
                </c:pt>
                <c:pt idx="61674">
                  <c:v>6.5000000000000002E-2</c:v>
                </c:pt>
                <c:pt idx="61675">
                  <c:v>6.5000000000000002E-2</c:v>
                </c:pt>
                <c:pt idx="61676">
                  <c:v>6.6000000000000003E-2</c:v>
                </c:pt>
                <c:pt idx="61677">
                  <c:v>6.5000000000000002E-2</c:v>
                </c:pt>
                <c:pt idx="61678">
                  <c:v>6.6000000000000003E-2</c:v>
                </c:pt>
                <c:pt idx="61679">
                  <c:v>6.5000000000000002E-2</c:v>
                </c:pt>
                <c:pt idx="61680">
                  <c:v>6.5000000000000002E-2</c:v>
                </c:pt>
                <c:pt idx="61681">
                  <c:v>6.6000000000000003E-2</c:v>
                </c:pt>
                <c:pt idx="61682">
                  <c:v>6.6000000000000003E-2</c:v>
                </c:pt>
                <c:pt idx="61683">
                  <c:v>6.5000000000000002E-2</c:v>
                </c:pt>
                <c:pt idx="61684">
                  <c:v>6.6000000000000003E-2</c:v>
                </c:pt>
                <c:pt idx="61685">
                  <c:v>6.6000000000000003E-2</c:v>
                </c:pt>
                <c:pt idx="61686">
                  <c:v>6.8000000000000005E-2</c:v>
                </c:pt>
                <c:pt idx="61687">
                  <c:v>6.7000000000000004E-2</c:v>
                </c:pt>
                <c:pt idx="61688">
                  <c:v>6.7000000000000004E-2</c:v>
                </c:pt>
                <c:pt idx="61689">
                  <c:v>6.7000000000000004E-2</c:v>
                </c:pt>
                <c:pt idx="61690">
                  <c:v>6.8000000000000005E-2</c:v>
                </c:pt>
                <c:pt idx="61691">
                  <c:v>6.7000000000000004E-2</c:v>
                </c:pt>
                <c:pt idx="61692">
                  <c:v>6.7000000000000004E-2</c:v>
                </c:pt>
                <c:pt idx="61693">
                  <c:v>6.8000000000000005E-2</c:v>
                </c:pt>
                <c:pt idx="61694">
                  <c:v>6.7000000000000004E-2</c:v>
                </c:pt>
                <c:pt idx="61695">
                  <c:v>6.8000000000000005E-2</c:v>
                </c:pt>
                <c:pt idx="61696">
                  <c:v>6.8000000000000005E-2</c:v>
                </c:pt>
                <c:pt idx="61697">
                  <c:v>6.8000000000000005E-2</c:v>
                </c:pt>
                <c:pt idx="61698">
                  <c:v>6.9000000000000006E-2</c:v>
                </c:pt>
                <c:pt idx="61699">
                  <c:v>6.8000000000000005E-2</c:v>
                </c:pt>
                <c:pt idx="61700">
                  <c:v>6.8000000000000005E-2</c:v>
                </c:pt>
                <c:pt idx="61701">
                  <c:v>6.9000000000000006E-2</c:v>
                </c:pt>
                <c:pt idx="61702">
                  <c:v>6.8000000000000005E-2</c:v>
                </c:pt>
                <c:pt idx="61703">
                  <c:v>6.9000000000000006E-2</c:v>
                </c:pt>
                <c:pt idx="61704">
                  <c:v>6.9000000000000006E-2</c:v>
                </c:pt>
                <c:pt idx="61705">
                  <c:v>6.9000000000000006E-2</c:v>
                </c:pt>
                <c:pt idx="61706">
                  <c:v>6.9000000000000006E-2</c:v>
                </c:pt>
                <c:pt idx="61707">
                  <c:v>6.9000000000000006E-2</c:v>
                </c:pt>
                <c:pt idx="61708">
                  <c:v>6.9000000000000006E-2</c:v>
                </c:pt>
                <c:pt idx="61709">
                  <c:v>6.9000000000000006E-2</c:v>
                </c:pt>
                <c:pt idx="61710">
                  <c:v>6.9000000000000006E-2</c:v>
                </c:pt>
                <c:pt idx="61711">
                  <c:v>6.9000000000000006E-2</c:v>
                </c:pt>
                <c:pt idx="61712">
                  <c:v>6.9000000000000006E-2</c:v>
                </c:pt>
                <c:pt idx="61713">
                  <c:v>7.0000000000000007E-2</c:v>
                </c:pt>
                <c:pt idx="61714">
                  <c:v>6.9000000000000006E-2</c:v>
                </c:pt>
                <c:pt idx="61715">
                  <c:v>6.9000000000000006E-2</c:v>
                </c:pt>
                <c:pt idx="61716">
                  <c:v>6.9000000000000006E-2</c:v>
                </c:pt>
                <c:pt idx="61717">
                  <c:v>6.9000000000000006E-2</c:v>
                </c:pt>
                <c:pt idx="61718">
                  <c:v>6.9000000000000006E-2</c:v>
                </c:pt>
                <c:pt idx="61719">
                  <c:v>7.0000000000000007E-2</c:v>
                </c:pt>
                <c:pt idx="61720">
                  <c:v>6.9000000000000006E-2</c:v>
                </c:pt>
                <c:pt idx="61721">
                  <c:v>6.9000000000000006E-2</c:v>
                </c:pt>
                <c:pt idx="61722">
                  <c:v>6.9000000000000006E-2</c:v>
                </c:pt>
                <c:pt idx="61723">
                  <c:v>6.8000000000000005E-2</c:v>
                </c:pt>
                <c:pt idx="61724">
                  <c:v>6.9000000000000006E-2</c:v>
                </c:pt>
                <c:pt idx="61725">
                  <c:v>7.0000000000000007E-2</c:v>
                </c:pt>
                <c:pt idx="61726">
                  <c:v>6.9000000000000006E-2</c:v>
                </c:pt>
                <c:pt idx="61727">
                  <c:v>6.9000000000000006E-2</c:v>
                </c:pt>
                <c:pt idx="61728">
                  <c:v>6.9000000000000006E-2</c:v>
                </c:pt>
                <c:pt idx="61729">
                  <c:v>6.9000000000000006E-2</c:v>
                </c:pt>
                <c:pt idx="61730">
                  <c:v>7.0000000000000007E-2</c:v>
                </c:pt>
                <c:pt idx="61731">
                  <c:v>6.9000000000000006E-2</c:v>
                </c:pt>
                <c:pt idx="61732">
                  <c:v>7.0000000000000007E-2</c:v>
                </c:pt>
                <c:pt idx="61733">
                  <c:v>6.9000000000000006E-2</c:v>
                </c:pt>
                <c:pt idx="61734">
                  <c:v>7.0000000000000007E-2</c:v>
                </c:pt>
                <c:pt idx="61735">
                  <c:v>7.0000000000000007E-2</c:v>
                </c:pt>
                <c:pt idx="61736">
                  <c:v>7.0000000000000007E-2</c:v>
                </c:pt>
                <c:pt idx="61737">
                  <c:v>7.0000000000000007E-2</c:v>
                </c:pt>
                <c:pt idx="61738">
                  <c:v>7.0000000000000007E-2</c:v>
                </c:pt>
                <c:pt idx="61739">
                  <c:v>6.9000000000000006E-2</c:v>
                </c:pt>
                <c:pt idx="61740">
                  <c:v>6.9000000000000006E-2</c:v>
                </c:pt>
                <c:pt idx="61741">
                  <c:v>6.9000000000000006E-2</c:v>
                </c:pt>
                <c:pt idx="61742">
                  <c:v>6.9000000000000006E-2</c:v>
                </c:pt>
                <c:pt idx="61743">
                  <c:v>6.9000000000000006E-2</c:v>
                </c:pt>
                <c:pt idx="61744">
                  <c:v>6.9000000000000006E-2</c:v>
                </c:pt>
                <c:pt idx="61745">
                  <c:v>6.8000000000000005E-2</c:v>
                </c:pt>
                <c:pt idx="61746">
                  <c:v>6.8000000000000005E-2</c:v>
                </c:pt>
                <c:pt idx="61747">
                  <c:v>6.8000000000000005E-2</c:v>
                </c:pt>
                <c:pt idx="61748">
                  <c:v>6.8000000000000005E-2</c:v>
                </c:pt>
                <c:pt idx="61749">
                  <c:v>6.8000000000000005E-2</c:v>
                </c:pt>
                <c:pt idx="61750">
                  <c:v>6.8000000000000005E-2</c:v>
                </c:pt>
                <c:pt idx="61751">
                  <c:v>6.8000000000000005E-2</c:v>
                </c:pt>
                <c:pt idx="61752">
                  <c:v>6.8000000000000005E-2</c:v>
                </c:pt>
                <c:pt idx="61753">
                  <c:v>6.8000000000000005E-2</c:v>
                </c:pt>
                <c:pt idx="61754">
                  <c:v>6.8000000000000005E-2</c:v>
                </c:pt>
                <c:pt idx="61755">
                  <c:v>6.8000000000000005E-2</c:v>
                </c:pt>
                <c:pt idx="61756">
                  <c:v>6.8000000000000005E-2</c:v>
                </c:pt>
                <c:pt idx="61757">
                  <c:v>6.8000000000000005E-2</c:v>
                </c:pt>
                <c:pt idx="61758">
                  <c:v>6.8000000000000005E-2</c:v>
                </c:pt>
                <c:pt idx="61759">
                  <c:v>6.7000000000000004E-2</c:v>
                </c:pt>
                <c:pt idx="61760">
                  <c:v>6.8000000000000005E-2</c:v>
                </c:pt>
                <c:pt idx="61761">
                  <c:v>6.7000000000000004E-2</c:v>
                </c:pt>
                <c:pt idx="61762">
                  <c:v>6.8000000000000005E-2</c:v>
                </c:pt>
                <c:pt idx="61763">
                  <c:v>6.7000000000000004E-2</c:v>
                </c:pt>
                <c:pt idx="61764">
                  <c:v>6.8000000000000005E-2</c:v>
                </c:pt>
                <c:pt idx="61765">
                  <c:v>6.7000000000000004E-2</c:v>
                </c:pt>
                <c:pt idx="61766">
                  <c:v>6.7000000000000004E-2</c:v>
                </c:pt>
                <c:pt idx="61767">
                  <c:v>6.7000000000000004E-2</c:v>
                </c:pt>
                <c:pt idx="61768">
                  <c:v>6.7000000000000004E-2</c:v>
                </c:pt>
                <c:pt idx="61769">
                  <c:v>6.7000000000000004E-2</c:v>
                </c:pt>
                <c:pt idx="61770">
                  <c:v>6.7000000000000004E-2</c:v>
                </c:pt>
                <c:pt idx="61771">
                  <c:v>6.7000000000000004E-2</c:v>
                </c:pt>
                <c:pt idx="61772">
                  <c:v>6.8000000000000005E-2</c:v>
                </c:pt>
                <c:pt idx="61773">
                  <c:v>6.7000000000000004E-2</c:v>
                </c:pt>
                <c:pt idx="61774">
                  <c:v>6.8000000000000005E-2</c:v>
                </c:pt>
                <c:pt idx="61775">
                  <c:v>6.7000000000000004E-2</c:v>
                </c:pt>
                <c:pt idx="61776">
                  <c:v>6.6000000000000003E-2</c:v>
                </c:pt>
                <c:pt idx="61777">
                  <c:v>6.7000000000000004E-2</c:v>
                </c:pt>
                <c:pt idx="61778">
                  <c:v>6.7000000000000004E-2</c:v>
                </c:pt>
                <c:pt idx="61779">
                  <c:v>6.7000000000000004E-2</c:v>
                </c:pt>
                <c:pt idx="61780">
                  <c:v>6.7000000000000004E-2</c:v>
                </c:pt>
                <c:pt idx="61781">
                  <c:v>6.7000000000000004E-2</c:v>
                </c:pt>
                <c:pt idx="61782">
                  <c:v>6.7000000000000004E-2</c:v>
                </c:pt>
                <c:pt idx="61783">
                  <c:v>6.7000000000000004E-2</c:v>
                </c:pt>
                <c:pt idx="61784">
                  <c:v>6.6000000000000003E-2</c:v>
                </c:pt>
                <c:pt idx="61785">
                  <c:v>6.6000000000000003E-2</c:v>
                </c:pt>
                <c:pt idx="61786">
                  <c:v>6.6000000000000003E-2</c:v>
                </c:pt>
                <c:pt idx="61787">
                  <c:v>6.7000000000000004E-2</c:v>
                </c:pt>
                <c:pt idx="61788">
                  <c:v>6.6000000000000003E-2</c:v>
                </c:pt>
                <c:pt idx="61789">
                  <c:v>6.7000000000000004E-2</c:v>
                </c:pt>
                <c:pt idx="61790">
                  <c:v>6.6000000000000003E-2</c:v>
                </c:pt>
                <c:pt idx="61791">
                  <c:v>6.6000000000000003E-2</c:v>
                </c:pt>
                <c:pt idx="61792">
                  <c:v>6.6000000000000003E-2</c:v>
                </c:pt>
                <c:pt idx="61793">
                  <c:v>6.6000000000000003E-2</c:v>
                </c:pt>
                <c:pt idx="61794">
                  <c:v>6.6000000000000003E-2</c:v>
                </c:pt>
                <c:pt idx="61795">
                  <c:v>6.7000000000000004E-2</c:v>
                </c:pt>
                <c:pt idx="61796">
                  <c:v>6.6000000000000003E-2</c:v>
                </c:pt>
                <c:pt idx="61797">
                  <c:v>6.6000000000000003E-2</c:v>
                </c:pt>
                <c:pt idx="61798">
                  <c:v>6.7000000000000004E-2</c:v>
                </c:pt>
                <c:pt idx="61799">
                  <c:v>6.7000000000000004E-2</c:v>
                </c:pt>
                <c:pt idx="61800">
                  <c:v>6.7000000000000004E-2</c:v>
                </c:pt>
                <c:pt idx="61801">
                  <c:v>6.7000000000000004E-2</c:v>
                </c:pt>
                <c:pt idx="61802">
                  <c:v>6.6000000000000003E-2</c:v>
                </c:pt>
                <c:pt idx="61803">
                  <c:v>6.5000000000000002E-2</c:v>
                </c:pt>
                <c:pt idx="61804">
                  <c:v>6.6000000000000003E-2</c:v>
                </c:pt>
                <c:pt idx="61805">
                  <c:v>6.7000000000000004E-2</c:v>
                </c:pt>
                <c:pt idx="61806">
                  <c:v>6.7000000000000004E-2</c:v>
                </c:pt>
                <c:pt idx="61807">
                  <c:v>6.7000000000000004E-2</c:v>
                </c:pt>
                <c:pt idx="61808">
                  <c:v>6.8000000000000005E-2</c:v>
                </c:pt>
                <c:pt idx="61809">
                  <c:v>6.8000000000000005E-2</c:v>
                </c:pt>
                <c:pt idx="61810">
                  <c:v>6.8000000000000005E-2</c:v>
                </c:pt>
                <c:pt idx="61811">
                  <c:v>6.8000000000000005E-2</c:v>
                </c:pt>
                <c:pt idx="61812">
                  <c:v>6.8000000000000005E-2</c:v>
                </c:pt>
                <c:pt idx="61813">
                  <c:v>6.9000000000000006E-2</c:v>
                </c:pt>
                <c:pt idx="61814">
                  <c:v>6.8000000000000005E-2</c:v>
                </c:pt>
                <c:pt idx="61815">
                  <c:v>7.0000000000000007E-2</c:v>
                </c:pt>
                <c:pt idx="61816">
                  <c:v>6.9000000000000006E-2</c:v>
                </c:pt>
                <c:pt idx="61817">
                  <c:v>6.9000000000000006E-2</c:v>
                </c:pt>
                <c:pt idx="61818">
                  <c:v>7.0000000000000007E-2</c:v>
                </c:pt>
                <c:pt idx="61819">
                  <c:v>7.0000000000000007E-2</c:v>
                </c:pt>
                <c:pt idx="61820">
                  <c:v>7.0000000000000007E-2</c:v>
                </c:pt>
                <c:pt idx="61821">
                  <c:v>7.0000000000000007E-2</c:v>
                </c:pt>
                <c:pt idx="61822">
                  <c:v>7.0000000000000007E-2</c:v>
                </c:pt>
                <c:pt idx="61823">
                  <c:v>7.0000000000000007E-2</c:v>
                </c:pt>
                <c:pt idx="61824">
                  <c:v>7.0000000000000007E-2</c:v>
                </c:pt>
                <c:pt idx="61825">
                  <c:v>7.0000000000000007E-2</c:v>
                </c:pt>
                <c:pt idx="61826">
                  <c:v>7.0000000000000007E-2</c:v>
                </c:pt>
                <c:pt idx="61827">
                  <c:v>6.9000000000000006E-2</c:v>
                </c:pt>
                <c:pt idx="61828">
                  <c:v>6.9000000000000006E-2</c:v>
                </c:pt>
                <c:pt idx="61829">
                  <c:v>7.0000000000000007E-2</c:v>
                </c:pt>
                <c:pt idx="61830">
                  <c:v>6.9000000000000006E-2</c:v>
                </c:pt>
                <c:pt idx="61831">
                  <c:v>6.9000000000000006E-2</c:v>
                </c:pt>
                <c:pt idx="61832">
                  <c:v>6.9000000000000006E-2</c:v>
                </c:pt>
                <c:pt idx="61833">
                  <c:v>6.9000000000000006E-2</c:v>
                </c:pt>
                <c:pt idx="61834">
                  <c:v>7.0000000000000007E-2</c:v>
                </c:pt>
                <c:pt idx="61835">
                  <c:v>6.9000000000000006E-2</c:v>
                </c:pt>
                <c:pt idx="61836">
                  <c:v>7.0000000000000007E-2</c:v>
                </c:pt>
                <c:pt idx="61837">
                  <c:v>7.0000000000000007E-2</c:v>
                </c:pt>
                <c:pt idx="61838">
                  <c:v>7.0000000000000007E-2</c:v>
                </c:pt>
                <c:pt idx="61839">
                  <c:v>7.0000000000000007E-2</c:v>
                </c:pt>
                <c:pt idx="61840">
                  <c:v>6.9000000000000006E-2</c:v>
                </c:pt>
                <c:pt idx="61841">
                  <c:v>7.0000000000000007E-2</c:v>
                </c:pt>
                <c:pt idx="61842">
                  <c:v>7.0000000000000007E-2</c:v>
                </c:pt>
                <c:pt idx="61843">
                  <c:v>7.0999999999999994E-2</c:v>
                </c:pt>
                <c:pt idx="61844">
                  <c:v>7.0000000000000007E-2</c:v>
                </c:pt>
                <c:pt idx="61845">
                  <c:v>7.0000000000000007E-2</c:v>
                </c:pt>
                <c:pt idx="61846">
                  <c:v>6.9000000000000006E-2</c:v>
                </c:pt>
                <c:pt idx="61847">
                  <c:v>7.0000000000000007E-2</c:v>
                </c:pt>
                <c:pt idx="61848">
                  <c:v>7.0000000000000007E-2</c:v>
                </c:pt>
                <c:pt idx="61849">
                  <c:v>7.0000000000000007E-2</c:v>
                </c:pt>
                <c:pt idx="61850">
                  <c:v>7.0000000000000007E-2</c:v>
                </c:pt>
                <c:pt idx="61851">
                  <c:v>7.0000000000000007E-2</c:v>
                </c:pt>
                <c:pt idx="61852">
                  <c:v>7.0000000000000007E-2</c:v>
                </c:pt>
                <c:pt idx="61853">
                  <c:v>7.0000000000000007E-2</c:v>
                </c:pt>
                <c:pt idx="61854">
                  <c:v>6.9000000000000006E-2</c:v>
                </c:pt>
                <c:pt idx="61855">
                  <c:v>6.9000000000000006E-2</c:v>
                </c:pt>
                <c:pt idx="61856">
                  <c:v>6.9000000000000006E-2</c:v>
                </c:pt>
                <c:pt idx="61857">
                  <c:v>6.9000000000000006E-2</c:v>
                </c:pt>
                <c:pt idx="61858">
                  <c:v>6.9000000000000006E-2</c:v>
                </c:pt>
                <c:pt idx="61859">
                  <c:v>6.9000000000000006E-2</c:v>
                </c:pt>
                <c:pt idx="61860">
                  <c:v>6.9000000000000006E-2</c:v>
                </c:pt>
                <c:pt idx="61861">
                  <c:v>6.9000000000000006E-2</c:v>
                </c:pt>
                <c:pt idx="61862">
                  <c:v>6.9000000000000006E-2</c:v>
                </c:pt>
                <c:pt idx="61863">
                  <c:v>6.9000000000000006E-2</c:v>
                </c:pt>
                <c:pt idx="61864">
                  <c:v>6.9000000000000006E-2</c:v>
                </c:pt>
                <c:pt idx="61865">
                  <c:v>6.8000000000000005E-2</c:v>
                </c:pt>
                <c:pt idx="61866">
                  <c:v>6.8000000000000005E-2</c:v>
                </c:pt>
                <c:pt idx="61867">
                  <c:v>6.9000000000000006E-2</c:v>
                </c:pt>
                <c:pt idx="61868">
                  <c:v>6.9000000000000006E-2</c:v>
                </c:pt>
                <c:pt idx="61869">
                  <c:v>6.8000000000000005E-2</c:v>
                </c:pt>
                <c:pt idx="61870">
                  <c:v>6.8000000000000005E-2</c:v>
                </c:pt>
                <c:pt idx="61871">
                  <c:v>6.8000000000000005E-2</c:v>
                </c:pt>
                <c:pt idx="61872">
                  <c:v>6.8000000000000005E-2</c:v>
                </c:pt>
                <c:pt idx="61873">
                  <c:v>6.8000000000000005E-2</c:v>
                </c:pt>
                <c:pt idx="61874">
                  <c:v>6.8000000000000005E-2</c:v>
                </c:pt>
                <c:pt idx="61875">
                  <c:v>6.9000000000000006E-2</c:v>
                </c:pt>
                <c:pt idx="61876">
                  <c:v>6.8000000000000005E-2</c:v>
                </c:pt>
                <c:pt idx="61877">
                  <c:v>6.9000000000000006E-2</c:v>
                </c:pt>
                <c:pt idx="61878">
                  <c:v>6.7000000000000004E-2</c:v>
                </c:pt>
                <c:pt idx="61879">
                  <c:v>6.8000000000000005E-2</c:v>
                </c:pt>
                <c:pt idx="61880">
                  <c:v>6.8000000000000005E-2</c:v>
                </c:pt>
                <c:pt idx="61881">
                  <c:v>6.8000000000000005E-2</c:v>
                </c:pt>
                <c:pt idx="61882">
                  <c:v>6.8000000000000005E-2</c:v>
                </c:pt>
                <c:pt idx="61883">
                  <c:v>6.7000000000000004E-2</c:v>
                </c:pt>
                <c:pt idx="61884">
                  <c:v>6.7000000000000004E-2</c:v>
                </c:pt>
                <c:pt idx="61885">
                  <c:v>6.7000000000000004E-2</c:v>
                </c:pt>
                <c:pt idx="61886">
                  <c:v>6.8000000000000005E-2</c:v>
                </c:pt>
                <c:pt idx="61887">
                  <c:v>6.8000000000000005E-2</c:v>
                </c:pt>
                <c:pt idx="61888">
                  <c:v>6.8000000000000005E-2</c:v>
                </c:pt>
                <c:pt idx="61889">
                  <c:v>6.7000000000000004E-2</c:v>
                </c:pt>
                <c:pt idx="61890">
                  <c:v>6.7000000000000004E-2</c:v>
                </c:pt>
                <c:pt idx="61891">
                  <c:v>6.7000000000000004E-2</c:v>
                </c:pt>
                <c:pt idx="61892">
                  <c:v>6.7000000000000004E-2</c:v>
                </c:pt>
                <c:pt idx="61893">
                  <c:v>6.8000000000000005E-2</c:v>
                </c:pt>
                <c:pt idx="61894">
                  <c:v>6.7000000000000004E-2</c:v>
                </c:pt>
                <c:pt idx="61895">
                  <c:v>6.7000000000000004E-2</c:v>
                </c:pt>
                <c:pt idx="61896">
                  <c:v>6.8000000000000005E-2</c:v>
                </c:pt>
                <c:pt idx="61897">
                  <c:v>6.9000000000000006E-2</c:v>
                </c:pt>
                <c:pt idx="61898">
                  <c:v>6.9000000000000006E-2</c:v>
                </c:pt>
                <c:pt idx="61899">
                  <c:v>6.9000000000000006E-2</c:v>
                </c:pt>
                <c:pt idx="61900">
                  <c:v>6.9000000000000006E-2</c:v>
                </c:pt>
                <c:pt idx="61901">
                  <c:v>6.9000000000000006E-2</c:v>
                </c:pt>
                <c:pt idx="61902">
                  <c:v>7.0000000000000007E-2</c:v>
                </c:pt>
                <c:pt idx="61903">
                  <c:v>6.9000000000000006E-2</c:v>
                </c:pt>
                <c:pt idx="61904">
                  <c:v>7.0000000000000007E-2</c:v>
                </c:pt>
                <c:pt idx="61905">
                  <c:v>6.9000000000000006E-2</c:v>
                </c:pt>
                <c:pt idx="61906">
                  <c:v>7.0000000000000007E-2</c:v>
                </c:pt>
                <c:pt idx="61907">
                  <c:v>7.0000000000000007E-2</c:v>
                </c:pt>
                <c:pt idx="61908">
                  <c:v>6.9000000000000006E-2</c:v>
                </c:pt>
                <c:pt idx="61909">
                  <c:v>7.0000000000000007E-2</c:v>
                </c:pt>
                <c:pt idx="61910">
                  <c:v>6.9000000000000006E-2</c:v>
                </c:pt>
                <c:pt idx="61911">
                  <c:v>7.0000000000000007E-2</c:v>
                </c:pt>
                <c:pt idx="61912">
                  <c:v>7.0000000000000007E-2</c:v>
                </c:pt>
                <c:pt idx="61913">
                  <c:v>7.0000000000000007E-2</c:v>
                </c:pt>
                <c:pt idx="61914">
                  <c:v>7.0000000000000007E-2</c:v>
                </c:pt>
                <c:pt idx="61915">
                  <c:v>7.0999999999999994E-2</c:v>
                </c:pt>
                <c:pt idx="61916">
                  <c:v>7.0000000000000007E-2</c:v>
                </c:pt>
                <c:pt idx="61917">
                  <c:v>7.0000000000000007E-2</c:v>
                </c:pt>
                <c:pt idx="61918">
                  <c:v>7.0000000000000007E-2</c:v>
                </c:pt>
                <c:pt idx="61919">
                  <c:v>7.0000000000000007E-2</c:v>
                </c:pt>
                <c:pt idx="61920">
                  <c:v>7.0000000000000007E-2</c:v>
                </c:pt>
                <c:pt idx="61921">
                  <c:v>7.0999999999999994E-2</c:v>
                </c:pt>
                <c:pt idx="61922">
                  <c:v>7.0000000000000007E-2</c:v>
                </c:pt>
                <c:pt idx="61923">
                  <c:v>7.0999999999999994E-2</c:v>
                </c:pt>
                <c:pt idx="61924">
                  <c:v>7.0000000000000007E-2</c:v>
                </c:pt>
                <c:pt idx="61925">
                  <c:v>7.0999999999999994E-2</c:v>
                </c:pt>
                <c:pt idx="61926">
                  <c:v>7.0000000000000007E-2</c:v>
                </c:pt>
                <c:pt idx="61927">
                  <c:v>7.0000000000000007E-2</c:v>
                </c:pt>
                <c:pt idx="61928">
                  <c:v>7.0000000000000007E-2</c:v>
                </c:pt>
                <c:pt idx="61929">
                  <c:v>7.0000000000000007E-2</c:v>
                </c:pt>
                <c:pt idx="61930">
                  <c:v>7.0000000000000007E-2</c:v>
                </c:pt>
                <c:pt idx="61931">
                  <c:v>7.0000000000000007E-2</c:v>
                </c:pt>
                <c:pt idx="61932">
                  <c:v>7.0000000000000007E-2</c:v>
                </c:pt>
                <c:pt idx="61933">
                  <c:v>7.0000000000000007E-2</c:v>
                </c:pt>
                <c:pt idx="61934">
                  <c:v>7.0000000000000007E-2</c:v>
                </c:pt>
                <c:pt idx="61935">
                  <c:v>7.0000000000000007E-2</c:v>
                </c:pt>
                <c:pt idx="61936">
                  <c:v>7.0000000000000007E-2</c:v>
                </c:pt>
                <c:pt idx="61937">
                  <c:v>6.9000000000000006E-2</c:v>
                </c:pt>
                <c:pt idx="61938">
                  <c:v>6.9000000000000006E-2</c:v>
                </c:pt>
                <c:pt idx="61939">
                  <c:v>7.0000000000000007E-2</c:v>
                </c:pt>
                <c:pt idx="61940">
                  <c:v>6.9000000000000006E-2</c:v>
                </c:pt>
                <c:pt idx="61941">
                  <c:v>6.9000000000000006E-2</c:v>
                </c:pt>
                <c:pt idx="61942">
                  <c:v>7.0000000000000007E-2</c:v>
                </c:pt>
                <c:pt idx="61943">
                  <c:v>6.9000000000000006E-2</c:v>
                </c:pt>
                <c:pt idx="61944">
                  <c:v>6.9000000000000006E-2</c:v>
                </c:pt>
                <c:pt idx="61945">
                  <c:v>6.9000000000000006E-2</c:v>
                </c:pt>
                <c:pt idx="61946">
                  <c:v>6.9000000000000006E-2</c:v>
                </c:pt>
                <c:pt idx="61947">
                  <c:v>6.9000000000000006E-2</c:v>
                </c:pt>
                <c:pt idx="61948">
                  <c:v>6.8000000000000005E-2</c:v>
                </c:pt>
                <c:pt idx="61949">
                  <c:v>6.9000000000000006E-2</c:v>
                </c:pt>
                <c:pt idx="61950">
                  <c:v>6.9000000000000006E-2</c:v>
                </c:pt>
                <c:pt idx="61951">
                  <c:v>6.8000000000000005E-2</c:v>
                </c:pt>
                <c:pt idx="61952">
                  <c:v>6.9000000000000006E-2</c:v>
                </c:pt>
                <c:pt idx="61953">
                  <c:v>6.9000000000000006E-2</c:v>
                </c:pt>
                <c:pt idx="61954">
                  <c:v>6.9000000000000006E-2</c:v>
                </c:pt>
                <c:pt idx="61955">
                  <c:v>6.8000000000000005E-2</c:v>
                </c:pt>
                <c:pt idx="61956">
                  <c:v>6.9000000000000006E-2</c:v>
                </c:pt>
                <c:pt idx="61957">
                  <c:v>6.9000000000000006E-2</c:v>
                </c:pt>
                <c:pt idx="61958">
                  <c:v>6.8000000000000005E-2</c:v>
                </c:pt>
                <c:pt idx="61959">
                  <c:v>6.8000000000000005E-2</c:v>
                </c:pt>
                <c:pt idx="61960">
                  <c:v>6.8000000000000005E-2</c:v>
                </c:pt>
                <c:pt idx="61961">
                  <c:v>6.8000000000000005E-2</c:v>
                </c:pt>
                <c:pt idx="61962">
                  <c:v>6.9000000000000006E-2</c:v>
                </c:pt>
                <c:pt idx="61963">
                  <c:v>6.9000000000000006E-2</c:v>
                </c:pt>
                <c:pt idx="61964">
                  <c:v>6.8000000000000005E-2</c:v>
                </c:pt>
                <c:pt idx="61965">
                  <c:v>6.8000000000000005E-2</c:v>
                </c:pt>
                <c:pt idx="61966">
                  <c:v>6.8000000000000005E-2</c:v>
                </c:pt>
                <c:pt idx="61967">
                  <c:v>6.8000000000000005E-2</c:v>
                </c:pt>
                <c:pt idx="61968">
                  <c:v>6.8000000000000005E-2</c:v>
                </c:pt>
                <c:pt idx="61969">
                  <c:v>6.8000000000000005E-2</c:v>
                </c:pt>
                <c:pt idx="61970">
                  <c:v>6.8000000000000005E-2</c:v>
                </c:pt>
                <c:pt idx="61971">
                  <c:v>6.8000000000000005E-2</c:v>
                </c:pt>
                <c:pt idx="61972">
                  <c:v>6.8000000000000005E-2</c:v>
                </c:pt>
                <c:pt idx="61973">
                  <c:v>6.8000000000000005E-2</c:v>
                </c:pt>
                <c:pt idx="61974">
                  <c:v>6.7000000000000004E-2</c:v>
                </c:pt>
                <c:pt idx="61975">
                  <c:v>6.8000000000000005E-2</c:v>
                </c:pt>
                <c:pt idx="61976">
                  <c:v>6.8000000000000005E-2</c:v>
                </c:pt>
                <c:pt idx="61977">
                  <c:v>6.7000000000000004E-2</c:v>
                </c:pt>
                <c:pt idx="61978">
                  <c:v>6.8000000000000005E-2</c:v>
                </c:pt>
                <c:pt idx="61979">
                  <c:v>6.7000000000000004E-2</c:v>
                </c:pt>
                <c:pt idx="61980">
                  <c:v>6.7000000000000004E-2</c:v>
                </c:pt>
                <c:pt idx="61981">
                  <c:v>6.7000000000000004E-2</c:v>
                </c:pt>
                <c:pt idx="61982">
                  <c:v>6.7000000000000004E-2</c:v>
                </c:pt>
                <c:pt idx="61983">
                  <c:v>6.7000000000000004E-2</c:v>
                </c:pt>
                <c:pt idx="61984">
                  <c:v>6.8000000000000005E-2</c:v>
                </c:pt>
                <c:pt idx="61985">
                  <c:v>6.8000000000000005E-2</c:v>
                </c:pt>
                <c:pt idx="61986">
                  <c:v>6.9000000000000006E-2</c:v>
                </c:pt>
                <c:pt idx="61987">
                  <c:v>6.9000000000000006E-2</c:v>
                </c:pt>
                <c:pt idx="61988">
                  <c:v>6.8000000000000005E-2</c:v>
                </c:pt>
                <c:pt idx="61989">
                  <c:v>6.9000000000000006E-2</c:v>
                </c:pt>
                <c:pt idx="61990">
                  <c:v>6.9000000000000006E-2</c:v>
                </c:pt>
                <c:pt idx="61991">
                  <c:v>6.8000000000000005E-2</c:v>
                </c:pt>
                <c:pt idx="61992">
                  <c:v>6.9000000000000006E-2</c:v>
                </c:pt>
                <c:pt idx="61993">
                  <c:v>6.8000000000000005E-2</c:v>
                </c:pt>
                <c:pt idx="61994">
                  <c:v>6.9000000000000006E-2</c:v>
                </c:pt>
                <c:pt idx="61995">
                  <c:v>6.9000000000000006E-2</c:v>
                </c:pt>
                <c:pt idx="61996">
                  <c:v>6.8000000000000005E-2</c:v>
                </c:pt>
                <c:pt idx="61997">
                  <c:v>6.9000000000000006E-2</c:v>
                </c:pt>
                <c:pt idx="61998">
                  <c:v>6.8000000000000005E-2</c:v>
                </c:pt>
                <c:pt idx="61999">
                  <c:v>6.8000000000000005E-2</c:v>
                </c:pt>
                <c:pt idx="62000">
                  <c:v>6.8000000000000005E-2</c:v>
                </c:pt>
                <c:pt idx="62001">
                  <c:v>6.9000000000000006E-2</c:v>
                </c:pt>
                <c:pt idx="62002">
                  <c:v>6.8000000000000005E-2</c:v>
                </c:pt>
                <c:pt idx="62003">
                  <c:v>6.8000000000000005E-2</c:v>
                </c:pt>
                <c:pt idx="62004">
                  <c:v>6.9000000000000006E-2</c:v>
                </c:pt>
                <c:pt idx="62005">
                  <c:v>6.8000000000000005E-2</c:v>
                </c:pt>
                <c:pt idx="62006">
                  <c:v>6.8000000000000005E-2</c:v>
                </c:pt>
                <c:pt idx="62007">
                  <c:v>6.8000000000000005E-2</c:v>
                </c:pt>
                <c:pt idx="62008">
                  <c:v>6.9000000000000006E-2</c:v>
                </c:pt>
                <c:pt idx="62009">
                  <c:v>6.9000000000000006E-2</c:v>
                </c:pt>
                <c:pt idx="62010">
                  <c:v>6.9000000000000006E-2</c:v>
                </c:pt>
                <c:pt idx="62011">
                  <c:v>7.0000000000000007E-2</c:v>
                </c:pt>
                <c:pt idx="62012">
                  <c:v>7.0000000000000007E-2</c:v>
                </c:pt>
                <c:pt idx="62013">
                  <c:v>7.0000000000000007E-2</c:v>
                </c:pt>
                <c:pt idx="62014">
                  <c:v>7.0000000000000007E-2</c:v>
                </c:pt>
                <c:pt idx="62015">
                  <c:v>6.9000000000000006E-2</c:v>
                </c:pt>
                <c:pt idx="62016">
                  <c:v>7.0000000000000007E-2</c:v>
                </c:pt>
                <c:pt idx="62017">
                  <c:v>6.9000000000000006E-2</c:v>
                </c:pt>
                <c:pt idx="62018">
                  <c:v>7.0000000000000007E-2</c:v>
                </c:pt>
                <c:pt idx="62019">
                  <c:v>7.0000000000000007E-2</c:v>
                </c:pt>
                <c:pt idx="62020">
                  <c:v>7.0000000000000007E-2</c:v>
                </c:pt>
                <c:pt idx="62021">
                  <c:v>7.0000000000000007E-2</c:v>
                </c:pt>
                <c:pt idx="62022">
                  <c:v>7.0000000000000007E-2</c:v>
                </c:pt>
                <c:pt idx="62023">
                  <c:v>7.0000000000000007E-2</c:v>
                </c:pt>
                <c:pt idx="62024">
                  <c:v>7.0000000000000007E-2</c:v>
                </c:pt>
                <c:pt idx="62025">
                  <c:v>7.0000000000000007E-2</c:v>
                </c:pt>
                <c:pt idx="62026">
                  <c:v>7.0000000000000007E-2</c:v>
                </c:pt>
                <c:pt idx="62027">
                  <c:v>7.0000000000000007E-2</c:v>
                </c:pt>
                <c:pt idx="62028">
                  <c:v>7.0000000000000007E-2</c:v>
                </c:pt>
                <c:pt idx="62029">
                  <c:v>6.9000000000000006E-2</c:v>
                </c:pt>
                <c:pt idx="62030">
                  <c:v>7.0000000000000007E-2</c:v>
                </c:pt>
                <c:pt idx="62031">
                  <c:v>6.9000000000000006E-2</c:v>
                </c:pt>
                <c:pt idx="62032">
                  <c:v>6.9000000000000006E-2</c:v>
                </c:pt>
                <c:pt idx="62033">
                  <c:v>6.9000000000000006E-2</c:v>
                </c:pt>
                <c:pt idx="62034">
                  <c:v>6.9000000000000006E-2</c:v>
                </c:pt>
                <c:pt idx="62035">
                  <c:v>6.8000000000000005E-2</c:v>
                </c:pt>
                <c:pt idx="62036">
                  <c:v>6.9000000000000006E-2</c:v>
                </c:pt>
                <c:pt idx="62037">
                  <c:v>6.9000000000000006E-2</c:v>
                </c:pt>
                <c:pt idx="62038">
                  <c:v>6.9000000000000006E-2</c:v>
                </c:pt>
                <c:pt idx="62039">
                  <c:v>6.8000000000000005E-2</c:v>
                </c:pt>
                <c:pt idx="62040">
                  <c:v>6.9000000000000006E-2</c:v>
                </c:pt>
                <c:pt idx="62041">
                  <c:v>6.8000000000000005E-2</c:v>
                </c:pt>
                <c:pt idx="62042">
                  <c:v>6.8000000000000005E-2</c:v>
                </c:pt>
                <c:pt idx="62043">
                  <c:v>6.8000000000000005E-2</c:v>
                </c:pt>
                <c:pt idx="62044">
                  <c:v>6.8000000000000005E-2</c:v>
                </c:pt>
                <c:pt idx="62045">
                  <c:v>6.8000000000000005E-2</c:v>
                </c:pt>
                <c:pt idx="62046">
                  <c:v>6.7000000000000004E-2</c:v>
                </c:pt>
                <c:pt idx="62047">
                  <c:v>6.8000000000000005E-2</c:v>
                </c:pt>
                <c:pt idx="62048">
                  <c:v>6.7000000000000004E-2</c:v>
                </c:pt>
                <c:pt idx="62049">
                  <c:v>6.7000000000000004E-2</c:v>
                </c:pt>
                <c:pt idx="62050">
                  <c:v>6.7000000000000004E-2</c:v>
                </c:pt>
                <c:pt idx="62051">
                  <c:v>6.8000000000000005E-2</c:v>
                </c:pt>
                <c:pt idx="62052">
                  <c:v>6.7000000000000004E-2</c:v>
                </c:pt>
                <c:pt idx="62053">
                  <c:v>6.7000000000000004E-2</c:v>
                </c:pt>
                <c:pt idx="62054">
                  <c:v>6.7000000000000004E-2</c:v>
                </c:pt>
                <c:pt idx="62055">
                  <c:v>6.7000000000000004E-2</c:v>
                </c:pt>
                <c:pt idx="62056">
                  <c:v>6.7000000000000004E-2</c:v>
                </c:pt>
                <c:pt idx="62057">
                  <c:v>6.7000000000000004E-2</c:v>
                </c:pt>
                <c:pt idx="62058">
                  <c:v>6.7000000000000004E-2</c:v>
                </c:pt>
                <c:pt idx="62059">
                  <c:v>6.7000000000000004E-2</c:v>
                </c:pt>
                <c:pt idx="62060">
                  <c:v>6.7000000000000004E-2</c:v>
                </c:pt>
                <c:pt idx="62061">
                  <c:v>6.7000000000000004E-2</c:v>
                </c:pt>
                <c:pt idx="62062">
                  <c:v>6.7000000000000004E-2</c:v>
                </c:pt>
                <c:pt idx="62063">
                  <c:v>6.6000000000000003E-2</c:v>
                </c:pt>
                <c:pt idx="62064">
                  <c:v>6.6000000000000003E-2</c:v>
                </c:pt>
                <c:pt idx="62065">
                  <c:v>6.6000000000000003E-2</c:v>
                </c:pt>
                <c:pt idx="62066">
                  <c:v>6.7000000000000004E-2</c:v>
                </c:pt>
                <c:pt idx="62067">
                  <c:v>6.7000000000000004E-2</c:v>
                </c:pt>
                <c:pt idx="62068">
                  <c:v>6.7000000000000004E-2</c:v>
                </c:pt>
                <c:pt idx="62069">
                  <c:v>6.6000000000000003E-2</c:v>
                </c:pt>
                <c:pt idx="62070">
                  <c:v>6.5000000000000002E-2</c:v>
                </c:pt>
                <c:pt idx="62071">
                  <c:v>6.6000000000000003E-2</c:v>
                </c:pt>
                <c:pt idx="62072">
                  <c:v>6.7000000000000004E-2</c:v>
                </c:pt>
                <c:pt idx="62073">
                  <c:v>6.7000000000000004E-2</c:v>
                </c:pt>
                <c:pt idx="62074">
                  <c:v>6.5000000000000002E-2</c:v>
                </c:pt>
                <c:pt idx="62075">
                  <c:v>6.6000000000000003E-2</c:v>
                </c:pt>
                <c:pt idx="62076">
                  <c:v>6.5000000000000002E-2</c:v>
                </c:pt>
                <c:pt idx="62077">
                  <c:v>6.6000000000000003E-2</c:v>
                </c:pt>
                <c:pt idx="62078">
                  <c:v>6.6000000000000003E-2</c:v>
                </c:pt>
                <c:pt idx="62079">
                  <c:v>6.6000000000000003E-2</c:v>
                </c:pt>
                <c:pt idx="62080">
                  <c:v>6.5000000000000002E-2</c:v>
                </c:pt>
                <c:pt idx="62081">
                  <c:v>6.6000000000000003E-2</c:v>
                </c:pt>
                <c:pt idx="62082">
                  <c:v>6.6000000000000003E-2</c:v>
                </c:pt>
                <c:pt idx="62083">
                  <c:v>6.7000000000000004E-2</c:v>
                </c:pt>
                <c:pt idx="62084">
                  <c:v>6.5000000000000002E-2</c:v>
                </c:pt>
                <c:pt idx="62085">
                  <c:v>6.5000000000000002E-2</c:v>
                </c:pt>
                <c:pt idx="62086">
                  <c:v>6.5000000000000002E-2</c:v>
                </c:pt>
                <c:pt idx="62087">
                  <c:v>6.5000000000000002E-2</c:v>
                </c:pt>
                <c:pt idx="62088">
                  <c:v>6.6000000000000003E-2</c:v>
                </c:pt>
                <c:pt idx="62089">
                  <c:v>6.6000000000000003E-2</c:v>
                </c:pt>
                <c:pt idx="62090">
                  <c:v>6.5000000000000002E-2</c:v>
                </c:pt>
                <c:pt idx="62091">
                  <c:v>6.6000000000000003E-2</c:v>
                </c:pt>
                <c:pt idx="62092">
                  <c:v>6.7000000000000004E-2</c:v>
                </c:pt>
                <c:pt idx="62093">
                  <c:v>6.6000000000000003E-2</c:v>
                </c:pt>
                <c:pt idx="62094">
                  <c:v>6.7000000000000004E-2</c:v>
                </c:pt>
                <c:pt idx="62095">
                  <c:v>6.6000000000000003E-2</c:v>
                </c:pt>
                <c:pt idx="62096">
                  <c:v>6.7000000000000004E-2</c:v>
                </c:pt>
                <c:pt idx="62097">
                  <c:v>6.7000000000000004E-2</c:v>
                </c:pt>
                <c:pt idx="62098">
                  <c:v>6.7000000000000004E-2</c:v>
                </c:pt>
                <c:pt idx="62099">
                  <c:v>6.8000000000000005E-2</c:v>
                </c:pt>
                <c:pt idx="62100">
                  <c:v>6.7000000000000004E-2</c:v>
                </c:pt>
                <c:pt idx="62101">
                  <c:v>6.7000000000000004E-2</c:v>
                </c:pt>
                <c:pt idx="62102">
                  <c:v>6.7000000000000004E-2</c:v>
                </c:pt>
                <c:pt idx="62103">
                  <c:v>6.8000000000000005E-2</c:v>
                </c:pt>
                <c:pt idx="62104">
                  <c:v>6.7000000000000004E-2</c:v>
                </c:pt>
                <c:pt idx="62105">
                  <c:v>6.7000000000000004E-2</c:v>
                </c:pt>
                <c:pt idx="62106">
                  <c:v>6.8000000000000005E-2</c:v>
                </c:pt>
                <c:pt idx="62107">
                  <c:v>6.7000000000000004E-2</c:v>
                </c:pt>
                <c:pt idx="62108">
                  <c:v>6.7000000000000004E-2</c:v>
                </c:pt>
                <c:pt idx="62109">
                  <c:v>6.8000000000000005E-2</c:v>
                </c:pt>
                <c:pt idx="62110">
                  <c:v>6.9000000000000006E-2</c:v>
                </c:pt>
                <c:pt idx="62111">
                  <c:v>6.8000000000000005E-2</c:v>
                </c:pt>
                <c:pt idx="62112">
                  <c:v>7.0000000000000007E-2</c:v>
                </c:pt>
                <c:pt idx="62113">
                  <c:v>6.9000000000000006E-2</c:v>
                </c:pt>
                <c:pt idx="62114">
                  <c:v>6.9000000000000006E-2</c:v>
                </c:pt>
                <c:pt idx="62115">
                  <c:v>6.9000000000000006E-2</c:v>
                </c:pt>
                <c:pt idx="62116">
                  <c:v>7.0000000000000007E-2</c:v>
                </c:pt>
                <c:pt idx="62117">
                  <c:v>6.9000000000000006E-2</c:v>
                </c:pt>
                <c:pt idx="62118">
                  <c:v>6.9000000000000006E-2</c:v>
                </c:pt>
                <c:pt idx="62119">
                  <c:v>6.9000000000000006E-2</c:v>
                </c:pt>
                <c:pt idx="62120">
                  <c:v>7.0000000000000007E-2</c:v>
                </c:pt>
                <c:pt idx="62121">
                  <c:v>7.0000000000000007E-2</c:v>
                </c:pt>
                <c:pt idx="62122">
                  <c:v>6.9000000000000006E-2</c:v>
                </c:pt>
                <c:pt idx="62123">
                  <c:v>7.0000000000000007E-2</c:v>
                </c:pt>
                <c:pt idx="62124">
                  <c:v>6.9000000000000006E-2</c:v>
                </c:pt>
                <c:pt idx="62125">
                  <c:v>7.0000000000000007E-2</c:v>
                </c:pt>
                <c:pt idx="62126">
                  <c:v>7.0000000000000007E-2</c:v>
                </c:pt>
                <c:pt idx="62127">
                  <c:v>7.0000000000000007E-2</c:v>
                </c:pt>
                <c:pt idx="62128">
                  <c:v>7.0000000000000007E-2</c:v>
                </c:pt>
                <c:pt idx="62129">
                  <c:v>7.0000000000000007E-2</c:v>
                </c:pt>
                <c:pt idx="62130">
                  <c:v>7.0000000000000007E-2</c:v>
                </c:pt>
                <c:pt idx="62131">
                  <c:v>6.9000000000000006E-2</c:v>
                </c:pt>
                <c:pt idx="62132">
                  <c:v>6.9000000000000006E-2</c:v>
                </c:pt>
                <c:pt idx="62133">
                  <c:v>6.9000000000000006E-2</c:v>
                </c:pt>
                <c:pt idx="62134">
                  <c:v>6.9000000000000006E-2</c:v>
                </c:pt>
                <c:pt idx="62135">
                  <c:v>7.0000000000000007E-2</c:v>
                </c:pt>
                <c:pt idx="62136">
                  <c:v>6.9000000000000006E-2</c:v>
                </c:pt>
                <c:pt idx="62137">
                  <c:v>6.9000000000000006E-2</c:v>
                </c:pt>
                <c:pt idx="62138">
                  <c:v>6.9000000000000006E-2</c:v>
                </c:pt>
                <c:pt idx="62139">
                  <c:v>6.9000000000000006E-2</c:v>
                </c:pt>
                <c:pt idx="62140">
                  <c:v>6.9000000000000006E-2</c:v>
                </c:pt>
                <c:pt idx="62141">
                  <c:v>6.9000000000000006E-2</c:v>
                </c:pt>
                <c:pt idx="62142">
                  <c:v>7.0000000000000007E-2</c:v>
                </c:pt>
                <c:pt idx="62143">
                  <c:v>7.0000000000000007E-2</c:v>
                </c:pt>
                <c:pt idx="62144">
                  <c:v>6.9000000000000006E-2</c:v>
                </c:pt>
                <c:pt idx="62145">
                  <c:v>6.9000000000000006E-2</c:v>
                </c:pt>
                <c:pt idx="62146">
                  <c:v>6.9000000000000006E-2</c:v>
                </c:pt>
                <c:pt idx="62147">
                  <c:v>6.8000000000000005E-2</c:v>
                </c:pt>
                <c:pt idx="62148">
                  <c:v>6.9000000000000006E-2</c:v>
                </c:pt>
                <c:pt idx="62149">
                  <c:v>6.8000000000000005E-2</c:v>
                </c:pt>
                <c:pt idx="62150">
                  <c:v>6.9000000000000006E-2</c:v>
                </c:pt>
                <c:pt idx="62151">
                  <c:v>6.8000000000000005E-2</c:v>
                </c:pt>
                <c:pt idx="62152">
                  <c:v>6.8000000000000005E-2</c:v>
                </c:pt>
                <c:pt idx="62153">
                  <c:v>6.8000000000000005E-2</c:v>
                </c:pt>
                <c:pt idx="62154">
                  <c:v>6.8000000000000005E-2</c:v>
                </c:pt>
                <c:pt idx="62155">
                  <c:v>6.7000000000000004E-2</c:v>
                </c:pt>
                <c:pt idx="62156">
                  <c:v>6.7000000000000004E-2</c:v>
                </c:pt>
                <c:pt idx="62157">
                  <c:v>6.8000000000000005E-2</c:v>
                </c:pt>
                <c:pt idx="62158">
                  <c:v>6.7000000000000004E-2</c:v>
                </c:pt>
                <c:pt idx="62159">
                  <c:v>6.8000000000000005E-2</c:v>
                </c:pt>
                <c:pt idx="62160">
                  <c:v>6.8000000000000005E-2</c:v>
                </c:pt>
                <c:pt idx="62161">
                  <c:v>6.7000000000000004E-2</c:v>
                </c:pt>
                <c:pt idx="62162">
                  <c:v>6.7000000000000004E-2</c:v>
                </c:pt>
                <c:pt idx="62163">
                  <c:v>6.7000000000000004E-2</c:v>
                </c:pt>
                <c:pt idx="62164">
                  <c:v>6.7000000000000004E-2</c:v>
                </c:pt>
                <c:pt idx="62165">
                  <c:v>6.7000000000000004E-2</c:v>
                </c:pt>
                <c:pt idx="62166">
                  <c:v>6.7000000000000004E-2</c:v>
                </c:pt>
                <c:pt idx="62167">
                  <c:v>6.7000000000000004E-2</c:v>
                </c:pt>
                <c:pt idx="62168">
                  <c:v>6.7000000000000004E-2</c:v>
                </c:pt>
                <c:pt idx="62169">
                  <c:v>6.7000000000000004E-2</c:v>
                </c:pt>
                <c:pt idx="62170">
                  <c:v>6.7000000000000004E-2</c:v>
                </c:pt>
                <c:pt idx="62171">
                  <c:v>6.7000000000000004E-2</c:v>
                </c:pt>
                <c:pt idx="62172">
                  <c:v>6.6000000000000003E-2</c:v>
                </c:pt>
                <c:pt idx="62173">
                  <c:v>6.7000000000000004E-2</c:v>
                </c:pt>
                <c:pt idx="62174">
                  <c:v>6.7000000000000004E-2</c:v>
                </c:pt>
                <c:pt idx="62175">
                  <c:v>6.7000000000000004E-2</c:v>
                </c:pt>
                <c:pt idx="62176">
                  <c:v>6.6000000000000003E-2</c:v>
                </c:pt>
                <c:pt idx="62177">
                  <c:v>6.6000000000000003E-2</c:v>
                </c:pt>
                <c:pt idx="62178">
                  <c:v>6.7000000000000004E-2</c:v>
                </c:pt>
                <c:pt idx="62179">
                  <c:v>6.6000000000000003E-2</c:v>
                </c:pt>
                <c:pt idx="62180">
                  <c:v>6.6000000000000003E-2</c:v>
                </c:pt>
                <c:pt idx="62181">
                  <c:v>6.6000000000000003E-2</c:v>
                </c:pt>
                <c:pt idx="62182">
                  <c:v>6.7000000000000004E-2</c:v>
                </c:pt>
                <c:pt idx="62183">
                  <c:v>6.6000000000000003E-2</c:v>
                </c:pt>
                <c:pt idx="62184">
                  <c:v>6.7000000000000004E-2</c:v>
                </c:pt>
                <c:pt idx="62185">
                  <c:v>6.7000000000000004E-2</c:v>
                </c:pt>
                <c:pt idx="62186">
                  <c:v>6.7000000000000004E-2</c:v>
                </c:pt>
                <c:pt idx="62187">
                  <c:v>6.8000000000000005E-2</c:v>
                </c:pt>
                <c:pt idx="62188">
                  <c:v>6.7000000000000004E-2</c:v>
                </c:pt>
                <c:pt idx="62189">
                  <c:v>6.7000000000000004E-2</c:v>
                </c:pt>
                <c:pt idx="62190">
                  <c:v>6.8000000000000005E-2</c:v>
                </c:pt>
                <c:pt idx="62191">
                  <c:v>6.9000000000000006E-2</c:v>
                </c:pt>
                <c:pt idx="62192">
                  <c:v>6.9000000000000006E-2</c:v>
                </c:pt>
                <c:pt idx="62193">
                  <c:v>6.9000000000000006E-2</c:v>
                </c:pt>
                <c:pt idx="62194">
                  <c:v>7.0000000000000007E-2</c:v>
                </c:pt>
                <c:pt idx="62195">
                  <c:v>6.8000000000000005E-2</c:v>
                </c:pt>
                <c:pt idx="62196">
                  <c:v>6.9000000000000006E-2</c:v>
                </c:pt>
                <c:pt idx="62197">
                  <c:v>6.9000000000000006E-2</c:v>
                </c:pt>
                <c:pt idx="62198">
                  <c:v>6.9000000000000006E-2</c:v>
                </c:pt>
                <c:pt idx="62199">
                  <c:v>7.0000000000000007E-2</c:v>
                </c:pt>
                <c:pt idx="62200">
                  <c:v>6.9000000000000006E-2</c:v>
                </c:pt>
                <c:pt idx="62201">
                  <c:v>6.9000000000000006E-2</c:v>
                </c:pt>
                <c:pt idx="62202">
                  <c:v>7.0000000000000007E-2</c:v>
                </c:pt>
                <c:pt idx="62203">
                  <c:v>6.9000000000000006E-2</c:v>
                </c:pt>
                <c:pt idx="62204">
                  <c:v>6.9000000000000006E-2</c:v>
                </c:pt>
                <c:pt idx="62205">
                  <c:v>6.9000000000000006E-2</c:v>
                </c:pt>
                <c:pt idx="62206">
                  <c:v>7.0000000000000007E-2</c:v>
                </c:pt>
                <c:pt idx="62207">
                  <c:v>7.0000000000000007E-2</c:v>
                </c:pt>
                <c:pt idx="62208">
                  <c:v>6.9000000000000006E-2</c:v>
                </c:pt>
                <c:pt idx="62209">
                  <c:v>6.9000000000000006E-2</c:v>
                </c:pt>
                <c:pt idx="62210">
                  <c:v>6.9000000000000006E-2</c:v>
                </c:pt>
                <c:pt idx="62211">
                  <c:v>7.0000000000000007E-2</c:v>
                </c:pt>
                <c:pt idx="62212">
                  <c:v>7.0000000000000007E-2</c:v>
                </c:pt>
                <c:pt idx="62213">
                  <c:v>7.0000000000000007E-2</c:v>
                </c:pt>
                <c:pt idx="62214">
                  <c:v>7.0000000000000007E-2</c:v>
                </c:pt>
                <c:pt idx="62215">
                  <c:v>6.9000000000000006E-2</c:v>
                </c:pt>
                <c:pt idx="62216">
                  <c:v>6.9000000000000006E-2</c:v>
                </c:pt>
                <c:pt idx="62217">
                  <c:v>6.9000000000000006E-2</c:v>
                </c:pt>
                <c:pt idx="62218">
                  <c:v>6.9000000000000006E-2</c:v>
                </c:pt>
                <c:pt idx="62219">
                  <c:v>6.9000000000000006E-2</c:v>
                </c:pt>
                <c:pt idx="62220">
                  <c:v>6.9000000000000006E-2</c:v>
                </c:pt>
                <c:pt idx="62221">
                  <c:v>6.8000000000000005E-2</c:v>
                </c:pt>
                <c:pt idx="62222">
                  <c:v>6.8000000000000005E-2</c:v>
                </c:pt>
                <c:pt idx="62223">
                  <c:v>6.9000000000000006E-2</c:v>
                </c:pt>
                <c:pt idx="62224">
                  <c:v>6.8000000000000005E-2</c:v>
                </c:pt>
                <c:pt idx="62225">
                  <c:v>6.8000000000000005E-2</c:v>
                </c:pt>
                <c:pt idx="62226">
                  <c:v>6.8000000000000005E-2</c:v>
                </c:pt>
                <c:pt idx="62227">
                  <c:v>6.7000000000000004E-2</c:v>
                </c:pt>
                <c:pt idx="62228">
                  <c:v>6.9000000000000006E-2</c:v>
                </c:pt>
                <c:pt idx="62229">
                  <c:v>6.8000000000000005E-2</c:v>
                </c:pt>
                <c:pt idx="62230">
                  <c:v>6.8000000000000005E-2</c:v>
                </c:pt>
                <c:pt idx="62231">
                  <c:v>6.8000000000000005E-2</c:v>
                </c:pt>
                <c:pt idx="62232">
                  <c:v>6.7000000000000004E-2</c:v>
                </c:pt>
                <c:pt idx="62233">
                  <c:v>6.8000000000000005E-2</c:v>
                </c:pt>
                <c:pt idx="62234">
                  <c:v>6.8000000000000005E-2</c:v>
                </c:pt>
                <c:pt idx="62235">
                  <c:v>6.7000000000000004E-2</c:v>
                </c:pt>
                <c:pt idx="62236">
                  <c:v>6.7000000000000004E-2</c:v>
                </c:pt>
                <c:pt idx="62237">
                  <c:v>6.7000000000000004E-2</c:v>
                </c:pt>
                <c:pt idx="62238">
                  <c:v>6.7000000000000004E-2</c:v>
                </c:pt>
                <c:pt idx="62239">
                  <c:v>6.7000000000000004E-2</c:v>
                </c:pt>
                <c:pt idx="62240">
                  <c:v>6.8000000000000005E-2</c:v>
                </c:pt>
                <c:pt idx="62241">
                  <c:v>6.7000000000000004E-2</c:v>
                </c:pt>
                <c:pt idx="62242">
                  <c:v>6.8000000000000005E-2</c:v>
                </c:pt>
                <c:pt idx="62243">
                  <c:v>6.8000000000000005E-2</c:v>
                </c:pt>
                <c:pt idx="62244">
                  <c:v>6.7000000000000004E-2</c:v>
                </c:pt>
                <c:pt idx="62245">
                  <c:v>6.7000000000000004E-2</c:v>
                </c:pt>
                <c:pt idx="62246">
                  <c:v>6.7000000000000004E-2</c:v>
                </c:pt>
                <c:pt idx="62247">
                  <c:v>6.7000000000000004E-2</c:v>
                </c:pt>
                <c:pt idx="62248">
                  <c:v>6.7000000000000004E-2</c:v>
                </c:pt>
                <c:pt idx="62249">
                  <c:v>6.7000000000000004E-2</c:v>
                </c:pt>
                <c:pt idx="62250">
                  <c:v>6.7000000000000004E-2</c:v>
                </c:pt>
                <c:pt idx="62251">
                  <c:v>6.7000000000000004E-2</c:v>
                </c:pt>
                <c:pt idx="62252">
                  <c:v>6.7000000000000004E-2</c:v>
                </c:pt>
                <c:pt idx="62253">
                  <c:v>6.7000000000000004E-2</c:v>
                </c:pt>
                <c:pt idx="62254">
                  <c:v>6.7000000000000004E-2</c:v>
                </c:pt>
                <c:pt idx="62255">
                  <c:v>6.7000000000000004E-2</c:v>
                </c:pt>
                <c:pt idx="62256">
                  <c:v>6.7000000000000004E-2</c:v>
                </c:pt>
                <c:pt idx="62257">
                  <c:v>6.7000000000000004E-2</c:v>
                </c:pt>
                <c:pt idx="62258">
                  <c:v>6.7000000000000004E-2</c:v>
                </c:pt>
                <c:pt idx="62259">
                  <c:v>6.6000000000000003E-2</c:v>
                </c:pt>
                <c:pt idx="62260">
                  <c:v>6.6000000000000003E-2</c:v>
                </c:pt>
                <c:pt idx="62261">
                  <c:v>6.7000000000000004E-2</c:v>
                </c:pt>
                <c:pt idx="62262">
                  <c:v>6.7000000000000004E-2</c:v>
                </c:pt>
                <c:pt idx="62263">
                  <c:v>6.6000000000000003E-2</c:v>
                </c:pt>
                <c:pt idx="62264">
                  <c:v>6.6000000000000003E-2</c:v>
                </c:pt>
                <c:pt idx="62265">
                  <c:v>6.6000000000000003E-2</c:v>
                </c:pt>
                <c:pt idx="62266">
                  <c:v>6.7000000000000004E-2</c:v>
                </c:pt>
                <c:pt idx="62267">
                  <c:v>6.6000000000000003E-2</c:v>
                </c:pt>
                <c:pt idx="62268">
                  <c:v>6.6000000000000003E-2</c:v>
                </c:pt>
                <c:pt idx="62269">
                  <c:v>6.6000000000000003E-2</c:v>
                </c:pt>
                <c:pt idx="62270">
                  <c:v>6.6000000000000003E-2</c:v>
                </c:pt>
                <c:pt idx="62271">
                  <c:v>6.6000000000000003E-2</c:v>
                </c:pt>
                <c:pt idx="62272">
                  <c:v>6.6000000000000003E-2</c:v>
                </c:pt>
                <c:pt idx="62273">
                  <c:v>6.5000000000000002E-2</c:v>
                </c:pt>
                <c:pt idx="62274">
                  <c:v>6.6000000000000003E-2</c:v>
                </c:pt>
                <c:pt idx="62275">
                  <c:v>6.7000000000000004E-2</c:v>
                </c:pt>
                <c:pt idx="62276">
                  <c:v>6.6000000000000003E-2</c:v>
                </c:pt>
                <c:pt idx="62277">
                  <c:v>6.6000000000000003E-2</c:v>
                </c:pt>
                <c:pt idx="62278">
                  <c:v>6.6000000000000003E-2</c:v>
                </c:pt>
                <c:pt idx="62279">
                  <c:v>6.6000000000000003E-2</c:v>
                </c:pt>
                <c:pt idx="62280">
                  <c:v>6.7000000000000004E-2</c:v>
                </c:pt>
                <c:pt idx="62281">
                  <c:v>6.6000000000000003E-2</c:v>
                </c:pt>
                <c:pt idx="62282">
                  <c:v>6.7000000000000004E-2</c:v>
                </c:pt>
                <c:pt idx="62283">
                  <c:v>6.7000000000000004E-2</c:v>
                </c:pt>
                <c:pt idx="62284">
                  <c:v>6.8000000000000005E-2</c:v>
                </c:pt>
                <c:pt idx="62285">
                  <c:v>6.7000000000000004E-2</c:v>
                </c:pt>
                <c:pt idx="62286">
                  <c:v>6.7000000000000004E-2</c:v>
                </c:pt>
                <c:pt idx="62287">
                  <c:v>6.7000000000000004E-2</c:v>
                </c:pt>
                <c:pt idx="62288">
                  <c:v>6.7000000000000004E-2</c:v>
                </c:pt>
                <c:pt idx="62289">
                  <c:v>6.7000000000000004E-2</c:v>
                </c:pt>
                <c:pt idx="62290">
                  <c:v>6.7000000000000004E-2</c:v>
                </c:pt>
                <c:pt idx="62291">
                  <c:v>6.7000000000000004E-2</c:v>
                </c:pt>
                <c:pt idx="62292">
                  <c:v>6.8000000000000005E-2</c:v>
                </c:pt>
                <c:pt idx="62293">
                  <c:v>6.8000000000000005E-2</c:v>
                </c:pt>
                <c:pt idx="62294">
                  <c:v>6.9000000000000006E-2</c:v>
                </c:pt>
                <c:pt idx="62295">
                  <c:v>6.9000000000000006E-2</c:v>
                </c:pt>
                <c:pt idx="62296">
                  <c:v>6.9000000000000006E-2</c:v>
                </c:pt>
                <c:pt idx="62297">
                  <c:v>6.8000000000000005E-2</c:v>
                </c:pt>
                <c:pt idx="62298">
                  <c:v>6.9000000000000006E-2</c:v>
                </c:pt>
                <c:pt idx="62299">
                  <c:v>6.9000000000000006E-2</c:v>
                </c:pt>
                <c:pt idx="62300">
                  <c:v>6.9000000000000006E-2</c:v>
                </c:pt>
                <c:pt idx="62301">
                  <c:v>6.9000000000000006E-2</c:v>
                </c:pt>
                <c:pt idx="62302">
                  <c:v>6.9000000000000006E-2</c:v>
                </c:pt>
                <c:pt idx="62303">
                  <c:v>6.9000000000000006E-2</c:v>
                </c:pt>
                <c:pt idx="62304">
                  <c:v>6.9000000000000006E-2</c:v>
                </c:pt>
                <c:pt idx="62305">
                  <c:v>6.9000000000000006E-2</c:v>
                </c:pt>
                <c:pt idx="62306">
                  <c:v>7.0000000000000007E-2</c:v>
                </c:pt>
                <c:pt idx="62307">
                  <c:v>6.9000000000000006E-2</c:v>
                </c:pt>
                <c:pt idx="62308">
                  <c:v>6.9000000000000006E-2</c:v>
                </c:pt>
                <c:pt idx="62309">
                  <c:v>7.0000000000000007E-2</c:v>
                </c:pt>
                <c:pt idx="62310">
                  <c:v>7.0000000000000007E-2</c:v>
                </c:pt>
                <c:pt idx="62311">
                  <c:v>6.9000000000000006E-2</c:v>
                </c:pt>
                <c:pt idx="62312">
                  <c:v>6.9000000000000006E-2</c:v>
                </c:pt>
                <c:pt idx="62313">
                  <c:v>6.9000000000000006E-2</c:v>
                </c:pt>
                <c:pt idx="62314">
                  <c:v>6.9000000000000006E-2</c:v>
                </c:pt>
                <c:pt idx="62315">
                  <c:v>7.0000000000000007E-2</c:v>
                </c:pt>
                <c:pt idx="62316">
                  <c:v>6.9000000000000006E-2</c:v>
                </c:pt>
                <c:pt idx="62317">
                  <c:v>6.9000000000000006E-2</c:v>
                </c:pt>
                <c:pt idx="62318">
                  <c:v>6.9000000000000006E-2</c:v>
                </c:pt>
                <c:pt idx="62319">
                  <c:v>6.9000000000000006E-2</c:v>
                </c:pt>
                <c:pt idx="62320">
                  <c:v>6.9000000000000006E-2</c:v>
                </c:pt>
                <c:pt idx="62321">
                  <c:v>6.9000000000000006E-2</c:v>
                </c:pt>
                <c:pt idx="62322">
                  <c:v>6.9000000000000006E-2</c:v>
                </c:pt>
                <c:pt idx="62323">
                  <c:v>7.0000000000000007E-2</c:v>
                </c:pt>
                <c:pt idx="62324">
                  <c:v>6.9000000000000006E-2</c:v>
                </c:pt>
                <c:pt idx="62325">
                  <c:v>6.9000000000000006E-2</c:v>
                </c:pt>
                <c:pt idx="62326">
                  <c:v>6.9000000000000006E-2</c:v>
                </c:pt>
                <c:pt idx="62327">
                  <c:v>6.9000000000000006E-2</c:v>
                </c:pt>
                <c:pt idx="62328">
                  <c:v>6.9000000000000006E-2</c:v>
                </c:pt>
                <c:pt idx="62329">
                  <c:v>6.8000000000000005E-2</c:v>
                </c:pt>
                <c:pt idx="62330">
                  <c:v>6.8000000000000005E-2</c:v>
                </c:pt>
                <c:pt idx="62331">
                  <c:v>6.8000000000000005E-2</c:v>
                </c:pt>
                <c:pt idx="62332">
                  <c:v>6.8000000000000005E-2</c:v>
                </c:pt>
                <c:pt idx="62333">
                  <c:v>6.8000000000000005E-2</c:v>
                </c:pt>
                <c:pt idx="62334">
                  <c:v>6.8000000000000005E-2</c:v>
                </c:pt>
                <c:pt idx="62335">
                  <c:v>6.8000000000000005E-2</c:v>
                </c:pt>
                <c:pt idx="62336">
                  <c:v>6.8000000000000005E-2</c:v>
                </c:pt>
                <c:pt idx="62337">
                  <c:v>6.7000000000000004E-2</c:v>
                </c:pt>
                <c:pt idx="62338">
                  <c:v>6.7000000000000004E-2</c:v>
                </c:pt>
                <c:pt idx="62339">
                  <c:v>6.8000000000000005E-2</c:v>
                </c:pt>
                <c:pt idx="62340">
                  <c:v>6.7000000000000004E-2</c:v>
                </c:pt>
                <c:pt idx="62341">
                  <c:v>6.8000000000000005E-2</c:v>
                </c:pt>
                <c:pt idx="62342">
                  <c:v>6.7000000000000004E-2</c:v>
                </c:pt>
                <c:pt idx="62343">
                  <c:v>6.7000000000000004E-2</c:v>
                </c:pt>
                <c:pt idx="62344">
                  <c:v>6.7000000000000004E-2</c:v>
                </c:pt>
                <c:pt idx="62345">
                  <c:v>6.7000000000000004E-2</c:v>
                </c:pt>
                <c:pt idx="62346">
                  <c:v>6.7000000000000004E-2</c:v>
                </c:pt>
                <c:pt idx="62347">
                  <c:v>6.7000000000000004E-2</c:v>
                </c:pt>
                <c:pt idx="62348">
                  <c:v>6.7000000000000004E-2</c:v>
                </c:pt>
                <c:pt idx="62349">
                  <c:v>6.7000000000000004E-2</c:v>
                </c:pt>
                <c:pt idx="62350">
                  <c:v>6.6000000000000003E-2</c:v>
                </c:pt>
                <c:pt idx="62351">
                  <c:v>6.6000000000000003E-2</c:v>
                </c:pt>
                <c:pt idx="62352">
                  <c:v>6.7000000000000004E-2</c:v>
                </c:pt>
                <c:pt idx="62353">
                  <c:v>6.6000000000000003E-2</c:v>
                </c:pt>
                <c:pt idx="62354">
                  <c:v>6.6000000000000003E-2</c:v>
                </c:pt>
                <c:pt idx="62355">
                  <c:v>6.7000000000000004E-2</c:v>
                </c:pt>
                <c:pt idx="62356">
                  <c:v>6.6000000000000003E-2</c:v>
                </c:pt>
                <c:pt idx="62357">
                  <c:v>6.6000000000000003E-2</c:v>
                </c:pt>
                <c:pt idx="62358">
                  <c:v>6.6000000000000003E-2</c:v>
                </c:pt>
                <c:pt idx="62359">
                  <c:v>6.6000000000000003E-2</c:v>
                </c:pt>
                <c:pt idx="62360">
                  <c:v>6.6000000000000003E-2</c:v>
                </c:pt>
                <c:pt idx="62361">
                  <c:v>6.6000000000000003E-2</c:v>
                </c:pt>
                <c:pt idx="62362">
                  <c:v>6.6000000000000003E-2</c:v>
                </c:pt>
                <c:pt idx="62363">
                  <c:v>6.6000000000000003E-2</c:v>
                </c:pt>
                <c:pt idx="62364">
                  <c:v>6.7000000000000004E-2</c:v>
                </c:pt>
                <c:pt idx="62365">
                  <c:v>6.7000000000000004E-2</c:v>
                </c:pt>
                <c:pt idx="62366">
                  <c:v>6.6000000000000003E-2</c:v>
                </c:pt>
                <c:pt idx="62367">
                  <c:v>6.6000000000000003E-2</c:v>
                </c:pt>
                <c:pt idx="62368">
                  <c:v>6.7000000000000004E-2</c:v>
                </c:pt>
                <c:pt idx="62369">
                  <c:v>6.6000000000000003E-2</c:v>
                </c:pt>
                <c:pt idx="62370">
                  <c:v>6.7000000000000004E-2</c:v>
                </c:pt>
                <c:pt idx="62371">
                  <c:v>6.5000000000000002E-2</c:v>
                </c:pt>
                <c:pt idx="62372">
                  <c:v>6.6000000000000003E-2</c:v>
                </c:pt>
                <c:pt idx="62373">
                  <c:v>6.6000000000000003E-2</c:v>
                </c:pt>
                <c:pt idx="62374">
                  <c:v>6.6000000000000003E-2</c:v>
                </c:pt>
                <c:pt idx="62375">
                  <c:v>6.6000000000000003E-2</c:v>
                </c:pt>
                <c:pt idx="62376">
                  <c:v>6.6000000000000003E-2</c:v>
                </c:pt>
                <c:pt idx="62377">
                  <c:v>6.6000000000000003E-2</c:v>
                </c:pt>
                <c:pt idx="62378">
                  <c:v>6.6000000000000003E-2</c:v>
                </c:pt>
                <c:pt idx="62379">
                  <c:v>6.7000000000000004E-2</c:v>
                </c:pt>
                <c:pt idx="62380">
                  <c:v>6.7000000000000004E-2</c:v>
                </c:pt>
                <c:pt idx="62381">
                  <c:v>6.7000000000000004E-2</c:v>
                </c:pt>
                <c:pt idx="62382">
                  <c:v>6.8000000000000005E-2</c:v>
                </c:pt>
                <c:pt idx="62383">
                  <c:v>6.8000000000000005E-2</c:v>
                </c:pt>
                <c:pt idx="62384">
                  <c:v>6.9000000000000006E-2</c:v>
                </c:pt>
                <c:pt idx="62385">
                  <c:v>6.8000000000000005E-2</c:v>
                </c:pt>
                <c:pt idx="62386">
                  <c:v>6.8000000000000005E-2</c:v>
                </c:pt>
                <c:pt idx="62387">
                  <c:v>6.8000000000000005E-2</c:v>
                </c:pt>
                <c:pt idx="62388">
                  <c:v>6.9000000000000006E-2</c:v>
                </c:pt>
                <c:pt idx="62389">
                  <c:v>6.9000000000000006E-2</c:v>
                </c:pt>
                <c:pt idx="62390">
                  <c:v>6.8000000000000005E-2</c:v>
                </c:pt>
                <c:pt idx="62391">
                  <c:v>6.9000000000000006E-2</c:v>
                </c:pt>
                <c:pt idx="62392">
                  <c:v>6.8000000000000005E-2</c:v>
                </c:pt>
                <c:pt idx="62393">
                  <c:v>6.8000000000000005E-2</c:v>
                </c:pt>
                <c:pt idx="62394">
                  <c:v>6.9000000000000006E-2</c:v>
                </c:pt>
                <c:pt idx="62395">
                  <c:v>6.8000000000000005E-2</c:v>
                </c:pt>
                <c:pt idx="62396">
                  <c:v>6.9000000000000006E-2</c:v>
                </c:pt>
                <c:pt idx="62397">
                  <c:v>6.9000000000000006E-2</c:v>
                </c:pt>
                <c:pt idx="62398">
                  <c:v>6.8000000000000005E-2</c:v>
                </c:pt>
                <c:pt idx="62399">
                  <c:v>6.9000000000000006E-2</c:v>
                </c:pt>
                <c:pt idx="62400">
                  <c:v>6.9000000000000006E-2</c:v>
                </c:pt>
                <c:pt idx="62401">
                  <c:v>7.0000000000000007E-2</c:v>
                </c:pt>
                <c:pt idx="62402">
                  <c:v>6.8000000000000005E-2</c:v>
                </c:pt>
                <c:pt idx="62403">
                  <c:v>6.9000000000000006E-2</c:v>
                </c:pt>
                <c:pt idx="62404">
                  <c:v>7.0000000000000007E-2</c:v>
                </c:pt>
                <c:pt idx="62405">
                  <c:v>7.0000000000000007E-2</c:v>
                </c:pt>
                <c:pt idx="62406">
                  <c:v>6.9000000000000006E-2</c:v>
                </c:pt>
                <c:pt idx="62407">
                  <c:v>6.9000000000000006E-2</c:v>
                </c:pt>
                <c:pt idx="62408">
                  <c:v>6.9000000000000006E-2</c:v>
                </c:pt>
                <c:pt idx="62409">
                  <c:v>6.9000000000000006E-2</c:v>
                </c:pt>
                <c:pt idx="62410">
                  <c:v>6.9000000000000006E-2</c:v>
                </c:pt>
                <c:pt idx="62411">
                  <c:v>7.0000000000000007E-2</c:v>
                </c:pt>
                <c:pt idx="62412">
                  <c:v>7.0000000000000007E-2</c:v>
                </c:pt>
                <c:pt idx="62413">
                  <c:v>6.9000000000000006E-2</c:v>
                </c:pt>
                <c:pt idx="62414">
                  <c:v>7.0000000000000007E-2</c:v>
                </c:pt>
                <c:pt idx="62415">
                  <c:v>7.0000000000000007E-2</c:v>
                </c:pt>
                <c:pt idx="62416">
                  <c:v>7.0000000000000007E-2</c:v>
                </c:pt>
                <c:pt idx="62417">
                  <c:v>6.9000000000000006E-2</c:v>
                </c:pt>
                <c:pt idx="62418">
                  <c:v>6.7000000000000004E-2</c:v>
                </c:pt>
                <c:pt idx="62419">
                  <c:v>6.9000000000000006E-2</c:v>
                </c:pt>
                <c:pt idx="62420">
                  <c:v>6.8000000000000005E-2</c:v>
                </c:pt>
                <c:pt idx="62421">
                  <c:v>6.8000000000000005E-2</c:v>
                </c:pt>
                <c:pt idx="62422">
                  <c:v>6.9000000000000006E-2</c:v>
                </c:pt>
                <c:pt idx="62423">
                  <c:v>6.9000000000000006E-2</c:v>
                </c:pt>
                <c:pt idx="62424">
                  <c:v>6.8000000000000005E-2</c:v>
                </c:pt>
                <c:pt idx="62425">
                  <c:v>6.8000000000000005E-2</c:v>
                </c:pt>
                <c:pt idx="62426">
                  <c:v>6.8000000000000005E-2</c:v>
                </c:pt>
                <c:pt idx="62427">
                  <c:v>6.8000000000000005E-2</c:v>
                </c:pt>
                <c:pt idx="62428">
                  <c:v>6.7000000000000004E-2</c:v>
                </c:pt>
                <c:pt idx="62429">
                  <c:v>6.8000000000000005E-2</c:v>
                </c:pt>
                <c:pt idx="62430">
                  <c:v>6.8000000000000005E-2</c:v>
                </c:pt>
                <c:pt idx="62431">
                  <c:v>6.7000000000000004E-2</c:v>
                </c:pt>
                <c:pt idx="62432">
                  <c:v>6.7000000000000004E-2</c:v>
                </c:pt>
                <c:pt idx="62433">
                  <c:v>6.8000000000000005E-2</c:v>
                </c:pt>
                <c:pt idx="62434">
                  <c:v>6.8000000000000005E-2</c:v>
                </c:pt>
                <c:pt idx="62435">
                  <c:v>6.7000000000000004E-2</c:v>
                </c:pt>
                <c:pt idx="62436">
                  <c:v>6.7000000000000004E-2</c:v>
                </c:pt>
                <c:pt idx="62437">
                  <c:v>6.8000000000000005E-2</c:v>
                </c:pt>
                <c:pt idx="62438">
                  <c:v>6.7000000000000004E-2</c:v>
                </c:pt>
                <c:pt idx="62439">
                  <c:v>6.7000000000000004E-2</c:v>
                </c:pt>
                <c:pt idx="62440">
                  <c:v>6.7000000000000004E-2</c:v>
                </c:pt>
                <c:pt idx="62441">
                  <c:v>6.7000000000000004E-2</c:v>
                </c:pt>
                <c:pt idx="62442">
                  <c:v>6.7000000000000004E-2</c:v>
                </c:pt>
                <c:pt idx="62443">
                  <c:v>6.7000000000000004E-2</c:v>
                </c:pt>
                <c:pt idx="62444">
                  <c:v>6.7000000000000004E-2</c:v>
                </c:pt>
                <c:pt idx="62445">
                  <c:v>6.7000000000000004E-2</c:v>
                </c:pt>
                <c:pt idx="62446">
                  <c:v>6.7000000000000004E-2</c:v>
                </c:pt>
                <c:pt idx="62447">
                  <c:v>6.7000000000000004E-2</c:v>
                </c:pt>
                <c:pt idx="62448">
                  <c:v>6.7000000000000004E-2</c:v>
                </c:pt>
                <c:pt idx="62449">
                  <c:v>6.7000000000000004E-2</c:v>
                </c:pt>
                <c:pt idx="62450">
                  <c:v>6.6000000000000003E-2</c:v>
                </c:pt>
                <c:pt idx="62451">
                  <c:v>6.7000000000000004E-2</c:v>
                </c:pt>
                <c:pt idx="62452">
                  <c:v>6.6000000000000003E-2</c:v>
                </c:pt>
                <c:pt idx="62453">
                  <c:v>6.8000000000000005E-2</c:v>
                </c:pt>
                <c:pt idx="62454">
                  <c:v>6.7000000000000004E-2</c:v>
                </c:pt>
                <c:pt idx="62455">
                  <c:v>6.7000000000000004E-2</c:v>
                </c:pt>
                <c:pt idx="62456">
                  <c:v>6.7000000000000004E-2</c:v>
                </c:pt>
                <c:pt idx="62457">
                  <c:v>6.7000000000000004E-2</c:v>
                </c:pt>
                <c:pt idx="62458">
                  <c:v>6.7000000000000004E-2</c:v>
                </c:pt>
                <c:pt idx="62459">
                  <c:v>6.7000000000000004E-2</c:v>
                </c:pt>
                <c:pt idx="62460">
                  <c:v>6.7000000000000004E-2</c:v>
                </c:pt>
                <c:pt idx="62461">
                  <c:v>6.7000000000000004E-2</c:v>
                </c:pt>
                <c:pt idx="62462">
                  <c:v>6.7000000000000004E-2</c:v>
                </c:pt>
                <c:pt idx="62463">
                  <c:v>6.7000000000000004E-2</c:v>
                </c:pt>
                <c:pt idx="62464">
                  <c:v>6.7000000000000004E-2</c:v>
                </c:pt>
                <c:pt idx="62465">
                  <c:v>6.7000000000000004E-2</c:v>
                </c:pt>
                <c:pt idx="62466">
                  <c:v>6.7000000000000004E-2</c:v>
                </c:pt>
                <c:pt idx="62467">
                  <c:v>6.6000000000000003E-2</c:v>
                </c:pt>
                <c:pt idx="62468">
                  <c:v>6.7000000000000004E-2</c:v>
                </c:pt>
                <c:pt idx="62469">
                  <c:v>6.7000000000000004E-2</c:v>
                </c:pt>
                <c:pt idx="62470">
                  <c:v>6.7000000000000004E-2</c:v>
                </c:pt>
                <c:pt idx="62471">
                  <c:v>6.7000000000000004E-2</c:v>
                </c:pt>
                <c:pt idx="62472">
                  <c:v>6.6000000000000003E-2</c:v>
                </c:pt>
                <c:pt idx="62473">
                  <c:v>6.6000000000000003E-2</c:v>
                </c:pt>
                <c:pt idx="62474">
                  <c:v>6.7000000000000004E-2</c:v>
                </c:pt>
                <c:pt idx="62475">
                  <c:v>6.7000000000000004E-2</c:v>
                </c:pt>
                <c:pt idx="62476">
                  <c:v>6.7000000000000004E-2</c:v>
                </c:pt>
                <c:pt idx="62477">
                  <c:v>6.7000000000000004E-2</c:v>
                </c:pt>
                <c:pt idx="62478">
                  <c:v>6.6000000000000003E-2</c:v>
                </c:pt>
                <c:pt idx="62479">
                  <c:v>6.7000000000000004E-2</c:v>
                </c:pt>
                <c:pt idx="62480">
                  <c:v>6.6000000000000003E-2</c:v>
                </c:pt>
                <c:pt idx="62481">
                  <c:v>6.6000000000000003E-2</c:v>
                </c:pt>
                <c:pt idx="62482">
                  <c:v>6.6000000000000003E-2</c:v>
                </c:pt>
                <c:pt idx="62483">
                  <c:v>6.6000000000000003E-2</c:v>
                </c:pt>
                <c:pt idx="62484">
                  <c:v>6.6000000000000003E-2</c:v>
                </c:pt>
                <c:pt idx="62485">
                  <c:v>6.6000000000000003E-2</c:v>
                </c:pt>
                <c:pt idx="62486">
                  <c:v>6.6000000000000003E-2</c:v>
                </c:pt>
                <c:pt idx="62487">
                  <c:v>6.6000000000000003E-2</c:v>
                </c:pt>
                <c:pt idx="62488">
                  <c:v>6.6000000000000003E-2</c:v>
                </c:pt>
                <c:pt idx="62489">
                  <c:v>6.6000000000000003E-2</c:v>
                </c:pt>
                <c:pt idx="62490">
                  <c:v>6.6000000000000003E-2</c:v>
                </c:pt>
                <c:pt idx="62491">
                  <c:v>6.6000000000000003E-2</c:v>
                </c:pt>
                <c:pt idx="62492">
                  <c:v>6.5000000000000002E-2</c:v>
                </c:pt>
                <c:pt idx="62493">
                  <c:v>6.6000000000000003E-2</c:v>
                </c:pt>
                <c:pt idx="62494">
                  <c:v>6.5000000000000002E-2</c:v>
                </c:pt>
                <c:pt idx="62495">
                  <c:v>6.5000000000000002E-2</c:v>
                </c:pt>
                <c:pt idx="62496">
                  <c:v>6.6000000000000003E-2</c:v>
                </c:pt>
                <c:pt idx="62497">
                  <c:v>6.5000000000000002E-2</c:v>
                </c:pt>
                <c:pt idx="62498">
                  <c:v>6.6000000000000003E-2</c:v>
                </c:pt>
                <c:pt idx="62499">
                  <c:v>6.5000000000000002E-2</c:v>
                </c:pt>
                <c:pt idx="62500">
                  <c:v>6.5000000000000002E-2</c:v>
                </c:pt>
                <c:pt idx="62501">
                  <c:v>6.5000000000000002E-2</c:v>
                </c:pt>
                <c:pt idx="62502">
                  <c:v>6.5000000000000002E-2</c:v>
                </c:pt>
                <c:pt idx="62503">
                  <c:v>6.6000000000000003E-2</c:v>
                </c:pt>
                <c:pt idx="62504">
                  <c:v>6.6000000000000003E-2</c:v>
                </c:pt>
                <c:pt idx="62505">
                  <c:v>6.7000000000000004E-2</c:v>
                </c:pt>
                <c:pt idx="62506">
                  <c:v>6.7000000000000004E-2</c:v>
                </c:pt>
                <c:pt idx="62507">
                  <c:v>6.7000000000000004E-2</c:v>
                </c:pt>
                <c:pt idx="62508">
                  <c:v>6.7000000000000004E-2</c:v>
                </c:pt>
                <c:pt idx="62509">
                  <c:v>6.8000000000000005E-2</c:v>
                </c:pt>
                <c:pt idx="62510">
                  <c:v>6.7000000000000004E-2</c:v>
                </c:pt>
                <c:pt idx="62511">
                  <c:v>6.7000000000000004E-2</c:v>
                </c:pt>
                <c:pt idx="62512">
                  <c:v>6.7000000000000004E-2</c:v>
                </c:pt>
                <c:pt idx="62513">
                  <c:v>6.7000000000000004E-2</c:v>
                </c:pt>
                <c:pt idx="62514">
                  <c:v>6.7000000000000004E-2</c:v>
                </c:pt>
                <c:pt idx="62515">
                  <c:v>6.7000000000000004E-2</c:v>
                </c:pt>
                <c:pt idx="62516">
                  <c:v>6.8000000000000005E-2</c:v>
                </c:pt>
                <c:pt idx="62517">
                  <c:v>6.8000000000000005E-2</c:v>
                </c:pt>
                <c:pt idx="62518">
                  <c:v>6.8000000000000005E-2</c:v>
                </c:pt>
                <c:pt idx="62519">
                  <c:v>6.8000000000000005E-2</c:v>
                </c:pt>
                <c:pt idx="62520">
                  <c:v>6.8000000000000005E-2</c:v>
                </c:pt>
                <c:pt idx="62521">
                  <c:v>6.8000000000000005E-2</c:v>
                </c:pt>
                <c:pt idx="62522">
                  <c:v>6.8000000000000005E-2</c:v>
                </c:pt>
                <c:pt idx="62523">
                  <c:v>6.8000000000000005E-2</c:v>
                </c:pt>
                <c:pt idx="62524">
                  <c:v>6.8000000000000005E-2</c:v>
                </c:pt>
                <c:pt idx="62525">
                  <c:v>6.8000000000000005E-2</c:v>
                </c:pt>
                <c:pt idx="62526">
                  <c:v>6.7000000000000004E-2</c:v>
                </c:pt>
                <c:pt idx="62527">
                  <c:v>6.8000000000000005E-2</c:v>
                </c:pt>
                <c:pt idx="62528">
                  <c:v>6.7000000000000004E-2</c:v>
                </c:pt>
                <c:pt idx="62529">
                  <c:v>6.8000000000000005E-2</c:v>
                </c:pt>
                <c:pt idx="62530">
                  <c:v>6.8000000000000005E-2</c:v>
                </c:pt>
                <c:pt idx="62531">
                  <c:v>6.8000000000000005E-2</c:v>
                </c:pt>
                <c:pt idx="62532">
                  <c:v>6.8000000000000005E-2</c:v>
                </c:pt>
                <c:pt idx="62533">
                  <c:v>6.8000000000000005E-2</c:v>
                </c:pt>
                <c:pt idx="62534">
                  <c:v>6.7000000000000004E-2</c:v>
                </c:pt>
                <c:pt idx="62535">
                  <c:v>6.7000000000000004E-2</c:v>
                </c:pt>
                <c:pt idx="62536">
                  <c:v>6.7000000000000004E-2</c:v>
                </c:pt>
                <c:pt idx="62537">
                  <c:v>6.7000000000000004E-2</c:v>
                </c:pt>
                <c:pt idx="62538">
                  <c:v>6.7000000000000004E-2</c:v>
                </c:pt>
                <c:pt idx="62539">
                  <c:v>6.7000000000000004E-2</c:v>
                </c:pt>
                <c:pt idx="62540">
                  <c:v>6.6000000000000003E-2</c:v>
                </c:pt>
                <c:pt idx="62541">
                  <c:v>6.6000000000000003E-2</c:v>
                </c:pt>
                <c:pt idx="62542">
                  <c:v>6.6000000000000003E-2</c:v>
                </c:pt>
                <c:pt idx="62543">
                  <c:v>6.7000000000000004E-2</c:v>
                </c:pt>
                <c:pt idx="62544">
                  <c:v>6.6000000000000003E-2</c:v>
                </c:pt>
                <c:pt idx="62545">
                  <c:v>6.7000000000000004E-2</c:v>
                </c:pt>
                <c:pt idx="62546">
                  <c:v>6.6000000000000003E-2</c:v>
                </c:pt>
                <c:pt idx="62547">
                  <c:v>6.6000000000000003E-2</c:v>
                </c:pt>
                <c:pt idx="62548">
                  <c:v>6.6000000000000003E-2</c:v>
                </c:pt>
                <c:pt idx="62549">
                  <c:v>6.6000000000000003E-2</c:v>
                </c:pt>
                <c:pt idx="62550">
                  <c:v>6.6000000000000003E-2</c:v>
                </c:pt>
                <c:pt idx="62551">
                  <c:v>6.6000000000000003E-2</c:v>
                </c:pt>
                <c:pt idx="62552">
                  <c:v>6.5000000000000002E-2</c:v>
                </c:pt>
                <c:pt idx="62553">
                  <c:v>6.5000000000000002E-2</c:v>
                </c:pt>
                <c:pt idx="62554">
                  <c:v>6.5000000000000002E-2</c:v>
                </c:pt>
                <c:pt idx="62555">
                  <c:v>6.5000000000000002E-2</c:v>
                </c:pt>
                <c:pt idx="62556">
                  <c:v>6.6000000000000003E-2</c:v>
                </c:pt>
                <c:pt idx="62557">
                  <c:v>6.6000000000000003E-2</c:v>
                </c:pt>
                <c:pt idx="62558">
                  <c:v>6.5000000000000002E-2</c:v>
                </c:pt>
                <c:pt idx="62559">
                  <c:v>6.6000000000000003E-2</c:v>
                </c:pt>
                <c:pt idx="62560">
                  <c:v>6.6000000000000003E-2</c:v>
                </c:pt>
                <c:pt idx="62561">
                  <c:v>6.7000000000000004E-2</c:v>
                </c:pt>
                <c:pt idx="62562">
                  <c:v>6.6000000000000003E-2</c:v>
                </c:pt>
                <c:pt idx="62563">
                  <c:v>6.6000000000000003E-2</c:v>
                </c:pt>
                <c:pt idx="62564">
                  <c:v>6.5000000000000002E-2</c:v>
                </c:pt>
                <c:pt idx="62565">
                  <c:v>6.5000000000000002E-2</c:v>
                </c:pt>
                <c:pt idx="62566">
                  <c:v>6.5000000000000002E-2</c:v>
                </c:pt>
                <c:pt idx="62567">
                  <c:v>6.5000000000000002E-2</c:v>
                </c:pt>
                <c:pt idx="62568">
                  <c:v>6.5000000000000002E-2</c:v>
                </c:pt>
                <c:pt idx="62569">
                  <c:v>6.6000000000000003E-2</c:v>
                </c:pt>
                <c:pt idx="62570">
                  <c:v>6.6000000000000003E-2</c:v>
                </c:pt>
                <c:pt idx="62571">
                  <c:v>6.6000000000000003E-2</c:v>
                </c:pt>
                <c:pt idx="62572">
                  <c:v>6.6000000000000003E-2</c:v>
                </c:pt>
                <c:pt idx="62573">
                  <c:v>6.5000000000000002E-2</c:v>
                </c:pt>
                <c:pt idx="62574">
                  <c:v>6.6000000000000003E-2</c:v>
                </c:pt>
                <c:pt idx="62575">
                  <c:v>6.5000000000000002E-2</c:v>
                </c:pt>
                <c:pt idx="62576">
                  <c:v>6.6000000000000003E-2</c:v>
                </c:pt>
                <c:pt idx="62577">
                  <c:v>6.5000000000000002E-2</c:v>
                </c:pt>
                <c:pt idx="62578">
                  <c:v>6.5000000000000002E-2</c:v>
                </c:pt>
                <c:pt idx="62579">
                  <c:v>6.5000000000000002E-2</c:v>
                </c:pt>
                <c:pt idx="62580">
                  <c:v>6.5000000000000002E-2</c:v>
                </c:pt>
                <c:pt idx="62581">
                  <c:v>6.4000000000000001E-2</c:v>
                </c:pt>
                <c:pt idx="62582">
                  <c:v>6.5000000000000002E-2</c:v>
                </c:pt>
                <c:pt idx="62583">
                  <c:v>6.5000000000000002E-2</c:v>
                </c:pt>
                <c:pt idx="62584">
                  <c:v>6.5000000000000002E-2</c:v>
                </c:pt>
                <c:pt idx="62585">
                  <c:v>6.5000000000000002E-2</c:v>
                </c:pt>
                <c:pt idx="62586">
                  <c:v>6.5000000000000002E-2</c:v>
                </c:pt>
                <c:pt idx="62587">
                  <c:v>6.6000000000000003E-2</c:v>
                </c:pt>
                <c:pt idx="62588">
                  <c:v>6.6000000000000003E-2</c:v>
                </c:pt>
                <c:pt idx="62589">
                  <c:v>6.6000000000000003E-2</c:v>
                </c:pt>
                <c:pt idx="62590">
                  <c:v>6.5000000000000002E-2</c:v>
                </c:pt>
                <c:pt idx="62591">
                  <c:v>6.6000000000000003E-2</c:v>
                </c:pt>
                <c:pt idx="62592">
                  <c:v>6.6000000000000003E-2</c:v>
                </c:pt>
                <c:pt idx="62593">
                  <c:v>6.7000000000000004E-2</c:v>
                </c:pt>
                <c:pt idx="62594">
                  <c:v>6.7000000000000004E-2</c:v>
                </c:pt>
                <c:pt idx="62595">
                  <c:v>6.6000000000000003E-2</c:v>
                </c:pt>
                <c:pt idx="62596">
                  <c:v>6.7000000000000004E-2</c:v>
                </c:pt>
                <c:pt idx="62597">
                  <c:v>6.6000000000000003E-2</c:v>
                </c:pt>
                <c:pt idx="62598">
                  <c:v>6.6000000000000003E-2</c:v>
                </c:pt>
                <c:pt idx="62599">
                  <c:v>6.6000000000000003E-2</c:v>
                </c:pt>
                <c:pt idx="62600">
                  <c:v>6.6000000000000003E-2</c:v>
                </c:pt>
                <c:pt idx="62601">
                  <c:v>6.7000000000000004E-2</c:v>
                </c:pt>
                <c:pt idx="62602">
                  <c:v>6.7000000000000004E-2</c:v>
                </c:pt>
                <c:pt idx="62603">
                  <c:v>6.7000000000000004E-2</c:v>
                </c:pt>
                <c:pt idx="62604">
                  <c:v>6.7000000000000004E-2</c:v>
                </c:pt>
                <c:pt idx="62605">
                  <c:v>6.7000000000000004E-2</c:v>
                </c:pt>
                <c:pt idx="62606">
                  <c:v>6.8000000000000005E-2</c:v>
                </c:pt>
                <c:pt idx="62607">
                  <c:v>6.8000000000000005E-2</c:v>
                </c:pt>
                <c:pt idx="62608">
                  <c:v>6.8000000000000005E-2</c:v>
                </c:pt>
                <c:pt idx="62609">
                  <c:v>6.8000000000000005E-2</c:v>
                </c:pt>
                <c:pt idx="62610">
                  <c:v>6.8000000000000005E-2</c:v>
                </c:pt>
                <c:pt idx="62611">
                  <c:v>6.8000000000000005E-2</c:v>
                </c:pt>
                <c:pt idx="62612">
                  <c:v>6.8000000000000005E-2</c:v>
                </c:pt>
                <c:pt idx="62613">
                  <c:v>6.9000000000000006E-2</c:v>
                </c:pt>
                <c:pt idx="62614">
                  <c:v>6.8000000000000005E-2</c:v>
                </c:pt>
                <c:pt idx="62615">
                  <c:v>6.8000000000000005E-2</c:v>
                </c:pt>
                <c:pt idx="62616">
                  <c:v>6.9000000000000006E-2</c:v>
                </c:pt>
                <c:pt idx="62617">
                  <c:v>6.8000000000000005E-2</c:v>
                </c:pt>
                <c:pt idx="62618">
                  <c:v>6.9000000000000006E-2</c:v>
                </c:pt>
                <c:pt idx="62619">
                  <c:v>6.9000000000000006E-2</c:v>
                </c:pt>
                <c:pt idx="62620">
                  <c:v>6.9000000000000006E-2</c:v>
                </c:pt>
                <c:pt idx="62621">
                  <c:v>6.9000000000000006E-2</c:v>
                </c:pt>
                <c:pt idx="62622">
                  <c:v>6.8000000000000005E-2</c:v>
                </c:pt>
                <c:pt idx="62623">
                  <c:v>6.8000000000000005E-2</c:v>
                </c:pt>
                <c:pt idx="62624">
                  <c:v>6.9000000000000006E-2</c:v>
                </c:pt>
                <c:pt idx="62625">
                  <c:v>6.9000000000000006E-2</c:v>
                </c:pt>
                <c:pt idx="62626">
                  <c:v>6.9000000000000006E-2</c:v>
                </c:pt>
                <c:pt idx="62627">
                  <c:v>6.8000000000000005E-2</c:v>
                </c:pt>
                <c:pt idx="62628">
                  <c:v>6.8000000000000005E-2</c:v>
                </c:pt>
                <c:pt idx="62629">
                  <c:v>6.8000000000000005E-2</c:v>
                </c:pt>
                <c:pt idx="62630">
                  <c:v>6.9000000000000006E-2</c:v>
                </c:pt>
                <c:pt idx="62631">
                  <c:v>6.9000000000000006E-2</c:v>
                </c:pt>
                <c:pt idx="62632">
                  <c:v>6.9000000000000006E-2</c:v>
                </c:pt>
                <c:pt idx="62633">
                  <c:v>6.9000000000000006E-2</c:v>
                </c:pt>
                <c:pt idx="62634">
                  <c:v>6.8000000000000005E-2</c:v>
                </c:pt>
                <c:pt idx="62635">
                  <c:v>6.9000000000000006E-2</c:v>
                </c:pt>
                <c:pt idx="62636">
                  <c:v>7.0000000000000007E-2</c:v>
                </c:pt>
                <c:pt idx="62637">
                  <c:v>6.8000000000000005E-2</c:v>
                </c:pt>
                <c:pt idx="62638">
                  <c:v>6.9000000000000006E-2</c:v>
                </c:pt>
                <c:pt idx="62639">
                  <c:v>6.9000000000000006E-2</c:v>
                </c:pt>
                <c:pt idx="62640">
                  <c:v>7.0000000000000007E-2</c:v>
                </c:pt>
                <c:pt idx="62641">
                  <c:v>6.9000000000000006E-2</c:v>
                </c:pt>
                <c:pt idx="62642">
                  <c:v>6.9000000000000006E-2</c:v>
                </c:pt>
                <c:pt idx="62643">
                  <c:v>6.9000000000000006E-2</c:v>
                </c:pt>
                <c:pt idx="62644">
                  <c:v>6.9000000000000006E-2</c:v>
                </c:pt>
                <c:pt idx="62645">
                  <c:v>6.8000000000000005E-2</c:v>
                </c:pt>
                <c:pt idx="62646">
                  <c:v>6.9000000000000006E-2</c:v>
                </c:pt>
                <c:pt idx="62647">
                  <c:v>6.8000000000000005E-2</c:v>
                </c:pt>
                <c:pt idx="62648">
                  <c:v>6.8000000000000005E-2</c:v>
                </c:pt>
                <c:pt idx="62649">
                  <c:v>6.8000000000000005E-2</c:v>
                </c:pt>
                <c:pt idx="62650">
                  <c:v>6.9000000000000006E-2</c:v>
                </c:pt>
                <c:pt idx="62651">
                  <c:v>6.8000000000000005E-2</c:v>
                </c:pt>
                <c:pt idx="62652">
                  <c:v>6.8000000000000005E-2</c:v>
                </c:pt>
                <c:pt idx="62653">
                  <c:v>6.8000000000000005E-2</c:v>
                </c:pt>
                <c:pt idx="62654">
                  <c:v>6.8000000000000005E-2</c:v>
                </c:pt>
                <c:pt idx="62655">
                  <c:v>6.8000000000000005E-2</c:v>
                </c:pt>
                <c:pt idx="62656">
                  <c:v>6.8000000000000005E-2</c:v>
                </c:pt>
                <c:pt idx="62657">
                  <c:v>6.7000000000000004E-2</c:v>
                </c:pt>
                <c:pt idx="62658">
                  <c:v>6.7000000000000004E-2</c:v>
                </c:pt>
                <c:pt idx="62659">
                  <c:v>6.7000000000000004E-2</c:v>
                </c:pt>
                <c:pt idx="62660">
                  <c:v>6.8000000000000005E-2</c:v>
                </c:pt>
                <c:pt idx="62661">
                  <c:v>6.8000000000000005E-2</c:v>
                </c:pt>
                <c:pt idx="62662">
                  <c:v>6.7000000000000004E-2</c:v>
                </c:pt>
                <c:pt idx="62663">
                  <c:v>6.8000000000000005E-2</c:v>
                </c:pt>
                <c:pt idx="62664">
                  <c:v>6.8000000000000005E-2</c:v>
                </c:pt>
                <c:pt idx="62665">
                  <c:v>6.7000000000000004E-2</c:v>
                </c:pt>
                <c:pt idx="62666">
                  <c:v>6.7000000000000004E-2</c:v>
                </c:pt>
                <c:pt idx="62667">
                  <c:v>6.7000000000000004E-2</c:v>
                </c:pt>
                <c:pt idx="62668">
                  <c:v>6.7000000000000004E-2</c:v>
                </c:pt>
                <c:pt idx="62669">
                  <c:v>6.7000000000000004E-2</c:v>
                </c:pt>
                <c:pt idx="62670">
                  <c:v>6.8000000000000005E-2</c:v>
                </c:pt>
                <c:pt idx="62671">
                  <c:v>6.7000000000000004E-2</c:v>
                </c:pt>
                <c:pt idx="62672">
                  <c:v>6.8000000000000005E-2</c:v>
                </c:pt>
                <c:pt idx="62673">
                  <c:v>6.7000000000000004E-2</c:v>
                </c:pt>
                <c:pt idx="62674">
                  <c:v>6.7000000000000004E-2</c:v>
                </c:pt>
                <c:pt idx="62675">
                  <c:v>6.7000000000000004E-2</c:v>
                </c:pt>
                <c:pt idx="62676">
                  <c:v>6.6000000000000003E-2</c:v>
                </c:pt>
                <c:pt idx="62677">
                  <c:v>6.7000000000000004E-2</c:v>
                </c:pt>
                <c:pt idx="62678">
                  <c:v>6.7000000000000004E-2</c:v>
                </c:pt>
                <c:pt idx="62679">
                  <c:v>6.7000000000000004E-2</c:v>
                </c:pt>
                <c:pt idx="62680">
                  <c:v>6.7000000000000004E-2</c:v>
                </c:pt>
                <c:pt idx="62681">
                  <c:v>6.7000000000000004E-2</c:v>
                </c:pt>
                <c:pt idx="62682">
                  <c:v>6.7000000000000004E-2</c:v>
                </c:pt>
                <c:pt idx="62683">
                  <c:v>6.7000000000000004E-2</c:v>
                </c:pt>
                <c:pt idx="62684">
                  <c:v>6.7000000000000004E-2</c:v>
                </c:pt>
                <c:pt idx="62685">
                  <c:v>6.7000000000000004E-2</c:v>
                </c:pt>
                <c:pt idx="62686">
                  <c:v>6.7000000000000004E-2</c:v>
                </c:pt>
                <c:pt idx="62687">
                  <c:v>6.7000000000000004E-2</c:v>
                </c:pt>
                <c:pt idx="62688">
                  <c:v>6.7000000000000004E-2</c:v>
                </c:pt>
                <c:pt idx="62689">
                  <c:v>6.7000000000000004E-2</c:v>
                </c:pt>
                <c:pt idx="62690">
                  <c:v>6.6000000000000003E-2</c:v>
                </c:pt>
                <c:pt idx="62691">
                  <c:v>6.7000000000000004E-2</c:v>
                </c:pt>
                <c:pt idx="62692">
                  <c:v>6.7000000000000004E-2</c:v>
                </c:pt>
                <c:pt idx="62693">
                  <c:v>6.7000000000000004E-2</c:v>
                </c:pt>
                <c:pt idx="62694">
                  <c:v>6.7000000000000004E-2</c:v>
                </c:pt>
                <c:pt idx="62695">
                  <c:v>6.6000000000000003E-2</c:v>
                </c:pt>
                <c:pt idx="62696">
                  <c:v>6.7000000000000004E-2</c:v>
                </c:pt>
                <c:pt idx="62697">
                  <c:v>6.7000000000000004E-2</c:v>
                </c:pt>
                <c:pt idx="62698">
                  <c:v>6.7000000000000004E-2</c:v>
                </c:pt>
                <c:pt idx="62699">
                  <c:v>6.7000000000000004E-2</c:v>
                </c:pt>
                <c:pt idx="62700">
                  <c:v>6.7000000000000004E-2</c:v>
                </c:pt>
                <c:pt idx="62701">
                  <c:v>6.8000000000000005E-2</c:v>
                </c:pt>
                <c:pt idx="62702">
                  <c:v>6.8000000000000005E-2</c:v>
                </c:pt>
                <c:pt idx="62703">
                  <c:v>6.7000000000000004E-2</c:v>
                </c:pt>
                <c:pt idx="62704">
                  <c:v>6.8000000000000005E-2</c:v>
                </c:pt>
                <c:pt idx="62705">
                  <c:v>6.7000000000000004E-2</c:v>
                </c:pt>
                <c:pt idx="62706">
                  <c:v>6.8000000000000005E-2</c:v>
                </c:pt>
                <c:pt idx="62707">
                  <c:v>6.8000000000000005E-2</c:v>
                </c:pt>
                <c:pt idx="62708">
                  <c:v>6.7000000000000004E-2</c:v>
                </c:pt>
                <c:pt idx="62709">
                  <c:v>6.7000000000000004E-2</c:v>
                </c:pt>
                <c:pt idx="62710">
                  <c:v>6.8000000000000005E-2</c:v>
                </c:pt>
                <c:pt idx="62711">
                  <c:v>6.8000000000000005E-2</c:v>
                </c:pt>
                <c:pt idx="62712">
                  <c:v>6.7000000000000004E-2</c:v>
                </c:pt>
                <c:pt idx="62713">
                  <c:v>6.6000000000000003E-2</c:v>
                </c:pt>
                <c:pt idx="62714">
                  <c:v>6.7000000000000004E-2</c:v>
                </c:pt>
                <c:pt idx="62715">
                  <c:v>6.7000000000000004E-2</c:v>
                </c:pt>
                <c:pt idx="62716">
                  <c:v>6.8000000000000005E-2</c:v>
                </c:pt>
                <c:pt idx="62717">
                  <c:v>6.7000000000000004E-2</c:v>
                </c:pt>
                <c:pt idx="62718">
                  <c:v>6.7000000000000004E-2</c:v>
                </c:pt>
                <c:pt idx="62719">
                  <c:v>6.7000000000000004E-2</c:v>
                </c:pt>
                <c:pt idx="62720">
                  <c:v>6.7000000000000004E-2</c:v>
                </c:pt>
                <c:pt idx="62721">
                  <c:v>6.8000000000000005E-2</c:v>
                </c:pt>
                <c:pt idx="62722">
                  <c:v>6.8000000000000005E-2</c:v>
                </c:pt>
                <c:pt idx="62723">
                  <c:v>6.8000000000000005E-2</c:v>
                </c:pt>
                <c:pt idx="62724">
                  <c:v>6.8000000000000005E-2</c:v>
                </c:pt>
                <c:pt idx="62725">
                  <c:v>6.7000000000000004E-2</c:v>
                </c:pt>
                <c:pt idx="62726">
                  <c:v>6.7000000000000004E-2</c:v>
                </c:pt>
                <c:pt idx="62727">
                  <c:v>6.8000000000000005E-2</c:v>
                </c:pt>
                <c:pt idx="62728">
                  <c:v>6.9000000000000006E-2</c:v>
                </c:pt>
                <c:pt idx="62729">
                  <c:v>6.9000000000000006E-2</c:v>
                </c:pt>
                <c:pt idx="62730">
                  <c:v>6.9000000000000006E-2</c:v>
                </c:pt>
                <c:pt idx="62731">
                  <c:v>6.9000000000000006E-2</c:v>
                </c:pt>
                <c:pt idx="62732">
                  <c:v>6.8000000000000005E-2</c:v>
                </c:pt>
                <c:pt idx="62733">
                  <c:v>6.8000000000000005E-2</c:v>
                </c:pt>
                <c:pt idx="62734">
                  <c:v>6.8000000000000005E-2</c:v>
                </c:pt>
                <c:pt idx="62735">
                  <c:v>6.8000000000000005E-2</c:v>
                </c:pt>
                <c:pt idx="62736">
                  <c:v>6.7000000000000004E-2</c:v>
                </c:pt>
                <c:pt idx="62737">
                  <c:v>6.8000000000000005E-2</c:v>
                </c:pt>
                <c:pt idx="62738">
                  <c:v>6.8000000000000005E-2</c:v>
                </c:pt>
                <c:pt idx="62739">
                  <c:v>6.7000000000000004E-2</c:v>
                </c:pt>
                <c:pt idx="62740">
                  <c:v>6.7000000000000004E-2</c:v>
                </c:pt>
                <c:pt idx="62741">
                  <c:v>6.8000000000000005E-2</c:v>
                </c:pt>
                <c:pt idx="62742">
                  <c:v>6.8000000000000005E-2</c:v>
                </c:pt>
                <c:pt idx="62743">
                  <c:v>6.7000000000000004E-2</c:v>
                </c:pt>
                <c:pt idx="62744">
                  <c:v>6.7000000000000004E-2</c:v>
                </c:pt>
                <c:pt idx="62745">
                  <c:v>6.7000000000000004E-2</c:v>
                </c:pt>
                <c:pt idx="62746">
                  <c:v>6.7000000000000004E-2</c:v>
                </c:pt>
                <c:pt idx="62747">
                  <c:v>6.7000000000000004E-2</c:v>
                </c:pt>
                <c:pt idx="62748">
                  <c:v>6.7000000000000004E-2</c:v>
                </c:pt>
                <c:pt idx="62749">
                  <c:v>6.7000000000000004E-2</c:v>
                </c:pt>
                <c:pt idx="62750">
                  <c:v>6.7000000000000004E-2</c:v>
                </c:pt>
                <c:pt idx="62751">
                  <c:v>6.7000000000000004E-2</c:v>
                </c:pt>
                <c:pt idx="62752">
                  <c:v>6.7000000000000004E-2</c:v>
                </c:pt>
                <c:pt idx="62753">
                  <c:v>6.7000000000000004E-2</c:v>
                </c:pt>
                <c:pt idx="62754">
                  <c:v>6.7000000000000004E-2</c:v>
                </c:pt>
                <c:pt idx="62755">
                  <c:v>6.6000000000000003E-2</c:v>
                </c:pt>
                <c:pt idx="62756">
                  <c:v>6.6000000000000003E-2</c:v>
                </c:pt>
                <c:pt idx="62757">
                  <c:v>6.6000000000000003E-2</c:v>
                </c:pt>
                <c:pt idx="62758">
                  <c:v>6.7000000000000004E-2</c:v>
                </c:pt>
                <c:pt idx="62759">
                  <c:v>6.7000000000000004E-2</c:v>
                </c:pt>
                <c:pt idx="62760">
                  <c:v>6.7000000000000004E-2</c:v>
                </c:pt>
                <c:pt idx="62761">
                  <c:v>6.6000000000000003E-2</c:v>
                </c:pt>
                <c:pt idx="62762">
                  <c:v>6.7000000000000004E-2</c:v>
                </c:pt>
                <c:pt idx="62763">
                  <c:v>6.7000000000000004E-2</c:v>
                </c:pt>
                <c:pt idx="62764">
                  <c:v>6.6000000000000003E-2</c:v>
                </c:pt>
                <c:pt idx="62765">
                  <c:v>6.6000000000000003E-2</c:v>
                </c:pt>
                <c:pt idx="62766">
                  <c:v>6.6000000000000003E-2</c:v>
                </c:pt>
                <c:pt idx="62767">
                  <c:v>6.6000000000000003E-2</c:v>
                </c:pt>
                <c:pt idx="62768">
                  <c:v>6.5000000000000002E-2</c:v>
                </c:pt>
                <c:pt idx="62769">
                  <c:v>6.6000000000000003E-2</c:v>
                </c:pt>
                <c:pt idx="62770">
                  <c:v>6.6000000000000003E-2</c:v>
                </c:pt>
                <c:pt idx="62771">
                  <c:v>6.6000000000000003E-2</c:v>
                </c:pt>
                <c:pt idx="62772">
                  <c:v>6.6000000000000003E-2</c:v>
                </c:pt>
                <c:pt idx="62773">
                  <c:v>6.5000000000000002E-2</c:v>
                </c:pt>
                <c:pt idx="62774">
                  <c:v>6.5000000000000002E-2</c:v>
                </c:pt>
                <c:pt idx="62775">
                  <c:v>6.7000000000000004E-2</c:v>
                </c:pt>
                <c:pt idx="62776">
                  <c:v>6.7000000000000004E-2</c:v>
                </c:pt>
                <c:pt idx="62777">
                  <c:v>6.7000000000000004E-2</c:v>
                </c:pt>
                <c:pt idx="62778">
                  <c:v>6.7000000000000004E-2</c:v>
                </c:pt>
                <c:pt idx="62779">
                  <c:v>6.7000000000000004E-2</c:v>
                </c:pt>
                <c:pt idx="62780">
                  <c:v>6.9000000000000006E-2</c:v>
                </c:pt>
                <c:pt idx="62781">
                  <c:v>6.8000000000000005E-2</c:v>
                </c:pt>
                <c:pt idx="62782">
                  <c:v>6.9000000000000006E-2</c:v>
                </c:pt>
                <c:pt idx="62783">
                  <c:v>6.8000000000000005E-2</c:v>
                </c:pt>
                <c:pt idx="62784">
                  <c:v>6.9000000000000006E-2</c:v>
                </c:pt>
                <c:pt idx="62785">
                  <c:v>6.8000000000000005E-2</c:v>
                </c:pt>
                <c:pt idx="62786">
                  <c:v>6.8000000000000005E-2</c:v>
                </c:pt>
                <c:pt idx="62787">
                  <c:v>6.8000000000000005E-2</c:v>
                </c:pt>
                <c:pt idx="62788">
                  <c:v>6.8000000000000005E-2</c:v>
                </c:pt>
                <c:pt idx="62789">
                  <c:v>6.8000000000000005E-2</c:v>
                </c:pt>
                <c:pt idx="62790">
                  <c:v>6.9000000000000006E-2</c:v>
                </c:pt>
                <c:pt idx="62791">
                  <c:v>6.9000000000000006E-2</c:v>
                </c:pt>
                <c:pt idx="62792">
                  <c:v>7.0000000000000007E-2</c:v>
                </c:pt>
                <c:pt idx="62793">
                  <c:v>6.9000000000000006E-2</c:v>
                </c:pt>
                <c:pt idx="62794">
                  <c:v>6.9000000000000006E-2</c:v>
                </c:pt>
                <c:pt idx="62795">
                  <c:v>6.9000000000000006E-2</c:v>
                </c:pt>
                <c:pt idx="62796">
                  <c:v>7.0000000000000007E-2</c:v>
                </c:pt>
                <c:pt idx="62797">
                  <c:v>7.0000000000000007E-2</c:v>
                </c:pt>
                <c:pt idx="62798">
                  <c:v>6.9000000000000006E-2</c:v>
                </c:pt>
                <c:pt idx="62799">
                  <c:v>6.9000000000000006E-2</c:v>
                </c:pt>
                <c:pt idx="62800">
                  <c:v>6.9000000000000006E-2</c:v>
                </c:pt>
                <c:pt idx="62801">
                  <c:v>6.9000000000000006E-2</c:v>
                </c:pt>
                <c:pt idx="62802">
                  <c:v>6.9000000000000006E-2</c:v>
                </c:pt>
                <c:pt idx="62803">
                  <c:v>6.9000000000000006E-2</c:v>
                </c:pt>
                <c:pt idx="62804">
                  <c:v>6.9000000000000006E-2</c:v>
                </c:pt>
                <c:pt idx="62805">
                  <c:v>6.9000000000000006E-2</c:v>
                </c:pt>
                <c:pt idx="62806">
                  <c:v>6.9000000000000006E-2</c:v>
                </c:pt>
                <c:pt idx="62807">
                  <c:v>6.9000000000000006E-2</c:v>
                </c:pt>
                <c:pt idx="62808">
                  <c:v>6.9000000000000006E-2</c:v>
                </c:pt>
                <c:pt idx="62809">
                  <c:v>6.9000000000000006E-2</c:v>
                </c:pt>
                <c:pt idx="62810">
                  <c:v>6.9000000000000006E-2</c:v>
                </c:pt>
                <c:pt idx="62811">
                  <c:v>6.8000000000000005E-2</c:v>
                </c:pt>
                <c:pt idx="62812">
                  <c:v>6.8000000000000005E-2</c:v>
                </c:pt>
                <c:pt idx="62813">
                  <c:v>6.8000000000000005E-2</c:v>
                </c:pt>
                <c:pt idx="62814">
                  <c:v>6.8000000000000005E-2</c:v>
                </c:pt>
                <c:pt idx="62815">
                  <c:v>6.8000000000000005E-2</c:v>
                </c:pt>
                <c:pt idx="62816">
                  <c:v>6.8000000000000005E-2</c:v>
                </c:pt>
                <c:pt idx="62817">
                  <c:v>6.7000000000000004E-2</c:v>
                </c:pt>
                <c:pt idx="62818">
                  <c:v>6.8000000000000005E-2</c:v>
                </c:pt>
                <c:pt idx="62819">
                  <c:v>6.7000000000000004E-2</c:v>
                </c:pt>
                <c:pt idx="62820">
                  <c:v>6.8000000000000005E-2</c:v>
                </c:pt>
                <c:pt idx="62821">
                  <c:v>6.7000000000000004E-2</c:v>
                </c:pt>
                <c:pt idx="62822">
                  <c:v>6.7000000000000004E-2</c:v>
                </c:pt>
                <c:pt idx="62823">
                  <c:v>6.7000000000000004E-2</c:v>
                </c:pt>
                <c:pt idx="62824">
                  <c:v>6.8000000000000005E-2</c:v>
                </c:pt>
                <c:pt idx="62825">
                  <c:v>6.8000000000000005E-2</c:v>
                </c:pt>
                <c:pt idx="62826">
                  <c:v>6.7000000000000004E-2</c:v>
                </c:pt>
                <c:pt idx="62827">
                  <c:v>6.8000000000000005E-2</c:v>
                </c:pt>
                <c:pt idx="62828">
                  <c:v>6.7000000000000004E-2</c:v>
                </c:pt>
                <c:pt idx="62829">
                  <c:v>6.8000000000000005E-2</c:v>
                </c:pt>
                <c:pt idx="62830">
                  <c:v>6.8000000000000005E-2</c:v>
                </c:pt>
                <c:pt idx="62831">
                  <c:v>6.7000000000000004E-2</c:v>
                </c:pt>
                <c:pt idx="62832">
                  <c:v>6.7000000000000004E-2</c:v>
                </c:pt>
                <c:pt idx="62833">
                  <c:v>6.7000000000000004E-2</c:v>
                </c:pt>
                <c:pt idx="62834">
                  <c:v>6.8000000000000005E-2</c:v>
                </c:pt>
                <c:pt idx="62835">
                  <c:v>6.7000000000000004E-2</c:v>
                </c:pt>
                <c:pt idx="62836">
                  <c:v>6.7000000000000004E-2</c:v>
                </c:pt>
                <c:pt idx="62837">
                  <c:v>6.7000000000000004E-2</c:v>
                </c:pt>
                <c:pt idx="62838">
                  <c:v>6.7000000000000004E-2</c:v>
                </c:pt>
                <c:pt idx="62839">
                  <c:v>6.6000000000000003E-2</c:v>
                </c:pt>
                <c:pt idx="62840">
                  <c:v>6.7000000000000004E-2</c:v>
                </c:pt>
                <c:pt idx="62841">
                  <c:v>6.7000000000000004E-2</c:v>
                </c:pt>
                <c:pt idx="62842">
                  <c:v>6.7000000000000004E-2</c:v>
                </c:pt>
                <c:pt idx="62843">
                  <c:v>6.6000000000000003E-2</c:v>
                </c:pt>
                <c:pt idx="62844">
                  <c:v>6.7000000000000004E-2</c:v>
                </c:pt>
                <c:pt idx="62845">
                  <c:v>6.7000000000000004E-2</c:v>
                </c:pt>
                <c:pt idx="62846">
                  <c:v>6.7000000000000004E-2</c:v>
                </c:pt>
                <c:pt idx="62847">
                  <c:v>6.6000000000000003E-2</c:v>
                </c:pt>
                <c:pt idx="62848">
                  <c:v>6.8000000000000005E-2</c:v>
                </c:pt>
                <c:pt idx="62849">
                  <c:v>6.7000000000000004E-2</c:v>
                </c:pt>
                <c:pt idx="62850">
                  <c:v>6.8000000000000005E-2</c:v>
                </c:pt>
                <c:pt idx="62851">
                  <c:v>6.7000000000000004E-2</c:v>
                </c:pt>
                <c:pt idx="62852">
                  <c:v>6.8000000000000005E-2</c:v>
                </c:pt>
                <c:pt idx="62853">
                  <c:v>6.8000000000000005E-2</c:v>
                </c:pt>
                <c:pt idx="62854">
                  <c:v>6.8000000000000005E-2</c:v>
                </c:pt>
                <c:pt idx="62855">
                  <c:v>6.9000000000000006E-2</c:v>
                </c:pt>
                <c:pt idx="62856">
                  <c:v>7.0000000000000007E-2</c:v>
                </c:pt>
                <c:pt idx="62857">
                  <c:v>7.0000000000000007E-2</c:v>
                </c:pt>
                <c:pt idx="62858">
                  <c:v>7.0000000000000007E-2</c:v>
                </c:pt>
                <c:pt idx="62859">
                  <c:v>7.0000000000000007E-2</c:v>
                </c:pt>
                <c:pt idx="62860">
                  <c:v>6.9000000000000006E-2</c:v>
                </c:pt>
                <c:pt idx="62861">
                  <c:v>6.9000000000000006E-2</c:v>
                </c:pt>
                <c:pt idx="62862">
                  <c:v>6.9000000000000006E-2</c:v>
                </c:pt>
                <c:pt idx="62863">
                  <c:v>7.0000000000000007E-2</c:v>
                </c:pt>
                <c:pt idx="62864">
                  <c:v>7.0999999999999994E-2</c:v>
                </c:pt>
                <c:pt idx="62865">
                  <c:v>7.0000000000000007E-2</c:v>
                </c:pt>
                <c:pt idx="62866">
                  <c:v>6.9000000000000006E-2</c:v>
                </c:pt>
                <c:pt idx="62867">
                  <c:v>6.9000000000000006E-2</c:v>
                </c:pt>
                <c:pt idx="62868">
                  <c:v>7.0000000000000007E-2</c:v>
                </c:pt>
                <c:pt idx="62869">
                  <c:v>7.0000000000000007E-2</c:v>
                </c:pt>
                <c:pt idx="62870">
                  <c:v>7.0000000000000007E-2</c:v>
                </c:pt>
                <c:pt idx="62871">
                  <c:v>6.9000000000000006E-2</c:v>
                </c:pt>
                <c:pt idx="62872">
                  <c:v>6.9000000000000006E-2</c:v>
                </c:pt>
                <c:pt idx="62873">
                  <c:v>6.9000000000000006E-2</c:v>
                </c:pt>
                <c:pt idx="62874">
                  <c:v>6.9000000000000006E-2</c:v>
                </c:pt>
                <c:pt idx="62875">
                  <c:v>7.0000000000000007E-2</c:v>
                </c:pt>
                <c:pt idx="62876">
                  <c:v>6.9000000000000006E-2</c:v>
                </c:pt>
                <c:pt idx="62877">
                  <c:v>6.9000000000000006E-2</c:v>
                </c:pt>
                <c:pt idx="62878">
                  <c:v>6.9000000000000006E-2</c:v>
                </c:pt>
                <c:pt idx="62879">
                  <c:v>7.0000000000000007E-2</c:v>
                </c:pt>
                <c:pt idx="62880">
                  <c:v>6.9000000000000006E-2</c:v>
                </c:pt>
                <c:pt idx="62881">
                  <c:v>6.9000000000000006E-2</c:v>
                </c:pt>
                <c:pt idx="62882">
                  <c:v>6.9000000000000006E-2</c:v>
                </c:pt>
                <c:pt idx="62883">
                  <c:v>6.9000000000000006E-2</c:v>
                </c:pt>
                <c:pt idx="62884">
                  <c:v>6.9000000000000006E-2</c:v>
                </c:pt>
                <c:pt idx="62885">
                  <c:v>6.9000000000000006E-2</c:v>
                </c:pt>
                <c:pt idx="62886">
                  <c:v>6.9000000000000006E-2</c:v>
                </c:pt>
                <c:pt idx="62887">
                  <c:v>6.9000000000000006E-2</c:v>
                </c:pt>
                <c:pt idx="62888">
                  <c:v>6.9000000000000006E-2</c:v>
                </c:pt>
                <c:pt idx="62889">
                  <c:v>6.9000000000000006E-2</c:v>
                </c:pt>
                <c:pt idx="62890">
                  <c:v>6.8000000000000005E-2</c:v>
                </c:pt>
                <c:pt idx="62891">
                  <c:v>6.8000000000000005E-2</c:v>
                </c:pt>
                <c:pt idx="62892">
                  <c:v>6.8000000000000005E-2</c:v>
                </c:pt>
                <c:pt idx="62893">
                  <c:v>6.8000000000000005E-2</c:v>
                </c:pt>
                <c:pt idx="62894">
                  <c:v>6.7000000000000004E-2</c:v>
                </c:pt>
                <c:pt idx="62895">
                  <c:v>6.8000000000000005E-2</c:v>
                </c:pt>
                <c:pt idx="62896">
                  <c:v>6.8000000000000005E-2</c:v>
                </c:pt>
                <c:pt idx="62897">
                  <c:v>6.7000000000000004E-2</c:v>
                </c:pt>
                <c:pt idx="62898">
                  <c:v>6.7000000000000004E-2</c:v>
                </c:pt>
                <c:pt idx="62899">
                  <c:v>6.7000000000000004E-2</c:v>
                </c:pt>
                <c:pt idx="62900">
                  <c:v>6.8000000000000005E-2</c:v>
                </c:pt>
                <c:pt idx="62901">
                  <c:v>6.7000000000000004E-2</c:v>
                </c:pt>
                <c:pt idx="62902">
                  <c:v>6.7000000000000004E-2</c:v>
                </c:pt>
                <c:pt idx="62903">
                  <c:v>6.7000000000000004E-2</c:v>
                </c:pt>
                <c:pt idx="62904">
                  <c:v>6.7000000000000004E-2</c:v>
                </c:pt>
                <c:pt idx="62905">
                  <c:v>6.7000000000000004E-2</c:v>
                </c:pt>
                <c:pt idx="62906">
                  <c:v>6.7000000000000004E-2</c:v>
                </c:pt>
                <c:pt idx="62907">
                  <c:v>6.7000000000000004E-2</c:v>
                </c:pt>
                <c:pt idx="62908">
                  <c:v>6.7000000000000004E-2</c:v>
                </c:pt>
                <c:pt idx="62909">
                  <c:v>6.7000000000000004E-2</c:v>
                </c:pt>
                <c:pt idx="62910">
                  <c:v>6.6000000000000003E-2</c:v>
                </c:pt>
                <c:pt idx="62911">
                  <c:v>6.6000000000000003E-2</c:v>
                </c:pt>
                <c:pt idx="62912">
                  <c:v>6.7000000000000004E-2</c:v>
                </c:pt>
                <c:pt idx="62913">
                  <c:v>6.7000000000000004E-2</c:v>
                </c:pt>
                <c:pt idx="62914">
                  <c:v>6.7000000000000004E-2</c:v>
                </c:pt>
                <c:pt idx="62915">
                  <c:v>6.7000000000000004E-2</c:v>
                </c:pt>
                <c:pt idx="62916">
                  <c:v>6.6000000000000003E-2</c:v>
                </c:pt>
                <c:pt idx="62917">
                  <c:v>6.7000000000000004E-2</c:v>
                </c:pt>
                <c:pt idx="62918">
                  <c:v>6.6000000000000003E-2</c:v>
                </c:pt>
                <c:pt idx="62919">
                  <c:v>6.6000000000000003E-2</c:v>
                </c:pt>
                <c:pt idx="62920">
                  <c:v>6.6000000000000003E-2</c:v>
                </c:pt>
                <c:pt idx="62921">
                  <c:v>6.6000000000000003E-2</c:v>
                </c:pt>
                <c:pt idx="62922">
                  <c:v>6.6000000000000003E-2</c:v>
                </c:pt>
                <c:pt idx="62923">
                  <c:v>6.7000000000000004E-2</c:v>
                </c:pt>
                <c:pt idx="62924">
                  <c:v>6.7000000000000004E-2</c:v>
                </c:pt>
                <c:pt idx="62925">
                  <c:v>6.6000000000000003E-2</c:v>
                </c:pt>
                <c:pt idx="62926">
                  <c:v>6.6000000000000003E-2</c:v>
                </c:pt>
                <c:pt idx="62927">
                  <c:v>6.6000000000000003E-2</c:v>
                </c:pt>
                <c:pt idx="62928">
                  <c:v>6.6000000000000003E-2</c:v>
                </c:pt>
                <c:pt idx="62929">
                  <c:v>6.6000000000000003E-2</c:v>
                </c:pt>
                <c:pt idx="62930">
                  <c:v>6.6000000000000003E-2</c:v>
                </c:pt>
                <c:pt idx="62931">
                  <c:v>6.6000000000000003E-2</c:v>
                </c:pt>
                <c:pt idx="62932">
                  <c:v>6.6000000000000003E-2</c:v>
                </c:pt>
                <c:pt idx="62933">
                  <c:v>6.6000000000000003E-2</c:v>
                </c:pt>
                <c:pt idx="62934">
                  <c:v>6.6000000000000003E-2</c:v>
                </c:pt>
                <c:pt idx="62935">
                  <c:v>6.6000000000000003E-2</c:v>
                </c:pt>
                <c:pt idx="62936">
                  <c:v>6.6000000000000003E-2</c:v>
                </c:pt>
                <c:pt idx="62937">
                  <c:v>6.6000000000000003E-2</c:v>
                </c:pt>
                <c:pt idx="62938">
                  <c:v>6.7000000000000004E-2</c:v>
                </c:pt>
                <c:pt idx="62939">
                  <c:v>6.7000000000000004E-2</c:v>
                </c:pt>
                <c:pt idx="62940">
                  <c:v>6.7000000000000004E-2</c:v>
                </c:pt>
                <c:pt idx="62941">
                  <c:v>6.7000000000000004E-2</c:v>
                </c:pt>
                <c:pt idx="62942">
                  <c:v>6.7000000000000004E-2</c:v>
                </c:pt>
                <c:pt idx="62943">
                  <c:v>6.7000000000000004E-2</c:v>
                </c:pt>
                <c:pt idx="62944">
                  <c:v>6.7000000000000004E-2</c:v>
                </c:pt>
                <c:pt idx="62945">
                  <c:v>6.7000000000000004E-2</c:v>
                </c:pt>
                <c:pt idx="62946">
                  <c:v>6.7000000000000004E-2</c:v>
                </c:pt>
                <c:pt idx="62947">
                  <c:v>6.7000000000000004E-2</c:v>
                </c:pt>
                <c:pt idx="62948">
                  <c:v>6.8000000000000005E-2</c:v>
                </c:pt>
                <c:pt idx="62949">
                  <c:v>6.8000000000000005E-2</c:v>
                </c:pt>
                <c:pt idx="62950">
                  <c:v>6.8000000000000005E-2</c:v>
                </c:pt>
                <c:pt idx="62951">
                  <c:v>6.8000000000000005E-2</c:v>
                </c:pt>
                <c:pt idx="62952">
                  <c:v>6.8000000000000005E-2</c:v>
                </c:pt>
                <c:pt idx="62953">
                  <c:v>6.9000000000000006E-2</c:v>
                </c:pt>
                <c:pt idx="62954">
                  <c:v>6.9000000000000006E-2</c:v>
                </c:pt>
                <c:pt idx="62955">
                  <c:v>6.8000000000000005E-2</c:v>
                </c:pt>
                <c:pt idx="62956">
                  <c:v>6.8000000000000005E-2</c:v>
                </c:pt>
                <c:pt idx="62957">
                  <c:v>6.9000000000000006E-2</c:v>
                </c:pt>
                <c:pt idx="62958">
                  <c:v>6.9000000000000006E-2</c:v>
                </c:pt>
                <c:pt idx="62959">
                  <c:v>6.9000000000000006E-2</c:v>
                </c:pt>
                <c:pt idx="62960">
                  <c:v>6.9000000000000006E-2</c:v>
                </c:pt>
                <c:pt idx="62961">
                  <c:v>6.8000000000000005E-2</c:v>
                </c:pt>
                <c:pt idx="62962">
                  <c:v>6.8000000000000005E-2</c:v>
                </c:pt>
                <c:pt idx="62963">
                  <c:v>6.9000000000000006E-2</c:v>
                </c:pt>
                <c:pt idx="62964">
                  <c:v>6.9000000000000006E-2</c:v>
                </c:pt>
                <c:pt idx="62965">
                  <c:v>6.9000000000000006E-2</c:v>
                </c:pt>
                <c:pt idx="62966">
                  <c:v>6.9000000000000006E-2</c:v>
                </c:pt>
                <c:pt idx="62967">
                  <c:v>6.9000000000000006E-2</c:v>
                </c:pt>
                <c:pt idx="62968">
                  <c:v>6.9000000000000006E-2</c:v>
                </c:pt>
                <c:pt idx="62969">
                  <c:v>6.9000000000000006E-2</c:v>
                </c:pt>
                <c:pt idx="62970">
                  <c:v>6.9000000000000006E-2</c:v>
                </c:pt>
                <c:pt idx="62971">
                  <c:v>6.8000000000000005E-2</c:v>
                </c:pt>
                <c:pt idx="62972">
                  <c:v>6.9000000000000006E-2</c:v>
                </c:pt>
                <c:pt idx="62973">
                  <c:v>6.9000000000000006E-2</c:v>
                </c:pt>
                <c:pt idx="62974">
                  <c:v>6.8000000000000005E-2</c:v>
                </c:pt>
                <c:pt idx="62975">
                  <c:v>6.8000000000000005E-2</c:v>
                </c:pt>
                <c:pt idx="62976">
                  <c:v>6.8000000000000005E-2</c:v>
                </c:pt>
                <c:pt idx="62977">
                  <c:v>6.8000000000000005E-2</c:v>
                </c:pt>
                <c:pt idx="62978">
                  <c:v>6.8000000000000005E-2</c:v>
                </c:pt>
                <c:pt idx="62979">
                  <c:v>6.8000000000000005E-2</c:v>
                </c:pt>
                <c:pt idx="62980">
                  <c:v>6.8000000000000005E-2</c:v>
                </c:pt>
                <c:pt idx="62981">
                  <c:v>6.8000000000000005E-2</c:v>
                </c:pt>
                <c:pt idx="62982">
                  <c:v>6.7000000000000004E-2</c:v>
                </c:pt>
                <c:pt idx="62983">
                  <c:v>6.8000000000000005E-2</c:v>
                </c:pt>
                <c:pt idx="62984">
                  <c:v>6.7000000000000004E-2</c:v>
                </c:pt>
                <c:pt idx="62985">
                  <c:v>6.7000000000000004E-2</c:v>
                </c:pt>
                <c:pt idx="62986">
                  <c:v>6.7000000000000004E-2</c:v>
                </c:pt>
                <c:pt idx="62987">
                  <c:v>6.7000000000000004E-2</c:v>
                </c:pt>
                <c:pt idx="62988">
                  <c:v>6.6000000000000003E-2</c:v>
                </c:pt>
                <c:pt idx="62989">
                  <c:v>6.7000000000000004E-2</c:v>
                </c:pt>
                <c:pt idx="62990">
                  <c:v>6.7000000000000004E-2</c:v>
                </c:pt>
                <c:pt idx="62991">
                  <c:v>6.7000000000000004E-2</c:v>
                </c:pt>
                <c:pt idx="62992">
                  <c:v>6.7000000000000004E-2</c:v>
                </c:pt>
                <c:pt idx="62993">
                  <c:v>6.7000000000000004E-2</c:v>
                </c:pt>
                <c:pt idx="62994">
                  <c:v>6.7000000000000004E-2</c:v>
                </c:pt>
                <c:pt idx="62995">
                  <c:v>6.6000000000000003E-2</c:v>
                </c:pt>
                <c:pt idx="62996">
                  <c:v>6.6000000000000003E-2</c:v>
                </c:pt>
                <c:pt idx="62997">
                  <c:v>6.6000000000000003E-2</c:v>
                </c:pt>
                <c:pt idx="62998">
                  <c:v>6.7000000000000004E-2</c:v>
                </c:pt>
                <c:pt idx="62999">
                  <c:v>6.6000000000000003E-2</c:v>
                </c:pt>
                <c:pt idx="63000">
                  <c:v>6.6000000000000003E-2</c:v>
                </c:pt>
                <c:pt idx="63001">
                  <c:v>6.5000000000000002E-2</c:v>
                </c:pt>
                <c:pt idx="63002">
                  <c:v>6.6000000000000003E-2</c:v>
                </c:pt>
                <c:pt idx="63003">
                  <c:v>6.5000000000000002E-2</c:v>
                </c:pt>
                <c:pt idx="63004">
                  <c:v>6.6000000000000003E-2</c:v>
                </c:pt>
                <c:pt idx="63005">
                  <c:v>6.6000000000000003E-2</c:v>
                </c:pt>
                <c:pt idx="63006">
                  <c:v>6.6000000000000003E-2</c:v>
                </c:pt>
                <c:pt idx="63007">
                  <c:v>6.6000000000000003E-2</c:v>
                </c:pt>
                <c:pt idx="63008">
                  <c:v>6.6000000000000003E-2</c:v>
                </c:pt>
                <c:pt idx="63009">
                  <c:v>6.5000000000000002E-2</c:v>
                </c:pt>
                <c:pt idx="63010">
                  <c:v>6.6000000000000003E-2</c:v>
                </c:pt>
                <c:pt idx="63011">
                  <c:v>6.7000000000000004E-2</c:v>
                </c:pt>
                <c:pt idx="63012">
                  <c:v>6.7000000000000004E-2</c:v>
                </c:pt>
                <c:pt idx="63013">
                  <c:v>6.7000000000000004E-2</c:v>
                </c:pt>
                <c:pt idx="63014">
                  <c:v>6.7000000000000004E-2</c:v>
                </c:pt>
                <c:pt idx="63015">
                  <c:v>6.7000000000000004E-2</c:v>
                </c:pt>
                <c:pt idx="63016">
                  <c:v>6.7000000000000004E-2</c:v>
                </c:pt>
                <c:pt idx="63017">
                  <c:v>6.7000000000000004E-2</c:v>
                </c:pt>
                <c:pt idx="63018">
                  <c:v>6.8000000000000005E-2</c:v>
                </c:pt>
                <c:pt idx="63019">
                  <c:v>6.8000000000000005E-2</c:v>
                </c:pt>
                <c:pt idx="63020">
                  <c:v>6.9000000000000006E-2</c:v>
                </c:pt>
                <c:pt idx="63021">
                  <c:v>6.8000000000000005E-2</c:v>
                </c:pt>
                <c:pt idx="63022">
                  <c:v>6.8000000000000005E-2</c:v>
                </c:pt>
                <c:pt idx="63023">
                  <c:v>6.9000000000000006E-2</c:v>
                </c:pt>
                <c:pt idx="63024">
                  <c:v>6.9000000000000006E-2</c:v>
                </c:pt>
                <c:pt idx="63025">
                  <c:v>6.9000000000000006E-2</c:v>
                </c:pt>
                <c:pt idx="63026">
                  <c:v>6.9000000000000006E-2</c:v>
                </c:pt>
                <c:pt idx="63027">
                  <c:v>6.9000000000000006E-2</c:v>
                </c:pt>
                <c:pt idx="63028">
                  <c:v>6.8000000000000005E-2</c:v>
                </c:pt>
                <c:pt idx="63029">
                  <c:v>6.9000000000000006E-2</c:v>
                </c:pt>
                <c:pt idx="63030">
                  <c:v>6.9000000000000006E-2</c:v>
                </c:pt>
                <c:pt idx="63031">
                  <c:v>6.9000000000000006E-2</c:v>
                </c:pt>
                <c:pt idx="63032">
                  <c:v>7.0000000000000007E-2</c:v>
                </c:pt>
                <c:pt idx="63033">
                  <c:v>6.9000000000000006E-2</c:v>
                </c:pt>
                <c:pt idx="63034">
                  <c:v>6.9000000000000006E-2</c:v>
                </c:pt>
                <c:pt idx="63035">
                  <c:v>6.8000000000000005E-2</c:v>
                </c:pt>
                <c:pt idx="63036">
                  <c:v>6.9000000000000006E-2</c:v>
                </c:pt>
                <c:pt idx="63037">
                  <c:v>6.9000000000000006E-2</c:v>
                </c:pt>
                <c:pt idx="63038">
                  <c:v>6.9000000000000006E-2</c:v>
                </c:pt>
                <c:pt idx="63039">
                  <c:v>6.8000000000000005E-2</c:v>
                </c:pt>
                <c:pt idx="63040">
                  <c:v>6.8000000000000005E-2</c:v>
                </c:pt>
                <c:pt idx="63041">
                  <c:v>6.9000000000000006E-2</c:v>
                </c:pt>
                <c:pt idx="63042">
                  <c:v>6.8000000000000005E-2</c:v>
                </c:pt>
                <c:pt idx="63043">
                  <c:v>6.8000000000000005E-2</c:v>
                </c:pt>
                <c:pt idx="63044">
                  <c:v>6.9000000000000006E-2</c:v>
                </c:pt>
                <c:pt idx="63045">
                  <c:v>6.9000000000000006E-2</c:v>
                </c:pt>
                <c:pt idx="63046">
                  <c:v>6.8000000000000005E-2</c:v>
                </c:pt>
                <c:pt idx="63047">
                  <c:v>6.8000000000000005E-2</c:v>
                </c:pt>
                <c:pt idx="63048">
                  <c:v>6.8000000000000005E-2</c:v>
                </c:pt>
                <c:pt idx="63049">
                  <c:v>6.9000000000000006E-2</c:v>
                </c:pt>
                <c:pt idx="63050">
                  <c:v>6.9000000000000006E-2</c:v>
                </c:pt>
                <c:pt idx="63051">
                  <c:v>7.0000000000000007E-2</c:v>
                </c:pt>
                <c:pt idx="63052">
                  <c:v>6.8000000000000005E-2</c:v>
                </c:pt>
                <c:pt idx="63053">
                  <c:v>6.8000000000000005E-2</c:v>
                </c:pt>
                <c:pt idx="63054">
                  <c:v>6.8000000000000005E-2</c:v>
                </c:pt>
                <c:pt idx="63055">
                  <c:v>6.8000000000000005E-2</c:v>
                </c:pt>
                <c:pt idx="63056">
                  <c:v>6.7000000000000004E-2</c:v>
                </c:pt>
                <c:pt idx="63057">
                  <c:v>6.8000000000000005E-2</c:v>
                </c:pt>
                <c:pt idx="63058">
                  <c:v>6.8000000000000005E-2</c:v>
                </c:pt>
                <c:pt idx="63059">
                  <c:v>6.8000000000000005E-2</c:v>
                </c:pt>
                <c:pt idx="63060">
                  <c:v>6.7000000000000004E-2</c:v>
                </c:pt>
                <c:pt idx="63061">
                  <c:v>6.8000000000000005E-2</c:v>
                </c:pt>
                <c:pt idx="63062">
                  <c:v>6.7000000000000004E-2</c:v>
                </c:pt>
                <c:pt idx="63063">
                  <c:v>6.7000000000000004E-2</c:v>
                </c:pt>
                <c:pt idx="63064">
                  <c:v>6.7000000000000004E-2</c:v>
                </c:pt>
                <c:pt idx="63065">
                  <c:v>6.6000000000000003E-2</c:v>
                </c:pt>
                <c:pt idx="63066">
                  <c:v>6.7000000000000004E-2</c:v>
                </c:pt>
                <c:pt idx="63067">
                  <c:v>6.7000000000000004E-2</c:v>
                </c:pt>
                <c:pt idx="63068">
                  <c:v>6.7000000000000004E-2</c:v>
                </c:pt>
                <c:pt idx="63069">
                  <c:v>6.7000000000000004E-2</c:v>
                </c:pt>
                <c:pt idx="63070">
                  <c:v>6.6000000000000003E-2</c:v>
                </c:pt>
                <c:pt idx="63071">
                  <c:v>6.7000000000000004E-2</c:v>
                </c:pt>
                <c:pt idx="63072">
                  <c:v>6.7000000000000004E-2</c:v>
                </c:pt>
                <c:pt idx="63073">
                  <c:v>6.6000000000000003E-2</c:v>
                </c:pt>
                <c:pt idx="63074">
                  <c:v>6.7000000000000004E-2</c:v>
                </c:pt>
                <c:pt idx="63075">
                  <c:v>6.7000000000000004E-2</c:v>
                </c:pt>
                <c:pt idx="63076">
                  <c:v>6.7000000000000004E-2</c:v>
                </c:pt>
                <c:pt idx="63077">
                  <c:v>6.7000000000000004E-2</c:v>
                </c:pt>
                <c:pt idx="63078">
                  <c:v>6.7000000000000004E-2</c:v>
                </c:pt>
                <c:pt idx="63079">
                  <c:v>6.7000000000000004E-2</c:v>
                </c:pt>
                <c:pt idx="63080">
                  <c:v>6.7000000000000004E-2</c:v>
                </c:pt>
                <c:pt idx="63081">
                  <c:v>6.6000000000000003E-2</c:v>
                </c:pt>
                <c:pt idx="63082">
                  <c:v>6.6000000000000003E-2</c:v>
                </c:pt>
                <c:pt idx="63083">
                  <c:v>6.7000000000000004E-2</c:v>
                </c:pt>
                <c:pt idx="63084">
                  <c:v>6.7000000000000004E-2</c:v>
                </c:pt>
                <c:pt idx="63085">
                  <c:v>6.6000000000000003E-2</c:v>
                </c:pt>
                <c:pt idx="63086">
                  <c:v>6.6000000000000003E-2</c:v>
                </c:pt>
                <c:pt idx="63087">
                  <c:v>6.7000000000000004E-2</c:v>
                </c:pt>
                <c:pt idx="63088">
                  <c:v>6.6000000000000003E-2</c:v>
                </c:pt>
                <c:pt idx="63089">
                  <c:v>6.6000000000000003E-2</c:v>
                </c:pt>
                <c:pt idx="63090">
                  <c:v>6.6000000000000003E-2</c:v>
                </c:pt>
                <c:pt idx="63091">
                  <c:v>6.6000000000000003E-2</c:v>
                </c:pt>
                <c:pt idx="63092">
                  <c:v>6.6000000000000003E-2</c:v>
                </c:pt>
                <c:pt idx="63093">
                  <c:v>6.5000000000000002E-2</c:v>
                </c:pt>
                <c:pt idx="63094">
                  <c:v>6.5000000000000002E-2</c:v>
                </c:pt>
                <c:pt idx="63095">
                  <c:v>6.5000000000000002E-2</c:v>
                </c:pt>
                <c:pt idx="63096">
                  <c:v>6.6000000000000003E-2</c:v>
                </c:pt>
                <c:pt idx="63097">
                  <c:v>6.6000000000000003E-2</c:v>
                </c:pt>
                <c:pt idx="63098">
                  <c:v>6.6000000000000003E-2</c:v>
                </c:pt>
                <c:pt idx="63099">
                  <c:v>6.7000000000000004E-2</c:v>
                </c:pt>
                <c:pt idx="63100">
                  <c:v>6.6000000000000003E-2</c:v>
                </c:pt>
                <c:pt idx="63101">
                  <c:v>6.6000000000000003E-2</c:v>
                </c:pt>
                <c:pt idx="63102">
                  <c:v>6.7000000000000004E-2</c:v>
                </c:pt>
                <c:pt idx="63103">
                  <c:v>6.6000000000000003E-2</c:v>
                </c:pt>
                <c:pt idx="63104">
                  <c:v>6.6000000000000003E-2</c:v>
                </c:pt>
                <c:pt idx="63105">
                  <c:v>6.8000000000000005E-2</c:v>
                </c:pt>
                <c:pt idx="63106">
                  <c:v>6.7000000000000004E-2</c:v>
                </c:pt>
                <c:pt idx="63107">
                  <c:v>6.7000000000000004E-2</c:v>
                </c:pt>
                <c:pt idx="63108">
                  <c:v>6.7000000000000004E-2</c:v>
                </c:pt>
                <c:pt idx="63109">
                  <c:v>6.7000000000000004E-2</c:v>
                </c:pt>
                <c:pt idx="63110">
                  <c:v>6.7000000000000004E-2</c:v>
                </c:pt>
                <c:pt idx="63111">
                  <c:v>6.7000000000000004E-2</c:v>
                </c:pt>
                <c:pt idx="63112">
                  <c:v>6.8000000000000005E-2</c:v>
                </c:pt>
                <c:pt idx="63113">
                  <c:v>6.8000000000000005E-2</c:v>
                </c:pt>
                <c:pt idx="63114">
                  <c:v>6.7000000000000004E-2</c:v>
                </c:pt>
                <c:pt idx="63115">
                  <c:v>6.7000000000000004E-2</c:v>
                </c:pt>
                <c:pt idx="63116">
                  <c:v>6.7000000000000004E-2</c:v>
                </c:pt>
                <c:pt idx="63117">
                  <c:v>6.8000000000000005E-2</c:v>
                </c:pt>
                <c:pt idx="63118">
                  <c:v>6.7000000000000004E-2</c:v>
                </c:pt>
                <c:pt idx="63119">
                  <c:v>6.6000000000000003E-2</c:v>
                </c:pt>
                <c:pt idx="63120">
                  <c:v>6.7000000000000004E-2</c:v>
                </c:pt>
                <c:pt idx="63121">
                  <c:v>6.6000000000000003E-2</c:v>
                </c:pt>
                <c:pt idx="63122">
                  <c:v>6.6000000000000003E-2</c:v>
                </c:pt>
                <c:pt idx="63123">
                  <c:v>6.6000000000000003E-2</c:v>
                </c:pt>
                <c:pt idx="63124">
                  <c:v>6.7000000000000004E-2</c:v>
                </c:pt>
                <c:pt idx="63125">
                  <c:v>6.6000000000000003E-2</c:v>
                </c:pt>
                <c:pt idx="63126">
                  <c:v>6.6000000000000003E-2</c:v>
                </c:pt>
                <c:pt idx="63127">
                  <c:v>6.6000000000000003E-2</c:v>
                </c:pt>
                <c:pt idx="63128">
                  <c:v>6.6000000000000003E-2</c:v>
                </c:pt>
                <c:pt idx="63129">
                  <c:v>6.6000000000000003E-2</c:v>
                </c:pt>
                <c:pt idx="63130">
                  <c:v>6.6000000000000003E-2</c:v>
                </c:pt>
                <c:pt idx="63131">
                  <c:v>6.7000000000000004E-2</c:v>
                </c:pt>
                <c:pt idx="63132">
                  <c:v>6.7000000000000004E-2</c:v>
                </c:pt>
                <c:pt idx="63133">
                  <c:v>6.7000000000000004E-2</c:v>
                </c:pt>
                <c:pt idx="63134">
                  <c:v>6.6000000000000003E-2</c:v>
                </c:pt>
                <c:pt idx="63135">
                  <c:v>6.6000000000000003E-2</c:v>
                </c:pt>
                <c:pt idx="63136">
                  <c:v>6.6000000000000003E-2</c:v>
                </c:pt>
                <c:pt idx="63137">
                  <c:v>6.7000000000000004E-2</c:v>
                </c:pt>
                <c:pt idx="63138">
                  <c:v>6.7000000000000004E-2</c:v>
                </c:pt>
                <c:pt idx="63139">
                  <c:v>6.7000000000000004E-2</c:v>
                </c:pt>
                <c:pt idx="63140">
                  <c:v>6.7000000000000004E-2</c:v>
                </c:pt>
                <c:pt idx="63141">
                  <c:v>6.8000000000000005E-2</c:v>
                </c:pt>
                <c:pt idx="63142">
                  <c:v>6.8000000000000005E-2</c:v>
                </c:pt>
                <c:pt idx="63143">
                  <c:v>6.8000000000000005E-2</c:v>
                </c:pt>
                <c:pt idx="63144">
                  <c:v>6.8000000000000005E-2</c:v>
                </c:pt>
                <c:pt idx="63145">
                  <c:v>6.7000000000000004E-2</c:v>
                </c:pt>
                <c:pt idx="63146">
                  <c:v>6.8000000000000005E-2</c:v>
                </c:pt>
                <c:pt idx="63147">
                  <c:v>6.9000000000000006E-2</c:v>
                </c:pt>
                <c:pt idx="63148">
                  <c:v>6.9000000000000006E-2</c:v>
                </c:pt>
                <c:pt idx="63149">
                  <c:v>6.8000000000000005E-2</c:v>
                </c:pt>
                <c:pt idx="63150">
                  <c:v>6.8000000000000005E-2</c:v>
                </c:pt>
                <c:pt idx="63151">
                  <c:v>6.8000000000000005E-2</c:v>
                </c:pt>
                <c:pt idx="63152">
                  <c:v>6.8000000000000005E-2</c:v>
                </c:pt>
                <c:pt idx="63153">
                  <c:v>6.8000000000000005E-2</c:v>
                </c:pt>
                <c:pt idx="63154">
                  <c:v>6.8000000000000005E-2</c:v>
                </c:pt>
                <c:pt idx="63155">
                  <c:v>6.8000000000000005E-2</c:v>
                </c:pt>
                <c:pt idx="63156">
                  <c:v>6.8000000000000005E-2</c:v>
                </c:pt>
                <c:pt idx="63157">
                  <c:v>6.8000000000000005E-2</c:v>
                </c:pt>
                <c:pt idx="63158">
                  <c:v>6.8000000000000005E-2</c:v>
                </c:pt>
                <c:pt idx="63159">
                  <c:v>6.8000000000000005E-2</c:v>
                </c:pt>
                <c:pt idx="63160">
                  <c:v>6.8000000000000005E-2</c:v>
                </c:pt>
                <c:pt idx="63161">
                  <c:v>6.8000000000000005E-2</c:v>
                </c:pt>
                <c:pt idx="63162">
                  <c:v>6.8000000000000005E-2</c:v>
                </c:pt>
                <c:pt idx="63163">
                  <c:v>6.8000000000000005E-2</c:v>
                </c:pt>
                <c:pt idx="63164">
                  <c:v>6.8000000000000005E-2</c:v>
                </c:pt>
                <c:pt idx="63165">
                  <c:v>6.8000000000000005E-2</c:v>
                </c:pt>
                <c:pt idx="63166">
                  <c:v>6.8000000000000005E-2</c:v>
                </c:pt>
                <c:pt idx="63167">
                  <c:v>6.9000000000000006E-2</c:v>
                </c:pt>
                <c:pt idx="63168">
                  <c:v>6.8000000000000005E-2</c:v>
                </c:pt>
                <c:pt idx="63169">
                  <c:v>6.8000000000000005E-2</c:v>
                </c:pt>
                <c:pt idx="63170">
                  <c:v>6.7000000000000004E-2</c:v>
                </c:pt>
                <c:pt idx="63171">
                  <c:v>6.7000000000000004E-2</c:v>
                </c:pt>
                <c:pt idx="63172">
                  <c:v>6.8000000000000005E-2</c:v>
                </c:pt>
                <c:pt idx="63173">
                  <c:v>6.7000000000000004E-2</c:v>
                </c:pt>
                <c:pt idx="63174">
                  <c:v>6.7000000000000004E-2</c:v>
                </c:pt>
                <c:pt idx="63175">
                  <c:v>6.7000000000000004E-2</c:v>
                </c:pt>
                <c:pt idx="63176">
                  <c:v>6.7000000000000004E-2</c:v>
                </c:pt>
                <c:pt idx="63177">
                  <c:v>6.7000000000000004E-2</c:v>
                </c:pt>
                <c:pt idx="63178">
                  <c:v>6.6000000000000003E-2</c:v>
                </c:pt>
                <c:pt idx="63179">
                  <c:v>6.7000000000000004E-2</c:v>
                </c:pt>
                <c:pt idx="63180">
                  <c:v>6.7000000000000004E-2</c:v>
                </c:pt>
                <c:pt idx="63181">
                  <c:v>6.6000000000000003E-2</c:v>
                </c:pt>
                <c:pt idx="63182">
                  <c:v>6.7000000000000004E-2</c:v>
                </c:pt>
                <c:pt idx="63183">
                  <c:v>6.7000000000000004E-2</c:v>
                </c:pt>
                <c:pt idx="63184">
                  <c:v>6.6000000000000003E-2</c:v>
                </c:pt>
                <c:pt idx="63185">
                  <c:v>6.7000000000000004E-2</c:v>
                </c:pt>
                <c:pt idx="63186">
                  <c:v>6.6000000000000003E-2</c:v>
                </c:pt>
                <c:pt idx="63187">
                  <c:v>6.7000000000000004E-2</c:v>
                </c:pt>
                <c:pt idx="63188">
                  <c:v>6.6000000000000003E-2</c:v>
                </c:pt>
                <c:pt idx="63189">
                  <c:v>6.7000000000000004E-2</c:v>
                </c:pt>
                <c:pt idx="63190">
                  <c:v>6.7000000000000004E-2</c:v>
                </c:pt>
                <c:pt idx="63191">
                  <c:v>6.6000000000000003E-2</c:v>
                </c:pt>
                <c:pt idx="63192">
                  <c:v>6.6000000000000003E-2</c:v>
                </c:pt>
                <c:pt idx="63193">
                  <c:v>6.6000000000000003E-2</c:v>
                </c:pt>
                <c:pt idx="63194">
                  <c:v>6.6000000000000003E-2</c:v>
                </c:pt>
                <c:pt idx="63195">
                  <c:v>6.6000000000000003E-2</c:v>
                </c:pt>
                <c:pt idx="63196">
                  <c:v>6.6000000000000003E-2</c:v>
                </c:pt>
                <c:pt idx="63197">
                  <c:v>6.5000000000000002E-2</c:v>
                </c:pt>
                <c:pt idx="63198">
                  <c:v>6.5000000000000002E-2</c:v>
                </c:pt>
                <c:pt idx="63199">
                  <c:v>6.6000000000000003E-2</c:v>
                </c:pt>
                <c:pt idx="63200">
                  <c:v>6.6000000000000003E-2</c:v>
                </c:pt>
                <c:pt idx="63201">
                  <c:v>6.5000000000000002E-2</c:v>
                </c:pt>
                <c:pt idx="63202">
                  <c:v>6.5000000000000002E-2</c:v>
                </c:pt>
                <c:pt idx="63203">
                  <c:v>6.6000000000000003E-2</c:v>
                </c:pt>
                <c:pt idx="63204">
                  <c:v>6.6000000000000003E-2</c:v>
                </c:pt>
                <c:pt idx="63205">
                  <c:v>6.6000000000000003E-2</c:v>
                </c:pt>
                <c:pt idx="63206">
                  <c:v>6.7000000000000004E-2</c:v>
                </c:pt>
                <c:pt idx="63207">
                  <c:v>6.7000000000000004E-2</c:v>
                </c:pt>
                <c:pt idx="63208">
                  <c:v>6.7000000000000004E-2</c:v>
                </c:pt>
                <c:pt idx="63209">
                  <c:v>6.8000000000000005E-2</c:v>
                </c:pt>
                <c:pt idx="63210">
                  <c:v>6.8000000000000005E-2</c:v>
                </c:pt>
                <c:pt idx="63211">
                  <c:v>6.7000000000000004E-2</c:v>
                </c:pt>
                <c:pt idx="63212">
                  <c:v>6.8000000000000005E-2</c:v>
                </c:pt>
                <c:pt idx="63213">
                  <c:v>6.7000000000000004E-2</c:v>
                </c:pt>
                <c:pt idx="63214">
                  <c:v>6.8000000000000005E-2</c:v>
                </c:pt>
                <c:pt idx="63215">
                  <c:v>6.9000000000000006E-2</c:v>
                </c:pt>
                <c:pt idx="63216">
                  <c:v>6.9000000000000006E-2</c:v>
                </c:pt>
                <c:pt idx="63217">
                  <c:v>6.8000000000000005E-2</c:v>
                </c:pt>
                <c:pt idx="63218">
                  <c:v>6.8000000000000005E-2</c:v>
                </c:pt>
                <c:pt idx="63219">
                  <c:v>6.8000000000000005E-2</c:v>
                </c:pt>
                <c:pt idx="63220">
                  <c:v>6.8000000000000005E-2</c:v>
                </c:pt>
                <c:pt idx="63221">
                  <c:v>6.8000000000000005E-2</c:v>
                </c:pt>
                <c:pt idx="63222">
                  <c:v>6.8000000000000005E-2</c:v>
                </c:pt>
                <c:pt idx="63223">
                  <c:v>6.8000000000000005E-2</c:v>
                </c:pt>
                <c:pt idx="63224">
                  <c:v>6.8000000000000005E-2</c:v>
                </c:pt>
                <c:pt idx="63225">
                  <c:v>6.7000000000000004E-2</c:v>
                </c:pt>
                <c:pt idx="63226">
                  <c:v>6.7000000000000004E-2</c:v>
                </c:pt>
                <c:pt idx="63227">
                  <c:v>6.7000000000000004E-2</c:v>
                </c:pt>
                <c:pt idx="63228">
                  <c:v>6.8000000000000005E-2</c:v>
                </c:pt>
                <c:pt idx="63229">
                  <c:v>6.7000000000000004E-2</c:v>
                </c:pt>
                <c:pt idx="63230">
                  <c:v>6.7000000000000004E-2</c:v>
                </c:pt>
                <c:pt idx="63231">
                  <c:v>6.7000000000000004E-2</c:v>
                </c:pt>
                <c:pt idx="63232">
                  <c:v>6.7000000000000004E-2</c:v>
                </c:pt>
                <c:pt idx="63233">
                  <c:v>6.7000000000000004E-2</c:v>
                </c:pt>
                <c:pt idx="63234">
                  <c:v>6.7000000000000004E-2</c:v>
                </c:pt>
                <c:pt idx="63235">
                  <c:v>6.7000000000000004E-2</c:v>
                </c:pt>
                <c:pt idx="63236">
                  <c:v>6.7000000000000004E-2</c:v>
                </c:pt>
                <c:pt idx="63237">
                  <c:v>6.7000000000000004E-2</c:v>
                </c:pt>
                <c:pt idx="63238">
                  <c:v>6.6000000000000003E-2</c:v>
                </c:pt>
                <c:pt idx="63239">
                  <c:v>6.6000000000000003E-2</c:v>
                </c:pt>
                <c:pt idx="63240">
                  <c:v>6.7000000000000004E-2</c:v>
                </c:pt>
                <c:pt idx="63241">
                  <c:v>6.7000000000000004E-2</c:v>
                </c:pt>
                <c:pt idx="63242">
                  <c:v>6.6000000000000003E-2</c:v>
                </c:pt>
                <c:pt idx="63243">
                  <c:v>6.7000000000000004E-2</c:v>
                </c:pt>
                <c:pt idx="63244">
                  <c:v>6.6000000000000003E-2</c:v>
                </c:pt>
                <c:pt idx="63245">
                  <c:v>6.7000000000000004E-2</c:v>
                </c:pt>
                <c:pt idx="63246">
                  <c:v>6.6000000000000003E-2</c:v>
                </c:pt>
                <c:pt idx="63247">
                  <c:v>6.7000000000000004E-2</c:v>
                </c:pt>
                <c:pt idx="63248">
                  <c:v>6.7000000000000004E-2</c:v>
                </c:pt>
                <c:pt idx="63249">
                  <c:v>6.8000000000000005E-2</c:v>
                </c:pt>
                <c:pt idx="63250">
                  <c:v>6.8000000000000005E-2</c:v>
                </c:pt>
                <c:pt idx="63251">
                  <c:v>6.7000000000000004E-2</c:v>
                </c:pt>
                <c:pt idx="63252">
                  <c:v>6.8000000000000005E-2</c:v>
                </c:pt>
                <c:pt idx="63253">
                  <c:v>6.8000000000000005E-2</c:v>
                </c:pt>
                <c:pt idx="63254">
                  <c:v>6.8000000000000005E-2</c:v>
                </c:pt>
                <c:pt idx="63255">
                  <c:v>6.8000000000000005E-2</c:v>
                </c:pt>
                <c:pt idx="63256">
                  <c:v>6.8000000000000005E-2</c:v>
                </c:pt>
                <c:pt idx="63257">
                  <c:v>6.9000000000000006E-2</c:v>
                </c:pt>
                <c:pt idx="63258">
                  <c:v>6.9000000000000006E-2</c:v>
                </c:pt>
                <c:pt idx="63259">
                  <c:v>6.9000000000000006E-2</c:v>
                </c:pt>
                <c:pt idx="63260">
                  <c:v>6.9000000000000006E-2</c:v>
                </c:pt>
                <c:pt idx="63261">
                  <c:v>6.8000000000000005E-2</c:v>
                </c:pt>
                <c:pt idx="63262">
                  <c:v>6.8000000000000005E-2</c:v>
                </c:pt>
                <c:pt idx="63263">
                  <c:v>6.9000000000000006E-2</c:v>
                </c:pt>
                <c:pt idx="63264">
                  <c:v>6.8000000000000005E-2</c:v>
                </c:pt>
                <c:pt idx="63265">
                  <c:v>6.8000000000000005E-2</c:v>
                </c:pt>
                <c:pt idx="63266">
                  <c:v>6.8000000000000005E-2</c:v>
                </c:pt>
                <c:pt idx="63267">
                  <c:v>6.8000000000000005E-2</c:v>
                </c:pt>
                <c:pt idx="63268">
                  <c:v>6.9000000000000006E-2</c:v>
                </c:pt>
                <c:pt idx="63269">
                  <c:v>6.8000000000000005E-2</c:v>
                </c:pt>
                <c:pt idx="63270">
                  <c:v>6.9000000000000006E-2</c:v>
                </c:pt>
                <c:pt idx="63271">
                  <c:v>6.9000000000000006E-2</c:v>
                </c:pt>
                <c:pt idx="63272">
                  <c:v>6.9000000000000006E-2</c:v>
                </c:pt>
                <c:pt idx="63273">
                  <c:v>6.9000000000000006E-2</c:v>
                </c:pt>
                <c:pt idx="63274">
                  <c:v>6.9000000000000006E-2</c:v>
                </c:pt>
                <c:pt idx="63275">
                  <c:v>6.8000000000000005E-2</c:v>
                </c:pt>
                <c:pt idx="63276">
                  <c:v>6.9000000000000006E-2</c:v>
                </c:pt>
                <c:pt idx="63277">
                  <c:v>6.9000000000000006E-2</c:v>
                </c:pt>
                <c:pt idx="63278">
                  <c:v>6.9000000000000006E-2</c:v>
                </c:pt>
                <c:pt idx="63279">
                  <c:v>6.9000000000000006E-2</c:v>
                </c:pt>
                <c:pt idx="63280">
                  <c:v>6.8000000000000005E-2</c:v>
                </c:pt>
                <c:pt idx="63281">
                  <c:v>6.8000000000000005E-2</c:v>
                </c:pt>
                <c:pt idx="63282">
                  <c:v>6.8000000000000005E-2</c:v>
                </c:pt>
                <c:pt idx="63283">
                  <c:v>6.8000000000000005E-2</c:v>
                </c:pt>
                <c:pt idx="63284">
                  <c:v>6.8000000000000005E-2</c:v>
                </c:pt>
                <c:pt idx="63285">
                  <c:v>6.8000000000000005E-2</c:v>
                </c:pt>
                <c:pt idx="63286">
                  <c:v>6.8000000000000005E-2</c:v>
                </c:pt>
                <c:pt idx="63287">
                  <c:v>6.8000000000000005E-2</c:v>
                </c:pt>
                <c:pt idx="63288">
                  <c:v>6.8000000000000005E-2</c:v>
                </c:pt>
                <c:pt idx="63289">
                  <c:v>6.8000000000000005E-2</c:v>
                </c:pt>
                <c:pt idx="63290">
                  <c:v>6.8000000000000005E-2</c:v>
                </c:pt>
                <c:pt idx="63291">
                  <c:v>6.8000000000000005E-2</c:v>
                </c:pt>
                <c:pt idx="63292">
                  <c:v>6.7000000000000004E-2</c:v>
                </c:pt>
                <c:pt idx="63293">
                  <c:v>6.8000000000000005E-2</c:v>
                </c:pt>
                <c:pt idx="63294">
                  <c:v>6.7000000000000004E-2</c:v>
                </c:pt>
                <c:pt idx="63295">
                  <c:v>6.7000000000000004E-2</c:v>
                </c:pt>
                <c:pt idx="63296">
                  <c:v>6.8000000000000005E-2</c:v>
                </c:pt>
                <c:pt idx="63297">
                  <c:v>6.7000000000000004E-2</c:v>
                </c:pt>
                <c:pt idx="63298">
                  <c:v>6.7000000000000004E-2</c:v>
                </c:pt>
                <c:pt idx="63299">
                  <c:v>6.7000000000000004E-2</c:v>
                </c:pt>
                <c:pt idx="63300">
                  <c:v>6.7000000000000004E-2</c:v>
                </c:pt>
                <c:pt idx="63301">
                  <c:v>6.7000000000000004E-2</c:v>
                </c:pt>
                <c:pt idx="63302">
                  <c:v>6.6000000000000003E-2</c:v>
                </c:pt>
                <c:pt idx="63303">
                  <c:v>6.7000000000000004E-2</c:v>
                </c:pt>
                <c:pt idx="63304">
                  <c:v>6.7000000000000004E-2</c:v>
                </c:pt>
                <c:pt idx="63305">
                  <c:v>6.7000000000000004E-2</c:v>
                </c:pt>
                <c:pt idx="63306">
                  <c:v>6.7000000000000004E-2</c:v>
                </c:pt>
                <c:pt idx="63307">
                  <c:v>6.6000000000000003E-2</c:v>
                </c:pt>
                <c:pt idx="63308">
                  <c:v>6.7000000000000004E-2</c:v>
                </c:pt>
                <c:pt idx="63309">
                  <c:v>6.7000000000000004E-2</c:v>
                </c:pt>
                <c:pt idx="63310">
                  <c:v>6.7000000000000004E-2</c:v>
                </c:pt>
                <c:pt idx="63311">
                  <c:v>6.6000000000000003E-2</c:v>
                </c:pt>
                <c:pt idx="63312">
                  <c:v>6.6000000000000003E-2</c:v>
                </c:pt>
                <c:pt idx="63313">
                  <c:v>6.7000000000000004E-2</c:v>
                </c:pt>
                <c:pt idx="63314">
                  <c:v>6.6000000000000003E-2</c:v>
                </c:pt>
                <c:pt idx="63315">
                  <c:v>6.7000000000000004E-2</c:v>
                </c:pt>
                <c:pt idx="63316">
                  <c:v>6.7000000000000004E-2</c:v>
                </c:pt>
                <c:pt idx="63317">
                  <c:v>6.6000000000000003E-2</c:v>
                </c:pt>
                <c:pt idx="63318">
                  <c:v>6.6000000000000003E-2</c:v>
                </c:pt>
                <c:pt idx="63319">
                  <c:v>6.5000000000000002E-2</c:v>
                </c:pt>
                <c:pt idx="63320">
                  <c:v>6.6000000000000003E-2</c:v>
                </c:pt>
                <c:pt idx="63321">
                  <c:v>6.7000000000000004E-2</c:v>
                </c:pt>
                <c:pt idx="63322">
                  <c:v>6.6000000000000003E-2</c:v>
                </c:pt>
                <c:pt idx="63323">
                  <c:v>6.7000000000000004E-2</c:v>
                </c:pt>
                <c:pt idx="63324">
                  <c:v>6.6000000000000003E-2</c:v>
                </c:pt>
                <c:pt idx="63325">
                  <c:v>6.6000000000000003E-2</c:v>
                </c:pt>
                <c:pt idx="63326">
                  <c:v>6.7000000000000004E-2</c:v>
                </c:pt>
                <c:pt idx="63327">
                  <c:v>6.7000000000000004E-2</c:v>
                </c:pt>
                <c:pt idx="63328">
                  <c:v>6.7000000000000004E-2</c:v>
                </c:pt>
                <c:pt idx="63329">
                  <c:v>6.5000000000000002E-2</c:v>
                </c:pt>
                <c:pt idx="63330">
                  <c:v>6.5000000000000002E-2</c:v>
                </c:pt>
                <c:pt idx="63331">
                  <c:v>6.6000000000000003E-2</c:v>
                </c:pt>
                <c:pt idx="63332">
                  <c:v>6.7000000000000004E-2</c:v>
                </c:pt>
                <c:pt idx="63333">
                  <c:v>6.7000000000000004E-2</c:v>
                </c:pt>
                <c:pt idx="63334">
                  <c:v>6.7000000000000004E-2</c:v>
                </c:pt>
                <c:pt idx="63335">
                  <c:v>6.5000000000000002E-2</c:v>
                </c:pt>
                <c:pt idx="63336">
                  <c:v>6.6000000000000003E-2</c:v>
                </c:pt>
                <c:pt idx="63337">
                  <c:v>6.6000000000000003E-2</c:v>
                </c:pt>
                <c:pt idx="63338">
                  <c:v>6.5000000000000002E-2</c:v>
                </c:pt>
                <c:pt idx="63339">
                  <c:v>6.6000000000000003E-2</c:v>
                </c:pt>
                <c:pt idx="63340">
                  <c:v>6.5000000000000002E-2</c:v>
                </c:pt>
                <c:pt idx="63341">
                  <c:v>6.6000000000000003E-2</c:v>
                </c:pt>
                <c:pt idx="63342">
                  <c:v>6.6000000000000003E-2</c:v>
                </c:pt>
                <c:pt idx="63343">
                  <c:v>6.6000000000000003E-2</c:v>
                </c:pt>
                <c:pt idx="63344">
                  <c:v>6.7000000000000004E-2</c:v>
                </c:pt>
                <c:pt idx="63345">
                  <c:v>6.7000000000000004E-2</c:v>
                </c:pt>
                <c:pt idx="63346">
                  <c:v>6.7000000000000004E-2</c:v>
                </c:pt>
                <c:pt idx="63347">
                  <c:v>6.8000000000000005E-2</c:v>
                </c:pt>
                <c:pt idx="63348">
                  <c:v>6.8000000000000005E-2</c:v>
                </c:pt>
                <c:pt idx="63349">
                  <c:v>6.8000000000000005E-2</c:v>
                </c:pt>
                <c:pt idx="63350">
                  <c:v>6.8000000000000005E-2</c:v>
                </c:pt>
                <c:pt idx="63351">
                  <c:v>6.8000000000000005E-2</c:v>
                </c:pt>
                <c:pt idx="63352">
                  <c:v>6.8000000000000005E-2</c:v>
                </c:pt>
                <c:pt idx="63353">
                  <c:v>6.9000000000000006E-2</c:v>
                </c:pt>
                <c:pt idx="63354">
                  <c:v>7.0000000000000007E-2</c:v>
                </c:pt>
                <c:pt idx="63355">
                  <c:v>6.8000000000000005E-2</c:v>
                </c:pt>
                <c:pt idx="63356">
                  <c:v>6.9000000000000006E-2</c:v>
                </c:pt>
                <c:pt idx="63357">
                  <c:v>6.9000000000000006E-2</c:v>
                </c:pt>
                <c:pt idx="63358">
                  <c:v>6.9000000000000006E-2</c:v>
                </c:pt>
                <c:pt idx="63359">
                  <c:v>6.9000000000000006E-2</c:v>
                </c:pt>
                <c:pt idx="63360">
                  <c:v>7.0000000000000007E-2</c:v>
                </c:pt>
                <c:pt idx="63361">
                  <c:v>6.9000000000000006E-2</c:v>
                </c:pt>
                <c:pt idx="63362">
                  <c:v>6.9000000000000006E-2</c:v>
                </c:pt>
                <c:pt idx="63363">
                  <c:v>6.9000000000000006E-2</c:v>
                </c:pt>
                <c:pt idx="63364">
                  <c:v>6.8000000000000005E-2</c:v>
                </c:pt>
                <c:pt idx="63365">
                  <c:v>6.9000000000000006E-2</c:v>
                </c:pt>
                <c:pt idx="63366">
                  <c:v>6.9000000000000006E-2</c:v>
                </c:pt>
                <c:pt idx="63367">
                  <c:v>7.0000000000000007E-2</c:v>
                </c:pt>
                <c:pt idx="63368">
                  <c:v>6.9000000000000006E-2</c:v>
                </c:pt>
                <c:pt idx="63369">
                  <c:v>6.9000000000000006E-2</c:v>
                </c:pt>
                <c:pt idx="63370">
                  <c:v>6.9000000000000006E-2</c:v>
                </c:pt>
                <c:pt idx="63371">
                  <c:v>6.9000000000000006E-2</c:v>
                </c:pt>
                <c:pt idx="63372">
                  <c:v>6.9000000000000006E-2</c:v>
                </c:pt>
                <c:pt idx="63373">
                  <c:v>7.0000000000000007E-2</c:v>
                </c:pt>
                <c:pt idx="63374">
                  <c:v>7.0000000000000007E-2</c:v>
                </c:pt>
                <c:pt idx="63375">
                  <c:v>6.9000000000000006E-2</c:v>
                </c:pt>
                <c:pt idx="63376">
                  <c:v>7.0000000000000007E-2</c:v>
                </c:pt>
                <c:pt idx="63377">
                  <c:v>7.0000000000000007E-2</c:v>
                </c:pt>
                <c:pt idx="63378">
                  <c:v>7.0000000000000007E-2</c:v>
                </c:pt>
                <c:pt idx="63379">
                  <c:v>6.9000000000000006E-2</c:v>
                </c:pt>
                <c:pt idx="63380">
                  <c:v>6.9000000000000006E-2</c:v>
                </c:pt>
                <c:pt idx="63381">
                  <c:v>7.0000000000000007E-2</c:v>
                </c:pt>
                <c:pt idx="63382">
                  <c:v>6.9000000000000006E-2</c:v>
                </c:pt>
                <c:pt idx="63383">
                  <c:v>6.9000000000000006E-2</c:v>
                </c:pt>
                <c:pt idx="63384">
                  <c:v>6.9000000000000006E-2</c:v>
                </c:pt>
                <c:pt idx="63385">
                  <c:v>7.0000000000000007E-2</c:v>
                </c:pt>
                <c:pt idx="63386">
                  <c:v>7.0000000000000007E-2</c:v>
                </c:pt>
                <c:pt idx="63387">
                  <c:v>6.9000000000000006E-2</c:v>
                </c:pt>
                <c:pt idx="63388">
                  <c:v>6.9000000000000006E-2</c:v>
                </c:pt>
                <c:pt idx="63389">
                  <c:v>6.9000000000000006E-2</c:v>
                </c:pt>
                <c:pt idx="63390">
                  <c:v>6.9000000000000006E-2</c:v>
                </c:pt>
                <c:pt idx="63391">
                  <c:v>6.9000000000000006E-2</c:v>
                </c:pt>
                <c:pt idx="63392">
                  <c:v>6.9000000000000006E-2</c:v>
                </c:pt>
                <c:pt idx="63393">
                  <c:v>6.9000000000000006E-2</c:v>
                </c:pt>
                <c:pt idx="63394">
                  <c:v>6.9000000000000006E-2</c:v>
                </c:pt>
                <c:pt idx="63395">
                  <c:v>6.9000000000000006E-2</c:v>
                </c:pt>
                <c:pt idx="63396">
                  <c:v>6.9000000000000006E-2</c:v>
                </c:pt>
                <c:pt idx="63397">
                  <c:v>6.8000000000000005E-2</c:v>
                </c:pt>
                <c:pt idx="63398">
                  <c:v>6.8000000000000005E-2</c:v>
                </c:pt>
                <c:pt idx="63399">
                  <c:v>6.8000000000000005E-2</c:v>
                </c:pt>
                <c:pt idx="63400">
                  <c:v>6.8000000000000005E-2</c:v>
                </c:pt>
                <c:pt idx="63401">
                  <c:v>6.8000000000000005E-2</c:v>
                </c:pt>
                <c:pt idx="63402">
                  <c:v>6.8000000000000005E-2</c:v>
                </c:pt>
                <c:pt idx="63403">
                  <c:v>6.7000000000000004E-2</c:v>
                </c:pt>
                <c:pt idx="63404">
                  <c:v>6.8000000000000005E-2</c:v>
                </c:pt>
                <c:pt idx="63405">
                  <c:v>6.7000000000000004E-2</c:v>
                </c:pt>
                <c:pt idx="63406">
                  <c:v>6.8000000000000005E-2</c:v>
                </c:pt>
                <c:pt idx="63407">
                  <c:v>6.7000000000000004E-2</c:v>
                </c:pt>
                <c:pt idx="63408">
                  <c:v>6.7000000000000004E-2</c:v>
                </c:pt>
                <c:pt idx="63409">
                  <c:v>6.7000000000000004E-2</c:v>
                </c:pt>
                <c:pt idx="63410">
                  <c:v>6.7000000000000004E-2</c:v>
                </c:pt>
                <c:pt idx="63411">
                  <c:v>6.7000000000000004E-2</c:v>
                </c:pt>
                <c:pt idx="63412">
                  <c:v>6.7000000000000004E-2</c:v>
                </c:pt>
                <c:pt idx="63413">
                  <c:v>6.7000000000000004E-2</c:v>
                </c:pt>
                <c:pt idx="63414">
                  <c:v>6.7000000000000004E-2</c:v>
                </c:pt>
                <c:pt idx="63415">
                  <c:v>6.7000000000000004E-2</c:v>
                </c:pt>
                <c:pt idx="63416">
                  <c:v>6.7000000000000004E-2</c:v>
                </c:pt>
                <c:pt idx="63417">
                  <c:v>6.7000000000000004E-2</c:v>
                </c:pt>
                <c:pt idx="63418">
                  <c:v>6.7000000000000004E-2</c:v>
                </c:pt>
                <c:pt idx="63419">
                  <c:v>6.7000000000000004E-2</c:v>
                </c:pt>
                <c:pt idx="63420">
                  <c:v>6.7000000000000004E-2</c:v>
                </c:pt>
                <c:pt idx="63421">
                  <c:v>6.8000000000000005E-2</c:v>
                </c:pt>
                <c:pt idx="63422">
                  <c:v>6.8000000000000005E-2</c:v>
                </c:pt>
                <c:pt idx="63423">
                  <c:v>6.7000000000000004E-2</c:v>
                </c:pt>
                <c:pt idx="63424">
                  <c:v>6.7000000000000004E-2</c:v>
                </c:pt>
                <c:pt idx="63425">
                  <c:v>6.7000000000000004E-2</c:v>
                </c:pt>
                <c:pt idx="63426">
                  <c:v>6.7000000000000004E-2</c:v>
                </c:pt>
                <c:pt idx="63427">
                  <c:v>6.8000000000000005E-2</c:v>
                </c:pt>
                <c:pt idx="63428">
                  <c:v>6.8000000000000005E-2</c:v>
                </c:pt>
                <c:pt idx="63429">
                  <c:v>6.8000000000000005E-2</c:v>
                </c:pt>
                <c:pt idx="63430">
                  <c:v>6.8000000000000005E-2</c:v>
                </c:pt>
                <c:pt idx="63431">
                  <c:v>6.8000000000000005E-2</c:v>
                </c:pt>
                <c:pt idx="63432">
                  <c:v>6.8000000000000005E-2</c:v>
                </c:pt>
                <c:pt idx="63433">
                  <c:v>6.8000000000000005E-2</c:v>
                </c:pt>
                <c:pt idx="63434">
                  <c:v>6.8000000000000005E-2</c:v>
                </c:pt>
                <c:pt idx="63435">
                  <c:v>6.7000000000000004E-2</c:v>
                </c:pt>
                <c:pt idx="63436">
                  <c:v>6.7000000000000004E-2</c:v>
                </c:pt>
                <c:pt idx="63437">
                  <c:v>6.7000000000000004E-2</c:v>
                </c:pt>
                <c:pt idx="63438">
                  <c:v>6.8000000000000005E-2</c:v>
                </c:pt>
                <c:pt idx="63439">
                  <c:v>6.7000000000000004E-2</c:v>
                </c:pt>
                <c:pt idx="63440">
                  <c:v>6.8000000000000005E-2</c:v>
                </c:pt>
                <c:pt idx="63441">
                  <c:v>6.8000000000000005E-2</c:v>
                </c:pt>
                <c:pt idx="63442">
                  <c:v>6.7000000000000004E-2</c:v>
                </c:pt>
                <c:pt idx="63443">
                  <c:v>6.7000000000000004E-2</c:v>
                </c:pt>
                <c:pt idx="63444">
                  <c:v>6.7000000000000004E-2</c:v>
                </c:pt>
                <c:pt idx="63445">
                  <c:v>6.7000000000000004E-2</c:v>
                </c:pt>
                <c:pt idx="63446">
                  <c:v>6.7000000000000004E-2</c:v>
                </c:pt>
                <c:pt idx="63447">
                  <c:v>6.7000000000000004E-2</c:v>
                </c:pt>
                <c:pt idx="63448">
                  <c:v>6.7000000000000004E-2</c:v>
                </c:pt>
                <c:pt idx="63449">
                  <c:v>6.7000000000000004E-2</c:v>
                </c:pt>
                <c:pt idx="63450">
                  <c:v>6.6000000000000003E-2</c:v>
                </c:pt>
                <c:pt idx="63451">
                  <c:v>6.6000000000000003E-2</c:v>
                </c:pt>
                <c:pt idx="63452">
                  <c:v>6.6000000000000003E-2</c:v>
                </c:pt>
                <c:pt idx="63453">
                  <c:v>6.6000000000000003E-2</c:v>
                </c:pt>
                <c:pt idx="63454">
                  <c:v>6.7000000000000004E-2</c:v>
                </c:pt>
                <c:pt idx="63455">
                  <c:v>6.6000000000000003E-2</c:v>
                </c:pt>
                <c:pt idx="63456">
                  <c:v>6.6000000000000003E-2</c:v>
                </c:pt>
                <c:pt idx="63457">
                  <c:v>6.7000000000000004E-2</c:v>
                </c:pt>
                <c:pt idx="63458">
                  <c:v>6.6000000000000003E-2</c:v>
                </c:pt>
                <c:pt idx="63459">
                  <c:v>6.6000000000000003E-2</c:v>
                </c:pt>
                <c:pt idx="63460">
                  <c:v>6.6000000000000003E-2</c:v>
                </c:pt>
                <c:pt idx="63461">
                  <c:v>6.6000000000000003E-2</c:v>
                </c:pt>
                <c:pt idx="63462">
                  <c:v>6.7000000000000004E-2</c:v>
                </c:pt>
                <c:pt idx="63463">
                  <c:v>6.7000000000000004E-2</c:v>
                </c:pt>
                <c:pt idx="63464">
                  <c:v>6.8000000000000005E-2</c:v>
                </c:pt>
                <c:pt idx="63465">
                  <c:v>6.7000000000000004E-2</c:v>
                </c:pt>
                <c:pt idx="63466">
                  <c:v>6.9000000000000006E-2</c:v>
                </c:pt>
                <c:pt idx="63467">
                  <c:v>6.8000000000000005E-2</c:v>
                </c:pt>
                <c:pt idx="63468">
                  <c:v>6.8000000000000005E-2</c:v>
                </c:pt>
                <c:pt idx="63469">
                  <c:v>6.8000000000000005E-2</c:v>
                </c:pt>
                <c:pt idx="63470">
                  <c:v>6.9000000000000006E-2</c:v>
                </c:pt>
                <c:pt idx="63471">
                  <c:v>6.8000000000000005E-2</c:v>
                </c:pt>
                <c:pt idx="63472">
                  <c:v>6.9000000000000006E-2</c:v>
                </c:pt>
                <c:pt idx="63473">
                  <c:v>6.9000000000000006E-2</c:v>
                </c:pt>
                <c:pt idx="63474">
                  <c:v>6.9000000000000006E-2</c:v>
                </c:pt>
                <c:pt idx="63475">
                  <c:v>6.9000000000000006E-2</c:v>
                </c:pt>
                <c:pt idx="63476">
                  <c:v>6.9000000000000006E-2</c:v>
                </c:pt>
                <c:pt idx="63477">
                  <c:v>6.9000000000000006E-2</c:v>
                </c:pt>
                <c:pt idx="63478">
                  <c:v>6.9000000000000006E-2</c:v>
                </c:pt>
                <c:pt idx="63479">
                  <c:v>6.9000000000000006E-2</c:v>
                </c:pt>
                <c:pt idx="63480">
                  <c:v>6.8000000000000005E-2</c:v>
                </c:pt>
                <c:pt idx="63481">
                  <c:v>6.9000000000000006E-2</c:v>
                </c:pt>
                <c:pt idx="63482">
                  <c:v>6.9000000000000006E-2</c:v>
                </c:pt>
                <c:pt idx="63483">
                  <c:v>6.9000000000000006E-2</c:v>
                </c:pt>
                <c:pt idx="63484">
                  <c:v>6.9000000000000006E-2</c:v>
                </c:pt>
                <c:pt idx="63485">
                  <c:v>7.0000000000000007E-2</c:v>
                </c:pt>
                <c:pt idx="63486">
                  <c:v>7.0000000000000007E-2</c:v>
                </c:pt>
                <c:pt idx="63487">
                  <c:v>6.9000000000000006E-2</c:v>
                </c:pt>
                <c:pt idx="63488">
                  <c:v>6.9000000000000006E-2</c:v>
                </c:pt>
                <c:pt idx="63489">
                  <c:v>7.0000000000000007E-2</c:v>
                </c:pt>
                <c:pt idx="63490">
                  <c:v>7.0000000000000007E-2</c:v>
                </c:pt>
                <c:pt idx="63491">
                  <c:v>7.0000000000000007E-2</c:v>
                </c:pt>
                <c:pt idx="63492">
                  <c:v>7.0000000000000007E-2</c:v>
                </c:pt>
                <c:pt idx="63493">
                  <c:v>7.0000000000000007E-2</c:v>
                </c:pt>
                <c:pt idx="63494">
                  <c:v>7.0000000000000007E-2</c:v>
                </c:pt>
                <c:pt idx="63495">
                  <c:v>7.0000000000000007E-2</c:v>
                </c:pt>
                <c:pt idx="63496">
                  <c:v>7.0000000000000007E-2</c:v>
                </c:pt>
                <c:pt idx="63497">
                  <c:v>7.0000000000000007E-2</c:v>
                </c:pt>
                <c:pt idx="63498">
                  <c:v>6.9000000000000006E-2</c:v>
                </c:pt>
                <c:pt idx="63499">
                  <c:v>7.0000000000000007E-2</c:v>
                </c:pt>
                <c:pt idx="63500">
                  <c:v>7.0000000000000007E-2</c:v>
                </c:pt>
                <c:pt idx="63501">
                  <c:v>7.0000000000000007E-2</c:v>
                </c:pt>
                <c:pt idx="63502">
                  <c:v>7.0000000000000007E-2</c:v>
                </c:pt>
                <c:pt idx="63503">
                  <c:v>6.9000000000000006E-2</c:v>
                </c:pt>
                <c:pt idx="63504">
                  <c:v>7.0000000000000007E-2</c:v>
                </c:pt>
                <c:pt idx="63505">
                  <c:v>7.0000000000000007E-2</c:v>
                </c:pt>
                <c:pt idx="63506">
                  <c:v>7.0000000000000007E-2</c:v>
                </c:pt>
                <c:pt idx="63507">
                  <c:v>7.0000000000000007E-2</c:v>
                </c:pt>
                <c:pt idx="63508">
                  <c:v>7.0000000000000007E-2</c:v>
                </c:pt>
                <c:pt idx="63509">
                  <c:v>7.0000000000000007E-2</c:v>
                </c:pt>
                <c:pt idx="63510">
                  <c:v>7.0000000000000007E-2</c:v>
                </c:pt>
                <c:pt idx="63511">
                  <c:v>7.0000000000000007E-2</c:v>
                </c:pt>
                <c:pt idx="63512">
                  <c:v>6.9000000000000006E-2</c:v>
                </c:pt>
                <c:pt idx="63513">
                  <c:v>6.9000000000000006E-2</c:v>
                </c:pt>
                <c:pt idx="63514">
                  <c:v>6.9000000000000006E-2</c:v>
                </c:pt>
                <c:pt idx="63515">
                  <c:v>6.9000000000000006E-2</c:v>
                </c:pt>
                <c:pt idx="63516">
                  <c:v>6.9000000000000006E-2</c:v>
                </c:pt>
                <c:pt idx="63517">
                  <c:v>7.0000000000000007E-2</c:v>
                </c:pt>
                <c:pt idx="63518">
                  <c:v>6.9000000000000006E-2</c:v>
                </c:pt>
                <c:pt idx="63519">
                  <c:v>6.9000000000000006E-2</c:v>
                </c:pt>
                <c:pt idx="63520">
                  <c:v>6.8000000000000005E-2</c:v>
                </c:pt>
                <c:pt idx="63521">
                  <c:v>6.9000000000000006E-2</c:v>
                </c:pt>
                <c:pt idx="63522">
                  <c:v>6.9000000000000006E-2</c:v>
                </c:pt>
                <c:pt idx="63523">
                  <c:v>6.9000000000000006E-2</c:v>
                </c:pt>
                <c:pt idx="63524">
                  <c:v>6.8000000000000005E-2</c:v>
                </c:pt>
                <c:pt idx="63525">
                  <c:v>7.0000000000000007E-2</c:v>
                </c:pt>
                <c:pt idx="63526">
                  <c:v>6.9000000000000006E-2</c:v>
                </c:pt>
                <c:pt idx="63527">
                  <c:v>6.9000000000000006E-2</c:v>
                </c:pt>
                <c:pt idx="63528">
                  <c:v>6.9000000000000006E-2</c:v>
                </c:pt>
                <c:pt idx="63529">
                  <c:v>6.8000000000000005E-2</c:v>
                </c:pt>
                <c:pt idx="63530">
                  <c:v>6.8000000000000005E-2</c:v>
                </c:pt>
                <c:pt idx="63531">
                  <c:v>6.8000000000000005E-2</c:v>
                </c:pt>
                <c:pt idx="63532">
                  <c:v>6.8000000000000005E-2</c:v>
                </c:pt>
                <c:pt idx="63533">
                  <c:v>6.8000000000000005E-2</c:v>
                </c:pt>
                <c:pt idx="63534">
                  <c:v>6.8000000000000005E-2</c:v>
                </c:pt>
                <c:pt idx="63535">
                  <c:v>6.8000000000000005E-2</c:v>
                </c:pt>
                <c:pt idx="63536">
                  <c:v>6.8000000000000005E-2</c:v>
                </c:pt>
                <c:pt idx="63537">
                  <c:v>6.8000000000000005E-2</c:v>
                </c:pt>
                <c:pt idx="63538">
                  <c:v>6.7000000000000004E-2</c:v>
                </c:pt>
                <c:pt idx="63539">
                  <c:v>6.7000000000000004E-2</c:v>
                </c:pt>
                <c:pt idx="63540">
                  <c:v>6.8000000000000005E-2</c:v>
                </c:pt>
                <c:pt idx="63541">
                  <c:v>6.8000000000000005E-2</c:v>
                </c:pt>
                <c:pt idx="63542">
                  <c:v>6.8000000000000005E-2</c:v>
                </c:pt>
                <c:pt idx="63543">
                  <c:v>6.8000000000000005E-2</c:v>
                </c:pt>
                <c:pt idx="63544">
                  <c:v>6.7000000000000004E-2</c:v>
                </c:pt>
                <c:pt idx="63545">
                  <c:v>6.8000000000000005E-2</c:v>
                </c:pt>
                <c:pt idx="63546">
                  <c:v>6.8000000000000005E-2</c:v>
                </c:pt>
                <c:pt idx="63547">
                  <c:v>6.8000000000000005E-2</c:v>
                </c:pt>
                <c:pt idx="63548">
                  <c:v>6.7000000000000004E-2</c:v>
                </c:pt>
                <c:pt idx="63549">
                  <c:v>6.7000000000000004E-2</c:v>
                </c:pt>
                <c:pt idx="63550">
                  <c:v>6.7000000000000004E-2</c:v>
                </c:pt>
                <c:pt idx="63551">
                  <c:v>6.7000000000000004E-2</c:v>
                </c:pt>
                <c:pt idx="63552">
                  <c:v>6.8000000000000005E-2</c:v>
                </c:pt>
                <c:pt idx="63553">
                  <c:v>6.8000000000000005E-2</c:v>
                </c:pt>
                <c:pt idx="63554">
                  <c:v>6.7000000000000004E-2</c:v>
                </c:pt>
                <c:pt idx="63555">
                  <c:v>6.7000000000000004E-2</c:v>
                </c:pt>
                <c:pt idx="63556">
                  <c:v>6.8000000000000005E-2</c:v>
                </c:pt>
                <c:pt idx="63557">
                  <c:v>6.8000000000000005E-2</c:v>
                </c:pt>
                <c:pt idx="63558">
                  <c:v>6.8000000000000005E-2</c:v>
                </c:pt>
                <c:pt idx="63559">
                  <c:v>6.7000000000000004E-2</c:v>
                </c:pt>
                <c:pt idx="63560">
                  <c:v>6.7000000000000004E-2</c:v>
                </c:pt>
                <c:pt idx="63561">
                  <c:v>6.7000000000000004E-2</c:v>
                </c:pt>
                <c:pt idx="63562">
                  <c:v>6.7000000000000004E-2</c:v>
                </c:pt>
                <c:pt idx="63563">
                  <c:v>6.8000000000000005E-2</c:v>
                </c:pt>
                <c:pt idx="63564">
                  <c:v>6.8000000000000005E-2</c:v>
                </c:pt>
                <c:pt idx="63565">
                  <c:v>6.9000000000000006E-2</c:v>
                </c:pt>
                <c:pt idx="63566">
                  <c:v>6.8000000000000005E-2</c:v>
                </c:pt>
                <c:pt idx="63567">
                  <c:v>6.8000000000000005E-2</c:v>
                </c:pt>
                <c:pt idx="63568">
                  <c:v>6.8000000000000005E-2</c:v>
                </c:pt>
                <c:pt idx="63569">
                  <c:v>6.8000000000000005E-2</c:v>
                </c:pt>
                <c:pt idx="63570">
                  <c:v>6.9000000000000006E-2</c:v>
                </c:pt>
                <c:pt idx="63571">
                  <c:v>6.9000000000000006E-2</c:v>
                </c:pt>
                <c:pt idx="63572">
                  <c:v>6.9000000000000006E-2</c:v>
                </c:pt>
                <c:pt idx="63573">
                  <c:v>6.9000000000000006E-2</c:v>
                </c:pt>
                <c:pt idx="63574">
                  <c:v>6.9000000000000006E-2</c:v>
                </c:pt>
                <c:pt idx="63575">
                  <c:v>6.9000000000000006E-2</c:v>
                </c:pt>
                <c:pt idx="63576">
                  <c:v>6.9000000000000006E-2</c:v>
                </c:pt>
                <c:pt idx="63577">
                  <c:v>6.8000000000000005E-2</c:v>
                </c:pt>
                <c:pt idx="63578">
                  <c:v>6.9000000000000006E-2</c:v>
                </c:pt>
                <c:pt idx="63579">
                  <c:v>6.8000000000000005E-2</c:v>
                </c:pt>
                <c:pt idx="63580">
                  <c:v>6.9000000000000006E-2</c:v>
                </c:pt>
                <c:pt idx="63581">
                  <c:v>6.9000000000000006E-2</c:v>
                </c:pt>
                <c:pt idx="63582">
                  <c:v>6.7000000000000004E-2</c:v>
                </c:pt>
                <c:pt idx="63583">
                  <c:v>6.8000000000000005E-2</c:v>
                </c:pt>
                <c:pt idx="63584">
                  <c:v>6.8000000000000005E-2</c:v>
                </c:pt>
                <c:pt idx="63585">
                  <c:v>6.7000000000000004E-2</c:v>
                </c:pt>
                <c:pt idx="63586">
                  <c:v>6.7000000000000004E-2</c:v>
                </c:pt>
                <c:pt idx="63587">
                  <c:v>6.7000000000000004E-2</c:v>
                </c:pt>
                <c:pt idx="63588">
                  <c:v>6.7000000000000004E-2</c:v>
                </c:pt>
                <c:pt idx="63589">
                  <c:v>6.7000000000000004E-2</c:v>
                </c:pt>
                <c:pt idx="63590">
                  <c:v>6.7000000000000004E-2</c:v>
                </c:pt>
                <c:pt idx="63591">
                  <c:v>6.7000000000000004E-2</c:v>
                </c:pt>
                <c:pt idx="63592">
                  <c:v>6.7000000000000004E-2</c:v>
                </c:pt>
                <c:pt idx="63593">
                  <c:v>6.8000000000000005E-2</c:v>
                </c:pt>
                <c:pt idx="63594">
                  <c:v>6.6000000000000003E-2</c:v>
                </c:pt>
                <c:pt idx="63595">
                  <c:v>6.7000000000000004E-2</c:v>
                </c:pt>
                <c:pt idx="63596">
                  <c:v>6.7000000000000004E-2</c:v>
                </c:pt>
                <c:pt idx="63597">
                  <c:v>6.7000000000000004E-2</c:v>
                </c:pt>
                <c:pt idx="63598">
                  <c:v>6.7000000000000004E-2</c:v>
                </c:pt>
                <c:pt idx="63599">
                  <c:v>6.6000000000000003E-2</c:v>
                </c:pt>
                <c:pt idx="63600">
                  <c:v>6.6000000000000003E-2</c:v>
                </c:pt>
                <c:pt idx="63601">
                  <c:v>6.6000000000000003E-2</c:v>
                </c:pt>
                <c:pt idx="63602">
                  <c:v>6.7000000000000004E-2</c:v>
                </c:pt>
                <c:pt idx="63603">
                  <c:v>6.7000000000000004E-2</c:v>
                </c:pt>
                <c:pt idx="63604">
                  <c:v>6.7000000000000004E-2</c:v>
                </c:pt>
                <c:pt idx="63605">
                  <c:v>6.7000000000000004E-2</c:v>
                </c:pt>
                <c:pt idx="63606">
                  <c:v>6.7000000000000004E-2</c:v>
                </c:pt>
                <c:pt idx="63607">
                  <c:v>6.8000000000000005E-2</c:v>
                </c:pt>
                <c:pt idx="63608">
                  <c:v>6.8000000000000005E-2</c:v>
                </c:pt>
                <c:pt idx="63609">
                  <c:v>6.8000000000000005E-2</c:v>
                </c:pt>
                <c:pt idx="63610">
                  <c:v>6.8000000000000005E-2</c:v>
                </c:pt>
                <c:pt idx="63611">
                  <c:v>6.9000000000000006E-2</c:v>
                </c:pt>
                <c:pt idx="63612">
                  <c:v>6.9000000000000006E-2</c:v>
                </c:pt>
                <c:pt idx="63613">
                  <c:v>6.9000000000000006E-2</c:v>
                </c:pt>
                <c:pt idx="63614">
                  <c:v>6.8000000000000005E-2</c:v>
                </c:pt>
                <c:pt idx="63615">
                  <c:v>6.8000000000000005E-2</c:v>
                </c:pt>
                <c:pt idx="63616">
                  <c:v>6.9000000000000006E-2</c:v>
                </c:pt>
                <c:pt idx="63617">
                  <c:v>6.8000000000000005E-2</c:v>
                </c:pt>
                <c:pt idx="63618">
                  <c:v>6.9000000000000006E-2</c:v>
                </c:pt>
                <c:pt idx="63619">
                  <c:v>6.9000000000000006E-2</c:v>
                </c:pt>
                <c:pt idx="63620">
                  <c:v>6.9000000000000006E-2</c:v>
                </c:pt>
                <c:pt idx="63621">
                  <c:v>6.9000000000000006E-2</c:v>
                </c:pt>
                <c:pt idx="63622">
                  <c:v>6.9000000000000006E-2</c:v>
                </c:pt>
                <c:pt idx="63623">
                  <c:v>6.8000000000000005E-2</c:v>
                </c:pt>
                <c:pt idx="63624">
                  <c:v>6.9000000000000006E-2</c:v>
                </c:pt>
                <c:pt idx="63625">
                  <c:v>6.8000000000000005E-2</c:v>
                </c:pt>
                <c:pt idx="63626">
                  <c:v>6.8000000000000005E-2</c:v>
                </c:pt>
                <c:pt idx="63627">
                  <c:v>6.8000000000000005E-2</c:v>
                </c:pt>
                <c:pt idx="63628">
                  <c:v>6.8000000000000005E-2</c:v>
                </c:pt>
                <c:pt idx="63629">
                  <c:v>6.8000000000000005E-2</c:v>
                </c:pt>
                <c:pt idx="63630">
                  <c:v>6.8000000000000005E-2</c:v>
                </c:pt>
                <c:pt idx="63631">
                  <c:v>6.8000000000000005E-2</c:v>
                </c:pt>
                <c:pt idx="63632">
                  <c:v>6.8000000000000005E-2</c:v>
                </c:pt>
                <c:pt idx="63633">
                  <c:v>6.8000000000000005E-2</c:v>
                </c:pt>
                <c:pt idx="63634">
                  <c:v>6.7000000000000004E-2</c:v>
                </c:pt>
                <c:pt idx="63635">
                  <c:v>6.8000000000000005E-2</c:v>
                </c:pt>
                <c:pt idx="63636">
                  <c:v>6.8000000000000005E-2</c:v>
                </c:pt>
                <c:pt idx="63637">
                  <c:v>6.8000000000000005E-2</c:v>
                </c:pt>
                <c:pt idx="63638">
                  <c:v>6.7000000000000004E-2</c:v>
                </c:pt>
                <c:pt idx="63639">
                  <c:v>6.7000000000000004E-2</c:v>
                </c:pt>
                <c:pt idx="63640">
                  <c:v>6.7000000000000004E-2</c:v>
                </c:pt>
                <c:pt idx="63641">
                  <c:v>6.7000000000000004E-2</c:v>
                </c:pt>
                <c:pt idx="63642">
                  <c:v>6.7000000000000004E-2</c:v>
                </c:pt>
                <c:pt idx="63643">
                  <c:v>6.7000000000000004E-2</c:v>
                </c:pt>
                <c:pt idx="63644">
                  <c:v>6.8000000000000005E-2</c:v>
                </c:pt>
                <c:pt idx="63645">
                  <c:v>6.6000000000000003E-2</c:v>
                </c:pt>
                <c:pt idx="63646">
                  <c:v>6.7000000000000004E-2</c:v>
                </c:pt>
                <c:pt idx="63647">
                  <c:v>6.7000000000000004E-2</c:v>
                </c:pt>
                <c:pt idx="63648">
                  <c:v>6.7000000000000004E-2</c:v>
                </c:pt>
                <c:pt idx="63649">
                  <c:v>6.7000000000000004E-2</c:v>
                </c:pt>
                <c:pt idx="63650">
                  <c:v>6.7000000000000004E-2</c:v>
                </c:pt>
                <c:pt idx="63651">
                  <c:v>6.7000000000000004E-2</c:v>
                </c:pt>
                <c:pt idx="63652">
                  <c:v>6.7000000000000004E-2</c:v>
                </c:pt>
                <c:pt idx="63653">
                  <c:v>6.7000000000000004E-2</c:v>
                </c:pt>
                <c:pt idx="63654">
                  <c:v>6.7000000000000004E-2</c:v>
                </c:pt>
                <c:pt idx="63655">
                  <c:v>6.7000000000000004E-2</c:v>
                </c:pt>
                <c:pt idx="63656">
                  <c:v>6.6000000000000003E-2</c:v>
                </c:pt>
                <c:pt idx="63657">
                  <c:v>6.7000000000000004E-2</c:v>
                </c:pt>
                <c:pt idx="63658">
                  <c:v>6.7000000000000004E-2</c:v>
                </c:pt>
                <c:pt idx="63659">
                  <c:v>6.7000000000000004E-2</c:v>
                </c:pt>
                <c:pt idx="63660">
                  <c:v>6.6000000000000003E-2</c:v>
                </c:pt>
                <c:pt idx="63661">
                  <c:v>6.7000000000000004E-2</c:v>
                </c:pt>
                <c:pt idx="63662">
                  <c:v>6.7000000000000004E-2</c:v>
                </c:pt>
                <c:pt idx="63663">
                  <c:v>6.8000000000000005E-2</c:v>
                </c:pt>
                <c:pt idx="63664">
                  <c:v>6.7000000000000004E-2</c:v>
                </c:pt>
                <c:pt idx="63665">
                  <c:v>6.9000000000000006E-2</c:v>
                </c:pt>
                <c:pt idx="63666">
                  <c:v>6.9000000000000006E-2</c:v>
                </c:pt>
                <c:pt idx="63667">
                  <c:v>6.8000000000000005E-2</c:v>
                </c:pt>
                <c:pt idx="63668">
                  <c:v>6.8000000000000005E-2</c:v>
                </c:pt>
                <c:pt idx="63669">
                  <c:v>6.9000000000000006E-2</c:v>
                </c:pt>
                <c:pt idx="63670">
                  <c:v>6.9000000000000006E-2</c:v>
                </c:pt>
                <c:pt idx="63671">
                  <c:v>6.9000000000000006E-2</c:v>
                </c:pt>
                <c:pt idx="63672">
                  <c:v>6.9000000000000006E-2</c:v>
                </c:pt>
                <c:pt idx="63673">
                  <c:v>7.0000000000000007E-2</c:v>
                </c:pt>
                <c:pt idx="63674">
                  <c:v>7.0000000000000007E-2</c:v>
                </c:pt>
                <c:pt idx="63675">
                  <c:v>7.0000000000000007E-2</c:v>
                </c:pt>
                <c:pt idx="63676">
                  <c:v>7.0000000000000007E-2</c:v>
                </c:pt>
                <c:pt idx="63677">
                  <c:v>6.9000000000000006E-2</c:v>
                </c:pt>
                <c:pt idx="63678">
                  <c:v>6.9000000000000006E-2</c:v>
                </c:pt>
                <c:pt idx="63679">
                  <c:v>7.0000000000000007E-2</c:v>
                </c:pt>
                <c:pt idx="63680">
                  <c:v>6.9000000000000006E-2</c:v>
                </c:pt>
                <c:pt idx="63681">
                  <c:v>7.0000000000000007E-2</c:v>
                </c:pt>
                <c:pt idx="63682">
                  <c:v>6.9000000000000006E-2</c:v>
                </c:pt>
                <c:pt idx="63683">
                  <c:v>6.9000000000000006E-2</c:v>
                </c:pt>
                <c:pt idx="63684">
                  <c:v>6.9000000000000006E-2</c:v>
                </c:pt>
                <c:pt idx="63685">
                  <c:v>6.9000000000000006E-2</c:v>
                </c:pt>
                <c:pt idx="63686">
                  <c:v>6.9000000000000006E-2</c:v>
                </c:pt>
                <c:pt idx="63687">
                  <c:v>6.9000000000000006E-2</c:v>
                </c:pt>
                <c:pt idx="63688">
                  <c:v>6.9000000000000006E-2</c:v>
                </c:pt>
                <c:pt idx="63689">
                  <c:v>7.0000000000000007E-2</c:v>
                </c:pt>
                <c:pt idx="63690">
                  <c:v>6.8000000000000005E-2</c:v>
                </c:pt>
                <c:pt idx="63691">
                  <c:v>6.9000000000000006E-2</c:v>
                </c:pt>
                <c:pt idx="63692">
                  <c:v>6.9000000000000006E-2</c:v>
                </c:pt>
                <c:pt idx="63693">
                  <c:v>6.9000000000000006E-2</c:v>
                </c:pt>
                <c:pt idx="63694">
                  <c:v>6.9000000000000006E-2</c:v>
                </c:pt>
                <c:pt idx="63695">
                  <c:v>6.9000000000000006E-2</c:v>
                </c:pt>
                <c:pt idx="63696">
                  <c:v>7.0000000000000007E-2</c:v>
                </c:pt>
                <c:pt idx="63697">
                  <c:v>6.9000000000000006E-2</c:v>
                </c:pt>
                <c:pt idx="63698">
                  <c:v>7.0000000000000007E-2</c:v>
                </c:pt>
                <c:pt idx="63699">
                  <c:v>6.9000000000000006E-2</c:v>
                </c:pt>
                <c:pt idx="63700">
                  <c:v>6.9000000000000006E-2</c:v>
                </c:pt>
                <c:pt idx="63701">
                  <c:v>6.9000000000000006E-2</c:v>
                </c:pt>
                <c:pt idx="63702">
                  <c:v>6.9000000000000006E-2</c:v>
                </c:pt>
                <c:pt idx="63703">
                  <c:v>6.8000000000000005E-2</c:v>
                </c:pt>
                <c:pt idx="63704">
                  <c:v>6.9000000000000006E-2</c:v>
                </c:pt>
                <c:pt idx="63705">
                  <c:v>6.9000000000000006E-2</c:v>
                </c:pt>
                <c:pt idx="63706">
                  <c:v>6.9000000000000006E-2</c:v>
                </c:pt>
                <c:pt idx="63707">
                  <c:v>6.9000000000000006E-2</c:v>
                </c:pt>
                <c:pt idx="63708">
                  <c:v>6.9000000000000006E-2</c:v>
                </c:pt>
                <c:pt idx="63709">
                  <c:v>6.9000000000000006E-2</c:v>
                </c:pt>
                <c:pt idx="63710">
                  <c:v>6.8000000000000005E-2</c:v>
                </c:pt>
                <c:pt idx="63711">
                  <c:v>6.9000000000000006E-2</c:v>
                </c:pt>
                <c:pt idx="63712">
                  <c:v>6.8000000000000005E-2</c:v>
                </c:pt>
                <c:pt idx="63713">
                  <c:v>6.9000000000000006E-2</c:v>
                </c:pt>
                <c:pt idx="63714">
                  <c:v>6.8000000000000005E-2</c:v>
                </c:pt>
                <c:pt idx="63715">
                  <c:v>6.7000000000000004E-2</c:v>
                </c:pt>
                <c:pt idx="63716">
                  <c:v>6.7000000000000004E-2</c:v>
                </c:pt>
                <c:pt idx="63717">
                  <c:v>6.8000000000000005E-2</c:v>
                </c:pt>
                <c:pt idx="63718">
                  <c:v>6.8000000000000005E-2</c:v>
                </c:pt>
                <c:pt idx="63719">
                  <c:v>6.8000000000000005E-2</c:v>
                </c:pt>
                <c:pt idx="63720">
                  <c:v>6.7000000000000004E-2</c:v>
                </c:pt>
                <c:pt idx="63721">
                  <c:v>6.7000000000000004E-2</c:v>
                </c:pt>
                <c:pt idx="63722">
                  <c:v>6.7000000000000004E-2</c:v>
                </c:pt>
                <c:pt idx="63723">
                  <c:v>6.8000000000000005E-2</c:v>
                </c:pt>
                <c:pt idx="63724">
                  <c:v>6.7000000000000004E-2</c:v>
                </c:pt>
                <c:pt idx="63725">
                  <c:v>6.7000000000000004E-2</c:v>
                </c:pt>
                <c:pt idx="63726">
                  <c:v>6.6000000000000003E-2</c:v>
                </c:pt>
                <c:pt idx="63727">
                  <c:v>6.6000000000000003E-2</c:v>
                </c:pt>
                <c:pt idx="63728">
                  <c:v>6.7000000000000004E-2</c:v>
                </c:pt>
                <c:pt idx="63729">
                  <c:v>6.7000000000000004E-2</c:v>
                </c:pt>
                <c:pt idx="63730">
                  <c:v>6.6000000000000003E-2</c:v>
                </c:pt>
                <c:pt idx="63731">
                  <c:v>6.6000000000000003E-2</c:v>
                </c:pt>
                <c:pt idx="63732">
                  <c:v>6.6000000000000003E-2</c:v>
                </c:pt>
                <c:pt idx="63733">
                  <c:v>6.7000000000000004E-2</c:v>
                </c:pt>
                <c:pt idx="63734">
                  <c:v>6.7000000000000004E-2</c:v>
                </c:pt>
                <c:pt idx="63735">
                  <c:v>6.7000000000000004E-2</c:v>
                </c:pt>
                <c:pt idx="63736">
                  <c:v>6.7000000000000004E-2</c:v>
                </c:pt>
                <c:pt idx="63737">
                  <c:v>6.7000000000000004E-2</c:v>
                </c:pt>
                <c:pt idx="63738">
                  <c:v>6.6000000000000003E-2</c:v>
                </c:pt>
                <c:pt idx="63739">
                  <c:v>6.6000000000000003E-2</c:v>
                </c:pt>
                <c:pt idx="63740">
                  <c:v>6.6000000000000003E-2</c:v>
                </c:pt>
                <c:pt idx="63741">
                  <c:v>6.6000000000000003E-2</c:v>
                </c:pt>
                <c:pt idx="63742">
                  <c:v>6.6000000000000003E-2</c:v>
                </c:pt>
                <c:pt idx="63743">
                  <c:v>6.6000000000000003E-2</c:v>
                </c:pt>
                <c:pt idx="63744">
                  <c:v>6.5000000000000002E-2</c:v>
                </c:pt>
                <c:pt idx="63745">
                  <c:v>6.5000000000000002E-2</c:v>
                </c:pt>
                <c:pt idx="63746">
                  <c:v>6.6000000000000003E-2</c:v>
                </c:pt>
                <c:pt idx="63747">
                  <c:v>6.5000000000000002E-2</c:v>
                </c:pt>
                <c:pt idx="63748">
                  <c:v>6.6000000000000003E-2</c:v>
                </c:pt>
                <c:pt idx="63749">
                  <c:v>6.5000000000000002E-2</c:v>
                </c:pt>
                <c:pt idx="63750">
                  <c:v>6.6000000000000003E-2</c:v>
                </c:pt>
                <c:pt idx="63751">
                  <c:v>6.5000000000000002E-2</c:v>
                </c:pt>
                <c:pt idx="63752">
                  <c:v>6.6000000000000003E-2</c:v>
                </c:pt>
                <c:pt idx="63753">
                  <c:v>6.5000000000000002E-2</c:v>
                </c:pt>
                <c:pt idx="63754">
                  <c:v>6.6000000000000003E-2</c:v>
                </c:pt>
                <c:pt idx="63755">
                  <c:v>6.5000000000000002E-2</c:v>
                </c:pt>
                <c:pt idx="63756">
                  <c:v>6.6000000000000003E-2</c:v>
                </c:pt>
                <c:pt idx="63757">
                  <c:v>6.5000000000000002E-2</c:v>
                </c:pt>
                <c:pt idx="63758">
                  <c:v>6.5000000000000002E-2</c:v>
                </c:pt>
                <c:pt idx="63759">
                  <c:v>6.5000000000000002E-2</c:v>
                </c:pt>
                <c:pt idx="63760">
                  <c:v>6.6000000000000003E-2</c:v>
                </c:pt>
                <c:pt idx="63761">
                  <c:v>6.6000000000000003E-2</c:v>
                </c:pt>
                <c:pt idx="63762">
                  <c:v>6.7000000000000004E-2</c:v>
                </c:pt>
                <c:pt idx="63763">
                  <c:v>6.7000000000000004E-2</c:v>
                </c:pt>
                <c:pt idx="63764">
                  <c:v>6.6000000000000003E-2</c:v>
                </c:pt>
                <c:pt idx="63765">
                  <c:v>6.7000000000000004E-2</c:v>
                </c:pt>
                <c:pt idx="63766">
                  <c:v>6.7000000000000004E-2</c:v>
                </c:pt>
                <c:pt idx="63767">
                  <c:v>6.7000000000000004E-2</c:v>
                </c:pt>
                <c:pt idx="63768">
                  <c:v>6.7000000000000004E-2</c:v>
                </c:pt>
                <c:pt idx="63769">
                  <c:v>6.7000000000000004E-2</c:v>
                </c:pt>
                <c:pt idx="63770">
                  <c:v>6.7000000000000004E-2</c:v>
                </c:pt>
                <c:pt idx="63771">
                  <c:v>6.8000000000000005E-2</c:v>
                </c:pt>
                <c:pt idx="63772">
                  <c:v>6.8000000000000005E-2</c:v>
                </c:pt>
                <c:pt idx="63773">
                  <c:v>6.7000000000000004E-2</c:v>
                </c:pt>
                <c:pt idx="63774">
                  <c:v>6.7000000000000004E-2</c:v>
                </c:pt>
                <c:pt idx="63775">
                  <c:v>6.8000000000000005E-2</c:v>
                </c:pt>
                <c:pt idx="63776">
                  <c:v>6.8000000000000005E-2</c:v>
                </c:pt>
                <c:pt idx="63777">
                  <c:v>6.7000000000000004E-2</c:v>
                </c:pt>
                <c:pt idx="63778">
                  <c:v>6.9000000000000006E-2</c:v>
                </c:pt>
                <c:pt idx="63779">
                  <c:v>6.8000000000000005E-2</c:v>
                </c:pt>
                <c:pt idx="63780">
                  <c:v>6.8000000000000005E-2</c:v>
                </c:pt>
                <c:pt idx="63781">
                  <c:v>6.8000000000000005E-2</c:v>
                </c:pt>
                <c:pt idx="63782">
                  <c:v>6.8000000000000005E-2</c:v>
                </c:pt>
                <c:pt idx="63783">
                  <c:v>6.9000000000000006E-2</c:v>
                </c:pt>
                <c:pt idx="63784">
                  <c:v>6.7000000000000004E-2</c:v>
                </c:pt>
                <c:pt idx="63785">
                  <c:v>6.7000000000000004E-2</c:v>
                </c:pt>
                <c:pt idx="63786">
                  <c:v>6.8000000000000005E-2</c:v>
                </c:pt>
                <c:pt idx="63787">
                  <c:v>6.7000000000000004E-2</c:v>
                </c:pt>
                <c:pt idx="63788">
                  <c:v>6.8000000000000005E-2</c:v>
                </c:pt>
                <c:pt idx="63789">
                  <c:v>6.8000000000000005E-2</c:v>
                </c:pt>
                <c:pt idx="63790">
                  <c:v>6.8000000000000005E-2</c:v>
                </c:pt>
                <c:pt idx="63791">
                  <c:v>6.7000000000000004E-2</c:v>
                </c:pt>
                <c:pt idx="63792">
                  <c:v>6.7000000000000004E-2</c:v>
                </c:pt>
                <c:pt idx="63793">
                  <c:v>6.7000000000000004E-2</c:v>
                </c:pt>
                <c:pt idx="63794">
                  <c:v>6.7000000000000004E-2</c:v>
                </c:pt>
                <c:pt idx="63795">
                  <c:v>6.7000000000000004E-2</c:v>
                </c:pt>
                <c:pt idx="63796">
                  <c:v>6.7000000000000004E-2</c:v>
                </c:pt>
                <c:pt idx="63797">
                  <c:v>6.7000000000000004E-2</c:v>
                </c:pt>
                <c:pt idx="63798">
                  <c:v>6.7000000000000004E-2</c:v>
                </c:pt>
                <c:pt idx="63799">
                  <c:v>6.7000000000000004E-2</c:v>
                </c:pt>
                <c:pt idx="63800">
                  <c:v>6.7000000000000004E-2</c:v>
                </c:pt>
                <c:pt idx="63801">
                  <c:v>6.7000000000000004E-2</c:v>
                </c:pt>
                <c:pt idx="63802">
                  <c:v>6.7000000000000004E-2</c:v>
                </c:pt>
                <c:pt idx="63803">
                  <c:v>6.7000000000000004E-2</c:v>
                </c:pt>
                <c:pt idx="63804">
                  <c:v>6.6000000000000003E-2</c:v>
                </c:pt>
                <c:pt idx="63805">
                  <c:v>6.6000000000000003E-2</c:v>
                </c:pt>
                <c:pt idx="63806">
                  <c:v>6.6000000000000003E-2</c:v>
                </c:pt>
                <c:pt idx="63807">
                  <c:v>6.5000000000000002E-2</c:v>
                </c:pt>
                <c:pt idx="63808">
                  <c:v>6.6000000000000003E-2</c:v>
                </c:pt>
                <c:pt idx="63809">
                  <c:v>6.6000000000000003E-2</c:v>
                </c:pt>
                <c:pt idx="63810">
                  <c:v>6.5000000000000002E-2</c:v>
                </c:pt>
                <c:pt idx="63811">
                  <c:v>6.6000000000000003E-2</c:v>
                </c:pt>
                <c:pt idx="63812">
                  <c:v>6.6000000000000003E-2</c:v>
                </c:pt>
                <c:pt idx="63813">
                  <c:v>6.6000000000000003E-2</c:v>
                </c:pt>
                <c:pt idx="63814">
                  <c:v>6.6000000000000003E-2</c:v>
                </c:pt>
                <c:pt idx="63815">
                  <c:v>6.6000000000000003E-2</c:v>
                </c:pt>
                <c:pt idx="63816">
                  <c:v>6.6000000000000003E-2</c:v>
                </c:pt>
                <c:pt idx="63817">
                  <c:v>6.5000000000000002E-2</c:v>
                </c:pt>
                <c:pt idx="63818">
                  <c:v>6.5000000000000002E-2</c:v>
                </c:pt>
                <c:pt idx="63819">
                  <c:v>6.6000000000000003E-2</c:v>
                </c:pt>
                <c:pt idx="63820">
                  <c:v>6.5000000000000002E-2</c:v>
                </c:pt>
                <c:pt idx="63821">
                  <c:v>6.6000000000000003E-2</c:v>
                </c:pt>
                <c:pt idx="63822">
                  <c:v>6.5000000000000002E-2</c:v>
                </c:pt>
                <c:pt idx="63823">
                  <c:v>6.5000000000000002E-2</c:v>
                </c:pt>
                <c:pt idx="63824">
                  <c:v>6.5000000000000002E-2</c:v>
                </c:pt>
                <c:pt idx="63825">
                  <c:v>6.5000000000000002E-2</c:v>
                </c:pt>
                <c:pt idx="63826">
                  <c:v>6.5000000000000002E-2</c:v>
                </c:pt>
                <c:pt idx="63827">
                  <c:v>6.5000000000000002E-2</c:v>
                </c:pt>
                <c:pt idx="63828">
                  <c:v>6.4000000000000001E-2</c:v>
                </c:pt>
                <c:pt idx="63829">
                  <c:v>6.6000000000000003E-2</c:v>
                </c:pt>
                <c:pt idx="63830">
                  <c:v>6.5000000000000002E-2</c:v>
                </c:pt>
                <c:pt idx="63831">
                  <c:v>6.5000000000000002E-2</c:v>
                </c:pt>
                <c:pt idx="63832">
                  <c:v>6.5000000000000002E-2</c:v>
                </c:pt>
                <c:pt idx="63833">
                  <c:v>6.4000000000000001E-2</c:v>
                </c:pt>
                <c:pt idx="63834">
                  <c:v>6.5000000000000002E-2</c:v>
                </c:pt>
                <c:pt idx="63835">
                  <c:v>6.4000000000000001E-2</c:v>
                </c:pt>
                <c:pt idx="63836">
                  <c:v>6.5000000000000002E-2</c:v>
                </c:pt>
                <c:pt idx="63837">
                  <c:v>6.6000000000000003E-2</c:v>
                </c:pt>
                <c:pt idx="63838">
                  <c:v>6.6000000000000003E-2</c:v>
                </c:pt>
                <c:pt idx="63839">
                  <c:v>6.7000000000000004E-2</c:v>
                </c:pt>
                <c:pt idx="63840">
                  <c:v>6.6000000000000003E-2</c:v>
                </c:pt>
                <c:pt idx="63841">
                  <c:v>6.7000000000000004E-2</c:v>
                </c:pt>
                <c:pt idx="63842">
                  <c:v>6.6000000000000003E-2</c:v>
                </c:pt>
                <c:pt idx="63843">
                  <c:v>6.7000000000000004E-2</c:v>
                </c:pt>
                <c:pt idx="63844">
                  <c:v>6.7000000000000004E-2</c:v>
                </c:pt>
                <c:pt idx="63845">
                  <c:v>6.7000000000000004E-2</c:v>
                </c:pt>
                <c:pt idx="63846">
                  <c:v>6.8000000000000005E-2</c:v>
                </c:pt>
                <c:pt idx="63847">
                  <c:v>6.7000000000000004E-2</c:v>
                </c:pt>
                <c:pt idx="63848">
                  <c:v>6.8000000000000005E-2</c:v>
                </c:pt>
                <c:pt idx="63849">
                  <c:v>6.7000000000000004E-2</c:v>
                </c:pt>
                <c:pt idx="63850">
                  <c:v>6.8000000000000005E-2</c:v>
                </c:pt>
                <c:pt idx="63851">
                  <c:v>6.7000000000000004E-2</c:v>
                </c:pt>
                <c:pt idx="63852">
                  <c:v>6.7000000000000004E-2</c:v>
                </c:pt>
                <c:pt idx="63853">
                  <c:v>6.7000000000000004E-2</c:v>
                </c:pt>
                <c:pt idx="63854">
                  <c:v>6.7000000000000004E-2</c:v>
                </c:pt>
                <c:pt idx="63855">
                  <c:v>6.6000000000000003E-2</c:v>
                </c:pt>
                <c:pt idx="63856">
                  <c:v>6.6000000000000003E-2</c:v>
                </c:pt>
                <c:pt idx="63857">
                  <c:v>6.7000000000000004E-2</c:v>
                </c:pt>
                <c:pt idx="63858">
                  <c:v>6.6000000000000003E-2</c:v>
                </c:pt>
                <c:pt idx="63859">
                  <c:v>6.7000000000000004E-2</c:v>
                </c:pt>
                <c:pt idx="63860">
                  <c:v>6.6000000000000003E-2</c:v>
                </c:pt>
                <c:pt idx="63861">
                  <c:v>6.6000000000000003E-2</c:v>
                </c:pt>
                <c:pt idx="63862">
                  <c:v>6.6000000000000003E-2</c:v>
                </c:pt>
                <c:pt idx="63863">
                  <c:v>6.6000000000000003E-2</c:v>
                </c:pt>
                <c:pt idx="63864">
                  <c:v>6.5000000000000002E-2</c:v>
                </c:pt>
                <c:pt idx="63865">
                  <c:v>6.5000000000000002E-2</c:v>
                </c:pt>
                <c:pt idx="63866">
                  <c:v>6.5000000000000002E-2</c:v>
                </c:pt>
                <c:pt idx="63867">
                  <c:v>6.5000000000000002E-2</c:v>
                </c:pt>
                <c:pt idx="63868">
                  <c:v>6.6000000000000003E-2</c:v>
                </c:pt>
                <c:pt idx="63869">
                  <c:v>6.6000000000000003E-2</c:v>
                </c:pt>
                <c:pt idx="63870">
                  <c:v>6.5000000000000002E-2</c:v>
                </c:pt>
                <c:pt idx="63871">
                  <c:v>6.5000000000000002E-2</c:v>
                </c:pt>
                <c:pt idx="63872">
                  <c:v>6.5000000000000002E-2</c:v>
                </c:pt>
                <c:pt idx="63873">
                  <c:v>6.4000000000000001E-2</c:v>
                </c:pt>
                <c:pt idx="63874">
                  <c:v>6.4000000000000001E-2</c:v>
                </c:pt>
                <c:pt idx="63875">
                  <c:v>6.5000000000000002E-2</c:v>
                </c:pt>
                <c:pt idx="63876">
                  <c:v>6.5000000000000002E-2</c:v>
                </c:pt>
                <c:pt idx="63877">
                  <c:v>6.4000000000000001E-2</c:v>
                </c:pt>
                <c:pt idx="63878">
                  <c:v>6.4000000000000001E-2</c:v>
                </c:pt>
                <c:pt idx="63879">
                  <c:v>6.4000000000000001E-2</c:v>
                </c:pt>
                <c:pt idx="63880">
                  <c:v>6.4000000000000001E-2</c:v>
                </c:pt>
                <c:pt idx="63881">
                  <c:v>6.4000000000000001E-2</c:v>
                </c:pt>
                <c:pt idx="63882">
                  <c:v>6.4000000000000001E-2</c:v>
                </c:pt>
                <c:pt idx="63883">
                  <c:v>6.4000000000000001E-2</c:v>
                </c:pt>
                <c:pt idx="63884">
                  <c:v>6.4000000000000001E-2</c:v>
                </c:pt>
                <c:pt idx="63885">
                  <c:v>6.4000000000000001E-2</c:v>
                </c:pt>
                <c:pt idx="63886">
                  <c:v>6.4000000000000001E-2</c:v>
                </c:pt>
                <c:pt idx="63887">
                  <c:v>6.4000000000000001E-2</c:v>
                </c:pt>
                <c:pt idx="63888">
                  <c:v>6.4000000000000001E-2</c:v>
                </c:pt>
                <c:pt idx="63889">
                  <c:v>6.3E-2</c:v>
                </c:pt>
                <c:pt idx="63890">
                  <c:v>6.3E-2</c:v>
                </c:pt>
                <c:pt idx="63891">
                  <c:v>6.3E-2</c:v>
                </c:pt>
                <c:pt idx="63892">
                  <c:v>6.3E-2</c:v>
                </c:pt>
                <c:pt idx="63893">
                  <c:v>6.3E-2</c:v>
                </c:pt>
                <c:pt idx="63894">
                  <c:v>6.2E-2</c:v>
                </c:pt>
                <c:pt idx="63895">
                  <c:v>6.3E-2</c:v>
                </c:pt>
                <c:pt idx="63896">
                  <c:v>6.2E-2</c:v>
                </c:pt>
                <c:pt idx="63897">
                  <c:v>6.3E-2</c:v>
                </c:pt>
                <c:pt idx="63898">
                  <c:v>6.2E-2</c:v>
                </c:pt>
                <c:pt idx="63899">
                  <c:v>6.3E-2</c:v>
                </c:pt>
                <c:pt idx="63900">
                  <c:v>6.3E-2</c:v>
                </c:pt>
                <c:pt idx="63901">
                  <c:v>6.3E-2</c:v>
                </c:pt>
                <c:pt idx="63902">
                  <c:v>6.2E-2</c:v>
                </c:pt>
                <c:pt idx="63903">
                  <c:v>6.3E-2</c:v>
                </c:pt>
                <c:pt idx="63904">
                  <c:v>6.2E-2</c:v>
                </c:pt>
                <c:pt idx="63905">
                  <c:v>6.3E-2</c:v>
                </c:pt>
                <c:pt idx="63906">
                  <c:v>6.3E-2</c:v>
                </c:pt>
                <c:pt idx="63907">
                  <c:v>6.3E-2</c:v>
                </c:pt>
                <c:pt idx="63908">
                  <c:v>6.3E-2</c:v>
                </c:pt>
                <c:pt idx="63909">
                  <c:v>6.3E-2</c:v>
                </c:pt>
                <c:pt idx="63910">
                  <c:v>6.4000000000000001E-2</c:v>
                </c:pt>
                <c:pt idx="63911">
                  <c:v>6.3E-2</c:v>
                </c:pt>
                <c:pt idx="63912">
                  <c:v>6.3E-2</c:v>
                </c:pt>
                <c:pt idx="63913">
                  <c:v>6.3E-2</c:v>
                </c:pt>
                <c:pt idx="63914">
                  <c:v>6.3E-2</c:v>
                </c:pt>
                <c:pt idx="63915">
                  <c:v>6.3E-2</c:v>
                </c:pt>
                <c:pt idx="63916">
                  <c:v>6.3E-2</c:v>
                </c:pt>
                <c:pt idx="63917">
                  <c:v>6.4000000000000001E-2</c:v>
                </c:pt>
                <c:pt idx="63918">
                  <c:v>6.3E-2</c:v>
                </c:pt>
                <c:pt idx="63919">
                  <c:v>6.3E-2</c:v>
                </c:pt>
                <c:pt idx="63920">
                  <c:v>6.4000000000000001E-2</c:v>
                </c:pt>
                <c:pt idx="63921">
                  <c:v>6.4000000000000001E-2</c:v>
                </c:pt>
                <c:pt idx="63922">
                  <c:v>6.3E-2</c:v>
                </c:pt>
                <c:pt idx="63923">
                  <c:v>6.5000000000000002E-2</c:v>
                </c:pt>
                <c:pt idx="63924">
                  <c:v>6.4000000000000001E-2</c:v>
                </c:pt>
                <c:pt idx="63925">
                  <c:v>6.3E-2</c:v>
                </c:pt>
                <c:pt idx="63926">
                  <c:v>6.4000000000000001E-2</c:v>
                </c:pt>
                <c:pt idx="63927">
                  <c:v>6.4000000000000001E-2</c:v>
                </c:pt>
                <c:pt idx="63928">
                  <c:v>6.6000000000000003E-2</c:v>
                </c:pt>
                <c:pt idx="63929">
                  <c:v>6.6000000000000003E-2</c:v>
                </c:pt>
                <c:pt idx="63930">
                  <c:v>6.5000000000000002E-2</c:v>
                </c:pt>
                <c:pt idx="63931">
                  <c:v>6.6000000000000003E-2</c:v>
                </c:pt>
                <c:pt idx="63932">
                  <c:v>6.6000000000000003E-2</c:v>
                </c:pt>
                <c:pt idx="63933">
                  <c:v>6.6000000000000003E-2</c:v>
                </c:pt>
                <c:pt idx="63934">
                  <c:v>6.6000000000000003E-2</c:v>
                </c:pt>
                <c:pt idx="63935">
                  <c:v>6.6000000000000003E-2</c:v>
                </c:pt>
                <c:pt idx="63936">
                  <c:v>6.6000000000000003E-2</c:v>
                </c:pt>
                <c:pt idx="63937">
                  <c:v>6.7000000000000004E-2</c:v>
                </c:pt>
                <c:pt idx="63938">
                  <c:v>6.6000000000000003E-2</c:v>
                </c:pt>
                <c:pt idx="63939">
                  <c:v>6.6000000000000003E-2</c:v>
                </c:pt>
                <c:pt idx="63940">
                  <c:v>6.6000000000000003E-2</c:v>
                </c:pt>
                <c:pt idx="63941">
                  <c:v>6.6000000000000003E-2</c:v>
                </c:pt>
                <c:pt idx="63942">
                  <c:v>6.6000000000000003E-2</c:v>
                </c:pt>
                <c:pt idx="63943">
                  <c:v>6.6000000000000003E-2</c:v>
                </c:pt>
                <c:pt idx="63944">
                  <c:v>6.7000000000000004E-2</c:v>
                </c:pt>
                <c:pt idx="63945">
                  <c:v>6.7000000000000004E-2</c:v>
                </c:pt>
                <c:pt idx="63946">
                  <c:v>6.6000000000000003E-2</c:v>
                </c:pt>
                <c:pt idx="63947">
                  <c:v>6.6000000000000003E-2</c:v>
                </c:pt>
                <c:pt idx="63948">
                  <c:v>6.6000000000000003E-2</c:v>
                </c:pt>
                <c:pt idx="63949">
                  <c:v>6.6000000000000003E-2</c:v>
                </c:pt>
                <c:pt idx="63950">
                  <c:v>6.6000000000000003E-2</c:v>
                </c:pt>
                <c:pt idx="63951">
                  <c:v>6.7000000000000004E-2</c:v>
                </c:pt>
                <c:pt idx="63952">
                  <c:v>6.7000000000000004E-2</c:v>
                </c:pt>
                <c:pt idx="63953">
                  <c:v>6.6000000000000003E-2</c:v>
                </c:pt>
                <c:pt idx="63954">
                  <c:v>6.6000000000000003E-2</c:v>
                </c:pt>
                <c:pt idx="63955">
                  <c:v>6.6000000000000003E-2</c:v>
                </c:pt>
                <c:pt idx="63956">
                  <c:v>6.6000000000000003E-2</c:v>
                </c:pt>
                <c:pt idx="63957">
                  <c:v>6.5000000000000002E-2</c:v>
                </c:pt>
                <c:pt idx="63958">
                  <c:v>6.5000000000000002E-2</c:v>
                </c:pt>
                <c:pt idx="63959">
                  <c:v>6.7000000000000004E-2</c:v>
                </c:pt>
                <c:pt idx="63960">
                  <c:v>6.5000000000000002E-2</c:v>
                </c:pt>
                <c:pt idx="63961">
                  <c:v>6.6000000000000003E-2</c:v>
                </c:pt>
                <c:pt idx="63962">
                  <c:v>6.6000000000000003E-2</c:v>
                </c:pt>
                <c:pt idx="63963">
                  <c:v>6.6000000000000003E-2</c:v>
                </c:pt>
                <c:pt idx="63964">
                  <c:v>6.5000000000000002E-2</c:v>
                </c:pt>
                <c:pt idx="63965">
                  <c:v>6.5000000000000002E-2</c:v>
                </c:pt>
                <c:pt idx="63966">
                  <c:v>6.5000000000000002E-2</c:v>
                </c:pt>
                <c:pt idx="63967">
                  <c:v>6.5000000000000002E-2</c:v>
                </c:pt>
                <c:pt idx="63968">
                  <c:v>6.6000000000000003E-2</c:v>
                </c:pt>
                <c:pt idx="63969">
                  <c:v>6.6000000000000003E-2</c:v>
                </c:pt>
                <c:pt idx="63970">
                  <c:v>6.5000000000000002E-2</c:v>
                </c:pt>
                <c:pt idx="63971">
                  <c:v>6.5000000000000002E-2</c:v>
                </c:pt>
                <c:pt idx="63972">
                  <c:v>6.6000000000000003E-2</c:v>
                </c:pt>
                <c:pt idx="63973">
                  <c:v>6.7000000000000004E-2</c:v>
                </c:pt>
                <c:pt idx="63974">
                  <c:v>6.5000000000000002E-2</c:v>
                </c:pt>
                <c:pt idx="63975">
                  <c:v>6.6000000000000003E-2</c:v>
                </c:pt>
                <c:pt idx="63976">
                  <c:v>6.5000000000000002E-2</c:v>
                </c:pt>
                <c:pt idx="63977">
                  <c:v>6.5000000000000002E-2</c:v>
                </c:pt>
                <c:pt idx="63978">
                  <c:v>6.6000000000000003E-2</c:v>
                </c:pt>
                <c:pt idx="63979">
                  <c:v>6.6000000000000003E-2</c:v>
                </c:pt>
                <c:pt idx="63980">
                  <c:v>6.5000000000000002E-2</c:v>
                </c:pt>
                <c:pt idx="63981">
                  <c:v>6.6000000000000003E-2</c:v>
                </c:pt>
                <c:pt idx="63982">
                  <c:v>6.5000000000000002E-2</c:v>
                </c:pt>
                <c:pt idx="63983">
                  <c:v>6.4000000000000001E-2</c:v>
                </c:pt>
                <c:pt idx="63984">
                  <c:v>6.4000000000000001E-2</c:v>
                </c:pt>
                <c:pt idx="63985">
                  <c:v>6.5000000000000002E-2</c:v>
                </c:pt>
                <c:pt idx="63986">
                  <c:v>6.4000000000000001E-2</c:v>
                </c:pt>
                <c:pt idx="63987">
                  <c:v>6.4000000000000001E-2</c:v>
                </c:pt>
                <c:pt idx="63988">
                  <c:v>6.4000000000000001E-2</c:v>
                </c:pt>
                <c:pt idx="63989">
                  <c:v>6.4000000000000001E-2</c:v>
                </c:pt>
                <c:pt idx="63990">
                  <c:v>6.5000000000000002E-2</c:v>
                </c:pt>
                <c:pt idx="63991">
                  <c:v>6.5000000000000002E-2</c:v>
                </c:pt>
                <c:pt idx="63992">
                  <c:v>6.4000000000000001E-2</c:v>
                </c:pt>
                <c:pt idx="63993">
                  <c:v>6.4000000000000001E-2</c:v>
                </c:pt>
                <c:pt idx="63994">
                  <c:v>6.3E-2</c:v>
                </c:pt>
                <c:pt idx="63995">
                  <c:v>6.4000000000000001E-2</c:v>
                </c:pt>
                <c:pt idx="63996">
                  <c:v>6.4000000000000001E-2</c:v>
                </c:pt>
                <c:pt idx="63997">
                  <c:v>6.5000000000000002E-2</c:v>
                </c:pt>
                <c:pt idx="63998">
                  <c:v>6.3E-2</c:v>
                </c:pt>
                <c:pt idx="63999">
                  <c:v>6.4000000000000001E-2</c:v>
                </c:pt>
                <c:pt idx="64000">
                  <c:v>6.3E-2</c:v>
                </c:pt>
                <c:pt idx="64001">
                  <c:v>6.3E-2</c:v>
                </c:pt>
                <c:pt idx="64002">
                  <c:v>6.3E-2</c:v>
                </c:pt>
                <c:pt idx="64003">
                  <c:v>6.4000000000000001E-2</c:v>
                </c:pt>
                <c:pt idx="64004">
                  <c:v>6.4000000000000001E-2</c:v>
                </c:pt>
                <c:pt idx="64005">
                  <c:v>6.3E-2</c:v>
                </c:pt>
                <c:pt idx="64006">
                  <c:v>6.4000000000000001E-2</c:v>
                </c:pt>
                <c:pt idx="64007">
                  <c:v>6.4000000000000001E-2</c:v>
                </c:pt>
                <c:pt idx="64008">
                  <c:v>6.4000000000000001E-2</c:v>
                </c:pt>
                <c:pt idx="64009">
                  <c:v>6.3E-2</c:v>
                </c:pt>
                <c:pt idx="64010">
                  <c:v>6.3E-2</c:v>
                </c:pt>
                <c:pt idx="64011">
                  <c:v>6.3E-2</c:v>
                </c:pt>
                <c:pt idx="64012">
                  <c:v>6.4000000000000001E-2</c:v>
                </c:pt>
                <c:pt idx="64013">
                  <c:v>6.3E-2</c:v>
                </c:pt>
                <c:pt idx="64014">
                  <c:v>6.4000000000000001E-2</c:v>
                </c:pt>
                <c:pt idx="64015">
                  <c:v>6.3E-2</c:v>
                </c:pt>
                <c:pt idx="64016">
                  <c:v>6.4000000000000001E-2</c:v>
                </c:pt>
                <c:pt idx="64017">
                  <c:v>6.5000000000000002E-2</c:v>
                </c:pt>
                <c:pt idx="64018">
                  <c:v>6.5000000000000002E-2</c:v>
                </c:pt>
                <c:pt idx="64019">
                  <c:v>6.6000000000000003E-2</c:v>
                </c:pt>
                <c:pt idx="64020">
                  <c:v>6.6000000000000003E-2</c:v>
                </c:pt>
                <c:pt idx="64021">
                  <c:v>6.5000000000000002E-2</c:v>
                </c:pt>
                <c:pt idx="64022">
                  <c:v>6.6000000000000003E-2</c:v>
                </c:pt>
                <c:pt idx="64023">
                  <c:v>6.6000000000000003E-2</c:v>
                </c:pt>
                <c:pt idx="64024">
                  <c:v>6.6000000000000003E-2</c:v>
                </c:pt>
                <c:pt idx="64025">
                  <c:v>6.5000000000000002E-2</c:v>
                </c:pt>
                <c:pt idx="64026">
                  <c:v>6.6000000000000003E-2</c:v>
                </c:pt>
                <c:pt idx="64027">
                  <c:v>6.6000000000000003E-2</c:v>
                </c:pt>
                <c:pt idx="64028">
                  <c:v>6.6000000000000003E-2</c:v>
                </c:pt>
                <c:pt idx="64029">
                  <c:v>6.5000000000000002E-2</c:v>
                </c:pt>
                <c:pt idx="64030">
                  <c:v>6.6000000000000003E-2</c:v>
                </c:pt>
                <c:pt idx="64031">
                  <c:v>6.6000000000000003E-2</c:v>
                </c:pt>
                <c:pt idx="64032">
                  <c:v>6.6000000000000003E-2</c:v>
                </c:pt>
                <c:pt idx="64033">
                  <c:v>6.6000000000000003E-2</c:v>
                </c:pt>
                <c:pt idx="64034">
                  <c:v>6.5000000000000002E-2</c:v>
                </c:pt>
                <c:pt idx="64035">
                  <c:v>6.6000000000000003E-2</c:v>
                </c:pt>
                <c:pt idx="64036">
                  <c:v>6.6000000000000003E-2</c:v>
                </c:pt>
                <c:pt idx="64037">
                  <c:v>6.6000000000000003E-2</c:v>
                </c:pt>
                <c:pt idx="64038">
                  <c:v>6.6000000000000003E-2</c:v>
                </c:pt>
                <c:pt idx="64039">
                  <c:v>6.6000000000000003E-2</c:v>
                </c:pt>
                <c:pt idx="64040">
                  <c:v>6.6000000000000003E-2</c:v>
                </c:pt>
                <c:pt idx="64041">
                  <c:v>6.6000000000000003E-2</c:v>
                </c:pt>
                <c:pt idx="64042">
                  <c:v>6.6000000000000003E-2</c:v>
                </c:pt>
                <c:pt idx="64043">
                  <c:v>6.5000000000000002E-2</c:v>
                </c:pt>
                <c:pt idx="64044">
                  <c:v>6.6000000000000003E-2</c:v>
                </c:pt>
                <c:pt idx="64045">
                  <c:v>6.5000000000000002E-2</c:v>
                </c:pt>
                <c:pt idx="64046">
                  <c:v>6.6000000000000003E-2</c:v>
                </c:pt>
                <c:pt idx="64047">
                  <c:v>6.6000000000000003E-2</c:v>
                </c:pt>
                <c:pt idx="64048">
                  <c:v>6.5000000000000002E-2</c:v>
                </c:pt>
                <c:pt idx="64049">
                  <c:v>6.6000000000000003E-2</c:v>
                </c:pt>
                <c:pt idx="64050">
                  <c:v>6.7000000000000004E-2</c:v>
                </c:pt>
                <c:pt idx="64051">
                  <c:v>6.6000000000000003E-2</c:v>
                </c:pt>
                <c:pt idx="64052">
                  <c:v>6.6000000000000003E-2</c:v>
                </c:pt>
                <c:pt idx="64053">
                  <c:v>6.7000000000000004E-2</c:v>
                </c:pt>
                <c:pt idx="64054">
                  <c:v>6.6000000000000003E-2</c:v>
                </c:pt>
                <c:pt idx="64055">
                  <c:v>6.7000000000000004E-2</c:v>
                </c:pt>
                <c:pt idx="64056">
                  <c:v>6.7000000000000004E-2</c:v>
                </c:pt>
                <c:pt idx="64057">
                  <c:v>6.6000000000000003E-2</c:v>
                </c:pt>
                <c:pt idx="64058">
                  <c:v>6.7000000000000004E-2</c:v>
                </c:pt>
                <c:pt idx="64059">
                  <c:v>6.6000000000000003E-2</c:v>
                </c:pt>
                <c:pt idx="64060">
                  <c:v>6.6000000000000003E-2</c:v>
                </c:pt>
                <c:pt idx="64061">
                  <c:v>6.7000000000000004E-2</c:v>
                </c:pt>
                <c:pt idx="64062">
                  <c:v>6.7000000000000004E-2</c:v>
                </c:pt>
                <c:pt idx="64063">
                  <c:v>6.7000000000000004E-2</c:v>
                </c:pt>
                <c:pt idx="64064">
                  <c:v>6.6000000000000003E-2</c:v>
                </c:pt>
                <c:pt idx="64065">
                  <c:v>6.6000000000000003E-2</c:v>
                </c:pt>
                <c:pt idx="64066">
                  <c:v>6.6000000000000003E-2</c:v>
                </c:pt>
                <c:pt idx="64067">
                  <c:v>6.6000000000000003E-2</c:v>
                </c:pt>
                <c:pt idx="64068">
                  <c:v>6.6000000000000003E-2</c:v>
                </c:pt>
                <c:pt idx="64069">
                  <c:v>6.6000000000000003E-2</c:v>
                </c:pt>
                <c:pt idx="64070">
                  <c:v>6.6000000000000003E-2</c:v>
                </c:pt>
                <c:pt idx="64071">
                  <c:v>6.6000000000000003E-2</c:v>
                </c:pt>
                <c:pt idx="64072">
                  <c:v>6.5000000000000002E-2</c:v>
                </c:pt>
                <c:pt idx="64073">
                  <c:v>6.6000000000000003E-2</c:v>
                </c:pt>
                <c:pt idx="64074">
                  <c:v>6.5000000000000002E-2</c:v>
                </c:pt>
                <c:pt idx="64075">
                  <c:v>6.5000000000000002E-2</c:v>
                </c:pt>
                <c:pt idx="64076">
                  <c:v>6.5000000000000002E-2</c:v>
                </c:pt>
                <c:pt idx="64077">
                  <c:v>6.5000000000000002E-2</c:v>
                </c:pt>
                <c:pt idx="64078">
                  <c:v>6.6000000000000003E-2</c:v>
                </c:pt>
                <c:pt idx="64079">
                  <c:v>6.5000000000000002E-2</c:v>
                </c:pt>
                <c:pt idx="64080">
                  <c:v>6.5000000000000002E-2</c:v>
                </c:pt>
                <c:pt idx="64081">
                  <c:v>6.6000000000000003E-2</c:v>
                </c:pt>
                <c:pt idx="64082">
                  <c:v>6.5000000000000002E-2</c:v>
                </c:pt>
                <c:pt idx="64083">
                  <c:v>6.5000000000000002E-2</c:v>
                </c:pt>
                <c:pt idx="64084">
                  <c:v>6.5000000000000002E-2</c:v>
                </c:pt>
                <c:pt idx="64085">
                  <c:v>6.5000000000000002E-2</c:v>
                </c:pt>
                <c:pt idx="64086">
                  <c:v>6.4000000000000001E-2</c:v>
                </c:pt>
                <c:pt idx="64087">
                  <c:v>6.4000000000000001E-2</c:v>
                </c:pt>
                <c:pt idx="64088">
                  <c:v>6.4000000000000001E-2</c:v>
                </c:pt>
                <c:pt idx="64089">
                  <c:v>6.4000000000000001E-2</c:v>
                </c:pt>
                <c:pt idx="64090">
                  <c:v>6.5000000000000002E-2</c:v>
                </c:pt>
                <c:pt idx="64091">
                  <c:v>6.4000000000000001E-2</c:v>
                </c:pt>
                <c:pt idx="64092">
                  <c:v>6.4000000000000001E-2</c:v>
                </c:pt>
                <c:pt idx="64093">
                  <c:v>6.4000000000000001E-2</c:v>
                </c:pt>
                <c:pt idx="64094">
                  <c:v>6.4000000000000001E-2</c:v>
                </c:pt>
                <c:pt idx="64095">
                  <c:v>6.4000000000000001E-2</c:v>
                </c:pt>
                <c:pt idx="64096">
                  <c:v>6.4000000000000001E-2</c:v>
                </c:pt>
                <c:pt idx="64097">
                  <c:v>6.4000000000000001E-2</c:v>
                </c:pt>
                <c:pt idx="64098">
                  <c:v>6.3E-2</c:v>
                </c:pt>
                <c:pt idx="64099">
                  <c:v>6.3E-2</c:v>
                </c:pt>
                <c:pt idx="64100">
                  <c:v>6.3E-2</c:v>
                </c:pt>
                <c:pt idx="64101">
                  <c:v>6.4000000000000001E-2</c:v>
                </c:pt>
                <c:pt idx="64102">
                  <c:v>6.4000000000000001E-2</c:v>
                </c:pt>
                <c:pt idx="64103">
                  <c:v>6.4000000000000001E-2</c:v>
                </c:pt>
                <c:pt idx="64104">
                  <c:v>6.3E-2</c:v>
                </c:pt>
                <c:pt idx="64105">
                  <c:v>6.5000000000000002E-2</c:v>
                </c:pt>
                <c:pt idx="64106">
                  <c:v>6.4000000000000001E-2</c:v>
                </c:pt>
                <c:pt idx="64107">
                  <c:v>6.3E-2</c:v>
                </c:pt>
                <c:pt idx="64108">
                  <c:v>6.4000000000000001E-2</c:v>
                </c:pt>
                <c:pt idx="64109">
                  <c:v>6.4000000000000001E-2</c:v>
                </c:pt>
                <c:pt idx="64110">
                  <c:v>6.4000000000000001E-2</c:v>
                </c:pt>
                <c:pt idx="64111">
                  <c:v>6.4000000000000001E-2</c:v>
                </c:pt>
                <c:pt idx="64112">
                  <c:v>6.3E-2</c:v>
                </c:pt>
                <c:pt idx="64113">
                  <c:v>6.3E-2</c:v>
                </c:pt>
                <c:pt idx="64114">
                  <c:v>6.4000000000000001E-2</c:v>
                </c:pt>
                <c:pt idx="64115">
                  <c:v>6.3E-2</c:v>
                </c:pt>
                <c:pt idx="64116">
                  <c:v>6.3E-2</c:v>
                </c:pt>
                <c:pt idx="64117">
                  <c:v>6.3E-2</c:v>
                </c:pt>
                <c:pt idx="64118">
                  <c:v>6.3E-2</c:v>
                </c:pt>
                <c:pt idx="64119">
                  <c:v>6.3E-2</c:v>
                </c:pt>
                <c:pt idx="64120">
                  <c:v>6.4000000000000001E-2</c:v>
                </c:pt>
                <c:pt idx="64121">
                  <c:v>6.3E-2</c:v>
                </c:pt>
                <c:pt idx="64122">
                  <c:v>6.4000000000000001E-2</c:v>
                </c:pt>
                <c:pt idx="64123">
                  <c:v>6.4000000000000001E-2</c:v>
                </c:pt>
                <c:pt idx="64124">
                  <c:v>6.3E-2</c:v>
                </c:pt>
                <c:pt idx="64125">
                  <c:v>6.3E-2</c:v>
                </c:pt>
                <c:pt idx="64126">
                  <c:v>6.3E-2</c:v>
                </c:pt>
                <c:pt idx="64127">
                  <c:v>6.3E-2</c:v>
                </c:pt>
                <c:pt idx="64128">
                  <c:v>6.3E-2</c:v>
                </c:pt>
                <c:pt idx="64129">
                  <c:v>6.3E-2</c:v>
                </c:pt>
                <c:pt idx="64130">
                  <c:v>6.4000000000000001E-2</c:v>
                </c:pt>
                <c:pt idx="64131">
                  <c:v>6.3E-2</c:v>
                </c:pt>
                <c:pt idx="64132">
                  <c:v>6.3E-2</c:v>
                </c:pt>
                <c:pt idx="64133">
                  <c:v>6.3E-2</c:v>
                </c:pt>
                <c:pt idx="64134">
                  <c:v>6.2E-2</c:v>
                </c:pt>
                <c:pt idx="64135">
                  <c:v>6.2E-2</c:v>
                </c:pt>
                <c:pt idx="64136">
                  <c:v>6.3E-2</c:v>
                </c:pt>
                <c:pt idx="64137">
                  <c:v>6.2E-2</c:v>
                </c:pt>
                <c:pt idx="64138">
                  <c:v>6.3E-2</c:v>
                </c:pt>
                <c:pt idx="64139">
                  <c:v>6.2E-2</c:v>
                </c:pt>
                <c:pt idx="64140">
                  <c:v>6.3E-2</c:v>
                </c:pt>
                <c:pt idx="64141">
                  <c:v>6.3E-2</c:v>
                </c:pt>
                <c:pt idx="64142">
                  <c:v>6.3E-2</c:v>
                </c:pt>
                <c:pt idx="64143">
                  <c:v>6.3E-2</c:v>
                </c:pt>
                <c:pt idx="64144">
                  <c:v>6.3E-2</c:v>
                </c:pt>
                <c:pt idx="64145">
                  <c:v>6.3E-2</c:v>
                </c:pt>
                <c:pt idx="64146">
                  <c:v>6.3E-2</c:v>
                </c:pt>
                <c:pt idx="64147">
                  <c:v>6.4000000000000001E-2</c:v>
                </c:pt>
                <c:pt idx="64148">
                  <c:v>6.3E-2</c:v>
                </c:pt>
                <c:pt idx="64149">
                  <c:v>6.4000000000000001E-2</c:v>
                </c:pt>
                <c:pt idx="64150">
                  <c:v>6.4000000000000001E-2</c:v>
                </c:pt>
                <c:pt idx="64151">
                  <c:v>6.5000000000000002E-2</c:v>
                </c:pt>
                <c:pt idx="64152">
                  <c:v>6.4000000000000001E-2</c:v>
                </c:pt>
                <c:pt idx="64153">
                  <c:v>6.5000000000000002E-2</c:v>
                </c:pt>
                <c:pt idx="64154">
                  <c:v>6.6000000000000003E-2</c:v>
                </c:pt>
                <c:pt idx="64155">
                  <c:v>6.5000000000000002E-2</c:v>
                </c:pt>
                <c:pt idx="64156">
                  <c:v>6.5000000000000002E-2</c:v>
                </c:pt>
                <c:pt idx="64157">
                  <c:v>6.5000000000000002E-2</c:v>
                </c:pt>
                <c:pt idx="64158">
                  <c:v>6.5000000000000002E-2</c:v>
                </c:pt>
                <c:pt idx="64159">
                  <c:v>6.6000000000000003E-2</c:v>
                </c:pt>
                <c:pt idx="64160">
                  <c:v>6.6000000000000003E-2</c:v>
                </c:pt>
                <c:pt idx="64161">
                  <c:v>6.6000000000000003E-2</c:v>
                </c:pt>
                <c:pt idx="64162">
                  <c:v>6.6000000000000003E-2</c:v>
                </c:pt>
                <c:pt idx="64163">
                  <c:v>6.6000000000000003E-2</c:v>
                </c:pt>
                <c:pt idx="64164">
                  <c:v>6.7000000000000004E-2</c:v>
                </c:pt>
                <c:pt idx="64165">
                  <c:v>6.7000000000000004E-2</c:v>
                </c:pt>
                <c:pt idx="64166">
                  <c:v>6.7000000000000004E-2</c:v>
                </c:pt>
                <c:pt idx="64167">
                  <c:v>6.7000000000000004E-2</c:v>
                </c:pt>
                <c:pt idx="64168">
                  <c:v>6.7000000000000004E-2</c:v>
                </c:pt>
                <c:pt idx="64169">
                  <c:v>6.8000000000000005E-2</c:v>
                </c:pt>
                <c:pt idx="64170">
                  <c:v>6.8000000000000005E-2</c:v>
                </c:pt>
                <c:pt idx="64171">
                  <c:v>6.8000000000000005E-2</c:v>
                </c:pt>
                <c:pt idx="64172">
                  <c:v>6.7000000000000004E-2</c:v>
                </c:pt>
                <c:pt idx="64173">
                  <c:v>6.8000000000000005E-2</c:v>
                </c:pt>
                <c:pt idx="64174">
                  <c:v>6.9000000000000006E-2</c:v>
                </c:pt>
                <c:pt idx="64175">
                  <c:v>6.8000000000000005E-2</c:v>
                </c:pt>
                <c:pt idx="64176">
                  <c:v>6.8000000000000005E-2</c:v>
                </c:pt>
                <c:pt idx="64177">
                  <c:v>6.8000000000000005E-2</c:v>
                </c:pt>
                <c:pt idx="64178">
                  <c:v>6.8000000000000005E-2</c:v>
                </c:pt>
                <c:pt idx="64179">
                  <c:v>6.8000000000000005E-2</c:v>
                </c:pt>
                <c:pt idx="64180">
                  <c:v>6.8000000000000005E-2</c:v>
                </c:pt>
                <c:pt idx="64181">
                  <c:v>6.9000000000000006E-2</c:v>
                </c:pt>
                <c:pt idx="64182">
                  <c:v>6.8000000000000005E-2</c:v>
                </c:pt>
                <c:pt idx="64183">
                  <c:v>6.7000000000000004E-2</c:v>
                </c:pt>
                <c:pt idx="64184">
                  <c:v>6.7000000000000004E-2</c:v>
                </c:pt>
                <c:pt idx="64185">
                  <c:v>6.8000000000000005E-2</c:v>
                </c:pt>
                <c:pt idx="64186">
                  <c:v>6.8000000000000005E-2</c:v>
                </c:pt>
                <c:pt idx="64187">
                  <c:v>6.8000000000000005E-2</c:v>
                </c:pt>
                <c:pt idx="64188">
                  <c:v>6.8000000000000005E-2</c:v>
                </c:pt>
                <c:pt idx="64189">
                  <c:v>6.8000000000000005E-2</c:v>
                </c:pt>
                <c:pt idx="64190">
                  <c:v>6.8000000000000005E-2</c:v>
                </c:pt>
                <c:pt idx="64191">
                  <c:v>6.8000000000000005E-2</c:v>
                </c:pt>
                <c:pt idx="64192">
                  <c:v>6.8000000000000005E-2</c:v>
                </c:pt>
                <c:pt idx="64193">
                  <c:v>6.9000000000000006E-2</c:v>
                </c:pt>
                <c:pt idx="64194">
                  <c:v>6.8000000000000005E-2</c:v>
                </c:pt>
                <c:pt idx="64195">
                  <c:v>6.8000000000000005E-2</c:v>
                </c:pt>
                <c:pt idx="64196">
                  <c:v>6.9000000000000006E-2</c:v>
                </c:pt>
                <c:pt idx="64197">
                  <c:v>6.7000000000000004E-2</c:v>
                </c:pt>
                <c:pt idx="64198">
                  <c:v>6.8000000000000005E-2</c:v>
                </c:pt>
                <c:pt idx="64199">
                  <c:v>6.8000000000000005E-2</c:v>
                </c:pt>
                <c:pt idx="64200">
                  <c:v>6.6000000000000003E-2</c:v>
                </c:pt>
                <c:pt idx="64201">
                  <c:v>6.7000000000000004E-2</c:v>
                </c:pt>
                <c:pt idx="64202">
                  <c:v>6.7000000000000004E-2</c:v>
                </c:pt>
                <c:pt idx="64203">
                  <c:v>6.6000000000000003E-2</c:v>
                </c:pt>
                <c:pt idx="64204">
                  <c:v>6.7000000000000004E-2</c:v>
                </c:pt>
                <c:pt idx="64205">
                  <c:v>6.6000000000000003E-2</c:v>
                </c:pt>
                <c:pt idx="64206">
                  <c:v>6.6000000000000003E-2</c:v>
                </c:pt>
                <c:pt idx="64207">
                  <c:v>6.6000000000000003E-2</c:v>
                </c:pt>
                <c:pt idx="64208">
                  <c:v>6.6000000000000003E-2</c:v>
                </c:pt>
                <c:pt idx="64209">
                  <c:v>6.5000000000000002E-2</c:v>
                </c:pt>
                <c:pt idx="64210">
                  <c:v>6.5000000000000002E-2</c:v>
                </c:pt>
                <c:pt idx="64211">
                  <c:v>6.6000000000000003E-2</c:v>
                </c:pt>
                <c:pt idx="64212">
                  <c:v>6.6000000000000003E-2</c:v>
                </c:pt>
                <c:pt idx="64213">
                  <c:v>6.6000000000000003E-2</c:v>
                </c:pt>
                <c:pt idx="64214">
                  <c:v>6.6000000000000003E-2</c:v>
                </c:pt>
                <c:pt idx="64215">
                  <c:v>6.6000000000000003E-2</c:v>
                </c:pt>
                <c:pt idx="64216">
                  <c:v>6.6000000000000003E-2</c:v>
                </c:pt>
                <c:pt idx="64217">
                  <c:v>6.5000000000000002E-2</c:v>
                </c:pt>
                <c:pt idx="64218">
                  <c:v>6.6000000000000003E-2</c:v>
                </c:pt>
                <c:pt idx="64219">
                  <c:v>6.5000000000000002E-2</c:v>
                </c:pt>
                <c:pt idx="64220">
                  <c:v>6.5000000000000002E-2</c:v>
                </c:pt>
                <c:pt idx="64221">
                  <c:v>6.6000000000000003E-2</c:v>
                </c:pt>
                <c:pt idx="64222">
                  <c:v>6.6000000000000003E-2</c:v>
                </c:pt>
                <c:pt idx="64223">
                  <c:v>6.5000000000000002E-2</c:v>
                </c:pt>
                <c:pt idx="64224">
                  <c:v>6.5000000000000002E-2</c:v>
                </c:pt>
                <c:pt idx="64225">
                  <c:v>6.5000000000000002E-2</c:v>
                </c:pt>
                <c:pt idx="64226">
                  <c:v>6.5000000000000002E-2</c:v>
                </c:pt>
                <c:pt idx="64227">
                  <c:v>6.5000000000000002E-2</c:v>
                </c:pt>
                <c:pt idx="64228">
                  <c:v>6.5000000000000002E-2</c:v>
                </c:pt>
                <c:pt idx="64229">
                  <c:v>6.5000000000000002E-2</c:v>
                </c:pt>
                <c:pt idx="64230">
                  <c:v>6.4000000000000001E-2</c:v>
                </c:pt>
                <c:pt idx="64231">
                  <c:v>6.5000000000000002E-2</c:v>
                </c:pt>
                <c:pt idx="64232">
                  <c:v>6.5000000000000002E-2</c:v>
                </c:pt>
                <c:pt idx="64233">
                  <c:v>6.5000000000000002E-2</c:v>
                </c:pt>
                <c:pt idx="64234">
                  <c:v>6.4000000000000001E-2</c:v>
                </c:pt>
                <c:pt idx="64235">
                  <c:v>6.4000000000000001E-2</c:v>
                </c:pt>
                <c:pt idx="64236">
                  <c:v>6.4000000000000001E-2</c:v>
                </c:pt>
                <c:pt idx="64237">
                  <c:v>6.5000000000000002E-2</c:v>
                </c:pt>
                <c:pt idx="64238">
                  <c:v>6.5000000000000002E-2</c:v>
                </c:pt>
                <c:pt idx="64239">
                  <c:v>6.4000000000000001E-2</c:v>
                </c:pt>
                <c:pt idx="64240">
                  <c:v>6.4000000000000001E-2</c:v>
                </c:pt>
                <c:pt idx="64241">
                  <c:v>6.4000000000000001E-2</c:v>
                </c:pt>
                <c:pt idx="64242">
                  <c:v>6.5000000000000002E-2</c:v>
                </c:pt>
                <c:pt idx="64243">
                  <c:v>6.5000000000000002E-2</c:v>
                </c:pt>
                <c:pt idx="64244">
                  <c:v>6.5000000000000002E-2</c:v>
                </c:pt>
                <c:pt idx="64245">
                  <c:v>6.4000000000000001E-2</c:v>
                </c:pt>
                <c:pt idx="64246">
                  <c:v>6.4000000000000001E-2</c:v>
                </c:pt>
                <c:pt idx="64247">
                  <c:v>6.5000000000000002E-2</c:v>
                </c:pt>
                <c:pt idx="64248">
                  <c:v>6.4000000000000001E-2</c:v>
                </c:pt>
                <c:pt idx="64249">
                  <c:v>6.4000000000000001E-2</c:v>
                </c:pt>
                <c:pt idx="64250">
                  <c:v>6.5000000000000002E-2</c:v>
                </c:pt>
                <c:pt idx="64251">
                  <c:v>6.4000000000000001E-2</c:v>
                </c:pt>
                <c:pt idx="64252">
                  <c:v>6.4000000000000001E-2</c:v>
                </c:pt>
                <c:pt idx="64253">
                  <c:v>6.5000000000000002E-2</c:v>
                </c:pt>
                <c:pt idx="64254">
                  <c:v>6.5000000000000002E-2</c:v>
                </c:pt>
                <c:pt idx="64255">
                  <c:v>6.4000000000000001E-2</c:v>
                </c:pt>
                <c:pt idx="64256">
                  <c:v>6.5000000000000002E-2</c:v>
                </c:pt>
                <c:pt idx="64257">
                  <c:v>6.4000000000000001E-2</c:v>
                </c:pt>
                <c:pt idx="64258">
                  <c:v>6.4000000000000001E-2</c:v>
                </c:pt>
                <c:pt idx="64259">
                  <c:v>6.4000000000000001E-2</c:v>
                </c:pt>
                <c:pt idx="64260">
                  <c:v>6.5000000000000002E-2</c:v>
                </c:pt>
                <c:pt idx="64261">
                  <c:v>6.5000000000000002E-2</c:v>
                </c:pt>
                <c:pt idx="64262">
                  <c:v>6.4000000000000001E-2</c:v>
                </c:pt>
                <c:pt idx="64263">
                  <c:v>6.4000000000000001E-2</c:v>
                </c:pt>
                <c:pt idx="64264">
                  <c:v>6.4000000000000001E-2</c:v>
                </c:pt>
                <c:pt idx="64265">
                  <c:v>6.4000000000000001E-2</c:v>
                </c:pt>
                <c:pt idx="64266">
                  <c:v>6.5000000000000002E-2</c:v>
                </c:pt>
                <c:pt idx="64267">
                  <c:v>6.4000000000000001E-2</c:v>
                </c:pt>
                <c:pt idx="64268">
                  <c:v>6.5000000000000002E-2</c:v>
                </c:pt>
                <c:pt idx="64269">
                  <c:v>6.6000000000000003E-2</c:v>
                </c:pt>
                <c:pt idx="64270">
                  <c:v>6.6000000000000003E-2</c:v>
                </c:pt>
                <c:pt idx="64271">
                  <c:v>6.7000000000000004E-2</c:v>
                </c:pt>
                <c:pt idx="64272">
                  <c:v>6.7000000000000004E-2</c:v>
                </c:pt>
                <c:pt idx="64273">
                  <c:v>6.7000000000000004E-2</c:v>
                </c:pt>
                <c:pt idx="64274">
                  <c:v>6.7000000000000004E-2</c:v>
                </c:pt>
                <c:pt idx="64275">
                  <c:v>6.7000000000000004E-2</c:v>
                </c:pt>
                <c:pt idx="64276">
                  <c:v>6.7000000000000004E-2</c:v>
                </c:pt>
                <c:pt idx="64277">
                  <c:v>6.8000000000000005E-2</c:v>
                </c:pt>
                <c:pt idx="64278">
                  <c:v>6.7000000000000004E-2</c:v>
                </c:pt>
                <c:pt idx="64279">
                  <c:v>6.8000000000000005E-2</c:v>
                </c:pt>
                <c:pt idx="64280">
                  <c:v>6.8000000000000005E-2</c:v>
                </c:pt>
                <c:pt idx="64281">
                  <c:v>6.8000000000000005E-2</c:v>
                </c:pt>
                <c:pt idx="64282">
                  <c:v>6.8000000000000005E-2</c:v>
                </c:pt>
                <c:pt idx="64283">
                  <c:v>6.8000000000000005E-2</c:v>
                </c:pt>
                <c:pt idx="64284">
                  <c:v>6.7000000000000004E-2</c:v>
                </c:pt>
                <c:pt idx="64285">
                  <c:v>6.7000000000000004E-2</c:v>
                </c:pt>
                <c:pt idx="64286">
                  <c:v>6.8000000000000005E-2</c:v>
                </c:pt>
                <c:pt idx="64287">
                  <c:v>6.7000000000000004E-2</c:v>
                </c:pt>
                <c:pt idx="64288">
                  <c:v>6.8000000000000005E-2</c:v>
                </c:pt>
                <c:pt idx="64289">
                  <c:v>6.8000000000000005E-2</c:v>
                </c:pt>
                <c:pt idx="64290">
                  <c:v>6.8000000000000005E-2</c:v>
                </c:pt>
                <c:pt idx="64291">
                  <c:v>6.8000000000000005E-2</c:v>
                </c:pt>
                <c:pt idx="64292">
                  <c:v>6.8000000000000005E-2</c:v>
                </c:pt>
                <c:pt idx="64293">
                  <c:v>6.8000000000000005E-2</c:v>
                </c:pt>
                <c:pt idx="64294">
                  <c:v>6.9000000000000006E-2</c:v>
                </c:pt>
                <c:pt idx="64295">
                  <c:v>6.9000000000000006E-2</c:v>
                </c:pt>
                <c:pt idx="64296">
                  <c:v>6.9000000000000006E-2</c:v>
                </c:pt>
                <c:pt idx="64297">
                  <c:v>6.9000000000000006E-2</c:v>
                </c:pt>
                <c:pt idx="64298">
                  <c:v>6.8000000000000005E-2</c:v>
                </c:pt>
                <c:pt idx="64299">
                  <c:v>6.9000000000000006E-2</c:v>
                </c:pt>
                <c:pt idx="64300">
                  <c:v>6.8000000000000005E-2</c:v>
                </c:pt>
                <c:pt idx="64301">
                  <c:v>6.8000000000000005E-2</c:v>
                </c:pt>
                <c:pt idx="64302">
                  <c:v>6.8000000000000005E-2</c:v>
                </c:pt>
                <c:pt idx="64303">
                  <c:v>6.8000000000000005E-2</c:v>
                </c:pt>
                <c:pt idx="64304">
                  <c:v>6.8000000000000005E-2</c:v>
                </c:pt>
                <c:pt idx="64305">
                  <c:v>6.8000000000000005E-2</c:v>
                </c:pt>
                <c:pt idx="64306">
                  <c:v>6.8000000000000005E-2</c:v>
                </c:pt>
                <c:pt idx="64307">
                  <c:v>6.9000000000000006E-2</c:v>
                </c:pt>
                <c:pt idx="64308">
                  <c:v>6.8000000000000005E-2</c:v>
                </c:pt>
                <c:pt idx="64309">
                  <c:v>6.8000000000000005E-2</c:v>
                </c:pt>
                <c:pt idx="64310">
                  <c:v>6.8000000000000005E-2</c:v>
                </c:pt>
                <c:pt idx="64311">
                  <c:v>6.8000000000000005E-2</c:v>
                </c:pt>
                <c:pt idx="64312">
                  <c:v>6.8000000000000005E-2</c:v>
                </c:pt>
                <c:pt idx="64313">
                  <c:v>6.8000000000000005E-2</c:v>
                </c:pt>
                <c:pt idx="64314">
                  <c:v>6.8000000000000005E-2</c:v>
                </c:pt>
                <c:pt idx="64315">
                  <c:v>6.8000000000000005E-2</c:v>
                </c:pt>
                <c:pt idx="64316">
                  <c:v>6.8000000000000005E-2</c:v>
                </c:pt>
                <c:pt idx="64317">
                  <c:v>6.8000000000000005E-2</c:v>
                </c:pt>
                <c:pt idx="64318">
                  <c:v>6.7000000000000004E-2</c:v>
                </c:pt>
                <c:pt idx="64319">
                  <c:v>6.7000000000000004E-2</c:v>
                </c:pt>
                <c:pt idx="64320">
                  <c:v>6.8000000000000005E-2</c:v>
                </c:pt>
                <c:pt idx="64321">
                  <c:v>6.7000000000000004E-2</c:v>
                </c:pt>
                <c:pt idx="64322">
                  <c:v>6.7000000000000004E-2</c:v>
                </c:pt>
                <c:pt idx="64323">
                  <c:v>6.6000000000000003E-2</c:v>
                </c:pt>
                <c:pt idx="64324">
                  <c:v>6.7000000000000004E-2</c:v>
                </c:pt>
                <c:pt idx="64325">
                  <c:v>6.7000000000000004E-2</c:v>
                </c:pt>
                <c:pt idx="64326">
                  <c:v>6.7000000000000004E-2</c:v>
                </c:pt>
                <c:pt idx="64327">
                  <c:v>6.7000000000000004E-2</c:v>
                </c:pt>
                <c:pt idx="64328">
                  <c:v>6.7000000000000004E-2</c:v>
                </c:pt>
                <c:pt idx="64329">
                  <c:v>6.7000000000000004E-2</c:v>
                </c:pt>
                <c:pt idx="64330">
                  <c:v>6.6000000000000003E-2</c:v>
                </c:pt>
                <c:pt idx="64331">
                  <c:v>6.7000000000000004E-2</c:v>
                </c:pt>
                <c:pt idx="64332">
                  <c:v>6.6000000000000003E-2</c:v>
                </c:pt>
                <c:pt idx="64333">
                  <c:v>6.6000000000000003E-2</c:v>
                </c:pt>
                <c:pt idx="64334">
                  <c:v>6.6000000000000003E-2</c:v>
                </c:pt>
                <c:pt idx="64335">
                  <c:v>6.6000000000000003E-2</c:v>
                </c:pt>
                <c:pt idx="64336">
                  <c:v>6.6000000000000003E-2</c:v>
                </c:pt>
                <c:pt idx="64337">
                  <c:v>6.6000000000000003E-2</c:v>
                </c:pt>
                <c:pt idx="64338">
                  <c:v>6.6000000000000003E-2</c:v>
                </c:pt>
                <c:pt idx="64339">
                  <c:v>6.6000000000000003E-2</c:v>
                </c:pt>
                <c:pt idx="64340">
                  <c:v>6.6000000000000003E-2</c:v>
                </c:pt>
                <c:pt idx="64341">
                  <c:v>6.6000000000000003E-2</c:v>
                </c:pt>
                <c:pt idx="64342">
                  <c:v>6.6000000000000003E-2</c:v>
                </c:pt>
                <c:pt idx="64343">
                  <c:v>6.5000000000000002E-2</c:v>
                </c:pt>
                <c:pt idx="64344">
                  <c:v>6.5000000000000002E-2</c:v>
                </c:pt>
                <c:pt idx="64345">
                  <c:v>6.6000000000000003E-2</c:v>
                </c:pt>
                <c:pt idx="64346">
                  <c:v>6.6000000000000003E-2</c:v>
                </c:pt>
                <c:pt idx="64347">
                  <c:v>6.5000000000000002E-2</c:v>
                </c:pt>
                <c:pt idx="64348">
                  <c:v>6.6000000000000003E-2</c:v>
                </c:pt>
                <c:pt idx="64349">
                  <c:v>6.6000000000000003E-2</c:v>
                </c:pt>
                <c:pt idx="64350">
                  <c:v>6.6000000000000003E-2</c:v>
                </c:pt>
                <c:pt idx="64351">
                  <c:v>6.6000000000000003E-2</c:v>
                </c:pt>
                <c:pt idx="64352">
                  <c:v>6.6000000000000003E-2</c:v>
                </c:pt>
                <c:pt idx="64353">
                  <c:v>6.6000000000000003E-2</c:v>
                </c:pt>
                <c:pt idx="64354">
                  <c:v>6.5000000000000002E-2</c:v>
                </c:pt>
                <c:pt idx="64355">
                  <c:v>6.5000000000000002E-2</c:v>
                </c:pt>
                <c:pt idx="64356">
                  <c:v>6.6000000000000003E-2</c:v>
                </c:pt>
                <c:pt idx="64357">
                  <c:v>6.5000000000000002E-2</c:v>
                </c:pt>
                <c:pt idx="64358">
                  <c:v>6.6000000000000003E-2</c:v>
                </c:pt>
                <c:pt idx="64359">
                  <c:v>6.4000000000000001E-2</c:v>
                </c:pt>
                <c:pt idx="64360">
                  <c:v>6.5000000000000002E-2</c:v>
                </c:pt>
                <c:pt idx="64361">
                  <c:v>6.5000000000000002E-2</c:v>
                </c:pt>
                <c:pt idx="64362">
                  <c:v>6.4000000000000001E-2</c:v>
                </c:pt>
                <c:pt idx="64363">
                  <c:v>6.5000000000000002E-2</c:v>
                </c:pt>
                <c:pt idx="64364">
                  <c:v>6.6000000000000003E-2</c:v>
                </c:pt>
                <c:pt idx="64365">
                  <c:v>6.6000000000000003E-2</c:v>
                </c:pt>
                <c:pt idx="64366">
                  <c:v>6.7000000000000004E-2</c:v>
                </c:pt>
                <c:pt idx="64367">
                  <c:v>6.7000000000000004E-2</c:v>
                </c:pt>
                <c:pt idx="64368">
                  <c:v>6.7000000000000004E-2</c:v>
                </c:pt>
                <c:pt idx="64369">
                  <c:v>6.7000000000000004E-2</c:v>
                </c:pt>
                <c:pt idx="64370">
                  <c:v>6.6000000000000003E-2</c:v>
                </c:pt>
                <c:pt idx="64371">
                  <c:v>6.7000000000000004E-2</c:v>
                </c:pt>
                <c:pt idx="64372">
                  <c:v>6.7000000000000004E-2</c:v>
                </c:pt>
                <c:pt idx="64373">
                  <c:v>6.8000000000000005E-2</c:v>
                </c:pt>
                <c:pt idx="64374">
                  <c:v>6.7000000000000004E-2</c:v>
                </c:pt>
                <c:pt idx="64375">
                  <c:v>6.8000000000000005E-2</c:v>
                </c:pt>
                <c:pt idx="64376">
                  <c:v>6.8000000000000005E-2</c:v>
                </c:pt>
                <c:pt idx="64377">
                  <c:v>6.8000000000000005E-2</c:v>
                </c:pt>
                <c:pt idx="64378">
                  <c:v>6.7000000000000004E-2</c:v>
                </c:pt>
                <c:pt idx="64379">
                  <c:v>6.8000000000000005E-2</c:v>
                </c:pt>
                <c:pt idx="64380">
                  <c:v>6.8000000000000005E-2</c:v>
                </c:pt>
                <c:pt idx="64381">
                  <c:v>6.8000000000000005E-2</c:v>
                </c:pt>
                <c:pt idx="64382">
                  <c:v>6.9000000000000006E-2</c:v>
                </c:pt>
                <c:pt idx="64383">
                  <c:v>6.9000000000000006E-2</c:v>
                </c:pt>
                <c:pt idx="64384">
                  <c:v>6.8000000000000005E-2</c:v>
                </c:pt>
                <c:pt idx="64385">
                  <c:v>6.8000000000000005E-2</c:v>
                </c:pt>
                <c:pt idx="64386">
                  <c:v>6.8000000000000005E-2</c:v>
                </c:pt>
                <c:pt idx="64387">
                  <c:v>6.9000000000000006E-2</c:v>
                </c:pt>
                <c:pt idx="64388">
                  <c:v>6.9000000000000006E-2</c:v>
                </c:pt>
                <c:pt idx="64389">
                  <c:v>6.9000000000000006E-2</c:v>
                </c:pt>
                <c:pt idx="64390">
                  <c:v>6.8000000000000005E-2</c:v>
                </c:pt>
                <c:pt idx="64391">
                  <c:v>6.9000000000000006E-2</c:v>
                </c:pt>
                <c:pt idx="64392">
                  <c:v>6.8000000000000005E-2</c:v>
                </c:pt>
                <c:pt idx="64393">
                  <c:v>6.9000000000000006E-2</c:v>
                </c:pt>
                <c:pt idx="64394">
                  <c:v>6.9000000000000006E-2</c:v>
                </c:pt>
                <c:pt idx="64395">
                  <c:v>6.9000000000000006E-2</c:v>
                </c:pt>
                <c:pt idx="64396">
                  <c:v>6.9000000000000006E-2</c:v>
                </c:pt>
                <c:pt idx="64397">
                  <c:v>6.9000000000000006E-2</c:v>
                </c:pt>
                <c:pt idx="64398">
                  <c:v>6.8000000000000005E-2</c:v>
                </c:pt>
                <c:pt idx="64399">
                  <c:v>6.8000000000000005E-2</c:v>
                </c:pt>
                <c:pt idx="64400">
                  <c:v>6.8000000000000005E-2</c:v>
                </c:pt>
                <c:pt idx="64401">
                  <c:v>6.8000000000000005E-2</c:v>
                </c:pt>
                <c:pt idx="64402">
                  <c:v>6.8000000000000005E-2</c:v>
                </c:pt>
                <c:pt idx="64403">
                  <c:v>6.8000000000000005E-2</c:v>
                </c:pt>
                <c:pt idx="64404">
                  <c:v>6.8000000000000005E-2</c:v>
                </c:pt>
                <c:pt idx="64405">
                  <c:v>6.8000000000000005E-2</c:v>
                </c:pt>
                <c:pt idx="64406">
                  <c:v>6.8000000000000005E-2</c:v>
                </c:pt>
                <c:pt idx="64407">
                  <c:v>6.8000000000000005E-2</c:v>
                </c:pt>
                <c:pt idx="64408">
                  <c:v>6.8000000000000005E-2</c:v>
                </c:pt>
                <c:pt idx="64409">
                  <c:v>6.7000000000000004E-2</c:v>
                </c:pt>
                <c:pt idx="64410">
                  <c:v>6.8000000000000005E-2</c:v>
                </c:pt>
                <c:pt idx="64411">
                  <c:v>6.7000000000000004E-2</c:v>
                </c:pt>
                <c:pt idx="64412">
                  <c:v>6.7000000000000004E-2</c:v>
                </c:pt>
                <c:pt idx="64413">
                  <c:v>6.7000000000000004E-2</c:v>
                </c:pt>
                <c:pt idx="64414">
                  <c:v>6.7000000000000004E-2</c:v>
                </c:pt>
                <c:pt idx="64415">
                  <c:v>6.7000000000000004E-2</c:v>
                </c:pt>
                <c:pt idx="64416">
                  <c:v>6.7000000000000004E-2</c:v>
                </c:pt>
                <c:pt idx="64417">
                  <c:v>6.7000000000000004E-2</c:v>
                </c:pt>
                <c:pt idx="64418">
                  <c:v>6.6000000000000003E-2</c:v>
                </c:pt>
                <c:pt idx="64419">
                  <c:v>6.6000000000000003E-2</c:v>
                </c:pt>
                <c:pt idx="64420">
                  <c:v>6.6000000000000003E-2</c:v>
                </c:pt>
                <c:pt idx="64421">
                  <c:v>6.7000000000000004E-2</c:v>
                </c:pt>
                <c:pt idx="64422">
                  <c:v>6.6000000000000003E-2</c:v>
                </c:pt>
                <c:pt idx="64423">
                  <c:v>6.6000000000000003E-2</c:v>
                </c:pt>
                <c:pt idx="64424">
                  <c:v>6.5000000000000002E-2</c:v>
                </c:pt>
                <c:pt idx="64425">
                  <c:v>6.6000000000000003E-2</c:v>
                </c:pt>
                <c:pt idx="64426">
                  <c:v>6.6000000000000003E-2</c:v>
                </c:pt>
                <c:pt idx="64427">
                  <c:v>6.6000000000000003E-2</c:v>
                </c:pt>
                <c:pt idx="64428">
                  <c:v>6.6000000000000003E-2</c:v>
                </c:pt>
                <c:pt idx="64429">
                  <c:v>6.6000000000000003E-2</c:v>
                </c:pt>
                <c:pt idx="64430">
                  <c:v>6.5000000000000002E-2</c:v>
                </c:pt>
                <c:pt idx="64431">
                  <c:v>6.6000000000000003E-2</c:v>
                </c:pt>
                <c:pt idx="64432">
                  <c:v>6.6000000000000003E-2</c:v>
                </c:pt>
                <c:pt idx="64433">
                  <c:v>6.7000000000000004E-2</c:v>
                </c:pt>
                <c:pt idx="64434">
                  <c:v>6.6000000000000003E-2</c:v>
                </c:pt>
                <c:pt idx="64435">
                  <c:v>6.6000000000000003E-2</c:v>
                </c:pt>
                <c:pt idx="64436">
                  <c:v>6.6000000000000003E-2</c:v>
                </c:pt>
                <c:pt idx="64437">
                  <c:v>6.5000000000000002E-2</c:v>
                </c:pt>
                <c:pt idx="64438">
                  <c:v>6.6000000000000003E-2</c:v>
                </c:pt>
                <c:pt idx="64439">
                  <c:v>6.6000000000000003E-2</c:v>
                </c:pt>
                <c:pt idx="64440">
                  <c:v>6.5000000000000002E-2</c:v>
                </c:pt>
                <c:pt idx="64441">
                  <c:v>6.5000000000000002E-2</c:v>
                </c:pt>
                <c:pt idx="64442">
                  <c:v>6.5000000000000002E-2</c:v>
                </c:pt>
                <c:pt idx="64443">
                  <c:v>6.6000000000000003E-2</c:v>
                </c:pt>
                <c:pt idx="64444">
                  <c:v>6.5000000000000002E-2</c:v>
                </c:pt>
                <c:pt idx="64445">
                  <c:v>6.5000000000000002E-2</c:v>
                </c:pt>
                <c:pt idx="64446">
                  <c:v>6.4000000000000001E-2</c:v>
                </c:pt>
                <c:pt idx="64447">
                  <c:v>6.5000000000000002E-2</c:v>
                </c:pt>
                <c:pt idx="64448">
                  <c:v>6.5000000000000002E-2</c:v>
                </c:pt>
                <c:pt idx="64449">
                  <c:v>6.5000000000000002E-2</c:v>
                </c:pt>
                <c:pt idx="64450">
                  <c:v>6.5000000000000002E-2</c:v>
                </c:pt>
                <c:pt idx="64451">
                  <c:v>6.5000000000000002E-2</c:v>
                </c:pt>
                <c:pt idx="64452">
                  <c:v>6.6000000000000003E-2</c:v>
                </c:pt>
                <c:pt idx="64453">
                  <c:v>6.4000000000000001E-2</c:v>
                </c:pt>
                <c:pt idx="64454">
                  <c:v>6.4000000000000001E-2</c:v>
                </c:pt>
                <c:pt idx="64455">
                  <c:v>6.4000000000000001E-2</c:v>
                </c:pt>
                <c:pt idx="64456">
                  <c:v>6.5000000000000002E-2</c:v>
                </c:pt>
                <c:pt idx="64457">
                  <c:v>6.6000000000000003E-2</c:v>
                </c:pt>
                <c:pt idx="64458">
                  <c:v>6.5000000000000002E-2</c:v>
                </c:pt>
                <c:pt idx="64459">
                  <c:v>6.5000000000000002E-2</c:v>
                </c:pt>
                <c:pt idx="64460">
                  <c:v>6.7000000000000004E-2</c:v>
                </c:pt>
                <c:pt idx="64461">
                  <c:v>6.6000000000000003E-2</c:v>
                </c:pt>
                <c:pt idx="64462">
                  <c:v>6.6000000000000003E-2</c:v>
                </c:pt>
                <c:pt idx="64463">
                  <c:v>6.7000000000000004E-2</c:v>
                </c:pt>
                <c:pt idx="64464">
                  <c:v>6.6000000000000003E-2</c:v>
                </c:pt>
                <c:pt idx="64465">
                  <c:v>6.7000000000000004E-2</c:v>
                </c:pt>
                <c:pt idx="64466">
                  <c:v>6.7000000000000004E-2</c:v>
                </c:pt>
                <c:pt idx="64467">
                  <c:v>6.6000000000000003E-2</c:v>
                </c:pt>
                <c:pt idx="64468">
                  <c:v>6.7000000000000004E-2</c:v>
                </c:pt>
                <c:pt idx="64469">
                  <c:v>6.7000000000000004E-2</c:v>
                </c:pt>
                <c:pt idx="64470">
                  <c:v>6.8000000000000005E-2</c:v>
                </c:pt>
                <c:pt idx="64471">
                  <c:v>6.8000000000000005E-2</c:v>
                </c:pt>
                <c:pt idx="64472">
                  <c:v>6.7000000000000004E-2</c:v>
                </c:pt>
                <c:pt idx="64473">
                  <c:v>6.8000000000000005E-2</c:v>
                </c:pt>
                <c:pt idx="64474">
                  <c:v>6.8000000000000005E-2</c:v>
                </c:pt>
                <c:pt idx="64475">
                  <c:v>6.8000000000000005E-2</c:v>
                </c:pt>
                <c:pt idx="64476">
                  <c:v>6.8000000000000005E-2</c:v>
                </c:pt>
                <c:pt idx="64477">
                  <c:v>6.8000000000000005E-2</c:v>
                </c:pt>
                <c:pt idx="64478">
                  <c:v>6.9000000000000006E-2</c:v>
                </c:pt>
                <c:pt idx="64479">
                  <c:v>6.8000000000000005E-2</c:v>
                </c:pt>
                <c:pt idx="64480">
                  <c:v>6.8000000000000005E-2</c:v>
                </c:pt>
                <c:pt idx="64481">
                  <c:v>6.8000000000000005E-2</c:v>
                </c:pt>
                <c:pt idx="64482">
                  <c:v>6.8000000000000005E-2</c:v>
                </c:pt>
                <c:pt idx="64483">
                  <c:v>6.9000000000000006E-2</c:v>
                </c:pt>
                <c:pt idx="64484">
                  <c:v>6.9000000000000006E-2</c:v>
                </c:pt>
                <c:pt idx="64485">
                  <c:v>6.9000000000000006E-2</c:v>
                </c:pt>
                <c:pt idx="64486">
                  <c:v>6.9000000000000006E-2</c:v>
                </c:pt>
                <c:pt idx="64487">
                  <c:v>6.9000000000000006E-2</c:v>
                </c:pt>
                <c:pt idx="64488">
                  <c:v>6.8000000000000005E-2</c:v>
                </c:pt>
                <c:pt idx="64489">
                  <c:v>6.8000000000000005E-2</c:v>
                </c:pt>
                <c:pt idx="64490">
                  <c:v>6.9000000000000006E-2</c:v>
                </c:pt>
                <c:pt idx="64491">
                  <c:v>6.8000000000000005E-2</c:v>
                </c:pt>
                <c:pt idx="64492">
                  <c:v>6.9000000000000006E-2</c:v>
                </c:pt>
                <c:pt idx="64493">
                  <c:v>6.8000000000000005E-2</c:v>
                </c:pt>
                <c:pt idx="64494">
                  <c:v>6.8000000000000005E-2</c:v>
                </c:pt>
                <c:pt idx="64495">
                  <c:v>6.8000000000000005E-2</c:v>
                </c:pt>
                <c:pt idx="64496">
                  <c:v>6.8000000000000005E-2</c:v>
                </c:pt>
                <c:pt idx="64497">
                  <c:v>6.8000000000000005E-2</c:v>
                </c:pt>
                <c:pt idx="64498">
                  <c:v>6.8000000000000005E-2</c:v>
                </c:pt>
                <c:pt idx="64499">
                  <c:v>6.8000000000000005E-2</c:v>
                </c:pt>
                <c:pt idx="64500">
                  <c:v>6.8000000000000005E-2</c:v>
                </c:pt>
                <c:pt idx="64501">
                  <c:v>6.8000000000000005E-2</c:v>
                </c:pt>
                <c:pt idx="64502">
                  <c:v>6.7000000000000004E-2</c:v>
                </c:pt>
                <c:pt idx="64503">
                  <c:v>6.7000000000000004E-2</c:v>
                </c:pt>
                <c:pt idx="64504">
                  <c:v>6.8000000000000005E-2</c:v>
                </c:pt>
                <c:pt idx="64505">
                  <c:v>6.7000000000000004E-2</c:v>
                </c:pt>
                <c:pt idx="64506">
                  <c:v>6.7000000000000004E-2</c:v>
                </c:pt>
                <c:pt idx="64507">
                  <c:v>6.8000000000000005E-2</c:v>
                </c:pt>
                <c:pt idx="64508">
                  <c:v>6.7000000000000004E-2</c:v>
                </c:pt>
                <c:pt idx="64509">
                  <c:v>6.7000000000000004E-2</c:v>
                </c:pt>
                <c:pt idx="64510">
                  <c:v>6.7000000000000004E-2</c:v>
                </c:pt>
                <c:pt idx="64511">
                  <c:v>6.7000000000000004E-2</c:v>
                </c:pt>
                <c:pt idx="64512">
                  <c:v>6.7000000000000004E-2</c:v>
                </c:pt>
                <c:pt idx="64513">
                  <c:v>6.6000000000000003E-2</c:v>
                </c:pt>
                <c:pt idx="64514">
                  <c:v>6.6000000000000003E-2</c:v>
                </c:pt>
                <c:pt idx="64515">
                  <c:v>6.6000000000000003E-2</c:v>
                </c:pt>
                <c:pt idx="64516">
                  <c:v>6.7000000000000004E-2</c:v>
                </c:pt>
                <c:pt idx="64517">
                  <c:v>6.7000000000000004E-2</c:v>
                </c:pt>
                <c:pt idx="64518">
                  <c:v>6.6000000000000003E-2</c:v>
                </c:pt>
                <c:pt idx="64519">
                  <c:v>6.6000000000000003E-2</c:v>
                </c:pt>
                <c:pt idx="64520">
                  <c:v>6.6000000000000003E-2</c:v>
                </c:pt>
                <c:pt idx="64521">
                  <c:v>6.6000000000000003E-2</c:v>
                </c:pt>
                <c:pt idx="64522">
                  <c:v>6.6000000000000003E-2</c:v>
                </c:pt>
                <c:pt idx="64523">
                  <c:v>6.5000000000000002E-2</c:v>
                </c:pt>
                <c:pt idx="64524">
                  <c:v>6.6000000000000003E-2</c:v>
                </c:pt>
                <c:pt idx="64525">
                  <c:v>6.5000000000000002E-2</c:v>
                </c:pt>
                <c:pt idx="64526">
                  <c:v>6.6000000000000003E-2</c:v>
                </c:pt>
                <c:pt idx="64527">
                  <c:v>6.6000000000000003E-2</c:v>
                </c:pt>
                <c:pt idx="64528">
                  <c:v>6.5000000000000002E-2</c:v>
                </c:pt>
                <c:pt idx="64529">
                  <c:v>6.6000000000000003E-2</c:v>
                </c:pt>
                <c:pt idx="64530">
                  <c:v>6.5000000000000002E-2</c:v>
                </c:pt>
                <c:pt idx="64531">
                  <c:v>6.5000000000000002E-2</c:v>
                </c:pt>
                <c:pt idx="64532">
                  <c:v>6.5000000000000002E-2</c:v>
                </c:pt>
                <c:pt idx="64533">
                  <c:v>6.5000000000000002E-2</c:v>
                </c:pt>
                <c:pt idx="64534">
                  <c:v>6.5000000000000002E-2</c:v>
                </c:pt>
                <c:pt idx="64535">
                  <c:v>6.6000000000000003E-2</c:v>
                </c:pt>
                <c:pt idx="64536">
                  <c:v>6.6000000000000003E-2</c:v>
                </c:pt>
                <c:pt idx="64537">
                  <c:v>6.6000000000000003E-2</c:v>
                </c:pt>
                <c:pt idx="64538">
                  <c:v>6.6000000000000003E-2</c:v>
                </c:pt>
                <c:pt idx="64539">
                  <c:v>6.5000000000000002E-2</c:v>
                </c:pt>
                <c:pt idx="64540">
                  <c:v>6.6000000000000003E-2</c:v>
                </c:pt>
                <c:pt idx="64541">
                  <c:v>6.5000000000000002E-2</c:v>
                </c:pt>
                <c:pt idx="64542">
                  <c:v>6.5000000000000002E-2</c:v>
                </c:pt>
                <c:pt idx="64543">
                  <c:v>6.5000000000000002E-2</c:v>
                </c:pt>
                <c:pt idx="64544">
                  <c:v>6.6000000000000003E-2</c:v>
                </c:pt>
                <c:pt idx="64545">
                  <c:v>6.4000000000000001E-2</c:v>
                </c:pt>
                <c:pt idx="64546">
                  <c:v>6.5000000000000002E-2</c:v>
                </c:pt>
                <c:pt idx="64547">
                  <c:v>6.4000000000000001E-2</c:v>
                </c:pt>
                <c:pt idx="64548">
                  <c:v>6.5000000000000002E-2</c:v>
                </c:pt>
                <c:pt idx="64549">
                  <c:v>6.5000000000000002E-2</c:v>
                </c:pt>
                <c:pt idx="64550">
                  <c:v>6.5000000000000002E-2</c:v>
                </c:pt>
                <c:pt idx="64551">
                  <c:v>6.3E-2</c:v>
                </c:pt>
                <c:pt idx="64552">
                  <c:v>6.4000000000000001E-2</c:v>
                </c:pt>
                <c:pt idx="64553">
                  <c:v>6.4000000000000001E-2</c:v>
                </c:pt>
                <c:pt idx="64554">
                  <c:v>6.4000000000000001E-2</c:v>
                </c:pt>
                <c:pt idx="64555">
                  <c:v>6.5000000000000002E-2</c:v>
                </c:pt>
                <c:pt idx="64556">
                  <c:v>6.4000000000000001E-2</c:v>
                </c:pt>
                <c:pt idx="64557">
                  <c:v>6.4000000000000001E-2</c:v>
                </c:pt>
                <c:pt idx="64558">
                  <c:v>6.4000000000000001E-2</c:v>
                </c:pt>
                <c:pt idx="64559">
                  <c:v>6.4000000000000001E-2</c:v>
                </c:pt>
                <c:pt idx="64560">
                  <c:v>6.4000000000000001E-2</c:v>
                </c:pt>
                <c:pt idx="64561">
                  <c:v>6.4000000000000001E-2</c:v>
                </c:pt>
                <c:pt idx="64562">
                  <c:v>6.3E-2</c:v>
                </c:pt>
                <c:pt idx="64563">
                  <c:v>6.3E-2</c:v>
                </c:pt>
                <c:pt idx="64564">
                  <c:v>6.3E-2</c:v>
                </c:pt>
                <c:pt idx="64565">
                  <c:v>6.3E-2</c:v>
                </c:pt>
                <c:pt idx="64566">
                  <c:v>6.4000000000000001E-2</c:v>
                </c:pt>
                <c:pt idx="64567">
                  <c:v>6.4000000000000001E-2</c:v>
                </c:pt>
                <c:pt idx="64568">
                  <c:v>6.4000000000000001E-2</c:v>
                </c:pt>
                <c:pt idx="64569">
                  <c:v>6.3E-2</c:v>
                </c:pt>
                <c:pt idx="64570">
                  <c:v>6.3E-2</c:v>
                </c:pt>
                <c:pt idx="64571">
                  <c:v>6.3E-2</c:v>
                </c:pt>
                <c:pt idx="64572">
                  <c:v>6.3E-2</c:v>
                </c:pt>
                <c:pt idx="64573">
                  <c:v>6.2E-2</c:v>
                </c:pt>
                <c:pt idx="64574">
                  <c:v>6.4000000000000001E-2</c:v>
                </c:pt>
                <c:pt idx="64575">
                  <c:v>6.2E-2</c:v>
                </c:pt>
                <c:pt idx="64576">
                  <c:v>6.3E-2</c:v>
                </c:pt>
                <c:pt idx="64577">
                  <c:v>6.3E-2</c:v>
                </c:pt>
                <c:pt idx="64578">
                  <c:v>6.2E-2</c:v>
                </c:pt>
                <c:pt idx="64579">
                  <c:v>6.3E-2</c:v>
                </c:pt>
                <c:pt idx="64580">
                  <c:v>6.3E-2</c:v>
                </c:pt>
                <c:pt idx="64581">
                  <c:v>6.0999999999999999E-2</c:v>
                </c:pt>
                <c:pt idx="64582">
                  <c:v>6.2E-2</c:v>
                </c:pt>
                <c:pt idx="64583">
                  <c:v>6.3E-2</c:v>
                </c:pt>
                <c:pt idx="64584">
                  <c:v>6.2E-2</c:v>
                </c:pt>
                <c:pt idx="64585">
                  <c:v>6.3E-2</c:v>
                </c:pt>
                <c:pt idx="64586">
                  <c:v>6.4000000000000001E-2</c:v>
                </c:pt>
                <c:pt idx="64587">
                  <c:v>6.3E-2</c:v>
                </c:pt>
                <c:pt idx="64588">
                  <c:v>6.3E-2</c:v>
                </c:pt>
                <c:pt idx="64589">
                  <c:v>6.4000000000000001E-2</c:v>
                </c:pt>
                <c:pt idx="64590">
                  <c:v>6.4000000000000001E-2</c:v>
                </c:pt>
                <c:pt idx="64591">
                  <c:v>6.4000000000000001E-2</c:v>
                </c:pt>
                <c:pt idx="64592">
                  <c:v>6.4000000000000001E-2</c:v>
                </c:pt>
                <c:pt idx="64593">
                  <c:v>6.4000000000000001E-2</c:v>
                </c:pt>
                <c:pt idx="64594">
                  <c:v>6.5000000000000002E-2</c:v>
                </c:pt>
                <c:pt idx="64595">
                  <c:v>6.5000000000000002E-2</c:v>
                </c:pt>
                <c:pt idx="64596">
                  <c:v>6.4000000000000001E-2</c:v>
                </c:pt>
                <c:pt idx="64597">
                  <c:v>6.4000000000000001E-2</c:v>
                </c:pt>
                <c:pt idx="64598">
                  <c:v>6.4000000000000001E-2</c:v>
                </c:pt>
                <c:pt idx="64599">
                  <c:v>6.4000000000000001E-2</c:v>
                </c:pt>
                <c:pt idx="64600">
                  <c:v>6.4000000000000001E-2</c:v>
                </c:pt>
                <c:pt idx="64601">
                  <c:v>6.3E-2</c:v>
                </c:pt>
                <c:pt idx="64602">
                  <c:v>6.5000000000000002E-2</c:v>
                </c:pt>
                <c:pt idx="64603">
                  <c:v>6.4000000000000001E-2</c:v>
                </c:pt>
                <c:pt idx="64604">
                  <c:v>6.4000000000000001E-2</c:v>
                </c:pt>
                <c:pt idx="64605">
                  <c:v>6.4000000000000001E-2</c:v>
                </c:pt>
                <c:pt idx="64606">
                  <c:v>6.5000000000000002E-2</c:v>
                </c:pt>
                <c:pt idx="64607">
                  <c:v>6.5000000000000002E-2</c:v>
                </c:pt>
                <c:pt idx="64608">
                  <c:v>6.5000000000000002E-2</c:v>
                </c:pt>
                <c:pt idx="64609">
                  <c:v>6.5000000000000002E-2</c:v>
                </c:pt>
                <c:pt idx="64610">
                  <c:v>6.5000000000000002E-2</c:v>
                </c:pt>
                <c:pt idx="64611">
                  <c:v>6.6000000000000003E-2</c:v>
                </c:pt>
                <c:pt idx="64612">
                  <c:v>6.5000000000000002E-2</c:v>
                </c:pt>
                <c:pt idx="64613">
                  <c:v>6.6000000000000003E-2</c:v>
                </c:pt>
                <c:pt idx="64614">
                  <c:v>6.6000000000000003E-2</c:v>
                </c:pt>
                <c:pt idx="64615">
                  <c:v>6.6000000000000003E-2</c:v>
                </c:pt>
                <c:pt idx="64616">
                  <c:v>6.5000000000000002E-2</c:v>
                </c:pt>
                <c:pt idx="64617">
                  <c:v>6.5000000000000002E-2</c:v>
                </c:pt>
                <c:pt idx="64618">
                  <c:v>6.7000000000000004E-2</c:v>
                </c:pt>
                <c:pt idx="64619">
                  <c:v>6.6000000000000003E-2</c:v>
                </c:pt>
                <c:pt idx="64620">
                  <c:v>6.6000000000000003E-2</c:v>
                </c:pt>
                <c:pt idx="64621">
                  <c:v>6.6000000000000003E-2</c:v>
                </c:pt>
                <c:pt idx="64622">
                  <c:v>6.6000000000000003E-2</c:v>
                </c:pt>
                <c:pt idx="64623">
                  <c:v>6.6000000000000003E-2</c:v>
                </c:pt>
                <c:pt idx="64624">
                  <c:v>6.5000000000000002E-2</c:v>
                </c:pt>
                <c:pt idx="64625">
                  <c:v>6.5000000000000002E-2</c:v>
                </c:pt>
                <c:pt idx="64626">
                  <c:v>6.5000000000000002E-2</c:v>
                </c:pt>
                <c:pt idx="64627">
                  <c:v>6.5000000000000002E-2</c:v>
                </c:pt>
                <c:pt idx="64628">
                  <c:v>6.5000000000000002E-2</c:v>
                </c:pt>
                <c:pt idx="64629">
                  <c:v>6.5000000000000002E-2</c:v>
                </c:pt>
                <c:pt idx="64630">
                  <c:v>6.4000000000000001E-2</c:v>
                </c:pt>
                <c:pt idx="64631">
                  <c:v>6.4000000000000001E-2</c:v>
                </c:pt>
                <c:pt idx="64632">
                  <c:v>6.4000000000000001E-2</c:v>
                </c:pt>
                <c:pt idx="64633">
                  <c:v>6.4000000000000001E-2</c:v>
                </c:pt>
                <c:pt idx="64634">
                  <c:v>6.4000000000000001E-2</c:v>
                </c:pt>
                <c:pt idx="64635">
                  <c:v>6.4000000000000001E-2</c:v>
                </c:pt>
                <c:pt idx="64636">
                  <c:v>6.4000000000000001E-2</c:v>
                </c:pt>
                <c:pt idx="64637">
                  <c:v>6.4000000000000001E-2</c:v>
                </c:pt>
                <c:pt idx="64638">
                  <c:v>6.4000000000000001E-2</c:v>
                </c:pt>
                <c:pt idx="64639">
                  <c:v>6.4000000000000001E-2</c:v>
                </c:pt>
                <c:pt idx="64640">
                  <c:v>6.4000000000000001E-2</c:v>
                </c:pt>
                <c:pt idx="64641">
                  <c:v>6.4000000000000001E-2</c:v>
                </c:pt>
                <c:pt idx="64642">
                  <c:v>6.4000000000000001E-2</c:v>
                </c:pt>
                <c:pt idx="64643">
                  <c:v>6.4000000000000001E-2</c:v>
                </c:pt>
                <c:pt idx="64644">
                  <c:v>6.4000000000000001E-2</c:v>
                </c:pt>
                <c:pt idx="64645">
                  <c:v>6.3E-2</c:v>
                </c:pt>
                <c:pt idx="64646">
                  <c:v>6.4000000000000001E-2</c:v>
                </c:pt>
                <c:pt idx="64647">
                  <c:v>6.3E-2</c:v>
                </c:pt>
                <c:pt idx="64648">
                  <c:v>6.4000000000000001E-2</c:v>
                </c:pt>
                <c:pt idx="64649">
                  <c:v>6.4000000000000001E-2</c:v>
                </c:pt>
                <c:pt idx="64650">
                  <c:v>6.3E-2</c:v>
                </c:pt>
                <c:pt idx="64651">
                  <c:v>6.3E-2</c:v>
                </c:pt>
                <c:pt idx="64652">
                  <c:v>6.3E-2</c:v>
                </c:pt>
                <c:pt idx="64653">
                  <c:v>6.3E-2</c:v>
                </c:pt>
                <c:pt idx="64654">
                  <c:v>6.4000000000000001E-2</c:v>
                </c:pt>
                <c:pt idx="64655">
                  <c:v>6.5000000000000002E-2</c:v>
                </c:pt>
                <c:pt idx="64656">
                  <c:v>6.5000000000000002E-2</c:v>
                </c:pt>
                <c:pt idx="64657">
                  <c:v>6.5000000000000002E-2</c:v>
                </c:pt>
                <c:pt idx="64658">
                  <c:v>6.5000000000000002E-2</c:v>
                </c:pt>
                <c:pt idx="64659">
                  <c:v>6.6000000000000003E-2</c:v>
                </c:pt>
                <c:pt idx="64660">
                  <c:v>6.6000000000000003E-2</c:v>
                </c:pt>
                <c:pt idx="64661">
                  <c:v>6.6000000000000003E-2</c:v>
                </c:pt>
                <c:pt idx="64662">
                  <c:v>6.6000000000000003E-2</c:v>
                </c:pt>
                <c:pt idx="64663">
                  <c:v>6.6000000000000003E-2</c:v>
                </c:pt>
                <c:pt idx="64664">
                  <c:v>6.6000000000000003E-2</c:v>
                </c:pt>
                <c:pt idx="64665">
                  <c:v>6.6000000000000003E-2</c:v>
                </c:pt>
                <c:pt idx="64666">
                  <c:v>6.6000000000000003E-2</c:v>
                </c:pt>
                <c:pt idx="64667">
                  <c:v>6.7000000000000004E-2</c:v>
                </c:pt>
                <c:pt idx="64668">
                  <c:v>6.6000000000000003E-2</c:v>
                </c:pt>
                <c:pt idx="64669">
                  <c:v>6.7000000000000004E-2</c:v>
                </c:pt>
                <c:pt idx="64670">
                  <c:v>6.7000000000000004E-2</c:v>
                </c:pt>
                <c:pt idx="64671">
                  <c:v>6.7000000000000004E-2</c:v>
                </c:pt>
                <c:pt idx="64672">
                  <c:v>6.6000000000000003E-2</c:v>
                </c:pt>
                <c:pt idx="64673">
                  <c:v>6.6000000000000003E-2</c:v>
                </c:pt>
                <c:pt idx="64674">
                  <c:v>6.7000000000000004E-2</c:v>
                </c:pt>
                <c:pt idx="64675">
                  <c:v>6.6000000000000003E-2</c:v>
                </c:pt>
                <c:pt idx="64676">
                  <c:v>6.7000000000000004E-2</c:v>
                </c:pt>
                <c:pt idx="64677">
                  <c:v>6.7000000000000004E-2</c:v>
                </c:pt>
                <c:pt idx="64678">
                  <c:v>6.6000000000000003E-2</c:v>
                </c:pt>
                <c:pt idx="64679">
                  <c:v>6.7000000000000004E-2</c:v>
                </c:pt>
                <c:pt idx="64680">
                  <c:v>6.7000000000000004E-2</c:v>
                </c:pt>
                <c:pt idx="64681">
                  <c:v>6.7000000000000004E-2</c:v>
                </c:pt>
                <c:pt idx="64682">
                  <c:v>6.7000000000000004E-2</c:v>
                </c:pt>
                <c:pt idx="64683">
                  <c:v>6.7000000000000004E-2</c:v>
                </c:pt>
                <c:pt idx="64684">
                  <c:v>6.6000000000000003E-2</c:v>
                </c:pt>
                <c:pt idx="64685">
                  <c:v>6.6000000000000003E-2</c:v>
                </c:pt>
                <c:pt idx="64686">
                  <c:v>6.6000000000000003E-2</c:v>
                </c:pt>
                <c:pt idx="64687">
                  <c:v>6.6000000000000003E-2</c:v>
                </c:pt>
                <c:pt idx="64688">
                  <c:v>6.6000000000000003E-2</c:v>
                </c:pt>
                <c:pt idx="64689">
                  <c:v>6.7000000000000004E-2</c:v>
                </c:pt>
                <c:pt idx="64690">
                  <c:v>6.6000000000000003E-2</c:v>
                </c:pt>
                <c:pt idx="64691">
                  <c:v>6.6000000000000003E-2</c:v>
                </c:pt>
                <c:pt idx="64692">
                  <c:v>6.6000000000000003E-2</c:v>
                </c:pt>
                <c:pt idx="64693">
                  <c:v>6.6000000000000003E-2</c:v>
                </c:pt>
                <c:pt idx="64694">
                  <c:v>6.6000000000000003E-2</c:v>
                </c:pt>
                <c:pt idx="64695">
                  <c:v>6.6000000000000003E-2</c:v>
                </c:pt>
                <c:pt idx="64696">
                  <c:v>6.5000000000000002E-2</c:v>
                </c:pt>
                <c:pt idx="64697">
                  <c:v>6.6000000000000003E-2</c:v>
                </c:pt>
                <c:pt idx="64698">
                  <c:v>6.5000000000000002E-2</c:v>
                </c:pt>
                <c:pt idx="64699">
                  <c:v>6.5000000000000002E-2</c:v>
                </c:pt>
                <c:pt idx="64700">
                  <c:v>6.5000000000000002E-2</c:v>
                </c:pt>
                <c:pt idx="64701">
                  <c:v>6.5000000000000002E-2</c:v>
                </c:pt>
                <c:pt idx="64702">
                  <c:v>6.5000000000000002E-2</c:v>
                </c:pt>
                <c:pt idx="64703">
                  <c:v>6.4000000000000001E-2</c:v>
                </c:pt>
                <c:pt idx="64704">
                  <c:v>6.5000000000000002E-2</c:v>
                </c:pt>
                <c:pt idx="64705">
                  <c:v>6.5000000000000002E-2</c:v>
                </c:pt>
                <c:pt idx="64706">
                  <c:v>6.4000000000000001E-2</c:v>
                </c:pt>
                <c:pt idx="64707">
                  <c:v>6.4000000000000001E-2</c:v>
                </c:pt>
                <c:pt idx="64708">
                  <c:v>6.4000000000000001E-2</c:v>
                </c:pt>
                <c:pt idx="64709">
                  <c:v>6.4000000000000001E-2</c:v>
                </c:pt>
                <c:pt idx="64710">
                  <c:v>6.4000000000000001E-2</c:v>
                </c:pt>
                <c:pt idx="64711">
                  <c:v>6.5000000000000002E-2</c:v>
                </c:pt>
                <c:pt idx="64712">
                  <c:v>6.5000000000000002E-2</c:v>
                </c:pt>
                <c:pt idx="64713">
                  <c:v>6.4000000000000001E-2</c:v>
                </c:pt>
                <c:pt idx="64714">
                  <c:v>6.5000000000000002E-2</c:v>
                </c:pt>
                <c:pt idx="64715">
                  <c:v>6.4000000000000001E-2</c:v>
                </c:pt>
                <c:pt idx="64716">
                  <c:v>6.4000000000000001E-2</c:v>
                </c:pt>
                <c:pt idx="64717">
                  <c:v>6.4000000000000001E-2</c:v>
                </c:pt>
                <c:pt idx="64718">
                  <c:v>6.4000000000000001E-2</c:v>
                </c:pt>
                <c:pt idx="64719">
                  <c:v>6.4000000000000001E-2</c:v>
                </c:pt>
                <c:pt idx="64720">
                  <c:v>6.4000000000000001E-2</c:v>
                </c:pt>
                <c:pt idx="64721">
                  <c:v>6.4000000000000001E-2</c:v>
                </c:pt>
                <c:pt idx="64722">
                  <c:v>6.3E-2</c:v>
                </c:pt>
                <c:pt idx="64723">
                  <c:v>6.4000000000000001E-2</c:v>
                </c:pt>
                <c:pt idx="64724">
                  <c:v>6.4000000000000001E-2</c:v>
                </c:pt>
                <c:pt idx="64725">
                  <c:v>6.4000000000000001E-2</c:v>
                </c:pt>
                <c:pt idx="64726">
                  <c:v>6.5000000000000002E-2</c:v>
                </c:pt>
                <c:pt idx="64727">
                  <c:v>6.4000000000000001E-2</c:v>
                </c:pt>
                <c:pt idx="64728">
                  <c:v>6.5000000000000002E-2</c:v>
                </c:pt>
                <c:pt idx="64729">
                  <c:v>6.4000000000000001E-2</c:v>
                </c:pt>
                <c:pt idx="64730">
                  <c:v>6.5000000000000002E-2</c:v>
                </c:pt>
                <c:pt idx="64731">
                  <c:v>6.6000000000000003E-2</c:v>
                </c:pt>
                <c:pt idx="64732">
                  <c:v>6.6000000000000003E-2</c:v>
                </c:pt>
                <c:pt idx="64733">
                  <c:v>6.6000000000000003E-2</c:v>
                </c:pt>
                <c:pt idx="64734">
                  <c:v>6.6000000000000003E-2</c:v>
                </c:pt>
                <c:pt idx="64735">
                  <c:v>6.7000000000000004E-2</c:v>
                </c:pt>
                <c:pt idx="64736">
                  <c:v>6.7000000000000004E-2</c:v>
                </c:pt>
                <c:pt idx="64737">
                  <c:v>6.6000000000000003E-2</c:v>
                </c:pt>
                <c:pt idx="64738">
                  <c:v>6.6000000000000003E-2</c:v>
                </c:pt>
                <c:pt idx="64739">
                  <c:v>6.6000000000000003E-2</c:v>
                </c:pt>
                <c:pt idx="64740">
                  <c:v>6.7000000000000004E-2</c:v>
                </c:pt>
                <c:pt idx="64741">
                  <c:v>6.6000000000000003E-2</c:v>
                </c:pt>
                <c:pt idx="64742">
                  <c:v>6.7000000000000004E-2</c:v>
                </c:pt>
                <c:pt idx="64743">
                  <c:v>6.7000000000000004E-2</c:v>
                </c:pt>
                <c:pt idx="64744">
                  <c:v>6.6000000000000003E-2</c:v>
                </c:pt>
                <c:pt idx="64745">
                  <c:v>6.7000000000000004E-2</c:v>
                </c:pt>
                <c:pt idx="64746">
                  <c:v>6.6000000000000003E-2</c:v>
                </c:pt>
                <c:pt idx="64747">
                  <c:v>6.7000000000000004E-2</c:v>
                </c:pt>
                <c:pt idx="64748">
                  <c:v>6.7000000000000004E-2</c:v>
                </c:pt>
                <c:pt idx="64749">
                  <c:v>6.7000000000000004E-2</c:v>
                </c:pt>
                <c:pt idx="64750">
                  <c:v>6.7000000000000004E-2</c:v>
                </c:pt>
                <c:pt idx="64751">
                  <c:v>6.6000000000000003E-2</c:v>
                </c:pt>
                <c:pt idx="64752">
                  <c:v>6.7000000000000004E-2</c:v>
                </c:pt>
                <c:pt idx="64753">
                  <c:v>6.6000000000000003E-2</c:v>
                </c:pt>
                <c:pt idx="64754">
                  <c:v>6.6000000000000003E-2</c:v>
                </c:pt>
                <c:pt idx="64755">
                  <c:v>6.6000000000000003E-2</c:v>
                </c:pt>
                <c:pt idx="64756">
                  <c:v>6.6000000000000003E-2</c:v>
                </c:pt>
                <c:pt idx="64757">
                  <c:v>6.6000000000000003E-2</c:v>
                </c:pt>
                <c:pt idx="64758">
                  <c:v>6.6000000000000003E-2</c:v>
                </c:pt>
                <c:pt idx="64759">
                  <c:v>6.6000000000000003E-2</c:v>
                </c:pt>
                <c:pt idx="64760">
                  <c:v>6.6000000000000003E-2</c:v>
                </c:pt>
                <c:pt idx="64761">
                  <c:v>6.6000000000000003E-2</c:v>
                </c:pt>
                <c:pt idx="64762">
                  <c:v>6.6000000000000003E-2</c:v>
                </c:pt>
                <c:pt idx="64763">
                  <c:v>6.5000000000000002E-2</c:v>
                </c:pt>
                <c:pt idx="64764">
                  <c:v>6.5000000000000002E-2</c:v>
                </c:pt>
                <c:pt idx="64765">
                  <c:v>6.5000000000000002E-2</c:v>
                </c:pt>
                <c:pt idx="64766">
                  <c:v>6.6000000000000003E-2</c:v>
                </c:pt>
                <c:pt idx="64767">
                  <c:v>6.5000000000000002E-2</c:v>
                </c:pt>
                <c:pt idx="64768">
                  <c:v>6.5000000000000002E-2</c:v>
                </c:pt>
                <c:pt idx="64769">
                  <c:v>6.6000000000000003E-2</c:v>
                </c:pt>
                <c:pt idx="64770">
                  <c:v>6.5000000000000002E-2</c:v>
                </c:pt>
                <c:pt idx="64771">
                  <c:v>6.5000000000000002E-2</c:v>
                </c:pt>
                <c:pt idx="64772">
                  <c:v>6.5000000000000002E-2</c:v>
                </c:pt>
                <c:pt idx="64773">
                  <c:v>6.4000000000000001E-2</c:v>
                </c:pt>
                <c:pt idx="64774">
                  <c:v>6.5000000000000002E-2</c:v>
                </c:pt>
                <c:pt idx="64775">
                  <c:v>6.5000000000000002E-2</c:v>
                </c:pt>
                <c:pt idx="64776">
                  <c:v>6.4000000000000001E-2</c:v>
                </c:pt>
                <c:pt idx="64777">
                  <c:v>6.5000000000000002E-2</c:v>
                </c:pt>
                <c:pt idx="64778">
                  <c:v>6.4000000000000001E-2</c:v>
                </c:pt>
                <c:pt idx="64779">
                  <c:v>6.5000000000000002E-2</c:v>
                </c:pt>
                <c:pt idx="64780">
                  <c:v>6.5000000000000002E-2</c:v>
                </c:pt>
                <c:pt idx="64781">
                  <c:v>6.5000000000000002E-2</c:v>
                </c:pt>
                <c:pt idx="64782">
                  <c:v>6.4000000000000001E-2</c:v>
                </c:pt>
                <c:pt idx="64783">
                  <c:v>6.5000000000000002E-2</c:v>
                </c:pt>
                <c:pt idx="64784">
                  <c:v>6.4000000000000001E-2</c:v>
                </c:pt>
                <c:pt idx="64785">
                  <c:v>6.4000000000000001E-2</c:v>
                </c:pt>
                <c:pt idx="64786">
                  <c:v>6.4000000000000001E-2</c:v>
                </c:pt>
                <c:pt idx="64787">
                  <c:v>6.4000000000000001E-2</c:v>
                </c:pt>
                <c:pt idx="64788">
                  <c:v>6.4000000000000001E-2</c:v>
                </c:pt>
                <c:pt idx="64789">
                  <c:v>6.4000000000000001E-2</c:v>
                </c:pt>
                <c:pt idx="64790">
                  <c:v>6.5000000000000002E-2</c:v>
                </c:pt>
                <c:pt idx="64791">
                  <c:v>6.4000000000000001E-2</c:v>
                </c:pt>
                <c:pt idx="64792">
                  <c:v>6.4000000000000001E-2</c:v>
                </c:pt>
                <c:pt idx="64793">
                  <c:v>6.4000000000000001E-2</c:v>
                </c:pt>
                <c:pt idx="64794">
                  <c:v>6.5000000000000002E-2</c:v>
                </c:pt>
                <c:pt idx="64795">
                  <c:v>6.4000000000000001E-2</c:v>
                </c:pt>
                <c:pt idx="64796">
                  <c:v>6.4000000000000001E-2</c:v>
                </c:pt>
                <c:pt idx="64797">
                  <c:v>6.5000000000000002E-2</c:v>
                </c:pt>
                <c:pt idx="64798">
                  <c:v>6.3E-2</c:v>
                </c:pt>
                <c:pt idx="64799">
                  <c:v>6.3E-2</c:v>
                </c:pt>
                <c:pt idx="64800">
                  <c:v>6.3E-2</c:v>
                </c:pt>
                <c:pt idx="64801">
                  <c:v>6.3E-2</c:v>
                </c:pt>
                <c:pt idx="64802">
                  <c:v>6.4000000000000001E-2</c:v>
                </c:pt>
                <c:pt idx="64803">
                  <c:v>6.4000000000000001E-2</c:v>
                </c:pt>
                <c:pt idx="64804">
                  <c:v>6.4000000000000001E-2</c:v>
                </c:pt>
                <c:pt idx="64805">
                  <c:v>6.3E-2</c:v>
                </c:pt>
                <c:pt idx="64806">
                  <c:v>6.3E-2</c:v>
                </c:pt>
                <c:pt idx="64807">
                  <c:v>6.4000000000000001E-2</c:v>
                </c:pt>
                <c:pt idx="64808">
                  <c:v>6.5000000000000002E-2</c:v>
                </c:pt>
                <c:pt idx="64809">
                  <c:v>6.4000000000000001E-2</c:v>
                </c:pt>
                <c:pt idx="64810">
                  <c:v>6.5000000000000002E-2</c:v>
                </c:pt>
                <c:pt idx="64811">
                  <c:v>6.5000000000000002E-2</c:v>
                </c:pt>
                <c:pt idx="64812">
                  <c:v>6.6000000000000003E-2</c:v>
                </c:pt>
                <c:pt idx="64813">
                  <c:v>6.6000000000000003E-2</c:v>
                </c:pt>
                <c:pt idx="64814">
                  <c:v>6.6000000000000003E-2</c:v>
                </c:pt>
                <c:pt idx="64815">
                  <c:v>6.6000000000000003E-2</c:v>
                </c:pt>
                <c:pt idx="64816">
                  <c:v>6.6000000000000003E-2</c:v>
                </c:pt>
                <c:pt idx="64817">
                  <c:v>6.6000000000000003E-2</c:v>
                </c:pt>
                <c:pt idx="64818">
                  <c:v>6.7000000000000004E-2</c:v>
                </c:pt>
                <c:pt idx="64819">
                  <c:v>6.6000000000000003E-2</c:v>
                </c:pt>
                <c:pt idx="64820">
                  <c:v>6.7000000000000004E-2</c:v>
                </c:pt>
                <c:pt idx="64821">
                  <c:v>6.6000000000000003E-2</c:v>
                </c:pt>
                <c:pt idx="64822">
                  <c:v>6.7000000000000004E-2</c:v>
                </c:pt>
                <c:pt idx="64823">
                  <c:v>6.7000000000000004E-2</c:v>
                </c:pt>
                <c:pt idx="64824">
                  <c:v>6.7000000000000004E-2</c:v>
                </c:pt>
                <c:pt idx="64825">
                  <c:v>6.8000000000000005E-2</c:v>
                </c:pt>
                <c:pt idx="64826">
                  <c:v>6.7000000000000004E-2</c:v>
                </c:pt>
                <c:pt idx="64827">
                  <c:v>6.7000000000000004E-2</c:v>
                </c:pt>
                <c:pt idx="64828">
                  <c:v>6.7000000000000004E-2</c:v>
                </c:pt>
                <c:pt idx="64829">
                  <c:v>6.7000000000000004E-2</c:v>
                </c:pt>
                <c:pt idx="64830">
                  <c:v>6.7000000000000004E-2</c:v>
                </c:pt>
                <c:pt idx="64831">
                  <c:v>6.7000000000000004E-2</c:v>
                </c:pt>
                <c:pt idx="64832">
                  <c:v>6.7000000000000004E-2</c:v>
                </c:pt>
                <c:pt idx="64833">
                  <c:v>6.7000000000000004E-2</c:v>
                </c:pt>
                <c:pt idx="64834">
                  <c:v>6.8000000000000005E-2</c:v>
                </c:pt>
                <c:pt idx="64835">
                  <c:v>6.8000000000000005E-2</c:v>
                </c:pt>
                <c:pt idx="64836">
                  <c:v>6.8000000000000005E-2</c:v>
                </c:pt>
                <c:pt idx="64837">
                  <c:v>6.8000000000000005E-2</c:v>
                </c:pt>
                <c:pt idx="64838">
                  <c:v>6.8000000000000005E-2</c:v>
                </c:pt>
                <c:pt idx="64839">
                  <c:v>6.8000000000000005E-2</c:v>
                </c:pt>
                <c:pt idx="64840">
                  <c:v>6.9000000000000006E-2</c:v>
                </c:pt>
                <c:pt idx="64841">
                  <c:v>6.8000000000000005E-2</c:v>
                </c:pt>
                <c:pt idx="64842">
                  <c:v>6.7000000000000004E-2</c:v>
                </c:pt>
                <c:pt idx="64843">
                  <c:v>6.8000000000000005E-2</c:v>
                </c:pt>
                <c:pt idx="64844">
                  <c:v>6.8000000000000005E-2</c:v>
                </c:pt>
                <c:pt idx="64845">
                  <c:v>6.8000000000000005E-2</c:v>
                </c:pt>
                <c:pt idx="64846">
                  <c:v>6.8000000000000005E-2</c:v>
                </c:pt>
                <c:pt idx="64847">
                  <c:v>6.9000000000000006E-2</c:v>
                </c:pt>
                <c:pt idx="64848">
                  <c:v>6.8000000000000005E-2</c:v>
                </c:pt>
                <c:pt idx="64849">
                  <c:v>6.8000000000000005E-2</c:v>
                </c:pt>
                <c:pt idx="64850">
                  <c:v>6.8000000000000005E-2</c:v>
                </c:pt>
                <c:pt idx="64851">
                  <c:v>6.8000000000000005E-2</c:v>
                </c:pt>
                <c:pt idx="64852">
                  <c:v>6.8000000000000005E-2</c:v>
                </c:pt>
                <c:pt idx="64853">
                  <c:v>6.8000000000000005E-2</c:v>
                </c:pt>
                <c:pt idx="64854">
                  <c:v>6.7000000000000004E-2</c:v>
                </c:pt>
                <c:pt idx="64855">
                  <c:v>6.8000000000000005E-2</c:v>
                </c:pt>
                <c:pt idx="64856">
                  <c:v>6.8000000000000005E-2</c:v>
                </c:pt>
                <c:pt idx="64857">
                  <c:v>6.8000000000000005E-2</c:v>
                </c:pt>
                <c:pt idx="64858">
                  <c:v>6.8000000000000005E-2</c:v>
                </c:pt>
                <c:pt idx="64859">
                  <c:v>6.8000000000000005E-2</c:v>
                </c:pt>
                <c:pt idx="64860">
                  <c:v>6.8000000000000005E-2</c:v>
                </c:pt>
                <c:pt idx="64861">
                  <c:v>6.8000000000000005E-2</c:v>
                </c:pt>
                <c:pt idx="64862">
                  <c:v>6.8000000000000005E-2</c:v>
                </c:pt>
                <c:pt idx="64863">
                  <c:v>6.8000000000000005E-2</c:v>
                </c:pt>
                <c:pt idx="64864">
                  <c:v>6.7000000000000004E-2</c:v>
                </c:pt>
                <c:pt idx="64865">
                  <c:v>6.7000000000000004E-2</c:v>
                </c:pt>
                <c:pt idx="64866">
                  <c:v>6.7000000000000004E-2</c:v>
                </c:pt>
                <c:pt idx="64867">
                  <c:v>6.7000000000000004E-2</c:v>
                </c:pt>
                <c:pt idx="64868">
                  <c:v>6.7000000000000004E-2</c:v>
                </c:pt>
                <c:pt idx="64869">
                  <c:v>6.7000000000000004E-2</c:v>
                </c:pt>
                <c:pt idx="64870">
                  <c:v>6.6000000000000003E-2</c:v>
                </c:pt>
                <c:pt idx="64871">
                  <c:v>6.7000000000000004E-2</c:v>
                </c:pt>
                <c:pt idx="64872">
                  <c:v>6.7000000000000004E-2</c:v>
                </c:pt>
                <c:pt idx="64873">
                  <c:v>6.7000000000000004E-2</c:v>
                </c:pt>
                <c:pt idx="64874">
                  <c:v>6.7000000000000004E-2</c:v>
                </c:pt>
                <c:pt idx="64875">
                  <c:v>6.7000000000000004E-2</c:v>
                </c:pt>
                <c:pt idx="64876">
                  <c:v>6.7000000000000004E-2</c:v>
                </c:pt>
                <c:pt idx="64877">
                  <c:v>6.6000000000000003E-2</c:v>
                </c:pt>
                <c:pt idx="64878">
                  <c:v>6.7000000000000004E-2</c:v>
                </c:pt>
                <c:pt idx="64879">
                  <c:v>6.7000000000000004E-2</c:v>
                </c:pt>
                <c:pt idx="64880">
                  <c:v>6.6000000000000003E-2</c:v>
                </c:pt>
                <c:pt idx="64881">
                  <c:v>6.6000000000000003E-2</c:v>
                </c:pt>
                <c:pt idx="64882">
                  <c:v>6.7000000000000004E-2</c:v>
                </c:pt>
                <c:pt idx="64883">
                  <c:v>6.7000000000000004E-2</c:v>
                </c:pt>
                <c:pt idx="64884">
                  <c:v>6.6000000000000003E-2</c:v>
                </c:pt>
                <c:pt idx="64885">
                  <c:v>6.6000000000000003E-2</c:v>
                </c:pt>
                <c:pt idx="64886">
                  <c:v>6.5000000000000002E-2</c:v>
                </c:pt>
                <c:pt idx="64887">
                  <c:v>6.6000000000000003E-2</c:v>
                </c:pt>
                <c:pt idx="64888">
                  <c:v>6.5000000000000002E-2</c:v>
                </c:pt>
                <c:pt idx="64889">
                  <c:v>6.6000000000000003E-2</c:v>
                </c:pt>
                <c:pt idx="64890">
                  <c:v>6.7000000000000004E-2</c:v>
                </c:pt>
                <c:pt idx="64891">
                  <c:v>6.6000000000000003E-2</c:v>
                </c:pt>
                <c:pt idx="64892">
                  <c:v>6.5000000000000002E-2</c:v>
                </c:pt>
                <c:pt idx="64893">
                  <c:v>6.4000000000000001E-2</c:v>
                </c:pt>
                <c:pt idx="64894">
                  <c:v>6.6000000000000003E-2</c:v>
                </c:pt>
                <c:pt idx="64895">
                  <c:v>6.5000000000000002E-2</c:v>
                </c:pt>
                <c:pt idx="64896">
                  <c:v>6.5000000000000002E-2</c:v>
                </c:pt>
                <c:pt idx="64897">
                  <c:v>6.5000000000000002E-2</c:v>
                </c:pt>
                <c:pt idx="64898">
                  <c:v>6.6000000000000003E-2</c:v>
                </c:pt>
                <c:pt idx="64899">
                  <c:v>6.5000000000000002E-2</c:v>
                </c:pt>
                <c:pt idx="64900">
                  <c:v>6.6000000000000003E-2</c:v>
                </c:pt>
                <c:pt idx="64901">
                  <c:v>6.6000000000000003E-2</c:v>
                </c:pt>
                <c:pt idx="64902">
                  <c:v>6.6000000000000003E-2</c:v>
                </c:pt>
                <c:pt idx="64903">
                  <c:v>6.6000000000000003E-2</c:v>
                </c:pt>
                <c:pt idx="64904">
                  <c:v>6.6000000000000003E-2</c:v>
                </c:pt>
                <c:pt idx="64905">
                  <c:v>6.6000000000000003E-2</c:v>
                </c:pt>
                <c:pt idx="64906">
                  <c:v>6.5000000000000002E-2</c:v>
                </c:pt>
                <c:pt idx="64907">
                  <c:v>6.6000000000000003E-2</c:v>
                </c:pt>
                <c:pt idx="64908">
                  <c:v>6.5000000000000002E-2</c:v>
                </c:pt>
                <c:pt idx="64909">
                  <c:v>6.5000000000000002E-2</c:v>
                </c:pt>
                <c:pt idx="64910">
                  <c:v>6.6000000000000003E-2</c:v>
                </c:pt>
                <c:pt idx="64911">
                  <c:v>6.5000000000000002E-2</c:v>
                </c:pt>
                <c:pt idx="64912">
                  <c:v>6.5000000000000002E-2</c:v>
                </c:pt>
                <c:pt idx="64913">
                  <c:v>6.5000000000000002E-2</c:v>
                </c:pt>
                <c:pt idx="64914">
                  <c:v>6.6000000000000003E-2</c:v>
                </c:pt>
                <c:pt idx="64915">
                  <c:v>6.6000000000000003E-2</c:v>
                </c:pt>
                <c:pt idx="64916">
                  <c:v>6.6000000000000003E-2</c:v>
                </c:pt>
                <c:pt idx="64917">
                  <c:v>6.6000000000000003E-2</c:v>
                </c:pt>
                <c:pt idx="64918">
                  <c:v>6.7000000000000004E-2</c:v>
                </c:pt>
                <c:pt idx="64919">
                  <c:v>6.7000000000000004E-2</c:v>
                </c:pt>
                <c:pt idx="64920">
                  <c:v>6.8000000000000005E-2</c:v>
                </c:pt>
                <c:pt idx="64921">
                  <c:v>6.8000000000000005E-2</c:v>
                </c:pt>
                <c:pt idx="64922">
                  <c:v>6.7000000000000004E-2</c:v>
                </c:pt>
                <c:pt idx="64923">
                  <c:v>6.7000000000000004E-2</c:v>
                </c:pt>
                <c:pt idx="64924">
                  <c:v>6.8000000000000005E-2</c:v>
                </c:pt>
                <c:pt idx="64925">
                  <c:v>6.8000000000000005E-2</c:v>
                </c:pt>
                <c:pt idx="64926">
                  <c:v>6.8000000000000005E-2</c:v>
                </c:pt>
                <c:pt idx="64927">
                  <c:v>6.7000000000000004E-2</c:v>
                </c:pt>
                <c:pt idx="64928">
                  <c:v>6.8000000000000005E-2</c:v>
                </c:pt>
                <c:pt idx="64929">
                  <c:v>6.8000000000000005E-2</c:v>
                </c:pt>
                <c:pt idx="64930">
                  <c:v>6.8000000000000005E-2</c:v>
                </c:pt>
                <c:pt idx="64931">
                  <c:v>6.7000000000000004E-2</c:v>
                </c:pt>
                <c:pt idx="64932">
                  <c:v>6.8000000000000005E-2</c:v>
                </c:pt>
                <c:pt idx="64933">
                  <c:v>6.8000000000000005E-2</c:v>
                </c:pt>
                <c:pt idx="64934">
                  <c:v>6.7000000000000004E-2</c:v>
                </c:pt>
                <c:pt idx="64935">
                  <c:v>6.7000000000000004E-2</c:v>
                </c:pt>
                <c:pt idx="64936">
                  <c:v>6.7000000000000004E-2</c:v>
                </c:pt>
                <c:pt idx="64937">
                  <c:v>6.6000000000000003E-2</c:v>
                </c:pt>
                <c:pt idx="64938">
                  <c:v>6.7000000000000004E-2</c:v>
                </c:pt>
                <c:pt idx="64939">
                  <c:v>6.7000000000000004E-2</c:v>
                </c:pt>
                <c:pt idx="64940">
                  <c:v>6.6000000000000003E-2</c:v>
                </c:pt>
                <c:pt idx="64941">
                  <c:v>6.6000000000000003E-2</c:v>
                </c:pt>
                <c:pt idx="64942">
                  <c:v>6.7000000000000004E-2</c:v>
                </c:pt>
                <c:pt idx="64943">
                  <c:v>6.6000000000000003E-2</c:v>
                </c:pt>
                <c:pt idx="64944">
                  <c:v>6.7000000000000004E-2</c:v>
                </c:pt>
                <c:pt idx="64945">
                  <c:v>6.7000000000000004E-2</c:v>
                </c:pt>
                <c:pt idx="64946">
                  <c:v>6.6000000000000003E-2</c:v>
                </c:pt>
                <c:pt idx="64947">
                  <c:v>6.6000000000000003E-2</c:v>
                </c:pt>
                <c:pt idx="64948">
                  <c:v>6.6000000000000003E-2</c:v>
                </c:pt>
                <c:pt idx="64949">
                  <c:v>6.6000000000000003E-2</c:v>
                </c:pt>
                <c:pt idx="64950">
                  <c:v>6.6000000000000003E-2</c:v>
                </c:pt>
                <c:pt idx="64951">
                  <c:v>6.5000000000000002E-2</c:v>
                </c:pt>
                <c:pt idx="64952">
                  <c:v>6.6000000000000003E-2</c:v>
                </c:pt>
                <c:pt idx="64953">
                  <c:v>6.6000000000000003E-2</c:v>
                </c:pt>
                <c:pt idx="64954">
                  <c:v>6.5000000000000002E-2</c:v>
                </c:pt>
                <c:pt idx="64955">
                  <c:v>6.5000000000000002E-2</c:v>
                </c:pt>
                <c:pt idx="64956">
                  <c:v>6.6000000000000003E-2</c:v>
                </c:pt>
                <c:pt idx="64957">
                  <c:v>6.5000000000000002E-2</c:v>
                </c:pt>
                <c:pt idx="64958">
                  <c:v>6.5000000000000002E-2</c:v>
                </c:pt>
                <c:pt idx="64959">
                  <c:v>6.5000000000000002E-2</c:v>
                </c:pt>
                <c:pt idx="64960">
                  <c:v>6.6000000000000003E-2</c:v>
                </c:pt>
                <c:pt idx="64961">
                  <c:v>6.6000000000000003E-2</c:v>
                </c:pt>
                <c:pt idx="64962">
                  <c:v>6.7000000000000004E-2</c:v>
                </c:pt>
                <c:pt idx="64963">
                  <c:v>6.7000000000000004E-2</c:v>
                </c:pt>
                <c:pt idx="64964">
                  <c:v>6.7000000000000004E-2</c:v>
                </c:pt>
                <c:pt idx="64965">
                  <c:v>6.7000000000000004E-2</c:v>
                </c:pt>
                <c:pt idx="64966">
                  <c:v>6.7000000000000004E-2</c:v>
                </c:pt>
                <c:pt idx="64967">
                  <c:v>6.7000000000000004E-2</c:v>
                </c:pt>
                <c:pt idx="64968">
                  <c:v>6.7000000000000004E-2</c:v>
                </c:pt>
                <c:pt idx="64969">
                  <c:v>6.7000000000000004E-2</c:v>
                </c:pt>
                <c:pt idx="64970">
                  <c:v>6.7000000000000004E-2</c:v>
                </c:pt>
                <c:pt idx="64971">
                  <c:v>6.8000000000000005E-2</c:v>
                </c:pt>
                <c:pt idx="64972">
                  <c:v>6.7000000000000004E-2</c:v>
                </c:pt>
                <c:pt idx="64973">
                  <c:v>6.8000000000000005E-2</c:v>
                </c:pt>
                <c:pt idx="64974">
                  <c:v>6.8000000000000005E-2</c:v>
                </c:pt>
                <c:pt idx="64975">
                  <c:v>6.8000000000000005E-2</c:v>
                </c:pt>
                <c:pt idx="64976">
                  <c:v>6.8000000000000005E-2</c:v>
                </c:pt>
                <c:pt idx="64977">
                  <c:v>6.8000000000000005E-2</c:v>
                </c:pt>
                <c:pt idx="64978">
                  <c:v>6.8000000000000005E-2</c:v>
                </c:pt>
                <c:pt idx="64979">
                  <c:v>6.8000000000000005E-2</c:v>
                </c:pt>
                <c:pt idx="64980">
                  <c:v>6.8000000000000005E-2</c:v>
                </c:pt>
                <c:pt idx="64981">
                  <c:v>6.8000000000000005E-2</c:v>
                </c:pt>
                <c:pt idx="64982">
                  <c:v>6.8000000000000005E-2</c:v>
                </c:pt>
                <c:pt idx="64983">
                  <c:v>6.8000000000000005E-2</c:v>
                </c:pt>
                <c:pt idx="64984">
                  <c:v>6.8000000000000005E-2</c:v>
                </c:pt>
                <c:pt idx="64985">
                  <c:v>6.7000000000000004E-2</c:v>
                </c:pt>
                <c:pt idx="64986">
                  <c:v>6.7000000000000004E-2</c:v>
                </c:pt>
                <c:pt idx="64987">
                  <c:v>6.8000000000000005E-2</c:v>
                </c:pt>
                <c:pt idx="64988">
                  <c:v>6.7000000000000004E-2</c:v>
                </c:pt>
                <c:pt idx="64989">
                  <c:v>6.7000000000000004E-2</c:v>
                </c:pt>
                <c:pt idx="64990">
                  <c:v>6.8000000000000005E-2</c:v>
                </c:pt>
                <c:pt idx="64991">
                  <c:v>6.7000000000000004E-2</c:v>
                </c:pt>
                <c:pt idx="64992">
                  <c:v>6.8000000000000005E-2</c:v>
                </c:pt>
                <c:pt idx="64993">
                  <c:v>6.7000000000000004E-2</c:v>
                </c:pt>
                <c:pt idx="64994">
                  <c:v>6.7000000000000004E-2</c:v>
                </c:pt>
                <c:pt idx="64995">
                  <c:v>6.7000000000000004E-2</c:v>
                </c:pt>
                <c:pt idx="64996">
                  <c:v>6.7000000000000004E-2</c:v>
                </c:pt>
                <c:pt idx="64997">
                  <c:v>6.6000000000000003E-2</c:v>
                </c:pt>
                <c:pt idx="64998">
                  <c:v>6.7000000000000004E-2</c:v>
                </c:pt>
                <c:pt idx="64999">
                  <c:v>6.7000000000000004E-2</c:v>
                </c:pt>
                <c:pt idx="65000">
                  <c:v>6.7000000000000004E-2</c:v>
                </c:pt>
                <c:pt idx="65001">
                  <c:v>6.7000000000000004E-2</c:v>
                </c:pt>
                <c:pt idx="65002">
                  <c:v>6.6000000000000003E-2</c:v>
                </c:pt>
                <c:pt idx="65003">
                  <c:v>6.6000000000000003E-2</c:v>
                </c:pt>
                <c:pt idx="65004">
                  <c:v>6.6000000000000003E-2</c:v>
                </c:pt>
                <c:pt idx="65005">
                  <c:v>6.6000000000000003E-2</c:v>
                </c:pt>
                <c:pt idx="65006">
                  <c:v>6.6000000000000003E-2</c:v>
                </c:pt>
                <c:pt idx="65007">
                  <c:v>6.5000000000000002E-2</c:v>
                </c:pt>
                <c:pt idx="65008">
                  <c:v>6.5000000000000002E-2</c:v>
                </c:pt>
                <c:pt idx="65009">
                  <c:v>6.4000000000000001E-2</c:v>
                </c:pt>
                <c:pt idx="65010">
                  <c:v>6.5000000000000002E-2</c:v>
                </c:pt>
                <c:pt idx="65011">
                  <c:v>6.5000000000000002E-2</c:v>
                </c:pt>
                <c:pt idx="65012">
                  <c:v>6.5000000000000002E-2</c:v>
                </c:pt>
                <c:pt idx="65013">
                  <c:v>6.5000000000000002E-2</c:v>
                </c:pt>
                <c:pt idx="65014">
                  <c:v>6.4000000000000001E-2</c:v>
                </c:pt>
                <c:pt idx="65015">
                  <c:v>6.5000000000000002E-2</c:v>
                </c:pt>
                <c:pt idx="65016">
                  <c:v>6.5000000000000002E-2</c:v>
                </c:pt>
                <c:pt idx="65017">
                  <c:v>6.5000000000000002E-2</c:v>
                </c:pt>
                <c:pt idx="65018">
                  <c:v>6.5000000000000002E-2</c:v>
                </c:pt>
                <c:pt idx="65019">
                  <c:v>6.5000000000000002E-2</c:v>
                </c:pt>
                <c:pt idx="65020">
                  <c:v>6.6000000000000003E-2</c:v>
                </c:pt>
                <c:pt idx="65021">
                  <c:v>6.6000000000000003E-2</c:v>
                </c:pt>
                <c:pt idx="65022">
                  <c:v>6.6000000000000003E-2</c:v>
                </c:pt>
                <c:pt idx="65023">
                  <c:v>6.6000000000000003E-2</c:v>
                </c:pt>
                <c:pt idx="65024">
                  <c:v>6.6000000000000003E-2</c:v>
                </c:pt>
                <c:pt idx="65025">
                  <c:v>6.7000000000000004E-2</c:v>
                </c:pt>
                <c:pt idx="65026">
                  <c:v>6.7000000000000004E-2</c:v>
                </c:pt>
                <c:pt idx="65027">
                  <c:v>6.7000000000000004E-2</c:v>
                </c:pt>
                <c:pt idx="65028">
                  <c:v>6.7000000000000004E-2</c:v>
                </c:pt>
                <c:pt idx="65029">
                  <c:v>6.8000000000000005E-2</c:v>
                </c:pt>
                <c:pt idx="65030">
                  <c:v>6.8000000000000005E-2</c:v>
                </c:pt>
                <c:pt idx="65031">
                  <c:v>6.7000000000000004E-2</c:v>
                </c:pt>
                <c:pt idx="65032">
                  <c:v>6.8000000000000005E-2</c:v>
                </c:pt>
                <c:pt idx="65033">
                  <c:v>6.8000000000000005E-2</c:v>
                </c:pt>
                <c:pt idx="65034">
                  <c:v>6.7000000000000004E-2</c:v>
                </c:pt>
                <c:pt idx="65035">
                  <c:v>6.8000000000000005E-2</c:v>
                </c:pt>
                <c:pt idx="65036">
                  <c:v>6.8000000000000005E-2</c:v>
                </c:pt>
                <c:pt idx="65037">
                  <c:v>6.8000000000000005E-2</c:v>
                </c:pt>
                <c:pt idx="65038">
                  <c:v>6.8000000000000005E-2</c:v>
                </c:pt>
                <c:pt idx="65039">
                  <c:v>6.9000000000000006E-2</c:v>
                </c:pt>
                <c:pt idx="65040">
                  <c:v>6.9000000000000006E-2</c:v>
                </c:pt>
                <c:pt idx="65041">
                  <c:v>6.8000000000000005E-2</c:v>
                </c:pt>
                <c:pt idx="65042">
                  <c:v>6.8000000000000005E-2</c:v>
                </c:pt>
                <c:pt idx="65043">
                  <c:v>6.9000000000000006E-2</c:v>
                </c:pt>
                <c:pt idx="65044">
                  <c:v>6.9000000000000006E-2</c:v>
                </c:pt>
                <c:pt idx="65045">
                  <c:v>6.8000000000000005E-2</c:v>
                </c:pt>
                <c:pt idx="65046">
                  <c:v>6.9000000000000006E-2</c:v>
                </c:pt>
                <c:pt idx="65047">
                  <c:v>6.8000000000000005E-2</c:v>
                </c:pt>
                <c:pt idx="65048">
                  <c:v>6.8000000000000005E-2</c:v>
                </c:pt>
                <c:pt idx="65049">
                  <c:v>6.8000000000000005E-2</c:v>
                </c:pt>
                <c:pt idx="65050">
                  <c:v>6.9000000000000006E-2</c:v>
                </c:pt>
                <c:pt idx="65051">
                  <c:v>6.8000000000000005E-2</c:v>
                </c:pt>
                <c:pt idx="65052">
                  <c:v>6.8000000000000005E-2</c:v>
                </c:pt>
                <c:pt idx="65053">
                  <c:v>6.8000000000000005E-2</c:v>
                </c:pt>
                <c:pt idx="65054">
                  <c:v>6.8000000000000005E-2</c:v>
                </c:pt>
                <c:pt idx="65055">
                  <c:v>6.8000000000000005E-2</c:v>
                </c:pt>
                <c:pt idx="65056">
                  <c:v>6.8000000000000005E-2</c:v>
                </c:pt>
                <c:pt idx="65057">
                  <c:v>6.7000000000000004E-2</c:v>
                </c:pt>
                <c:pt idx="65058">
                  <c:v>6.7000000000000004E-2</c:v>
                </c:pt>
                <c:pt idx="65059">
                  <c:v>6.8000000000000005E-2</c:v>
                </c:pt>
                <c:pt idx="65060">
                  <c:v>6.7000000000000004E-2</c:v>
                </c:pt>
                <c:pt idx="65061">
                  <c:v>6.7000000000000004E-2</c:v>
                </c:pt>
                <c:pt idx="65062">
                  <c:v>6.7000000000000004E-2</c:v>
                </c:pt>
                <c:pt idx="65063">
                  <c:v>6.7000000000000004E-2</c:v>
                </c:pt>
                <c:pt idx="65064">
                  <c:v>6.7000000000000004E-2</c:v>
                </c:pt>
                <c:pt idx="65065">
                  <c:v>6.7000000000000004E-2</c:v>
                </c:pt>
                <c:pt idx="65066">
                  <c:v>6.7000000000000004E-2</c:v>
                </c:pt>
                <c:pt idx="65067">
                  <c:v>6.7000000000000004E-2</c:v>
                </c:pt>
                <c:pt idx="65068">
                  <c:v>6.6000000000000003E-2</c:v>
                </c:pt>
                <c:pt idx="65069">
                  <c:v>6.7000000000000004E-2</c:v>
                </c:pt>
                <c:pt idx="65070">
                  <c:v>6.7000000000000004E-2</c:v>
                </c:pt>
                <c:pt idx="65071">
                  <c:v>6.6000000000000003E-2</c:v>
                </c:pt>
                <c:pt idx="65072">
                  <c:v>6.6000000000000003E-2</c:v>
                </c:pt>
                <c:pt idx="65073">
                  <c:v>6.6000000000000003E-2</c:v>
                </c:pt>
                <c:pt idx="65074">
                  <c:v>6.7000000000000004E-2</c:v>
                </c:pt>
                <c:pt idx="65075">
                  <c:v>6.6000000000000003E-2</c:v>
                </c:pt>
                <c:pt idx="65076">
                  <c:v>6.7000000000000004E-2</c:v>
                </c:pt>
                <c:pt idx="65077">
                  <c:v>6.7000000000000004E-2</c:v>
                </c:pt>
                <c:pt idx="65078">
                  <c:v>6.6000000000000003E-2</c:v>
                </c:pt>
                <c:pt idx="65079">
                  <c:v>6.6000000000000003E-2</c:v>
                </c:pt>
                <c:pt idx="65080">
                  <c:v>6.6000000000000003E-2</c:v>
                </c:pt>
                <c:pt idx="65081">
                  <c:v>6.6000000000000003E-2</c:v>
                </c:pt>
                <c:pt idx="65082">
                  <c:v>6.6000000000000003E-2</c:v>
                </c:pt>
                <c:pt idx="65083">
                  <c:v>6.5000000000000002E-2</c:v>
                </c:pt>
                <c:pt idx="65084">
                  <c:v>6.5000000000000002E-2</c:v>
                </c:pt>
                <c:pt idx="65085">
                  <c:v>6.5000000000000002E-2</c:v>
                </c:pt>
                <c:pt idx="65086">
                  <c:v>6.5000000000000002E-2</c:v>
                </c:pt>
                <c:pt idx="65087">
                  <c:v>6.6000000000000003E-2</c:v>
                </c:pt>
                <c:pt idx="65088">
                  <c:v>6.5000000000000002E-2</c:v>
                </c:pt>
                <c:pt idx="65089">
                  <c:v>6.6000000000000003E-2</c:v>
                </c:pt>
                <c:pt idx="65090">
                  <c:v>6.5000000000000002E-2</c:v>
                </c:pt>
                <c:pt idx="65091">
                  <c:v>6.5000000000000002E-2</c:v>
                </c:pt>
                <c:pt idx="65092">
                  <c:v>6.6000000000000003E-2</c:v>
                </c:pt>
                <c:pt idx="65093">
                  <c:v>6.5000000000000002E-2</c:v>
                </c:pt>
                <c:pt idx="65094">
                  <c:v>6.6000000000000003E-2</c:v>
                </c:pt>
                <c:pt idx="65095">
                  <c:v>6.6000000000000003E-2</c:v>
                </c:pt>
                <c:pt idx="65096">
                  <c:v>6.5000000000000002E-2</c:v>
                </c:pt>
                <c:pt idx="65097">
                  <c:v>6.6000000000000003E-2</c:v>
                </c:pt>
                <c:pt idx="65098">
                  <c:v>6.5000000000000002E-2</c:v>
                </c:pt>
                <c:pt idx="65099">
                  <c:v>6.5000000000000002E-2</c:v>
                </c:pt>
                <c:pt idx="65100">
                  <c:v>6.5000000000000002E-2</c:v>
                </c:pt>
                <c:pt idx="65101">
                  <c:v>6.5000000000000002E-2</c:v>
                </c:pt>
                <c:pt idx="65102">
                  <c:v>6.5000000000000002E-2</c:v>
                </c:pt>
                <c:pt idx="65103">
                  <c:v>6.5000000000000002E-2</c:v>
                </c:pt>
                <c:pt idx="65104">
                  <c:v>6.5000000000000002E-2</c:v>
                </c:pt>
                <c:pt idx="65105">
                  <c:v>6.5000000000000002E-2</c:v>
                </c:pt>
                <c:pt idx="65106">
                  <c:v>6.5000000000000002E-2</c:v>
                </c:pt>
                <c:pt idx="65107">
                  <c:v>6.5000000000000002E-2</c:v>
                </c:pt>
                <c:pt idx="65108">
                  <c:v>6.5000000000000002E-2</c:v>
                </c:pt>
                <c:pt idx="65109">
                  <c:v>6.4000000000000001E-2</c:v>
                </c:pt>
                <c:pt idx="65110">
                  <c:v>6.4000000000000001E-2</c:v>
                </c:pt>
                <c:pt idx="65111">
                  <c:v>6.5000000000000002E-2</c:v>
                </c:pt>
                <c:pt idx="65112">
                  <c:v>6.4000000000000001E-2</c:v>
                </c:pt>
                <c:pt idx="65113">
                  <c:v>6.5000000000000002E-2</c:v>
                </c:pt>
                <c:pt idx="65114">
                  <c:v>6.4000000000000001E-2</c:v>
                </c:pt>
                <c:pt idx="65115">
                  <c:v>6.5000000000000002E-2</c:v>
                </c:pt>
                <c:pt idx="65116">
                  <c:v>6.5000000000000002E-2</c:v>
                </c:pt>
                <c:pt idx="65117">
                  <c:v>6.5000000000000002E-2</c:v>
                </c:pt>
                <c:pt idx="65118">
                  <c:v>6.5000000000000002E-2</c:v>
                </c:pt>
                <c:pt idx="65119">
                  <c:v>6.5000000000000002E-2</c:v>
                </c:pt>
                <c:pt idx="65120">
                  <c:v>6.6000000000000003E-2</c:v>
                </c:pt>
                <c:pt idx="65121">
                  <c:v>6.7000000000000004E-2</c:v>
                </c:pt>
                <c:pt idx="65122">
                  <c:v>6.7000000000000004E-2</c:v>
                </c:pt>
                <c:pt idx="65123">
                  <c:v>6.7000000000000004E-2</c:v>
                </c:pt>
                <c:pt idx="65124">
                  <c:v>6.7000000000000004E-2</c:v>
                </c:pt>
                <c:pt idx="65125">
                  <c:v>6.7000000000000004E-2</c:v>
                </c:pt>
                <c:pt idx="65126">
                  <c:v>6.7000000000000004E-2</c:v>
                </c:pt>
                <c:pt idx="65127">
                  <c:v>6.6000000000000003E-2</c:v>
                </c:pt>
                <c:pt idx="65128">
                  <c:v>6.7000000000000004E-2</c:v>
                </c:pt>
                <c:pt idx="65129">
                  <c:v>6.8000000000000005E-2</c:v>
                </c:pt>
                <c:pt idx="65130">
                  <c:v>6.8000000000000005E-2</c:v>
                </c:pt>
                <c:pt idx="65131">
                  <c:v>6.7000000000000004E-2</c:v>
                </c:pt>
                <c:pt idx="65132">
                  <c:v>6.8000000000000005E-2</c:v>
                </c:pt>
                <c:pt idx="65133">
                  <c:v>6.8000000000000005E-2</c:v>
                </c:pt>
                <c:pt idx="65134">
                  <c:v>6.9000000000000006E-2</c:v>
                </c:pt>
                <c:pt idx="65135">
                  <c:v>6.8000000000000005E-2</c:v>
                </c:pt>
                <c:pt idx="65136">
                  <c:v>6.9000000000000006E-2</c:v>
                </c:pt>
                <c:pt idx="65137">
                  <c:v>6.9000000000000006E-2</c:v>
                </c:pt>
                <c:pt idx="65138">
                  <c:v>6.9000000000000006E-2</c:v>
                </c:pt>
                <c:pt idx="65139">
                  <c:v>6.8000000000000005E-2</c:v>
                </c:pt>
                <c:pt idx="65140">
                  <c:v>6.8000000000000005E-2</c:v>
                </c:pt>
                <c:pt idx="65141">
                  <c:v>6.9000000000000006E-2</c:v>
                </c:pt>
                <c:pt idx="65142">
                  <c:v>6.9000000000000006E-2</c:v>
                </c:pt>
                <c:pt idx="65143">
                  <c:v>6.8000000000000005E-2</c:v>
                </c:pt>
                <c:pt idx="65144">
                  <c:v>6.9000000000000006E-2</c:v>
                </c:pt>
                <c:pt idx="65145">
                  <c:v>6.9000000000000006E-2</c:v>
                </c:pt>
                <c:pt idx="65146">
                  <c:v>6.8000000000000005E-2</c:v>
                </c:pt>
                <c:pt idx="65147">
                  <c:v>6.8000000000000005E-2</c:v>
                </c:pt>
                <c:pt idx="65148">
                  <c:v>6.8000000000000005E-2</c:v>
                </c:pt>
                <c:pt idx="65149">
                  <c:v>6.8000000000000005E-2</c:v>
                </c:pt>
                <c:pt idx="65150">
                  <c:v>6.8000000000000005E-2</c:v>
                </c:pt>
                <c:pt idx="65151">
                  <c:v>6.8000000000000005E-2</c:v>
                </c:pt>
                <c:pt idx="65152">
                  <c:v>6.8000000000000005E-2</c:v>
                </c:pt>
                <c:pt idx="65153">
                  <c:v>6.8000000000000005E-2</c:v>
                </c:pt>
                <c:pt idx="65154">
                  <c:v>6.8000000000000005E-2</c:v>
                </c:pt>
                <c:pt idx="65155">
                  <c:v>6.7000000000000004E-2</c:v>
                </c:pt>
                <c:pt idx="65156">
                  <c:v>6.8000000000000005E-2</c:v>
                </c:pt>
                <c:pt idx="65157">
                  <c:v>6.8000000000000005E-2</c:v>
                </c:pt>
                <c:pt idx="65158">
                  <c:v>6.8000000000000005E-2</c:v>
                </c:pt>
                <c:pt idx="65159">
                  <c:v>6.8000000000000005E-2</c:v>
                </c:pt>
                <c:pt idx="65160">
                  <c:v>6.7000000000000004E-2</c:v>
                </c:pt>
                <c:pt idx="65161">
                  <c:v>6.7000000000000004E-2</c:v>
                </c:pt>
                <c:pt idx="65162">
                  <c:v>6.7000000000000004E-2</c:v>
                </c:pt>
                <c:pt idx="65163">
                  <c:v>6.6000000000000003E-2</c:v>
                </c:pt>
                <c:pt idx="65164">
                  <c:v>6.7000000000000004E-2</c:v>
                </c:pt>
                <c:pt idx="65165">
                  <c:v>6.7000000000000004E-2</c:v>
                </c:pt>
                <c:pt idx="65166">
                  <c:v>6.6000000000000003E-2</c:v>
                </c:pt>
                <c:pt idx="65167">
                  <c:v>6.6000000000000003E-2</c:v>
                </c:pt>
                <c:pt idx="65168">
                  <c:v>6.7000000000000004E-2</c:v>
                </c:pt>
                <c:pt idx="65169">
                  <c:v>6.7000000000000004E-2</c:v>
                </c:pt>
                <c:pt idx="65170">
                  <c:v>6.7000000000000004E-2</c:v>
                </c:pt>
                <c:pt idx="65171">
                  <c:v>6.6000000000000003E-2</c:v>
                </c:pt>
                <c:pt idx="65172">
                  <c:v>6.7000000000000004E-2</c:v>
                </c:pt>
                <c:pt idx="65173">
                  <c:v>6.6000000000000003E-2</c:v>
                </c:pt>
                <c:pt idx="65174">
                  <c:v>6.7000000000000004E-2</c:v>
                </c:pt>
                <c:pt idx="65175">
                  <c:v>6.7000000000000004E-2</c:v>
                </c:pt>
                <c:pt idx="65176">
                  <c:v>6.6000000000000003E-2</c:v>
                </c:pt>
                <c:pt idx="65177">
                  <c:v>6.7000000000000004E-2</c:v>
                </c:pt>
                <c:pt idx="65178">
                  <c:v>6.7000000000000004E-2</c:v>
                </c:pt>
                <c:pt idx="65179">
                  <c:v>6.7000000000000004E-2</c:v>
                </c:pt>
                <c:pt idx="65180">
                  <c:v>6.6000000000000003E-2</c:v>
                </c:pt>
                <c:pt idx="65181">
                  <c:v>6.7000000000000004E-2</c:v>
                </c:pt>
                <c:pt idx="65182">
                  <c:v>6.6000000000000003E-2</c:v>
                </c:pt>
                <c:pt idx="65183">
                  <c:v>6.7000000000000004E-2</c:v>
                </c:pt>
                <c:pt idx="65184">
                  <c:v>6.5000000000000002E-2</c:v>
                </c:pt>
                <c:pt idx="65185">
                  <c:v>6.5000000000000002E-2</c:v>
                </c:pt>
                <c:pt idx="65186">
                  <c:v>6.6000000000000003E-2</c:v>
                </c:pt>
                <c:pt idx="65187">
                  <c:v>6.5000000000000002E-2</c:v>
                </c:pt>
                <c:pt idx="65188">
                  <c:v>6.5000000000000002E-2</c:v>
                </c:pt>
                <c:pt idx="65189">
                  <c:v>6.6000000000000003E-2</c:v>
                </c:pt>
                <c:pt idx="65190">
                  <c:v>6.5000000000000002E-2</c:v>
                </c:pt>
                <c:pt idx="65191">
                  <c:v>6.5000000000000002E-2</c:v>
                </c:pt>
                <c:pt idx="65192">
                  <c:v>6.6000000000000003E-2</c:v>
                </c:pt>
                <c:pt idx="65193">
                  <c:v>6.6000000000000003E-2</c:v>
                </c:pt>
                <c:pt idx="65194">
                  <c:v>6.5000000000000002E-2</c:v>
                </c:pt>
                <c:pt idx="65195">
                  <c:v>6.4000000000000001E-2</c:v>
                </c:pt>
                <c:pt idx="65196">
                  <c:v>6.5000000000000002E-2</c:v>
                </c:pt>
                <c:pt idx="65197">
                  <c:v>6.4000000000000001E-2</c:v>
                </c:pt>
                <c:pt idx="65198">
                  <c:v>6.4000000000000001E-2</c:v>
                </c:pt>
                <c:pt idx="65199">
                  <c:v>6.4000000000000001E-2</c:v>
                </c:pt>
                <c:pt idx="65200">
                  <c:v>6.5000000000000002E-2</c:v>
                </c:pt>
                <c:pt idx="65201">
                  <c:v>6.5000000000000002E-2</c:v>
                </c:pt>
                <c:pt idx="65202">
                  <c:v>6.5000000000000002E-2</c:v>
                </c:pt>
                <c:pt idx="65203">
                  <c:v>6.4000000000000001E-2</c:v>
                </c:pt>
                <c:pt idx="65204">
                  <c:v>6.4000000000000001E-2</c:v>
                </c:pt>
                <c:pt idx="65205">
                  <c:v>6.5000000000000002E-2</c:v>
                </c:pt>
                <c:pt idx="65206">
                  <c:v>6.5000000000000002E-2</c:v>
                </c:pt>
                <c:pt idx="65207">
                  <c:v>6.4000000000000001E-2</c:v>
                </c:pt>
                <c:pt idx="65208">
                  <c:v>6.4000000000000001E-2</c:v>
                </c:pt>
                <c:pt idx="65209">
                  <c:v>6.3E-2</c:v>
                </c:pt>
                <c:pt idx="65210">
                  <c:v>6.4000000000000001E-2</c:v>
                </c:pt>
                <c:pt idx="65211">
                  <c:v>6.4000000000000001E-2</c:v>
                </c:pt>
                <c:pt idx="65212">
                  <c:v>6.4000000000000001E-2</c:v>
                </c:pt>
                <c:pt idx="65213">
                  <c:v>6.4000000000000001E-2</c:v>
                </c:pt>
                <c:pt idx="65214">
                  <c:v>6.4000000000000001E-2</c:v>
                </c:pt>
                <c:pt idx="65215">
                  <c:v>6.4000000000000001E-2</c:v>
                </c:pt>
                <c:pt idx="65216">
                  <c:v>6.4000000000000001E-2</c:v>
                </c:pt>
                <c:pt idx="65217">
                  <c:v>6.4000000000000001E-2</c:v>
                </c:pt>
                <c:pt idx="65218">
                  <c:v>6.4000000000000001E-2</c:v>
                </c:pt>
                <c:pt idx="65219">
                  <c:v>6.4000000000000001E-2</c:v>
                </c:pt>
                <c:pt idx="65220">
                  <c:v>6.4000000000000001E-2</c:v>
                </c:pt>
                <c:pt idx="65221">
                  <c:v>6.4000000000000001E-2</c:v>
                </c:pt>
                <c:pt idx="65222">
                  <c:v>6.5000000000000002E-2</c:v>
                </c:pt>
                <c:pt idx="65223">
                  <c:v>6.5000000000000002E-2</c:v>
                </c:pt>
                <c:pt idx="65224">
                  <c:v>6.5000000000000002E-2</c:v>
                </c:pt>
                <c:pt idx="65225">
                  <c:v>6.4000000000000001E-2</c:v>
                </c:pt>
                <c:pt idx="65226">
                  <c:v>6.5000000000000002E-2</c:v>
                </c:pt>
                <c:pt idx="65227">
                  <c:v>6.5000000000000002E-2</c:v>
                </c:pt>
                <c:pt idx="65228">
                  <c:v>6.5000000000000002E-2</c:v>
                </c:pt>
                <c:pt idx="65229">
                  <c:v>6.6000000000000003E-2</c:v>
                </c:pt>
                <c:pt idx="65230">
                  <c:v>6.5000000000000002E-2</c:v>
                </c:pt>
                <c:pt idx="65231">
                  <c:v>6.6000000000000003E-2</c:v>
                </c:pt>
                <c:pt idx="65232">
                  <c:v>6.5000000000000002E-2</c:v>
                </c:pt>
                <c:pt idx="65233">
                  <c:v>6.6000000000000003E-2</c:v>
                </c:pt>
                <c:pt idx="65234">
                  <c:v>6.6000000000000003E-2</c:v>
                </c:pt>
                <c:pt idx="65235">
                  <c:v>6.6000000000000003E-2</c:v>
                </c:pt>
                <c:pt idx="65236">
                  <c:v>6.6000000000000003E-2</c:v>
                </c:pt>
                <c:pt idx="65237">
                  <c:v>6.6000000000000003E-2</c:v>
                </c:pt>
                <c:pt idx="65238">
                  <c:v>6.6000000000000003E-2</c:v>
                </c:pt>
                <c:pt idx="65239">
                  <c:v>6.7000000000000004E-2</c:v>
                </c:pt>
                <c:pt idx="65240">
                  <c:v>6.8000000000000005E-2</c:v>
                </c:pt>
                <c:pt idx="65241">
                  <c:v>6.7000000000000004E-2</c:v>
                </c:pt>
                <c:pt idx="65242">
                  <c:v>6.7000000000000004E-2</c:v>
                </c:pt>
                <c:pt idx="65243">
                  <c:v>6.7000000000000004E-2</c:v>
                </c:pt>
                <c:pt idx="65244">
                  <c:v>6.7000000000000004E-2</c:v>
                </c:pt>
                <c:pt idx="65245">
                  <c:v>6.7000000000000004E-2</c:v>
                </c:pt>
                <c:pt idx="65246">
                  <c:v>6.7000000000000004E-2</c:v>
                </c:pt>
                <c:pt idx="65247">
                  <c:v>6.7000000000000004E-2</c:v>
                </c:pt>
                <c:pt idx="65248">
                  <c:v>6.8000000000000005E-2</c:v>
                </c:pt>
                <c:pt idx="65249">
                  <c:v>6.8000000000000005E-2</c:v>
                </c:pt>
                <c:pt idx="65250">
                  <c:v>6.8000000000000005E-2</c:v>
                </c:pt>
                <c:pt idx="65251">
                  <c:v>6.8000000000000005E-2</c:v>
                </c:pt>
                <c:pt idx="65252">
                  <c:v>6.8000000000000005E-2</c:v>
                </c:pt>
                <c:pt idx="65253">
                  <c:v>6.8000000000000005E-2</c:v>
                </c:pt>
                <c:pt idx="65254">
                  <c:v>6.8000000000000005E-2</c:v>
                </c:pt>
                <c:pt idx="65255">
                  <c:v>6.8000000000000005E-2</c:v>
                </c:pt>
                <c:pt idx="65256">
                  <c:v>6.8000000000000005E-2</c:v>
                </c:pt>
                <c:pt idx="65257">
                  <c:v>6.7000000000000004E-2</c:v>
                </c:pt>
                <c:pt idx="65258">
                  <c:v>6.8000000000000005E-2</c:v>
                </c:pt>
                <c:pt idx="65259">
                  <c:v>6.8000000000000005E-2</c:v>
                </c:pt>
                <c:pt idx="65260">
                  <c:v>6.7000000000000004E-2</c:v>
                </c:pt>
                <c:pt idx="65261">
                  <c:v>6.8000000000000005E-2</c:v>
                </c:pt>
                <c:pt idx="65262">
                  <c:v>6.9000000000000006E-2</c:v>
                </c:pt>
                <c:pt idx="65263">
                  <c:v>6.7000000000000004E-2</c:v>
                </c:pt>
                <c:pt idx="65264">
                  <c:v>6.7000000000000004E-2</c:v>
                </c:pt>
                <c:pt idx="65265">
                  <c:v>6.8000000000000005E-2</c:v>
                </c:pt>
                <c:pt idx="65266">
                  <c:v>6.8000000000000005E-2</c:v>
                </c:pt>
                <c:pt idx="65267">
                  <c:v>6.7000000000000004E-2</c:v>
                </c:pt>
                <c:pt idx="65268">
                  <c:v>6.8000000000000005E-2</c:v>
                </c:pt>
                <c:pt idx="65269">
                  <c:v>6.8000000000000005E-2</c:v>
                </c:pt>
                <c:pt idx="65270">
                  <c:v>6.8000000000000005E-2</c:v>
                </c:pt>
                <c:pt idx="65271">
                  <c:v>6.7000000000000004E-2</c:v>
                </c:pt>
                <c:pt idx="65272">
                  <c:v>6.7000000000000004E-2</c:v>
                </c:pt>
                <c:pt idx="65273">
                  <c:v>6.8000000000000005E-2</c:v>
                </c:pt>
                <c:pt idx="65274">
                  <c:v>6.7000000000000004E-2</c:v>
                </c:pt>
                <c:pt idx="65275">
                  <c:v>6.8000000000000005E-2</c:v>
                </c:pt>
                <c:pt idx="65276">
                  <c:v>6.8000000000000005E-2</c:v>
                </c:pt>
                <c:pt idx="65277">
                  <c:v>6.7000000000000004E-2</c:v>
                </c:pt>
                <c:pt idx="65278">
                  <c:v>6.7000000000000004E-2</c:v>
                </c:pt>
                <c:pt idx="65279">
                  <c:v>6.7000000000000004E-2</c:v>
                </c:pt>
                <c:pt idx="65280">
                  <c:v>6.7000000000000004E-2</c:v>
                </c:pt>
                <c:pt idx="65281">
                  <c:v>6.8000000000000005E-2</c:v>
                </c:pt>
                <c:pt idx="65282">
                  <c:v>6.7000000000000004E-2</c:v>
                </c:pt>
                <c:pt idx="65283">
                  <c:v>6.7000000000000004E-2</c:v>
                </c:pt>
                <c:pt idx="65284">
                  <c:v>6.7000000000000004E-2</c:v>
                </c:pt>
                <c:pt idx="65285">
                  <c:v>6.7000000000000004E-2</c:v>
                </c:pt>
                <c:pt idx="65286">
                  <c:v>6.7000000000000004E-2</c:v>
                </c:pt>
                <c:pt idx="65287">
                  <c:v>6.7000000000000004E-2</c:v>
                </c:pt>
                <c:pt idx="65288">
                  <c:v>6.6000000000000003E-2</c:v>
                </c:pt>
                <c:pt idx="65289">
                  <c:v>6.7000000000000004E-2</c:v>
                </c:pt>
                <c:pt idx="65290">
                  <c:v>6.6000000000000003E-2</c:v>
                </c:pt>
                <c:pt idx="65291">
                  <c:v>6.7000000000000004E-2</c:v>
                </c:pt>
                <c:pt idx="65292">
                  <c:v>6.7000000000000004E-2</c:v>
                </c:pt>
                <c:pt idx="65293">
                  <c:v>6.6000000000000003E-2</c:v>
                </c:pt>
                <c:pt idx="65294">
                  <c:v>6.6000000000000003E-2</c:v>
                </c:pt>
                <c:pt idx="65295">
                  <c:v>6.7000000000000004E-2</c:v>
                </c:pt>
                <c:pt idx="65296">
                  <c:v>6.6000000000000003E-2</c:v>
                </c:pt>
                <c:pt idx="65297">
                  <c:v>6.7000000000000004E-2</c:v>
                </c:pt>
                <c:pt idx="65298">
                  <c:v>6.6000000000000003E-2</c:v>
                </c:pt>
                <c:pt idx="65299">
                  <c:v>6.7000000000000004E-2</c:v>
                </c:pt>
                <c:pt idx="65300">
                  <c:v>6.7000000000000004E-2</c:v>
                </c:pt>
                <c:pt idx="65301">
                  <c:v>6.6000000000000003E-2</c:v>
                </c:pt>
                <c:pt idx="65302">
                  <c:v>6.5000000000000002E-2</c:v>
                </c:pt>
                <c:pt idx="65303">
                  <c:v>6.6000000000000003E-2</c:v>
                </c:pt>
                <c:pt idx="65304">
                  <c:v>6.5000000000000002E-2</c:v>
                </c:pt>
                <c:pt idx="65305">
                  <c:v>6.5000000000000002E-2</c:v>
                </c:pt>
                <c:pt idx="65306">
                  <c:v>6.6000000000000003E-2</c:v>
                </c:pt>
                <c:pt idx="65307">
                  <c:v>6.5000000000000002E-2</c:v>
                </c:pt>
                <c:pt idx="65308">
                  <c:v>6.5000000000000002E-2</c:v>
                </c:pt>
                <c:pt idx="65309">
                  <c:v>6.4000000000000001E-2</c:v>
                </c:pt>
                <c:pt idx="65310">
                  <c:v>6.4000000000000001E-2</c:v>
                </c:pt>
                <c:pt idx="65311">
                  <c:v>6.4000000000000001E-2</c:v>
                </c:pt>
                <c:pt idx="65312">
                  <c:v>6.5000000000000002E-2</c:v>
                </c:pt>
                <c:pt idx="65313">
                  <c:v>6.5000000000000002E-2</c:v>
                </c:pt>
                <c:pt idx="65314">
                  <c:v>6.4000000000000001E-2</c:v>
                </c:pt>
                <c:pt idx="65315">
                  <c:v>6.6000000000000003E-2</c:v>
                </c:pt>
                <c:pt idx="65316">
                  <c:v>6.5000000000000002E-2</c:v>
                </c:pt>
                <c:pt idx="65317">
                  <c:v>6.7000000000000004E-2</c:v>
                </c:pt>
                <c:pt idx="65318">
                  <c:v>6.4000000000000001E-2</c:v>
                </c:pt>
                <c:pt idx="65319">
                  <c:v>6.4000000000000001E-2</c:v>
                </c:pt>
                <c:pt idx="65320">
                  <c:v>6.5000000000000002E-2</c:v>
                </c:pt>
                <c:pt idx="65321">
                  <c:v>6.4000000000000001E-2</c:v>
                </c:pt>
                <c:pt idx="65322">
                  <c:v>6.5000000000000002E-2</c:v>
                </c:pt>
                <c:pt idx="65323">
                  <c:v>6.5000000000000002E-2</c:v>
                </c:pt>
                <c:pt idx="65324">
                  <c:v>6.4000000000000001E-2</c:v>
                </c:pt>
                <c:pt idx="65325">
                  <c:v>6.4000000000000001E-2</c:v>
                </c:pt>
                <c:pt idx="65326">
                  <c:v>6.4000000000000001E-2</c:v>
                </c:pt>
                <c:pt idx="65327">
                  <c:v>6.5000000000000002E-2</c:v>
                </c:pt>
                <c:pt idx="65328">
                  <c:v>6.4000000000000001E-2</c:v>
                </c:pt>
                <c:pt idx="65329">
                  <c:v>6.5000000000000002E-2</c:v>
                </c:pt>
                <c:pt idx="65330">
                  <c:v>6.4000000000000001E-2</c:v>
                </c:pt>
                <c:pt idx="65331">
                  <c:v>6.4000000000000001E-2</c:v>
                </c:pt>
                <c:pt idx="65332">
                  <c:v>6.6000000000000003E-2</c:v>
                </c:pt>
                <c:pt idx="65333">
                  <c:v>6.6000000000000003E-2</c:v>
                </c:pt>
                <c:pt idx="65334">
                  <c:v>6.6000000000000003E-2</c:v>
                </c:pt>
                <c:pt idx="65335">
                  <c:v>6.6000000000000003E-2</c:v>
                </c:pt>
                <c:pt idx="65336">
                  <c:v>6.6000000000000003E-2</c:v>
                </c:pt>
                <c:pt idx="65337">
                  <c:v>6.6000000000000003E-2</c:v>
                </c:pt>
                <c:pt idx="65338">
                  <c:v>6.6000000000000003E-2</c:v>
                </c:pt>
                <c:pt idx="65339">
                  <c:v>6.7000000000000004E-2</c:v>
                </c:pt>
                <c:pt idx="65340">
                  <c:v>6.6000000000000003E-2</c:v>
                </c:pt>
                <c:pt idx="65341">
                  <c:v>6.7000000000000004E-2</c:v>
                </c:pt>
                <c:pt idx="65342">
                  <c:v>6.7000000000000004E-2</c:v>
                </c:pt>
                <c:pt idx="65343">
                  <c:v>6.8000000000000005E-2</c:v>
                </c:pt>
                <c:pt idx="65344">
                  <c:v>6.7000000000000004E-2</c:v>
                </c:pt>
                <c:pt idx="65345">
                  <c:v>6.7000000000000004E-2</c:v>
                </c:pt>
                <c:pt idx="65346">
                  <c:v>6.6000000000000003E-2</c:v>
                </c:pt>
                <c:pt idx="65347">
                  <c:v>6.7000000000000004E-2</c:v>
                </c:pt>
                <c:pt idx="65348">
                  <c:v>6.7000000000000004E-2</c:v>
                </c:pt>
                <c:pt idx="65349">
                  <c:v>6.6000000000000003E-2</c:v>
                </c:pt>
                <c:pt idx="65350">
                  <c:v>6.6000000000000003E-2</c:v>
                </c:pt>
                <c:pt idx="65351">
                  <c:v>6.7000000000000004E-2</c:v>
                </c:pt>
                <c:pt idx="65352">
                  <c:v>6.6000000000000003E-2</c:v>
                </c:pt>
                <c:pt idx="65353">
                  <c:v>6.6000000000000003E-2</c:v>
                </c:pt>
                <c:pt idx="65354">
                  <c:v>6.6000000000000003E-2</c:v>
                </c:pt>
                <c:pt idx="65355">
                  <c:v>6.6000000000000003E-2</c:v>
                </c:pt>
                <c:pt idx="65356">
                  <c:v>6.5000000000000002E-2</c:v>
                </c:pt>
                <c:pt idx="65357">
                  <c:v>6.5000000000000002E-2</c:v>
                </c:pt>
                <c:pt idx="65358">
                  <c:v>6.5000000000000002E-2</c:v>
                </c:pt>
                <c:pt idx="65359">
                  <c:v>6.5000000000000002E-2</c:v>
                </c:pt>
                <c:pt idx="65360">
                  <c:v>6.6000000000000003E-2</c:v>
                </c:pt>
                <c:pt idx="65361">
                  <c:v>6.5000000000000002E-2</c:v>
                </c:pt>
                <c:pt idx="65362">
                  <c:v>6.5000000000000002E-2</c:v>
                </c:pt>
                <c:pt idx="65363">
                  <c:v>6.5000000000000002E-2</c:v>
                </c:pt>
                <c:pt idx="65364">
                  <c:v>6.4000000000000001E-2</c:v>
                </c:pt>
                <c:pt idx="65365">
                  <c:v>6.5000000000000002E-2</c:v>
                </c:pt>
                <c:pt idx="65366">
                  <c:v>6.4000000000000001E-2</c:v>
                </c:pt>
                <c:pt idx="65367">
                  <c:v>6.4000000000000001E-2</c:v>
                </c:pt>
                <c:pt idx="65368">
                  <c:v>6.5000000000000002E-2</c:v>
                </c:pt>
                <c:pt idx="65369">
                  <c:v>6.4000000000000001E-2</c:v>
                </c:pt>
                <c:pt idx="65370">
                  <c:v>6.4000000000000001E-2</c:v>
                </c:pt>
                <c:pt idx="65371">
                  <c:v>6.4000000000000001E-2</c:v>
                </c:pt>
                <c:pt idx="65372">
                  <c:v>6.4000000000000001E-2</c:v>
                </c:pt>
                <c:pt idx="65373">
                  <c:v>6.4000000000000001E-2</c:v>
                </c:pt>
                <c:pt idx="65374">
                  <c:v>6.4000000000000001E-2</c:v>
                </c:pt>
                <c:pt idx="65375">
                  <c:v>6.4000000000000001E-2</c:v>
                </c:pt>
                <c:pt idx="65376">
                  <c:v>6.4000000000000001E-2</c:v>
                </c:pt>
                <c:pt idx="65377">
                  <c:v>6.4000000000000001E-2</c:v>
                </c:pt>
                <c:pt idx="65378">
                  <c:v>6.4000000000000001E-2</c:v>
                </c:pt>
                <c:pt idx="65379">
                  <c:v>6.4000000000000001E-2</c:v>
                </c:pt>
                <c:pt idx="65380">
                  <c:v>6.3E-2</c:v>
                </c:pt>
                <c:pt idx="65381">
                  <c:v>6.4000000000000001E-2</c:v>
                </c:pt>
                <c:pt idx="65382">
                  <c:v>6.6000000000000003E-2</c:v>
                </c:pt>
                <c:pt idx="65383">
                  <c:v>6.6000000000000003E-2</c:v>
                </c:pt>
                <c:pt idx="65384">
                  <c:v>6.6000000000000003E-2</c:v>
                </c:pt>
                <c:pt idx="65385">
                  <c:v>6.6000000000000003E-2</c:v>
                </c:pt>
                <c:pt idx="65386">
                  <c:v>6.7000000000000004E-2</c:v>
                </c:pt>
                <c:pt idx="65387">
                  <c:v>6.7000000000000004E-2</c:v>
                </c:pt>
                <c:pt idx="65388">
                  <c:v>6.7000000000000004E-2</c:v>
                </c:pt>
                <c:pt idx="65389">
                  <c:v>6.7000000000000004E-2</c:v>
                </c:pt>
                <c:pt idx="65390">
                  <c:v>6.8000000000000005E-2</c:v>
                </c:pt>
                <c:pt idx="65391">
                  <c:v>6.7000000000000004E-2</c:v>
                </c:pt>
                <c:pt idx="65392">
                  <c:v>6.7000000000000004E-2</c:v>
                </c:pt>
                <c:pt idx="65393">
                  <c:v>6.7000000000000004E-2</c:v>
                </c:pt>
                <c:pt idx="65394">
                  <c:v>6.7000000000000004E-2</c:v>
                </c:pt>
                <c:pt idx="65395">
                  <c:v>6.7000000000000004E-2</c:v>
                </c:pt>
                <c:pt idx="65396">
                  <c:v>6.7000000000000004E-2</c:v>
                </c:pt>
                <c:pt idx="65397">
                  <c:v>6.7000000000000004E-2</c:v>
                </c:pt>
                <c:pt idx="65398">
                  <c:v>6.7000000000000004E-2</c:v>
                </c:pt>
                <c:pt idx="65399">
                  <c:v>6.7000000000000004E-2</c:v>
                </c:pt>
                <c:pt idx="65400">
                  <c:v>6.7000000000000004E-2</c:v>
                </c:pt>
                <c:pt idx="65401">
                  <c:v>6.8000000000000005E-2</c:v>
                </c:pt>
                <c:pt idx="65402">
                  <c:v>6.8000000000000005E-2</c:v>
                </c:pt>
                <c:pt idx="65403">
                  <c:v>6.7000000000000004E-2</c:v>
                </c:pt>
                <c:pt idx="65404">
                  <c:v>6.8000000000000005E-2</c:v>
                </c:pt>
                <c:pt idx="65405">
                  <c:v>6.7000000000000004E-2</c:v>
                </c:pt>
                <c:pt idx="65406">
                  <c:v>6.8000000000000005E-2</c:v>
                </c:pt>
                <c:pt idx="65407">
                  <c:v>6.8000000000000005E-2</c:v>
                </c:pt>
                <c:pt idx="65408">
                  <c:v>6.8000000000000005E-2</c:v>
                </c:pt>
                <c:pt idx="65409">
                  <c:v>6.8000000000000005E-2</c:v>
                </c:pt>
                <c:pt idx="65410">
                  <c:v>6.7000000000000004E-2</c:v>
                </c:pt>
                <c:pt idx="65411">
                  <c:v>6.8000000000000005E-2</c:v>
                </c:pt>
                <c:pt idx="65412">
                  <c:v>6.8000000000000005E-2</c:v>
                </c:pt>
                <c:pt idx="65413">
                  <c:v>6.8000000000000005E-2</c:v>
                </c:pt>
                <c:pt idx="65414">
                  <c:v>6.7000000000000004E-2</c:v>
                </c:pt>
                <c:pt idx="65415">
                  <c:v>6.8000000000000005E-2</c:v>
                </c:pt>
                <c:pt idx="65416">
                  <c:v>6.8000000000000005E-2</c:v>
                </c:pt>
                <c:pt idx="65417">
                  <c:v>6.7000000000000004E-2</c:v>
                </c:pt>
                <c:pt idx="65418">
                  <c:v>6.7000000000000004E-2</c:v>
                </c:pt>
                <c:pt idx="65419">
                  <c:v>6.8000000000000005E-2</c:v>
                </c:pt>
                <c:pt idx="65420">
                  <c:v>6.8000000000000005E-2</c:v>
                </c:pt>
                <c:pt idx="65421">
                  <c:v>6.7000000000000004E-2</c:v>
                </c:pt>
                <c:pt idx="65422">
                  <c:v>6.8000000000000005E-2</c:v>
                </c:pt>
                <c:pt idx="65423">
                  <c:v>6.7000000000000004E-2</c:v>
                </c:pt>
                <c:pt idx="65424">
                  <c:v>6.7000000000000004E-2</c:v>
                </c:pt>
                <c:pt idx="65425">
                  <c:v>6.8000000000000005E-2</c:v>
                </c:pt>
                <c:pt idx="65426">
                  <c:v>6.7000000000000004E-2</c:v>
                </c:pt>
                <c:pt idx="65427">
                  <c:v>6.7000000000000004E-2</c:v>
                </c:pt>
                <c:pt idx="65428">
                  <c:v>6.8000000000000005E-2</c:v>
                </c:pt>
                <c:pt idx="65429">
                  <c:v>6.7000000000000004E-2</c:v>
                </c:pt>
                <c:pt idx="65430">
                  <c:v>6.8000000000000005E-2</c:v>
                </c:pt>
                <c:pt idx="65431">
                  <c:v>6.7000000000000004E-2</c:v>
                </c:pt>
                <c:pt idx="65432">
                  <c:v>6.7000000000000004E-2</c:v>
                </c:pt>
                <c:pt idx="65433">
                  <c:v>6.7000000000000004E-2</c:v>
                </c:pt>
                <c:pt idx="65434">
                  <c:v>6.7000000000000004E-2</c:v>
                </c:pt>
                <c:pt idx="65435">
                  <c:v>6.6000000000000003E-2</c:v>
                </c:pt>
                <c:pt idx="65436">
                  <c:v>6.7000000000000004E-2</c:v>
                </c:pt>
                <c:pt idx="65437">
                  <c:v>6.7000000000000004E-2</c:v>
                </c:pt>
                <c:pt idx="65438">
                  <c:v>6.7000000000000004E-2</c:v>
                </c:pt>
                <c:pt idx="65439">
                  <c:v>6.7000000000000004E-2</c:v>
                </c:pt>
                <c:pt idx="65440">
                  <c:v>6.7000000000000004E-2</c:v>
                </c:pt>
                <c:pt idx="65441">
                  <c:v>6.6000000000000003E-2</c:v>
                </c:pt>
                <c:pt idx="65442">
                  <c:v>6.7000000000000004E-2</c:v>
                </c:pt>
                <c:pt idx="65443">
                  <c:v>6.7000000000000004E-2</c:v>
                </c:pt>
                <c:pt idx="65444">
                  <c:v>6.6000000000000003E-2</c:v>
                </c:pt>
                <c:pt idx="65445">
                  <c:v>6.6000000000000003E-2</c:v>
                </c:pt>
                <c:pt idx="65446">
                  <c:v>6.7000000000000004E-2</c:v>
                </c:pt>
                <c:pt idx="65447">
                  <c:v>6.6000000000000003E-2</c:v>
                </c:pt>
                <c:pt idx="65448">
                  <c:v>6.5000000000000002E-2</c:v>
                </c:pt>
                <c:pt idx="65449">
                  <c:v>6.6000000000000003E-2</c:v>
                </c:pt>
                <c:pt idx="65450">
                  <c:v>6.5000000000000002E-2</c:v>
                </c:pt>
                <c:pt idx="65451">
                  <c:v>6.5000000000000002E-2</c:v>
                </c:pt>
                <c:pt idx="65452">
                  <c:v>6.5000000000000002E-2</c:v>
                </c:pt>
                <c:pt idx="65453">
                  <c:v>6.5000000000000002E-2</c:v>
                </c:pt>
                <c:pt idx="65454">
                  <c:v>6.5000000000000002E-2</c:v>
                </c:pt>
                <c:pt idx="65455">
                  <c:v>6.5000000000000002E-2</c:v>
                </c:pt>
                <c:pt idx="65456">
                  <c:v>6.6000000000000003E-2</c:v>
                </c:pt>
                <c:pt idx="65457">
                  <c:v>6.5000000000000002E-2</c:v>
                </c:pt>
                <c:pt idx="65458">
                  <c:v>6.5000000000000002E-2</c:v>
                </c:pt>
                <c:pt idx="65459">
                  <c:v>6.5000000000000002E-2</c:v>
                </c:pt>
                <c:pt idx="65460">
                  <c:v>6.5000000000000002E-2</c:v>
                </c:pt>
                <c:pt idx="65461">
                  <c:v>6.6000000000000003E-2</c:v>
                </c:pt>
                <c:pt idx="65462">
                  <c:v>6.5000000000000002E-2</c:v>
                </c:pt>
                <c:pt idx="65463">
                  <c:v>6.5000000000000002E-2</c:v>
                </c:pt>
                <c:pt idx="65464">
                  <c:v>6.5000000000000002E-2</c:v>
                </c:pt>
                <c:pt idx="65465">
                  <c:v>6.5000000000000002E-2</c:v>
                </c:pt>
                <c:pt idx="65466">
                  <c:v>6.5000000000000002E-2</c:v>
                </c:pt>
                <c:pt idx="65467">
                  <c:v>6.6000000000000003E-2</c:v>
                </c:pt>
                <c:pt idx="65468">
                  <c:v>6.5000000000000002E-2</c:v>
                </c:pt>
                <c:pt idx="65469">
                  <c:v>6.5000000000000002E-2</c:v>
                </c:pt>
                <c:pt idx="65470">
                  <c:v>6.4000000000000001E-2</c:v>
                </c:pt>
                <c:pt idx="65471">
                  <c:v>6.4000000000000001E-2</c:v>
                </c:pt>
                <c:pt idx="65472">
                  <c:v>6.4000000000000001E-2</c:v>
                </c:pt>
                <c:pt idx="65473">
                  <c:v>6.5000000000000002E-2</c:v>
                </c:pt>
                <c:pt idx="65474">
                  <c:v>6.4000000000000001E-2</c:v>
                </c:pt>
                <c:pt idx="65475">
                  <c:v>6.4000000000000001E-2</c:v>
                </c:pt>
                <c:pt idx="65476">
                  <c:v>6.5000000000000002E-2</c:v>
                </c:pt>
                <c:pt idx="65477">
                  <c:v>6.5000000000000002E-2</c:v>
                </c:pt>
                <c:pt idx="65478">
                  <c:v>6.5000000000000002E-2</c:v>
                </c:pt>
                <c:pt idx="65479">
                  <c:v>6.6000000000000003E-2</c:v>
                </c:pt>
                <c:pt idx="65480">
                  <c:v>6.5000000000000002E-2</c:v>
                </c:pt>
                <c:pt idx="65481">
                  <c:v>6.6000000000000003E-2</c:v>
                </c:pt>
                <c:pt idx="65482">
                  <c:v>6.6000000000000003E-2</c:v>
                </c:pt>
                <c:pt idx="65483">
                  <c:v>6.6000000000000003E-2</c:v>
                </c:pt>
                <c:pt idx="65484">
                  <c:v>6.6000000000000003E-2</c:v>
                </c:pt>
                <c:pt idx="65485">
                  <c:v>6.6000000000000003E-2</c:v>
                </c:pt>
                <c:pt idx="65486">
                  <c:v>6.6000000000000003E-2</c:v>
                </c:pt>
                <c:pt idx="65487">
                  <c:v>6.6000000000000003E-2</c:v>
                </c:pt>
                <c:pt idx="65488">
                  <c:v>6.6000000000000003E-2</c:v>
                </c:pt>
                <c:pt idx="65489">
                  <c:v>6.6000000000000003E-2</c:v>
                </c:pt>
                <c:pt idx="65490">
                  <c:v>6.7000000000000004E-2</c:v>
                </c:pt>
                <c:pt idx="65491">
                  <c:v>6.7000000000000004E-2</c:v>
                </c:pt>
                <c:pt idx="65492">
                  <c:v>6.7000000000000004E-2</c:v>
                </c:pt>
                <c:pt idx="65493">
                  <c:v>6.7000000000000004E-2</c:v>
                </c:pt>
                <c:pt idx="65494">
                  <c:v>6.6000000000000003E-2</c:v>
                </c:pt>
                <c:pt idx="65495">
                  <c:v>6.7000000000000004E-2</c:v>
                </c:pt>
                <c:pt idx="65496">
                  <c:v>6.6000000000000003E-2</c:v>
                </c:pt>
                <c:pt idx="65497">
                  <c:v>6.7000000000000004E-2</c:v>
                </c:pt>
                <c:pt idx="65498">
                  <c:v>6.7000000000000004E-2</c:v>
                </c:pt>
                <c:pt idx="65499">
                  <c:v>6.7000000000000004E-2</c:v>
                </c:pt>
                <c:pt idx="65500">
                  <c:v>6.7000000000000004E-2</c:v>
                </c:pt>
                <c:pt idx="65501">
                  <c:v>6.8000000000000005E-2</c:v>
                </c:pt>
                <c:pt idx="65502">
                  <c:v>6.7000000000000004E-2</c:v>
                </c:pt>
                <c:pt idx="65503">
                  <c:v>6.7000000000000004E-2</c:v>
                </c:pt>
                <c:pt idx="65504">
                  <c:v>6.7000000000000004E-2</c:v>
                </c:pt>
                <c:pt idx="65505">
                  <c:v>6.8000000000000005E-2</c:v>
                </c:pt>
                <c:pt idx="65506">
                  <c:v>6.7000000000000004E-2</c:v>
                </c:pt>
                <c:pt idx="65507">
                  <c:v>6.7000000000000004E-2</c:v>
                </c:pt>
                <c:pt idx="65508">
                  <c:v>6.7000000000000004E-2</c:v>
                </c:pt>
                <c:pt idx="65509">
                  <c:v>6.7000000000000004E-2</c:v>
                </c:pt>
                <c:pt idx="65510">
                  <c:v>6.7000000000000004E-2</c:v>
                </c:pt>
                <c:pt idx="65511">
                  <c:v>6.7000000000000004E-2</c:v>
                </c:pt>
                <c:pt idx="65512">
                  <c:v>6.7000000000000004E-2</c:v>
                </c:pt>
                <c:pt idx="65513">
                  <c:v>6.7000000000000004E-2</c:v>
                </c:pt>
                <c:pt idx="65514">
                  <c:v>6.7000000000000004E-2</c:v>
                </c:pt>
                <c:pt idx="65515">
                  <c:v>6.7000000000000004E-2</c:v>
                </c:pt>
                <c:pt idx="65516">
                  <c:v>6.6000000000000003E-2</c:v>
                </c:pt>
                <c:pt idx="65517">
                  <c:v>6.6000000000000003E-2</c:v>
                </c:pt>
                <c:pt idx="65518">
                  <c:v>6.6000000000000003E-2</c:v>
                </c:pt>
                <c:pt idx="65519">
                  <c:v>6.6000000000000003E-2</c:v>
                </c:pt>
                <c:pt idx="65520">
                  <c:v>6.6000000000000003E-2</c:v>
                </c:pt>
                <c:pt idx="65521">
                  <c:v>6.6000000000000003E-2</c:v>
                </c:pt>
                <c:pt idx="65522">
                  <c:v>6.6000000000000003E-2</c:v>
                </c:pt>
                <c:pt idx="65523">
                  <c:v>6.6000000000000003E-2</c:v>
                </c:pt>
                <c:pt idx="65524">
                  <c:v>6.5000000000000002E-2</c:v>
                </c:pt>
                <c:pt idx="65525">
                  <c:v>6.5000000000000002E-2</c:v>
                </c:pt>
                <c:pt idx="65526">
                  <c:v>6.6000000000000003E-2</c:v>
                </c:pt>
                <c:pt idx="65527">
                  <c:v>6.4000000000000001E-2</c:v>
                </c:pt>
                <c:pt idx="65528">
                  <c:v>6.5000000000000002E-2</c:v>
                </c:pt>
                <c:pt idx="65529">
                  <c:v>6.5000000000000002E-2</c:v>
                </c:pt>
                <c:pt idx="65530">
                  <c:v>6.6000000000000003E-2</c:v>
                </c:pt>
                <c:pt idx="65531">
                  <c:v>6.6000000000000003E-2</c:v>
                </c:pt>
                <c:pt idx="65532">
                  <c:v>6.6000000000000003E-2</c:v>
                </c:pt>
                <c:pt idx="65533">
                  <c:v>6.7000000000000004E-2</c:v>
                </c:pt>
                <c:pt idx="65534">
                  <c:v>6.7000000000000004E-2</c:v>
                </c:pt>
                <c:pt idx="65535">
                  <c:v>6.7000000000000004E-2</c:v>
                </c:pt>
                <c:pt idx="65536">
                  <c:v>6.7000000000000004E-2</c:v>
                </c:pt>
                <c:pt idx="65537">
                  <c:v>6.6000000000000003E-2</c:v>
                </c:pt>
                <c:pt idx="65538">
                  <c:v>6.7000000000000004E-2</c:v>
                </c:pt>
                <c:pt idx="65539">
                  <c:v>6.7000000000000004E-2</c:v>
                </c:pt>
                <c:pt idx="65540">
                  <c:v>6.7000000000000004E-2</c:v>
                </c:pt>
                <c:pt idx="65541">
                  <c:v>6.6000000000000003E-2</c:v>
                </c:pt>
                <c:pt idx="65542">
                  <c:v>6.6000000000000003E-2</c:v>
                </c:pt>
                <c:pt idx="65543">
                  <c:v>6.7000000000000004E-2</c:v>
                </c:pt>
                <c:pt idx="65544">
                  <c:v>6.6000000000000003E-2</c:v>
                </c:pt>
                <c:pt idx="65545">
                  <c:v>6.7000000000000004E-2</c:v>
                </c:pt>
                <c:pt idx="65546">
                  <c:v>6.7000000000000004E-2</c:v>
                </c:pt>
                <c:pt idx="65547">
                  <c:v>6.6000000000000003E-2</c:v>
                </c:pt>
                <c:pt idx="65548">
                  <c:v>6.6000000000000003E-2</c:v>
                </c:pt>
                <c:pt idx="65549">
                  <c:v>6.6000000000000003E-2</c:v>
                </c:pt>
                <c:pt idx="65550">
                  <c:v>6.6000000000000003E-2</c:v>
                </c:pt>
                <c:pt idx="65551">
                  <c:v>6.7000000000000004E-2</c:v>
                </c:pt>
                <c:pt idx="65552">
                  <c:v>6.6000000000000003E-2</c:v>
                </c:pt>
                <c:pt idx="65553">
                  <c:v>6.5000000000000002E-2</c:v>
                </c:pt>
                <c:pt idx="65554">
                  <c:v>6.5000000000000002E-2</c:v>
                </c:pt>
                <c:pt idx="65555">
                  <c:v>6.6000000000000003E-2</c:v>
                </c:pt>
                <c:pt idx="65556">
                  <c:v>6.5000000000000002E-2</c:v>
                </c:pt>
                <c:pt idx="65557">
                  <c:v>6.5000000000000002E-2</c:v>
                </c:pt>
                <c:pt idx="65558">
                  <c:v>6.6000000000000003E-2</c:v>
                </c:pt>
                <c:pt idx="65559">
                  <c:v>6.6000000000000003E-2</c:v>
                </c:pt>
                <c:pt idx="65560">
                  <c:v>6.5000000000000002E-2</c:v>
                </c:pt>
                <c:pt idx="65561">
                  <c:v>6.5000000000000002E-2</c:v>
                </c:pt>
                <c:pt idx="65562">
                  <c:v>6.5000000000000002E-2</c:v>
                </c:pt>
                <c:pt idx="65563">
                  <c:v>6.5000000000000002E-2</c:v>
                </c:pt>
                <c:pt idx="65564">
                  <c:v>6.5000000000000002E-2</c:v>
                </c:pt>
                <c:pt idx="65565">
                  <c:v>6.5000000000000002E-2</c:v>
                </c:pt>
                <c:pt idx="65566">
                  <c:v>6.4000000000000001E-2</c:v>
                </c:pt>
                <c:pt idx="65567">
                  <c:v>6.5000000000000002E-2</c:v>
                </c:pt>
                <c:pt idx="65568">
                  <c:v>6.4000000000000001E-2</c:v>
                </c:pt>
                <c:pt idx="65569">
                  <c:v>6.5000000000000002E-2</c:v>
                </c:pt>
                <c:pt idx="65570">
                  <c:v>6.5000000000000002E-2</c:v>
                </c:pt>
                <c:pt idx="65571">
                  <c:v>6.5000000000000002E-2</c:v>
                </c:pt>
                <c:pt idx="65572">
                  <c:v>6.5000000000000002E-2</c:v>
                </c:pt>
                <c:pt idx="65573">
                  <c:v>6.4000000000000001E-2</c:v>
                </c:pt>
                <c:pt idx="65574">
                  <c:v>6.4000000000000001E-2</c:v>
                </c:pt>
                <c:pt idx="65575">
                  <c:v>6.4000000000000001E-2</c:v>
                </c:pt>
                <c:pt idx="65576">
                  <c:v>6.4000000000000001E-2</c:v>
                </c:pt>
                <c:pt idx="65577">
                  <c:v>6.5000000000000002E-2</c:v>
                </c:pt>
                <c:pt idx="65578">
                  <c:v>6.5000000000000002E-2</c:v>
                </c:pt>
                <c:pt idx="65579">
                  <c:v>6.5000000000000002E-2</c:v>
                </c:pt>
                <c:pt idx="65580">
                  <c:v>6.3E-2</c:v>
                </c:pt>
                <c:pt idx="65581">
                  <c:v>6.3E-2</c:v>
                </c:pt>
                <c:pt idx="65582">
                  <c:v>6.3E-2</c:v>
                </c:pt>
                <c:pt idx="65583">
                  <c:v>6.4000000000000001E-2</c:v>
                </c:pt>
                <c:pt idx="65584">
                  <c:v>6.3E-2</c:v>
                </c:pt>
                <c:pt idx="65585">
                  <c:v>6.3E-2</c:v>
                </c:pt>
                <c:pt idx="65586">
                  <c:v>6.4000000000000001E-2</c:v>
                </c:pt>
                <c:pt idx="65587">
                  <c:v>6.4000000000000001E-2</c:v>
                </c:pt>
                <c:pt idx="65588">
                  <c:v>6.4000000000000001E-2</c:v>
                </c:pt>
                <c:pt idx="65589">
                  <c:v>6.4000000000000001E-2</c:v>
                </c:pt>
                <c:pt idx="65590">
                  <c:v>6.3E-2</c:v>
                </c:pt>
                <c:pt idx="65591">
                  <c:v>6.3E-2</c:v>
                </c:pt>
                <c:pt idx="65592">
                  <c:v>6.4000000000000001E-2</c:v>
                </c:pt>
                <c:pt idx="65593">
                  <c:v>6.3E-2</c:v>
                </c:pt>
                <c:pt idx="65594">
                  <c:v>6.4000000000000001E-2</c:v>
                </c:pt>
                <c:pt idx="65595">
                  <c:v>6.3E-2</c:v>
                </c:pt>
                <c:pt idx="65596">
                  <c:v>6.3E-2</c:v>
                </c:pt>
                <c:pt idx="65597">
                  <c:v>6.4000000000000001E-2</c:v>
                </c:pt>
                <c:pt idx="65598">
                  <c:v>6.3E-2</c:v>
                </c:pt>
                <c:pt idx="65599">
                  <c:v>6.4000000000000001E-2</c:v>
                </c:pt>
                <c:pt idx="65600">
                  <c:v>6.4000000000000001E-2</c:v>
                </c:pt>
                <c:pt idx="65601">
                  <c:v>6.4000000000000001E-2</c:v>
                </c:pt>
                <c:pt idx="65602">
                  <c:v>6.3E-2</c:v>
                </c:pt>
                <c:pt idx="65603">
                  <c:v>6.3E-2</c:v>
                </c:pt>
                <c:pt idx="65604">
                  <c:v>6.4000000000000001E-2</c:v>
                </c:pt>
                <c:pt idx="65605">
                  <c:v>6.4000000000000001E-2</c:v>
                </c:pt>
                <c:pt idx="65606">
                  <c:v>6.3E-2</c:v>
                </c:pt>
                <c:pt idx="65607">
                  <c:v>6.3E-2</c:v>
                </c:pt>
                <c:pt idx="65608">
                  <c:v>6.5000000000000002E-2</c:v>
                </c:pt>
                <c:pt idx="65609">
                  <c:v>6.5000000000000002E-2</c:v>
                </c:pt>
                <c:pt idx="65610">
                  <c:v>6.5000000000000002E-2</c:v>
                </c:pt>
                <c:pt idx="65611">
                  <c:v>6.5000000000000002E-2</c:v>
                </c:pt>
                <c:pt idx="65612">
                  <c:v>6.6000000000000003E-2</c:v>
                </c:pt>
                <c:pt idx="65613">
                  <c:v>6.5000000000000002E-2</c:v>
                </c:pt>
                <c:pt idx="65614">
                  <c:v>6.6000000000000003E-2</c:v>
                </c:pt>
                <c:pt idx="65615">
                  <c:v>6.6000000000000003E-2</c:v>
                </c:pt>
                <c:pt idx="65616">
                  <c:v>6.6000000000000003E-2</c:v>
                </c:pt>
                <c:pt idx="65617">
                  <c:v>6.6000000000000003E-2</c:v>
                </c:pt>
                <c:pt idx="65618">
                  <c:v>6.7000000000000004E-2</c:v>
                </c:pt>
                <c:pt idx="65619">
                  <c:v>6.7000000000000004E-2</c:v>
                </c:pt>
                <c:pt idx="65620">
                  <c:v>6.6000000000000003E-2</c:v>
                </c:pt>
                <c:pt idx="65621">
                  <c:v>6.7000000000000004E-2</c:v>
                </c:pt>
                <c:pt idx="65622">
                  <c:v>6.7000000000000004E-2</c:v>
                </c:pt>
                <c:pt idx="65623">
                  <c:v>6.6000000000000003E-2</c:v>
                </c:pt>
                <c:pt idx="65624">
                  <c:v>6.7000000000000004E-2</c:v>
                </c:pt>
                <c:pt idx="65625">
                  <c:v>6.7000000000000004E-2</c:v>
                </c:pt>
                <c:pt idx="65626">
                  <c:v>6.7000000000000004E-2</c:v>
                </c:pt>
                <c:pt idx="65627">
                  <c:v>6.8000000000000005E-2</c:v>
                </c:pt>
                <c:pt idx="65628">
                  <c:v>6.7000000000000004E-2</c:v>
                </c:pt>
                <c:pt idx="65629">
                  <c:v>6.7000000000000004E-2</c:v>
                </c:pt>
                <c:pt idx="65630">
                  <c:v>6.7000000000000004E-2</c:v>
                </c:pt>
                <c:pt idx="65631">
                  <c:v>6.8000000000000005E-2</c:v>
                </c:pt>
                <c:pt idx="65632">
                  <c:v>6.8000000000000005E-2</c:v>
                </c:pt>
                <c:pt idx="65633">
                  <c:v>6.8000000000000005E-2</c:v>
                </c:pt>
                <c:pt idx="65634">
                  <c:v>6.8000000000000005E-2</c:v>
                </c:pt>
                <c:pt idx="65635">
                  <c:v>6.8000000000000005E-2</c:v>
                </c:pt>
                <c:pt idx="65636">
                  <c:v>6.8000000000000005E-2</c:v>
                </c:pt>
                <c:pt idx="65637">
                  <c:v>6.8000000000000005E-2</c:v>
                </c:pt>
                <c:pt idx="65638">
                  <c:v>6.8000000000000005E-2</c:v>
                </c:pt>
                <c:pt idx="65639">
                  <c:v>6.8000000000000005E-2</c:v>
                </c:pt>
                <c:pt idx="65640">
                  <c:v>6.8000000000000005E-2</c:v>
                </c:pt>
                <c:pt idx="65641">
                  <c:v>6.8000000000000005E-2</c:v>
                </c:pt>
                <c:pt idx="65642">
                  <c:v>6.9000000000000006E-2</c:v>
                </c:pt>
                <c:pt idx="65643">
                  <c:v>6.8000000000000005E-2</c:v>
                </c:pt>
                <c:pt idx="65644">
                  <c:v>6.8000000000000005E-2</c:v>
                </c:pt>
                <c:pt idx="65645">
                  <c:v>6.8000000000000005E-2</c:v>
                </c:pt>
                <c:pt idx="65646">
                  <c:v>6.8000000000000005E-2</c:v>
                </c:pt>
                <c:pt idx="65647">
                  <c:v>6.8000000000000005E-2</c:v>
                </c:pt>
                <c:pt idx="65648">
                  <c:v>6.8000000000000005E-2</c:v>
                </c:pt>
                <c:pt idx="65649">
                  <c:v>6.8000000000000005E-2</c:v>
                </c:pt>
                <c:pt idx="65650">
                  <c:v>6.7000000000000004E-2</c:v>
                </c:pt>
                <c:pt idx="65651">
                  <c:v>6.8000000000000005E-2</c:v>
                </c:pt>
                <c:pt idx="65652">
                  <c:v>6.8000000000000005E-2</c:v>
                </c:pt>
                <c:pt idx="65653">
                  <c:v>6.8000000000000005E-2</c:v>
                </c:pt>
                <c:pt idx="65654">
                  <c:v>6.8000000000000005E-2</c:v>
                </c:pt>
                <c:pt idx="65655">
                  <c:v>6.8000000000000005E-2</c:v>
                </c:pt>
                <c:pt idx="65656">
                  <c:v>6.7000000000000004E-2</c:v>
                </c:pt>
                <c:pt idx="65657">
                  <c:v>6.9000000000000006E-2</c:v>
                </c:pt>
                <c:pt idx="65658">
                  <c:v>6.8000000000000005E-2</c:v>
                </c:pt>
                <c:pt idx="65659">
                  <c:v>6.8000000000000005E-2</c:v>
                </c:pt>
                <c:pt idx="65660">
                  <c:v>6.8000000000000005E-2</c:v>
                </c:pt>
                <c:pt idx="65661">
                  <c:v>6.9000000000000006E-2</c:v>
                </c:pt>
                <c:pt idx="65662">
                  <c:v>6.8000000000000005E-2</c:v>
                </c:pt>
                <c:pt idx="65663">
                  <c:v>6.7000000000000004E-2</c:v>
                </c:pt>
                <c:pt idx="65664">
                  <c:v>6.8000000000000005E-2</c:v>
                </c:pt>
                <c:pt idx="65665">
                  <c:v>6.8000000000000005E-2</c:v>
                </c:pt>
                <c:pt idx="65666">
                  <c:v>6.8000000000000005E-2</c:v>
                </c:pt>
                <c:pt idx="65667">
                  <c:v>6.7000000000000004E-2</c:v>
                </c:pt>
                <c:pt idx="65668">
                  <c:v>6.7000000000000004E-2</c:v>
                </c:pt>
                <c:pt idx="65669">
                  <c:v>6.7000000000000004E-2</c:v>
                </c:pt>
                <c:pt idx="65670">
                  <c:v>6.7000000000000004E-2</c:v>
                </c:pt>
                <c:pt idx="65671">
                  <c:v>6.7000000000000004E-2</c:v>
                </c:pt>
                <c:pt idx="65672">
                  <c:v>6.7000000000000004E-2</c:v>
                </c:pt>
                <c:pt idx="65673">
                  <c:v>6.7000000000000004E-2</c:v>
                </c:pt>
                <c:pt idx="65674">
                  <c:v>6.7000000000000004E-2</c:v>
                </c:pt>
                <c:pt idx="65675">
                  <c:v>6.7000000000000004E-2</c:v>
                </c:pt>
                <c:pt idx="65676">
                  <c:v>6.7000000000000004E-2</c:v>
                </c:pt>
                <c:pt idx="65677">
                  <c:v>6.7000000000000004E-2</c:v>
                </c:pt>
                <c:pt idx="65678">
                  <c:v>6.7000000000000004E-2</c:v>
                </c:pt>
                <c:pt idx="65679">
                  <c:v>6.7000000000000004E-2</c:v>
                </c:pt>
                <c:pt idx="65680">
                  <c:v>6.7000000000000004E-2</c:v>
                </c:pt>
                <c:pt idx="65681">
                  <c:v>6.7000000000000004E-2</c:v>
                </c:pt>
                <c:pt idx="65682">
                  <c:v>6.8000000000000005E-2</c:v>
                </c:pt>
                <c:pt idx="65683">
                  <c:v>6.7000000000000004E-2</c:v>
                </c:pt>
                <c:pt idx="65684">
                  <c:v>6.7000000000000004E-2</c:v>
                </c:pt>
                <c:pt idx="65685">
                  <c:v>6.7000000000000004E-2</c:v>
                </c:pt>
                <c:pt idx="65686">
                  <c:v>6.7000000000000004E-2</c:v>
                </c:pt>
                <c:pt idx="65687">
                  <c:v>6.7000000000000004E-2</c:v>
                </c:pt>
                <c:pt idx="65688">
                  <c:v>6.7000000000000004E-2</c:v>
                </c:pt>
                <c:pt idx="65689">
                  <c:v>6.6000000000000003E-2</c:v>
                </c:pt>
                <c:pt idx="65690">
                  <c:v>6.5000000000000002E-2</c:v>
                </c:pt>
                <c:pt idx="65691">
                  <c:v>6.5000000000000002E-2</c:v>
                </c:pt>
                <c:pt idx="65692">
                  <c:v>6.7000000000000004E-2</c:v>
                </c:pt>
                <c:pt idx="65693">
                  <c:v>6.6000000000000003E-2</c:v>
                </c:pt>
                <c:pt idx="65694">
                  <c:v>6.7000000000000004E-2</c:v>
                </c:pt>
                <c:pt idx="65695">
                  <c:v>6.6000000000000003E-2</c:v>
                </c:pt>
                <c:pt idx="65696">
                  <c:v>6.5000000000000002E-2</c:v>
                </c:pt>
                <c:pt idx="65697">
                  <c:v>6.5000000000000002E-2</c:v>
                </c:pt>
                <c:pt idx="65698">
                  <c:v>6.5000000000000002E-2</c:v>
                </c:pt>
                <c:pt idx="65699">
                  <c:v>6.5000000000000002E-2</c:v>
                </c:pt>
                <c:pt idx="65700">
                  <c:v>6.5000000000000002E-2</c:v>
                </c:pt>
                <c:pt idx="65701">
                  <c:v>6.5000000000000002E-2</c:v>
                </c:pt>
                <c:pt idx="65702">
                  <c:v>6.6000000000000003E-2</c:v>
                </c:pt>
                <c:pt idx="65703">
                  <c:v>6.5000000000000002E-2</c:v>
                </c:pt>
                <c:pt idx="65704">
                  <c:v>6.5000000000000002E-2</c:v>
                </c:pt>
                <c:pt idx="65705">
                  <c:v>6.5000000000000002E-2</c:v>
                </c:pt>
                <c:pt idx="65706">
                  <c:v>6.5000000000000002E-2</c:v>
                </c:pt>
                <c:pt idx="65707">
                  <c:v>6.5000000000000002E-2</c:v>
                </c:pt>
                <c:pt idx="65708">
                  <c:v>6.5000000000000002E-2</c:v>
                </c:pt>
                <c:pt idx="65709">
                  <c:v>6.6000000000000003E-2</c:v>
                </c:pt>
                <c:pt idx="65710">
                  <c:v>6.5000000000000002E-2</c:v>
                </c:pt>
                <c:pt idx="65711">
                  <c:v>6.4000000000000001E-2</c:v>
                </c:pt>
                <c:pt idx="65712">
                  <c:v>6.5000000000000002E-2</c:v>
                </c:pt>
                <c:pt idx="65713">
                  <c:v>6.5000000000000002E-2</c:v>
                </c:pt>
                <c:pt idx="65714">
                  <c:v>6.5000000000000002E-2</c:v>
                </c:pt>
                <c:pt idx="65715">
                  <c:v>6.4000000000000001E-2</c:v>
                </c:pt>
                <c:pt idx="65716">
                  <c:v>6.4000000000000001E-2</c:v>
                </c:pt>
                <c:pt idx="65717">
                  <c:v>6.5000000000000002E-2</c:v>
                </c:pt>
                <c:pt idx="65718">
                  <c:v>6.5000000000000002E-2</c:v>
                </c:pt>
                <c:pt idx="65719">
                  <c:v>6.5000000000000002E-2</c:v>
                </c:pt>
                <c:pt idx="65720">
                  <c:v>6.5000000000000002E-2</c:v>
                </c:pt>
                <c:pt idx="65721">
                  <c:v>6.4000000000000001E-2</c:v>
                </c:pt>
                <c:pt idx="65722">
                  <c:v>6.4000000000000001E-2</c:v>
                </c:pt>
                <c:pt idx="65723">
                  <c:v>6.4000000000000001E-2</c:v>
                </c:pt>
                <c:pt idx="65724">
                  <c:v>6.4000000000000001E-2</c:v>
                </c:pt>
                <c:pt idx="65725">
                  <c:v>6.4000000000000001E-2</c:v>
                </c:pt>
                <c:pt idx="65726">
                  <c:v>6.4000000000000001E-2</c:v>
                </c:pt>
                <c:pt idx="65727">
                  <c:v>6.4000000000000001E-2</c:v>
                </c:pt>
                <c:pt idx="65728">
                  <c:v>6.4000000000000001E-2</c:v>
                </c:pt>
                <c:pt idx="65729">
                  <c:v>6.5000000000000002E-2</c:v>
                </c:pt>
                <c:pt idx="65730">
                  <c:v>6.5000000000000002E-2</c:v>
                </c:pt>
                <c:pt idx="65731">
                  <c:v>6.5000000000000002E-2</c:v>
                </c:pt>
                <c:pt idx="65732">
                  <c:v>6.5000000000000002E-2</c:v>
                </c:pt>
                <c:pt idx="65733">
                  <c:v>6.6000000000000003E-2</c:v>
                </c:pt>
                <c:pt idx="65734">
                  <c:v>6.6000000000000003E-2</c:v>
                </c:pt>
                <c:pt idx="65735">
                  <c:v>6.6000000000000003E-2</c:v>
                </c:pt>
                <c:pt idx="65736">
                  <c:v>6.7000000000000004E-2</c:v>
                </c:pt>
                <c:pt idx="65737">
                  <c:v>6.6000000000000003E-2</c:v>
                </c:pt>
                <c:pt idx="65738">
                  <c:v>6.7000000000000004E-2</c:v>
                </c:pt>
                <c:pt idx="65739">
                  <c:v>6.8000000000000005E-2</c:v>
                </c:pt>
                <c:pt idx="65740">
                  <c:v>6.7000000000000004E-2</c:v>
                </c:pt>
                <c:pt idx="65741">
                  <c:v>6.7000000000000004E-2</c:v>
                </c:pt>
                <c:pt idx="65742">
                  <c:v>6.8000000000000005E-2</c:v>
                </c:pt>
                <c:pt idx="65743">
                  <c:v>6.8000000000000005E-2</c:v>
                </c:pt>
                <c:pt idx="65744">
                  <c:v>6.7000000000000004E-2</c:v>
                </c:pt>
                <c:pt idx="65745">
                  <c:v>6.8000000000000005E-2</c:v>
                </c:pt>
                <c:pt idx="65746">
                  <c:v>6.8000000000000005E-2</c:v>
                </c:pt>
                <c:pt idx="65747">
                  <c:v>6.8000000000000005E-2</c:v>
                </c:pt>
                <c:pt idx="65748">
                  <c:v>6.8000000000000005E-2</c:v>
                </c:pt>
                <c:pt idx="65749">
                  <c:v>6.8000000000000005E-2</c:v>
                </c:pt>
                <c:pt idx="65750">
                  <c:v>6.9000000000000006E-2</c:v>
                </c:pt>
                <c:pt idx="65751">
                  <c:v>6.8000000000000005E-2</c:v>
                </c:pt>
                <c:pt idx="65752">
                  <c:v>6.8000000000000005E-2</c:v>
                </c:pt>
                <c:pt idx="65753">
                  <c:v>6.8000000000000005E-2</c:v>
                </c:pt>
                <c:pt idx="65754">
                  <c:v>6.9000000000000006E-2</c:v>
                </c:pt>
                <c:pt idx="65755">
                  <c:v>6.8000000000000005E-2</c:v>
                </c:pt>
                <c:pt idx="65756">
                  <c:v>6.8000000000000005E-2</c:v>
                </c:pt>
                <c:pt idx="65757">
                  <c:v>6.8000000000000005E-2</c:v>
                </c:pt>
                <c:pt idx="65758">
                  <c:v>6.7000000000000004E-2</c:v>
                </c:pt>
                <c:pt idx="65759">
                  <c:v>6.8000000000000005E-2</c:v>
                </c:pt>
                <c:pt idx="65760">
                  <c:v>6.8000000000000005E-2</c:v>
                </c:pt>
                <c:pt idx="65761">
                  <c:v>6.8000000000000005E-2</c:v>
                </c:pt>
                <c:pt idx="65762">
                  <c:v>6.8000000000000005E-2</c:v>
                </c:pt>
                <c:pt idx="65763">
                  <c:v>6.8000000000000005E-2</c:v>
                </c:pt>
                <c:pt idx="65764">
                  <c:v>6.8000000000000005E-2</c:v>
                </c:pt>
                <c:pt idx="65765">
                  <c:v>6.8000000000000005E-2</c:v>
                </c:pt>
                <c:pt idx="65766">
                  <c:v>6.8000000000000005E-2</c:v>
                </c:pt>
                <c:pt idx="65767">
                  <c:v>6.8000000000000005E-2</c:v>
                </c:pt>
                <c:pt idx="65768">
                  <c:v>6.8000000000000005E-2</c:v>
                </c:pt>
                <c:pt idx="65769">
                  <c:v>6.8000000000000005E-2</c:v>
                </c:pt>
                <c:pt idx="65770">
                  <c:v>6.8000000000000005E-2</c:v>
                </c:pt>
                <c:pt idx="65771">
                  <c:v>6.8000000000000005E-2</c:v>
                </c:pt>
                <c:pt idx="65772">
                  <c:v>6.8000000000000005E-2</c:v>
                </c:pt>
                <c:pt idx="65773">
                  <c:v>6.8000000000000005E-2</c:v>
                </c:pt>
                <c:pt idx="65774">
                  <c:v>6.7000000000000004E-2</c:v>
                </c:pt>
                <c:pt idx="65775">
                  <c:v>6.8000000000000005E-2</c:v>
                </c:pt>
                <c:pt idx="65776">
                  <c:v>6.8000000000000005E-2</c:v>
                </c:pt>
                <c:pt idx="65777">
                  <c:v>6.8000000000000005E-2</c:v>
                </c:pt>
                <c:pt idx="65778">
                  <c:v>6.8000000000000005E-2</c:v>
                </c:pt>
                <c:pt idx="65779">
                  <c:v>6.8000000000000005E-2</c:v>
                </c:pt>
                <c:pt idx="65780">
                  <c:v>6.7000000000000004E-2</c:v>
                </c:pt>
                <c:pt idx="65781">
                  <c:v>6.8000000000000005E-2</c:v>
                </c:pt>
                <c:pt idx="65782">
                  <c:v>6.8000000000000005E-2</c:v>
                </c:pt>
                <c:pt idx="65783">
                  <c:v>6.7000000000000004E-2</c:v>
                </c:pt>
                <c:pt idx="65784">
                  <c:v>6.7000000000000004E-2</c:v>
                </c:pt>
                <c:pt idx="65785">
                  <c:v>6.7000000000000004E-2</c:v>
                </c:pt>
                <c:pt idx="65786">
                  <c:v>6.7000000000000004E-2</c:v>
                </c:pt>
                <c:pt idx="65787">
                  <c:v>6.7000000000000004E-2</c:v>
                </c:pt>
                <c:pt idx="65788">
                  <c:v>6.6000000000000003E-2</c:v>
                </c:pt>
                <c:pt idx="65789">
                  <c:v>6.7000000000000004E-2</c:v>
                </c:pt>
                <c:pt idx="65790">
                  <c:v>6.7000000000000004E-2</c:v>
                </c:pt>
                <c:pt idx="65791">
                  <c:v>6.7000000000000004E-2</c:v>
                </c:pt>
                <c:pt idx="65792">
                  <c:v>6.7000000000000004E-2</c:v>
                </c:pt>
                <c:pt idx="65793">
                  <c:v>6.7000000000000004E-2</c:v>
                </c:pt>
                <c:pt idx="65794">
                  <c:v>6.6000000000000003E-2</c:v>
                </c:pt>
                <c:pt idx="65795">
                  <c:v>6.6000000000000003E-2</c:v>
                </c:pt>
                <c:pt idx="65796">
                  <c:v>6.6000000000000003E-2</c:v>
                </c:pt>
                <c:pt idx="65797">
                  <c:v>6.6000000000000003E-2</c:v>
                </c:pt>
                <c:pt idx="65798">
                  <c:v>6.6000000000000003E-2</c:v>
                </c:pt>
                <c:pt idx="65799">
                  <c:v>6.6000000000000003E-2</c:v>
                </c:pt>
                <c:pt idx="65800">
                  <c:v>6.6000000000000003E-2</c:v>
                </c:pt>
                <c:pt idx="65801">
                  <c:v>6.7000000000000004E-2</c:v>
                </c:pt>
                <c:pt idx="65802">
                  <c:v>6.6000000000000003E-2</c:v>
                </c:pt>
                <c:pt idx="65803">
                  <c:v>6.6000000000000003E-2</c:v>
                </c:pt>
                <c:pt idx="65804">
                  <c:v>6.6000000000000003E-2</c:v>
                </c:pt>
                <c:pt idx="65805">
                  <c:v>6.6000000000000003E-2</c:v>
                </c:pt>
                <c:pt idx="65806">
                  <c:v>6.6000000000000003E-2</c:v>
                </c:pt>
                <c:pt idx="65807">
                  <c:v>6.7000000000000004E-2</c:v>
                </c:pt>
                <c:pt idx="65808">
                  <c:v>6.6000000000000003E-2</c:v>
                </c:pt>
                <c:pt idx="65809">
                  <c:v>6.6000000000000003E-2</c:v>
                </c:pt>
                <c:pt idx="65810">
                  <c:v>6.6000000000000003E-2</c:v>
                </c:pt>
                <c:pt idx="65811">
                  <c:v>6.6000000000000003E-2</c:v>
                </c:pt>
                <c:pt idx="65812">
                  <c:v>6.5000000000000002E-2</c:v>
                </c:pt>
                <c:pt idx="65813">
                  <c:v>6.5000000000000002E-2</c:v>
                </c:pt>
                <c:pt idx="65814">
                  <c:v>6.5000000000000002E-2</c:v>
                </c:pt>
                <c:pt idx="65815">
                  <c:v>6.5000000000000002E-2</c:v>
                </c:pt>
                <c:pt idx="65816">
                  <c:v>6.5000000000000002E-2</c:v>
                </c:pt>
                <c:pt idx="65817">
                  <c:v>6.6000000000000003E-2</c:v>
                </c:pt>
                <c:pt idx="65818">
                  <c:v>6.6000000000000003E-2</c:v>
                </c:pt>
                <c:pt idx="65819">
                  <c:v>6.5000000000000002E-2</c:v>
                </c:pt>
                <c:pt idx="65820">
                  <c:v>6.5000000000000002E-2</c:v>
                </c:pt>
                <c:pt idx="65821">
                  <c:v>6.5000000000000002E-2</c:v>
                </c:pt>
                <c:pt idx="65822">
                  <c:v>6.6000000000000003E-2</c:v>
                </c:pt>
                <c:pt idx="65823">
                  <c:v>6.5000000000000002E-2</c:v>
                </c:pt>
                <c:pt idx="65824">
                  <c:v>6.5000000000000002E-2</c:v>
                </c:pt>
                <c:pt idx="65825">
                  <c:v>6.5000000000000002E-2</c:v>
                </c:pt>
                <c:pt idx="65826">
                  <c:v>6.4000000000000001E-2</c:v>
                </c:pt>
                <c:pt idx="65827">
                  <c:v>6.5000000000000002E-2</c:v>
                </c:pt>
                <c:pt idx="65828">
                  <c:v>6.5000000000000002E-2</c:v>
                </c:pt>
                <c:pt idx="65829">
                  <c:v>6.5000000000000002E-2</c:v>
                </c:pt>
                <c:pt idx="65830">
                  <c:v>6.6000000000000003E-2</c:v>
                </c:pt>
                <c:pt idx="65831">
                  <c:v>6.5000000000000002E-2</c:v>
                </c:pt>
                <c:pt idx="65832">
                  <c:v>6.5000000000000002E-2</c:v>
                </c:pt>
                <c:pt idx="65833">
                  <c:v>6.5000000000000002E-2</c:v>
                </c:pt>
                <c:pt idx="65834">
                  <c:v>6.4000000000000001E-2</c:v>
                </c:pt>
                <c:pt idx="65835">
                  <c:v>6.4000000000000001E-2</c:v>
                </c:pt>
                <c:pt idx="65836">
                  <c:v>6.5000000000000002E-2</c:v>
                </c:pt>
                <c:pt idx="65837">
                  <c:v>6.5000000000000002E-2</c:v>
                </c:pt>
                <c:pt idx="65838">
                  <c:v>6.6000000000000003E-2</c:v>
                </c:pt>
                <c:pt idx="65839">
                  <c:v>6.6000000000000003E-2</c:v>
                </c:pt>
                <c:pt idx="65840">
                  <c:v>6.6000000000000003E-2</c:v>
                </c:pt>
                <c:pt idx="65841">
                  <c:v>6.7000000000000004E-2</c:v>
                </c:pt>
                <c:pt idx="65842">
                  <c:v>6.7000000000000004E-2</c:v>
                </c:pt>
                <c:pt idx="65843">
                  <c:v>6.7000000000000004E-2</c:v>
                </c:pt>
                <c:pt idx="65844">
                  <c:v>6.8000000000000005E-2</c:v>
                </c:pt>
                <c:pt idx="65845">
                  <c:v>6.8000000000000005E-2</c:v>
                </c:pt>
                <c:pt idx="65846">
                  <c:v>6.8000000000000005E-2</c:v>
                </c:pt>
                <c:pt idx="65847">
                  <c:v>6.8000000000000005E-2</c:v>
                </c:pt>
                <c:pt idx="65848">
                  <c:v>6.8000000000000005E-2</c:v>
                </c:pt>
                <c:pt idx="65849">
                  <c:v>6.7000000000000004E-2</c:v>
                </c:pt>
                <c:pt idx="65850">
                  <c:v>6.7000000000000004E-2</c:v>
                </c:pt>
                <c:pt idx="65851">
                  <c:v>6.8000000000000005E-2</c:v>
                </c:pt>
                <c:pt idx="65852">
                  <c:v>6.8000000000000005E-2</c:v>
                </c:pt>
                <c:pt idx="65853">
                  <c:v>6.8000000000000005E-2</c:v>
                </c:pt>
                <c:pt idx="65854">
                  <c:v>6.7000000000000004E-2</c:v>
                </c:pt>
                <c:pt idx="65855">
                  <c:v>6.7000000000000004E-2</c:v>
                </c:pt>
                <c:pt idx="65856">
                  <c:v>6.8000000000000005E-2</c:v>
                </c:pt>
                <c:pt idx="65857">
                  <c:v>6.7000000000000004E-2</c:v>
                </c:pt>
                <c:pt idx="65858">
                  <c:v>6.7000000000000004E-2</c:v>
                </c:pt>
                <c:pt idx="65859">
                  <c:v>6.7000000000000004E-2</c:v>
                </c:pt>
                <c:pt idx="65860">
                  <c:v>6.7000000000000004E-2</c:v>
                </c:pt>
                <c:pt idx="65861">
                  <c:v>6.6000000000000003E-2</c:v>
                </c:pt>
                <c:pt idx="65862">
                  <c:v>6.7000000000000004E-2</c:v>
                </c:pt>
                <c:pt idx="65863">
                  <c:v>6.7000000000000004E-2</c:v>
                </c:pt>
                <c:pt idx="65864">
                  <c:v>6.7000000000000004E-2</c:v>
                </c:pt>
                <c:pt idx="65865">
                  <c:v>6.7000000000000004E-2</c:v>
                </c:pt>
                <c:pt idx="65866">
                  <c:v>6.7000000000000004E-2</c:v>
                </c:pt>
                <c:pt idx="65867">
                  <c:v>6.7000000000000004E-2</c:v>
                </c:pt>
                <c:pt idx="65868">
                  <c:v>6.7000000000000004E-2</c:v>
                </c:pt>
                <c:pt idx="65869">
                  <c:v>6.7000000000000004E-2</c:v>
                </c:pt>
                <c:pt idx="65870">
                  <c:v>6.7000000000000004E-2</c:v>
                </c:pt>
                <c:pt idx="65871">
                  <c:v>6.7000000000000004E-2</c:v>
                </c:pt>
                <c:pt idx="65872">
                  <c:v>6.8000000000000005E-2</c:v>
                </c:pt>
                <c:pt idx="65873">
                  <c:v>6.7000000000000004E-2</c:v>
                </c:pt>
                <c:pt idx="65874">
                  <c:v>6.7000000000000004E-2</c:v>
                </c:pt>
                <c:pt idx="65875">
                  <c:v>6.7000000000000004E-2</c:v>
                </c:pt>
                <c:pt idx="65876">
                  <c:v>6.6000000000000003E-2</c:v>
                </c:pt>
                <c:pt idx="65877">
                  <c:v>6.6000000000000003E-2</c:v>
                </c:pt>
                <c:pt idx="65878">
                  <c:v>6.7000000000000004E-2</c:v>
                </c:pt>
                <c:pt idx="65879">
                  <c:v>6.7000000000000004E-2</c:v>
                </c:pt>
                <c:pt idx="65880">
                  <c:v>6.7000000000000004E-2</c:v>
                </c:pt>
                <c:pt idx="65881">
                  <c:v>6.7000000000000004E-2</c:v>
                </c:pt>
                <c:pt idx="65882">
                  <c:v>6.7000000000000004E-2</c:v>
                </c:pt>
                <c:pt idx="65883">
                  <c:v>6.8000000000000005E-2</c:v>
                </c:pt>
                <c:pt idx="65884">
                  <c:v>6.9000000000000006E-2</c:v>
                </c:pt>
                <c:pt idx="65885">
                  <c:v>6.9000000000000006E-2</c:v>
                </c:pt>
                <c:pt idx="65886">
                  <c:v>6.9000000000000006E-2</c:v>
                </c:pt>
                <c:pt idx="65887">
                  <c:v>6.8000000000000005E-2</c:v>
                </c:pt>
                <c:pt idx="65888">
                  <c:v>6.9000000000000006E-2</c:v>
                </c:pt>
                <c:pt idx="65889">
                  <c:v>6.9000000000000006E-2</c:v>
                </c:pt>
                <c:pt idx="65890">
                  <c:v>6.9000000000000006E-2</c:v>
                </c:pt>
                <c:pt idx="65891">
                  <c:v>7.0000000000000007E-2</c:v>
                </c:pt>
                <c:pt idx="65892">
                  <c:v>6.9000000000000006E-2</c:v>
                </c:pt>
                <c:pt idx="65893">
                  <c:v>6.9000000000000006E-2</c:v>
                </c:pt>
                <c:pt idx="65894">
                  <c:v>6.9000000000000006E-2</c:v>
                </c:pt>
                <c:pt idx="65895">
                  <c:v>6.9000000000000006E-2</c:v>
                </c:pt>
                <c:pt idx="65896">
                  <c:v>6.9000000000000006E-2</c:v>
                </c:pt>
                <c:pt idx="65897">
                  <c:v>6.9000000000000006E-2</c:v>
                </c:pt>
                <c:pt idx="65898">
                  <c:v>6.9000000000000006E-2</c:v>
                </c:pt>
                <c:pt idx="65899">
                  <c:v>7.0000000000000007E-2</c:v>
                </c:pt>
                <c:pt idx="65900">
                  <c:v>6.9000000000000006E-2</c:v>
                </c:pt>
                <c:pt idx="65901">
                  <c:v>7.0000000000000007E-2</c:v>
                </c:pt>
                <c:pt idx="65902">
                  <c:v>7.0000000000000007E-2</c:v>
                </c:pt>
                <c:pt idx="65903">
                  <c:v>6.9000000000000006E-2</c:v>
                </c:pt>
                <c:pt idx="65904">
                  <c:v>6.9000000000000006E-2</c:v>
                </c:pt>
                <c:pt idx="65905">
                  <c:v>6.9000000000000006E-2</c:v>
                </c:pt>
                <c:pt idx="65906">
                  <c:v>6.9000000000000006E-2</c:v>
                </c:pt>
                <c:pt idx="65907">
                  <c:v>6.9000000000000006E-2</c:v>
                </c:pt>
                <c:pt idx="65908">
                  <c:v>6.9000000000000006E-2</c:v>
                </c:pt>
                <c:pt idx="65909">
                  <c:v>6.9000000000000006E-2</c:v>
                </c:pt>
                <c:pt idx="65910">
                  <c:v>6.9000000000000006E-2</c:v>
                </c:pt>
                <c:pt idx="65911">
                  <c:v>6.8000000000000005E-2</c:v>
                </c:pt>
                <c:pt idx="65912">
                  <c:v>6.9000000000000006E-2</c:v>
                </c:pt>
                <c:pt idx="65913">
                  <c:v>6.9000000000000006E-2</c:v>
                </c:pt>
                <c:pt idx="65914">
                  <c:v>6.8000000000000005E-2</c:v>
                </c:pt>
                <c:pt idx="65915">
                  <c:v>6.9000000000000006E-2</c:v>
                </c:pt>
                <c:pt idx="65916">
                  <c:v>6.9000000000000006E-2</c:v>
                </c:pt>
                <c:pt idx="65917">
                  <c:v>6.8000000000000005E-2</c:v>
                </c:pt>
                <c:pt idx="65918">
                  <c:v>6.9000000000000006E-2</c:v>
                </c:pt>
                <c:pt idx="65919">
                  <c:v>6.9000000000000006E-2</c:v>
                </c:pt>
                <c:pt idx="65920">
                  <c:v>6.8000000000000005E-2</c:v>
                </c:pt>
                <c:pt idx="65921">
                  <c:v>6.8000000000000005E-2</c:v>
                </c:pt>
                <c:pt idx="65922">
                  <c:v>6.9000000000000006E-2</c:v>
                </c:pt>
                <c:pt idx="65923">
                  <c:v>6.8000000000000005E-2</c:v>
                </c:pt>
                <c:pt idx="65924">
                  <c:v>6.8000000000000005E-2</c:v>
                </c:pt>
                <c:pt idx="65925">
                  <c:v>6.7000000000000004E-2</c:v>
                </c:pt>
                <c:pt idx="65926">
                  <c:v>6.8000000000000005E-2</c:v>
                </c:pt>
                <c:pt idx="65927">
                  <c:v>6.7000000000000004E-2</c:v>
                </c:pt>
                <c:pt idx="65928">
                  <c:v>6.7000000000000004E-2</c:v>
                </c:pt>
                <c:pt idx="65929">
                  <c:v>6.7000000000000004E-2</c:v>
                </c:pt>
                <c:pt idx="65930">
                  <c:v>6.7000000000000004E-2</c:v>
                </c:pt>
                <c:pt idx="65931">
                  <c:v>6.7000000000000004E-2</c:v>
                </c:pt>
                <c:pt idx="65932">
                  <c:v>6.7000000000000004E-2</c:v>
                </c:pt>
                <c:pt idx="65933">
                  <c:v>6.7000000000000004E-2</c:v>
                </c:pt>
                <c:pt idx="65934">
                  <c:v>6.7000000000000004E-2</c:v>
                </c:pt>
                <c:pt idx="65935">
                  <c:v>6.7000000000000004E-2</c:v>
                </c:pt>
                <c:pt idx="65936">
                  <c:v>6.7000000000000004E-2</c:v>
                </c:pt>
                <c:pt idx="65937">
                  <c:v>6.6000000000000003E-2</c:v>
                </c:pt>
                <c:pt idx="65938">
                  <c:v>6.6000000000000003E-2</c:v>
                </c:pt>
                <c:pt idx="65939">
                  <c:v>6.7000000000000004E-2</c:v>
                </c:pt>
                <c:pt idx="65940">
                  <c:v>6.7000000000000004E-2</c:v>
                </c:pt>
                <c:pt idx="65941">
                  <c:v>6.6000000000000003E-2</c:v>
                </c:pt>
                <c:pt idx="65942">
                  <c:v>6.6000000000000003E-2</c:v>
                </c:pt>
                <c:pt idx="65943">
                  <c:v>6.7000000000000004E-2</c:v>
                </c:pt>
                <c:pt idx="65944">
                  <c:v>6.6000000000000003E-2</c:v>
                </c:pt>
                <c:pt idx="65945">
                  <c:v>6.6000000000000003E-2</c:v>
                </c:pt>
                <c:pt idx="65946">
                  <c:v>6.5000000000000002E-2</c:v>
                </c:pt>
                <c:pt idx="65947">
                  <c:v>6.6000000000000003E-2</c:v>
                </c:pt>
                <c:pt idx="65948">
                  <c:v>6.7000000000000004E-2</c:v>
                </c:pt>
                <c:pt idx="65949">
                  <c:v>6.6000000000000003E-2</c:v>
                </c:pt>
                <c:pt idx="65950">
                  <c:v>6.7000000000000004E-2</c:v>
                </c:pt>
                <c:pt idx="65951">
                  <c:v>6.6000000000000003E-2</c:v>
                </c:pt>
                <c:pt idx="65952">
                  <c:v>6.5000000000000002E-2</c:v>
                </c:pt>
                <c:pt idx="65953">
                  <c:v>6.6000000000000003E-2</c:v>
                </c:pt>
                <c:pt idx="65954">
                  <c:v>6.5000000000000002E-2</c:v>
                </c:pt>
                <c:pt idx="65955">
                  <c:v>6.5000000000000002E-2</c:v>
                </c:pt>
                <c:pt idx="65956">
                  <c:v>6.6000000000000003E-2</c:v>
                </c:pt>
                <c:pt idx="65957">
                  <c:v>6.5000000000000002E-2</c:v>
                </c:pt>
                <c:pt idx="65958">
                  <c:v>6.6000000000000003E-2</c:v>
                </c:pt>
                <c:pt idx="65959">
                  <c:v>6.6000000000000003E-2</c:v>
                </c:pt>
                <c:pt idx="65960">
                  <c:v>6.5000000000000002E-2</c:v>
                </c:pt>
                <c:pt idx="65961">
                  <c:v>6.6000000000000003E-2</c:v>
                </c:pt>
                <c:pt idx="65962">
                  <c:v>6.6000000000000003E-2</c:v>
                </c:pt>
                <c:pt idx="65963">
                  <c:v>6.6000000000000003E-2</c:v>
                </c:pt>
                <c:pt idx="65964">
                  <c:v>6.6000000000000003E-2</c:v>
                </c:pt>
                <c:pt idx="65965">
                  <c:v>6.6000000000000003E-2</c:v>
                </c:pt>
                <c:pt idx="65966">
                  <c:v>6.6000000000000003E-2</c:v>
                </c:pt>
                <c:pt idx="65967">
                  <c:v>6.5000000000000002E-2</c:v>
                </c:pt>
                <c:pt idx="65968">
                  <c:v>6.5000000000000002E-2</c:v>
                </c:pt>
                <c:pt idx="65969">
                  <c:v>6.5000000000000002E-2</c:v>
                </c:pt>
                <c:pt idx="65970">
                  <c:v>6.5000000000000002E-2</c:v>
                </c:pt>
                <c:pt idx="65971">
                  <c:v>6.6000000000000003E-2</c:v>
                </c:pt>
                <c:pt idx="65972">
                  <c:v>6.6000000000000003E-2</c:v>
                </c:pt>
                <c:pt idx="65973">
                  <c:v>6.6000000000000003E-2</c:v>
                </c:pt>
                <c:pt idx="65974">
                  <c:v>6.6000000000000003E-2</c:v>
                </c:pt>
                <c:pt idx="65975">
                  <c:v>6.6000000000000003E-2</c:v>
                </c:pt>
                <c:pt idx="65976">
                  <c:v>6.6000000000000003E-2</c:v>
                </c:pt>
                <c:pt idx="65977">
                  <c:v>6.5000000000000002E-2</c:v>
                </c:pt>
                <c:pt idx="65978">
                  <c:v>6.6000000000000003E-2</c:v>
                </c:pt>
                <c:pt idx="65979">
                  <c:v>6.5000000000000002E-2</c:v>
                </c:pt>
                <c:pt idx="65980">
                  <c:v>6.5000000000000002E-2</c:v>
                </c:pt>
                <c:pt idx="65981">
                  <c:v>6.5000000000000002E-2</c:v>
                </c:pt>
                <c:pt idx="65982">
                  <c:v>6.5000000000000002E-2</c:v>
                </c:pt>
                <c:pt idx="65983">
                  <c:v>6.6000000000000003E-2</c:v>
                </c:pt>
                <c:pt idx="65984">
                  <c:v>6.6000000000000003E-2</c:v>
                </c:pt>
                <c:pt idx="65985">
                  <c:v>6.5000000000000002E-2</c:v>
                </c:pt>
                <c:pt idx="65986">
                  <c:v>6.4000000000000001E-2</c:v>
                </c:pt>
                <c:pt idx="65987">
                  <c:v>6.5000000000000002E-2</c:v>
                </c:pt>
                <c:pt idx="65988">
                  <c:v>6.4000000000000001E-2</c:v>
                </c:pt>
                <c:pt idx="65989">
                  <c:v>6.5000000000000002E-2</c:v>
                </c:pt>
                <c:pt idx="65990">
                  <c:v>6.5000000000000002E-2</c:v>
                </c:pt>
                <c:pt idx="65991">
                  <c:v>6.4000000000000001E-2</c:v>
                </c:pt>
                <c:pt idx="65992">
                  <c:v>6.4000000000000001E-2</c:v>
                </c:pt>
                <c:pt idx="65993">
                  <c:v>6.5000000000000002E-2</c:v>
                </c:pt>
                <c:pt idx="65994">
                  <c:v>6.4000000000000001E-2</c:v>
                </c:pt>
                <c:pt idx="65995">
                  <c:v>6.4000000000000001E-2</c:v>
                </c:pt>
                <c:pt idx="65996">
                  <c:v>6.5000000000000002E-2</c:v>
                </c:pt>
                <c:pt idx="65997">
                  <c:v>6.4000000000000001E-2</c:v>
                </c:pt>
                <c:pt idx="65998">
                  <c:v>6.4000000000000001E-2</c:v>
                </c:pt>
                <c:pt idx="65999">
                  <c:v>6.4000000000000001E-2</c:v>
                </c:pt>
                <c:pt idx="66000">
                  <c:v>6.4000000000000001E-2</c:v>
                </c:pt>
                <c:pt idx="66001">
                  <c:v>6.4000000000000001E-2</c:v>
                </c:pt>
                <c:pt idx="66002">
                  <c:v>6.6000000000000003E-2</c:v>
                </c:pt>
                <c:pt idx="66003">
                  <c:v>6.6000000000000003E-2</c:v>
                </c:pt>
                <c:pt idx="66004">
                  <c:v>6.6000000000000003E-2</c:v>
                </c:pt>
                <c:pt idx="66005">
                  <c:v>6.6000000000000003E-2</c:v>
                </c:pt>
                <c:pt idx="66006">
                  <c:v>6.6000000000000003E-2</c:v>
                </c:pt>
                <c:pt idx="66007">
                  <c:v>6.6000000000000003E-2</c:v>
                </c:pt>
                <c:pt idx="66008">
                  <c:v>6.6000000000000003E-2</c:v>
                </c:pt>
                <c:pt idx="66009">
                  <c:v>6.7000000000000004E-2</c:v>
                </c:pt>
                <c:pt idx="66010">
                  <c:v>6.7000000000000004E-2</c:v>
                </c:pt>
                <c:pt idx="66011">
                  <c:v>6.6000000000000003E-2</c:v>
                </c:pt>
                <c:pt idx="66012">
                  <c:v>6.6000000000000003E-2</c:v>
                </c:pt>
                <c:pt idx="66013">
                  <c:v>6.6000000000000003E-2</c:v>
                </c:pt>
                <c:pt idx="66014">
                  <c:v>6.6000000000000003E-2</c:v>
                </c:pt>
                <c:pt idx="66015">
                  <c:v>6.6000000000000003E-2</c:v>
                </c:pt>
                <c:pt idx="66016">
                  <c:v>6.6000000000000003E-2</c:v>
                </c:pt>
                <c:pt idx="66017">
                  <c:v>6.7000000000000004E-2</c:v>
                </c:pt>
                <c:pt idx="66018">
                  <c:v>6.6000000000000003E-2</c:v>
                </c:pt>
                <c:pt idx="66019">
                  <c:v>6.6000000000000003E-2</c:v>
                </c:pt>
                <c:pt idx="66020">
                  <c:v>6.6000000000000003E-2</c:v>
                </c:pt>
                <c:pt idx="66021">
                  <c:v>6.6000000000000003E-2</c:v>
                </c:pt>
                <c:pt idx="66022">
                  <c:v>6.5000000000000002E-2</c:v>
                </c:pt>
                <c:pt idx="66023">
                  <c:v>6.6000000000000003E-2</c:v>
                </c:pt>
                <c:pt idx="66024">
                  <c:v>6.5000000000000002E-2</c:v>
                </c:pt>
                <c:pt idx="66025">
                  <c:v>6.5000000000000002E-2</c:v>
                </c:pt>
                <c:pt idx="66026">
                  <c:v>6.5000000000000002E-2</c:v>
                </c:pt>
                <c:pt idx="66027">
                  <c:v>6.5000000000000002E-2</c:v>
                </c:pt>
                <c:pt idx="66028">
                  <c:v>6.5000000000000002E-2</c:v>
                </c:pt>
                <c:pt idx="66029">
                  <c:v>6.5000000000000002E-2</c:v>
                </c:pt>
                <c:pt idx="66030">
                  <c:v>6.4000000000000001E-2</c:v>
                </c:pt>
                <c:pt idx="66031">
                  <c:v>6.5000000000000002E-2</c:v>
                </c:pt>
                <c:pt idx="66032">
                  <c:v>6.5000000000000002E-2</c:v>
                </c:pt>
                <c:pt idx="66033">
                  <c:v>6.4000000000000001E-2</c:v>
                </c:pt>
                <c:pt idx="66034">
                  <c:v>6.5000000000000002E-2</c:v>
                </c:pt>
                <c:pt idx="66035">
                  <c:v>6.5000000000000002E-2</c:v>
                </c:pt>
                <c:pt idx="66036">
                  <c:v>6.4000000000000001E-2</c:v>
                </c:pt>
                <c:pt idx="66037">
                  <c:v>6.4000000000000001E-2</c:v>
                </c:pt>
                <c:pt idx="66038">
                  <c:v>6.5000000000000002E-2</c:v>
                </c:pt>
                <c:pt idx="66039">
                  <c:v>6.5000000000000002E-2</c:v>
                </c:pt>
                <c:pt idx="66040">
                  <c:v>6.5000000000000002E-2</c:v>
                </c:pt>
                <c:pt idx="66041">
                  <c:v>6.5000000000000002E-2</c:v>
                </c:pt>
                <c:pt idx="66042">
                  <c:v>6.7000000000000004E-2</c:v>
                </c:pt>
                <c:pt idx="66043">
                  <c:v>6.6000000000000003E-2</c:v>
                </c:pt>
                <c:pt idx="66044">
                  <c:v>6.5000000000000002E-2</c:v>
                </c:pt>
                <c:pt idx="66045">
                  <c:v>6.5000000000000002E-2</c:v>
                </c:pt>
                <c:pt idx="66046">
                  <c:v>6.6000000000000003E-2</c:v>
                </c:pt>
                <c:pt idx="66047">
                  <c:v>6.6000000000000003E-2</c:v>
                </c:pt>
                <c:pt idx="66048">
                  <c:v>6.5000000000000002E-2</c:v>
                </c:pt>
                <c:pt idx="66049">
                  <c:v>6.5000000000000002E-2</c:v>
                </c:pt>
                <c:pt idx="66050">
                  <c:v>6.6000000000000003E-2</c:v>
                </c:pt>
                <c:pt idx="66051">
                  <c:v>6.6000000000000003E-2</c:v>
                </c:pt>
                <c:pt idx="66052">
                  <c:v>6.7000000000000004E-2</c:v>
                </c:pt>
                <c:pt idx="66053">
                  <c:v>6.6000000000000003E-2</c:v>
                </c:pt>
                <c:pt idx="66054">
                  <c:v>6.7000000000000004E-2</c:v>
                </c:pt>
                <c:pt idx="66055">
                  <c:v>6.7000000000000004E-2</c:v>
                </c:pt>
                <c:pt idx="66056">
                  <c:v>6.7000000000000004E-2</c:v>
                </c:pt>
                <c:pt idx="66057">
                  <c:v>6.7000000000000004E-2</c:v>
                </c:pt>
                <c:pt idx="66058">
                  <c:v>6.6000000000000003E-2</c:v>
                </c:pt>
                <c:pt idx="66059">
                  <c:v>6.7000000000000004E-2</c:v>
                </c:pt>
                <c:pt idx="66060">
                  <c:v>6.6000000000000003E-2</c:v>
                </c:pt>
                <c:pt idx="66061">
                  <c:v>6.7000000000000004E-2</c:v>
                </c:pt>
                <c:pt idx="66062">
                  <c:v>6.7000000000000004E-2</c:v>
                </c:pt>
                <c:pt idx="66063">
                  <c:v>6.7000000000000004E-2</c:v>
                </c:pt>
                <c:pt idx="66064">
                  <c:v>6.7000000000000004E-2</c:v>
                </c:pt>
                <c:pt idx="66065">
                  <c:v>6.7000000000000004E-2</c:v>
                </c:pt>
                <c:pt idx="66066">
                  <c:v>6.6000000000000003E-2</c:v>
                </c:pt>
                <c:pt idx="66067">
                  <c:v>6.7000000000000004E-2</c:v>
                </c:pt>
                <c:pt idx="66068">
                  <c:v>6.7000000000000004E-2</c:v>
                </c:pt>
                <c:pt idx="66069">
                  <c:v>6.8000000000000005E-2</c:v>
                </c:pt>
                <c:pt idx="66070">
                  <c:v>6.7000000000000004E-2</c:v>
                </c:pt>
                <c:pt idx="66071">
                  <c:v>6.7000000000000004E-2</c:v>
                </c:pt>
                <c:pt idx="66072">
                  <c:v>6.7000000000000004E-2</c:v>
                </c:pt>
                <c:pt idx="66073">
                  <c:v>6.7000000000000004E-2</c:v>
                </c:pt>
                <c:pt idx="66074">
                  <c:v>6.7000000000000004E-2</c:v>
                </c:pt>
                <c:pt idx="66075">
                  <c:v>6.7000000000000004E-2</c:v>
                </c:pt>
                <c:pt idx="66076">
                  <c:v>6.7000000000000004E-2</c:v>
                </c:pt>
                <c:pt idx="66077">
                  <c:v>6.7000000000000004E-2</c:v>
                </c:pt>
                <c:pt idx="66078">
                  <c:v>6.7000000000000004E-2</c:v>
                </c:pt>
                <c:pt idx="66079">
                  <c:v>6.7000000000000004E-2</c:v>
                </c:pt>
                <c:pt idx="66080">
                  <c:v>6.7000000000000004E-2</c:v>
                </c:pt>
                <c:pt idx="66081">
                  <c:v>6.7000000000000004E-2</c:v>
                </c:pt>
                <c:pt idx="66082">
                  <c:v>6.7000000000000004E-2</c:v>
                </c:pt>
                <c:pt idx="66083">
                  <c:v>6.7000000000000004E-2</c:v>
                </c:pt>
                <c:pt idx="66084">
                  <c:v>6.7000000000000004E-2</c:v>
                </c:pt>
                <c:pt idx="66085">
                  <c:v>6.7000000000000004E-2</c:v>
                </c:pt>
                <c:pt idx="66086">
                  <c:v>6.7000000000000004E-2</c:v>
                </c:pt>
                <c:pt idx="66087">
                  <c:v>6.7000000000000004E-2</c:v>
                </c:pt>
                <c:pt idx="66088">
                  <c:v>6.7000000000000004E-2</c:v>
                </c:pt>
                <c:pt idx="66089">
                  <c:v>6.7000000000000004E-2</c:v>
                </c:pt>
                <c:pt idx="66090">
                  <c:v>6.7000000000000004E-2</c:v>
                </c:pt>
                <c:pt idx="66091">
                  <c:v>6.7000000000000004E-2</c:v>
                </c:pt>
                <c:pt idx="66092">
                  <c:v>6.7000000000000004E-2</c:v>
                </c:pt>
                <c:pt idx="66093">
                  <c:v>6.6000000000000003E-2</c:v>
                </c:pt>
                <c:pt idx="66094">
                  <c:v>6.7000000000000004E-2</c:v>
                </c:pt>
                <c:pt idx="66095">
                  <c:v>6.7000000000000004E-2</c:v>
                </c:pt>
                <c:pt idx="66096">
                  <c:v>6.7000000000000004E-2</c:v>
                </c:pt>
                <c:pt idx="66097">
                  <c:v>6.6000000000000003E-2</c:v>
                </c:pt>
                <c:pt idx="66098">
                  <c:v>6.6000000000000003E-2</c:v>
                </c:pt>
                <c:pt idx="66099">
                  <c:v>6.7000000000000004E-2</c:v>
                </c:pt>
                <c:pt idx="66100">
                  <c:v>6.6000000000000003E-2</c:v>
                </c:pt>
                <c:pt idx="66101">
                  <c:v>6.5000000000000002E-2</c:v>
                </c:pt>
                <c:pt idx="66102">
                  <c:v>6.6000000000000003E-2</c:v>
                </c:pt>
                <c:pt idx="66103">
                  <c:v>6.5000000000000002E-2</c:v>
                </c:pt>
                <c:pt idx="66104">
                  <c:v>6.6000000000000003E-2</c:v>
                </c:pt>
                <c:pt idx="66105">
                  <c:v>6.6000000000000003E-2</c:v>
                </c:pt>
                <c:pt idx="66106">
                  <c:v>6.6000000000000003E-2</c:v>
                </c:pt>
                <c:pt idx="66107">
                  <c:v>6.6000000000000003E-2</c:v>
                </c:pt>
                <c:pt idx="66108">
                  <c:v>6.5000000000000002E-2</c:v>
                </c:pt>
                <c:pt idx="66109">
                  <c:v>6.5000000000000002E-2</c:v>
                </c:pt>
                <c:pt idx="66110">
                  <c:v>6.5000000000000002E-2</c:v>
                </c:pt>
                <c:pt idx="66111">
                  <c:v>6.5000000000000002E-2</c:v>
                </c:pt>
                <c:pt idx="66112">
                  <c:v>6.5000000000000002E-2</c:v>
                </c:pt>
                <c:pt idx="66113">
                  <c:v>6.5000000000000002E-2</c:v>
                </c:pt>
                <c:pt idx="66114">
                  <c:v>6.5000000000000002E-2</c:v>
                </c:pt>
                <c:pt idx="66115">
                  <c:v>6.5000000000000002E-2</c:v>
                </c:pt>
                <c:pt idx="66116">
                  <c:v>6.5000000000000002E-2</c:v>
                </c:pt>
                <c:pt idx="66117">
                  <c:v>6.6000000000000003E-2</c:v>
                </c:pt>
                <c:pt idx="66118">
                  <c:v>6.5000000000000002E-2</c:v>
                </c:pt>
                <c:pt idx="66119">
                  <c:v>6.5000000000000002E-2</c:v>
                </c:pt>
                <c:pt idx="66120">
                  <c:v>6.5000000000000002E-2</c:v>
                </c:pt>
                <c:pt idx="66121">
                  <c:v>6.5000000000000002E-2</c:v>
                </c:pt>
                <c:pt idx="66122">
                  <c:v>6.5000000000000002E-2</c:v>
                </c:pt>
                <c:pt idx="66123">
                  <c:v>6.5000000000000002E-2</c:v>
                </c:pt>
                <c:pt idx="66124">
                  <c:v>6.4000000000000001E-2</c:v>
                </c:pt>
                <c:pt idx="66125">
                  <c:v>6.6000000000000003E-2</c:v>
                </c:pt>
                <c:pt idx="66126">
                  <c:v>6.6000000000000003E-2</c:v>
                </c:pt>
                <c:pt idx="66127">
                  <c:v>6.4000000000000001E-2</c:v>
                </c:pt>
                <c:pt idx="66128">
                  <c:v>6.5000000000000002E-2</c:v>
                </c:pt>
                <c:pt idx="66129">
                  <c:v>6.4000000000000001E-2</c:v>
                </c:pt>
                <c:pt idx="66130">
                  <c:v>6.4000000000000001E-2</c:v>
                </c:pt>
                <c:pt idx="66131">
                  <c:v>6.4000000000000001E-2</c:v>
                </c:pt>
                <c:pt idx="66132">
                  <c:v>6.4000000000000001E-2</c:v>
                </c:pt>
                <c:pt idx="66133">
                  <c:v>6.4000000000000001E-2</c:v>
                </c:pt>
                <c:pt idx="66134">
                  <c:v>6.5000000000000002E-2</c:v>
                </c:pt>
                <c:pt idx="66135">
                  <c:v>6.4000000000000001E-2</c:v>
                </c:pt>
                <c:pt idx="66136">
                  <c:v>6.5000000000000002E-2</c:v>
                </c:pt>
                <c:pt idx="66137">
                  <c:v>6.4000000000000001E-2</c:v>
                </c:pt>
                <c:pt idx="66138">
                  <c:v>6.4000000000000001E-2</c:v>
                </c:pt>
                <c:pt idx="66139">
                  <c:v>6.5000000000000002E-2</c:v>
                </c:pt>
                <c:pt idx="66140">
                  <c:v>6.5000000000000002E-2</c:v>
                </c:pt>
                <c:pt idx="66141">
                  <c:v>6.4000000000000001E-2</c:v>
                </c:pt>
                <c:pt idx="66142">
                  <c:v>6.5000000000000002E-2</c:v>
                </c:pt>
                <c:pt idx="66143">
                  <c:v>6.4000000000000001E-2</c:v>
                </c:pt>
                <c:pt idx="66144">
                  <c:v>6.5000000000000002E-2</c:v>
                </c:pt>
                <c:pt idx="66145">
                  <c:v>6.6000000000000003E-2</c:v>
                </c:pt>
                <c:pt idx="66146">
                  <c:v>6.6000000000000003E-2</c:v>
                </c:pt>
                <c:pt idx="66147">
                  <c:v>6.7000000000000004E-2</c:v>
                </c:pt>
                <c:pt idx="66148">
                  <c:v>6.6000000000000003E-2</c:v>
                </c:pt>
                <c:pt idx="66149">
                  <c:v>6.7000000000000004E-2</c:v>
                </c:pt>
                <c:pt idx="66150">
                  <c:v>6.6000000000000003E-2</c:v>
                </c:pt>
                <c:pt idx="66151">
                  <c:v>6.6000000000000003E-2</c:v>
                </c:pt>
                <c:pt idx="66152">
                  <c:v>6.7000000000000004E-2</c:v>
                </c:pt>
                <c:pt idx="66153">
                  <c:v>6.6000000000000003E-2</c:v>
                </c:pt>
                <c:pt idx="66154">
                  <c:v>6.6000000000000003E-2</c:v>
                </c:pt>
                <c:pt idx="66155">
                  <c:v>6.7000000000000004E-2</c:v>
                </c:pt>
                <c:pt idx="66156">
                  <c:v>6.6000000000000003E-2</c:v>
                </c:pt>
                <c:pt idx="66157">
                  <c:v>6.7000000000000004E-2</c:v>
                </c:pt>
                <c:pt idx="66158">
                  <c:v>6.7000000000000004E-2</c:v>
                </c:pt>
                <c:pt idx="66159">
                  <c:v>6.7000000000000004E-2</c:v>
                </c:pt>
                <c:pt idx="66160">
                  <c:v>6.6000000000000003E-2</c:v>
                </c:pt>
                <c:pt idx="66161">
                  <c:v>6.6000000000000003E-2</c:v>
                </c:pt>
                <c:pt idx="66162">
                  <c:v>6.5000000000000002E-2</c:v>
                </c:pt>
                <c:pt idx="66163">
                  <c:v>6.6000000000000003E-2</c:v>
                </c:pt>
                <c:pt idx="66164">
                  <c:v>6.6000000000000003E-2</c:v>
                </c:pt>
                <c:pt idx="66165">
                  <c:v>6.6000000000000003E-2</c:v>
                </c:pt>
                <c:pt idx="66166">
                  <c:v>6.6000000000000003E-2</c:v>
                </c:pt>
                <c:pt idx="66167">
                  <c:v>6.5000000000000002E-2</c:v>
                </c:pt>
                <c:pt idx="66168">
                  <c:v>6.6000000000000003E-2</c:v>
                </c:pt>
                <c:pt idx="66169">
                  <c:v>6.6000000000000003E-2</c:v>
                </c:pt>
                <c:pt idx="66170">
                  <c:v>6.6000000000000003E-2</c:v>
                </c:pt>
                <c:pt idx="66171">
                  <c:v>6.5000000000000002E-2</c:v>
                </c:pt>
                <c:pt idx="66172">
                  <c:v>6.6000000000000003E-2</c:v>
                </c:pt>
                <c:pt idx="66173">
                  <c:v>6.6000000000000003E-2</c:v>
                </c:pt>
                <c:pt idx="66174">
                  <c:v>6.5000000000000002E-2</c:v>
                </c:pt>
                <c:pt idx="66175">
                  <c:v>6.5000000000000002E-2</c:v>
                </c:pt>
                <c:pt idx="66176">
                  <c:v>6.6000000000000003E-2</c:v>
                </c:pt>
                <c:pt idx="66177">
                  <c:v>6.5000000000000002E-2</c:v>
                </c:pt>
                <c:pt idx="66178">
                  <c:v>6.5000000000000002E-2</c:v>
                </c:pt>
                <c:pt idx="66179">
                  <c:v>6.4000000000000001E-2</c:v>
                </c:pt>
                <c:pt idx="66180">
                  <c:v>6.4000000000000001E-2</c:v>
                </c:pt>
                <c:pt idx="66181">
                  <c:v>6.5000000000000002E-2</c:v>
                </c:pt>
                <c:pt idx="66182">
                  <c:v>6.4000000000000001E-2</c:v>
                </c:pt>
                <c:pt idx="66183">
                  <c:v>6.5000000000000002E-2</c:v>
                </c:pt>
                <c:pt idx="66184">
                  <c:v>6.4000000000000001E-2</c:v>
                </c:pt>
                <c:pt idx="66185">
                  <c:v>6.4000000000000001E-2</c:v>
                </c:pt>
                <c:pt idx="66186">
                  <c:v>6.4000000000000001E-2</c:v>
                </c:pt>
                <c:pt idx="66187">
                  <c:v>6.4000000000000001E-2</c:v>
                </c:pt>
                <c:pt idx="66188">
                  <c:v>6.5000000000000002E-2</c:v>
                </c:pt>
                <c:pt idx="66189">
                  <c:v>6.4000000000000001E-2</c:v>
                </c:pt>
                <c:pt idx="66190">
                  <c:v>6.4000000000000001E-2</c:v>
                </c:pt>
                <c:pt idx="66191">
                  <c:v>6.5000000000000002E-2</c:v>
                </c:pt>
                <c:pt idx="66192">
                  <c:v>6.5000000000000002E-2</c:v>
                </c:pt>
                <c:pt idx="66193">
                  <c:v>6.5000000000000002E-2</c:v>
                </c:pt>
                <c:pt idx="66194">
                  <c:v>6.6000000000000003E-2</c:v>
                </c:pt>
                <c:pt idx="66195">
                  <c:v>6.5000000000000002E-2</c:v>
                </c:pt>
                <c:pt idx="66196">
                  <c:v>6.7000000000000004E-2</c:v>
                </c:pt>
                <c:pt idx="66197">
                  <c:v>6.6000000000000003E-2</c:v>
                </c:pt>
                <c:pt idx="66198">
                  <c:v>6.6000000000000003E-2</c:v>
                </c:pt>
                <c:pt idx="66199">
                  <c:v>6.7000000000000004E-2</c:v>
                </c:pt>
                <c:pt idx="66200">
                  <c:v>6.7000000000000004E-2</c:v>
                </c:pt>
                <c:pt idx="66201">
                  <c:v>6.6000000000000003E-2</c:v>
                </c:pt>
                <c:pt idx="66202">
                  <c:v>6.7000000000000004E-2</c:v>
                </c:pt>
                <c:pt idx="66203">
                  <c:v>6.7000000000000004E-2</c:v>
                </c:pt>
                <c:pt idx="66204">
                  <c:v>6.8000000000000005E-2</c:v>
                </c:pt>
                <c:pt idx="66205">
                  <c:v>6.7000000000000004E-2</c:v>
                </c:pt>
                <c:pt idx="66206">
                  <c:v>6.7000000000000004E-2</c:v>
                </c:pt>
                <c:pt idx="66207">
                  <c:v>6.7000000000000004E-2</c:v>
                </c:pt>
                <c:pt idx="66208">
                  <c:v>6.7000000000000004E-2</c:v>
                </c:pt>
                <c:pt idx="66209">
                  <c:v>6.7000000000000004E-2</c:v>
                </c:pt>
                <c:pt idx="66210">
                  <c:v>6.7000000000000004E-2</c:v>
                </c:pt>
                <c:pt idx="66211">
                  <c:v>6.7000000000000004E-2</c:v>
                </c:pt>
                <c:pt idx="66212">
                  <c:v>6.7000000000000004E-2</c:v>
                </c:pt>
                <c:pt idx="66213">
                  <c:v>6.7000000000000004E-2</c:v>
                </c:pt>
                <c:pt idx="66214">
                  <c:v>6.7000000000000004E-2</c:v>
                </c:pt>
                <c:pt idx="66215">
                  <c:v>6.7000000000000004E-2</c:v>
                </c:pt>
                <c:pt idx="66216">
                  <c:v>6.7000000000000004E-2</c:v>
                </c:pt>
                <c:pt idx="66217">
                  <c:v>6.7000000000000004E-2</c:v>
                </c:pt>
                <c:pt idx="66218">
                  <c:v>6.7000000000000004E-2</c:v>
                </c:pt>
                <c:pt idx="66219">
                  <c:v>6.7000000000000004E-2</c:v>
                </c:pt>
                <c:pt idx="66220">
                  <c:v>6.6000000000000003E-2</c:v>
                </c:pt>
                <c:pt idx="66221">
                  <c:v>6.7000000000000004E-2</c:v>
                </c:pt>
                <c:pt idx="66222">
                  <c:v>6.7000000000000004E-2</c:v>
                </c:pt>
                <c:pt idx="66223">
                  <c:v>6.6000000000000003E-2</c:v>
                </c:pt>
                <c:pt idx="66224">
                  <c:v>6.6000000000000003E-2</c:v>
                </c:pt>
                <c:pt idx="66225">
                  <c:v>6.6000000000000003E-2</c:v>
                </c:pt>
                <c:pt idx="66226">
                  <c:v>6.6000000000000003E-2</c:v>
                </c:pt>
                <c:pt idx="66227">
                  <c:v>6.5000000000000002E-2</c:v>
                </c:pt>
                <c:pt idx="66228">
                  <c:v>6.5000000000000002E-2</c:v>
                </c:pt>
                <c:pt idx="66229">
                  <c:v>6.5000000000000002E-2</c:v>
                </c:pt>
                <c:pt idx="66230">
                  <c:v>6.6000000000000003E-2</c:v>
                </c:pt>
                <c:pt idx="66231">
                  <c:v>6.5000000000000002E-2</c:v>
                </c:pt>
                <c:pt idx="66232">
                  <c:v>6.5000000000000002E-2</c:v>
                </c:pt>
                <c:pt idx="66233">
                  <c:v>6.5000000000000002E-2</c:v>
                </c:pt>
                <c:pt idx="66234">
                  <c:v>6.5000000000000002E-2</c:v>
                </c:pt>
                <c:pt idx="66235">
                  <c:v>6.5000000000000002E-2</c:v>
                </c:pt>
                <c:pt idx="66236">
                  <c:v>6.4000000000000001E-2</c:v>
                </c:pt>
                <c:pt idx="66237">
                  <c:v>6.5000000000000002E-2</c:v>
                </c:pt>
                <c:pt idx="66238">
                  <c:v>6.6000000000000003E-2</c:v>
                </c:pt>
                <c:pt idx="66239">
                  <c:v>6.5000000000000002E-2</c:v>
                </c:pt>
                <c:pt idx="66240">
                  <c:v>6.6000000000000003E-2</c:v>
                </c:pt>
                <c:pt idx="66241">
                  <c:v>6.5000000000000002E-2</c:v>
                </c:pt>
                <c:pt idx="66242">
                  <c:v>6.5000000000000002E-2</c:v>
                </c:pt>
                <c:pt idx="66243">
                  <c:v>6.6000000000000003E-2</c:v>
                </c:pt>
                <c:pt idx="66244">
                  <c:v>6.5000000000000002E-2</c:v>
                </c:pt>
                <c:pt idx="66245">
                  <c:v>6.5000000000000002E-2</c:v>
                </c:pt>
                <c:pt idx="66246">
                  <c:v>6.5000000000000002E-2</c:v>
                </c:pt>
                <c:pt idx="66247">
                  <c:v>6.5000000000000002E-2</c:v>
                </c:pt>
                <c:pt idx="66248">
                  <c:v>6.5000000000000002E-2</c:v>
                </c:pt>
                <c:pt idx="66249">
                  <c:v>6.5000000000000002E-2</c:v>
                </c:pt>
                <c:pt idx="66250">
                  <c:v>6.5000000000000002E-2</c:v>
                </c:pt>
                <c:pt idx="66251">
                  <c:v>6.5000000000000002E-2</c:v>
                </c:pt>
                <c:pt idx="66252">
                  <c:v>6.5000000000000002E-2</c:v>
                </c:pt>
                <c:pt idx="66253">
                  <c:v>6.5000000000000002E-2</c:v>
                </c:pt>
                <c:pt idx="66254">
                  <c:v>6.5000000000000002E-2</c:v>
                </c:pt>
                <c:pt idx="66255">
                  <c:v>6.4000000000000001E-2</c:v>
                </c:pt>
                <c:pt idx="66256">
                  <c:v>6.5000000000000002E-2</c:v>
                </c:pt>
                <c:pt idx="66257">
                  <c:v>6.5000000000000002E-2</c:v>
                </c:pt>
                <c:pt idx="66258">
                  <c:v>6.4000000000000001E-2</c:v>
                </c:pt>
                <c:pt idx="66259">
                  <c:v>6.4000000000000001E-2</c:v>
                </c:pt>
                <c:pt idx="66260">
                  <c:v>6.4000000000000001E-2</c:v>
                </c:pt>
                <c:pt idx="66261">
                  <c:v>6.5000000000000002E-2</c:v>
                </c:pt>
                <c:pt idx="66262">
                  <c:v>6.4000000000000001E-2</c:v>
                </c:pt>
                <c:pt idx="66263">
                  <c:v>6.4000000000000001E-2</c:v>
                </c:pt>
                <c:pt idx="66264">
                  <c:v>6.4000000000000001E-2</c:v>
                </c:pt>
                <c:pt idx="66265">
                  <c:v>6.4000000000000001E-2</c:v>
                </c:pt>
                <c:pt idx="66266">
                  <c:v>6.4000000000000001E-2</c:v>
                </c:pt>
                <c:pt idx="66267">
                  <c:v>6.4000000000000001E-2</c:v>
                </c:pt>
                <c:pt idx="66268">
                  <c:v>6.3E-2</c:v>
                </c:pt>
                <c:pt idx="66269">
                  <c:v>6.3E-2</c:v>
                </c:pt>
                <c:pt idx="66270">
                  <c:v>6.4000000000000001E-2</c:v>
                </c:pt>
                <c:pt idx="66271">
                  <c:v>6.4000000000000001E-2</c:v>
                </c:pt>
                <c:pt idx="66272">
                  <c:v>6.4000000000000001E-2</c:v>
                </c:pt>
                <c:pt idx="66273">
                  <c:v>6.3E-2</c:v>
                </c:pt>
                <c:pt idx="66274">
                  <c:v>6.3E-2</c:v>
                </c:pt>
                <c:pt idx="66275">
                  <c:v>6.3E-2</c:v>
                </c:pt>
                <c:pt idx="66276">
                  <c:v>6.3E-2</c:v>
                </c:pt>
                <c:pt idx="66277">
                  <c:v>6.3E-2</c:v>
                </c:pt>
                <c:pt idx="66278">
                  <c:v>6.3E-2</c:v>
                </c:pt>
                <c:pt idx="66279">
                  <c:v>6.3E-2</c:v>
                </c:pt>
                <c:pt idx="66280">
                  <c:v>6.4000000000000001E-2</c:v>
                </c:pt>
                <c:pt idx="66281">
                  <c:v>6.2E-2</c:v>
                </c:pt>
                <c:pt idx="66282">
                  <c:v>6.2E-2</c:v>
                </c:pt>
                <c:pt idx="66283">
                  <c:v>6.3E-2</c:v>
                </c:pt>
                <c:pt idx="66284">
                  <c:v>6.2E-2</c:v>
                </c:pt>
                <c:pt idx="66285">
                  <c:v>6.0999999999999999E-2</c:v>
                </c:pt>
                <c:pt idx="66286">
                  <c:v>6.2E-2</c:v>
                </c:pt>
                <c:pt idx="66287">
                  <c:v>6.3E-2</c:v>
                </c:pt>
                <c:pt idx="66288">
                  <c:v>6.3E-2</c:v>
                </c:pt>
                <c:pt idx="66289">
                  <c:v>6.3E-2</c:v>
                </c:pt>
                <c:pt idx="66290">
                  <c:v>6.4000000000000001E-2</c:v>
                </c:pt>
                <c:pt idx="66291">
                  <c:v>6.3E-2</c:v>
                </c:pt>
                <c:pt idx="66292">
                  <c:v>6.4000000000000001E-2</c:v>
                </c:pt>
                <c:pt idx="66293">
                  <c:v>6.3E-2</c:v>
                </c:pt>
                <c:pt idx="66294">
                  <c:v>6.5000000000000002E-2</c:v>
                </c:pt>
                <c:pt idx="66295">
                  <c:v>6.3E-2</c:v>
                </c:pt>
                <c:pt idx="66296">
                  <c:v>6.5000000000000002E-2</c:v>
                </c:pt>
                <c:pt idx="66297">
                  <c:v>6.5000000000000002E-2</c:v>
                </c:pt>
                <c:pt idx="66298">
                  <c:v>6.3E-2</c:v>
                </c:pt>
                <c:pt idx="66299">
                  <c:v>6.5000000000000002E-2</c:v>
                </c:pt>
                <c:pt idx="66300">
                  <c:v>6.4000000000000001E-2</c:v>
                </c:pt>
                <c:pt idx="66301">
                  <c:v>6.4000000000000001E-2</c:v>
                </c:pt>
                <c:pt idx="66302">
                  <c:v>6.5000000000000002E-2</c:v>
                </c:pt>
                <c:pt idx="66303">
                  <c:v>6.5000000000000002E-2</c:v>
                </c:pt>
                <c:pt idx="66304">
                  <c:v>6.5000000000000002E-2</c:v>
                </c:pt>
                <c:pt idx="66305">
                  <c:v>6.5000000000000002E-2</c:v>
                </c:pt>
                <c:pt idx="66306">
                  <c:v>6.5000000000000002E-2</c:v>
                </c:pt>
                <c:pt idx="66307">
                  <c:v>6.5000000000000002E-2</c:v>
                </c:pt>
                <c:pt idx="66308">
                  <c:v>6.5000000000000002E-2</c:v>
                </c:pt>
                <c:pt idx="66309">
                  <c:v>6.5000000000000002E-2</c:v>
                </c:pt>
                <c:pt idx="66310">
                  <c:v>6.5000000000000002E-2</c:v>
                </c:pt>
                <c:pt idx="66311">
                  <c:v>6.5000000000000002E-2</c:v>
                </c:pt>
                <c:pt idx="66312">
                  <c:v>6.6000000000000003E-2</c:v>
                </c:pt>
                <c:pt idx="66313">
                  <c:v>6.5000000000000002E-2</c:v>
                </c:pt>
                <c:pt idx="66314">
                  <c:v>6.5000000000000002E-2</c:v>
                </c:pt>
                <c:pt idx="66315">
                  <c:v>6.7000000000000004E-2</c:v>
                </c:pt>
                <c:pt idx="66316">
                  <c:v>6.7000000000000004E-2</c:v>
                </c:pt>
                <c:pt idx="66317">
                  <c:v>6.6000000000000003E-2</c:v>
                </c:pt>
                <c:pt idx="66318">
                  <c:v>6.6000000000000003E-2</c:v>
                </c:pt>
                <c:pt idx="66319">
                  <c:v>6.5000000000000002E-2</c:v>
                </c:pt>
                <c:pt idx="66320">
                  <c:v>6.6000000000000003E-2</c:v>
                </c:pt>
                <c:pt idx="66321">
                  <c:v>6.6000000000000003E-2</c:v>
                </c:pt>
                <c:pt idx="66322">
                  <c:v>6.5000000000000002E-2</c:v>
                </c:pt>
                <c:pt idx="66323">
                  <c:v>6.6000000000000003E-2</c:v>
                </c:pt>
                <c:pt idx="66324">
                  <c:v>6.6000000000000003E-2</c:v>
                </c:pt>
                <c:pt idx="66325">
                  <c:v>6.5000000000000002E-2</c:v>
                </c:pt>
                <c:pt idx="66326">
                  <c:v>6.6000000000000003E-2</c:v>
                </c:pt>
                <c:pt idx="66327">
                  <c:v>6.6000000000000003E-2</c:v>
                </c:pt>
                <c:pt idx="66328">
                  <c:v>6.5000000000000002E-2</c:v>
                </c:pt>
                <c:pt idx="66329">
                  <c:v>6.5000000000000002E-2</c:v>
                </c:pt>
                <c:pt idx="66330">
                  <c:v>6.6000000000000003E-2</c:v>
                </c:pt>
                <c:pt idx="66331">
                  <c:v>6.5000000000000002E-2</c:v>
                </c:pt>
                <c:pt idx="66332">
                  <c:v>6.5000000000000002E-2</c:v>
                </c:pt>
                <c:pt idx="66333">
                  <c:v>6.5000000000000002E-2</c:v>
                </c:pt>
                <c:pt idx="66334">
                  <c:v>6.6000000000000003E-2</c:v>
                </c:pt>
                <c:pt idx="66335">
                  <c:v>6.5000000000000002E-2</c:v>
                </c:pt>
                <c:pt idx="66336">
                  <c:v>6.5000000000000002E-2</c:v>
                </c:pt>
                <c:pt idx="66337">
                  <c:v>6.5000000000000002E-2</c:v>
                </c:pt>
                <c:pt idx="66338">
                  <c:v>6.5000000000000002E-2</c:v>
                </c:pt>
                <c:pt idx="66339">
                  <c:v>6.5000000000000002E-2</c:v>
                </c:pt>
                <c:pt idx="66340">
                  <c:v>6.5000000000000002E-2</c:v>
                </c:pt>
                <c:pt idx="66341">
                  <c:v>6.4000000000000001E-2</c:v>
                </c:pt>
                <c:pt idx="66342">
                  <c:v>6.5000000000000002E-2</c:v>
                </c:pt>
                <c:pt idx="66343">
                  <c:v>6.4000000000000001E-2</c:v>
                </c:pt>
                <c:pt idx="66344">
                  <c:v>6.4000000000000001E-2</c:v>
                </c:pt>
                <c:pt idx="66345">
                  <c:v>6.5000000000000002E-2</c:v>
                </c:pt>
                <c:pt idx="66346">
                  <c:v>6.5000000000000002E-2</c:v>
                </c:pt>
                <c:pt idx="66347">
                  <c:v>6.3E-2</c:v>
                </c:pt>
                <c:pt idx="66348">
                  <c:v>6.5000000000000002E-2</c:v>
                </c:pt>
                <c:pt idx="66349">
                  <c:v>6.4000000000000001E-2</c:v>
                </c:pt>
                <c:pt idx="66350">
                  <c:v>6.4000000000000001E-2</c:v>
                </c:pt>
                <c:pt idx="66351">
                  <c:v>6.4000000000000001E-2</c:v>
                </c:pt>
                <c:pt idx="66352">
                  <c:v>6.4000000000000001E-2</c:v>
                </c:pt>
                <c:pt idx="66353">
                  <c:v>6.4000000000000001E-2</c:v>
                </c:pt>
                <c:pt idx="66354">
                  <c:v>6.3E-2</c:v>
                </c:pt>
                <c:pt idx="66355">
                  <c:v>6.3E-2</c:v>
                </c:pt>
                <c:pt idx="66356">
                  <c:v>6.4000000000000001E-2</c:v>
                </c:pt>
                <c:pt idx="66357">
                  <c:v>6.3E-2</c:v>
                </c:pt>
                <c:pt idx="66358">
                  <c:v>6.3E-2</c:v>
                </c:pt>
                <c:pt idx="66359">
                  <c:v>6.3E-2</c:v>
                </c:pt>
                <c:pt idx="66360">
                  <c:v>6.4000000000000001E-2</c:v>
                </c:pt>
                <c:pt idx="66361">
                  <c:v>6.5000000000000002E-2</c:v>
                </c:pt>
                <c:pt idx="66362">
                  <c:v>6.4000000000000001E-2</c:v>
                </c:pt>
                <c:pt idx="66363">
                  <c:v>6.5000000000000002E-2</c:v>
                </c:pt>
                <c:pt idx="66364">
                  <c:v>6.5000000000000002E-2</c:v>
                </c:pt>
                <c:pt idx="66365">
                  <c:v>6.6000000000000003E-2</c:v>
                </c:pt>
                <c:pt idx="66366">
                  <c:v>6.6000000000000003E-2</c:v>
                </c:pt>
                <c:pt idx="66367">
                  <c:v>6.6000000000000003E-2</c:v>
                </c:pt>
                <c:pt idx="66368">
                  <c:v>6.6000000000000003E-2</c:v>
                </c:pt>
                <c:pt idx="66369">
                  <c:v>6.6000000000000003E-2</c:v>
                </c:pt>
                <c:pt idx="66370">
                  <c:v>6.7000000000000004E-2</c:v>
                </c:pt>
                <c:pt idx="66371">
                  <c:v>6.6000000000000003E-2</c:v>
                </c:pt>
                <c:pt idx="66372">
                  <c:v>6.6000000000000003E-2</c:v>
                </c:pt>
                <c:pt idx="66373">
                  <c:v>6.7000000000000004E-2</c:v>
                </c:pt>
                <c:pt idx="66374">
                  <c:v>6.7000000000000004E-2</c:v>
                </c:pt>
                <c:pt idx="66375">
                  <c:v>6.7000000000000004E-2</c:v>
                </c:pt>
                <c:pt idx="66376">
                  <c:v>6.7000000000000004E-2</c:v>
                </c:pt>
                <c:pt idx="66377">
                  <c:v>6.7000000000000004E-2</c:v>
                </c:pt>
                <c:pt idx="66378">
                  <c:v>6.7000000000000004E-2</c:v>
                </c:pt>
                <c:pt idx="66379">
                  <c:v>6.7000000000000004E-2</c:v>
                </c:pt>
                <c:pt idx="66380">
                  <c:v>6.7000000000000004E-2</c:v>
                </c:pt>
                <c:pt idx="66381">
                  <c:v>6.8000000000000005E-2</c:v>
                </c:pt>
                <c:pt idx="66382">
                  <c:v>6.7000000000000004E-2</c:v>
                </c:pt>
                <c:pt idx="66383">
                  <c:v>6.8000000000000005E-2</c:v>
                </c:pt>
                <c:pt idx="66384">
                  <c:v>6.7000000000000004E-2</c:v>
                </c:pt>
                <c:pt idx="66385">
                  <c:v>6.7000000000000004E-2</c:v>
                </c:pt>
                <c:pt idx="66386">
                  <c:v>6.8000000000000005E-2</c:v>
                </c:pt>
                <c:pt idx="66387">
                  <c:v>6.7000000000000004E-2</c:v>
                </c:pt>
                <c:pt idx="66388">
                  <c:v>6.8000000000000005E-2</c:v>
                </c:pt>
                <c:pt idx="66389">
                  <c:v>6.8000000000000005E-2</c:v>
                </c:pt>
                <c:pt idx="66390">
                  <c:v>6.8000000000000005E-2</c:v>
                </c:pt>
                <c:pt idx="66391">
                  <c:v>6.8000000000000005E-2</c:v>
                </c:pt>
                <c:pt idx="66392">
                  <c:v>6.8000000000000005E-2</c:v>
                </c:pt>
                <c:pt idx="66393">
                  <c:v>6.7000000000000004E-2</c:v>
                </c:pt>
                <c:pt idx="66394">
                  <c:v>6.7000000000000004E-2</c:v>
                </c:pt>
                <c:pt idx="66395">
                  <c:v>6.7000000000000004E-2</c:v>
                </c:pt>
                <c:pt idx="66396">
                  <c:v>6.7000000000000004E-2</c:v>
                </c:pt>
                <c:pt idx="66397">
                  <c:v>6.7000000000000004E-2</c:v>
                </c:pt>
                <c:pt idx="66398">
                  <c:v>6.7000000000000004E-2</c:v>
                </c:pt>
                <c:pt idx="66399">
                  <c:v>6.7000000000000004E-2</c:v>
                </c:pt>
                <c:pt idx="66400">
                  <c:v>6.7000000000000004E-2</c:v>
                </c:pt>
                <c:pt idx="66401">
                  <c:v>6.8000000000000005E-2</c:v>
                </c:pt>
                <c:pt idx="66402">
                  <c:v>6.8000000000000005E-2</c:v>
                </c:pt>
                <c:pt idx="66403">
                  <c:v>6.8000000000000005E-2</c:v>
                </c:pt>
                <c:pt idx="66404">
                  <c:v>6.7000000000000004E-2</c:v>
                </c:pt>
                <c:pt idx="66405">
                  <c:v>6.7000000000000004E-2</c:v>
                </c:pt>
                <c:pt idx="66406">
                  <c:v>6.6000000000000003E-2</c:v>
                </c:pt>
                <c:pt idx="66407">
                  <c:v>6.7000000000000004E-2</c:v>
                </c:pt>
                <c:pt idx="66408">
                  <c:v>6.6000000000000003E-2</c:v>
                </c:pt>
                <c:pt idx="66409">
                  <c:v>6.6000000000000003E-2</c:v>
                </c:pt>
                <c:pt idx="66410">
                  <c:v>6.7000000000000004E-2</c:v>
                </c:pt>
                <c:pt idx="66411">
                  <c:v>6.6000000000000003E-2</c:v>
                </c:pt>
                <c:pt idx="66412">
                  <c:v>6.6000000000000003E-2</c:v>
                </c:pt>
                <c:pt idx="66413">
                  <c:v>6.6000000000000003E-2</c:v>
                </c:pt>
                <c:pt idx="66414">
                  <c:v>6.6000000000000003E-2</c:v>
                </c:pt>
                <c:pt idx="66415">
                  <c:v>6.7000000000000004E-2</c:v>
                </c:pt>
                <c:pt idx="66416">
                  <c:v>6.6000000000000003E-2</c:v>
                </c:pt>
                <c:pt idx="66417">
                  <c:v>6.6000000000000003E-2</c:v>
                </c:pt>
                <c:pt idx="66418">
                  <c:v>6.5000000000000002E-2</c:v>
                </c:pt>
                <c:pt idx="66419">
                  <c:v>6.6000000000000003E-2</c:v>
                </c:pt>
                <c:pt idx="66420">
                  <c:v>6.6000000000000003E-2</c:v>
                </c:pt>
                <c:pt idx="66421">
                  <c:v>6.5000000000000002E-2</c:v>
                </c:pt>
                <c:pt idx="66422">
                  <c:v>6.5000000000000002E-2</c:v>
                </c:pt>
                <c:pt idx="66423">
                  <c:v>6.5000000000000002E-2</c:v>
                </c:pt>
                <c:pt idx="66424">
                  <c:v>6.6000000000000003E-2</c:v>
                </c:pt>
                <c:pt idx="66425">
                  <c:v>6.6000000000000003E-2</c:v>
                </c:pt>
                <c:pt idx="66426">
                  <c:v>6.5000000000000002E-2</c:v>
                </c:pt>
                <c:pt idx="66427">
                  <c:v>6.4000000000000001E-2</c:v>
                </c:pt>
                <c:pt idx="66428">
                  <c:v>6.5000000000000002E-2</c:v>
                </c:pt>
                <c:pt idx="66429">
                  <c:v>6.6000000000000003E-2</c:v>
                </c:pt>
                <c:pt idx="66430">
                  <c:v>6.5000000000000002E-2</c:v>
                </c:pt>
                <c:pt idx="66431">
                  <c:v>6.5000000000000002E-2</c:v>
                </c:pt>
                <c:pt idx="66432">
                  <c:v>6.6000000000000003E-2</c:v>
                </c:pt>
                <c:pt idx="66433">
                  <c:v>6.5000000000000002E-2</c:v>
                </c:pt>
                <c:pt idx="66434">
                  <c:v>6.5000000000000002E-2</c:v>
                </c:pt>
                <c:pt idx="66435">
                  <c:v>6.5000000000000002E-2</c:v>
                </c:pt>
                <c:pt idx="66436">
                  <c:v>6.6000000000000003E-2</c:v>
                </c:pt>
                <c:pt idx="66437">
                  <c:v>6.5000000000000002E-2</c:v>
                </c:pt>
                <c:pt idx="66438">
                  <c:v>6.5000000000000002E-2</c:v>
                </c:pt>
                <c:pt idx="66439">
                  <c:v>6.5000000000000002E-2</c:v>
                </c:pt>
                <c:pt idx="66440">
                  <c:v>6.5000000000000002E-2</c:v>
                </c:pt>
                <c:pt idx="66441">
                  <c:v>6.6000000000000003E-2</c:v>
                </c:pt>
                <c:pt idx="66442">
                  <c:v>6.5000000000000002E-2</c:v>
                </c:pt>
                <c:pt idx="66443">
                  <c:v>6.6000000000000003E-2</c:v>
                </c:pt>
                <c:pt idx="66444">
                  <c:v>6.7000000000000004E-2</c:v>
                </c:pt>
                <c:pt idx="66445">
                  <c:v>6.6000000000000003E-2</c:v>
                </c:pt>
                <c:pt idx="66446">
                  <c:v>6.7000000000000004E-2</c:v>
                </c:pt>
                <c:pt idx="66447">
                  <c:v>6.8000000000000005E-2</c:v>
                </c:pt>
                <c:pt idx="66448">
                  <c:v>6.7000000000000004E-2</c:v>
                </c:pt>
                <c:pt idx="66449">
                  <c:v>6.6000000000000003E-2</c:v>
                </c:pt>
                <c:pt idx="66450">
                  <c:v>6.7000000000000004E-2</c:v>
                </c:pt>
                <c:pt idx="66451">
                  <c:v>6.7000000000000004E-2</c:v>
                </c:pt>
                <c:pt idx="66452">
                  <c:v>6.7000000000000004E-2</c:v>
                </c:pt>
                <c:pt idx="66453">
                  <c:v>6.7000000000000004E-2</c:v>
                </c:pt>
                <c:pt idx="66454">
                  <c:v>6.8000000000000005E-2</c:v>
                </c:pt>
                <c:pt idx="66455">
                  <c:v>6.7000000000000004E-2</c:v>
                </c:pt>
                <c:pt idx="66456">
                  <c:v>6.7000000000000004E-2</c:v>
                </c:pt>
                <c:pt idx="66457">
                  <c:v>6.7000000000000004E-2</c:v>
                </c:pt>
                <c:pt idx="66458">
                  <c:v>6.7000000000000004E-2</c:v>
                </c:pt>
                <c:pt idx="66459">
                  <c:v>6.7000000000000004E-2</c:v>
                </c:pt>
                <c:pt idx="66460">
                  <c:v>6.8000000000000005E-2</c:v>
                </c:pt>
                <c:pt idx="66461">
                  <c:v>6.8000000000000005E-2</c:v>
                </c:pt>
                <c:pt idx="66462">
                  <c:v>6.8000000000000005E-2</c:v>
                </c:pt>
                <c:pt idx="66463">
                  <c:v>6.7000000000000004E-2</c:v>
                </c:pt>
                <c:pt idx="66464">
                  <c:v>6.7000000000000004E-2</c:v>
                </c:pt>
                <c:pt idx="66465">
                  <c:v>6.8000000000000005E-2</c:v>
                </c:pt>
                <c:pt idx="66466">
                  <c:v>6.8000000000000005E-2</c:v>
                </c:pt>
                <c:pt idx="66467">
                  <c:v>6.8000000000000005E-2</c:v>
                </c:pt>
                <c:pt idx="66468">
                  <c:v>6.8000000000000005E-2</c:v>
                </c:pt>
                <c:pt idx="66469">
                  <c:v>6.8000000000000005E-2</c:v>
                </c:pt>
                <c:pt idx="66470">
                  <c:v>6.7000000000000004E-2</c:v>
                </c:pt>
                <c:pt idx="66471">
                  <c:v>6.8000000000000005E-2</c:v>
                </c:pt>
                <c:pt idx="66472">
                  <c:v>6.7000000000000004E-2</c:v>
                </c:pt>
                <c:pt idx="66473">
                  <c:v>6.7000000000000004E-2</c:v>
                </c:pt>
                <c:pt idx="66474">
                  <c:v>6.7000000000000004E-2</c:v>
                </c:pt>
                <c:pt idx="66475">
                  <c:v>6.7000000000000004E-2</c:v>
                </c:pt>
                <c:pt idx="66476">
                  <c:v>6.7000000000000004E-2</c:v>
                </c:pt>
                <c:pt idx="66477">
                  <c:v>6.7000000000000004E-2</c:v>
                </c:pt>
                <c:pt idx="66478">
                  <c:v>6.7000000000000004E-2</c:v>
                </c:pt>
                <c:pt idx="66479">
                  <c:v>6.6000000000000003E-2</c:v>
                </c:pt>
                <c:pt idx="66480">
                  <c:v>6.7000000000000004E-2</c:v>
                </c:pt>
                <c:pt idx="66481">
                  <c:v>6.7000000000000004E-2</c:v>
                </c:pt>
                <c:pt idx="66482">
                  <c:v>6.6000000000000003E-2</c:v>
                </c:pt>
                <c:pt idx="66483">
                  <c:v>6.6000000000000003E-2</c:v>
                </c:pt>
                <c:pt idx="66484">
                  <c:v>6.6000000000000003E-2</c:v>
                </c:pt>
                <c:pt idx="66485">
                  <c:v>6.6000000000000003E-2</c:v>
                </c:pt>
                <c:pt idx="66486">
                  <c:v>6.6000000000000003E-2</c:v>
                </c:pt>
                <c:pt idx="66487">
                  <c:v>6.5000000000000002E-2</c:v>
                </c:pt>
                <c:pt idx="66488">
                  <c:v>6.7000000000000004E-2</c:v>
                </c:pt>
                <c:pt idx="66489">
                  <c:v>6.7000000000000004E-2</c:v>
                </c:pt>
                <c:pt idx="66490">
                  <c:v>6.7000000000000004E-2</c:v>
                </c:pt>
                <c:pt idx="66491">
                  <c:v>6.6000000000000003E-2</c:v>
                </c:pt>
                <c:pt idx="66492">
                  <c:v>6.6000000000000003E-2</c:v>
                </c:pt>
                <c:pt idx="66493">
                  <c:v>6.7000000000000004E-2</c:v>
                </c:pt>
                <c:pt idx="66494">
                  <c:v>6.6000000000000003E-2</c:v>
                </c:pt>
                <c:pt idx="66495">
                  <c:v>6.5000000000000002E-2</c:v>
                </c:pt>
                <c:pt idx="66496">
                  <c:v>6.5000000000000002E-2</c:v>
                </c:pt>
                <c:pt idx="66497">
                  <c:v>6.5000000000000002E-2</c:v>
                </c:pt>
                <c:pt idx="66498">
                  <c:v>6.5000000000000002E-2</c:v>
                </c:pt>
                <c:pt idx="66499">
                  <c:v>6.6000000000000003E-2</c:v>
                </c:pt>
                <c:pt idx="66500">
                  <c:v>6.5000000000000002E-2</c:v>
                </c:pt>
                <c:pt idx="66501">
                  <c:v>6.5000000000000002E-2</c:v>
                </c:pt>
                <c:pt idx="66502">
                  <c:v>6.5000000000000002E-2</c:v>
                </c:pt>
                <c:pt idx="66503">
                  <c:v>6.5000000000000002E-2</c:v>
                </c:pt>
                <c:pt idx="66504">
                  <c:v>6.5000000000000002E-2</c:v>
                </c:pt>
                <c:pt idx="66505">
                  <c:v>6.5000000000000002E-2</c:v>
                </c:pt>
                <c:pt idx="66506">
                  <c:v>6.5000000000000002E-2</c:v>
                </c:pt>
                <c:pt idx="66507">
                  <c:v>6.5000000000000002E-2</c:v>
                </c:pt>
                <c:pt idx="66508">
                  <c:v>6.5000000000000002E-2</c:v>
                </c:pt>
                <c:pt idx="66509">
                  <c:v>6.6000000000000003E-2</c:v>
                </c:pt>
                <c:pt idx="66510">
                  <c:v>6.4000000000000001E-2</c:v>
                </c:pt>
                <c:pt idx="66511">
                  <c:v>6.4000000000000001E-2</c:v>
                </c:pt>
                <c:pt idx="66512">
                  <c:v>6.4000000000000001E-2</c:v>
                </c:pt>
                <c:pt idx="66513">
                  <c:v>6.5000000000000002E-2</c:v>
                </c:pt>
                <c:pt idx="66514">
                  <c:v>6.5000000000000002E-2</c:v>
                </c:pt>
                <c:pt idx="66515">
                  <c:v>6.5000000000000002E-2</c:v>
                </c:pt>
                <c:pt idx="66516">
                  <c:v>6.5000000000000002E-2</c:v>
                </c:pt>
                <c:pt idx="66517">
                  <c:v>6.5000000000000002E-2</c:v>
                </c:pt>
                <c:pt idx="66518">
                  <c:v>6.5000000000000002E-2</c:v>
                </c:pt>
                <c:pt idx="66519">
                  <c:v>6.5000000000000002E-2</c:v>
                </c:pt>
                <c:pt idx="66520">
                  <c:v>6.4000000000000001E-2</c:v>
                </c:pt>
                <c:pt idx="66521">
                  <c:v>6.5000000000000002E-2</c:v>
                </c:pt>
                <c:pt idx="66522">
                  <c:v>6.5000000000000002E-2</c:v>
                </c:pt>
                <c:pt idx="66523">
                  <c:v>6.5000000000000002E-2</c:v>
                </c:pt>
                <c:pt idx="66524">
                  <c:v>6.4000000000000001E-2</c:v>
                </c:pt>
                <c:pt idx="66525">
                  <c:v>6.4000000000000001E-2</c:v>
                </c:pt>
                <c:pt idx="66526">
                  <c:v>6.4000000000000001E-2</c:v>
                </c:pt>
                <c:pt idx="66527">
                  <c:v>6.4000000000000001E-2</c:v>
                </c:pt>
                <c:pt idx="66528">
                  <c:v>6.4000000000000001E-2</c:v>
                </c:pt>
                <c:pt idx="66529">
                  <c:v>6.4000000000000001E-2</c:v>
                </c:pt>
                <c:pt idx="66530">
                  <c:v>6.4000000000000001E-2</c:v>
                </c:pt>
                <c:pt idx="66531">
                  <c:v>6.4000000000000001E-2</c:v>
                </c:pt>
                <c:pt idx="66532">
                  <c:v>6.4000000000000001E-2</c:v>
                </c:pt>
                <c:pt idx="66533">
                  <c:v>6.4000000000000001E-2</c:v>
                </c:pt>
                <c:pt idx="66534">
                  <c:v>6.4000000000000001E-2</c:v>
                </c:pt>
                <c:pt idx="66535">
                  <c:v>6.4000000000000001E-2</c:v>
                </c:pt>
                <c:pt idx="66536">
                  <c:v>6.7000000000000004E-2</c:v>
                </c:pt>
                <c:pt idx="66537">
                  <c:v>6.7000000000000004E-2</c:v>
                </c:pt>
                <c:pt idx="66538">
                  <c:v>6.7000000000000004E-2</c:v>
                </c:pt>
                <c:pt idx="66539">
                  <c:v>6.7000000000000004E-2</c:v>
                </c:pt>
                <c:pt idx="66540">
                  <c:v>6.8000000000000005E-2</c:v>
                </c:pt>
                <c:pt idx="66541">
                  <c:v>6.7000000000000004E-2</c:v>
                </c:pt>
                <c:pt idx="66542">
                  <c:v>6.7000000000000004E-2</c:v>
                </c:pt>
                <c:pt idx="66543">
                  <c:v>6.7000000000000004E-2</c:v>
                </c:pt>
                <c:pt idx="66544">
                  <c:v>6.7000000000000004E-2</c:v>
                </c:pt>
                <c:pt idx="66545">
                  <c:v>6.8000000000000005E-2</c:v>
                </c:pt>
                <c:pt idx="66546">
                  <c:v>6.8000000000000005E-2</c:v>
                </c:pt>
                <c:pt idx="66547">
                  <c:v>6.8000000000000005E-2</c:v>
                </c:pt>
                <c:pt idx="66548">
                  <c:v>6.8000000000000005E-2</c:v>
                </c:pt>
                <c:pt idx="66549">
                  <c:v>6.8000000000000005E-2</c:v>
                </c:pt>
                <c:pt idx="66550">
                  <c:v>6.8000000000000005E-2</c:v>
                </c:pt>
                <c:pt idx="66551">
                  <c:v>6.8000000000000005E-2</c:v>
                </c:pt>
                <c:pt idx="66552">
                  <c:v>6.7000000000000004E-2</c:v>
                </c:pt>
                <c:pt idx="66553">
                  <c:v>6.8000000000000005E-2</c:v>
                </c:pt>
                <c:pt idx="66554">
                  <c:v>6.8000000000000005E-2</c:v>
                </c:pt>
                <c:pt idx="66555">
                  <c:v>6.8000000000000005E-2</c:v>
                </c:pt>
                <c:pt idx="66556">
                  <c:v>6.8000000000000005E-2</c:v>
                </c:pt>
                <c:pt idx="66557">
                  <c:v>6.8000000000000005E-2</c:v>
                </c:pt>
                <c:pt idx="66558">
                  <c:v>6.8000000000000005E-2</c:v>
                </c:pt>
                <c:pt idx="66559">
                  <c:v>6.9000000000000006E-2</c:v>
                </c:pt>
                <c:pt idx="66560">
                  <c:v>6.8000000000000005E-2</c:v>
                </c:pt>
                <c:pt idx="66561">
                  <c:v>6.8000000000000005E-2</c:v>
                </c:pt>
                <c:pt idx="66562">
                  <c:v>6.7000000000000004E-2</c:v>
                </c:pt>
                <c:pt idx="66563">
                  <c:v>6.7000000000000004E-2</c:v>
                </c:pt>
                <c:pt idx="66564">
                  <c:v>6.8000000000000005E-2</c:v>
                </c:pt>
                <c:pt idx="66565">
                  <c:v>6.8000000000000005E-2</c:v>
                </c:pt>
                <c:pt idx="66566">
                  <c:v>6.9000000000000006E-2</c:v>
                </c:pt>
                <c:pt idx="66567">
                  <c:v>6.8000000000000005E-2</c:v>
                </c:pt>
                <c:pt idx="66568">
                  <c:v>6.9000000000000006E-2</c:v>
                </c:pt>
                <c:pt idx="66569">
                  <c:v>6.8000000000000005E-2</c:v>
                </c:pt>
                <c:pt idx="66570">
                  <c:v>6.8000000000000005E-2</c:v>
                </c:pt>
                <c:pt idx="66571">
                  <c:v>6.8000000000000005E-2</c:v>
                </c:pt>
                <c:pt idx="66572">
                  <c:v>6.8000000000000005E-2</c:v>
                </c:pt>
                <c:pt idx="66573">
                  <c:v>6.8000000000000005E-2</c:v>
                </c:pt>
                <c:pt idx="66574">
                  <c:v>6.8000000000000005E-2</c:v>
                </c:pt>
                <c:pt idx="66575">
                  <c:v>6.8000000000000005E-2</c:v>
                </c:pt>
                <c:pt idx="66576">
                  <c:v>6.7000000000000004E-2</c:v>
                </c:pt>
                <c:pt idx="66577">
                  <c:v>6.8000000000000005E-2</c:v>
                </c:pt>
                <c:pt idx="66578">
                  <c:v>6.8000000000000005E-2</c:v>
                </c:pt>
                <c:pt idx="66579">
                  <c:v>6.8000000000000005E-2</c:v>
                </c:pt>
                <c:pt idx="66580">
                  <c:v>6.7000000000000004E-2</c:v>
                </c:pt>
                <c:pt idx="66581">
                  <c:v>6.7000000000000004E-2</c:v>
                </c:pt>
                <c:pt idx="66582">
                  <c:v>6.7000000000000004E-2</c:v>
                </c:pt>
                <c:pt idx="66583">
                  <c:v>6.7000000000000004E-2</c:v>
                </c:pt>
                <c:pt idx="66584">
                  <c:v>6.7000000000000004E-2</c:v>
                </c:pt>
                <c:pt idx="66585">
                  <c:v>6.7000000000000004E-2</c:v>
                </c:pt>
                <c:pt idx="66586">
                  <c:v>6.7000000000000004E-2</c:v>
                </c:pt>
                <c:pt idx="66587">
                  <c:v>6.7000000000000004E-2</c:v>
                </c:pt>
                <c:pt idx="66588">
                  <c:v>6.7000000000000004E-2</c:v>
                </c:pt>
                <c:pt idx="66589">
                  <c:v>6.6000000000000003E-2</c:v>
                </c:pt>
                <c:pt idx="66590">
                  <c:v>6.8000000000000005E-2</c:v>
                </c:pt>
                <c:pt idx="66591">
                  <c:v>6.7000000000000004E-2</c:v>
                </c:pt>
                <c:pt idx="66592">
                  <c:v>6.7000000000000004E-2</c:v>
                </c:pt>
                <c:pt idx="66593">
                  <c:v>6.7000000000000004E-2</c:v>
                </c:pt>
                <c:pt idx="66594">
                  <c:v>6.7000000000000004E-2</c:v>
                </c:pt>
                <c:pt idx="66595">
                  <c:v>6.7000000000000004E-2</c:v>
                </c:pt>
                <c:pt idx="66596">
                  <c:v>6.7000000000000004E-2</c:v>
                </c:pt>
                <c:pt idx="66597">
                  <c:v>6.7000000000000004E-2</c:v>
                </c:pt>
                <c:pt idx="66598">
                  <c:v>6.7000000000000004E-2</c:v>
                </c:pt>
                <c:pt idx="66599">
                  <c:v>6.7000000000000004E-2</c:v>
                </c:pt>
                <c:pt idx="66600">
                  <c:v>6.6000000000000003E-2</c:v>
                </c:pt>
                <c:pt idx="66601">
                  <c:v>6.6000000000000003E-2</c:v>
                </c:pt>
                <c:pt idx="66602">
                  <c:v>6.6000000000000003E-2</c:v>
                </c:pt>
                <c:pt idx="66603">
                  <c:v>6.7000000000000004E-2</c:v>
                </c:pt>
                <c:pt idx="66604">
                  <c:v>6.6000000000000003E-2</c:v>
                </c:pt>
                <c:pt idx="66605">
                  <c:v>6.7000000000000004E-2</c:v>
                </c:pt>
                <c:pt idx="66606">
                  <c:v>6.5000000000000002E-2</c:v>
                </c:pt>
                <c:pt idx="66607">
                  <c:v>6.6000000000000003E-2</c:v>
                </c:pt>
                <c:pt idx="66608">
                  <c:v>6.6000000000000003E-2</c:v>
                </c:pt>
                <c:pt idx="66609">
                  <c:v>6.7000000000000004E-2</c:v>
                </c:pt>
                <c:pt idx="66610">
                  <c:v>6.7000000000000004E-2</c:v>
                </c:pt>
                <c:pt idx="66611">
                  <c:v>6.7000000000000004E-2</c:v>
                </c:pt>
                <c:pt idx="66612">
                  <c:v>6.7000000000000004E-2</c:v>
                </c:pt>
                <c:pt idx="66613">
                  <c:v>6.7000000000000004E-2</c:v>
                </c:pt>
                <c:pt idx="66614">
                  <c:v>6.7000000000000004E-2</c:v>
                </c:pt>
                <c:pt idx="66615">
                  <c:v>6.6000000000000003E-2</c:v>
                </c:pt>
                <c:pt idx="66616">
                  <c:v>6.7000000000000004E-2</c:v>
                </c:pt>
                <c:pt idx="66617">
                  <c:v>6.6000000000000003E-2</c:v>
                </c:pt>
                <c:pt idx="66618">
                  <c:v>6.6000000000000003E-2</c:v>
                </c:pt>
                <c:pt idx="66619">
                  <c:v>6.6000000000000003E-2</c:v>
                </c:pt>
                <c:pt idx="66620">
                  <c:v>6.6000000000000003E-2</c:v>
                </c:pt>
                <c:pt idx="66621">
                  <c:v>6.7000000000000004E-2</c:v>
                </c:pt>
                <c:pt idx="66622">
                  <c:v>6.7000000000000004E-2</c:v>
                </c:pt>
                <c:pt idx="66623">
                  <c:v>6.7000000000000004E-2</c:v>
                </c:pt>
                <c:pt idx="66624">
                  <c:v>6.7000000000000004E-2</c:v>
                </c:pt>
                <c:pt idx="66625">
                  <c:v>6.8000000000000005E-2</c:v>
                </c:pt>
                <c:pt idx="66626">
                  <c:v>6.7000000000000004E-2</c:v>
                </c:pt>
                <c:pt idx="66627">
                  <c:v>6.8000000000000005E-2</c:v>
                </c:pt>
                <c:pt idx="66628">
                  <c:v>6.7000000000000004E-2</c:v>
                </c:pt>
                <c:pt idx="66629">
                  <c:v>6.8000000000000005E-2</c:v>
                </c:pt>
                <c:pt idx="66630">
                  <c:v>6.9000000000000006E-2</c:v>
                </c:pt>
                <c:pt idx="66631">
                  <c:v>6.9000000000000006E-2</c:v>
                </c:pt>
                <c:pt idx="66632">
                  <c:v>6.8000000000000005E-2</c:v>
                </c:pt>
                <c:pt idx="66633">
                  <c:v>6.9000000000000006E-2</c:v>
                </c:pt>
                <c:pt idx="66634">
                  <c:v>6.9000000000000006E-2</c:v>
                </c:pt>
                <c:pt idx="66635">
                  <c:v>6.9000000000000006E-2</c:v>
                </c:pt>
                <c:pt idx="66636">
                  <c:v>6.9000000000000006E-2</c:v>
                </c:pt>
                <c:pt idx="66637">
                  <c:v>6.9000000000000006E-2</c:v>
                </c:pt>
                <c:pt idx="66638">
                  <c:v>6.9000000000000006E-2</c:v>
                </c:pt>
                <c:pt idx="66639">
                  <c:v>6.9000000000000006E-2</c:v>
                </c:pt>
                <c:pt idx="66640">
                  <c:v>6.9000000000000006E-2</c:v>
                </c:pt>
                <c:pt idx="66641">
                  <c:v>6.9000000000000006E-2</c:v>
                </c:pt>
                <c:pt idx="66642">
                  <c:v>6.9000000000000006E-2</c:v>
                </c:pt>
                <c:pt idx="66643">
                  <c:v>6.8000000000000005E-2</c:v>
                </c:pt>
                <c:pt idx="66644">
                  <c:v>6.8000000000000005E-2</c:v>
                </c:pt>
                <c:pt idx="66645">
                  <c:v>6.9000000000000006E-2</c:v>
                </c:pt>
                <c:pt idx="66646">
                  <c:v>6.8000000000000005E-2</c:v>
                </c:pt>
                <c:pt idx="66647">
                  <c:v>6.8000000000000005E-2</c:v>
                </c:pt>
                <c:pt idx="66648">
                  <c:v>6.8000000000000005E-2</c:v>
                </c:pt>
                <c:pt idx="66649">
                  <c:v>6.8000000000000005E-2</c:v>
                </c:pt>
                <c:pt idx="66650">
                  <c:v>6.8000000000000005E-2</c:v>
                </c:pt>
                <c:pt idx="66651">
                  <c:v>6.8000000000000005E-2</c:v>
                </c:pt>
                <c:pt idx="66652">
                  <c:v>6.7000000000000004E-2</c:v>
                </c:pt>
                <c:pt idx="66653">
                  <c:v>6.8000000000000005E-2</c:v>
                </c:pt>
                <c:pt idx="66654">
                  <c:v>6.7000000000000004E-2</c:v>
                </c:pt>
                <c:pt idx="66655">
                  <c:v>6.7000000000000004E-2</c:v>
                </c:pt>
                <c:pt idx="66656">
                  <c:v>6.7000000000000004E-2</c:v>
                </c:pt>
                <c:pt idx="66657">
                  <c:v>6.6000000000000003E-2</c:v>
                </c:pt>
                <c:pt idx="66658">
                  <c:v>6.7000000000000004E-2</c:v>
                </c:pt>
                <c:pt idx="66659">
                  <c:v>6.7000000000000004E-2</c:v>
                </c:pt>
                <c:pt idx="66660">
                  <c:v>6.7000000000000004E-2</c:v>
                </c:pt>
                <c:pt idx="66661">
                  <c:v>6.7000000000000004E-2</c:v>
                </c:pt>
                <c:pt idx="66662">
                  <c:v>6.7000000000000004E-2</c:v>
                </c:pt>
                <c:pt idx="66663">
                  <c:v>6.7000000000000004E-2</c:v>
                </c:pt>
                <c:pt idx="66664">
                  <c:v>6.7000000000000004E-2</c:v>
                </c:pt>
                <c:pt idx="66665">
                  <c:v>6.7000000000000004E-2</c:v>
                </c:pt>
                <c:pt idx="66666">
                  <c:v>6.7000000000000004E-2</c:v>
                </c:pt>
                <c:pt idx="66667">
                  <c:v>6.7000000000000004E-2</c:v>
                </c:pt>
                <c:pt idx="66668">
                  <c:v>6.6000000000000003E-2</c:v>
                </c:pt>
                <c:pt idx="66669">
                  <c:v>6.6000000000000003E-2</c:v>
                </c:pt>
                <c:pt idx="66670">
                  <c:v>6.6000000000000003E-2</c:v>
                </c:pt>
                <c:pt idx="66671">
                  <c:v>6.6000000000000003E-2</c:v>
                </c:pt>
                <c:pt idx="66672">
                  <c:v>6.6000000000000003E-2</c:v>
                </c:pt>
                <c:pt idx="66673">
                  <c:v>6.6000000000000003E-2</c:v>
                </c:pt>
                <c:pt idx="66674">
                  <c:v>6.6000000000000003E-2</c:v>
                </c:pt>
                <c:pt idx="66675">
                  <c:v>6.6000000000000003E-2</c:v>
                </c:pt>
                <c:pt idx="66676">
                  <c:v>6.6000000000000003E-2</c:v>
                </c:pt>
                <c:pt idx="66677">
                  <c:v>6.6000000000000003E-2</c:v>
                </c:pt>
                <c:pt idx="66678">
                  <c:v>6.5000000000000002E-2</c:v>
                </c:pt>
                <c:pt idx="66679">
                  <c:v>6.6000000000000003E-2</c:v>
                </c:pt>
                <c:pt idx="66680">
                  <c:v>6.5000000000000002E-2</c:v>
                </c:pt>
                <c:pt idx="66681">
                  <c:v>6.5000000000000002E-2</c:v>
                </c:pt>
                <c:pt idx="66682">
                  <c:v>6.6000000000000003E-2</c:v>
                </c:pt>
                <c:pt idx="66683">
                  <c:v>6.6000000000000003E-2</c:v>
                </c:pt>
                <c:pt idx="66684">
                  <c:v>6.5000000000000002E-2</c:v>
                </c:pt>
                <c:pt idx="66685">
                  <c:v>6.6000000000000003E-2</c:v>
                </c:pt>
                <c:pt idx="66686">
                  <c:v>6.5000000000000002E-2</c:v>
                </c:pt>
                <c:pt idx="66687">
                  <c:v>6.5000000000000002E-2</c:v>
                </c:pt>
                <c:pt idx="66688">
                  <c:v>6.5000000000000002E-2</c:v>
                </c:pt>
                <c:pt idx="66689">
                  <c:v>6.5000000000000002E-2</c:v>
                </c:pt>
                <c:pt idx="66690">
                  <c:v>6.5000000000000002E-2</c:v>
                </c:pt>
                <c:pt idx="66691">
                  <c:v>6.5000000000000002E-2</c:v>
                </c:pt>
                <c:pt idx="66692">
                  <c:v>6.5000000000000002E-2</c:v>
                </c:pt>
                <c:pt idx="66693">
                  <c:v>6.4000000000000001E-2</c:v>
                </c:pt>
                <c:pt idx="66694">
                  <c:v>6.4000000000000001E-2</c:v>
                </c:pt>
                <c:pt idx="66695">
                  <c:v>6.4000000000000001E-2</c:v>
                </c:pt>
                <c:pt idx="66696">
                  <c:v>6.5000000000000002E-2</c:v>
                </c:pt>
                <c:pt idx="66697">
                  <c:v>6.4000000000000001E-2</c:v>
                </c:pt>
                <c:pt idx="66698">
                  <c:v>6.5000000000000002E-2</c:v>
                </c:pt>
                <c:pt idx="66699">
                  <c:v>6.4000000000000001E-2</c:v>
                </c:pt>
                <c:pt idx="66700">
                  <c:v>6.4000000000000001E-2</c:v>
                </c:pt>
                <c:pt idx="66701">
                  <c:v>6.4000000000000001E-2</c:v>
                </c:pt>
                <c:pt idx="66702">
                  <c:v>6.3E-2</c:v>
                </c:pt>
                <c:pt idx="66703">
                  <c:v>6.3E-2</c:v>
                </c:pt>
                <c:pt idx="66704">
                  <c:v>6.4000000000000001E-2</c:v>
                </c:pt>
                <c:pt idx="66705">
                  <c:v>6.3E-2</c:v>
                </c:pt>
                <c:pt idx="66706">
                  <c:v>6.4000000000000001E-2</c:v>
                </c:pt>
                <c:pt idx="66707">
                  <c:v>6.5000000000000002E-2</c:v>
                </c:pt>
                <c:pt idx="66708">
                  <c:v>6.4000000000000001E-2</c:v>
                </c:pt>
                <c:pt idx="66709">
                  <c:v>6.3E-2</c:v>
                </c:pt>
                <c:pt idx="66710">
                  <c:v>6.4000000000000001E-2</c:v>
                </c:pt>
                <c:pt idx="66711">
                  <c:v>6.5000000000000002E-2</c:v>
                </c:pt>
                <c:pt idx="66712">
                  <c:v>6.5000000000000002E-2</c:v>
                </c:pt>
                <c:pt idx="66713">
                  <c:v>6.5000000000000002E-2</c:v>
                </c:pt>
                <c:pt idx="66714">
                  <c:v>6.5000000000000002E-2</c:v>
                </c:pt>
                <c:pt idx="66715">
                  <c:v>6.5000000000000002E-2</c:v>
                </c:pt>
                <c:pt idx="66716">
                  <c:v>6.5000000000000002E-2</c:v>
                </c:pt>
                <c:pt idx="66717">
                  <c:v>6.5000000000000002E-2</c:v>
                </c:pt>
                <c:pt idx="66718">
                  <c:v>6.5000000000000002E-2</c:v>
                </c:pt>
                <c:pt idx="66719">
                  <c:v>6.6000000000000003E-2</c:v>
                </c:pt>
                <c:pt idx="66720">
                  <c:v>6.5000000000000002E-2</c:v>
                </c:pt>
                <c:pt idx="66721">
                  <c:v>6.6000000000000003E-2</c:v>
                </c:pt>
                <c:pt idx="66722">
                  <c:v>6.6000000000000003E-2</c:v>
                </c:pt>
                <c:pt idx="66723">
                  <c:v>6.7000000000000004E-2</c:v>
                </c:pt>
                <c:pt idx="66724">
                  <c:v>6.6000000000000003E-2</c:v>
                </c:pt>
                <c:pt idx="66725">
                  <c:v>6.7000000000000004E-2</c:v>
                </c:pt>
                <c:pt idx="66726">
                  <c:v>6.6000000000000003E-2</c:v>
                </c:pt>
                <c:pt idx="66727">
                  <c:v>6.7000000000000004E-2</c:v>
                </c:pt>
                <c:pt idx="66728">
                  <c:v>6.7000000000000004E-2</c:v>
                </c:pt>
                <c:pt idx="66729">
                  <c:v>6.7000000000000004E-2</c:v>
                </c:pt>
                <c:pt idx="66730">
                  <c:v>6.7000000000000004E-2</c:v>
                </c:pt>
                <c:pt idx="66731">
                  <c:v>6.8000000000000005E-2</c:v>
                </c:pt>
                <c:pt idx="66732">
                  <c:v>6.7000000000000004E-2</c:v>
                </c:pt>
                <c:pt idx="66733">
                  <c:v>6.8000000000000005E-2</c:v>
                </c:pt>
                <c:pt idx="66734">
                  <c:v>6.8000000000000005E-2</c:v>
                </c:pt>
                <c:pt idx="66735">
                  <c:v>6.8000000000000005E-2</c:v>
                </c:pt>
                <c:pt idx="66736">
                  <c:v>6.8000000000000005E-2</c:v>
                </c:pt>
                <c:pt idx="66737">
                  <c:v>6.8000000000000005E-2</c:v>
                </c:pt>
                <c:pt idx="66738">
                  <c:v>6.8000000000000005E-2</c:v>
                </c:pt>
                <c:pt idx="66739">
                  <c:v>6.8000000000000005E-2</c:v>
                </c:pt>
                <c:pt idx="66740">
                  <c:v>6.8000000000000005E-2</c:v>
                </c:pt>
                <c:pt idx="66741">
                  <c:v>6.8000000000000005E-2</c:v>
                </c:pt>
                <c:pt idx="66742">
                  <c:v>6.8000000000000005E-2</c:v>
                </c:pt>
                <c:pt idx="66743">
                  <c:v>6.8000000000000005E-2</c:v>
                </c:pt>
                <c:pt idx="66744">
                  <c:v>6.8000000000000005E-2</c:v>
                </c:pt>
                <c:pt idx="66745">
                  <c:v>6.8000000000000005E-2</c:v>
                </c:pt>
                <c:pt idx="66746">
                  <c:v>6.8000000000000005E-2</c:v>
                </c:pt>
                <c:pt idx="66747">
                  <c:v>6.8000000000000005E-2</c:v>
                </c:pt>
                <c:pt idx="66748">
                  <c:v>6.8000000000000005E-2</c:v>
                </c:pt>
                <c:pt idx="66749">
                  <c:v>6.8000000000000005E-2</c:v>
                </c:pt>
                <c:pt idx="66750">
                  <c:v>6.8000000000000005E-2</c:v>
                </c:pt>
                <c:pt idx="66751">
                  <c:v>6.8000000000000005E-2</c:v>
                </c:pt>
                <c:pt idx="66752">
                  <c:v>6.8000000000000005E-2</c:v>
                </c:pt>
                <c:pt idx="66753">
                  <c:v>6.8000000000000005E-2</c:v>
                </c:pt>
                <c:pt idx="66754">
                  <c:v>6.9000000000000006E-2</c:v>
                </c:pt>
                <c:pt idx="66755">
                  <c:v>6.9000000000000006E-2</c:v>
                </c:pt>
                <c:pt idx="66756">
                  <c:v>6.8000000000000005E-2</c:v>
                </c:pt>
                <c:pt idx="66757">
                  <c:v>6.8000000000000005E-2</c:v>
                </c:pt>
                <c:pt idx="66758">
                  <c:v>6.8000000000000005E-2</c:v>
                </c:pt>
                <c:pt idx="66759">
                  <c:v>6.8000000000000005E-2</c:v>
                </c:pt>
                <c:pt idx="66760">
                  <c:v>6.8000000000000005E-2</c:v>
                </c:pt>
                <c:pt idx="66761">
                  <c:v>6.8000000000000005E-2</c:v>
                </c:pt>
                <c:pt idx="66762">
                  <c:v>6.7000000000000004E-2</c:v>
                </c:pt>
                <c:pt idx="66763">
                  <c:v>6.8000000000000005E-2</c:v>
                </c:pt>
                <c:pt idx="66764">
                  <c:v>6.8000000000000005E-2</c:v>
                </c:pt>
                <c:pt idx="66765">
                  <c:v>6.7000000000000004E-2</c:v>
                </c:pt>
                <c:pt idx="66766">
                  <c:v>6.8000000000000005E-2</c:v>
                </c:pt>
                <c:pt idx="66767">
                  <c:v>6.7000000000000004E-2</c:v>
                </c:pt>
                <c:pt idx="66768">
                  <c:v>6.6000000000000003E-2</c:v>
                </c:pt>
                <c:pt idx="66769">
                  <c:v>6.6000000000000003E-2</c:v>
                </c:pt>
                <c:pt idx="66770">
                  <c:v>6.7000000000000004E-2</c:v>
                </c:pt>
                <c:pt idx="66771">
                  <c:v>6.7000000000000004E-2</c:v>
                </c:pt>
                <c:pt idx="66772">
                  <c:v>6.7000000000000004E-2</c:v>
                </c:pt>
                <c:pt idx="66773">
                  <c:v>6.7000000000000004E-2</c:v>
                </c:pt>
                <c:pt idx="66774">
                  <c:v>6.7000000000000004E-2</c:v>
                </c:pt>
                <c:pt idx="66775">
                  <c:v>6.7000000000000004E-2</c:v>
                </c:pt>
                <c:pt idx="66776">
                  <c:v>6.7000000000000004E-2</c:v>
                </c:pt>
                <c:pt idx="66777">
                  <c:v>6.6000000000000003E-2</c:v>
                </c:pt>
                <c:pt idx="66778">
                  <c:v>6.6000000000000003E-2</c:v>
                </c:pt>
                <c:pt idx="66779">
                  <c:v>6.6000000000000003E-2</c:v>
                </c:pt>
                <c:pt idx="66780">
                  <c:v>6.6000000000000003E-2</c:v>
                </c:pt>
                <c:pt idx="66781">
                  <c:v>6.5000000000000002E-2</c:v>
                </c:pt>
                <c:pt idx="66782">
                  <c:v>6.6000000000000003E-2</c:v>
                </c:pt>
                <c:pt idx="66783">
                  <c:v>6.6000000000000003E-2</c:v>
                </c:pt>
                <c:pt idx="66784">
                  <c:v>6.5000000000000002E-2</c:v>
                </c:pt>
                <c:pt idx="66785">
                  <c:v>6.5000000000000002E-2</c:v>
                </c:pt>
                <c:pt idx="66786">
                  <c:v>6.5000000000000002E-2</c:v>
                </c:pt>
                <c:pt idx="66787">
                  <c:v>6.5000000000000002E-2</c:v>
                </c:pt>
                <c:pt idx="66788">
                  <c:v>6.5000000000000002E-2</c:v>
                </c:pt>
                <c:pt idx="66789">
                  <c:v>6.4000000000000001E-2</c:v>
                </c:pt>
                <c:pt idx="66790">
                  <c:v>6.5000000000000002E-2</c:v>
                </c:pt>
                <c:pt idx="66791">
                  <c:v>6.5000000000000002E-2</c:v>
                </c:pt>
                <c:pt idx="66792">
                  <c:v>6.5000000000000002E-2</c:v>
                </c:pt>
                <c:pt idx="66793">
                  <c:v>6.5000000000000002E-2</c:v>
                </c:pt>
                <c:pt idx="66794">
                  <c:v>6.4000000000000001E-2</c:v>
                </c:pt>
                <c:pt idx="66795">
                  <c:v>6.4000000000000001E-2</c:v>
                </c:pt>
                <c:pt idx="66796">
                  <c:v>6.4000000000000001E-2</c:v>
                </c:pt>
                <c:pt idx="66797">
                  <c:v>6.5000000000000002E-2</c:v>
                </c:pt>
                <c:pt idx="66798">
                  <c:v>6.5000000000000002E-2</c:v>
                </c:pt>
                <c:pt idx="66799">
                  <c:v>6.4000000000000001E-2</c:v>
                </c:pt>
                <c:pt idx="66800">
                  <c:v>6.5000000000000002E-2</c:v>
                </c:pt>
                <c:pt idx="66801">
                  <c:v>6.5000000000000002E-2</c:v>
                </c:pt>
                <c:pt idx="66802">
                  <c:v>6.4000000000000001E-2</c:v>
                </c:pt>
                <c:pt idx="66803">
                  <c:v>6.5000000000000002E-2</c:v>
                </c:pt>
                <c:pt idx="66804">
                  <c:v>6.5000000000000002E-2</c:v>
                </c:pt>
                <c:pt idx="66805">
                  <c:v>6.4000000000000001E-2</c:v>
                </c:pt>
                <c:pt idx="66806">
                  <c:v>6.4000000000000001E-2</c:v>
                </c:pt>
                <c:pt idx="66807">
                  <c:v>6.4000000000000001E-2</c:v>
                </c:pt>
                <c:pt idx="66808">
                  <c:v>6.4000000000000001E-2</c:v>
                </c:pt>
                <c:pt idx="66809">
                  <c:v>6.4000000000000001E-2</c:v>
                </c:pt>
                <c:pt idx="66810">
                  <c:v>6.3E-2</c:v>
                </c:pt>
                <c:pt idx="66811">
                  <c:v>6.4000000000000001E-2</c:v>
                </c:pt>
                <c:pt idx="66812">
                  <c:v>6.4000000000000001E-2</c:v>
                </c:pt>
                <c:pt idx="66813">
                  <c:v>6.3E-2</c:v>
                </c:pt>
                <c:pt idx="66814">
                  <c:v>6.4000000000000001E-2</c:v>
                </c:pt>
                <c:pt idx="66815">
                  <c:v>6.4000000000000001E-2</c:v>
                </c:pt>
                <c:pt idx="66816">
                  <c:v>6.4000000000000001E-2</c:v>
                </c:pt>
                <c:pt idx="66817">
                  <c:v>6.4000000000000001E-2</c:v>
                </c:pt>
                <c:pt idx="66818">
                  <c:v>6.5000000000000002E-2</c:v>
                </c:pt>
                <c:pt idx="66819">
                  <c:v>6.5000000000000002E-2</c:v>
                </c:pt>
                <c:pt idx="66820">
                  <c:v>6.5000000000000002E-2</c:v>
                </c:pt>
                <c:pt idx="66821">
                  <c:v>6.6000000000000003E-2</c:v>
                </c:pt>
                <c:pt idx="66822">
                  <c:v>6.6000000000000003E-2</c:v>
                </c:pt>
                <c:pt idx="66823">
                  <c:v>6.6000000000000003E-2</c:v>
                </c:pt>
                <c:pt idx="66824">
                  <c:v>6.5000000000000002E-2</c:v>
                </c:pt>
                <c:pt idx="66825">
                  <c:v>6.7000000000000004E-2</c:v>
                </c:pt>
                <c:pt idx="66826">
                  <c:v>6.6000000000000003E-2</c:v>
                </c:pt>
                <c:pt idx="66827">
                  <c:v>6.6000000000000003E-2</c:v>
                </c:pt>
                <c:pt idx="66828">
                  <c:v>6.5000000000000002E-2</c:v>
                </c:pt>
                <c:pt idx="66829">
                  <c:v>6.6000000000000003E-2</c:v>
                </c:pt>
                <c:pt idx="66830">
                  <c:v>6.5000000000000002E-2</c:v>
                </c:pt>
                <c:pt idx="66831">
                  <c:v>6.7000000000000004E-2</c:v>
                </c:pt>
                <c:pt idx="66832">
                  <c:v>6.5000000000000002E-2</c:v>
                </c:pt>
                <c:pt idx="66833">
                  <c:v>6.6000000000000003E-2</c:v>
                </c:pt>
                <c:pt idx="66834">
                  <c:v>6.6000000000000003E-2</c:v>
                </c:pt>
                <c:pt idx="66835">
                  <c:v>6.5000000000000002E-2</c:v>
                </c:pt>
                <c:pt idx="66836">
                  <c:v>6.5000000000000002E-2</c:v>
                </c:pt>
                <c:pt idx="66837">
                  <c:v>6.5000000000000002E-2</c:v>
                </c:pt>
                <c:pt idx="66838">
                  <c:v>6.4000000000000001E-2</c:v>
                </c:pt>
                <c:pt idx="66839">
                  <c:v>6.4000000000000001E-2</c:v>
                </c:pt>
                <c:pt idx="66840">
                  <c:v>6.4000000000000001E-2</c:v>
                </c:pt>
                <c:pt idx="66841">
                  <c:v>6.5000000000000002E-2</c:v>
                </c:pt>
                <c:pt idx="66842">
                  <c:v>6.4000000000000001E-2</c:v>
                </c:pt>
                <c:pt idx="66843">
                  <c:v>6.5000000000000002E-2</c:v>
                </c:pt>
                <c:pt idx="66844">
                  <c:v>6.5000000000000002E-2</c:v>
                </c:pt>
                <c:pt idx="66845">
                  <c:v>6.4000000000000001E-2</c:v>
                </c:pt>
                <c:pt idx="66846">
                  <c:v>6.4000000000000001E-2</c:v>
                </c:pt>
                <c:pt idx="66847">
                  <c:v>6.5000000000000002E-2</c:v>
                </c:pt>
                <c:pt idx="66848">
                  <c:v>6.4000000000000001E-2</c:v>
                </c:pt>
                <c:pt idx="66849">
                  <c:v>6.4000000000000001E-2</c:v>
                </c:pt>
                <c:pt idx="66850">
                  <c:v>6.4000000000000001E-2</c:v>
                </c:pt>
                <c:pt idx="66851">
                  <c:v>6.4000000000000001E-2</c:v>
                </c:pt>
                <c:pt idx="66852">
                  <c:v>6.4000000000000001E-2</c:v>
                </c:pt>
                <c:pt idx="66853">
                  <c:v>6.3E-2</c:v>
                </c:pt>
                <c:pt idx="66854">
                  <c:v>6.4000000000000001E-2</c:v>
                </c:pt>
                <c:pt idx="66855">
                  <c:v>6.3E-2</c:v>
                </c:pt>
                <c:pt idx="66856">
                  <c:v>6.4000000000000001E-2</c:v>
                </c:pt>
                <c:pt idx="66857">
                  <c:v>6.3E-2</c:v>
                </c:pt>
                <c:pt idx="66858">
                  <c:v>6.3E-2</c:v>
                </c:pt>
                <c:pt idx="66859">
                  <c:v>6.3E-2</c:v>
                </c:pt>
                <c:pt idx="66860">
                  <c:v>6.4000000000000001E-2</c:v>
                </c:pt>
                <c:pt idx="66861">
                  <c:v>6.3E-2</c:v>
                </c:pt>
                <c:pt idx="66862">
                  <c:v>6.5000000000000002E-2</c:v>
                </c:pt>
                <c:pt idx="66863">
                  <c:v>6.5000000000000002E-2</c:v>
                </c:pt>
                <c:pt idx="66864">
                  <c:v>6.6000000000000003E-2</c:v>
                </c:pt>
                <c:pt idx="66865">
                  <c:v>6.5000000000000002E-2</c:v>
                </c:pt>
                <c:pt idx="66866">
                  <c:v>6.5000000000000002E-2</c:v>
                </c:pt>
                <c:pt idx="66867">
                  <c:v>6.5000000000000002E-2</c:v>
                </c:pt>
                <c:pt idx="66868">
                  <c:v>6.5000000000000002E-2</c:v>
                </c:pt>
                <c:pt idx="66869">
                  <c:v>6.6000000000000003E-2</c:v>
                </c:pt>
                <c:pt idx="66870">
                  <c:v>6.6000000000000003E-2</c:v>
                </c:pt>
                <c:pt idx="66871">
                  <c:v>6.6000000000000003E-2</c:v>
                </c:pt>
                <c:pt idx="66872">
                  <c:v>6.6000000000000003E-2</c:v>
                </c:pt>
                <c:pt idx="66873">
                  <c:v>6.7000000000000004E-2</c:v>
                </c:pt>
                <c:pt idx="66874">
                  <c:v>6.7000000000000004E-2</c:v>
                </c:pt>
                <c:pt idx="66875">
                  <c:v>6.6000000000000003E-2</c:v>
                </c:pt>
                <c:pt idx="66876">
                  <c:v>6.7000000000000004E-2</c:v>
                </c:pt>
                <c:pt idx="66877">
                  <c:v>6.6000000000000003E-2</c:v>
                </c:pt>
                <c:pt idx="66878">
                  <c:v>6.7000000000000004E-2</c:v>
                </c:pt>
                <c:pt idx="66879">
                  <c:v>6.7000000000000004E-2</c:v>
                </c:pt>
                <c:pt idx="66880">
                  <c:v>6.6000000000000003E-2</c:v>
                </c:pt>
                <c:pt idx="66881">
                  <c:v>6.7000000000000004E-2</c:v>
                </c:pt>
                <c:pt idx="66882">
                  <c:v>6.6000000000000003E-2</c:v>
                </c:pt>
                <c:pt idx="66883">
                  <c:v>6.7000000000000004E-2</c:v>
                </c:pt>
                <c:pt idx="66884">
                  <c:v>6.6000000000000003E-2</c:v>
                </c:pt>
                <c:pt idx="66885">
                  <c:v>6.6000000000000003E-2</c:v>
                </c:pt>
                <c:pt idx="66886">
                  <c:v>6.6000000000000003E-2</c:v>
                </c:pt>
                <c:pt idx="66887">
                  <c:v>6.7000000000000004E-2</c:v>
                </c:pt>
                <c:pt idx="66888">
                  <c:v>6.6000000000000003E-2</c:v>
                </c:pt>
                <c:pt idx="66889">
                  <c:v>6.6000000000000003E-2</c:v>
                </c:pt>
                <c:pt idx="66890">
                  <c:v>6.6000000000000003E-2</c:v>
                </c:pt>
                <c:pt idx="66891">
                  <c:v>6.6000000000000003E-2</c:v>
                </c:pt>
                <c:pt idx="66892">
                  <c:v>6.5000000000000002E-2</c:v>
                </c:pt>
                <c:pt idx="66893">
                  <c:v>6.6000000000000003E-2</c:v>
                </c:pt>
                <c:pt idx="66894">
                  <c:v>6.6000000000000003E-2</c:v>
                </c:pt>
                <c:pt idx="66895">
                  <c:v>6.6000000000000003E-2</c:v>
                </c:pt>
                <c:pt idx="66896">
                  <c:v>6.5000000000000002E-2</c:v>
                </c:pt>
                <c:pt idx="66897">
                  <c:v>6.6000000000000003E-2</c:v>
                </c:pt>
                <c:pt idx="66898">
                  <c:v>6.6000000000000003E-2</c:v>
                </c:pt>
                <c:pt idx="66899">
                  <c:v>6.6000000000000003E-2</c:v>
                </c:pt>
                <c:pt idx="66900">
                  <c:v>6.5000000000000002E-2</c:v>
                </c:pt>
                <c:pt idx="66901">
                  <c:v>6.5000000000000002E-2</c:v>
                </c:pt>
                <c:pt idx="66902">
                  <c:v>6.5000000000000002E-2</c:v>
                </c:pt>
                <c:pt idx="66903">
                  <c:v>6.5000000000000002E-2</c:v>
                </c:pt>
                <c:pt idx="66904">
                  <c:v>6.5000000000000002E-2</c:v>
                </c:pt>
                <c:pt idx="66905">
                  <c:v>6.5000000000000002E-2</c:v>
                </c:pt>
                <c:pt idx="66906">
                  <c:v>6.5000000000000002E-2</c:v>
                </c:pt>
                <c:pt idx="66907">
                  <c:v>6.5000000000000002E-2</c:v>
                </c:pt>
                <c:pt idx="66908">
                  <c:v>6.5000000000000002E-2</c:v>
                </c:pt>
                <c:pt idx="66909">
                  <c:v>6.5000000000000002E-2</c:v>
                </c:pt>
                <c:pt idx="66910">
                  <c:v>6.5000000000000002E-2</c:v>
                </c:pt>
                <c:pt idx="66911">
                  <c:v>6.4000000000000001E-2</c:v>
                </c:pt>
                <c:pt idx="66912">
                  <c:v>6.3E-2</c:v>
                </c:pt>
                <c:pt idx="66913">
                  <c:v>6.4000000000000001E-2</c:v>
                </c:pt>
                <c:pt idx="66914">
                  <c:v>6.4000000000000001E-2</c:v>
                </c:pt>
                <c:pt idx="66915">
                  <c:v>6.4000000000000001E-2</c:v>
                </c:pt>
                <c:pt idx="66916">
                  <c:v>6.5000000000000002E-2</c:v>
                </c:pt>
                <c:pt idx="66917">
                  <c:v>6.5000000000000002E-2</c:v>
                </c:pt>
                <c:pt idx="66918">
                  <c:v>6.5000000000000002E-2</c:v>
                </c:pt>
                <c:pt idx="66919">
                  <c:v>6.4000000000000001E-2</c:v>
                </c:pt>
                <c:pt idx="66920">
                  <c:v>6.4000000000000001E-2</c:v>
                </c:pt>
                <c:pt idx="66921">
                  <c:v>6.4000000000000001E-2</c:v>
                </c:pt>
                <c:pt idx="66922">
                  <c:v>6.5000000000000002E-2</c:v>
                </c:pt>
                <c:pt idx="66923">
                  <c:v>6.5000000000000002E-2</c:v>
                </c:pt>
                <c:pt idx="66924">
                  <c:v>6.4000000000000001E-2</c:v>
                </c:pt>
                <c:pt idx="66925">
                  <c:v>6.5000000000000002E-2</c:v>
                </c:pt>
                <c:pt idx="66926">
                  <c:v>6.4000000000000001E-2</c:v>
                </c:pt>
                <c:pt idx="66927">
                  <c:v>6.5000000000000002E-2</c:v>
                </c:pt>
                <c:pt idx="66928">
                  <c:v>6.6000000000000003E-2</c:v>
                </c:pt>
                <c:pt idx="66929">
                  <c:v>6.5000000000000002E-2</c:v>
                </c:pt>
                <c:pt idx="66930">
                  <c:v>6.6000000000000003E-2</c:v>
                </c:pt>
                <c:pt idx="66931">
                  <c:v>6.6000000000000003E-2</c:v>
                </c:pt>
                <c:pt idx="66932">
                  <c:v>6.6000000000000003E-2</c:v>
                </c:pt>
                <c:pt idx="66933">
                  <c:v>6.7000000000000004E-2</c:v>
                </c:pt>
                <c:pt idx="66934">
                  <c:v>6.6000000000000003E-2</c:v>
                </c:pt>
                <c:pt idx="66935">
                  <c:v>6.7000000000000004E-2</c:v>
                </c:pt>
                <c:pt idx="66936">
                  <c:v>6.6000000000000003E-2</c:v>
                </c:pt>
                <c:pt idx="66937">
                  <c:v>6.6000000000000003E-2</c:v>
                </c:pt>
                <c:pt idx="66938">
                  <c:v>6.6000000000000003E-2</c:v>
                </c:pt>
                <c:pt idx="66939">
                  <c:v>6.6000000000000003E-2</c:v>
                </c:pt>
                <c:pt idx="66940">
                  <c:v>6.6000000000000003E-2</c:v>
                </c:pt>
                <c:pt idx="66941">
                  <c:v>6.6000000000000003E-2</c:v>
                </c:pt>
                <c:pt idx="66942">
                  <c:v>6.5000000000000002E-2</c:v>
                </c:pt>
                <c:pt idx="66943">
                  <c:v>6.6000000000000003E-2</c:v>
                </c:pt>
                <c:pt idx="66944">
                  <c:v>6.6000000000000003E-2</c:v>
                </c:pt>
                <c:pt idx="66945">
                  <c:v>6.5000000000000002E-2</c:v>
                </c:pt>
                <c:pt idx="66946">
                  <c:v>6.5000000000000002E-2</c:v>
                </c:pt>
                <c:pt idx="66947">
                  <c:v>6.5000000000000002E-2</c:v>
                </c:pt>
                <c:pt idx="66948">
                  <c:v>6.5000000000000002E-2</c:v>
                </c:pt>
                <c:pt idx="66949">
                  <c:v>6.5000000000000002E-2</c:v>
                </c:pt>
                <c:pt idx="66950">
                  <c:v>6.5000000000000002E-2</c:v>
                </c:pt>
                <c:pt idx="66951">
                  <c:v>6.5000000000000002E-2</c:v>
                </c:pt>
                <c:pt idx="66952">
                  <c:v>6.5000000000000002E-2</c:v>
                </c:pt>
                <c:pt idx="66953">
                  <c:v>6.4000000000000001E-2</c:v>
                </c:pt>
                <c:pt idx="66954">
                  <c:v>6.4000000000000001E-2</c:v>
                </c:pt>
                <c:pt idx="66955">
                  <c:v>6.4000000000000001E-2</c:v>
                </c:pt>
                <c:pt idx="66956">
                  <c:v>6.4000000000000001E-2</c:v>
                </c:pt>
                <c:pt idx="66957">
                  <c:v>6.4000000000000001E-2</c:v>
                </c:pt>
                <c:pt idx="66958">
                  <c:v>6.4000000000000001E-2</c:v>
                </c:pt>
                <c:pt idx="66959">
                  <c:v>6.4000000000000001E-2</c:v>
                </c:pt>
                <c:pt idx="66960">
                  <c:v>6.4000000000000001E-2</c:v>
                </c:pt>
                <c:pt idx="66961">
                  <c:v>6.4000000000000001E-2</c:v>
                </c:pt>
                <c:pt idx="66962">
                  <c:v>6.4000000000000001E-2</c:v>
                </c:pt>
                <c:pt idx="66963">
                  <c:v>6.3E-2</c:v>
                </c:pt>
                <c:pt idx="66964">
                  <c:v>6.3E-2</c:v>
                </c:pt>
                <c:pt idx="66965">
                  <c:v>6.4000000000000001E-2</c:v>
                </c:pt>
                <c:pt idx="66966">
                  <c:v>6.3E-2</c:v>
                </c:pt>
                <c:pt idx="66967">
                  <c:v>6.4000000000000001E-2</c:v>
                </c:pt>
                <c:pt idx="66968">
                  <c:v>6.3E-2</c:v>
                </c:pt>
                <c:pt idx="66969">
                  <c:v>6.4000000000000001E-2</c:v>
                </c:pt>
                <c:pt idx="66970">
                  <c:v>6.3E-2</c:v>
                </c:pt>
                <c:pt idx="66971">
                  <c:v>6.3E-2</c:v>
                </c:pt>
                <c:pt idx="66972">
                  <c:v>6.3E-2</c:v>
                </c:pt>
                <c:pt idx="66973">
                  <c:v>6.4000000000000001E-2</c:v>
                </c:pt>
                <c:pt idx="66974">
                  <c:v>6.4000000000000001E-2</c:v>
                </c:pt>
                <c:pt idx="66975">
                  <c:v>6.4000000000000001E-2</c:v>
                </c:pt>
                <c:pt idx="66976">
                  <c:v>6.5000000000000002E-2</c:v>
                </c:pt>
                <c:pt idx="66977">
                  <c:v>6.5000000000000002E-2</c:v>
                </c:pt>
                <c:pt idx="66978">
                  <c:v>6.3E-2</c:v>
                </c:pt>
                <c:pt idx="66979">
                  <c:v>6.4000000000000001E-2</c:v>
                </c:pt>
                <c:pt idx="66980">
                  <c:v>6.5000000000000002E-2</c:v>
                </c:pt>
                <c:pt idx="66981">
                  <c:v>6.5000000000000002E-2</c:v>
                </c:pt>
                <c:pt idx="66982">
                  <c:v>6.5000000000000002E-2</c:v>
                </c:pt>
                <c:pt idx="66983">
                  <c:v>6.5000000000000002E-2</c:v>
                </c:pt>
                <c:pt idx="66984">
                  <c:v>6.5000000000000002E-2</c:v>
                </c:pt>
                <c:pt idx="66985">
                  <c:v>6.5000000000000002E-2</c:v>
                </c:pt>
                <c:pt idx="66986">
                  <c:v>6.6000000000000003E-2</c:v>
                </c:pt>
                <c:pt idx="66987">
                  <c:v>6.5000000000000002E-2</c:v>
                </c:pt>
                <c:pt idx="66988">
                  <c:v>6.5000000000000002E-2</c:v>
                </c:pt>
                <c:pt idx="66989">
                  <c:v>6.5000000000000002E-2</c:v>
                </c:pt>
                <c:pt idx="66990">
                  <c:v>6.6000000000000003E-2</c:v>
                </c:pt>
                <c:pt idx="66991">
                  <c:v>6.6000000000000003E-2</c:v>
                </c:pt>
                <c:pt idx="66992">
                  <c:v>6.6000000000000003E-2</c:v>
                </c:pt>
                <c:pt idx="66993">
                  <c:v>6.6000000000000003E-2</c:v>
                </c:pt>
                <c:pt idx="66994">
                  <c:v>6.6000000000000003E-2</c:v>
                </c:pt>
                <c:pt idx="66995">
                  <c:v>6.6000000000000003E-2</c:v>
                </c:pt>
                <c:pt idx="66996">
                  <c:v>6.5000000000000002E-2</c:v>
                </c:pt>
                <c:pt idx="66997">
                  <c:v>6.6000000000000003E-2</c:v>
                </c:pt>
                <c:pt idx="66998">
                  <c:v>6.6000000000000003E-2</c:v>
                </c:pt>
                <c:pt idx="66999">
                  <c:v>6.6000000000000003E-2</c:v>
                </c:pt>
                <c:pt idx="67000">
                  <c:v>6.6000000000000003E-2</c:v>
                </c:pt>
                <c:pt idx="67001">
                  <c:v>6.5000000000000002E-2</c:v>
                </c:pt>
                <c:pt idx="67002">
                  <c:v>6.6000000000000003E-2</c:v>
                </c:pt>
                <c:pt idx="67003">
                  <c:v>6.6000000000000003E-2</c:v>
                </c:pt>
                <c:pt idx="67004">
                  <c:v>6.6000000000000003E-2</c:v>
                </c:pt>
                <c:pt idx="67005">
                  <c:v>6.6000000000000003E-2</c:v>
                </c:pt>
                <c:pt idx="67006">
                  <c:v>6.7000000000000004E-2</c:v>
                </c:pt>
                <c:pt idx="67007">
                  <c:v>6.5000000000000002E-2</c:v>
                </c:pt>
                <c:pt idx="67008">
                  <c:v>6.6000000000000003E-2</c:v>
                </c:pt>
                <c:pt idx="67009">
                  <c:v>6.6000000000000003E-2</c:v>
                </c:pt>
                <c:pt idx="67010">
                  <c:v>6.5000000000000002E-2</c:v>
                </c:pt>
                <c:pt idx="67011">
                  <c:v>6.6000000000000003E-2</c:v>
                </c:pt>
                <c:pt idx="67012">
                  <c:v>6.6000000000000003E-2</c:v>
                </c:pt>
                <c:pt idx="67013">
                  <c:v>6.6000000000000003E-2</c:v>
                </c:pt>
                <c:pt idx="67014">
                  <c:v>6.6000000000000003E-2</c:v>
                </c:pt>
                <c:pt idx="67015">
                  <c:v>6.6000000000000003E-2</c:v>
                </c:pt>
                <c:pt idx="67016">
                  <c:v>6.7000000000000004E-2</c:v>
                </c:pt>
                <c:pt idx="67017">
                  <c:v>6.7000000000000004E-2</c:v>
                </c:pt>
                <c:pt idx="67018">
                  <c:v>6.6000000000000003E-2</c:v>
                </c:pt>
                <c:pt idx="67019">
                  <c:v>6.6000000000000003E-2</c:v>
                </c:pt>
                <c:pt idx="67020">
                  <c:v>6.7000000000000004E-2</c:v>
                </c:pt>
                <c:pt idx="67021">
                  <c:v>6.6000000000000003E-2</c:v>
                </c:pt>
                <c:pt idx="67022">
                  <c:v>6.6000000000000003E-2</c:v>
                </c:pt>
                <c:pt idx="67023">
                  <c:v>6.6000000000000003E-2</c:v>
                </c:pt>
                <c:pt idx="67024">
                  <c:v>6.6000000000000003E-2</c:v>
                </c:pt>
                <c:pt idx="67025">
                  <c:v>6.6000000000000003E-2</c:v>
                </c:pt>
                <c:pt idx="67026">
                  <c:v>6.6000000000000003E-2</c:v>
                </c:pt>
                <c:pt idx="67027">
                  <c:v>6.6000000000000003E-2</c:v>
                </c:pt>
                <c:pt idx="67028">
                  <c:v>6.6000000000000003E-2</c:v>
                </c:pt>
                <c:pt idx="67029">
                  <c:v>6.6000000000000003E-2</c:v>
                </c:pt>
                <c:pt idx="67030">
                  <c:v>6.6000000000000003E-2</c:v>
                </c:pt>
                <c:pt idx="67031">
                  <c:v>6.5000000000000002E-2</c:v>
                </c:pt>
                <c:pt idx="67032">
                  <c:v>6.6000000000000003E-2</c:v>
                </c:pt>
                <c:pt idx="67033">
                  <c:v>6.5000000000000002E-2</c:v>
                </c:pt>
                <c:pt idx="67034">
                  <c:v>6.6000000000000003E-2</c:v>
                </c:pt>
                <c:pt idx="67035">
                  <c:v>6.5000000000000002E-2</c:v>
                </c:pt>
                <c:pt idx="67036">
                  <c:v>6.5000000000000002E-2</c:v>
                </c:pt>
                <c:pt idx="67037">
                  <c:v>6.5000000000000002E-2</c:v>
                </c:pt>
                <c:pt idx="67038">
                  <c:v>6.5000000000000002E-2</c:v>
                </c:pt>
                <c:pt idx="67039">
                  <c:v>6.5000000000000002E-2</c:v>
                </c:pt>
                <c:pt idx="67040">
                  <c:v>6.6000000000000003E-2</c:v>
                </c:pt>
                <c:pt idx="67041">
                  <c:v>6.5000000000000002E-2</c:v>
                </c:pt>
                <c:pt idx="67042">
                  <c:v>6.5000000000000002E-2</c:v>
                </c:pt>
                <c:pt idx="67043">
                  <c:v>6.5000000000000002E-2</c:v>
                </c:pt>
                <c:pt idx="67044">
                  <c:v>6.5000000000000002E-2</c:v>
                </c:pt>
                <c:pt idx="67045">
                  <c:v>6.5000000000000002E-2</c:v>
                </c:pt>
                <c:pt idx="67046">
                  <c:v>6.5000000000000002E-2</c:v>
                </c:pt>
                <c:pt idx="67047">
                  <c:v>6.5000000000000002E-2</c:v>
                </c:pt>
                <c:pt idx="67048">
                  <c:v>6.5000000000000002E-2</c:v>
                </c:pt>
                <c:pt idx="67049">
                  <c:v>6.5000000000000002E-2</c:v>
                </c:pt>
                <c:pt idx="67050">
                  <c:v>6.4000000000000001E-2</c:v>
                </c:pt>
                <c:pt idx="67051">
                  <c:v>6.5000000000000002E-2</c:v>
                </c:pt>
                <c:pt idx="67052">
                  <c:v>6.4000000000000001E-2</c:v>
                </c:pt>
                <c:pt idx="67053">
                  <c:v>6.4000000000000001E-2</c:v>
                </c:pt>
                <c:pt idx="67054">
                  <c:v>6.5000000000000002E-2</c:v>
                </c:pt>
                <c:pt idx="67055">
                  <c:v>6.5000000000000002E-2</c:v>
                </c:pt>
                <c:pt idx="67056">
                  <c:v>6.4000000000000001E-2</c:v>
                </c:pt>
                <c:pt idx="67057">
                  <c:v>6.5000000000000002E-2</c:v>
                </c:pt>
                <c:pt idx="67058">
                  <c:v>6.4000000000000001E-2</c:v>
                </c:pt>
                <c:pt idx="67059">
                  <c:v>6.4000000000000001E-2</c:v>
                </c:pt>
                <c:pt idx="67060">
                  <c:v>6.4000000000000001E-2</c:v>
                </c:pt>
                <c:pt idx="67061">
                  <c:v>6.4000000000000001E-2</c:v>
                </c:pt>
                <c:pt idx="67062">
                  <c:v>6.3E-2</c:v>
                </c:pt>
                <c:pt idx="67063">
                  <c:v>6.5000000000000002E-2</c:v>
                </c:pt>
                <c:pt idx="67064">
                  <c:v>6.4000000000000001E-2</c:v>
                </c:pt>
                <c:pt idx="67065">
                  <c:v>6.4000000000000001E-2</c:v>
                </c:pt>
                <c:pt idx="67066">
                  <c:v>6.4000000000000001E-2</c:v>
                </c:pt>
                <c:pt idx="67067">
                  <c:v>6.4000000000000001E-2</c:v>
                </c:pt>
                <c:pt idx="67068">
                  <c:v>6.4000000000000001E-2</c:v>
                </c:pt>
                <c:pt idx="67069">
                  <c:v>6.4000000000000001E-2</c:v>
                </c:pt>
                <c:pt idx="67070">
                  <c:v>6.4000000000000001E-2</c:v>
                </c:pt>
                <c:pt idx="67071">
                  <c:v>6.4000000000000001E-2</c:v>
                </c:pt>
                <c:pt idx="67072">
                  <c:v>6.3E-2</c:v>
                </c:pt>
                <c:pt idx="67073">
                  <c:v>6.3E-2</c:v>
                </c:pt>
                <c:pt idx="67074">
                  <c:v>6.3E-2</c:v>
                </c:pt>
                <c:pt idx="67075">
                  <c:v>6.3E-2</c:v>
                </c:pt>
                <c:pt idx="67076">
                  <c:v>6.3E-2</c:v>
                </c:pt>
                <c:pt idx="67077">
                  <c:v>6.4000000000000001E-2</c:v>
                </c:pt>
                <c:pt idx="67078">
                  <c:v>6.2E-2</c:v>
                </c:pt>
                <c:pt idx="67079">
                  <c:v>6.3E-2</c:v>
                </c:pt>
                <c:pt idx="67080">
                  <c:v>6.2E-2</c:v>
                </c:pt>
                <c:pt idx="67081">
                  <c:v>6.3E-2</c:v>
                </c:pt>
                <c:pt idx="67082">
                  <c:v>6.3E-2</c:v>
                </c:pt>
                <c:pt idx="67083">
                  <c:v>6.4000000000000001E-2</c:v>
                </c:pt>
                <c:pt idx="67084">
                  <c:v>6.5000000000000002E-2</c:v>
                </c:pt>
                <c:pt idx="67085">
                  <c:v>6.5000000000000002E-2</c:v>
                </c:pt>
                <c:pt idx="67086">
                  <c:v>6.5000000000000002E-2</c:v>
                </c:pt>
                <c:pt idx="67087">
                  <c:v>6.4000000000000001E-2</c:v>
                </c:pt>
                <c:pt idx="67088">
                  <c:v>6.5000000000000002E-2</c:v>
                </c:pt>
                <c:pt idx="67089">
                  <c:v>6.5000000000000002E-2</c:v>
                </c:pt>
                <c:pt idx="67090">
                  <c:v>6.6000000000000003E-2</c:v>
                </c:pt>
                <c:pt idx="67091">
                  <c:v>6.5000000000000002E-2</c:v>
                </c:pt>
                <c:pt idx="67092">
                  <c:v>6.6000000000000003E-2</c:v>
                </c:pt>
                <c:pt idx="67093">
                  <c:v>6.6000000000000003E-2</c:v>
                </c:pt>
                <c:pt idx="67094">
                  <c:v>6.6000000000000003E-2</c:v>
                </c:pt>
                <c:pt idx="67095">
                  <c:v>6.6000000000000003E-2</c:v>
                </c:pt>
                <c:pt idx="67096">
                  <c:v>6.6000000000000003E-2</c:v>
                </c:pt>
                <c:pt idx="67097">
                  <c:v>6.7000000000000004E-2</c:v>
                </c:pt>
                <c:pt idx="67098">
                  <c:v>6.6000000000000003E-2</c:v>
                </c:pt>
                <c:pt idx="67099">
                  <c:v>6.6000000000000003E-2</c:v>
                </c:pt>
                <c:pt idx="67100">
                  <c:v>6.6000000000000003E-2</c:v>
                </c:pt>
                <c:pt idx="67101">
                  <c:v>6.7000000000000004E-2</c:v>
                </c:pt>
                <c:pt idx="67102">
                  <c:v>6.6000000000000003E-2</c:v>
                </c:pt>
                <c:pt idx="67103">
                  <c:v>6.6000000000000003E-2</c:v>
                </c:pt>
                <c:pt idx="67104">
                  <c:v>6.6000000000000003E-2</c:v>
                </c:pt>
                <c:pt idx="67105">
                  <c:v>6.7000000000000004E-2</c:v>
                </c:pt>
                <c:pt idx="67106">
                  <c:v>6.7000000000000004E-2</c:v>
                </c:pt>
                <c:pt idx="67107">
                  <c:v>6.6000000000000003E-2</c:v>
                </c:pt>
                <c:pt idx="67108">
                  <c:v>6.6000000000000003E-2</c:v>
                </c:pt>
                <c:pt idx="67109">
                  <c:v>6.6000000000000003E-2</c:v>
                </c:pt>
                <c:pt idx="67110">
                  <c:v>6.6000000000000003E-2</c:v>
                </c:pt>
                <c:pt idx="67111">
                  <c:v>6.6000000000000003E-2</c:v>
                </c:pt>
                <c:pt idx="67112">
                  <c:v>6.6000000000000003E-2</c:v>
                </c:pt>
                <c:pt idx="67113">
                  <c:v>6.6000000000000003E-2</c:v>
                </c:pt>
                <c:pt idx="67114">
                  <c:v>6.7000000000000004E-2</c:v>
                </c:pt>
                <c:pt idx="67115">
                  <c:v>6.7000000000000004E-2</c:v>
                </c:pt>
                <c:pt idx="67116">
                  <c:v>6.7000000000000004E-2</c:v>
                </c:pt>
                <c:pt idx="67117">
                  <c:v>6.7000000000000004E-2</c:v>
                </c:pt>
                <c:pt idx="67118">
                  <c:v>6.7000000000000004E-2</c:v>
                </c:pt>
                <c:pt idx="67119">
                  <c:v>6.8000000000000005E-2</c:v>
                </c:pt>
                <c:pt idx="67120">
                  <c:v>6.7000000000000004E-2</c:v>
                </c:pt>
                <c:pt idx="67121">
                  <c:v>6.7000000000000004E-2</c:v>
                </c:pt>
                <c:pt idx="67122">
                  <c:v>6.7000000000000004E-2</c:v>
                </c:pt>
                <c:pt idx="67123">
                  <c:v>6.7000000000000004E-2</c:v>
                </c:pt>
                <c:pt idx="67124">
                  <c:v>6.6000000000000003E-2</c:v>
                </c:pt>
                <c:pt idx="67125">
                  <c:v>6.6000000000000003E-2</c:v>
                </c:pt>
                <c:pt idx="67126">
                  <c:v>6.6000000000000003E-2</c:v>
                </c:pt>
                <c:pt idx="67127">
                  <c:v>6.7000000000000004E-2</c:v>
                </c:pt>
                <c:pt idx="67128">
                  <c:v>6.5000000000000002E-2</c:v>
                </c:pt>
                <c:pt idx="67129">
                  <c:v>6.7000000000000004E-2</c:v>
                </c:pt>
                <c:pt idx="67130">
                  <c:v>6.6000000000000003E-2</c:v>
                </c:pt>
                <c:pt idx="67131">
                  <c:v>6.5000000000000002E-2</c:v>
                </c:pt>
                <c:pt idx="67132">
                  <c:v>6.7000000000000004E-2</c:v>
                </c:pt>
                <c:pt idx="67133">
                  <c:v>6.6000000000000003E-2</c:v>
                </c:pt>
                <c:pt idx="67134">
                  <c:v>6.6000000000000003E-2</c:v>
                </c:pt>
                <c:pt idx="67135">
                  <c:v>6.6000000000000003E-2</c:v>
                </c:pt>
                <c:pt idx="67136">
                  <c:v>6.5000000000000002E-2</c:v>
                </c:pt>
                <c:pt idx="67137">
                  <c:v>6.6000000000000003E-2</c:v>
                </c:pt>
                <c:pt idx="67138">
                  <c:v>6.5000000000000002E-2</c:v>
                </c:pt>
                <c:pt idx="67139">
                  <c:v>6.5000000000000002E-2</c:v>
                </c:pt>
                <c:pt idx="67140">
                  <c:v>6.5000000000000002E-2</c:v>
                </c:pt>
                <c:pt idx="67141">
                  <c:v>6.5000000000000002E-2</c:v>
                </c:pt>
                <c:pt idx="67142">
                  <c:v>6.5000000000000002E-2</c:v>
                </c:pt>
                <c:pt idx="67143">
                  <c:v>6.4000000000000001E-2</c:v>
                </c:pt>
                <c:pt idx="67144">
                  <c:v>6.5000000000000002E-2</c:v>
                </c:pt>
                <c:pt idx="67145">
                  <c:v>6.6000000000000003E-2</c:v>
                </c:pt>
                <c:pt idx="67146">
                  <c:v>6.5000000000000002E-2</c:v>
                </c:pt>
                <c:pt idx="67147">
                  <c:v>6.5000000000000002E-2</c:v>
                </c:pt>
                <c:pt idx="67148">
                  <c:v>6.5000000000000002E-2</c:v>
                </c:pt>
                <c:pt idx="67149">
                  <c:v>6.5000000000000002E-2</c:v>
                </c:pt>
                <c:pt idx="67150">
                  <c:v>6.5000000000000002E-2</c:v>
                </c:pt>
                <c:pt idx="67151">
                  <c:v>6.4000000000000001E-2</c:v>
                </c:pt>
                <c:pt idx="67152">
                  <c:v>6.5000000000000002E-2</c:v>
                </c:pt>
                <c:pt idx="67153">
                  <c:v>6.5000000000000002E-2</c:v>
                </c:pt>
                <c:pt idx="67154">
                  <c:v>6.5000000000000002E-2</c:v>
                </c:pt>
                <c:pt idx="67155">
                  <c:v>6.5000000000000002E-2</c:v>
                </c:pt>
                <c:pt idx="67156">
                  <c:v>6.5000000000000002E-2</c:v>
                </c:pt>
                <c:pt idx="67157">
                  <c:v>6.5000000000000002E-2</c:v>
                </c:pt>
                <c:pt idx="67158">
                  <c:v>6.4000000000000001E-2</c:v>
                </c:pt>
                <c:pt idx="67159">
                  <c:v>6.5000000000000002E-2</c:v>
                </c:pt>
                <c:pt idx="67160">
                  <c:v>6.4000000000000001E-2</c:v>
                </c:pt>
                <c:pt idx="67161">
                  <c:v>6.5000000000000002E-2</c:v>
                </c:pt>
                <c:pt idx="67162">
                  <c:v>6.4000000000000001E-2</c:v>
                </c:pt>
                <c:pt idx="67163">
                  <c:v>6.4000000000000001E-2</c:v>
                </c:pt>
                <c:pt idx="67164">
                  <c:v>6.3E-2</c:v>
                </c:pt>
                <c:pt idx="67165">
                  <c:v>6.3E-2</c:v>
                </c:pt>
                <c:pt idx="67166">
                  <c:v>6.3E-2</c:v>
                </c:pt>
                <c:pt idx="67167">
                  <c:v>6.5000000000000002E-2</c:v>
                </c:pt>
                <c:pt idx="67168">
                  <c:v>6.4000000000000001E-2</c:v>
                </c:pt>
                <c:pt idx="67169">
                  <c:v>6.4000000000000001E-2</c:v>
                </c:pt>
                <c:pt idx="67170">
                  <c:v>6.4000000000000001E-2</c:v>
                </c:pt>
                <c:pt idx="67171">
                  <c:v>6.4000000000000001E-2</c:v>
                </c:pt>
                <c:pt idx="67172">
                  <c:v>6.4000000000000001E-2</c:v>
                </c:pt>
                <c:pt idx="67173">
                  <c:v>6.3E-2</c:v>
                </c:pt>
                <c:pt idx="67174">
                  <c:v>6.4000000000000001E-2</c:v>
                </c:pt>
                <c:pt idx="67175">
                  <c:v>6.3E-2</c:v>
                </c:pt>
                <c:pt idx="67176">
                  <c:v>6.3E-2</c:v>
                </c:pt>
                <c:pt idx="67177">
                  <c:v>6.4000000000000001E-2</c:v>
                </c:pt>
                <c:pt idx="67178">
                  <c:v>6.4000000000000001E-2</c:v>
                </c:pt>
                <c:pt idx="67179">
                  <c:v>6.4000000000000001E-2</c:v>
                </c:pt>
                <c:pt idx="67180">
                  <c:v>6.3E-2</c:v>
                </c:pt>
                <c:pt idx="67181">
                  <c:v>6.4000000000000001E-2</c:v>
                </c:pt>
                <c:pt idx="67182">
                  <c:v>6.3E-2</c:v>
                </c:pt>
                <c:pt idx="67183">
                  <c:v>6.3E-2</c:v>
                </c:pt>
                <c:pt idx="67184">
                  <c:v>6.2E-2</c:v>
                </c:pt>
                <c:pt idx="67185">
                  <c:v>6.3E-2</c:v>
                </c:pt>
                <c:pt idx="67186">
                  <c:v>6.4000000000000001E-2</c:v>
                </c:pt>
                <c:pt idx="67187">
                  <c:v>6.4000000000000001E-2</c:v>
                </c:pt>
                <c:pt idx="67188">
                  <c:v>6.3E-2</c:v>
                </c:pt>
                <c:pt idx="67189">
                  <c:v>6.2E-2</c:v>
                </c:pt>
                <c:pt idx="67190">
                  <c:v>6.3E-2</c:v>
                </c:pt>
                <c:pt idx="67191">
                  <c:v>6.3E-2</c:v>
                </c:pt>
                <c:pt idx="67192">
                  <c:v>6.3E-2</c:v>
                </c:pt>
                <c:pt idx="67193">
                  <c:v>6.3E-2</c:v>
                </c:pt>
                <c:pt idx="67194">
                  <c:v>6.3E-2</c:v>
                </c:pt>
                <c:pt idx="67195">
                  <c:v>6.2E-2</c:v>
                </c:pt>
                <c:pt idx="67196">
                  <c:v>6.2E-2</c:v>
                </c:pt>
                <c:pt idx="67197">
                  <c:v>6.2E-2</c:v>
                </c:pt>
                <c:pt idx="67198">
                  <c:v>6.3E-2</c:v>
                </c:pt>
                <c:pt idx="67199">
                  <c:v>6.3E-2</c:v>
                </c:pt>
                <c:pt idx="67200">
                  <c:v>6.3E-2</c:v>
                </c:pt>
                <c:pt idx="67201">
                  <c:v>6.2E-2</c:v>
                </c:pt>
                <c:pt idx="67202">
                  <c:v>6.3E-2</c:v>
                </c:pt>
                <c:pt idx="67203">
                  <c:v>6.3E-2</c:v>
                </c:pt>
                <c:pt idx="67204">
                  <c:v>6.3E-2</c:v>
                </c:pt>
                <c:pt idx="67205">
                  <c:v>6.3E-2</c:v>
                </c:pt>
                <c:pt idx="67206">
                  <c:v>6.4000000000000001E-2</c:v>
                </c:pt>
                <c:pt idx="67207">
                  <c:v>6.4000000000000001E-2</c:v>
                </c:pt>
                <c:pt idx="67208">
                  <c:v>6.5000000000000002E-2</c:v>
                </c:pt>
                <c:pt idx="67209">
                  <c:v>6.4000000000000001E-2</c:v>
                </c:pt>
                <c:pt idx="67210">
                  <c:v>6.5000000000000002E-2</c:v>
                </c:pt>
                <c:pt idx="67211">
                  <c:v>6.5000000000000002E-2</c:v>
                </c:pt>
                <c:pt idx="67212">
                  <c:v>6.5000000000000002E-2</c:v>
                </c:pt>
                <c:pt idx="67213">
                  <c:v>6.5000000000000002E-2</c:v>
                </c:pt>
                <c:pt idx="67214">
                  <c:v>6.5000000000000002E-2</c:v>
                </c:pt>
                <c:pt idx="67215">
                  <c:v>6.5000000000000002E-2</c:v>
                </c:pt>
                <c:pt idx="67216">
                  <c:v>6.5000000000000002E-2</c:v>
                </c:pt>
                <c:pt idx="67217">
                  <c:v>6.5000000000000002E-2</c:v>
                </c:pt>
                <c:pt idx="67218">
                  <c:v>6.6000000000000003E-2</c:v>
                </c:pt>
                <c:pt idx="67219">
                  <c:v>6.5000000000000002E-2</c:v>
                </c:pt>
                <c:pt idx="67220">
                  <c:v>6.6000000000000003E-2</c:v>
                </c:pt>
                <c:pt idx="67221">
                  <c:v>6.6000000000000003E-2</c:v>
                </c:pt>
                <c:pt idx="67222">
                  <c:v>6.5000000000000002E-2</c:v>
                </c:pt>
                <c:pt idx="67223">
                  <c:v>6.5000000000000002E-2</c:v>
                </c:pt>
                <c:pt idx="67224">
                  <c:v>6.5000000000000002E-2</c:v>
                </c:pt>
                <c:pt idx="67225">
                  <c:v>6.5000000000000002E-2</c:v>
                </c:pt>
                <c:pt idx="67226">
                  <c:v>6.5000000000000002E-2</c:v>
                </c:pt>
                <c:pt idx="67227">
                  <c:v>6.5000000000000002E-2</c:v>
                </c:pt>
                <c:pt idx="67228">
                  <c:v>6.4000000000000001E-2</c:v>
                </c:pt>
                <c:pt idx="67229">
                  <c:v>6.4000000000000001E-2</c:v>
                </c:pt>
                <c:pt idx="67230">
                  <c:v>6.5000000000000002E-2</c:v>
                </c:pt>
                <c:pt idx="67231">
                  <c:v>6.4000000000000001E-2</c:v>
                </c:pt>
                <c:pt idx="67232">
                  <c:v>6.4000000000000001E-2</c:v>
                </c:pt>
                <c:pt idx="67233">
                  <c:v>6.3E-2</c:v>
                </c:pt>
                <c:pt idx="67234">
                  <c:v>6.3E-2</c:v>
                </c:pt>
                <c:pt idx="67235">
                  <c:v>6.3E-2</c:v>
                </c:pt>
                <c:pt idx="67236">
                  <c:v>6.4000000000000001E-2</c:v>
                </c:pt>
                <c:pt idx="67237">
                  <c:v>6.4000000000000001E-2</c:v>
                </c:pt>
                <c:pt idx="67238">
                  <c:v>6.3E-2</c:v>
                </c:pt>
                <c:pt idx="67239">
                  <c:v>6.3E-2</c:v>
                </c:pt>
                <c:pt idx="67240">
                  <c:v>6.4000000000000001E-2</c:v>
                </c:pt>
                <c:pt idx="67241">
                  <c:v>6.4000000000000001E-2</c:v>
                </c:pt>
                <c:pt idx="67242">
                  <c:v>6.5000000000000002E-2</c:v>
                </c:pt>
                <c:pt idx="67243">
                  <c:v>6.5000000000000002E-2</c:v>
                </c:pt>
                <c:pt idx="67244">
                  <c:v>6.5000000000000002E-2</c:v>
                </c:pt>
                <c:pt idx="67245">
                  <c:v>6.5000000000000002E-2</c:v>
                </c:pt>
                <c:pt idx="67246">
                  <c:v>6.6000000000000003E-2</c:v>
                </c:pt>
                <c:pt idx="67247">
                  <c:v>6.6000000000000003E-2</c:v>
                </c:pt>
                <c:pt idx="67248">
                  <c:v>6.6000000000000003E-2</c:v>
                </c:pt>
                <c:pt idx="67249">
                  <c:v>6.6000000000000003E-2</c:v>
                </c:pt>
                <c:pt idx="67250">
                  <c:v>6.6000000000000003E-2</c:v>
                </c:pt>
                <c:pt idx="67251">
                  <c:v>6.6000000000000003E-2</c:v>
                </c:pt>
                <c:pt idx="67252">
                  <c:v>6.6000000000000003E-2</c:v>
                </c:pt>
                <c:pt idx="67253">
                  <c:v>6.6000000000000003E-2</c:v>
                </c:pt>
                <c:pt idx="67254">
                  <c:v>6.7000000000000004E-2</c:v>
                </c:pt>
                <c:pt idx="67255">
                  <c:v>6.7000000000000004E-2</c:v>
                </c:pt>
                <c:pt idx="67256">
                  <c:v>6.8000000000000005E-2</c:v>
                </c:pt>
                <c:pt idx="67257">
                  <c:v>6.7000000000000004E-2</c:v>
                </c:pt>
                <c:pt idx="67258">
                  <c:v>6.7000000000000004E-2</c:v>
                </c:pt>
                <c:pt idx="67259">
                  <c:v>6.7000000000000004E-2</c:v>
                </c:pt>
                <c:pt idx="67260">
                  <c:v>6.8000000000000005E-2</c:v>
                </c:pt>
                <c:pt idx="67261">
                  <c:v>6.7000000000000004E-2</c:v>
                </c:pt>
                <c:pt idx="67262">
                  <c:v>6.7000000000000004E-2</c:v>
                </c:pt>
                <c:pt idx="67263">
                  <c:v>6.7000000000000004E-2</c:v>
                </c:pt>
                <c:pt idx="67264">
                  <c:v>6.7000000000000004E-2</c:v>
                </c:pt>
                <c:pt idx="67265">
                  <c:v>6.8000000000000005E-2</c:v>
                </c:pt>
                <c:pt idx="67266">
                  <c:v>6.8000000000000005E-2</c:v>
                </c:pt>
                <c:pt idx="67267">
                  <c:v>6.7000000000000004E-2</c:v>
                </c:pt>
                <c:pt idx="67268">
                  <c:v>6.8000000000000005E-2</c:v>
                </c:pt>
                <c:pt idx="67269">
                  <c:v>6.8000000000000005E-2</c:v>
                </c:pt>
                <c:pt idx="67270">
                  <c:v>6.8000000000000005E-2</c:v>
                </c:pt>
                <c:pt idx="67271">
                  <c:v>6.8000000000000005E-2</c:v>
                </c:pt>
                <c:pt idx="67272">
                  <c:v>6.7000000000000004E-2</c:v>
                </c:pt>
                <c:pt idx="67273">
                  <c:v>6.8000000000000005E-2</c:v>
                </c:pt>
                <c:pt idx="67274">
                  <c:v>6.7000000000000004E-2</c:v>
                </c:pt>
                <c:pt idx="67275">
                  <c:v>6.8000000000000005E-2</c:v>
                </c:pt>
                <c:pt idx="67276">
                  <c:v>6.8000000000000005E-2</c:v>
                </c:pt>
                <c:pt idx="67277">
                  <c:v>6.8000000000000005E-2</c:v>
                </c:pt>
                <c:pt idx="67278">
                  <c:v>6.7000000000000004E-2</c:v>
                </c:pt>
                <c:pt idx="67279">
                  <c:v>6.8000000000000005E-2</c:v>
                </c:pt>
                <c:pt idx="67280">
                  <c:v>6.7000000000000004E-2</c:v>
                </c:pt>
                <c:pt idx="67281">
                  <c:v>6.7000000000000004E-2</c:v>
                </c:pt>
                <c:pt idx="67282">
                  <c:v>6.7000000000000004E-2</c:v>
                </c:pt>
                <c:pt idx="67283">
                  <c:v>6.7000000000000004E-2</c:v>
                </c:pt>
                <c:pt idx="67284">
                  <c:v>6.7000000000000004E-2</c:v>
                </c:pt>
                <c:pt idx="67285">
                  <c:v>6.8000000000000005E-2</c:v>
                </c:pt>
                <c:pt idx="67286">
                  <c:v>6.7000000000000004E-2</c:v>
                </c:pt>
                <c:pt idx="67287">
                  <c:v>6.7000000000000004E-2</c:v>
                </c:pt>
                <c:pt idx="67288">
                  <c:v>6.7000000000000004E-2</c:v>
                </c:pt>
                <c:pt idx="67289">
                  <c:v>6.8000000000000005E-2</c:v>
                </c:pt>
                <c:pt idx="67290">
                  <c:v>6.8000000000000005E-2</c:v>
                </c:pt>
                <c:pt idx="67291">
                  <c:v>6.7000000000000004E-2</c:v>
                </c:pt>
                <c:pt idx="67292">
                  <c:v>6.7000000000000004E-2</c:v>
                </c:pt>
                <c:pt idx="67293">
                  <c:v>6.8000000000000005E-2</c:v>
                </c:pt>
                <c:pt idx="67294">
                  <c:v>6.7000000000000004E-2</c:v>
                </c:pt>
                <c:pt idx="67295">
                  <c:v>6.8000000000000005E-2</c:v>
                </c:pt>
                <c:pt idx="67296">
                  <c:v>6.7000000000000004E-2</c:v>
                </c:pt>
                <c:pt idx="67297">
                  <c:v>6.8000000000000005E-2</c:v>
                </c:pt>
                <c:pt idx="67298">
                  <c:v>6.7000000000000004E-2</c:v>
                </c:pt>
                <c:pt idx="67299">
                  <c:v>6.7000000000000004E-2</c:v>
                </c:pt>
                <c:pt idx="67300">
                  <c:v>6.8000000000000005E-2</c:v>
                </c:pt>
                <c:pt idx="67301">
                  <c:v>6.7000000000000004E-2</c:v>
                </c:pt>
                <c:pt idx="67302">
                  <c:v>6.7000000000000004E-2</c:v>
                </c:pt>
                <c:pt idx="67303">
                  <c:v>6.7000000000000004E-2</c:v>
                </c:pt>
                <c:pt idx="67304">
                  <c:v>6.6000000000000003E-2</c:v>
                </c:pt>
                <c:pt idx="67305">
                  <c:v>6.7000000000000004E-2</c:v>
                </c:pt>
                <c:pt idx="67306">
                  <c:v>6.6000000000000003E-2</c:v>
                </c:pt>
                <c:pt idx="67307">
                  <c:v>6.7000000000000004E-2</c:v>
                </c:pt>
                <c:pt idx="67308">
                  <c:v>6.6000000000000003E-2</c:v>
                </c:pt>
                <c:pt idx="67309">
                  <c:v>6.6000000000000003E-2</c:v>
                </c:pt>
                <c:pt idx="67310">
                  <c:v>6.7000000000000004E-2</c:v>
                </c:pt>
                <c:pt idx="67311">
                  <c:v>6.7000000000000004E-2</c:v>
                </c:pt>
                <c:pt idx="67312">
                  <c:v>6.6000000000000003E-2</c:v>
                </c:pt>
                <c:pt idx="67313">
                  <c:v>6.7000000000000004E-2</c:v>
                </c:pt>
                <c:pt idx="67314">
                  <c:v>6.6000000000000003E-2</c:v>
                </c:pt>
                <c:pt idx="67315">
                  <c:v>6.7000000000000004E-2</c:v>
                </c:pt>
                <c:pt idx="67316">
                  <c:v>6.7000000000000004E-2</c:v>
                </c:pt>
                <c:pt idx="67317">
                  <c:v>6.7000000000000004E-2</c:v>
                </c:pt>
                <c:pt idx="67318">
                  <c:v>6.7000000000000004E-2</c:v>
                </c:pt>
                <c:pt idx="67319">
                  <c:v>6.7000000000000004E-2</c:v>
                </c:pt>
                <c:pt idx="67320">
                  <c:v>6.6000000000000003E-2</c:v>
                </c:pt>
                <c:pt idx="67321">
                  <c:v>6.6000000000000003E-2</c:v>
                </c:pt>
                <c:pt idx="67322">
                  <c:v>6.6000000000000003E-2</c:v>
                </c:pt>
                <c:pt idx="67323">
                  <c:v>6.6000000000000003E-2</c:v>
                </c:pt>
                <c:pt idx="67324">
                  <c:v>6.6000000000000003E-2</c:v>
                </c:pt>
                <c:pt idx="67325">
                  <c:v>6.7000000000000004E-2</c:v>
                </c:pt>
                <c:pt idx="67326">
                  <c:v>6.6000000000000003E-2</c:v>
                </c:pt>
                <c:pt idx="67327">
                  <c:v>6.7000000000000004E-2</c:v>
                </c:pt>
                <c:pt idx="67328">
                  <c:v>6.7000000000000004E-2</c:v>
                </c:pt>
                <c:pt idx="67329">
                  <c:v>6.7000000000000004E-2</c:v>
                </c:pt>
                <c:pt idx="67330">
                  <c:v>6.7000000000000004E-2</c:v>
                </c:pt>
                <c:pt idx="67331">
                  <c:v>6.7000000000000004E-2</c:v>
                </c:pt>
                <c:pt idx="67332">
                  <c:v>6.7000000000000004E-2</c:v>
                </c:pt>
                <c:pt idx="67333">
                  <c:v>6.8000000000000005E-2</c:v>
                </c:pt>
                <c:pt idx="67334">
                  <c:v>6.8000000000000005E-2</c:v>
                </c:pt>
                <c:pt idx="67335">
                  <c:v>6.8000000000000005E-2</c:v>
                </c:pt>
                <c:pt idx="67336">
                  <c:v>6.8000000000000005E-2</c:v>
                </c:pt>
                <c:pt idx="67337">
                  <c:v>6.9000000000000006E-2</c:v>
                </c:pt>
                <c:pt idx="67338">
                  <c:v>6.9000000000000006E-2</c:v>
                </c:pt>
                <c:pt idx="67339">
                  <c:v>6.8000000000000005E-2</c:v>
                </c:pt>
                <c:pt idx="67340">
                  <c:v>6.8000000000000005E-2</c:v>
                </c:pt>
                <c:pt idx="67341">
                  <c:v>6.8000000000000005E-2</c:v>
                </c:pt>
                <c:pt idx="67342">
                  <c:v>6.9000000000000006E-2</c:v>
                </c:pt>
                <c:pt idx="67343">
                  <c:v>6.8000000000000005E-2</c:v>
                </c:pt>
                <c:pt idx="67344">
                  <c:v>6.9000000000000006E-2</c:v>
                </c:pt>
                <c:pt idx="67345">
                  <c:v>6.9000000000000006E-2</c:v>
                </c:pt>
                <c:pt idx="67346">
                  <c:v>6.9000000000000006E-2</c:v>
                </c:pt>
                <c:pt idx="67347">
                  <c:v>6.8000000000000005E-2</c:v>
                </c:pt>
                <c:pt idx="67348">
                  <c:v>6.8000000000000005E-2</c:v>
                </c:pt>
                <c:pt idx="67349">
                  <c:v>6.8000000000000005E-2</c:v>
                </c:pt>
                <c:pt idx="67350">
                  <c:v>6.7000000000000004E-2</c:v>
                </c:pt>
                <c:pt idx="67351">
                  <c:v>6.8000000000000005E-2</c:v>
                </c:pt>
                <c:pt idx="67352">
                  <c:v>6.8000000000000005E-2</c:v>
                </c:pt>
                <c:pt idx="67353">
                  <c:v>6.7000000000000004E-2</c:v>
                </c:pt>
                <c:pt idx="67354">
                  <c:v>6.8000000000000005E-2</c:v>
                </c:pt>
                <c:pt idx="67355">
                  <c:v>6.7000000000000004E-2</c:v>
                </c:pt>
                <c:pt idx="67356">
                  <c:v>6.8000000000000005E-2</c:v>
                </c:pt>
                <c:pt idx="67357">
                  <c:v>6.8000000000000005E-2</c:v>
                </c:pt>
                <c:pt idx="67358">
                  <c:v>6.8000000000000005E-2</c:v>
                </c:pt>
                <c:pt idx="67359">
                  <c:v>6.6000000000000003E-2</c:v>
                </c:pt>
                <c:pt idx="67360">
                  <c:v>6.7000000000000004E-2</c:v>
                </c:pt>
                <c:pt idx="67361">
                  <c:v>6.7000000000000004E-2</c:v>
                </c:pt>
                <c:pt idx="67362">
                  <c:v>6.7000000000000004E-2</c:v>
                </c:pt>
                <c:pt idx="67363">
                  <c:v>6.7000000000000004E-2</c:v>
                </c:pt>
                <c:pt idx="67364">
                  <c:v>6.8000000000000005E-2</c:v>
                </c:pt>
                <c:pt idx="67365">
                  <c:v>6.8000000000000005E-2</c:v>
                </c:pt>
                <c:pt idx="67366">
                  <c:v>6.7000000000000004E-2</c:v>
                </c:pt>
                <c:pt idx="67367">
                  <c:v>6.7000000000000004E-2</c:v>
                </c:pt>
                <c:pt idx="67368">
                  <c:v>6.7000000000000004E-2</c:v>
                </c:pt>
                <c:pt idx="67369">
                  <c:v>6.7000000000000004E-2</c:v>
                </c:pt>
                <c:pt idx="67370">
                  <c:v>6.7000000000000004E-2</c:v>
                </c:pt>
                <c:pt idx="67371">
                  <c:v>6.6000000000000003E-2</c:v>
                </c:pt>
                <c:pt idx="67372">
                  <c:v>6.6000000000000003E-2</c:v>
                </c:pt>
                <c:pt idx="67373">
                  <c:v>6.6000000000000003E-2</c:v>
                </c:pt>
                <c:pt idx="67374">
                  <c:v>6.6000000000000003E-2</c:v>
                </c:pt>
                <c:pt idx="67375">
                  <c:v>6.6000000000000003E-2</c:v>
                </c:pt>
                <c:pt idx="67376">
                  <c:v>6.6000000000000003E-2</c:v>
                </c:pt>
                <c:pt idx="67377">
                  <c:v>6.7000000000000004E-2</c:v>
                </c:pt>
                <c:pt idx="67378">
                  <c:v>6.7000000000000004E-2</c:v>
                </c:pt>
                <c:pt idx="67379">
                  <c:v>6.8000000000000005E-2</c:v>
                </c:pt>
                <c:pt idx="67380">
                  <c:v>6.8000000000000005E-2</c:v>
                </c:pt>
                <c:pt idx="67381">
                  <c:v>6.8000000000000005E-2</c:v>
                </c:pt>
                <c:pt idx="67382">
                  <c:v>6.8000000000000005E-2</c:v>
                </c:pt>
                <c:pt idx="67383">
                  <c:v>6.9000000000000006E-2</c:v>
                </c:pt>
                <c:pt idx="67384">
                  <c:v>6.8000000000000005E-2</c:v>
                </c:pt>
                <c:pt idx="67385">
                  <c:v>6.9000000000000006E-2</c:v>
                </c:pt>
                <c:pt idx="67386">
                  <c:v>6.8000000000000005E-2</c:v>
                </c:pt>
                <c:pt idx="67387">
                  <c:v>6.9000000000000006E-2</c:v>
                </c:pt>
                <c:pt idx="67388">
                  <c:v>6.8000000000000005E-2</c:v>
                </c:pt>
                <c:pt idx="67389">
                  <c:v>6.8000000000000005E-2</c:v>
                </c:pt>
                <c:pt idx="67390">
                  <c:v>6.9000000000000006E-2</c:v>
                </c:pt>
                <c:pt idx="67391">
                  <c:v>7.0000000000000007E-2</c:v>
                </c:pt>
                <c:pt idx="67392">
                  <c:v>6.9000000000000006E-2</c:v>
                </c:pt>
                <c:pt idx="67393">
                  <c:v>6.9000000000000006E-2</c:v>
                </c:pt>
                <c:pt idx="67394">
                  <c:v>6.9000000000000006E-2</c:v>
                </c:pt>
                <c:pt idx="67395">
                  <c:v>6.9000000000000006E-2</c:v>
                </c:pt>
                <c:pt idx="67396">
                  <c:v>6.8000000000000005E-2</c:v>
                </c:pt>
                <c:pt idx="67397">
                  <c:v>6.9000000000000006E-2</c:v>
                </c:pt>
                <c:pt idx="67398">
                  <c:v>6.8000000000000005E-2</c:v>
                </c:pt>
                <c:pt idx="67399">
                  <c:v>6.7000000000000004E-2</c:v>
                </c:pt>
                <c:pt idx="67400">
                  <c:v>6.8000000000000005E-2</c:v>
                </c:pt>
                <c:pt idx="67401">
                  <c:v>6.8000000000000005E-2</c:v>
                </c:pt>
                <c:pt idx="67402">
                  <c:v>6.7000000000000004E-2</c:v>
                </c:pt>
                <c:pt idx="67403">
                  <c:v>6.8000000000000005E-2</c:v>
                </c:pt>
                <c:pt idx="67404">
                  <c:v>6.8000000000000005E-2</c:v>
                </c:pt>
                <c:pt idx="67405">
                  <c:v>6.8000000000000005E-2</c:v>
                </c:pt>
                <c:pt idx="67406">
                  <c:v>6.9000000000000006E-2</c:v>
                </c:pt>
                <c:pt idx="67407">
                  <c:v>6.8000000000000005E-2</c:v>
                </c:pt>
                <c:pt idx="67408">
                  <c:v>6.7000000000000004E-2</c:v>
                </c:pt>
                <c:pt idx="67409">
                  <c:v>6.7000000000000004E-2</c:v>
                </c:pt>
                <c:pt idx="67410">
                  <c:v>6.7000000000000004E-2</c:v>
                </c:pt>
                <c:pt idx="67411">
                  <c:v>6.7000000000000004E-2</c:v>
                </c:pt>
                <c:pt idx="67412">
                  <c:v>6.7000000000000004E-2</c:v>
                </c:pt>
                <c:pt idx="67413">
                  <c:v>6.7000000000000004E-2</c:v>
                </c:pt>
                <c:pt idx="67414">
                  <c:v>6.7000000000000004E-2</c:v>
                </c:pt>
                <c:pt idx="67415">
                  <c:v>6.7000000000000004E-2</c:v>
                </c:pt>
                <c:pt idx="67416">
                  <c:v>6.7000000000000004E-2</c:v>
                </c:pt>
                <c:pt idx="67417">
                  <c:v>6.7000000000000004E-2</c:v>
                </c:pt>
                <c:pt idx="67418">
                  <c:v>6.7000000000000004E-2</c:v>
                </c:pt>
                <c:pt idx="67419">
                  <c:v>6.6000000000000003E-2</c:v>
                </c:pt>
                <c:pt idx="67420">
                  <c:v>6.6000000000000003E-2</c:v>
                </c:pt>
                <c:pt idx="67421">
                  <c:v>6.6000000000000003E-2</c:v>
                </c:pt>
                <c:pt idx="67422">
                  <c:v>6.6000000000000003E-2</c:v>
                </c:pt>
                <c:pt idx="67423">
                  <c:v>6.7000000000000004E-2</c:v>
                </c:pt>
                <c:pt idx="67424">
                  <c:v>6.6000000000000003E-2</c:v>
                </c:pt>
                <c:pt idx="67425">
                  <c:v>6.6000000000000003E-2</c:v>
                </c:pt>
                <c:pt idx="67426">
                  <c:v>6.6000000000000003E-2</c:v>
                </c:pt>
                <c:pt idx="67427">
                  <c:v>6.6000000000000003E-2</c:v>
                </c:pt>
                <c:pt idx="67428">
                  <c:v>6.6000000000000003E-2</c:v>
                </c:pt>
                <c:pt idx="67429">
                  <c:v>6.7000000000000004E-2</c:v>
                </c:pt>
                <c:pt idx="67430">
                  <c:v>6.5000000000000002E-2</c:v>
                </c:pt>
                <c:pt idx="67431">
                  <c:v>6.7000000000000004E-2</c:v>
                </c:pt>
                <c:pt idx="67432">
                  <c:v>6.6000000000000003E-2</c:v>
                </c:pt>
                <c:pt idx="67433">
                  <c:v>6.7000000000000004E-2</c:v>
                </c:pt>
                <c:pt idx="67434">
                  <c:v>6.7000000000000004E-2</c:v>
                </c:pt>
                <c:pt idx="67435">
                  <c:v>6.7000000000000004E-2</c:v>
                </c:pt>
                <c:pt idx="67436">
                  <c:v>6.8000000000000005E-2</c:v>
                </c:pt>
                <c:pt idx="67437">
                  <c:v>6.7000000000000004E-2</c:v>
                </c:pt>
                <c:pt idx="67438">
                  <c:v>6.8000000000000005E-2</c:v>
                </c:pt>
                <c:pt idx="67439">
                  <c:v>6.8000000000000005E-2</c:v>
                </c:pt>
                <c:pt idx="67440">
                  <c:v>6.8000000000000005E-2</c:v>
                </c:pt>
                <c:pt idx="67441">
                  <c:v>6.7000000000000004E-2</c:v>
                </c:pt>
                <c:pt idx="67442">
                  <c:v>6.8000000000000005E-2</c:v>
                </c:pt>
                <c:pt idx="67443">
                  <c:v>6.8000000000000005E-2</c:v>
                </c:pt>
                <c:pt idx="67444">
                  <c:v>6.8000000000000005E-2</c:v>
                </c:pt>
                <c:pt idx="67445">
                  <c:v>6.8000000000000005E-2</c:v>
                </c:pt>
                <c:pt idx="67446">
                  <c:v>6.8000000000000005E-2</c:v>
                </c:pt>
                <c:pt idx="67447">
                  <c:v>6.8000000000000005E-2</c:v>
                </c:pt>
                <c:pt idx="67448">
                  <c:v>6.8000000000000005E-2</c:v>
                </c:pt>
                <c:pt idx="67449">
                  <c:v>6.9000000000000006E-2</c:v>
                </c:pt>
                <c:pt idx="67450">
                  <c:v>6.9000000000000006E-2</c:v>
                </c:pt>
                <c:pt idx="67451">
                  <c:v>6.9000000000000006E-2</c:v>
                </c:pt>
                <c:pt idx="67452">
                  <c:v>6.9000000000000006E-2</c:v>
                </c:pt>
                <c:pt idx="67453">
                  <c:v>6.9000000000000006E-2</c:v>
                </c:pt>
                <c:pt idx="67454">
                  <c:v>6.9000000000000006E-2</c:v>
                </c:pt>
                <c:pt idx="67455">
                  <c:v>6.9000000000000006E-2</c:v>
                </c:pt>
                <c:pt idx="67456">
                  <c:v>6.8000000000000005E-2</c:v>
                </c:pt>
                <c:pt idx="67457">
                  <c:v>6.9000000000000006E-2</c:v>
                </c:pt>
                <c:pt idx="67458">
                  <c:v>6.9000000000000006E-2</c:v>
                </c:pt>
                <c:pt idx="67459">
                  <c:v>6.9000000000000006E-2</c:v>
                </c:pt>
                <c:pt idx="67460">
                  <c:v>6.9000000000000006E-2</c:v>
                </c:pt>
                <c:pt idx="67461">
                  <c:v>6.9000000000000006E-2</c:v>
                </c:pt>
                <c:pt idx="67462">
                  <c:v>7.0000000000000007E-2</c:v>
                </c:pt>
                <c:pt idx="67463">
                  <c:v>6.9000000000000006E-2</c:v>
                </c:pt>
                <c:pt idx="67464">
                  <c:v>6.9000000000000006E-2</c:v>
                </c:pt>
                <c:pt idx="67465">
                  <c:v>6.9000000000000006E-2</c:v>
                </c:pt>
                <c:pt idx="67466">
                  <c:v>6.9000000000000006E-2</c:v>
                </c:pt>
                <c:pt idx="67467">
                  <c:v>6.9000000000000006E-2</c:v>
                </c:pt>
                <c:pt idx="67468">
                  <c:v>6.9000000000000006E-2</c:v>
                </c:pt>
                <c:pt idx="67469">
                  <c:v>6.9000000000000006E-2</c:v>
                </c:pt>
                <c:pt idx="67470">
                  <c:v>6.9000000000000006E-2</c:v>
                </c:pt>
                <c:pt idx="67471">
                  <c:v>6.9000000000000006E-2</c:v>
                </c:pt>
                <c:pt idx="67472">
                  <c:v>6.9000000000000006E-2</c:v>
                </c:pt>
                <c:pt idx="67473">
                  <c:v>6.9000000000000006E-2</c:v>
                </c:pt>
                <c:pt idx="67474">
                  <c:v>6.9000000000000006E-2</c:v>
                </c:pt>
                <c:pt idx="67475">
                  <c:v>6.8000000000000005E-2</c:v>
                </c:pt>
                <c:pt idx="67476">
                  <c:v>6.9000000000000006E-2</c:v>
                </c:pt>
                <c:pt idx="67477">
                  <c:v>6.8000000000000005E-2</c:v>
                </c:pt>
                <c:pt idx="67478">
                  <c:v>6.9000000000000006E-2</c:v>
                </c:pt>
                <c:pt idx="67479">
                  <c:v>6.8000000000000005E-2</c:v>
                </c:pt>
                <c:pt idx="67480">
                  <c:v>6.8000000000000005E-2</c:v>
                </c:pt>
                <c:pt idx="67481">
                  <c:v>6.7000000000000004E-2</c:v>
                </c:pt>
                <c:pt idx="67482">
                  <c:v>6.8000000000000005E-2</c:v>
                </c:pt>
                <c:pt idx="67483">
                  <c:v>6.7000000000000004E-2</c:v>
                </c:pt>
                <c:pt idx="67484">
                  <c:v>6.7000000000000004E-2</c:v>
                </c:pt>
                <c:pt idx="67485">
                  <c:v>6.7000000000000004E-2</c:v>
                </c:pt>
                <c:pt idx="67486">
                  <c:v>6.7000000000000004E-2</c:v>
                </c:pt>
                <c:pt idx="67487">
                  <c:v>6.7000000000000004E-2</c:v>
                </c:pt>
                <c:pt idx="67488">
                  <c:v>6.7000000000000004E-2</c:v>
                </c:pt>
                <c:pt idx="67489">
                  <c:v>6.7000000000000004E-2</c:v>
                </c:pt>
                <c:pt idx="67490">
                  <c:v>6.7000000000000004E-2</c:v>
                </c:pt>
                <c:pt idx="67491">
                  <c:v>6.7000000000000004E-2</c:v>
                </c:pt>
                <c:pt idx="67492">
                  <c:v>6.6000000000000003E-2</c:v>
                </c:pt>
                <c:pt idx="67493">
                  <c:v>6.7000000000000004E-2</c:v>
                </c:pt>
                <c:pt idx="67494">
                  <c:v>6.6000000000000003E-2</c:v>
                </c:pt>
                <c:pt idx="67495">
                  <c:v>6.7000000000000004E-2</c:v>
                </c:pt>
                <c:pt idx="67496">
                  <c:v>6.6000000000000003E-2</c:v>
                </c:pt>
                <c:pt idx="67497">
                  <c:v>6.7000000000000004E-2</c:v>
                </c:pt>
                <c:pt idx="67498">
                  <c:v>6.6000000000000003E-2</c:v>
                </c:pt>
                <c:pt idx="67499">
                  <c:v>6.6000000000000003E-2</c:v>
                </c:pt>
                <c:pt idx="67500">
                  <c:v>6.6000000000000003E-2</c:v>
                </c:pt>
                <c:pt idx="67501">
                  <c:v>6.6000000000000003E-2</c:v>
                </c:pt>
                <c:pt idx="67502">
                  <c:v>6.5000000000000002E-2</c:v>
                </c:pt>
                <c:pt idx="67503">
                  <c:v>6.5000000000000002E-2</c:v>
                </c:pt>
                <c:pt idx="67504">
                  <c:v>6.6000000000000003E-2</c:v>
                </c:pt>
                <c:pt idx="67505">
                  <c:v>6.6000000000000003E-2</c:v>
                </c:pt>
                <c:pt idx="67506">
                  <c:v>6.5000000000000002E-2</c:v>
                </c:pt>
                <c:pt idx="67507">
                  <c:v>6.6000000000000003E-2</c:v>
                </c:pt>
                <c:pt idx="67508">
                  <c:v>6.5000000000000002E-2</c:v>
                </c:pt>
                <c:pt idx="67509">
                  <c:v>6.5000000000000002E-2</c:v>
                </c:pt>
                <c:pt idx="67510">
                  <c:v>6.5000000000000002E-2</c:v>
                </c:pt>
                <c:pt idx="67511">
                  <c:v>6.5000000000000002E-2</c:v>
                </c:pt>
                <c:pt idx="67512">
                  <c:v>6.5000000000000002E-2</c:v>
                </c:pt>
                <c:pt idx="67513">
                  <c:v>6.5000000000000002E-2</c:v>
                </c:pt>
                <c:pt idx="67514">
                  <c:v>6.4000000000000001E-2</c:v>
                </c:pt>
                <c:pt idx="67515">
                  <c:v>6.5000000000000002E-2</c:v>
                </c:pt>
                <c:pt idx="67516">
                  <c:v>6.5000000000000002E-2</c:v>
                </c:pt>
                <c:pt idx="67517">
                  <c:v>6.5000000000000002E-2</c:v>
                </c:pt>
                <c:pt idx="67518">
                  <c:v>6.5000000000000002E-2</c:v>
                </c:pt>
                <c:pt idx="67519">
                  <c:v>6.4000000000000001E-2</c:v>
                </c:pt>
                <c:pt idx="67520">
                  <c:v>6.5000000000000002E-2</c:v>
                </c:pt>
                <c:pt idx="67521">
                  <c:v>6.4000000000000001E-2</c:v>
                </c:pt>
                <c:pt idx="67522">
                  <c:v>6.5000000000000002E-2</c:v>
                </c:pt>
                <c:pt idx="67523">
                  <c:v>6.5000000000000002E-2</c:v>
                </c:pt>
                <c:pt idx="67524">
                  <c:v>6.4000000000000001E-2</c:v>
                </c:pt>
                <c:pt idx="67525">
                  <c:v>6.4000000000000001E-2</c:v>
                </c:pt>
                <c:pt idx="67526">
                  <c:v>6.4000000000000001E-2</c:v>
                </c:pt>
                <c:pt idx="67527">
                  <c:v>6.4000000000000001E-2</c:v>
                </c:pt>
                <c:pt idx="67528">
                  <c:v>6.4000000000000001E-2</c:v>
                </c:pt>
                <c:pt idx="67529">
                  <c:v>6.4000000000000001E-2</c:v>
                </c:pt>
                <c:pt idx="67530">
                  <c:v>6.4000000000000001E-2</c:v>
                </c:pt>
                <c:pt idx="67531">
                  <c:v>6.4000000000000001E-2</c:v>
                </c:pt>
                <c:pt idx="67532">
                  <c:v>6.4000000000000001E-2</c:v>
                </c:pt>
                <c:pt idx="67533">
                  <c:v>6.3E-2</c:v>
                </c:pt>
                <c:pt idx="67534">
                  <c:v>6.5000000000000002E-2</c:v>
                </c:pt>
                <c:pt idx="67535">
                  <c:v>6.5000000000000002E-2</c:v>
                </c:pt>
                <c:pt idx="67536">
                  <c:v>6.5000000000000002E-2</c:v>
                </c:pt>
                <c:pt idx="67537">
                  <c:v>6.5000000000000002E-2</c:v>
                </c:pt>
                <c:pt idx="67538">
                  <c:v>6.6000000000000003E-2</c:v>
                </c:pt>
                <c:pt idx="67539">
                  <c:v>6.6000000000000003E-2</c:v>
                </c:pt>
                <c:pt idx="67540">
                  <c:v>6.6000000000000003E-2</c:v>
                </c:pt>
                <c:pt idx="67541">
                  <c:v>6.5000000000000002E-2</c:v>
                </c:pt>
                <c:pt idx="67542">
                  <c:v>6.6000000000000003E-2</c:v>
                </c:pt>
                <c:pt idx="67543">
                  <c:v>6.6000000000000003E-2</c:v>
                </c:pt>
                <c:pt idx="67544">
                  <c:v>6.6000000000000003E-2</c:v>
                </c:pt>
                <c:pt idx="67545">
                  <c:v>6.7000000000000004E-2</c:v>
                </c:pt>
                <c:pt idx="67546">
                  <c:v>6.7000000000000004E-2</c:v>
                </c:pt>
                <c:pt idx="67547">
                  <c:v>6.6000000000000003E-2</c:v>
                </c:pt>
                <c:pt idx="67548">
                  <c:v>6.7000000000000004E-2</c:v>
                </c:pt>
                <c:pt idx="67549">
                  <c:v>6.6000000000000003E-2</c:v>
                </c:pt>
                <c:pt idx="67550">
                  <c:v>6.7000000000000004E-2</c:v>
                </c:pt>
                <c:pt idx="67551">
                  <c:v>6.7000000000000004E-2</c:v>
                </c:pt>
                <c:pt idx="67552">
                  <c:v>6.7000000000000004E-2</c:v>
                </c:pt>
                <c:pt idx="67553">
                  <c:v>6.7000000000000004E-2</c:v>
                </c:pt>
                <c:pt idx="67554">
                  <c:v>6.7000000000000004E-2</c:v>
                </c:pt>
                <c:pt idx="67555">
                  <c:v>6.7000000000000004E-2</c:v>
                </c:pt>
                <c:pt idx="67556">
                  <c:v>6.7000000000000004E-2</c:v>
                </c:pt>
                <c:pt idx="67557">
                  <c:v>6.7000000000000004E-2</c:v>
                </c:pt>
                <c:pt idx="67558">
                  <c:v>6.7000000000000004E-2</c:v>
                </c:pt>
                <c:pt idx="67559">
                  <c:v>6.7000000000000004E-2</c:v>
                </c:pt>
                <c:pt idx="67560">
                  <c:v>6.7000000000000004E-2</c:v>
                </c:pt>
                <c:pt idx="67561">
                  <c:v>6.8000000000000005E-2</c:v>
                </c:pt>
                <c:pt idx="67562">
                  <c:v>6.7000000000000004E-2</c:v>
                </c:pt>
                <c:pt idx="67563">
                  <c:v>6.7000000000000004E-2</c:v>
                </c:pt>
                <c:pt idx="67564">
                  <c:v>6.7000000000000004E-2</c:v>
                </c:pt>
                <c:pt idx="67565">
                  <c:v>6.7000000000000004E-2</c:v>
                </c:pt>
                <c:pt idx="67566">
                  <c:v>6.7000000000000004E-2</c:v>
                </c:pt>
                <c:pt idx="67567">
                  <c:v>6.7000000000000004E-2</c:v>
                </c:pt>
                <c:pt idx="67568">
                  <c:v>6.6000000000000003E-2</c:v>
                </c:pt>
                <c:pt idx="67569">
                  <c:v>6.7000000000000004E-2</c:v>
                </c:pt>
                <c:pt idx="67570">
                  <c:v>6.7000000000000004E-2</c:v>
                </c:pt>
                <c:pt idx="67571">
                  <c:v>6.6000000000000003E-2</c:v>
                </c:pt>
                <c:pt idx="67572">
                  <c:v>6.6000000000000003E-2</c:v>
                </c:pt>
                <c:pt idx="67573">
                  <c:v>6.6000000000000003E-2</c:v>
                </c:pt>
                <c:pt idx="67574">
                  <c:v>6.5000000000000002E-2</c:v>
                </c:pt>
                <c:pt idx="67575">
                  <c:v>6.5000000000000002E-2</c:v>
                </c:pt>
                <c:pt idx="67576">
                  <c:v>6.6000000000000003E-2</c:v>
                </c:pt>
                <c:pt idx="67577">
                  <c:v>6.5000000000000002E-2</c:v>
                </c:pt>
                <c:pt idx="67578">
                  <c:v>6.5000000000000002E-2</c:v>
                </c:pt>
                <c:pt idx="67579">
                  <c:v>6.5000000000000002E-2</c:v>
                </c:pt>
                <c:pt idx="67580">
                  <c:v>6.5000000000000002E-2</c:v>
                </c:pt>
                <c:pt idx="67581">
                  <c:v>6.4000000000000001E-2</c:v>
                </c:pt>
                <c:pt idx="67582">
                  <c:v>6.5000000000000002E-2</c:v>
                </c:pt>
                <c:pt idx="67583">
                  <c:v>6.5000000000000002E-2</c:v>
                </c:pt>
                <c:pt idx="67584">
                  <c:v>6.4000000000000001E-2</c:v>
                </c:pt>
                <c:pt idx="67585">
                  <c:v>6.4000000000000001E-2</c:v>
                </c:pt>
                <c:pt idx="67586">
                  <c:v>6.5000000000000002E-2</c:v>
                </c:pt>
                <c:pt idx="67587">
                  <c:v>6.4000000000000001E-2</c:v>
                </c:pt>
                <c:pt idx="67588">
                  <c:v>6.3E-2</c:v>
                </c:pt>
                <c:pt idx="67589">
                  <c:v>6.4000000000000001E-2</c:v>
                </c:pt>
                <c:pt idx="67590">
                  <c:v>6.4000000000000001E-2</c:v>
                </c:pt>
                <c:pt idx="67591">
                  <c:v>6.4000000000000001E-2</c:v>
                </c:pt>
                <c:pt idx="67592">
                  <c:v>6.4000000000000001E-2</c:v>
                </c:pt>
                <c:pt idx="67593">
                  <c:v>6.4000000000000001E-2</c:v>
                </c:pt>
                <c:pt idx="67594">
                  <c:v>6.4000000000000001E-2</c:v>
                </c:pt>
                <c:pt idx="67595">
                  <c:v>6.5000000000000002E-2</c:v>
                </c:pt>
                <c:pt idx="67596">
                  <c:v>6.4000000000000001E-2</c:v>
                </c:pt>
                <c:pt idx="67597">
                  <c:v>6.4000000000000001E-2</c:v>
                </c:pt>
                <c:pt idx="67598">
                  <c:v>6.4000000000000001E-2</c:v>
                </c:pt>
                <c:pt idx="67599">
                  <c:v>6.3E-2</c:v>
                </c:pt>
                <c:pt idx="67600">
                  <c:v>6.3E-2</c:v>
                </c:pt>
                <c:pt idx="67601">
                  <c:v>6.3E-2</c:v>
                </c:pt>
                <c:pt idx="67602">
                  <c:v>6.3E-2</c:v>
                </c:pt>
                <c:pt idx="67603">
                  <c:v>6.2E-2</c:v>
                </c:pt>
                <c:pt idx="67604">
                  <c:v>6.3E-2</c:v>
                </c:pt>
                <c:pt idx="67605">
                  <c:v>6.3E-2</c:v>
                </c:pt>
                <c:pt idx="67606">
                  <c:v>6.2E-2</c:v>
                </c:pt>
                <c:pt idx="67607">
                  <c:v>6.3E-2</c:v>
                </c:pt>
                <c:pt idx="67608">
                  <c:v>6.2E-2</c:v>
                </c:pt>
                <c:pt idx="67609">
                  <c:v>6.3E-2</c:v>
                </c:pt>
                <c:pt idx="67610">
                  <c:v>6.2E-2</c:v>
                </c:pt>
                <c:pt idx="67611">
                  <c:v>6.3E-2</c:v>
                </c:pt>
                <c:pt idx="67612">
                  <c:v>6.2E-2</c:v>
                </c:pt>
                <c:pt idx="67613">
                  <c:v>6.3E-2</c:v>
                </c:pt>
                <c:pt idx="67614">
                  <c:v>6.2E-2</c:v>
                </c:pt>
                <c:pt idx="67615">
                  <c:v>6.2E-2</c:v>
                </c:pt>
                <c:pt idx="67616">
                  <c:v>6.0999999999999999E-2</c:v>
                </c:pt>
                <c:pt idx="67617">
                  <c:v>6.2E-2</c:v>
                </c:pt>
                <c:pt idx="67618">
                  <c:v>6.2E-2</c:v>
                </c:pt>
                <c:pt idx="67619">
                  <c:v>6.2E-2</c:v>
                </c:pt>
                <c:pt idx="67620">
                  <c:v>6.3E-2</c:v>
                </c:pt>
                <c:pt idx="67621">
                  <c:v>6.3E-2</c:v>
                </c:pt>
                <c:pt idx="67622">
                  <c:v>6.4000000000000001E-2</c:v>
                </c:pt>
                <c:pt idx="67623">
                  <c:v>6.4000000000000001E-2</c:v>
                </c:pt>
                <c:pt idx="67624">
                  <c:v>6.5000000000000002E-2</c:v>
                </c:pt>
                <c:pt idx="67625">
                  <c:v>6.4000000000000001E-2</c:v>
                </c:pt>
                <c:pt idx="67626">
                  <c:v>6.4000000000000001E-2</c:v>
                </c:pt>
                <c:pt idx="67627">
                  <c:v>6.4000000000000001E-2</c:v>
                </c:pt>
                <c:pt idx="67628">
                  <c:v>6.5000000000000002E-2</c:v>
                </c:pt>
                <c:pt idx="67629">
                  <c:v>6.5000000000000002E-2</c:v>
                </c:pt>
                <c:pt idx="67630">
                  <c:v>6.5000000000000002E-2</c:v>
                </c:pt>
                <c:pt idx="67631">
                  <c:v>6.6000000000000003E-2</c:v>
                </c:pt>
                <c:pt idx="67632">
                  <c:v>6.5000000000000002E-2</c:v>
                </c:pt>
                <c:pt idx="67633">
                  <c:v>6.5000000000000002E-2</c:v>
                </c:pt>
                <c:pt idx="67634">
                  <c:v>6.5000000000000002E-2</c:v>
                </c:pt>
                <c:pt idx="67635">
                  <c:v>6.5000000000000002E-2</c:v>
                </c:pt>
                <c:pt idx="67636">
                  <c:v>6.4000000000000001E-2</c:v>
                </c:pt>
                <c:pt idx="67637">
                  <c:v>6.4000000000000001E-2</c:v>
                </c:pt>
                <c:pt idx="67638">
                  <c:v>6.5000000000000002E-2</c:v>
                </c:pt>
                <c:pt idx="67639">
                  <c:v>6.6000000000000003E-2</c:v>
                </c:pt>
                <c:pt idx="67640">
                  <c:v>6.6000000000000003E-2</c:v>
                </c:pt>
                <c:pt idx="67641">
                  <c:v>6.5000000000000002E-2</c:v>
                </c:pt>
                <c:pt idx="67642">
                  <c:v>6.6000000000000003E-2</c:v>
                </c:pt>
                <c:pt idx="67643">
                  <c:v>6.5000000000000002E-2</c:v>
                </c:pt>
                <c:pt idx="67644">
                  <c:v>6.6000000000000003E-2</c:v>
                </c:pt>
                <c:pt idx="67645">
                  <c:v>6.5000000000000002E-2</c:v>
                </c:pt>
                <c:pt idx="67646">
                  <c:v>6.6000000000000003E-2</c:v>
                </c:pt>
                <c:pt idx="67647">
                  <c:v>6.6000000000000003E-2</c:v>
                </c:pt>
                <c:pt idx="67648">
                  <c:v>6.6000000000000003E-2</c:v>
                </c:pt>
                <c:pt idx="67649">
                  <c:v>6.6000000000000003E-2</c:v>
                </c:pt>
                <c:pt idx="67650">
                  <c:v>6.5000000000000002E-2</c:v>
                </c:pt>
                <c:pt idx="67651">
                  <c:v>6.5000000000000002E-2</c:v>
                </c:pt>
                <c:pt idx="67652">
                  <c:v>6.6000000000000003E-2</c:v>
                </c:pt>
                <c:pt idx="67653">
                  <c:v>6.6000000000000003E-2</c:v>
                </c:pt>
                <c:pt idx="67654">
                  <c:v>6.5000000000000002E-2</c:v>
                </c:pt>
                <c:pt idx="67655">
                  <c:v>6.6000000000000003E-2</c:v>
                </c:pt>
                <c:pt idx="67656">
                  <c:v>6.6000000000000003E-2</c:v>
                </c:pt>
                <c:pt idx="67657">
                  <c:v>6.6000000000000003E-2</c:v>
                </c:pt>
                <c:pt idx="67658">
                  <c:v>6.6000000000000003E-2</c:v>
                </c:pt>
                <c:pt idx="67659">
                  <c:v>6.6000000000000003E-2</c:v>
                </c:pt>
                <c:pt idx="67660">
                  <c:v>6.6000000000000003E-2</c:v>
                </c:pt>
                <c:pt idx="67661">
                  <c:v>6.7000000000000004E-2</c:v>
                </c:pt>
                <c:pt idx="67662">
                  <c:v>6.6000000000000003E-2</c:v>
                </c:pt>
                <c:pt idx="67663">
                  <c:v>6.6000000000000003E-2</c:v>
                </c:pt>
                <c:pt idx="67664">
                  <c:v>6.6000000000000003E-2</c:v>
                </c:pt>
                <c:pt idx="67665">
                  <c:v>6.5000000000000002E-2</c:v>
                </c:pt>
                <c:pt idx="67666">
                  <c:v>6.6000000000000003E-2</c:v>
                </c:pt>
                <c:pt idx="67667">
                  <c:v>6.5000000000000002E-2</c:v>
                </c:pt>
                <c:pt idx="67668">
                  <c:v>6.5000000000000002E-2</c:v>
                </c:pt>
                <c:pt idx="67669">
                  <c:v>6.6000000000000003E-2</c:v>
                </c:pt>
                <c:pt idx="67670">
                  <c:v>6.5000000000000002E-2</c:v>
                </c:pt>
                <c:pt idx="67671">
                  <c:v>6.6000000000000003E-2</c:v>
                </c:pt>
                <c:pt idx="67672">
                  <c:v>6.6000000000000003E-2</c:v>
                </c:pt>
                <c:pt idx="67673">
                  <c:v>6.6000000000000003E-2</c:v>
                </c:pt>
                <c:pt idx="67674">
                  <c:v>6.5000000000000002E-2</c:v>
                </c:pt>
                <c:pt idx="67675">
                  <c:v>6.5000000000000002E-2</c:v>
                </c:pt>
                <c:pt idx="67676">
                  <c:v>6.5000000000000002E-2</c:v>
                </c:pt>
                <c:pt idx="67677">
                  <c:v>6.5000000000000002E-2</c:v>
                </c:pt>
                <c:pt idx="67678">
                  <c:v>6.5000000000000002E-2</c:v>
                </c:pt>
                <c:pt idx="67679">
                  <c:v>6.5000000000000002E-2</c:v>
                </c:pt>
                <c:pt idx="67680">
                  <c:v>6.6000000000000003E-2</c:v>
                </c:pt>
                <c:pt idx="67681">
                  <c:v>6.5000000000000002E-2</c:v>
                </c:pt>
                <c:pt idx="67682">
                  <c:v>6.4000000000000001E-2</c:v>
                </c:pt>
                <c:pt idx="67683">
                  <c:v>6.5000000000000002E-2</c:v>
                </c:pt>
                <c:pt idx="67684">
                  <c:v>6.5000000000000002E-2</c:v>
                </c:pt>
                <c:pt idx="67685">
                  <c:v>6.5000000000000002E-2</c:v>
                </c:pt>
                <c:pt idx="67686">
                  <c:v>6.5000000000000002E-2</c:v>
                </c:pt>
                <c:pt idx="67687">
                  <c:v>6.4000000000000001E-2</c:v>
                </c:pt>
                <c:pt idx="67688">
                  <c:v>6.5000000000000002E-2</c:v>
                </c:pt>
                <c:pt idx="67689">
                  <c:v>6.6000000000000003E-2</c:v>
                </c:pt>
                <c:pt idx="67690">
                  <c:v>6.5000000000000002E-2</c:v>
                </c:pt>
                <c:pt idx="67691">
                  <c:v>6.4000000000000001E-2</c:v>
                </c:pt>
                <c:pt idx="67692">
                  <c:v>6.5000000000000002E-2</c:v>
                </c:pt>
                <c:pt idx="67693">
                  <c:v>6.5000000000000002E-2</c:v>
                </c:pt>
                <c:pt idx="67694">
                  <c:v>6.4000000000000001E-2</c:v>
                </c:pt>
                <c:pt idx="67695">
                  <c:v>6.4000000000000001E-2</c:v>
                </c:pt>
                <c:pt idx="67696">
                  <c:v>6.4000000000000001E-2</c:v>
                </c:pt>
                <c:pt idx="67697">
                  <c:v>6.5000000000000002E-2</c:v>
                </c:pt>
                <c:pt idx="67698">
                  <c:v>6.4000000000000001E-2</c:v>
                </c:pt>
                <c:pt idx="67699">
                  <c:v>6.5000000000000002E-2</c:v>
                </c:pt>
                <c:pt idx="67700">
                  <c:v>6.4000000000000001E-2</c:v>
                </c:pt>
                <c:pt idx="67701">
                  <c:v>6.4000000000000001E-2</c:v>
                </c:pt>
                <c:pt idx="67702">
                  <c:v>6.5000000000000002E-2</c:v>
                </c:pt>
                <c:pt idx="67703">
                  <c:v>6.4000000000000001E-2</c:v>
                </c:pt>
                <c:pt idx="67704">
                  <c:v>6.5000000000000002E-2</c:v>
                </c:pt>
                <c:pt idx="67705">
                  <c:v>6.3E-2</c:v>
                </c:pt>
                <c:pt idx="67706">
                  <c:v>6.5000000000000002E-2</c:v>
                </c:pt>
                <c:pt idx="67707">
                  <c:v>6.4000000000000001E-2</c:v>
                </c:pt>
                <c:pt idx="67708">
                  <c:v>6.4000000000000001E-2</c:v>
                </c:pt>
                <c:pt idx="67709">
                  <c:v>6.4000000000000001E-2</c:v>
                </c:pt>
                <c:pt idx="67710">
                  <c:v>6.4000000000000001E-2</c:v>
                </c:pt>
                <c:pt idx="67711">
                  <c:v>6.4000000000000001E-2</c:v>
                </c:pt>
                <c:pt idx="67712">
                  <c:v>6.4000000000000001E-2</c:v>
                </c:pt>
                <c:pt idx="67713">
                  <c:v>6.4000000000000001E-2</c:v>
                </c:pt>
                <c:pt idx="67714">
                  <c:v>6.4000000000000001E-2</c:v>
                </c:pt>
                <c:pt idx="67715">
                  <c:v>6.4000000000000001E-2</c:v>
                </c:pt>
                <c:pt idx="67716">
                  <c:v>6.4000000000000001E-2</c:v>
                </c:pt>
                <c:pt idx="67717">
                  <c:v>6.4000000000000001E-2</c:v>
                </c:pt>
                <c:pt idx="67718">
                  <c:v>6.4000000000000001E-2</c:v>
                </c:pt>
                <c:pt idx="67719">
                  <c:v>6.3E-2</c:v>
                </c:pt>
                <c:pt idx="67720">
                  <c:v>6.3E-2</c:v>
                </c:pt>
                <c:pt idx="67721">
                  <c:v>6.4000000000000001E-2</c:v>
                </c:pt>
                <c:pt idx="67722">
                  <c:v>6.4000000000000001E-2</c:v>
                </c:pt>
                <c:pt idx="67723">
                  <c:v>6.4000000000000001E-2</c:v>
                </c:pt>
                <c:pt idx="67724">
                  <c:v>6.4000000000000001E-2</c:v>
                </c:pt>
                <c:pt idx="67725">
                  <c:v>6.4000000000000001E-2</c:v>
                </c:pt>
                <c:pt idx="67726">
                  <c:v>6.3E-2</c:v>
                </c:pt>
                <c:pt idx="67727">
                  <c:v>6.3E-2</c:v>
                </c:pt>
                <c:pt idx="67728">
                  <c:v>6.3E-2</c:v>
                </c:pt>
                <c:pt idx="67729">
                  <c:v>6.4000000000000001E-2</c:v>
                </c:pt>
                <c:pt idx="67730">
                  <c:v>6.2E-2</c:v>
                </c:pt>
                <c:pt idx="67731">
                  <c:v>6.3E-2</c:v>
                </c:pt>
                <c:pt idx="67732">
                  <c:v>6.3E-2</c:v>
                </c:pt>
                <c:pt idx="67733">
                  <c:v>6.2E-2</c:v>
                </c:pt>
                <c:pt idx="67734">
                  <c:v>6.2E-2</c:v>
                </c:pt>
                <c:pt idx="67735">
                  <c:v>6.3E-2</c:v>
                </c:pt>
                <c:pt idx="67736">
                  <c:v>6.2E-2</c:v>
                </c:pt>
                <c:pt idx="67737">
                  <c:v>6.3E-2</c:v>
                </c:pt>
                <c:pt idx="67738">
                  <c:v>6.3E-2</c:v>
                </c:pt>
                <c:pt idx="67739">
                  <c:v>6.2E-2</c:v>
                </c:pt>
                <c:pt idx="67740">
                  <c:v>6.3E-2</c:v>
                </c:pt>
                <c:pt idx="67741">
                  <c:v>6.2E-2</c:v>
                </c:pt>
                <c:pt idx="67742">
                  <c:v>6.2E-2</c:v>
                </c:pt>
                <c:pt idx="67743">
                  <c:v>6.2E-2</c:v>
                </c:pt>
                <c:pt idx="67744">
                  <c:v>6.2E-2</c:v>
                </c:pt>
                <c:pt idx="67745">
                  <c:v>6.2E-2</c:v>
                </c:pt>
                <c:pt idx="67746">
                  <c:v>6.3E-2</c:v>
                </c:pt>
                <c:pt idx="67747">
                  <c:v>6.3E-2</c:v>
                </c:pt>
                <c:pt idx="67748">
                  <c:v>6.3E-2</c:v>
                </c:pt>
                <c:pt idx="67749">
                  <c:v>6.3E-2</c:v>
                </c:pt>
                <c:pt idx="67750">
                  <c:v>6.3E-2</c:v>
                </c:pt>
                <c:pt idx="67751">
                  <c:v>6.4000000000000001E-2</c:v>
                </c:pt>
                <c:pt idx="67752">
                  <c:v>6.3E-2</c:v>
                </c:pt>
                <c:pt idx="67753">
                  <c:v>6.3E-2</c:v>
                </c:pt>
                <c:pt idx="67754">
                  <c:v>6.4000000000000001E-2</c:v>
                </c:pt>
                <c:pt idx="67755">
                  <c:v>6.4000000000000001E-2</c:v>
                </c:pt>
                <c:pt idx="67756">
                  <c:v>6.4000000000000001E-2</c:v>
                </c:pt>
                <c:pt idx="67757">
                  <c:v>6.4000000000000001E-2</c:v>
                </c:pt>
                <c:pt idx="67758">
                  <c:v>6.5000000000000002E-2</c:v>
                </c:pt>
                <c:pt idx="67759">
                  <c:v>6.5000000000000002E-2</c:v>
                </c:pt>
                <c:pt idx="67760">
                  <c:v>6.4000000000000001E-2</c:v>
                </c:pt>
                <c:pt idx="67761">
                  <c:v>6.4000000000000001E-2</c:v>
                </c:pt>
                <c:pt idx="67762">
                  <c:v>6.4000000000000001E-2</c:v>
                </c:pt>
                <c:pt idx="67763">
                  <c:v>6.5000000000000002E-2</c:v>
                </c:pt>
                <c:pt idx="67764">
                  <c:v>6.5000000000000002E-2</c:v>
                </c:pt>
                <c:pt idx="67765">
                  <c:v>6.5000000000000002E-2</c:v>
                </c:pt>
                <c:pt idx="67766">
                  <c:v>6.6000000000000003E-2</c:v>
                </c:pt>
                <c:pt idx="67767">
                  <c:v>6.5000000000000002E-2</c:v>
                </c:pt>
                <c:pt idx="67768">
                  <c:v>6.6000000000000003E-2</c:v>
                </c:pt>
                <c:pt idx="67769">
                  <c:v>6.7000000000000004E-2</c:v>
                </c:pt>
                <c:pt idx="67770">
                  <c:v>6.7000000000000004E-2</c:v>
                </c:pt>
                <c:pt idx="67771">
                  <c:v>6.7000000000000004E-2</c:v>
                </c:pt>
                <c:pt idx="67772">
                  <c:v>6.6000000000000003E-2</c:v>
                </c:pt>
                <c:pt idx="67773">
                  <c:v>6.6000000000000003E-2</c:v>
                </c:pt>
                <c:pt idx="67774">
                  <c:v>6.7000000000000004E-2</c:v>
                </c:pt>
                <c:pt idx="67775">
                  <c:v>6.7000000000000004E-2</c:v>
                </c:pt>
                <c:pt idx="67776">
                  <c:v>6.7000000000000004E-2</c:v>
                </c:pt>
                <c:pt idx="67777">
                  <c:v>6.6000000000000003E-2</c:v>
                </c:pt>
                <c:pt idx="67778">
                  <c:v>6.6000000000000003E-2</c:v>
                </c:pt>
                <c:pt idx="67779">
                  <c:v>6.6000000000000003E-2</c:v>
                </c:pt>
                <c:pt idx="67780">
                  <c:v>6.6000000000000003E-2</c:v>
                </c:pt>
                <c:pt idx="67781">
                  <c:v>6.6000000000000003E-2</c:v>
                </c:pt>
                <c:pt idx="67782">
                  <c:v>6.6000000000000003E-2</c:v>
                </c:pt>
                <c:pt idx="67783">
                  <c:v>6.5000000000000002E-2</c:v>
                </c:pt>
                <c:pt idx="67784">
                  <c:v>6.7000000000000004E-2</c:v>
                </c:pt>
                <c:pt idx="67785">
                  <c:v>6.6000000000000003E-2</c:v>
                </c:pt>
                <c:pt idx="67786">
                  <c:v>6.5000000000000002E-2</c:v>
                </c:pt>
                <c:pt idx="67787">
                  <c:v>6.5000000000000002E-2</c:v>
                </c:pt>
                <c:pt idx="67788">
                  <c:v>6.6000000000000003E-2</c:v>
                </c:pt>
                <c:pt idx="67789">
                  <c:v>6.6000000000000003E-2</c:v>
                </c:pt>
                <c:pt idx="67790">
                  <c:v>6.5000000000000002E-2</c:v>
                </c:pt>
                <c:pt idx="67791">
                  <c:v>6.5000000000000002E-2</c:v>
                </c:pt>
                <c:pt idx="67792">
                  <c:v>6.7000000000000004E-2</c:v>
                </c:pt>
                <c:pt idx="67793">
                  <c:v>6.6000000000000003E-2</c:v>
                </c:pt>
                <c:pt idx="67794">
                  <c:v>6.6000000000000003E-2</c:v>
                </c:pt>
                <c:pt idx="67795">
                  <c:v>6.6000000000000003E-2</c:v>
                </c:pt>
                <c:pt idx="67796">
                  <c:v>6.5000000000000002E-2</c:v>
                </c:pt>
                <c:pt idx="67797">
                  <c:v>6.5000000000000002E-2</c:v>
                </c:pt>
                <c:pt idx="67798">
                  <c:v>6.5000000000000002E-2</c:v>
                </c:pt>
                <c:pt idx="67799">
                  <c:v>6.6000000000000003E-2</c:v>
                </c:pt>
                <c:pt idx="67800">
                  <c:v>6.5000000000000002E-2</c:v>
                </c:pt>
                <c:pt idx="67801">
                  <c:v>6.6000000000000003E-2</c:v>
                </c:pt>
                <c:pt idx="67802">
                  <c:v>6.5000000000000002E-2</c:v>
                </c:pt>
                <c:pt idx="67803">
                  <c:v>6.6000000000000003E-2</c:v>
                </c:pt>
                <c:pt idx="67804">
                  <c:v>6.6000000000000003E-2</c:v>
                </c:pt>
                <c:pt idx="67805">
                  <c:v>6.5000000000000002E-2</c:v>
                </c:pt>
                <c:pt idx="67806">
                  <c:v>6.5000000000000002E-2</c:v>
                </c:pt>
                <c:pt idx="67807">
                  <c:v>6.5000000000000002E-2</c:v>
                </c:pt>
                <c:pt idx="67808">
                  <c:v>6.5000000000000002E-2</c:v>
                </c:pt>
                <c:pt idx="67809">
                  <c:v>6.5000000000000002E-2</c:v>
                </c:pt>
                <c:pt idx="67810">
                  <c:v>6.4000000000000001E-2</c:v>
                </c:pt>
                <c:pt idx="67811">
                  <c:v>6.5000000000000002E-2</c:v>
                </c:pt>
                <c:pt idx="67812">
                  <c:v>6.6000000000000003E-2</c:v>
                </c:pt>
                <c:pt idx="67813">
                  <c:v>6.5000000000000002E-2</c:v>
                </c:pt>
                <c:pt idx="67814">
                  <c:v>6.6000000000000003E-2</c:v>
                </c:pt>
                <c:pt idx="67815">
                  <c:v>6.5000000000000002E-2</c:v>
                </c:pt>
                <c:pt idx="67816">
                  <c:v>6.5000000000000002E-2</c:v>
                </c:pt>
                <c:pt idx="67817">
                  <c:v>6.5000000000000002E-2</c:v>
                </c:pt>
                <c:pt idx="67818">
                  <c:v>6.5000000000000002E-2</c:v>
                </c:pt>
                <c:pt idx="67819">
                  <c:v>6.4000000000000001E-2</c:v>
                </c:pt>
                <c:pt idx="67820">
                  <c:v>6.5000000000000002E-2</c:v>
                </c:pt>
                <c:pt idx="67821">
                  <c:v>6.5000000000000002E-2</c:v>
                </c:pt>
                <c:pt idx="67822">
                  <c:v>6.5000000000000002E-2</c:v>
                </c:pt>
                <c:pt idx="67823">
                  <c:v>6.5000000000000002E-2</c:v>
                </c:pt>
                <c:pt idx="67824">
                  <c:v>6.5000000000000002E-2</c:v>
                </c:pt>
                <c:pt idx="67825">
                  <c:v>6.5000000000000002E-2</c:v>
                </c:pt>
                <c:pt idx="67826">
                  <c:v>6.4000000000000001E-2</c:v>
                </c:pt>
                <c:pt idx="67827">
                  <c:v>6.4000000000000001E-2</c:v>
                </c:pt>
                <c:pt idx="67828">
                  <c:v>6.4000000000000001E-2</c:v>
                </c:pt>
                <c:pt idx="67829">
                  <c:v>6.4000000000000001E-2</c:v>
                </c:pt>
                <c:pt idx="67830">
                  <c:v>6.4000000000000001E-2</c:v>
                </c:pt>
                <c:pt idx="67831">
                  <c:v>6.4000000000000001E-2</c:v>
                </c:pt>
                <c:pt idx="67832">
                  <c:v>6.4000000000000001E-2</c:v>
                </c:pt>
                <c:pt idx="67833">
                  <c:v>6.4000000000000001E-2</c:v>
                </c:pt>
                <c:pt idx="67834">
                  <c:v>6.3E-2</c:v>
                </c:pt>
                <c:pt idx="67835">
                  <c:v>6.4000000000000001E-2</c:v>
                </c:pt>
                <c:pt idx="67836">
                  <c:v>6.4000000000000001E-2</c:v>
                </c:pt>
                <c:pt idx="67837">
                  <c:v>6.4000000000000001E-2</c:v>
                </c:pt>
                <c:pt idx="67838">
                  <c:v>6.5000000000000002E-2</c:v>
                </c:pt>
                <c:pt idx="67839">
                  <c:v>6.4000000000000001E-2</c:v>
                </c:pt>
                <c:pt idx="67840">
                  <c:v>6.4000000000000001E-2</c:v>
                </c:pt>
                <c:pt idx="67841">
                  <c:v>6.4000000000000001E-2</c:v>
                </c:pt>
                <c:pt idx="67842">
                  <c:v>6.4000000000000001E-2</c:v>
                </c:pt>
                <c:pt idx="67843">
                  <c:v>6.5000000000000002E-2</c:v>
                </c:pt>
                <c:pt idx="67844">
                  <c:v>6.5000000000000002E-2</c:v>
                </c:pt>
                <c:pt idx="67845">
                  <c:v>6.4000000000000001E-2</c:v>
                </c:pt>
                <c:pt idx="67846">
                  <c:v>6.5000000000000002E-2</c:v>
                </c:pt>
                <c:pt idx="67847">
                  <c:v>6.4000000000000001E-2</c:v>
                </c:pt>
                <c:pt idx="67848">
                  <c:v>6.4000000000000001E-2</c:v>
                </c:pt>
                <c:pt idx="67849">
                  <c:v>6.4000000000000001E-2</c:v>
                </c:pt>
                <c:pt idx="67850">
                  <c:v>6.3E-2</c:v>
                </c:pt>
                <c:pt idx="67851">
                  <c:v>6.4000000000000001E-2</c:v>
                </c:pt>
                <c:pt idx="67852">
                  <c:v>6.4000000000000001E-2</c:v>
                </c:pt>
                <c:pt idx="67853">
                  <c:v>6.4000000000000001E-2</c:v>
                </c:pt>
                <c:pt idx="67854">
                  <c:v>6.4000000000000001E-2</c:v>
                </c:pt>
                <c:pt idx="67855">
                  <c:v>6.5000000000000002E-2</c:v>
                </c:pt>
                <c:pt idx="67856">
                  <c:v>6.5000000000000002E-2</c:v>
                </c:pt>
                <c:pt idx="67857">
                  <c:v>6.5000000000000002E-2</c:v>
                </c:pt>
                <c:pt idx="67858">
                  <c:v>6.5000000000000002E-2</c:v>
                </c:pt>
                <c:pt idx="67859">
                  <c:v>6.5000000000000002E-2</c:v>
                </c:pt>
                <c:pt idx="67860">
                  <c:v>6.5000000000000002E-2</c:v>
                </c:pt>
                <c:pt idx="67861">
                  <c:v>6.6000000000000003E-2</c:v>
                </c:pt>
                <c:pt idx="67862">
                  <c:v>6.6000000000000003E-2</c:v>
                </c:pt>
                <c:pt idx="67863">
                  <c:v>6.6000000000000003E-2</c:v>
                </c:pt>
                <c:pt idx="67864">
                  <c:v>6.7000000000000004E-2</c:v>
                </c:pt>
                <c:pt idx="67865">
                  <c:v>6.7000000000000004E-2</c:v>
                </c:pt>
                <c:pt idx="67866">
                  <c:v>6.7000000000000004E-2</c:v>
                </c:pt>
                <c:pt idx="67867">
                  <c:v>6.6000000000000003E-2</c:v>
                </c:pt>
                <c:pt idx="67868">
                  <c:v>6.7000000000000004E-2</c:v>
                </c:pt>
                <c:pt idx="67869">
                  <c:v>6.7000000000000004E-2</c:v>
                </c:pt>
                <c:pt idx="67870">
                  <c:v>6.6000000000000003E-2</c:v>
                </c:pt>
                <c:pt idx="67871">
                  <c:v>6.6000000000000003E-2</c:v>
                </c:pt>
                <c:pt idx="67872">
                  <c:v>6.7000000000000004E-2</c:v>
                </c:pt>
                <c:pt idx="67873">
                  <c:v>6.7000000000000004E-2</c:v>
                </c:pt>
                <c:pt idx="67874">
                  <c:v>6.7000000000000004E-2</c:v>
                </c:pt>
                <c:pt idx="67875">
                  <c:v>6.7000000000000004E-2</c:v>
                </c:pt>
                <c:pt idx="67876">
                  <c:v>6.7000000000000004E-2</c:v>
                </c:pt>
                <c:pt idx="67877">
                  <c:v>6.7000000000000004E-2</c:v>
                </c:pt>
                <c:pt idx="67878">
                  <c:v>6.7000000000000004E-2</c:v>
                </c:pt>
                <c:pt idx="67879">
                  <c:v>6.7000000000000004E-2</c:v>
                </c:pt>
                <c:pt idx="67880">
                  <c:v>6.8000000000000005E-2</c:v>
                </c:pt>
                <c:pt idx="67881">
                  <c:v>6.7000000000000004E-2</c:v>
                </c:pt>
                <c:pt idx="67882">
                  <c:v>6.7000000000000004E-2</c:v>
                </c:pt>
                <c:pt idx="67883">
                  <c:v>6.7000000000000004E-2</c:v>
                </c:pt>
                <c:pt idx="67884">
                  <c:v>6.7000000000000004E-2</c:v>
                </c:pt>
                <c:pt idx="67885">
                  <c:v>6.8000000000000005E-2</c:v>
                </c:pt>
                <c:pt idx="67886">
                  <c:v>6.8000000000000005E-2</c:v>
                </c:pt>
                <c:pt idx="67887">
                  <c:v>6.7000000000000004E-2</c:v>
                </c:pt>
                <c:pt idx="67888">
                  <c:v>6.7000000000000004E-2</c:v>
                </c:pt>
                <c:pt idx="67889">
                  <c:v>6.7000000000000004E-2</c:v>
                </c:pt>
                <c:pt idx="67890">
                  <c:v>6.7000000000000004E-2</c:v>
                </c:pt>
                <c:pt idx="67891">
                  <c:v>6.7000000000000004E-2</c:v>
                </c:pt>
                <c:pt idx="67892">
                  <c:v>6.7000000000000004E-2</c:v>
                </c:pt>
                <c:pt idx="67893">
                  <c:v>6.7000000000000004E-2</c:v>
                </c:pt>
                <c:pt idx="67894">
                  <c:v>6.7000000000000004E-2</c:v>
                </c:pt>
                <c:pt idx="67895">
                  <c:v>6.7000000000000004E-2</c:v>
                </c:pt>
                <c:pt idx="67896">
                  <c:v>6.7000000000000004E-2</c:v>
                </c:pt>
                <c:pt idx="67897">
                  <c:v>6.7000000000000004E-2</c:v>
                </c:pt>
                <c:pt idx="67898">
                  <c:v>6.6000000000000003E-2</c:v>
                </c:pt>
                <c:pt idx="67899">
                  <c:v>6.7000000000000004E-2</c:v>
                </c:pt>
                <c:pt idx="67900">
                  <c:v>6.6000000000000003E-2</c:v>
                </c:pt>
                <c:pt idx="67901">
                  <c:v>6.6000000000000003E-2</c:v>
                </c:pt>
                <c:pt idx="67902">
                  <c:v>6.6000000000000003E-2</c:v>
                </c:pt>
                <c:pt idx="67903">
                  <c:v>6.7000000000000004E-2</c:v>
                </c:pt>
                <c:pt idx="67904">
                  <c:v>6.6000000000000003E-2</c:v>
                </c:pt>
                <c:pt idx="67905">
                  <c:v>6.6000000000000003E-2</c:v>
                </c:pt>
                <c:pt idx="67906">
                  <c:v>6.6000000000000003E-2</c:v>
                </c:pt>
                <c:pt idx="67907">
                  <c:v>6.6000000000000003E-2</c:v>
                </c:pt>
                <c:pt idx="67908">
                  <c:v>6.6000000000000003E-2</c:v>
                </c:pt>
                <c:pt idx="67909">
                  <c:v>6.6000000000000003E-2</c:v>
                </c:pt>
                <c:pt idx="67910">
                  <c:v>6.5000000000000002E-2</c:v>
                </c:pt>
                <c:pt idx="67911">
                  <c:v>6.6000000000000003E-2</c:v>
                </c:pt>
                <c:pt idx="67912">
                  <c:v>6.6000000000000003E-2</c:v>
                </c:pt>
                <c:pt idx="67913">
                  <c:v>6.6000000000000003E-2</c:v>
                </c:pt>
                <c:pt idx="67914">
                  <c:v>6.6000000000000003E-2</c:v>
                </c:pt>
                <c:pt idx="67915">
                  <c:v>6.6000000000000003E-2</c:v>
                </c:pt>
                <c:pt idx="67916">
                  <c:v>6.5000000000000002E-2</c:v>
                </c:pt>
                <c:pt idx="67917">
                  <c:v>6.6000000000000003E-2</c:v>
                </c:pt>
                <c:pt idx="67918">
                  <c:v>6.6000000000000003E-2</c:v>
                </c:pt>
                <c:pt idx="67919">
                  <c:v>6.6000000000000003E-2</c:v>
                </c:pt>
                <c:pt idx="67920">
                  <c:v>6.6000000000000003E-2</c:v>
                </c:pt>
                <c:pt idx="67921">
                  <c:v>6.6000000000000003E-2</c:v>
                </c:pt>
                <c:pt idx="67922">
                  <c:v>6.6000000000000003E-2</c:v>
                </c:pt>
                <c:pt idx="67923">
                  <c:v>6.6000000000000003E-2</c:v>
                </c:pt>
                <c:pt idx="67924">
                  <c:v>6.6000000000000003E-2</c:v>
                </c:pt>
                <c:pt idx="67925">
                  <c:v>6.6000000000000003E-2</c:v>
                </c:pt>
                <c:pt idx="67926">
                  <c:v>6.6000000000000003E-2</c:v>
                </c:pt>
                <c:pt idx="67927">
                  <c:v>6.6000000000000003E-2</c:v>
                </c:pt>
                <c:pt idx="67928">
                  <c:v>6.6000000000000003E-2</c:v>
                </c:pt>
                <c:pt idx="67929">
                  <c:v>6.6000000000000003E-2</c:v>
                </c:pt>
                <c:pt idx="67930">
                  <c:v>6.5000000000000002E-2</c:v>
                </c:pt>
                <c:pt idx="67931">
                  <c:v>6.5000000000000002E-2</c:v>
                </c:pt>
                <c:pt idx="67932">
                  <c:v>6.6000000000000003E-2</c:v>
                </c:pt>
                <c:pt idx="67933">
                  <c:v>6.6000000000000003E-2</c:v>
                </c:pt>
                <c:pt idx="67934">
                  <c:v>6.6000000000000003E-2</c:v>
                </c:pt>
                <c:pt idx="67935">
                  <c:v>6.6000000000000003E-2</c:v>
                </c:pt>
                <c:pt idx="67936">
                  <c:v>6.6000000000000003E-2</c:v>
                </c:pt>
                <c:pt idx="67937">
                  <c:v>6.6000000000000003E-2</c:v>
                </c:pt>
                <c:pt idx="67938">
                  <c:v>6.7000000000000004E-2</c:v>
                </c:pt>
                <c:pt idx="67939">
                  <c:v>6.6000000000000003E-2</c:v>
                </c:pt>
                <c:pt idx="67940">
                  <c:v>6.7000000000000004E-2</c:v>
                </c:pt>
                <c:pt idx="67941">
                  <c:v>6.7000000000000004E-2</c:v>
                </c:pt>
                <c:pt idx="67942">
                  <c:v>6.7000000000000004E-2</c:v>
                </c:pt>
                <c:pt idx="67943">
                  <c:v>6.7000000000000004E-2</c:v>
                </c:pt>
                <c:pt idx="67944">
                  <c:v>6.7000000000000004E-2</c:v>
                </c:pt>
                <c:pt idx="67945">
                  <c:v>6.7000000000000004E-2</c:v>
                </c:pt>
                <c:pt idx="67946">
                  <c:v>6.7000000000000004E-2</c:v>
                </c:pt>
                <c:pt idx="67947">
                  <c:v>6.7000000000000004E-2</c:v>
                </c:pt>
                <c:pt idx="67948">
                  <c:v>6.7000000000000004E-2</c:v>
                </c:pt>
                <c:pt idx="67949">
                  <c:v>6.7000000000000004E-2</c:v>
                </c:pt>
                <c:pt idx="67950">
                  <c:v>6.8000000000000005E-2</c:v>
                </c:pt>
                <c:pt idx="67951">
                  <c:v>6.8000000000000005E-2</c:v>
                </c:pt>
                <c:pt idx="67952">
                  <c:v>6.8000000000000005E-2</c:v>
                </c:pt>
                <c:pt idx="67953">
                  <c:v>6.8000000000000005E-2</c:v>
                </c:pt>
                <c:pt idx="67954">
                  <c:v>6.8000000000000005E-2</c:v>
                </c:pt>
                <c:pt idx="67955">
                  <c:v>6.8000000000000005E-2</c:v>
                </c:pt>
                <c:pt idx="67956">
                  <c:v>6.8000000000000005E-2</c:v>
                </c:pt>
                <c:pt idx="67957">
                  <c:v>6.8000000000000005E-2</c:v>
                </c:pt>
                <c:pt idx="67958">
                  <c:v>6.8000000000000005E-2</c:v>
                </c:pt>
                <c:pt idx="67959">
                  <c:v>6.8000000000000005E-2</c:v>
                </c:pt>
                <c:pt idx="67960">
                  <c:v>6.7000000000000004E-2</c:v>
                </c:pt>
                <c:pt idx="67961">
                  <c:v>6.8000000000000005E-2</c:v>
                </c:pt>
                <c:pt idx="67962">
                  <c:v>6.8000000000000005E-2</c:v>
                </c:pt>
                <c:pt idx="67963">
                  <c:v>6.8000000000000005E-2</c:v>
                </c:pt>
                <c:pt idx="67964">
                  <c:v>6.7000000000000004E-2</c:v>
                </c:pt>
                <c:pt idx="67965">
                  <c:v>6.8000000000000005E-2</c:v>
                </c:pt>
                <c:pt idx="67966">
                  <c:v>6.7000000000000004E-2</c:v>
                </c:pt>
                <c:pt idx="67967">
                  <c:v>6.7000000000000004E-2</c:v>
                </c:pt>
                <c:pt idx="67968">
                  <c:v>6.8000000000000005E-2</c:v>
                </c:pt>
                <c:pt idx="67969">
                  <c:v>6.7000000000000004E-2</c:v>
                </c:pt>
                <c:pt idx="67970">
                  <c:v>6.7000000000000004E-2</c:v>
                </c:pt>
                <c:pt idx="67971">
                  <c:v>6.7000000000000004E-2</c:v>
                </c:pt>
                <c:pt idx="67972">
                  <c:v>6.7000000000000004E-2</c:v>
                </c:pt>
                <c:pt idx="67973">
                  <c:v>6.8000000000000005E-2</c:v>
                </c:pt>
                <c:pt idx="67974">
                  <c:v>6.7000000000000004E-2</c:v>
                </c:pt>
                <c:pt idx="67975">
                  <c:v>6.7000000000000004E-2</c:v>
                </c:pt>
                <c:pt idx="67976">
                  <c:v>6.6000000000000003E-2</c:v>
                </c:pt>
                <c:pt idx="67977">
                  <c:v>6.6000000000000003E-2</c:v>
                </c:pt>
                <c:pt idx="67978">
                  <c:v>6.6000000000000003E-2</c:v>
                </c:pt>
                <c:pt idx="67979">
                  <c:v>6.7000000000000004E-2</c:v>
                </c:pt>
                <c:pt idx="67980">
                  <c:v>6.7000000000000004E-2</c:v>
                </c:pt>
                <c:pt idx="67981">
                  <c:v>6.6000000000000003E-2</c:v>
                </c:pt>
                <c:pt idx="67982">
                  <c:v>6.7000000000000004E-2</c:v>
                </c:pt>
                <c:pt idx="67983">
                  <c:v>6.6000000000000003E-2</c:v>
                </c:pt>
                <c:pt idx="67984">
                  <c:v>6.6000000000000003E-2</c:v>
                </c:pt>
                <c:pt idx="67985">
                  <c:v>6.6000000000000003E-2</c:v>
                </c:pt>
                <c:pt idx="67986">
                  <c:v>6.6000000000000003E-2</c:v>
                </c:pt>
                <c:pt idx="67987">
                  <c:v>6.6000000000000003E-2</c:v>
                </c:pt>
                <c:pt idx="67988">
                  <c:v>6.7000000000000004E-2</c:v>
                </c:pt>
                <c:pt idx="67989">
                  <c:v>6.6000000000000003E-2</c:v>
                </c:pt>
                <c:pt idx="67990">
                  <c:v>6.6000000000000003E-2</c:v>
                </c:pt>
                <c:pt idx="67991">
                  <c:v>6.6000000000000003E-2</c:v>
                </c:pt>
                <c:pt idx="67992">
                  <c:v>6.5000000000000002E-2</c:v>
                </c:pt>
                <c:pt idx="67993">
                  <c:v>6.5000000000000002E-2</c:v>
                </c:pt>
                <c:pt idx="67994">
                  <c:v>6.6000000000000003E-2</c:v>
                </c:pt>
                <c:pt idx="67995">
                  <c:v>6.6000000000000003E-2</c:v>
                </c:pt>
                <c:pt idx="67996">
                  <c:v>6.5000000000000002E-2</c:v>
                </c:pt>
                <c:pt idx="67997">
                  <c:v>6.5000000000000002E-2</c:v>
                </c:pt>
                <c:pt idx="67998">
                  <c:v>6.6000000000000003E-2</c:v>
                </c:pt>
                <c:pt idx="67999">
                  <c:v>6.6000000000000003E-2</c:v>
                </c:pt>
                <c:pt idx="68000">
                  <c:v>6.5000000000000002E-2</c:v>
                </c:pt>
                <c:pt idx="68001">
                  <c:v>6.6000000000000003E-2</c:v>
                </c:pt>
                <c:pt idx="68002">
                  <c:v>6.6000000000000003E-2</c:v>
                </c:pt>
                <c:pt idx="68003">
                  <c:v>6.6000000000000003E-2</c:v>
                </c:pt>
                <c:pt idx="68004">
                  <c:v>6.5000000000000002E-2</c:v>
                </c:pt>
                <c:pt idx="68005">
                  <c:v>6.5000000000000002E-2</c:v>
                </c:pt>
                <c:pt idx="68006">
                  <c:v>6.5000000000000002E-2</c:v>
                </c:pt>
                <c:pt idx="68007">
                  <c:v>6.6000000000000003E-2</c:v>
                </c:pt>
                <c:pt idx="68008">
                  <c:v>6.6000000000000003E-2</c:v>
                </c:pt>
                <c:pt idx="68009">
                  <c:v>6.7000000000000004E-2</c:v>
                </c:pt>
                <c:pt idx="68010">
                  <c:v>6.7000000000000004E-2</c:v>
                </c:pt>
                <c:pt idx="68011">
                  <c:v>6.7000000000000004E-2</c:v>
                </c:pt>
                <c:pt idx="68012">
                  <c:v>6.7000000000000004E-2</c:v>
                </c:pt>
                <c:pt idx="68013">
                  <c:v>6.7000000000000004E-2</c:v>
                </c:pt>
                <c:pt idx="68014">
                  <c:v>6.8000000000000005E-2</c:v>
                </c:pt>
                <c:pt idx="68015">
                  <c:v>6.7000000000000004E-2</c:v>
                </c:pt>
                <c:pt idx="68016">
                  <c:v>6.7000000000000004E-2</c:v>
                </c:pt>
                <c:pt idx="68017">
                  <c:v>6.8000000000000005E-2</c:v>
                </c:pt>
                <c:pt idx="68018">
                  <c:v>6.8000000000000005E-2</c:v>
                </c:pt>
                <c:pt idx="68019">
                  <c:v>6.8000000000000005E-2</c:v>
                </c:pt>
                <c:pt idx="68020">
                  <c:v>6.8000000000000005E-2</c:v>
                </c:pt>
                <c:pt idx="68021">
                  <c:v>6.7000000000000004E-2</c:v>
                </c:pt>
                <c:pt idx="68022">
                  <c:v>6.8000000000000005E-2</c:v>
                </c:pt>
                <c:pt idx="68023">
                  <c:v>6.8000000000000005E-2</c:v>
                </c:pt>
                <c:pt idx="68024">
                  <c:v>6.8000000000000005E-2</c:v>
                </c:pt>
                <c:pt idx="68025">
                  <c:v>6.8000000000000005E-2</c:v>
                </c:pt>
                <c:pt idx="68026">
                  <c:v>6.8000000000000005E-2</c:v>
                </c:pt>
                <c:pt idx="68027">
                  <c:v>6.8000000000000005E-2</c:v>
                </c:pt>
                <c:pt idx="68028">
                  <c:v>6.8000000000000005E-2</c:v>
                </c:pt>
                <c:pt idx="68029">
                  <c:v>6.8000000000000005E-2</c:v>
                </c:pt>
                <c:pt idx="68030">
                  <c:v>6.8000000000000005E-2</c:v>
                </c:pt>
                <c:pt idx="68031">
                  <c:v>6.8000000000000005E-2</c:v>
                </c:pt>
                <c:pt idx="68032">
                  <c:v>6.8000000000000005E-2</c:v>
                </c:pt>
                <c:pt idx="68033">
                  <c:v>6.9000000000000006E-2</c:v>
                </c:pt>
                <c:pt idx="68034">
                  <c:v>6.8000000000000005E-2</c:v>
                </c:pt>
                <c:pt idx="68035">
                  <c:v>6.8000000000000005E-2</c:v>
                </c:pt>
                <c:pt idx="68036">
                  <c:v>6.8000000000000005E-2</c:v>
                </c:pt>
                <c:pt idx="68037">
                  <c:v>6.8000000000000005E-2</c:v>
                </c:pt>
                <c:pt idx="68038">
                  <c:v>6.8000000000000005E-2</c:v>
                </c:pt>
                <c:pt idx="68039">
                  <c:v>6.8000000000000005E-2</c:v>
                </c:pt>
                <c:pt idx="68040">
                  <c:v>6.8000000000000005E-2</c:v>
                </c:pt>
                <c:pt idx="68041">
                  <c:v>6.7000000000000004E-2</c:v>
                </c:pt>
                <c:pt idx="68042">
                  <c:v>6.8000000000000005E-2</c:v>
                </c:pt>
                <c:pt idx="68043">
                  <c:v>6.8000000000000005E-2</c:v>
                </c:pt>
                <c:pt idx="68044">
                  <c:v>6.7000000000000004E-2</c:v>
                </c:pt>
                <c:pt idx="68045">
                  <c:v>6.7000000000000004E-2</c:v>
                </c:pt>
                <c:pt idx="68046">
                  <c:v>6.7000000000000004E-2</c:v>
                </c:pt>
                <c:pt idx="68047">
                  <c:v>6.7000000000000004E-2</c:v>
                </c:pt>
                <c:pt idx="68048">
                  <c:v>6.7000000000000004E-2</c:v>
                </c:pt>
                <c:pt idx="68049">
                  <c:v>6.7000000000000004E-2</c:v>
                </c:pt>
                <c:pt idx="68050">
                  <c:v>6.8000000000000005E-2</c:v>
                </c:pt>
                <c:pt idx="68051">
                  <c:v>6.7000000000000004E-2</c:v>
                </c:pt>
                <c:pt idx="68052">
                  <c:v>6.8000000000000005E-2</c:v>
                </c:pt>
                <c:pt idx="68053">
                  <c:v>6.6000000000000003E-2</c:v>
                </c:pt>
                <c:pt idx="68054">
                  <c:v>6.6000000000000003E-2</c:v>
                </c:pt>
                <c:pt idx="68055">
                  <c:v>6.7000000000000004E-2</c:v>
                </c:pt>
                <c:pt idx="68056">
                  <c:v>6.7000000000000004E-2</c:v>
                </c:pt>
                <c:pt idx="68057">
                  <c:v>6.7000000000000004E-2</c:v>
                </c:pt>
                <c:pt idx="68058">
                  <c:v>6.7000000000000004E-2</c:v>
                </c:pt>
                <c:pt idx="68059">
                  <c:v>6.6000000000000003E-2</c:v>
                </c:pt>
                <c:pt idx="68060">
                  <c:v>6.7000000000000004E-2</c:v>
                </c:pt>
                <c:pt idx="68061">
                  <c:v>6.6000000000000003E-2</c:v>
                </c:pt>
                <c:pt idx="68062">
                  <c:v>6.7000000000000004E-2</c:v>
                </c:pt>
                <c:pt idx="68063">
                  <c:v>6.5000000000000002E-2</c:v>
                </c:pt>
                <c:pt idx="68064">
                  <c:v>6.6000000000000003E-2</c:v>
                </c:pt>
                <c:pt idx="68065">
                  <c:v>6.6000000000000003E-2</c:v>
                </c:pt>
                <c:pt idx="68066">
                  <c:v>6.6000000000000003E-2</c:v>
                </c:pt>
                <c:pt idx="68067">
                  <c:v>6.6000000000000003E-2</c:v>
                </c:pt>
                <c:pt idx="68068">
                  <c:v>6.6000000000000003E-2</c:v>
                </c:pt>
                <c:pt idx="68069">
                  <c:v>6.6000000000000003E-2</c:v>
                </c:pt>
                <c:pt idx="68070">
                  <c:v>6.6000000000000003E-2</c:v>
                </c:pt>
                <c:pt idx="68071">
                  <c:v>6.5000000000000002E-2</c:v>
                </c:pt>
                <c:pt idx="68072">
                  <c:v>6.6000000000000003E-2</c:v>
                </c:pt>
                <c:pt idx="68073">
                  <c:v>6.5000000000000002E-2</c:v>
                </c:pt>
                <c:pt idx="68074">
                  <c:v>6.5000000000000002E-2</c:v>
                </c:pt>
                <c:pt idx="68075">
                  <c:v>6.6000000000000003E-2</c:v>
                </c:pt>
                <c:pt idx="68076">
                  <c:v>6.5000000000000002E-2</c:v>
                </c:pt>
                <c:pt idx="68077">
                  <c:v>6.5000000000000002E-2</c:v>
                </c:pt>
                <c:pt idx="68078">
                  <c:v>6.5000000000000002E-2</c:v>
                </c:pt>
                <c:pt idx="68079">
                  <c:v>6.6000000000000003E-2</c:v>
                </c:pt>
                <c:pt idx="68080">
                  <c:v>6.4000000000000001E-2</c:v>
                </c:pt>
                <c:pt idx="68081">
                  <c:v>6.5000000000000002E-2</c:v>
                </c:pt>
                <c:pt idx="68082">
                  <c:v>6.5000000000000002E-2</c:v>
                </c:pt>
                <c:pt idx="68083">
                  <c:v>6.6000000000000003E-2</c:v>
                </c:pt>
                <c:pt idx="68084">
                  <c:v>6.6000000000000003E-2</c:v>
                </c:pt>
                <c:pt idx="68085">
                  <c:v>6.7000000000000004E-2</c:v>
                </c:pt>
                <c:pt idx="68086">
                  <c:v>6.7000000000000004E-2</c:v>
                </c:pt>
                <c:pt idx="68087">
                  <c:v>6.6000000000000003E-2</c:v>
                </c:pt>
                <c:pt idx="68088">
                  <c:v>6.8000000000000005E-2</c:v>
                </c:pt>
                <c:pt idx="68089">
                  <c:v>6.6000000000000003E-2</c:v>
                </c:pt>
                <c:pt idx="68090">
                  <c:v>6.7000000000000004E-2</c:v>
                </c:pt>
                <c:pt idx="68091">
                  <c:v>6.7000000000000004E-2</c:v>
                </c:pt>
                <c:pt idx="68092">
                  <c:v>6.7000000000000004E-2</c:v>
                </c:pt>
                <c:pt idx="68093">
                  <c:v>6.8000000000000005E-2</c:v>
                </c:pt>
                <c:pt idx="68094">
                  <c:v>6.8000000000000005E-2</c:v>
                </c:pt>
                <c:pt idx="68095">
                  <c:v>6.7000000000000004E-2</c:v>
                </c:pt>
                <c:pt idx="68096">
                  <c:v>6.7000000000000004E-2</c:v>
                </c:pt>
                <c:pt idx="68097">
                  <c:v>6.8000000000000005E-2</c:v>
                </c:pt>
                <c:pt idx="68098">
                  <c:v>6.8000000000000005E-2</c:v>
                </c:pt>
                <c:pt idx="68099">
                  <c:v>6.8000000000000005E-2</c:v>
                </c:pt>
                <c:pt idx="68100">
                  <c:v>6.8000000000000005E-2</c:v>
                </c:pt>
                <c:pt idx="68101">
                  <c:v>6.8000000000000005E-2</c:v>
                </c:pt>
                <c:pt idx="68102">
                  <c:v>6.9000000000000006E-2</c:v>
                </c:pt>
                <c:pt idx="68103">
                  <c:v>6.7000000000000004E-2</c:v>
                </c:pt>
                <c:pt idx="68104">
                  <c:v>6.8000000000000005E-2</c:v>
                </c:pt>
                <c:pt idx="68105">
                  <c:v>6.7000000000000004E-2</c:v>
                </c:pt>
                <c:pt idx="68106">
                  <c:v>6.8000000000000005E-2</c:v>
                </c:pt>
                <c:pt idx="68107">
                  <c:v>6.8000000000000005E-2</c:v>
                </c:pt>
                <c:pt idx="68108">
                  <c:v>6.7000000000000004E-2</c:v>
                </c:pt>
                <c:pt idx="68109">
                  <c:v>6.8000000000000005E-2</c:v>
                </c:pt>
                <c:pt idx="68110">
                  <c:v>6.8000000000000005E-2</c:v>
                </c:pt>
                <c:pt idx="68111">
                  <c:v>6.8000000000000005E-2</c:v>
                </c:pt>
                <c:pt idx="68112">
                  <c:v>6.8000000000000005E-2</c:v>
                </c:pt>
                <c:pt idx="68113">
                  <c:v>6.8000000000000005E-2</c:v>
                </c:pt>
                <c:pt idx="68114">
                  <c:v>6.8000000000000005E-2</c:v>
                </c:pt>
                <c:pt idx="68115">
                  <c:v>6.8000000000000005E-2</c:v>
                </c:pt>
                <c:pt idx="68116">
                  <c:v>6.8000000000000005E-2</c:v>
                </c:pt>
                <c:pt idx="68117">
                  <c:v>6.8000000000000005E-2</c:v>
                </c:pt>
                <c:pt idx="68118">
                  <c:v>6.8000000000000005E-2</c:v>
                </c:pt>
                <c:pt idx="68119">
                  <c:v>6.7000000000000004E-2</c:v>
                </c:pt>
                <c:pt idx="68120">
                  <c:v>6.8000000000000005E-2</c:v>
                </c:pt>
                <c:pt idx="68121">
                  <c:v>6.8000000000000005E-2</c:v>
                </c:pt>
                <c:pt idx="68122">
                  <c:v>6.8000000000000005E-2</c:v>
                </c:pt>
                <c:pt idx="68123">
                  <c:v>6.8000000000000005E-2</c:v>
                </c:pt>
                <c:pt idx="68124">
                  <c:v>6.8000000000000005E-2</c:v>
                </c:pt>
                <c:pt idx="68125">
                  <c:v>6.8000000000000005E-2</c:v>
                </c:pt>
                <c:pt idx="68126">
                  <c:v>6.8000000000000005E-2</c:v>
                </c:pt>
                <c:pt idx="68127">
                  <c:v>6.8000000000000005E-2</c:v>
                </c:pt>
                <c:pt idx="68128">
                  <c:v>6.8000000000000005E-2</c:v>
                </c:pt>
                <c:pt idx="68129">
                  <c:v>6.8000000000000005E-2</c:v>
                </c:pt>
                <c:pt idx="68130">
                  <c:v>6.8000000000000005E-2</c:v>
                </c:pt>
                <c:pt idx="68131">
                  <c:v>6.8000000000000005E-2</c:v>
                </c:pt>
                <c:pt idx="68132">
                  <c:v>6.8000000000000005E-2</c:v>
                </c:pt>
                <c:pt idx="68133">
                  <c:v>6.8000000000000005E-2</c:v>
                </c:pt>
                <c:pt idx="68134">
                  <c:v>6.7000000000000004E-2</c:v>
                </c:pt>
                <c:pt idx="68135">
                  <c:v>6.8000000000000005E-2</c:v>
                </c:pt>
                <c:pt idx="68136">
                  <c:v>6.8000000000000005E-2</c:v>
                </c:pt>
                <c:pt idx="68137">
                  <c:v>6.7000000000000004E-2</c:v>
                </c:pt>
                <c:pt idx="68138">
                  <c:v>6.7000000000000004E-2</c:v>
                </c:pt>
                <c:pt idx="68139">
                  <c:v>6.7000000000000004E-2</c:v>
                </c:pt>
                <c:pt idx="68140">
                  <c:v>6.7000000000000004E-2</c:v>
                </c:pt>
                <c:pt idx="68141">
                  <c:v>6.7000000000000004E-2</c:v>
                </c:pt>
                <c:pt idx="68142">
                  <c:v>6.7000000000000004E-2</c:v>
                </c:pt>
                <c:pt idx="68143">
                  <c:v>6.7000000000000004E-2</c:v>
                </c:pt>
                <c:pt idx="68144">
                  <c:v>6.7000000000000004E-2</c:v>
                </c:pt>
                <c:pt idx="68145">
                  <c:v>6.7000000000000004E-2</c:v>
                </c:pt>
                <c:pt idx="68146">
                  <c:v>6.7000000000000004E-2</c:v>
                </c:pt>
                <c:pt idx="68147">
                  <c:v>6.7000000000000004E-2</c:v>
                </c:pt>
                <c:pt idx="68148">
                  <c:v>6.7000000000000004E-2</c:v>
                </c:pt>
                <c:pt idx="68149">
                  <c:v>6.7000000000000004E-2</c:v>
                </c:pt>
                <c:pt idx="68150">
                  <c:v>6.6000000000000003E-2</c:v>
                </c:pt>
                <c:pt idx="68151">
                  <c:v>6.7000000000000004E-2</c:v>
                </c:pt>
                <c:pt idx="68152">
                  <c:v>6.7000000000000004E-2</c:v>
                </c:pt>
                <c:pt idx="68153">
                  <c:v>6.6000000000000003E-2</c:v>
                </c:pt>
                <c:pt idx="68154">
                  <c:v>6.6000000000000003E-2</c:v>
                </c:pt>
                <c:pt idx="68155">
                  <c:v>6.6000000000000003E-2</c:v>
                </c:pt>
                <c:pt idx="68156">
                  <c:v>6.6000000000000003E-2</c:v>
                </c:pt>
                <c:pt idx="68157">
                  <c:v>6.6000000000000003E-2</c:v>
                </c:pt>
                <c:pt idx="68158">
                  <c:v>6.6000000000000003E-2</c:v>
                </c:pt>
                <c:pt idx="68159">
                  <c:v>6.7000000000000004E-2</c:v>
                </c:pt>
                <c:pt idx="68160">
                  <c:v>6.6000000000000003E-2</c:v>
                </c:pt>
                <c:pt idx="68161">
                  <c:v>6.6000000000000003E-2</c:v>
                </c:pt>
                <c:pt idx="68162">
                  <c:v>6.6000000000000003E-2</c:v>
                </c:pt>
                <c:pt idx="68163">
                  <c:v>6.6000000000000003E-2</c:v>
                </c:pt>
                <c:pt idx="68164">
                  <c:v>6.6000000000000003E-2</c:v>
                </c:pt>
                <c:pt idx="68165">
                  <c:v>6.6000000000000003E-2</c:v>
                </c:pt>
                <c:pt idx="68166">
                  <c:v>6.6000000000000003E-2</c:v>
                </c:pt>
                <c:pt idx="68167">
                  <c:v>6.6000000000000003E-2</c:v>
                </c:pt>
                <c:pt idx="68168">
                  <c:v>6.6000000000000003E-2</c:v>
                </c:pt>
                <c:pt idx="68169">
                  <c:v>6.6000000000000003E-2</c:v>
                </c:pt>
                <c:pt idx="68170">
                  <c:v>6.5000000000000002E-2</c:v>
                </c:pt>
                <c:pt idx="68171">
                  <c:v>6.5000000000000002E-2</c:v>
                </c:pt>
                <c:pt idx="68172">
                  <c:v>6.6000000000000003E-2</c:v>
                </c:pt>
                <c:pt idx="68173">
                  <c:v>6.5000000000000002E-2</c:v>
                </c:pt>
                <c:pt idx="68174">
                  <c:v>6.5000000000000002E-2</c:v>
                </c:pt>
                <c:pt idx="68175">
                  <c:v>6.5000000000000002E-2</c:v>
                </c:pt>
                <c:pt idx="68176">
                  <c:v>6.5000000000000002E-2</c:v>
                </c:pt>
                <c:pt idx="68177">
                  <c:v>6.6000000000000003E-2</c:v>
                </c:pt>
                <c:pt idx="68178">
                  <c:v>6.5000000000000002E-2</c:v>
                </c:pt>
                <c:pt idx="68179">
                  <c:v>6.5000000000000002E-2</c:v>
                </c:pt>
                <c:pt idx="68180">
                  <c:v>6.5000000000000002E-2</c:v>
                </c:pt>
                <c:pt idx="68181">
                  <c:v>6.5000000000000002E-2</c:v>
                </c:pt>
                <c:pt idx="68182">
                  <c:v>6.4000000000000001E-2</c:v>
                </c:pt>
                <c:pt idx="68183">
                  <c:v>6.4000000000000001E-2</c:v>
                </c:pt>
                <c:pt idx="68184">
                  <c:v>6.4000000000000001E-2</c:v>
                </c:pt>
                <c:pt idx="68185">
                  <c:v>6.4000000000000001E-2</c:v>
                </c:pt>
                <c:pt idx="68186">
                  <c:v>6.4000000000000001E-2</c:v>
                </c:pt>
                <c:pt idx="68187">
                  <c:v>6.4000000000000001E-2</c:v>
                </c:pt>
                <c:pt idx="68188">
                  <c:v>6.4000000000000001E-2</c:v>
                </c:pt>
                <c:pt idx="68189">
                  <c:v>6.5000000000000002E-2</c:v>
                </c:pt>
                <c:pt idx="68190">
                  <c:v>6.5000000000000002E-2</c:v>
                </c:pt>
                <c:pt idx="68191">
                  <c:v>6.5000000000000002E-2</c:v>
                </c:pt>
                <c:pt idx="68192">
                  <c:v>6.5000000000000002E-2</c:v>
                </c:pt>
                <c:pt idx="68193">
                  <c:v>6.7000000000000004E-2</c:v>
                </c:pt>
                <c:pt idx="68194">
                  <c:v>6.6000000000000003E-2</c:v>
                </c:pt>
                <c:pt idx="68195">
                  <c:v>6.6000000000000003E-2</c:v>
                </c:pt>
                <c:pt idx="68196">
                  <c:v>6.5000000000000002E-2</c:v>
                </c:pt>
                <c:pt idx="68197">
                  <c:v>6.6000000000000003E-2</c:v>
                </c:pt>
                <c:pt idx="68198">
                  <c:v>6.6000000000000003E-2</c:v>
                </c:pt>
                <c:pt idx="68199">
                  <c:v>6.7000000000000004E-2</c:v>
                </c:pt>
                <c:pt idx="68200">
                  <c:v>6.7000000000000004E-2</c:v>
                </c:pt>
                <c:pt idx="68201">
                  <c:v>6.7000000000000004E-2</c:v>
                </c:pt>
                <c:pt idx="68202">
                  <c:v>6.7000000000000004E-2</c:v>
                </c:pt>
                <c:pt idx="68203">
                  <c:v>6.7000000000000004E-2</c:v>
                </c:pt>
                <c:pt idx="68204">
                  <c:v>6.8000000000000005E-2</c:v>
                </c:pt>
                <c:pt idx="68205">
                  <c:v>6.7000000000000004E-2</c:v>
                </c:pt>
                <c:pt idx="68206">
                  <c:v>6.7000000000000004E-2</c:v>
                </c:pt>
                <c:pt idx="68207">
                  <c:v>6.7000000000000004E-2</c:v>
                </c:pt>
                <c:pt idx="68208">
                  <c:v>6.7000000000000004E-2</c:v>
                </c:pt>
                <c:pt idx="68209">
                  <c:v>6.7000000000000004E-2</c:v>
                </c:pt>
                <c:pt idx="68210">
                  <c:v>6.8000000000000005E-2</c:v>
                </c:pt>
                <c:pt idx="68211">
                  <c:v>6.7000000000000004E-2</c:v>
                </c:pt>
                <c:pt idx="68212">
                  <c:v>6.7000000000000004E-2</c:v>
                </c:pt>
                <c:pt idx="68213">
                  <c:v>6.6000000000000003E-2</c:v>
                </c:pt>
                <c:pt idx="68214">
                  <c:v>6.7000000000000004E-2</c:v>
                </c:pt>
                <c:pt idx="68215">
                  <c:v>6.6000000000000003E-2</c:v>
                </c:pt>
                <c:pt idx="68216">
                  <c:v>6.7000000000000004E-2</c:v>
                </c:pt>
                <c:pt idx="68217">
                  <c:v>6.6000000000000003E-2</c:v>
                </c:pt>
                <c:pt idx="68218">
                  <c:v>6.6000000000000003E-2</c:v>
                </c:pt>
                <c:pt idx="68219">
                  <c:v>6.7000000000000004E-2</c:v>
                </c:pt>
                <c:pt idx="68220">
                  <c:v>6.6000000000000003E-2</c:v>
                </c:pt>
                <c:pt idx="68221">
                  <c:v>6.6000000000000003E-2</c:v>
                </c:pt>
                <c:pt idx="68222">
                  <c:v>6.7000000000000004E-2</c:v>
                </c:pt>
                <c:pt idx="68223">
                  <c:v>6.6000000000000003E-2</c:v>
                </c:pt>
                <c:pt idx="68224">
                  <c:v>6.6000000000000003E-2</c:v>
                </c:pt>
                <c:pt idx="68225">
                  <c:v>6.6000000000000003E-2</c:v>
                </c:pt>
                <c:pt idx="68226">
                  <c:v>6.6000000000000003E-2</c:v>
                </c:pt>
                <c:pt idx="68227">
                  <c:v>6.6000000000000003E-2</c:v>
                </c:pt>
                <c:pt idx="68228">
                  <c:v>6.5000000000000002E-2</c:v>
                </c:pt>
                <c:pt idx="68229">
                  <c:v>6.6000000000000003E-2</c:v>
                </c:pt>
                <c:pt idx="68230">
                  <c:v>6.6000000000000003E-2</c:v>
                </c:pt>
                <c:pt idx="68231">
                  <c:v>6.6000000000000003E-2</c:v>
                </c:pt>
                <c:pt idx="68232">
                  <c:v>6.5000000000000002E-2</c:v>
                </c:pt>
                <c:pt idx="68233">
                  <c:v>6.5000000000000002E-2</c:v>
                </c:pt>
                <c:pt idx="68234">
                  <c:v>6.5000000000000002E-2</c:v>
                </c:pt>
                <c:pt idx="68235">
                  <c:v>6.5000000000000002E-2</c:v>
                </c:pt>
                <c:pt idx="68236">
                  <c:v>6.5000000000000002E-2</c:v>
                </c:pt>
                <c:pt idx="68237">
                  <c:v>6.4000000000000001E-2</c:v>
                </c:pt>
                <c:pt idx="68238">
                  <c:v>6.4000000000000001E-2</c:v>
                </c:pt>
                <c:pt idx="68239">
                  <c:v>6.5000000000000002E-2</c:v>
                </c:pt>
                <c:pt idx="68240">
                  <c:v>6.4000000000000001E-2</c:v>
                </c:pt>
                <c:pt idx="68241">
                  <c:v>6.4000000000000001E-2</c:v>
                </c:pt>
                <c:pt idx="68242">
                  <c:v>6.5000000000000002E-2</c:v>
                </c:pt>
                <c:pt idx="68243">
                  <c:v>6.5000000000000002E-2</c:v>
                </c:pt>
                <c:pt idx="68244">
                  <c:v>6.4000000000000001E-2</c:v>
                </c:pt>
                <c:pt idx="68245">
                  <c:v>6.4000000000000001E-2</c:v>
                </c:pt>
                <c:pt idx="68246">
                  <c:v>6.3E-2</c:v>
                </c:pt>
                <c:pt idx="68247">
                  <c:v>6.4000000000000001E-2</c:v>
                </c:pt>
                <c:pt idx="68248">
                  <c:v>6.5000000000000002E-2</c:v>
                </c:pt>
                <c:pt idx="68249">
                  <c:v>6.5000000000000002E-2</c:v>
                </c:pt>
                <c:pt idx="68250">
                  <c:v>6.6000000000000003E-2</c:v>
                </c:pt>
                <c:pt idx="68251">
                  <c:v>6.6000000000000003E-2</c:v>
                </c:pt>
                <c:pt idx="68252">
                  <c:v>6.6000000000000003E-2</c:v>
                </c:pt>
                <c:pt idx="68253">
                  <c:v>6.6000000000000003E-2</c:v>
                </c:pt>
                <c:pt idx="68254">
                  <c:v>6.6000000000000003E-2</c:v>
                </c:pt>
                <c:pt idx="68255">
                  <c:v>6.6000000000000003E-2</c:v>
                </c:pt>
                <c:pt idx="68256">
                  <c:v>6.6000000000000003E-2</c:v>
                </c:pt>
                <c:pt idx="68257">
                  <c:v>6.6000000000000003E-2</c:v>
                </c:pt>
                <c:pt idx="68258">
                  <c:v>6.7000000000000004E-2</c:v>
                </c:pt>
                <c:pt idx="68259">
                  <c:v>6.6000000000000003E-2</c:v>
                </c:pt>
                <c:pt idx="68260">
                  <c:v>6.7000000000000004E-2</c:v>
                </c:pt>
                <c:pt idx="68261">
                  <c:v>6.6000000000000003E-2</c:v>
                </c:pt>
                <c:pt idx="68262">
                  <c:v>6.6000000000000003E-2</c:v>
                </c:pt>
                <c:pt idx="68263">
                  <c:v>6.6000000000000003E-2</c:v>
                </c:pt>
                <c:pt idx="68264">
                  <c:v>6.7000000000000004E-2</c:v>
                </c:pt>
                <c:pt idx="68265">
                  <c:v>6.7000000000000004E-2</c:v>
                </c:pt>
                <c:pt idx="68266">
                  <c:v>6.7000000000000004E-2</c:v>
                </c:pt>
                <c:pt idx="68267">
                  <c:v>6.6000000000000003E-2</c:v>
                </c:pt>
                <c:pt idx="68268">
                  <c:v>6.7000000000000004E-2</c:v>
                </c:pt>
                <c:pt idx="68269">
                  <c:v>6.6000000000000003E-2</c:v>
                </c:pt>
                <c:pt idx="68270">
                  <c:v>6.7000000000000004E-2</c:v>
                </c:pt>
                <c:pt idx="68271">
                  <c:v>6.6000000000000003E-2</c:v>
                </c:pt>
                <c:pt idx="68272">
                  <c:v>6.6000000000000003E-2</c:v>
                </c:pt>
                <c:pt idx="68273">
                  <c:v>6.6000000000000003E-2</c:v>
                </c:pt>
                <c:pt idx="68274">
                  <c:v>6.6000000000000003E-2</c:v>
                </c:pt>
                <c:pt idx="68275">
                  <c:v>6.5000000000000002E-2</c:v>
                </c:pt>
                <c:pt idx="68276">
                  <c:v>6.6000000000000003E-2</c:v>
                </c:pt>
                <c:pt idx="68277">
                  <c:v>6.6000000000000003E-2</c:v>
                </c:pt>
                <c:pt idx="68278">
                  <c:v>6.6000000000000003E-2</c:v>
                </c:pt>
                <c:pt idx="68279">
                  <c:v>6.6000000000000003E-2</c:v>
                </c:pt>
                <c:pt idx="68280">
                  <c:v>6.6000000000000003E-2</c:v>
                </c:pt>
                <c:pt idx="68281">
                  <c:v>6.5000000000000002E-2</c:v>
                </c:pt>
                <c:pt idx="68282">
                  <c:v>6.6000000000000003E-2</c:v>
                </c:pt>
                <c:pt idx="68283">
                  <c:v>6.6000000000000003E-2</c:v>
                </c:pt>
                <c:pt idx="68284">
                  <c:v>6.6000000000000003E-2</c:v>
                </c:pt>
                <c:pt idx="68285">
                  <c:v>6.6000000000000003E-2</c:v>
                </c:pt>
                <c:pt idx="68286">
                  <c:v>6.6000000000000003E-2</c:v>
                </c:pt>
                <c:pt idx="68287">
                  <c:v>6.5000000000000002E-2</c:v>
                </c:pt>
                <c:pt idx="68288">
                  <c:v>6.6000000000000003E-2</c:v>
                </c:pt>
                <c:pt idx="68289">
                  <c:v>6.5000000000000002E-2</c:v>
                </c:pt>
                <c:pt idx="68290">
                  <c:v>6.6000000000000003E-2</c:v>
                </c:pt>
                <c:pt idx="68291">
                  <c:v>6.5000000000000002E-2</c:v>
                </c:pt>
                <c:pt idx="68292">
                  <c:v>6.5000000000000002E-2</c:v>
                </c:pt>
                <c:pt idx="68293">
                  <c:v>6.6000000000000003E-2</c:v>
                </c:pt>
                <c:pt idx="68294">
                  <c:v>6.5000000000000002E-2</c:v>
                </c:pt>
                <c:pt idx="68295">
                  <c:v>6.5000000000000002E-2</c:v>
                </c:pt>
                <c:pt idx="68296">
                  <c:v>6.5000000000000002E-2</c:v>
                </c:pt>
                <c:pt idx="68297">
                  <c:v>6.6000000000000003E-2</c:v>
                </c:pt>
                <c:pt idx="68298">
                  <c:v>6.4000000000000001E-2</c:v>
                </c:pt>
                <c:pt idx="68299">
                  <c:v>6.5000000000000002E-2</c:v>
                </c:pt>
                <c:pt idx="68300">
                  <c:v>6.5000000000000002E-2</c:v>
                </c:pt>
                <c:pt idx="68301">
                  <c:v>6.5000000000000002E-2</c:v>
                </c:pt>
                <c:pt idx="68302">
                  <c:v>6.5000000000000002E-2</c:v>
                </c:pt>
                <c:pt idx="68303">
                  <c:v>6.5000000000000002E-2</c:v>
                </c:pt>
                <c:pt idx="68304">
                  <c:v>6.4000000000000001E-2</c:v>
                </c:pt>
                <c:pt idx="68305">
                  <c:v>6.3E-2</c:v>
                </c:pt>
                <c:pt idx="68306">
                  <c:v>6.4000000000000001E-2</c:v>
                </c:pt>
                <c:pt idx="68307">
                  <c:v>6.5000000000000002E-2</c:v>
                </c:pt>
                <c:pt idx="68308">
                  <c:v>6.5000000000000002E-2</c:v>
                </c:pt>
                <c:pt idx="68309">
                  <c:v>6.4000000000000001E-2</c:v>
                </c:pt>
                <c:pt idx="68310">
                  <c:v>6.4000000000000001E-2</c:v>
                </c:pt>
                <c:pt idx="68311">
                  <c:v>6.4000000000000001E-2</c:v>
                </c:pt>
                <c:pt idx="68312">
                  <c:v>6.4000000000000001E-2</c:v>
                </c:pt>
                <c:pt idx="68313">
                  <c:v>6.4000000000000001E-2</c:v>
                </c:pt>
                <c:pt idx="68314">
                  <c:v>6.4000000000000001E-2</c:v>
                </c:pt>
                <c:pt idx="68315">
                  <c:v>6.4000000000000001E-2</c:v>
                </c:pt>
                <c:pt idx="68316">
                  <c:v>6.3E-2</c:v>
                </c:pt>
                <c:pt idx="68317">
                  <c:v>6.3E-2</c:v>
                </c:pt>
                <c:pt idx="68318">
                  <c:v>6.4000000000000001E-2</c:v>
                </c:pt>
                <c:pt idx="68319">
                  <c:v>6.4000000000000001E-2</c:v>
                </c:pt>
                <c:pt idx="68320">
                  <c:v>6.3E-2</c:v>
                </c:pt>
                <c:pt idx="68321">
                  <c:v>6.3E-2</c:v>
                </c:pt>
                <c:pt idx="68322">
                  <c:v>6.4000000000000001E-2</c:v>
                </c:pt>
                <c:pt idx="68323">
                  <c:v>6.3E-2</c:v>
                </c:pt>
                <c:pt idx="68324">
                  <c:v>6.2E-2</c:v>
                </c:pt>
                <c:pt idx="68325">
                  <c:v>6.4000000000000001E-2</c:v>
                </c:pt>
                <c:pt idx="68326">
                  <c:v>6.4000000000000001E-2</c:v>
                </c:pt>
                <c:pt idx="68327">
                  <c:v>6.3E-2</c:v>
                </c:pt>
                <c:pt idx="68328">
                  <c:v>6.3E-2</c:v>
                </c:pt>
                <c:pt idx="68329">
                  <c:v>6.3E-2</c:v>
                </c:pt>
                <c:pt idx="68330">
                  <c:v>6.3E-2</c:v>
                </c:pt>
                <c:pt idx="68331">
                  <c:v>6.2E-2</c:v>
                </c:pt>
                <c:pt idx="68332">
                  <c:v>6.3E-2</c:v>
                </c:pt>
                <c:pt idx="68333">
                  <c:v>6.0999999999999999E-2</c:v>
                </c:pt>
                <c:pt idx="68334">
                  <c:v>6.2E-2</c:v>
                </c:pt>
                <c:pt idx="68335">
                  <c:v>6.2E-2</c:v>
                </c:pt>
                <c:pt idx="68336">
                  <c:v>6.2E-2</c:v>
                </c:pt>
                <c:pt idx="68337">
                  <c:v>6.2E-2</c:v>
                </c:pt>
                <c:pt idx="68338">
                  <c:v>6.3E-2</c:v>
                </c:pt>
                <c:pt idx="68339">
                  <c:v>6.2E-2</c:v>
                </c:pt>
                <c:pt idx="68340">
                  <c:v>6.3E-2</c:v>
                </c:pt>
                <c:pt idx="68341">
                  <c:v>6.2E-2</c:v>
                </c:pt>
                <c:pt idx="68342">
                  <c:v>6.2E-2</c:v>
                </c:pt>
                <c:pt idx="68343">
                  <c:v>6.2E-2</c:v>
                </c:pt>
                <c:pt idx="68344">
                  <c:v>6.3E-2</c:v>
                </c:pt>
                <c:pt idx="68345">
                  <c:v>6.2E-2</c:v>
                </c:pt>
                <c:pt idx="68346">
                  <c:v>6.0999999999999999E-2</c:v>
                </c:pt>
                <c:pt idx="68347">
                  <c:v>6.2E-2</c:v>
                </c:pt>
                <c:pt idx="68348">
                  <c:v>6.2E-2</c:v>
                </c:pt>
                <c:pt idx="68349">
                  <c:v>6.2E-2</c:v>
                </c:pt>
                <c:pt idx="68350">
                  <c:v>6.2E-2</c:v>
                </c:pt>
                <c:pt idx="68351">
                  <c:v>6.0999999999999999E-2</c:v>
                </c:pt>
                <c:pt idx="68352">
                  <c:v>6.2E-2</c:v>
                </c:pt>
                <c:pt idx="68353">
                  <c:v>6.2E-2</c:v>
                </c:pt>
                <c:pt idx="68354">
                  <c:v>6.3E-2</c:v>
                </c:pt>
                <c:pt idx="68355">
                  <c:v>6.3E-2</c:v>
                </c:pt>
                <c:pt idx="68356">
                  <c:v>6.3E-2</c:v>
                </c:pt>
                <c:pt idx="68357">
                  <c:v>6.4000000000000001E-2</c:v>
                </c:pt>
                <c:pt idx="68358">
                  <c:v>6.4000000000000001E-2</c:v>
                </c:pt>
                <c:pt idx="68359">
                  <c:v>6.4000000000000001E-2</c:v>
                </c:pt>
                <c:pt idx="68360">
                  <c:v>6.4000000000000001E-2</c:v>
                </c:pt>
                <c:pt idx="68361">
                  <c:v>6.4000000000000001E-2</c:v>
                </c:pt>
                <c:pt idx="68362">
                  <c:v>6.4000000000000001E-2</c:v>
                </c:pt>
                <c:pt idx="68363">
                  <c:v>6.4000000000000001E-2</c:v>
                </c:pt>
                <c:pt idx="68364">
                  <c:v>6.5000000000000002E-2</c:v>
                </c:pt>
                <c:pt idx="68365">
                  <c:v>6.5000000000000002E-2</c:v>
                </c:pt>
                <c:pt idx="68366">
                  <c:v>6.5000000000000002E-2</c:v>
                </c:pt>
                <c:pt idx="68367">
                  <c:v>6.5000000000000002E-2</c:v>
                </c:pt>
                <c:pt idx="68368">
                  <c:v>6.5000000000000002E-2</c:v>
                </c:pt>
                <c:pt idx="68369">
                  <c:v>6.5000000000000002E-2</c:v>
                </c:pt>
                <c:pt idx="68370">
                  <c:v>6.5000000000000002E-2</c:v>
                </c:pt>
                <c:pt idx="68371">
                  <c:v>6.5000000000000002E-2</c:v>
                </c:pt>
                <c:pt idx="68372">
                  <c:v>6.4000000000000001E-2</c:v>
                </c:pt>
                <c:pt idx="68373">
                  <c:v>6.5000000000000002E-2</c:v>
                </c:pt>
                <c:pt idx="68374">
                  <c:v>6.5000000000000002E-2</c:v>
                </c:pt>
                <c:pt idx="68375">
                  <c:v>6.5000000000000002E-2</c:v>
                </c:pt>
                <c:pt idx="68376">
                  <c:v>6.5000000000000002E-2</c:v>
                </c:pt>
                <c:pt idx="68377">
                  <c:v>6.5000000000000002E-2</c:v>
                </c:pt>
                <c:pt idx="68378">
                  <c:v>6.4000000000000001E-2</c:v>
                </c:pt>
                <c:pt idx="68379">
                  <c:v>6.4000000000000001E-2</c:v>
                </c:pt>
                <c:pt idx="68380">
                  <c:v>6.4000000000000001E-2</c:v>
                </c:pt>
                <c:pt idx="68381">
                  <c:v>6.4000000000000001E-2</c:v>
                </c:pt>
                <c:pt idx="68382">
                  <c:v>6.4000000000000001E-2</c:v>
                </c:pt>
                <c:pt idx="68383">
                  <c:v>6.3E-2</c:v>
                </c:pt>
                <c:pt idx="68384">
                  <c:v>6.4000000000000001E-2</c:v>
                </c:pt>
                <c:pt idx="68385">
                  <c:v>6.4000000000000001E-2</c:v>
                </c:pt>
                <c:pt idx="68386">
                  <c:v>6.4000000000000001E-2</c:v>
                </c:pt>
                <c:pt idx="68387">
                  <c:v>6.3E-2</c:v>
                </c:pt>
                <c:pt idx="68388">
                  <c:v>6.4000000000000001E-2</c:v>
                </c:pt>
                <c:pt idx="68389">
                  <c:v>6.3E-2</c:v>
                </c:pt>
                <c:pt idx="68390">
                  <c:v>6.3E-2</c:v>
                </c:pt>
                <c:pt idx="68391">
                  <c:v>6.3E-2</c:v>
                </c:pt>
                <c:pt idx="68392">
                  <c:v>6.2E-2</c:v>
                </c:pt>
                <c:pt idx="68393">
                  <c:v>6.3E-2</c:v>
                </c:pt>
                <c:pt idx="68394">
                  <c:v>6.3E-2</c:v>
                </c:pt>
                <c:pt idx="68395">
                  <c:v>6.2E-2</c:v>
                </c:pt>
                <c:pt idx="68396">
                  <c:v>6.3E-2</c:v>
                </c:pt>
                <c:pt idx="68397">
                  <c:v>6.2E-2</c:v>
                </c:pt>
                <c:pt idx="68398">
                  <c:v>6.3E-2</c:v>
                </c:pt>
                <c:pt idx="68399">
                  <c:v>6.2E-2</c:v>
                </c:pt>
                <c:pt idx="68400">
                  <c:v>6.3E-2</c:v>
                </c:pt>
                <c:pt idx="68401">
                  <c:v>6.3E-2</c:v>
                </c:pt>
                <c:pt idx="68402">
                  <c:v>6.2E-2</c:v>
                </c:pt>
                <c:pt idx="68403">
                  <c:v>6.3E-2</c:v>
                </c:pt>
                <c:pt idx="68404">
                  <c:v>6.3E-2</c:v>
                </c:pt>
                <c:pt idx="68405">
                  <c:v>6.2E-2</c:v>
                </c:pt>
                <c:pt idx="68406">
                  <c:v>6.3E-2</c:v>
                </c:pt>
                <c:pt idx="68407">
                  <c:v>6.2E-2</c:v>
                </c:pt>
                <c:pt idx="68408">
                  <c:v>6.3E-2</c:v>
                </c:pt>
                <c:pt idx="68409">
                  <c:v>6.2E-2</c:v>
                </c:pt>
                <c:pt idx="68410">
                  <c:v>6.3E-2</c:v>
                </c:pt>
                <c:pt idx="68411">
                  <c:v>6.3E-2</c:v>
                </c:pt>
                <c:pt idx="68412">
                  <c:v>6.4000000000000001E-2</c:v>
                </c:pt>
                <c:pt idx="68413">
                  <c:v>6.4000000000000001E-2</c:v>
                </c:pt>
                <c:pt idx="68414">
                  <c:v>6.4000000000000001E-2</c:v>
                </c:pt>
                <c:pt idx="68415">
                  <c:v>6.4000000000000001E-2</c:v>
                </c:pt>
                <c:pt idx="68416">
                  <c:v>6.4000000000000001E-2</c:v>
                </c:pt>
                <c:pt idx="68417">
                  <c:v>6.4000000000000001E-2</c:v>
                </c:pt>
                <c:pt idx="68418">
                  <c:v>6.4000000000000001E-2</c:v>
                </c:pt>
                <c:pt idx="68419">
                  <c:v>6.4000000000000001E-2</c:v>
                </c:pt>
                <c:pt idx="68420">
                  <c:v>6.4000000000000001E-2</c:v>
                </c:pt>
                <c:pt idx="68421">
                  <c:v>6.5000000000000002E-2</c:v>
                </c:pt>
                <c:pt idx="68422">
                  <c:v>6.4000000000000001E-2</c:v>
                </c:pt>
                <c:pt idx="68423">
                  <c:v>6.4000000000000001E-2</c:v>
                </c:pt>
                <c:pt idx="68424">
                  <c:v>6.5000000000000002E-2</c:v>
                </c:pt>
                <c:pt idx="68425">
                  <c:v>6.5000000000000002E-2</c:v>
                </c:pt>
                <c:pt idx="68426">
                  <c:v>6.5000000000000002E-2</c:v>
                </c:pt>
                <c:pt idx="68427">
                  <c:v>6.5000000000000002E-2</c:v>
                </c:pt>
                <c:pt idx="68428">
                  <c:v>6.4000000000000001E-2</c:v>
                </c:pt>
                <c:pt idx="68429">
                  <c:v>6.5000000000000002E-2</c:v>
                </c:pt>
                <c:pt idx="68430">
                  <c:v>6.5000000000000002E-2</c:v>
                </c:pt>
                <c:pt idx="68431">
                  <c:v>6.5000000000000002E-2</c:v>
                </c:pt>
                <c:pt idx="68432">
                  <c:v>6.5000000000000002E-2</c:v>
                </c:pt>
                <c:pt idx="68433">
                  <c:v>6.5000000000000002E-2</c:v>
                </c:pt>
                <c:pt idx="68434">
                  <c:v>6.4000000000000001E-2</c:v>
                </c:pt>
                <c:pt idx="68435">
                  <c:v>6.5000000000000002E-2</c:v>
                </c:pt>
                <c:pt idx="68436">
                  <c:v>6.4000000000000001E-2</c:v>
                </c:pt>
                <c:pt idx="68437">
                  <c:v>6.4000000000000001E-2</c:v>
                </c:pt>
                <c:pt idx="68438">
                  <c:v>6.4000000000000001E-2</c:v>
                </c:pt>
                <c:pt idx="68439">
                  <c:v>6.5000000000000002E-2</c:v>
                </c:pt>
                <c:pt idx="68440">
                  <c:v>6.4000000000000001E-2</c:v>
                </c:pt>
                <c:pt idx="68441">
                  <c:v>6.4000000000000001E-2</c:v>
                </c:pt>
                <c:pt idx="68442">
                  <c:v>6.4000000000000001E-2</c:v>
                </c:pt>
                <c:pt idx="68443">
                  <c:v>6.4000000000000001E-2</c:v>
                </c:pt>
                <c:pt idx="68444">
                  <c:v>6.3E-2</c:v>
                </c:pt>
                <c:pt idx="68445">
                  <c:v>6.4000000000000001E-2</c:v>
                </c:pt>
                <c:pt idx="68446">
                  <c:v>6.3E-2</c:v>
                </c:pt>
                <c:pt idx="68447">
                  <c:v>6.3E-2</c:v>
                </c:pt>
                <c:pt idx="68448">
                  <c:v>6.4000000000000001E-2</c:v>
                </c:pt>
                <c:pt idx="68449">
                  <c:v>6.4000000000000001E-2</c:v>
                </c:pt>
                <c:pt idx="68450">
                  <c:v>6.4000000000000001E-2</c:v>
                </c:pt>
                <c:pt idx="68451">
                  <c:v>6.3E-2</c:v>
                </c:pt>
                <c:pt idx="68452">
                  <c:v>6.2E-2</c:v>
                </c:pt>
                <c:pt idx="68453">
                  <c:v>6.3E-2</c:v>
                </c:pt>
                <c:pt idx="68454">
                  <c:v>6.3E-2</c:v>
                </c:pt>
                <c:pt idx="68455">
                  <c:v>6.2E-2</c:v>
                </c:pt>
                <c:pt idx="68456">
                  <c:v>6.2E-2</c:v>
                </c:pt>
                <c:pt idx="68457">
                  <c:v>6.3E-2</c:v>
                </c:pt>
                <c:pt idx="68458">
                  <c:v>6.3E-2</c:v>
                </c:pt>
                <c:pt idx="68459">
                  <c:v>6.3E-2</c:v>
                </c:pt>
                <c:pt idx="68460">
                  <c:v>6.3E-2</c:v>
                </c:pt>
                <c:pt idx="68461">
                  <c:v>6.2E-2</c:v>
                </c:pt>
                <c:pt idx="68462">
                  <c:v>6.2E-2</c:v>
                </c:pt>
                <c:pt idx="68463">
                  <c:v>6.2E-2</c:v>
                </c:pt>
                <c:pt idx="68464">
                  <c:v>6.3E-2</c:v>
                </c:pt>
                <c:pt idx="68465">
                  <c:v>6.2E-2</c:v>
                </c:pt>
                <c:pt idx="68466">
                  <c:v>6.2E-2</c:v>
                </c:pt>
                <c:pt idx="68467">
                  <c:v>6.2E-2</c:v>
                </c:pt>
                <c:pt idx="68468">
                  <c:v>6.3E-2</c:v>
                </c:pt>
                <c:pt idx="68469">
                  <c:v>6.2E-2</c:v>
                </c:pt>
                <c:pt idx="68470">
                  <c:v>6.3E-2</c:v>
                </c:pt>
                <c:pt idx="68471">
                  <c:v>6.2E-2</c:v>
                </c:pt>
                <c:pt idx="68472">
                  <c:v>6.2E-2</c:v>
                </c:pt>
                <c:pt idx="68473">
                  <c:v>6.3E-2</c:v>
                </c:pt>
                <c:pt idx="68474">
                  <c:v>6.3E-2</c:v>
                </c:pt>
                <c:pt idx="68475">
                  <c:v>6.4000000000000001E-2</c:v>
                </c:pt>
                <c:pt idx="68476">
                  <c:v>6.4000000000000001E-2</c:v>
                </c:pt>
                <c:pt idx="68477">
                  <c:v>6.5000000000000002E-2</c:v>
                </c:pt>
                <c:pt idx="68478">
                  <c:v>6.3E-2</c:v>
                </c:pt>
                <c:pt idx="68479">
                  <c:v>6.4000000000000001E-2</c:v>
                </c:pt>
                <c:pt idx="68480">
                  <c:v>6.5000000000000002E-2</c:v>
                </c:pt>
                <c:pt idx="68481">
                  <c:v>6.5000000000000002E-2</c:v>
                </c:pt>
                <c:pt idx="68482">
                  <c:v>6.5000000000000002E-2</c:v>
                </c:pt>
                <c:pt idx="68483">
                  <c:v>6.6000000000000003E-2</c:v>
                </c:pt>
                <c:pt idx="68484">
                  <c:v>6.5000000000000002E-2</c:v>
                </c:pt>
                <c:pt idx="68485">
                  <c:v>6.6000000000000003E-2</c:v>
                </c:pt>
                <c:pt idx="68486">
                  <c:v>6.6000000000000003E-2</c:v>
                </c:pt>
                <c:pt idx="68487">
                  <c:v>6.7000000000000004E-2</c:v>
                </c:pt>
                <c:pt idx="68488">
                  <c:v>6.6000000000000003E-2</c:v>
                </c:pt>
                <c:pt idx="68489">
                  <c:v>6.6000000000000003E-2</c:v>
                </c:pt>
                <c:pt idx="68490">
                  <c:v>6.6000000000000003E-2</c:v>
                </c:pt>
                <c:pt idx="68491">
                  <c:v>6.6000000000000003E-2</c:v>
                </c:pt>
                <c:pt idx="68492">
                  <c:v>6.6000000000000003E-2</c:v>
                </c:pt>
                <c:pt idx="68493">
                  <c:v>6.6000000000000003E-2</c:v>
                </c:pt>
                <c:pt idx="68494">
                  <c:v>6.7000000000000004E-2</c:v>
                </c:pt>
                <c:pt idx="68495">
                  <c:v>6.6000000000000003E-2</c:v>
                </c:pt>
                <c:pt idx="68496">
                  <c:v>6.6000000000000003E-2</c:v>
                </c:pt>
                <c:pt idx="68497">
                  <c:v>6.6000000000000003E-2</c:v>
                </c:pt>
                <c:pt idx="68498">
                  <c:v>6.6000000000000003E-2</c:v>
                </c:pt>
                <c:pt idx="68499">
                  <c:v>6.6000000000000003E-2</c:v>
                </c:pt>
                <c:pt idx="68500">
                  <c:v>6.7000000000000004E-2</c:v>
                </c:pt>
                <c:pt idx="68501">
                  <c:v>6.6000000000000003E-2</c:v>
                </c:pt>
                <c:pt idx="68502">
                  <c:v>6.6000000000000003E-2</c:v>
                </c:pt>
                <c:pt idx="68503">
                  <c:v>6.6000000000000003E-2</c:v>
                </c:pt>
                <c:pt idx="68504">
                  <c:v>6.6000000000000003E-2</c:v>
                </c:pt>
                <c:pt idx="68505">
                  <c:v>6.7000000000000004E-2</c:v>
                </c:pt>
                <c:pt idx="68506">
                  <c:v>6.6000000000000003E-2</c:v>
                </c:pt>
                <c:pt idx="68507">
                  <c:v>6.7000000000000004E-2</c:v>
                </c:pt>
                <c:pt idx="68508">
                  <c:v>6.6000000000000003E-2</c:v>
                </c:pt>
                <c:pt idx="68509">
                  <c:v>6.6000000000000003E-2</c:v>
                </c:pt>
                <c:pt idx="68510">
                  <c:v>6.7000000000000004E-2</c:v>
                </c:pt>
                <c:pt idx="68511">
                  <c:v>6.7000000000000004E-2</c:v>
                </c:pt>
                <c:pt idx="68512">
                  <c:v>6.6000000000000003E-2</c:v>
                </c:pt>
                <c:pt idx="68513">
                  <c:v>6.7000000000000004E-2</c:v>
                </c:pt>
                <c:pt idx="68514">
                  <c:v>6.7000000000000004E-2</c:v>
                </c:pt>
                <c:pt idx="68515">
                  <c:v>6.6000000000000003E-2</c:v>
                </c:pt>
                <c:pt idx="68516">
                  <c:v>6.7000000000000004E-2</c:v>
                </c:pt>
                <c:pt idx="68517">
                  <c:v>6.6000000000000003E-2</c:v>
                </c:pt>
                <c:pt idx="68518">
                  <c:v>6.6000000000000003E-2</c:v>
                </c:pt>
                <c:pt idx="68519">
                  <c:v>6.6000000000000003E-2</c:v>
                </c:pt>
                <c:pt idx="68520">
                  <c:v>6.6000000000000003E-2</c:v>
                </c:pt>
                <c:pt idx="68521">
                  <c:v>6.6000000000000003E-2</c:v>
                </c:pt>
                <c:pt idx="68522">
                  <c:v>6.6000000000000003E-2</c:v>
                </c:pt>
                <c:pt idx="68523">
                  <c:v>6.6000000000000003E-2</c:v>
                </c:pt>
                <c:pt idx="68524">
                  <c:v>6.5000000000000002E-2</c:v>
                </c:pt>
                <c:pt idx="68525">
                  <c:v>6.5000000000000002E-2</c:v>
                </c:pt>
                <c:pt idx="68526">
                  <c:v>6.6000000000000003E-2</c:v>
                </c:pt>
                <c:pt idx="68527">
                  <c:v>6.5000000000000002E-2</c:v>
                </c:pt>
                <c:pt idx="68528">
                  <c:v>6.4000000000000001E-2</c:v>
                </c:pt>
                <c:pt idx="68529">
                  <c:v>6.6000000000000003E-2</c:v>
                </c:pt>
                <c:pt idx="68530">
                  <c:v>6.5000000000000002E-2</c:v>
                </c:pt>
                <c:pt idx="68531">
                  <c:v>6.5000000000000002E-2</c:v>
                </c:pt>
                <c:pt idx="68532">
                  <c:v>6.4000000000000001E-2</c:v>
                </c:pt>
                <c:pt idx="68533">
                  <c:v>6.5000000000000002E-2</c:v>
                </c:pt>
                <c:pt idx="68534">
                  <c:v>6.5000000000000002E-2</c:v>
                </c:pt>
                <c:pt idx="68535">
                  <c:v>6.6000000000000003E-2</c:v>
                </c:pt>
                <c:pt idx="68536">
                  <c:v>6.5000000000000002E-2</c:v>
                </c:pt>
                <c:pt idx="68537">
                  <c:v>6.5000000000000002E-2</c:v>
                </c:pt>
                <c:pt idx="68538">
                  <c:v>6.5000000000000002E-2</c:v>
                </c:pt>
                <c:pt idx="68539">
                  <c:v>6.5000000000000002E-2</c:v>
                </c:pt>
                <c:pt idx="68540">
                  <c:v>6.5000000000000002E-2</c:v>
                </c:pt>
                <c:pt idx="68541">
                  <c:v>6.5000000000000002E-2</c:v>
                </c:pt>
                <c:pt idx="68542">
                  <c:v>6.4000000000000001E-2</c:v>
                </c:pt>
                <c:pt idx="68543">
                  <c:v>6.4000000000000001E-2</c:v>
                </c:pt>
                <c:pt idx="68544">
                  <c:v>6.3E-2</c:v>
                </c:pt>
                <c:pt idx="68545">
                  <c:v>6.4000000000000001E-2</c:v>
                </c:pt>
                <c:pt idx="68546">
                  <c:v>6.3E-2</c:v>
                </c:pt>
                <c:pt idx="68547">
                  <c:v>6.4000000000000001E-2</c:v>
                </c:pt>
                <c:pt idx="68548">
                  <c:v>6.3E-2</c:v>
                </c:pt>
                <c:pt idx="68549">
                  <c:v>6.4000000000000001E-2</c:v>
                </c:pt>
                <c:pt idx="68550">
                  <c:v>6.4000000000000001E-2</c:v>
                </c:pt>
                <c:pt idx="68551">
                  <c:v>6.3E-2</c:v>
                </c:pt>
                <c:pt idx="68552">
                  <c:v>6.4000000000000001E-2</c:v>
                </c:pt>
                <c:pt idx="68553">
                  <c:v>6.4000000000000001E-2</c:v>
                </c:pt>
                <c:pt idx="68554">
                  <c:v>6.4000000000000001E-2</c:v>
                </c:pt>
                <c:pt idx="68555">
                  <c:v>6.4000000000000001E-2</c:v>
                </c:pt>
                <c:pt idx="68556">
                  <c:v>6.5000000000000002E-2</c:v>
                </c:pt>
                <c:pt idx="68557">
                  <c:v>6.5000000000000002E-2</c:v>
                </c:pt>
                <c:pt idx="68558">
                  <c:v>6.4000000000000001E-2</c:v>
                </c:pt>
                <c:pt idx="68559">
                  <c:v>6.5000000000000002E-2</c:v>
                </c:pt>
                <c:pt idx="68560">
                  <c:v>6.5000000000000002E-2</c:v>
                </c:pt>
                <c:pt idx="68561">
                  <c:v>6.5000000000000002E-2</c:v>
                </c:pt>
                <c:pt idx="68562">
                  <c:v>6.7000000000000004E-2</c:v>
                </c:pt>
                <c:pt idx="68563">
                  <c:v>6.6000000000000003E-2</c:v>
                </c:pt>
                <c:pt idx="68564">
                  <c:v>6.6000000000000003E-2</c:v>
                </c:pt>
                <c:pt idx="68565">
                  <c:v>6.6000000000000003E-2</c:v>
                </c:pt>
                <c:pt idx="68566">
                  <c:v>6.6000000000000003E-2</c:v>
                </c:pt>
                <c:pt idx="68567">
                  <c:v>6.5000000000000002E-2</c:v>
                </c:pt>
                <c:pt idx="68568">
                  <c:v>6.6000000000000003E-2</c:v>
                </c:pt>
                <c:pt idx="68569">
                  <c:v>6.6000000000000003E-2</c:v>
                </c:pt>
                <c:pt idx="68570">
                  <c:v>6.6000000000000003E-2</c:v>
                </c:pt>
                <c:pt idx="68571">
                  <c:v>6.5000000000000002E-2</c:v>
                </c:pt>
                <c:pt idx="68572">
                  <c:v>6.6000000000000003E-2</c:v>
                </c:pt>
                <c:pt idx="68573">
                  <c:v>6.5000000000000002E-2</c:v>
                </c:pt>
                <c:pt idx="68574">
                  <c:v>6.6000000000000003E-2</c:v>
                </c:pt>
                <c:pt idx="68575">
                  <c:v>6.6000000000000003E-2</c:v>
                </c:pt>
                <c:pt idx="68576">
                  <c:v>6.6000000000000003E-2</c:v>
                </c:pt>
                <c:pt idx="68577">
                  <c:v>6.7000000000000004E-2</c:v>
                </c:pt>
                <c:pt idx="68578">
                  <c:v>6.6000000000000003E-2</c:v>
                </c:pt>
                <c:pt idx="68579">
                  <c:v>6.7000000000000004E-2</c:v>
                </c:pt>
                <c:pt idx="68580">
                  <c:v>6.5000000000000002E-2</c:v>
                </c:pt>
                <c:pt idx="68581">
                  <c:v>6.5000000000000002E-2</c:v>
                </c:pt>
                <c:pt idx="68582">
                  <c:v>6.5000000000000002E-2</c:v>
                </c:pt>
                <c:pt idx="68583">
                  <c:v>6.5000000000000002E-2</c:v>
                </c:pt>
                <c:pt idx="68584">
                  <c:v>6.5000000000000002E-2</c:v>
                </c:pt>
                <c:pt idx="68585">
                  <c:v>6.5000000000000002E-2</c:v>
                </c:pt>
                <c:pt idx="68586">
                  <c:v>6.5000000000000002E-2</c:v>
                </c:pt>
                <c:pt idx="68587">
                  <c:v>6.5000000000000002E-2</c:v>
                </c:pt>
                <c:pt idx="68588">
                  <c:v>6.5000000000000002E-2</c:v>
                </c:pt>
                <c:pt idx="68589">
                  <c:v>6.5000000000000002E-2</c:v>
                </c:pt>
                <c:pt idx="68590">
                  <c:v>6.5000000000000002E-2</c:v>
                </c:pt>
                <c:pt idx="68591">
                  <c:v>6.5000000000000002E-2</c:v>
                </c:pt>
                <c:pt idx="68592">
                  <c:v>6.5000000000000002E-2</c:v>
                </c:pt>
                <c:pt idx="68593">
                  <c:v>6.4000000000000001E-2</c:v>
                </c:pt>
                <c:pt idx="68594">
                  <c:v>6.3E-2</c:v>
                </c:pt>
                <c:pt idx="68595">
                  <c:v>6.5000000000000002E-2</c:v>
                </c:pt>
                <c:pt idx="68596">
                  <c:v>6.5000000000000002E-2</c:v>
                </c:pt>
                <c:pt idx="68597">
                  <c:v>6.4000000000000001E-2</c:v>
                </c:pt>
                <c:pt idx="68598">
                  <c:v>6.4000000000000001E-2</c:v>
                </c:pt>
                <c:pt idx="68599">
                  <c:v>6.4000000000000001E-2</c:v>
                </c:pt>
                <c:pt idx="68600">
                  <c:v>6.5000000000000002E-2</c:v>
                </c:pt>
                <c:pt idx="68601">
                  <c:v>6.4000000000000001E-2</c:v>
                </c:pt>
                <c:pt idx="68602">
                  <c:v>6.5000000000000002E-2</c:v>
                </c:pt>
                <c:pt idx="68603">
                  <c:v>6.5000000000000002E-2</c:v>
                </c:pt>
                <c:pt idx="68604">
                  <c:v>6.5000000000000002E-2</c:v>
                </c:pt>
                <c:pt idx="68605">
                  <c:v>6.5000000000000002E-2</c:v>
                </c:pt>
                <c:pt idx="68606">
                  <c:v>6.4000000000000001E-2</c:v>
                </c:pt>
                <c:pt idx="68607">
                  <c:v>6.4000000000000001E-2</c:v>
                </c:pt>
                <c:pt idx="68608">
                  <c:v>6.3E-2</c:v>
                </c:pt>
                <c:pt idx="68609">
                  <c:v>6.4000000000000001E-2</c:v>
                </c:pt>
                <c:pt idx="68610">
                  <c:v>6.4000000000000001E-2</c:v>
                </c:pt>
                <c:pt idx="68611">
                  <c:v>6.4000000000000001E-2</c:v>
                </c:pt>
                <c:pt idx="68612">
                  <c:v>6.5000000000000002E-2</c:v>
                </c:pt>
                <c:pt idx="68613">
                  <c:v>6.4000000000000001E-2</c:v>
                </c:pt>
                <c:pt idx="68614">
                  <c:v>6.4000000000000001E-2</c:v>
                </c:pt>
                <c:pt idx="68615">
                  <c:v>6.4000000000000001E-2</c:v>
                </c:pt>
                <c:pt idx="68616">
                  <c:v>6.4000000000000001E-2</c:v>
                </c:pt>
                <c:pt idx="68617">
                  <c:v>6.4000000000000001E-2</c:v>
                </c:pt>
                <c:pt idx="68618">
                  <c:v>6.4000000000000001E-2</c:v>
                </c:pt>
                <c:pt idx="68619">
                  <c:v>6.4000000000000001E-2</c:v>
                </c:pt>
                <c:pt idx="68620">
                  <c:v>6.3E-2</c:v>
                </c:pt>
                <c:pt idx="68621">
                  <c:v>6.5000000000000002E-2</c:v>
                </c:pt>
                <c:pt idx="68622">
                  <c:v>6.3E-2</c:v>
                </c:pt>
                <c:pt idx="68623">
                  <c:v>6.4000000000000001E-2</c:v>
                </c:pt>
                <c:pt idx="68624">
                  <c:v>6.3E-2</c:v>
                </c:pt>
                <c:pt idx="68625">
                  <c:v>6.3E-2</c:v>
                </c:pt>
                <c:pt idx="68626">
                  <c:v>6.4000000000000001E-2</c:v>
                </c:pt>
                <c:pt idx="68627">
                  <c:v>6.3E-2</c:v>
                </c:pt>
                <c:pt idx="68628">
                  <c:v>6.3E-2</c:v>
                </c:pt>
                <c:pt idx="68629">
                  <c:v>6.3E-2</c:v>
                </c:pt>
                <c:pt idx="68630">
                  <c:v>6.3E-2</c:v>
                </c:pt>
                <c:pt idx="68631">
                  <c:v>6.2E-2</c:v>
                </c:pt>
                <c:pt idx="68632">
                  <c:v>6.3E-2</c:v>
                </c:pt>
                <c:pt idx="68633">
                  <c:v>6.2E-2</c:v>
                </c:pt>
                <c:pt idx="68634">
                  <c:v>6.2E-2</c:v>
                </c:pt>
                <c:pt idx="68635">
                  <c:v>6.3E-2</c:v>
                </c:pt>
                <c:pt idx="68636">
                  <c:v>6.2E-2</c:v>
                </c:pt>
                <c:pt idx="68637">
                  <c:v>6.3E-2</c:v>
                </c:pt>
                <c:pt idx="68638">
                  <c:v>6.3E-2</c:v>
                </c:pt>
                <c:pt idx="68639">
                  <c:v>6.3E-2</c:v>
                </c:pt>
                <c:pt idx="68640">
                  <c:v>6.3E-2</c:v>
                </c:pt>
                <c:pt idx="68641">
                  <c:v>6.4000000000000001E-2</c:v>
                </c:pt>
                <c:pt idx="68642">
                  <c:v>6.4000000000000001E-2</c:v>
                </c:pt>
                <c:pt idx="68643">
                  <c:v>6.4000000000000001E-2</c:v>
                </c:pt>
                <c:pt idx="68644">
                  <c:v>6.5000000000000002E-2</c:v>
                </c:pt>
                <c:pt idx="68645">
                  <c:v>6.5000000000000002E-2</c:v>
                </c:pt>
                <c:pt idx="68646">
                  <c:v>6.5000000000000002E-2</c:v>
                </c:pt>
                <c:pt idx="68647">
                  <c:v>6.6000000000000003E-2</c:v>
                </c:pt>
                <c:pt idx="68648">
                  <c:v>6.6000000000000003E-2</c:v>
                </c:pt>
                <c:pt idx="68649">
                  <c:v>6.6000000000000003E-2</c:v>
                </c:pt>
                <c:pt idx="68650">
                  <c:v>6.6000000000000003E-2</c:v>
                </c:pt>
                <c:pt idx="68651">
                  <c:v>6.6000000000000003E-2</c:v>
                </c:pt>
                <c:pt idx="68652">
                  <c:v>6.7000000000000004E-2</c:v>
                </c:pt>
                <c:pt idx="68653">
                  <c:v>6.7000000000000004E-2</c:v>
                </c:pt>
                <c:pt idx="68654">
                  <c:v>6.7000000000000004E-2</c:v>
                </c:pt>
                <c:pt idx="68655">
                  <c:v>6.7000000000000004E-2</c:v>
                </c:pt>
                <c:pt idx="68656">
                  <c:v>6.7000000000000004E-2</c:v>
                </c:pt>
                <c:pt idx="68657">
                  <c:v>6.7000000000000004E-2</c:v>
                </c:pt>
                <c:pt idx="68658">
                  <c:v>6.7000000000000004E-2</c:v>
                </c:pt>
                <c:pt idx="68659">
                  <c:v>6.7000000000000004E-2</c:v>
                </c:pt>
                <c:pt idx="68660">
                  <c:v>6.8000000000000005E-2</c:v>
                </c:pt>
                <c:pt idx="68661">
                  <c:v>6.7000000000000004E-2</c:v>
                </c:pt>
                <c:pt idx="68662">
                  <c:v>6.7000000000000004E-2</c:v>
                </c:pt>
                <c:pt idx="68663">
                  <c:v>6.7000000000000004E-2</c:v>
                </c:pt>
                <c:pt idx="68664">
                  <c:v>6.8000000000000005E-2</c:v>
                </c:pt>
                <c:pt idx="68665">
                  <c:v>6.8000000000000005E-2</c:v>
                </c:pt>
                <c:pt idx="68666">
                  <c:v>6.8000000000000005E-2</c:v>
                </c:pt>
                <c:pt idx="68667">
                  <c:v>6.8000000000000005E-2</c:v>
                </c:pt>
                <c:pt idx="68668">
                  <c:v>6.7000000000000004E-2</c:v>
                </c:pt>
                <c:pt idx="68669">
                  <c:v>6.7000000000000004E-2</c:v>
                </c:pt>
                <c:pt idx="68670">
                  <c:v>6.7000000000000004E-2</c:v>
                </c:pt>
                <c:pt idx="68671">
                  <c:v>6.8000000000000005E-2</c:v>
                </c:pt>
                <c:pt idx="68672">
                  <c:v>6.7000000000000004E-2</c:v>
                </c:pt>
                <c:pt idx="68673">
                  <c:v>6.8000000000000005E-2</c:v>
                </c:pt>
                <c:pt idx="68674">
                  <c:v>6.7000000000000004E-2</c:v>
                </c:pt>
                <c:pt idx="68675">
                  <c:v>6.7000000000000004E-2</c:v>
                </c:pt>
                <c:pt idx="68676">
                  <c:v>6.8000000000000005E-2</c:v>
                </c:pt>
                <c:pt idx="68677">
                  <c:v>6.8000000000000005E-2</c:v>
                </c:pt>
                <c:pt idx="68678">
                  <c:v>6.7000000000000004E-2</c:v>
                </c:pt>
                <c:pt idx="68679">
                  <c:v>6.7000000000000004E-2</c:v>
                </c:pt>
                <c:pt idx="68680">
                  <c:v>6.7000000000000004E-2</c:v>
                </c:pt>
                <c:pt idx="68681">
                  <c:v>6.7000000000000004E-2</c:v>
                </c:pt>
                <c:pt idx="68682">
                  <c:v>6.7000000000000004E-2</c:v>
                </c:pt>
                <c:pt idx="68683">
                  <c:v>6.7000000000000004E-2</c:v>
                </c:pt>
                <c:pt idx="68684">
                  <c:v>6.7000000000000004E-2</c:v>
                </c:pt>
                <c:pt idx="68685">
                  <c:v>6.6000000000000003E-2</c:v>
                </c:pt>
                <c:pt idx="68686">
                  <c:v>6.7000000000000004E-2</c:v>
                </c:pt>
                <c:pt idx="68687">
                  <c:v>6.7000000000000004E-2</c:v>
                </c:pt>
                <c:pt idx="68688">
                  <c:v>6.7000000000000004E-2</c:v>
                </c:pt>
                <c:pt idx="68689">
                  <c:v>6.7000000000000004E-2</c:v>
                </c:pt>
                <c:pt idx="68690">
                  <c:v>6.7000000000000004E-2</c:v>
                </c:pt>
                <c:pt idx="68691">
                  <c:v>6.7000000000000004E-2</c:v>
                </c:pt>
                <c:pt idx="68692">
                  <c:v>6.6000000000000003E-2</c:v>
                </c:pt>
                <c:pt idx="68693">
                  <c:v>6.7000000000000004E-2</c:v>
                </c:pt>
                <c:pt idx="68694">
                  <c:v>6.6000000000000003E-2</c:v>
                </c:pt>
                <c:pt idx="68695">
                  <c:v>6.6000000000000003E-2</c:v>
                </c:pt>
                <c:pt idx="68696">
                  <c:v>6.6000000000000003E-2</c:v>
                </c:pt>
                <c:pt idx="68697">
                  <c:v>6.6000000000000003E-2</c:v>
                </c:pt>
                <c:pt idx="68698">
                  <c:v>6.6000000000000003E-2</c:v>
                </c:pt>
                <c:pt idx="68699">
                  <c:v>6.6000000000000003E-2</c:v>
                </c:pt>
                <c:pt idx="68700">
                  <c:v>6.6000000000000003E-2</c:v>
                </c:pt>
                <c:pt idx="68701">
                  <c:v>6.6000000000000003E-2</c:v>
                </c:pt>
                <c:pt idx="68702">
                  <c:v>6.7000000000000004E-2</c:v>
                </c:pt>
                <c:pt idx="68703">
                  <c:v>6.6000000000000003E-2</c:v>
                </c:pt>
                <c:pt idx="68704">
                  <c:v>6.6000000000000003E-2</c:v>
                </c:pt>
                <c:pt idx="68705">
                  <c:v>6.7000000000000004E-2</c:v>
                </c:pt>
                <c:pt idx="68706">
                  <c:v>6.6000000000000003E-2</c:v>
                </c:pt>
                <c:pt idx="68707">
                  <c:v>6.6000000000000003E-2</c:v>
                </c:pt>
                <c:pt idx="68708">
                  <c:v>6.5000000000000002E-2</c:v>
                </c:pt>
                <c:pt idx="68709">
                  <c:v>6.5000000000000002E-2</c:v>
                </c:pt>
                <c:pt idx="68710">
                  <c:v>6.6000000000000003E-2</c:v>
                </c:pt>
                <c:pt idx="68711">
                  <c:v>6.6000000000000003E-2</c:v>
                </c:pt>
                <c:pt idx="68712">
                  <c:v>6.5000000000000002E-2</c:v>
                </c:pt>
                <c:pt idx="68713">
                  <c:v>6.6000000000000003E-2</c:v>
                </c:pt>
                <c:pt idx="68714">
                  <c:v>6.5000000000000002E-2</c:v>
                </c:pt>
                <c:pt idx="68715">
                  <c:v>6.6000000000000003E-2</c:v>
                </c:pt>
                <c:pt idx="68716">
                  <c:v>6.5000000000000002E-2</c:v>
                </c:pt>
                <c:pt idx="68717">
                  <c:v>6.5000000000000002E-2</c:v>
                </c:pt>
                <c:pt idx="68718">
                  <c:v>6.6000000000000003E-2</c:v>
                </c:pt>
                <c:pt idx="68719">
                  <c:v>6.6000000000000003E-2</c:v>
                </c:pt>
                <c:pt idx="68720">
                  <c:v>6.5000000000000002E-2</c:v>
                </c:pt>
                <c:pt idx="68721">
                  <c:v>6.5000000000000002E-2</c:v>
                </c:pt>
                <c:pt idx="68722">
                  <c:v>6.5000000000000002E-2</c:v>
                </c:pt>
                <c:pt idx="68723">
                  <c:v>6.5000000000000002E-2</c:v>
                </c:pt>
                <c:pt idx="68724">
                  <c:v>6.5000000000000002E-2</c:v>
                </c:pt>
                <c:pt idx="68725">
                  <c:v>6.5000000000000002E-2</c:v>
                </c:pt>
                <c:pt idx="68726">
                  <c:v>6.5000000000000002E-2</c:v>
                </c:pt>
                <c:pt idx="68727">
                  <c:v>6.5000000000000002E-2</c:v>
                </c:pt>
                <c:pt idx="68728">
                  <c:v>6.4000000000000001E-2</c:v>
                </c:pt>
                <c:pt idx="68729">
                  <c:v>6.4000000000000001E-2</c:v>
                </c:pt>
                <c:pt idx="68730">
                  <c:v>6.5000000000000002E-2</c:v>
                </c:pt>
                <c:pt idx="68731">
                  <c:v>6.5000000000000002E-2</c:v>
                </c:pt>
                <c:pt idx="68732">
                  <c:v>6.5000000000000002E-2</c:v>
                </c:pt>
                <c:pt idx="68733">
                  <c:v>6.5000000000000002E-2</c:v>
                </c:pt>
                <c:pt idx="68734">
                  <c:v>6.5000000000000002E-2</c:v>
                </c:pt>
                <c:pt idx="68735">
                  <c:v>6.4000000000000001E-2</c:v>
                </c:pt>
                <c:pt idx="68736">
                  <c:v>6.5000000000000002E-2</c:v>
                </c:pt>
                <c:pt idx="68737">
                  <c:v>6.4000000000000001E-2</c:v>
                </c:pt>
                <c:pt idx="68738">
                  <c:v>6.5000000000000002E-2</c:v>
                </c:pt>
                <c:pt idx="68739">
                  <c:v>6.5000000000000002E-2</c:v>
                </c:pt>
                <c:pt idx="68740">
                  <c:v>6.5000000000000002E-2</c:v>
                </c:pt>
                <c:pt idx="68741">
                  <c:v>6.4000000000000001E-2</c:v>
                </c:pt>
                <c:pt idx="68742">
                  <c:v>6.4000000000000001E-2</c:v>
                </c:pt>
                <c:pt idx="68743">
                  <c:v>6.5000000000000002E-2</c:v>
                </c:pt>
                <c:pt idx="68744">
                  <c:v>6.6000000000000003E-2</c:v>
                </c:pt>
                <c:pt idx="68745">
                  <c:v>6.6000000000000003E-2</c:v>
                </c:pt>
                <c:pt idx="68746">
                  <c:v>6.7000000000000004E-2</c:v>
                </c:pt>
                <c:pt idx="68747">
                  <c:v>6.7000000000000004E-2</c:v>
                </c:pt>
                <c:pt idx="68748">
                  <c:v>6.7000000000000004E-2</c:v>
                </c:pt>
                <c:pt idx="68749">
                  <c:v>6.7000000000000004E-2</c:v>
                </c:pt>
                <c:pt idx="68750">
                  <c:v>6.7000000000000004E-2</c:v>
                </c:pt>
                <c:pt idx="68751">
                  <c:v>6.8000000000000005E-2</c:v>
                </c:pt>
                <c:pt idx="68752">
                  <c:v>6.7000000000000004E-2</c:v>
                </c:pt>
                <c:pt idx="68753">
                  <c:v>6.7000000000000004E-2</c:v>
                </c:pt>
                <c:pt idx="68754">
                  <c:v>6.8000000000000005E-2</c:v>
                </c:pt>
                <c:pt idx="68755">
                  <c:v>6.8000000000000005E-2</c:v>
                </c:pt>
                <c:pt idx="68756">
                  <c:v>6.8000000000000005E-2</c:v>
                </c:pt>
                <c:pt idx="68757">
                  <c:v>6.8000000000000005E-2</c:v>
                </c:pt>
                <c:pt idx="68758">
                  <c:v>6.8000000000000005E-2</c:v>
                </c:pt>
                <c:pt idx="68759">
                  <c:v>6.8000000000000005E-2</c:v>
                </c:pt>
                <c:pt idx="68760">
                  <c:v>6.9000000000000006E-2</c:v>
                </c:pt>
                <c:pt idx="68761">
                  <c:v>6.8000000000000005E-2</c:v>
                </c:pt>
                <c:pt idx="68762">
                  <c:v>6.8000000000000005E-2</c:v>
                </c:pt>
                <c:pt idx="68763">
                  <c:v>6.8000000000000005E-2</c:v>
                </c:pt>
                <c:pt idx="68764">
                  <c:v>6.8000000000000005E-2</c:v>
                </c:pt>
                <c:pt idx="68765">
                  <c:v>6.8000000000000005E-2</c:v>
                </c:pt>
                <c:pt idx="68766">
                  <c:v>6.8000000000000005E-2</c:v>
                </c:pt>
                <c:pt idx="68767">
                  <c:v>6.8000000000000005E-2</c:v>
                </c:pt>
                <c:pt idx="68768">
                  <c:v>6.8000000000000005E-2</c:v>
                </c:pt>
                <c:pt idx="68769">
                  <c:v>6.9000000000000006E-2</c:v>
                </c:pt>
                <c:pt idx="68770">
                  <c:v>6.9000000000000006E-2</c:v>
                </c:pt>
                <c:pt idx="68771">
                  <c:v>6.9000000000000006E-2</c:v>
                </c:pt>
                <c:pt idx="68772">
                  <c:v>6.9000000000000006E-2</c:v>
                </c:pt>
                <c:pt idx="68773">
                  <c:v>6.8000000000000005E-2</c:v>
                </c:pt>
                <c:pt idx="68774">
                  <c:v>6.9000000000000006E-2</c:v>
                </c:pt>
                <c:pt idx="68775">
                  <c:v>6.9000000000000006E-2</c:v>
                </c:pt>
                <c:pt idx="68776">
                  <c:v>6.8000000000000005E-2</c:v>
                </c:pt>
                <c:pt idx="68777">
                  <c:v>6.8000000000000005E-2</c:v>
                </c:pt>
                <c:pt idx="68778">
                  <c:v>6.8000000000000005E-2</c:v>
                </c:pt>
                <c:pt idx="68779">
                  <c:v>6.9000000000000006E-2</c:v>
                </c:pt>
                <c:pt idx="68780">
                  <c:v>6.8000000000000005E-2</c:v>
                </c:pt>
                <c:pt idx="68781">
                  <c:v>6.9000000000000006E-2</c:v>
                </c:pt>
                <c:pt idx="68782">
                  <c:v>6.8000000000000005E-2</c:v>
                </c:pt>
                <c:pt idx="68783">
                  <c:v>6.8000000000000005E-2</c:v>
                </c:pt>
                <c:pt idx="68784">
                  <c:v>6.8000000000000005E-2</c:v>
                </c:pt>
                <c:pt idx="68785">
                  <c:v>6.9000000000000006E-2</c:v>
                </c:pt>
                <c:pt idx="68786">
                  <c:v>6.8000000000000005E-2</c:v>
                </c:pt>
                <c:pt idx="68787">
                  <c:v>6.8000000000000005E-2</c:v>
                </c:pt>
                <c:pt idx="68788">
                  <c:v>6.8000000000000005E-2</c:v>
                </c:pt>
                <c:pt idx="68789">
                  <c:v>6.8000000000000005E-2</c:v>
                </c:pt>
                <c:pt idx="68790">
                  <c:v>6.9000000000000006E-2</c:v>
                </c:pt>
                <c:pt idx="68791">
                  <c:v>6.9000000000000006E-2</c:v>
                </c:pt>
                <c:pt idx="68792">
                  <c:v>6.9000000000000006E-2</c:v>
                </c:pt>
                <c:pt idx="68793">
                  <c:v>6.8000000000000005E-2</c:v>
                </c:pt>
                <c:pt idx="68794">
                  <c:v>6.8000000000000005E-2</c:v>
                </c:pt>
                <c:pt idx="68795">
                  <c:v>6.8000000000000005E-2</c:v>
                </c:pt>
                <c:pt idx="68796">
                  <c:v>6.8000000000000005E-2</c:v>
                </c:pt>
                <c:pt idx="68797">
                  <c:v>6.8000000000000005E-2</c:v>
                </c:pt>
                <c:pt idx="68798">
                  <c:v>6.8000000000000005E-2</c:v>
                </c:pt>
                <c:pt idx="68799">
                  <c:v>6.7000000000000004E-2</c:v>
                </c:pt>
                <c:pt idx="68800">
                  <c:v>6.8000000000000005E-2</c:v>
                </c:pt>
                <c:pt idx="68801">
                  <c:v>6.7000000000000004E-2</c:v>
                </c:pt>
                <c:pt idx="68802">
                  <c:v>6.8000000000000005E-2</c:v>
                </c:pt>
                <c:pt idx="68803">
                  <c:v>6.8000000000000005E-2</c:v>
                </c:pt>
                <c:pt idx="68804">
                  <c:v>6.7000000000000004E-2</c:v>
                </c:pt>
                <c:pt idx="68805">
                  <c:v>6.7000000000000004E-2</c:v>
                </c:pt>
                <c:pt idx="68806">
                  <c:v>6.8000000000000005E-2</c:v>
                </c:pt>
                <c:pt idx="68807">
                  <c:v>6.7000000000000004E-2</c:v>
                </c:pt>
                <c:pt idx="68808">
                  <c:v>6.8000000000000005E-2</c:v>
                </c:pt>
                <c:pt idx="68809">
                  <c:v>6.7000000000000004E-2</c:v>
                </c:pt>
                <c:pt idx="68810">
                  <c:v>6.8000000000000005E-2</c:v>
                </c:pt>
                <c:pt idx="68811">
                  <c:v>6.7000000000000004E-2</c:v>
                </c:pt>
                <c:pt idx="68812">
                  <c:v>6.8000000000000005E-2</c:v>
                </c:pt>
                <c:pt idx="68813">
                  <c:v>6.7000000000000004E-2</c:v>
                </c:pt>
                <c:pt idx="68814">
                  <c:v>6.7000000000000004E-2</c:v>
                </c:pt>
                <c:pt idx="68815">
                  <c:v>6.7000000000000004E-2</c:v>
                </c:pt>
                <c:pt idx="68816">
                  <c:v>6.7000000000000004E-2</c:v>
                </c:pt>
                <c:pt idx="68817">
                  <c:v>6.7000000000000004E-2</c:v>
                </c:pt>
                <c:pt idx="68818">
                  <c:v>6.7000000000000004E-2</c:v>
                </c:pt>
                <c:pt idx="68819">
                  <c:v>6.7000000000000004E-2</c:v>
                </c:pt>
                <c:pt idx="68820">
                  <c:v>6.7000000000000004E-2</c:v>
                </c:pt>
                <c:pt idx="68821">
                  <c:v>6.6000000000000003E-2</c:v>
                </c:pt>
                <c:pt idx="68822">
                  <c:v>6.7000000000000004E-2</c:v>
                </c:pt>
                <c:pt idx="68823">
                  <c:v>6.6000000000000003E-2</c:v>
                </c:pt>
                <c:pt idx="68824">
                  <c:v>6.7000000000000004E-2</c:v>
                </c:pt>
                <c:pt idx="68825">
                  <c:v>6.7000000000000004E-2</c:v>
                </c:pt>
                <c:pt idx="68826">
                  <c:v>6.6000000000000003E-2</c:v>
                </c:pt>
                <c:pt idx="68827">
                  <c:v>6.5000000000000002E-2</c:v>
                </c:pt>
                <c:pt idx="68828">
                  <c:v>6.6000000000000003E-2</c:v>
                </c:pt>
                <c:pt idx="68829">
                  <c:v>6.7000000000000004E-2</c:v>
                </c:pt>
                <c:pt idx="68830">
                  <c:v>6.7000000000000004E-2</c:v>
                </c:pt>
                <c:pt idx="68831">
                  <c:v>6.7000000000000004E-2</c:v>
                </c:pt>
                <c:pt idx="68832">
                  <c:v>6.7000000000000004E-2</c:v>
                </c:pt>
                <c:pt idx="68833">
                  <c:v>6.6000000000000003E-2</c:v>
                </c:pt>
                <c:pt idx="68834">
                  <c:v>6.7000000000000004E-2</c:v>
                </c:pt>
                <c:pt idx="68835">
                  <c:v>6.7000000000000004E-2</c:v>
                </c:pt>
                <c:pt idx="68836">
                  <c:v>6.6000000000000003E-2</c:v>
                </c:pt>
                <c:pt idx="68837">
                  <c:v>6.7000000000000004E-2</c:v>
                </c:pt>
                <c:pt idx="68838">
                  <c:v>6.7000000000000004E-2</c:v>
                </c:pt>
                <c:pt idx="68839">
                  <c:v>6.7000000000000004E-2</c:v>
                </c:pt>
                <c:pt idx="68840">
                  <c:v>6.7000000000000004E-2</c:v>
                </c:pt>
                <c:pt idx="68841">
                  <c:v>6.7000000000000004E-2</c:v>
                </c:pt>
                <c:pt idx="68842">
                  <c:v>6.7000000000000004E-2</c:v>
                </c:pt>
                <c:pt idx="68843">
                  <c:v>6.8000000000000005E-2</c:v>
                </c:pt>
                <c:pt idx="68844">
                  <c:v>6.7000000000000004E-2</c:v>
                </c:pt>
                <c:pt idx="68845">
                  <c:v>6.7000000000000004E-2</c:v>
                </c:pt>
                <c:pt idx="68846">
                  <c:v>6.7000000000000004E-2</c:v>
                </c:pt>
                <c:pt idx="68847">
                  <c:v>6.7000000000000004E-2</c:v>
                </c:pt>
                <c:pt idx="68848">
                  <c:v>6.8000000000000005E-2</c:v>
                </c:pt>
                <c:pt idx="68849">
                  <c:v>6.8000000000000005E-2</c:v>
                </c:pt>
                <c:pt idx="68850">
                  <c:v>6.7000000000000004E-2</c:v>
                </c:pt>
                <c:pt idx="68851">
                  <c:v>6.7000000000000004E-2</c:v>
                </c:pt>
                <c:pt idx="68852">
                  <c:v>6.7000000000000004E-2</c:v>
                </c:pt>
                <c:pt idx="68853">
                  <c:v>6.7000000000000004E-2</c:v>
                </c:pt>
                <c:pt idx="68854">
                  <c:v>6.7000000000000004E-2</c:v>
                </c:pt>
                <c:pt idx="68855">
                  <c:v>6.8000000000000005E-2</c:v>
                </c:pt>
                <c:pt idx="68856">
                  <c:v>6.7000000000000004E-2</c:v>
                </c:pt>
                <c:pt idx="68857">
                  <c:v>6.7000000000000004E-2</c:v>
                </c:pt>
                <c:pt idx="68858">
                  <c:v>6.6000000000000003E-2</c:v>
                </c:pt>
                <c:pt idx="68859">
                  <c:v>6.7000000000000004E-2</c:v>
                </c:pt>
                <c:pt idx="68860">
                  <c:v>6.6000000000000003E-2</c:v>
                </c:pt>
                <c:pt idx="68861">
                  <c:v>6.7000000000000004E-2</c:v>
                </c:pt>
                <c:pt idx="68862">
                  <c:v>6.6000000000000003E-2</c:v>
                </c:pt>
                <c:pt idx="68863">
                  <c:v>6.6000000000000003E-2</c:v>
                </c:pt>
                <c:pt idx="68864">
                  <c:v>6.7000000000000004E-2</c:v>
                </c:pt>
                <c:pt idx="68865">
                  <c:v>6.6000000000000003E-2</c:v>
                </c:pt>
                <c:pt idx="68866">
                  <c:v>6.7000000000000004E-2</c:v>
                </c:pt>
                <c:pt idx="68867">
                  <c:v>6.7000000000000004E-2</c:v>
                </c:pt>
                <c:pt idx="68868">
                  <c:v>6.5000000000000002E-2</c:v>
                </c:pt>
                <c:pt idx="68869">
                  <c:v>6.6000000000000003E-2</c:v>
                </c:pt>
                <c:pt idx="68870">
                  <c:v>6.7000000000000004E-2</c:v>
                </c:pt>
                <c:pt idx="68871">
                  <c:v>6.6000000000000003E-2</c:v>
                </c:pt>
                <c:pt idx="68872">
                  <c:v>6.6000000000000003E-2</c:v>
                </c:pt>
                <c:pt idx="68873">
                  <c:v>6.6000000000000003E-2</c:v>
                </c:pt>
                <c:pt idx="68874">
                  <c:v>6.6000000000000003E-2</c:v>
                </c:pt>
                <c:pt idx="68875">
                  <c:v>6.6000000000000003E-2</c:v>
                </c:pt>
                <c:pt idx="68876">
                  <c:v>6.6000000000000003E-2</c:v>
                </c:pt>
                <c:pt idx="68877">
                  <c:v>6.5000000000000002E-2</c:v>
                </c:pt>
                <c:pt idx="68878">
                  <c:v>6.5000000000000002E-2</c:v>
                </c:pt>
                <c:pt idx="68879">
                  <c:v>6.5000000000000002E-2</c:v>
                </c:pt>
                <c:pt idx="68880">
                  <c:v>6.6000000000000003E-2</c:v>
                </c:pt>
                <c:pt idx="68881">
                  <c:v>6.6000000000000003E-2</c:v>
                </c:pt>
                <c:pt idx="68882">
                  <c:v>6.5000000000000002E-2</c:v>
                </c:pt>
                <c:pt idx="68883">
                  <c:v>6.6000000000000003E-2</c:v>
                </c:pt>
                <c:pt idx="68884">
                  <c:v>6.7000000000000004E-2</c:v>
                </c:pt>
                <c:pt idx="68885">
                  <c:v>6.6000000000000003E-2</c:v>
                </c:pt>
                <c:pt idx="68886">
                  <c:v>6.7000000000000004E-2</c:v>
                </c:pt>
                <c:pt idx="68887">
                  <c:v>6.7000000000000004E-2</c:v>
                </c:pt>
                <c:pt idx="68888">
                  <c:v>6.7000000000000004E-2</c:v>
                </c:pt>
                <c:pt idx="68889">
                  <c:v>6.8000000000000005E-2</c:v>
                </c:pt>
                <c:pt idx="68890">
                  <c:v>6.8000000000000005E-2</c:v>
                </c:pt>
                <c:pt idx="68891">
                  <c:v>6.7000000000000004E-2</c:v>
                </c:pt>
                <c:pt idx="68892">
                  <c:v>6.7000000000000004E-2</c:v>
                </c:pt>
                <c:pt idx="68893">
                  <c:v>6.7000000000000004E-2</c:v>
                </c:pt>
                <c:pt idx="68894">
                  <c:v>6.7000000000000004E-2</c:v>
                </c:pt>
                <c:pt idx="68895">
                  <c:v>6.7000000000000004E-2</c:v>
                </c:pt>
                <c:pt idx="68896">
                  <c:v>6.6000000000000003E-2</c:v>
                </c:pt>
                <c:pt idx="68897">
                  <c:v>6.7000000000000004E-2</c:v>
                </c:pt>
                <c:pt idx="68898">
                  <c:v>6.6000000000000003E-2</c:v>
                </c:pt>
                <c:pt idx="68899">
                  <c:v>6.6000000000000003E-2</c:v>
                </c:pt>
                <c:pt idx="68900">
                  <c:v>6.6000000000000003E-2</c:v>
                </c:pt>
                <c:pt idx="68901">
                  <c:v>6.6000000000000003E-2</c:v>
                </c:pt>
                <c:pt idx="68902">
                  <c:v>6.6000000000000003E-2</c:v>
                </c:pt>
                <c:pt idx="68903">
                  <c:v>6.6000000000000003E-2</c:v>
                </c:pt>
                <c:pt idx="68904">
                  <c:v>6.6000000000000003E-2</c:v>
                </c:pt>
                <c:pt idx="68905">
                  <c:v>6.6000000000000003E-2</c:v>
                </c:pt>
                <c:pt idx="68906">
                  <c:v>6.5000000000000002E-2</c:v>
                </c:pt>
                <c:pt idx="68907">
                  <c:v>6.5000000000000002E-2</c:v>
                </c:pt>
                <c:pt idx="68908">
                  <c:v>6.6000000000000003E-2</c:v>
                </c:pt>
                <c:pt idx="68909">
                  <c:v>6.5000000000000002E-2</c:v>
                </c:pt>
                <c:pt idx="68910">
                  <c:v>6.5000000000000002E-2</c:v>
                </c:pt>
                <c:pt idx="68911">
                  <c:v>6.6000000000000003E-2</c:v>
                </c:pt>
                <c:pt idx="68912">
                  <c:v>6.5000000000000002E-2</c:v>
                </c:pt>
                <c:pt idx="68913">
                  <c:v>6.5000000000000002E-2</c:v>
                </c:pt>
                <c:pt idx="68914">
                  <c:v>6.5000000000000002E-2</c:v>
                </c:pt>
                <c:pt idx="68915">
                  <c:v>6.5000000000000002E-2</c:v>
                </c:pt>
                <c:pt idx="68916">
                  <c:v>6.5000000000000002E-2</c:v>
                </c:pt>
                <c:pt idx="68917">
                  <c:v>6.5000000000000002E-2</c:v>
                </c:pt>
                <c:pt idx="68918">
                  <c:v>6.4000000000000001E-2</c:v>
                </c:pt>
                <c:pt idx="68919">
                  <c:v>6.5000000000000002E-2</c:v>
                </c:pt>
                <c:pt idx="68920">
                  <c:v>6.4000000000000001E-2</c:v>
                </c:pt>
                <c:pt idx="68921">
                  <c:v>6.4000000000000001E-2</c:v>
                </c:pt>
                <c:pt idx="68922">
                  <c:v>6.5000000000000002E-2</c:v>
                </c:pt>
                <c:pt idx="68923">
                  <c:v>6.4000000000000001E-2</c:v>
                </c:pt>
                <c:pt idx="68924">
                  <c:v>6.4000000000000001E-2</c:v>
                </c:pt>
                <c:pt idx="68925">
                  <c:v>6.4000000000000001E-2</c:v>
                </c:pt>
                <c:pt idx="68926">
                  <c:v>6.4000000000000001E-2</c:v>
                </c:pt>
                <c:pt idx="68927">
                  <c:v>6.4000000000000001E-2</c:v>
                </c:pt>
                <c:pt idx="68928">
                  <c:v>6.3E-2</c:v>
                </c:pt>
                <c:pt idx="68929">
                  <c:v>6.3E-2</c:v>
                </c:pt>
                <c:pt idx="68930">
                  <c:v>6.3E-2</c:v>
                </c:pt>
                <c:pt idx="68931">
                  <c:v>6.3E-2</c:v>
                </c:pt>
                <c:pt idx="68932">
                  <c:v>6.4000000000000001E-2</c:v>
                </c:pt>
                <c:pt idx="68933">
                  <c:v>6.2E-2</c:v>
                </c:pt>
                <c:pt idx="68934">
                  <c:v>6.3E-2</c:v>
                </c:pt>
                <c:pt idx="68935">
                  <c:v>6.3E-2</c:v>
                </c:pt>
                <c:pt idx="68936">
                  <c:v>6.3E-2</c:v>
                </c:pt>
                <c:pt idx="68937">
                  <c:v>6.3E-2</c:v>
                </c:pt>
                <c:pt idx="68938">
                  <c:v>6.2E-2</c:v>
                </c:pt>
                <c:pt idx="68939">
                  <c:v>6.3E-2</c:v>
                </c:pt>
                <c:pt idx="68940">
                  <c:v>6.2E-2</c:v>
                </c:pt>
                <c:pt idx="68941">
                  <c:v>6.3E-2</c:v>
                </c:pt>
                <c:pt idx="68942">
                  <c:v>6.3E-2</c:v>
                </c:pt>
                <c:pt idx="68943">
                  <c:v>6.3E-2</c:v>
                </c:pt>
                <c:pt idx="68944">
                  <c:v>6.2E-2</c:v>
                </c:pt>
                <c:pt idx="68945">
                  <c:v>6.2E-2</c:v>
                </c:pt>
                <c:pt idx="68946">
                  <c:v>6.2E-2</c:v>
                </c:pt>
                <c:pt idx="68947">
                  <c:v>6.2E-2</c:v>
                </c:pt>
                <c:pt idx="68948">
                  <c:v>6.2E-2</c:v>
                </c:pt>
                <c:pt idx="68949">
                  <c:v>6.0999999999999999E-2</c:v>
                </c:pt>
                <c:pt idx="68950">
                  <c:v>6.2E-2</c:v>
                </c:pt>
                <c:pt idx="68951">
                  <c:v>6.2E-2</c:v>
                </c:pt>
                <c:pt idx="68952">
                  <c:v>6.0999999999999999E-2</c:v>
                </c:pt>
                <c:pt idx="68953">
                  <c:v>6.0999999999999999E-2</c:v>
                </c:pt>
                <c:pt idx="68954">
                  <c:v>6.2E-2</c:v>
                </c:pt>
                <c:pt idx="68955">
                  <c:v>6.2E-2</c:v>
                </c:pt>
                <c:pt idx="68956">
                  <c:v>6.3E-2</c:v>
                </c:pt>
                <c:pt idx="68957">
                  <c:v>6.2E-2</c:v>
                </c:pt>
                <c:pt idx="68958">
                  <c:v>6.3E-2</c:v>
                </c:pt>
                <c:pt idx="68959">
                  <c:v>6.3E-2</c:v>
                </c:pt>
                <c:pt idx="68960">
                  <c:v>6.3E-2</c:v>
                </c:pt>
                <c:pt idx="68961">
                  <c:v>6.3E-2</c:v>
                </c:pt>
                <c:pt idx="68962">
                  <c:v>6.4000000000000001E-2</c:v>
                </c:pt>
                <c:pt idx="68963">
                  <c:v>6.4000000000000001E-2</c:v>
                </c:pt>
                <c:pt idx="68964">
                  <c:v>6.3E-2</c:v>
                </c:pt>
                <c:pt idx="68965">
                  <c:v>6.3E-2</c:v>
                </c:pt>
                <c:pt idx="68966">
                  <c:v>6.5000000000000002E-2</c:v>
                </c:pt>
                <c:pt idx="68967">
                  <c:v>6.5000000000000002E-2</c:v>
                </c:pt>
                <c:pt idx="68968">
                  <c:v>6.4000000000000001E-2</c:v>
                </c:pt>
                <c:pt idx="68969">
                  <c:v>6.4000000000000001E-2</c:v>
                </c:pt>
                <c:pt idx="68970">
                  <c:v>6.4000000000000001E-2</c:v>
                </c:pt>
                <c:pt idx="68971">
                  <c:v>6.5000000000000002E-2</c:v>
                </c:pt>
                <c:pt idx="68972">
                  <c:v>6.5000000000000002E-2</c:v>
                </c:pt>
                <c:pt idx="68973">
                  <c:v>6.5000000000000002E-2</c:v>
                </c:pt>
                <c:pt idx="68974">
                  <c:v>6.5000000000000002E-2</c:v>
                </c:pt>
                <c:pt idx="68975">
                  <c:v>6.6000000000000003E-2</c:v>
                </c:pt>
                <c:pt idx="68976">
                  <c:v>6.5000000000000002E-2</c:v>
                </c:pt>
                <c:pt idx="68977">
                  <c:v>6.6000000000000003E-2</c:v>
                </c:pt>
                <c:pt idx="68978">
                  <c:v>6.6000000000000003E-2</c:v>
                </c:pt>
                <c:pt idx="68979">
                  <c:v>6.7000000000000004E-2</c:v>
                </c:pt>
                <c:pt idx="68980">
                  <c:v>6.6000000000000003E-2</c:v>
                </c:pt>
                <c:pt idx="68981">
                  <c:v>6.7000000000000004E-2</c:v>
                </c:pt>
                <c:pt idx="68982">
                  <c:v>6.6000000000000003E-2</c:v>
                </c:pt>
                <c:pt idx="68983">
                  <c:v>6.6000000000000003E-2</c:v>
                </c:pt>
                <c:pt idx="68984">
                  <c:v>6.7000000000000004E-2</c:v>
                </c:pt>
                <c:pt idx="68985">
                  <c:v>6.7000000000000004E-2</c:v>
                </c:pt>
                <c:pt idx="68986">
                  <c:v>6.7000000000000004E-2</c:v>
                </c:pt>
                <c:pt idx="68987">
                  <c:v>6.7000000000000004E-2</c:v>
                </c:pt>
                <c:pt idx="68988">
                  <c:v>6.6000000000000003E-2</c:v>
                </c:pt>
                <c:pt idx="68989">
                  <c:v>6.7000000000000004E-2</c:v>
                </c:pt>
                <c:pt idx="68990">
                  <c:v>6.7000000000000004E-2</c:v>
                </c:pt>
                <c:pt idx="68991">
                  <c:v>6.6000000000000003E-2</c:v>
                </c:pt>
                <c:pt idx="68992">
                  <c:v>6.7000000000000004E-2</c:v>
                </c:pt>
                <c:pt idx="68993">
                  <c:v>6.7000000000000004E-2</c:v>
                </c:pt>
                <c:pt idx="68994">
                  <c:v>6.7000000000000004E-2</c:v>
                </c:pt>
                <c:pt idx="68995">
                  <c:v>6.7000000000000004E-2</c:v>
                </c:pt>
                <c:pt idx="68996">
                  <c:v>6.7000000000000004E-2</c:v>
                </c:pt>
                <c:pt idx="68997">
                  <c:v>6.7000000000000004E-2</c:v>
                </c:pt>
                <c:pt idx="68998">
                  <c:v>6.7000000000000004E-2</c:v>
                </c:pt>
                <c:pt idx="68999">
                  <c:v>6.7000000000000004E-2</c:v>
                </c:pt>
                <c:pt idx="69000">
                  <c:v>6.7000000000000004E-2</c:v>
                </c:pt>
                <c:pt idx="69001">
                  <c:v>6.6000000000000003E-2</c:v>
                </c:pt>
                <c:pt idx="69002">
                  <c:v>6.6000000000000003E-2</c:v>
                </c:pt>
                <c:pt idx="69003">
                  <c:v>6.6000000000000003E-2</c:v>
                </c:pt>
                <c:pt idx="69004">
                  <c:v>6.6000000000000003E-2</c:v>
                </c:pt>
                <c:pt idx="69005">
                  <c:v>6.5000000000000002E-2</c:v>
                </c:pt>
                <c:pt idx="69006">
                  <c:v>6.6000000000000003E-2</c:v>
                </c:pt>
                <c:pt idx="69007">
                  <c:v>6.6000000000000003E-2</c:v>
                </c:pt>
                <c:pt idx="69008">
                  <c:v>6.5000000000000002E-2</c:v>
                </c:pt>
                <c:pt idx="69009">
                  <c:v>6.5000000000000002E-2</c:v>
                </c:pt>
                <c:pt idx="69010">
                  <c:v>6.5000000000000002E-2</c:v>
                </c:pt>
                <c:pt idx="69011">
                  <c:v>6.5000000000000002E-2</c:v>
                </c:pt>
                <c:pt idx="69012">
                  <c:v>6.5000000000000002E-2</c:v>
                </c:pt>
                <c:pt idx="69013">
                  <c:v>6.5000000000000002E-2</c:v>
                </c:pt>
                <c:pt idx="69014">
                  <c:v>6.4000000000000001E-2</c:v>
                </c:pt>
                <c:pt idx="69015">
                  <c:v>6.4000000000000001E-2</c:v>
                </c:pt>
                <c:pt idx="69016">
                  <c:v>6.5000000000000002E-2</c:v>
                </c:pt>
                <c:pt idx="69017">
                  <c:v>6.4000000000000001E-2</c:v>
                </c:pt>
                <c:pt idx="69018">
                  <c:v>6.5000000000000002E-2</c:v>
                </c:pt>
                <c:pt idx="69019">
                  <c:v>6.4000000000000001E-2</c:v>
                </c:pt>
                <c:pt idx="69020">
                  <c:v>6.5000000000000002E-2</c:v>
                </c:pt>
                <c:pt idx="69021">
                  <c:v>6.5000000000000002E-2</c:v>
                </c:pt>
                <c:pt idx="69022">
                  <c:v>6.4000000000000001E-2</c:v>
                </c:pt>
                <c:pt idx="69023">
                  <c:v>6.4000000000000001E-2</c:v>
                </c:pt>
                <c:pt idx="69024">
                  <c:v>6.4000000000000001E-2</c:v>
                </c:pt>
                <c:pt idx="69025">
                  <c:v>6.4000000000000001E-2</c:v>
                </c:pt>
                <c:pt idx="69026">
                  <c:v>6.4000000000000001E-2</c:v>
                </c:pt>
                <c:pt idx="69027">
                  <c:v>6.4000000000000001E-2</c:v>
                </c:pt>
                <c:pt idx="69028">
                  <c:v>6.4000000000000001E-2</c:v>
                </c:pt>
                <c:pt idx="69029">
                  <c:v>6.4000000000000001E-2</c:v>
                </c:pt>
                <c:pt idx="69030">
                  <c:v>6.4000000000000001E-2</c:v>
                </c:pt>
                <c:pt idx="69031">
                  <c:v>6.4000000000000001E-2</c:v>
                </c:pt>
                <c:pt idx="69032">
                  <c:v>6.3E-2</c:v>
                </c:pt>
                <c:pt idx="69033">
                  <c:v>6.4000000000000001E-2</c:v>
                </c:pt>
                <c:pt idx="69034">
                  <c:v>6.3E-2</c:v>
                </c:pt>
                <c:pt idx="69035">
                  <c:v>6.3E-2</c:v>
                </c:pt>
                <c:pt idx="69036">
                  <c:v>6.3E-2</c:v>
                </c:pt>
                <c:pt idx="69037">
                  <c:v>6.4000000000000001E-2</c:v>
                </c:pt>
                <c:pt idx="69038">
                  <c:v>6.3E-2</c:v>
                </c:pt>
                <c:pt idx="69039">
                  <c:v>6.3E-2</c:v>
                </c:pt>
                <c:pt idx="69040">
                  <c:v>6.4000000000000001E-2</c:v>
                </c:pt>
                <c:pt idx="69041">
                  <c:v>6.3E-2</c:v>
                </c:pt>
                <c:pt idx="69042">
                  <c:v>6.4000000000000001E-2</c:v>
                </c:pt>
                <c:pt idx="69043">
                  <c:v>6.3E-2</c:v>
                </c:pt>
                <c:pt idx="69044">
                  <c:v>6.3E-2</c:v>
                </c:pt>
                <c:pt idx="69045">
                  <c:v>6.3E-2</c:v>
                </c:pt>
                <c:pt idx="69046">
                  <c:v>6.3E-2</c:v>
                </c:pt>
                <c:pt idx="69047">
                  <c:v>6.4000000000000001E-2</c:v>
                </c:pt>
                <c:pt idx="69048">
                  <c:v>6.4000000000000001E-2</c:v>
                </c:pt>
                <c:pt idx="69049">
                  <c:v>6.3E-2</c:v>
                </c:pt>
                <c:pt idx="69050">
                  <c:v>6.3E-2</c:v>
                </c:pt>
                <c:pt idx="69051">
                  <c:v>6.3E-2</c:v>
                </c:pt>
                <c:pt idx="69052">
                  <c:v>6.2E-2</c:v>
                </c:pt>
                <c:pt idx="69053">
                  <c:v>6.3E-2</c:v>
                </c:pt>
                <c:pt idx="69054">
                  <c:v>6.3E-2</c:v>
                </c:pt>
                <c:pt idx="69055">
                  <c:v>6.2E-2</c:v>
                </c:pt>
                <c:pt idx="69056">
                  <c:v>6.2E-2</c:v>
                </c:pt>
                <c:pt idx="69057">
                  <c:v>6.3E-2</c:v>
                </c:pt>
                <c:pt idx="69058">
                  <c:v>6.4000000000000001E-2</c:v>
                </c:pt>
                <c:pt idx="69059">
                  <c:v>6.4000000000000001E-2</c:v>
                </c:pt>
                <c:pt idx="69060">
                  <c:v>6.4000000000000001E-2</c:v>
                </c:pt>
                <c:pt idx="69061">
                  <c:v>6.4000000000000001E-2</c:v>
                </c:pt>
                <c:pt idx="69062">
                  <c:v>6.3E-2</c:v>
                </c:pt>
                <c:pt idx="69063">
                  <c:v>6.4000000000000001E-2</c:v>
                </c:pt>
                <c:pt idx="69064">
                  <c:v>6.4000000000000001E-2</c:v>
                </c:pt>
                <c:pt idx="69065">
                  <c:v>6.5000000000000002E-2</c:v>
                </c:pt>
                <c:pt idx="69066">
                  <c:v>6.5000000000000002E-2</c:v>
                </c:pt>
                <c:pt idx="69067">
                  <c:v>6.5000000000000002E-2</c:v>
                </c:pt>
                <c:pt idx="69068">
                  <c:v>6.5000000000000002E-2</c:v>
                </c:pt>
                <c:pt idx="69069">
                  <c:v>6.6000000000000003E-2</c:v>
                </c:pt>
                <c:pt idx="69070">
                  <c:v>6.6000000000000003E-2</c:v>
                </c:pt>
                <c:pt idx="69071">
                  <c:v>6.5000000000000002E-2</c:v>
                </c:pt>
                <c:pt idx="69072">
                  <c:v>6.6000000000000003E-2</c:v>
                </c:pt>
                <c:pt idx="69073">
                  <c:v>6.6000000000000003E-2</c:v>
                </c:pt>
                <c:pt idx="69074">
                  <c:v>6.5000000000000002E-2</c:v>
                </c:pt>
                <c:pt idx="69075">
                  <c:v>6.5000000000000002E-2</c:v>
                </c:pt>
                <c:pt idx="69076">
                  <c:v>6.6000000000000003E-2</c:v>
                </c:pt>
                <c:pt idx="69077">
                  <c:v>6.5000000000000002E-2</c:v>
                </c:pt>
                <c:pt idx="69078">
                  <c:v>6.6000000000000003E-2</c:v>
                </c:pt>
                <c:pt idx="69079">
                  <c:v>6.6000000000000003E-2</c:v>
                </c:pt>
                <c:pt idx="69080">
                  <c:v>6.5000000000000002E-2</c:v>
                </c:pt>
                <c:pt idx="69081">
                  <c:v>6.6000000000000003E-2</c:v>
                </c:pt>
                <c:pt idx="69082">
                  <c:v>6.6000000000000003E-2</c:v>
                </c:pt>
                <c:pt idx="69083">
                  <c:v>6.6000000000000003E-2</c:v>
                </c:pt>
                <c:pt idx="69084">
                  <c:v>6.6000000000000003E-2</c:v>
                </c:pt>
                <c:pt idx="69085">
                  <c:v>6.6000000000000003E-2</c:v>
                </c:pt>
                <c:pt idx="69086">
                  <c:v>6.6000000000000003E-2</c:v>
                </c:pt>
                <c:pt idx="69087">
                  <c:v>6.6000000000000003E-2</c:v>
                </c:pt>
                <c:pt idx="69088">
                  <c:v>6.5000000000000002E-2</c:v>
                </c:pt>
                <c:pt idx="69089">
                  <c:v>6.5000000000000002E-2</c:v>
                </c:pt>
                <c:pt idx="69090">
                  <c:v>6.5000000000000002E-2</c:v>
                </c:pt>
                <c:pt idx="69091">
                  <c:v>6.5000000000000002E-2</c:v>
                </c:pt>
                <c:pt idx="69092">
                  <c:v>6.6000000000000003E-2</c:v>
                </c:pt>
                <c:pt idx="69093">
                  <c:v>6.5000000000000002E-2</c:v>
                </c:pt>
                <c:pt idx="69094">
                  <c:v>6.6000000000000003E-2</c:v>
                </c:pt>
                <c:pt idx="69095">
                  <c:v>6.6000000000000003E-2</c:v>
                </c:pt>
                <c:pt idx="69096">
                  <c:v>6.6000000000000003E-2</c:v>
                </c:pt>
                <c:pt idx="69097">
                  <c:v>6.6000000000000003E-2</c:v>
                </c:pt>
                <c:pt idx="69098">
                  <c:v>6.5000000000000002E-2</c:v>
                </c:pt>
                <c:pt idx="69099">
                  <c:v>6.6000000000000003E-2</c:v>
                </c:pt>
                <c:pt idx="69100">
                  <c:v>6.6000000000000003E-2</c:v>
                </c:pt>
                <c:pt idx="69101">
                  <c:v>6.5000000000000002E-2</c:v>
                </c:pt>
                <c:pt idx="69102">
                  <c:v>6.5000000000000002E-2</c:v>
                </c:pt>
                <c:pt idx="69103">
                  <c:v>6.5000000000000002E-2</c:v>
                </c:pt>
                <c:pt idx="69104">
                  <c:v>6.5000000000000002E-2</c:v>
                </c:pt>
                <c:pt idx="69105">
                  <c:v>6.6000000000000003E-2</c:v>
                </c:pt>
                <c:pt idx="69106">
                  <c:v>6.5000000000000002E-2</c:v>
                </c:pt>
                <c:pt idx="69107">
                  <c:v>6.6000000000000003E-2</c:v>
                </c:pt>
                <c:pt idx="69108">
                  <c:v>6.5000000000000002E-2</c:v>
                </c:pt>
                <c:pt idx="69109">
                  <c:v>6.5000000000000002E-2</c:v>
                </c:pt>
                <c:pt idx="69110">
                  <c:v>6.5000000000000002E-2</c:v>
                </c:pt>
                <c:pt idx="69111">
                  <c:v>6.4000000000000001E-2</c:v>
                </c:pt>
                <c:pt idx="69112">
                  <c:v>6.4000000000000001E-2</c:v>
                </c:pt>
                <c:pt idx="69113">
                  <c:v>6.4000000000000001E-2</c:v>
                </c:pt>
                <c:pt idx="69114">
                  <c:v>6.4000000000000001E-2</c:v>
                </c:pt>
                <c:pt idx="69115">
                  <c:v>6.3E-2</c:v>
                </c:pt>
                <c:pt idx="69116">
                  <c:v>6.3E-2</c:v>
                </c:pt>
                <c:pt idx="69117">
                  <c:v>6.3E-2</c:v>
                </c:pt>
                <c:pt idx="69118">
                  <c:v>6.3E-2</c:v>
                </c:pt>
                <c:pt idx="69119">
                  <c:v>6.3E-2</c:v>
                </c:pt>
                <c:pt idx="69120">
                  <c:v>6.3E-2</c:v>
                </c:pt>
                <c:pt idx="69121">
                  <c:v>6.2E-2</c:v>
                </c:pt>
                <c:pt idx="69122">
                  <c:v>6.3E-2</c:v>
                </c:pt>
                <c:pt idx="69123">
                  <c:v>6.3E-2</c:v>
                </c:pt>
                <c:pt idx="69124">
                  <c:v>6.4000000000000001E-2</c:v>
                </c:pt>
                <c:pt idx="69125">
                  <c:v>6.4000000000000001E-2</c:v>
                </c:pt>
                <c:pt idx="69126">
                  <c:v>6.2E-2</c:v>
                </c:pt>
                <c:pt idx="69127">
                  <c:v>6.3E-2</c:v>
                </c:pt>
                <c:pt idx="69128">
                  <c:v>6.3E-2</c:v>
                </c:pt>
                <c:pt idx="69129">
                  <c:v>6.3E-2</c:v>
                </c:pt>
                <c:pt idx="69130">
                  <c:v>6.3E-2</c:v>
                </c:pt>
                <c:pt idx="69131">
                  <c:v>6.3E-2</c:v>
                </c:pt>
                <c:pt idx="69132">
                  <c:v>6.3E-2</c:v>
                </c:pt>
                <c:pt idx="69133">
                  <c:v>6.3E-2</c:v>
                </c:pt>
                <c:pt idx="69134">
                  <c:v>6.3E-2</c:v>
                </c:pt>
                <c:pt idx="69135">
                  <c:v>6.2E-2</c:v>
                </c:pt>
                <c:pt idx="69136">
                  <c:v>6.3E-2</c:v>
                </c:pt>
                <c:pt idx="69137">
                  <c:v>6.3E-2</c:v>
                </c:pt>
                <c:pt idx="69138">
                  <c:v>6.3E-2</c:v>
                </c:pt>
                <c:pt idx="69139">
                  <c:v>6.3E-2</c:v>
                </c:pt>
                <c:pt idx="69140">
                  <c:v>6.4000000000000001E-2</c:v>
                </c:pt>
                <c:pt idx="69141">
                  <c:v>6.4000000000000001E-2</c:v>
                </c:pt>
                <c:pt idx="69142">
                  <c:v>6.5000000000000002E-2</c:v>
                </c:pt>
                <c:pt idx="69143">
                  <c:v>6.4000000000000001E-2</c:v>
                </c:pt>
                <c:pt idx="69144">
                  <c:v>6.4000000000000001E-2</c:v>
                </c:pt>
                <c:pt idx="69145">
                  <c:v>6.4000000000000001E-2</c:v>
                </c:pt>
                <c:pt idx="69146">
                  <c:v>6.5000000000000002E-2</c:v>
                </c:pt>
                <c:pt idx="69147">
                  <c:v>6.5000000000000002E-2</c:v>
                </c:pt>
                <c:pt idx="69148">
                  <c:v>6.5000000000000002E-2</c:v>
                </c:pt>
                <c:pt idx="69149">
                  <c:v>6.6000000000000003E-2</c:v>
                </c:pt>
                <c:pt idx="69150">
                  <c:v>6.5000000000000002E-2</c:v>
                </c:pt>
                <c:pt idx="69151">
                  <c:v>6.5000000000000002E-2</c:v>
                </c:pt>
                <c:pt idx="69152">
                  <c:v>6.5000000000000002E-2</c:v>
                </c:pt>
                <c:pt idx="69153">
                  <c:v>6.4000000000000001E-2</c:v>
                </c:pt>
                <c:pt idx="69154">
                  <c:v>6.5000000000000002E-2</c:v>
                </c:pt>
                <c:pt idx="69155">
                  <c:v>6.6000000000000003E-2</c:v>
                </c:pt>
                <c:pt idx="69156">
                  <c:v>6.5000000000000002E-2</c:v>
                </c:pt>
                <c:pt idx="69157">
                  <c:v>6.5000000000000002E-2</c:v>
                </c:pt>
                <c:pt idx="69158">
                  <c:v>6.5000000000000002E-2</c:v>
                </c:pt>
                <c:pt idx="69159">
                  <c:v>6.6000000000000003E-2</c:v>
                </c:pt>
                <c:pt idx="69160">
                  <c:v>6.6000000000000003E-2</c:v>
                </c:pt>
                <c:pt idx="69161">
                  <c:v>6.5000000000000002E-2</c:v>
                </c:pt>
                <c:pt idx="69162">
                  <c:v>6.5000000000000002E-2</c:v>
                </c:pt>
                <c:pt idx="69163">
                  <c:v>6.5000000000000002E-2</c:v>
                </c:pt>
                <c:pt idx="69164">
                  <c:v>6.6000000000000003E-2</c:v>
                </c:pt>
                <c:pt idx="69165">
                  <c:v>6.5000000000000002E-2</c:v>
                </c:pt>
                <c:pt idx="69166">
                  <c:v>6.5000000000000002E-2</c:v>
                </c:pt>
                <c:pt idx="69167">
                  <c:v>6.4000000000000001E-2</c:v>
                </c:pt>
                <c:pt idx="69168">
                  <c:v>6.4000000000000001E-2</c:v>
                </c:pt>
                <c:pt idx="69169">
                  <c:v>6.4000000000000001E-2</c:v>
                </c:pt>
                <c:pt idx="69170">
                  <c:v>6.4000000000000001E-2</c:v>
                </c:pt>
                <c:pt idx="69171">
                  <c:v>6.4000000000000001E-2</c:v>
                </c:pt>
                <c:pt idx="69172">
                  <c:v>6.4000000000000001E-2</c:v>
                </c:pt>
                <c:pt idx="69173">
                  <c:v>6.4000000000000001E-2</c:v>
                </c:pt>
                <c:pt idx="69174">
                  <c:v>6.4000000000000001E-2</c:v>
                </c:pt>
                <c:pt idx="69175">
                  <c:v>6.4000000000000001E-2</c:v>
                </c:pt>
                <c:pt idx="69176">
                  <c:v>6.3E-2</c:v>
                </c:pt>
                <c:pt idx="69177">
                  <c:v>6.3E-2</c:v>
                </c:pt>
                <c:pt idx="69178">
                  <c:v>6.3E-2</c:v>
                </c:pt>
                <c:pt idx="69179">
                  <c:v>6.4000000000000001E-2</c:v>
                </c:pt>
                <c:pt idx="69180">
                  <c:v>6.3E-2</c:v>
                </c:pt>
                <c:pt idx="69181">
                  <c:v>6.3E-2</c:v>
                </c:pt>
                <c:pt idx="69182">
                  <c:v>6.4000000000000001E-2</c:v>
                </c:pt>
                <c:pt idx="69183">
                  <c:v>6.4000000000000001E-2</c:v>
                </c:pt>
                <c:pt idx="69184">
                  <c:v>6.3E-2</c:v>
                </c:pt>
                <c:pt idx="69185">
                  <c:v>6.4000000000000001E-2</c:v>
                </c:pt>
                <c:pt idx="69186">
                  <c:v>6.3E-2</c:v>
                </c:pt>
                <c:pt idx="69187">
                  <c:v>6.3E-2</c:v>
                </c:pt>
                <c:pt idx="69188">
                  <c:v>6.2E-2</c:v>
                </c:pt>
                <c:pt idx="69189">
                  <c:v>6.2E-2</c:v>
                </c:pt>
                <c:pt idx="69190">
                  <c:v>6.2E-2</c:v>
                </c:pt>
                <c:pt idx="69191">
                  <c:v>6.3E-2</c:v>
                </c:pt>
                <c:pt idx="69192">
                  <c:v>6.4000000000000001E-2</c:v>
                </c:pt>
                <c:pt idx="69193">
                  <c:v>6.3E-2</c:v>
                </c:pt>
                <c:pt idx="69194">
                  <c:v>6.3E-2</c:v>
                </c:pt>
                <c:pt idx="69195">
                  <c:v>6.3E-2</c:v>
                </c:pt>
                <c:pt idx="69196">
                  <c:v>6.2E-2</c:v>
                </c:pt>
                <c:pt idx="69197">
                  <c:v>6.2E-2</c:v>
                </c:pt>
                <c:pt idx="69198">
                  <c:v>6.2E-2</c:v>
                </c:pt>
                <c:pt idx="69199">
                  <c:v>6.2E-2</c:v>
                </c:pt>
                <c:pt idx="69200">
                  <c:v>6.2E-2</c:v>
                </c:pt>
                <c:pt idx="69201">
                  <c:v>6.3E-2</c:v>
                </c:pt>
                <c:pt idx="69202">
                  <c:v>6.3E-2</c:v>
                </c:pt>
                <c:pt idx="69203">
                  <c:v>6.2E-2</c:v>
                </c:pt>
                <c:pt idx="69204">
                  <c:v>6.3E-2</c:v>
                </c:pt>
                <c:pt idx="69205">
                  <c:v>6.2E-2</c:v>
                </c:pt>
                <c:pt idx="69206">
                  <c:v>6.0999999999999999E-2</c:v>
                </c:pt>
                <c:pt idx="69207">
                  <c:v>6.2E-2</c:v>
                </c:pt>
                <c:pt idx="69208">
                  <c:v>6.0999999999999999E-2</c:v>
                </c:pt>
                <c:pt idx="69209">
                  <c:v>6.0999999999999999E-2</c:v>
                </c:pt>
                <c:pt idx="69210">
                  <c:v>6.2E-2</c:v>
                </c:pt>
                <c:pt idx="69211">
                  <c:v>6.2E-2</c:v>
                </c:pt>
                <c:pt idx="69212">
                  <c:v>6.2E-2</c:v>
                </c:pt>
                <c:pt idx="69213">
                  <c:v>6.2E-2</c:v>
                </c:pt>
                <c:pt idx="69214">
                  <c:v>6.2E-2</c:v>
                </c:pt>
                <c:pt idx="69215">
                  <c:v>6.0999999999999999E-2</c:v>
                </c:pt>
                <c:pt idx="69216">
                  <c:v>6.0999999999999999E-2</c:v>
                </c:pt>
                <c:pt idx="69217">
                  <c:v>6.2E-2</c:v>
                </c:pt>
                <c:pt idx="69218">
                  <c:v>6.0999999999999999E-2</c:v>
                </c:pt>
                <c:pt idx="69219">
                  <c:v>6.2E-2</c:v>
                </c:pt>
                <c:pt idx="69220">
                  <c:v>6.0999999999999999E-2</c:v>
                </c:pt>
                <c:pt idx="69221">
                  <c:v>6.2E-2</c:v>
                </c:pt>
                <c:pt idx="69222">
                  <c:v>6.0999999999999999E-2</c:v>
                </c:pt>
                <c:pt idx="69223">
                  <c:v>0.06</c:v>
                </c:pt>
                <c:pt idx="69224">
                  <c:v>6.0999999999999999E-2</c:v>
                </c:pt>
                <c:pt idx="69225">
                  <c:v>6.0999999999999999E-2</c:v>
                </c:pt>
                <c:pt idx="69226">
                  <c:v>6.0999999999999999E-2</c:v>
                </c:pt>
                <c:pt idx="69227">
                  <c:v>6.0999999999999999E-2</c:v>
                </c:pt>
                <c:pt idx="69228">
                  <c:v>0.06</c:v>
                </c:pt>
                <c:pt idx="69229">
                  <c:v>6.0999999999999999E-2</c:v>
                </c:pt>
                <c:pt idx="69230">
                  <c:v>0.06</c:v>
                </c:pt>
                <c:pt idx="69231">
                  <c:v>6.0999999999999999E-2</c:v>
                </c:pt>
                <c:pt idx="69232">
                  <c:v>6.0999999999999999E-2</c:v>
                </c:pt>
                <c:pt idx="69233">
                  <c:v>6.0999999999999999E-2</c:v>
                </c:pt>
                <c:pt idx="69234">
                  <c:v>6.2E-2</c:v>
                </c:pt>
                <c:pt idx="69235">
                  <c:v>6.2E-2</c:v>
                </c:pt>
                <c:pt idx="69236">
                  <c:v>0.06</c:v>
                </c:pt>
                <c:pt idx="69237">
                  <c:v>6.2E-2</c:v>
                </c:pt>
                <c:pt idx="69238">
                  <c:v>6.0999999999999999E-2</c:v>
                </c:pt>
                <c:pt idx="69239">
                  <c:v>6.0999999999999999E-2</c:v>
                </c:pt>
                <c:pt idx="69240">
                  <c:v>6.3E-2</c:v>
                </c:pt>
                <c:pt idx="69241">
                  <c:v>6.2E-2</c:v>
                </c:pt>
                <c:pt idx="69242">
                  <c:v>6.2E-2</c:v>
                </c:pt>
                <c:pt idx="69243">
                  <c:v>6.2E-2</c:v>
                </c:pt>
                <c:pt idx="69244">
                  <c:v>6.2E-2</c:v>
                </c:pt>
                <c:pt idx="69245">
                  <c:v>6.2E-2</c:v>
                </c:pt>
                <c:pt idx="69246">
                  <c:v>6.2E-2</c:v>
                </c:pt>
                <c:pt idx="69247">
                  <c:v>6.2E-2</c:v>
                </c:pt>
                <c:pt idx="69248">
                  <c:v>6.3E-2</c:v>
                </c:pt>
                <c:pt idx="69249">
                  <c:v>6.3E-2</c:v>
                </c:pt>
                <c:pt idx="69250">
                  <c:v>6.3E-2</c:v>
                </c:pt>
                <c:pt idx="69251">
                  <c:v>6.4000000000000001E-2</c:v>
                </c:pt>
                <c:pt idx="69252">
                  <c:v>6.2E-2</c:v>
                </c:pt>
                <c:pt idx="69253">
                  <c:v>6.3E-2</c:v>
                </c:pt>
                <c:pt idx="69254">
                  <c:v>6.3E-2</c:v>
                </c:pt>
                <c:pt idx="69255">
                  <c:v>6.3E-2</c:v>
                </c:pt>
                <c:pt idx="69256">
                  <c:v>6.4000000000000001E-2</c:v>
                </c:pt>
                <c:pt idx="69257">
                  <c:v>6.5000000000000002E-2</c:v>
                </c:pt>
                <c:pt idx="69258">
                  <c:v>6.5000000000000002E-2</c:v>
                </c:pt>
                <c:pt idx="69259">
                  <c:v>6.5000000000000002E-2</c:v>
                </c:pt>
                <c:pt idx="69260">
                  <c:v>6.4000000000000001E-2</c:v>
                </c:pt>
                <c:pt idx="69261">
                  <c:v>6.5000000000000002E-2</c:v>
                </c:pt>
                <c:pt idx="69262">
                  <c:v>6.5000000000000002E-2</c:v>
                </c:pt>
                <c:pt idx="69263">
                  <c:v>6.5000000000000002E-2</c:v>
                </c:pt>
                <c:pt idx="69264">
                  <c:v>6.5000000000000002E-2</c:v>
                </c:pt>
                <c:pt idx="69265">
                  <c:v>6.5000000000000002E-2</c:v>
                </c:pt>
                <c:pt idx="69266">
                  <c:v>6.5000000000000002E-2</c:v>
                </c:pt>
                <c:pt idx="69267">
                  <c:v>6.5000000000000002E-2</c:v>
                </c:pt>
                <c:pt idx="69268">
                  <c:v>6.5000000000000002E-2</c:v>
                </c:pt>
                <c:pt idx="69269">
                  <c:v>6.6000000000000003E-2</c:v>
                </c:pt>
                <c:pt idx="69270">
                  <c:v>6.5000000000000002E-2</c:v>
                </c:pt>
                <c:pt idx="69271">
                  <c:v>6.6000000000000003E-2</c:v>
                </c:pt>
                <c:pt idx="69272">
                  <c:v>6.5000000000000002E-2</c:v>
                </c:pt>
                <c:pt idx="69273">
                  <c:v>6.5000000000000002E-2</c:v>
                </c:pt>
                <c:pt idx="69274">
                  <c:v>6.5000000000000002E-2</c:v>
                </c:pt>
                <c:pt idx="69275">
                  <c:v>6.5000000000000002E-2</c:v>
                </c:pt>
                <c:pt idx="69276">
                  <c:v>6.5000000000000002E-2</c:v>
                </c:pt>
                <c:pt idx="69277">
                  <c:v>6.5000000000000002E-2</c:v>
                </c:pt>
                <c:pt idx="69278">
                  <c:v>6.5000000000000002E-2</c:v>
                </c:pt>
                <c:pt idx="69279">
                  <c:v>6.5000000000000002E-2</c:v>
                </c:pt>
                <c:pt idx="69280">
                  <c:v>6.5000000000000002E-2</c:v>
                </c:pt>
                <c:pt idx="69281">
                  <c:v>6.5000000000000002E-2</c:v>
                </c:pt>
                <c:pt idx="69282">
                  <c:v>6.6000000000000003E-2</c:v>
                </c:pt>
                <c:pt idx="69283">
                  <c:v>6.5000000000000002E-2</c:v>
                </c:pt>
                <c:pt idx="69284">
                  <c:v>6.5000000000000002E-2</c:v>
                </c:pt>
                <c:pt idx="69285">
                  <c:v>6.5000000000000002E-2</c:v>
                </c:pt>
                <c:pt idx="69286">
                  <c:v>6.5000000000000002E-2</c:v>
                </c:pt>
                <c:pt idx="69287">
                  <c:v>6.5000000000000002E-2</c:v>
                </c:pt>
                <c:pt idx="69288">
                  <c:v>6.6000000000000003E-2</c:v>
                </c:pt>
                <c:pt idx="69289">
                  <c:v>6.5000000000000002E-2</c:v>
                </c:pt>
                <c:pt idx="69290">
                  <c:v>6.5000000000000002E-2</c:v>
                </c:pt>
                <c:pt idx="69291">
                  <c:v>6.5000000000000002E-2</c:v>
                </c:pt>
                <c:pt idx="69292">
                  <c:v>6.5000000000000002E-2</c:v>
                </c:pt>
                <c:pt idx="69293">
                  <c:v>6.5000000000000002E-2</c:v>
                </c:pt>
                <c:pt idx="69294">
                  <c:v>6.4000000000000001E-2</c:v>
                </c:pt>
                <c:pt idx="69295">
                  <c:v>6.5000000000000002E-2</c:v>
                </c:pt>
                <c:pt idx="69296">
                  <c:v>6.5000000000000002E-2</c:v>
                </c:pt>
                <c:pt idx="69297">
                  <c:v>6.5000000000000002E-2</c:v>
                </c:pt>
                <c:pt idx="69298">
                  <c:v>6.5000000000000002E-2</c:v>
                </c:pt>
                <c:pt idx="69299">
                  <c:v>6.4000000000000001E-2</c:v>
                </c:pt>
                <c:pt idx="69300">
                  <c:v>6.5000000000000002E-2</c:v>
                </c:pt>
                <c:pt idx="69301">
                  <c:v>6.4000000000000001E-2</c:v>
                </c:pt>
                <c:pt idx="69302">
                  <c:v>6.5000000000000002E-2</c:v>
                </c:pt>
                <c:pt idx="69303">
                  <c:v>6.4000000000000001E-2</c:v>
                </c:pt>
                <c:pt idx="69304">
                  <c:v>6.4000000000000001E-2</c:v>
                </c:pt>
                <c:pt idx="69305">
                  <c:v>6.4000000000000001E-2</c:v>
                </c:pt>
                <c:pt idx="69306">
                  <c:v>6.4000000000000001E-2</c:v>
                </c:pt>
                <c:pt idx="69307">
                  <c:v>6.4000000000000001E-2</c:v>
                </c:pt>
                <c:pt idx="69308">
                  <c:v>6.3E-2</c:v>
                </c:pt>
                <c:pt idx="69309">
                  <c:v>6.4000000000000001E-2</c:v>
                </c:pt>
                <c:pt idx="69310">
                  <c:v>6.4000000000000001E-2</c:v>
                </c:pt>
                <c:pt idx="69311">
                  <c:v>6.4000000000000001E-2</c:v>
                </c:pt>
                <c:pt idx="69312">
                  <c:v>6.4000000000000001E-2</c:v>
                </c:pt>
                <c:pt idx="69313">
                  <c:v>6.4000000000000001E-2</c:v>
                </c:pt>
                <c:pt idx="69314">
                  <c:v>6.4000000000000001E-2</c:v>
                </c:pt>
                <c:pt idx="69315">
                  <c:v>6.4000000000000001E-2</c:v>
                </c:pt>
                <c:pt idx="69316">
                  <c:v>6.4000000000000001E-2</c:v>
                </c:pt>
                <c:pt idx="69317">
                  <c:v>6.4000000000000001E-2</c:v>
                </c:pt>
                <c:pt idx="69318">
                  <c:v>6.4000000000000001E-2</c:v>
                </c:pt>
                <c:pt idx="69319">
                  <c:v>6.4000000000000001E-2</c:v>
                </c:pt>
                <c:pt idx="69320">
                  <c:v>6.3E-2</c:v>
                </c:pt>
                <c:pt idx="69321">
                  <c:v>6.3E-2</c:v>
                </c:pt>
                <c:pt idx="69322">
                  <c:v>6.4000000000000001E-2</c:v>
                </c:pt>
                <c:pt idx="69323">
                  <c:v>6.4000000000000001E-2</c:v>
                </c:pt>
                <c:pt idx="69324">
                  <c:v>6.3E-2</c:v>
                </c:pt>
                <c:pt idx="69325">
                  <c:v>6.3E-2</c:v>
                </c:pt>
                <c:pt idx="69326">
                  <c:v>6.3E-2</c:v>
                </c:pt>
                <c:pt idx="69327">
                  <c:v>6.3E-2</c:v>
                </c:pt>
                <c:pt idx="69328">
                  <c:v>6.3E-2</c:v>
                </c:pt>
                <c:pt idx="69329">
                  <c:v>6.3E-2</c:v>
                </c:pt>
                <c:pt idx="69330">
                  <c:v>6.3E-2</c:v>
                </c:pt>
                <c:pt idx="69331">
                  <c:v>6.4000000000000001E-2</c:v>
                </c:pt>
                <c:pt idx="69332">
                  <c:v>6.3E-2</c:v>
                </c:pt>
                <c:pt idx="69333">
                  <c:v>6.3E-2</c:v>
                </c:pt>
                <c:pt idx="69334">
                  <c:v>6.3E-2</c:v>
                </c:pt>
                <c:pt idx="69335">
                  <c:v>6.3E-2</c:v>
                </c:pt>
                <c:pt idx="69336">
                  <c:v>6.3E-2</c:v>
                </c:pt>
                <c:pt idx="69337">
                  <c:v>6.3E-2</c:v>
                </c:pt>
                <c:pt idx="69338">
                  <c:v>6.2E-2</c:v>
                </c:pt>
                <c:pt idx="69339">
                  <c:v>6.3E-2</c:v>
                </c:pt>
                <c:pt idx="69340">
                  <c:v>6.4000000000000001E-2</c:v>
                </c:pt>
                <c:pt idx="69341">
                  <c:v>6.4000000000000001E-2</c:v>
                </c:pt>
                <c:pt idx="69342">
                  <c:v>6.5000000000000002E-2</c:v>
                </c:pt>
                <c:pt idx="69343">
                  <c:v>6.4000000000000001E-2</c:v>
                </c:pt>
                <c:pt idx="69344">
                  <c:v>6.4000000000000001E-2</c:v>
                </c:pt>
                <c:pt idx="69345">
                  <c:v>6.5000000000000002E-2</c:v>
                </c:pt>
                <c:pt idx="69346">
                  <c:v>6.5000000000000002E-2</c:v>
                </c:pt>
                <c:pt idx="69347">
                  <c:v>6.5000000000000002E-2</c:v>
                </c:pt>
                <c:pt idx="69348">
                  <c:v>6.4000000000000001E-2</c:v>
                </c:pt>
                <c:pt idx="69349">
                  <c:v>6.5000000000000002E-2</c:v>
                </c:pt>
                <c:pt idx="69350">
                  <c:v>6.5000000000000002E-2</c:v>
                </c:pt>
                <c:pt idx="69351">
                  <c:v>6.5000000000000002E-2</c:v>
                </c:pt>
                <c:pt idx="69352">
                  <c:v>6.6000000000000003E-2</c:v>
                </c:pt>
                <c:pt idx="69353">
                  <c:v>6.6000000000000003E-2</c:v>
                </c:pt>
                <c:pt idx="69354">
                  <c:v>6.6000000000000003E-2</c:v>
                </c:pt>
                <c:pt idx="69355">
                  <c:v>6.7000000000000004E-2</c:v>
                </c:pt>
                <c:pt idx="69356">
                  <c:v>6.7000000000000004E-2</c:v>
                </c:pt>
                <c:pt idx="69357">
                  <c:v>6.6000000000000003E-2</c:v>
                </c:pt>
                <c:pt idx="69358">
                  <c:v>6.7000000000000004E-2</c:v>
                </c:pt>
                <c:pt idx="69359">
                  <c:v>6.6000000000000003E-2</c:v>
                </c:pt>
                <c:pt idx="69360">
                  <c:v>6.6000000000000003E-2</c:v>
                </c:pt>
                <c:pt idx="69361">
                  <c:v>6.6000000000000003E-2</c:v>
                </c:pt>
                <c:pt idx="69362">
                  <c:v>6.6000000000000003E-2</c:v>
                </c:pt>
                <c:pt idx="69363">
                  <c:v>6.5000000000000002E-2</c:v>
                </c:pt>
                <c:pt idx="69364">
                  <c:v>6.6000000000000003E-2</c:v>
                </c:pt>
                <c:pt idx="69365">
                  <c:v>6.5000000000000002E-2</c:v>
                </c:pt>
                <c:pt idx="69366">
                  <c:v>6.5000000000000002E-2</c:v>
                </c:pt>
                <c:pt idx="69367">
                  <c:v>6.5000000000000002E-2</c:v>
                </c:pt>
                <c:pt idx="69368">
                  <c:v>6.6000000000000003E-2</c:v>
                </c:pt>
                <c:pt idx="69369">
                  <c:v>6.5000000000000002E-2</c:v>
                </c:pt>
                <c:pt idx="69370">
                  <c:v>6.6000000000000003E-2</c:v>
                </c:pt>
                <c:pt idx="69371">
                  <c:v>6.5000000000000002E-2</c:v>
                </c:pt>
                <c:pt idx="69372">
                  <c:v>6.5000000000000002E-2</c:v>
                </c:pt>
                <c:pt idx="69373">
                  <c:v>6.6000000000000003E-2</c:v>
                </c:pt>
                <c:pt idx="69374">
                  <c:v>6.6000000000000003E-2</c:v>
                </c:pt>
                <c:pt idx="69375">
                  <c:v>6.5000000000000002E-2</c:v>
                </c:pt>
                <c:pt idx="69376">
                  <c:v>6.6000000000000003E-2</c:v>
                </c:pt>
                <c:pt idx="69377">
                  <c:v>6.5000000000000002E-2</c:v>
                </c:pt>
                <c:pt idx="69378">
                  <c:v>6.5000000000000002E-2</c:v>
                </c:pt>
                <c:pt idx="69379">
                  <c:v>6.5000000000000002E-2</c:v>
                </c:pt>
                <c:pt idx="69380">
                  <c:v>6.5000000000000002E-2</c:v>
                </c:pt>
                <c:pt idx="69381">
                  <c:v>6.5000000000000002E-2</c:v>
                </c:pt>
                <c:pt idx="69382">
                  <c:v>6.5000000000000002E-2</c:v>
                </c:pt>
                <c:pt idx="69383">
                  <c:v>6.5000000000000002E-2</c:v>
                </c:pt>
                <c:pt idx="69384">
                  <c:v>6.5000000000000002E-2</c:v>
                </c:pt>
                <c:pt idx="69385">
                  <c:v>6.5000000000000002E-2</c:v>
                </c:pt>
                <c:pt idx="69386">
                  <c:v>6.4000000000000001E-2</c:v>
                </c:pt>
                <c:pt idx="69387">
                  <c:v>6.5000000000000002E-2</c:v>
                </c:pt>
                <c:pt idx="69388">
                  <c:v>6.5000000000000002E-2</c:v>
                </c:pt>
                <c:pt idx="69389">
                  <c:v>6.5000000000000002E-2</c:v>
                </c:pt>
                <c:pt idx="69390">
                  <c:v>6.5000000000000002E-2</c:v>
                </c:pt>
                <c:pt idx="69391">
                  <c:v>6.5000000000000002E-2</c:v>
                </c:pt>
                <c:pt idx="69392">
                  <c:v>6.5000000000000002E-2</c:v>
                </c:pt>
                <c:pt idx="69393">
                  <c:v>6.4000000000000001E-2</c:v>
                </c:pt>
                <c:pt idx="69394">
                  <c:v>6.5000000000000002E-2</c:v>
                </c:pt>
                <c:pt idx="69395">
                  <c:v>6.4000000000000001E-2</c:v>
                </c:pt>
                <c:pt idx="69396">
                  <c:v>6.4000000000000001E-2</c:v>
                </c:pt>
                <c:pt idx="69397">
                  <c:v>6.5000000000000002E-2</c:v>
                </c:pt>
                <c:pt idx="69398">
                  <c:v>6.5000000000000002E-2</c:v>
                </c:pt>
                <c:pt idx="69399">
                  <c:v>6.5000000000000002E-2</c:v>
                </c:pt>
                <c:pt idx="69400">
                  <c:v>6.6000000000000003E-2</c:v>
                </c:pt>
                <c:pt idx="69401">
                  <c:v>6.6000000000000003E-2</c:v>
                </c:pt>
                <c:pt idx="69402">
                  <c:v>6.6000000000000003E-2</c:v>
                </c:pt>
                <c:pt idx="69403">
                  <c:v>6.6000000000000003E-2</c:v>
                </c:pt>
                <c:pt idx="69404">
                  <c:v>6.6000000000000003E-2</c:v>
                </c:pt>
                <c:pt idx="69405">
                  <c:v>6.7000000000000004E-2</c:v>
                </c:pt>
                <c:pt idx="69406">
                  <c:v>6.7000000000000004E-2</c:v>
                </c:pt>
                <c:pt idx="69407">
                  <c:v>6.7000000000000004E-2</c:v>
                </c:pt>
                <c:pt idx="69408">
                  <c:v>6.7000000000000004E-2</c:v>
                </c:pt>
                <c:pt idx="69409">
                  <c:v>6.8000000000000005E-2</c:v>
                </c:pt>
                <c:pt idx="69410">
                  <c:v>6.8000000000000005E-2</c:v>
                </c:pt>
                <c:pt idx="69411">
                  <c:v>6.7000000000000004E-2</c:v>
                </c:pt>
                <c:pt idx="69412">
                  <c:v>6.7000000000000004E-2</c:v>
                </c:pt>
                <c:pt idx="69413">
                  <c:v>6.7000000000000004E-2</c:v>
                </c:pt>
                <c:pt idx="69414">
                  <c:v>6.7000000000000004E-2</c:v>
                </c:pt>
                <c:pt idx="69415">
                  <c:v>6.7000000000000004E-2</c:v>
                </c:pt>
                <c:pt idx="69416">
                  <c:v>6.7000000000000004E-2</c:v>
                </c:pt>
                <c:pt idx="69417">
                  <c:v>6.7000000000000004E-2</c:v>
                </c:pt>
                <c:pt idx="69418">
                  <c:v>6.7000000000000004E-2</c:v>
                </c:pt>
                <c:pt idx="69419">
                  <c:v>6.7000000000000004E-2</c:v>
                </c:pt>
                <c:pt idx="69420">
                  <c:v>6.7000000000000004E-2</c:v>
                </c:pt>
                <c:pt idx="69421">
                  <c:v>6.8000000000000005E-2</c:v>
                </c:pt>
                <c:pt idx="69422">
                  <c:v>6.7000000000000004E-2</c:v>
                </c:pt>
                <c:pt idx="69423">
                  <c:v>6.7000000000000004E-2</c:v>
                </c:pt>
                <c:pt idx="69424">
                  <c:v>6.8000000000000005E-2</c:v>
                </c:pt>
                <c:pt idx="69425">
                  <c:v>6.8000000000000005E-2</c:v>
                </c:pt>
                <c:pt idx="69426">
                  <c:v>6.8000000000000005E-2</c:v>
                </c:pt>
                <c:pt idx="69427">
                  <c:v>6.8000000000000005E-2</c:v>
                </c:pt>
                <c:pt idx="69428">
                  <c:v>6.8000000000000005E-2</c:v>
                </c:pt>
                <c:pt idx="69429">
                  <c:v>6.8000000000000005E-2</c:v>
                </c:pt>
                <c:pt idx="69430">
                  <c:v>6.8000000000000005E-2</c:v>
                </c:pt>
                <c:pt idx="69431">
                  <c:v>6.8000000000000005E-2</c:v>
                </c:pt>
                <c:pt idx="69432">
                  <c:v>6.7000000000000004E-2</c:v>
                </c:pt>
                <c:pt idx="69433">
                  <c:v>6.9000000000000006E-2</c:v>
                </c:pt>
                <c:pt idx="69434">
                  <c:v>6.8000000000000005E-2</c:v>
                </c:pt>
                <c:pt idx="69435">
                  <c:v>6.8000000000000005E-2</c:v>
                </c:pt>
                <c:pt idx="69436">
                  <c:v>6.7000000000000004E-2</c:v>
                </c:pt>
                <c:pt idx="69437">
                  <c:v>6.7000000000000004E-2</c:v>
                </c:pt>
                <c:pt idx="69438">
                  <c:v>6.7000000000000004E-2</c:v>
                </c:pt>
                <c:pt idx="69439">
                  <c:v>6.7000000000000004E-2</c:v>
                </c:pt>
                <c:pt idx="69440">
                  <c:v>6.8000000000000005E-2</c:v>
                </c:pt>
                <c:pt idx="69441">
                  <c:v>6.8000000000000005E-2</c:v>
                </c:pt>
                <c:pt idx="69442">
                  <c:v>6.8000000000000005E-2</c:v>
                </c:pt>
                <c:pt idx="69443">
                  <c:v>6.8000000000000005E-2</c:v>
                </c:pt>
                <c:pt idx="69444">
                  <c:v>6.8000000000000005E-2</c:v>
                </c:pt>
                <c:pt idx="69445">
                  <c:v>6.7000000000000004E-2</c:v>
                </c:pt>
                <c:pt idx="69446">
                  <c:v>6.7000000000000004E-2</c:v>
                </c:pt>
                <c:pt idx="69447">
                  <c:v>6.8000000000000005E-2</c:v>
                </c:pt>
                <c:pt idx="69448">
                  <c:v>6.7000000000000004E-2</c:v>
                </c:pt>
                <c:pt idx="69449">
                  <c:v>6.7000000000000004E-2</c:v>
                </c:pt>
                <c:pt idx="69450">
                  <c:v>6.7000000000000004E-2</c:v>
                </c:pt>
                <c:pt idx="69451">
                  <c:v>6.7000000000000004E-2</c:v>
                </c:pt>
                <c:pt idx="69452">
                  <c:v>6.7000000000000004E-2</c:v>
                </c:pt>
                <c:pt idx="69453">
                  <c:v>6.7000000000000004E-2</c:v>
                </c:pt>
                <c:pt idx="69454">
                  <c:v>6.7000000000000004E-2</c:v>
                </c:pt>
                <c:pt idx="69455">
                  <c:v>6.7000000000000004E-2</c:v>
                </c:pt>
                <c:pt idx="69456">
                  <c:v>6.7000000000000004E-2</c:v>
                </c:pt>
                <c:pt idx="69457">
                  <c:v>6.8000000000000005E-2</c:v>
                </c:pt>
                <c:pt idx="69458">
                  <c:v>6.7000000000000004E-2</c:v>
                </c:pt>
                <c:pt idx="69459">
                  <c:v>6.8000000000000005E-2</c:v>
                </c:pt>
                <c:pt idx="69460">
                  <c:v>6.7000000000000004E-2</c:v>
                </c:pt>
                <c:pt idx="69461">
                  <c:v>6.7000000000000004E-2</c:v>
                </c:pt>
                <c:pt idx="69462">
                  <c:v>6.7000000000000004E-2</c:v>
                </c:pt>
                <c:pt idx="69463">
                  <c:v>6.7000000000000004E-2</c:v>
                </c:pt>
                <c:pt idx="69464">
                  <c:v>6.7000000000000004E-2</c:v>
                </c:pt>
                <c:pt idx="69465">
                  <c:v>6.7000000000000004E-2</c:v>
                </c:pt>
                <c:pt idx="69466">
                  <c:v>6.6000000000000003E-2</c:v>
                </c:pt>
                <c:pt idx="69467">
                  <c:v>6.7000000000000004E-2</c:v>
                </c:pt>
                <c:pt idx="69468">
                  <c:v>6.7000000000000004E-2</c:v>
                </c:pt>
                <c:pt idx="69469">
                  <c:v>6.7000000000000004E-2</c:v>
                </c:pt>
                <c:pt idx="69470">
                  <c:v>6.6000000000000003E-2</c:v>
                </c:pt>
                <c:pt idx="69471">
                  <c:v>6.6000000000000003E-2</c:v>
                </c:pt>
                <c:pt idx="69472">
                  <c:v>6.7000000000000004E-2</c:v>
                </c:pt>
                <c:pt idx="69473">
                  <c:v>6.6000000000000003E-2</c:v>
                </c:pt>
                <c:pt idx="69474">
                  <c:v>6.8000000000000005E-2</c:v>
                </c:pt>
                <c:pt idx="69475">
                  <c:v>6.7000000000000004E-2</c:v>
                </c:pt>
                <c:pt idx="69476">
                  <c:v>6.7000000000000004E-2</c:v>
                </c:pt>
                <c:pt idx="69477">
                  <c:v>6.7000000000000004E-2</c:v>
                </c:pt>
                <c:pt idx="69478">
                  <c:v>6.7000000000000004E-2</c:v>
                </c:pt>
                <c:pt idx="69479">
                  <c:v>6.7000000000000004E-2</c:v>
                </c:pt>
                <c:pt idx="69480">
                  <c:v>6.7000000000000004E-2</c:v>
                </c:pt>
                <c:pt idx="69481">
                  <c:v>6.7000000000000004E-2</c:v>
                </c:pt>
                <c:pt idx="69482">
                  <c:v>6.7000000000000004E-2</c:v>
                </c:pt>
                <c:pt idx="69483">
                  <c:v>6.7000000000000004E-2</c:v>
                </c:pt>
                <c:pt idx="69484">
                  <c:v>6.6000000000000003E-2</c:v>
                </c:pt>
                <c:pt idx="69485">
                  <c:v>6.6000000000000003E-2</c:v>
                </c:pt>
                <c:pt idx="69486">
                  <c:v>6.6000000000000003E-2</c:v>
                </c:pt>
                <c:pt idx="69487">
                  <c:v>6.7000000000000004E-2</c:v>
                </c:pt>
                <c:pt idx="69488">
                  <c:v>6.7000000000000004E-2</c:v>
                </c:pt>
                <c:pt idx="69489">
                  <c:v>6.7000000000000004E-2</c:v>
                </c:pt>
                <c:pt idx="69490">
                  <c:v>6.6000000000000003E-2</c:v>
                </c:pt>
                <c:pt idx="69491">
                  <c:v>6.6000000000000003E-2</c:v>
                </c:pt>
                <c:pt idx="69492">
                  <c:v>6.6000000000000003E-2</c:v>
                </c:pt>
                <c:pt idx="69493">
                  <c:v>6.6000000000000003E-2</c:v>
                </c:pt>
                <c:pt idx="69494">
                  <c:v>6.7000000000000004E-2</c:v>
                </c:pt>
                <c:pt idx="69495">
                  <c:v>6.6000000000000003E-2</c:v>
                </c:pt>
                <c:pt idx="69496">
                  <c:v>6.6000000000000003E-2</c:v>
                </c:pt>
                <c:pt idx="69497">
                  <c:v>6.7000000000000004E-2</c:v>
                </c:pt>
                <c:pt idx="69498">
                  <c:v>6.6000000000000003E-2</c:v>
                </c:pt>
                <c:pt idx="69499">
                  <c:v>6.6000000000000003E-2</c:v>
                </c:pt>
                <c:pt idx="69500">
                  <c:v>6.5000000000000002E-2</c:v>
                </c:pt>
                <c:pt idx="69501">
                  <c:v>6.6000000000000003E-2</c:v>
                </c:pt>
                <c:pt idx="69502">
                  <c:v>6.6000000000000003E-2</c:v>
                </c:pt>
                <c:pt idx="69503">
                  <c:v>6.6000000000000003E-2</c:v>
                </c:pt>
                <c:pt idx="69504">
                  <c:v>6.6000000000000003E-2</c:v>
                </c:pt>
                <c:pt idx="69505">
                  <c:v>6.6000000000000003E-2</c:v>
                </c:pt>
                <c:pt idx="69506">
                  <c:v>6.6000000000000003E-2</c:v>
                </c:pt>
                <c:pt idx="69507">
                  <c:v>6.6000000000000003E-2</c:v>
                </c:pt>
                <c:pt idx="69508">
                  <c:v>6.6000000000000003E-2</c:v>
                </c:pt>
                <c:pt idx="69509">
                  <c:v>6.6000000000000003E-2</c:v>
                </c:pt>
                <c:pt idx="69510">
                  <c:v>6.6000000000000003E-2</c:v>
                </c:pt>
                <c:pt idx="69511">
                  <c:v>6.6000000000000003E-2</c:v>
                </c:pt>
                <c:pt idx="69512">
                  <c:v>6.5000000000000002E-2</c:v>
                </c:pt>
                <c:pt idx="69513">
                  <c:v>6.5000000000000002E-2</c:v>
                </c:pt>
                <c:pt idx="69514">
                  <c:v>6.6000000000000003E-2</c:v>
                </c:pt>
                <c:pt idx="69515">
                  <c:v>6.7000000000000004E-2</c:v>
                </c:pt>
                <c:pt idx="69516">
                  <c:v>6.7000000000000004E-2</c:v>
                </c:pt>
                <c:pt idx="69517">
                  <c:v>6.7000000000000004E-2</c:v>
                </c:pt>
                <c:pt idx="69518">
                  <c:v>6.7000000000000004E-2</c:v>
                </c:pt>
                <c:pt idx="69519">
                  <c:v>6.7000000000000004E-2</c:v>
                </c:pt>
                <c:pt idx="69520">
                  <c:v>6.8000000000000005E-2</c:v>
                </c:pt>
                <c:pt idx="69521">
                  <c:v>6.8000000000000005E-2</c:v>
                </c:pt>
                <c:pt idx="69522">
                  <c:v>6.8000000000000005E-2</c:v>
                </c:pt>
                <c:pt idx="69523">
                  <c:v>6.9000000000000006E-2</c:v>
                </c:pt>
                <c:pt idx="69524">
                  <c:v>6.8000000000000005E-2</c:v>
                </c:pt>
                <c:pt idx="69525">
                  <c:v>6.8000000000000005E-2</c:v>
                </c:pt>
                <c:pt idx="69526">
                  <c:v>6.8000000000000005E-2</c:v>
                </c:pt>
                <c:pt idx="69527">
                  <c:v>6.8000000000000005E-2</c:v>
                </c:pt>
                <c:pt idx="69528">
                  <c:v>6.8000000000000005E-2</c:v>
                </c:pt>
                <c:pt idx="69529">
                  <c:v>6.9000000000000006E-2</c:v>
                </c:pt>
                <c:pt idx="69530">
                  <c:v>6.9000000000000006E-2</c:v>
                </c:pt>
                <c:pt idx="69531">
                  <c:v>6.9000000000000006E-2</c:v>
                </c:pt>
                <c:pt idx="69532">
                  <c:v>6.9000000000000006E-2</c:v>
                </c:pt>
                <c:pt idx="69533">
                  <c:v>6.9000000000000006E-2</c:v>
                </c:pt>
                <c:pt idx="69534">
                  <c:v>6.8000000000000005E-2</c:v>
                </c:pt>
                <c:pt idx="69535">
                  <c:v>6.9000000000000006E-2</c:v>
                </c:pt>
                <c:pt idx="69536">
                  <c:v>7.0000000000000007E-2</c:v>
                </c:pt>
                <c:pt idx="69537">
                  <c:v>6.9000000000000006E-2</c:v>
                </c:pt>
                <c:pt idx="69538">
                  <c:v>6.8000000000000005E-2</c:v>
                </c:pt>
                <c:pt idx="69539">
                  <c:v>6.9000000000000006E-2</c:v>
                </c:pt>
                <c:pt idx="69540">
                  <c:v>6.9000000000000006E-2</c:v>
                </c:pt>
                <c:pt idx="69541">
                  <c:v>6.9000000000000006E-2</c:v>
                </c:pt>
                <c:pt idx="69542">
                  <c:v>6.9000000000000006E-2</c:v>
                </c:pt>
                <c:pt idx="69543">
                  <c:v>6.8000000000000005E-2</c:v>
                </c:pt>
                <c:pt idx="69544">
                  <c:v>6.9000000000000006E-2</c:v>
                </c:pt>
                <c:pt idx="69545">
                  <c:v>6.9000000000000006E-2</c:v>
                </c:pt>
                <c:pt idx="69546">
                  <c:v>6.9000000000000006E-2</c:v>
                </c:pt>
                <c:pt idx="69547">
                  <c:v>6.9000000000000006E-2</c:v>
                </c:pt>
                <c:pt idx="69548">
                  <c:v>6.9000000000000006E-2</c:v>
                </c:pt>
                <c:pt idx="69549">
                  <c:v>6.9000000000000006E-2</c:v>
                </c:pt>
                <c:pt idx="69550">
                  <c:v>6.9000000000000006E-2</c:v>
                </c:pt>
                <c:pt idx="69551">
                  <c:v>6.9000000000000006E-2</c:v>
                </c:pt>
                <c:pt idx="69552">
                  <c:v>7.0000000000000007E-2</c:v>
                </c:pt>
                <c:pt idx="69553">
                  <c:v>6.9000000000000006E-2</c:v>
                </c:pt>
                <c:pt idx="69554">
                  <c:v>7.0000000000000007E-2</c:v>
                </c:pt>
                <c:pt idx="69555">
                  <c:v>7.0000000000000007E-2</c:v>
                </c:pt>
                <c:pt idx="69556">
                  <c:v>6.9000000000000006E-2</c:v>
                </c:pt>
                <c:pt idx="69557">
                  <c:v>6.9000000000000006E-2</c:v>
                </c:pt>
                <c:pt idx="69558">
                  <c:v>6.9000000000000006E-2</c:v>
                </c:pt>
                <c:pt idx="69559">
                  <c:v>6.9000000000000006E-2</c:v>
                </c:pt>
                <c:pt idx="69560">
                  <c:v>6.9000000000000006E-2</c:v>
                </c:pt>
                <c:pt idx="69561">
                  <c:v>6.9000000000000006E-2</c:v>
                </c:pt>
                <c:pt idx="69562">
                  <c:v>6.9000000000000006E-2</c:v>
                </c:pt>
                <c:pt idx="69563">
                  <c:v>6.8000000000000005E-2</c:v>
                </c:pt>
                <c:pt idx="69564">
                  <c:v>6.8000000000000005E-2</c:v>
                </c:pt>
                <c:pt idx="69565">
                  <c:v>6.8000000000000005E-2</c:v>
                </c:pt>
                <c:pt idx="69566">
                  <c:v>6.8000000000000005E-2</c:v>
                </c:pt>
                <c:pt idx="69567">
                  <c:v>6.8000000000000005E-2</c:v>
                </c:pt>
                <c:pt idx="69568">
                  <c:v>6.8000000000000005E-2</c:v>
                </c:pt>
                <c:pt idx="69569">
                  <c:v>6.8000000000000005E-2</c:v>
                </c:pt>
                <c:pt idx="69570">
                  <c:v>6.7000000000000004E-2</c:v>
                </c:pt>
                <c:pt idx="69571">
                  <c:v>6.7000000000000004E-2</c:v>
                </c:pt>
                <c:pt idx="69572">
                  <c:v>6.8000000000000005E-2</c:v>
                </c:pt>
                <c:pt idx="69573">
                  <c:v>6.8000000000000005E-2</c:v>
                </c:pt>
                <c:pt idx="69574">
                  <c:v>6.8000000000000005E-2</c:v>
                </c:pt>
                <c:pt idx="69575">
                  <c:v>6.8000000000000005E-2</c:v>
                </c:pt>
                <c:pt idx="69576">
                  <c:v>6.8000000000000005E-2</c:v>
                </c:pt>
                <c:pt idx="69577">
                  <c:v>6.8000000000000005E-2</c:v>
                </c:pt>
                <c:pt idx="69578">
                  <c:v>6.7000000000000004E-2</c:v>
                </c:pt>
                <c:pt idx="69579">
                  <c:v>6.7000000000000004E-2</c:v>
                </c:pt>
                <c:pt idx="69580">
                  <c:v>6.7000000000000004E-2</c:v>
                </c:pt>
                <c:pt idx="69581">
                  <c:v>6.8000000000000005E-2</c:v>
                </c:pt>
                <c:pt idx="69582">
                  <c:v>6.7000000000000004E-2</c:v>
                </c:pt>
                <c:pt idx="69583">
                  <c:v>6.8000000000000005E-2</c:v>
                </c:pt>
                <c:pt idx="69584">
                  <c:v>6.7000000000000004E-2</c:v>
                </c:pt>
                <c:pt idx="69585">
                  <c:v>6.7000000000000004E-2</c:v>
                </c:pt>
                <c:pt idx="69586">
                  <c:v>6.8000000000000005E-2</c:v>
                </c:pt>
                <c:pt idx="69587">
                  <c:v>6.7000000000000004E-2</c:v>
                </c:pt>
                <c:pt idx="69588">
                  <c:v>6.7000000000000004E-2</c:v>
                </c:pt>
                <c:pt idx="69589">
                  <c:v>6.6000000000000003E-2</c:v>
                </c:pt>
                <c:pt idx="69590">
                  <c:v>6.7000000000000004E-2</c:v>
                </c:pt>
                <c:pt idx="69591">
                  <c:v>6.7000000000000004E-2</c:v>
                </c:pt>
                <c:pt idx="69592">
                  <c:v>6.6000000000000003E-2</c:v>
                </c:pt>
                <c:pt idx="69593">
                  <c:v>6.6000000000000003E-2</c:v>
                </c:pt>
                <c:pt idx="69594">
                  <c:v>6.7000000000000004E-2</c:v>
                </c:pt>
                <c:pt idx="69595">
                  <c:v>6.6000000000000003E-2</c:v>
                </c:pt>
                <c:pt idx="69596">
                  <c:v>6.7000000000000004E-2</c:v>
                </c:pt>
                <c:pt idx="69597">
                  <c:v>6.7000000000000004E-2</c:v>
                </c:pt>
                <c:pt idx="69598">
                  <c:v>6.6000000000000003E-2</c:v>
                </c:pt>
                <c:pt idx="69599">
                  <c:v>6.6000000000000003E-2</c:v>
                </c:pt>
                <c:pt idx="69600">
                  <c:v>6.6000000000000003E-2</c:v>
                </c:pt>
                <c:pt idx="69601">
                  <c:v>6.6000000000000003E-2</c:v>
                </c:pt>
                <c:pt idx="69602">
                  <c:v>6.6000000000000003E-2</c:v>
                </c:pt>
                <c:pt idx="69603">
                  <c:v>6.6000000000000003E-2</c:v>
                </c:pt>
                <c:pt idx="69604">
                  <c:v>6.6000000000000003E-2</c:v>
                </c:pt>
                <c:pt idx="69605">
                  <c:v>6.6000000000000003E-2</c:v>
                </c:pt>
                <c:pt idx="69606">
                  <c:v>6.5000000000000002E-2</c:v>
                </c:pt>
                <c:pt idx="69607">
                  <c:v>6.6000000000000003E-2</c:v>
                </c:pt>
                <c:pt idx="69608">
                  <c:v>6.5000000000000002E-2</c:v>
                </c:pt>
                <c:pt idx="69609">
                  <c:v>6.5000000000000002E-2</c:v>
                </c:pt>
                <c:pt idx="69610">
                  <c:v>6.6000000000000003E-2</c:v>
                </c:pt>
                <c:pt idx="69611">
                  <c:v>6.5000000000000002E-2</c:v>
                </c:pt>
                <c:pt idx="69612">
                  <c:v>6.5000000000000002E-2</c:v>
                </c:pt>
                <c:pt idx="69613">
                  <c:v>6.6000000000000003E-2</c:v>
                </c:pt>
                <c:pt idx="69614">
                  <c:v>6.5000000000000002E-2</c:v>
                </c:pt>
                <c:pt idx="69615">
                  <c:v>6.5000000000000002E-2</c:v>
                </c:pt>
                <c:pt idx="69616">
                  <c:v>6.5000000000000002E-2</c:v>
                </c:pt>
                <c:pt idx="69617">
                  <c:v>6.5000000000000002E-2</c:v>
                </c:pt>
                <c:pt idx="69618">
                  <c:v>6.6000000000000003E-2</c:v>
                </c:pt>
                <c:pt idx="69619">
                  <c:v>6.5000000000000002E-2</c:v>
                </c:pt>
                <c:pt idx="69620">
                  <c:v>6.5000000000000002E-2</c:v>
                </c:pt>
                <c:pt idx="69621">
                  <c:v>6.4000000000000001E-2</c:v>
                </c:pt>
                <c:pt idx="69622">
                  <c:v>6.5000000000000002E-2</c:v>
                </c:pt>
                <c:pt idx="69623">
                  <c:v>6.6000000000000003E-2</c:v>
                </c:pt>
                <c:pt idx="69624">
                  <c:v>6.6000000000000003E-2</c:v>
                </c:pt>
                <c:pt idx="69625">
                  <c:v>6.5000000000000002E-2</c:v>
                </c:pt>
                <c:pt idx="69626">
                  <c:v>6.4000000000000001E-2</c:v>
                </c:pt>
                <c:pt idx="69627">
                  <c:v>6.4000000000000001E-2</c:v>
                </c:pt>
                <c:pt idx="69628">
                  <c:v>6.5000000000000002E-2</c:v>
                </c:pt>
                <c:pt idx="69629">
                  <c:v>6.5000000000000002E-2</c:v>
                </c:pt>
                <c:pt idx="69630">
                  <c:v>6.4000000000000001E-2</c:v>
                </c:pt>
                <c:pt idx="69631">
                  <c:v>6.4000000000000001E-2</c:v>
                </c:pt>
                <c:pt idx="69632">
                  <c:v>6.4000000000000001E-2</c:v>
                </c:pt>
                <c:pt idx="69633">
                  <c:v>6.4000000000000001E-2</c:v>
                </c:pt>
                <c:pt idx="69634">
                  <c:v>6.4000000000000001E-2</c:v>
                </c:pt>
                <c:pt idx="69635">
                  <c:v>6.5000000000000002E-2</c:v>
                </c:pt>
                <c:pt idx="69636">
                  <c:v>6.4000000000000001E-2</c:v>
                </c:pt>
                <c:pt idx="69637">
                  <c:v>6.4000000000000001E-2</c:v>
                </c:pt>
                <c:pt idx="69638">
                  <c:v>6.5000000000000002E-2</c:v>
                </c:pt>
                <c:pt idx="69639">
                  <c:v>6.4000000000000001E-2</c:v>
                </c:pt>
                <c:pt idx="69640">
                  <c:v>6.5000000000000002E-2</c:v>
                </c:pt>
                <c:pt idx="69641">
                  <c:v>6.6000000000000003E-2</c:v>
                </c:pt>
                <c:pt idx="69642">
                  <c:v>6.5000000000000002E-2</c:v>
                </c:pt>
                <c:pt idx="69643">
                  <c:v>6.5000000000000002E-2</c:v>
                </c:pt>
                <c:pt idx="69644">
                  <c:v>6.5000000000000002E-2</c:v>
                </c:pt>
                <c:pt idx="69645">
                  <c:v>6.4000000000000001E-2</c:v>
                </c:pt>
                <c:pt idx="69646">
                  <c:v>6.4000000000000001E-2</c:v>
                </c:pt>
                <c:pt idx="69647">
                  <c:v>6.5000000000000002E-2</c:v>
                </c:pt>
                <c:pt idx="69648">
                  <c:v>6.5000000000000002E-2</c:v>
                </c:pt>
                <c:pt idx="69649">
                  <c:v>6.4000000000000001E-2</c:v>
                </c:pt>
                <c:pt idx="69650">
                  <c:v>6.5000000000000002E-2</c:v>
                </c:pt>
                <c:pt idx="69651">
                  <c:v>6.4000000000000001E-2</c:v>
                </c:pt>
                <c:pt idx="69652">
                  <c:v>6.5000000000000002E-2</c:v>
                </c:pt>
                <c:pt idx="69653">
                  <c:v>6.5000000000000002E-2</c:v>
                </c:pt>
                <c:pt idx="69654">
                  <c:v>6.6000000000000003E-2</c:v>
                </c:pt>
                <c:pt idx="69655">
                  <c:v>6.5000000000000002E-2</c:v>
                </c:pt>
                <c:pt idx="69656">
                  <c:v>6.5000000000000002E-2</c:v>
                </c:pt>
                <c:pt idx="69657">
                  <c:v>6.5000000000000002E-2</c:v>
                </c:pt>
                <c:pt idx="69658">
                  <c:v>6.5000000000000002E-2</c:v>
                </c:pt>
                <c:pt idx="69659">
                  <c:v>6.5000000000000002E-2</c:v>
                </c:pt>
                <c:pt idx="69660">
                  <c:v>6.6000000000000003E-2</c:v>
                </c:pt>
                <c:pt idx="69661">
                  <c:v>6.6000000000000003E-2</c:v>
                </c:pt>
                <c:pt idx="69662">
                  <c:v>6.6000000000000003E-2</c:v>
                </c:pt>
                <c:pt idx="69663">
                  <c:v>6.6000000000000003E-2</c:v>
                </c:pt>
                <c:pt idx="69664">
                  <c:v>6.7000000000000004E-2</c:v>
                </c:pt>
                <c:pt idx="69665">
                  <c:v>6.6000000000000003E-2</c:v>
                </c:pt>
                <c:pt idx="69666">
                  <c:v>6.6000000000000003E-2</c:v>
                </c:pt>
                <c:pt idx="69667">
                  <c:v>6.7000000000000004E-2</c:v>
                </c:pt>
                <c:pt idx="69668">
                  <c:v>6.6000000000000003E-2</c:v>
                </c:pt>
                <c:pt idx="69669">
                  <c:v>6.7000000000000004E-2</c:v>
                </c:pt>
                <c:pt idx="69670">
                  <c:v>6.7000000000000004E-2</c:v>
                </c:pt>
                <c:pt idx="69671">
                  <c:v>6.7000000000000004E-2</c:v>
                </c:pt>
                <c:pt idx="69672">
                  <c:v>6.7000000000000004E-2</c:v>
                </c:pt>
                <c:pt idx="69673">
                  <c:v>6.7000000000000004E-2</c:v>
                </c:pt>
                <c:pt idx="69674">
                  <c:v>6.7000000000000004E-2</c:v>
                </c:pt>
                <c:pt idx="69675">
                  <c:v>6.7000000000000004E-2</c:v>
                </c:pt>
                <c:pt idx="69676">
                  <c:v>6.7000000000000004E-2</c:v>
                </c:pt>
                <c:pt idx="69677">
                  <c:v>6.6000000000000003E-2</c:v>
                </c:pt>
                <c:pt idx="69678">
                  <c:v>6.7000000000000004E-2</c:v>
                </c:pt>
                <c:pt idx="69679">
                  <c:v>6.7000000000000004E-2</c:v>
                </c:pt>
                <c:pt idx="69680">
                  <c:v>6.7000000000000004E-2</c:v>
                </c:pt>
                <c:pt idx="69681">
                  <c:v>6.7000000000000004E-2</c:v>
                </c:pt>
                <c:pt idx="69682">
                  <c:v>6.6000000000000003E-2</c:v>
                </c:pt>
                <c:pt idx="69683">
                  <c:v>6.7000000000000004E-2</c:v>
                </c:pt>
                <c:pt idx="69684">
                  <c:v>6.6000000000000003E-2</c:v>
                </c:pt>
                <c:pt idx="69685">
                  <c:v>6.6000000000000003E-2</c:v>
                </c:pt>
                <c:pt idx="69686">
                  <c:v>6.7000000000000004E-2</c:v>
                </c:pt>
                <c:pt idx="69687">
                  <c:v>6.7000000000000004E-2</c:v>
                </c:pt>
                <c:pt idx="69688">
                  <c:v>6.7000000000000004E-2</c:v>
                </c:pt>
                <c:pt idx="69689">
                  <c:v>6.6000000000000003E-2</c:v>
                </c:pt>
                <c:pt idx="69690">
                  <c:v>6.6000000000000003E-2</c:v>
                </c:pt>
                <c:pt idx="69691">
                  <c:v>6.6000000000000003E-2</c:v>
                </c:pt>
                <c:pt idx="69692">
                  <c:v>6.6000000000000003E-2</c:v>
                </c:pt>
                <c:pt idx="69693">
                  <c:v>6.4000000000000001E-2</c:v>
                </c:pt>
                <c:pt idx="69694">
                  <c:v>6.6000000000000003E-2</c:v>
                </c:pt>
                <c:pt idx="69695">
                  <c:v>6.5000000000000002E-2</c:v>
                </c:pt>
                <c:pt idx="69696">
                  <c:v>6.6000000000000003E-2</c:v>
                </c:pt>
                <c:pt idx="69697">
                  <c:v>6.5000000000000002E-2</c:v>
                </c:pt>
                <c:pt idx="69698">
                  <c:v>6.6000000000000003E-2</c:v>
                </c:pt>
                <c:pt idx="69699">
                  <c:v>6.5000000000000002E-2</c:v>
                </c:pt>
                <c:pt idx="69700">
                  <c:v>6.5000000000000002E-2</c:v>
                </c:pt>
                <c:pt idx="69701">
                  <c:v>6.5000000000000002E-2</c:v>
                </c:pt>
                <c:pt idx="69702">
                  <c:v>6.5000000000000002E-2</c:v>
                </c:pt>
                <c:pt idx="69703">
                  <c:v>6.4000000000000001E-2</c:v>
                </c:pt>
                <c:pt idx="69704">
                  <c:v>6.5000000000000002E-2</c:v>
                </c:pt>
                <c:pt idx="69705">
                  <c:v>6.5000000000000002E-2</c:v>
                </c:pt>
                <c:pt idx="69706">
                  <c:v>6.4000000000000001E-2</c:v>
                </c:pt>
                <c:pt idx="69707">
                  <c:v>6.4000000000000001E-2</c:v>
                </c:pt>
                <c:pt idx="69708">
                  <c:v>6.3E-2</c:v>
                </c:pt>
                <c:pt idx="69709">
                  <c:v>6.5000000000000002E-2</c:v>
                </c:pt>
                <c:pt idx="69710">
                  <c:v>6.5000000000000002E-2</c:v>
                </c:pt>
                <c:pt idx="69711">
                  <c:v>6.5000000000000002E-2</c:v>
                </c:pt>
                <c:pt idx="69712">
                  <c:v>6.5000000000000002E-2</c:v>
                </c:pt>
                <c:pt idx="69713">
                  <c:v>6.4000000000000001E-2</c:v>
                </c:pt>
                <c:pt idx="69714">
                  <c:v>6.4000000000000001E-2</c:v>
                </c:pt>
                <c:pt idx="69715">
                  <c:v>6.4000000000000001E-2</c:v>
                </c:pt>
                <c:pt idx="69716">
                  <c:v>6.4000000000000001E-2</c:v>
                </c:pt>
                <c:pt idx="69717">
                  <c:v>6.4000000000000001E-2</c:v>
                </c:pt>
                <c:pt idx="69718">
                  <c:v>6.4000000000000001E-2</c:v>
                </c:pt>
                <c:pt idx="69719">
                  <c:v>6.4000000000000001E-2</c:v>
                </c:pt>
                <c:pt idx="69720">
                  <c:v>6.5000000000000002E-2</c:v>
                </c:pt>
                <c:pt idx="69721">
                  <c:v>6.4000000000000001E-2</c:v>
                </c:pt>
                <c:pt idx="69722">
                  <c:v>6.4000000000000001E-2</c:v>
                </c:pt>
                <c:pt idx="69723">
                  <c:v>6.4000000000000001E-2</c:v>
                </c:pt>
                <c:pt idx="69724">
                  <c:v>6.4000000000000001E-2</c:v>
                </c:pt>
                <c:pt idx="69725">
                  <c:v>6.5000000000000002E-2</c:v>
                </c:pt>
                <c:pt idx="69726">
                  <c:v>6.4000000000000001E-2</c:v>
                </c:pt>
                <c:pt idx="69727">
                  <c:v>6.4000000000000001E-2</c:v>
                </c:pt>
                <c:pt idx="69728">
                  <c:v>6.5000000000000002E-2</c:v>
                </c:pt>
                <c:pt idx="69729">
                  <c:v>6.3E-2</c:v>
                </c:pt>
                <c:pt idx="69730">
                  <c:v>6.3E-2</c:v>
                </c:pt>
                <c:pt idx="69731">
                  <c:v>6.3E-2</c:v>
                </c:pt>
                <c:pt idx="69732">
                  <c:v>6.4000000000000001E-2</c:v>
                </c:pt>
                <c:pt idx="69733">
                  <c:v>6.4000000000000001E-2</c:v>
                </c:pt>
                <c:pt idx="69734">
                  <c:v>6.5000000000000002E-2</c:v>
                </c:pt>
                <c:pt idx="69735">
                  <c:v>6.5000000000000002E-2</c:v>
                </c:pt>
                <c:pt idx="69736">
                  <c:v>6.5000000000000002E-2</c:v>
                </c:pt>
                <c:pt idx="69737">
                  <c:v>6.5000000000000002E-2</c:v>
                </c:pt>
                <c:pt idx="69738">
                  <c:v>6.6000000000000003E-2</c:v>
                </c:pt>
                <c:pt idx="69739">
                  <c:v>6.5000000000000002E-2</c:v>
                </c:pt>
                <c:pt idx="69740">
                  <c:v>6.5000000000000002E-2</c:v>
                </c:pt>
                <c:pt idx="69741">
                  <c:v>6.6000000000000003E-2</c:v>
                </c:pt>
                <c:pt idx="69742">
                  <c:v>6.5000000000000002E-2</c:v>
                </c:pt>
                <c:pt idx="69743">
                  <c:v>6.6000000000000003E-2</c:v>
                </c:pt>
                <c:pt idx="69744">
                  <c:v>6.6000000000000003E-2</c:v>
                </c:pt>
                <c:pt idx="69745">
                  <c:v>6.6000000000000003E-2</c:v>
                </c:pt>
                <c:pt idx="69746">
                  <c:v>6.6000000000000003E-2</c:v>
                </c:pt>
                <c:pt idx="69747">
                  <c:v>6.7000000000000004E-2</c:v>
                </c:pt>
                <c:pt idx="69748">
                  <c:v>6.6000000000000003E-2</c:v>
                </c:pt>
                <c:pt idx="69749">
                  <c:v>6.7000000000000004E-2</c:v>
                </c:pt>
                <c:pt idx="69750">
                  <c:v>6.7000000000000004E-2</c:v>
                </c:pt>
                <c:pt idx="69751">
                  <c:v>6.7000000000000004E-2</c:v>
                </c:pt>
                <c:pt idx="69752">
                  <c:v>6.7000000000000004E-2</c:v>
                </c:pt>
                <c:pt idx="69753">
                  <c:v>6.6000000000000003E-2</c:v>
                </c:pt>
                <c:pt idx="69754">
                  <c:v>6.6000000000000003E-2</c:v>
                </c:pt>
                <c:pt idx="69755">
                  <c:v>6.7000000000000004E-2</c:v>
                </c:pt>
                <c:pt idx="69756">
                  <c:v>6.6000000000000003E-2</c:v>
                </c:pt>
                <c:pt idx="69757">
                  <c:v>6.6000000000000003E-2</c:v>
                </c:pt>
                <c:pt idx="69758">
                  <c:v>6.6000000000000003E-2</c:v>
                </c:pt>
                <c:pt idx="69759">
                  <c:v>6.6000000000000003E-2</c:v>
                </c:pt>
                <c:pt idx="69760">
                  <c:v>6.5000000000000002E-2</c:v>
                </c:pt>
                <c:pt idx="69761">
                  <c:v>6.6000000000000003E-2</c:v>
                </c:pt>
                <c:pt idx="69762">
                  <c:v>6.5000000000000002E-2</c:v>
                </c:pt>
                <c:pt idx="69763">
                  <c:v>6.6000000000000003E-2</c:v>
                </c:pt>
                <c:pt idx="69764">
                  <c:v>6.5000000000000002E-2</c:v>
                </c:pt>
                <c:pt idx="69765">
                  <c:v>6.6000000000000003E-2</c:v>
                </c:pt>
                <c:pt idx="69766">
                  <c:v>6.6000000000000003E-2</c:v>
                </c:pt>
                <c:pt idx="69767">
                  <c:v>6.5000000000000002E-2</c:v>
                </c:pt>
                <c:pt idx="69768">
                  <c:v>6.6000000000000003E-2</c:v>
                </c:pt>
                <c:pt idx="69769">
                  <c:v>6.5000000000000002E-2</c:v>
                </c:pt>
                <c:pt idx="69770">
                  <c:v>6.5000000000000002E-2</c:v>
                </c:pt>
                <c:pt idx="69771">
                  <c:v>6.5000000000000002E-2</c:v>
                </c:pt>
                <c:pt idx="69772">
                  <c:v>6.5000000000000002E-2</c:v>
                </c:pt>
                <c:pt idx="69773">
                  <c:v>6.5000000000000002E-2</c:v>
                </c:pt>
                <c:pt idx="69774">
                  <c:v>6.5000000000000002E-2</c:v>
                </c:pt>
                <c:pt idx="69775">
                  <c:v>6.4000000000000001E-2</c:v>
                </c:pt>
                <c:pt idx="69776">
                  <c:v>6.5000000000000002E-2</c:v>
                </c:pt>
                <c:pt idx="69777">
                  <c:v>6.4000000000000001E-2</c:v>
                </c:pt>
                <c:pt idx="69778">
                  <c:v>6.5000000000000002E-2</c:v>
                </c:pt>
                <c:pt idx="69779">
                  <c:v>6.5000000000000002E-2</c:v>
                </c:pt>
                <c:pt idx="69780">
                  <c:v>6.5000000000000002E-2</c:v>
                </c:pt>
                <c:pt idx="69781">
                  <c:v>6.5000000000000002E-2</c:v>
                </c:pt>
                <c:pt idx="69782">
                  <c:v>6.4000000000000001E-2</c:v>
                </c:pt>
                <c:pt idx="69783">
                  <c:v>6.4000000000000001E-2</c:v>
                </c:pt>
                <c:pt idx="69784">
                  <c:v>6.4000000000000001E-2</c:v>
                </c:pt>
                <c:pt idx="69785">
                  <c:v>6.5000000000000002E-2</c:v>
                </c:pt>
                <c:pt idx="69786">
                  <c:v>6.4000000000000001E-2</c:v>
                </c:pt>
                <c:pt idx="69787">
                  <c:v>6.5000000000000002E-2</c:v>
                </c:pt>
                <c:pt idx="69788">
                  <c:v>6.5000000000000002E-2</c:v>
                </c:pt>
                <c:pt idx="69789">
                  <c:v>6.5000000000000002E-2</c:v>
                </c:pt>
                <c:pt idx="69790">
                  <c:v>6.6000000000000003E-2</c:v>
                </c:pt>
                <c:pt idx="69791">
                  <c:v>6.6000000000000003E-2</c:v>
                </c:pt>
                <c:pt idx="69792">
                  <c:v>6.5000000000000002E-2</c:v>
                </c:pt>
                <c:pt idx="69793">
                  <c:v>6.5000000000000002E-2</c:v>
                </c:pt>
                <c:pt idx="69794">
                  <c:v>6.5000000000000002E-2</c:v>
                </c:pt>
                <c:pt idx="69795">
                  <c:v>6.6000000000000003E-2</c:v>
                </c:pt>
                <c:pt idx="69796">
                  <c:v>6.7000000000000004E-2</c:v>
                </c:pt>
                <c:pt idx="69797">
                  <c:v>6.6000000000000003E-2</c:v>
                </c:pt>
                <c:pt idx="69798">
                  <c:v>6.6000000000000003E-2</c:v>
                </c:pt>
                <c:pt idx="69799">
                  <c:v>6.7000000000000004E-2</c:v>
                </c:pt>
                <c:pt idx="69800">
                  <c:v>6.6000000000000003E-2</c:v>
                </c:pt>
                <c:pt idx="69801">
                  <c:v>6.7000000000000004E-2</c:v>
                </c:pt>
                <c:pt idx="69802">
                  <c:v>6.7000000000000004E-2</c:v>
                </c:pt>
                <c:pt idx="69803">
                  <c:v>6.7000000000000004E-2</c:v>
                </c:pt>
                <c:pt idx="69804">
                  <c:v>6.7000000000000004E-2</c:v>
                </c:pt>
                <c:pt idx="69805">
                  <c:v>6.7000000000000004E-2</c:v>
                </c:pt>
                <c:pt idx="69806">
                  <c:v>6.7000000000000004E-2</c:v>
                </c:pt>
                <c:pt idx="69807">
                  <c:v>6.8000000000000005E-2</c:v>
                </c:pt>
                <c:pt idx="69808">
                  <c:v>6.8000000000000005E-2</c:v>
                </c:pt>
                <c:pt idx="69809">
                  <c:v>6.8000000000000005E-2</c:v>
                </c:pt>
                <c:pt idx="69810">
                  <c:v>6.7000000000000004E-2</c:v>
                </c:pt>
                <c:pt idx="69811">
                  <c:v>6.7000000000000004E-2</c:v>
                </c:pt>
                <c:pt idx="69812">
                  <c:v>6.8000000000000005E-2</c:v>
                </c:pt>
                <c:pt idx="69813">
                  <c:v>6.7000000000000004E-2</c:v>
                </c:pt>
                <c:pt idx="69814">
                  <c:v>6.7000000000000004E-2</c:v>
                </c:pt>
                <c:pt idx="69815">
                  <c:v>6.8000000000000005E-2</c:v>
                </c:pt>
                <c:pt idx="69816">
                  <c:v>6.7000000000000004E-2</c:v>
                </c:pt>
                <c:pt idx="69817">
                  <c:v>6.7000000000000004E-2</c:v>
                </c:pt>
                <c:pt idx="69818">
                  <c:v>6.8000000000000005E-2</c:v>
                </c:pt>
                <c:pt idx="69819">
                  <c:v>6.7000000000000004E-2</c:v>
                </c:pt>
                <c:pt idx="69820">
                  <c:v>6.7000000000000004E-2</c:v>
                </c:pt>
                <c:pt idx="69821">
                  <c:v>6.7000000000000004E-2</c:v>
                </c:pt>
                <c:pt idx="69822">
                  <c:v>6.8000000000000005E-2</c:v>
                </c:pt>
                <c:pt idx="69823">
                  <c:v>6.8000000000000005E-2</c:v>
                </c:pt>
                <c:pt idx="69824">
                  <c:v>6.7000000000000004E-2</c:v>
                </c:pt>
                <c:pt idx="69825">
                  <c:v>6.8000000000000005E-2</c:v>
                </c:pt>
                <c:pt idx="69826">
                  <c:v>6.8000000000000005E-2</c:v>
                </c:pt>
                <c:pt idx="69827">
                  <c:v>6.8000000000000005E-2</c:v>
                </c:pt>
                <c:pt idx="69828">
                  <c:v>6.8000000000000005E-2</c:v>
                </c:pt>
                <c:pt idx="69829">
                  <c:v>6.8000000000000005E-2</c:v>
                </c:pt>
                <c:pt idx="69830">
                  <c:v>6.8000000000000005E-2</c:v>
                </c:pt>
                <c:pt idx="69831">
                  <c:v>6.7000000000000004E-2</c:v>
                </c:pt>
                <c:pt idx="69832">
                  <c:v>6.7000000000000004E-2</c:v>
                </c:pt>
                <c:pt idx="69833">
                  <c:v>6.8000000000000005E-2</c:v>
                </c:pt>
                <c:pt idx="69834">
                  <c:v>6.7000000000000004E-2</c:v>
                </c:pt>
                <c:pt idx="69835">
                  <c:v>6.8000000000000005E-2</c:v>
                </c:pt>
                <c:pt idx="69836">
                  <c:v>6.7000000000000004E-2</c:v>
                </c:pt>
                <c:pt idx="69837">
                  <c:v>6.7000000000000004E-2</c:v>
                </c:pt>
                <c:pt idx="69838">
                  <c:v>6.8000000000000005E-2</c:v>
                </c:pt>
                <c:pt idx="69839">
                  <c:v>6.7000000000000004E-2</c:v>
                </c:pt>
                <c:pt idx="69840">
                  <c:v>6.8000000000000005E-2</c:v>
                </c:pt>
                <c:pt idx="69841">
                  <c:v>6.7000000000000004E-2</c:v>
                </c:pt>
                <c:pt idx="69842">
                  <c:v>6.7000000000000004E-2</c:v>
                </c:pt>
                <c:pt idx="69843">
                  <c:v>6.7000000000000004E-2</c:v>
                </c:pt>
                <c:pt idx="69844">
                  <c:v>6.6000000000000003E-2</c:v>
                </c:pt>
                <c:pt idx="69845">
                  <c:v>6.6000000000000003E-2</c:v>
                </c:pt>
                <c:pt idx="69846">
                  <c:v>6.7000000000000004E-2</c:v>
                </c:pt>
                <c:pt idx="69847">
                  <c:v>6.7000000000000004E-2</c:v>
                </c:pt>
                <c:pt idx="69848">
                  <c:v>6.6000000000000003E-2</c:v>
                </c:pt>
                <c:pt idx="69849">
                  <c:v>6.6000000000000003E-2</c:v>
                </c:pt>
                <c:pt idx="69850">
                  <c:v>6.7000000000000004E-2</c:v>
                </c:pt>
                <c:pt idx="69851">
                  <c:v>6.5000000000000002E-2</c:v>
                </c:pt>
                <c:pt idx="69852">
                  <c:v>6.6000000000000003E-2</c:v>
                </c:pt>
                <c:pt idx="69853">
                  <c:v>6.6000000000000003E-2</c:v>
                </c:pt>
                <c:pt idx="69854">
                  <c:v>6.5000000000000002E-2</c:v>
                </c:pt>
                <c:pt idx="69855">
                  <c:v>6.6000000000000003E-2</c:v>
                </c:pt>
                <c:pt idx="69856">
                  <c:v>6.5000000000000002E-2</c:v>
                </c:pt>
                <c:pt idx="69857">
                  <c:v>6.6000000000000003E-2</c:v>
                </c:pt>
                <c:pt idx="69858">
                  <c:v>6.5000000000000002E-2</c:v>
                </c:pt>
                <c:pt idx="69859">
                  <c:v>6.6000000000000003E-2</c:v>
                </c:pt>
                <c:pt idx="69860">
                  <c:v>6.5000000000000002E-2</c:v>
                </c:pt>
                <c:pt idx="69861">
                  <c:v>6.4000000000000001E-2</c:v>
                </c:pt>
                <c:pt idx="69862">
                  <c:v>6.5000000000000002E-2</c:v>
                </c:pt>
                <c:pt idx="69863">
                  <c:v>6.5000000000000002E-2</c:v>
                </c:pt>
                <c:pt idx="69864">
                  <c:v>6.5000000000000002E-2</c:v>
                </c:pt>
                <c:pt idx="69865">
                  <c:v>6.6000000000000003E-2</c:v>
                </c:pt>
                <c:pt idx="69866">
                  <c:v>6.5000000000000002E-2</c:v>
                </c:pt>
                <c:pt idx="69867">
                  <c:v>6.5000000000000002E-2</c:v>
                </c:pt>
                <c:pt idx="69868">
                  <c:v>6.4000000000000001E-2</c:v>
                </c:pt>
                <c:pt idx="69869">
                  <c:v>6.5000000000000002E-2</c:v>
                </c:pt>
                <c:pt idx="69870">
                  <c:v>6.5000000000000002E-2</c:v>
                </c:pt>
                <c:pt idx="69871">
                  <c:v>6.5000000000000002E-2</c:v>
                </c:pt>
                <c:pt idx="69872">
                  <c:v>6.5000000000000002E-2</c:v>
                </c:pt>
                <c:pt idx="69873">
                  <c:v>6.5000000000000002E-2</c:v>
                </c:pt>
                <c:pt idx="69874">
                  <c:v>6.5000000000000002E-2</c:v>
                </c:pt>
                <c:pt idx="69875">
                  <c:v>6.5000000000000002E-2</c:v>
                </c:pt>
                <c:pt idx="69876">
                  <c:v>6.5000000000000002E-2</c:v>
                </c:pt>
                <c:pt idx="69877">
                  <c:v>6.5000000000000002E-2</c:v>
                </c:pt>
                <c:pt idx="69878">
                  <c:v>6.5000000000000002E-2</c:v>
                </c:pt>
                <c:pt idx="69879">
                  <c:v>6.5000000000000002E-2</c:v>
                </c:pt>
                <c:pt idx="69880">
                  <c:v>6.4000000000000001E-2</c:v>
                </c:pt>
                <c:pt idx="69881">
                  <c:v>6.4000000000000001E-2</c:v>
                </c:pt>
                <c:pt idx="69882">
                  <c:v>6.4000000000000001E-2</c:v>
                </c:pt>
                <c:pt idx="69883">
                  <c:v>6.4000000000000001E-2</c:v>
                </c:pt>
                <c:pt idx="69884">
                  <c:v>6.4000000000000001E-2</c:v>
                </c:pt>
                <c:pt idx="69885">
                  <c:v>6.4000000000000001E-2</c:v>
                </c:pt>
                <c:pt idx="69886">
                  <c:v>6.3E-2</c:v>
                </c:pt>
                <c:pt idx="69887">
                  <c:v>6.5000000000000002E-2</c:v>
                </c:pt>
                <c:pt idx="69888">
                  <c:v>6.5000000000000002E-2</c:v>
                </c:pt>
                <c:pt idx="69889">
                  <c:v>6.5000000000000002E-2</c:v>
                </c:pt>
                <c:pt idx="69890">
                  <c:v>6.5000000000000002E-2</c:v>
                </c:pt>
                <c:pt idx="69891">
                  <c:v>6.6000000000000003E-2</c:v>
                </c:pt>
                <c:pt idx="69892">
                  <c:v>6.5000000000000002E-2</c:v>
                </c:pt>
                <c:pt idx="69893">
                  <c:v>6.6000000000000003E-2</c:v>
                </c:pt>
                <c:pt idx="69894">
                  <c:v>6.6000000000000003E-2</c:v>
                </c:pt>
                <c:pt idx="69895">
                  <c:v>6.6000000000000003E-2</c:v>
                </c:pt>
                <c:pt idx="69896">
                  <c:v>6.6000000000000003E-2</c:v>
                </c:pt>
                <c:pt idx="69897">
                  <c:v>6.6000000000000003E-2</c:v>
                </c:pt>
                <c:pt idx="69898">
                  <c:v>6.6000000000000003E-2</c:v>
                </c:pt>
                <c:pt idx="69899">
                  <c:v>6.7000000000000004E-2</c:v>
                </c:pt>
                <c:pt idx="69900">
                  <c:v>6.6000000000000003E-2</c:v>
                </c:pt>
                <c:pt idx="69901">
                  <c:v>6.6000000000000003E-2</c:v>
                </c:pt>
                <c:pt idx="69902">
                  <c:v>6.6000000000000003E-2</c:v>
                </c:pt>
                <c:pt idx="69903">
                  <c:v>6.6000000000000003E-2</c:v>
                </c:pt>
                <c:pt idx="69904">
                  <c:v>6.6000000000000003E-2</c:v>
                </c:pt>
                <c:pt idx="69905">
                  <c:v>6.6000000000000003E-2</c:v>
                </c:pt>
                <c:pt idx="69906">
                  <c:v>6.6000000000000003E-2</c:v>
                </c:pt>
                <c:pt idx="69907">
                  <c:v>6.7000000000000004E-2</c:v>
                </c:pt>
                <c:pt idx="69908">
                  <c:v>6.5000000000000002E-2</c:v>
                </c:pt>
                <c:pt idx="69909">
                  <c:v>6.7000000000000004E-2</c:v>
                </c:pt>
                <c:pt idx="69910">
                  <c:v>6.6000000000000003E-2</c:v>
                </c:pt>
                <c:pt idx="69911">
                  <c:v>6.6000000000000003E-2</c:v>
                </c:pt>
                <c:pt idx="69912">
                  <c:v>6.5000000000000002E-2</c:v>
                </c:pt>
                <c:pt idx="69913">
                  <c:v>6.6000000000000003E-2</c:v>
                </c:pt>
                <c:pt idx="69914">
                  <c:v>6.6000000000000003E-2</c:v>
                </c:pt>
                <c:pt idx="69915">
                  <c:v>6.5000000000000002E-2</c:v>
                </c:pt>
                <c:pt idx="69916">
                  <c:v>6.5000000000000002E-2</c:v>
                </c:pt>
                <c:pt idx="69917">
                  <c:v>6.6000000000000003E-2</c:v>
                </c:pt>
                <c:pt idx="69918">
                  <c:v>6.6000000000000003E-2</c:v>
                </c:pt>
                <c:pt idx="69919">
                  <c:v>6.5000000000000002E-2</c:v>
                </c:pt>
                <c:pt idx="69920">
                  <c:v>6.5000000000000002E-2</c:v>
                </c:pt>
                <c:pt idx="69921">
                  <c:v>6.5000000000000002E-2</c:v>
                </c:pt>
                <c:pt idx="69922">
                  <c:v>6.6000000000000003E-2</c:v>
                </c:pt>
                <c:pt idx="69923">
                  <c:v>6.5000000000000002E-2</c:v>
                </c:pt>
                <c:pt idx="69924">
                  <c:v>6.4000000000000001E-2</c:v>
                </c:pt>
                <c:pt idx="69925">
                  <c:v>6.5000000000000002E-2</c:v>
                </c:pt>
                <c:pt idx="69926">
                  <c:v>6.5000000000000002E-2</c:v>
                </c:pt>
                <c:pt idx="69927">
                  <c:v>6.5000000000000002E-2</c:v>
                </c:pt>
                <c:pt idx="69928">
                  <c:v>6.5000000000000002E-2</c:v>
                </c:pt>
                <c:pt idx="69929">
                  <c:v>6.4000000000000001E-2</c:v>
                </c:pt>
                <c:pt idx="69930">
                  <c:v>6.5000000000000002E-2</c:v>
                </c:pt>
                <c:pt idx="69931">
                  <c:v>6.5000000000000002E-2</c:v>
                </c:pt>
                <c:pt idx="69932">
                  <c:v>6.5000000000000002E-2</c:v>
                </c:pt>
                <c:pt idx="69933">
                  <c:v>6.5000000000000002E-2</c:v>
                </c:pt>
                <c:pt idx="69934">
                  <c:v>6.5000000000000002E-2</c:v>
                </c:pt>
                <c:pt idx="69935">
                  <c:v>6.4000000000000001E-2</c:v>
                </c:pt>
                <c:pt idx="69936">
                  <c:v>6.4000000000000001E-2</c:v>
                </c:pt>
                <c:pt idx="69937">
                  <c:v>6.4000000000000001E-2</c:v>
                </c:pt>
                <c:pt idx="69938">
                  <c:v>6.4000000000000001E-2</c:v>
                </c:pt>
                <c:pt idx="69939">
                  <c:v>6.4000000000000001E-2</c:v>
                </c:pt>
                <c:pt idx="69940">
                  <c:v>6.4000000000000001E-2</c:v>
                </c:pt>
                <c:pt idx="69941">
                  <c:v>6.4000000000000001E-2</c:v>
                </c:pt>
                <c:pt idx="69942">
                  <c:v>6.4000000000000001E-2</c:v>
                </c:pt>
                <c:pt idx="69943">
                  <c:v>6.5000000000000002E-2</c:v>
                </c:pt>
                <c:pt idx="69944">
                  <c:v>6.5000000000000002E-2</c:v>
                </c:pt>
                <c:pt idx="69945">
                  <c:v>6.6000000000000003E-2</c:v>
                </c:pt>
                <c:pt idx="69946">
                  <c:v>6.6000000000000003E-2</c:v>
                </c:pt>
                <c:pt idx="69947">
                  <c:v>6.6000000000000003E-2</c:v>
                </c:pt>
                <c:pt idx="69948">
                  <c:v>6.6000000000000003E-2</c:v>
                </c:pt>
                <c:pt idx="69949">
                  <c:v>6.6000000000000003E-2</c:v>
                </c:pt>
                <c:pt idx="69950">
                  <c:v>6.7000000000000004E-2</c:v>
                </c:pt>
                <c:pt idx="69951">
                  <c:v>6.7000000000000004E-2</c:v>
                </c:pt>
                <c:pt idx="69952">
                  <c:v>6.7000000000000004E-2</c:v>
                </c:pt>
                <c:pt idx="69953">
                  <c:v>6.7000000000000004E-2</c:v>
                </c:pt>
                <c:pt idx="69954">
                  <c:v>6.6000000000000003E-2</c:v>
                </c:pt>
                <c:pt idx="69955">
                  <c:v>6.6000000000000003E-2</c:v>
                </c:pt>
                <c:pt idx="69956">
                  <c:v>6.7000000000000004E-2</c:v>
                </c:pt>
                <c:pt idx="69957">
                  <c:v>6.7000000000000004E-2</c:v>
                </c:pt>
                <c:pt idx="69958">
                  <c:v>6.7000000000000004E-2</c:v>
                </c:pt>
                <c:pt idx="69959">
                  <c:v>6.7000000000000004E-2</c:v>
                </c:pt>
                <c:pt idx="69960">
                  <c:v>6.7000000000000004E-2</c:v>
                </c:pt>
                <c:pt idx="69961">
                  <c:v>6.7000000000000004E-2</c:v>
                </c:pt>
                <c:pt idx="69962">
                  <c:v>6.6000000000000003E-2</c:v>
                </c:pt>
                <c:pt idx="69963">
                  <c:v>6.6000000000000003E-2</c:v>
                </c:pt>
                <c:pt idx="69964">
                  <c:v>6.6000000000000003E-2</c:v>
                </c:pt>
                <c:pt idx="69965">
                  <c:v>6.6000000000000003E-2</c:v>
                </c:pt>
                <c:pt idx="69966">
                  <c:v>6.6000000000000003E-2</c:v>
                </c:pt>
                <c:pt idx="69967">
                  <c:v>6.6000000000000003E-2</c:v>
                </c:pt>
                <c:pt idx="69968">
                  <c:v>6.6000000000000003E-2</c:v>
                </c:pt>
                <c:pt idx="69969">
                  <c:v>6.5000000000000002E-2</c:v>
                </c:pt>
                <c:pt idx="69970">
                  <c:v>6.6000000000000003E-2</c:v>
                </c:pt>
                <c:pt idx="69971">
                  <c:v>6.6000000000000003E-2</c:v>
                </c:pt>
                <c:pt idx="69972">
                  <c:v>6.5000000000000002E-2</c:v>
                </c:pt>
                <c:pt idx="69973">
                  <c:v>6.6000000000000003E-2</c:v>
                </c:pt>
                <c:pt idx="69974">
                  <c:v>6.6000000000000003E-2</c:v>
                </c:pt>
                <c:pt idx="69975">
                  <c:v>6.6000000000000003E-2</c:v>
                </c:pt>
                <c:pt idx="69976">
                  <c:v>6.6000000000000003E-2</c:v>
                </c:pt>
                <c:pt idx="69977">
                  <c:v>6.5000000000000002E-2</c:v>
                </c:pt>
                <c:pt idx="69978">
                  <c:v>6.5000000000000002E-2</c:v>
                </c:pt>
                <c:pt idx="69979">
                  <c:v>6.6000000000000003E-2</c:v>
                </c:pt>
                <c:pt idx="69980">
                  <c:v>6.6000000000000003E-2</c:v>
                </c:pt>
                <c:pt idx="69981">
                  <c:v>6.5000000000000002E-2</c:v>
                </c:pt>
                <c:pt idx="69982">
                  <c:v>6.6000000000000003E-2</c:v>
                </c:pt>
                <c:pt idx="69983">
                  <c:v>6.6000000000000003E-2</c:v>
                </c:pt>
                <c:pt idx="69984">
                  <c:v>6.6000000000000003E-2</c:v>
                </c:pt>
                <c:pt idx="69985">
                  <c:v>6.5000000000000002E-2</c:v>
                </c:pt>
                <c:pt idx="69986">
                  <c:v>6.5000000000000002E-2</c:v>
                </c:pt>
                <c:pt idx="69987">
                  <c:v>6.4000000000000001E-2</c:v>
                </c:pt>
                <c:pt idx="69988">
                  <c:v>6.4000000000000001E-2</c:v>
                </c:pt>
                <c:pt idx="69989">
                  <c:v>6.5000000000000002E-2</c:v>
                </c:pt>
                <c:pt idx="69990">
                  <c:v>6.5000000000000002E-2</c:v>
                </c:pt>
                <c:pt idx="69991">
                  <c:v>6.4000000000000001E-2</c:v>
                </c:pt>
                <c:pt idx="69992">
                  <c:v>6.5000000000000002E-2</c:v>
                </c:pt>
                <c:pt idx="69993">
                  <c:v>6.5000000000000002E-2</c:v>
                </c:pt>
                <c:pt idx="69994">
                  <c:v>6.5000000000000002E-2</c:v>
                </c:pt>
                <c:pt idx="69995">
                  <c:v>6.5000000000000002E-2</c:v>
                </c:pt>
                <c:pt idx="69996">
                  <c:v>6.5000000000000002E-2</c:v>
                </c:pt>
                <c:pt idx="69997">
                  <c:v>6.5000000000000002E-2</c:v>
                </c:pt>
                <c:pt idx="69998">
                  <c:v>6.5000000000000002E-2</c:v>
                </c:pt>
                <c:pt idx="69999">
                  <c:v>6.4000000000000001E-2</c:v>
                </c:pt>
                <c:pt idx="70000">
                  <c:v>6.4000000000000001E-2</c:v>
                </c:pt>
                <c:pt idx="70001">
                  <c:v>6.4000000000000001E-2</c:v>
                </c:pt>
                <c:pt idx="70002">
                  <c:v>6.4000000000000001E-2</c:v>
                </c:pt>
                <c:pt idx="70003">
                  <c:v>6.4000000000000001E-2</c:v>
                </c:pt>
                <c:pt idx="70004">
                  <c:v>6.4000000000000001E-2</c:v>
                </c:pt>
                <c:pt idx="70005">
                  <c:v>6.5000000000000002E-2</c:v>
                </c:pt>
                <c:pt idx="70006">
                  <c:v>6.4000000000000001E-2</c:v>
                </c:pt>
                <c:pt idx="70007">
                  <c:v>6.5000000000000002E-2</c:v>
                </c:pt>
                <c:pt idx="70008">
                  <c:v>6.5000000000000002E-2</c:v>
                </c:pt>
                <c:pt idx="70009">
                  <c:v>6.5000000000000002E-2</c:v>
                </c:pt>
                <c:pt idx="70010">
                  <c:v>6.6000000000000003E-2</c:v>
                </c:pt>
                <c:pt idx="70011">
                  <c:v>6.5000000000000002E-2</c:v>
                </c:pt>
                <c:pt idx="70012">
                  <c:v>6.6000000000000003E-2</c:v>
                </c:pt>
                <c:pt idx="70013">
                  <c:v>6.6000000000000003E-2</c:v>
                </c:pt>
                <c:pt idx="70014">
                  <c:v>6.6000000000000003E-2</c:v>
                </c:pt>
                <c:pt idx="70015">
                  <c:v>6.7000000000000004E-2</c:v>
                </c:pt>
                <c:pt idx="70016">
                  <c:v>6.7000000000000004E-2</c:v>
                </c:pt>
                <c:pt idx="70017">
                  <c:v>6.7000000000000004E-2</c:v>
                </c:pt>
                <c:pt idx="70018">
                  <c:v>6.7000000000000004E-2</c:v>
                </c:pt>
                <c:pt idx="70019">
                  <c:v>6.6000000000000003E-2</c:v>
                </c:pt>
                <c:pt idx="70020">
                  <c:v>6.7000000000000004E-2</c:v>
                </c:pt>
                <c:pt idx="70021">
                  <c:v>6.7000000000000004E-2</c:v>
                </c:pt>
                <c:pt idx="70022">
                  <c:v>6.7000000000000004E-2</c:v>
                </c:pt>
                <c:pt idx="70023">
                  <c:v>6.7000000000000004E-2</c:v>
                </c:pt>
                <c:pt idx="70024">
                  <c:v>6.7000000000000004E-2</c:v>
                </c:pt>
                <c:pt idx="70025">
                  <c:v>6.7000000000000004E-2</c:v>
                </c:pt>
                <c:pt idx="70026">
                  <c:v>6.8000000000000005E-2</c:v>
                </c:pt>
                <c:pt idx="70027">
                  <c:v>6.8000000000000005E-2</c:v>
                </c:pt>
                <c:pt idx="70028">
                  <c:v>6.8000000000000005E-2</c:v>
                </c:pt>
                <c:pt idx="70029">
                  <c:v>6.7000000000000004E-2</c:v>
                </c:pt>
                <c:pt idx="70030">
                  <c:v>6.8000000000000005E-2</c:v>
                </c:pt>
                <c:pt idx="70031">
                  <c:v>6.8000000000000005E-2</c:v>
                </c:pt>
                <c:pt idx="70032">
                  <c:v>6.8000000000000005E-2</c:v>
                </c:pt>
                <c:pt idx="70033">
                  <c:v>6.8000000000000005E-2</c:v>
                </c:pt>
                <c:pt idx="70034">
                  <c:v>6.8000000000000005E-2</c:v>
                </c:pt>
                <c:pt idx="70035">
                  <c:v>6.7000000000000004E-2</c:v>
                </c:pt>
                <c:pt idx="70036">
                  <c:v>6.8000000000000005E-2</c:v>
                </c:pt>
                <c:pt idx="70037">
                  <c:v>6.8000000000000005E-2</c:v>
                </c:pt>
                <c:pt idx="70038">
                  <c:v>6.8000000000000005E-2</c:v>
                </c:pt>
                <c:pt idx="70039">
                  <c:v>6.7000000000000004E-2</c:v>
                </c:pt>
                <c:pt idx="70040">
                  <c:v>6.8000000000000005E-2</c:v>
                </c:pt>
                <c:pt idx="70041">
                  <c:v>6.8000000000000005E-2</c:v>
                </c:pt>
                <c:pt idx="70042">
                  <c:v>6.8000000000000005E-2</c:v>
                </c:pt>
                <c:pt idx="70043">
                  <c:v>6.8000000000000005E-2</c:v>
                </c:pt>
                <c:pt idx="70044">
                  <c:v>6.8000000000000005E-2</c:v>
                </c:pt>
                <c:pt idx="70045">
                  <c:v>6.7000000000000004E-2</c:v>
                </c:pt>
                <c:pt idx="70046">
                  <c:v>6.8000000000000005E-2</c:v>
                </c:pt>
                <c:pt idx="70047">
                  <c:v>6.8000000000000005E-2</c:v>
                </c:pt>
                <c:pt idx="70048">
                  <c:v>6.8000000000000005E-2</c:v>
                </c:pt>
                <c:pt idx="70049">
                  <c:v>6.8000000000000005E-2</c:v>
                </c:pt>
                <c:pt idx="70050">
                  <c:v>6.8000000000000005E-2</c:v>
                </c:pt>
                <c:pt idx="70051">
                  <c:v>6.7000000000000004E-2</c:v>
                </c:pt>
                <c:pt idx="70052">
                  <c:v>6.7000000000000004E-2</c:v>
                </c:pt>
                <c:pt idx="70053">
                  <c:v>6.8000000000000005E-2</c:v>
                </c:pt>
                <c:pt idx="70054">
                  <c:v>6.7000000000000004E-2</c:v>
                </c:pt>
                <c:pt idx="70055">
                  <c:v>6.8000000000000005E-2</c:v>
                </c:pt>
                <c:pt idx="70056">
                  <c:v>6.7000000000000004E-2</c:v>
                </c:pt>
                <c:pt idx="70057">
                  <c:v>6.7000000000000004E-2</c:v>
                </c:pt>
                <c:pt idx="70058">
                  <c:v>6.7000000000000004E-2</c:v>
                </c:pt>
                <c:pt idx="70059">
                  <c:v>6.8000000000000005E-2</c:v>
                </c:pt>
                <c:pt idx="70060">
                  <c:v>6.7000000000000004E-2</c:v>
                </c:pt>
                <c:pt idx="70061">
                  <c:v>6.7000000000000004E-2</c:v>
                </c:pt>
                <c:pt idx="70062">
                  <c:v>6.7000000000000004E-2</c:v>
                </c:pt>
                <c:pt idx="70063">
                  <c:v>6.7000000000000004E-2</c:v>
                </c:pt>
                <c:pt idx="70064">
                  <c:v>6.7000000000000004E-2</c:v>
                </c:pt>
                <c:pt idx="70065">
                  <c:v>6.7000000000000004E-2</c:v>
                </c:pt>
                <c:pt idx="70066">
                  <c:v>6.7000000000000004E-2</c:v>
                </c:pt>
                <c:pt idx="70067">
                  <c:v>6.7000000000000004E-2</c:v>
                </c:pt>
                <c:pt idx="70068">
                  <c:v>6.6000000000000003E-2</c:v>
                </c:pt>
                <c:pt idx="70069">
                  <c:v>6.7000000000000004E-2</c:v>
                </c:pt>
                <c:pt idx="70070">
                  <c:v>6.6000000000000003E-2</c:v>
                </c:pt>
                <c:pt idx="70071">
                  <c:v>6.7000000000000004E-2</c:v>
                </c:pt>
                <c:pt idx="70072">
                  <c:v>6.7000000000000004E-2</c:v>
                </c:pt>
                <c:pt idx="70073">
                  <c:v>6.7000000000000004E-2</c:v>
                </c:pt>
                <c:pt idx="70074">
                  <c:v>6.7000000000000004E-2</c:v>
                </c:pt>
                <c:pt idx="70075">
                  <c:v>6.7000000000000004E-2</c:v>
                </c:pt>
                <c:pt idx="70076">
                  <c:v>6.7000000000000004E-2</c:v>
                </c:pt>
                <c:pt idx="70077">
                  <c:v>6.7000000000000004E-2</c:v>
                </c:pt>
                <c:pt idx="70078">
                  <c:v>6.7000000000000004E-2</c:v>
                </c:pt>
                <c:pt idx="70079">
                  <c:v>6.6000000000000003E-2</c:v>
                </c:pt>
                <c:pt idx="70080">
                  <c:v>6.7000000000000004E-2</c:v>
                </c:pt>
                <c:pt idx="70081">
                  <c:v>6.7000000000000004E-2</c:v>
                </c:pt>
                <c:pt idx="70082">
                  <c:v>6.6000000000000003E-2</c:v>
                </c:pt>
                <c:pt idx="70083">
                  <c:v>6.7000000000000004E-2</c:v>
                </c:pt>
                <c:pt idx="70084">
                  <c:v>6.7000000000000004E-2</c:v>
                </c:pt>
                <c:pt idx="70085">
                  <c:v>6.7000000000000004E-2</c:v>
                </c:pt>
                <c:pt idx="70086">
                  <c:v>6.7000000000000004E-2</c:v>
                </c:pt>
                <c:pt idx="70087">
                  <c:v>6.7000000000000004E-2</c:v>
                </c:pt>
                <c:pt idx="70088">
                  <c:v>6.6000000000000003E-2</c:v>
                </c:pt>
                <c:pt idx="70089">
                  <c:v>6.7000000000000004E-2</c:v>
                </c:pt>
                <c:pt idx="70090">
                  <c:v>6.6000000000000003E-2</c:v>
                </c:pt>
                <c:pt idx="70091">
                  <c:v>6.7000000000000004E-2</c:v>
                </c:pt>
                <c:pt idx="70092">
                  <c:v>6.6000000000000003E-2</c:v>
                </c:pt>
                <c:pt idx="70093">
                  <c:v>6.6000000000000003E-2</c:v>
                </c:pt>
                <c:pt idx="70094">
                  <c:v>6.6000000000000003E-2</c:v>
                </c:pt>
                <c:pt idx="70095">
                  <c:v>6.7000000000000004E-2</c:v>
                </c:pt>
                <c:pt idx="70096">
                  <c:v>6.6000000000000003E-2</c:v>
                </c:pt>
                <c:pt idx="70097">
                  <c:v>6.7000000000000004E-2</c:v>
                </c:pt>
                <c:pt idx="70098">
                  <c:v>6.7000000000000004E-2</c:v>
                </c:pt>
                <c:pt idx="70099">
                  <c:v>6.7000000000000004E-2</c:v>
                </c:pt>
                <c:pt idx="70100">
                  <c:v>6.7000000000000004E-2</c:v>
                </c:pt>
                <c:pt idx="70101">
                  <c:v>6.7000000000000004E-2</c:v>
                </c:pt>
                <c:pt idx="70102">
                  <c:v>6.8000000000000005E-2</c:v>
                </c:pt>
                <c:pt idx="70103">
                  <c:v>6.8000000000000005E-2</c:v>
                </c:pt>
                <c:pt idx="70104">
                  <c:v>6.7000000000000004E-2</c:v>
                </c:pt>
                <c:pt idx="70105">
                  <c:v>6.7000000000000004E-2</c:v>
                </c:pt>
                <c:pt idx="70106">
                  <c:v>6.7000000000000004E-2</c:v>
                </c:pt>
                <c:pt idx="70107">
                  <c:v>6.7000000000000004E-2</c:v>
                </c:pt>
                <c:pt idx="70108">
                  <c:v>6.7000000000000004E-2</c:v>
                </c:pt>
                <c:pt idx="70109">
                  <c:v>6.6000000000000003E-2</c:v>
                </c:pt>
                <c:pt idx="70110">
                  <c:v>6.7000000000000004E-2</c:v>
                </c:pt>
                <c:pt idx="70111">
                  <c:v>6.7000000000000004E-2</c:v>
                </c:pt>
                <c:pt idx="70112">
                  <c:v>6.7000000000000004E-2</c:v>
                </c:pt>
                <c:pt idx="70113">
                  <c:v>6.7000000000000004E-2</c:v>
                </c:pt>
                <c:pt idx="70114">
                  <c:v>6.6000000000000003E-2</c:v>
                </c:pt>
                <c:pt idx="70115">
                  <c:v>6.6000000000000003E-2</c:v>
                </c:pt>
                <c:pt idx="70116">
                  <c:v>6.6000000000000003E-2</c:v>
                </c:pt>
                <c:pt idx="70117">
                  <c:v>6.7000000000000004E-2</c:v>
                </c:pt>
                <c:pt idx="70118">
                  <c:v>6.7000000000000004E-2</c:v>
                </c:pt>
                <c:pt idx="70119">
                  <c:v>6.7000000000000004E-2</c:v>
                </c:pt>
                <c:pt idx="70120">
                  <c:v>6.6000000000000003E-2</c:v>
                </c:pt>
                <c:pt idx="70121">
                  <c:v>6.6000000000000003E-2</c:v>
                </c:pt>
                <c:pt idx="70122">
                  <c:v>6.6000000000000003E-2</c:v>
                </c:pt>
                <c:pt idx="70123">
                  <c:v>6.7000000000000004E-2</c:v>
                </c:pt>
                <c:pt idx="70124">
                  <c:v>6.6000000000000003E-2</c:v>
                </c:pt>
                <c:pt idx="70125">
                  <c:v>6.6000000000000003E-2</c:v>
                </c:pt>
                <c:pt idx="70126">
                  <c:v>6.7000000000000004E-2</c:v>
                </c:pt>
                <c:pt idx="70127">
                  <c:v>6.7000000000000004E-2</c:v>
                </c:pt>
                <c:pt idx="70128">
                  <c:v>6.6000000000000003E-2</c:v>
                </c:pt>
                <c:pt idx="70129">
                  <c:v>6.6000000000000003E-2</c:v>
                </c:pt>
                <c:pt idx="70130">
                  <c:v>6.7000000000000004E-2</c:v>
                </c:pt>
                <c:pt idx="70131">
                  <c:v>6.6000000000000003E-2</c:v>
                </c:pt>
                <c:pt idx="70132">
                  <c:v>6.6000000000000003E-2</c:v>
                </c:pt>
                <c:pt idx="70133">
                  <c:v>6.6000000000000003E-2</c:v>
                </c:pt>
                <c:pt idx="70134">
                  <c:v>6.5000000000000002E-2</c:v>
                </c:pt>
                <c:pt idx="70135">
                  <c:v>6.5000000000000002E-2</c:v>
                </c:pt>
                <c:pt idx="70136">
                  <c:v>6.5000000000000002E-2</c:v>
                </c:pt>
                <c:pt idx="70137">
                  <c:v>6.5000000000000002E-2</c:v>
                </c:pt>
                <c:pt idx="70138">
                  <c:v>6.6000000000000003E-2</c:v>
                </c:pt>
                <c:pt idx="70139">
                  <c:v>6.6000000000000003E-2</c:v>
                </c:pt>
                <c:pt idx="70140">
                  <c:v>6.5000000000000002E-2</c:v>
                </c:pt>
                <c:pt idx="70141">
                  <c:v>6.5000000000000002E-2</c:v>
                </c:pt>
                <c:pt idx="70142">
                  <c:v>6.5000000000000002E-2</c:v>
                </c:pt>
                <c:pt idx="70143">
                  <c:v>6.6000000000000003E-2</c:v>
                </c:pt>
                <c:pt idx="70144">
                  <c:v>6.6000000000000003E-2</c:v>
                </c:pt>
                <c:pt idx="70145">
                  <c:v>6.6000000000000003E-2</c:v>
                </c:pt>
                <c:pt idx="70146">
                  <c:v>6.7000000000000004E-2</c:v>
                </c:pt>
                <c:pt idx="70147">
                  <c:v>6.7000000000000004E-2</c:v>
                </c:pt>
                <c:pt idx="70148">
                  <c:v>6.7000000000000004E-2</c:v>
                </c:pt>
                <c:pt idx="70149">
                  <c:v>6.8000000000000005E-2</c:v>
                </c:pt>
                <c:pt idx="70150">
                  <c:v>6.8000000000000005E-2</c:v>
                </c:pt>
                <c:pt idx="70151">
                  <c:v>6.8000000000000005E-2</c:v>
                </c:pt>
                <c:pt idx="70152">
                  <c:v>6.8000000000000005E-2</c:v>
                </c:pt>
                <c:pt idx="70153">
                  <c:v>6.8000000000000005E-2</c:v>
                </c:pt>
                <c:pt idx="70154">
                  <c:v>6.8000000000000005E-2</c:v>
                </c:pt>
                <c:pt idx="70155">
                  <c:v>6.8000000000000005E-2</c:v>
                </c:pt>
                <c:pt idx="70156">
                  <c:v>6.9000000000000006E-2</c:v>
                </c:pt>
                <c:pt idx="70157">
                  <c:v>6.8000000000000005E-2</c:v>
                </c:pt>
                <c:pt idx="70158">
                  <c:v>6.9000000000000006E-2</c:v>
                </c:pt>
                <c:pt idx="70159">
                  <c:v>6.8000000000000005E-2</c:v>
                </c:pt>
                <c:pt idx="70160">
                  <c:v>6.9000000000000006E-2</c:v>
                </c:pt>
                <c:pt idx="70161">
                  <c:v>6.9000000000000006E-2</c:v>
                </c:pt>
                <c:pt idx="70162">
                  <c:v>6.8000000000000005E-2</c:v>
                </c:pt>
                <c:pt idx="70163">
                  <c:v>6.9000000000000006E-2</c:v>
                </c:pt>
                <c:pt idx="70164">
                  <c:v>6.9000000000000006E-2</c:v>
                </c:pt>
                <c:pt idx="70165">
                  <c:v>6.9000000000000006E-2</c:v>
                </c:pt>
                <c:pt idx="70166">
                  <c:v>6.9000000000000006E-2</c:v>
                </c:pt>
                <c:pt idx="70167">
                  <c:v>6.9000000000000006E-2</c:v>
                </c:pt>
                <c:pt idx="70168">
                  <c:v>6.9000000000000006E-2</c:v>
                </c:pt>
                <c:pt idx="70169">
                  <c:v>6.9000000000000006E-2</c:v>
                </c:pt>
                <c:pt idx="70170">
                  <c:v>6.9000000000000006E-2</c:v>
                </c:pt>
                <c:pt idx="70171">
                  <c:v>6.9000000000000006E-2</c:v>
                </c:pt>
                <c:pt idx="70172">
                  <c:v>6.9000000000000006E-2</c:v>
                </c:pt>
                <c:pt idx="70173">
                  <c:v>6.8000000000000005E-2</c:v>
                </c:pt>
                <c:pt idx="70174">
                  <c:v>6.9000000000000006E-2</c:v>
                </c:pt>
                <c:pt idx="70175">
                  <c:v>6.9000000000000006E-2</c:v>
                </c:pt>
                <c:pt idx="70176">
                  <c:v>7.0000000000000007E-2</c:v>
                </c:pt>
                <c:pt idx="70177">
                  <c:v>6.9000000000000006E-2</c:v>
                </c:pt>
                <c:pt idx="70178">
                  <c:v>7.0000000000000007E-2</c:v>
                </c:pt>
                <c:pt idx="70179">
                  <c:v>6.9000000000000006E-2</c:v>
                </c:pt>
                <c:pt idx="70180">
                  <c:v>6.9000000000000006E-2</c:v>
                </c:pt>
                <c:pt idx="70181">
                  <c:v>6.9000000000000006E-2</c:v>
                </c:pt>
                <c:pt idx="70182">
                  <c:v>6.9000000000000006E-2</c:v>
                </c:pt>
                <c:pt idx="70183">
                  <c:v>7.0000000000000007E-2</c:v>
                </c:pt>
                <c:pt idx="70184">
                  <c:v>6.9000000000000006E-2</c:v>
                </c:pt>
                <c:pt idx="70185">
                  <c:v>6.9000000000000006E-2</c:v>
                </c:pt>
                <c:pt idx="70186">
                  <c:v>7.0000000000000007E-2</c:v>
                </c:pt>
                <c:pt idx="70187">
                  <c:v>7.0000000000000007E-2</c:v>
                </c:pt>
                <c:pt idx="70188">
                  <c:v>6.9000000000000006E-2</c:v>
                </c:pt>
                <c:pt idx="70189">
                  <c:v>6.9000000000000006E-2</c:v>
                </c:pt>
                <c:pt idx="70190">
                  <c:v>6.9000000000000006E-2</c:v>
                </c:pt>
                <c:pt idx="70191">
                  <c:v>6.9000000000000006E-2</c:v>
                </c:pt>
                <c:pt idx="70192">
                  <c:v>6.9000000000000006E-2</c:v>
                </c:pt>
                <c:pt idx="70193">
                  <c:v>7.0000000000000007E-2</c:v>
                </c:pt>
                <c:pt idx="70194">
                  <c:v>7.0000000000000007E-2</c:v>
                </c:pt>
                <c:pt idx="70195">
                  <c:v>6.9000000000000006E-2</c:v>
                </c:pt>
                <c:pt idx="70196">
                  <c:v>6.9000000000000006E-2</c:v>
                </c:pt>
                <c:pt idx="70197">
                  <c:v>6.8000000000000005E-2</c:v>
                </c:pt>
                <c:pt idx="70198">
                  <c:v>6.8000000000000005E-2</c:v>
                </c:pt>
                <c:pt idx="70199">
                  <c:v>6.9000000000000006E-2</c:v>
                </c:pt>
                <c:pt idx="70200">
                  <c:v>6.9000000000000006E-2</c:v>
                </c:pt>
                <c:pt idx="70201">
                  <c:v>6.9000000000000006E-2</c:v>
                </c:pt>
                <c:pt idx="70202">
                  <c:v>6.9000000000000006E-2</c:v>
                </c:pt>
                <c:pt idx="70203">
                  <c:v>6.8000000000000005E-2</c:v>
                </c:pt>
                <c:pt idx="70204">
                  <c:v>6.9000000000000006E-2</c:v>
                </c:pt>
                <c:pt idx="70205">
                  <c:v>6.8000000000000005E-2</c:v>
                </c:pt>
                <c:pt idx="70206">
                  <c:v>6.9000000000000006E-2</c:v>
                </c:pt>
                <c:pt idx="70207">
                  <c:v>6.9000000000000006E-2</c:v>
                </c:pt>
                <c:pt idx="70208">
                  <c:v>6.8000000000000005E-2</c:v>
                </c:pt>
                <c:pt idx="70209">
                  <c:v>6.7000000000000004E-2</c:v>
                </c:pt>
                <c:pt idx="70210">
                  <c:v>6.7000000000000004E-2</c:v>
                </c:pt>
                <c:pt idx="70211">
                  <c:v>6.8000000000000005E-2</c:v>
                </c:pt>
                <c:pt idx="70212">
                  <c:v>6.7000000000000004E-2</c:v>
                </c:pt>
                <c:pt idx="70213">
                  <c:v>6.8000000000000005E-2</c:v>
                </c:pt>
                <c:pt idx="70214">
                  <c:v>6.7000000000000004E-2</c:v>
                </c:pt>
                <c:pt idx="70215">
                  <c:v>6.7000000000000004E-2</c:v>
                </c:pt>
                <c:pt idx="70216">
                  <c:v>6.8000000000000005E-2</c:v>
                </c:pt>
                <c:pt idx="70217">
                  <c:v>6.8000000000000005E-2</c:v>
                </c:pt>
                <c:pt idx="70218">
                  <c:v>6.7000000000000004E-2</c:v>
                </c:pt>
                <c:pt idx="70219">
                  <c:v>6.7000000000000004E-2</c:v>
                </c:pt>
                <c:pt idx="70220">
                  <c:v>6.7000000000000004E-2</c:v>
                </c:pt>
                <c:pt idx="70221">
                  <c:v>6.7000000000000004E-2</c:v>
                </c:pt>
                <c:pt idx="70222">
                  <c:v>6.6000000000000003E-2</c:v>
                </c:pt>
                <c:pt idx="70223">
                  <c:v>6.7000000000000004E-2</c:v>
                </c:pt>
                <c:pt idx="70224">
                  <c:v>6.7000000000000004E-2</c:v>
                </c:pt>
                <c:pt idx="70225">
                  <c:v>6.6000000000000003E-2</c:v>
                </c:pt>
                <c:pt idx="70226">
                  <c:v>6.7000000000000004E-2</c:v>
                </c:pt>
                <c:pt idx="70227">
                  <c:v>6.6000000000000003E-2</c:v>
                </c:pt>
                <c:pt idx="70228">
                  <c:v>6.6000000000000003E-2</c:v>
                </c:pt>
                <c:pt idx="70229">
                  <c:v>6.6000000000000003E-2</c:v>
                </c:pt>
                <c:pt idx="70230">
                  <c:v>6.6000000000000003E-2</c:v>
                </c:pt>
                <c:pt idx="70231">
                  <c:v>6.6000000000000003E-2</c:v>
                </c:pt>
                <c:pt idx="70232">
                  <c:v>6.7000000000000004E-2</c:v>
                </c:pt>
                <c:pt idx="70233">
                  <c:v>6.7000000000000004E-2</c:v>
                </c:pt>
                <c:pt idx="70234">
                  <c:v>6.7000000000000004E-2</c:v>
                </c:pt>
                <c:pt idx="70235">
                  <c:v>6.6000000000000003E-2</c:v>
                </c:pt>
                <c:pt idx="70236">
                  <c:v>6.7000000000000004E-2</c:v>
                </c:pt>
                <c:pt idx="70237">
                  <c:v>6.6000000000000003E-2</c:v>
                </c:pt>
                <c:pt idx="70238">
                  <c:v>6.6000000000000003E-2</c:v>
                </c:pt>
                <c:pt idx="70239">
                  <c:v>6.7000000000000004E-2</c:v>
                </c:pt>
                <c:pt idx="70240">
                  <c:v>6.6000000000000003E-2</c:v>
                </c:pt>
                <c:pt idx="70241">
                  <c:v>6.6000000000000003E-2</c:v>
                </c:pt>
                <c:pt idx="70242">
                  <c:v>6.7000000000000004E-2</c:v>
                </c:pt>
                <c:pt idx="70243">
                  <c:v>6.6000000000000003E-2</c:v>
                </c:pt>
                <c:pt idx="70244">
                  <c:v>6.5000000000000002E-2</c:v>
                </c:pt>
                <c:pt idx="70245">
                  <c:v>6.6000000000000003E-2</c:v>
                </c:pt>
                <c:pt idx="70246">
                  <c:v>6.6000000000000003E-2</c:v>
                </c:pt>
                <c:pt idx="70247">
                  <c:v>6.6000000000000003E-2</c:v>
                </c:pt>
                <c:pt idx="70248">
                  <c:v>6.6000000000000003E-2</c:v>
                </c:pt>
                <c:pt idx="70249">
                  <c:v>6.6000000000000003E-2</c:v>
                </c:pt>
                <c:pt idx="70250">
                  <c:v>6.6000000000000003E-2</c:v>
                </c:pt>
                <c:pt idx="70251">
                  <c:v>6.6000000000000003E-2</c:v>
                </c:pt>
                <c:pt idx="70252">
                  <c:v>6.5000000000000002E-2</c:v>
                </c:pt>
                <c:pt idx="70253">
                  <c:v>6.6000000000000003E-2</c:v>
                </c:pt>
                <c:pt idx="70254">
                  <c:v>6.5000000000000002E-2</c:v>
                </c:pt>
                <c:pt idx="70255">
                  <c:v>6.5000000000000002E-2</c:v>
                </c:pt>
                <c:pt idx="70256">
                  <c:v>6.6000000000000003E-2</c:v>
                </c:pt>
                <c:pt idx="70257">
                  <c:v>6.5000000000000002E-2</c:v>
                </c:pt>
                <c:pt idx="70258">
                  <c:v>6.5000000000000002E-2</c:v>
                </c:pt>
                <c:pt idx="70259">
                  <c:v>6.5000000000000002E-2</c:v>
                </c:pt>
                <c:pt idx="70260">
                  <c:v>6.5000000000000002E-2</c:v>
                </c:pt>
                <c:pt idx="70261">
                  <c:v>6.5000000000000002E-2</c:v>
                </c:pt>
                <c:pt idx="70262">
                  <c:v>6.5000000000000002E-2</c:v>
                </c:pt>
                <c:pt idx="70263">
                  <c:v>6.4000000000000001E-2</c:v>
                </c:pt>
                <c:pt idx="70264">
                  <c:v>6.5000000000000002E-2</c:v>
                </c:pt>
                <c:pt idx="70265">
                  <c:v>6.5000000000000002E-2</c:v>
                </c:pt>
                <c:pt idx="70266">
                  <c:v>6.5000000000000002E-2</c:v>
                </c:pt>
                <c:pt idx="70267">
                  <c:v>6.5000000000000002E-2</c:v>
                </c:pt>
                <c:pt idx="70268">
                  <c:v>6.6000000000000003E-2</c:v>
                </c:pt>
                <c:pt idx="70269">
                  <c:v>6.6000000000000003E-2</c:v>
                </c:pt>
                <c:pt idx="70270">
                  <c:v>6.6000000000000003E-2</c:v>
                </c:pt>
                <c:pt idx="70271">
                  <c:v>6.6000000000000003E-2</c:v>
                </c:pt>
                <c:pt idx="70272">
                  <c:v>6.7000000000000004E-2</c:v>
                </c:pt>
                <c:pt idx="70273">
                  <c:v>6.7000000000000004E-2</c:v>
                </c:pt>
                <c:pt idx="70274">
                  <c:v>6.8000000000000005E-2</c:v>
                </c:pt>
                <c:pt idx="70275">
                  <c:v>6.7000000000000004E-2</c:v>
                </c:pt>
                <c:pt idx="70276">
                  <c:v>6.7000000000000004E-2</c:v>
                </c:pt>
                <c:pt idx="70277">
                  <c:v>6.8000000000000005E-2</c:v>
                </c:pt>
                <c:pt idx="70278">
                  <c:v>6.7000000000000004E-2</c:v>
                </c:pt>
                <c:pt idx="70279">
                  <c:v>6.7000000000000004E-2</c:v>
                </c:pt>
                <c:pt idx="70280">
                  <c:v>6.7000000000000004E-2</c:v>
                </c:pt>
                <c:pt idx="70281">
                  <c:v>6.7000000000000004E-2</c:v>
                </c:pt>
                <c:pt idx="70282">
                  <c:v>6.8000000000000005E-2</c:v>
                </c:pt>
                <c:pt idx="70283">
                  <c:v>6.7000000000000004E-2</c:v>
                </c:pt>
                <c:pt idx="70284">
                  <c:v>6.7000000000000004E-2</c:v>
                </c:pt>
                <c:pt idx="70285">
                  <c:v>6.7000000000000004E-2</c:v>
                </c:pt>
                <c:pt idx="70286">
                  <c:v>6.7000000000000004E-2</c:v>
                </c:pt>
                <c:pt idx="70287">
                  <c:v>6.7000000000000004E-2</c:v>
                </c:pt>
                <c:pt idx="70288">
                  <c:v>6.8000000000000005E-2</c:v>
                </c:pt>
                <c:pt idx="70289">
                  <c:v>6.7000000000000004E-2</c:v>
                </c:pt>
                <c:pt idx="70290">
                  <c:v>6.7000000000000004E-2</c:v>
                </c:pt>
                <c:pt idx="70291">
                  <c:v>6.8000000000000005E-2</c:v>
                </c:pt>
                <c:pt idx="70292">
                  <c:v>6.8000000000000005E-2</c:v>
                </c:pt>
                <c:pt idx="70293">
                  <c:v>6.8000000000000005E-2</c:v>
                </c:pt>
                <c:pt idx="70294">
                  <c:v>6.8000000000000005E-2</c:v>
                </c:pt>
                <c:pt idx="70295">
                  <c:v>6.8000000000000005E-2</c:v>
                </c:pt>
                <c:pt idx="70296">
                  <c:v>6.8000000000000005E-2</c:v>
                </c:pt>
                <c:pt idx="70297">
                  <c:v>6.7000000000000004E-2</c:v>
                </c:pt>
                <c:pt idx="70298">
                  <c:v>6.8000000000000005E-2</c:v>
                </c:pt>
                <c:pt idx="70299">
                  <c:v>6.8000000000000005E-2</c:v>
                </c:pt>
                <c:pt idx="70300">
                  <c:v>6.8000000000000005E-2</c:v>
                </c:pt>
                <c:pt idx="70301">
                  <c:v>6.8000000000000005E-2</c:v>
                </c:pt>
                <c:pt idx="70302">
                  <c:v>6.7000000000000004E-2</c:v>
                </c:pt>
                <c:pt idx="70303">
                  <c:v>6.7000000000000004E-2</c:v>
                </c:pt>
                <c:pt idx="70304">
                  <c:v>6.7000000000000004E-2</c:v>
                </c:pt>
                <c:pt idx="70305">
                  <c:v>6.7000000000000004E-2</c:v>
                </c:pt>
                <c:pt idx="70306">
                  <c:v>6.8000000000000005E-2</c:v>
                </c:pt>
                <c:pt idx="70307">
                  <c:v>6.7000000000000004E-2</c:v>
                </c:pt>
                <c:pt idx="70308">
                  <c:v>6.8000000000000005E-2</c:v>
                </c:pt>
                <c:pt idx="70309">
                  <c:v>6.7000000000000004E-2</c:v>
                </c:pt>
                <c:pt idx="70310">
                  <c:v>6.7000000000000004E-2</c:v>
                </c:pt>
                <c:pt idx="70311">
                  <c:v>6.7000000000000004E-2</c:v>
                </c:pt>
                <c:pt idx="70312">
                  <c:v>6.7000000000000004E-2</c:v>
                </c:pt>
                <c:pt idx="70313">
                  <c:v>6.7000000000000004E-2</c:v>
                </c:pt>
                <c:pt idx="70314">
                  <c:v>6.8000000000000005E-2</c:v>
                </c:pt>
                <c:pt idx="70315">
                  <c:v>6.7000000000000004E-2</c:v>
                </c:pt>
                <c:pt idx="70316">
                  <c:v>6.7000000000000004E-2</c:v>
                </c:pt>
                <c:pt idx="70317">
                  <c:v>6.7000000000000004E-2</c:v>
                </c:pt>
                <c:pt idx="70318">
                  <c:v>6.7000000000000004E-2</c:v>
                </c:pt>
                <c:pt idx="70319">
                  <c:v>6.7000000000000004E-2</c:v>
                </c:pt>
                <c:pt idx="70320">
                  <c:v>6.7000000000000004E-2</c:v>
                </c:pt>
                <c:pt idx="70321">
                  <c:v>6.6000000000000003E-2</c:v>
                </c:pt>
                <c:pt idx="70322">
                  <c:v>6.6000000000000003E-2</c:v>
                </c:pt>
                <c:pt idx="70323">
                  <c:v>6.7000000000000004E-2</c:v>
                </c:pt>
                <c:pt idx="70324">
                  <c:v>6.6000000000000003E-2</c:v>
                </c:pt>
                <c:pt idx="70325">
                  <c:v>6.5000000000000002E-2</c:v>
                </c:pt>
                <c:pt idx="70326">
                  <c:v>6.6000000000000003E-2</c:v>
                </c:pt>
                <c:pt idx="70327">
                  <c:v>6.6000000000000003E-2</c:v>
                </c:pt>
                <c:pt idx="70328">
                  <c:v>6.5000000000000002E-2</c:v>
                </c:pt>
                <c:pt idx="70329">
                  <c:v>6.6000000000000003E-2</c:v>
                </c:pt>
                <c:pt idx="70330">
                  <c:v>6.5000000000000002E-2</c:v>
                </c:pt>
                <c:pt idx="70331">
                  <c:v>6.5000000000000002E-2</c:v>
                </c:pt>
                <c:pt idx="70332">
                  <c:v>6.6000000000000003E-2</c:v>
                </c:pt>
                <c:pt idx="70333">
                  <c:v>6.5000000000000002E-2</c:v>
                </c:pt>
                <c:pt idx="70334">
                  <c:v>6.5000000000000002E-2</c:v>
                </c:pt>
                <c:pt idx="70335">
                  <c:v>6.5000000000000002E-2</c:v>
                </c:pt>
                <c:pt idx="70336">
                  <c:v>6.5000000000000002E-2</c:v>
                </c:pt>
                <c:pt idx="70337">
                  <c:v>6.5000000000000002E-2</c:v>
                </c:pt>
                <c:pt idx="70338">
                  <c:v>6.5000000000000002E-2</c:v>
                </c:pt>
                <c:pt idx="70339">
                  <c:v>6.5000000000000002E-2</c:v>
                </c:pt>
                <c:pt idx="70340">
                  <c:v>6.5000000000000002E-2</c:v>
                </c:pt>
                <c:pt idx="70341">
                  <c:v>6.5000000000000002E-2</c:v>
                </c:pt>
                <c:pt idx="70342">
                  <c:v>6.5000000000000002E-2</c:v>
                </c:pt>
                <c:pt idx="70343">
                  <c:v>6.4000000000000001E-2</c:v>
                </c:pt>
                <c:pt idx="70344">
                  <c:v>6.5000000000000002E-2</c:v>
                </c:pt>
                <c:pt idx="70345">
                  <c:v>6.5000000000000002E-2</c:v>
                </c:pt>
                <c:pt idx="70346">
                  <c:v>6.4000000000000001E-2</c:v>
                </c:pt>
                <c:pt idx="70347">
                  <c:v>6.5000000000000002E-2</c:v>
                </c:pt>
                <c:pt idx="70348">
                  <c:v>6.4000000000000001E-2</c:v>
                </c:pt>
                <c:pt idx="70349">
                  <c:v>6.4000000000000001E-2</c:v>
                </c:pt>
                <c:pt idx="70350">
                  <c:v>6.4000000000000001E-2</c:v>
                </c:pt>
                <c:pt idx="70351">
                  <c:v>6.4000000000000001E-2</c:v>
                </c:pt>
                <c:pt idx="70352">
                  <c:v>6.4000000000000001E-2</c:v>
                </c:pt>
                <c:pt idx="70353">
                  <c:v>6.4000000000000001E-2</c:v>
                </c:pt>
                <c:pt idx="70354">
                  <c:v>6.3E-2</c:v>
                </c:pt>
                <c:pt idx="70355">
                  <c:v>6.3E-2</c:v>
                </c:pt>
                <c:pt idx="70356">
                  <c:v>6.4000000000000001E-2</c:v>
                </c:pt>
                <c:pt idx="70357">
                  <c:v>6.4000000000000001E-2</c:v>
                </c:pt>
                <c:pt idx="70358">
                  <c:v>6.3E-2</c:v>
                </c:pt>
                <c:pt idx="70359">
                  <c:v>6.4000000000000001E-2</c:v>
                </c:pt>
                <c:pt idx="70360">
                  <c:v>6.4000000000000001E-2</c:v>
                </c:pt>
                <c:pt idx="70361">
                  <c:v>6.4000000000000001E-2</c:v>
                </c:pt>
                <c:pt idx="70362">
                  <c:v>6.3E-2</c:v>
                </c:pt>
                <c:pt idx="70363">
                  <c:v>6.3E-2</c:v>
                </c:pt>
                <c:pt idx="70364">
                  <c:v>6.3E-2</c:v>
                </c:pt>
                <c:pt idx="70365">
                  <c:v>6.3E-2</c:v>
                </c:pt>
                <c:pt idx="70366">
                  <c:v>6.4000000000000001E-2</c:v>
                </c:pt>
                <c:pt idx="70367">
                  <c:v>6.4000000000000001E-2</c:v>
                </c:pt>
                <c:pt idx="70368">
                  <c:v>6.4000000000000001E-2</c:v>
                </c:pt>
                <c:pt idx="70369">
                  <c:v>6.4000000000000001E-2</c:v>
                </c:pt>
                <c:pt idx="70370">
                  <c:v>6.5000000000000002E-2</c:v>
                </c:pt>
                <c:pt idx="70371">
                  <c:v>6.5000000000000002E-2</c:v>
                </c:pt>
                <c:pt idx="70372">
                  <c:v>6.5000000000000002E-2</c:v>
                </c:pt>
                <c:pt idx="70373">
                  <c:v>6.5000000000000002E-2</c:v>
                </c:pt>
                <c:pt idx="70374">
                  <c:v>6.6000000000000003E-2</c:v>
                </c:pt>
                <c:pt idx="70375">
                  <c:v>6.5000000000000002E-2</c:v>
                </c:pt>
                <c:pt idx="70376">
                  <c:v>6.5000000000000002E-2</c:v>
                </c:pt>
                <c:pt idx="70377">
                  <c:v>6.6000000000000003E-2</c:v>
                </c:pt>
                <c:pt idx="70378">
                  <c:v>6.6000000000000003E-2</c:v>
                </c:pt>
                <c:pt idx="70379">
                  <c:v>6.6000000000000003E-2</c:v>
                </c:pt>
                <c:pt idx="70380">
                  <c:v>6.6000000000000003E-2</c:v>
                </c:pt>
                <c:pt idx="70381">
                  <c:v>6.6000000000000003E-2</c:v>
                </c:pt>
                <c:pt idx="70382">
                  <c:v>6.7000000000000004E-2</c:v>
                </c:pt>
                <c:pt idx="70383">
                  <c:v>6.6000000000000003E-2</c:v>
                </c:pt>
                <c:pt idx="70384">
                  <c:v>6.6000000000000003E-2</c:v>
                </c:pt>
                <c:pt idx="70385">
                  <c:v>6.6000000000000003E-2</c:v>
                </c:pt>
                <c:pt idx="70386">
                  <c:v>6.6000000000000003E-2</c:v>
                </c:pt>
                <c:pt idx="70387">
                  <c:v>6.6000000000000003E-2</c:v>
                </c:pt>
                <c:pt idx="70388">
                  <c:v>6.6000000000000003E-2</c:v>
                </c:pt>
                <c:pt idx="70389">
                  <c:v>6.7000000000000004E-2</c:v>
                </c:pt>
                <c:pt idx="70390">
                  <c:v>6.6000000000000003E-2</c:v>
                </c:pt>
                <c:pt idx="70391">
                  <c:v>6.6000000000000003E-2</c:v>
                </c:pt>
                <c:pt idx="70392">
                  <c:v>6.6000000000000003E-2</c:v>
                </c:pt>
                <c:pt idx="70393">
                  <c:v>6.6000000000000003E-2</c:v>
                </c:pt>
                <c:pt idx="70394">
                  <c:v>6.7000000000000004E-2</c:v>
                </c:pt>
                <c:pt idx="70395">
                  <c:v>6.7000000000000004E-2</c:v>
                </c:pt>
                <c:pt idx="70396">
                  <c:v>6.7000000000000004E-2</c:v>
                </c:pt>
                <c:pt idx="70397">
                  <c:v>6.7000000000000004E-2</c:v>
                </c:pt>
                <c:pt idx="70398">
                  <c:v>6.7000000000000004E-2</c:v>
                </c:pt>
                <c:pt idx="70399">
                  <c:v>6.7000000000000004E-2</c:v>
                </c:pt>
                <c:pt idx="70400">
                  <c:v>6.7000000000000004E-2</c:v>
                </c:pt>
                <c:pt idx="70401">
                  <c:v>6.6000000000000003E-2</c:v>
                </c:pt>
                <c:pt idx="70402">
                  <c:v>6.6000000000000003E-2</c:v>
                </c:pt>
                <c:pt idx="70403">
                  <c:v>6.7000000000000004E-2</c:v>
                </c:pt>
                <c:pt idx="70404">
                  <c:v>6.6000000000000003E-2</c:v>
                </c:pt>
                <c:pt idx="70405">
                  <c:v>6.7000000000000004E-2</c:v>
                </c:pt>
                <c:pt idx="70406">
                  <c:v>6.6000000000000003E-2</c:v>
                </c:pt>
                <c:pt idx="70407">
                  <c:v>6.7000000000000004E-2</c:v>
                </c:pt>
                <c:pt idx="70408">
                  <c:v>6.7000000000000004E-2</c:v>
                </c:pt>
                <c:pt idx="70409">
                  <c:v>6.7000000000000004E-2</c:v>
                </c:pt>
                <c:pt idx="70410">
                  <c:v>6.7000000000000004E-2</c:v>
                </c:pt>
                <c:pt idx="70411">
                  <c:v>6.6000000000000003E-2</c:v>
                </c:pt>
                <c:pt idx="70412">
                  <c:v>6.7000000000000004E-2</c:v>
                </c:pt>
                <c:pt idx="70413">
                  <c:v>6.7000000000000004E-2</c:v>
                </c:pt>
                <c:pt idx="70414">
                  <c:v>6.7000000000000004E-2</c:v>
                </c:pt>
                <c:pt idx="70415">
                  <c:v>6.7000000000000004E-2</c:v>
                </c:pt>
                <c:pt idx="70416">
                  <c:v>6.6000000000000003E-2</c:v>
                </c:pt>
                <c:pt idx="70417">
                  <c:v>6.6000000000000003E-2</c:v>
                </c:pt>
                <c:pt idx="70418">
                  <c:v>6.6000000000000003E-2</c:v>
                </c:pt>
                <c:pt idx="70419">
                  <c:v>6.7000000000000004E-2</c:v>
                </c:pt>
                <c:pt idx="70420">
                  <c:v>6.6000000000000003E-2</c:v>
                </c:pt>
                <c:pt idx="70421">
                  <c:v>6.7000000000000004E-2</c:v>
                </c:pt>
                <c:pt idx="70422">
                  <c:v>6.6000000000000003E-2</c:v>
                </c:pt>
                <c:pt idx="70423">
                  <c:v>6.7000000000000004E-2</c:v>
                </c:pt>
                <c:pt idx="70424">
                  <c:v>6.7000000000000004E-2</c:v>
                </c:pt>
                <c:pt idx="70425">
                  <c:v>6.6000000000000003E-2</c:v>
                </c:pt>
                <c:pt idx="70426">
                  <c:v>6.5000000000000002E-2</c:v>
                </c:pt>
                <c:pt idx="70427">
                  <c:v>6.6000000000000003E-2</c:v>
                </c:pt>
                <c:pt idx="70428">
                  <c:v>6.7000000000000004E-2</c:v>
                </c:pt>
                <c:pt idx="70429">
                  <c:v>6.6000000000000003E-2</c:v>
                </c:pt>
                <c:pt idx="70430">
                  <c:v>6.6000000000000003E-2</c:v>
                </c:pt>
                <c:pt idx="70431">
                  <c:v>6.6000000000000003E-2</c:v>
                </c:pt>
                <c:pt idx="70432">
                  <c:v>6.6000000000000003E-2</c:v>
                </c:pt>
                <c:pt idx="70433">
                  <c:v>6.6000000000000003E-2</c:v>
                </c:pt>
                <c:pt idx="70434">
                  <c:v>6.5000000000000002E-2</c:v>
                </c:pt>
                <c:pt idx="70435">
                  <c:v>6.5000000000000002E-2</c:v>
                </c:pt>
                <c:pt idx="70436">
                  <c:v>6.5000000000000002E-2</c:v>
                </c:pt>
                <c:pt idx="70437">
                  <c:v>6.5000000000000002E-2</c:v>
                </c:pt>
                <c:pt idx="70438">
                  <c:v>6.6000000000000003E-2</c:v>
                </c:pt>
                <c:pt idx="70439">
                  <c:v>6.4000000000000001E-2</c:v>
                </c:pt>
                <c:pt idx="70440">
                  <c:v>6.5000000000000002E-2</c:v>
                </c:pt>
                <c:pt idx="70441">
                  <c:v>6.5000000000000002E-2</c:v>
                </c:pt>
                <c:pt idx="70442">
                  <c:v>6.5000000000000002E-2</c:v>
                </c:pt>
                <c:pt idx="70443">
                  <c:v>6.5000000000000002E-2</c:v>
                </c:pt>
                <c:pt idx="70444">
                  <c:v>6.5000000000000002E-2</c:v>
                </c:pt>
                <c:pt idx="70445">
                  <c:v>6.5000000000000002E-2</c:v>
                </c:pt>
                <c:pt idx="70446">
                  <c:v>6.4000000000000001E-2</c:v>
                </c:pt>
                <c:pt idx="70447">
                  <c:v>6.5000000000000002E-2</c:v>
                </c:pt>
                <c:pt idx="70448">
                  <c:v>6.5000000000000002E-2</c:v>
                </c:pt>
                <c:pt idx="70449">
                  <c:v>6.5000000000000002E-2</c:v>
                </c:pt>
                <c:pt idx="70450">
                  <c:v>6.5000000000000002E-2</c:v>
                </c:pt>
                <c:pt idx="70451">
                  <c:v>6.4000000000000001E-2</c:v>
                </c:pt>
                <c:pt idx="70452">
                  <c:v>6.4000000000000001E-2</c:v>
                </c:pt>
                <c:pt idx="70453">
                  <c:v>6.4000000000000001E-2</c:v>
                </c:pt>
                <c:pt idx="70454">
                  <c:v>6.4000000000000001E-2</c:v>
                </c:pt>
                <c:pt idx="70455">
                  <c:v>6.4000000000000001E-2</c:v>
                </c:pt>
                <c:pt idx="70456">
                  <c:v>6.4000000000000001E-2</c:v>
                </c:pt>
                <c:pt idx="70457">
                  <c:v>6.5000000000000002E-2</c:v>
                </c:pt>
                <c:pt idx="70458">
                  <c:v>6.4000000000000001E-2</c:v>
                </c:pt>
                <c:pt idx="70459">
                  <c:v>6.4000000000000001E-2</c:v>
                </c:pt>
                <c:pt idx="70460">
                  <c:v>6.4000000000000001E-2</c:v>
                </c:pt>
                <c:pt idx="70461">
                  <c:v>6.4000000000000001E-2</c:v>
                </c:pt>
                <c:pt idx="70462">
                  <c:v>6.4000000000000001E-2</c:v>
                </c:pt>
                <c:pt idx="70463">
                  <c:v>6.4000000000000001E-2</c:v>
                </c:pt>
                <c:pt idx="70464">
                  <c:v>6.4000000000000001E-2</c:v>
                </c:pt>
                <c:pt idx="70465">
                  <c:v>6.4000000000000001E-2</c:v>
                </c:pt>
                <c:pt idx="70466">
                  <c:v>6.4000000000000001E-2</c:v>
                </c:pt>
                <c:pt idx="70467">
                  <c:v>6.4000000000000001E-2</c:v>
                </c:pt>
                <c:pt idx="70468">
                  <c:v>6.5000000000000002E-2</c:v>
                </c:pt>
                <c:pt idx="70469">
                  <c:v>6.4000000000000001E-2</c:v>
                </c:pt>
                <c:pt idx="70470">
                  <c:v>6.4000000000000001E-2</c:v>
                </c:pt>
                <c:pt idx="70471">
                  <c:v>6.4000000000000001E-2</c:v>
                </c:pt>
                <c:pt idx="70472">
                  <c:v>6.5000000000000002E-2</c:v>
                </c:pt>
                <c:pt idx="70473">
                  <c:v>6.6000000000000003E-2</c:v>
                </c:pt>
                <c:pt idx="70474">
                  <c:v>6.5000000000000002E-2</c:v>
                </c:pt>
                <c:pt idx="70475">
                  <c:v>6.5000000000000002E-2</c:v>
                </c:pt>
                <c:pt idx="70476">
                  <c:v>6.5000000000000002E-2</c:v>
                </c:pt>
                <c:pt idx="70477">
                  <c:v>6.5000000000000002E-2</c:v>
                </c:pt>
                <c:pt idx="70478">
                  <c:v>6.6000000000000003E-2</c:v>
                </c:pt>
                <c:pt idx="70479">
                  <c:v>6.6000000000000003E-2</c:v>
                </c:pt>
                <c:pt idx="70480">
                  <c:v>6.5000000000000002E-2</c:v>
                </c:pt>
                <c:pt idx="70481">
                  <c:v>6.6000000000000003E-2</c:v>
                </c:pt>
                <c:pt idx="70482">
                  <c:v>6.6000000000000003E-2</c:v>
                </c:pt>
                <c:pt idx="70483">
                  <c:v>6.6000000000000003E-2</c:v>
                </c:pt>
                <c:pt idx="70484">
                  <c:v>6.6000000000000003E-2</c:v>
                </c:pt>
                <c:pt idx="70485">
                  <c:v>6.6000000000000003E-2</c:v>
                </c:pt>
                <c:pt idx="70486">
                  <c:v>6.5000000000000002E-2</c:v>
                </c:pt>
                <c:pt idx="70487">
                  <c:v>6.5000000000000002E-2</c:v>
                </c:pt>
                <c:pt idx="70488">
                  <c:v>6.7000000000000004E-2</c:v>
                </c:pt>
                <c:pt idx="70489">
                  <c:v>6.5000000000000002E-2</c:v>
                </c:pt>
                <c:pt idx="70490">
                  <c:v>6.5000000000000002E-2</c:v>
                </c:pt>
                <c:pt idx="70491">
                  <c:v>6.5000000000000002E-2</c:v>
                </c:pt>
                <c:pt idx="70492">
                  <c:v>6.6000000000000003E-2</c:v>
                </c:pt>
                <c:pt idx="70493">
                  <c:v>6.5000000000000002E-2</c:v>
                </c:pt>
                <c:pt idx="70494">
                  <c:v>6.5000000000000002E-2</c:v>
                </c:pt>
                <c:pt idx="70495">
                  <c:v>6.5000000000000002E-2</c:v>
                </c:pt>
                <c:pt idx="70496">
                  <c:v>6.5000000000000002E-2</c:v>
                </c:pt>
                <c:pt idx="70497">
                  <c:v>6.4000000000000001E-2</c:v>
                </c:pt>
                <c:pt idx="70498">
                  <c:v>6.5000000000000002E-2</c:v>
                </c:pt>
                <c:pt idx="70499">
                  <c:v>6.4000000000000001E-2</c:v>
                </c:pt>
                <c:pt idx="70500">
                  <c:v>6.4000000000000001E-2</c:v>
                </c:pt>
                <c:pt idx="70501">
                  <c:v>6.4000000000000001E-2</c:v>
                </c:pt>
                <c:pt idx="70502">
                  <c:v>6.5000000000000002E-2</c:v>
                </c:pt>
                <c:pt idx="70503">
                  <c:v>6.4000000000000001E-2</c:v>
                </c:pt>
                <c:pt idx="70504">
                  <c:v>6.4000000000000001E-2</c:v>
                </c:pt>
                <c:pt idx="70505">
                  <c:v>6.4000000000000001E-2</c:v>
                </c:pt>
                <c:pt idx="70506">
                  <c:v>6.3E-2</c:v>
                </c:pt>
                <c:pt idx="70507">
                  <c:v>6.4000000000000001E-2</c:v>
                </c:pt>
                <c:pt idx="70508">
                  <c:v>6.4000000000000001E-2</c:v>
                </c:pt>
                <c:pt idx="70509">
                  <c:v>6.4000000000000001E-2</c:v>
                </c:pt>
                <c:pt idx="70510">
                  <c:v>6.4000000000000001E-2</c:v>
                </c:pt>
                <c:pt idx="70511">
                  <c:v>6.3E-2</c:v>
                </c:pt>
                <c:pt idx="70512">
                  <c:v>6.4000000000000001E-2</c:v>
                </c:pt>
                <c:pt idx="70513">
                  <c:v>6.3E-2</c:v>
                </c:pt>
                <c:pt idx="70514">
                  <c:v>6.3E-2</c:v>
                </c:pt>
                <c:pt idx="70515">
                  <c:v>6.3E-2</c:v>
                </c:pt>
                <c:pt idx="70516">
                  <c:v>6.4000000000000001E-2</c:v>
                </c:pt>
                <c:pt idx="70517">
                  <c:v>6.4000000000000001E-2</c:v>
                </c:pt>
                <c:pt idx="70518">
                  <c:v>6.3E-2</c:v>
                </c:pt>
                <c:pt idx="70519">
                  <c:v>6.3E-2</c:v>
                </c:pt>
                <c:pt idx="70520">
                  <c:v>6.3E-2</c:v>
                </c:pt>
                <c:pt idx="70521">
                  <c:v>6.2E-2</c:v>
                </c:pt>
                <c:pt idx="70522">
                  <c:v>6.3E-2</c:v>
                </c:pt>
                <c:pt idx="70523">
                  <c:v>6.3E-2</c:v>
                </c:pt>
                <c:pt idx="70524">
                  <c:v>6.3E-2</c:v>
                </c:pt>
                <c:pt idx="70525">
                  <c:v>6.3E-2</c:v>
                </c:pt>
                <c:pt idx="70526">
                  <c:v>6.4000000000000001E-2</c:v>
                </c:pt>
                <c:pt idx="70527">
                  <c:v>6.4000000000000001E-2</c:v>
                </c:pt>
                <c:pt idx="70528">
                  <c:v>6.4000000000000001E-2</c:v>
                </c:pt>
                <c:pt idx="70529">
                  <c:v>6.4000000000000001E-2</c:v>
                </c:pt>
                <c:pt idx="70530">
                  <c:v>6.5000000000000002E-2</c:v>
                </c:pt>
                <c:pt idx="70531">
                  <c:v>6.5000000000000002E-2</c:v>
                </c:pt>
                <c:pt idx="70532">
                  <c:v>6.5000000000000002E-2</c:v>
                </c:pt>
                <c:pt idx="70533">
                  <c:v>6.5000000000000002E-2</c:v>
                </c:pt>
                <c:pt idx="70534">
                  <c:v>6.4000000000000001E-2</c:v>
                </c:pt>
                <c:pt idx="70535">
                  <c:v>6.6000000000000003E-2</c:v>
                </c:pt>
                <c:pt idx="70536">
                  <c:v>6.5000000000000002E-2</c:v>
                </c:pt>
                <c:pt idx="70537">
                  <c:v>6.6000000000000003E-2</c:v>
                </c:pt>
                <c:pt idx="70538">
                  <c:v>6.5000000000000002E-2</c:v>
                </c:pt>
                <c:pt idx="70539">
                  <c:v>6.6000000000000003E-2</c:v>
                </c:pt>
                <c:pt idx="70540">
                  <c:v>6.5000000000000002E-2</c:v>
                </c:pt>
                <c:pt idx="70541">
                  <c:v>6.5000000000000002E-2</c:v>
                </c:pt>
                <c:pt idx="70542">
                  <c:v>6.6000000000000003E-2</c:v>
                </c:pt>
                <c:pt idx="70543">
                  <c:v>6.5000000000000002E-2</c:v>
                </c:pt>
                <c:pt idx="70544">
                  <c:v>6.6000000000000003E-2</c:v>
                </c:pt>
                <c:pt idx="70545">
                  <c:v>6.5000000000000002E-2</c:v>
                </c:pt>
                <c:pt idx="70546">
                  <c:v>6.5000000000000002E-2</c:v>
                </c:pt>
                <c:pt idx="70547">
                  <c:v>6.6000000000000003E-2</c:v>
                </c:pt>
                <c:pt idx="70548">
                  <c:v>6.5000000000000002E-2</c:v>
                </c:pt>
                <c:pt idx="70549">
                  <c:v>6.5000000000000002E-2</c:v>
                </c:pt>
                <c:pt idx="70550">
                  <c:v>6.4000000000000001E-2</c:v>
                </c:pt>
                <c:pt idx="70551">
                  <c:v>6.4000000000000001E-2</c:v>
                </c:pt>
                <c:pt idx="70552">
                  <c:v>6.4000000000000001E-2</c:v>
                </c:pt>
                <c:pt idx="70553">
                  <c:v>6.4000000000000001E-2</c:v>
                </c:pt>
                <c:pt idx="70554">
                  <c:v>6.4000000000000001E-2</c:v>
                </c:pt>
                <c:pt idx="70555">
                  <c:v>6.4000000000000001E-2</c:v>
                </c:pt>
                <c:pt idx="70556">
                  <c:v>6.5000000000000002E-2</c:v>
                </c:pt>
                <c:pt idx="70557">
                  <c:v>6.5000000000000002E-2</c:v>
                </c:pt>
                <c:pt idx="70558">
                  <c:v>6.4000000000000001E-2</c:v>
                </c:pt>
                <c:pt idx="70559">
                  <c:v>6.3E-2</c:v>
                </c:pt>
                <c:pt idx="70560">
                  <c:v>6.4000000000000001E-2</c:v>
                </c:pt>
                <c:pt idx="70561">
                  <c:v>6.3E-2</c:v>
                </c:pt>
                <c:pt idx="70562">
                  <c:v>6.4000000000000001E-2</c:v>
                </c:pt>
                <c:pt idx="70563">
                  <c:v>6.4000000000000001E-2</c:v>
                </c:pt>
                <c:pt idx="70564">
                  <c:v>6.3E-2</c:v>
                </c:pt>
                <c:pt idx="70565">
                  <c:v>6.3E-2</c:v>
                </c:pt>
                <c:pt idx="70566">
                  <c:v>6.3E-2</c:v>
                </c:pt>
                <c:pt idx="70567">
                  <c:v>6.3E-2</c:v>
                </c:pt>
                <c:pt idx="70568">
                  <c:v>6.3E-2</c:v>
                </c:pt>
                <c:pt idx="70569">
                  <c:v>6.3E-2</c:v>
                </c:pt>
                <c:pt idx="70570">
                  <c:v>6.3E-2</c:v>
                </c:pt>
                <c:pt idx="70571">
                  <c:v>6.3E-2</c:v>
                </c:pt>
                <c:pt idx="70572">
                  <c:v>6.3E-2</c:v>
                </c:pt>
                <c:pt idx="70573">
                  <c:v>6.2E-2</c:v>
                </c:pt>
                <c:pt idx="70574">
                  <c:v>6.4000000000000001E-2</c:v>
                </c:pt>
                <c:pt idx="70575">
                  <c:v>6.3E-2</c:v>
                </c:pt>
                <c:pt idx="70576">
                  <c:v>6.2E-2</c:v>
                </c:pt>
                <c:pt idx="70577">
                  <c:v>6.2E-2</c:v>
                </c:pt>
                <c:pt idx="70578">
                  <c:v>6.3E-2</c:v>
                </c:pt>
                <c:pt idx="70579">
                  <c:v>6.2E-2</c:v>
                </c:pt>
                <c:pt idx="70580">
                  <c:v>6.4000000000000001E-2</c:v>
                </c:pt>
                <c:pt idx="70581">
                  <c:v>6.2E-2</c:v>
                </c:pt>
                <c:pt idx="70582">
                  <c:v>6.2E-2</c:v>
                </c:pt>
                <c:pt idx="70583">
                  <c:v>6.2E-2</c:v>
                </c:pt>
                <c:pt idx="70584">
                  <c:v>6.2E-2</c:v>
                </c:pt>
                <c:pt idx="70585">
                  <c:v>6.3E-2</c:v>
                </c:pt>
                <c:pt idx="70586">
                  <c:v>6.3E-2</c:v>
                </c:pt>
                <c:pt idx="70587">
                  <c:v>6.2E-2</c:v>
                </c:pt>
                <c:pt idx="70588">
                  <c:v>6.2E-2</c:v>
                </c:pt>
                <c:pt idx="70589">
                  <c:v>6.3E-2</c:v>
                </c:pt>
                <c:pt idx="70590">
                  <c:v>6.3E-2</c:v>
                </c:pt>
                <c:pt idx="70591">
                  <c:v>6.2E-2</c:v>
                </c:pt>
                <c:pt idx="70592">
                  <c:v>6.2E-2</c:v>
                </c:pt>
                <c:pt idx="70593">
                  <c:v>6.3E-2</c:v>
                </c:pt>
                <c:pt idx="70594">
                  <c:v>6.2E-2</c:v>
                </c:pt>
                <c:pt idx="70595">
                  <c:v>6.2E-2</c:v>
                </c:pt>
                <c:pt idx="70596">
                  <c:v>6.2E-2</c:v>
                </c:pt>
                <c:pt idx="70597">
                  <c:v>6.2E-2</c:v>
                </c:pt>
                <c:pt idx="70598">
                  <c:v>6.2E-2</c:v>
                </c:pt>
                <c:pt idx="70599">
                  <c:v>6.3E-2</c:v>
                </c:pt>
                <c:pt idx="70600">
                  <c:v>6.0999999999999999E-2</c:v>
                </c:pt>
                <c:pt idx="70601">
                  <c:v>6.2E-2</c:v>
                </c:pt>
                <c:pt idx="70602">
                  <c:v>6.0999999999999999E-2</c:v>
                </c:pt>
                <c:pt idx="70603">
                  <c:v>6.2E-2</c:v>
                </c:pt>
                <c:pt idx="70604">
                  <c:v>6.2E-2</c:v>
                </c:pt>
                <c:pt idx="70605">
                  <c:v>6.3E-2</c:v>
                </c:pt>
                <c:pt idx="70606">
                  <c:v>6.2E-2</c:v>
                </c:pt>
                <c:pt idx="70607">
                  <c:v>6.2E-2</c:v>
                </c:pt>
                <c:pt idx="70608">
                  <c:v>6.3E-2</c:v>
                </c:pt>
                <c:pt idx="70609">
                  <c:v>6.0999999999999999E-2</c:v>
                </c:pt>
                <c:pt idx="70610">
                  <c:v>6.3E-2</c:v>
                </c:pt>
                <c:pt idx="70611">
                  <c:v>6.3E-2</c:v>
                </c:pt>
                <c:pt idx="70612">
                  <c:v>6.2E-2</c:v>
                </c:pt>
                <c:pt idx="70613">
                  <c:v>6.3E-2</c:v>
                </c:pt>
                <c:pt idx="70614">
                  <c:v>6.3E-2</c:v>
                </c:pt>
                <c:pt idx="70615">
                  <c:v>6.3E-2</c:v>
                </c:pt>
                <c:pt idx="70616">
                  <c:v>6.4000000000000001E-2</c:v>
                </c:pt>
                <c:pt idx="70617">
                  <c:v>6.3E-2</c:v>
                </c:pt>
                <c:pt idx="70618">
                  <c:v>6.3E-2</c:v>
                </c:pt>
                <c:pt idx="70619">
                  <c:v>6.4000000000000001E-2</c:v>
                </c:pt>
                <c:pt idx="70620">
                  <c:v>6.4000000000000001E-2</c:v>
                </c:pt>
                <c:pt idx="70621">
                  <c:v>6.3E-2</c:v>
                </c:pt>
                <c:pt idx="70622">
                  <c:v>6.4000000000000001E-2</c:v>
                </c:pt>
                <c:pt idx="70623">
                  <c:v>6.4000000000000001E-2</c:v>
                </c:pt>
                <c:pt idx="70624">
                  <c:v>6.5000000000000002E-2</c:v>
                </c:pt>
                <c:pt idx="70625">
                  <c:v>6.5000000000000002E-2</c:v>
                </c:pt>
                <c:pt idx="70626">
                  <c:v>6.5000000000000002E-2</c:v>
                </c:pt>
                <c:pt idx="70627">
                  <c:v>6.5000000000000002E-2</c:v>
                </c:pt>
                <c:pt idx="70628">
                  <c:v>6.5000000000000002E-2</c:v>
                </c:pt>
                <c:pt idx="70629">
                  <c:v>6.5000000000000002E-2</c:v>
                </c:pt>
                <c:pt idx="70630">
                  <c:v>6.5000000000000002E-2</c:v>
                </c:pt>
                <c:pt idx="70631">
                  <c:v>6.4000000000000001E-2</c:v>
                </c:pt>
                <c:pt idx="70632">
                  <c:v>6.5000000000000002E-2</c:v>
                </c:pt>
                <c:pt idx="70633">
                  <c:v>6.4000000000000001E-2</c:v>
                </c:pt>
                <c:pt idx="70634">
                  <c:v>6.4000000000000001E-2</c:v>
                </c:pt>
                <c:pt idx="70635">
                  <c:v>6.3E-2</c:v>
                </c:pt>
                <c:pt idx="70636">
                  <c:v>6.4000000000000001E-2</c:v>
                </c:pt>
                <c:pt idx="70637">
                  <c:v>6.4000000000000001E-2</c:v>
                </c:pt>
                <c:pt idx="70638">
                  <c:v>6.3E-2</c:v>
                </c:pt>
                <c:pt idx="70639">
                  <c:v>6.3E-2</c:v>
                </c:pt>
                <c:pt idx="70640">
                  <c:v>6.4000000000000001E-2</c:v>
                </c:pt>
                <c:pt idx="70641">
                  <c:v>6.3E-2</c:v>
                </c:pt>
                <c:pt idx="70642">
                  <c:v>6.3E-2</c:v>
                </c:pt>
                <c:pt idx="70643">
                  <c:v>6.2E-2</c:v>
                </c:pt>
                <c:pt idx="70644">
                  <c:v>6.2E-2</c:v>
                </c:pt>
                <c:pt idx="70645">
                  <c:v>6.3E-2</c:v>
                </c:pt>
                <c:pt idx="70646">
                  <c:v>6.3E-2</c:v>
                </c:pt>
                <c:pt idx="70647">
                  <c:v>6.2E-2</c:v>
                </c:pt>
                <c:pt idx="70648">
                  <c:v>6.2E-2</c:v>
                </c:pt>
                <c:pt idx="70649">
                  <c:v>6.2E-2</c:v>
                </c:pt>
                <c:pt idx="70650">
                  <c:v>6.2E-2</c:v>
                </c:pt>
                <c:pt idx="70651">
                  <c:v>6.2E-2</c:v>
                </c:pt>
                <c:pt idx="70652">
                  <c:v>6.2E-2</c:v>
                </c:pt>
                <c:pt idx="70653">
                  <c:v>6.2E-2</c:v>
                </c:pt>
                <c:pt idx="70654">
                  <c:v>6.2E-2</c:v>
                </c:pt>
                <c:pt idx="70655">
                  <c:v>6.2E-2</c:v>
                </c:pt>
                <c:pt idx="70656">
                  <c:v>6.2E-2</c:v>
                </c:pt>
                <c:pt idx="70657">
                  <c:v>6.2E-2</c:v>
                </c:pt>
                <c:pt idx="70658">
                  <c:v>6.3E-2</c:v>
                </c:pt>
                <c:pt idx="70659">
                  <c:v>6.2E-2</c:v>
                </c:pt>
                <c:pt idx="70660">
                  <c:v>6.2E-2</c:v>
                </c:pt>
                <c:pt idx="70661">
                  <c:v>6.2E-2</c:v>
                </c:pt>
                <c:pt idx="70662">
                  <c:v>6.2E-2</c:v>
                </c:pt>
                <c:pt idx="70663">
                  <c:v>6.3E-2</c:v>
                </c:pt>
                <c:pt idx="70664">
                  <c:v>6.2E-2</c:v>
                </c:pt>
                <c:pt idx="70665">
                  <c:v>6.2E-2</c:v>
                </c:pt>
                <c:pt idx="70666">
                  <c:v>6.4000000000000001E-2</c:v>
                </c:pt>
                <c:pt idx="70667">
                  <c:v>6.3E-2</c:v>
                </c:pt>
                <c:pt idx="70668">
                  <c:v>6.4000000000000001E-2</c:v>
                </c:pt>
                <c:pt idx="70669">
                  <c:v>6.4000000000000001E-2</c:v>
                </c:pt>
                <c:pt idx="70670">
                  <c:v>6.4000000000000001E-2</c:v>
                </c:pt>
                <c:pt idx="70671">
                  <c:v>6.4000000000000001E-2</c:v>
                </c:pt>
                <c:pt idx="70672">
                  <c:v>6.4000000000000001E-2</c:v>
                </c:pt>
                <c:pt idx="70673">
                  <c:v>6.5000000000000002E-2</c:v>
                </c:pt>
                <c:pt idx="70674">
                  <c:v>6.4000000000000001E-2</c:v>
                </c:pt>
                <c:pt idx="70675">
                  <c:v>6.4000000000000001E-2</c:v>
                </c:pt>
                <c:pt idx="70676">
                  <c:v>6.5000000000000002E-2</c:v>
                </c:pt>
                <c:pt idx="70677">
                  <c:v>6.5000000000000002E-2</c:v>
                </c:pt>
                <c:pt idx="70678">
                  <c:v>6.5000000000000002E-2</c:v>
                </c:pt>
                <c:pt idx="70679">
                  <c:v>6.5000000000000002E-2</c:v>
                </c:pt>
                <c:pt idx="70680">
                  <c:v>6.5000000000000002E-2</c:v>
                </c:pt>
                <c:pt idx="70681">
                  <c:v>6.5000000000000002E-2</c:v>
                </c:pt>
                <c:pt idx="70682">
                  <c:v>6.5000000000000002E-2</c:v>
                </c:pt>
                <c:pt idx="70683">
                  <c:v>6.5000000000000002E-2</c:v>
                </c:pt>
                <c:pt idx="70684">
                  <c:v>6.5000000000000002E-2</c:v>
                </c:pt>
                <c:pt idx="70685">
                  <c:v>6.5000000000000002E-2</c:v>
                </c:pt>
                <c:pt idx="70686">
                  <c:v>6.4000000000000001E-2</c:v>
                </c:pt>
                <c:pt idx="70687">
                  <c:v>6.4000000000000001E-2</c:v>
                </c:pt>
                <c:pt idx="70688">
                  <c:v>6.5000000000000002E-2</c:v>
                </c:pt>
                <c:pt idx="70689">
                  <c:v>6.6000000000000003E-2</c:v>
                </c:pt>
                <c:pt idx="70690">
                  <c:v>6.5000000000000002E-2</c:v>
                </c:pt>
                <c:pt idx="70691">
                  <c:v>6.5000000000000002E-2</c:v>
                </c:pt>
                <c:pt idx="70692">
                  <c:v>6.5000000000000002E-2</c:v>
                </c:pt>
                <c:pt idx="70693">
                  <c:v>6.5000000000000002E-2</c:v>
                </c:pt>
                <c:pt idx="70694">
                  <c:v>6.4000000000000001E-2</c:v>
                </c:pt>
                <c:pt idx="70695">
                  <c:v>6.5000000000000002E-2</c:v>
                </c:pt>
                <c:pt idx="70696">
                  <c:v>6.6000000000000003E-2</c:v>
                </c:pt>
                <c:pt idx="70697">
                  <c:v>6.5000000000000002E-2</c:v>
                </c:pt>
                <c:pt idx="70698">
                  <c:v>6.5000000000000002E-2</c:v>
                </c:pt>
                <c:pt idx="70699">
                  <c:v>6.5000000000000002E-2</c:v>
                </c:pt>
                <c:pt idx="70700">
                  <c:v>6.5000000000000002E-2</c:v>
                </c:pt>
                <c:pt idx="70701">
                  <c:v>6.6000000000000003E-2</c:v>
                </c:pt>
                <c:pt idx="70702">
                  <c:v>6.6000000000000003E-2</c:v>
                </c:pt>
                <c:pt idx="70703">
                  <c:v>6.6000000000000003E-2</c:v>
                </c:pt>
                <c:pt idx="70704">
                  <c:v>6.5000000000000002E-2</c:v>
                </c:pt>
                <c:pt idx="70705">
                  <c:v>6.5000000000000002E-2</c:v>
                </c:pt>
                <c:pt idx="70706">
                  <c:v>6.5000000000000002E-2</c:v>
                </c:pt>
                <c:pt idx="70707">
                  <c:v>6.4000000000000001E-2</c:v>
                </c:pt>
                <c:pt idx="70708">
                  <c:v>6.6000000000000003E-2</c:v>
                </c:pt>
                <c:pt idx="70709">
                  <c:v>6.5000000000000002E-2</c:v>
                </c:pt>
                <c:pt idx="70710">
                  <c:v>6.5000000000000002E-2</c:v>
                </c:pt>
                <c:pt idx="70711">
                  <c:v>6.5000000000000002E-2</c:v>
                </c:pt>
                <c:pt idx="70712">
                  <c:v>6.4000000000000001E-2</c:v>
                </c:pt>
                <c:pt idx="70713">
                  <c:v>6.5000000000000002E-2</c:v>
                </c:pt>
                <c:pt idx="70714">
                  <c:v>6.5000000000000002E-2</c:v>
                </c:pt>
                <c:pt idx="70715">
                  <c:v>6.5000000000000002E-2</c:v>
                </c:pt>
                <c:pt idx="70716">
                  <c:v>6.5000000000000002E-2</c:v>
                </c:pt>
                <c:pt idx="70717">
                  <c:v>6.5000000000000002E-2</c:v>
                </c:pt>
                <c:pt idx="70718">
                  <c:v>6.5000000000000002E-2</c:v>
                </c:pt>
                <c:pt idx="70719">
                  <c:v>6.5000000000000002E-2</c:v>
                </c:pt>
                <c:pt idx="70720">
                  <c:v>6.5000000000000002E-2</c:v>
                </c:pt>
                <c:pt idx="70721">
                  <c:v>6.4000000000000001E-2</c:v>
                </c:pt>
                <c:pt idx="70722">
                  <c:v>6.4000000000000001E-2</c:v>
                </c:pt>
                <c:pt idx="70723">
                  <c:v>6.5000000000000002E-2</c:v>
                </c:pt>
                <c:pt idx="70724">
                  <c:v>6.5000000000000002E-2</c:v>
                </c:pt>
                <c:pt idx="70725">
                  <c:v>6.4000000000000001E-2</c:v>
                </c:pt>
                <c:pt idx="70726">
                  <c:v>6.4000000000000001E-2</c:v>
                </c:pt>
                <c:pt idx="70727">
                  <c:v>6.4000000000000001E-2</c:v>
                </c:pt>
                <c:pt idx="70728">
                  <c:v>6.4000000000000001E-2</c:v>
                </c:pt>
                <c:pt idx="70729">
                  <c:v>6.4000000000000001E-2</c:v>
                </c:pt>
                <c:pt idx="70730">
                  <c:v>6.4000000000000001E-2</c:v>
                </c:pt>
                <c:pt idx="70731">
                  <c:v>6.5000000000000002E-2</c:v>
                </c:pt>
                <c:pt idx="70732">
                  <c:v>6.4000000000000001E-2</c:v>
                </c:pt>
                <c:pt idx="70733">
                  <c:v>6.5000000000000002E-2</c:v>
                </c:pt>
                <c:pt idx="70734">
                  <c:v>6.4000000000000001E-2</c:v>
                </c:pt>
                <c:pt idx="70735">
                  <c:v>6.5000000000000002E-2</c:v>
                </c:pt>
                <c:pt idx="70736">
                  <c:v>6.4000000000000001E-2</c:v>
                </c:pt>
                <c:pt idx="70737">
                  <c:v>6.5000000000000002E-2</c:v>
                </c:pt>
                <c:pt idx="70738">
                  <c:v>6.5000000000000002E-2</c:v>
                </c:pt>
                <c:pt idx="70739">
                  <c:v>6.5000000000000002E-2</c:v>
                </c:pt>
                <c:pt idx="70740">
                  <c:v>6.4000000000000001E-2</c:v>
                </c:pt>
                <c:pt idx="70741">
                  <c:v>6.4000000000000001E-2</c:v>
                </c:pt>
                <c:pt idx="70742">
                  <c:v>6.4000000000000001E-2</c:v>
                </c:pt>
                <c:pt idx="70743">
                  <c:v>6.4000000000000001E-2</c:v>
                </c:pt>
                <c:pt idx="70744">
                  <c:v>6.4000000000000001E-2</c:v>
                </c:pt>
                <c:pt idx="70745">
                  <c:v>6.5000000000000002E-2</c:v>
                </c:pt>
                <c:pt idx="70746">
                  <c:v>6.5000000000000002E-2</c:v>
                </c:pt>
                <c:pt idx="70747">
                  <c:v>6.4000000000000001E-2</c:v>
                </c:pt>
                <c:pt idx="70748">
                  <c:v>6.5000000000000002E-2</c:v>
                </c:pt>
                <c:pt idx="70749">
                  <c:v>6.6000000000000003E-2</c:v>
                </c:pt>
                <c:pt idx="70750">
                  <c:v>6.6000000000000003E-2</c:v>
                </c:pt>
                <c:pt idx="70751">
                  <c:v>6.6000000000000003E-2</c:v>
                </c:pt>
                <c:pt idx="70752">
                  <c:v>6.6000000000000003E-2</c:v>
                </c:pt>
                <c:pt idx="70753">
                  <c:v>6.6000000000000003E-2</c:v>
                </c:pt>
                <c:pt idx="70754">
                  <c:v>6.6000000000000003E-2</c:v>
                </c:pt>
                <c:pt idx="70755">
                  <c:v>6.6000000000000003E-2</c:v>
                </c:pt>
                <c:pt idx="70756">
                  <c:v>6.6000000000000003E-2</c:v>
                </c:pt>
                <c:pt idx="70757">
                  <c:v>6.6000000000000003E-2</c:v>
                </c:pt>
                <c:pt idx="70758">
                  <c:v>6.6000000000000003E-2</c:v>
                </c:pt>
                <c:pt idx="70759">
                  <c:v>6.6000000000000003E-2</c:v>
                </c:pt>
                <c:pt idx="70760">
                  <c:v>6.6000000000000003E-2</c:v>
                </c:pt>
                <c:pt idx="70761">
                  <c:v>6.6000000000000003E-2</c:v>
                </c:pt>
                <c:pt idx="70762">
                  <c:v>6.7000000000000004E-2</c:v>
                </c:pt>
                <c:pt idx="70763">
                  <c:v>6.5000000000000002E-2</c:v>
                </c:pt>
                <c:pt idx="70764">
                  <c:v>6.5000000000000002E-2</c:v>
                </c:pt>
                <c:pt idx="70765">
                  <c:v>6.5000000000000002E-2</c:v>
                </c:pt>
                <c:pt idx="70766">
                  <c:v>6.5000000000000002E-2</c:v>
                </c:pt>
                <c:pt idx="70767">
                  <c:v>6.6000000000000003E-2</c:v>
                </c:pt>
                <c:pt idx="70768">
                  <c:v>6.6000000000000003E-2</c:v>
                </c:pt>
                <c:pt idx="70769">
                  <c:v>6.5000000000000002E-2</c:v>
                </c:pt>
                <c:pt idx="70770">
                  <c:v>6.5000000000000002E-2</c:v>
                </c:pt>
                <c:pt idx="70771">
                  <c:v>6.5000000000000002E-2</c:v>
                </c:pt>
                <c:pt idx="70772">
                  <c:v>6.5000000000000002E-2</c:v>
                </c:pt>
                <c:pt idx="70773">
                  <c:v>6.5000000000000002E-2</c:v>
                </c:pt>
                <c:pt idx="70774">
                  <c:v>6.5000000000000002E-2</c:v>
                </c:pt>
                <c:pt idx="70775">
                  <c:v>6.5000000000000002E-2</c:v>
                </c:pt>
                <c:pt idx="70776">
                  <c:v>6.5000000000000002E-2</c:v>
                </c:pt>
                <c:pt idx="70777">
                  <c:v>6.4000000000000001E-2</c:v>
                </c:pt>
                <c:pt idx="70778">
                  <c:v>6.5000000000000002E-2</c:v>
                </c:pt>
                <c:pt idx="70779">
                  <c:v>6.5000000000000002E-2</c:v>
                </c:pt>
                <c:pt idx="70780">
                  <c:v>6.4000000000000001E-2</c:v>
                </c:pt>
                <c:pt idx="70781">
                  <c:v>6.5000000000000002E-2</c:v>
                </c:pt>
                <c:pt idx="70782">
                  <c:v>6.5000000000000002E-2</c:v>
                </c:pt>
                <c:pt idx="70783">
                  <c:v>6.5000000000000002E-2</c:v>
                </c:pt>
                <c:pt idx="70784">
                  <c:v>6.5000000000000002E-2</c:v>
                </c:pt>
                <c:pt idx="70785">
                  <c:v>6.5000000000000002E-2</c:v>
                </c:pt>
                <c:pt idx="70786">
                  <c:v>6.4000000000000001E-2</c:v>
                </c:pt>
                <c:pt idx="70787">
                  <c:v>6.5000000000000002E-2</c:v>
                </c:pt>
                <c:pt idx="70788">
                  <c:v>6.4000000000000001E-2</c:v>
                </c:pt>
                <c:pt idx="70789">
                  <c:v>6.4000000000000001E-2</c:v>
                </c:pt>
                <c:pt idx="70790">
                  <c:v>6.5000000000000002E-2</c:v>
                </c:pt>
                <c:pt idx="70791">
                  <c:v>6.4000000000000001E-2</c:v>
                </c:pt>
                <c:pt idx="70792">
                  <c:v>6.4000000000000001E-2</c:v>
                </c:pt>
                <c:pt idx="70793">
                  <c:v>6.4000000000000001E-2</c:v>
                </c:pt>
                <c:pt idx="70794">
                  <c:v>6.4000000000000001E-2</c:v>
                </c:pt>
                <c:pt idx="70795">
                  <c:v>6.4000000000000001E-2</c:v>
                </c:pt>
                <c:pt idx="70796">
                  <c:v>6.4000000000000001E-2</c:v>
                </c:pt>
                <c:pt idx="70797">
                  <c:v>6.4000000000000001E-2</c:v>
                </c:pt>
                <c:pt idx="70798">
                  <c:v>6.4000000000000001E-2</c:v>
                </c:pt>
                <c:pt idx="70799">
                  <c:v>6.4000000000000001E-2</c:v>
                </c:pt>
                <c:pt idx="70800">
                  <c:v>6.4000000000000001E-2</c:v>
                </c:pt>
                <c:pt idx="70801">
                  <c:v>6.5000000000000002E-2</c:v>
                </c:pt>
                <c:pt idx="70802">
                  <c:v>6.5000000000000002E-2</c:v>
                </c:pt>
                <c:pt idx="70803">
                  <c:v>6.6000000000000003E-2</c:v>
                </c:pt>
                <c:pt idx="70804">
                  <c:v>6.5000000000000002E-2</c:v>
                </c:pt>
                <c:pt idx="70805">
                  <c:v>6.5000000000000002E-2</c:v>
                </c:pt>
                <c:pt idx="70806">
                  <c:v>6.5000000000000002E-2</c:v>
                </c:pt>
                <c:pt idx="70807">
                  <c:v>6.6000000000000003E-2</c:v>
                </c:pt>
                <c:pt idx="70808">
                  <c:v>6.6000000000000003E-2</c:v>
                </c:pt>
                <c:pt idx="70809">
                  <c:v>6.6000000000000003E-2</c:v>
                </c:pt>
                <c:pt idx="70810">
                  <c:v>6.6000000000000003E-2</c:v>
                </c:pt>
                <c:pt idx="70811">
                  <c:v>6.6000000000000003E-2</c:v>
                </c:pt>
                <c:pt idx="70812">
                  <c:v>6.6000000000000003E-2</c:v>
                </c:pt>
                <c:pt idx="70813">
                  <c:v>6.6000000000000003E-2</c:v>
                </c:pt>
                <c:pt idx="70814">
                  <c:v>6.6000000000000003E-2</c:v>
                </c:pt>
                <c:pt idx="70815">
                  <c:v>6.7000000000000004E-2</c:v>
                </c:pt>
                <c:pt idx="70816">
                  <c:v>6.6000000000000003E-2</c:v>
                </c:pt>
                <c:pt idx="70817">
                  <c:v>6.6000000000000003E-2</c:v>
                </c:pt>
                <c:pt idx="70818">
                  <c:v>6.6000000000000003E-2</c:v>
                </c:pt>
                <c:pt idx="70819">
                  <c:v>6.7000000000000004E-2</c:v>
                </c:pt>
                <c:pt idx="70820">
                  <c:v>6.7000000000000004E-2</c:v>
                </c:pt>
                <c:pt idx="70821">
                  <c:v>6.7000000000000004E-2</c:v>
                </c:pt>
                <c:pt idx="70822">
                  <c:v>6.7000000000000004E-2</c:v>
                </c:pt>
                <c:pt idx="70823">
                  <c:v>6.7000000000000004E-2</c:v>
                </c:pt>
                <c:pt idx="70824">
                  <c:v>6.7000000000000004E-2</c:v>
                </c:pt>
                <c:pt idx="70825">
                  <c:v>6.7000000000000004E-2</c:v>
                </c:pt>
                <c:pt idx="70826">
                  <c:v>6.6000000000000003E-2</c:v>
                </c:pt>
                <c:pt idx="70827">
                  <c:v>6.6000000000000003E-2</c:v>
                </c:pt>
                <c:pt idx="70828">
                  <c:v>6.6000000000000003E-2</c:v>
                </c:pt>
                <c:pt idx="70829">
                  <c:v>6.6000000000000003E-2</c:v>
                </c:pt>
                <c:pt idx="70830">
                  <c:v>6.6000000000000003E-2</c:v>
                </c:pt>
                <c:pt idx="70831">
                  <c:v>6.6000000000000003E-2</c:v>
                </c:pt>
                <c:pt idx="70832">
                  <c:v>6.6000000000000003E-2</c:v>
                </c:pt>
                <c:pt idx="70833">
                  <c:v>6.6000000000000003E-2</c:v>
                </c:pt>
                <c:pt idx="70834">
                  <c:v>6.6000000000000003E-2</c:v>
                </c:pt>
                <c:pt idx="70835">
                  <c:v>6.7000000000000004E-2</c:v>
                </c:pt>
                <c:pt idx="70836">
                  <c:v>6.6000000000000003E-2</c:v>
                </c:pt>
                <c:pt idx="70837">
                  <c:v>6.6000000000000003E-2</c:v>
                </c:pt>
                <c:pt idx="70838">
                  <c:v>6.5000000000000002E-2</c:v>
                </c:pt>
                <c:pt idx="70839">
                  <c:v>6.6000000000000003E-2</c:v>
                </c:pt>
                <c:pt idx="70840">
                  <c:v>6.5000000000000002E-2</c:v>
                </c:pt>
                <c:pt idx="70841">
                  <c:v>6.6000000000000003E-2</c:v>
                </c:pt>
                <c:pt idx="70842">
                  <c:v>6.5000000000000002E-2</c:v>
                </c:pt>
                <c:pt idx="70843">
                  <c:v>6.6000000000000003E-2</c:v>
                </c:pt>
                <c:pt idx="70844">
                  <c:v>6.6000000000000003E-2</c:v>
                </c:pt>
                <c:pt idx="70845">
                  <c:v>6.5000000000000002E-2</c:v>
                </c:pt>
                <c:pt idx="70846">
                  <c:v>6.6000000000000003E-2</c:v>
                </c:pt>
                <c:pt idx="70847">
                  <c:v>6.5000000000000002E-2</c:v>
                </c:pt>
                <c:pt idx="70848">
                  <c:v>6.5000000000000002E-2</c:v>
                </c:pt>
                <c:pt idx="70849">
                  <c:v>6.5000000000000002E-2</c:v>
                </c:pt>
                <c:pt idx="70850">
                  <c:v>6.5000000000000002E-2</c:v>
                </c:pt>
                <c:pt idx="70851">
                  <c:v>6.5000000000000002E-2</c:v>
                </c:pt>
                <c:pt idx="70852">
                  <c:v>6.5000000000000002E-2</c:v>
                </c:pt>
                <c:pt idx="70853">
                  <c:v>6.6000000000000003E-2</c:v>
                </c:pt>
                <c:pt idx="70854">
                  <c:v>6.5000000000000002E-2</c:v>
                </c:pt>
                <c:pt idx="70855">
                  <c:v>6.5000000000000002E-2</c:v>
                </c:pt>
                <c:pt idx="70856">
                  <c:v>6.5000000000000002E-2</c:v>
                </c:pt>
                <c:pt idx="70857">
                  <c:v>6.5000000000000002E-2</c:v>
                </c:pt>
                <c:pt idx="70858">
                  <c:v>6.5000000000000002E-2</c:v>
                </c:pt>
                <c:pt idx="70859">
                  <c:v>6.5000000000000002E-2</c:v>
                </c:pt>
                <c:pt idx="70860">
                  <c:v>6.5000000000000002E-2</c:v>
                </c:pt>
                <c:pt idx="70861">
                  <c:v>6.5000000000000002E-2</c:v>
                </c:pt>
                <c:pt idx="70862">
                  <c:v>6.5000000000000002E-2</c:v>
                </c:pt>
                <c:pt idx="70863">
                  <c:v>6.5000000000000002E-2</c:v>
                </c:pt>
                <c:pt idx="70864">
                  <c:v>6.6000000000000003E-2</c:v>
                </c:pt>
                <c:pt idx="70865">
                  <c:v>6.6000000000000003E-2</c:v>
                </c:pt>
                <c:pt idx="70866">
                  <c:v>6.6000000000000003E-2</c:v>
                </c:pt>
                <c:pt idx="70867">
                  <c:v>6.6000000000000003E-2</c:v>
                </c:pt>
                <c:pt idx="70868">
                  <c:v>6.6000000000000003E-2</c:v>
                </c:pt>
                <c:pt idx="70869">
                  <c:v>6.6000000000000003E-2</c:v>
                </c:pt>
                <c:pt idx="70870">
                  <c:v>6.7000000000000004E-2</c:v>
                </c:pt>
                <c:pt idx="70871">
                  <c:v>6.7000000000000004E-2</c:v>
                </c:pt>
                <c:pt idx="70872">
                  <c:v>6.7000000000000004E-2</c:v>
                </c:pt>
                <c:pt idx="70873">
                  <c:v>6.7000000000000004E-2</c:v>
                </c:pt>
                <c:pt idx="70874">
                  <c:v>6.6000000000000003E-2</c:v>
                </c:pt>
                <c:pt idx="70875">
                  <c:v>6.7000000000000004E-2</c:v>
                </c:pt>
                <c:pt idx="70876">
                  <c:v>6.7000000000000004E-2</c:v>
                </c:pt>
                <c:pt idx="70877">
                  <c:v>6.7000000000000004E-2</c:v>
                </c:pt>
                <c:pt idx="70878">
                  <c:v>6.8000000000000005E-2</c:v>
                </c:pt>
                <c:pt idx="70879">
                  <c:v>6.7000000000000004E-2</c:v>
                </c:pt>
                <c:pt idx="70880">
                  <c:v>6.7000000000000004E-2</c:v>
                </c:pt>
                <c:pt idx="70881">
                  <c:v>6.7000000000000004E-2</c:v>
                </c:pt>
                <c:pt idx="70882">
                  <c:v>6.7000000000000004E-2</c:v>
                </c:pt>
                <c:pt idx="70883">
                  <c:v>6.7000000000000004E-2</c:v>
                </c:pt>
                <c:pt idx="70884">
                  <c:v>6.7000000000000004E-2</c:v>
                </c:pt>
                <c:pt idx="70885">
                  <c:v>6.7000000000000004E-2</c:v>
                </c:pt>
                <c:pt idx="70886">
                  <c:v>6.7000000000000004E-2</c:v>
                </c:pt>
                <c:pt idx="70887">
                  <c:v>6.7000000000000004E-2</c:v>
                </c:pt>
                <c:pt idx="70888">
                  <c:v>6.7000000000000004E-2</c:v>
                </c:pt>
                <c:pt idx="70889">
                  <c:v>6.7000000000000004E-2</c:v>
                </c:pt>
                <c:pt idx="70890">
                  <c:v>6.6000000000000003E-2</c:v>
                </c:pt>
                <c:pt idx="70891">
                  <c:v>6.7000000000000004E-2</c:v>
                </c:pt>
                <c:pt idx="70892">
                  <c:v>6.6000000000000003E-2</c:v>
                </c:pt>
                <c:pt idx="70893">
                  <c:v>6.5000000000000002E-2</c:v>
                </c:pt>
                <c:pt idx="70894">
                  <c:v>6.5000000000000002E-2</c:v>
                </c:pt>
                <c:pt idx="70895">
                  <c:v>6.6000000000000003E-2</c:v>
                </c:pt>
                <c:pt idx="70896">
                  <c:v>6.6000000000000003E-2</c:v>
                </c:pt>
                <c:pt idx="70897">
                  <c:v>6.7000000000000004E-2</c:v>
                </c:pt>
                <c:pt idx="70898">
                  <c:v>6.6000000000000003E-2</c:v>
                </c:pt>
                <c:pt idx="70899">
                  <c:v>6.6000000000000003E-2</c:v>
                </c:pt>
                <c:pt idx="70900">
                  <c:v>6.6000000000000003E-2</c:v>
                </c:pt>
                <c:pt idx="70901">
                  <c:v>6.6000000000000003E-2</c:v>
                </c:pt>
                <c:pt idx="70902">
                  <c:v>6.6000000000000003E-2</c:v>
                </c:pt>
                <c:pt idx="70903">
                  <c:v>6.5000000000000002E-2</c:v>
                </c:pt>
                <c:pt idx="70904">
                  <c:v>6.6000000000000003E-2</c:v>
                </c:pt>
                <c:pt idx="70905">
                  <c:v>6.6000000000000003E-2</c:v>
                </c:pt>
                <c:pt idx="70906">
                  <c:v>6.6000000000000003E-2</c:v>
                </c:pt>
                <c:pt idx="70907">
                  <c:v>6.6000000000000003E-2</c:v>
                </c:pt>
                <c:pt idx="70908">
                  <c:v>6.6000000000000003E-2</c:v>
                </c:pt>
                <c:pt idx="70909">
                  <c:v>6.6000000000000003E-2</c:v>
                </c:pt>
                <c:pt idx="70910">
                  <c:v>6.6000000000000003E-2</c:v>
                </c:pt>
                <c:pt idx="70911">
                  <c:v>6.5000000000000002E-2</c:v>
                </c:pt>
                <c:pt idx="70912">
                  <c:v>6.6000000000000003E-2</c:v>
                </c:pt>
                <c:pt idx="70913">
                  <c:v>6.5000000000000002E-2</c:v>
                </c:pt>
                <c:pt idx="70914">
                  <c:v>6.6000000000000003E-2</c:v>
                </c:pt>
                <c:pt idx="70915">
                  <c:v>6.6000000000000003E-2</c:v>
                </c:pt>
                <c:pt idx="70916">
                  <c:v>6.6000000000000003E-2</c:v>
                </c:pt>
                <c:pt idx="70917">
                  <c:v>6.5000000000000002E-2</c:v>
                </c:pt>
                <c:pt idx="70918">
                  <c:v>6.5000000000000002E-2</c:v>
                </c:pt>
                <c:pt idx="70919">
                  <c:v>6.6000000000000003E-2</c:v>
                </c:pt>
                <c:pt idx="70920">
                  <c:v>6.5000000000000002E-2</c:v>
                </c:pt>
                <c:pt idx="70921">
                  <c:v>6.5000000000000002E-2</c:v>
                </c:pt>
                <c:pt idx="70922">
                  <c:v>6.5000000000000002E-2</c:v>
                </c:pt>
                <c:pt idx="70923">
                  <c:v>6.5000000000000002E-2</c:v>
                </c:pt>
                <c:pt idx="70924">
                  <c:v>6.6000000000000003E-2</c:v>
                </c:pt>
                <c:pt idx="70925">
                  <c:v>6.6000000000000003E-2</c:v>
                </c:pt>
                <c:pt idx="70926">
                  <c:v>6.7000000000000004E-2</c:v>
                </c:pt>
                <c:pt idx="70927">
                  <c:v>6.7000000000000004E-2</c:v>
                </c:pt>
                <c:pt idx="70928">
                  <c:v>6.7000000000000004E-2</c:v>
                </c:pt>
                <c:pt idx="70929">
                  <c:v>6.7000000000000004E-2</c:v>
                </c:pt>
                <c:pt idx="70930">
                  <c:v>6.7000000000000004E-2</c:v>
                </c:pt>
                <c:pt idx="70931">
                  <c:v>6.8000000000000005E-2</c:v>
                </c:pt>
                <c:pt idx="70932">
                  <c:v>6.7000000000000004E-2</c:v>
                </c:pt>
                <c:pt idx="70933">
                  <c:v>6.8000000000000005E-2</c:v>
                </c:pt>
                <c:pt idx="70934">
                  <c:v>6.7000000000000004E-2</c:v>
                </c:pt>
                <c:pt idx="70935">
                  <c:v>6.8000000000000005E-2</c:v>
                </c:pt>
                <c:pt idx="70936">
                  <c:v>6.8000000000000005E-2</c:v>
                </c:pt>
                <c:pt idx="70937">
                  <c:v>6.9000000000000006E-2</c:v>
                </c:pt>
                <c:pt idx="70938">
                  <c:v>6.9000000000000006E-2</c:v>
                </c:pt>
                <c:pt idx="70939">
                  <c:v>6.9000000000000006E-2</c:v>
                </c:pt>
                <c:pt idx="70940">
                  <c:v>6.8000000000000005E-2</c:v>
                </c:pt>
                <c:pt idx="70941">
                  <c:v>6.9000000000000006E-2</c:v>
                </c:pt>
                <c:pt idx="70942">
                  <c:v>6.9000000000000006E-2</c:v>
                </c:pt>
                <c:pt idx="70943">
                  <c:v>6.9000000000000006E-2</c:v>
                </c:pt>
                <c:pt idx="70944">
                  <c:v>6.9000000000000006E-2</c:v>
                </c:pt>
                <c:pt idx="70945">
                  <c:v>6.9000000000000006E-2</c:v>
                </c:pt>
                <c:pt idx="70946">
                  <c:v>6.9000000000000006E-2</c:v>
                </c:pt>
                <c:pt idx="70947">
                  <c:v>6.9000000000000006E-2</c:v>
                </c:pt>
                <c:pt idx="70948">
                  <c:v>6.9000000000000006E-2</c:v>
                </c:pt>
                <c:pt idx="70949">
                  <c:v>6.9000000000000006E-2</c:v>
                </c:pt>
                <c:pt idx="70950">
                  <c:v>6.9000000000000006E-2</c:v>
                </c:pt>
                <c:pt idx="70951">
                  <c:v>6.9000000000000006E-2</c:v>
                </c:pt>
                <c:pt idx="70952">
                  <c:v>6.9000000000000006E-2</c:v>
                </c:pt>
                <c:pt idx="70953">
                  <c:v>6.9000000000000006E-2</c:v>
                </c:pt>
                <c:pt idx="70954">
                  <c:v>6.9000000000000006E-2</c:v>
                </c:pt>
                <c:pt idx="70955">
                  <c:v>6.9000000000000006E-2</c:v>
                </c:pt>
                <c:pt idx="70956">
                  <c:v>6.9000000000000006E-2</c:v>
                </c:pt>
                <c:pt idx="70957">
                  <c:v>6.9000000000000006E-2</c:v>
                </c:pt>
                <c:pt idx="70958">
                  <c:v>6.9000000000000006E-2</c:v>
                </c:pt>
                <c:pt idx="70959">
                  <c:v>6.9000000000000006E-2</c:v>
                </c:pt>
                <c:pt idx="70960">
                  <c:v>6.9000000000000006E-2</c:v>
                </c:pt>
                <c:pt idx="70961">
                  <c:v>6.9000000000000006E-2</c:v>
                </c:pt>
                <c:pt idx="70962">
                  <c:v>6.9000000000000006E-2</c:v>
                </c:pt>
                <c:pt idx="70963">
                  <c:v>6.9000000000000006E-2</c:v>
                </c:pt>
                <c:pt idx="70964">
                  <c:v>6.9000000000000006E-2</c:v>
                </c:pt>
                <c:pt idx="70965">
                  <c:v>6.9000000000000006E-2</c:v>
                </c:pt>
                <c:pt idx="70966">
                  <c:v>6.9000000000000006E-2</c:v>
                </c:pt>
                <c:pt idx="70967">
                  <c:v>6.9000000000000006E-2</c:v>
                </c:pt>
                <c:pt idx="70968">
                  <c:v>6.9000000000000006E-2</c:v>
                </c:pt>
                <c:pt idx="70969">
                  <c:v>6.8000000000000005E-2</c:v>
                </c:pt>
                <c:pt idx="70970">
                  <c:v>6.9000000000000006E-2</c:v>
                </c:pt>
                <c:pt idx="70971">
                  <c:v>6.8000000000000005E-2</c:v>
                </c:pt>
                <c:pt idx="70972">
                  <c:v>6.9000000000000006E-2</c:v>
                </c:pt>
                <c:pt idx="70973">
                  <c:v>6.9000000000000006E-2</c:v>
                </c:pt>
                <c:pt idx="70974">
                  <c:v>6.9000000000000006E-2</c:v>
                </c:pt>
                <c:pt idx="70975">
                  <c:v>6.9000000000000006E-2</c:v>
                </c:pt>
                <c:pt idx="70976">
                  <c:v>6.9000000000000006E-2</c:v>
                </c:pt>
                <c:pt idx="70977">
                  <c:v>6.9000000000000006E-2</c:v>
                </c:pt>
                <c:pt idx="70978">
                  <c:v>6.8000000000000005E-2</c:v>
                </c:pt>
                <c:pt idx="70979">
                  <c:v>6.9000000000000006E-2</c:v>
                </c:pt>
                <c:pt idx="70980">
                  <c:v>6.7000000000000004E-2</c:v>
                </c:pt>
                <c:pt idx="70981">
                  <c:v>6.7000000000000004E-2</c:v>
                </c:pt>
                <c:pt idx="70982">
                  <c:v>6.8000000000000005E-2</c:v>
                </c:pt>
                <c:pt idx="70983">
                  <c:v>6.7000000000000004E-2</c:v>
                </c:pt>
                <c:pt idx="70984">
                  <c:v>6.8000000000000005E-2</c:v>
                </c:pt>
                <c:pt idx="70985">
                  <c:v>6.8000000000000005E-2</c:v>
                </c:pt>
                <c:pt idx="70986">
                  <c:v>6.8000000000000005E-2</c:v>
                </c:pt>
                <c:pt idx="70987">
                  <c:v>6.7000000000000004E-2</c:v>
                </c:pt>
                <c:pt idx="70988">
                  <c:v>6.7000000000000004E-2</c:v>
                </c:pt>
                <c:pt idx="70989">
                  <c:v>6.7000000000000004E-2</c:v>
                </c:pt>
                <c:pt idx="70990">
                  <c:v>6.7000000000000004E-2</c:v>
                </c:pt>
                <c:pt idx="70991">
                  <c:v>6.7000000000000004E-2</c:v>
                </c:pt>
                <c:pt idx="70992">
                  <c:v>6.7000000000000004E-2</c:v>
                </c:pt>
                <c:pt idx="70993">
                  <c:v>6.6000000000000003E-2</c:v>
                </c:pt>
                <c:pt idx="70994">
                  <c:v>6.7000000000000004E-2</c:v>
                </c:pt>
                <c:pt idx="70995">
                  <c:v>6.6000000000000003E-2</c:v>
                </c:pt>
                <c:pt idx="70996">
                  <c:v>6.7000000000000004E-2</c:v>
                </c:pt>
                <c:pt idx="70997">
                  <c:v>6.7000000000000004E-2</c:v>
                </c:pt>
                <c:pt idx="70998">
                  <c:v>6.6000000000000003E-2</c:v>
                </c:pt>
                <c:pt idx="70999">
                  <c:v>6.7000000000000004E-2</c:v>
                </c:pt>
                <c:pt idx="71000">
                  <c:v>6.6000000000000003E-2</c:v>
                </c:pt>
                <c:pt idx="71001">
                  <c:v>6.6000000000000003E-2</c:v>
                </c:pt>
                <c:pt idx="71002">
                  <c:v>6.6000000000000003E-2</c:v>
                </c:pt>
                <c:pt idx="71003">
                  <c:v>6.6000000000000003E-2</c:v>
                </c:pt>
                <c:pt idx="71004">
                  <c:v>6.6000000000000003E-2</c:v>
                </c:pt>
                <c:pt idx="71005">
                  <c:v>6.7000000000000004E-2</c:v>
                </c:pt>
                <c:pt idx="71006">
                  <c:v>6.6000000000000003E-2</c:v>
                </c:pt>
                <c:pt idx="71007">
                  <c:v>6.6000000000000003E-2</c:v>
                </c:pt>
                <c:pt idx="71008">
                  <c:v>6.6000000000000003E-2</c:v>
                </c:pt>
                <c:pt idx="71009">
                  <c:v>6.6000000000000003E-2</c:v>
                </c:pt>
                <c:pt idx="71010">
                  <c:v>6.6000000000000003E-2</c:v>
                </c:pt>
                <c:pt idx="71011">
                  <c:v>6.6000000000000003E-2</c:v>
                </c:pt>
                <c:pt idx="71012">
                  <c:v>6.5000000000000002E-2</c:v>
                </c:pt>
                <c:pt idx="71013">
                  <c:v>6.5000000000000002E-2</c:v>
                </c:pt>
                <c:pt idx="71014">
                  <c:v>6.5000000000000002E-2</c:v>
                </c:pt>
                <c:pt idx="71015">
                  <c:v>6.5000000000000002E-2</c:v>
                </c:pt>
                <c:pt idx="71016">
                  <c:v>6.5000000000000002E-2</c:v>
                </c:pt>
                <c:pt idx="71017">
                  <c:v>6.5000000000000002E-2</c:v>
                </c:pt>
                <c:pt idx="71018">
                  <c:v>6.5000000000000002E-2</c:v>
                </c:pt>
                <c:pt idx="71019">
                  <c:v>6.5000000000000002E-2</c:v>
                </c:pt>
                <c:pt idx="71020">
                  <c:v>6.4000000000000001E-2</c:v>
                </c:pt>
                <c:pt idx="71021">
                  <c:v>6.5000000000000002E-2</c:v>
                </c:pt>
                <c:pt idx="71022">
                  <c:v>6.5000000000000002E-2</c:v>
                </c:pt>
                <c:pt idx="71023">
                  <c:v>6.5000000000000002E-2</c:v>
                </c:pt>
                <c:pt idx="71024">
                  <c:v>6.4000000000000001E-2</c:v>
                </c:pt>
                <c:pt idx="71025">
                  <c:v>6.5000000000000002E-2</c:v>
                </c:pt>
                <c:pt idx="71026">
                  <c:v>6.6000000000000003E-2</c:v>
                </c:pt>
                <c:pt idx="71027">
                  <c:v>6.6000000000000003E-2</c:v>
                </c:pt>
                <c:pt idx="71028">
                  <c:v>6.6000000000000003E-2</c:v>
                </c:pt>
                <c:pt idx="71029">
                  <c:v>6.6000000000000003E-2</c:v>
                </c:pt>
                <c:pt idx="71030">
                  <c:v>6.6000000000000003E-2</c:v>
                </c:pt>
                <c:pt idx="71031">
                  <c:v>6.7000000000000004E-2</c:v>
                </c:pt>
                <c:pt idx="71032">
                  <c:v>6.7000000000000004E-2</c:v>
                </c:pt>
                <c:pt idx="71033">
                  <c:v>6.6000000000000003E-2</c:v>
                </c:pt>
                <c:pt idx="71034">
                  <c:v>6.6000000000000003E-2</c:v>
                </c:pt>
                <c:pt idx="71035">
                  <c:v>6.6000000000000003E-2</c:v>
                </c:pt>
                <c:pt idx="71036">
                  <c:v>6.7000000000000004E-2</c:v>
                </c:pt>
                <c:pt idx="71037">
                  <c:v>6.6000000000000003E-2</c:v>
                </c:pt>
                <c:pt idx="71038">
                  <c:v>6.6000000000000003E-2</c:v>
                </c:pt>
                <c:pt idx="71039">
                  <c:v>6.6000000000000003E-2</c:v>
                </c:pt>
                <c:pt idx="71040">
                  <c:v>6.6000000000000003E-2</c:v>
                </c:pt>
                <c:pt idx="71041">
                  <c:v>6.6000000000000003E-2</c:v>
                </c:pt>
                <c:pt idx="71042">
                  <c:v>6.6000000000000003E-2</c:v>
                </c:pt>
                <c:pt idx="71043">
                  <c:v>6.6000000000000003E-2</c:v>
                </c:pt>
                <c:pt idx="71044">
                  <c:v>6.6000000000000003E-2</c:v>
                </c:pt>
                <c:pt idx="71045">
                  <c:v>6.5000000000000002E-2</c:v>
                </c:pt>
                <c:pt idx="71046">
                  <c:v>6.5000000000000002E-2</c:v>
                </c:pt>
                <c:pt idx="71047">
                  <c:v>6.6000000000000003E-2</c:v>
                </c:pt>
                <c:pt idx="71048">
                  <c:v>6.5000000000000002E-2</c:v>
                </c:pt>
                <c:pt idx="71049">
                  <c:v>6.6000000000000003E-2</c:v>
                </c:pt>
                <c:pt idx="71050">
                  <c:v>6.6000000000000003E-2</c:v>
                </c:pt>
                <c:pt idx="71051">
                  <c:v>6.6000000000000003E-2</c:v>
                </c:pt>
                <c:pt idx="71052">
                  <c:v>6.5000000000000002E-2</c:v>
                </c:pt>
                <c:pt idx="71053">
                  <c:v>6.5000000000000002E-2</c:v>
                </c:pt>
                <c:pt idx="71054">
                  <c:v>6.5000000000000002E-2</c:v>
                </c:pt>
                <c:pt idx="71055">
                  <c:v>6.5000000000000002E-2</c:v>
                </c:pt>
                <c:pt idx="71056">
                  <c:v>6.4000000000000001E-2</c:v>
                </c:pt>
                <c:pt idx="71057">
                  <c:v>6.4000000000000001E-2</c:v>
                </c:pt>
                <c:pt idx="71058">
                  <c:v>6.4000000000000001E-2</c:v>
                </c:pt>
                <c:pt idx="71059">
                  <c:v>6.5000000000000002E-2</c:v>
                </c:pt>
                <c:pt idx="71060">
                  <c:v>6.5000000000000002E-2</c:v>
                </c:pt>
                <c:pt idx="71061">
                  <c:v>6.4000000000000001E-2</c:v>
                </c:pt>
                <c:pt idx="71062">
                  <c:v>6.4000000000000001E-2</c:v>
                </c:pt>
                <c:pt idx="71063">
                  <c:v>6.4000000000000001E-2</c:v>
                </c:pt>
                <c:pt idx="71064">
                  <c:v>6.4000000000000001E-2</c:v>
                </c:pt>
                <c:pt idx="71065">
                  <c:v>6.4000000000000001E-2</c:v>
                </c:pt>
                <c:pt idx="71066">
                  <c:v>6.4000000000000001E-2</c:v>
                </c:pt>
                <c:pt idx="71067">
                  <c:v>6.3E-2</c:v>
                </c:pt>
                <c:pt idx="71068">
                  <c:v>6.4000000000000001E-2</c:v>
                </c:pt>
                <c:pt idx="71069">
                  <c:v>6.3E-2</c:v>
                </c:pt>
                <c:pt idx="71070">
                  <c:v>6.4000000000000001E-2</c:v>
                </c:pt>
                <c:pt idx="71071">
                  <c:v>6.4000000000000001E-2</c:v>
                </c:pt>
                <c:pt idx="71072">
                  <c:v>6.3E-2</c:v>
                </c:pt>
                <c:pt idx="71073">
                  <c:v>6.4000000000000001E-2</c:v>
                </c:pt>
                <c:pt idx="71074">
                  <c:v>6.4000000000000001E-2</c:v>
                </c:pt>
                <c:pt idx="71075">
                  <c:v>6.5000000000000002E-2</c:v>
                </c:pt>
                <c:pt idx="71076">
                  <c:v>6.5000000000000002E-2</c:v>
                </c:pt>
                <c:pt idx="71077">
                  <c:v>6.4000000000000001E-2</c:v>
                </c:pt>
                <c:pt idx="71078">
                  <c:v>6.5000000000000002E-2</c:v>
                </c:pt>
                <c:pt idx="71079">
                  <c:v>6.6000000000000003E-2</c:v>
                </c:pt>
                <c:pt idx="71080">
                  <c:v>6.5000000000000002E-2</c:v>
                </c:pt>
                <c:pt idx="71081">
                  <c:v>6.6000000000000003E-2</c:v>
                </c:pt>
                <c:pt idx="71082">
                  <c:v>6.6000000000000003E-2</c:v>
                </c:pt>
                <c:pt idx="71083">
                  <c:v>6.5000000000000002E-2</c:v>
                </c:pt>
                <c:pt idx="71084">
                  <c:v>6.5000000000000002E-2</c:v>
                </c:pt>
                <c:pt idx="71085">
                  <c:v>6.6000000000000003E-2</c:v>
                </c:pt>
                <c:pt idx="71086">
                  <c:v>6.6000000000000003E-2</c:v>
                </c:pt>
                <c:pt idx="71087">
                  <c:v>6.6000000000000003E-2</c:v>
                </c:pt>
                <c:pt idx="71088">
                  <c:v>6.7000000000000004E-2</c:v>
                </c:pt>
                <c:pt idx="71089">
                  <c:v>6.6000000000000003E-2</c:v>
                </c:pt>
                <c:pt idx="71090">
                  <c:v>6.6000000000000003E-2</c:v>
                </c:pt>
                <c:pt idx="71091">
                  <c:v>6.5000000000000002E-2</c:v>
                </c:pt>
                <c:pt idx="71092">
                  <c:v>6.6000000000000003E-2</c:v>
                </c:pt>
                <c:pt idx="71093">
                  <c:v>6.5000000000000002E-2</c:v>
                </c:pt>
                <c:pt idx="71094">
                  <c:v>6.6000000000000003E-2</c:v>
                </c:pt>
                <c:pt idx="71095">
                  <c:v>6.6000000000000003E-2</c:v>
                </c:pt>
                <c:pt idx="71096">
                  <c:v>6.5000000000000002E-2</c:v>
                </c:pt>
                <c:pt idx="71097">
                  <c:v>6.5000000000000002E-2</c:v>
                </c:pt>
                <c:pt idx="71098">
                  <c:v>6.5000000000000002E-2</c:v>
                </c:pt>
                <c:pt idx="71099">
                  <c:v>6.5000000000000002E-2</c:v>
                </c:pt>
                <c:pt idx="71100">
                  <c:v>6.5000000000000002E-2</c:v>
                </c:pt>
                <c:pt idx="71101">
                  <c:v>6.5000000000000002E-2</c:v>
                </c:pt>
                <c:pt idx="71102">
                  <c:v>6.5000000000000002E-2</c:v>
                </c:pt>
                <c:pt idx="71103">
                  <c:v>6.4000000000000001E-2</c:v>
                </c:pt>
                <c:pt idx="71104">
                  <c:v>6.5000000000000002E-2</c:v>
                </c:pt>
                <c:pt idx="71105">
                  <c:v>6.5000000000000002E-2</c:v>
                </c:pt>
                <c:pt idx="71106">
                  <c:v>6.3E-2</c:v>
                </c:pt>
                <c:pt idx="71107">
                  <c:v>6.4000000000000001E-2</c:v>
                </c:pt>
                <c:pt idx="71108">
                  <c:v>6.4000000000000001E-2</c:v>
                </c:pt>
                <c:pt idx="71109">
                  <c:v>6.4000000000000001E-2</c:v>
                </c:pt>
                <c:pt idx="71110">
                  <c:v>6.3E-2</c:v>
                </c:pt>
                <c:pt idx="71111">
                  <c:v>6.4000000000000001E-2</c:v>
                </c:pt>
                <c:pt idx="71112">
                  <c:v>6.3E-2</c:v>
                </c:pt>
                <c:pt idx="71113">
                  <c:v>6.4000000000000001E-2</c:v>
                </c:pt>
                <c:pt idx="71114">
                  <c:v>6.3E-2</c:v>
                </c:pt>
                <c:pt idx="71115">
                  <c:v>6.3E-2</c:v>
                </c:pt>
                <c:pt idx="71116">
                  <c:v>6.4000000000000001E-2</c:v>
                </c:pt>
                <c:pt idx="71117">
                  <c:v>6.3E-2</c:v>
                </c:pt>
                <c:pt idx="71118">
                  <c:v>6.3E-2</c:v>
                </c:pt>
                <c:pt idx="71119">
                  <c:v>6.2E-2</c:v>
                </c:pt>
                <c:pt idx="71120">
                  <c:v>6.2E-2</c:v>
                </c:pt>
                <c:pt idx="71121">
                  <c:v>6.2E-2</c:v>
                </c:pt>
                <c:pt idx="71122">
                  <c:v>6.3E-2</c:v>
                </c:pt>
                <c:pt idx="71123">
                  <c:v>6.3E-2</c:v>
                </c:pt>
                <c:pt idx="71124">
                  <c:v>6.3E-2</c:v>
                </c:pt>
                <c:pt idx="71125">
                  <c:v>6.3E-2</c:v>
                </c:pt>
                <c:pt idx="71126">
                  <c:v>6.4000000000000001E-2</c:v>
                </c:pt>
                <c:pt idx="71127">
                  <c:v>6.4000000000000001E-2</c:v>
                </c:pt>
                <c:pt idx="71128">
                  <c:v>6.5000000000000002E-2</c:v>
                </c:pt>
                <c:pt idx="71129">
                  <c:v>6.4000000000000001E-2</c:v>
                </c:pt>
                <c:pt idx="71130">
                  <c:v>6.4000000000000001E-2</c:v>
                </c:pt>
                <c:pt idx="71131">
                  <c:v>6.5000000000000002E-2</c:v>
                </c:pt>
                <c:pt idx="71132">
                  <c:v>6.5000000000000002E-2</c:v>
                </c:pt>
                <c:pt idx="71133">
                  <c:v>6.5000000000000002E-2</c:v>
                </c:pt>
                <c:pt idx="71134">
                  <c:v>6.5000000000000002E-2</c:v>
                </c:pt>
                <c:pt idx="71135">
                  <c:v>6.5000000000000002E-2</c:v>
                </c:pt>
                <c:pt idx="71136">
                  <c:v>6.6000000000000003E-2</c:v>
                </c:pt>
                <c:pt idx="71137">
                  <c:v>6.5000000000000002E-2</c:v>
                </c:pt>
                <c:pt idx="71138">
                  <c:v>6.5000000000000002E-2</c:v>
                </c:pt>
                <c:pt idx="71139">
                  <c:v>6.6000000000000003E-2</c:v>
                </c:pt>
                <c:pt idx="71140">
                  <c:v>6.6000000000000003E-2</c:v>
                </c:pt>
                <c:pt idx="71141">
                  <c:v>6.5000000000000002E-2</c:v>
                </c:pt>
                <c:pt idx="71142">
                  <c:v>6.5000000000000002E-2</c:v>
                </c:pt>
                <c:pt idx="71143">
                  <c:v>6.5000000000000002E-2</c:v>
                </c:pt>
                <c:pt idx="71144">
                  <c:v>6.5000000000000002E-2</c:v>
                </c:pt>
                <c:pt idx="71145">
                  <c:v>6.5000000000000002E-2</c:v>
                </c:pt>
                <c:pt idx="71146">
                  <c:v>6.5000000000000002E-2</c:v>
                </c:pt>
                <c:pt idx="71147">
                  <c:v>6.6000000000000003E-2</c:v>
                </c:pt>
                <c:pt idx="71148">
                  <c:v>6.5000000000000002E-2</c:v>
                </c:pt>
                <c:pt idx="71149">
                  <c:v>6.5000000000000002E-2</c:v>
                </c:pt>
                <c:pt idx="71150">
                  <c:v>6.5000000000000002E-2</c:v>
                </c:pt>
                <c:pt idx="71151">
                  <c:v>6.5000000000000002E-2</c:v>
                </c:pt>
                <c:pt idx="71152">
                  <c:v>6.6000000000000003E-2</c:v>
                </c:pt>
                <c:pt idx="71153">
                  <c:v>6.5000000000000002E-2</c:v>
                </c:pt>
                <c:pt idx="71154">
                  <c:v>6.5000000000000002E-2</c:v>
                </c:pt>
                <c:pt idx="71155">
                  <c:v>6.6000000000000003E-2</c:v>
                </c:pt>
                <c:pt idx="71156">
                  <c:v>6.5000000000000002E-2</c:v>
                </c:pt>
                <c:pt idx="71157">
                  <c:v>6.5000000000000002E-2</c:v>
                </c:pt>
                <c:pt idx="71158">
                  <c:v>6.5000000000000002E-2</c:v>
                </c:pt>
                <c:pt idx="71159">
                  <c:v>6.5000000000000002E-2</c:v>
                </c:pt>
                <c:pt idx="71160">
                  <c:v>6.5000000000000002E-2</c:v>
                </c:pt>
                <c:pt idx="71161">
                  <c:v>6.5000000000000002E-2</c:v>
                </c:pt>
                <c:pt idx="71162">
                  <c:v>6.5000000000000002E-2</c:v>
                </c:pt>
                <c:pt idx="71163">
                  <c:v>6.4000000000000001E-2</c:v>
                </c:pt>
                <c:pt idx="71164">
                  <c:v>6.5000000000000002E-2</c:v>
                </c:pt>
                <c:pt idx="71165">
                  <c:v>6.5000000000000002E-2</c:v>
                </c:pt>
                <c:pt idx="71166">
                  <c:v>6.5000000000000002E-2</c:v>
                </c:pt>
                <c:pt idx="71167">
                  <c:v>6.5000000000000002E-2</c:v>
                </c:pt>
                <c:pt idx="71168">
                  <c:v>6.4000000000000001E-2</c:v>
                </c:pt>
                <c:pt idx="71169">
                  <c:v>6.5000000000000002E-2</c:v>
                </c:pt>
                <c:pt idx="71170">
                  <c:v>6.5000000000000002E-2</c:v>
                </c:pt>
                <c:pt idx="71171">
                  <c:v>6.4000000000000001E-2</c:v>
                </c:pt>
                <c:pt idx="71172">
                  <c:v>6.4000000000000001E-2</c:v>
                </c:pt>
                <c:pt idx="71173">
                  <c:v>6.5000000000000002E-2</c:v>
                </c:pt>
                <c:pt idx="71174">
                  <c:v>6.4000000000000001E-2</c:v>
                </c:pt>
                <c:pt idx="71175">
                  <c:v>6.4000000000000001E-2</c:v>
                </c:pt>
                <c:pt idx="71176">
                  <c:v>6.5000000000000002E-2</c:v>
                </c:pt>
                <c:pt idx="71177">
                  <c:v>6.4000000000000001E-2</c:v>
                </c:pt>
                <c:pt idx="71178">
                  <c:v>6.4000000000000001E-2</c:v>
                </c:pt>
                <c:pt idx="71179">
                  <c:v>6.4000000000000001E-2</c:v>
                </c:pt>
                <c:pt idx="71180">
                  <c:v>6.4000000000000001E-2</c:v>
                </c:pt>
                <c:pt idx="71181">
                  <c:v>6.4000000000000001E-2</c:v>
                </c:pt>
                <c:pt idx="71182">
                  <c:v>6.4000000000000001E-2</c:v>
                </c:pt>
                <c:pt idx="71183">
                  <c:v>6.4000000000000001E-2</c:v>
                </c:pt>
                <c:pt idx="71184">
                  <c:v>6.5000000000000002E-2</c:v>
                </c:pt>
                <c:pt idx="71185">
                  <c:v>6.4000000000000001E-2</c:v>
                </c:pt>
                <c:pt idx="71186">
                  <c:v>6.3E-2</c:v>
                </c:pt>
                <c:pt idx="71187">
                  <c:v>6.3E-2</c:v>
                </c:pt>
                <c:pt idx="71188">
                  <c:v>6.4000000000000001E-2</c:v>
                </c:pt>
                <c:pt idx="71189">
                  <c:v>6.4000000000000001E-2</c:v>
                </c:pt>
                <c:pt idx="71190">
                  <c:v>6.3E-2</c:v>
                </c:pt>
                <c:pt idx="71191">
                  <c:v>6.4000000000000001E-2</c:v>
                </c:pt>
                <c:pt idx="71192">
                  <c:v>6.4000000000000001E-2</c:v>
                </c:pt>
                <c:pt idx="71193">
                  <c:v>6.4000000000000001E-2</c:v>
                </c:pt>
                <c:pt idx="71194">
                  <c:v>6.3E-2</c:v>
                </c:pt>
                <c:pt idx="71195">
                  <c:v>6.4000000000000001E-2</c:v>
                </c:pt>
                <c:pt idx="71196">
                  <c:v>6.4000000000000001E-2</c:v>
                </c:pt>
                <c:pt idx="71197">
                  <c:v>6.4000000000000001E-2</c:v>
                </c:pt>
                <c:pt idx="71198">
                  <c:v>6.3E-2</c:v>
                </c:pt>
                <c:pt idx="71199">
                  <c:v>6.4000000000000001E-2</c:v>
                </c:pt>
                <c:pt idx="71200">
                  <c:v>6.4000000000000001E-2</c:v>
                </c:pt>
                <c:pt idx="71201">
                  <c:v>6.4000000000000001E-2</c:v>
                </c:pt>
                <c:pt idx="71202">
                  <c:v>6.5000000000000002E-2</c:v>
                </c:pt>
                <c:pt idx="71203">
                  <c:v>6.5000000000000002E-2</c:v>
                </c:pt>
                <c:pt idx="71204">
                  <c:v>6.6000000000000003E-2</c:v>
                </c:pt>
                <c:pt idx="71205">
                  <c:v>6.5000000000000002E-2</c:v>
                </c:pt>
                <c:pt idx="71206">
                  <c:v>6.6000000000000003E-2</c:v>
                </c:pt>
                <c:pt idx="71207">
                  <c:v>6.5000000000000002E-2</c:v>
                </c:pt>
                <c:pt idx="71208">
                  <c:v>6.5000000000000002E-2</c:v>
                </c:pt>
                <c:pt idx="71209">
                  <c:v>6.6000000000000003E-2</c:v>
                </c:pt>
                <c:pt idx="71210">
                  <c:v>6.6000000000000003E-2</c:v>
                </c:pt>
                <c:pt idx="71211">
                  <c:v>6.6000000000000003E-2</c:v>
                </c:pt>
                <c:pt idx="71212">
                  <c:v>6.5000000000000002E-2</c:v>
                </c:pt>
                <c:pt idx="71213">
                  <c:v>6.5000000000000002E-2</c:v>
                </c:pt>
                <c:pt idx="71214">
                  <c:v>6.5000000000000002E-2</c:v>
                </c:pt>
                <c:pt idx="71215">
                  <c:v>6.5000000000000002E-2</c:v>
                </c:pt>
                <c:pt idx="71216">
                  <c:v>6.6000000000000003E-2</c:v>
                </c:pt>
                <c:pt idx="71217">
                  <c:v>6.4000000000000001E-2</c:v>
                </c:pt>
                <c:pt idx="71218">
                  <c:v>6.5000000000000002E-2</c:v>
                </c:pt>
                <c:pt idx="71219">
                  <c:v>6.5000000000000002E-2</c:v>
                </c:pt>
                <c:pt idx="71220">
                  <c:v>6.4000000000000001E-2</c:v>
                </c:pt>
                <c:pt idx="71221">
                  <c:v>6.5000000000000002E-2</c:v>
                </c:pt>
                <c:pt idx="71222">
                  <c:v>6.5000000000000002E-2</c:v>
                </c:pt>
                <c:pt idx="71223">
                  <c:v>6.5000000000000002E-2</c:v>
                </c:pt>
                <c:pt idx="71224">
                  <c:v>6.4000000000000001E-2</c:v>
                </c:pt>
                <c:pt idx="71225">
                  <c:v>6.5000000000000002E-2</c:v>
                </c:pt>
                <c:pt idx="71226">
                  <c:v>6.4000000000000001E-2</c:v>
                </c:pt>
                <c:pt idx="71227">
                  <c:v>6.4000000000000001E-2</c:v>
                </c:pt>
                <c:pt idx="71228">
                  <c:v>6.5000000000000002E-2</c:v>
                </c:pt>
                <c:pt idx="71229">
                  <c:v>6.4000000000000001E-2</c:v>
                </c:pt>
                <c:pt idx="71230">
                  <c:v>6.5000000000000002E-2</c:v>
                </c:pt>
                <c:pt idx="71231">
                  <c:v>6.4000000000000001E-2</c:v>
                </c:pt>
                <c:pt idx="71232">
                  <c:v>6.5000000000000002E-2</c:v>
                </c:pt>
                <c:pt idx="71233">
                  <c:v>6.3E-2</c:v>
                </c:pt>
                <c:pt idx="71234">
                  <c:v>6.4000000000000001E-2</c:v>
                </c:pt>
                <c:pt idx="71235">
                  <c:v>6.3E-2</c:v>
                </c:pt>
                <c:pt idx="71236">
                  <c:v>6.3E-2</c:v>
                </c:pt>
                <c:pt idx="71237">
                  <c:v>6.4000000000000001E-2</c:v>
                </c:pt>
                <c:pt idx="71238">
                  <c:v>6.3E-2</c:v>
                </c:pt>
                <c:pt idx="71239">
                  <c:v>6.4000000000000001E-2</c:v>
                </c:pt>
                <c:pt idx="71240">
                  <c:v>6.2E-2</c:v>
                </c:pt>
                <c:pt idx="71241">
                  <c:v>6.4000000000000001E-2</c:v>
                </c:pt>
                <c:pt idx="71242">
                  <c:v>6.3E-2</c:v>
                </c:pt>
                <c:pt idx="71243">
                  <c:v>6.3E-2</c:v>
                </c:pt>
                <c:pt idx="71244">
                  <c:v>6.4000000000000001E-2</c:v>
                </c:pt>
                <c:pt idx="71245">
                  <c:v>6.4000000000000001E-2</c:v>
                </c:pt>
                <c:pt idx="71246">
                  <c:v>6.4000000000000001E-2</c:v>
                </c:pt>
                <c:pt idx="71247">
                  <c:v>6.3E-2</c:v>
                </c:pt>
                <c:pt idx="71248">
                  <c:v>6.4000000000000001E-2</c:v>
                </c:pt>
                <c:pt idx="71249">
                  <c:v>6.3E-2</c:v>
                </c:pt>
                <c:pt idx="71250">
                  <c:v>6.2E-2</c:v>
                </c:pt>
                <c:pt idx="71251">
                  <c:v>6.3E-2</c:v>
                </c:pt>
                <c:pt idx="71252">
                  <c:v>6.3E-2</c:v>
                </c:pt>
                <c:pt idx="71253">
                  <c:v>6.2E-2</c:v>
                </c:pt>
                <c:pt idx="71254">
                  <c:v>6.2E-2</c:v>
                </c:pt>
                <c:pt idx="71255">
                  <c:v>6.2E-2</c:v>
                </c:pt>
                <c:pt idx="71256">
                  <c:v>6.3E-2</c:v>
                </c:pt>
                <c:pt idx="71257">
                  <c:v>6.3E-2</c:v>
                </c:pt>
                <c:pt idx="71258">
                  <c:v>6.3E-2</c:v>
                </c:pt>
                <c:pt idx="71259">
                  <c:v>6.4000000000000001E-2</c:v>
                </c:pt>
                <c:pt idx="71260">
                  <c:v>6.4000000000000001E-2</c:v>
                </c:pt>
                <c:pt idx="71261">
                  <c:v>6.4000000000000001E-2</c:v>
                </c:pt>
                <c:pt idx="71262">
                  <c:v>6.5000000000000002E-2</c:v>
                </c:pt>
                <c:pt idx="71263">
                  <c:v>6.4000000000000001E-2</c:v>
                </c:pt>
                <c:pt idx="71264">
                  <c:v>6.5000000000000002E-2</c:v>
                </c:pt>
                <c:pt idx="71265">
                  <c:v>6.5000000000000002E-2</c:v>
                </c:pt>
                <c:pt idx="71266">
                  <c:v>6.4000000000000001E-2</c:v>
                </c:pt>
                <c:pt idx="71267">
                  <c:v>6.4000000000000001E-2</c:v>
                </c:pt>
                <c:pt idx="71268">
                  <c:v>6.6000000000000003E-2</c:v>
                </c:pt>
                <c:pt idx="71269">
                  <c:v>6.5000000000000002E-2</c:v>
                </c:pt>
                <c:pt idx="71270">
                  <c:v>6.5000000000000002E-2</c:v>
                </c:pt>
                <c:pt idx="71271">
                  <c:v>6.5000000000000002E-2</c:v>
                </c:pt>
                <c:pt idx="71272">
                  <c:v>6.5000000000000002E-2</c:v>
                </c:pt>
                <c:pt idx="71273">
                  <c:v>6.4000000000000001E-2</c:v>
                </c:pt>
                <c:pt idx="71274">
                  <c:v>6.5000000000000002E-2</c:v>
                </c:pt>
                <c:pt idx="71275">
                  <c:v>6.5000000000000002E-2</c:v>
                </c:pt>
                <c:pt idx="71276">
                  <c:v>6.5000000000000002E-2</c:v>
                </c:pt>
                <c:pt idx="71277">
                  <c:v>6.4000000000000001E-2</c:v>
                </c:pt>
                <c:pt idx="71278">
                  <c:v>6.5000000000000002E-2</c:v>
                </c:pt>
                <c:pt idx="71279">
                  <c:v>6.5000000000000002E-2</c:v>
                </c:pt>
                <c:pt idx="71280">
                  <c:v>6.5000000000000002E-2</c:v>
                </c:pt>
                <c:pt idx="71281">
                  <c:v>6.4000000000000001E-2</c:v>
                </c:pt>
                <c:pt idx="71282">
                  <c:v>6.4000000000000001E-2</c:v>
                </c:pt>
                <c:pt idx="71283">
                  <c:v>6.4000000000000001E-2</c:v>
                </c:pt>
                <c:pt idx="71284">
                  <c:v>6.4000000000000001E-2</c:v>
                </c:pt>
                <c:pt idx="71285">
                  <c:v>6.5000000000000002E-2</c:v>
                </c:pt>
                <c:pt idx="71286">
                  <c:v>6.3E-2</c:v>
                </c:pt>
                <c:pt idx="71287">
                  <c:v>6.3E-2</c:v>
                </c:pt>
                <c:pt idx="71288">
                  <c:v>6.4000000000000001E-2</c:v>
                </c:pt>
                <c:pt idx="71289">
                  <c:v>6.3E-2</c:v>
                </c:pt>
                <c:pt idx="71290">
                  <c:v>6.3E-2</c:v>
                </c:pt>
                <c:pt idx="71291">
                  <c:v>6.3E-2</c:v>
                </c:pt>
                <c:pt idx="71292">
                  <c:v>6.4000000000000001E-2</c:v>
                </c:pt>
                <c:pt idx="71293">
                  <c:v>6.3E-2</c:v>
                </c:pt>
                <c:pt idx="71294">
                  <c:v>6.4000000000000001E-2</c:v>
                </c:pt>
                <c:pt idx="71295">
                  <c:v>6.3E-2</c:v>
                </c:pt>
                <c:pt idx="71296">
                  <c:v>6.3E-2</c:v>
                </c:pt>
                <c:pt idx="71297">
                  <c:v>6.3E-2</c:v>
                </c:pt>
                <c:pt idx="71298">
                  <c:v>6.3E-2</c:v>
                </c:pt>
                <c:pt idx="71299">
                  <c:v>6.2E-2</c:v>
                </c:pt>
                <c:pt idx="71300">
                  <c:v>6.3E-2</c:v>
                </c:pt>
                <c:pt idx="71301">
                  <c:v>6.3E-2</c:v>
                </c:pt>
                <c:pt idx="71302">
                  <c:v>6.2E-2</c:v>
                </c:pt>
                <c:pt idx="71303">
                  <c:v>6.2E-2</c:v>
                </c:pt>
                <c:pt idx="71304">
                  <c:v>6.3E-2</c:v>
                </c:pt>
                <c:pt idx="71305">
                  <c:v>6.2E-2</c:v>
                </c:pt>
                <c:pt idx="71306">
                  <c:v>6.2E-2</c:v>
                </c:pt>
                <c:pt idx="71307">
                  <c:v>6.2E-2</c:v>
                </c:pt>
                <c:pt idx="71308">
                  <c:v>6.2E-2</c:v>
                </c:pt>
                <c:pt idx="71309">
                  <c:v>6.2E-2</c:v>
                </c:pt>
                <c:pt idx="71310">
                  <c:v>6.2E-2</c:v>
                </c:pt>
                <c:pt idx="71311">
                  <c:v>6.2E-2</c:v>
                </c:pt>
                <c:pt idx="71312">
                  <c:v>6.2E-2</c:v>
                </c:pt>
                <c:pt idx="71313">
                  <c:v>6.2E-2</c:v>
                </c:pt>
                <c:pt idx="71314">
                  <c:v>6.0999999999999999E-2</c:v>
                </c:pt>
                <c:pt idx="71315">
                  <c:v>6.0999999999999999E-2</c:v>
                </c:pt>
                <c:pt idx="71316">
                  <c:v>6.2E-2</c:v>
                </c:pt>
                <c:pt idx="71317">
                  <c:v>6.2E-2</c:v>
                </c:pt>
                <c:pt idx="71318">
                  <c:v>6.0999999999999999E-2</c:v>
                </c:pt>
                <c:pt idx="71319">
                  <c:v>6.2E-2</c:v>
                </c:pt>
                <c:pt idx="71320">
                  <c:v>6.0999999999999999E-2</c:v>
                </c:pt>
                <c:pt idx="71321">
                  <c:v>6.2E-2</c:v>
                </c:pt>
                <c:pt idx="71322">
                  <c:v>6.0999999999999999E-2</c:v>
                </c:pt>
                <c:pt idx="71323">
                  <c:v>6.2E-2</c:v>
                </c:pt>
                <c:pt idx="71324">
                  <c:v>6.2E-2</c:v>
                </c:pt>
                <c:pt idx="71325">
                  <c:v>6.0999999999999999E-2</c:v>
                </c:pt>
                <c:pt idx="71326">
                  <c:v>6.0999999999999999E-2</c:v>
                </c:pt>
                <c:pt idx="71327">
                  <c:v>6.2E-2</c:v>
                </c:pt>
                <c:pt idx="71328">
                  <c:v>6.3E-2</c:v>
                </c:pt>
                <c:pt idx="71329">
                  <c:v>6.3E-2</c:v>
                </c:pt>
                <c:pt idx="71330">
                  <c:v>6.4000000000000001E-2</c:v>
                </c:pt>
                <c:pt idx="71331">
                  <c:v>6.3E-2</c:v>
                </c:pt>
                <c:pt idx="71332">
                  <c:v>6.4000000000000001E-2</c:v>
                </c:pt>
                <c:pt idx="71333">
                  <c:v>6.4000000000000001E-2</c:v>
                </c:pt>
                <c:pt idx="71334">
                  <c:v>6.5000000000000002E-2</c:v>
                </c:pt>
                <c:pt idx="71335">
                  <c:v>6.4000000000000001E-2</c:v>
                </c:pt>
                <c:pt idx="71336">
                  <c:v>6.4000000000000001E-2</c:v>
                </c:pt>
                <c:pt idx="71337">
                  <c:v>6.4000000000000001E-2</c:v>
                </c:pt>
                <c:pt idx="71338">
                  <c:v>6.4000000000000001E-2</c:v>
                </c:pt>
                <c:pt idx="71339">
                  <c:v>6.5000000000000002E-2</c:v>
                </c:pt>
                <c:pt idx="71340">
                  <c:v>6.6000000000000003E-2</c:v>
                </c:pt>
                <c:pt idx="71341">
                  <c:v>6.6000000000000003E-2</c:v>
                </c:pt>
                <c:pt idx="71342">
                  <c:v>6.5000000000000002E-2</c:v>
                </c:pt>
                <c:pt idx="71343">
                  <c:v>6.5000000000000002E-2</c:v>
                </c:pt>
                <c:pt idx="71344">
                  <c:v>6.6000000000000003E-2</c:v>
                </c:pt>
                <c:pt idx="71345">
                  <c:v>6.5000000000000002E-2</c:v>
                </c:pt>
                <c:pt idx="71346">
                  <c:v>6.6000000000000003E-2</c:v>
                </c:pt>
                <c:pt idx="71347">
                  <c:v>6.6000000000000003E-2</c:v>
                </c:pt>
                <c:pt idx="71348">
                  <c:v>6.6000000000000003E-2</c:v>
                </c:pt>
                <c:pt idx="71349">
                  <c:v>6.6000000000000003E-2</c:v>
                </c:pt>
                <c:pt idx="71350">
                  <c:v>6.6000000000000003E-2</c:v>
                </c:pt>
                <c:pt idx="71351">
                  <c:v>6.5000000000000002E-2</c:v>
                </c:pt>
                <c:pt idx="71352">
                  <c:v>6.6000000000000003E-2</c:v>
                </c:pt>
                <c:pt idx="71353">
                  <c:v>6.5000000000000002E-2</c:v>
                </c:pt>
                <c:pt idx="71354">
                  <c:v>6.5000000000000002E-2</c:v>
                </c:pt>
                <c:pt idx="71355">
                  <c:v>6.5000000000000002E-2</c:v>
                </c:pt>
                <c:pt idx="71356">
                  <c:v>6.5000000000000002E-2</c:v>
                </c:pt>
                <c:pt idx="71357">
                  <c:v>6.5000000000000002E-2</c:v>
                </c:pt>
                <c:pt idx="71358">
                  <c:v>6.5000000000000002E-2</c:v>
                </c:pt>
                <c:pt idx="71359">
                  <c:v>6.5000000000000002E-2</c:v>
                </c:pt>
                <c:pt idx="71360">
                  <c:v>6.6000000000000003E-2</c:v>
                </c:pt>
                <c:pt idx="71361">
                  <c:v>6.6000000000000003E-2</c:v>
                </c:pt>
                <c:pt idx="71362">
                  <c:v>6.6000000000000003E-2</c:v>
                </c:pt>
                <c:pt idx="71363">
                  <c:v>6.6000000000000003E-2</c:v>
                </c:pt>
                <c:pt idx="71364">
                  <c:v>6.6000000000000003E-2</c:v>
                </c:pt>
                <c:pt idx="71365">
                  <c:v>6.5000000000000002E-2</c:v>
                </c:pt>
                <c:pt idx="71366">
                  <c:v>6.6000000000000003E-2</c:v>
                </c:pt>
                <c:pt idx="71367">
                  <c:v>6.7000000000000004E-2</c:v>
                </c:pt>
                <c:pt idx="71368">
                  <c:v>6.6000000000000003E-2</c:v>
                </c:pt>
                <c:pt idx="71369">
                  <c:v>6.6000000000000003E-2</c:v>
                </c:pt>
                <c:pt idx="71370">
                  <c:v>6.6000000000000003E-2</c:v>
                </c:pt>
                <c:pt idx="71371">
                  <c:v>6.6000000000000003E-2</c:v>
                </c:pt>
                <c:pt idx="71372">
                  <c:v>6.6000000000000003E-2</c:v>
                </c:pt>
                <c:pt idx="71373">
                  <c:v>6.6000000000000003E-2</c:v>
                </c:pt>
                <c:pt idx="71374">
                  <c:v>6.5000000000000002E-2</c:v>
                </c:pt>
                <c:pt idx="71375">
                  <c:v>6.6000000000000003E-2</c:v>
                </c:pt>
                <c:pt idx="71376">
                  <c:v>6.6000000000000003E-2</c:v>
                </c:pt>
                <c:pt idx="71377">
                  <c:v>6.5000000000000002E-2</c:v>
                </c:pt>
                <c:pt idx="71378">
                  <c:v>6.6000000000000003E-2</c:v>
                </c:pt>
                <c:pt idx="71379">
                  <c:v>6.6000000000000003E-2</c:v>
                </c:pt>
                <c:pt idx="71380">
                  <c:v>6.5000000000000002E-2</c:v>
                </c:pt>
                <c:pt idx="71381">
                  <c:v>6.6000000000000003E-2</c:v>
                </c:pt>
                <c:pt idx="71382">
                  <c:v>6.6000000000000003E-2</c:v>
                </c:pt>
                <c:pt idx="71383">
                  <c:v>6.6000000000000003E-2</c:v>
                </c:pt>
                <c:pt idx="71384">
                  <c:v>6.6000000000000003E-2</c:v>
                </c:pt>
                <c:pt idx="71385">
                  <c:v>6.6000000000000003E-2</c:v>
                </c:pt>
                <c:pt idx="71386">
                  <c:v>6.6000000000000003E-2</c:v>
                </c:pt>
                <c:pt idx="71387">
                  <c:v>6.6000000000000003E-2</c:v>
                </c:pt>
                <c:pt idx="71388">
                  <c:v>6.6000000000000003E-2</c:v>
                </c:pt>
                <c:pt idx="71389">
                  <c:v>6.5000000000000002E-2</c:v>
                </c:pt>
                <c:pt idx="71390">
                  <c:v>6.6000000000000003E-2</c:v>
                </c:pt>
                <c:pt idx="71391">
                  <c:v>6.6000000000000003E-2</c:v>
                </c:pt>
                <c:pt idx="71392">
                  <c:v>6.6000000000000003E-2</c:v>
                </c:pt>
                <c:pt idx="71393">
                  <c:v>6.5000000000000002E-2</c:v>
                </c:pt>
                <c:pt idx="71394">
                  <c:v>6.5000000000000002E-2</c:v>
                </c:pt>
                <c:pt idx="71395">
                  <c:v>6.4000000000000001E-2</c:v>
                </c:pt>
                <c:pt idx="71396">
                  <c:v>6.6000000000000003E-2</c:v>
                </c:pt>
                <c:pt idx="71397">
                  <c:v>6.5000000000000002E-2</c:v>
                </c:pt>
                <c:pt idx="71398">
                  <c:v>6.6000000000000003E-2</c:v>
                </c:pt>
                <c:pt idx="71399">
                  <c:v>6.5000000000000002E-2</c:v>
                </c:pt>
                <c:pt idx="71400">
                  <c:v>6.5000000000000002E-2</c:v>
                </c:pt>
                <c:pt idx="71401">
                  <c:v>6.4000000000000001E-2</c:v>
                </c:pt>
                <c:pt idx="71402">
                  <c:v>6.4000000000000001E-2</c:v>
                </c:pt>
                <c:pt idx="71403">
                  <c:v>6.4000000000000001E-2</c:v>
                </c:pt>
                <c:pt idx="71404">
                  <c:v>6.4000000000000001E-2</c:v>
                </c:pt>
                <c:pt idx="71405">
                  <c:v>6.4000000000000001E-2</c:v>
                </c:pt>
                <c:pt idx="71406">
                  <c:v>6.4000000000000001E-2</c:v>
                </c:pt>
                <c:pt idx="71407">
                  <c:v>6.5000000000000002E-2</c:v>
                </c:pt>
                <c:pt idx="71408">
                  <c:v>6.4000000000000001E-2</c:v>
                </c:pt>
                <c:pt idx="71409">
                  <c:v>6.5000000000000002E-2</c:v>
                </c:pt>
                <c:pt idx="71410">
                  <c:v>6.5000000000000002E-2</c:v>
                </c:pt>
                <c:pt idx="71411">
                  <c:v>6.4000000000000001E-2</c:v>
                </c:pt>
                <c:pt idx="71412">
                  <c:v>6.3E-2</c:v>
                </c:pt>
                <c:pt idx="71413">
                  <c:v>6.4000000000000001E-2</c:v>
                </c:pt>
                <c:pt idx="71414">
                  <c:v>6.4000000000000001E-2</c:v>
                </c:pt>
                <c:pt idx="71415">
                  <c:v>6.4000000000000001E-2</c:v>
                </c:pt>
                <c:pt idx="71416">
                  <c:v>6.4000000000000001E-2</c:v>
                </c:pt>
                <c:pt idx="71417">
                  <c:v>6.5000000000000002E-2</c:v>
                </c:pt>
                <c:pt idx="71418">
                  <c:v>6.4000000000000001E-2</c:v>
                </c:pt>
                <c:pt idx="71419">
                  <c:v>6.4000000000000001E-2</c:v>
                </c:pt>
                <c:pt idx="71420">
                  <c:v>6.3E-2</c:v>
                </c:pt>
                <c:pt idx="71421">
                  <c:v>6.4000000000000001E-2</c:v>
                </c:pt>
                <c:pt idx="71422">
                  <c:v>6.4000000000000001E-2</c:v>
                </c:pt>
                <c:pt idx="71423">
                  <c:v>6.4000000000000001E-2</c:v>
                </c:pt>
                <c:pt idx="71424">
                  <c:v>6.4000000000000001E-2</c:v>
                </c:pt>
                <c:pt idx="71425">
                  <c:v>6.4000000000000001E-2</c:v>
                </c:pt>
                <c:pt idx="71426">
                  <c:v>6.3E-2</c:v>
                </c:pt>
                <c:pt idx="71427">
                  <c:v>6.3E-2</c:v>
                </c:pt>
                <c:pt idx="71428">
                  <c:v>6.4000000000000001E-2</c:v>
                </c:pt>
                <c:pt idx="71429">
                  <c:v>6.4000000000000001E-2</c:v>
                </c:pt>
                <c:pt idx="71430">
                  <c:v>6.4000000000000001E-2</c:v>
                </c:pt>
                <c:pt idx="71431">
                  <c:v>6.4000000000000001E-2</c:v>
                </c:pt>
                <c:pt idx="71432">
                  <c:v>6.4000000000000001E-2</c:v>
                </c:pt>
                <c:pt idx="71433">
                  <c:v>6.4000000000000001E-2</c:v>
                </c:pt>
                <c:pt idx="71434">
                  <c:v>6.4000000000000001E-2</c:v>
                </c:pt>
                <c:pt idx="71435">
                  <c:v>6.4000000000000001E-2</c:v>
                </c:pt>
                <c:pt idx="71436">
                  <c:v>6.4000000000000001E-2</c:v>
                </c:pt>
                <c:pt idx="71437">
                  <c:v>6.3E-2</c:v>
                </c:pt>
                <c:pt idx="71438">
                  <c:v>6.4000000000000001E-2</c:v>
                </c:pt>
                <c:pt idx="71439">
                  <c:v>6.4000000000000001E-2</c:v>
                </c:pt>
                <c:pt idx="71440">
                  <c:v>6.4000000000000001E-2</c:v>
                </c:pt>
                <c:pt idx="71441">
                  <c:v>6.4000000000000001E-2</c:v>
                </c:pt>
                <c:pt idx="71442">
                  <c:v>6.4000000000000001E-2</c:v>
                </c:pt>
                <c:pt idx="71443">
                  <c:v>6.4000000000000001E-2</c:v>
                </c:pt>
                <c:pt idx="71444">
                  <c:v>6.4000000000000001E-2</c:v>
                </c:pt>
                <c:pt idx="71445">
                  <c:v>6.4000000000000001E-2</c:v>
                </c:pt>
                <c:pt idx="71446">
                  <c:v>6.5000000000000002E-2</c:v>
                </c:pt>
                <c:pt idx="71447">
                  <c:v>6.5000000000000002E-2</c:v>
                </c:pt>
                <c:pt idx="71448">
                  <c:v>6.5000000000000002E-2</c:v>
                </c:pt>
                <c:pt idx="71449">
                  <c:v>6.6000000000000003E-2</c:v>
                </c:pt>
                <c:pt idx="71450">
                  <c:v>6.5000000000000002E-2</c:v>
                </c:pt>
                <c:pt idx="71451">
                  <c:v>6.5000000000000002E-2</c:v>
                </c:pt>
                <c:pt idx="71452">
                  <c:v>6.6000000000000003E-2</c:v>
                </c:pt>
                <c:pt idx="71453">
                  <c:v>6.6000000000000003E-2</c:v>
                </c:pt>
                <c:pt idx="71454">
                  <c:v>6.6000000000000003E-2</c:v>
                </c:pt>
                <c:pt idx="71455">
                  <c:v>6.6000000000000003E-2</c:v>
                </c:pt>
                <c:pt idx="71456">
                  <c:v>6.6000000000000003E-2</c:v>
                </c:pt>
                <c:pt idx="71457">
                  <c:v>6.6000000000000003E-2</c:v>
                </c:pt>
                <c:pt idx="71458">
                  <c:v>6.7000000000000004E-2</c:v>
                </c:pt>
                <c:pt idx="71459">
                  <c:v>6.7000000000000004E-2</c:v>
                </c:pt>
                <c:pt idx="71460">
                  <c:v>6.7000000000000004E-2</c:v>
                </c:pt>
                <c:pt idx="71461">
                  <c:v>6.7000000000000004E-2</c:v>
                </c:pt>
                <c:pt idx="71462">
                  <c:v>6.7000000000000004E-2</c:v>
                </c:pt>
                <c:pt idx="71463">
                  <c:v>6.7000000000000004E-2</c:v>
                </c:pt>
                <c:pt idx="71464">
                  <c:v>6.7000000000000004E-2</c:v>
                </c:pt>
                <c:pt idx="71465">
                  <c:v>6.7000000000000004E-2</c:v>
                </c:pt>
                <c:pt idx="71466">
                  <c:v>6.7000000000000004E-2</c:v>
                </c:pt>
                <c:pt idx="71467">
                  <c:v>6.7000000000000004E-2</c:v>
                </c:pt>
                <c:pt idx="71468">
                  <c:v>6.7000000000000004E-2</c:v>
                </c:pt>
                <c:pt idx="71469">
                  <c:v>6.7000000000000004E-2</c:v>
                </c:pt>
                <c:pt idx="71470">
                  <c:v>6.7000000000000004E-2</c:v>
                </c:pt>
                <c:pt idx="71471">
                  <c:v>6.7000000000000004E-2</c:v>
                </c:pt>
                <c:pt idx="71472">
                  <c:v>6.7000000000000004E-2</c:v>
                </c:pt>
                <c:pt idx="71473">
                  <c:v>6.7000000000000004E-2</c:v>
                </c:pt>
                <c:pt idx="71474">
                  <c:v>6.7000000000000004E-2</c:v>
                </c:pt>
                <c:pt idx="71475">
                  <c:v>6.7000000000000004E-2</c:v>
                </c:pt>
                <c:pt idx="71476">
                  <c:v>6.7000000000000004E-2</c:v>
                </c:pt>
                <c:pt idx="71477">
                  <c:v>6.7000000000000004E-2</c:v>
                </c:pt>
                <c:pt idx="71478">
                  <c:v>6.7000000000000004E-2</c:v>
                </c:pt>
                <c:pt idx="71479">
                  <c:v>6.8000000000000005E-2</c:v>
                </c:pt>
                <c:pt idx="71480">
                  <c:v>6.7000000000000004E-2</c:v>
                </c:pt>
                <c:pt idx="71481">
                  <c:v>6.8000000000000005E-2</c:v>
                </c:pt>
                <c:pt idx="71482">
                  <c:v>6.8000000000000005E-2</c:v>
                </c:pt>
                <c:pt idx="71483">
                  <c:v>6.8000000000000005E-2</c:v>
                </c:pt>
                <c:pt idx="71484">
                  <c:v>6.7000000000000004E-2</c:v>
                </c:pt>
                <c:pt idx="71485">
                  <c:v>6.7000000000000004E-2</c:v>
                </c:pt>
                <c:pt idx="71486">
                  <c:v>6.7000000000000004E-2</c:v>
                </c:pt>
                <c:pt idx="71487">
                  <c:v>6.7000000000000004E-2</c:v>
                </c:pt>
                <c:pt idx="71488">
                  <c:v>6.8000000000000005E-2</c:v>
                </c:pt>
                <c:pt idx="71489">
                  <c:v>6.7000000000000004E-2</c:v>
                </c:pt>
                <c:pt idx="71490">
                  <c:v>6.7000000000000004E-2</c:v>
                </c:pt>
                <c:pt idx="71491">
                  <c:v>6.7000000000000004E-2</c:v>
                </c:pt>
                <c:pt idx="71492">
                  <c:v>6.7000000000000004E-2</c:v>
                </c:pt>
                <c:pt idx="71493">
                  <c:v>6.7000000000000004E-2</c:v>
                </c:pt>
                <c:pt idx="71494">
                  <c:v>6.7000000000000004E-2</c:v>
                </c:pt>
                <c:pt idx="71495">
                  <c:v>6.7000000000000004E-2</c:v>
                </c:pt>
                <c:pt idx="71496">
                  <c:v>6.7000000000000004E-2</c:v>
                </c:pt>
                <c:pt idx="71497">
                  <c:v>6.7000000000000004E-2</c:v>
                </c:pt>
                <c:pt idx="71498">
                  <c:v>6.7000000000000004E-2</c:v>
                </c:pt>
                <c:pt idx="71499">
                  <c:v>6.6000000000000003E-2</c:v>
                </c:pt>
                <c:pt idx="71500">
                  <c:v>6.6000000000000003E-2</c:v>
                </c:pt>
                <c:pt idx="71501">
                  <c:v>6.6000000000000003E-2</c:v>
                </c:pt>
                <c:pt idx="71502">
                  <c:v>6.6000000000000003E-2</c:v>
                </c:pt>
                <c:pt idx="71503">
                  <c:v>6.6000000000000003E-2</c:v>
                </c:pt>
                <c:pt idx="71504">
                  <c:v>6.7000000000000004E-2</c:v>
                </c:pt>
                <c:pt idx="71505">
                  <c:v>6.7000000000000004E-2</c:v>
                </c:pt>
                <c:pt idx="71506">
                  <c:v>6.6000000000000003E-2</c:v>
                </c:pt>
                <c:pt idx="71507">
                  <c:v>6.7000000000000004E-2</c:v>
                </c:pt>
                <c:pt idx="71508">
                  <c:v>6.7000000000000004E-2</c:v>
                </c:pt>
                <c:pt idx="71509">
                  <c:v>6.6000000000000003E-2</c:v>
                </c:pt>
                <c:pt idx="71510">
                  <c:v>6.6000000000000003E-2</c:v>
                </c:pt>
                <c:pt idx="71511">
                  <c:v>6.6000000000000003E-2</c:v>
                </c:pt>
                <c:pt idx="71512">
                  <c:v>6.6000000000000003E-2</c:v>
                </c:pt>
                <c:pt idx="71513">
                  <c:v>6.6000000000000003E-2</c:v>
                </c:pt>
                <c:pt idx="71514">
                  <c:v>6.5000000000000002E-2</c:v>
                </c:pt>
                <c:pt idx="71515">
                  <c:v>6.6000000000000003E-2</c:v>
                </c:pt>
                <c:pt idx="71516">
                  <c:v>6.6000000000000003E-2</c:v>
                </c:pt>
                <c:pt idx="71517">
                  <c:v>6.6000000000000003E-2</c:v>
                </c:pt>
                <c:pt idx="71518">
                  <c:v>6.6000000000000003E-2</c:v>
                </c:pt>
                <c:pt idx="71519">
                  <c:v>6.6000000000000003E-2</c:v>
                </c:pt>
                <c:pt idx="71520">
                  <c:v>6.5000000000000002E-2</c:v>
                </c:pt>
                <c:pt idx="71521">
                  <c:v>6.5000000000000002E-2</c:v>
                </c:pt>
                <c:pt idx="71522">
                  <c:v>6.5000000000000002E-2</c:v>
                </c:pt>
                <c:pt idx="71523">
                  <c:v>6.5000000000000002E-2</c:v>
                </c:pt>
                <c:pt idx="71524">
                  <c:v>6.6000000000000003E-2</c:v>
                </c:pt>
                <c:pt idx="71525">
                  <c:v>6.5000000000000002E-2</c:v>
                </c:pt>
                <c:pt idx="71526">
                  <c:v>6.6000000000000003E-2</c:v>
                </c:pt>
                <c:pt idx="71527">
                  <c:v>6.6000000000000003E-2</c:v>
                </c:pt>
                <c:pt idx="71528">
                  <c:v>6.5000000000000002E-2</c:v>
                </c:pt>
                <c:pt idx="71529">
                  <c:v>6.6000000000000003E-2</c:v>
                </c:pt>
                <c:pt idx="71530">
                  <c:v>6.6000000000000003E-2</c:v>
                </c:pt>
                <c:pt idx="71531">
                  <c:v>6.5000000000000002E-2</c:v>
                </c:pt>
                <c:pt idx="71532">
                  <c:v>6.6000000000000003E-2</c:v>
                </c:pt>
                <c:pt idx="71533">
                  <c:v>6.5000000000000002E-2</c:v>
                </c:pt>
                <c:pt idx="71534">
                  <c:v>6.5000000000000002E-2</c:v>
                </c:pt>
                <c:pt idx="71535">
                  <c:v>6.5000000000000002E-2</c:v>
                </c:pt>
                <c:pt idx="71536">
                  <c:v>6.5000000000000002E-2</c:v>
                </c:pt>
                <c:pt idx="71537">
                  <c:v>6.5000000000000002E-2</c:v>
                </c:pt>
                <c:pt idx="71538">
                  <c:v>6.5000000000000002E-2</c:v>
                </c:pt>
                <c:pt idx="71539">
                  <c:v>6.5000000000000002E-2</c:v>
                </c:pt>
                <c:pt idx="71540">
                  <c:v>6.5000000000000002E-2</c:v>
                </c:pt>
                <c:pt idx="71541">
                  <c:v>6.4000000000000001E-2</c:v>
                </c:pt>
                <c:pt idx="71542">
                  <c:v>6.5000000000000002E-2</c:v>
                </c:pt>
                <c:pt idx="71543">
                  <c:v>6.5000000000000002E-2</c:v>
                </c:pt>
                <c:pt idx="71544">
                  <c:v>6.5000000000000002E-2</c:v>
                </c:pt>
                <c:pt idx="71545">
                  <c:v>6.5000000000000002E-2</c:v>
                </c:pt>
                <c:pt idx="71546">
                  <c:v>6.5000000000000002E-2</c:v>
                </c:pt>
                <c:pt idx="71547">
                  <c:v>6.5000000000000002E-2</c:v>
                </c:pt>
                <c:pt idx="71548">
                  <c:v>6.5000000000000002E-2</c:v>
                </c:pt>
                <c:pt idx="71549">
                  <c:v>6.5000000000000002E-2</c:v>
                </c:pt>
                <c:pt idx="71550">
                  <c:v>6.5000000000000002E-2</c:v>
                </c:pt>
                <c:pt idx="71551">
                  <c:v>6.5000000000000002E-2</c:v>
                </c:pt>
                <c:pt idx="71552">
                  <c:v>6.5000000000000002E-2</c:v>
                </c:pt>
                <c:pt idx="71553">
                  <c:v>6.5000000000000002E-2</c:v>
                </c:pt>
                <c:pt idx="71554">
                  <c:v>6.5000000000000002E-2</c:v>
                </c:pt>
                <c:pt idx="71555">
                  <c:v>6.4000000000000001E-2</c:v>
                </c:pt>
                <c:pt idx="71556">
                  <c:v>6.5000000000000002E-2</c:v>
                </c:pt>
                <c:pt idx="71557">
                  <c:v>6.4000000000000001E-2</c:v>
                </c:pt>
                <c:pt idx="71558">
                  <c:v>6.4000000000000001E-2</c:v>
                </c:pt>
                <c:pt idx="71559">
                  <c:v>6.4000000000000001E-2</c:v>
                </c:pt>
                <c:pt idx="71560">
                  <c:v>6.4000000000000001E-2</c:v>
                </c:pt>
                <c:pt idx="71561">
                  <c:v>6.4000000000000001E-2</c:v>
                </c:pt>
                <c:pt idx="71562">
                  <c:v>6.5000000000000002E-2</c:v>
                </c:pt>
                <c:pt idx="71563">
                  <c:v>6.5000000000000002E-2</c:v>
                </c:pt>
                <c:pt idx="71564">
                  <c:v>6.5000000000000002E-2</c:v>
                </c:pt>
                <c:pt idx="71565">
                  <c:v>6.5000000000000002E-2</c:v>
                </c:pt>
                <c:pt idx="71566">
                  <c:v>6.6000000000000003E-2</c:v>
                </c:pt>
                <c:pt idx="71567">
                  <c:v>6.5000000000000002E-2</c:v>
                </c:pt>
                <c:pt idx="71568">
                  <c:v>6.5000000000000002E-2</c:v>
                </c:pt>
                <c:pt idx="71569">
                  <c:v>6.6000000000000003E-2</c:v>
                </c:pt>
                <c:pt idx="71570">
                  <c:v>6.6000000000000003E-2</c:v>
                </c:pt>
                <c:pt idx="71571">
                  <c:v>6.6000000000000003E-2</c:v>
                </c:pt>
                <c:pt idx="71572">
                  <c:v>6.6000000000000003E-2</c:v>
                </c:pt>
                <c:pt idx="71573">
                  <c:v>6.6000000000000003E-2</c:v>
                </c:pt>
                <c:pt idx="71574">
                  <c:v>6.6000000000000003E-2</c:v>
                </c:pt>
                <c:pt idx="71575">
                  <c:v>6.7000000000000004E-2</c:v>
                </c:pt>
                <c:pt idx="71576">
                  <c:v>6.8000000000000005E-2</c:v>
                </c:pt>
                <c:pt idx="71577">
                  <c:v>6.7000000000000004E-2</c:v>
                </c:pt>
                <c:pt idx="71578">
                  <c:v>6.7000000000000004E-2</c:v>
                </c:pt>
                <c:pt idx="71579">
                  <c:v>6.7000000000000004E-2</c:v>
                </c:pt>
                <c:pt idx="71580">
                  <c:v>6.7000000000000004E-2</c:v>
                </c:pt>
                <c:pt idx="71581">
                  <c:v>6.8000000000000005E-2</c:v>
                </c:pt>
                <c:pt idx="71582">
                  <c:v>6.8000000000000005E-2</c:v>
                </c:pt>
                <c:pt idx="71583">
                  <c:v>6.7000000000000004E-2</c:v>
                </c:pt>
                <c:pt idx="71584">
                  <c:v>6.7000000000000004E-2</c:v>
                </c:pt>
                <c:pt idx="71585">
                  <c:v>6.7000000000000004E-2</c:v>
                </c:pt>
                <c:pt idx="71586">
                  <c:v>6.8000000000000005E-2</c:v>
                </c:pt>
                <c:pt idx="71587">
                  <c:v>6.8000000000000005E-2</c:v>
                </c:pt>
                <c:pt idx="71588">
                  <c:v>6.8000000000000005E-2</c:v>
                </c:pt>
                <c:pt idx="71589">
                  <c:v>6.7000000000000004E-2</c:v>
                </c:pt>
                <c:pt idx="71590">
                  <c:v>6.8000000000000005E-2</c:v>
                </c:pt>
                <c:pt idx="71591">
                  <c:v>6.8000000000000005E-2</c:v>
                </c:pt>
                <c:pt idx="71592">
                  <c:v>6.8000000000000005E-2</c:v>
                </c:pt>
                <c:pt idx="71593">
                  <c:v>6.9000000000000006E-2</c:v>
                </c:pt>
                <c:pt idx="71594">
                  <c:v>6.8000000000000005E-2</c:v>
                </c:pt>
                <c:pt idx="71595">
                  <c:v>6.9000000000000006E-2</c:v>
                </c:pt>
                <c:pt idx="71596">
                  <c:v>6.9000000000000006E-2</c:v>
                </c:pt>
                <c:pt idx="71597">
                  <c:v>6.9000000000000006E-2</c:v>
                </c:pt>
                <c:pt idx="71598">
                  <c:v>6.9000000000000006E-2</c:v>
                </c:pt>
                <c:pt idx="71599">
                  <c:v>6.9000000000000006E-2</c:v>
                </c:pt>
                <c:pt idx="71600">
                  <c:v>6.9000000000000006E-2</c:v>
                </c:pt>
                <c:pt idx="71601">
                  <c:v>6.9000000000000006E-2</c:v>
                </c:pt>
                <c:pt idx="71602">
                  <c:v>6.9000000000000006E-2</c:v>
                </c:pt>
                <c:pt idx="71603">
                  <c:v>6.9000000000000006E-2</c:v>
                </c:pt>
                <c:pt idx="71604">
                  <c:v>6.9000000000000006E-2</c:v>
                </c:pt>
                <c:pt idx="71605">
                  <c:v>6.8000000000000005E-2</c:v>
                </c:pt>
                <c:pt idx="71606">
                  <c:v>6.8000000000000005E-2</c:v>
                </c:pt>
                <c:pt idx="71607">
                  <c:v>6.9000000000000006E-2</c:v>
                </c:pt>
                <c:pt idx="71608">
                  <c:v>6.9000000000000006E-2</c:v>
                </c:pt>
                <c:pt idx="71609">
                  <c:v>6.8000000000000005E-2</c:v>
                </c:pt>
                <c:pt idx="71610">
                  <c:v>6.9000000000000006E-2</c:v>
                </c:pt>
                <c:pt idx="71611">
                  <c:v>6.8000000000000005E-2</c:v>
                </c:pt>
                <c:pt idx="71612">
                  <c:v>6.9000000000000006E-2</c:v>
                </c:pt>
                <c:pt idx="71613">
                  <c:v>6.9000000000000006E-2</c:v>
                </c:pt>
                <c:pt idx="71614">
                  <c:v>6.9000000000000006E-2</c:v>
                </c:pt>
                <c:pt idx="71615">
                  <c:v>6.9000000000000006E-2</c:v>
                </c:pt>
                <c:pt idx="71616">
                  <c:v>6.8000000000000005E-2</c:v>
                </c:pt>
                <c:pt idx="71617">
                  <c:v>6.9000000000000006E-2</c:v>
                </c:pt>
                <c:pt idx="71618">
                  <c:v>6.9000000000000006E-2</c:v>
                </c:pt>
                <c:pt idx="71619">
                  <c:v>6.9000000000000006E-2</c:v>
                </c:pt>
                <c:pt idx="71620">
                  <c:v>6.9000000000000006E-2</c:v>
                </c:pt>
                <c:pt idx="71621">
                  <c:v>6.8000000000000005E-2</c:v>
                </c:pt>
                <c:pt idx="71622">
                  <c:v>6.8000000000000005E-2</c:v>
                </c:pt>
                <c:pt idx="71623">
                  <c:v>6.8000000000000005E-2</c:v>
                </c:pt>
                <c:pt idx="71624">
                  <c:v>6.9000000000000006E-2</c:v>
                </c:pt>
                <c:pt idx="71625">
                  <c:v>6.8000000000000005E-2</c:v>
                </c:pt>
                <c:pt idx="71626">
                  <c:v>6.8000000000000005E-2</c:v>
                </c:pt>
                <c:pt idx="71627">
                  <c:v>6.8000000000000005E-2</c:v>
                </c:pt>
                <c:pt idx="71628">
                  <c:v>6.8000000000000005E-2</c:v>
                </c:pt>
                <c:pt idx="71629">
                  <c:v>6.8000000000000005E-2</c:v>
                </c:pt>
                <c:pt idx="71630">
                  <c:v>6.8000000000000005E-2</c:v>
                </c:pt>
                <c:pt idx="71631">
                  <c:v>6.7000000000000004E-2</c:v>
                </c:pt>
                <c:pt idx="71632">
                  <c:v>6.8000000000000005E-2</c:v>
                </c:pt>
                <c:pt idx="71633">
                  <c:v>6.7000000000000004E-2</c:v>
                </c:pt>
                <c:pt idx="71634">
                  <c:v>6.7000000000000004E-2</c:v>
                </c:pt>
                <c:pt idx="71635">
                  <c:v>6.7000000000000004E-2</c:v>
                </c:pt>
                <c:pt idx="71636">
                  <c:v>6.7000000000000004E-2</c:v>
                </c:pt>
                <c:pt idx="71637">
                  <c:v>6.7000000000000004E-2</c:v>
                </c:pt>
                <c:pt idx="71638">
                  <c:v>6.7000000000000004E-2</c:v>
                </c:pt>
                <c:pt idx="71639">
                  <c:v>6.8000000000000005E-2</c:v>
                </c:pt>
                <c:pt idx="71640">
                  <c:v>6.7000000000000004E-2</c:v>
                </c:pt>
                <c:pt idx="71641">
                  <c:v>6.7000000000000004E-2</c:v>
                </c:pt>
                <c:pt idx="71642">
                  <c:v>6.8000000000000005E-2</c:v>
                </c:pt>
                <c:pt idx="71643">
                  <c:v>6.7000000000000004E-2</c:v>
                </c:pt>
                <c:pt idx="71644">
                  <c:v>6.7000000000000004E-2</c:v>
                </c:pt>
                <c:pt idx="71645">
                  <c:v>6.7000000000000004E-2</c:v>
                </c:pt>
                <c:pt idx="71646">
                  <c:v>6.7000000000000004E-2</c:v>
                </c:pt>
                <c:pt idx="71647">
                  <c:v>6.7000000000000004E-2</c:v>
                </c:pt>
                <c:pt idx="71648">
                  <c:v>6.7000000000000004E-2</c:v>
                </c:pt>
                <c:pt idx="71649">
                  <c:v>6.7000000000000004E-2</c:v>
                </c:pt>
                <c:pt idx="71650">
                  <c:v>6.7000000000000004E-2</c:v>
                </c:pt>
                <c:pt idx="71651">
                  <c:v>6.7000000000000004E-2</c:v>
                </c:pt>
                <c:pt idx="71652">
                  <c:v>6.7000000000000004E-2</c:v>
                </c:pt>
                <c:pt idx="71653">
                  <c:v>6.7000000000000004E-2</c:v>
                </c:pt>
                <c:pt idx="71654">
                  <c:v>6.6000000000000003E-2</c:v>
                </c:pt>
                <c:pt idx="71655">
                  <c:v>6.6000000000000003E-2</c:v>
                </c:pt>
                <c:pt idx="71656">
                  <c:v>6.7000000000000004E-2</c:v>
                </c:pt>
                <c:pt idx="71657">
                  <c:v>6.6000000000000003E-2</c:v>
                </c:pt>
                <c:pt idx="71658">
                  <c:v>6.6000000000000003E-2</c:v>
                </c:pt>
                <c:pt idx="71659">
                  <c:v>6.7000000000000004E-2</c:v>
                </c:pt>
                <c:pt idx="71660">
                  <c:v>6.6000000000000003E-2</c:v>
                </c:pt>
                <c:pt idx="71661">
                  <c:v>6.6000000000000003E-2</c:v>
                </c:pt>
                <c:pt idx="71662">
                  <c:v>6.6000000000000003E-2</c:v>
                </c:pt>
                <c:pt idx="71663">
                  <c:v>6.7000000000000004E-2</c:v>
                </c:pt>
                <c:pt idx="71664">
                  <c:v>6.7000000000000004E-2</c:v>
                </c:pt>
                <c:pt idx="71665">
                  <c:v>6.6000000000000003E-2</c:v>
                </c:pt>
                <c:pt idx="71666">
                  <c:v>6.6000000000000003E-2</c:v>
                </c:pt>
                <c:pt idx="71667">
                  <c:v>6.6000000000000003E-2</c:v>
                </c:pt>
                <c:pt idx="71668">
                  <c:v>6.7000000000000004E-2</c:v>
                </c:pt>
                <c:pt idx="71669">
                  <c:v>6.7000000000000004E-2</c:v>
                </c:pt>
                <c:pt idx="71670">
                  <c:v>6.6000000000000003E-2</c:v>
                </c:pt>
                <c:pt idx="71671">
                  <c:v>6.7000000000000004E-2</c:v>
                </c:pt>
                <c:pt idx="71672">
                  <c:v>6.7000000000000004E-2</c:v>
                </c:pt>
                <c:pt idx="71673">
                  <c:v>6.7000000000000004E-2</c:v>
                </c:pt>
                <c:pt idx="71674">
                  <c:v>6.7000000000000004E-2</c:v>
                </c:pt>
                <c:pt idx="71675">
                  <c:v>6.7000000000000004E-2</c:v>
                </c:pt>
                <c:pt idx="71676">
                  <c:v>6.7000000000000004E-2</c:v>
                </c:pt>
                <c:pt idx="71677">
                  <c:v>6.7000000000000004E-2</c:v>
                </c:pt>
                <c:pt idx="71678">
                  <c:v>6.7000000000000004E-2</c:v>
                </c:pt>
                <c:pt idx="71679">
                  <c:v>6.7000000000000004E-2</c:v>
                </c:pt>
                <c:pt idx="71680">
                  <c:v>6.7000000000000004E-2</c:v>
                </c:pt>
                <c:pt idx="71681">
                  <c:v>6.7000000000000004E-2</c:v>
                </c:pt>
                <c:pt idx="71682">
                  <c:v>6.6000000000000003E-2</c:v>
                </c:pt>
                <c:pt idx="71683">
                  <c:v>6.7000000000000004E-2</c:v>
                </c:pt>
                <c:pt idx="71684">
                  <c:v>6.6000000000000003E-2</c:v>
                </c:pt>
                <c:pt idx="71685">
                  <c:v>6.5000000000000002E-2</c:v>
                </c:pt>
                <c:pt idx="71686">
                  <c:v>6.6000000000000003E-2</c:v>
                </c:pt>
                <c:pt idx="71687">
                  <c:v>6.5000000000000002E-2</c:v>
                </c:pt>
                <c:pt idx="71688">
                  <c:v>6.6000000000000003E-2</c:v>
                </c:pt>
                <c:pt idx="71689">
                  <c:v>6.6000000000000003E-2</c:v>
                </c:pt>
                <c:pt idx="71690">
                  <c:v>6.5000000000000002E-2</c:v>
                </c:pt>
                <c:pt idx="71691">
                  <c:v>6.5000000000000002E-2</c:v>
                </c:pt>
                <c:pt idx="71692">
                  <c:v>6.5000000000000002E-2</c:v>
                </c:pt>
                <c:pt idx="71693">
                  <c:v>6.5000000000000002E-2</c:v>
                </c:pt>
                <c:pt idx="71694">
                  <c:v>6.7000000000000004E-2</c:v>
                </c:pt>
                <c:pt idx="71695">
                  <c:v>6.5000000000000002E-2</c:v>
                </c:pt>
                <c:pt idx="71696">
                  <c:v>6.5000000000000002E-2</c:v>
                </c:pt>
                <c:pt idx="71697">
                  <c:v>6.5000000000000002E-2</c:v>
                </c:pt>
                <c:pt idx="71698">
                  <c:v>6.5000000000000002E-2</c:v>
                </c:pt>
                <c:pt idx="71699">
                  <c:v>6.5000000000000002E-2</c:v>
                </c:pt>
                <c:pt idx="71700">
                  <c:v>6.5000000000000002E-2</c:v>
                </c:pt>
                <c:pt idx="71701">
                  <c:v>6.5000000000000002E-2</c:v>
                </c:pt>
                <c:pt idx="71702">
                  <c:v>6.5000000000000002E-2</c:v>
                </c:pt>
                <c:pt idx="71703">
                  <c:v>6.4000000000000001E-2</c:v>
                </c:pt>
                <c:pt idx="71704">
                  <c:v>6.4000000000000001E-2</c:v>
                </c:pt>
                <c:pt idx="71705">
                  <c:v>6.5000000000000002E-2</c:v>
                </c:pt>
                <c:pt idx="71706">
                  <c:v>6.4000000000000001E-2</c:v>
                </c:pt>
                <c:pt idx="71707">
                  <c:v>6.5000000000000002E-2</c:v>
                </c:pt>
                <c:pt idx="71708">
                  <c:v>6.4000000000000001E-2</c:v>
                </c:pt>
                <c:pt idx="71709">
                  <c:v>6.4000000000000001E-2</c:v>
                </c:pt>
                <c:pt idx="71710">
                  <c:v>6.4000000000000001E-2</c:v>
                </c:pt>
                <c:pt idx="71711">
                  <c:v>6.5000000000000002E-2</c:v>
                </c:pt>
                <c:pt idx="71712">
                  <c:v>6.3E-2</c:v>
                </c:pt>
                <c:pt idx="71713">
                  <c:v>6.4000000000000001E-2</c:v>
                </c:pt>
                <c:pt idx="71714">
                  <c:v>6.4000000000000001E-2</c:v>
                </c:pt>
                <c:pt idx="71715">
                  <c:v>6.4000000000000001E-2</c:v>
                </c:pt>
                <c:pt idx="71716">
                  <c:v>6.4000000000000001E-2</c:v>
                </c:pt>
                <c:pt idx="71717">
                  <c:v>6.3E-2</c:v>
                </c:pt>
                <c:pt idx="71718">
                  <c:v>6.4000000000000001E-2</c:v>
                </c:pt>
                <c:pt idx="71719">
                  <c:v>6.5000000000000002E-2</c:v>
                </c:pt>
                <c:pt idx="71720">
                  <c:v>6.6000000000000003E-2</c:v>
                </c:pt>
                <c:pt idx="71721">
                  <c:v>6.6000000000000003E-2</c:v>
                </c:pt>
                <c:pt idx="71722">
                  <c:v>6.5000000000000002E-2</c:v>
                </c:pt>
                <c:pt idx="71723">
                  <c:v>6.6000000000000003E-2</c:v>
                </c:pt>
                <c:pt idx="71724">
                  <c:v>6.6000000000000003E-2</c:v>
                </c:pt>
                <c:pt idx="71725">
                  <c:v>6.6000000000000003E-2</c:v>
                </c:pt>
                <c:pt idx="71726">
                  <c:v>6.6000000000000003E-2</c:v>
                </c:pt>
                <c:pt idx="71727">
                  <c:v>6.6000000000000003E-2</c:v>
                </c:pt>
                <c:pt idx="71728">
                  <c:v>6.6000000000000003E-2</c:v>
                </c:pt>
                <c:pt idx="71729">
                  <c:v>6.6000000000000003E-2</c:v>
                </c:pt>
                <c:pt idx="71730">
                  <c:v>6.5000000000000002E-2</c:v>
                </c:pt>
                <c:pt idx="71731">
                  <c:v>6.6000000000000003E-2</c:v>
                </c:pt>
                <c:pt idx="71732">
                  <c:v>6.6000000000000003E-2</c:v>
                </c:pt>
                <c:pt idx="71733">
                  <c:v>6.5000000000000002E-2</c:v>
                </c:pt>
                <c:pt idx="71734">
                  <c:v>6.5000000000000002E-2</c:v>
                </c:pt>
                <c:pt idx="71735">
                  <c:v>6.6000000000000003E-2</c:v>
                </c:pt>
                <c:pt idx="71736">
                  <c:v>6.5000000000000002E-2</c:v>
                </c:pt>
                <c:pt idx="71737">
                  <c:v>6.5000000000000002E-2</c:v>
                </c:pt>
                <c:pt idx="71738">
                  <c:v>6.6000000000000003E-2</c:v>
                </c:pt>
                <c:pt idx="71739">
                  <c:v>6.5000000000000002E-2</c:v>
                </c:pt>
                <c:pt idx="71740">
                  <c:v>6.6000000000000003E-2</c:v>
                </c:pt>
                <c:pt idx="71741">
                  <c:v>6.5000000000000002E-2</c:v>
                </c:pt>
                <c:pt idx="71742">
                  <c:v>6.5000000000000002E-2</c:v>
                </c:pt>
                <c:pt idx="71743">
                  <c:v>6.5000000000000002E-2</c:v>
                </c:pt>
                <c:pt idx="71744">
                  <c:v>6.4000000000000001E-2</c:v>
                </c:pt>
                <c:pt idx="71745">
                  <c:v>6.5000000000000002E-2</c:v>
                </c:pt>
                <c:pt idx="71746">
                  <c:v>6.5000000000000002E-2</c:v>
                </c:pt>
                <c:pt idx="71747">
                  <c:v>6.5000000000000002E-2</c:v>
                </c:pt>
                <c:pt idx="71748">
                  <c:v>6.5000000000000002E-2</c:v>
                </c:pt>
                <c:pt idx="71749">
                  <c:v>6.5000000000000002E-2</c:v>
                </c:pt>
                <c:pt idx="71750">
                  <c:v>6.5000000000000002E-2</c:v>
                </c:pt>
                <c:pt idx="71751">
                  <c:v>6.4000000000000001E-2</c:v>
                </c:pt>
                <c:pt idx="71752">
                  <c:v>6.4000000000000001E-2</c:v>
                </c:pt>
                <c:pt idx="71753">
                  <c:v>6.4000000000000001E-2</c:v>
                </c:pt>
                <c:pt idx="71754">
                  <c:v>6.4000000000000001E-2</c:v>
                </c:pt>
                <c:pt idx="71755">
                  <c:v>6.5000000000000002E-2</c:v>
                </c:pt>
                <c:pt idx="71756">
                  <c:v>6.4000000000000001E-2</c:v>
                </c:pt>
                <c:pt idx="71757">
                  <c:v>6.4000000000000001E-2</c:v>
                </c:pt>
                <c:pt idx="71758">
                  <c:v>6.3E-2</c:v>
                </c:pt>
                <c:pt idx="71759">
                  <c:v>6.3E-2</c:v>
                </c:pt>
                <c:pt idx="71760">
                  <c:v>6.3E-2</c:v>
                </c:pt>
                <c:pt idx="71761">
                  <c:v>6.3E-2</c:v>
                </c:pt>
                <c:pt idx="71762">
                  <c:v>6.2E-2</c:v>
                </c:pt>
                <c:pt idx="71763">
                  <c:v>6.3E-2</c:v>
                </c:pt>
                <c:pt idx="71764">
                  <c:v>6.4000000000000001E-2</c:v>
                </c:pt>
                <c:pt idx="71765">
                  <c:v>6.3E-2</c:v>
                </c:pt>
                <c:pt idx="71766">
                  <c:v>6.3E-2</c:v>
                </c:pt>
                <c:pt idx="71767">
                  <c:v>6.5000000000000002E-2</c:v>
                </c:pt>
                <c:pt idx="71768">
                  <c:v>6.4000000000000001E-2</c:v>
                </c:pt>
                <c:pt idx="71769">
                  <c:v>6.5000000000000002E-2</c:v>
                </c:pt>
                <c:pt idx="71770">
                  <c:v>6.5000000000000002E-2</c:v>
                </c:pt>
                <c:pt idx="71771">
                  <c:v>6.5000000000000002E-2</c:v>
                </c:pt>
                <c:pt idx="71772">
                  <c:v>6.5000000000000002E-2</c:v>
                </c:pt>
                <c:pt idx="71773">
                  <c:v>6.6000000000000003E-2</c:v>
                </c:pt>
                <c:pt idx="71774">
                  <c:v>6.5000000000000002E-2</c:v>
                </c:pt>
                <c:pt idx="71775">
                  <c:v>6.6000000000000003E-2</c:v>
                </c:pt>
                <c:pt idx="71776">
                  <c:v>6.6000000000000003E-2</c:v>
                </c:pt>
                <c:pt idx="71777">
                  <c:v>6.6000000000000003E-2</c:v>
                </c:pt>
                <c:pt idx="71778">
                  <c:v>6.6000000000000003E-2</c:v>
                </c:pt>
                <c:pt idx="71779">
                  <c:v>6.7000000000000004E-2</c:v>
                </c:pt>
                <c:pt idx="71780">
                  <c:v>6.6000000000000003E-2</c:v>
                </c:pt>
                <c:pt idx="71781">
                  <c:v>6.6000000000000003E-2</c:v>
                </c:pt>
                <c:pt idx="71782">
                  <c:v>6.6000000000000003E-2</c:v>
                </c:pt>
                <c:pt idx="71783">
                  <c:v>6.6000000000000003E-2</c:v>
                </c:pt>
                <c:pt idx="71784">
                  <c:v>6.6000000000000003E-2</c:v>
                </c:pt>
                <c:pt idx="71785">
                  <c:v>6.6000000000000003E-2</c:v>
                </c:pt>
                <c:pt idx="71786">
                  <c:v>6.5000000000000002E-2</c:v>
                </c:pt>
                <c:pt idx="71787">
                  <c:v>6.6000000000000003E-2</c:v>
                </c:pt>
                <c:pt idx="71788">
                  <c:v>6.6000000000000003E-2</c:v>
                </c:pt>
                <c:pt idx="71789">
                  <c:v>6.6000000000000003E-2</c:v>
                </c:pt>
                <c:pt idx="71790">
                  <c:v>6.6000000000000003E-2</c:v>
                </c:pt>
                <c:pt idx="71791">
                  <c:v>6.6000000000000003E-2</c:v>
                </c:pt>
                <c:pt idx="71792">
                  <c:v>6.6000000000000003E-2</c:v>
                </c:pt>
                <c:pt idx="71793">
                  <c:v>6.6000000000000003E-2</c:v>
                </c:pt>
                <c:pt idx="71794">
                  <c:v>6.6000000000000003E-2</c:v>
                </c:pt>
                <c:pt idx="71795">
                  <c:v>6.6000000000000003E-2</c:v>
                </c:pt>
                <c:pt idx="71796">
                  <c:v>6.6000000000000003E-2</c:v>
                </c:pt>
                <c:pt idx="71797">
                  <c:v>6.6000000000000003E-2</c:v>
                </c:pt>
                <c:pt idx="71798">
                  <c:v>6.6000000000000003E-2</c:v>
                </c:pt>
                <c:pt idx="71799">
                  <c:v>6.7000000000000004E-2</c:v>
                </c:pt>
                <c:pt idx="71800">
                  <c:v>6.6000000000000003E-2</c:v>
                </c:pt>
                <c:pt idx="71801">
                  <c:v>6.6000000000000003E-2</c:v>
                </c:pt>
                <c:pt idx="71802">
                  <c:v>6.6000000000000003E-2</c:v>
                </c:pt>
                <c:pt idx="71803">
                  <c:v>6.6000000000000003E-2</c:v>
                </c:pt>
                <c:pt idx="71804">
                  <c:v>6.6000000000000003E-2</c:v>
                </c:pt>
                <c:pt idx="71805">
                  <c:v>6.6000000000000003E-2</c:v>
                </c:pt>
                <c:pt idx="71806">
                  <c:v>6.5000000000000002E-2</c:v>
                </c:pt>
                <c:pt idx="71807">
                  <c:v>6.6000000000000003E-2</c:v>
                </c:pt>
                <c:pt idx="71808">
                  <c:v>6.5000000000000002E-2</c:v>
                </c:pt>
                <c:pt idx="71809">
                  <c:v>6.5000000000000002E-2</c:v>
                </c:pt>
                <c:pt idx="71810">
                  <c:v>6.5000000000000002E-2</c:v>
                </c:pt>
                <c:pt idx="71811">
                  <c:v>6.5000000000000002E-2</c:v>
                </c:pt>
                <c:pt idx="71812">
                  <c:v>6.5000000000000002E-2</c:v>
                </c:pt>
                <c:pt idx="71813">
                  <c:v>6.5000000000000002E-2</c:v>
                </c:pt>
                <c:pt idx="71814">
                  <c:v>6.5000000000000002E-2</c:v>
                </c:pt>
                <c:pt idx="71815">
                  <c:v>6.4000000000000001E-2</c:v>
                </c:pt>
                <c:pt idx="71816">
                  <c:v>6.4000000000000001E-2</c:v>
                </c:pt>
                <c:pt idx="71817">
                  <c:v>6.4000000000000001E-2</c:v>
                </c:pt>
                <c:pt idx="71818">
                  <c:v>6.5000000000000002E-2</c:v>
                </c:pt>
                <c:pt idx="71819">
                  <c:v>6.5000000000000002E-2</c:v>
                </c:pt>
                <c:pt idx="71820">
                  <c:v>6.4000000000000001E-2</c:v>
                </c:pt>
                <c:pt idx="71821">
                  <c:v>6.5000000000000002E-2</c:v>
                </c:pt>
                <c:pt idx="71822">
                  <c:v>6.4000000000000001E-2</c:v>
                </c:pt>
                <c:pt idx="71823">
                  <c:v>6.4000000000000001E-2</c:v>
                </c:pt>
                <c:pt idx="71824">
                  <c:v>6.5000000000000002E-2</c:v>
                </c:pt>
                <c:pt idx="71825">
                  <c:v>6.4000000000000001E-2</c:v>
                </c:pt>
                <c:pt idx="71826">
                  <c:v>6.5000000000000002E-2</c:v>
                </c:pt>
                <c:pt idx="71827">
                  <c:v>6.5000000000000002E-2</c:v>
                </c:pt>
                <c:pt idx="71828">
                  <c:v>6.4000000000000001E-2</c:v>
                </c:pt>
                <c:pt idx="71829">
                  <c:v>6.4000000000000001E-2</c:v>
                </c:pt>
                <c:pt idx="71830">
                  <c:v>6.4000000000000001E-2</c:v>
                </c:pt>
                <c:pt idx="71831">
                  <c:v>6.3E-2</c:v>
                </c:pt>
                <c:pt idx="71832">
                  <c:v>6.4000000000000001E-2</c:v>
                </c:pt>
                <c:pt idx="71833">
                  <c:v>6.4000000000000001E-2</c:v>
                </c:pt>
                <c:pt idx="71834">
                  <c:v>6.4000000000000001E-2</c:v>
                </c:pt>
                <c:pt idx="71835">
                  <c:v>6.4000000000000001E-2</c:v>
                </c:pt>
                <c:pt idx="71836">
                  <c:v>6.4000000000000001E-2</c:v>
                </c:pt>
                <c:pt idx="71837">
                  <c:v>6.3E-2</c:v>
                </c:pt>
                <c:pt idx="71838">
                  <c:v>6.3E-2</c:v>
                </c:pt>
                <c:pt idx="71839">
                  <c:v>6.3E-2</c:v>
                </c:pt>
                <c:pt idx="71840">
                  <c:v>6.3E-2</c:v>
                </c:pt>
                <c:pt idx="71841">
                  <c:v>6.3E-2</c:v>
                </c:pt>
                <c:pt idx="71842">
                  <c:v>6.3E-2</c:v>
                </c:pt>
                <c:pt idx="71843">
                  <c:v>6.3E-2</c:v>
                </c:pt>
                <c:pt idx="71844">
                  <c:v>6.3E-2</c:v>
                </c:pt>
                <c:pt idx="71845">
                  <c:v>6.3E-2</c:v>
                </c:pt>
                <c:pt idx="71846">
                  <c:v>6.3E-2</c:v>
                </c:pt>
                <c:pt idx="71847">
                  <c:v>6.4000000000000001E-2</c:v>
                </c:pt>
                <c:pt idx="71848">
                  <c:v>6.3E-2</c:v>
                </c:pt>
                <c:pt idx="71849">
                  <c:v>6.3E-2</c:v>
                </c:pt>
                <c:pt idx="71850">
                  <c:v>6.3E-2</c:v>
                </c:pt>
                <c:pt idx="71851">
                  <c:v>6.3E-2</c:v>
                </c:pt>
                <c:pt idx="71852">
                  <c:v>6.3E-2</c:v>
                </c:pt>
                <c:pt idx="71853">
                  <c:v>6.2E-2</c:v>
                </c:pt>
                <c:pt idx="71854">
                  <c:v>6.3E-2</c:v>
                </c:pt>
                <c:pt idx="71855">
                  <c:v>6.3E-2</c:v>
                </c:pt>
                <c:pt idx="71856">
                  <c:v>6.4000000000000001E-2</c:v>
                </c:pt>
                <c:pt idx="71857">
                  <c:v>6.4000000000000001E-2</c:v>
                </c:pt>
                <c:pt idx="71858">
                  <c:v>6.5000000000000002E-2</c:v>
                </c:pt>
                <c:pt idx="71859">
                  <c:v>6.4000000000000001E-2</c:v>
                </c:pt>
                <c:pt idx="71860">
                  <c:v>6.4000000000000001E-2</c:v>
                </c:pt>
                <c:pt idx="71861">
                  <c:v>6.5000000000000002E-2</c:v>
                </c:pt>
                <c:pt idx="71862">
                  <c:v>6.5000000000000002E-2</c:v>
                </c:pt>
                <c:pt idx="71863">
                  <c:v>6.5000000000000002E-2</c:v>
                </c:pt>
                <c:pt idx="71864">
                  <c:v>6.5000000000000002E-2</c:v>
                </c:pt>
                <c:pt idx="71865">
                  <c:v>6.4000000000000001E-2</c:v>
                </c:pt>
                <c:pt idx="71866">
                  <c:v>6.5000000000000002E-2</c:v>
                </c:pt>
                <c:pt idx="71867">
                  <c:v>6.4000000000000001E-2</c:v>
                </c:pt>
                <c:pt idx="71868">
                  <c:v>6.5000000000000002E-2</c:v>
                </c:pt>
                <c:pt idx="71869">
                  <c:v>6.4000000000000001E-2</c:v>
                </c:pt>
                <c:pt idx="71870">
                  <c:v>6.4000000000000001E-2</c:v>
                </c:pt>
                <c:pt idx="71871">
                  <c:v>6.3E-2</c:v>
                </c:pt>
                <c:pt idx="71872">
                  <c:v>6.4000000000000001E-2</c:v>
                </c:pt>
                <c:pt idx="71873">
                  <c:v>6.4000000000000001E-2</c:v>
                </c:pt>
                <c:pt idx="71874">
                  <c:v>6.4000000000000001E-2</c:v>
                </c:pt>
                <c:pt idx="71875">
                  <c:v>6.3E-2</c:v>
                </c:pt>
                <c:pt idx="71876">
                  <c:v>6.4000000000000001E-2</c:v>
                </c:pt>
                <c:pt idx="71877">
                  <c:v>6.4000000000000001E-2</c:v>
                </c:pt>
                <c:pt idx="71878">
                  <c:v>6.3E-2</c:v>
                </c:pt>
                <c:pt idx="71879">
                  <c:v>6.3E-2</c:v>
                </c:pt>
                <c:pt idx="71880">
                  <c:v>6.3E-2</c:v>
                </c:pt>
                <c:pt idx="71881">
                  <c:v>6.4000000000000001E-2</c:v>
                </c:pt>
                <c:pt idx="71882">
                  <c:v>6.3E-2</c:v>
                </c:pt>
                <c:pt idx="71883">
                  <c:v>6.3E-2</c:v>
                </c:pt>
                <c:pt idx="71884">
                  <c:v>6.3E-2</c:v>
                </c:pt>
                <c:pt idx="71885">
                  <c:v>6.3E-2</c:v>
                </c:pt>
                <c:pt idx="71886">
                  <c:v>6.3E-2</c:v>
                </c:pt>
                <c:pt idx="71887">
                  <c:v>6.3E-2</c:v>
                </c:pt>
                <c:pt idx="71888">
                  <c:v>6.2E-2</c:v>
                </c:pt>
                <c:pt idx="71889">
                  <c:v>6.2E-2</c:v>
                </c:pt>
                <c:pt idx="71890">
                  <c:v>6.2E-2</c:v>
                </c:pt>
                <c:pt idx="71891">
                  <c:v>6.3E-2</c:v>
                </c:pt>
                <c:pt idx="71892">
                  <c:v>6.2E-2</c:v>
                </c:pt>
                <c:pt idx="71893">
                  <c:v>6.0999999999999999E-2</c:v>
                </c:pt>
                <c:pt idx="71894">
                  <c:v>6.0999999999999999E-2</c:v>
                </c:pt>
                <c:pt idx="71895">
                  <c:v>6.0999999999999999E-2</c:v>
                </c:pt>
                <c:pt idx="71896">
                  <c:v>6.2E-2</c:v>
                </c:pt>
                <c:pt idx="71897">
                  <c:v>6.2E-2</c:v>
                </c:pt>
                <c:pt idx="71898">
                  <c:v>6.2E-2</c:v>
                </c:pt>
                <c:pt idx="71899">
                  <c:v>6.2E-2</c:v>
                </c:pt>
                <c:pt idx="71900">
                  <c:v>6.2E-2</c:v>
                </c:pt>
                <c:pt idx="71901">
                  <c:v>6.4000000000000001E-2</c:v>
                </c:pt>
                <c:pt idx="71902">
                  <c:v>6.3E-2</c:v>
                </c:pt>
                <c:pt idx="71903">
                  <c:v>6.3E-2</c:v>
                </c:pt>
                <c:pt idx="71904">
                  <c:v>6.4000000000000001E-2</c:v>
                </c:pt>
                <c:pt idx="71905">
                  <c:v>6.5000000000000002E-2</c:v>
                </c:pt>
                <c:pt idx="71906">
                  <c:v>6.4000000000000001E-2</c:v>
                </c:pt>
                <c:pt idx="71907">
                  <c:v>6.4000000000000001E-2</c:v>
                </c:pt>
                <c:pt idx="71908">
                  <c:v>6.4000000000000001E-2</c:v>
                </c:pt>
                <c:pt idx="71909">
                  <c:v>6.4000000000000001E-2</c:v>
                </c:pt>
                <c:pt idx="71910">
                  <c:v>6.5000000000000002E-2</c:v>
                </c:pt>
                <c:pt idx="71911">
                  <c:v>6.5000000000000002E-2</c:v>
                </c:pt>
                <c:pt idx="71912">
                  <c:v>6.5000000000000002E-2</c:v>
                </c:pt>
                <c:pt idx="71913">
                  <c:v>6.5000000000000002E-2</c:v>
                </c:pt>
                <c:pt idx="71914">
                  <c:v>6.5000000000000002E-2</c:v>
                </c:pt>
                <c:pt idx="71915">
                  <c:v>6.4000000000000001E-2</c:v>
                </c:pt>
                <c:pt idx="71916">
                  <c:v>6.5000000000000002E-2</c:v>
                </c:pt>
                <c:pt idx="71917">
                  <c:v>6.4000000000000001E-2</c:v>
                </c:pt>
                <c:pt idx="71918">
                  <c:v>6.5000000000000002E-2</c:v>
                </c:pt>
                <c:pt idx="71919">
                  <c:v>6.6000000000000003E-2</c:v>
                </c:pt>
                <c:pt idx="71920">
                  <c:v>6.5000000000000002E-2</c:v>
                </c:pt>
                <c:pt idx="71921">
                  <c:v>6.5000000000000002E-2</c:v>
                </c:pt>
                <c:pt idx="71922">
                  <c:v>6.5000000000000002E-2</c:v>
                </c:pt>
                <c:pt idx="71923">
                  <c:v>6.5000000000000002E-2</c:v>
                </c:pt>
                <c:pt idx="71924">
                  <c:v>6.6000000000000003E-2</c:v>
                </c:pt>
                <c:pt idx="71925">
                  <c:v>6.5000000000000002E-2</c:v>
                </c:pt>
                <c:pt idx="71926">
                  <c:v>6.6000000000000003E-2</c:v>
                </c:pt>
                <c:pt idx="71927">
                  <c:v>6.5000000000000002E-2</c:v>
                </c:pt>
                <c:pt idx="71928">
                  <c:v>6.5000000000000002E-2</c:v>
                </c:pt>
                <c:pt idx="71929">
                  <c:v>6.5000000000000002E-2</c:v>
                </c:pt>
                <c:pt idx="71930">
                  <c:v>6.5000000000000002E-2</c:v>
                </c:pt>
                <c:pt idx="71931">
                  <c:v>6.5000000000000002E-2</c:v>
                </c:pt>
                <c:pt idx="71932">
                  <c:v>6.5000000000000002E-2</c:v>
                </c:pt>
                <c:pt idx="71933">
                  <c:v>6.6000000000000003E-2</c:v>
                </c:pt>
                <c:pt idx="71934">
                  <c:v>6.6000000000000003E-2</c:v>
                </c:pt>
                <c:pt idx="71935">
                  <c:v>6.6000000000000003E-2</c:v>
                </c:pt>
                <c:pt idx="71936">
                  <c:v>6.6000000000000003E-2</c:v>
                </c:pt>
                <c:pt idx="71937">
                  <c:v>6.5000000000000002E-2</c:v>
                </c:pt>
                <c:pt idx="71938">
                  <c:v>6.6000000000000003E-2</c:v>
                </c:pt>
                <c:pt idx="71939">
                  <c:v>6.6000000000000003E-2</c:v>
                </c:pt>
                <c:pt idx="71940">
                  <c:v>6.6000000000000003E-2</c:v>
                </c:pt>
                <c:pt idx="71941">
                  <c:v>6.5000000000000002E-2</c:v>
                </c:pt>
                <c:pt idx="71942">
                  <c:v>6.5000000000000002E-2</c:v>
                </c:pt>
                <c:pt idx="71943">
                  <c:v>6.6000000000000003E-2</c:v>
                </c:pt>
                <c:pt idx="71944">
                  <c:v>6.5000000000000002E-2</c:v>
                </c:pt>
                <c:pt idx="71945">
                  <c:v>6.5000000000000002E-2</c:v>
                </c:pt>
                <c:pt idx="71946">
                  <c:v>6.6000000000000003E-2</c:v>
                </c:pt>
                <c:pt idx="71947">
                  <c:v>6.6000000000000003E-2</c:v>
                </c:pt>
                <c:pt idx="71948">
                  <c:v>6.5000000000000002E-2</c:v>
                </c:pt>
                <c:pt idx="71949">
                  <c:v>6.5000000000000002E-2</c:v>
                </c:pt>
                <c:pt idx="71950">
                  <c:v>6.5000000000000002E-2</c:v>
                </c:pt>
                <c:pt idx="71951">
                  <c:v>6.5000000000000002E-2</c:v>
                </c:pt>
                <c:pt idx="71952">
                  <c:v>6.5000000000000002E-2</c:v>
                </c:pt>
                <c:pt idx="71953">
                  <c:v>6.5000000000000002E-2</c:v>
                </c:pt>
                <c:pt idx="71954">
                  <c:v>6.5000000000000002E-2</c:v>
                </c:pt>
                <c:pt idx="71955">
                  <c:v>6.5000000000000002E-2</c:v>
                </c:pt>
                <c:pt idx="71956">
                  <c:v>6.5000000000000002E-2</c:v>
                </c:pt>
                <c:pt idx="71957">
                  <c:v>6.5000000000000002E-2</c:v>
                </c:pt>
                <c:pt idx="71958">
                  <c:v>6.5000000000000002E-2</c:v>
                </c:pt>
                <c:pt idx="71959">
                  <c:v>6.5000000000000002E-2</c:v>
                </c:pt>
                <c:pt idx="71960">
                  <c:v>6.5000000000000002E-2</c:v>
                </c:pt>
                <c:pt idx="71961">
                  <c:v>6.6000000000000003E-2</c:v>
                </c:pt>
                <c:pt idx="71962">
                  <c:v>6.4000000000000001E-2</c:v>
                </c:pt>
                <c:pt idx="71963">
                  <c:v>6.4000000000000001E-2</c:v>
                </c:pt>
                <c:pt idx="71964">
                  <c:v>6.5000000000000002E-2</c:v>
                </c:pt>
                <c:pt idx="71965">
                  <c:v>6.5000000000000002E-2</c:v>
                </c:pt>
                <c:pt idx="71966">
                  <c:v>6.5000000000000002E-2</c:v>
                </c:pt>
                <c:pt idx="71967">
                  <c:v>6.5000000000000002E-2</c:v>
                </c:pt>
                <c:pt idx="71968">
                  <c:v>6.5000000000000002E-2</c:v>
                </c:pt>
                <c:pt idx="71969">
                  <c:v>6.6000000000000003E-2</c:v>
                </c:pt>
                <c:pt idx="71970">
                  <c:v>6.5000000000000002E-2</c:v>
                </c:pt>
                <c:pt idx="71971">
                  <c:v>6.5000000000000002E-2</c:v>
                </c:pt>
                <c:pt idx="71972">
                  <c:v>6.5000000000000002E-2</c:v>
                </c:pt>
                <c:pt idx="71973">
                  <c:v>6.4000000000000001E-2</c:v>
                </c:pt>
                <c:pt idx="71974">
                  <c:v>6.4000000000000001E-2</c:v>
                </c:pt>
                <c:pt idx="71975">
                  <c:v>6.5000000000000002E-2</c:v>
                </c:pt>
                <c:pt idx="71976">
                  <c:v>6.4000000000000001E-2</c:v>
                </c:pt>
                <c:pt idx="71977">
                  <c:v>6.4000000000000001E-2</c:v>
                </c:pt>
                <c:pt idx="71978">
                  <c:v>6.4000000000000001E-2</c:v>
                </c:pt>
                <c:pt idx="71979">
                  <c:v>6.4000000000000001E-2</c:v>
                </c:pt>
                <c:pt idx="71980">
                  <c:v>6.4000000000000001E-2</c:v>
                </c:pt>
                <c:pt idx="71981">
                  <c:v>6.4000000000000001E-2</c:v>
                </c:pt>
                <c:pt idx="71982">
                  <c:v>6.4000000000000001E-2</c:v>
                </c:pt>
                <c:pt idx="71983">
                  <c:v>6.3E-2</c:v>
                </c:pt>
                <c:pt idx="71984">
                  <c:v>6.3E-2</c:v>
                </c:pt>
                <c:pt idx="71985">
                  <c:v>6.3E-2</c:v>
                </c:pt>
                <c:pt idx="71986">
                  <c:v>6.4000000000000001E-2</c:v>
                </c:pt>
                <c:pt idx="71987">
                  <c:v>6.4000000000000001E-2</c:v>
                </c:pt>
                <c:pt idx="71988">
                  <c:v>6.4000000000000001E-2</c:v>
                </c:pt>
                <c:pt idx="71989">
                  <c:v>6.4000000000000001E-2</c:v>
                </c:pt>
                <c:pt idx="71990">
                  <c:v>6.3E-2</c:v>
                </c:pt>
                <c:pt idx="71991">
                  <c:v>6.4000000000000001E-2</c:v>
                </c:pt>
                <c:pt idx="71992">
                  <c:v>6.3E-2</c:v>
                </c:pt>
                <c:pt idx="71993">
                  <c:v>6.4000000000000001E-2</c:v>
                </c:pt>
                <c:pt idx="71994">
                  <c:v>6.3E-2</c:v>
                </c:pt>
                <c:pt idx="71995">
                  <c:v>6.4000000000000001E-2</c:v>
                </c:pt>
                <c:pt idx="71996">
                  <c:v>6.3E-2</c:v>
                </c:pt>
                <c:pt idx="71997">
                  <c:v>6.4000000000000001E-2</c:v>
                </c:pt>
                <c:pt idx="71998">
                  <c:v>6.4000000000000001E-2</c:v>
                </c:pt>
                <c:pt idx="71999">
                  <c:v>6.4000000000000001E-2</c:v>
                </c:pt>
                <c:pt idx="72000">
                  <c:v>6.4000000000000001E-2</c:v>
                </c:pt>
                <c:pt idx="72001">
                  <c:v>6.4000000000000001E-2</c:v>
                </c:pt>
                <c:pt idx="72002">
                  <c:v>6.4000000000000001E-2</c:v>
                </c:pt>
                <c:pt idx="72003">
                  <c:v>6.3E-2</c:v>
                </c:pt>
                <c:pt idx="72004">
                  <c:v>6.3E-2</c:v>
                </c:pt>
                <c:pt idx="72005">
                  <c:v>6.3E-2</c:v>
                </c:pt>
                <c:pt idx="72006">
                  <c:v>6.4000000000000001E-2</c:v>
                </c:pt>
                <c:pt idx="72007">
                  <c:v>6.4000000000000001E-2</c:v>
                </c:pt>
                <c:pt idx="72008">
                  <c:v>6.5000000000000002E-2</c:v>
                </c:pt>
                <c:pt idx="72009">
                  <c:v>6.6000000000000003E-2</c:v>
                </c:pt>
                <c:pt idx="72010">
                  <c:v>6.5000000000000002E-2</c:v>
                </c:pt>
                <c:pt idx="72011">
                  <c:v>6.5000000000000002E-2</c:v>
                </c:pt>
                <c:pt idx="72012">
                  <c:v>6.7000000000000004E-2</c:v>
                </c:pt>
                <c:pt idx="72013">
                  <c:v>6.6000000000000003E-2</c:v>
                </c:pt>
                <c:pt idx="72014">
                  <c:v>6.6000000000000003E-2</c:v>
                </c:pt>
                <c:pt idx="72015">
                  <c:v>6.7000000000000004E-2</c:v>
                </c:pt>
                <c:pt idx="72016">
                  <c:v>6.7000000000000004E-2</c:v>
                </c:pt>
                <c:pt idx="72017">
                  <c:v>6.7000000000000004E-2</c:v>
                </c:pt>
                <c:pt idx="72018">
                  <c:v>6.6000000000000003E-2</c:v>
                </c:pt>
                <c:pt idx="72019">
                  <c:v>6.7000000000000004E-2</c:v>
                </c:pt>
                <c:pt idx="72020">
                  <c:v>6.6000000000000003E-2</c:v>
                </c:pt>
                <c:pt idx="72021">
                  <c:v>6.7000000000000004E-2</c:v>
                </c:pt>
                <c:pt idx="72022">
                  <c:v>6.7000000000000004E-2</c:v>
                </c:pt>
                <c:pt idx="72023">
                  <c:v>6.7000000000000004E-2</c:v>
                </c:pt>
                <c:pt idx="72024">
                  <c:v>6.6000000000000003E-2</c:v>
                </c:pt>
                <c:pt idx="72025">
                  <c:v>6.7000000000000004E-2</c:v>
                </c:pt>
                <c:pt idx="72026">
                  <c:v>6.7000000000000004E-2</c:v>
                </c:pt>
                <c:pt idx="72027">
                  <c:v>6.7000000000000004E-2</c:v>
                </c:pt>
                <c:pt idx="72028">
                  <c:v>6.7000000000000004E-2</c:v>
                </c:pt>
                <c:pt idx="72029">
                  <c:v>6.8000000000000005E-2</c:v>
                </c:pt>
                <c:pt idx="72030">
                  <c:v>6.8000000000000005E-2</c:v>
                </c:pt>
                <c:pt idx="72031">
                  <c:v>6.7000000000000004E-2</c:v>
                </c:pt>
                <c:pt idx="72032">
                  <c:v>6.7000000000000004E-2</c:v>
                </c:pt>
                <c:pt idx="72033">
                  <c:v>6.7000000000000004E-2</c:v>
                </c:pt>
                <c:pt idx="72034">
                  <c:v>6.7000000000000004E-2</c:v>
                </c:pt>
                <c:pt idx="72035">
                  <c:v>6.7000000000000004E-2</c:v>
                </c:pt>
                <c:pt idx="72036">
                  <c:v>6.8000000000000005E-2</c:v>
                </c:pt>
                <c:pt idx="72037">
                  <c:v>6.7000000000000004E-2</c:v>
                </c:pt>
                <c:pt idx="72038">
                  <c:v>6.7000000000000004E-2</c:v>
                </c:pt>
                <c:pt idx="72039">
                  <c:v>6.7000000000000004E-2</c:v>
                </c:pt>
                <c:pt idx="72040">
                  <c:v>6.7000000000000004E-2</c:v>
                </c:pt>
                <c:pt idx="72041">
                  <c:v>6.7000000000000004E-2</c:v>
                </c:pt>
                <c:pt idx="72042">
                  <c:v>6.7000000000000004E-2</c:v>
                </c:pt>
                <c:pt idx="72043">
                  <c:v>6.7000000000000004E-2</c:v>
                </c:pt>
                <c:pt idx="72044">
                  <c:v>6.7000000000000004E-2</c:v>
                </c:pt>
                <c:pt idx="72045">
                  <c:v>6.7000000000000004E-2</c:v>
                </c:pt>
                <c:pt idx="72046">
                  <c:v>6.7000000000000004E-2</c:v>
                </c:pt>
                <c:pt idx="72047">
                  <c:v>6.7000000000000004E-2</c:v>
                </c:pt>
                <c:pt idx="72048">
                  <c:v>6.7000000000000004E-2</c:v>
                </c:pt>
                <c:pt idx="72049">
                  <c:v>6.7000000000000004E-2</c:v>
                </c:pt>
                <c:pt idx="72050">
                  <c:v>6.7000000000000004E-2</c:v>
                </c:pt>
                <c:pt idx="72051">
                  <c:v>6.7000000000000004E-2</c:v>
                </c:pt>
                <c:pt idx="72052">
                  <c:v>6.7000000000000004E-2</c:v>
                </c:pt>
                <c:pt idx="72053">
                  <c:v>6.7000000000000004E-2</c:v>
                </c:pt>
                <c:pt idx="72054">
                  <c:v>6.7000000000000004E-2</c:v>
                </c:pt>
                <c:pt idx="72055">
                  <c:v>6.7000000000000004E-2</c:v>
                </c:pt>
                <c:pt idx="72056">
                  <c:v>6.7000000000000004E-2</c:v>
                </c:pt>
                <c:pt idx="72057">
                  <c:v>6.7000000000000004E-2</c:v>
                </c:pt>
                <c:pt idx="72058">
                  <c:v>6.7000000000000004E-2</c:v>
                </c:pt>
                <c:pt idx="72059">
                  <c:v>6.7000000000000004E-2</c:v>
                </c:pt>
                <c:pt idx="72060">
                  <c:v>6.7000000000000004E-2</c:v>
                </c:pt>
                <c:pt idx="72061">
                  <c:v>6.6000000000000003E-2</c:v>
                </c:pt>
                <c:pt idx="72062">
                  <c:v>6.6000000000000003E-2</c:v>
                </c:pt>
                <c:pt idx="72063">
                  <c:v>6.6000000000000003E-2</c:v>
                </c:pt>
                <c:pt idx="72064">
                  <c:v>6.6000000000000003E-2</c:v>
                </c:pt>
                <c:pt idx="72065">
                  <c:v>6.6000000000000003E-2</c:v>
                </c:pt>
                <c:pt idx="72066">
                  <c:v>6.7000000000000004E-2</c:v>
                </c:pt>
                <c:pt idx="72067">
                  <c:v>6.7000000000000004E-2</c:v>
                </c:pt>
                <c:pt idx="72068">
                  <c:v>6.7000000000000004E-2</c:v>
                </c:pt>
                <c:pt idx="72069">
                  <c:v>6.6000000000000003E-2</c:v>
                </c:pt>
                <c:pt idx="72070">
                  <c:v>6.7000000000000004E-2</c:v>
                </c:pt>
                <c:pt idx="72071">
                  <c:v>6.6000000000000003E-2</c:v>
                </c:pt>
                <c:pt idx="72072">
                  <c:v>6.6000000000000003E-2</c:v>
                </c:pt>
                <c:pt idx="72073">
                  <c:v>6.6000000000000003E-2</c:v>
                </c:pt>
                <c:pt idx="72074">
                  <c:v>6.6000000000000003E-2</c:v>
                </c:pt>
                <c:pt idx="72075">
                  <c:v>6.7000000000000004E-2</c:v>
                </c:pt>
                <c:pt idx="72076">
                  <c:v>6.6000000000000003E-2</c:v>
                </c:pt>
                <c:pt idx="72077">
                  <c:v>6.6000000000000003E-2</c:v>
                </c:pt>
                <c:pt idx="72078">
                  <c:v>6.6000000000000003E-2</c:v>
                </c:pt>
                <c:pt idx="72079">
                  <c:v>6.6000000000000003E-2</c:v>
                </c:pt>
                <c:pt idx="72080">
                  <c:v>6.7000000000000004E-2</c:v>
                </c:pt>
                <c:pt idx="72081">
                  <c:v>6.6000000000000003E-2</c:v>
                </c:pt>
                <c:pt idx="72082">
                  <c:v>6.6000000000000003E-2</c:v>
                </c:pt>
                <c:pt idx="72083">
                  <c:v>6.6000000000000003E-2</c:v>
                </c:pt>
                <c:pt idx="72084">
                  <c:v>6.6000000000000003E-2</c:v>
                </c:pt>
                <c:pt idx="72085">
                  <c:v>6.6000000000000003E-2</c:v>
                </c:pt>
                <c:pt idx="72086">
                  <c:v>6.6000000000000003E-2</c:v>
                </c:pt>
                <c:pt idx="72087">
                  <c:v>6.6000000000000003E-2</c:v>
                </c:pt>
                <c:pt idx="72088">
                  <c:v>6.6000000000000003E-2</c:v>
                </c:pt>
                <c:pt idx="72089">
                  <c:v>6.5000000000000002E-2</c:v>
                </c:pt>
                <c:pt idx="72090">
                  <c:v>6.6000000000000003E-2</c:v>
                </c:pt>
                <c:pt idx="72091">
                  <c:v>6.6000000000000003E-2</c:v>
                </c:pt>
                <c:pt idx="72092">
                  <c:v>6.6000000000000003E-2</c:v>
                </c:pt>
                <c:pt idx="72093">
                  <c:v>6.6000000000000003E-2</c:v>
                </c:pt>
                <c:pt idx="72094">
                  <c:v>6.5000000000000002E-2</c:v>
                </c:pt>
                <c:pt idx="72095">
                  <c:v>6.5000000000000002E-2</c:v>
                </c:pt>
                <c:pt idx="72096">
                  <c:v>6.5000000000000002E-2</c:v>
                </c:pt>
                <c:pt idx="72097">
                  <c:v>6.6000000000000003E-2</c:v>
                </c:pt>
                <c:pt idx="72098">
                  <c:v>6.5000000000000002E-2</c:v>
                </c:pt>
                <c:pt idx="72099">
                  <c:v>6.6000000000000003E-2</c:v>
                </c:pt>
                <c:pt idx="72100">
                  <c:v>6.5000000000000002E-2</c:v>
                </c:pt>
                <c:pt idx="72101">
                  <c:v>6.5000000000000002E-2</c:v>
                </c:pt>
                <c:pt idx="72102">
                  <c:v>6.5000000000000002E-2</c:v>
                </c:pt>
                <c:pt idx="72103">
                  <c:v>6.6000000000000003E-2</c:v>
                </c:pt>
                <c:pt idx="72104">
                  <c:v>6.6000000000000003E-2</c:v>
                </c:pt>
                <c:pt idx="72105">
                  <c:v>6.6000000000000003E-2</c:v>
                </c:pt>
                <c:pt idx="72106">
                  <c:v>6.6000000000000003E-2</c:v>
                </c:pt>
                <c:pt idx="72107">
                  <c:v>6.7000000000000004E-2</c:v>
                </c:pt>
                <c:pt idx="72108">
                  <c:v>6.7000000000000004E-2</c:v>
                </c:pt>
                <c:pt idx="72109">
                  <c:v>6.7000000000000004E-2</c:v>
                </c:pt>
                <c:pt idx="72110">
                  <c:v>6.7000000000000004E-2</c:v>
                </c:pt>
                <c:pt idx="72111">
                  <c:v>6.7000000000000004E-2</c:v>
                </c:pt>
                <c:pt idx="72112">
                  <c:v>6.7000000000000004E-2</c:v>
                </c:pt>
                <c:pt idx="72113">
                  <c:v>6.6000000000000003E-2</c:v>
                </c:pt>
                <c:pt idx="72114">
                  <c:v>6.6000000000000003E-2</c:v>
                </c:pt>
                <c:pt idx="72115">
                  <c:v>6.6000000000000003E-2</c:v>
                </c:pt>
                <c:pt idx="72116">
                  <c:v>6.7000000000000004E-2</c:v>
                </c:pt>
                <c:pt idx="72117">
                  <c:v>6.6000000000000003E-2</c:v>
                </c:pt>
                <c:pt idx="72118">
                  <c:v>6.7000000000000004E-2</c:v>
                </c:pt>
                <c:pt idx="72119">
                  <c:v>6.7000000000000004E-2</c:v>
                </c:pt>
                <c:pt idx="72120">
                  <c:v>6.6000000000000003E-2</c:v>
                </c:pt>
                <c:pt idx="72121">
                  <c:v>6.6000000000000003E-2</c:v>
                </c:pt>
                <c:pt idx="72122">
                  <c:v>6.6000000000000003E-2</c:v>
                </c:pt>
                <c:pt idx="72123">
                  <c:v>6.6000000000000003E-2</c:v>
                </c:pt>
                <c:pt idx="72124">
                  <c:v>6.6000000000000003E-2</c:v>
                </c:pt>
                <c:pt idx="72125">
                  <c:v>6.6000000000000003E-2</c:v>
                </c:pt>
                <c:pt idx="72126">
                  <c:v>6.6000000000000003E-2</c:v>
                </c:pt>
                <c:pt idx="72127">
                  <c:v>6.6000000000000003E-2</c:v>
                </c:pt>
                <c:pt idx="72128">
                  <c:v>6.5000000000000002E-2</c:v>
                </c:pt>
                <c:pt idx="72129">
                  <c:v>6.5000000000000002E-2</c:v>
                </c:pt>
                <c:pt idx="72130">
                  <c:v>6.5000000000000002E-2</c:v>
                </c:pt>
                <c:pt idx="72131">
                  <c:v>6.5000000000000002E-2</c:v>
                </c:pt>
                <c:pt idx="72132">
                  <c:v>6.5000000000000002E-2</c:v>
                </c:pt>
                <c:pt idx="72133">
                  <c:v>6.5000000000000002E-2</c:v>
                </c:pt>
                <c:pt idx="72134">
                  <c:v>6.6000000000000003E-2</c:v>
                </c:pt>
                <c:pt idx="72135">
                  <c:v>6.5000000000000002E-2</c:v>
                </c:pt>
                <c:pt idx="72136">
                  <c:v>6.5000000000000002E-2</c:v>
                </c:pt>
                <c:pt idx="72137">
                  <c:v>6.5000000000000002E-2</c:v>
                </c:pt>
                <c:pt idx="72138">
                  <c:v>6.5000000000000002E-2</c:v>
                </c:pt>
                <c:pt idx="72139">
                  <c:v>6.5000000000000002E-2</c:v>
                </c:pt>
                <c:pt idx="72140">
                  <c:v>6.5000000000000002E-2</c:v>
                </c:pt>
                <c:pt idx="72141">
                  <c:v>6.5000000000000002E-2</c:v>
                </c:pt>
                <c:pt idx="72142">
                  <c:v>6.5000000000000002E-2</c:v>
                </c:pt>
                <c:pt idx="72143">
                  <c:v>6.6000000000000003E-2</c:v>
                </c:pt>
                <c:pt idx="72144">
                  <c:v>6.6000000000000003E-2</c:v>
                </c:pt>
                <c:pt idx="72145">
                  <c:v>6.6000000000000003E-2</c:v>
                </c:pt>
                <c:pt idx="72146">
                  <c:v>6.7000000000000004E-2</c:v>
                </c:pt>
                <c:pt idx="72147">
                  <c:v>6.7000000000000004E-2</c:v>
                </c:pt>
                <c:pt idx="72148">
                  <c:v>6.7000000000000004E-2</c:v>
                </c:pt>
                <c:pt idx="72149">
                  <c:v>6.8000000000000005E-2</c:v>
                </c:pt>
                <c:pt idx="72150">
                  <c:v>6.7000000000000004E-2</c:v>
                </c:pt>
                <c:pt idx="72151">
                  <c:v>6.8000000000000005E-2</c:v>
                </c:pt>
                <c:pt idx="72152">
                  <c:v>6.8000000000000005E-2</c:v>
                </c:pt>
                <c:pt idx="72153">
                  <c:v>6.8000000000000005E-2</c:v>
                </c:pt>
                <c:pt idx="72154">
                  <c:v>6.8000000000000005E-2</c:v>
                </c:pt>
                <c:pt idx="72155">
                  <c:v>6.7000000000000004E-2</c:v>
                </c:pt>
                <c:pt idx="72156">
                  <c:v>6.8000000000000005E-2</c:v>
                </c:pt>
                <c:pt idx="72157">
                  <c:v>6.7000000000000004E-2</c:v>
                </c:pt>
                <c:pt idx="72158">
                  <c:v>6.8000000000000005E-2</c:v>
                </c:pt>
                <c:pt idx="72159">
                  <c:v>6.8000000000000005E-2</c:v>
                </c:pt>
                <c:pt idx="72160">
                  <c:v>6.8000000000000005E-2</c:v>
                </c:pt>
                <c:pt idx="72161">
                  <c:v>6.8000000000000005E-2</c:v>
                </c:pt>
                <c:pt idx="72162">
                  <c:v>6.8000000000000005E-2</c:v>
                </c:pt>
                <c:pt idx="72163">
                  <c:v>6.8000000000000005E-2</c:v>
                </c:pt>
                <c:pt idx="72164">
                  <c:v>6.8000000000000005E-2</c:v>
                </c:pt>
                <c:pt idx="72165">
                  <c:v>6.8000000000000005E-2</c:v>
                </c:pt>
                <c:pt idx="72166">
                  <c:v>6.8000000000000005E-2</c:v>
                </c:pt>
                <c:pt idx="72167">
                  <c:v>6.8000000000000005E-2</c:v>
                </c:pt>
                <c:pt idx="72168">
                  <c:v>6.8000000000000005E-2</c:v>
                </c:pt>
                <c:pt idx="72169">
                  <c:v>6.8000000000000005E-2</c:v>
                </c:pt>
                <c:pt idx="72170">
                  <c:v>6.8000000000000005E-2</c:v>
                </c:pt>
                <c:pt idx="72171">
                  <c:v>6.8000000000000005E-2</c:v>
                </c:pt>
                <c:pt idx="72172">
                  <c:v>6.9000000000000006E-2</c:v>
                </c:pt>
                <c:pt idx="72173">
                  <c:v>6.8000000000000005E-2</c:v>
                </c:pt>
                <c:pt idx="72174">
                  <c:v>6.8000000000000005E-2</c:v>
                </c:pt>
                <c:pt idx="72175">
                  <c:v>6.8000000000000005E-2</c:v>
                </c:pt>
                <c:pt idx="72176">
                  <c:v>6.8000000000000005E-2</c:v>
                </c:pt>
                <c:pt idx="72177">
                  <c:v>6.7000000000000004E-2</c:v>
                </c:pt>
                <c:pt idx="72178">
                  <c:v>6.8000000000000005E-2</c:v>
                </c:pt>
                <c:pt idx="72179">
                  <c:v>6.8000000000000005E-2</c:v>
                </c:pt>
                <c:pt idx="72180">
                  <c:v>6.8000000000000005E-2</c:v>
                </c:pt>
                <c:pt idx="72181">
                  <c:v>6.7000000000000004E-2</c:v>
                </c:pt>
                <c:pt idx="72182">
                  <c:v>6.8000000000000005E-2</c:v>
                </c:pt>
                <c:pt idx="72183">
                  <c:v>6.8000000000000005E-2</c:v>
                </c:pt>
                <c:pt idx="72184">
                  <c:v>6.7000000000000004E-2</c:v>
                </c:pt>
                <c:pt idx="72185">
                  <c:v>6.8000000000000005E-2</c:v>
                </c:pt>
                <c:pt idx="72186">
                  <c:v>6.7000000000000004E-2</c:v>
                </c:pt>
                <c:pt idx="72187">
                  <c:v>6.8000000000000005E-2</c:v>
                </c:pt>
                <c:pt idx="72188">
                  <c:v>6.7000000000000004E-2</c:v>
                </c:pt>
                <c:pt idx="72189">
                  <c:v>6.7000000000000004E-2</c:v>
                </c:pt>
                <c:pt idx="72190">
                  <c:v>6.8000000000000005E-2</c:v>
                </c:pt>
                <c:pt idx="72191">
                  <c:v>6.7000000000000004E-2</c:v>
                </c:pt>
                <c:pt idx="72192">
                  <c:v>6.8000000000000005E-2</c:v>
                </c:pt>
                <c:pt idx="72193">
                  <c:v>6.7000000000000004E-2</c:v>
                </c:pt>
                <c:pt idx="72194">
                  <c:v>6.7000000000000004E-2</c:v>
                </c:pt>
                <c:pt idx="72195">
                  <c:v>6.7000000000000004E-2</c:v>
                </c:pt>
                <c:pt idx="72196">
                  <c:v>6.7000000000000004E-2</c:v>
                </c:pt>
                <c:pt idx="72197">
                  <c:v>6.7000000000000004E-2</c:v>
                </c:pt>
                <c:pt idx="72198">
                  <c:v>6.7000000000000004E-2</c:v>
                </c:pt>
                <c:pt idx="72199">
                  <c:v>6.7000000000000004E-2</c:v>
                </c:pt>
                <c:pt idx="72200">
                  <c:v>6.7000000000000004E-2</c:v>
                </c:pt>
                <c:pt idx="72201">
                  <c:v>6.8000000000000005E-2</c:v>
                </c:pt>
                <c:pt idx="72202">
                  <c:v>6.7000000000000004E-2</c:v>
                </c:pt>
                <c:pt idx="72203">
                  <c:v>6.7000000000000004E-2</c:v>
                </c:pt>
                <c:pt idx="72204">
                  <c:v>6.7000000000000004E-2</c:v>
                </c:pt>
                <c:pt idx="72205">
                  <c:v>6.7000000000000004E-2</c:v>
                </c:pt>
                <c:pt idx="72206">
                  <c:v>6.7000000000000004E-2</c:v>
                </c:pt>
                <c:pt idx="72207">
                  <c:v>6.7000000000000004E-2</c:v>
                </c:pt>
                <c:pt idx="72208">
                  <c:v>6.7000000000000004E-2</c:v>
                </c:pt>
                <c:pt idx="72209">
                  <c:v>6.7000000000000004E-2</c:v>
                </c:pt>
                <c:pt idx="72210">
                  <c:v>6.8000000000000005E-2</c:v>
                </c:pt>
                <c:pt idx="72211">
                  <c:v>6.7000000000000004E-2</c:v>
                </c:pt>
                <c:pt idx="72212">
                  <c:v>6.7000000000000004E-2</c:v>
                </c:pt>
                <c:pt idx="72213">
                  <c:v>6.7000000000000004E-2</c:v>
                </c:pt>
                <c:pt idx="72214">
                  <c:v>6.7000000000000004E-2</c:v>
                </c:pt>
                <c:pt idx="72215">
                  <c:v>6.7000000000000004E-2</c:v>
                </c:pt>
                <c:pt idx="72216">
                  <c:v>6.7000000000000004E-2</c:v>
                </c:pt>
                <c:pt idx="72217">
                  <c:v>6.7000000000000004E-2</c:v>
                </c:pt>
                <c:pt idx="72218">
                  <c:v>6.6000000000000003E-2</c:v>
                </c:pt>
                <c:pt idx="72219">
                  <c:v>6.7000000000000004E-2</c:v>
                </c:pt>
                <c:pt idx="72220">
                  <c:v>6.7000000000000004E-2</c:v>
                </c:pt>
                <c:pt idx="72221">
                  <c:v>6.7000000000000004E-2</c:v>
                </c:pt>
                <c:pt idx="72222">
                  <c:v>6.6000000000000003E-2</c:v>
                </c:pt>
                <c:pt idx="72223">
                  <c:v>6.6000000000000003E-2</c:v>
                </c:pt>
                <c:pt idx="72224">
                  <c:v>6.6000000000000003E-2</c:v>
                </c:pt>
                <c:pt idx="72225">
                  <c:v>6.6000000000000003E-2</c:v>
                </c:pt>
                <c:pt idx="72226">
                  <c:v>6.6000000000000003E-2</c:v>
                </c:pt>
                <c:pt idx="72227">
                  <c:v>6.6000000000000003E-2</c:v>
                </c:pt>
                <c:pt idx="72228">
                  <c:v>6.6000000000000003E-2</c:v>
                </c:pt>
                <c:pt idx="72229">
                  <c:v>6.5000000000000002E-2</c:v>
                </c:pt>
                <c:pt idx="72230">
                  <c:v>6.6000000000000003E-2</c:v>
                </c:pt>
                <c:pt idx="72231">
                  <c:v>6.6000000000000003E-2</c:v>
                </c:pt>
                <c:pt idx="72232">
                  <c:v>6.6000000000000003E-2</c:v>
                </c:pt>
                <c:pt idx="72233">
                  <c:v>6.6000000000000003E-2</c:v>
                </c:pt>
                <c:pt idx="72234">
                  <c:v>6.6000000000000003E-2</c:v>
                </c:pt>
                <c:pt idx="72235">
                  <c:v>6.6000000000000003E-2</c:v>
                </c:pt>
                <c:pt idx="72236">
                  <c:v>6.7000000000000004E-2</c:v>
                </c:pt>
                <c:pt idx="72237">
                  <c:v>6.6000000000000003E-2</c:v>
                </c:pt>
                <c:pt idx="72238">
                  <c:v>6.7000000000000004E-2</c:v>
                </c:pt>
                <c:pt idx="72239">
                  <c:v>6.6000000000000003E-2</c:v>
                </c:pt>
                <c:pt idx="72240">
                  <c:v>6.7000000000000004E-2</c:v>
                </c:pt>
                <c:pt idx="72241">
                  <c:v>6.7000000000000004E-2</c:v>
                </c:pt>
                <c:pt idx="72242">
                  <c:v>6.7000000000000004E-2</c:v>
                </c:pt>
                <c:pt idx="72243">
                  <c:v>6.7000000000000004E-2</c:v>
                </c:pt>
                <c:pt idx="72244">
                  <c:v>6.9000000000000006E-2</c:v>
                </c:pt>
                <c:pt idx="72245">
                  <c:v>6.8000000000000005E-2</c:v>
                </c:pt>
                <c:pt idx="72246">
                  <c:v>6.8000000000000005E-2</c:v>
                </c:pt>
                <c:pt idx="72247">
                  <c:v>6.8000000000000005E-2</c:v>
                </c:pt>
                <c:pt idx="72248">
                  <c:v>6.8000000000000005E-2</c:v>
                </c:pt>
                <c:pt idx="72249">
                  <c:v>6.9000000000000006E-2</c:v>
                </c:pt>
                <c:pt idx="72250">
                  <c:v>6.8000000000000005E-2</c:v>
                </c:pt>
                <c:pt idx="72251">
                  <c:v>6.9000000000000006E-2</c:v>
                </c:pt>
                <c:pt idx="72252">
                  <c:v>6.8000000000000005E-2</c:v>
                </c:pt>
                <c:pt idx="72253">
                  <c:v>6.9000000000000006E-2</c:v>
                </c:pt>
                <c:pt idx="72254">
                  <c:v>6.8000000000000005E-2</c:v>
                </c:pt>
                <c:pt idx="72255">
                  <c:v>6.9000000000000006E-2</c:v>
                </c:pt>
                <c:pt idx="72256">
                  <c:v>6.9000000000000006E-2</c:v>
                </c:pt>
                <c:pt idx="72257">
                  <c:v>6.9000000000000006E-2</c:v>
                </c:pt>
                <c:pt idx="72258">
                  <c:v>6.9000000000000006E-2</c:v>
                </c:pt>
                <c:pt idx="72259">
                  <c:v>6.9000000000000006E-2</c:v>
                </c:pt>
                <c:pt idx="72260">
                  <c:v>6.9000000000000006E-2</c:v>
                </c:pt>
                <c:pt idx="72261">
                  <c:v>6.9000000000000006E-2</c:v>
                </c:pt>
                <c:pt idx="72262">
                  <c:v>6.9000000000000006E-2</c:v>
                </c:pt>
                <c:pt idx="72263">
                  <c:v>6.9000000000000006E-2</c:v>
                </c:pt>
                <c:pt idx="72264">
                  <c:v>6.9000000000000006E-2</c:v>
                </c:pt>
                <c:pt idx="72265">
                  <c:v>6.8000000000000005E-2</c:v>
                </c:pt>
                <c:pt idx="72266">
                  <c:v>6.8000000000000005E-2</c:v>
                </c:pt>
                <c:pt idx="72267">
                  <c:v>6.9000000000000006E-2</c:v>
                </c:pt>
                <c:pt idx="72268">
                  <c:v>6.9000000000000006E-2</c:v>
                </c:pt>
                <c:pt idx="72269">
                  <c:v>6.8000000000000005E-2</c:v>
                </c:pt>
                <c:pt idx="72270">
                  <c:v>6.8000000000000005E-2</c:v>
                </c:pt>
                <c:pt idx="72271">
                  <c:v>6.8000000000000005E-2</c:v>
                </c:pt>
                <c:pt idx="72272">
                  <c:v>6.9000000000000006E-2</c:v>
                </c:pt>
                <c:pt idx="72273">
                  <c:v>6.8000000000000005E-2</c:v>
                </c:pt>
                <c:pt idx="72274">
                  <c:v>6.8000000000000005E-2</c:v>
                </c:pt>
                <c:pt idx="72275">
                  <c:v>6.8000000000000005E-2</c:v>
                </c:pt>
                <c:pt idx="72276">
                  <c:v>6.8000000000000005E-2</c:v>
                </c:pt>
                <c:pt idx="72277">
                  <c:v>6.8000000000000005E-2</c:v>
                </c:pt>
                <c:pt idx="72278">
                  <c:v>6.8000000000000005E-2</c:v>
                </c:pt>
                <c:pt idx="72279">
                  <c:v>6.8000000000000005E-2</c:v>
                </c:pt>
                <c:pt idx="72280">
                  <c:v>6.9000000000000006E-2</c:v>
                </c:pt>
                <c:pt idx="72281">
                  <c:v>6.7000000000000004E-2</c:v>
                </c:pt>
                <c:pt idx="72282">
                  <c:v>6.7000000000000004E-2</c:v>
                </c:pt>
                <c:pt idx="72283">
                  <c:v>6.8000000000000005E-2</c:v>
                </c:pt>
                <c:pt idx="72284">
                  <c:v>6.8000000000000005E-2</c:v>
                </c:pt>
                <c:pt idx="72285">
                  <c:v>6.8000000000000005E-2</c:v>
                </c:pt>
                <c:pt idx="72286">
                  <c:v>6.8000000000000005E-2</c:v>
                </c:pt>
                <c:pt idx="72287">
                  <c:v>6.7000000000000004E-2</c:v>
                </c:pt>
                <c:pt idx="72288">
                  <c:v>6.8000000000000005E-2</c:v>
                </c:pt>
                <c:pt idx="72289">
                  <c:v>6.8000000000000005E-2</c:v>
                </c:pt>
                <c:pt idx="72290">
                  <c:v>6.7000000000000004E-2</c:v>
                </c:pt>
                <c:pt idx="72291">
                  <c:v>6.8000000000000005E-2</c:v>
                </c:pt>
                <c:pt idx="72292">
                  <c:v>6.8000000000000005E-2</c:v>
                </c:pt>
                <c:pt idx="72293">
                  <c:v>6.7000000000000004E-2</c:v>
                </c:pt>
                <c:pt idx="72294">
                  <c:v>6.8000000000000005E-2</c:v>
                </c:pt>
                <c:pt idx="72295">
                  <c:v>6.8000000000000005E-2</c:v>
                </c:pt>
                <c:pt idx="72296">
                  <c:v>6.7000000000000004E-2</c:v>
                </c:pt>
                <c:pt idx="72297">
                  <c:v>6.7000000000000004E-2</c:v>
                </c:pt>
                <c:pt idx="72298">
                  <c:v>6.7000000000000004E-2</c:v>
                </c:pt>
                <c:pt idx="72299">
                  <c:v>6.7000000000000004E-2</c:v>
                </c:pt>
                <c:pt idx="72300">
                  <c:v>6.7000000000000004E-2</c:v>
                </c:pt>
                <c:pt idx="72301">
                  <c:v>6.7000000000000004E-2</c:v>
                </c:pt>
                <c:pt idx="72302">
                  <c:v>6.7000000000000004E-2</c:v>
                </c:pt>
                <c:pt idx="72303">
                  <c:v>6.8000000000000005E-2</c:v>
                </c:pt>
                <c:pt idx="72304">
                  <c:v>6.7000000000000004E-2</c:v>
                </c:pt>
                <c:pt idx="72305">
                  <c:v>6.7000000000000004E-2</c:v>
                </c:pt>
                <c:pt idx="72306">
                  <c:v>6.7000000000000004E-2</c:v>
                </c:pt>
                <c:pt idx="72307">
                  <c:v>6.7000000000000004E-2</c:v>
                </c:pt>
                <c:pt idx="72308">
                  <c:v>6.7000000000000004E-2</c:v>
                </c:pt>
                <c:pt idx="72309">
                  <c:v>6.6000000000000003E-2</c:v>
                </c:pt>
                <c:pt idx="72310">
                  <c:v>6.7000000000000004E-2</c:v>
                </c:pt>
                <c:pt idx="72311">
                  <c:v>6.6000000000000003E-2</c:v>
                </c:pt>
                <c:pt idx="72312">
                  <c:v>6.6000000000000003E-2</c:v>
                </c:pt>
                <c:pt idx="72313">
                  <c:v>6.6000000000000003E-2</c:v>
                </c:pt>
                <c:pt idx="72314">
                  <c:v>6.6000000000000003E-2</c:v>
                </c:pt>
                <c:pt idx="72315">
                  <c:v>6.7000000000000004E-2</c:v>
                </c:pt>
                <c:pt idx="72316">
                  <c:v>6.6000000000000003E-2</c:v>
                </c:pt>
                <c:pt idx="72317">
                  <c:v>6.6000000000000003E-2</c:v>
                </c:pt>
                <c:pt idx="72318">
                  <c:v>6.7000000000000004E-2</c:v>
                </c:pt>
                <c:pt idx="72319">
                  <c:v>6.6000000000000003E-2</c:v>
                </c:pt>
                <c:pt idx="72320">
                  <c:v>6.6000000000000003E-2</c:v>
                </c:pt>
                <c:pt idx="72321">
                  <c:v>6.6000000000000003E-2</c:v>
                </c:pt>
                <c:pt idx="72322">
                  <c:v>6.5000000000000002E-2</c:v>
                </c:pt>
                <c:pt idx="72323">
                  <c:v>6.6000000000000003E-2</c:v>
                </c:pt>
                <c:pt idx="72324">
                  <c:v>6.6000000000000003E-2</c:v>
                </c:pt>
                <c:pt idx="72325">
                  <c:v>6.5000000000000002E-2</c:v>
                </c:pt>
                <c:pt idx="72326">
                  <c:v>6.5000000000000002E-2</c:v>
                </c:pt>
                <c:pt idx="72327">
                  <c:v>6.5000000000000002E-2</c:v>
                </c:pt>
                <c:pt idx="72328">
                  <c:v>6.5000000000000002E-2</c:v>
                </c:pt>
                <c:pt idx="72329">
                  <c:v>6.6000000000000003E-2</c:v>
                </c:pt>
                <c:pt idx="72330">
                  <c:v>6.5000000000000002E-2</c:v>
                </c:pt>
                <c:pt idx="72331">
                  <c:v>6.5000000000000002E-2</c:v>
                </c:pt>
                <c:pt idx="72332">
                  <c:v>6.5000000000000002E-2</c:v>
                </c:pt>
                <c:pt idx="72333">
                  <c:v>6.6000000000000003E-2</c:v>
                </c:pt>
                <c:pt idx="72334">
                  <c:v>6.6000000000000003E-2</c:v>
                </c:pt>
                <c:pt idx="72335">
                  <c:v>6.6000000000000003E-2</c:v>
                </c:pt>
                <c:pt idx="72336">
                  <c:v>6.6000000000000003E-2</c:v>
                </c:pt>
                <c:pt idx="72337">
                  <c:v>6.7000000000000004E-2</c:v>
                </c:pt>
                <c:pt idx="72338">
                  <c:v>6.7000000000000004E-2</c:v>
                </c:pt>
                <c:pt idx="72339">
                  <c:v>6.8000000000000005E-2</c:v>
                </c:pt>
                <c:pt idx="72340">
                  <c:v>6.7000000000000004E-2</c:v>
                </c:pt>
                <c:pt idx="72341">
                  <c:v>6.8000000000000005E-2</c:v>
                </c:pt>
                <c:pt idx="72342">
                  <c:v>6.8000000000000005E-2</c:v>
                </c:pt>
                <c:pt idx="72343">
                  <c:v>6.8000000000000005E-2</c:v>
                </c:pt>
                <c:pt idx="72344">
                  <c:v>6.7000000000000004E-2</c:v>
                </c:pt>
                <c:pt idx="72345">
                  <c:v>6.8000000000000005E-2</c:v>
                </c:pt>
                <c:pt idx="72346">
                  <c:v>6.7000000000000004E-2</c:v>
                </c:pt>
                <c:pt idx="72347">
                  <c:v>6.7000000000000004E-2</c:v>
                </c:pt>
                <c:pt idx="72348">
                  <c:v>6.8000000000000005E-2</c:v>
                </c:pt>
                <c:pt idx="72349">
                  <c:v>6.8000000000000005E-2</c:v>
                </c:pt>
                <c:pt idx="72350">
                  <c:v>6.7000000000000004E-2</c:v>
                </c:pt>
                <c:pt idx="72351">
                  <c:v>6.7000000000000004E-2</c:v>
                </c:pt>
                <c:pt idx="72352">
                  <c:v>6.7000000000000004E-2</c:v>
                </c:pt>
                <c:pt idx="72353">
                  <c:v>6.8000000000000005E-2</c:v>
                </c:pt>
                <c:pt idx="72354">
                  <c:v>6.7000000000000004E-2</c:v>
                </c:pt>
                <c:pt idx="72355">
                  <c:v>6.7000000000000004E-2</c:v>
                </c:pt>
                <c:pt idx="72356">
                  <c:v>6.6000000000000003E-2</c:v>
                </c:pt>
                <c:pt idx="72357">
                  <c:v>6.7000000000000004E-2</c:v>
                </c:pt>
                <c:pt idx="72358">
                  <c:v>6.6000000000000003E-2</c:v>
                </c:pt>
                <c:pt idx="72359">
                  <c:v>6.6000000000000003E-2</c:v>
                </c:pt>
                <c:pt idx="72360">
                  <c:v>6.6000000000000003E-2</c:v>
                </c:pt>
                <c:pt idx="72361">
                  <c:v>6.6000000000000003E-2</c:v>
                </c:pt>
                <c:pt idx="72362">
                  <c:v>6.6000000000000003E-2</c:v>
                </c:pt>
                <c:pt idx="72363">
                  <c:v>6.7000000000000004E-2</c:v>
                </c:pt>
                <c:pt idx="72364">
                  <c:v>6.6000000000000003E-2</c:v>
                </c:pt>
                <c:pt idx="72365">
                  <c:v>6.5000000000000002E-2</c:v>
                </c:pt>
                <c:pt idx="72366">
                  <c:v>6.6000000000000003E-2</c:v>
                </c:pt>
                <c:pt idx="72367">
                  <c:v>6.6000000000000003E-2</c:v>
                </c:pt>
                <c:pt idx="72368">
                  <c:v>6.6000000000000003E-2</c:v>
                </c:pt>
                <c:pt idx="72369">
                  <c:v>6.6000000000000003E-2</c:v>
                </c:pt>
                <c:pt idx="72370">
                  <c:v>6.5000000000000002E-2</c:v>
                </c:pt>
                <c:pt idx="72371">
                  <c:v>6.5000000000000002E-2</c:v>
                </c:pt>
                <c:pt idx="72372">
                  <c:v>6.5000000000000002E-2</c:v>
                </c:pt>
                <c:pt idx="72373">
                  <c:v>6.6000000000000003E-2</c:v>
                </c:pt>
                <c:pt idx="72374">
                  <c:v>6.5000000000000002E-2</c:v>
                </c:pt>
                <c:pt idx="72375">
                  <c:v>6.5000000000000002E-2</c:v>
                </c:pt>
                <c:pt idx="72376">
                  <c:v>6.4000000000000001E-2</c:v>
                </c:pt>
                <c:pt idx="72377">
                  <c:v>6.5000000000000002E-2</c:v>
                </c:pt>
                <c:pt idx="72378">
                  <c:v>6.4000000000000001E-2</c:v>
                </c:pt>
                <c:pt idx="72379">
                  <c:v>6.5000000000000002E-2</c:v>
                </c:pt>
                <c:pt idx="72380">
                  <c:v>6.5000000000000002E-2</c:v>
                </c:pt>
                <c:pt idx="72381">
                  <c:v>6.5000000000000002E-2</c:v>
                </c:pt>
                <c:pt idx="72382">
                  <c:v>6.5000000000000002E-2</c:v>
                </c:pt>
                <c:pt idx="72383">
                  <c:v>6.5000000000000002E-2</c:v>
                </c:pt>
                <c:pt idx="72384">
                  <c:v>6.4000000000000001E-2</c:v>
                </c:pt>
                <c:pt idx="72385">
                  <c:v>6.4000000000000001E-2</c:v>
                </c:pt>
                <c:pt idx="72386">
                  <c:v>6.4000000000000001E-2</c:v>
                </c:pt>
                <c:pt idx="72387">
                  <c:v>6.4000000000000001E-2</c:v>
                </c:pt>
                <c:pt idx="72388">
                  <c:v>6.3E-2</c:v>
                </c:pt>
                <c:pt idx="72389">
                  <c:v>6.3E-2</c:v>
                </c:pt>
                <c:pt idx="72390">
                  <c:v>6.3E-2</c:v>
                </c:pt>
                <c:pt idx="72391">
                  <c:v>6.3E-2</c:v>
                </c:pt>
                <c:pt idx="72392">
                  <c:v>6.3E-2</c:v>
                </c:pt>
                <c:pt idx="72393">
                  <c:v>6.2E-2</c:v>
                </c:pt>
                <c:pt idx="72394">
                  <c:v>6.3E-2</c:v>
                </c:pt>
                <c:pt idx="72395">
                  <c:v>6.3E-2</c:v>
                </c:pt>
                <c:pt idx="72396">
                  <c:v>6.2E-2</c:v>
                </c:pt>
                <c:pt idx="72397">
                  <c:v>6.3E-2</c:v>
                </c:pt>
                <c:pt idx="72398">
                  <c:v>6.2E-2</c:v>
                </c:pt>
                <c:pt idx="72399">
                  <c:v>6.2E-2</c:v>
                </c:pt>
                <c:pt idx="72400">
                  <c:v>6.2E-2</c:v>
                </c:pt>
                <c:pt idx="72401">
                  <c:v>6.0999999999999999E-2</c:v>
                </c:pt>
                <c:pt idx="72402">
                  <c:v>6.2E-2</c:v>
                </c:pt>
                <c:pt idx="72403">
                  <c:v>6.2E-2</c:v>
                </c:pt>
                <c:pt idx="72404">
                  <c:v>6.2E-2</c:v>
                </c:pt>
                <c:pt idx="72405">
                  <c:v>6.2E-2</c:v>
                </c:pt>
                <c:pt idx="72406">
                  <c:v>6.2E-2</c:v>
                </c:pt>
                <c:pt idx="72407">
                  <c:v>6.2E-2</c:v>
                </c:pt>
                <c:pt idx="72408">
                  <c:v>6.2E-2</c:v>
                </c:pt>
                <c:pt idx="72409">
                  <c:v>6.2E-2</c:v>
                </c:pt>
                <c:pt idx="72410">
                  <c:v>6.3E-2</c:v>
                </c:pt>
                <c:pt idx="72411">
                  <c:v>6.3E-2</c:v>
                </c:pt>
                <c:pt idx="72412">
                  <c:v>6.3E-2</c:v>
                </c:pt>
                <c:pt idx="72413">
                  <c:v>6.2E-2</c:v>
                </c:pt>
                <c:pt idx="72414">
                  <c:v>6.2E-2</c:v>
                </c:pt>
                <c:pt idx="72415">
                  <c:v>6.2E-2</c:v>
                </c:pt>
                <c:pt idx="72416">
                  <c:v>6.3E-2</c:v>
                </c:pt>
                <c:pt idx="72417">
                  <c:v>6.3E-2</c:v>
                </c:pt>
                <c:pt idx="72418">
                  <c:v>6.3E-2</c:v>
                </c:pt>
                <c:pt idx="72419">
                  <c:v>6.3E-2</c:v>
                </c:pt>
                <c:pt idx="72420">
                  <c:v>6.3E-2</c:v>
                </c:pt>
                <c:pt idx="72421">
                  <c:v>6.4000000000000001E-2</c:v>
                </c:pt>
                <c:pt idx="72422">
                  <c:v>6.4000000000000001E-2</c:v>
                </c:pt>
                <c:pt idx="72423">
                  <c:v>6.4000000000000001E-2</c:v>
                </c:pt>
                <c:pt idx="72424">
                  <c:v>6.4000000000000001E-2</c:v>
                </c:pt>
                <c:pt idx="72425">
                  <c:v>6.3E-2</c:v>
                </c:pt>
                <c:pt idx="72426">
                  <c:v>6.3E-2</c:v>
                </c:pt>
                <c:pt idx="72427">
                  <c:v>6.3E-2</c:v>
                </c:pt>
                <c:pt idx="72428">
                  <c:v>6.4000000000000001E-2</c:v>
                </c:pt>
                <c:pt idx="72429">
                  <c:v>6.4000000000000001E-2</c:v>
                </c:pt>
                <c:pt idx="72430">
                  <c:v>6.4000000000000001E-2</c:v>
                </c:pt>
                <c:pt idx="72431">
                  <c:v>6.4000000000000001E-2</c:v>
                </c:pt>
                <c:pt idx="72432">
                  <c:v>6.4000000000000001E-2</c:v>
                </c:pt>
                <c:pt idx="72433">
                  <c:v>6.5000000000000002E-2</c:v>
                </c:pt>
                <c:pt idx="72434">
                  <c:v>6.4000000000000001E-2</c:v>
                </c:pt>
                <c:pt idx="72435">
                  <c:v>6.4000000000000001E-2</c:v>
                </c:pt>
                <c:pt idx="72436">
                  <c:v>6.5000000000000002E-2</c:v>
                </c:pt>
                <c:pt idx="72437">
                  <c:v>6.5000000000000002E-2</c:v>
                </c:pt>
                <c:pt idx="72438">
                  <c:v>6.5000000000000002E-2</c:v>
                </c:pt>
                <c:pt idx="72439">
                  <c:v>6.5000000000000002E-2</c:v>
                </c:pt>
                <c:pt idx="72440">
                  <c:v>6.5000000000000002E-2</c:v>
                </c:pt>
                <c:pt idx="72441">
                  <c:v>6.5000000000000002E-2</c:v>
                </c:pt>
                <c:pt idx="72442">
                  <c:v>6.4000000000000001E-2</c:v>
                </c:pt>
                <c:pt idx="72443">
                  <c:v>6.4000000000000001E-2</c:v>
                </c:pt>
                <c:pt idx="72444">
                  <c:v>6.5000000000000002E-2</c:v>
                </c:pt>
                <c:pt idx="72445">
                  <c:v>6.5000000000000002E-2</c:v>
                </c:pt>
                <c:pt idx="72446">
                  <c:v>6.4000000000000001E-2</c:v>
                </c:pt>
                <c:pt idx="72447">
                  <c:v>6.4000000000000001E-2</c:v>
                </c:pt>
                <c:pt idx="72448">
                  <c:v>6.4000000000000001E-2</c:v>
                </c:pt>
                <c:pt idx="72449">
                  <c:v>6.5000000000000002E-2</c:v>
                </c:pt>
                <c:pt idx="72450">
                  <c:v>6.4000000000000001E-2</c:v>
                </c:pt>
                <c:pt idx="72451">
                  <c:v>6.4000000000000001E-2</c:v>
                </c:pt>
                <c:pt idx="72452">
                  <c:v>6.4000000000000001E-2</c:v>
                </c:pt>
                <c:pt idx="72453">
                  <c:v>6.5000000000000002E-2</c:v>
                </c:pt>
                <c:pt idx="72454">
                  <c:v>6.5000000000000002E-2</c:v>
                </c:pt>
                <c:pt idx="72455">
                  <c:v>6.4000000000000001E-2</c:v>
                </c:pt>
                <c:pt idx="72456">
                  <c:v>6.5000000000000002E-2</c:v>
                </c:pt>
                <c:pt idx="72457">
                  <c:v>6.4000000000000001E-2</c:v>
                </c:pt>
                <c:pt idx="72458">
                  <c:v>6.5000000000000002E-2</c:v>
                </c:pt>
                <c:pt idx="72459">
                  <c:v>6.4000000000000001E-2</c:v>
                </c:pt>
                <c:pt idx="72460">
                  <c:v>6.4000000000000001E-2</c:v>
                </c:pt>
                <c:pt idx="72461">
                  <c:v>6.5000000000000002E-2</c:v>
                </c:pt>
                <c:pt idx="72462">
                  <c:v>6.4000000000000001E-2</c:v>
                </c:pt>
                <c:pt idx="72463">
                  <c:v>6.4000000000000001E-2</c:v>
                </c:pt>
                <c:pt idx="72464">
                  <c:v>6.4000000000000001E-2</c:v>
                </c:pt>
                <c:pt idx="72465">
                  <c:v>6.4000000000000001E-2</c:v>
                </c:pt>
                <c:pt idx="72466">
                  <c:v>6.4000000000000001E-2</c:v>
                </c:pt>
                <c:pt idx="72467">
                  <c:v>6.4000000000000001E-2</c:v>
                </c:pt>
                <c:pt idx="72468">
                  <c:v>6.4000000000000001E-2</c:v>
                </c:pt>
                <c:pt idx="72469">
                  <c:v>6.4000000000000001E-2</c:v>
                </c:pt>
                <c:pt idx="72470">
                  <c:v>6.3E-2</c:v>
                </c:pt>
                <c:pt idx="72471">
                  <c:v>6.3E-2</c:v>
                </c:pt>
                <c:pt idx="72472">
                  <c:v>6.3E-2</c:v>
                </c:pt>
                <c:pt idx="72473">
                  <c:v>6.3E-2</c:v>
                </c:pt>
                <c:pt idx="72474">
                  <c:v>6.3E-2</c:v>
                </c:pt>
                <c:pt idx="72475">
                  <c:v>6.4000000000000001E-2</c:v>
                </c:pt>
                <c:pt idx="72476">
                  <c:v>6.3E-2</c:v>
                </c:pt>
                <c:pt idx="72477">
                  <c:v>6.3E-2</c:v>
                </c:pt>
                <c:pt idx="72478">
                  <c:v>6.2E-2</c:v>
                </c:pt>
                <c:pt idx="72479">
                  <c:v>6.2E-2</c:v>
                </c:pt>
                <c:pt idx="72480">
                  <c:v>6.4000000000000001E-2</c:v>
                </c:pt>
                <c:pt idx="72481">
                  <c:v>6.4000000000000001E-2</c:v>
                </c:pt>
                <c:pt idx="72482">
                  <c:v>6.3E-2</c:v>
                </c:pt>
                <c:pt idx="72483">
                  <c:v>6.3E-2</c:v>
                </c:pt>
                <c:pt idx="72484">
                  <c:v>6.3E-2</c:v>
                </c:pt>
                <c:pt idx="72485">
                  <c:v>6.3E-2</c:v>
                </c:pt>
                <c:pt idx="72486">
                  <c:v>6.3E-2</c:v>
                </c:pt>
                <c:pt idx="72487">
                  <c:v>6.2E-2</c:v>
                </c:pt>
                <c:pt idx="72488">
                  <c:v>6.4000000000000001E-2</c:v>
                </c:pt>
                <c:pt idx="72489">
                  <c:v>6.3E-2</c:v>
                </c:pt>
                <c:pt idx="72490">
                  <c:v>6.3E-2</c:v>
                </c:pt>
                <c:pt idx="72491">
                  <c:v>6.2E-2</c:v>
                </c:pt>
                <c:pt idx="72492">
                  <c:v>6.2E-2</c:v>
                </c:pt>
                <c:pt idx="72493">
                  <c:v>6.2E-2</c:v>
                </c:pt>
                <c:pt idx="72494">
                  <c:v>6.2E-2</c:v>
                </c:pt>
                <c:pt idx="72495">
                  <c:v>6.2E-2</c:v>
                </c:pt>
                <c:pt idx="72496">
                  <c:v>6.3E-2</c:v>
                </c:pt>
                <c:pt idx="72497">
                  <c:v>6.3E-2</c:v>
                </c:pt>
                <c:pt idx="72498">
                  <c:v>6.2E-2</c:v>
                </c:pt>
                <c:pt idx="72499">
                  <c:v>6.2E-2</c:v>
                </c:pt>
                <c:pt idx="72500">
                  <c:v>6.2E-2</c:v>
                </c:pt>
                <c:pt idx="72501">
                  <c:v>6.3E-2</c:v>
                </c:pt>
                <c:pt idx="72502">
                  <c:v>6.3E-2</c:v>
                </c:pt>
                <c:pt idx="72503">
                  <c:v>6.2E-2</c:v>
                </c:pt>
                <c:pt idx="72504">
                  <c:v>6.2E-2</c:v>
                </c:pt>
                <c:pt idx="72505">
                  <c:v>6.2E-2</c:v>
                </c:pt>
                <c:pt idx="72506">
                  <c:v>6.3E-2</c:v>
                </c:pt>
                <c:pt idx="72507">
                  <c:v>6.2E-2</c:v>
                </c:pt>
                <c:pt idx="72508">
                  <c:v>6.3E-2</c:v>
                </c:pt>
                <c:pt idx="72509">
                  <c:v>6.3E-2</c:v>
                </c:pt>
                <c:pt idx="72510">
                  <c:v>6.2E-2</c:v>
                </c:pt>
                <c:pt idx="72511">
                  <c:v>6.0999999999999999E-2</c:v>
                </c:pt>
                <c:pt idx="72512">
                  <c:v>6.2E-2</c:v>
                </c:pt>
                <c:pt idx="72513">
                  <c:v>6.0999999999999999E-2</c:v>
                </c:pt>
                <c:pt idx="72514">
                  <c:v>6.0999999999999999E-2</c:v>
                </c:pt>
                <c:pt idx="72515">
                  <c:v>6.0999999999999999E-2</c:v>
                </c:pt>
                <c:pt idx="72516">
                  <c:v>6.3E-2</c:v>
                </c:pt>
                <c:pt idx="72517">
                  <c:v>6.2E-2</c:v>
                </c:pt>
                <c:pt idx="72518">
                  <c:v>6.2E-2</c:v>
                </c:pt>
                <c:pt idx="72519">
                  <c:v>6.0999999999999999E-2</c:v>
                </c:pt>
                <c:pt idx="72520">
                  <c:v>6.0999999999999999E-2</c:v>
                </c:pt>
                <c:pt idx="72521">
                  <c:v>6.0999999999999999E-2</c:v>
                </c:pt>
                <c:pt idx="72522">
                  <c:v>6.0999999999999999E-2</c:v>
                </c:pt>
                <c:pt idx="72523">
                  <c:v>6.2E-2</c:v>
                </c:pt>
                <c:pt idx="72524">
                  <c:v>6.2E-2</c:v>
                </c:pt>
                <c:pt idx="72525">
                  <c:v>0.06</c:v>
                </c:pt>
                <c:pt idx="72526">
                  <c:v>0.06</c:v>
                </c:pt>
                <c:pt idx="72527">
                  <c:v>6.0999999999999999E-2</c:v>
                </c:pt>
                <c:pt idx="72528">
                  <c:v>6.0999999999999999E-2</c:v>
                </c:pt>
                <c:pt idx="72529">
                  <c:v>0.06</c:v>
                </c:pt>
                <c:pt idx="72530">
                  <c:v>6.0999999999999999E-2</c:v>
                </c:pt>
                <c:pt idx="72531">
                  <c:v>6.2E-2</c:v>
                </c:pt>
                <c:pt idx="72532">
                  <c:v>6.3E-2</c:v>
                </c:pt>
                <c:pt idx="72533">
                  <c:v>6.3E-2</c:v>
                </c:pt>
                <c:pt idx="72534">
                  <c:v>6.2E-2</c:v>
                </c:pt>
                <c:pt idx="72535">
                  <c:v>6.4000000000000001E-2</c:v>
                </c:pt>
                <c:pt idx="72536">
                  <c:v>6.3E-2</c:v>
                </c:pt>
                <c:pt idx="72537">
                  <c:v>6.4000000000000001E-2</c:v>
                </c:pt>
                <c:pt idx="72538">
                  <c:v>6.4000000000000001E-2</c:v>
                </c:pt>
                <c:pt idx="72539">
                  <c:v>6.3E-2</c:v>
                </c:pt>
                <c:pt idx="72540">
                  <c:v>6.3E-2</c:v>
                </c:pt>
                <c:pt idx="72541">
                  <c:v>6.5000000000000002E-2</c:v>
                </c:pt>
                <c:pt idx="72542">
                  <c:v>6.5000000000000002E-2</c:v>
                </c:pt>
                <c:pt idx="72543">
                  <c:v>6.4000000000000001E-2</c:v>
                </c:pt>
                <c:pt idx="72544">
                  <c:v>6.5000000000000002E-2</c:v>
                </c:pt>
                <c:pt idx="72545">
                  <c:v>6.5000000000000002E-2</c:v>
                </c:pt>
                <c:pt idx="72546">
                  <c:v>6.4000000000000001E-2</c:v>
                </c:pt>
                <c:pt idx="72547">
                  <c:v>6.4000000000000001E-2</c:v>
                </c:pt>
                <c:pt idx="72548">
                  <c:v>6.5000000000000002E-2</c:v>
                </c:pt>
                <c:pt idx="72549">
                  <c:v>6.4000000000000001E-2</c:v>
                </c:pt>
                <c:pt idx="72550">
                  <c:v>6.4000000000000001E-2</c:v>
                </c:pt>
                <c:pt idx="72551">
                  <c:v>6.4000000000000001E-2</c:v>
                </c:pt>
                <c:pt idx="72552">
                  <c:v>6.5000000000000002E-2</c:v>
                </c:pt>
                <c:pt idx="72553">
                  <c:v>6.5000000000000002E-2</c:v>
                </c:pt>
                <c:pt idx="72554">
                  <c:v>6.5000000000000002E-2</c:v>
                </c:pt>
                <c:pt idx="72555">
                  <c:v>6.4000000000000001E-2</c:v>
                </c:pt>
                <c:pt idx="72556">
                  <c:v>6.5000000000000002E-2</c:v>
                </c:pt>
                <c:pt idx="72557">
                  <c:v>6.5000000000000002E-2</c:v>
                </c:pt>
                <c:pt idx="72558">
                  <c:v>6.5000000000000002E-2</c:v>
                </c:pt>
                <c:pt idx="72559">
                  <c:v>6.5000000000000002E-2</c:v>
                </c:pt>
                <c:pt idx="72560">
                  <c:v>6.5000000000000002E-2</c:v>
                </c:pt>
                <c:pt idx="72561">
                  <c:v>6.5000000000000002E-2</c:v>
                </c:pt>
                <c:pt idx="72562">
                  <c:v>6.6000000000000003E-2</c:v>
                </c:pt>
                <c:pt idx="72563">
                  <c:v>6.5000000000000002E-2</c:v>
                </c:pt>
                <c:pt idx="72564">
                  <c:v>6.5000000000000002E-2</c:v>
                </c:pt>
                <c:pt idx="72565">
                  <c:v>6.5000000000000002E-2</c:v>
                </c:pt>
                <c:pt idx="72566">
                  <c:v>6.5000000000000002E-2</c:v>
                </c:pt>
                <c:pt idx="72567">
                  <c:v>6.5000000000000002E-2</c:v>
                </c:pt>
                <c:pt idx="72568">
                  <c:v>6.5000000000000002E-2</c:v>
                </c:pt>
                <c:pt idx="72569">
                  <c:v>6.5000000000000002E-2</c:v>
                </c:pt>
                <c:pt idx="72570">
                  <c:v>6.5000000000000002E-2</c:v>
                </c:pt>
                <c:pt idx="72571">
                  <c:v>6.5000000000000002E-2</c:v>
                </c:pt>
                <c:pt idx="72572">
                  <c:v>6.5000000000000002E-2</c:v>
                </c:pt>
                <c:pt idx="72573">
                  <c:v>6.6000000000000003E-2</c:v>
                </c:pt>
                <c:pt idx="72574">
                  <c:v>6.5000000000000002E-2</c:v>
                </c:pt>
                <c:pt idx="72575">
                  <c:v>6.5000000000000002E-2</c:v>
                </c:pt>
                <c:pt idx="72576">
                  <c:v>6.5000000000000002E-2</c:v>
                </c:pt>
                <c:pt idx="72577">
                  <c:v>6.5000000000000002E-2</c:v>
                </c:pt>
                <c:pt idx="72578">
                  <c:v>6.5000000000000002E-2</c:v>
                </c:pt>
                <c:pt idx="72579">
                  <c:v>6.5000000000000002E-2</c:v>
                </c:pt>
                <c:pt idx="72580">
                  <c:v>6.6000000000000003E-2</c:v>
                </c:pt>
                <c:pt idx="72581">
                  <c:v>6.5000000000000002E-2</c:v>
                </c:pt>
                <c:pt idx="72582">
                  <c:v>6.5000000000000002E-2</c:v>
                </c:pt>
                <c:pt idx="72583">
                  <c:v>6.6000000000000003E-2</c:v>
                </c:pt>
                <c:pt idx="72584">
                  <c:v>6.6000000000000003E-2</c:v>
                </c:pt>
                <c:pt idx="72585">
                  <c:v>6.5000000000000002E-2</c:v>
                </c:pt>
                <c:pt idx="72586">
                  <c:v>6.5000000000000002E-2</c:v>
                </c:pt>
                <c:pt idx="72587">
                  <c:v>6.5000000000000002E-2</c:v>
                </c:pt>
                <c:pt idx="72588">
                  <c:v>6.5000000000000002E-2</c:v>
                </c:pt>
                <c:pt idx="72589">
                  <c:v>6.5000000000000002E-2</c:v>
                </c:pt>
                <c:pt idx="72590">
                  <c:v>6.5000000000000002E-2</c:v>
                </c:pt>
                <c:pt idx="72591">
                  <c:v>6.5000000000000002E-2</c:v>
                </c:pt>
                <c:pt idx="72592">
                  <c:v>6.5000000000000002E-2</c:v>
                </c:pt>
                <c:pt idx="72593">
                  <c:v>6.5000000000000002E-2</c:v>
                </c:pt>
                <c:pt idx="72594">
                  <c:v>6.5000000000000002E-2</c:v>
                </c:pt>
                <c:pt idx="72595">
                  <c:v>6.5000000000000002E-2</c:v>
                </c:pt>
                <c:pt idx="72596">
                  <c:v>6.4000000000000001E-2</c:v>
                </c:pt>
                <c:pt idx="72597">
                  <c:v>6.4000000000000001E-2</c:v>
                </c:pt>
                <c:pt idx="72598">
                  <c:v>6.4000000000000001E-2</c:v>
                </c:pt>
                <c:pt idx="72599">
                  <c:v>6.4000000000000001E-2</c:v>
                </c:pt>
                <c:pt idx="72600">
                  <c:v>6.4000000000000001E-2</c:v>
                </c:pt>
                <c:pt idx="72601">
                  <c:v>6.5000000000000002E-2</c:v>
                </c:pt>
                <c:pt idx="72602">
                  <c:v>6.5000000000000002E-2</c:v>
                </c:pt>
                <c:pt idx="72603">
                  <c:v>6.4000000000000001E-2</c:v>
                </c:pt>
                <c:pt idx="72604">
                  <c:v>6.5000000000000002E-2</c:v>
                </c:pt>
                <c:pt idx="72605">
                  <c:v>6.5000000000000002E-2</c:v>
                </c:pt>
                <c:pt idx="72606">
                  <c:v>6.4000000000000001E-2</c:v>
                </c:pt>
                <c:pt idx="72607">
                  <c:v>6.4000000000000001E-2</c:v>
                </c:pt>
                <c:pt idx="72608">
                  <c:v>6.4000000000000001E-2</c:v>
                </c:pt>
                <c:pt idx="72609">
                  <c:v>6.4000000000000001E-2</c:v>
                </c:pt>
                <c:pt idx="72610">
                  <c:v>6.4000000000000001E-2</c:v>
                </c:pt>
                <c:pt idx="72611">
                  <c:v>6.3E-2</c:v>
                </c:pt>
                <c:pt idx="72612">
                  <c:v>6.4000000000000001E-2</c:v>
                </c:pt>
                <c:pt idx="72613">
                  <c:v>6.3E-2</c:v>
                </c:pt>
                <c:pt idx="72614">
                  <c:v>6.4000000000000001E-2</c:v>
                </c:pt>
                <c:pt idx="72615">
                  <c:v>6.5000000000000002E-2</c:v>
                </c:pt>
                <c:pt idx="72616">
                  <c:v>6.4000000000000001E-2</c:v>
                </c:pt>
                <c:pt idx="72617">
                  <c:v>6.4000000000000001E-2</c:v>
                </c:pt>
                <c:pt idx="72618">
                  <c:v>6.4000000000000001E-2</c:v>
                </c:pt>
                <c:pt idx="72619">
                  <c:v>6.4000000000000001E-2</c:v>
                </c:pt>
                <c:pt idx="72620">
                  <c:v>6.4000000000000001E-2</c:v>
                </c:pt>
                <c:pt idx="72621">
                  <c:v>6.3E-2</c:v>
                </c:pt>
                <c:pt idx="72622">
                  <c:v>6.3E-2</c:v>
                </c:pt>
                <c:pt idx="72623">
                  <c:v>6.4000000000000001E-2</c:v>
                </c:pt>
                <c:pt idx="72624">
                  <c:v>6.3E-2</c:v>
                </c:pt>
                <c:pt idx="72625">
                  <c:v>6.3E-2</c:v>
                </c:pt>
                <c:pt idx="72626">
                  <c:v>6.4000000000000001E-2</c:v>
                </c:pt>
                <c:pt idx="72627">
                  <c:v>6.4000000000000001E-2</c:v>
                </c:pt>
                <c:pt idx="72628">
                  <c:v>6.4000000000000001E-2</c:v>
                </c:pt>
                <c:pt idx="72629">
                  <c:v>6.3E-2</c:v>
                </c:pt>
                <c:pt idx="72630">
                  <c:v>6.4000000000000001E-2</c:v>
                </c:pt>
                <c:pt idx="72631">
                  <c:v>6.4000000000000001E-2</c:v>
                </c:pt>
                <c:pt idx="72632">
                  <c:v>6.4000000000000001E-2</c:v>
                </c:pt>
                <c:pt idx="72633">
                  <c:v>6.4000000000000001E-2</c:v>
                </c:pt>
                <c:pt idx="72634">
                  <c:v>6.3E-2</c:v>
                </c:pt>
                <c:pt idx="72635">
                  <c:v>6.3E-2</c:v>
                </c:pt>
                <c:pt idx="72636">
                  <c:v>6.4000000000000001E-2</c:v>
                </c:pt>
                <c:pt idx="72637">
                  <c:v>6.3E-2</c:v>
                </c:pt>
                <c:pt idx="72638">
                  <c:v>6.3E-2</c:v>
                </c:pt>
                <c:pt idx="72639">
                  <c:v>6.3E-2</c:v>
                </c:pt>
                <c:pt idx="72640">
                  <c:v>6.3E-2</c:v>
                </c:pt>
                <c:pt idx="72641">
                  <c:v>6.3E-2</c:v>
                </c:pt>
                <c:pt idx="72642">
                  <c:v>6.4000000000000001E-2</c:v>
                </c:pt>
                <c:pt idx="72643">
                  <c:v>6.3E-2</c:v>
                </c:pt>
                <c:pt idx="72644">
                  <c:v>6.3E-2</c:v>
                </c:pt>
                <c:pt idx="72645">
                  <c:v>6.4000000000000001E-2</c:v>
                </c:pt>
                <c:pt idx="72646">
                  <c:v>6.3E-2</c:v>
                </c:pt>
                <c:pt idx="72647">
                  <c:v>6.4000000000000001E-2</c:v>
                </c:pt>
                <c:pt idx="72648">
                  <c:v>6.4000000000000001E-2</c:v>
                </c:pt>
                <c:pt idx="72649">
                  <c:v>6.4000000000000001E-2</c:v>
                </c:pt>
                <c:pt idx="72650">
                  <c:v>6.5000000000000002E-2</c:v>
                </c:pt>
                <c:pt idx="72651">
                  <c:v>6.5000000000000002E-2</c:v>
                </c:pt>
                <c:pt idx="72652">
                  <c:v>6.6000000000000003E-2</c:v>
                </c:pt>
                <c:pt idx="72653">
                  <c:v>6.5000000000000002E-2</c:v>
                </c:pt>
                <c:pt idx="72654">
                  <c:v>6.5000000000000002E-2</c:v>
                </c:pt>
                <c:pt idx="72655">
                  <c:v>6.6000000000000003E-2</c:v>
                </c:pt>
                <c:pt idx="72656">
                  <c:v>6.5000000000000002E-2</c:v>
                </c:pt>
                <c:pt idx="72657">
                  <c:v>6.6000000000000003E-2</c:v>
                </c:pt>
                <c:pt idx="72658">
                  <c:v>6.6000000000000003E-2</c:v>
                </c:pt>
                <c:pt idx="72659">
                  <c:v>6.6000000000000003E-2</c:v>
                </c:pt>
                <c:pt idx="72660">
                  <c:v>6.6000000000000003E-2</c:v>
                </c:pt>
                <c:pt idx="72661">
                  <c:v>6.7000000000000004E-2</c:v>
                </c:pt>
                <c:pt idx="72662">
                  <c:v>6.7000000000000004E-2</c:v>
                </c:pt>
                <c:pt idx="72663">
                  <c:v>6.6000000000000003E-2</c:v>
                </c:pt>
                <c:pt idx="72664">
                  <c:v>6.7000000000000004E-2</c:v>
                </c:pt>
                <c:pt idx="72665">
                  <c:v>6.6000000000000003E-2</c:v>
                </c:pt>
                <c:pt idx="72666">
                  <c:v>6.7000000000000004E-2</c:v>
                </c:pt>
                <c:pt idx="72667">
                  <c:v>6.7000000000000004E-2</c:v>
                </c:pt>
                <c:pt idx="72668">
                  <c:v>6.7000000000000004E-2</c:v>
                </c:pt>
                <c:pt idx="72669">
                  <c:v>6.7000000000000004E-2</c:v>
                </c:pt>
                <c:pt idx="72670">
                  <c:v>6.7000000000000004E-2</c:v>
                </c:pt>
                <c:pt idx="72671">
                  <c:v>6.7000000000000004E-2</c:v>
                </c:pt>
                <c:pt idx="72672">
                  <c:v>6.7000000000000004E-2</c:v>
                </c:pt>
                <c:pt idx="72673">
                  <c:v>6.7000000000000004E-2</c:v>
                </c:pt>
                <c:pt idx="72674">
                  <c:v>6.7000000000000004E-2</c:v>
                </c:pt>
                <c:pt idx="72675">
                  <c:v>6.7000000000000004E-2</c:v>
                </c:pt>
                <c:pt idx="72676">
                  <c:v>6.7000000000000004E-2</c:v>
                </c:pt>
                <c:pt idx="72677">
                  <c:v>6.7000000000000004E-2</c:v>
                </c:pt>
                <c:pt idx="72678">
                  <c:v>6.7000000000000004E-2</c:v>
                </c:pt>
                <c:pt idx="72679">
                  <c:v>6.7000000000000004E-2</c:v>
                </c:pt>
                <c:pt idx="72680">
                  <c:v>6.7000000000000004E-2</c:v>
                </c:pt>
                <c:pt idx="72681">
                  <c:v>6.6000000000000003E-2</c:v>
                </c:pt>
                <c:pt idx="72682">
                  <c:v>6.7000000000000004E-2</c:v>
                </c:pt>
                <c:pt idx="72683">
                  <c:v>6.7000000000000004E-2</c:v>
                </c:pt>
                <c:pt idx="72684">
                  <c:v>6.7000000000000004E-2</c:v>
                </c:pt>
                <c:pt idx="72685">
                  <c:v>6.7000000000000004E-2</c:v>
                </c:pt>
                <c:pt idx="72686">
                  <c:v>6.7000000000000004E-2</c:v>
                </c:pt>
                <c:pt idx="72687">
                  <c:v>6.7000000000000004E-2</c:v>
                </c:pt>
                <c:pt idx="72688">
                  <c:v>6.7000000000000004E-2</c:v>
                </c:pt>
                <c:pt idx="72689">
                  <c:v>6.7000000000000004E-2</c:v>
                </c:pt>
                <c:pt idx="72690">
                  <c:v>6.6000000000000003E-2</c:v>
                </c:pt>
                <c:pt idx="72691">
                  <c:v>6.6000000000000003E-2</c:v>
                </c:pt>
                <c:pt idx="72692">
                  <c:v>6.6000000000000003E-2</c:v>
                </c:pt>
                <c:pt idx="72693">
                  <c:v>6.7000000000000004E-2</c:v>
                </c:pt>
                <c:pt idx="72694">
                  <c:v>6.5000000000000002E-2</c:v>
                </c:pt>
                <c:pt idx="72695">
                  <c:v>6.6000000000000003E-2</c:v>
                </c:pt>
                <c:pt idx="72696">
                  <c:v>6.6000000000000003E-2</c:v>
                </c:pt>
                <c:pt idx="72697">
                  <c:v>6.6000000000000003E-2</c:v>
                </c:pt>
                <c:pt idx="72698">
                  <c:v>6.6000000000000003E-2</c:v>
                </c:pt>
                <c:pt idx="72699">
                  <c:v>6.6000000000000003E-2</c:v>
                </c:pt>
                <c:pt idx="72700">
                  <c:v>6.5000000000000002E-2</c:v>
                </c:pt>
                <c:pt idx="72701">
                  <c:v>6.6000000000000003E-2</c:v>
                </c:pt>
                <c:pt idx="72702">
                  <c:v>6.6000000000000003E-2</c:v>
                </c:pt>
                <c:pt idx="72703">
                  <c:v>6.5000000000000002E-2</c:v>
                </c:pt>
                <c:pt idx="72704">
                  <c:v>6.5000000000000002E-2</c:v>
                </c:pt>
                <c:pt idx="72705">
                  <c:v>6.5000000000000002E-2</c:v>
                </c:pt>
                <c:pt idx="72706">
                  <c:v>6.5000000000000002E-2</c:v>
                </c:pt>
                <c:pt idx="72707">
                  <c:v>6.5000000000000002E-2</c:v>
                </c:pt>
                <c:pt idx="72708">
                  <c:v>6.5000000000000002E-2</c:v>
                </c:pt>
                <c:pt idx="72709">
                  <c:v>6.5000000000000002E-2</c:v>
                </c:pt>
                <c:pt idx="72710">
                  <c:v>6.5000000000000002E-2</c:v>
                </c:pt>
                <c:pt idx="72711">
                  <c:v>6.5000000000000002E-2</c:v>
                </c:pt>
                <c:pt idx="72712">
                  <c:v>6.5000000000000002E-2</c:v>
                </c:pt>
                <c:pt idx="72713">
                  <c:v>6.5000000000000002E-2</c:v>
                </c:pt>
                <c:pt idx="72714">
                  <c:v>6.5000000000000002E-2</c:v>
                </c:pt>
                <c:pt idx="72715">
                  <c:v>6.4000000000000001E-2</c:v>
                </c:pt>
                <c:pt idx="72716">
                  <c:v>6.6000000000000003E-2</c:v>
                </c:pt>
                <c:pt idx="72717">
                  <c:v>6.4000000000000001E-2</c:v>
                </c:pt>
                <c:pt idx="72718">
                  <c:v>6.5000000000000002E-2</c:v>
                </c:pt>
                <c:pt idx="72719">
                  <c:v>6.5000000000000002E-2</c:v>
                </c:pt>
                <c:pt idx="72720">
                  <c:v>6.5000000000000002E-2</c:v>
                </c:pt>
                <c:pt idx="72721">
                  <c:v>6.5000000000000002E-2</c:v>
                </c:pt>
                <c:pt idx="72722">
                  <c:v>6.5000000000000002E-2</c:v>
                </c:pt>
                <c:pt idx="72723">
                  <c:v>6.5000000000000002E-2</c:v>
                </c:pt>
                <c:pt idx="72724">
                  <c:v>6.5000000000000002E-2</c:v>
                </c:pt>
                <c:pt idx="72725">
                  <c:v>6.4000000000000001E-2</c:v>
                </c:pt>
                <c:pt idx="72726">
                  <c:v>6.5000000000000002E-2</c:v>
                </c:pt>
                <c:pt idx="72727">
                  <c:v>6.5000000000000002E-2</c:v>
                </c:pt>
                <c:pt idx="72728">
                  <c:v>6.5000000000000002E-2</c:v>
                </c:pt>
                <c:pt idx="72729">
                  <c:v>6.4000000000000001E-2</c:v>
                </c:pt>
                <c:pt idx="72730">
                  <c:v>6.5000000000000002E-2</c:v>
                </c:pt>
                <c:pt idx="72731">
                  <c:v>6.4000000000000001E-2</c:v>
                </c:pt>
                <c:pt idx="72732">
                  <c:v>6.4000000000000001E-2</c:v>
                </c:pt>
                <c:pt idx="72733">
                  <c:v>6.4000000000000001E-2</c:v>
                </c:pt>
                <c:pt idx="72734">
                  <c:v>6.3E-2</c:v>
                </c:pt>
                <c:pt idx="72735">
                  <c:v>6.4000000000000001E-2</c:v>
                </c:pt>
                <c:pt idx="72736">
                  <c:v>6.4000000000000001E-2</c:v>
                </c:pt>
                <c:pt idx="72737">
                  <c:v>6.4000000000000001E-2</c:v>
                </c:pt>
                <c:pt idx="72738">
                  <c:v>6.4000000000000001E-2</c:v>
                </c:pt>
                <c:pt idx="72739">
                  <c:v>6.4000000000000001E-2</c:v>
                </c:pt>
                <c:pt idx="72740">
                  <c:v>6.4000000000000001E-2</c:v>
                </c:pt>
                <c:pt idx="72741">
                  <c:v>6.4000000000000001E-2</c:v>
                </c:pt>
                <c:pt idx="72742">
                  <c:v>6.4000000000000001E-2</c:v>
                </c:pt>
                <c:pt idx="72743">
                  <c:v>6.4000000000000001E-2</c:v>
                </c:pt>
                <c:pt idx="72744">
                  <c:v>6.5000000000000002E-2</c:v>
                </c:pt>
                <c:pt idx="72745">
                  <c:v>6.4000000000000001E-2</c:v>
                </c:pt>
                <c:pt idx="72746">
                  <c:v>6.5000000000000002E-2</c:v>
                </c:pt>
                <c:pt idx="72747">
                  <c:v>6.4000000000000001E-2</c:v>
                </c:pt>
                <c:pt idx="72748">
                  <c:v>6.4000000000000001E-2</c:v>
                </c:pt>
                <c:pt idx="72749">
                  <c:v>6.4000000000000001E-2</c:v>
                </c:pt>
                <c:pt idx="72750">
                  <c:v>6.4000000000000001E-2</c:v>
                </c:pt>
                <c:pt idx="72751">
                  <c:v>6.4000000000000001E-2</c:v>
                </c:pt>
                <c:pt idx="72752">
                  <c:v>6.5000000000000002E-2</c:v>
                </c:pt>
                <c:pt idx="72753">
                  <c:v>6.4000000000000001E-2</c:v>
                </c:pt>
                <c:pt idx="72754">
                  <c:v>6.5000000000000002E-2</c:v>
                </c:pt>
                <c:pt idx="72755">
                  <c:v>6.7000000000000004E-2</c:v>
                </c:pt>
                <c:pt idx="72756">
                  <c:v>6.6000000000000003E-2</c:v>
                </c:pt>
                <c:pt idx="72757">
                  <c:v>6.5000000000000002E-2</c:v>
                </c:pt>
                <c:pt idx="72758">
                  <c:v>6.6000000000000003E-2</c:v>
                </c:pt>
                <c:pt idx="72759">
                  <c:v>6.6000000000000003E-2</c:v>
                </c:pt>
                <c:pt idx="72760">
                  <c:v>6.7000000000000004E-2</c:v>
                </c:pt>
                <c:pt idx="72761">
                  <c:v>6.7000000000000004E-2</c:v>
                </c:pt>
                <c:pt idx="72762">
                  <c:v>6.6000000000000003E-2</c:v>
                </c:pt>
                <c:pt idx="72763">
                  <c:v>6.7000000000000004E-2</c:v>
                </c:pt>
                <c:pt idx="72764">
                  <c:v>6.6000000000000003E-2</c:v>
                </c:pt>
                <c:pt idx="72765">
                  <c:v>6.6000000000000003E-2</c:v>
                </c:pt>
                <c:pt idx="72766">
                  <c:v>6.7000000000000004E-2</c:v>
                </c:pt>
                <c:pt idx="72767">
                  <c:v>6.7000000000000004E-2</c:v>
                </c:pt>
                <c:pt idx="72768">
                  <c:v>6.7000000000000004E-2</c:v>
                </c:pt>
                <c:pt idx="72769">
                  <c:v>6.7000000000000004E-2</c:v>
                </c:pt>
                <c:pt idx="72770">
                  <c:v>6.7000000000000004E-2</c:v>
                </c:pt>
                <c:pt idx="72771">
                  <c:v>6.7000000000000004E-2</c:v>
                </c:pt>
                <c:pt idx="72772">
                  <c:v>6.7000000000000004E-2</c:v>
                </c:pt>
                <c:pt idx="72773">
                  <c:v>6.7000000000000004E-2</c:v>
                </c:pt>
                <c:pt idx="72774">
                  <c:v>6.8000000000000005E-2</c:v>
                </c:pt>
                <c:pt idx="72775">
                  <c:v>6.7000000000000004E-2</c:v>
                </c:pt>
                <c:pt idx="72776">
                  <c:v>6.8000000000000005E-2</c:v>
                </c:pt>
                <c:pt idx="72777">
                  <c:v>6.8000000000000005E-2</c:v>
                </c:pt>
                <c:pt idx="72778">
                  <c:v>6.8000000000000005E-2</c:v>
                </c:pt>
                <c:pt idx="72779">
                  <c:v>6.7000000000000004E-2</c:v>
                </c:pt>
                <c:pt idx="72780">
                  <c:v>6.8000000000000005E-2</c:v>
                </c:pt>
                <c:pt idx="72781">
                  <c:v>6.7000000000000004E-2</c:v>
                </c:pt>
                <c:pt idx="72782">
                  <c:v>6.7000000000000004E-2</c:v>
                </c:pt>
                <c:pt idx="72783">
                  <c:v>6.8000000000000005E-2</c:v>
                </c:pt>
                <c:pt idx="72784">
                  <c:v>6.7000000000000004E-2</c:v>
                </c:pt>
                <c:pt idx="72785">
                  <c:v>6.8000000000000005E-2</c:v>
                </c:pt>
                <c:pt idx="72786">
                  <c:v>6.8000000000000005E-2</c:v>
                </c:pt>
                <c:pt idx="72787">
                  <c:v>6.8000000000000005E-2</c:v>
                </c:pt>
                <c:pt idx="72788">
                  <c:v>6.8000000000000005E-2</c:v>
                </c:pt>
                <c:pt idx="72789">
                  <c:v>6.8000000000000005E-2</c:v>
                </c:pt>
                <c:pt idx="72790">
                  <c:v>6.8000000000000005E-2</c:v>
                </c:pt>
                <c:pt idx="72791">
                  <c:v>6.8000000000000005E-2</c:v>
                </c:pt>
                <c:pt idx="72792">
                  <c:v>6.7000000000000004E-2</c:v>
                </c:pt>
                <c:pt idx="72793">
                  <c:v>6.7000000000000004E-2</c:v>
                </c:pt>
                <c:pt idx="72794">
                  <c:v>6.8000000000000005E-2</c:v>
                </c:pt>
                <c:pt idx="72795">
                  <c:v>6.7000000000000004E-2</c:v>
                </c:pt>
                <c:pt idx="72796">
                  <c:v>6.8000000000000005E-2</c:v>
                </c:pt>
                <c:pt idx="72797">
                  <c:v>6.7000000000000004E-2</c:v>
                </c:pt>
                <c:pt idx="72798">
                  <c:v>6.8000000000000005E-2</c:v>
                </c:pt>
                <c:pt idx="72799">
                  <c:v>6.7000000000000004E-2</c:v>
                </c:pt>
                <c:pt idx="72800">
                  <c:v>6.7000000000000004E-2</c:v>
                </c:pt>
                <c:pt idx="72801">
                  <c:v>6.8000000000000005E-2</c:v>
                </c:pt>
                <c:pt idx="72802">
                  <c:v>6.8000000000000005E-2</c:v>
                </c:pt>
                <c:pt idx="72803">
                  <c:v>6.7000000000000004E-2</c:v>
                </c:pt>
                <c:pt idx="72804">
                  <c:v>6.7000000000000004E-2</c:v>
                </c:pt>
                <c:pt idx="72805">
                  <c:v>6.7000000000000004E-2</c:v>
                </c:pt>
                <c:pt idx="72806">
                  <c:v>6.7000000000000004E-2</c:v>
                </c:pt>
                <c:pt idx="72807">
                  <c:v>6.8000000000000005E-2</c:v>
                </c:pt>
                <c:pt idx="72808">
                  <c:v>6.8000000000000005E-2</c:v>
                </c:pt>
                <c:pt idx="72809">
                  <c:v>6.8000000000000005E-2</c:v>
                </c:pt>
                <c:pt idx="72810">
                  <c:v>6.7000000000000004E-2</c:v>
                </c:pt>
                <c:pt idx="72811">
                  <c:v>6.8000000000000005E-2</c:v>
                </c:pt>
                <c:pt idx="72812">
                  <c:v>6.8000000000000005E-2</c:v>
                </c:pt>
                <c:pt idx="72813">
                  <c:v>6.7000000000000004E-2</c:v>
                </c:pt>
                <c:pt idx="72814">
                  <c:v>6.7000000000000004E-2</c:v>
                </c:pt>
                <c:pt idx="72815">
                  <c:v>6.7000000000000004E-2</c:v>
                </c:pt>
                <c:pt idx="72816">
                  <c:v>6.7000000000000004E-2</c:v>
                </c:pt>
                <c:pt idx="72817">
                  <c:v>6.8000000000000005E-2</c:v>
                </c:pt>
                <c:pt idx="72818">
                  <c:v>6.7000000000000004E-2</c:v>
                </c:pt>
                <c:pt idx="72819">
                  <c:v>6.8000000000000005E-2</c:v>
                </c:pt>
                <c:pt idx="72820">
                  <c:v>6.7000000000000004E-2</c:v>
                </c:pt>
                <c:pt idx="72821">
                  <c:v>6.7000000000000004E-2</c:v>
                </c:pt>
                <c:pt idx="72822">
                  <c:v>6.7000000000000004E-2</c:v>
                </c:pt>
                <c:pt idx="72823">
                  <c:v>6.7000000000000004E-2</c:v>
                </c:pt>
                <c:pt idx="72824">
                  <c:v>6.7000000000000004E-2</c:v>
                </c:pt>
                <c:pt idx="72825">
                  <c:v>6.7000000000000004E-2</c:v>
                </c:pt>
                <c:pt idx="72826">
                  <c:v>6.7000000000000004E-2</c:v>
                </c:pt>
                <c:pt idx="72827">
                  <c:v>6.7000000000000004E-2</c:v>
                </c:pt>
                <c:pt idx="72828">
                  <c:v>6.6000000000000003E-2</c:v>
                </c:pt>
                <c:pt idx="72829">
                  <c:v>6.7000000000000004E-2</c:v>
                </c:pt>
                <c:pt idx="72830">
                  <c:v>6.7000000000000004E-2</c:v>
                </c:pt>
                <c:pt idx="72831">
                  <c:v>6.7000000000000004E-2</c:v>
                </c:pt>
                <c:pt idx="72832">
                  <c:v>6.6000000000000003E-2</c:v>
                </c:pt>
                <c:pt idx="72833">
                  <c:v>6.7000000000000004E-2</c:v>
                </c:pt>
                <c:pt idx="72834">
                  <c:v>6.6000000000000003E-2</c:v>
                </c:pt>
                <c:pt idx="72835">
                  <c:v>6.7000000000000004E-2</c:v>
                </c:pt>
                <c:pt idx="72836">
                  <c:v>6.6000000000000003E-2</c:v>
                </c:pt>
                <c:pt idx="72837">
                  <c:v>6.7000000000000004E-2</c:v>
                </c:pt>
                <c:pt idx="72838">
                  <c:v>6.7000000000000004E-2</c:v>
                </c:pt>
                <c:pt idx="72839">
                  <c:v>6.6000000000000003E-2</c:v>
                </c:pt>
                <c:pt idx="72840">
                  <c:v>6.7000000000000004E-2</c:v>
                </c:pt>
                <c:pt idx="72841">
                  <c:v>6.7000000000000004E-2</c:v>
                </c:pt>
                <c:pt idx="72842">
                  <c:v>6.7000000000000004E-2</c:v>
                </c:pt>
                <c:pt idx="72843">
                  <c:v>6.6000000000000003E-2</c:v>
                </c:pt>
                <c:pt idx="72844">
                  <c:v>6.7000000000000004E-2</c:v>
                </c:pt>
                <c:pt idx="72845">
                  <c:v>6.6000000000000003E-2</c:v>
                </c:pt>
                <c:pt idx="72846">
                  <c:v>6.7000000000000004E-2</c:v>
                </c:pt>
                <c:pt idx="72847">
                  <c:v>6.6000000000000003E-2</c:v>
                </c:pt>
                <c:pt idx="72848">
                  <c:v>6.6000000000000003E-2</c:v>
                </c:pt>
                <c:pt idx="72849">
                  <c:v>6.6000000000000003E-2</c:v>
                </c:pt>
                <c:pt idx="72850">
                  <c:v>6.7000000000000004E-2</c:v>
                </c:pt>
                <c:pt idx="72851">
                  <c:v>6.6000000000000003E-2</c:v>
                </c:pt>
                <c:pt idx="72852">
                  <c:v>6.6000000000000003E-2</c:v>
                </c:pt>
                <c:pt idx="72853">
                  <c:v>6.6000000000000003E-2</c:v>
                </c:pt>
                <c:pt idx="72854">
                  <c:v>6.6000000000000003E-2</c:v>
                </c:pt>
                <c:pt idx="72855">
                  <c:v>6.6000000000000003E-2</c:v>
                </c:pt>
                <c:pt idx="72856">
                  <c:v>6.6000000000000003E-2</c:v>
                </c:pt>
                <c:pt idx="72857">
                  <c:v>6.6000000000000003E-2</c:v>
                </c:pt>
                <c:pt idx="72858">
                  <c:v>6.7000000000000004E-2</c:v>
                </c:pt>
                <c:pt idx="72859">
                  <c:v>6.7000000000000004E-2</c:v>
                </c:pt>
                <c:pt idx="72860">
                  <c:v>6.7000000000000004E-2</c:v>
                </c:pt>
                <c:pt idx="72861">
                  <c:v>6.7000000000000004E-2</c:v>
                </c:pt>
                <c:pt idx="72862">
                  <c:v>6.7000000000000004E-2</c:v>
                </c:pt>
                <c:pt idx="72863">
                  <c:v>6.7000000000000004E-2</c:v>
                </c:pt>
                <c:pt idx="72864">
                  <c:v>6.8000000000000005E-2</c:v>
                </c:pt>
                <c:pt idx="72865">
                  <c:v>6.7000000000000004E-2</c:v>
                </c:pt>
                <c:pt idx="72866">
                  <c:v>6.7000000000000004E-2</c:v>
                </c:pt>
                <c:pt idx="72867">
                  <c:v>6.8000000000000005E-2</c:v>
                </c:pt>
                <c:pt idx="72868">
                  <c:v>6.8000000000000005E-2</c:v>
                </c:pt>
                <c:pt idx="72869">
                  <c:v>6.8000000000000005E-2</c:v>
                </c:pt>
                <c:pt idx="72870">
                  <c:v>6.8000000000000005E-2</c:v>
                </c:pt>
                <c:pt idx="72871">
                  <c:v>6.8000000000000005E-2</c:v>
                </c:pt>
                <c:pt idx="72872">
                  <c:v>6.8000000000000005E-2</c:v>
                </c:pt>
                <c:pt idx="72873">
                  <c:v>6.9000000000000006E-2</c:v>
                </c:pt>
                <c:pt idx="72874">
                  <c:v>6.8000000000000005E-2</c:v>
                </c:pt>
                <c:pt idx="72875">
                  <c:v>6.8000000000000005E-2</c:v>
                </c:pt>
                <c:pt idx="72876">
                  <c:v>6.8000000000000005E-2</c:v>
                </c:pt>
                <c:pt idx="72877">
                  <c:v>6.8000000000000005E-2</c:v>
                </c:pt>
                <c:pt idx="72878">
                  <c:v>6.9000000000000006E-2</c:v>
                </c:pt>
                <c:pt idx="72879">
                  <c:v>6.8000000000000005E-2</c:v>
                </c:pt>
                <c:pt idx="72880">
                  <c:v>6.8000000000000005E-2</c:v>
                </c:pt>
                <c:pt idx="72881">
                  <c:v>6.8000000000000005E-2</c:v>
                </c:pt>
                <c:pt idx="72882">
                  <c:v>6.8000000000000005E-2</c:v>
                </c:pt>
                <c:pt idx="72883">
                  <c:v>6.9000000000000006E-2</c:v>
                </c:pt>
                <c:pt idx="72884">
                  <c:v>6.8000000000000005E-2</c:v>
                </c:pt>
                <c:pt idx="72885">
                  <c:v>6.9000000000000006E-2</c:v>
                </c:pt>
                <c:pt idx="72886">
                  <c:v>6.8000000000000005E-2</c:v>
                </c:pt>
                <c:pt idx="72887">
                  <c:v>6.8000000000000005E-2</c:v>
                </c:pt>
                <c:pt idx="72888">
                  <c:v>6.7000000000000004E-2</c:v>
                </c:pt>
                <c:pt idx="72889">
                  <c:v>6.8000000000000005E-2</c:v>
                </c:pt>
                <c:pt idx="72890">
                  <c:v>6.8000000000000005E-2</c:v>
                </c:pt>
                <c:pt idx="72891">
                  <c:v>6.9000000000000006E-2</c:v>
                </c:pt>
                <c:pt idx="72892">
                  <c:v>6.8000000000000005E-2</c:v>
                </c:pt>
                <c:pt idx="72893">
                  <c:v>6.9000000000000006E-2</c:v>
                </c:pt>
                <c:pt idx="72894">
                  <c:v>6.9000000000000006E-2</c:v>
                </c:pt>
                <c:pt idx="72895">
                  <c:v>6.9000000000000006E-2</c:v>
                </c:pt>
                <c:pt idx="72896">
                  <c:v>6.9000000000000006E-2</c:v>
                </c:pt>
                <c:pt idx="72897">
                  <c:v>6.8000000000000005E-2</c:v>
                </c:pt>
                <c:pt idx="72898">
                  <c:v>6.8000000000000005E-2</c:v>
                </c:pt>
                <c:pt idx="72899">
                  <c:v>6.9000000000000006E-2</c:v>
                </c:pt>
                <c:pt idx="72900">
                  <c:v>6.8000000000000005E-2</c:v>
                </c:pt>
                <c:pt idx="72901">
                  <c:v>6.8000000000000005E-2</c:v>
                </c:pt>
                <c:pt idx="72902">
                  <c:v>6.8000000000000005E-2</c:v>
                </c:pt>
                <c:pt idx="72903">
                  <c:v>6.7000000000000004E-2</c:v>
                </c:pt>
                <c:pt idx="72904">
                  <c:v>6.8000000000000005E-2</c:v>
                </c:pt>
                <c:pt idx="72905">
                  <c:v>6.8000000000000005E-2</c:v>
                </c:pt>
                <c:pt idx="72906">
                  <c:v>6.8000000000000005E-2</c:v>
                </c:pt>
                <c:pt idx="72907">
                  <c:v>6.8000000000000005E-2</c:v>
                </c:pt>
                <c:pt idx="72908">
                  <c:v>6.8000000000000005E-2</c:v>
                </c:pt>
                <c:pt idx="72909">
                  <c:v>6.8000000000000005E-2</c:v>
                </c:pt>
                <c:pt idx="72910">
                  <c:v>6.8000000000000005E-2</c:v>
                </c:pt>
                <c:pt idx="72911">
                  <c:v>6.8000000000000005E-2</c:v>
                </c:pt>
                <c:pt idx="72912">
                  <c:v>6.7000000000000004E-2</c:v>
                </c:pt>
                <c:pt idx="72913">
                  <c:v>6.8000000000000005E-2</c:v>
                </c:pt>
                <c:pt idx="72914">
                  <c:v>6.8000000000000005E-2</c:v>
                </c:pt>
                <c:pt idx="72915">
                  <c:v>6.8000000000000005E-2</c:v>
                </c:pt>
                <c:pt idx="72916">
                  <c:v>6.8000000000000005E-2</c:v>
                </c:pt>
                <c:pt idx="72917">
                  <c:v>6.8000000000000005E-2</c:v>
                </c:pt>
                <c:pt idx="72918">
                  <c:v>6.8000000000000005E-2</c:v>
                </c:pt>
                <c:pt idx="72919">
                  <c:v>6.8000000000000005E-2</c:v>
                </c:pt>
                <c:pt idx="72920">
                  <c:v>6.7000000000000004E-2</c:v>
                </c:pt>
                <c:pt idx="72921">
                  <c:v>6.8000000000000005E-2</c:v>
                </c:pt>
                <c:pt idx="72922">
                  <c:v>6.7000000000000004E-2</c:v>
                </c:pt>
                <c:pt idx="72923">
                  <c:v>6.7000000000000004E-2</c:v>
                </c:pt>
                <c:pt idx="72924">
                  <c:v>6.8000000000000005E-2</c:v>
                </c:pt>
                <c:pt idx="72925">
                  <c:v>6.8000000000000005E-2</c:v>
                </c:pt>
                <c:pt idx="72926">
                  <c:v>6.8000000000000005E-2</c:v>
                </c:pt>
                <c:pt idx="72927">
                  <c:v>6.7000000000000004E-2</c:v>
                </c:pt>
                <c:pt idx="72928">
                  <c:v>6.7000000000000004E-2</c:v>
                </c:pt>
                <c:pt idx="72929">
                  <c:v>6.7000000000000004E-2</c:v>
                </c:pt>
                <c:pt idx="72930">
                  <c:v>6.8000000000000005E-2</c:v>
                </c:pt>
                <c:pt idx="72931">
                  <c:v>6.7000000000000004E-2</c:v>
                </c:pt>
                <c:pt idx="72932">
                  <c:v>6.7000000000000004E-2</c:v>
                </c:pt>
                <c:pt idx="72933">
                  <c:v>6.7000000000000004E-2</c:v>
                </c:pt>
                <c:pt idx="72934">
                  <c:v>6.7000000000000004E-2</c:v>
                </c:pt>
                <c:pt idx="72935">
                  <c:v>6.7000000000000004E-2</c:v>
                </c:pt>
                <c:pt idx="72936">
                  <c:v>6.7000000000000004E-2</c:v>
                </c:pt>
                <c:pt idx="72937">
                  <c:v>6.7000000000000004E-2</c:v>
                </c:pt>
                <c:pt idx="72938">
                  <c:v>6.6000000000000003E-2</c:v>
                </c:pt>
                <c:pt idx="72939">
                  <c:v>6.6000000000000003E-2</c:v>
                </c:pt>
                <c:pt idx="72940">
                  <c:v>6.7000000000000004E-2</c:v>
                </c:pt>
                <c:pt idx="72941">
                  <c:v>6.6000000000000003E-2</c:v>
                </c:pt>
                <c:pt idx="72942">
                  <c:v>6.7000000000000004E-2</c:v>
                </c:pt>
                <c:pt idx="72943">
                  <c:v>6.7000000000000004E-2</c:v>
                </c:pt>
                <c:pt idx="72944">
                  <c:v>6.6000000000000003E-2</c:v>
                </c:pt>
                <c:pt idx="72945">
                  <c:v>6.6000000000000003E-2</c:v>
                </c:pt>
                <c:pt idx="72946">
                  <c:v>6.6000000000000003E-2</c:v>
                </c:pt>
                <c:pt idx="72947">
                  <c:v>6.6000000000000003E-2</c:v>
                </c:pt>
                <c:pt idx="72948">
                  <c:v>6.6000000000000003E-2</c:v>
                </c:pt>
                <c:pt idx="72949">
                  <c:v>6.6000000000000003E-2</c:v>
                </c:pt>
                <c:pt idx="72950">
                  <c:v>6.7000000000000004E-2</c:v>
                </c:pt>
                <c:pt idx="72951">
                  <c:v>6.6000000000000003E-2</c:v>
                </c:pt>
                <c:pt idx="72952">
                  <c:v>6.6000000000000003E-2</c:v>
                </c:pt>
                <c:pt idx="72953">
                  <c:v>6.6000000000000003E-2</c:v>
                </c:pt>
                <c:pt idx="72954">
                  <c:v>6.5000000000000002E-2</c:v>
                </c:pt>
                <c:pt idx="72955">
                  <c:v>6.6000000000000003E-2</c:v>
                </c:pt>
                <c:pt idx="72956">
                  <c:v>6.6000000000000003E-2</c:v>
                </c:pt>
                <c:pt idx="72957">
                  <c:v>6.6000000000000003E-2</c:v>
                </c:pt>
                <c:pt idx="72958">
                  <c:v>6.6000000000000003E-2</c:v>
                </c:pt>
                <c:pt idx="72959">
                  <c:v>6.6000000000000003E-2</c:v>
                </c:pt>
                <c:pt idx="72960">
                  <c:v>6.7000000000000004E-2</c:v>
                </c:pt>
                <c:pt idx="72961">
                  <c:v>6.5000000000000002E-2</c:v>
                </c:pt>
                <c:pt idx="72962">
                  <c:v>6.6000000000000003E-2</c:v>
                </c:pt>
                <c:pt idx="72963">
                  <c:v>6.4000000000000001E-2</c:v>
                </c:pt>
                <c:pt idx="72964">
                  <c:v>6.5000000000000002E-2</c:v>
                </c:pt>
                <c:pt idx="72965">
                  <c:v>6.5000000000000002E-2</c:v>
                </c:pt>
                <c:pt idx="72966">
                  <c:v>6.6000000000000003E-2</c:v>
                </c:pt>
                <c:pt idx="72967">
                  <c:v>6.6000000000000003E-2</c:v>
                </c:pt>
                <c:pt idx="72968">
                  <c:v>6.5000000000000002E-2</c:v>
                </c:pt>
                <c:pt idx="72969">
                  <c:v>6.6000000000000003E-2</c:v>
                </c:pt>
                <c:pt idx="72970">
                  <c:v>6.6000000000000003E-2</c:v>
                </c:pt>
                <c:pt idx="72971">
                  <c:v>6.6000000000000003E-2</c:v>
                </c:pt>
                <c:pt idx="72972">
                  <c:v>6.9000000000000006E-2</c:v>
                </c:pt>
                <c:pt idx="72973">
                  <c:v>6.8000000000000005E-2</c:v>
                </c:pt>
                <c:pt idx="72974">
                  <c:v>6.9000000000000006E-2</c:v>
                </c:pt>
                <c:pt idx="72975">
                  <c:v>6.8000000000000005E-2</c:v>
                </c:pt>
                <c:pt idx="72976">
                  <c:v>6.9000000000000006E-2</c:v>
                </c:pt>
                <c:pt idx="72977">
                  <c:v>6.9000000000000006E-2</c:v>
                </c:pt>
                <c:pt idx="72978">
                  <c:v>6.9000000000000006E-2</c:v>
                </c:pt>
                <c:pt idx="72979">
                  <c:v>6.9000000000000006E-2</c:v>
                </c:pt>
                <c:pt idx="72980">
                  <c:v>6.9000000000000006E-2</c:v>
                </c:pt>
                <c:pt idx="72981">
                  <c:v>6.9000000000000006E-2</c:v>
                </c:pt>
                <c:pt idx="72982">
                  <c:v>6.8000000000000005E-2</c:v>
                </c:pt>
                <c:pt idx="72983">
                  <c:v>6.9000000000000006E-2</c:v>
                </c:pt>
                <c:pt idx="72984">
                  <c:v>7.0000000000000007E-2</c:v>
                </c:pt>
                <c:pt idx="72985">
                  <c:v>6.9000000000000006E-2</c:v>
                </c:pt>
                <c:pt idx="72986">
                  <c:v>6.9000000000000006E-2</c:v>
                </c:pt>
                <c:pt idx="72987">
                  <c:v>6.9000000000000006E-2</c:v>
                </c:pt>
                <c:pt idx="72988">
                  <c:v>6.9000000000000006E-2</c:v>
                </c:pt>
                <c:pt idx="72989">
                  <c:v>7.0000000000000007E-2</c:v>
                </c:pt>
                <c:pt idx="72990">
                  <c:v>6.9000000000000006E-2</c:v>
                </c:pt>
                <c:pt idx="72991">
                  <c:v>7.0000000000000007E-2</c:v>
                </c:pt>
                <c:pt idx="72992">
                  <c:v>6.9000000000000006E-2</c:v>
                </c:pt>
                <c:pt idx="72993">
                  <c:v>6.9000000000000006E-2</c:v>
                </c:pt>
                <c:pt idx="72994">
                  <c:v>6.9000000000000006E-2</c:v>
                </c:pt>
                <c:pt idx="72995">
                  <c:v>6.9000000000000006E-2</c:v>
                </c:pt>
                <c:pt idx="72996">
                  <c:v>6.9000000000000006E-2</c:v>
                </c:pt>
                <c:pt idx="72997">
                  <c:v>6.8000000000000005E-2</c:v>
                </c:pt>
                <c:pt idx="72998">
                  <c:v>6.9000000000000006E-2</c:v>
                </c:pt>
                <c:pt idx="72999">
                  <c:v>6.9000000000000006E-2</c:v>
                </c:pt>
                <c:pt idx="73000">
                  <c:v>6.8000000000000005E-2</c:v>
                </c:pt>
                <c:pt idx="73001">
                  <c:v>6.9000000000000006E-2</c:v>
                </c:pt>
                <c:pt idx="73002">
                  <c:v>6.8000000000000005E-2</c:v>
                </c:pt>
                <c:pt idx="73003">
                  <c:v>6.9000000000000006E-2</c:v>
                </c:pt>
                <c:pt idx="73004">
                  <c:v>6.9000000000000006E-2</c:v>
                </c:pt>
                <c:pt idx="73005">
                  <c:v>6.8000000000000005E-2</c:v>
                </c:pt>
                <c:pt idx="73006">
                  <c:v>6.8000000000000005E-2</c:v>
                </c:pt>
                <c:pt idx="73007">
                  <c:v>6.8000000000000005E-2</c:v>
                </c:pt>
                <c:pt idx="73008">
                  <c:v>6.7000000000000004E-2</c:v>
                </c:pt>
                <c:pt idx="73009">
                  <c:v>6.7000000000000004E-2</c:v>
                </c:pt>
                <c:pt idx="73010">
                  <c:v>6.8000000000000005E-2</c:v>
                </c:pt>
                <c:pt idx="73011">
                  <c:v>6.7000000000000004E-2</c:v>
                </c:pt>
                <c:pt idx="73012">
                  <c:v>6.7000000000000004E-2</c:v>
                </c:pt>
                <c:pt idx="73013">
                  <c:v>6.7000000000000004E-2</c:v>
                </c:pt>
                <c:pt idx="73014">
                  <c:v>6.7000000000000004E-2</c:v>
                </c:pt>
                <c:pt idx="73015">
                  <c:v>6.7000000000000004E-2</c:v>
                </c:pt>
                <c:pt idx="73016">
                  <c:v>6.8000000000000005E-2</c:v>
                </c:pt>
                <c:pt idx="73017">
                  <c:v>6.7000000000000004E-2</c:v>
                </c:pt>
                <c:pt idx="73018">
                  <c:v>6.7000000000000004E-2</c:v>
                </c:pt>
                <c:pt idx="73019">
                  <c:v>6.7000000000000004E-2</c:v>
                </c:pt>
                <c:pt idx="73020">
                  <c:v>6.7000000000000004E-2</c:v>
                </c:pt>
                <c:pt idx="73021">
                  <c:v>6.7000000000000004E-2</c:v>
                </c:pt>
                <c:pt idx="73022">
                  <c:v>6.7000000000000004E-2</c:v>
                </c:pt>
                <c:pt idx="73023">
                  <c:v>6.7000000000000004E-2</c:v>
                </c:pt>
                <c:pt idx="73024">
                  <c:v>6.7000000000000004E-2</c:v>
                </c:pt>
                <c:pt idx="73025">
                  <c:v>6.7000000000000004E-2</c:v>
                </c:pt>
                <c:pt idx="73026">
                  <c:v>6.7000000000000004E-2</c:v>
                </c:pt>
                <c:pt idx="73027">
                  <c:v>6.7000000000000004E-2</c:v>
                </c:pt>
                <c:pt idx="73028">
                  <c:v>6.6000000000000003E-2</c:v>
                </c:pt>
                <c:pt idx="73029">
                  <c:v>6.6000000000000003E-2</c:v>
                </c:pt>
                <c:pt idx="73030">
                  <c:v>6.6000000000000003E-2</c:v>
                </c:pt>
                <c:pt idx="73031">
                  <c:v>6.7000000000000004E-2</c:v>
                </c:pt>
                <c:pt idx="73032">
                  <c:v>6.6000000000000003E-2</c:v>
                </c:pt>
                <c:pt idx="73033">
                  <c:v>6.6000000000000003E-2</c:v>
                </c:pt>
                <c:pt idx="73034">
                  <c:v>6.6000000000000003E-2</c:v>
                </c:pt>
                <c:pt idx="73035">
                  <c:v>6.5000000000000002E-2</c:v>
                </c:pt>
                <c:pt idx="73036">
                  <c:v>6.6000000000000003E-2</c:v>
                </c:pt>
                <c:pt idx="73037">
                  <c:v>6.6000000000000003E-2</c:v>
                </c:pt>
                <c:pt idx="73038">
                  <c:v>6.6000000000000003E-2</c:v>
                </c:pt>
                <c:pt idx="73039">
                  <c:v>6.5000000000000002E-2</c:v>
                </c:pt>
                <c:pt idx="73040">
                  <c:v>6.5000000000000002E-2</c:v>
                </c:pt>
                <c:pt idx="73041">
                  <c:v>6.5000000000000002E-2</c:v>
                </c:pt>
                <c:pt idx="73042">
                  <c:v>6.5000000000000002E-2</c:v>
                </c:pt>
                <c:pt idx="73043">
                  <c:v>6.5000000000000002E-2</c:v>
                </c:pt>
                <c:pt idx="73044">
                  <c:v>6.5000000000000002E-2</c:v>
                </c:pt>
                <c:pt idx="73045">
                  <c:v>6.5000000000000002E-2</c:v>
                </c:pt>
                <c:pt idx="73046">
                  <c:v>6.5000000000000002E-2</c:v>
                </c:pt>
                <c:pt idx="73047">
                  <c:v>6.5000000000000002E-2</c:v>
                </c:pt>
                <c:pt idx="73048">
                  <c:v>6.5000000000000002E-2</c:v>
                </c:pt>
                <c:pt idx="73049">
                  <c:v>6.5000000000000002E-2</c:v>
                </c:pt>
                <c:pt idx="73050">
                  <c:v>6.5000000000000002E-2</c:v>
                </c:pt>
                <c:pt idx="73051">
                  <c:v>6.5000000000000002E-2</c:v>
                </c:pt>
                <c:pt idx="73052">
                  <c:v>6.4000000000000001E-2</c:v>
                </c:pt>
                <c:pt idx="73053">
                  <c:v>6.5000000000000002E-2</c:v>
                </c:pt>
                <c:pt idx="73054">
                  <c:v>6.4000000000000001E-2</c:v>
                </c:pt>
                <c:pt idx="73055">
                  <c:v>6.4000000000000001E-2</c:v>
                </c:pt>
                <c:pt idx="73056">
                  <c:v>6.4000000000000001E-2</c:v>
                </c:pt>
                <c:pt idx="73057">
                  <c:v>6.4000000000000001E-2</c:v>
                </c:pt>
                <c:pt idx="73058">
                  <c:v>6.4000000000000001E-2</c:v>
                </c:pt>
                <c:pt idx="73059">
                  <c:v>6.5000000000000002E-2</c:v>
                </c:pt>
                <c:pt idx="73060">
                  <c:v>6.3E-2</c:v>
                </c:pt>
                <c:pt idx="73061">
                  <c:v>6.4000000000000001E-2</c:v>
                </c:pt>
                <c:pt idx="73062">
                  <c:v>6.4000000000000001E-2</c:v>
                </c:pt>
                <c:pt idx="73063">
                  <c:v>6.4000000000000001E-2</c:v>
                </c:pt>
                <c:pt idx="73064">
                  <c:v>6.5000000000000002E-2</c:v>
                </c:pt>
                <c:pt idx="73065">
                  <c:v>6.5000000000000002E-2</c:v>
                </c:pt>
                <c:pt idx="73066">
                  <c:v>6.5000000000000002E-2</c:v>
                </c:pt>
                <c:pt idx="73067">
                  <c:v>6.5000000000000002E-2</c:v>
                </c:pt>
                <c:pt idx="73068">
                  <c:v>6.6000000000000003E-2</c:v>
                </c:pt>
                <c:pt idx="73069">
                  <c:v>6.6000000000000003E-2</c:v>
                </c:pt>
                <c:pt idx="73070">
                  <c:v>6.6000000000000003E-2</c:v>
                </c:pt>
                <c:pt idx="73071">
                  <c:v>6.6000000000000003E-2</c:v>
                </c:pt>
                <c:pt idx="73072">
                  <c:v>6.6000000000000003E-2</c:v>
                </c:pt>
                <c:pt idx="73073">
                  <c:v>6.6000000000000003E-2</c:v>
                </c:pt>
                <c:pt idx="73074">
                  <c:v>6.6000000000000003E-2</c:v>
                </c:pt>
                <c:pt idx="73075">
                  <c:v>6.6000000000000003E-2</c:v>
                </c:pt>
                <c:pt idx="73076">
                  <c:v>6.7000000000000004E-2</c:v>
                </c:pt>
                <c:pt idx="73077">
                  <c:v>6.7000000000000004E-2</c:v>
                </c:pt>
                <c:pt idx="73078">
                  <c:v>6.7000000000000004E-2</c:v>
                </c:pt>
                <c:pt idx="73079">
                  <c:v>6.7000000000000004E-2</c:v>
                </c:pt>
                <c:pt idx="73080">
                  <c:v>6.6000000000000003E-2</c:v>
                </c:pt>
                <c:pt idx="73081">
                  <c:v>6.7000000000000004E-2</c:v>
                </c:pt>
                <c:pt idx="73082">
                  <c:v>6.7000000000000004E-2</c:v>
                </c:pt>
                <c:pt idx="73083">
                  <c:v>6.7000000000000004E-2</c:v>
                </c:pt>
                <c:pt idx="73084">
                  <c:v>6.7000000000000004E-2</c:v>
                </c:pt>
                <c:pt idx="73085">
                  <c:v>6.7000000000000004E-2</c:v>
                </c:pt>
                <c:pt idx="73086">
                  <c:v>6.6000000000000003E-2</c:v>
                </c:pt>
                <c:pt idx="73087">
                  <c:v>6.7000000000000004E-2</c:v>
                </c:pt>
                <c:pt idx="73088">
                  <c:v>6.7000000000000004E-2</c:v>
                </c:pt>
                <c:pt idx="73089">
                  <c:v>6.7000000000000004E-2</c:v>
                </c:pt>
                <c:pt idx="73090">
                  <c:v>6.7000000000000004E-2</c:v>
                </c:pt>
                <c:pt idx="73091">
                  <c:v>6.6000000000000003E-2</c:v>
                </c:pt>
                <c:pt idx="73092">
                  <c:v>6.6000000000000003E-2</c:v>
                </c:pt>
                <c:pt idx="73093">
                  <c:v>6.7000000000000004E-2</c:v>
                </c:pt>
                <c:pt idx="73094">
                  <c:v>6.7000000000000004E-2</c:v>
                </c:pt>
                <c:pt idx="73095">
                  <c:v>6.7000000000000004E-2</c:v>
                </c:pt>
                <c:pt idx="73096">
                  <c:v>6.6000000000000003E-2</c:v>
                </c:pt>
                <c:pt idx="73097">
                  <c:v>6.7000000000000004E-2</c:v>
                </c:pt>
                <c:pt idx="73098">
                  <c:v>6.6000000000000003E-2</c:v>
                </c:pt>
                <c:pt idx="73099">
                  <c:v>6.6000000000000003E-2</c:v>
                </c:pt>
                <c:pt idx="73100">
                  <c:v>6.6000000000000003E-2</c:v>
                </c:pt>
                <c:pt idx="73101">
                  <c:v>6.6000000000000003E-2</c:v>
                </c:pt>
                <c:pt idx="73102">
                  <c:v>6.6000000000000003E-2</c:v>
                </c:pt>
                <c:pt idx="73103">
                  <c:v>6.5000000000000002E-2</c:v>
                </c:pt>
                <c:pt idx="73104">
                  <c:v>6.5000000000000002E-2</c:v>
                </c:pt>
                <c:pt idx="73105">
                  <c:v>6.6000000000000003E-2</c:v>
                </c:pt>
                <c:pt idx="73106">
                  <c:v>6.5000000000000002E-2</c:v>
                </c:pt>
                <c:pt idx="73107">
                  <c:v>6.6000000000000003E-2</c:v>
                </c:pt>
                <c:pt idx="73108">
                  <c:v>6.5000000000000002E-2</c:v>
                </c:pt>
                <c:pt idx="73109">
                  <c:v>6.6000000000000003E-2</c:v>
                </c:pt>
                <c:pt idx="73110">
                  <c:v>6.6000000000000003E-2</c:v>
                </c:pt>
                <c:pt idx="73111">
                  <c:v>6.6000000000000003E-2</c:v>
                </c:pt>
                <c:pt idx="73112">
                  <c:v>6.5000000000000002E-2</c:v>
                </c:pt>
                <c:pt idx="73113">
                  <c:v>6.4000000000000001E-2</c:v>
                </c:pt>
                <c:pt idx="73114">
                  <c:v>6.4000000000000001E-2</c:v>
                </c:pt>
                <c:pt idx="73115">
                  <c:v>6.4000000000000001E-2</c:v>
                </c:pt>
                <c:pt idx="73116">
                  <c:v>6.4000000000000001E-2</c:v>
                </c:pt>
                <c:pt idx="73117">
                  <c:v>6.4000000000000001E-2</c:v>
                </c:pt>
                <c:pt idx="73118">
                  <c:v>6.4000000000000001E-2</c:v>
                </c:pt>
                <c:pt idx="73119">
                  <c:v>6.4000000000000001E-2</c:v>
                </c:pt>
                <c:pt idx="73120">
                  <c:v>6.5000000000000002E-2</c:v>
                </c:pt>
                <c:pt idx="73121">
                  <c:v>6.4000000000000001E-2</c:v>
                </c:pt>
                <c:pt idx="73122">
                  <c:v>6.4000000000000001E-2</c:v>
                </c:pt>
                <c:pt idx="73123">
                  <c:v>6.5000000000000002E-2</c:v>
                </c:pt>
                <c:pt idx="73124">
                  <c:v>6.4000000000000001E-2</c:v>
                </c:pt>
                <c:pt idx="73125">
                  <c:v>6.4000000000000001E-2</c:v>
                </c:pt>
                <c:pt idx="73126">
                  <c:v>6.5000000000000002E-2</c:v>
                </c:pt>
                <c:pt idx="73127">
                  <c:v>6.4000000000000001E-2</c:v>
                </c:pt>
                <c:pt idx="73128">
                  <c:v>6.4000000000000001E-2</c:v>
                </c:pt>
                <c:pt idx="73129">
                  <c:v>6.4000000000000001E-2</c:v>
                </c:pt>
                <c:pt idx="73130">
                  <c:v>6.4000000000000001E-2</c:v>
                </c:pt>
                <c:pt idx="73131">
                  <c:v>6.3E-2</c:v>
                </c:pt>
                <c:pt idx="73132">
                  <c:v>6.5000000000000002E-2</c:v>
                </c:pt>
                <c:pt idx="73133">
                  <c:v>6.4000000000000001E-2</c:v>
                </c:pt>
                <c:pt idx="73134">
                  <c:v>6.4000000000000001E-2</c:v>
                </c:pt>
                <c:pt idx="73135">
                  <c:v>6.3E-2</c:v>
                </c:pt>
                <c:pt idx="73136">
                  <c:v>6.4000000000000001E-2</c:v>
                </c:pt>
                <c:pt idx="73137">
                  <c:v>6.3E-2</c:v>
                </c:pt>
                <c:pt idx="73138">
                  <c:v>6.4000000000000001E-2</c:v>
                </c:pt>
                <c:pt idx="73139">
                  <c:v>6.4000000000000001E-2</c:v>
                </c:pt>
                <c:pt idx="73140">
                  <c:v>6.3E-2</c:v>
                </c:pt>
                <c:pt idx="73141">
                  <c:v>6.4000000000000001E-2</c:v>
                </c:pt>
                <c:pt idx="73142">
                  <c:v>6.4000000000000001E-2</c:v>
                </c:pt>
                <c:pt idx="73143">
                  <c:v>6.4000000000000001E-2</c:v>
                </c:pt>
                <c:pt idx="73144">
                  <c:v>6.4000000000000001E-2</c:v>
                </c:pt>
                <c:pt idx="73145">
                  <c:v>6.4000000000000001E-2</c:v>
                </c:pt>
                <c:pt idx="73146">
                  <c:v>6.4000000000000001E-2</c:v>
                </c:pt>
                <c:pt idx="73147">
                  <c:v>6.5000000000000002E-2</c:v>
                </c:pt>
                <c:pt idx="73148">
                  <c:v>6.5000000000000002E-2</c:v>
                </c:pt>
                <c:pt idx="73149">
                  <c:v>6.5000000000000002E-2</c:v>
                </c:pt>
                <c:pt idx="73150">
                  <c:v>6.4000000000000001E-2</c:v>
                </c:pt>
                <c:pt idx="73151">
                  <c:v>6.5000000000000002E-2</c:v>
                </c:pt>
                <c:pt idx="73152">
                  <c:v>6.5000000000000002E-2</c:v>
                </c:pt>
                <c:pt idx="73153">
                  <c:v>6.5000000000000002E-2</c:v>
                </c:pt>
                <c:pt idx="73154">
                  <c:v>6.4000000000000001E-2</c:v>
                </c:pt>
                <c:pt idx="73155">
                  <c:v>6.5000000000000002E-2</c:v>
                </c:pt>
                <c:pt idx="73156">
                  <c:v>6.4000000000000001E-2</c:v>
                </c:pt>
                <c:pt idx="73157">
                  <c:v>6.4000000000000001E-2</c:v>
                </c:pt>
                <c:pt idx="73158">
                  <c:v>6.4000000000000001E-2</c:v>
                </c:pt>
                <c:pt idx="73159">
                  <c:v>6.4000000000000001E-2</c:v>
                </c:pt>
                <c:pt idx="73160">
                  <c:v>6.4000000000000001E-2</c:v>
                </c:pt>
                <c:pt idx="73161">
                  <c:v>6.4000000000000001E-2</c:v>
                </c:pt>
                <c:pt idx="73162">
                  <c:v>6.4000000000000001E-2</c:v>
                </c:pt>
                <c:pt idx="73163">
                  <c:v>6.3E-2</c:v>
                </c:pt>
                <c:pt idx="73164">
                  <c:v>6.4000000000000001E-2</c:v>
                </c:pt>
                <c:pt idx="73165">
                  <c:v>6.3E-2</c:v>
                </c:pt>
                <c:pt idx="73166">
                  <c:v>6.3E-2</c:v>
                </c:pt>
                <c:pt idx="73167">
                  <c:v>6.3E-2</c:v>
                </c:pt>
                <c:pt idx="73168">
                  <c:v>6.3E-2</c:v>
                </c:pt>
                <c:pt idx="73169">
                  <c:v>6.3E-2</c:v>
                </c:pt>
                <c:pt idx="73170">
                  <c:v>6.3E-2</c:v>
                </c:pt>
                <c:pt idx="73171">
                  <c:v>6.3E-2</c:v>
                </c:pt>
                <c:pt idx="73172">
                  <c:v>6.3E-2</c:v>
                </c:pt>
                <c:pt idx="73173">
                  <c:v>6.3E-2</c:v>
                </c:pt>
                <c:pt idx="73174">
                  <c:v>6.3E-2</c:v>
                </c:pt>
                <c:pt idx="73175">
                  <c:v>6.2E-2</c:v>
                </c:pt>
                <c:pt idx="73176">
                  <c:v>6.2E-2</c:v>
                </c:pt>
                <c:pt idx="73177">
                  <c:v>6.2E-2</c:v>
                </c:pt>
                <c:pt idx="73178">
                  <c:v>6.3E-2</c:v>
                </c:pt>
                <c:pt idx="73179">
                  <c:v>6.3E-2</c:v>
                </c:pt>
                <c:pt idx="73180">
                  <c:v>6.3E-2</c:v>
                </c:pt>
                <c:pt idx="73181">
                  <c:v>6.4000000000000001E-2</c:v>
                </c:pt>
                <c:pt idx="73182">
                  <c:v>6.4000000000000001E-2</c:v>
                </c:pt>
                <c:pt idx="73183">
                  <c:v>6.5000000000000002E-2</c:v>
                </c:pt>
                <c:pt idx="73184">
                  <c:v>6.4000000000000001E-2</c:v>
                </c:pt>
                <c:pt idx="73185">
                  <c:v>6.5000000000000002E-2</c:v>
                </c:pt>
                <c:pt idx="73186">
                  <c:v>6.5000000000000002E-2</c:v>
                </c:pt>
                <c:pt idx="73187">
                  <c:v>6.6000000000000003E-2</c:v>
                </c:pt>
                <c:pt idx="73188">
                  <c:v>6.6000000000000003E-2</c:v>
                </c:pt>
                <c:pt idx="73189">
                  <c:v>6.5000000000000002E-2</c:v>
                </c:pt>
                <c:pt idx="73190">
                  <c:v>6.5000000000000002E-2</c:v>
                </c:pt>
                <c:pt idx="73191">
                  <c:v>6.6000000000000003E-2</c:v>
                </c:pt>
                <c:pt idx="73192">
                  <c:v>6.6000000000000003E-2</c:v>
                </c:pt>
                <c:pt idx="73193">
                  <c:v>6.6000000000000003E-2</c:v>
                </c:pt>
                <c:pt idx="73194">
                  <c:v>6.7000000000000004E-2</c:v>
                </c:pt>
                <c:pt idx="73195">
                  <c:v>6.5000000000000002E-2</c:v>
                </c:pt>
                <c:pt idx="73196">
                  <c:v>6.6000000000000003E-2</c:v>
                </c:pt>
                <c:pt idx="73197">
                  <c:v>6.6000000000000003E-2</c:v>
                </c:pt>
                <c:pt idx="73198">
                  <c:v>6.5000000000000002E-2</c:v>
                </c:pt>
                <c:pt idx="73199">
                  <c:v>6.6000000000000003E-2</c:v>
                </c:pt>
                <c:pt idx="73200">
                  <c:v>6.6000000000000003E-2</c:v>
                </c:pt>
                <c:pt idx="73201">
                  <c:v>6.6000000000000003E-2</c:v>
                </c:pt>
                <c:pt idx="73202">
                  <c:v>6.6000000000000003E-2</c:v>
                </c:pt>
                <c:pt idx="73203">
                  <c:v>6.6000000000000003E-2</c:v>
                </c:pt>
                <c:pt idx="73204">
                  <c:v>6.6000000000000003E-2</c:v>
                </c:pt>
                <c:pt idx="73205">
                  <c:v>6.6000000000000003E-2</c:v>
                </c:pt>
                <c:pt idx="73206">
                  <c:v>6.7000000000000004E-2</c:v>
                </c:pt>
                <c:pt idx="73207">
                  <c:v>6.6000000000000003E-2</c:v>
                </c:pt>
                <c:pt idx="73208">
                  <c:v>6.7000000000000004E-2</c:v>
                </c:pt>
                <c:pt idx="73209">
                  <c:v>6.6000000000000003E-2</c:v>
                </c:pt>
                <c:pt idx="73210">
                  <c:v>6.6000000000000003E-2</c:v>
                </c:pt>
                <c:pt idx="73211">
                  <c:v>6.5000000000000002E-2</c:v>
                </c:pt>
                <c:pt idx="73212">
                  <c:v>6.6000000000000003E-2</c:v>
                </c:pt>
                <c:pt idx="73213">
                  <c:v>6.5000000000000002E-2</c:v>
                </c:pt>
                <c:pt idx="73214">
                  <c:v>6.5000000000000002E-2</c:v>
                </c:pt>
                <c:pt idx="73215">
                  <c:v>6.5000000000000002E-2</c:v>
                </c:pt>
                <c:pt idx="73216">
                  <c:v>6.5000000000000002E-2</c:v>
                </c:pt>
                <c:pt idx="73217">
                  <c:v>6.6000000000000003E-2</c:v>
                </c:pt>
                <c:pt idx="73218">
                  <c:v>6.5000000000000002E-2</c:v>
                </c:pt>
                <c:pt idx="73219">
                  <c:v>6.5000000000000002E-2</c:v>
                </c:pt>
                <c:pt idx="73220">
                  <c:v>6.4000000000000001E-2</c:v>
                </c:pt>
                <c:pt idx="73221">
                  <c:v>6.5000000000000002E-2</c:v>
                </c:pt>
                <c:pt idx="73222">
                  <c:v>6.4000000000000001E-2</c:v>
                </c:pt>
                <c:pt idx="73223">
                  <c:v>6.5000000000000002E-2</c:v>
                </c:pt>
                <c:pt idx="73224">
                  <c:v>6.5000000000000002E-2</c:v>
                </c:pt>
                <c:pt idx="73225">
                  <c:v>6.4000000000000001E-2</c:v>
                </c:pt>
                <c:pt idx="73226">
                  <c:v>6.4000000000000001E-2</c:v>
                </c:pt>
                <c:pt idx="73227">
                  <c:v>6.3E-2</c:v>
                </c:pt>
                <c:pt idx="73228">
                  <c:v>6.5000000000000002E-2</c:v>
                </c:pt>
                <c:pt idx="73229">
                  <c:v>6.4000000000000001E-2</c:v>
                </c:pt>
                <c:pt idx="73230">
                  <c:v>6.5000000000000002E-2</c:v>
                </c:pt>
                <c:pt idx="73231">
                  <c:v>6.4000000000000001E-2</c:v>
                </c:pt>
                <c:pt idx="73232">
                  <c:v>6.3E-2</c:v>
                </c:pt>
                <c:pt idx="73233">
                  <c:v>6.3E-2</c:v>
                </c:pt>
                <c:pt idx="73234">
                  <c:v>6.4000000000000001E-2</c:v>
                </c:pt>
                <c:pt idx="73235">
                  <c:v>6.4000000000000001E-2</c:v>
                </c:pt>
                <c:pt idx="73236">
                  <c:v>6.4000000000000001E-2</c:v>
                </c:pt>
                <c:pt idx="73237">
                  <c:v>6.5000000000000002E-2</c:v>
                </c:pt>
                <c:pt idx="73238">
                  <c:v>6.3E-2</c:v>
                </c:pt>
                <c:pt idx="73239">
                  <c:v>6.4000000000000001E-2</c:v>
                </c:pt>
                <c:pt idx="73240">
                  <c:v>6.3E-2</c:v>
                </c:pt>
                <c:pt idx="73241">
                  <c:v>6.3E-2</c:v>
                </c:pt>
                <c:pt idx="73242">
                  <c:v>6.4000000000000001E-2</c:v>
                </c:pt>
                <c:pt idx="73243">
                  <c:v>6.4000000000000001E-2</c:v>
                </c:pt>
                <c:pt idx="73244">
                  <c:v>6.4000000000000001E-2</c:v>
                </c:pt>
                <c:pt idx="73245">
                  <c:v>6.3E-2</c:v>
                </c:pt>
                <c:pt idx="73246">
                  <c:v>6.4000000000000001E-2</c:v>
                </c:pt>
                <c:pt idx="73247">
                  <c:v>6.4000000000000001E-2</c:v>
                </c:pt>
                <c:pt idx="73248">
                  <c:v>6.4000000000000001E-2</c:v>
                </c:pt>
                <c:pt idx="73249">
                  <c:v>6.4000000000000001E-2</c:v>
                </c:pt>
                <c:pt idx="73250">
                  <c:v>6.4000000000000001E-2</c:v>
                </c:pt>
                <c:pt idx="73251">
                  <c:v>6.4000000000000001E-2</c:v>
                </c:pt>
                <c:pt idx="73252">
                  <c:v>6.4000000000000001E-2</c:v>
                </c:pt>
                <c:pt idx="73253">
                  <c:v>6.3E-2</c:v>
                </c:pt>
                <c:pt idx="73254">
                  <c:v>6.4000000000000001E-2</c:v>
                </c:pt>
                <c:pt idx="73255">
                  <c:v>6.3E-2</c:v>
                </c:pt>
                <c:pt idx="73256">
                  <c:v>6.5000000000000002E-2</c:v>
                </c:pt>
                <c:pt idx="73257">
                  <c:v>6.4000000000000001E-2</c:v>
                </c:pt>
                <c:pt idx="73258">
                  <c:v>6.3E-2</c:v>
                </c:pt>
                <c:pt idx="73259">
                  <c:v>6.3E-2</c:v>
                </c:pt>
                <c:pt idx="73260">
                  <c:v>6.3E-2</c:v>
                </c:pt>
                <c:pt idx="73261">
                  <c:v>6.4000000000000001E-2</c:v>
                </c:pt>
                <c:pt idx="73262">
                  <c:v>6.4000000000000001E-2</c:v>
                </c:pt>
                <c:pt idx="73263">
                  <c:v>6.4000000000000001E-2</c:v>
                </c:pt>
                <c:pt idx="73264">
                  <c:v>6.4000000000000001E-2</c:v>
                </c:pt>
                <c:pt idx="73265">
                  <c:v>6.5000000000000002E-2</c:v>
                </c:pt>
                <c:pt idx="73266">
                  <c:v>6.4000000000000001E-2</c:v>
                </c:pt>
                <c:pt idx="73267">
                  <c:v>6.4000000000000001E-2</c:v>
                </c:pt>
                <c:pt idx="73268">
                  <c:v>6.5000000000000002E-2</c:v>
                </c:pt>
                <c:pt idx="73269">
                  <c:v>6.5000000000000002E-2</c:v>
                </c:pt>
                <c:pt idx="73270">
                  <c:v>6.5000000000000002E-2</c:v>
                </c:pt>
                <c:pt idx="73271">
                  <c:v>6.5000000000000002E-2</c:v>
                </c:pt>
                <c:pt idx="73272">
                  <c:v>6.5000000000000002E-2</c:v>
                </c:pt>
                <c:pt idx="73273">
                  <c:v>6.5000000000000002E-2</c:v>
                </c:pt>
                <c:pt idx="73274">
                  <c:v>6.5000000000000002E-2</c:v>
                </c:pt>
                <c:pt idx="73275">
                  <c:v>6.5000000000000002E-2</c:v>
                </c:pt>
                <c:pt idx="73276">
                  <c:v>6.5000000000000002E-2</c:v>
                </c:pt>
                <c:pt idx="73277">
                  <c:v>6.5000000000000002E-2</c:v>
                </c:pt>
                <c:pt idx="73278">
                  <c:v>6.6000000000000003E-2</c:v>
                </c:pt>
                <c:pt idx="73279">
                  <c:v>6.6000000000000003E-2</c:v>
                </c:pt>
                <c:pt idx="73280">
                  <c:v>6.6000000000000003E-2</c:v>
                </c:pt>
                <c:pt idx="73281">
                  <c:v>6.6000000000000003E-2</c:v>
                </c:pt>
                <c:pt idx="73282">
                  <c:v>6.6000000000000003E-2</c:v>
                </c:pt>
                <c:pt idx="73283">
                  <c:v>6.7000000000000004E-2</c:v>
                </c:pt>
                <c:pt idx="73284">
                  <c:v>6.7000000000000004E-2</c:v>
                </c:pt>
                <c:pt idx="73285">
                  <c:v>6.7000000000000004E-2</c:v>
                </c:pt>
                <c:pt idx="73286">
                  <c:v>6.6000000000000003E-2</c:v>
                </c:pt>
                <c:pt idx="73287">
                  <c:v>6.6000000000000003E-2</c:v>
                </c:pt>
                <c:pt idx="73288">
                  <c:v>6.6000000000000003E-2</c:v>
                </c:pt>
                <c:pt idx="73289">
                  <c:v>6.7000000000000004E-2</c:v>
                </c:pt>
                <c:pt idx="73290">
                  <c:v>6.6000000000000003E-2</c:v>
                </c:pt>
                <c:pt idx="73291">
                  <c:v>6.6000000000000003E-2</c:v>
                </c:pt>
                <c:pt idx="73292">
                  <c:v>6.6000000000000003E-2</c:v>
                </c:pt>
                <c:pt idx="73293">
                  <c:v>6.6000000000000003E-2</c:v>
                </c:pt>
                <c:pt idx="73294">
                  <c:v>6.7000000000000004E-2</c:v>
                </c:pt>
                <c:pt idx="73295">
                  <c:v>6.6000000000000003E-2</c:v>
                </c:pt>
                <c:pt idx="73296">
                  <c:v>6.6000000000000003E-2</c:v>
                </c:pt>
                <c:pt idx="73297">
                  <c:v>6.6000000000000003E-2</c:v>
                </c:pt>
                <c:pt idx="73298">
                  <c:v>6.6000000000000003E-2</c:v>
                </c:pt>
                <c:pt idx="73299">
                  <c:v>6.6000000000000003E-2</c:v>
                </c:pt>
                <c:pt idx="73300">
                  <c:v>6.6000000000000003E-2</c:v>
                </c:pt>
                <c:pt idx="73301">
                  <c:v>6.6000000000000003E-2</c:v>
                </c:pt>
                <c:pt idx="73302">
                  <c:v>6.5000000000000002E-2</c:v>
                </c:pt>
                <c:pt idx="73303">
                  <c:v>6.6000000000000003E-2</c:v>
                </c:pt>
                <c:pt idx="73304">
                  <c:v>6.5000000000000002E-2</c:v>
                </c:pt>
                <c:pt idx="73305">
                  <c:v>6.5000000000000002E-2</c:v>
                </c:pt>
                <c:pt idx="73306">
                  <c:v>6.5000000000000002E-2</c:v>
                </c:pt>
                <c:pt idx="73307">
                  <c:v>6.6000000000000003E-2</c:v>
                </c:pt>
                <c:pt idx="73308">
                  <c:v>6.6000000000000003E-2</c:v>
                </c:pt>
                <c:pt idx="73309">
                  <c:v>6.5000000000000002E-2</c:v>
                </c:pt>
                <c:pt idx="73310">
                  <c:v>6.5000000000000002E-2</c:v>
                </c:pt>
                <c:pt idx="73311">
                  <c:v>6.5000000000000002E-2</c:v>
                </c:pt>
                <c:pt idx="73312">
                  <c:v>6.5000000000000002E-2</c:v>
                </c:pt>
                <c:pt idx="73313">
                  <c:v>6.5000000000000002E-2</c:v>
                </c:pt>
                <c:pt idx="73314">
                  <c:v>6.5000000000000002E-2</c:v>
                </c:pt>
                <c:pt idx="73315">
                  <c:v>6.5000000000000002E-2</c:v>
                </c:pt>
                <c:pt idx="73316">
                  <c:v>6.5000000000000002E-2</c:v>
                </c:pt>
                <c:pt idx="73317">
                  <c:v>6.5000000000000002E-2</c:v>
                </c:pt>
                <c:pt idx="73318">
                  <c:v>6.5000000000000002E-2</c:v>
                </c:pt>
                <c:pt idx="73319">
                  <c:v>6.5000000000000002E-2</c:v>
                </c:pt>
                <c:pt idx="73320">
                  <c:v>6.5000000000000002E-2</c:v>
                </c:pt>
                <c:pt idx="73321">
                  <c:v>6.5000000000000002E-2</c:v>
                </c:pt>
                <c:pt idx="73322">
                  <c:v>6.5000000000000002E-2</c:v>
                </c:pt>
                <c:pt idx="73323">
                  <c:v>6.5000000000000002E-2</c:v>
                </c:pt>
                <c:pt idx="73324">
                  <c:v>6.4000000000000001E-2</c:v>
                </c:pt>
                <c:pt idx="73325">
                  <c:v>6.5000000000000002E-2</c:v>
                </c:pt>
                <c:pt idx="73326">
                  <c:v>6.5000000000000002E-2</c:v>
                </c:pt>
                <c:pt idx="73327">
                  <c:v>6.4000000000000001E-2</c:v>
                </c:pt>
                <c:pt idx="73328">
                  <c:v>6.5000000000000002E-2</c:v>
                </c:pt>
                <c:pt idx="73329">
                  <c:v>6.4000000000000001E-2</c:v>
                </c:pt>
                <c:pt idx="73330">
                  <c:v>6.4000000000000001E-2</c:v>
                </c:pt>
                <c:pt idx="73331">
                  <c:v>6.4000000000000001E-2</c:v>
                </c:pt>
                <c:pt idx="73332">
                  <c:v>6.4000000000000001E-2</c:v>
                </c:pt>
                <c:pt idx="73333">
                  <c:v>6.4000000000000001E-2</c:v>
                </c:pt>
                <c:pt idx="73334">
                  <c:v>6.4000000000000001E-2</c:v>
                </c:pt>
                <c:pt idx="73335">
                  <c:v>6.5000000000000002E-2</c:v>
                </c:pt>
                <c:pt idx="73336">
                  <c:v>6.5000000000000002E-2</c:v>
                </c:pt>
                <c:pt idx="73337">
                  <c:v>6.4000000000000001E-2</c:v>
                </c:pt>
                <c:pt idx="73338">
                  <c:v>6.4000000000000001E-2</c:v>
                </c:pt>
                <c:pt idx="73339">
                  <c:v>6.4000000000000001E-2</c:v>
                </c:pt>
                <c:pt idx="73340">
                  <c:v>6.4000000000000001E-2</c:v>
                </c:pt>
                <c:pt idx="73341">
                  <c:v>6.4000000000000001E-2</c:v>
                </c:pt>
                <c:pt idx="73342">
                  <c:v>6.4000000000000001E-2</c:v>
                </c:pt>
                <c:pt idx="73343">
                  <c:v>6.4000000000000001E-2</c:v>
                </c:pt>
                <c:pt idx="73344">
                  <c:v>6.4000000000000001E-2</c:v>
                </c:pt>
                <c:pt idx="73345">
                  <c:v>6.4000000000000001E-2</c:v>
                </c:pt>
                <c:pt idx="73346">
                  <c:v>6.4000000000000001E-2</c:v>
                </c:pt>
                <c:pt idx="73347">
                  <c:v>6.4000000000000001E-2</c:v>
                </c:pt>
                <c:pt idx="73348">
                  <c:v>6.3E-2</c:v>
                </c:pt>
                <c:pt idx="73349">
                  <c:v>6.3E-2</c:v>
                </c:pt>
                <c:pt idx="73350">
                  <c:v>6.3E-2</c:v>
                </c:pt>
                <c:pt idx="73351">
                  <c:v>6.4000000000000001E-2</c:v>
                </c:pt>
                <c:pt idx="73352">
                  <c:v>6.4000000000000001E-2</c:v>
                </c:pt>
                <c:pt idx="73353">
                  <c:v>6.3E-2</c:v>
                </c:pt>
                <c:pt idx="73354">
                  <c:v>6.4000000000000001E-2</c:v>
                </c:pt>
                <c:pt idx="73355">
                  <c:v>6.4000000000000001E-2</c:v>
                </c:pt>
                <c:pt idx="73356">
                  <c:v>6.3E-2</c:v>
                </c:pt>
                <c:pt idx="73357">
                  <c:v>6.3E-2</c:v>
                </c:pt>
                <c:pt idx="73358">
                  <c:v>6.3E-2</c:v>
                </c:pt>
                <c:pt idx="73359">
                  <c:v>6.3E-2</c:v>
                </c:pt>
                <c:pt idx="73360">
                  <c:v>6.2E-2</c:v>
                </c:pt>
                <c:pt idx="73361">
                  <c:v>6.3E-2</c:v>
                </c:pt>
                <c:pt idx="73362">
                  <c:v>6.3E-2</c:v>
                </c:pt>
                <c:pt idx="73363">
                  <c:v>6.3E-2</c:v>
                </c:pt>
                <c:pt idx="73364">
                  <c:v>6.3E-2</c:v>
                </c:pt>
                <c:pt idx="73365">
                  <c:v>6.3E-2</c:v>
                </c:pt>
                <c:pt idx="73366">
                  <c:v>6.3E-2</c:v>
                </c:pt>
                <c:pt idx="73367">
                  <c:v>6.3E-2</c:v>
                </c:pt>
                <c:pt idx="73368">
                  <c:v>6.3E-2</c:v>
                </c:pt>
                <c:pt idx="73369">
                  <c:v>6.3E-2</c:v>
                </c:pt>
                <c:pt idx="73370">
                  <c:v>6.3E-2</c:v>
                </c:pt>
                <c:pt idx="73371">
                  <c:v>6.3E-2</c:v>
                </c:pt>
                <c:pt idx="73372">
                  <c:v>6.3E-2</c:v>
                </c:pt>
                <c:pt idx="73373">
                  <c:v>6.3E-2</c:v>
                </c:pt>
                <c:pt idx="73374">
                  <c:v>6.3E-2</c:v>
                </c:pt>
                <c:pt idx="73375">
                  <c:v>6.3E-2</c:v>
                </c:pt>
                <c:pt idx="73376">
                  <c:v>6.3E-2</c:v>
                </c:pt>
                <c:pt idx="73377">
                  <c:v>6.3E-2</c:v>
                </c:pt>
                <c:pt idx="73378">
                  <c:v>6.3E-2</c:v>
                </c:pt>
                <c:pt idx="73379">
                  <c:v>6.3E-2</c:v>
                </c:pt>
                <c:pt idx="73380">
                  <c:v>6.3E-2</c:v>
                </c:pt>
                <c:pt idx="73381">
                  <c:v>6.3E-2</c:v>
                </c:pt>
                <c:pt idx="73382">
                  <c:v>6.4000000000000001E-2</c:v>
                </c:pt>
                <c:pt idx="73383">
                  <c:v>6.4000000000000001E-2</c:v>
                </c:pt>
                <c:pt idx="73384">
                  <c:v>6.4000000000000001E-2</c:v>
                </c:pt>
                <c:pt idx="73385">
                  <c:v>6.4000000000000001E-2</c:v>
                </c:pt>
                <c:pt idx="73386">
                  <c:v>6.4000000000000001E-2</c:v>
                </c:pt>
                <c:pt idx="73387">
                  <c:v>6.4000000000000001E-2</c:v>
                </c:pt>
                <c:pt idx="73388">
                  <c:v>6.5000000000000002E-2</c:v>
                </c:pt>
                <c:pt idx="73389">
                  <c:v>6.4000000000000001E-2</c:v>
                </c:pt>
                <c:pt idx="73390">
                  <c:v>6.4000000000000001E-2</c:v>
                </c:pt>
                <c:pt idx="73391">
                  <c:v>6.5000000000000002E-2</c:v>
                </c:pt>
                <c:pt idx="73392">
                  <c:v>6.5000000000000002E-2</c:v>
                </c:pt>
                <c:pt idx="73393">
                  <c:v>6.5000000000000002E-2</c:v>
                </c:pt>
                <c:pt idx="73394">
                  <c:v>6.5000000000000002E-2</c:v>
                </c:pt>
                <c:pt idx="73395">
                  <c:v>6.5000000000000002E-2</c:v>
                </c:pt>
                <c:pt idx="73396">
                  <c:v>6.5000000000000002E-2</c:v>
                </c:pt>
                <c:pt idx="73397">
                  <c:v>6.5000000000000002E-2</c:v>
                </c:pt>
                <c:pt idx="73398">
                  <c:v>6.5000000000000002E-2</c:v>
                </c:pt>
                <c:pt idx="73399">
                  <c:v>6.6000000000000003E-2</c:v>
                </c:pt>
                <c:pt idx="73400">
                  <c:v>6.6000000000000003E-2</c:v>
                </c:pt>
                <c:pt idx="73401">
                  <c:v>6.7000000000000004E-2</c:v>
                </c:pt>
                <c:pt idx="73402">
                  <c:v>6.6000000000000003E-2</c:v>
                </c:pt>
                <c:pt idx="73403">
                  <c:v>6.6000000000000003E-2</c:v>
                </c:pt>
                <c:pt idx="73404">
                  <c:v>6.6000000000000003E-2</c:v>
                </c:pt>
                <c:pt idx="73405">
                  <c:v>6.7000000000000004E-2</c:v>
                </c:pt>
                <c:pt idx="73406">
                  <c:v>6.6000000000000003E-2</c:v>
                </c:pt>
                <c:pt idx="73407">
                  <c:v>6.7000000000000004E-2</c:v>
                </c:pt>
                <c:pt idx="73408">
                  <c:v>6.7000000000000004E-2</c:v>
                </c:pt>
                <c:pt idx="73409">
                  <c:v>6.7000000000000004E-2</c:v>
                </c:pt>
                <c:pt idx="73410">
                  <c:v>6.7000000000000004E-2</c:v>
                </c:pt>
                <c:pt idx="73411">
                  <c:v>6.7000000000000004E-2</c:v>
                </c:pt>
                <c:pt idx="73412">
                  <c:v>6.7000000000000004E-2</c:v>
                </c:pt>
                <c:pt idx="73413">
                  <c:v>6.7000000000000004E-2</c:v>
                </c:pt>
                <c:pt idx="73414">
                  <c:v>6.7000000000000004E-2</c:v>
                </c:pt>
                <c:pt idx="73415">
                  <c:v>6.7000000000000004E-2</c:v>
                </c:pt>
                <c:pt idx="73416">
                  <c:v>6.7000000000000004E-2</c:v>
                </c:pt>
                <c:pt idx="73417">
                  <c:v>6.6000000000000003E-2</c:v>
                </c:pt>
                <c:pt idx="73418">
                  <c:v>6.7000000000000004E-2</c:v>
                </c:pt>
                <c:pt idx="73419">
                  <c:v>6.7000000000000004E-2</c:v>
                </c:pt>
                <c:pt idx="73420">
                  <c:v>6.7000000000000004E-2</c:v>
                </c:pt>
                <c:pt idx="73421">
                  <c:v>6.7000000000000004E-2</c:v>
                </c:pt>
                <c:pt idx="73422">
                  <c:v>6.7000000000000004E-2</c:v>
                </c:pt>
                <c:pt idx="73423">
                  <c:v>6.7000000000000004E-2</c:v>
                </c:pt>
                <c:pt idx="73424">
                  <c:v>6.7000000000000004E-2</c:v>
                </c:pt>
                <c:pt idx="73425">
                  <c:v>6.7000000000000004E-2</c:v>
                </c:pt>
                <c:pt idx="73426">
                  <c:v>6.7000000000000004E-2</c:v>
                </c:pt>
                <c:pt idx="73427">
                  <c:v>6.7000000000000004E-2</c:v>
                </c:pt>
                <c:pt idx="73428">
                  <c:v>6.8000000000000005E-2</c:v>
                </c:pt>
                <c:pt idx="73429">
                  <c:v>6.7000000000000004E-2</c:v>
                </c:pt>
                <c:pt idx="73430">
                  <c:v>6.8000000000000005E-2</c:v>
                </c:pt>
                <c:pt idx="73431">
                  <c:v>6.7000000000000004E-2</c:v>
                </c:pt>
                <c:pt idx="73432">
                  <c:v>6.7000000000000004E-2</c:v>
                </c:pt>
                <c:pt idx="73433">
                  <c:v>6.7000000000000004E-2</c:v>
                </c:pt>
                <c:pt idx="73434">
                  <c:v>6.7000000000000004E-2</c:v>
                </c:pt>
                <c:pt idx="73435">
                  <c:v>6.7000000000000004E-2</c:v>
                </c:pt>
                <c:pt idx="73436">
                  <c:v>6.7000000000000004E-2</c:v>
                </c:pt>
                <c:pt idx="73437">
                  <c:v>6.7000000000000004E-2</c:v>
                </c:pt>
                <c:pt idx="73438">
                  <c:v>6.7000000000000004E-2</c:v>
                </c:pt>
                <c:pt idx="73439">
                  <c:v>6.7000000000000004E-2</c:v>
                </c:pt>
                <c:pt idx="73440">
                  <c:v>6.7000000000000004E-2</c:v>
                </c:pt>
                <c:pt idx="73441">
                  <c:v>6.7000000000000004E-2</c:v>
                </c:pt>
                <c:pt idx="73442">
                  <c:v>6.6000000000000003E-2</c:v>
                </c:pt>
                <c:pt idx="73443">
                  <c:v>6.7000000000000004E-2</c:v>
                </c:pt>
                <c:pt idx="73444">
                  <c:v>6.7000000000000004E-2</c:v>
                </c:pt>
                <c:pt idx="73445">
                  <c:v>6.6000000000000003E-2</c:v>
                </c:pt>
                <c:pt idx="73446">
                  <c:v>6.7000000000000004E-2</c:v>
                </c:pt>
                <c:pt idx="73447">
                  <c:v>6.6000000000000003E-2</c:v>
                </c:pt>
                <c:pt idx="73448">
                  <c:v>6.5000000000000002E-2</c:v>
                </c:pt>
                <c:pt idx="73449">
                  <c:v>6.7000000000000004E-2</c:v>
                </c:pt>
                <c:pt idx="73450">
                  <c:v>6.6000000000000003E-2</c:v>
                </c:pt>
                <c:pt idx="73451">
                  <c:v>6.6000000000000003E-2</c:v>
                </c:pt>
                <c:pt idx="73452">
                  <c:v>6.6000000000000003E-2</c:v>
                </c:pt>
                <c:pt idx="73453">
                  <c:v>6.6000000000000003E-2</c:v>
                </c:pt>
                <c:pt idx="73454">
                  <c:v>6.6000000000000003E-2</c:v>
                </c:pt>
                <c:pt idx="73455">
                  <c:v>6.6000000000000003E-2</c:v>
                </c:pt>
                <c:pt idx="73456">
                  <c:v>6.6000000000000003E-2</c:v>
                </c:pt>
                <c:pt idx="73457">
                  <c:v>6.6000000000000003E-2</c:v>
                </c:pt>
                <c:pt idx="73458">
                  <c:v>6.6000000000000003E-2</c:v>
                </c:pt>
                <c:pt idx="73459">
                  <c:v>6.6000000000000003E-2</c:v>
                </c:pt>
                <c:pt idx="73460">
                  <c:v>6.6000000000000003E-2</c:v>
                </c:pt>
                <c:pt idx="73461">
                  <c:v>6.6000000000000003E-2</c:v>
                </c:pt>
                <c:pt idx="73462">
                  <c:v>6.6000000000000003E-2</c:v>
                </c:pt>
                <c:pt idx="73463">
                  <c:v>6.6000000000000003E-2</c:v>
                </c:pt>
                <c:pt idx="73464">
                  <c:v>6.6000000000000003E-2</c:v>
                </c:pt>
                <c:pt idx="73465">
                  <c:v>6.5000000000000002E-2</c:v>
                </c:pt>
                <c:pt idx="73466">
                  <c:v>6.6000000000000003E-2</c:v>
                </c:pt>
                <c:pt idx="73467">
                  <c:v>6.6000000000000003E-2</c:v>
                </c:pt>
                <c:pt idx="73468">
                  <c:v>6.6000000000000003E-2</c:v>
                </c:pt>
                <c:pt idx="73469">
                  <c:v>6.6000000000000003E-2</c:v>
                </c:pt>
                <c:pt idx="73470">
                  <c:v>6.7000000000000004E-2</c:v>
                </c:pt>
                <c:pt idx="73471">
                  <c:v>6.6000000000000003E-2</c:v>
                </c:pt>
                <c:pt idx="73472">
                  <c:v>6.7000000000000004E-2</c:v>
                </c:pt>
                <c:pt idx="73473">
                  <c:v>6.6000000000000003E-2</c:v>
                </c:pt>
                <c:pt idx="73474">
                  <c:v>6.6000000000000003E-2</c:v>
                </c:pt>
                <c:pt idx="73475">
                  <c:v>6.6000000000000003E-2</c:v>
                </c:pt>
                <c:pt idx="73476">
                  <c:v>6.6000000000000003E-2</c:v>
                </c:pt>
                <c:pt idx="73477">
                  <c:v>6.6000000000000003E-2</c:v>
                </c:pt>
                <c:pt idx="73478">
                  <c:v>6.5000000000000002E-2</c:v>
                </c:pt>
                <c:pt idx="73479">
                  <c:v>6.6000000000000003E-2</c:v>
                </c:pt>
                <c:pt idx="73480">
                  <c:v>6.6000000000000003E-2</c:v>
                </c:pt>
                <c:pt idx="73481">
                  <c:v>6.6000000000000003E-2</c:v>
                </c:pt>
                <c:pt idx="73482">
                  <c:v>6.7000000000000004E-2</c:v>
                </c:pt>
                <c:pt idx="73483">
                  <c:v>6.6000000000000003E-2</c:v>
                </c:pt>
                <c:pt idx="73484">
                  <c:v>6.6000000000000003E-2</c:v>
                </c:pt>
                <c:pt idx="73485">
                  <c:v>6.6000000000000003E-2</c:v>
                </c:pt>
                <c:pt idx="73486">
                  <c:v>6.7000000000000004E-2</c:v>
                </c:pt>
                <c:pt idx="73487">
                  <c:v>6.6000000000000003E-2</c:v>
                </c:pt>
                <c:pt idx="73488">
                  <c:v>6.7000000000000004E-2</c:v>
                </c:pt>
                <c:pt idx="73489">
                  <c:v>6.7000000000000004E-2</c:v>
                </c:pt>
                <c:pt idx="73490">
                  <c:v>6.7000000000000004E-2</c:v>
                </c:pt>
                <c:pt idx="73491">
                  <c:v>6.7000000000000004E-2</c:v>
                </c:pt>
                <c:pt idx="73492">
                  <c:v>6.7000000000000004E-2</c:v>
                </c:pt>
                <c:pt idx="73493">
                  <c:v>6.6000000000000003E-2</c:v>
                </c:pt>
                <c:pt idx="73494">
                  <c:v>6.7000000000000004E-2</c:v>
                </c:pt>
                <c:pt idx="73495">
                  <c:v>6.7000000000000004E-2</c:v>
                </c:pt>
                <c:pt idx="73496">
                  <c:v>6.7000000000000004E-2</c:v>
                </c:pt>
                <c:pt idx="73497">
                  <c:v>6.7000000000000004E-2</c:v>
                </c:pt>
                <c:pt idx="73498">
                  <c:v>6.7000000000000004E-2</c:v>
                </c:pt>
                <c:pt idx="73499">
                  <c:v>6.7000000000000004E-2</c:v>
                </c:pt>
                <c:pt idx="73500">
                  <c:v>6.7000000000000004E-2</c:v>
                </c:pt>
                <c:pt idx="73501">
                  <c:v>6.7000000000000004E-2</c:v>
                </c:pt>
                <c:pt idx="73502">
                  <c:v>6.7000000000000004E-2</c:v>
                </c:pt>
                <c:pt idx="73503">
                  <c:v>6.8000000000000005E-2</c:v>
                </c:pt>
                <c:pt idx="73504">
                  <c:v>6.7000000000000004E-2</c:v>
                </c:pt>
                <c:pt idx="73505">
                  <c:v>6.8000000000000005E-2</c:v>
                </c:pt>
                <c:pt idx="73506">
                  <c:v>6.7000000000000004E-2</c:v>
                </c:pt>
                <c:pt idx="73507">
                  <c:v>6.7000000000000004E-2</c:v>
                </c:pt>
                <c:pt idx="73508">
                  <c:v>6.7000000000000004E-2</c:v>
                </c:pt>
                <c:pt idx="73509">
                  <c:v>6.6000000000000003E-2</c:v>
                </c:pt>
                <c:pt idx="73510">
                  <c:v>6.6000000000000003E-2</c:v>
                </c:pt>
                <c:pt idx="73511">
                  <c:v>6.6000000000000003E-2</c:v>
                </c:pt>
                <c:pt idx="73512">
                  <c:v>6.6000000000000003E-2</c:v>
                </c:pt>
                <c:pt idx="73513">
                  <c:v>6.6000000000000003E-2</c:v>
                </c:pt>
                <c:pt idx="73514">
                  <c:v>6.7000000000000004E-2</c:v>
                </c:pt>
                <c:pt idx="73515">
                  <c:v>6.6000000000000003E-2</c:v>
                </c:pt>
                <c:pt idx="73516">
                  <c:v>6.6000000000000003E-2</c:v>
                </c:pt>
                <c:pt idx="73517">
                  <c:v>6.6000000000000003E-2</c:v>
                </c:pt>
                <c:pt idx="73518">
                  <c:v>6.6000000000000003E-2</c:v>
                </c:pt>
                <c:pt idx="73519">
                  <c:v>6.5000000000000002E-2</c:v>
                </c:pt>
                <c:pt idx="73520">
                  <c:v>6.6000000000000003E-2</c:v>
                </c:pt>
                <c:pt idx="73521">
                  <c:v>6.6000000000000003E-2</c:v>
                </c:pt>
                <c:pt idx="73522">
                  <c:v>6.5000000000000002E-2</c:v>
                </c:pt>
                <c:pt idx="73523">
                  <c:v>6.5000000000000002E-2</c:v>
                </c:pt>
                <c:pt idx="73524">
                  <c:v>6.6000000000000003E-2</c:v>
                </c:pt>
                <c:pt idx="73525">
                  <c:v>6.6000000000000003E-2</c:v>
                </c:pt>
                <c:pt idx="73526">
                  <c:v>6.5000000000000002E-2</c:v>
                </c:pt>
                <c:pt idx="73527">
                  <c:v>6.6000000000000003E-2</c:v>
                </c:pt>
                <c:pt idx="73528">
                  <c:v>6.5000000000000002E-2</c:v>
                </c:pt>
                <c:pt idx="73529">
                  <c:v>6.5000000000000002E-2</c:v>
                </c:pt>
                <c:pt idx="73530">
                  <c:v>6.6000000000000003E-2</c:v>
                </c:pt>
                <c:pt idx="73531">
                  <c:v>6.5000000000000002E-2</c:v>
                </c:pt>
                <c:pt idx="73532">
                  <c:v>6.5000000000000002E-2</c:v>
                </c:pt>
                <c:pt idx="73533">
                  <c:v>6.5000000000000002E-2</c:v>
                </c:pt>
                <c:pt idx="73534">
                  <c:v>6.5000000000000002E-2</c:v>
                </c:pt>
                <c:pt idx="73535">
                  <c:v>6.5000000000000002E-2</c:v>
                </c:pt>
                <c:pt idx="73536">
                  <c:v>6.5000000000000002E-2</c:v>
                </c:pt>
                <c:pt idx="73537">
                  <c:v>6.5000000000000002E-2</c:v>
                </c:pt>
                <c:pt idx="73538">
                  <c:v>6.5000000000000002E-2</c:v>
                </c:pt>
                <c:pt idx="73539">
                  <c:v>6.5000000000000002E-2</c:v>
                </c:pt>
                <c:pt idx="73540">
                  <c:v>6.4000000000000001E-2</c:v>
                </c:pt>
                <c:pt idx="73541">
                  <c:v>6.5000000000000002E-2</c:v>
                </c:pt>
                <c:pt idx="73542">
                  <c:v>6.5000000000000002E-2</c:v>
                </c:pt>
                <c:pt idx="73543">
                  <c:v>6.5000000000000002E-2</c:v>
                </c:pt>
                <c:pt idx="73544">
                  <c:v>6.4000000000000001E-2</c:v>
                </c:pt>
                <c:pt idx="73545">
                  <c:v>6.5000000000000002E-2</c:v>
                </c:pt>
                <c:pt idx="73546">
                  <c:v>6.5000000000000002E-2</c:v>
                </c:pt>
                <c:pt idx="73547">
                  <c:v>6.5000000000000002E-2</c:v>
                </c:pt>
                <c:pt idx="73548">
                  <c:v>6.4000000000000001E-2</c:v>
                </c:pt>
                <c:pt idx="73549">
                  <c:v>6.5000000000000002E-2</c:v>
                </c:pt>
                <c:pt idx="73550">
                  <c:v>6.4000000000000001E-2</c:v>
                </c:pt>
                <c:pt idx="73551">
                  <c:v>6.4000000000000001E-2</c:v>
                </c:pt>
                <c:pt idx="73552">
                  <c:v>6.5000000000000002E-2</c:v>
                </c:pt>
                <c:pt idx="73553">
                  <c:v>6.4000000000000001E-2</c:v>
                </c:pt>
                <c:pt idx="73554">
                  <c:v>6.4000000000000001E-2</c:v>
                </c:pt>
                <c:pt idx="73555">
                  <c:v>6.4000000000000001E-2</c:v>
                </c:pt>
                <c:pt idx="73556">
                  <c:v>6.5000000000000002E-2</c:v>
                </c:pt>
                <c:pt idx="73557">
                  <c:v>6.4000000000000001E-2</c:v>
                </c:pt>
                <c:pt idx="73558">
                  <c:v>6.4000000000000001E-2</c:v>
                </c:pt>
                <c:pt idx="73559">
                  <c:v>6.5000000000000002E-2</c:v>
                </c:pt>
                <c:pt idx="73560">
                  <c:v>6.5000000000000002E-2</c:v>
                </c:pt>
                <c:pt idx="73561">
                  <c:v>6.6000000000000003E-2</c:v>
                </c:pt>
                <c:pt idx="73562">
                  <c:v>6.6000000000000003E-2</c:v>
                </c:pt>
                <c:pt idx="73563">
                  <c:v>6.6000000000000003E-2</c:v>
                </c:pt>
                <c:pt idx="73564">
                  <c:v>6.6000000000000003E-2</c:v>
                </c:pt>
                <c:pt idx="73565">
                  <c:v>6.7000000000000004E-2</c:v>
                </c:pt>
                <c:pt idx="73566">
                  <c:v>6.6000000000000003E-2</c:v>
                </c:pt>
                <c:pt idx="73567">
                  <c:v>6.7000000000000004E-2</c:v>
                </c:pt>
                <c:pt idx="73568">
                  <c:v>6.6000000000000003E-2</c:v>
                </c:pt>
                <c:pt idx="73569">
                  <c:v>6.6000000000000003E-2</c:v>
                </c:pt>
                <c:pt idx="73570">
                  <c:v>6.7000000000000004E-2</c:v>
                </c:pt>
                <c:pt idx="73571">
                  <c:v>6.6000000000000003E-2</c:v>
                </c:pt>
                <c:pt idx="73572">
                  <c:v>6.7000000000000004E-2</c:v>
                </c:pt>
                <c:pt idx="73573">
                  <c:v>6.7000000000000004E-2</c:v>
                </c:pt>
                <c:pt idx="73574">
                  <c:v>6.7000000000000004E-2</c:v>
                </c:pt>
                <c:pt idx="73575">
                  <c:v>6.7000000000000004E-2</c:v>
                </c:pt>
                <c:pt idx="73576">
                  <c:v>6.7000000000000004E-2</c:v>
                </c:pt>
                <c:pt idx="73577">
                  <c:v>6.7000000000000004E-2</c:v>
                </c:pt>
                <c:pt idx="73578">
                  <c:v>6.7000000000000004E-2</c:v>
                </c:pt>
                <c:pt idx="73579">
                  <c:v>6.7000000000000004E-2</c:v>
                </c:pt>
                <c:pt idx="73580">
                  <c:v>6.7000000000000004E-2</c:v>
                </c:pt>
                <c:pt idx="73581">
                  <c:v>6.8000000000000005E-2</c:v>
                </c:pt>
                <c:pt idx="73582">
                  <c:v>6.7000000000000004E-2</c:v>
                </c:pt>
                <c:pt idx="73583">
                  <c:v>6.7000000000000004E-2</c:v>
                </c:pt>
                <c:pt idx="73584">
                  <c:v>6.7000000000000004E-2</c:v>
                </c:pt>
                <c:pt idx="73585">
                  <c:v>6.7000000000000004E-2</c:v>
                </c:pt>
                <c:pt idx="73586">
                  <c:v>6.7000000000000004E-2</c:v>
                </c:pt>
                <c:pt idx="73587">
                  <c:v>6.6000000000000003E-2</c:v>
                </c:pt>
                <c:pt idx="73588">
                  <c:v>6.7000000000000004E-2</c:v>
                </c:pt>
                <c:pt idx="73589">
                  <c:v>6.8000000000000005E-2</c:v>
                </c:pt>
                <c:pt idx="73590">
                  <c:v>6.7000000000000004E-2</c:v>
                </c:pt>
                <c:pt idx="73591">
                  <c:v>6.7000000000000004E-2</c:v>
                </c:pt>
                <c:pt idx="73592">
                  <c:v>6.7000000000000004E-2</c:v>
                </c:pt>
                <c:pt idx="73593">
                  <c:v>6.8000000000000005E-2</c:v>
                </c:pt>
                <c:pt idx="73594">
                  <c:v>6.7000000000000004E-2</c:v>
                </c:pt>
                <c:pt idx="73595">
                  <c:v>6.8000000000000005E-2</c:v>
                </c:pt>
                <c:pt idx="73596">
                  <c:v>6.8000000000000005E-2</c:v>
                </c:pt>
                <c:pt idx="73597">
                  <c:v>6.8000000000000005E-2</c:v>
                </c:pt>
                <c:pt idx="73598">
                  <c:v>6.8000000000000005E-2</c:v>
                </c:pt>
                <c:pt idx="73599">
                  <c:v>6.7000000000000004E-2</c:v>
                </c:pt>
                <c:pt idx="73600">
                  <c:v>6.8000000000000005E-2</c:v>
                </c:pt>
                <c:pt idx="73601">
                  <c:v>6.7000000000000004E-2</c:v>
                </c:pt>
                <c:pt idx="73602">
                  <c:v>6.8000000000000005E-2</c:v>
                </c:pt>
                <c:pt idx="73603">
                  <c:v>6.7000000000000004E-2</c:v>
                </c:pt>
                <c:pt idx="73604">
                  <c:v>6.8000000000000005E-2</c:v>
                </c:pt>
                <c:pt idx="73605">
                  <c:v>6.8000000000000005E-2</c:v>
                </c:pt>
                <c:pt idx="73606">
                  <c:v>6.8000000000000005E-2</c:v>
                </c:pt>
                <c:pt idx="73607">
                  <c:v>6.8000000000000005E-2</c:v>
                </c:pt>
                <c:pt idx="73608">
                  <c:v>6.8000000000000005E-2</c:v>
                </c:pt>
                <c:pt idx="73609">
                  <c:v>6.8000000000000005E-2</c:v>
                </c:pt>
                <c:pt idx="73610">
                  <c:v>6.8000000000000005E-2</c:v>
                </c:pt>
                <c:pt idx="73611">
                  <c:v>6.8000000000000005E-2</c:v>
                </c:pt>
                <c:pt idx="73612">
                  <c:v>6.8000000000000005E-2</c:v>
                </c:pt>
                <c:pt idx="73613">
                  <c:v>6.8000000000000005E-2</c:v>
                </c:pt>
                <c:pt idx="73614">
                  <c:v>6.8000000000000005E-2</c:v>
                </c:pt>
                <c:pt idx="73615">
                  <c:v>6.9000000000000006E-2</c:v>
                </c:pt>
                <c:pt idx="73616">
                  <c:v>6.8000000000000005E-2</c:v>
                </c:pt>
                <c:pt idx="73617">
                  <c:v>6.8000000000000005E-2</c:v>
                </c:pt>
                <c:pt idx="73618">
                  <c:v>6.8000000000000005E-2</c:v>
                </c:pt>
                <c:pt idx="73619">
                  <c:v>6.8000000000000005E-2</c:v>
                </c:pt>
                <c:pt idx="73620">
                  <c:v>6.8000000000000005E-2</c:v>
                </c:pt>
                <c:pt idx="73621">
                  <c:v>6.8000000000000005E-2</c:v>
                </c:pt>
                <c:pt idx="73622">
                  <c:v>6.8000000000000005E-2</c:v>
                </c:pt>
                <c:pt idx="73623">
                  <c:v>6.8000000000000005E-2</c:v>
                </c:pt>
                <c:pt idx="73624">
                  <c:v>6.7000000000000004E-2</c:v>
                </c:pt>
                <c:pt idx="73625">
                  <c:v>6.7000000000000004E-2</c:v>
                </c:pt>
                <c:pt idx="73626">
                  <c:v>6.7000000000000004E-2</c:v>
                </c:pt>
                <c:pt idx="73627">
                  <c:v>6.7000000000000004E-2</c:v>
                </c:pt>
                <c:pt idx="73628">
                  <c:v>6.7000000000000004E-2</c:v>
                </c:pt>
                <c:pt idx="73629">
                  <c:v>6.7000000000000004E-2</c:v>
                </c:pt>
                <c:pt idx="73630">
                  <c:v>6.6000000000000003E-2</c:v>
                </c:pt>
                <c:pt idx="73631">
                  <c:v>6.6000000000000003E-2</c:v>
                </c:pt>
                <c:pt idx="73632">
                  <c:v>6.6000000000000003E-2</c:v>
                </c:pt>
                <c:pt idx="73633">
                  <c:v>6.6000000000000003E-2</c:v>
                </c:pt>
                <c:pt idx="73634">
                  <c:v>6.6000000000000003E-2</c:v>
                </c:pt>
                <c:pt idx="73635">
                  <c:v>6.5000000000000002E-2</c:v>
                </c:pt>
                <c:pt idx="73636">
                  <c:v>6.4000000000000001E-2</c:v>
                </c:pt>
                <c:pt idx="73637">
                  <c:v>6.5000000000000002E-2</c:v>
                </c:pt>
                <c:pt idx="73638">
                  <c:v>6.5000000000000002E-2</c:v>
                </c:pt>
                <c:pt idx="73639">
                  <c:v>6.5000000000000002E-2</c:v>
                </c:pt>
                <c:pt idx="73640">
                  <c:v>6.5000000000000002E-2</c:v>
                </c:pt>
                <c:pt idx="73641">
                  <c:v>6.5000000000000002E-2</c:v>
                </c:pt>
                <c:pt idx="73642">
                  <c:v>6.4000000000000001E-2</c:v>
                </c:pt>
                <c:pt idx="73643">
                  <c:v>6.4000000000000001E-2</c:v>
                </c:pt>
                <c:pt idx="73644">
                  <c:v>6.5000000000000002E-2</c:v>
                </c:pt>
                <c:pt idx="73645">
                  <c:v>6.5000000000000002E-2</c:v>
                </c:pt>
                <c:pt idx="73646">
                  <c:v>6.5000000000000002E-2</c:v>
                </c:pt>
                <c:pt idx="73647">
                  <c:v>6.5000000000000002E-2</c:v>
                </c:pt>
                <c:pt idx="73648">
                  <c:v>6.5000000000000002E-2</c:v>
                </c:pt>
                <c:pt idx="73649">
                  <c:v>6.4000000000000001E-2</c:v>
                </c:pt>
                <c:pt idx="73650">
                  <c:v>6.5000000000000002E-2</c:v>
                </c:pt>
                <c:pt idx="73651">
                  <c:v>6.5000000000000002E-2</c:v>
                </c:pt>
                <c:pt idx="73652">
                  <c:v>6.5000000000000002E-2</c:v>
                </c:pt>
                <c:pt idx="73653">
                  <c:v>6.5000000000000002E-2</c:v>
                </c:pt>
                <c:pt idx="73654">
                  <c:v>6.5000000000000002E-2</c:v>
                </c:pt>
                <c:pt idx="73655">
                  <c:v>6.5000000000000002E-2</c:v>
                </c:pt>
                <c:pt idx="73656">
                  <c:v>6.5000000000000002E-2</c:v>
                </c:pt>
                <c:pt idx="73657">
                  <c:v>6.4000000000000001E-2</c:v>
                </c:pt>
                <c:pt idx="73658">
                  <c:v>6.4000000000000001E-2</c:v>
                </c:pt>
                <c:pt idx="73659">
                  <c:v>6.3E-2</c:v>
                </c:pt>
                <c:pt idx="73660">
                  <c:v>6.5000000000000002E-2</c:v>
                </c:pt>
                <c:pt idx="73661">
                  <c:v>6.4000000000000001E-2</c:v>
                </c:pt>
                <c:pt idx="73662">
                  <c:v>6.5000000000000002E-2</c:v>
                </c:pt>
                <c:pt idx="73663">
                  <c:v>6.4000000000000001E-2</c:v>
                </c:pt>
                <c:pt idx="73664">
                  <c:v>6.5000000000000002E-2</c:v>
                </c:pt>
                <c:pt idx="73665">
                  <c:v>6.5000000000000002E-2</c:v>
                </c:pt>
                <c:pt idx="73666">
                  <c:v>6.5000000000000002E-2</c:v>
                </c:pt>
                <c:pt idx="73667">
                  <c:v>6.5000000000000002E-2</c:v>
                </c:pt>
                <c:pt idx="73668">
                  <c:v>6.6000000000000003E-2</c:v>
                </c:pt>
                <c:pt idx="73669">
                  <c:v>6.6000000000000003E-2</c:v>
                </c:pt>
                <c:pt idx="73670">
                  <c:v>6.5000000000000002E-2</c:v>
                </c:pt>
                <c:pt idx="73671">
                  <c:v>6.6000000000000003E-2</c:v>
                </c:pt>
                <c:pt idx="73672">
                  <c:v>6.6000000000000003E-2</c:v>
                </c:pt>
                <c:pt idx="73673">
                  <c:v>6.5000000000000002E-2</c:v>
                </c:pt>
                <c:pt idx="73674">
                  <c:v>6.5000000000000002E-2</c:v>
                </c:pt>
                <c:pt idx="73675">
                  <c:v>6.6000000000000003E-2</c:v>
                </c:pt>
                <c:pt idx="73676">
                  <c:v>6.5000000000000002E-2</c:v>
                </c:pt>
                <c:pt idx="73677">
                  <c:v>6.5000000000000002E-2</c:v>
                </c:pt>
                <c:pt idx="73678">
                  <c:v>6.5000000000000002E-2</c:v>
                </c:pt>
                <c:pt idx="73679">
                  <c:v>6.5000000000000002E-2</c:v>
                </c:pt>
                <c:pt idx="73680">
                  <c:v>6.5000000000000002E-2</c:v>
                </c:pt>
                <c:pt idx="73681">
                  <c:v>6.4000000000000001E-2</c:v>
                </c:pt>
                <c:pt idx="73682">
                  <c:v>6.5000000000000002E-2</c:v>
                </c:pt>
                <c:pt idx="73683">
                  <c:v>6.4000000000000001E-2</c:v>
                </c:pt>
                <c:pt idx="73684">
                  <c:v>6.4000000000000001E-2</c:v>
                </c:pt>
                <c:pt idx="73685">
                  <c:v>6.4000000000000001E-2</c:v>
                </c:pt>
                <c:pt idx="73686">
                  <c:v>6.4000000000000001E-2</c:v>
                </c:pt>
                <c:pt idx="73687">
                  <c:v>6.4000000000000001E-2</c:v>
                </c:pt>
                <c:pt idx="73688">
                  <c:v>6.4000000000000001E-2</c:v>
                </c:pt>
                <c:pt idx="73689">
                  <c:v>6.4000000000000001E-2</c:v>
                </c:pt>
                <c:pt idx="73690">
                  <c:v>6.4000000000000001E-2</c:v>
                </c:pt>
                <c:pt idx="73691">
                  <c:v>6.3E-2</c:v>
                </c:pt>
                <c:pt idx="73692">
                  <c:v>6.4000000000000001E-2</c:v>
                </c:pt>
                <c:pt idx="73693">
                  <c:v>6.4000000000000001E-2</c:v>
                </c:pt>
                <c:pt idx="73694">
                  <c:v>6.5000000000000002E-2</c:v>
                </c:pt>
                <c:pt idx="73695">
                  <c:v>6.3E-2</c:v>
                </c:pt>
                <c:pt idx="73696">
                  <c:v>6.3E-2</c:v>
                </c:pt>
                <c:pt idx="73697">
                  <c:v>6.4000000000000001E-2</c:v>
                </c:pt>
                <c:pt idx="73698">
                  <c:v>6.4000000000000001E-2</c:v>
                </c:pt>
                <c:pt idx="73699">
                  <c:v>6.3E-2</c:v>
                </c:pt>
                <c:pt idx="73700">
                  <c:v>6.3E-2</c:v>
                </c:pt>
                <c:pt idx="73701">
                  <c:v>6.3E-2</c:v>
                </c:pt>
                <c:pt idx="73702">
                  <c:v>6.3E-2</c:v>
                </c:pt>
                <c:pt idx="73703">
                  <c:v>6.3E-2</c:v>
                </c:pt>
                <c:pt idx="73704">
                  <c:v>6.3E-2</c:v>
                </c:pt>
                <c:pt idx="73705">
                  <c:v>6.3E-2</c:v>
                </c:pt>
                <c:pt idx="73706">
                  <c:v>6.3E-2</c:v>
                </c:pt>
                <c:pt idx="73707">
                  <c:v>6.3E-2</c:v>
                </c:pt>
                <c:pt idx="73708">
                  <c:v>6.3E-2</c:v>
                </c:pt>
                <c:pt idx="73709">
                  <c:v>6.3E-2</c:v>
                </c:pt>
                <c:pt idx="73710">
                  <c:v>6.3E-2</c:v>
                </c:pt>
                <c:pt idx="73711">
                  <c:v>6.3E-2</c:v>
                </c:pt>
                <c:pt idx="73712">
                  <c:v>6.4000000000000001E-2</c:v>
                </c:pt>
                <c:pt idx="73713">
                  <c:v>6.4000000000000001E-2</c:v>
                </c:pt>
                <c:pt idx="73714">
                  <c:v>6.4000000000000001E-2</c:v>
                </c:pt>
                <c:pt idx="73715">
                  <c:v>6.4000000000000001E-2</c:v>
                </c:pt>
                <c:pt idx="73716">
                  <c:v>6.4000000000000001E-2</c:v>
                </c:pt>
                <c:pt idx="73717">
                  <c:v>6.5000000000000002E-2</c:v>
                </c:pt>
                <c:pt idx="73718">
                  <c:v>6.5000000000000002E-2</c:v>
                </c:pt>
                <c:pt idx="73719">
                  <c:v>6.5000000000000002E-2</c:v>
                </c:pt>
                <c:pt idx="73720">
                  <c:v>6.6000000000000003E-2</c:v>
                </c:pt>
                <c:pt idx="73721">
                  <c:v>6.5000000000000002E-2</c:v>
                </c:pt>
                <c:pt idx="73722">
                  <c:v>6.5000000000000002E-2</c:v>
                </c:pt>
                <c:pt idx="73723">
                  <c:v>6.5000000000000002E-2</c:v>
                </c:pt>
                <c:pt idx="73724">
                  <c:v>6.5000000000000002E-2</c:v>
                </c:pt>
                <c:pt idx="73725">
                  <c:v>6.5000000000000002E-2</c:v>
                </c:pt>
                <c:pt idx="73726">
                  <c:v>6.5000000000000002E-2</c:v>
                </c:pt>
                <c:pt idx="73727">
                  <c:v>6.5000000000000002E-2</c:v>
                </c:pt>
                <c:pt idx="73728">
                  <c:v>6.6000000000000003E-2</c:v>
                </c:pt>
                <c:pt idx="73729">
                  <c:v>6.5000000000000002E-2</c:v>
                </c:pt>
                <c:pt idx="73730">
                  <c:v>6.6000000000000003E-2</c:v>
                </c:pt>
                <c:pt idx="73731">
                  <c:v>6.6000000000000003E-2</c:v>
                </c:pt>
                <c:pt idx="73732">
                  <c:v>6.6000000000000003E-2</c:v>
                </c:pt>
                <c:pt idx="73733">
                  <c:v>6.6000000000000003E-2</c:v>
                </c:pt>
                <c:pt idx="73734">
                  <c:v>6.6000000000000003E-2</c:v>
                </c:pt>
                <c:pt idx="73735">
                  <c:v>6.6000000000000003E-2</c:v>
                </c:pt>
                <c:pt idx="73736">
                  <c:v>6.6000000000000003E-2</c:v>
                </c:pt>
                <c:pt idx="73737">
                  <c:v>6.6000000000000003E-2</c:v>
                </c:pt>
                <c:pt idx="73738">
                  <c:v>6.5000000000000002E-2</c:v>
                </c:pt>
                <c:pt idx="73739">
                  <c:v>6.5000000000000002E-2</c:v>
                </c:pt>
                <c:pt idx="73740">
                  <c:v>6.6000000000000003E-2</c:v>
                </c:pt>
                <c:pt idx="73741">
                  <c:v>6.5000000000000002E-2</c:v>
                </c:pt>
                <c:pt idx="73742">
                  <c:v>6.5000000000000002E-2</c:v>
                </c:pt>
                <c:pt idx="73743">
                  <c:v>6.6000000000000003E-2</c:v>
                </c:pt>
                <c:pt idx="73744">
                  <c:v>6.5000000000000002E-2</c:v>
                </c:pt>
                <c:pt idx="73745">
                  <c:v>6.6000000000000003E-2</c:v>
                </c:pt>
                <c:pt idx="73746">
                  <c:v>6.5000000000000002E-2</c:v>
                </c:pt>
                <c:pt idx="73747">
                  <c:v>6.6000000000000003E-2</c:v>
                </c:pt>
                <c:pt idx="73748">
                  <c:v>6.6000000000000003E-2</c:v>
                </c:pt>
                <c:pt idx="73749">
                  <c:v>6.6000000000000003E-2</c:v>
                </c:pt>
                <c:pt idx="73750">
                  <c:v>6.6000000000000003E-2</c:v>
                </c:pt>
                <c:pt idx="73751">
                  <c:v>6.6000000000000003E-2</c:v>
                </c:pt>
                <c:pt idx="73752">
                  <c:v>6.6000000000000003E-2</c:v>
                </c:pt>
                <c:pt idx="73753">
                  <c:v>6.6000000000000003E-2</c:v>
                </c:pt>
                <c:pt idx="73754">
                  <c:v>6.6000000000000003E-2</c:v>
                </c:pt>
                <c:pt idx="73755">
                  <c:v>6.6000000000000003E-2</c:v>
                </c:pt>
                <c:pt idx="73756">
                  <c:v>6.6000000000000003E-2</c:v>
                </c:pt>
                <c:pt idx="73757">
                  <c:v>6.5000000000000002E-2</c:v>
                </c:pt>
                <c:pt idx="73758">
                  <c:v>6.6000000000000003E-2</c:v>
                </c:pt>
                <c:pt idx="73759">
                  <c:v>6.6000000000000003E-2</c:v>
                </c:pt>
                <c:pt idx="73760">
                  <c:v>6.6000000000000003E-2</c:v>
                </c:pt>
                <c:pt idx="73761">
                  <c:v>6.6000000000000003E-2</c:v>
                </c:pt>
                <c:pt idx="73762">
                  <c:v>6.6000000000000003E-2</c:v>
                </c:pt>
                <c:pt idx="73763">
                  <c:v>6.6000000000000003E-2</c:v>
                </c:pt>
                <c:pt idx="73764">
                  <c:v>6.6000000000000003E-2</c:v>
                </c:pt>
                <c:pt idx="73765">
                  <c:v>6.5000000000000002E-2</c:v>
                </c:pt>
                <c:pt idx="73766">
                  <c:v>6.6000000000000003E-2</c:v>
                </c:pt>
                <c:pt idx="73767">
                  <c:v>6.6000000000000003E-2</c:v>
                </c:pt>
                <c:pt idx="73768">
                  <c:v>6.5000000000000002E-2</c:v>
                </c:pt>
                <c:pt idx="73769">
                  <c:v>6.6000000000000003E-2</c:v>
                </c:pt>
                <c:pt idx="73770">
                  <c:v>6.5000000000000002E-2</c:v>
                </c:pt>
                <c:pt idx="73771">
                  <c:v>6.5000000000000002E-2</c:v>
                </c:pt>
                <c:pt idx="73772">
                  <c:v>6.5000000000000002E-2</c:v>
                </c:pt>
                <c:pt idx="73773">
                  <c:v>6.5000000000000002E-2</c:v>
                </c:pt>
                <c:pt idx="73774">
                  <c:v>6.5000000000000002E-2</c:v>
                </c:pt>
                <c:pt idx="73775">
                  <c:v>6.5000000000000002E-2</c:v>
                </c:pt>
                <c:pt idx="73776">
                  <c:v>6.5000000000000002E-2</c:v>
                </c:pt>
                <c:pt idx="73777">
                  <c:v>6.5000000000000002E-2</c:v>
                </c:pt>
                <c:pt idx="73778">
                  <c:v>6.5000000000000002E-2</c:v>
                </c:pt>
                <c:pt idx="73779">
                  <c:v>6.5000000000000002E-2</c:v>
                </c:pt>
                <c:pt idx="73780">
                  <c:v>6.5000000000000002E-2</c:v>
                </c:pt>
                <c:pt idx="73781">
                  <c:v>6.5000000000000002E-2</c:v>
                </c:pt>
                <c:pt idx="73782">
                  <c:v>6.5000000000000002E-2</c:v>
                </c:pt>
                <c:pt idx="73783">
                  <c:v>6.5000000000000002E-2</c:v>
                </c:pt>
                <c:pt idx="73784">
                  <c:v>6.4000000000000001E-2</c:v>
                </c:pt>
                <c:pt idx="73785">
                  <c:v>6.3E-2</c:v>
                </c:pt>
                <c:pt idx="73786">
                  <c:v>6.4000000000000001E-2</c:v>
                </c:pt>
                <c:pt idx="73787">
                  <c:v>6.4000000000000001E-2</c:v>
                </c:pt>
                <c:pt idx="73788">
                  <c:v>6.4000000000000001E-2</c:v>
                </c:pt>
                <c:pt idx="73789">
                  <c:v>6.5000000000000002E-2</c:v>
                </c:pt>
                <c:pt idx="73790">
                  <c:v>6.4000000000000001E-2</c:v>
                </c:pt>
                <c:pt idx="73791">
                  <c:v>6.4000000000000001E-2</c:v>
                </c:pt>
                <c:pt idx="73792">
                  <c:v>6.3E-2</c:v>
                </c:pt>
                <c:pt idx="73793">
                  <c:v>6.3E-2</c:v>
                </c:pt>
                <c:pt idx="73794">
                  <c:v>6.4000000000000001E-2</c:v>
                </c:pt>
                <c:pt idx="73795">
                  <c:v>6.4000000000000001E-2</c:v>
                </c:pt>
                <c:pt idx="73796">
                  <c:v>6.4000000000000001E-2</c:v>
                </c:pt>
                <c:pt idx="73797">
                  <c:v>6.3E-2</c:v>
                </c:pt>
                <c:pt idx="73798">
                  <c:v>6.3E-2</c:v>
                </c:pt>
                <c:pt idx="73799">
                  <c:v>6.4000000000000001E-2</c:v>
                </c:pt>
                <c:pt idx="73800">
                  <c:v>6.4000000000000001E-2</c:v>
                </c:pt>
                <c:pt idx="73801">
                  <c:v>6.4000000000000001E-2</c:v>
                </c:pt>
                <c:pt idx="73802">
                  <c:v>6.4000000000000001E-2</c:v>
                </c:pt>
                <c:pt idx="73803">
                  <c:v>6.3E-2</c:v>
                </c:pt>
                <c:pt idx="73804">
                  <c:v>6.4000000000000001E-2</c:v>
                </c:pt>
                <c:pt idx="73805">
                  <c:v>6.4000000000000001E-2</c:v>
                </c:pt>
                <c:pt idx="73806">
                  <c:v>6.4000000000000001E-2</c:v>
                </c:pt>
                <c:pt idx="73807">
                  <c:v>6.4000000000000001E-2</c:v>
                </c:pt>
                <c:pt idx="73808">
                  <c:v>6.3E-2</c:v>
                </c:pt>
                <c:pt idx="73809">
                  <c:v>6.2E-2</c:v>
                </c:pt>
                <c:pt idx="73810">
                  <c:v>6.3E-2</c:v>
                </c:pt>
                <c:pt idx="73811">
                  <c:v>6.2E-2</c:v>
                </c:pt>
                <c:pt idx="73812">
                  <c:v>6.3E-2</c:v>
                </c:pt>
                <c:pt idx="73813">
                  <c:v>6.2E-2</c:v>
                </c:pt>
                <c:pt idx="73814">
                  <c:v>6.3E-2</c:v>
                </c:pt>
                <c:pt idx="73815">
                  <c:v>6.3E-2</c:v>
                </c:pt>
                <c:pt idx="73816">
                  <c:v>6.3E-2</c:v>
                </c:pt>
                <c:pt idx="73817">
                  <c:v>6.3E-2</c:v>
                </c:pt>
                <c:pt idx="73818">
                  <c:v>6.2E-2</c:v>
                </c:pt>
                <c:pt idx="73819">
                  <c:v>6.2E-2</c:v>
                </c:pt>
                <c:pt idx="73820">
                  <c:v>6.3E-2</c:v>
                </c:pt>
                <c:pt idx="73821">
                  <c:v>6.2E-2</c:v>
                </c:pt>
                <c:pt idx="73822">
                  <c:v>6.0999999999999999E-2</c:v>
                </c:pt>
                <c:pt idx="73823">
                  <c:v>6.2E-2</c:v>
                </c:pt>
                <c:pt idx="73824">
                  <c:v>6.3E-2</c:v>
                </c:pt>
                <c:pt idx="73825">
                  <c:v>6.3E-2</c:v>
                </c:pt>
                <c:pt idx="73826">
                  <c:v>6.4000000000000001E-2</c:v>
                </c:pt>
                <c:pt idx="73827">
                  <c:v>6.4000000000000001E-2</c:v>
                </c:pt>
                <c:pt idx="73828">
                  <c:v>6.4000000000000001E-2</c:v>
                </c:pt>
                <c:pt idx="73829">
                  <c:v>6.4000000000000001E-2</c:v>
                </c:pt>
                <c:pt idx="73830">
                  <c:v>6.5000000000000002E-2</c:v>
                </c:pt>
                <c:pt idx="73831">
                  <c:v>6.4000000000000001E-2</c:v>
                </c:pt>
                <c:pt idx="73832">
                  <c:v>6.5000000000000002E-2</c:v>
                </c:pt>
                <c:pt idx="73833">
                  <c:v>6.4000000000000001E-2</c:v>
                </c:pt>
                <c:pt idx="73834">
                  <c:v>6.6000000000000003E-2</c:v>
                </c:pt>
                <c:pt idx="73835">
                  <c:v>6.5000000000000002E-2</c:v>
                </c:pt>
                <c:pt idx="73836">
                  <c:v>6.5000000000000002E-2</c:v>
                </c:pt>
                <c:pt idx="73837">
                  <c:v>6.6000000000000003E-2</c:v>
                </c:pt>
                <c:pt idx="73838">
                  <c:v>6.5000000000000002E-2</c:v>
                </c:pt>
                <c:pt idx="73839">
                  <c:v>6.5000000000000002E-2</c:v>
                </c:pt>
                <c:pt idx="73840">
                  <c:v>6.6000000000000003E-2</c:v>
                </c:pt>
                <c:pt idx="73841">
                  <c:v>6.5000000000000002E-2</c:v>
                </c:pt>
                <c:pt idx="73842">
                  <c:v>6.5000000000000002E-2</c:v>
                </c:pt>
                <c:pt idx="73843">
                  <c:v>6.5000000000000002E-2</c:v>
                </c:pt>
                <c:pt idx="73844">
                  <c:v>6.5000000000000002E-2</c:v>
                </c:pt>
                <c:pt idx="73845">
                  <c:v>6.6000000000000003E-2</c:v>
                </c:pt>
                <c:pt idx="73846">
                  <c:v>6.5000000000000002E-2</c:v>
                </c:pt>
                <c:pt idx="73847">
                  <c:v>6.5000000000000002E-2</c:v>
                </c:pt>
                <c:pt idx="73848">
                  <c:v>6.5000000000000002E-2</c:v>
                </c:pt>
                <c:pt idx="73849">
                  <c:v>6.6000000000000003E-2</c:v>
                </c:pt>
                <c:pt idx="73850">
                  <c:v>6.6000000000000003E-2</c:v>
                </c:pt>
                <c:pt idx="73851">
                  <c:v>6.6000000000000003E-2</c:v>
                </c:pt>
                <c:pt idx="73852">
                  <c:v>6.5000000000000002E-2</c:v>
                </c:pt>
                <c:pt idx="73853">
                  <c:v>6.6000000000000003E-2</c:v>
                </c:pt>
                <c:pt idx="73854">
                  <c:v>6.6000000000000003E-2</c:v>
                </c:pt>
                <c:pt idx="73855">
                  <c:v>6.5000000000000002E-2</c:v>
                </c:pt>
                <c:pt idx="73856">
                  <c:v>6.6000000000000003E-2</c:v>
                </c:pt>
                <c:pt idx="73857">
                  <c:v>6.5000000000000002E-2</c:v>
                </c:pt>
                <c:pt idx="73858">
                  <c:v>6.6000000000000003E-2</c:v>
                </c:pt>
                <c:pt idx="73859">
                  <c:v>6.5000000000000002E-2</c:v>
                </c:pt>
                <c:pt idx="73860">
                  <c:v>6.5000000000000002E-2</c:v>
                </c:pt>
                <c:pt idx="73861">
                  <c:v>6.6000000000000003E-2</c:v>
                </c:pt>
                <c:pt idx="73862">
                  <c:v>6.6000000000000003E-2</c:v>
                </c:pt>
                <c:pt idx="73863">
                  <c:v>6.6000000000000003E-2</c:v>
                </c:pt>
                <c:pt idx="73864">
                  <c:v>6.6000000000000003E-2</c:v>
                </c:pt>
                <c:pt idx="73865">
                  <c:v>6.5000000000000002E-2</c:v>
                </c:pt>
                <c:pt idx="73866">
                  <c:v>6.5000000000000002E-2</c:v>
                </c:pt>
                <c:pt idx="73867">
                  <c:v>6.6000000000000003E-2</c:v>
                </c:pt>
                <c:pt idx="73868">
                  <c:v>6.5000000000000002E-2</c:v>
                </c:pt>
                <c:pt idx="73869">
                  <c:v>6.5000000000000002E-2</c:v>
                </c:pt>
                <c:pt idx="73870">
                  <c:v>6.4000000000000001E-2</c:v>
                </c:pt>
                <c:pt idx="73871">
                  <c:v>6.5000000000000002E-2</c:v>
                </c:pt>
                <c:pt idx="73872">
                  <c:v>6.4000000000000001E-2</c:v>
                </c:pt>
                <c:pt idx="73873">
                  <c:v>6.4000000000000001E-2</c:v>
                </c:pt>
                <c:pt idx="73874">
                  <c:v>6.4000000000000001E-2</c:v>
                </c:pt>
                <c:pt idx="73875">
                  <c:v>6.5000000000000002E-2</c:v>
                </c:pt>
                <c:pt idx="73876">
                  <c:v>6.5000000000000002E-2</c:v>
                </c:pt>
                <c:pt idx="73877">
                  <c:v>6.5000000000000002E-2</c:v>
                </c:pt>
                <c:pt idx="73878">
                  <c:v>6.5000000000000002E-2</c:v>
                </c:pt>
                <c:pt idx="73879">
                  <c:v>6.5000000000000002E-2</c:v>
                </c:pt>
                <c:pt idx="73880">
                  <c:v>6.4000000000000001E-2</c:v>
                </c:pt>
                <c:pt idx="73881">
                  <c:v>6.4000000000000001E-2</c:v>
                </c:pt>
                <c:pt idx="73882">
                  <c:v>6.4000000000000001E-2</c:v>
                </c:pt>
                <c:pt idx="73883">
                  <c:v>6.4000000000000001E-2</c:v>
                </c:pt>
                <c:pt idx="73884">
                  <c:v>6.3E-2</c:v>
                </c:pt>
                <c:pt idx="73885">
                  <c:v>6.4000000000000001E-2</c:v>
                </c:pt>
                <c:pt idx="73886">
                  <c:v>6.4000000000000001E-2</c:v>
                </c:pt>
                <c:pt idx="73887">
                  <c:v>6.4000000000000001E-2</c:v>
                </c:pt>
                <c:pt idx="73888">
                  <c:v>6.4000000000000001E-2</c:v>
                </c:pt>
                <c:pt idx="73889">
                  <c:v>6.4000000000000001E-2</c:v>
                </c:pt>
                <c:pt idx="73890">
                  <c:v>6.5000000000000002E-2</c:v>
                </c:pt>
                <c:pt idx="73891">
                  <c:v>6.4000000000000001E-2</c:v>
                </c:pt>
                <c:pt idx="73892">
                  <c:v>6.3E-2</c:v>
                </c:pt>
                <c:pt idx="73893">
                  <c:v>6.4000000000000001E-2</c:v>
                </c:pt>
                <c:pt idx="73894">
                  <c:v>6.4000000000000001E-2</c:v>
                </c:pt>
                <c:pt idx="73895">
                  <c:v>6.4000000000000001E-2</c:v>
                </c:pt>
                <c:pt idx="73896">
                  <c:v>6.4000000000000001E-2</c:v>
                </c:pt>
                <c:pt idx="73897">
                  <c:v>6.4000000000000001E-2</c:v>
                </c:pt>
                <c:pt idx="73898">
                  <c:v>6.4000000000000001E-2</c:v>
                </c:pt>
                <c:pt idx="73899">
                  <c:v>6.4000000000000001E-2</c:v>
                </c:pt>
                <c:pt idx="73900">
                  <c:v>6.4000000000000001E-2</c:v>
                </c:pt>
                <c:pt idx="73901">
                  <c:v>6.5000000000000002E-2</c:v>
                </c:pt>
                <c:pt idx="73902">
                  <c:v>6.5000000000000002E-2</c:v>
                </c:pt>
                <c:pt idx="73903">
                  <c:v>6.6000000000000003E-2</c:v>
                </c:pt>
                <c:pt idx="73904">
                  <c:v>6.6000000000000003E-2</c:v>
                </c:pt>
                <c:pt idx="73905">
                  <c:v>6.6000000000000003E-2</c:v>
                </c:pt>
                <c:pt idx="73906">
                  <c:v>6.6000000000000003E-2</c:v>
                </c:pt>
                <c:pt idx="73907">
                  <c:v>6.5000000000000002E-2</c:v>
                </c:pt>
                <c:pt idx="73908">
                  <c:v>6.5000000000000002E-2</c:v>
                </c:pt>
                <c:pt idx="73909">
                  <c:v>6.5000000000000002E-2</c:v>
                </c:pt>
                <c:pt idx="73910">
                  <c:v>6.5000000000000002E-2</c:v>
                </c:pt>
                <c:pt idx="73911">
                  <c:v>6.6000000000000003E-2</c:v>
                </c:pt>
                <c:pt idx="73912">
                  <c:v>6.5000000000000002E-2</c:v>
                </c:pt>
                <c:pt idx="73913">
                  <c:v>6.5000000000000002E-2</c:v>
                </c:pt>
                <c:pt idx="73914">
                  <c:v>6.5000000000000002E-2</c:v>
                </c:pt>
                <c:pt idx="73915">
                  <c:v>6.5000000000000002E-2</c:v>
                </c:pt>
                <c:pt idx="73916">
                  <c:v>6.5000000000000002E-2</c:v>
                </c:pt>
                <c:pt idx="73917">
                  <c:v>6.5000000000000002E-2</c:v>
                </c:pt>
                <c:pt idx="73918">
                  <c:v>6.4000000000000001E-2</c:v>
                </c:pt>
                <c:pt idx="73919">
                  <c:v>6.5000000000000002E-2</c:v>
                </c:pt>
                <c:pt idx="73920">
                  <c:v>6.4000000000000001E-2</c:v>
                </c:pt>
                <c:pt idx="73921">
                  <c:v>6.4000000000000001E-2</c:v>
                </c:pt>
                <c:pt idx="73922">
                  <c:v>6.4000000000000001E-2</c:v>
                </c:pt>
                <c:pt idx="73923">
                  <c:v>6.4000000000000001E-2</c:v>
                </c:pt>
                <c:pt idx="73924">
                  <c:v>6.4000000000000001E-2</c:v>
                </c:pt>
                <c:pt idx="73925">
                  <c:v>6.4000000000000001E-2</c:v>
                </c:pt>
                <c:pt idx="73926">
                  <c:v>6.4000000000000001E-2</c:v>
                </c:pt>
                <c:pt idx="73927">
                  <c:v>6.4000000000000001E-2</c:v>
                </c:pt>
                <c:pt idx="73928">
                  <c:v>6.4000000000000001E-2</c:v>
                </c:pt>
                <c:pt idx="73929">
                  <c:v>6.4000000000000001E-2</c:v>
                </c:pt>
                <c:pt idx="73930">
                  <c:v>6.4000000000000001E-2</c:v>
                </c:pt>
                <c:pt idx="73931">
                  <c:v>6.4000000000000001E-2</c:v>
                </c:pt>
                <c:pt idx="73932">
                  <c:v>6.5000000000000002E-2</c:v>
                </c:pt>
                <c:pt idx="73933">
                  <c:v>6.4000000000000001E-2</c:v>
                </c:pt>
                <c:pt idx="73934">
                  <c:v>6.4000000000000001E-2</c:v>
                </c:pt>
                <c:pt idx="73935">
                  <c:v>6.4000000000000001E-2</c:v>
                </c:pt>
                <c:pt idx="73936">
                  <c:v>6.3E-2</c:v>
                </c:pt>
                <c:pt idx="73937">
                  <c:v>6.4000000000000001E-2</c:v>
                </c:pt>
                <c:pt idx="73938">
                  <c:v>6.5000000000000002E-2</c:v>
                </c:pt>
                <c:pt idx="73939">
                  <c:v>6.5000000000000002E-2</c:v>
                </c:pt>
                <c:pt idx="73940">
                  <c:v>6.5000000000000002E-2</c:v>
                </c:pt>
                <c:pt idx="73941">
                  <c:v>6.5000000000000002E-2</c:v>
                </c:pt>
                <c:pt idx="73942">
                  <c:v>6.5000000000000002E-2</c:v>
                </c:pt>
                <c:pt idx="73943">
                  <c:v>6.5000000000000002E-2</c:v>
                </c:pt>
                <c:pt idx="73944">
                  <c:v>6.5000000000000002E-2</c:v>
                </c:pt>
                <c:pt idx="73945">
                  <c:v>6.6000000000000003E-2</c:v>
                </c:pt>
                <c:pt idx="73946">
                  <c:v>6.6000000000000003E-2</c:v>
                </c:pt>
                <c:pt idx="73947">
                  <c:v>6.6000000000000003E-2</c:v>
                </c:pt>
                <c:pt idx="73948">
                  <c:v>6.6000000000000003E-2</c:v>
                </c:pt>
                <c:pt idx="73949">
                  <c:v>6.6000000000000003E-2</c:v>
                </c:pt>
                <c:pt idx="73950">
                  <c:v>6.6000000000000003E-2</c:v>
                </c:pt>
                <c:pt idx="73951">
                  <c:v>6.6000000000000003E-2</c:v>
                </c:pt>
                <c:pt idx="73952">
                  <c:v>6.6000000000000003E-2</c:v>
                </c:pt>
                <c:pt idx="73953">
                  <c:v>6.6000000000000003E-2</c:v>
                </c:pt>
                <c:pt idx="73954">
                  <c:v>6.6000000000000003E-2</c:v>
                </c:pt>
                <c:pt idx="73955">
                  <c:v>6.6000000000000003E-2</c:v>
                </c:pt>
                <c:pt idx="73956">
                  <c:v>6.6000000000000003E-2</c:v>
                </c:pt>
                <c:pt idx="73957">
                  <c:v>6.6000000000000003E-2</c:v>
                </c:pt>
                <c:pt idx="73958">
                  <c:v>6.5000000000000002E-2</c:v>
                </c:pt>
                <c:pt idx="73959">
                  <c:v>6.5000000000000002E-2</c:v>
                </c:pt>
                <c:pt idx="73960">
                  <c:v>6.5000000000000002E-2</c:v>
                </c:pt>
                <c:pt idx="73961">
                  <c:v>6.5000000000000002E-2</c:v>
                </c:pt>
                <c:pt idx="73962">
                  <c:v>6.5000000000000002E-2</c:v>
                </c:pt>
                <c:pt idx="73963">
                  <c:v>6.5000000000000002E-2</c:v>
                </c:pt>
                <c:pt idx="73964">
                  <c:v>6.5000000000000002E-2</c:v>
                </c:pt>
                <c:pt idx="73965">
                  <c:v>6.4000000000000001E-2</c:v>
                </c:pt>
                <c:pt idx="73966">
                  <c:v>6.4000000000000001E-2</c:v>
                </c:pt>
                <c:pt idx="73967">
                  <c:v>6.4000000000000001E-2</c:v>
                </c:pt>
                <c:pt idx="73968">
                  <c:v>6.4000000000000001E-2</c:v>
                </c:pt>
                <c:pt idx="73969">
                  <c:v>6.4000000000000001E-2</c:v>
                </c:pt>
                <c:pt idx="73970">
                  <c:v>6.5000000000000002E-2</c:v>
                </c:pt>
                <c:pt idx="73971">
                  <c:v>6.4000000000000001E-2</c:v>
                </c:pt>
                <c:pt idx="73972">
                  <c:v>6.5000000000000002E-2</c:v>
                </c:pt>
                <c:pt idx="73973">
                  <c:v>6.4000000000000001E-2</c:v>
                </c:pt>
                <c:pt idx="73974">
                  <c:v>6.5000000000000002E-2</c:v>
                </c:pt>
                <c:pt idx="73975">
                  <c:v>6.4000000000000001E-2</c:v>
                </c:pt>
                <c:pt idx="73976">
                  <c:v>6.4000000000000001E-2</c:v>
                </c:pt>
                <c:pt idx="73977">
                  <c:v>6.4000000000000001E-2</c:v>
                </c:pt>
                <c:pt idx="73978">
                  <c:v>6.4000000000000001E-2</c:v>
                </c:pt>
                <c:pt idx="73979">
                  <c:v>6.4000000000000001E-2</c:v>
                </c:pt>
                <c:pt idx="73980">
                  <c:v>6.4000000000000001E-2</c:v>
                </c:pt>
                <c:pt idx="73981">
                  <c:v>6.4000000000000001E-2</c:v>
                </c:pt>
                <c:pt idx="73982">
                  <c:v>6.4000000000000001E-2</c:v>
                </c:pt>
                <c:pt idx="73983">
                  <c:v>6.4000000000000001E-2</c:v>
                </c:pt>
                <c:pt idx="73984">
                  <c:v>6.4000000000000001E-2</c:v>
                </c:pt>
                <c:pt idx="73985">
                  <c:v>6.4000000000000001E-2</c:v>
                </c:pt>
                <c:pt idx="73986">
                  <c:v>6.3E-2</c:v>
                </c:pt>
                <c:pt idx="73987">
                  <c:v>6.4000000000000001E-2</c:v>
                </c:pt>
                <c:pt idx="73988">
                  <c:v>6.4000000000000001E-2</c:v>
                </c:pt>
                <c:pt idx="73989">
                  <c:v>6.4000000000000001E-2</c:v>
                </c:pt>
                <c:pt idx="73990">
                  <c:v>6.5000000000000002E-2</c:v>
                </c:pt>
                <c:pt idx="73991">
                  <c:v>6.4000000000000001E-2</c:v>
                </c:pt>
                <c:pt idx="73992">
                  <c:v>6.5000000000000002E-2</c:v>
                </c:pt>
                <c:pt idx="73993">
                  <c:v>6.5000000000000002E-2</c:v>
                </c:pt>
                <c:pt idx="73994">
                  <c:v>6.5000000000000002E-2</c:v>
                </c:pt>
                <c:pt idx="73995">
                  <c:v>6.6000000000000003E-2</c:v>
                </c:pt>
                <c:pt idx="73996">
                  <c:v>6.5000000000000002E-2</c:v>
                </c:pt>
                <c:pt idx="73997">
                  <c:v>6.6000000000000003E-2</c:v>
                </c:pt>
                <c:pt idx="73998">
                  <c:v>6.6000000000000003E-2</c:v>
                </c:pt>
                <c:pt idx="73999">
                  <c:v>6.7000000000000004E-2</c:v>
                </c:pt>
                <c:pt idx="74000">
                  <c:v>6.7000000000000004E-2</c:v>
                </c:pt>
                <c:pt idx="74001">
                  <c:v>6.6000000000000003E-2</c:v>
                </c:pt>
                <c:pt idx="74002">
                  <c:v>6.7000000000000004E-2</c:v>
                </c:pt>
                <c:pt idx="74003">
                  <c:v>6.7000000000000004E-2</c:v>
                </c:pt>
                <c:pt idx="74004">
                  <c:v>6.7000000000000004E-2</c:v>
                </c:pt>
                <c:pt idx="74005">
                  <c:v>6.7000000000000004E-2</c:v>
                </c:pt>
                <c:pt idx="74006">
                  <c:v>6.7000000000000004E-2</c:v>
                </c:pt>
                <c:pt idx="74007">
                  <c:v>6.7000000000000004E-2</c:v>
                </c:pt>
                <c:pt idx="74008">
                  <c:v>6.7000000000000004E-2</c:v>
                </c:pt>
                <c:pt idx="74009">
                  <c:v>6.7000000000000004E-2</c:v>
                </c:pt>
                <c:pt idx="74010">
                  <c:v>6.7000000000000004E-2</c:v>
                </c:pt>
                <c:pt idx="74011">
                  <c:v>6.7000000000000004E-2</c:v>
                </c:pt>
                <c:pt idx="74012">
                  <c:v>6.7000000000000004E-2</c:v>
                </c:pt>
                <c:pt idx="74013">
                  <c:v>6.7000000000000004E-2</c:v>
                </c:pt>
                <c:pt idx="74014">
                  <c:v>6.7000000000000004E-2</c:v>
                </c:pt>
                <c:pt idx="74015">
                  <c:v>6.7000000000000004E-2</c:v>
                </c:pt>
                <c:pt idx="74016">
                  <c:v>6.7000000000000004E-2</c:v>
                </c:pt>
                <c:pt idx="74017">
                  <c:v>6.7000000000000004E-2</c:v>
                </c:pt>
                <c:pt idx="74018">
                  <c:v>6.7000000000000004E-2</c:v>
                </c:pt>
                <c:pt idx="74019">
                  <c:v>6.7000000000000004E-2</c:v>
                </c:pt>
                <c:pt idx="74020">
                  <c:v>6.7000000000000004E-2</c:v>
                </c:pt>
                <c:pt idx="74021">
                  <c:v>6.7000000000000004E-2</c:v>
                </c:pt>
                <c:pt idx="74022">
                  <c:v>6.7000000000000004E-2</c:v>
                </c:pt>
                <c:pt idx="74023">
                  <c:v>6.7000000000000004E-2</c:v>
                </c:pt>
                <c:pt idx="74024">
                  <c:v>6.7000000000000004E-2</c:v>
                </c:pt>
                <c:pt idx="74025">
                  <c:v>6.7000000000000004E-2</c:v>
                </c:pt>
                <c:pt idx="74026">
                  <c:v>6.7000000000000004E-2</c:v>
                </c:pt>
                <c:pt idx="74027">
                  <c:v>6.7000000000000004E-2</c:v>
                </c:pt>
                <c:pt idx="74028">
                  <c:v>6.7000000000000004E-2</c:v>
                </c:pt>
                <c:pt idx="74029">
                  <c:v>6.7000000000000004E-2</c:v>
                </c:pt>
                <c:pt idx="74030">
                  <c:v>6.7000000000000004E-2</c:v>
                </c:pt>
                <c:pt idx="74031">
                  <c:v>6.7000000000000004E-2</c:v>
                </c:pt>
                <c:pt idx="74032">
                  <c:v>6.7000000000000004E-2</c:v>
                </c:pt>
                <c:pt idx="74033">
                  <c:v>6.8000000000000005E-2</c:v>
                </c:pt>
                <c:pt idx="74034">
                  <c:v>6.8000000000000005E-2</c:v>
                </c:pt>
                <c:pt idx="74035">
                  <c:v>6.7000000000000004E-2</c:v>
                </c:pt>
                <c:pt idx="74036">
                  <c:v>6.7000000000000004E-2</c:v>
                </c:pt>
                <c:pt idx="74037">
                  <c:v>6.7000000000000004E-2</c:v>
                </c:pt>
                <c:pt idx="74038">
                  <c:v>6.7000000000000004E-2</c:v>
                </c:pt>
                <c:pt idx="74039">
                  <c:v>6.7000000000000004E-2</c:v>
                </c:pt>
                <c:pt idx="74040">
                  <c:v>6.7000000000000004E-2</c:v>
                </c:pt>
                <c:pt idx="74041">
                  <c:v>6.7000000000000004E-2</c:v>
                </c:pt>
                <c:pt idx="74042">
                  <c:v>6.7000000000000004E-2</c:v>
                </c:pt>
                <c:pt idx="74043">
                  <c:v>6.7000000000000004E-2</c:v>
                </c:pt>
                <c:pt idx="74044">
                  <c:v>6.6000000000000003E-2</c:v>
                </c:pt>
                <c:pt idx="74045">
                  <c:v>6.7000000000000004E-2</c:v>
                </c:pt>
                <c:pt idx="74046">
                  <c:v>6.6000000000000003E-2</c:v>
                </c:pt>
                <c:pt idx="74047">
                  <c:v>6.7000000000000004E-2</c:v>
                </c:pt>
                <c:pt idx="74048">
                  <c:v>6.7000000000000004E-2</c:v>
                </c:pt>
                <c:pt idx="74049">
                  <c:v>6.7000000000000004E-2</c:v>
                </c:pt>
                <c:pt idx="74050">
                  <c:v>6.7000000000000004E-2</c:v>
                </c:pt>
                <c:pt idx="74051">
                  <c:v>6.6000000000000003E-2</c:v>
                </c:pt>
                <c:pt idx="74052">
                  <c:v>6.6000000000000003E-2</c:v>
                </c:pt>
                <c:pt idx="74053">
                  <c:v>6.6000000000000003E-2</c:v>
                </c:pt>
                <c:pt idx="74054">
                  <c:v>6.6000000000000003E-2</c:v>
                </c:pt>
                <c:pt idx="74055">
                  <c:v>6.7000000000000004E-2</c:v>
                </c:pt>
                <c:pt idx="74056">
                  <c:v>6.6000000000000003E-2</c:v>
                </c:pt>
                <c:pt idx="74057">
                  <c:v>6.7000000000000004E-2</c:v>
                </c:pt>
                <c:pt idx="74058">
                  <c:v>6.5000000000000002E-2</c:v>
                </c:pt>
                <c:pt idx="74059">
                  <c:v>6.7000000000000004E-2</c:v>
                </c:pt>
                <c:pt idx="74060">
                  <c:v>6.6000000000000003E-2</c:v>
                </c:pt>
                <c:pt idx="74061">
                  <c:v>6.6000000000000003E-2</c:v>
                </c:pt>
                <c:pt idx="74062">
                  <c:v>6.6000000000000003E-2</c:v>
                </c:pt>
                <c:pt idx="74063">
                  <c:v>6.6000000000000003E-2</c:v>
                </c:pt>
                <c:pt idx="74064">
                  <c:v>6.6000000000000003E-2</c:v>
                </c:pt>
                <c:pt idx="74065">
                  <c:v>6.6000000000000003E-2</c:v>
                </c:pt>
                <c:pt idx="74066">
                  <c:v>6.5000000000000002E-2</c:v>
                </c:pt>
                <c:pt idx="74067">
                  <c:v>6.6000000000000003E-2</c:v>
                </c:pt>
                <c:pt idx="74068">
                  <c:v>6.6000000000000003E-2</c:v>
                </c:pt>
                <c:pt idx="74069">
                  <c:v>6.6000000000000003E-2</c:v>
                </c:pt>
                <c:pt idx="74070">
                  <c:v>6.7000000000000004E-2</c:v>
                </c:pt>
                <c:pt idx="74071">
                  <c:v>6.6000000000000003E-2</c:v>
                </c:pt>
                <c:pt idx="74072">
                  <c:v>6.6000000000000003E-2</c:v>
                </c:pt>
                <c:pt idx="74073">
                  <c:v>6.6000000000000003E-2</c:v>
                </c:pt>
                <c:pt idx="74074">
                  <c:v>6.6000000000000003E-2</c:v>
                </c:pt>
                <c:pt idx="74075">
                  <c:v>6.6000000000000003E-2</c:v>
                </c:pt>
                <c:pt idx="74076">
                  <c:v>6.5000000000000002E-2</c:v>
                </c:pt>
                <c:pt idx="74077">
                  <c:v>6.6000000000000003E-2</c:v>
                </c:pt>
                <c:pt idx="74078">
                  <c:v>6.5000000000000002E-2</c:v>
                </c:pt>
                <c:pt idx="74079">
                  <c:v>6.6000000000000003E-2</c:v>
                </c:pt>
                <c:pt idx="74080">
                  <c:v>6.6000000000000003E-2</c:v>
                </c:pt>
                <c:pt idx="74081">
                  <c:v>6.5000000000000002E-2</c:v>
                </c:pt>
                <c:pt idx="74082">
                  <c:v>6.6000000000000003E-2</c:v>
                </c:pt>
                <c:pt idx="74083">
                  <c:v>6.6000000000000003E-2</c:v>
                </c:pt>
                <c:pt idx="74084">
                  <c:v>6.5000000000000002E-2</c:v>
                </c:pt>
                <c:pt idx="74085">
                  <c:v>6.4000000000000001E-2</c:v>
                </c:pt>
                <c:pt idx="74086">
                  <c:v>6.5000000000000002E-2</c:v>
                </c:pt>
                <c:pt idx="74087">
                  <c:v>6.5000000000000002E-2</c:v>
                </c:pt>
                <c:pt idx="74088">
                  <c:v>6.5000000000000002E-2</c:v>
                </c:pt>
                <c:pt idx="74089">
                  <c:v>6.5000000000000002E-2</c:v>
                </c:pt>
                <c:pt idx="74090">
                  <c:v>6.5000000000000002E-2</c:v>
                </c:pt>
                <c:pt idx="74091">
                  <c:v>6.5000000000000002E-2</c:v>
                </c:pt>
                <c:pt idx="74092">
                  <c:v>6.5000000000000002E-2</c:v>
                </c:pt>
                <c:pt idx="74093">
                  <c:v>6.5000000000000002E-2</c:v>
                </c:pt>
                <c:pt idx="74094">
                  <c:v>6.5000000000000002E-2</c:v>
                </c:pt>
                <c:pt idx="74095">
                  <c:v>6.6000000000000003E-2</c:v>
                </c:pt>
                <c:pt idx="74096">
                  <c:v>6.6000000000000003E-2</c:v>
                </c:pt>
                <c:pt idx="74097">
                  <c:v>6.6000000000000003E-2</c:v>
                </c:pt>
                <c:pt idx="74098">
                  <c:v>6.7000000000000004E-2</c:v>
                </c:pt>
                <c:pt idx="74099">
                  <c:v>6.6000000000000003E-2</c:v>
                </c:pt>
                <c:pt idx="74100">
                  <c:v>6.6000000000000003E-2</c:v>
                </c:pt>
                <c:pt idx="74101">
                  <c:v>6.7000000000000004E-2</c:v>
                </c:pt>
                <c:pt idx="74102">
                  <c:v>6.6000000000000003E-2</c:v>
                </c:pt>
                <c:pt idx="74103">
                  <c:v>6.7000000000000004E-2</c:v>
                </c:pt>
                <c:pt idx="74104">
                  <c:v>6.7000000000000004E-2</c:v>
                </c:pt>
                <c:pt idx="74105">
                  <c:v>6.7000000000000004E-2</c:v>
                </c:pt>
                <c:pt idx="74106">
                  <c:v>6.6000000000000003E-2</c:v>
                </c:pt>
                <c:pt idx="74107">
                  <c:v>6.7000000000000004E-2</c:v>
                </c:pt>
                <c:pt idx="74108">
                  <c:v>6.7000000000000004E-2</c:v>
                </c:pt>
                <c:pt idx="74109">
                  <c:v>6.6000000000000003E-2</c:v>
                </c:pt>
                <c:pt idx="74110">
                  <c:v>6.7000000000000004E-2</c:v>
                </c:pt>
                <c:pt idx="74111">
                  <c:v>6.6000000000000003E-2</c:v>
                </c:pt>
                <c:pt idx="74112">
                  <c:v>6.6000000000000003E-2</c:v>
                </c:pt>
                <c:pt idx="74113">
                  <c:v>6.6000000000000003E-2</c:v>
                </c:pt>
                <c:pt idx="74114">
                  <c:v>6.6000000000000003E-2</c:v>
                </c:pt>
                <c:pt idx="74115">
                  <c:v>6.6000000000000003E-2</c:v>
                </c:pt>
                <c:pt idx="74116">
                  <c:v>6.6000000000000003E-2</c:v>
                </c:pt>
                <c:pt idx="74117">
                  <c:v>6.6000000000000003E-2</c:v>
                </c:pt>
                <c:pt idx="74118">
                  <c:v>6.6000000000000003E-2</c:v>
                </c:pt>
                <c:pt idx="74119">
                  <c:v>6.7000000000000004E-2</c:v>
                </c:pt>
                <c:pt idx="74120">
                  <c:v>6.6000000000000003E-2</c:v>
                </c:pt>
                <c:pt idx="74121">
                  <c:v>6.6000000000000003E-2</c:v>
                </c:pt>
                <c:pt idx="74122">
                  <c:v>6.6000000000000003E-2</c:v>
                </c:pt>
                <c:pt idx="74123">
                  <c:v>6.6000000000000003E-2</c:v>
                </c:pt>
                <c:pt idx="74124">
                  <c:v>6.6000000000000003E-2</c:v>
                </c:pt>
                <c:pt idx="74125">
                  <c:v>6.6000000000000003E-2</c:v>
                </c:pt>
                <c:pt idx="74126">
                  <c:v>6.5000000000000002E-2</c:v>
                </c:pt>
                <c:pt idx="74127">
                  <c:v>6.6000000000000003E-2</c:v>
                </c:pt>
                <c:pt idx="74128">
                  <c:v>6.6000000000000003E-2</c:v>
                </c:pt>
                <c:pt idx="74129">
                  <c:v>6.6000000000000003E-2</c:v>
                </c:pt>
                <c:pt idx="74130">
                  <c:v>6.6000000000000003E-2</c:v>
                </c:pt>
                <c:pt idx="74131">
                  <c:v>6.6000000000000003E-2</c:v>
                </c:pt>
                <c:pt idx="74132">
                  <c:v>6.5000000000000002E-2</c:v>
                </c:pt>
                <c:pt idx="74133">
                  <c:v>6.5000000000000002E-2</c:v>
                </c:pt>
                <c:pt idx="74134">
                  <c:v>6.5000000000000002E-2</c:v>
                </c:pt>
                <c:pt idx="74135">
                  <c:v>6.6000000000000003E-2</c:v>
                </c:pt>
                <c:pt idx="74136">
                  <c:v>6.6000000000000003E-2</c:v>
                </c:pt>
                <c:pt idx="74137">
                  <c:v>6.5000000000000002E-2</c:v>
                </c:pt>
                <c:pt idx="74138">
                  <c:v>6.5000000000000002E-2</c:v>
                </c:pt>
                <c:pt idx="74139">
                  <c:v>6.6000000000000003E-2</c:v>
                </c:pt>
                <c:pt idx="74140">
                  <c:v>6.4000000000000001E-2</c:v>
                </c:pt>
                <c:pt idx="74141">
                  <c:v>6.5000000000000002E-2</c:v>
                </c:pt>
                <c:pt idx="74142">
                  <c:v>6.6000000000000003E-2</c:v>
                </c:pt>
                <c:pt idx="74143">
                  <c:v>6.6000000000000003E-2</c:v>
                </c:pt>
                <c:pt idx="74144">
                  <c:v>6.6000000000000003E-2</c:v>
                </c:pt>
                <c:pt idx="74145">
                  <c:v>6.7000000000000004E-2</c:v>
                </c:pt>
                <c:pt idx="74146">
                  <c:v>6.6000000000000003E-2</c:v>
                </c:pt>
                <c:pt idx="74147">
                  <c:v>6.7000000000000004E-2</c:v>
                </c:pt>
                <c:pt idx="74148">
                  <c:v>6.7000000000000004E-2</c:v>
                </c:pt>
                <c:pt idx="74149">
                  <c:v>6.7000000000000004E-2</c:v>
                </c:pt>
                <c:pt idx="74150">
                  <c:v>6.7000000000000004E-2</c:v>
                </c:pt>
                <c:pt idx="74151">
                  <c:v>6.8000000000000005E-2</c:v>
                </c:pt>
                <c:pt idx="74152">
                  <c:v>6.7000000000000004E-2</c:v>
                </c:pt>
                <c:pt idx="74153">
                  <c:v>6.7000000000000004E-2</c:v>
                </c:pt>
                <c:pt idx="74154">
                  <c:v>6.7000000000000004E-2</c:v>
                </c:pt>
                <c:pt idx="74155">
                  <c:v>6.7000000000000004E-2</c:v>
                </c:pt>
                <c:pt idx="74156">
                  <c:v>6.7000000000000004E-2</c:v>
                </c:pt>
                <c:pt idx="74157">
                  <c:v>6.8000000000000005E-2</c:v>
                </c:pt>
                <c:pt idx="74158">
                  <c:v>6.8000000000000005E-2</c:v>
                </c:pt>
                <c:pt idx="74159">
                  <c:v>6.8000000000000005E-2</c:v>
                </c:pt>
                <c:pt idx="74160">
                  <c:v>6.8000000000000005E-2</c:v>
                </c:pt>
                <c:pt idx="74161">
                  <c:v>6.8000000000000005E-2</c:v>
                </c:pt>
                <c:pt idx="74162">
                  <c:v>6.8000000000000005E-2</c:v>
                </c:pt>
                <c:pt idx="74163">
                  <c:v>6.8000000000000005E-2</c:v>
                </c:pt>
                <c:pt idx="74164">
                  <c:v>6.9000000000000006E-2</c:v>
                </c:pt>
                <c:pt idx="74165">
                  <c:v>6.8000000000000005E-2</c:v>
                </c:pt>
                <c:pt idx="74166">
                  <c:v>6.8000000000000005E-2</c:v>
                </c:pt>
                <c:pt idx="74167">
                  <c:v>6.8000000000000005E-2</c:v>
                </c:pt>
                <c:pt idx="74168">
                  <c:v>6.7000000000000004E-2</c:v>
                </c:pt>
                <c:pt idx="74169">
                  <c:v>6.8000000000000005E-2</c:v>
                </c:pt>
                <c:pt idx="74170">
                  <c:v>6.8000000000000005E-2</c:v>
                </c:pt>
                <c:pt idx="74171">
                  <c:v>6.7000000000000004E-2</c:v>
                </c:pt>
                <c:pt idx="74172">
                  <c:v>6.8000000000000005E-2</c:v>
                </c:pt>
                <c:pt idx="74173">
                  <c:v>6.7000000000000004E-2</c:v>
                </c:pt>
                <c:pt idx="74174">
                  <c:v>6.8000000000000005E-2</c:v>
                </c:pt>
                <c:pt idx="74175">
                  <c:v>6.7000000000000004E-2</c:v>
                </c:pt>
                <c:pt idx="74176">
                  <c:v>6.7000000000000004E-2</c:v>
                </c:pt>
                <c:pt idx="74177">
                  <c:v>6.7000000000000004E-2</c:v>
                </c:pt>
                <c:pt idx="74178">
                  <c:v>6.8000000000000005E-2</c:v>
                </c:pt>
                <c:pt idx="74179">
                  <c:v>6.7000000000000004E-2</c:v>
                </c:pt>
                <c:pt idx="74180">
                  <c:v>6.7000000000000004E-2</c:v>
                </c:pt>
                <c:pt idx="74181">
                  <c:v>6.7000000000000004E-2</c:v>
                </c:pt>
                <c:pt idx="74182">
                  <c:v>6.7000000000000004E-2</c:v>
                </c:pt>
                <c:pt idx="74183">
                  <c:v>6.6000000000000003E-2</c:v>
                </c:pt>
                <c:pt idx="74184">
                  <c:v>6.7000000000000004E-2</c:v>
                </c:pt>
                <c:pt idx="74185">
                  <c:v>6.7000000000000004E-2</c:v>
                </c:pt>
                <c:pt idx="74186">
                  <c:v>6.7000000000000004E-2</c:v>
                </c:pt>
                <c:pt idx="74187">
                  <c:v>6.6000000000000003E-2</c:v>
                </c:pt>
                <c:pt idx="74188">
                  <c:v>6.7000000000000004E-2</c:v>
                </c:pt>
                <c:pt idx="74189">
                  <c:v>6.7000000000000004E-2</c:v>
                </c:pt>
                <c:pt idx="74190">
                  <c:v>6.7000000000000004E-2</c:v>
                </c:pt>
                <c:pt idx="74191">
                  <c:v>6.7000000000000004E-2</c:v>
                </c:pt>
                <c:pt idx="74192">
                  <c:v>6.7000000000000004E-2</c:v>
                </c:pt>
                <c:pt idx="74193">
                  <c:v>6.7000000000000004E-2</c:v>
                </c:pt>
                <c:pt idx="74194">
                  <c:v>6.7000000000000004E-2</c:v>
                </c:pt>
                <c:pt idx="74195">
                  <c:v>6.6000000000000003E-2</c:v>
                </c:pt>
                <c:pt idx="74196">
                  <c:v>6.6000000000000003E-2</c:v>
                </c:pt>
                <c:pt idx="74197">
                  <c:v>6.7000000000000004E-2</c:v>
                </c:pt>
                <c:pt idx="74198">
                  <c:v>6.7000000000000004E-2</c:v>
                </c:pt>
                <c:pt idx="74199">
                  <c:v>6.6000000000000003E-2</c:v>
                </c:pt>
                <c:pt idx="74200">
                  <c:v>6.6000000000000003E-2</c:v>
                </c:pt>
                <c:pt idx="74201">
                  <c:v>6.6000000000000003E-2</c:v>
                </c:pt>
                <c:pt idx="74202">
                  <c:v>6.7000000000000004E-2</c:v>
                </c:pt>
                <c:pt idx="74203">
                  <c:v>6.7000000000000004E-2</c:v>
                </c:pt>
                <c:pt idx="74204">
                  <c:v>6.7000000000000004E-2</c:v>
                </c:pt>
                <c:pt idx="74205">
                  <c:v>6.7000000000000004E-2</c:v>
                </c:pt>
                <c:pt idx="74206">
                  <c:v>6.8000000000000005E-2</c:v>
                </c:pt>
                <c:pt idx="74207">
                  <c:v>6.8000000000000005E-2</c:v>
                </c:pt>
                <c:pt idx="74208">
                  <c:v>6.7000000000000004E-2</c:v>
                </c:pt>
                <c:pt idx="74209">
                  <c:v>6.7000000000000004E-2</c:v>
                </c:pt>
                <c:pt idx="74210">
                  <c:v>6.8000000000000005E-2</c:v>
                </c:pt>
                <c:pt idx="74211">
                  <c:v>6.8000000000000005E-2</c:v>
                </c:pt>
                <c:pt idx="74212">
                  <c:v>6.8000000000000005E-2</c:v>
                </c:pt>
                <c:pt idx="74213">
                  <c:v>6.8000000000000005E-2</c:v>
                </c:pt>
                <c:pt idx="74214">
                  <c:v>6.8000000000000005E-2</c:v>
                </c:pt>
                <c:pt idx="74215">
                  <c:v>6.8000000000000005E-2</c:v>
                </c:pt>
                <c:pt idx="74216">
                  <c:v>6.8000000000000005E-2</c:v>
                </c:pt>
                <c:pt idx="74217">
                  <c:v>6.8000000000000005E-2</c:v>
                </c:pt>
                <c:pt idx="74218">
                  <c:v>6.8000000000000005E-2</c:v>
                </c:pt>
                <c:pt idx="74219">
                  <c:v>6.8000000000000005E-2</c:v>
                </c:pt>
                <c:pt idx="74220">
                  <c:v>6.8000000000000005E-2</c:v>
                </c:pt>
                <c:pt idx="74221">
                  <c:v>6.8000000000000005E-2</c:v>
                </c:pt>
                <c:pt idx="74222">
                  <c:v>6.8000000000000005E-2</c:v>
                </c:pt>
                <c:pt idx="74223">
                  <c:v>6.8000000000000005E-2</c:v>
                </c:pt>
                <c:pt idx="74224">
                  <c:v>6.9000000000000006E-2</c:v>
                </c:pt>
                <c:pt idx="74225">
                  <c:v>6.8000000000000005E-2</c:v>
                </c:pt>
                <c:pt idx="74226">
                  <c:v>6.8000000000000005E-2</c:v>
                </c:pt>
                <c:pt idx="74227">
                  <c:v>6.8000000000000005E-2</c:v>
                </c:pt>
                <c:pt idx="74228">
                  <c:v>6.8000000000000005E-2</c:v>
                </c:pt>
                <c:pt idx="74229">
                  <c:v>6.9000000000000006E-2</c:v>
                </c:pt>
                <c:pt idx="74230">
                  <c:v>6.8000000000000005E-2</c:v>
                </c:pt>
                <c:pt idx="74231">
                  <c:v>6.8000000000000005E-2</c:v>
                </c:pt>
                <c:pt idx="74232">
                  <c:v>6.9000000000000006E-2</c:v>
                </c:pt>
                <c:pt idx="74233">
                  <c:v>6.8000000000000005E-2</c:v>
                </c:pt>
                <c:pt idx="74234">
                  <c:v>6.8000000000000005E-2</c:v>
                </c:pt>
                <c:pt idx="74235">
                  <c:v>6.8000000000000005E-2</c:v>
                </c:pt>
                <c:pt idx="74236">
                  <c:v>6.9000000000000006E-2</c:v>
                </c:pt>
                <c:pt idx="74237">
                  <c:v>6.8000000000000005E-2</c:v>
                </c:pt>
                <c:pt idx="74238">
                  <c:v>6.8000000000000005E-2</c:v>
                </c:pt>
                <c:pt idx="74239">
                  <c:v>6.8000000000000005E-2</c:v>
                </c:pt>
                <c:pt idx="74240">
                  <c:v>6.7000000000000004E-2</c:v>
                </c:pt>
                <c:pt idx="74241">
                  <c:v>6.7000000000000004E-2</c:v>
                </c:pt>
                <c:pt idx="74242">
                  <c:v>6.8000000000000005E-2</c:v>
                </c:pt>
                <c:pt idx="74243">
                  <c:v>6.7000000000000004E-2</c:v>
                </c:pt>
                <c:pt idx="74244">
                  <c:v>6.7000000000000004E-2</c:v>
                </c:pt>
                <c:pt idx="74245">
                  <c:v>6.7000000000000004E-2</c:v>
                </c:pt>
                <c:pt idx="74246">
                  <c:v>6.7000000000000004E-2</c:v>
                </c:pt>
                <c:pt idx="74247">
                  <c:v>6.7000000000000004E-2</c:v>
                </c:pt>
                <c:pt idx="74248">
                  <c:v>6.7000000000000004E-2</c:v>
                </c:pt>
                <c:pt idx="74249">
                  <c:v>6.7000000000000004E-2</c:v>
                </c:pt>
                <c:pt idx="74250">
                  <c:v>6.7000000000000004E-2</c:v>
                </c:pt>
                <c:pt idx="74251">
                  <c:v>6.7000000000000004E-2</c:v>
                </c:pt>
                <c:pt idx="74252">
                  <c:v>6.7000000000000004E-2</c:v>
                </c:pt>
                <c:pt idx="74253">
                  <c:v>6.7000000000000004E-2</c:v>
                </c:pt>
                <c:pt idx="74254">
                  <c:v>6.7000000000000004E-2</c:v>
                </c:pt>
                <c:pt idx="74255">
                  <c:v>6.6000000000000003E-2</c:v>
                </c:pt>
                <c:pt idx="74256">
                  <c:v>6.7000000000000004E-2</c:v>
                </c:pt>
                <c:pt idx="74257">
                  <c:v>6.7000000000000004E-2</c:v>
                </c:pt>
                <c:pt idx="74258">
                  <c:v>6.7000000000000004E-2</c:v>
                </c:pt>
                <c:pt idx="74259">
                  <c:v>6.7000000000000004E-2</c:v>
                </c:pt>
                <c:pt idx="74260">
                  <c:v>6.6000000000000003E-2</c:v>
                </c:pt>
                <c:pt idx="74261">
                  <c:v>6.7000000000000004E-2</c:v>
                </c:pt>
                <c:pt idx="74262">
                  <c:v>6.6000000000000003E-2</c:v>
                </c:pt>
                <c:pt idx="74263">
                  <c:v>6.6000000000000003E-2</c:v>
                </c:pt>
                <c:pt idx="74264">
                  <c:v>6.6000000000000003E-2</c:v>
                </c:pt>
                <c:pt idx="74265">
                  <c:v>6.6000000000000003E-2</c:v>
                </c:pt>
                <c:pt idx="74266">
                  <c:v>6.6000000000000003E-2</c:v>
                </c:pt>
                <c:pt idx="74267">
                  <c:v>6.7000000000000004E-2</c:v>
                </c:pt>
                <c:pt idx="74268">
                  <c:v>6.7000000000000004E-2</c:v>
                </c:pt>
                <c:pt idx="74269">
                  <c:v>6.6000000000000003E-2</c:v>
                </c:pt>
                <c:pt idx="74270">
                  <c:v>6.6000000000000003E-2</c:v>
                </c:pt>
                <c:pt idx="74271">
                  <c:v>6.7000000000000004E-2</c:v>
                </c:pt>
                <c:pt idx="74272">
                  <c:v>6.6000000000000003E-2</c:v>
                </c:pt>
                <c:pt idx="74273">
                  <c:v>6.6000000000000003E-2</c:v>
                </c:pt>
                <c:pt idx="74274">
                  <c:v>6.6000000000000003E-2</c:v>
                </c:pt>
                <c:pt idx="74275">
                  <c:v>6.5000000000000002E-2</c:v>
                </c:pt>
                <c:pt idx="74276">
                  <c:v>6.6000000000000003E-2</c:v>
                </c:pt>
                <c:pt idx="74277">
                  <c:v>6.6000000000000003E-2</c:v>
                </c:pt>
                <c:pt idx="74278">
                  <c:v>6.5000000000000002E-2</c:v>
                </c:pt>
                <c:pt idx="74279">
                  <c:v>6.6000000000000003E-2</c:v>
                </c:pt>
                <c:pt idx="74280">
                  <c:v>6.5000000000000002E-2</c:v>
                </c:pt>
                <c:pt idx="74281">
                  <c:v>6.4000000000000001E-2</c:v>
                </c:pt>
                <c:pt idx="74282">
                  <c:v>6.5000000000000002E-2</c:v>
                </c:pt>
                <c:pt idx="74283">
                  <c:v>6.5000000000000002E-2</c:v>
                </c:pt>
                <c:pt idx="74284">
                  <c:v>6.4000000000000001E-2</c:v>
                </c:pt>
                <c:pt idx="74285">
                  <c:v>6.4000000000000001E-2</c:v>
                </c:pt>
                <c:pt idx="74286">
                  <c:v>6.5000000000000002E-2</c:v>
                </c:pt>
                <c:pt idx="74287">
                  <c:v>6.5000000000000002E-2</c:v>
                </c:pt>
                <c:pt idx="74288">
                  <c:v>6.5000000000000002E-2</c:v>
                </c:pt>
                <c:pt idx="74289">
                  <c:v>6.5000000000000002E-2</c:v>
                </c:pt>
                <c:pt idx="74290">
                  <c:v>6.5000000000000002E-2</c:v>
                </c:pt>
                <c:pt idx="74291">
                  <c:v>6.5000000000000002E-2</c:v>
                </c:pt>
                <c:pt idx="74292">
                  <c:v>6.5000000000000002E-2</c:v>
                </c:pt>
                <c:pt idx="74293">
                  <c:v>6.5000000000000002E-2</c:v>
                </c:pt>
                <c:pt idx="74294">
                  <c:v>6.5000000000000002E-2</c:v>
                </c:pt>
                <c:pt idx="74295">
                  <c:v>6.5000000000000002E-2</c:v>
                </c:pt>
                <c:pt idx="74296">
                  <c:v>6.5000000000000002E-2</c:v>
                </c:pt>
                <c:pt idx="74297">
                  <c:v>6.5000000000000002E-2</c:v>
                </c:pt>
                <c:pt idx="74298">
                  <c:v>6.4000000000000001E-2</c:v>
                </c:pt>
                <c:pt idx="74299">
                  <c:v>6.4000000000000001E-2</c:v>
                </c:pt>
                <c:pt idx="74300">
                  <c:v>6.4000000000000001E-2</c:v>
                </c:pt>
                <c:pt idx="74301">
                  <c:v>6.4000000000000001E-2</c:v>
                </c:pt>
                <c:pt idx="74302">
                  <c:v>6.4000000000000001E-2</c:v>
                </c:pt>
                <c:pt idx="74303">
                  <c:v>6.5000000000000002E-2</c:v>
                </c:pt>
                <c:pt idx="74304">
                  <c:v>6.6000000000000003E-2</c:v>
                </c:pt>
                <c:pt idx="74305">
                  <c:v>6.5000000000000002E-2</c:v>
                </c:pt>
                <c:pt idx="74306">
                  <c:v>6.6000000000000003E-2</c:v>
                </c:pt>
                <c:pt idx="74307">
                  <c:v>6.6000000000000003E-2</c:v>
                </c:pt>
                <c:pt idx="74308">
                  <c:v>6.6000000000000003E-2</c:v>
                </c:pt>
                <c:pt idx="74309">
                  <c:v>6.6000000000000003E-2</c:v>
                </c:pt>
                <c:pt idx="74310">
                  <c:v>6.7000000000000004E-2</c:v>
                </c:pt>
                <c:pt idx="74311">
                  <c:v>6.7000000000000004E-2</c:v>
                </c:pt>
                <c:pt idx="74312">
                  <c:v>6.7000000000000004E-2</c:v>
                </c:pt>
                <c:pt idx="74313">
                  <c:v>6.7000000000000004E-2</c:v>
                </c:pt>
                <c:pt idx="74314">
                  <c:v>6.7000000000000004E-2</c:v>
                </c:pt>
                <c:pt idx="74315">
                  <c:v>6.7000000000000004E-2</c:v>
                </c:pt>
                <c:pt idx="74316">
                  <c:v>6.7000000000000004E-2</c:v>
                </c:pt>
                <c:pt idx="74317">
                  <c:v>6.7000000000000004E-2</c:v>
                </c:pt>
                <c:pt idx="74318">
                  <c:v>6.7000000000000004E-2</c:v>
                </c:pt>
                <c:pt idx="74319">
                  <c:v>6.7000000000000004E-2</c:v>
                </c:pt>
                <c:pt idx="74320">
                  <c:v>6.7000000000000004E-2</c:v>
                </c:pt>
                <c:pt idx="74321">
                  <c:v>6.7000000000000004E-2</c:v>
                </c:pt>
                <c:pt idx="74322">
                  <c:v>6.7000000000000004E-2</c:v>
                </c:pt>
                <c:pt idx="74323">
                  <c:v>6.7000000000000004E-2</c:v>
                </c:pt>
                <c:pt idx="74324">
                  <c:v>6.7000000000000004E-2</c:v>
                </c:pt>
                <c:pt idx="74325">
                  <c:v>6.7000000000000004E-2</c:v>
                </c:pt>
                <c:pt idx="74326">
                  <c:v>6.7000000000000004E-2</c:v>
                </c:pt>
                <c:pt idx="74327">
                  <c:v>6.7000000000000004E-2</c:v>
                </c:pt>
                <c:pt idx="74328">
                  <c:v>6.7000000000000004E-2</c:v>
                </c:pt>
                <c:pt idx="74329">
                  <c:v>6.7000000000000004E-2</c:v>
                </c:pt>
                <c:pt idx="74330">
                  <c:v>6.7000000000000004E-2</c:v>
                </c:pt>
                <c:pt idx="74331">
                  <c:v>6.7000000000000004E-2</c:v>
                </c:pt>
                <c:pt idx="74332">
                  <c:v>6.7000000000000004E-2</c:v>
                </c:pt>
                <c:pt idx="74333">
                  <c:v>6.7000000000000004E-2</c:v>
                </c:pt>
                <c:pt idx="74334">
                  <c:v>6.7000000000000004E-2</c:v>
                </c:pt>
                <c:pt idx="74335">
                  <c:v>6.7000000000000004E-2</c:v>
                </c:pt>
                <c:pt idx="74336">
                  <c:v>6.7000000000000004E-2</c:v>
                </c:pt>
                <c:pt idx="74337">
                  <c:v>6.7000000000000004E-2</c:v>
                </c:pt>
                <c:pt idx="74338">
                  <c:v>6.7000000000000004E-2</c:v>
                </c:pt>
                <c:pt idx="74339">
                  <c:v>6.7000000000000004E-2</c:v>
                </c:pt>
                <c:pt idx="74340">
                  <c:v>6.7000000000000004E-2</c:v>
                </c:pt>
                <c:pt idx="74341">
                  <c:v>6.7000000000000004E-2</c:v>
                </c:pt>
                <c:pt idx="74342">
                  <c:v>6.7000000000000004E-2</c:v>
                </c:pt>
                <c:pt idx="74343">
                  <c:v>6.7000000000000004E-2</c:v>
                </c:pt>
                <c:pt idx="74344">
                  <c:v>6.8000000000000005E-2</c:v>
                </c:pt>
                <c:pt idx="74345">
                  <c:v>6.7000000000000004E-2</c:v>
                </c:pt>
                <c:pt idx="74346">
                  <c:v>6.7000000000000004E-2</c:v>
                </c:pt>
                <c:pt idx="74347">
                  <c:v>6.6000000000000003E-2</c:v>
                </c:pt>
                <c:pt idx="74348">
                  <c:v>6.7000000000000004E-2</c:v>
                </c:pt>
                <c:pt idx="74349">
                  <c:v>6.6000000000000003E-2</c:v>
                </c:pt>
                <c:pt idx="74350">
                  <c:v>6.7000000000000004E-2</c:v>
                </c:pt>
                <c:pt idx="74351">
                  <c:v>6.7000000000000004E-2</c:v>
                </c:pt>
                <c:pt idx="74352">
                  <c:v>6.7000000000000004E-2</c:v>
                </c:pt>
                <c:pt idx="74353">
                  <c:v>6.6000000000000003E-2</c:v>
                </c:pt>
                <c:pt idx="74354">
                  <c:v>6.6000000000000003E-2</c:v>
                </c:pt>
                <c:pt idx="74355">
                  <c:v>6.6000000000000003E-2</c:v>
                </c:pt>
                <c:pt idx="74356">
                  <c:v>6.5000000000000002E-2</c:v>
                </c:pt>
                <c:pt idx="74357">
                  <c:v>6.5000000000000002E-2</c:v>
                </c:pt>
                <c:pt idx="74358">
                  <c:v>6.5000000000000002E-2</c:v>
                </c:pt>
                <c:pt idx="74359">
                  <c:v>6.5000000000000002E-2</c:v>
                </c:pt>
                <c:pt idx="74360">
                  <c:v>6.5000000000000002E-2</c:v>
                </c:pt>
                <c:pt idx="74361">
                  <c:v>6.5000000000000002E-2</c:v>
                </c:pt>
                <c:pt idx="74362">
                  <c:v>6.5000000000000002E-2</c:v>
                </c:pt>
                <c:pt idx="74363">
                  <c:v>6.5000000000000002E-2</c:v>
                </c:pt>
                <c:pt idx="74364">
                  <c:v>6.5000000000000002E-2</c:v>
                </c:pt>
                <c:pt idx="74365">
                  <c:v>6.5000000000000002E-2</c:v>
                </c:pt>
                <c:pt idx="74366">
                  <c:v>6.6000000000000003E-2</c:v>
                </c:pt>
                <c:pt idx="74367">
                  <c:v>6.5000000000000002E-2</c:v>
                </c:pt>
                <c:pt idx="74368">
                  <c:v>6.4000000000000001E-2</c:v>
                </c:pt>
                <c:pt idx="74369">
                  <c:v>6.5000000000000002E-2</c:v>
                </c:pt>
                <c:pt idx="74370">
                  <c:v>6.4000000000000001E-2</c:v>
                </c:pt>
                <c:pt idx="74371">
                  <c:v>6.4000000000000001E-2</c:v>
                </c:pt>
                <c:pt idx="74372">
                  <c:v>6.4000000000000001E-2</c:v>
                </c:pt>
                <c:pt idx="74373">
                  <c:v>6.4000000000000001E-2</c:v>
                </c:pt>
                <c:pt idx="74374">
                  <c:v>6.5000000000000002E-2</c:v>
                </c:pt>
                <c:pt idx="74375">
                  <c:v>6.4000000000000001E-2</c:v>
                </c:pt>
                <c:pt idx="74376">
                  <c:v>6.4000000000000001E-2</c:v>
                </c:pt>
                <c:pt idx="74377">
                  <c:v>6.4000000000000001E-2</c:v>
                </c:pt>
                <c:pt idx="74378">
                  <c:v>6.4000000000000001E-2</c:v>
                </c:pt>
                <c:pt idx="74379">
                  <c:v>6.4000000000000001E-2</c:v>
                </c:pt>
                <c:pt idx="74380">
                  <c:v>6.4000000000000001E-2</c:v>
                </c:pt>
                <c:pt idx="74381">
                  <c:v>6.4000000000000001E-2</c:v>
                </c:pt>
                <c:pt idx="74382">
                  <c:v>6.4000000000000001E-2</c:v>
                </c:pt>
                <c:pt idx="74383">
                  <c:v>6.4000000000000001E-2</c:v>
                </c:pt>
                <c:pt idx="74384">
                  <c:v>6.4000000000000001E-2</c:v>
                </c:pt>
                <c:pt idx="74385">
                  <c:v>6.4000000000000001E-2</c:v>
                </c:pt>
                <c:pt idx="74386">
                  <c:v>6.4000000000000001E-2</c:v>
                </c:pt>
                <c:pt idx="74387">
                  <c:v>6.5000000000000002E-2</c:v>
                </c:pt>
                <c:pt idx="74388">
                  <c:v>6.4000000000000001E-2</c:v>
                </c:pt>
                <c:pt idx="74389">
                  <c:v>6.5000000000000002E-2</c:v>
                </c:pt>
                <c:pt idx="74390">
                  <c:v>6.4000000000000001E-2</c:v>
                </c:pt>
                <c:pt idx="74391">
                  <c:v>6.4000000000000001E-2</c:v>
                </c:pt>
                <c:pt idx="74392">
                  <c:v>6.4000000000000001E-2</c:v>
                </c:pt>
                <c:pt idx="74393">
                  <c:v>6.4000000000000001E-2</c:v>
                </c:pt>
                <c:pt idx="74394">
                  <c:v>6.4000000000000001E-2</c:v>
                </c:pt>
                <c:pt idx="74395">
                  <c:v>6.4000000000000001E-2</c:v>
                </c:pt>
                <c:pt idx="74396">
                  <c:v>6.5000000000000002E-2</c:v>
                </c:pt>
                <c:pt idx="74397">
                  <c:v>6.4000000000000001E-2</c:v>
                </c:pt>
                <c:pt idx="74398">
                  <c:v>6.3E-2</c:v>
                </c:pt>
                <c:pt idx="74399">
                  <c:v>6.3E-2</c:v>
                </c:pt>
                <c:pt idx="74400">
                  <c:v>6.4000000000000001E-2</c:v>
                </c:pt>
                <c:pt idx="74401">
                  <c:v>6.3E-2</c:v>
                </c:pt>
                <c:pt idx="74402">
                  <c:v>6.4000000000000001E-2</c:v>
                </c:pt>
                <c:pt idx="74403">
                  <c:v>6.4000000000000001E-2</c:v>
                </c:pt>
                <c:pt idx="74404">
                  <c:v>6.4000000000000001E-2</c:v>
                </c:pt>
                <c:pt idx="74405">
                  <c:v>6.6000000000000003E-2</c:v>
                </c:pt>
                <c:pt idx="74406">
                  <c:v>6.6000000000000003E-2</c:v>
                </c:pt>
                <c:pt idx="74407">
                  <c:v>6.6000000000000003E-2</c:v>
                </c:pt>
                <c:pt idx="74408">
                  <c:v>6.6000000000000003E-2</c:v>
                </c:pt>
                <c:pt idx="74409">
                  <c:v>6.7000000000000004E-2</c:v>
                </c:pt>
                <c:pt idx="74410">
                  <c:v>6.6000000000000003E-2</c:v>
                </c:pt>
                <c:pt idx="74411">
                  <c:v>6.6000000000000003E-2</c:v>
                </c:pt>
                <c:pt idx="74412">
                  <c:v>6.5000000000000002E-2</c:v>
                </c:pt>
                <c:pt idx="74413">
                  <c:v>6.5000000000000002E-2</c:v>
                </c:pt>
                <c:pt idx="74414">
                  <c:v>6.6000000000000003E-2</c:v>
                </c:pt>
                <c:pt idx="74415">
                  <c:v>6.6000000000000003E-2</c:v>
                </c:pt>
                <c:pt idx="74416">
                  <c:v>6.7000000000000004E-2</c:v>
                </c:pt>
                <c:pt idx="74417">
                  <c:v>6.6000000000000003E-2</c:v>
                </c:pt>
                <c:pt idx="74418">
                  <c:v>6.6000000000000003E-2</c:v>
                </c:pt>
                <c:pt idx="74419">
                  <c:v>6.6000000000000003E-2</c:v>
                </c:pt>
                <c:pt idx="74420">
                  <c:v>6.6000000000000003E-2</c:v>
                </c:pt>
                <c:pt idx="74421">
                  <c:v>6.6000000000000003E-2</c:v>
                </c:pt>
                <c:pt idx="74422">
                  <c:v>6.6000000000000003E-2</c:v>
                </c:pt>
                <c:pt idx="74423">
                  <c:v>6.7000000000000004E-2</c:v>
                </c:pt>
                <c:pt idx="74424">
                  <c:v>6.6000000000000003E-2</c:v>
                </c:pt>
                <c:pt idx="74425">
                  <c:v>6.6000000000000003E-2</c:v>
                </c:pt>
                <c:pt idx="74426">
                  <c:v>6.7000000000000004E-2</c:v>
                </c:pt>
                <c:pt idx="74427">
                  <c:v>6.7000000000000004E-2</c:v>
                </c:pt>
                <c:pt idx="74428">
                  <c:v>6.7000000000000004E-2</c:v>
                </c:pt>
                <c:pt idx="74429">
                  <c:v>6.6000000000000003E-2</c:v>
                </c:pt>
                <c:pt idx="74430">
                  <c:v>6.7000000000000004E-2</c:v>
                </c:pt>
                <c:pt idx="74431">
                  <c:v>6.6000000000000003E-2</c:v>
                </c:pt>
                <c:pt idx="74432">
                  <c:v>6.6000000000000003E-2</c:v>
                </c:pt>
                <c:pt idx="74433">
                  <c:v>6.6000000000000003E-2</c:v>
                </c:pt>
                <c:pt idx="74434">
                  <c:v>6.6000000000000003E-2</c:v>
                </c:pt>
                <c:pt idx="74435">
                  <c:v>6.6000000000000003E-2</c:v>
                </c:pt>
                <c:pt idx="74436">
                  <c:v>6.6000000000000003E-2</c:v>
                </c:pt>
                <c:pt idx="74437">
                  <c:v>6.6000000000000003E-2</c:v>
                </c:pt>
                <c:pt idx="74438">
                  <c:v>6.6000000000000003E-2</c:v>
                </c:pt>
                <c:pt idx="74439">
                  <c:v>6.5000000000000002E-2</c:v>
                </c:pt>
                <c:pt idx="74440">
                  <c:v>6.5000000000000002E-2</c:v>
                </c:pt>
                <c:pt idx="74441">
                  <c:v>6.5000000000000002E-2</c:v>
                </c:pt>
                <c:pt idx="74442">
                  <c:v>6.6000000000000003E-2</c:v>
                </c:pt>
                <c:pt idx="74443">
                  <c:v>6.5000000000000002E-2</c:v>
                </c:pt>
                <c:pt idx="74444">
                  <c:v>6.5000000000000002E-2</c:v>
                </c:pt>
                <c:pt idx="74445">
                  <c:v>6.6000000000000003E-2</c:v>
                </c:pt>
                <c:pt idx="74446">
                  <c:v>6.5000000000000002E-2</c:v>
                </c:pt>
                <c:pt idx="74447">
                  <c:v>6.5000000000000002E-2</c:v>
                </c:pt>
                <c:pt idx="74448">
                  <c:v>6.5000000000000002E-2</c:v>
                </c:pt>
                <c:pt idx="74449">
                  <c:v>6.5000000000000002E-2</c:v>
                </c:pt>
                <c:pt idx="74450">
                  <c:v>6.4000000000000001E-2</c:v>
                </c:pt>
                <c:pt idx="74451">
                  <c:v>6.4000000000000001E-2</c:v>
                </c:pt>
                <c:pt idx="74452">
                  <c:v>6.4000000000000001E-2</c:v>
                </c:pt>
                <c:pt idx="74453">
                  <c:v>6.5000000000000002E-2</c:v>
                </c:pt>
                <c:pt idx="74454">
                  <c:v>6.5000000000000002E-2</c:v>
                </c:pt>
                <c:pt idx="74455">
                  <c:v>6.5000000000000002E-2</c:v>
                </c:pt>
                <c:pt idx="74456">
                  <c:v>6.4000000000000001E-2</c:v>
                </c:pt>
                <c:pt idx="74457">
                  <c:v>6.5000000000000002E-2</c:v>
                </c:pt>
                <c:pt idx="74458">
                  <c:v>6.4000000000000001E-2</c:v>
                </c:pt>
                <c:pt idx="74459">
                  <c:v>6.4000000000000001E-2</c:v>
                </c:pt>
                <c:pt idx="74460">
                  <c:v>6.5000000000000002E-2</c:v>
                </c:pt>
                <c:pt idx="74461">
                  <c:v>6.4000000000000001E-2</c:v>
                </c:pt>
                <c:pt idx="74462">
                  <c:v>6.4000000000000001E-2</c:v>
                </c:pt>
                <c:pt idx="74463">
                  <c:v>6.4000000000000001E-2</c:v>
                </c:pt>
                <c:pt idx="74464">
                  <c:v>6.4000000000000001E-2</c:v>
                </c:pt>
                <c:pt idx="74465">
                  <c:v>6.4000000000000001E-2</c:v>
                </c:pt>
                <c:pt idx="74466">
                  <c:v>6.4000000000000001E-2</c:v>
                </c:pt>
                <c:pt idx="74467">
                  <c:v>6.4000000000000001E-2</c:v>
                </c:pt>
                <c:pt idx="74468">
                  <c:v>6.4000000000000001E-2</c:v>
                </c:pt>
                <c:pt idx="74469">
                  <c:v>6.4000000000000001E-2</c:v>
                </c:pt>
                <c:pt idx="74470">
                  <c:v>6.4000000000000001E-2</c:v>
                </c:pt>
                <c:pt idx="74471">
                  <c:v>6.4000000000000001E-2</c:v>
                </c:pt>
                <c:pt idx="74472">
                  <c:v>6.3E-2</c:v>
                </c:pt>
                <c:pt idx="74473">
                  <c:v>6.3E-2</c:v>
                </c:pt>
                <c:pt idx="74474">
                  <c:v>6.4000000000000001E-2</c:v>
                </c:pt>
                <c:pt idx="74475">
                  <c:v>6.4000000000000001E-2</c:v>
                </c:pt>
                <c:pt idx="74476">
                  <c:v>6.4000000000000001E-2</c:v>
                </c:pt>
                <c:pt idx="74477">
                  <c:v>6.4000000000000001E-2</c:v>
                </c:pt>
                <c:pt idx="74478">
                  <c:v>6.4000000000000001E-2</c:v>
                </c:pt>
                <c:pt idx="74479">
                  <c:v>6.3E-2</c:v>
                </c:pt>
                <c:pt idx="74480">
                  <c:v>6.3E-2</c:v>
                </c:pt>
                <c:pt idx="74481">
                  <c:v>6.3E-2</c:v>
                </c:pt>
                <c:pt idx="74482">
                  <c:v>6.4000000000000001E-2</c:v>
                </c:pt>
                <c:pt idx="74483">
                  <c:v>6.3E-2</c:v>
                </c:pt>
                <c:pt idx="74484">
                  <c:v>6.4000000000000001E-2</c:v>
                </c:pt>
                <c:pt idx="74485">
                  <c:v>6.2E-2</c:v>
                </c:pt>
                <c:pt idx="74486">
                  <c:v>6.4000000000000001E-2</c:v>
                </c:pt>
                <c:pt idx="74487">
                  <c:v>6.3E-2</c:v>
                </c:pt>
                <c:pt idx="74488">
                  <c:v>6.4000000000000001E-2</c:v>
                </c:pt>
                <c:pt idx="74489">
                  <c:v>6.3E-2</c:v>
                </c:pt>
                <c:pt idx="74490">
                  <c:v>6.4000000000000001E-2</c:v>
                </c:pt>
                <c:pt idx="74491">
                  <c:v>6.3E-2</c:v>
                </c:pt>
                <c:pt idx="74492">
                  <c:v>6.3E-2</c:v>
                </c:pt>
                <c:pt idx="74493">
                  <c:v>6.3E-2</c:v>
                </c:pt>
                <c:pt idx="74494">
                  <c:v>6.3E-2</c:v>
                </c:pt>
                <c:pt idx="74495">
                  <c:v>6.3E-2</c:v>
                </c:pt>
                <c:pt idx="74496">
                  <c:v>6.3E-2</c:v>
                </c:pt>
                <c:pt idx="74497">
                  <c:v>6.3E-2</c:v>
                </c:pt>
                <c:pt idx="74498">
                  <c:v>6.3E-2</c:v>
                </c:pt>
                <c:pt idx="74499">
                  <c:v>6.3E-2</c:v>
                </c:pt>
                <c:pt idx="74500">
                  <c:v>6.3E-2</c:v>
                </c:pt>
                <c:pt idx="74501">
                  <c:v>6.3E-2</c:v>
                </c:pt>
                <c:pt idx="74502">
                  <c:v>6.3E-2</c:v>
                </c:pt>
                <c:pt idx="74503">
                  <c:v>6.3E-2</c:v>
                </c:pt>
                <c:pt idx="74504">
                  <c:v>6.3E-2</c:v>
                </c:pt>
                <c:pt idx="74505">
                  <c:v>6.3E-2</c:v>
                </c:pt>
                <c:pt idx="74506">
                  <c:v>6.2E-2</c:v>
                </c:pt>
                <c:pt idx="74507">
                  <c:v>6.3E-2</c:v>
                </c:pt>
                <c:pt idx="74508">
                  <c:v>6.3E-2</c:v>
                </c:pt>
                <c:pt idx="74509">
                  <c:v>6.3E-2</c:v>
                </c:pt>
                <c:pt idx="74510">
                  <c:v>6.3E-2</c:v>
                </c:pt>
                <c:pt idx="74511">
                  <c:v>6.3E-2</c:v>
                </c:pt>
                <c:pt idx="74512">
                  <c:v>6.3E-2</c:v>
                </c:pt>
                <c:pt idx="74513">
                  <c:v>6.4000000000000001E-2</c:v>
                </c:pt>
                <c:pt idx="74514">
                  <c:v>6.4000000000000001E-2</c:v>
                </c:pt>
                <c:pt idx="74515">
                  <c:v>6.4000000000000001E-2</c:v>
                </c:pt>
                <c:pt idx="74516">
                  <c:v>6.4000000000000001E-2</c:v>
                </c:pt>
                <c:pt idx="74517">
                  <c:v>6.4000000000000001E-2</c:v>
                </c:pt>
                <c:pt idx="74518">
                  <c:v>6.4000000000000001E-2</c:v>
                </c:pt>
                <c:pt idx="74519">
                  <c:v>6.4000000000000001E-2</c:v>
                </c:pt>
                <c:pt idx="74520">
                  <c:v>6.4000000000000001E-2</c:v>
                </c:pt>
                <c:pt idx="74521">
                  <c:v>6.4000000000000001E-2</c:v>
                </c:pt>
                <c:pt idx="74522">
                  <c:v>6.4000000000000001E-2</c:v>
                </c:pt>
                <c:pt idx="74523">
                  <c:v>6.5000000000000002E-2</c:v>
                </c:pt>
                <c:pt idx="74524">
                  <c:v>6.5000000000000002E-2</c:v>
                </c:pt>
                <c:pt idx="74525">
                  <c:v>6.5000000000000002E-2</c:v>
                </c:pt>
                <c:pt idx="74526">
                  <c:v>6.5000000000000002E-2</c:v>
                </c:pt>
                <c:pt idx="74527">
                  <c:v>6.5000000000000002E-2</c:v>
                </c:pt>
                <c:pt idx="74528">
                  <c:v>6.5000000000000002E-2</c:v>
                </c:pt>
                <c:pt idx="74529">
                  <c:v>6.5000000000000002E-2</c:v>
                </c:pt>
                <c:pt idx="74530">
                  <c:v>6.5000000000000002E-2</c:v>
                </c:pt>
                <c:pt idx="74531">
                  <c:v>6.6000000000000003E-2</c:v>
                </c:pt>
                <c:pt idx="74532">
                  <c:v>6.5000000000000002E-2</c:v>
                </c:pt>
                <c:pt idx="74533">
                  <c:v>6.6000000000000003E-2</c:v>
                </c:pt>
                <c:pt idx="74534">
                  <c:v>6.6000000000000003E-2</c:v>
                </c:pt>
                <c:pt idx="74535">
                  <c:v>6.6000000000000003E-2</c:v>
                </c:pt>
                <c:pt idx="74536">
                  <c:v>6.7000000000000004E-2</c:v>
                </c:pt>
                <c:pt idx="74537">
                  <c:v>6.6000000000000003E-2</c:v>
                </c:pt>
                <c:pt idx="74538">
                  <c:v>6.6000000000000003E-2</c:v>
                </c:pt>
                <c:pt idx="74539">
                  <c:v>6.7000000000000004E-2</c:v>
                </c:pt>
                <c:pt idx="74540">
                  <c:v>6.6000000000000003E-2</c:v>
                </c:pt>
                <c:pt idx="74541">
                  <c:v>6.7000000000000004E-2</c:v>
                </c:pt>
                <c:pt idx="74542">
                  <c:v>6.7000000000000004E-2</c:v>
                </c:pt>
                <c:pt idx="74543">
                  <c:v>6.6000000000000003E-2</c:v>
                </c:pt>
                <c:pt idx="74544">
                  <c:v>6.6000000000000003E-2</c:v>
                </c:pt>
                <c:pt idx="74545">
                  <c:v>6.7000000000000004E-2</c:v>
                </c:pt>
                <c:pt idx="74546">
                  <c:v>6.7000000000000004E-2</c:v>
                </c:pt>
                <c:pt idx="74547">
                  <c:v>6.6000000000000003E-2</c:v>
                </c:pt>
                <c:pt idx="74548">
                  <c:v>6.7000000000000004E-2</c:v>
                </c:pt>
                <c:pt idx="74549">
                  <c:v>6.6000000000000003E-2</c:v>
                </c:pt>
                <c:pt idx="74550">
                  <c:v>6.6000000000000003E-2</c:v>
                </c:pt>
                <c:pt idx="74551">
                  <c:v>6.6000000000000003E-2</c:v>
                </c:pt>
                <c:pt idx="74552">
                  <c:v>6.6000000000000003E-2</c:v>
                </c:pt>
                <c:pt idx="74553">
                  <c:v>6.6000000000000003E-2</c:v>
                </c:pt>
                <c:pt idx="74554">
                  <c:v>6.5000000000000002E-2</c:v>
                </c:pt>
                <c:pt idx="74555">
                  <c:v>6.5000000000000002E-2</c:v>
                </c:pt>
                <c:pt idx="74556">
                  <c:v>6.5000000000000002E-2</c:v>
                </c:pt>
                <c:pt idx="74557">
                  <c:v>6.5000000000000002E-2</c:v>
                </c:pt>
                <c:pt idx="74558">
                  <c:v>6.5000000000000002E-2</c:v>
                </c:pt>
                <c:pt idx="74559">
                  <c:v>6.5000000000000002E-2</c:v>
                </c:pt>
                <c:pt idx="74560">
                  <c:v>6.6000000000000003E-2</c:v>
                </c:pt>
                <c:pt idx="74561">
                  <c:v>6.5000000000000002E-2</c:v>
                </c:pt>
                <c:pt idx="74562">
                  <c:v>6.5000000000000002E-2</c:v>
                </c:pt>
                <c:pt idx="74563">
                  <c:v>6.5000000000000002E-2</c:v>
                </c:pt>
                <c:pt idx="74564">
                  <c:v>6.5000000000000002E-2</c:v>
                </c:pt>
                <c:pt idx="74565">
                  <c:v>6.5000000000000002E-2</c:v>
                </c:pt>
                <c:pt idx="74566">
                  <c:v>6.6000000000000003E-2</c:v>
                </c:pt>
                <c:pt idx="74567">
                  <c:v>6.5000000000000002E-2</c:v>
                </c:pt>
                <c:pt idx="74568">
                  <c:v>6.4000000000000001E-2</c:v>
                </c:pt>
                <c:pt idx="74569">
                  <c:v>6.5000000000000002E-2</c:v>
                </c:pt>
                <c:pt idx="74570">
                  <c:v>6.5000000000000002E-2</c:v>
                </c:pt>
                <c:pt idx="74571">
                  <c:v>6.5000000000000002E-2</c:v>
                </c:pt>
                <c:pt idx="74572">
                  <c:v>6.5000000000000002E-2</c:v>
                </c:pt>
                <c:pt idx="74573">
                  <c:v>6.4000000000000001E-2</c:v>
                </c:pt>
                <c:pt idx="74574">
                  <c:v>6.5000000000000002E-2</c:v>
                </c:pt>
                <c:pt idx="74575">
                  <c:v>6.4000000000000001E-2</c:v>
                </c:pt>
                <c:pt idx="74576">
                  <c:v>6.5000000000000002E-2</c:v>
                </c:pt>
                <c:pt idx="74577">
                  <c:v>6.4000000000000001E-2</c:v>
                </c:pt>
                <c:pt idx="74578">
                  <c:v>6.4000000000000001E-2</c:v>
                </c:pt>
                <c:pt idx="74579">
                  <c:v>6.4000000000000001E-2</c:v>
                </c:pt>
                <c:pt idx="74580">
                  <c:v>6.5000000000000002E-2</c:v>
                </c:pt>
                <c:pt idx="74581">
                  <c:v>6.5000000000000002E-2</c:v>
                </c:pt>
                <c:pt idx="74582">
                  <c:v>6.5000000000000002E-2</c:v>
                </c:pt>
                <c:pt idx="74583">
                  <c:v>6.4000000000000001E-2</c:v>
                </c:pt>
                <c:pt idx="74584">
                  <c:v>6.4000000000000001E-2</c:v>
                </c:pt>
                <c:pt idx="74585">
                  <c:v>6.3E-2</c:v>
                </c:pt>
                <c:pt idx="74586">
                  <c:v>6.4000000000000001E-2</c:v>
                </c:pt>
                <c:pt idx="74587">
                  <c:v>6.4000000000000001E-2</c:v>
                </c:pt>
                <c:pt idx="74588">
                  <c:v>6.4000000000000001E-2</c:v>
                </c:pt>
                <c:pt idx="74589">
                  <c:v>6.5000000000000002E-2</c:v>
                </c:pt>
                <c:pt idx="74590">
                  <c:v>6.5000000000000002E-2</c:v>
                </c:pt>
                <c:pt idx="74591">
                  <c:v>6.5000000000000002E-2</c:v>
                </c:pt>
                <c:pt idx="74592">
                  <c:v>6.5000000000000002E-2</c:v>
                </c:pt>
                <c:pt idx="74593">
                  <c:v>6.6000000000000003E-2</c:v>
                </c:pt>
                <c:pt idx="74594">
                  <c:v>6.5000000000000002E-2</c:v>
                </c:pt>
                <c:pt idx="74595">
                  <c:v>6.6000000000000003E-2</c:v>
                </c:pt>
                <c:pt idx="74596">
                  <c:v>6.6000000000000003E-2</c:v>
                </c:pt>
                <c:pt idx="74597">
                  <c:v>6.6000000000000003E-2</c:v>
                </c:pt>
                <c:pt idx="74598">
                  <c:v>6.6000000000000003E-2</c:v>
                </c:pt>
                <c:pt idx="74599">
                  <c:v>6.7000000000000004E-2</c:v>
                </c:pt>
                <c:pt idx="74600">
                  <c:v>6.6000000000000003E-2</c:v>
                </c:pt>
                <c:pt idx="74601">
                  <c:v>6.6000000000000003E-2</c:v>
                </c:pt>
                <c:pt idx="74602">
                  <c:v>6.6000000000000003E-2</c:v>
                </c:pt>
                <c:pt idx="74603">
                  <c:v>6.6000000000000003E-2</c:v>
                </c:pt>
                <c:pt idx="74604">
                  <c:v>6.6000000000000003E-2</c:v>
                </c:pt>
                <c:pt idx="74605">
                  <c:v>6.6000000000000003E-2</c:v>
                </c:pt>
                <c:pt idx="74606">
                  <c:v>6.6000000000000003E-2</c:v>
                </c:pt>
                <c:pt idx="74607">
                  <c:v>6.6000000000000003E-2</c:v>
                </c:pt>
                <c:pt idx="74608">
                  <c:v>6.6000000000000003E-2</c:v>
                </c:pt>
                <c:pt idx="74609">
                  <c:v>6.6000000000000003E-2</c:v>
                </c:pt>
                <c:pt idx="74610">
                  <c:v>6.6000000000000003E-2</c:v>
                </c:pt>
                <c:pt idx="74611">
                  <c:v>6.6000000000000003E-2</c:v>
                </c:pt>
                <c:pt idx="74612">
                  <c:v>6.6000000000000003E-2</c:v>
                </c:pt>
                <c:pt idx="74613">
                  <c:v>6.7000000000000004E-2</c:v>
                </c:pt>
                <c:pt idx="74614">
                  <c:v>6.7000000000000004E-2</c:v>
                </c:pt>
                <c:pt idx="74615">
                  <c:v>6.7000000000000004E-2</c:v>
                </c:pt>
                <c:pt idx="74616">
                  <c:v>6.7000000000000004E-2</c:v>
                </c:pt>
                <c:pt idx="74617">
                  <c:v>6.7000000000000004E-2</c:v>
                </c:pt>
                <c:pt idx="74618">
                  <c:v>6.6000000000000003E-2</c:v>
                </c:pt>
                <c:pt idx="74619">
                  <c:v>6.7000000000000004E-2</c:v>
                </c:pt>
                <c:pt idx="74620">
                  <c:v>6.7000000000000004E-2</c:v>
                </c:pt>
                <c:pt idx="74621">
                  <c:v>6.6000000000000003E-2</c:v>
                </c:pt>
                <c:pt idx="74622">
                  <c:v>6.6000000000000003E-2</c:v>
                </c:pt>
                <c:pt idx="74623">
                  <c:v>6.6000000000000003E-2</c:v>
                </c:pt>
                <c:pt idx="74624">
                  <c:v>6.6000000000000003E-2</c:v>
                </c:pt>
                <c:pt idx="74625">
                  <c:v>6.6000000000000003E-2</c:v>
                </c:pt>
                <c:pt idx="74626">
                  <c:v>6.6000000000000003E-2</c:v>
                </c:pt>
                <c:pt idx="74627">
                  <c:v>6.6000000000000003E-2</c:v>
                </c:pt>
                <c:pt idx="74628">
                  <c:v>6.6000000000000003E-2</c:v>
                </c:pt>
                <c:pt idx="74629">
                  <c:v>6.6000000000000003E-2</c:v>
                </c:pt>
                <c:pt idx="74630">
                  <c:v>6.7000000000000004E-2</c:v>
                </c:pt>
                <c:pt idx="74631">
                  <c:v>6.7000000000000004E-2</c:v>
                </c:pt>
                <c:pt idx="74632">
                  <c:v>6.6000000000000003E-2</c:v>
                </c:pt>
                <c:pt idx="74633">
                  <c:v>6.6000000000000003E-2</c:v>
                </c:pt>
                <c:pt idx="74634">
                  <c:v>6.6000000000000003E-2</c:v>
                </c:pt>
                <c:pt idx="74635">
                  <c:v>6.6000000000000003E-2</c:v>
                </c:pt>
                <c:pt idx="74636">
                  <c:v>6.6000000000000003E-2</c:v>
                </c:pt>
                <c:pt idx="74637">
                  <c:v>6.6000000000000003E-2</c:v>
                </c:pt>
                <c:pt idx="74638">
                  <c:v>6.6000000000000003E-2</c:v>
                </c:pt>
                <c:pt idx="74639">
                  <c:v>6.5000000000000002E-2</c:v>
                </c:pt>
                <c:pt idx="74640">
                  <c:v>6.6000000000000003E-2</c:v>
                </c:pt>
                <c:pt idx="74641">
                  <c:v>6.6000000000000003E-2</c:v>
                </c:pt>
                <c:pt idx="74642">
                  <c:v>6.6000000000000003E-2</c:v>
                </c:pt>
                <c:pt idx="74643">
                  <c:v>6.6000000000000003E-2</c:v>
                </c:pt>
                <c:pt idx="74644">
                  <c:v>6.6000000000000003E-2</c:v>
                </c:pt>
                <c:pt idx="74645">
                  <c:v>6.6000000000000003E-2</c:v>
                </c:pt>
                <c:pt idx="74646">
                  <c:v>6.6000000000000003E-2</c:v>
                </c:pt>
                <c:pt idx="74647">
                  <c:v>6.6000000000000003E-2</c:v>
                </c:pt>
                <c:pt idx="74648">
                  <c:v>6.6000000000000003E-2</c:v>
                </c:pt>
                <c:pt idx="74649">
                  <c:v>6.6000000000000003E-2</c:v>
                </c:pt>
                <c:pt idx="74650">
                  <c:v>6.5000000000000002E-2</c:v>
                </c:pt>
                <c:pt idx="74651">
                  <c:v>6.6000000000000003E-2</c:v>
                </c:pt>
                <c:pt idx="74652">
                  <c:v>6.6000000000000003E-2</c:v>
                </c:pt>
                <c:pt idx="74653">
                  <c:v>6.6000000000000003E-2</c:v>
                </c:pt>
                <c:pt idx="74654">
                  <c:v>6.6000000000000003E-2</c:v>
                </c:pt>
                <c:pt idx="74655">
                  <c:v>6.5000000000000002E-2</c:v>
                </c:pt>
                <c:pt idx="74656">
                  <c:v>6.5000000000000002E-2</c:v>
                </c:pt>
                <c:pt idx="74657">
                  <c:v>6.5000000000000002E-2</c:v>
                </c:pt>
                <c:pt idx="74658">
                  <c:v>6.5000000000000002E-2</c:v>
                </c:pt>
                <c:pt idx="74659">
                  <c:v>6.5000000000000002E-2</c:v>
                </c:pt>
                <c:pt idx="74660">
                  <c:v>6.5000000000000002E-2</c:v>
                </c:pt>
                <c:pt idx="74661">
                  <c:v>6.5000000000000002E-2</c:v>
                </c:pt>
                <c:pt idx="74662">
                  <c:v>6.6000000000000003E-2</c:v>
                </c:pt>
                <c:pt idx="74663">
                  <c:v>6.5000000000000002E-2</c:v>
                </c:pt>
                <c:pt idx="74664">
                  <c:v>6.6000000000000003E-2</c:v>
                </c:pt>
                <c:pt idx="74665">
                  <c:v>6.6000000000000003E-2</c:v>
                </c:pt>
                <c:pt idx="74666">
                  <c:v>6.6000000000000003E-2</c:v>
                </c:pt>
                <c:pt idx="74667">
                  <c:v>6.5000000000000002E-2</c:v>
                </c:pt>
                <c:pt idx="74668">
                  <c:v>6.5000000000000002E-2</c:v>
                </c:pt>
                <c:pt idx="74669">
                  <c:v>6.6000000000000003E-2</c:v>
                </c:pt>
                <c:pt idx="74670">
                  <c:v>6.5000000000000002E-2</c:v>
                </c:pt>
                <c:pt idx="74671">
                  <c:v>6.5000000000000002E-2</c:v>
                </c:pt>
                <c:pt idx="74672">
                  <c:v>6.5000000000000002E-2</c:v>
                </c:pt>
                <c:pt idx="74673">
                  <c:v>6.5000000000000002E-2</c:v>
                </c:pt>
                <c:pt idx="74674">
                  <c:v>6.5000000000000002E-2</c:v>
                </c:pt>
                <c:pt idx="74675">
                  <c:v>6.5000000000000002E-2</c:v>
                </c:pt>
                <c:pt idx="74676">
                  <c:v>6.5000000000000002E-2</c:v>
                </c:pt>
                <c:pt idx="74677">
                  <c:v>6.5000000000000002E-2</c:v>
                </c:pt>
                <c:pt idx="74678">
                  <c:v>6.5000000000000002E-2</c:v>
                </c:pt>
                <c:pt idx="74679">
                  <c:v>6.5000000000000002E-2</c:v>
                </c:pt>
                <c:pt idx="74680">
                  <c:v>6.6000000000000003E-2</c:v>
                </c:pt>
                <c:pt idx="74681">
                  <c:v>6.5000000000000002E-2</c:v>
                </c:pt>
                <c:pt idx="74682">
                  <c:v>6.5000000000000002E-2</c:v>
                </c:pt>
                <c:pt idx="74683">
                  <c:v>6.5000000000000002E-2</c:v>
                </c:pt>
                <c:pt idx="74684">
                  <c:v>6.5000000000000002E-2</c:v>
                </c:pt>
                <c:pt idx="74685">
                  <c:v>6.5000000000000002E-2</c:v>
                </c:pt>
                <c:pt idx="74686">
                  <c:v>6.5000000000000002E-2</c:v>
                </c:pt>
                <c:pt idx="74687">
                  <c:v>6.5000000000000002E-2</c:v>
                </c:pt>
                <c:pt idx="74688">
                  <c:v>6.5000000000000002E-2</c:v>
                </c:pt>
                <c:pt idx="74689">
                  <c:v>6.5000000000000002E-2</c:v>
                </c:pt>
                <c:pt idx="74690">
                  <c:v>6.5000000000000002E-2</c:v>
                </c:pt>
                <c:pt idx="74691">
                  <c:v>6.5000000000000002E-2</c:v>
                </c:pt>
                <c:pt idx="74692">
                  <c:v>6.5000000000000002E-2</c:v>
                </c:pt>
                <c:pt idx="74693">
                  <c:v>6.5000000000000002E-2</c:v>
                </c:pt>
                <c:pt idx="74694">
                  <c:v>6.5000000000000002E-2</c:v>
                </c:pt>
                <c:pt idx="74695">
                  <c:v>6.4000000000000001E-2</c:v>
                </c:pt>
                <c:pt idx="74696">
                  <c:v>6.5000000000000002E-2</c:v>
                </c:pt>
                <c:pt idx="74697">
                  <c:v>6.4000000000000001E-2</c:v>
                </c:pt>
                <c:pt idx="74698">
                  <c:v>6.4000000000000001E-2</c:v>
                </c:pt>
                <c:pt idx="74699">
                  <c:v>6.5000000000000002E-2</c:v>
                </c:pt>
                <c:pt idx="74700">
                  <c:v>6.4000000000000001E-2</c:v>
                </c:pt>
                <c:pt idx="74701">
                  <c:v>6.4000000000000001E-2</c:v>
                </c:pt>
                <c:pt idx="74702">
                  <c:v>6.5000000000000002E-2</c:v>
                </c:pt>
                <c:pt idx="74703">
                  <c:v>6.4000000000000001E-2</c:v>
                </c:pt>
                <c:pt idx="74704">
                  <c:v>6.4000000000000001E-2</c:v>
                </c:pt>
                <c:pt idx="74705">
                  <c:v>6.4000000000000001E-2</c:v>
                </c:pt>
                <c:pt idx="74706">
                  <c:v>6.4000000000000001E-2</c:v>
                </c:pt>
                <c:pt idx="74707">
                  <c:v>6.5000000000000002E-2</c:v>
                </c:pt>
                <c:pt idx="74708">
                  <c:v>6.5000000000000002E-2</c:v>
                </c:pt>
                <c:pt idx="74709">
                  <c:v>6.5000000000000002E-2</c:v>
                </c:pt>
                <c:pt idx="74710">
                  <c:v>6.5000000000000002E-2</c:v>
                </c:pt>
                <c:pt idx="74711">
                  <c:v>6.6000000000000003E-2</c:v>
                </c:pt>
                <c:pt idx="74712">
                  <c:v>6.5000000000000002E-2</c:v>
                </c:pt>
                <c:pt idx="74713">
                  <c:v>6.6000000000000003E-2</c:v>
                </c:pt>
                <c:pt idx="74714">
                  <c:v>6.6000000000000003E-2</c:v>
                </c:pt>
                <c:pt idx="74715">
                  <c:v>6.6000000000000003E-2</c:v>
                </c:pt>
                <c:pt idx="74716">
                  <c:v>6.6000000000000003E-2</c:v>
                </c:pt>
                <c:pt idx="74717">
                  <c:v>6.7000000000000004E-2</c:v>
                </c:pt>
                <c:pt idx="74718">
                  <c:v>6.6000000000000003E-2</c:v>
                </c:pt>
                <c:pt idx="74719">
                  <c:v>6.7000000000000004E-2</c:v>
                </c:pt>
                <c:pt idx="74720">
                  <c:v>6.7000000000000004E-2</c:v>
                </c:pt>
                <c:pt idx="74721">
                  <c:v>6.7000000000000004E-2</c:v>
                </c:pt>
                <c:pt idx="74722">
                  <c:v>6.7000000000000004E-2</c:v>
                </c:pt>
                <c:pt idx="74723">
                  <c:v>6.7000000000000004E-2</c:v>
                </c:pt>
                <c:pt idx="74724">
                  <c:v>6.7000000000000004E-2</c:v>
                </c:pt>
                <c:pt idx="74725">
                  <c:v>6.7000000000000004E-2</c:v>
                </c:pt>
                <c:pt idx="74726">
                  <c:v>6.7000000000000004E-2</c:v>
                </c:pt>
                <c:pt idx="74727">
                  <c:v>6.7000000000000004E-2</c:v>
                </c:pt>
                <c:pt idx="74728">
                  <c:v>6.7000000000000004E-2</c:v>
                </c:pt>
                <c:pt idx="74729">
                  <c:v>6.7000000000000004E-2</c:v>
                </c:pt>
                <c:pt idx="74730">
                  <c:v>6.7000000000000004E-2</c:v>
                </c:pt>
                <c:pt idx="74731">
                  <c:v>6.8000000000000005E-2</c:v>
                </c:pt>
                <c:pt idx="74732">
                  <c:v>6.7000000000000004E-2</c:v>
                </c:pt>
                <c:pt idx="74733">
                  <c:v>6.7000000000000004E-2</c:v>
                </c:pt>
                <c:pt idx="74734">
                  <c:v>6.7000000000000004E-2</c:v>
                </c:pt>
                <c:pt idx="74735">
                  <c:v>6.8000000000000005E-2</c:v>
                </c:pt>
                <c:pt idx="74736">
                  <c:v>6.7000000000000004E-2</c:v>
                </c:pt>
                <c:pt idx="74737">
                  <c:v>6.7000000000000004E-2</c:v>
                </c:pt>
                <c:pt idx="74738">
                  <c:v>6.8000000000000005E-2</c:v>
                </c:pt>
                <c:pt idx="74739">
                  <c:v>6.7000000000000004E-2</c:v>
                </c:pt>
                <c:pt idx="74740">
                  <c:v>6.7000000000000004E-2</c:v>
                </c:pt>
                <c:pt idx="74741">
                  <c:v>6.7000000000000004E-2</c:v>
                </c:pt>
                <c:pt idx="74742">
                  <c:v>6.7000000000000004E-2</c:v>
                </c:pt>
                <c:pt idx="74743">
                  <c:v>6.7000000000000004E-2</c:v>
                </c:pt>
                <c:pt idx="74744">
                  <c:v>6.7000000000000004E-2</c:v>
                </c:pt>
                <c:pt idx="74745">
                  <c:v>6.7000000000000004E-2</c:v>
                </c:pt>
                <c:pt idx="74746">
                  <c:v>6.7000000000000004E-2</c:v>
                </c:pt>
                <c:pt idx="74747">
                  <c:v>6.7000000000000004E-2</c:v>
                </c:pt>
                <c:pt idx="74748">
                  <c:v>6.7000000000000004E-2</c:v>
                </c:pt>
                <c:pt idx="74749">
                  <c:v>6.7000000000000004E-2</c:v>
                </c:pt>
                <c:pt idx="74750">
                  <c:v>6.7000000000000004E-2</c:v>
                </c:pt>
                <c:pt idx="74751">
                  <c:v>6.8000000000000005E-2</c:v>
                </c:pt>
                <c:pt idx="74752">
                  <c:v>6.7000000000000004E-2</c:v>
                </c:pt>
                <c:pt idx="74753">
                  <c:v>6.7000000000000004E-2</c:v>
                </c:pt>
                <c:pt idx="74754">
                  <c:v>6.7000000000000004E-2</c:v>
                </c:pt>
                <c:pt idx="74755">
                  <c:v>6.7000000000000004E-2</c:v>
                </c:pt>
                <c:pt idx="74756">
                  <c:v>6.7000000000000004E-2</c:v>
                </c:pt>
                <c:pt idx="74757">
                  <c:v>6.7000000000000004E-2</c:v>
                </c:pt>
                <c:pt idx="74758">
                  <c:v>6.7000000000000004E-2</c:v>
                </c:pt>
                <c:pt idx="74759">
                  <c:v>6.7000000000000004E-2</c:v>
                </c:pt>
                <c:pt idx="74760">
                  <c:v>6.8000000000000005E-2</c:v>
                </c:pt>
                <c:pt idx="74761">
                  <c:v>6.8000000000000005E-2</c:v>
                </c:pt>
                <c:pt idx="74762">
                  <c:v>6.7000000000000004E-2</c:v>
                </c:pt>
                <c:pt idx="74763">
                  <c:v>6.7000000000000004E-2</c:v>
                </c:pt>
                <c:pt idx="74764">
                  <c:v>6.7000000000000004E-2</c:v>
                </c:pt>
                <c:pt idx="74765">
                  <c:v>6.7000000000000004E-2</c:v>
                </c:pt>
                <c:pt idx="74766">
                  <c:v>6.8000000000000005E-2</c:v>
                </c:pt>
                <c:pt idx="74767">
                  <c:v>6.7000000000000004E-2</c:v>
                </c:pt>
                <c:pt idx="74768">
                  <c:v>6.7000000000000004E-2</c:v>
                </c:pt>
                <c:pt idx="74769">
                  <c:v>6.7000000000000004E-2</c:v>
                </c:pt>
                <c:pt idx="74770">
                  <c:v>6.7000000000000004E-2</c:v>
                </c:pt>
                <c:pt idx="74771">
                  <c:v>6.7000000000000004E-2</c:v>
                </c:pt>
                <c:pt idx="74772">
                  <c:v>6.7000000000000004E-2</c:v>
                </c:pt>
                <c:pt idx="74773">
                  <c:v>6.6000000000000003E-2</c:v>
                </c:pt>
                <c:pt idx="74774">
                  <c:v>6.6000000000000003E-2</c:v>
                </c:pt>
                <c:pt idx="74775">
                  <c:v>6.7000000000000004E-2</c:v>
                </c:pt>
                <c:pt idx="74776">
                  <c:v>6.7000000000000004E-2</c:v>
                </c:pt>
                <c:pt idx="74777">
                  <c:v>6.6000000000000003E-2</c:v>
                </c:pt>
                <c:pt idx="74778">
                  <c:v>6.7000000000000004E-2</c:v>
                </c:pt>
                <c:pt idx="74779">
                  <c:v>6.7000000000000004E-2</c:v>
                </c:pt>
                <c:pt idx="74780">
                  <c:v>6.7000000000000004E-2</c:v>
                </c:pt>
                <c:pt idx="74781">
                  <c:v>6.6000000000000003E-2</c:v>
                </c:pt>
                <c:pt idx="74782">
                  <c:v>6.6000000000000003E-2</c:v>
                </c:pt>
                <c:pt idx="74783">
                  <c:v>6.6000000000000003E-2</c:v>
                </c:pt>
                <c:pt idx="74784">
                  <c:v>6.7000000000000004E-2</c:v>
                </c:pt>
                <c:pt idx="74785">
                  <c:v>6.7000000000000004E-2</c:v>
                </c:pt>
                <c:pt idx="74786">
                  <c:v>6.7000000000000004E-2</c:v>
                </c:pt>
                <c:pt idx="74787">
                  <c:v>6.7000000000000004E-2</c:v>
                </c:pt>
                <c:pt idx="74788">
                  <c:v>6.7000000000000004E-2</c:v>
                </c:pt>
                <c:pt idx="74789">
                  <c:v>6.6000000000000003E-2</c:v>
                </c:pt>
                <c:pt idx="74790">
                  <c:v>6.7000000000000004E-2</c:v>
                </c:pt>
                <c:pt idx="74791">
                  <c:v>6.6000000000000003E-2</c:v>
                </c:pt>
                <c:pt idx="74792">
                  <c:v>6.6000000000000003E-2</c:v>
                </c:pt>
                <c:pt idx="74793">
                  <c:v>6.6000000000000003E-2</c:v>
                </c:pt>
                <c:pt idx="74794">
                  <c:v>6.6000000000000003E-2</c:v>
                </c:pt>
                <c:pt idx="74795">
                  <c:v>6.6000000000000003E-2</c:v>
                </c:pt>
                <c:pt idx="74796">
                  <c:v>6.6000000000000003E-2</c:v>
                </c:pt>
                <c:pt idx="74797">
                  <c:v>6.6000000000000003E-2</c:v>
                </c:pt>
                <c:pt idx="74798">
                  <c:v>6.5000000000000002E-2</c:v>
                </c:pt>
                <c:pt idx="74799">
                  <c:v>6.5000000000000002E-2</c:v>
                </c:pt>
                <c:pt idx="74800">
                  <c:v>6.6000000000000003E-2</c:v>
                </c:pt>
                <c:pt idx="74801">
                  <c:v>6.6000000000000003E-2</c:v>
                </c:pt>
                <c:pt idx="74802">
                  <c:v>6.5000000000000002E-2</c:v>
                </c:pt>
                <c:pt idx="74803">
                  <c:v>6.5000000000000002E-2</c:v>
                </c:pt>
                <c:pt idx="74804">
                  <c:v>6.6000000000000003E-2</c:v>
                </c:pt>
                <c:pt idx="74805">
                  <c:v>6.5000000000000002E-2</c:v>
                </c:pt>
                <c:pt idx="74806">
                  <c:v>6.5000000000000002E-2</c:v>
                </c:pt>
                <c:pt idx="74807">
                  <c:v>6.5000000000000002E-2</c:v>
                </c:pt>
                <c:pt idx="74808">
                  <c:v>6.6000000000000003E-2</c:v>
                </c:pt>
                <c:pt idx="74809">
                  <c:v>6.6000000000000003E-2</c:v>
                </c:pt>
                <c:pt idx="74810">
                  <c:v>6.6000000000000003E-2</c:v>
                </c:pt>
                <c:pt idx="74811">
                  <c:v>6.5000000000000002E-2</c:v>
                </c:pt>
                <c:pt idx="74812">
                  <c:v>6.6000000000000003E-2</c:v>
                </c:pt>
                <c:pt idx="74813">
                  <c:v>6.5000000000000002E-2</c:v>
                </c:pt>
                <c:pt idx="74814">
                  <c:v>6.5000000000000002E-2</c:v>
                </c:pt>
                <c:pt idx="74815">
                  <c:v>6.5000000000000002E-2</c:v>
                </c:pt>
                <c:pt idx="74816">
                  <c:v>6.5000000000000002E-2</c:v>
                </c:pt>
                <c:pt idx="74817">
                  <c:v>6.6000000000000003E-2</c:v>
                </c:pt>
                <c:pt idx="74818">
                  <c:v>6.6000000000000003E-2</c:v>
                </c:pt>
                <c:pt idx="74819">
                  <c:v>6.7000000000000004E-2</c:v>
                </c:pt>
                <c:pt idx="74820">
                  <c:v>6.6000000000000003E-2</c:v>
                </c:pt>
                <c:pt idx="74821">
                  <c:v>6.6000000000000003E-2</c:v>
                </c:pt>
                <c:pt idx="74822">
                  <c:v>6.7000000000000004E-2</c:v>
                </c:pt>
                <c:pt idx="74823">
                  <c:v>6.6000000000000003E-2</c:v>
                </c:pt>
                <c:pt idx="74824">
                  <c:v>6.7000000000000004E-2</c:v>
                </c:pt>
                <c:pt idx="74825">
                  <c:v>6.7000000000000004E-2</c:v>
                </c:pt>
                <c:pt idx="74826">
                  <c:v>6.6000000000000003E-2</c:v>
                </c:pt>
                <c:pt idx="74827">
                  <c:v>6.7000000000000004E-2</c:v>
                </c:pt>
                <c:pt idx="74828">
                  <c:v>6.7000000000000004E-2</c:v>
                </c:pt>
                <c:pt idx="74829">
                  <c:v>6.6000000000000003E-2</c:v>
                </c:pt>
                <c:pt idx="74830">
                  <c:v>6.6000000000000003E-2</c:v>
                </c:pt>
                <c:pt idx="74831">
                  <c:v>6.6000000000000003E-2</c:v>
                </c:pt>
                <c:pt idx="74832">
                  <c:v>6.7000000000000004E-2</c:v>
                </c:pt>
                <c:pt idx="74833">
                  <c:v>6.6000000000000003E-2</c:v>
                </c:pt>
                <c:pt idx="74834">
                  <c:v>6.5000000000000002E-2</c:v>
                </c:pt>
                <c:pt idx="74835">
                  <c:v>6.5000000000000002E-2</c:v>
                </c:pt>
                <c:pt idx="74836">
                  <c:v>6.6000000000000003E-2</c:v>
                </c:pt>
                <c:pt idx="74837">
                  <c:v>6.6000000000000003E-2</c:v>
                </c:pt>
                <c:pt idx="74838">
                  <c:v>6.6000000000000003E-2</c:v>
                </c:pt>
                <c:pt idx="74839">
                  <c:v>6.6000000000000003E-2</c:v>
                </c:pt>
                <c:pt idx="74840">
                  <c:v>6.6000000000000003E-2</c:v>
                </c:pt>
                <c:pt idx="74841">
                  <c:v>6.6000000000000003E-2</c:v>
                </c:pt>
                <c:pt idx="74842">
                  <c:v>6.6000000000000003E-2</c:v>
                </c:pt>
                <c:pt idx="74843">
                  <c:v>6.5000000000000002E-2</c:v>
                </c:pt>
                <c:pt idx="74844">
                  <c:v>6.5000000000000002E-2</c:v>
                </c:pt>
                <c:pt idx="74845">
                  <c:v>6.5000000000000002E-2</c:v>
                </c:pt>
                <c:pt idx="74846">
                  <c:v>6.6000000000000003E-2</c:v>
                </c:pt>
                <c:pt idx="74847">
                  <c:v>6.4000000000000001E-2</c:v>
                </c:pt>
                <c:pt idx="74848">
                  <c:v>6.5000000000000002E-2</c:v>
                </c:pt>
                <c:pt idx="74849">
                  <c:v>6.5000000000000002E-2</c:v>
                </c:pt>
                <c:pt idx="74850">
                  <c:v>6.5000000000000002E-2</c:v>
                </c:pt>
                <c:pt idx="74851">
                  <c:v>6.6000000000000003E-2</c:v>
                </c:pt>
                <c:pt idx="74852">
                  <c:v>6.5000000000000002E-2</c:v>
                </c:pt>
                <c:pt idx="74853">
                  <c:v>6.5000000000000002E-2</c:v>
                </c:pt>
                <c:pt idx="74854">
                  <c:v>6.6000000000000003E-2</c:v>
                </c:pt>
                <c:pt idx="74855">
                  <c:v>6.6000000000000003E-2</c:v>
                </c:pt>
                <c:pt idx="74856">
                  <c:v>6.6000000000000003E-2</c:v>
                </c:pt>
                <c:pt idx="74857">
                  <c:v>6.6000000000000003E-2</c:v>
                </c:pt>
                <c:pt idx="74858">
                  <c:v>6.6000000000000003E-2</c:v>
                </c:pt>
                <c:pt idx="74859">
                  <c:v>6.7000000000000004E-2</c:v>
                </c:pt>
                <c:pt idx="74860">
                  <c:v>6.7000000000000004E-2</c:v>
                </c:pt>
                <c:pt idx="74861">
                  <c:v>6.7000000000000004E-2</c:v>
                </c:pt>
                <c:pt idx="74862">
                  <c:v>6.7000000000000004E-2</c:v>
                </c:pt>
                <c:pt idx="74863">
                  <c:v>6.7000000000000004E-2</c:v>
                </c:pt>
                <c:pt idx="74864">
                  <c:v>6.7000000000000004E-2</c:v>
                </c:pt>
                <c:pt idx="74865">
                  <c:v>6.7000000000000004E-2</c:v>
                </c:pt>
                <c:pt idx="74866">
                  <c:v>6.8000000000000005E-2</c:v>
                </c:pt>
                <c:pt idx="74867">
                  <c:v>6.8000000000000005E-2</c:v>
                </c:pt>
                <c:pt idx="74868">
                  <c:v>6.8000000000000005E-2</c:v>
                </c:pt>
                <c:pt idx="74869">
                  <c:v>6.8000000000000005E-2</c:v>
                </c:pt>
                <c:pt idx="74870">
                  <c:v>6.8000000000000005E-2</c:v>
                </c:pt>
                <c:pt idx="74871">
                  <c:v>6.8000000000000005E-2</c:v>
                </c:pt>
                <c:pt idx="74872">
                  <c:v>6.8000000000000005E-2</c:v>
                </c:pt>
                <c:pt idx="74873">
                  <c:v>6.8000000000000005E-2</c:v>
                </c:pt>
                <c:pt idx="74874">
                  <c:v>6.8000000000000005E-2</c:v>
                </c:pt>
                <c:pt idx="74875">
                  <c:v>6.8000000000000005E-2</c:v>
                </c:pt>
                <c:pt idx="74876">
                  <c:v>6.8000000000000005E-2</c:v>
                </c:pt>
                <c:pt idx="74877">
                  <c:v>6.8000000000000005E-2</c:v>
                </c:pt>
                <c:pt idx="74878">
                  <c:v>6.8000000000000005E-2</c:v>
                </c:pt>
                <c:pt idx="74879">
                  <c:v>6.8000000000000005E-2</c:v>
                </c:pt>
                <c:pt idx="74880">
                  <c:v>6.8000000000000005E-2</c:v>
                </c:pt>
                <c:pt idx="74881">
                  <c:v>6.8000000000000005E-2</c:v>
                </c:pt>
                <c:pt idx="74882">
                  <c:v>6.8000000000000005E-2</c:v>
                </c:pt>
                <c:pt idx="74883">
                  <c:v>6.7000000000000004E-2</c:v>
                </c:pt>
                <c:pt idx="74884">
                  <c:v>6.8000000000000005E-2</c:v>
                </c:pt>
                <c:pt idx="74885">
                  <c:v>6.8000000000000005E-2</c:v>
                </c:pt>
                <c:pt idx="74886">
                  <c:v>6.8000000000000005E-2</c:v>
                </c:pt>
                <c:pt idx="74887">
                  <c:v>6.8000000000000005E-2</c:v>
                </c:pt>
                <c:pt idx="74888">
                  <c:v>6.8000000000000005E-2</c:v>
                </c:pt>
                <c:pt idx="74889">
                  <c:v>6.8000000000000005E-2</c:v>
                </c:pt>
                <c:pt idx="74890">
                  <c:v>6.7000000000000004E-2</c:v>
                </c:pt>
                <c:pt idx="74891">
                  <c:v>6.8000000000000005E-2</c:v>
                </c:pt>
                <c:pt idx="74892">
                  <c:v>6.8000000000000005E-2</c:v>
                </c:pt>
                <c:pt idx="74893">
                  <c:v>6.8000000000000005E-2</c:v>
                </c:pt>
                <c:pt idx="74894">
                  <c:v>6.8000000000000005E-2</c:v>
                </c:pt>
                <c:pt idx="74895">
                  <c:v>6.8000000000000005E-2</c:v>
                </c:pt>
                <c:pt idx="74896">
                  <c:v>6.8000000000000005E-2</c:v>
                </c:pt>
                <c:pt idx="74897">
                  <c:v>6.8000000000000005E-2</c:v>
                </c:pt>
                <c:pt idx="74898">
                  <c:v>6.8000000000000005E-2</c:v>
                </c:pt>
                <c:pt idx="74899">
                  <c:v>6.8000000000000005E-2</c:v>
                </c:pt>
                <c:pt idx="74900">
                  <c:v>6.7000000000000004E-2</c:v>
                </c:pt>
                <c:pt idx="74901">
                  <c:v>6.8000000000000005E-2</c:v>
                </c:pt>
                <c:pt idx="74902">
                  <c:v>6.8000000000000005E-2</c:v>
                </c:pt>
                <c:pt idx="74903">
                  <c:v>6.7000000000000004E-2</c:v>
                </c:pt>
                <c:pt idx="74904">
                  <c:v>6.7000000000000004E-2</c:v>
                </c:pt>
                <c:pt idx="74905">
                  <c:v>6.8000000000000005E-2</c:v>
                </c:pt>
                <c:pt idx="74906">
                  <c:v>6.8000000000000005E-2</c:v>
                </c:pt>
                <c:pt idx="74907">
                  <c:v>6.7000000000000004E-2</c:v>
                </c:pt>
                <c:pt idx="74908">
                  <c:v>6.7000000000000004E-2</c:v>
                </c:pt>
                <c:pt idx="74909">
                  <c:v>6.7000000000000004E-2</c:v>
                </c:pt>
                <c:pt idx="74910">
                  <c:v>6.6000000000000003E-2</c:v>
                </c:pt>
                <c:pt idx="74911">
                  <c:v>6.6000000000000003E-2</c:v>
                </c:pt>
                <c:pt idx="74912">
                  <c:v>6.7000000000000004E-2</c:v>
                </c:pt>
                <c:pt idx="74913">
                  <c:v>6.6000000000000003E-2</c:v>
                </c:pt>
                <c:pt idx="74914">
                  <c:v>6.6000000000000003E-2</c:v>
                </c:pt>
                <c:pt idx="74915">
                  <c:v>6.6000000000000003E-2</c:v>
                </c:pt>
                <c:pt idx="74916">
                  <c:v>6.6000000000000003E-2</c:v>
                </c:pt>
                <c:pt idx="74917">
                  <c:v>6.6000000000000003E-2</c:v>
                </c:pt>
                <c:pt idx="74918">
                  <c:v>6.6000000000000003E-2</c:v>
                </c:pt>
                <c:pt idx="74919">
                  <c:v>6.6000000000000003E-2</c:v>
                </c:pt>
                <c:pt idx="74920">
                  <c:v>6.6000000000000003E-2</c:v>
                </c:pt>
                <c:pt idx="74921">
                  <c:v>6.6000000000000003E-2</c:v>
                </c:pt>
                <c:pt idx="74922">
                  <c:v>6.7000000000000004E-2</c:v>
                </c:pt>
                <c:pt idx="74923">
                  <c:v>6.7000000000000004E-2</c:v>
                </c:pt>
                <c:pt idx="74924">
                  <c:v>6.6000000000000003E-2</c:v>
                </c:pt>
                <c:pt idx="74925">
                  <c:v>6.6000000000000003E-2</c:v>
                </c:pt>
                <c:pt idx="74926">
                  <c:v>6.6000000000000003E-2</c:v>
                </c:pt>
                <c:pt idx="74927">
                  <c:v>6.6000000000000003E-2</c:v>
                </c:pt>
                <c:pt idx="74928">
                  <c:v>6.6000000000000003E-2</c:v>
                </c:pt>
                <c:pt idx="74929">
                  <c:v>6.5000000000000002E-2</c:v>
                </c:pt>
                <c:pt idx="74930">
                  <c:v>6.5000000000000002E-2</c:v>
                </c:pt>
                <c:pt idx="74931">
                  <c:v>6.6000000000000003E-2</c:v>
                </c:pt>
                <c:pt idx="74932">
                  <c:v>6.6000000000000003E-2</c:v>
                </c:pt>
                <c:pt idx="74933">
                  <c:v>6.5000000000000002E-2</c:v>
                </c:pt>
                <c:pt idx="74934">
                  <c:v>6.6000000000000003E-2</c:v>
                </c:pt>
                <c:pt idx="74935">
                  <c:v>6.6000000000000003E-2</c:v>
                </c:pt>
                <c:pt idx="74936">
                  <c:v>6.5000000000000002E-2</c:v>
                </c:pt>
                <c:pt idx="74937">
                  <c:v>6.5000000000000002E-2</c:v>
                </c:pt>
                <c:pt idx="74938">
                  <c:v>6.5000000000000002E-2</c:v>
                </c:pt>
                <c:pt idx="74939">
                  <c:v>6.5000000000000002E-2</c:v>
                </c:pt>
                <c:pt idx="74940">
                  <c:v>6.5000000000000002E-2</c:v>
                </c:pt>
                <c:pt idx="74941">
                  <c:v>6.5000000000000002E-2</c:v>
                </c:pt>
                <c:pt idx="74942">
                  <c:v>6.5000000000000002E-2</c:v>
                </c:pt>
                <c:pt idx="74943">
                  <c:v>6.6000000000000003E-2</c:v>
                </c:pt>
                <c:pt idx="74944">
                  <c:v>6.5000000000000002E-2</c:v>
                </c:pt>
                <c:pt idx="74945">
                  <c:v>6.5000000000000002E-2</c:v>
                </c:pt>
                <c:pt idx="74946">
                  <c:v>6.4000000000000001E-2</c:v>
                </c:pt>
                <c:pt idx="74947">
                  <c:v>6.5000000000000002E-2</c:v>
                </c:pt>
                <c:pt idx="74948">
                  <c:v>6.5000000000000002E-2</c:v>
                </c:pt>
                <c:pt idx="74949">
                  <c:v>6.4000000000000001E-2</c:v>
                </c:pt>
                <c:pt idx="74950">
                  <c:v>6.5000000000000002E-2</c:v>
                </c:pt>
                <c:pt idx="74951">
                  <c:v>6.6000000000000003E-2</c:v>
                </c:pt>
                <c:pt idx="74952">
                  <c:v>6.5000000000000002E-2</c:v>
                </c:pt>
                <c:pt idx="74953">
                  <c:v>6.4000000000000001E-2</c:v>
                </c:pt>
                <c:pt idx="74954">
                  <c:v>6.5000000000000002E-2</c:v>
                </c:pt>
                <c:pt idx="74955">
                  <c:v>6.6000000000000003E-2</c:v>
                </c:pt>
                <c:pt idx="74956">
                  <c:v>6.6000000000000003E-2</c:v>
                </c:pt>
                <c:pt idx="74957">
                  <c:v>6.5000000000000002E-2</c:v>
                </c:pt>
                <c:pt idx="74958">
                  <c:v>6.5000000000000002E-2</c:v>
                </c:pt>
                <c:pt idx="74959">
                  <c:v>6.5000000000000002E-2</c:v>
                </c:pt>
                <c:pt idx="74960">
                  <c:v>6.6000000000000003E-2</c:v>
                </c:pt>
                <c:pt idx="74961">
                  <c:v>6.6000000000000003E-2</c:v>
                </c:pt>
                <c:pt idx="74962">
                  <c:v>6.5000000000000002E-2</c:v>
                </c:pt>
                <c:pt idx="74963">
                  <c:v>6.6000000000000003E-2</c:v>
                </c:pt>
                <c:pt idx="74964">
                  <c:v>6.6000000000000003E-2</c:v>
                </c:pt>
                <c:pt idx="74965">
                  <c:v>6.6000000000000003E-2</c:v>
                </c:pt>
                <c:pt idx="74966">
                  <c:v>6.6000000000000003E-2</c:v>
                </c:pt>
                <c:pt idx="74967">
                  <c:v>6.7000000000000004E-2</c:v>
                </c:pt>
                <c:pt idx="74968">
                  <c:v>6.6000000000000003E-2</c:v>
                </c:pt>
                <c:pt idx="74969">
                  <c:v>6.6000000000000003E-2</c:v>
                </c:pt>
                <c:pt idx="74970">
                  <c:v>6.7000000000000004E-2</c:v>
                </c:pt>
                <c:pt idx="74971">
                  <c:v>6.7000000000000004E-2</c:v>
                </c:pt>
                <c:pt idx="74972">
                  <c:v>6.7000000000000004E-2</c:v>
                </c:pt>
                <c:pt idx="74973">
                  <c:v>6.7000000000000004E-2</c:v>
                </c:pt>
                <c:pt idx="74974">
                  <c:v>6.8000000000000005E-2</c:v>
                </c:pt>
                <c:pt idx="74975">
                  <c:v>6.7000000000000004E-2</c:v>
                </c:pt>
                <c:pt idx="74976">
                  <c:v>6.7000000000000004E-2</c:v>
                </c:pt>
                <c:pt idx="74977">
                  <c:v>6.7000000000000004E-2</c:v>
                </c:pt>
                <c:pt idx="74978">
                  <c:v>6.7000000000000004E-2</c:v>
                </c:pt>
                <c:pt idx="74979">
                  <c:v>6.7000000000000004E-2</c:v>
                </c:pt>
                <c:pt idx="74980">
                  <c:v>6.7000000000000004E-2</c:v>
                </c:pt>
                <c:pt idx="74981">
                  <c:v>6.7000000000000004E-2</c:v>
                </c:pt>
                <c:pt idx="74982">
                  <c:v>6.7000000000000004E-2</c:v>
                </c:pt>
                <c:pt idx="74983">
                  <c:v>6.7000000000000004E-2</c:v>
                </c:pt>
                <c:pt idx="74984">
                  <c:v>6.6000000000000003E-2</c:v>
                </c:pt>
                <c:pt idx="74985">
                  <c:v>6.6000000000000003E-2</c:v>
                </c:pt>
                <c:pt idx="74986">
                  <c:v>6.7000000000000004E-2</c:v>
                </c:pt>
                <c:pt idx="74987">
                  <c:v>6.6000000000000003E-2</c:v>
                </c:pt>
                <c:pt idx="74988">
                  <c:v>6.5000000000000002E-2</c:v>
                </c:pt>
                <c:pt idx="74989">
                  <c:v>6.5000000000000002E-2</c:v>
                </c:pt>
                <c:pt idx="74990">
                  <c:v>6.6000000000000003E-2</c:v>
                </c:pt>
                <c:pt idx="74991">
                  <c:v>6.5000000000000002E-2</c:v>
                </c:pt>
                <c:pt idx="74992">
                  <c:v>6.5000000000000002E-2</c:v>
                </c:pt>
                <c:pt idx="74993">
                  <c:v>6.5000000000000002E-2</c:v>
                </c:pt>
                <c:pt idx="74994">
                  <c:v>6.6000000000000003E-2</c:v>
                </c:pt>
                <c:pt idx="74995">
                  <c:v>6.5000000000000002E-2</c:v>
                </c:pt>
                <c:pt idx="74996">
                  <c:v>6.5000000000000002E-2</c:v>
                </c:pt>
                <c:pt idx="74997">
                  <c:v>6.5000000000000002E-2</c:v>
                </c:pt>
                <c:pt idx="74998">
                  <c:v>6.5000000000000002E-2</c:v>
                </c:pt>
                <c:pt idx="74999">
                  <c:v>6.5000000000000002E-2</c:v>
                </c:pt>
                <c:pt idx="75000">
                  <c:v>6.5000000000000002E-2</c:v>
                </c:pt>
                <c:pt idx="75001">
                  <c:v>6.5000000000000002E-2</c:v>
                </c:pt>
                <c:pt idx="75002">
                  <c:v>6.4000000000000001E-2</c:v>
                </c:pt>
                <c:pt idx="75003">
                  <c:v>6.5000000000000002E-2</c:v>
                </c:pt>
                <c:pt idx="75004">
                  <c:v>6.5000000000000002E-2</c:v>
                </c:pt>
                <c:pt idx="75005">
                  <c:v>6.4000000000000001E-2</c:v>
                </c:pt>
                <c:pt idx="75006">
                  <c:v>6.5000000000000002E-2</c:v>
                </c:pt>
                <c:pt idx="75007">
                  <c:v>6.4000000000000001E-2</c:v>
                </c:pt>
                <c:pt idx="75008">
                  <c:v>6.4000000000000001E-2</c:v>
                </c:pt>
                <c:pt idx="75009">
                  <c:v>6.5000000000000002E-2</c:v>
                </c:pt>
                <c:pt idx="75010">
                  <c:v>6.5000000000000002E-2</c:v>
                </c:pt>
                <c:pt idx="75011">
                  <c:v>6.4000000000000001E-2</c:v>
                </c:pt>
                <c:pt idx="75012">
                  <c:v>6.5000000000000002E-2</c:v>
                </c:pt>
                <c:pt idx="75013">
                  <c:v>6.5000000000000002E-2</c:v>
                </c:pt>
                <c:pt idx="75014">
                  <c:v>6.4000000000000001E-2</c:v>
                </c:pt>
                <c:pt idx="75015">
                  <c:v>6.5000000000000002E-2</c:v>
                </c:pt>
                <c:pt idx="75016">
                  <c:v>6.4000000000000001E-2</c:v>
                </c:pt>
                <c:pt idx="75017">
                  <c:v>6.4000000000000001E-2</c:v>
                </c:pt>
                <c:pt idx="75018">
                  <c:v>6.5000000000000002E-2</c:v>
                </c:pt>
                <c:pt idx="75019">
                  <c:v>6.4000000000000001E-2</c:v>
                </c:pt>
                <c:pt idx="75020">
                  <c:v>6.4000000000000001E-2</c:v>
                </c:pt>
                <c:pt idx="75021">
                  <c:v>6.4000000000000001E-2</c:v>
                </c:pt>
                <c:pt idx="75022">
                  <c:v>6.4000000000000001E-2</c:v>
                </c:pt>
                <c:pt idx="75023">
                  <c:v>6.5000000000000002E-2</c:v>
                </c:pt>
                <c:pt idx="75024">
                  <c:v>6.4000000000000001E-2</c:v>
                </c:pt>
                <c:pt idx="75025">
                  <c:v>6.4000000000000001E-2</c:v>
                </c:pt>
                <c:pt idx="75026">
                  <c:v>6.4000000000000001E-2</c:v>
                </c:pt>
                <c:pt idx="75027">
                  <c:v>6.3E-2</c:v>
                </c:pt>
                <c:pt idx="75028">
                  <c:v>6.4000000000000001E-2</c:v>
                </c:pt>
                <c:pt idx="75029">
                  <c:v>6.4000000000000001E-2</c:v>
                </c:pt>
                <c:pt idx="75030">
                  <c:v>6.4000000000000001E-2</c:v>
                </c:pt>
                <c:pt idx="75031">
                  <c:v>6.4000000000000001E-2</c:v>
                </c:pt>
                <c:pt idx="75032">
                  <c:v>6.4000000000000001E-2</c:v>
                </c:pt>
                <c:pt idx="75033">
                  <c:v>6.4000000000000001E-2</c:v>
                </c:pt>
                <c:pt idx="75034">
                  <c:v>6.4000000000000001E-2</c:v>
                </c:pt>
                <c:pt idx="75035">
                  <c:v>6.5000000000000002E-2</c:v>
                </c:pt>
                <c:pt idx="75036">
                  <c:v>6.5000000000000002E-2</c:v>
                </c:pt>
                <c:pt idx="75037">
                  <c:v>6.6000000000000003E-2</c:v>
                </c:pt>
                <c:pt idx="75038">
                  <c:v>6.6000000000000003E-2</c:v>
                </c:pt>
                <c:pt idx="75039">
                  <c:v>6.6000000000000003E-2</c:v>
                </c:pt>
                <c:pt idx="75040">
                  <c:v>6.6000000000000003E-2</c:v>
                </c:pt>
                <c:pt idx="75041">
                  <c:v>6.6000000000000003E-2</c:v>
                </c:pt>
                <c:pt idx="75042">
                  <c:v>6.7000000000000004E-2</c:v>
                </c:pt>
                <c:pt idx="75043">
                  <c:v>6.7000000000000004E-2</c:v>
                </c:pt>
                <c:pt idx="75044">
                  <c:v>6.6000000000000003E-2</c:v>
                </c:pt>
                <c:pt idx="75045">
                  <c:v>6.7000000000000004E-2</c:v>
                </c:pt>
                <c:pt idx="75046">
                  <c:v>6.6000000000000003E-2</c:v>
                </c:pt>
                <c:pt idx="75047">
                  <c:v>6.6000000000000003E-2</c:v>
                </c:pt>
                <c:pt idx="75048">
                  <c:v>6.5000000000000002E-2</c:v>
                </c:pt>
                <c:pt idx="75049">
                  <c:v>6.6000000000000003E-2</c:v>
                </c:pt>
                <c:pt idx="75050">
                  <c:v>6.6000000000000003E-2</c:v>
                </c:pt>
                <c:pt idx="75051">
                  <c:v>6.7000000000000004E-2</c:v>
                </c:pt>
                <c:pt idx="75052">
                  <c:v>6.6000000000000003E-2</c:v>
                </c:pt>
                <c:pt idx="75053">
                  <c:v>6.7000000000000004E-2</c:v>
                </c:pt>
                <c:pt idx="75054">
                  <c:v>6.6000000000000003E-2</c:v>
                </c:pt>
                <c:pt idx="75055">
                  <c:v>6.6000000000000003E-2</c:v>
                </c:pt>
                <c:pt idx="75056">
                  <c:v>6.6000000000000003E-2</c:v>
                </c:pt>
                <c:pt idx="75057">
                  <c:v>6.7000000000000004E-2</c:v>
                </c:pt>
                <c:pt idx="75058">
                  <c:v>6.6000000000000003E-2</c:v>
                </c:pt>
                <c:pt idx="75059">
                  <c:v>6.6000000000000003E-2</c:v>
                </c:pt>
                <c:pt idx="75060">
                  <c:v>6.7000000000000004E-2</c:v>
                </c:pt>
                <c:pt idx="75061">
                  <c:v>6.7000000000000004E-2</c:v>
                </c:pt>
                <c:pt idx="75062">
                  <c:v>6.7000000000000004E-2</c:v>
                </c:pt>
                <c:pt idx="75063">
                  <c:v>6.6000000000000003E-2</c:v>
                </c:pt>
                <c:pt idx="75064">
                  <c:v>6.6000000000000003E-2</c:v>
                </c:pt>
                <c:pt idx="75065">
                  <c:v>6.5000000000000002E-2</c:v>
                </c:pt>
                <c:pt idx="75066">
                  <c:v>6.5000000000000002E-2</c:v>
                </c:pt>
                <c:pt idx="75067">
                  <c:v>6.6000000000000003E-2</c:v>
                </c:pt>
                <c:pt idx="75068">
                  <c:v>6.6000000000000003E-2</c:v>
                </c:pt>
                <c:pt idx="75069">
                  <c:v>6.5000000000000002E-2</c:v>
                </c:pt>
                <c:pt idx="75070">
                  <c:v>6.5000000000000002E-2</c:v>
                </c:pt>
                <c:pt idx="75071">
                  <c:v>6.6000000000000003E-2</c:v>
                </c:pt>
                <c:pt idx="75072">
                  <c:v>6.4000000000000001E-2</c:v>
                </c:pt>
                <c:pt idx="75073">
                  <c:v>6.5000000000000002E-2</c:v>
                </c:pt>
                <c:pt idx="75074">
                  <c:v>6.5000000000000002E-2</c:v>
                </c:pt>
                <c:pt idx="75075">
                  <c:v>6.5000000000000002E-2</c:v>
                </c:pt>
                <c:pt idx="75076">
                  <c:v>6.5000000000000002E-2</c:v>
                </c:pt>
                <c:pt idx="75077">
                  <c:v>6.5000000000000002E-2</c:v>
                </c:pt>
                <c:pt idx="75078">
                  <c:v>6.5000000000000002E-2</c:v>
                </c:pt>
                <c:pt idx="75079">
                  <c:v>6.4000000000000001E-2</c:v>
                </c:pt>
                <c:pt idx="75080">
                  <c:v>6.5000000000000002E-2</c:v>
                </c:pt>
                <c:pt idx="75081">
                  <c:v>6.5000000000000002E-2</c:v>
                </c:pt>
                <c:pt idx="75082">
                  <c:v>6.5000000000000002E-2</c:v>
                </c:pt>
                <c:pt idx="75083">
                  <c:v>6.5000000000000002E-2</c:v>
                </c:pt>
                <c:pt idx="75084">
                  <c:v>6.5000000000000002E-2</c:v>
                </c:pt>
                <c:pt idx="75085">
                  <c:v>6.5000000000000002E-2</c:v>
                </c:pt>
                <c:pt idx="75086">
                  <c:v>6.5000000000000002E-2</c:v>
                </c:pt>
                <c:pt idx="75087">
                  <c:v>6.5000000000000002E-2</c:v>
                </c:pt>
                <c:pt idx="75088">
                  <c:v>6.4000000000000001E-2</c:v>
                </c:pt>
                <c:pt idx="75089">
                  <c:v>6.4000000000000001E-2</c:v>
                </c:pt>
                <c:pt idx="75090">
                  <c:v>6.5000000000000002E-2</c:v>
                </c:pt>
                <c:pt idx="75091">
                  <c:v>6.4000000000000001E-2</c:v>
                </c:pt>
                <c:pt idx="75092">
                  <c:v>6.5000000000000002E-2</c:v>
                </c:pt>
                <c:pt idx="75093">
                  <c:v>6.4000000000000001E-2</c:v>
                </c:pt>
                <c:pt idx="75094">
                  <c:v>6.4000000000000001E-2</c:v>
                </c:pt>
                <c:pt idx="75095">
                  <c:v>6.4000000000000001E-2</c:v>
                </c:pt>
                <c:pt idx="75096">
                  <c:v>6.5000000000000002E-2</c:v>
                </c:pt>
                <c:pt idx="75097">
                  <c:v>6.4000000000000001E-2</c:v>
                </c:pt>
                <c:pt idx="75098">
                  <c:v>6.4000000000000001E-2</c:v>
                </c:pt>
                <c:pt idx="75099">
                  <c:v>6.4000000000000001E-2</c:v>
                </c:pt>
                <c:pt idx="75100">
                  <c:v>6.4000000000000001E-2</c:v>
                </c:pt>
                <c:pt idx="75101">
                  <c:v>6.4000000000000001E-2</c:v>
                </c:pt>
                <c:pt idx="75102">
                  <c:v>6.5000000000000002E-2</c:v>
                </c:pt>
                <c:pt idx="75103">
                  <c:v>6.4000000000000001E-2</c:v>
                </c:pt>
                <c:pt idx="75104">
                  <c:v>6.4000000000000001E-2</c:v>
                </c:pt>
                <c:pt idx="75105">
                  <c:v>6.4000000000000001E-2</c:v>
                </c:pt>
                <c:pt idx="75106">
                  <c:v>6.4000000000000001E-2</c:v>
                </c:pt>
                <c:pt idx="75107">
                  <c:v>6.4000000000000001E-2</c:v>
                </c:pt>
                <c:pt idx="75108">
                  <c:v>6.3E-2</c:v>
                </c:pt>
                <c:pt idx="75109">
                  <c:v>6.4000000000000001E-2</c:v>
                </c:pt>
                <c:pt idx="75110">
                  <c:v>6.4000000000000001E-2</c:v>
                </c:pt>
                <c:pt idx="75111">
                  <c:v>6.4000000000000001E-2</c:v>
                </c:pt>
                <c:pt idx="75112">
                  <c:v>6.4000000000000001E-2</c:v>
                </c:pt>
                <c:pt idx="75113">
                  <c:v>6.4000000000000001E-2</c:v>
                </c:pt>
                <c:pt idx="75114">
                  <c:v>6.4000000000000001E-2</c:v>
                </c:pt>
                <c:pt idx="75115">
                  <c:v>6.4000000000000001E-2</c:v>
                </c:pt>
                <c:pt idx="75116">
                  <c:v>6.4000000000000001E-2</c:v>
                </c:pt>
                <c:pt idx="75117">
                  <c:v>6.4000000000000001E-2</c:v>
                </c:pt>
                <c:pt idx="75118">
                  <c:v>6.3E-2</c:v>
                </c:pt>
                <c:pt idx="75119">
                  <c:v>6.4000000000000001E-2</c:v>
                </c:pt>
                <c:pt idx="75120">
                  <c:v>6.4000000000000001E-2</c:v>
                </c:pt>
                <c:pt idx="75121">
                  <c:v>6.5000000000000002E-2</c:v>
                </c:pt>
                <c:pt idx="75122">
                  <c:v>6.5000000000000002E-2</c:v>
                </c:pt>
                <c:pt idx="75123">
                  <c:v>6.6000000000000003E-2</c:v>
                </c:pt>
                <c:pt idx="75124">
                  <c:v>6.5000000000000002E-2</c:v>
                </c:pt>
                <c:pt idx="75125">
                  <c:v>6.6000000000000003E-2</c:v>
                </c:pt>
                <c:pt idx="75126">
                  <c:v>6.6000000000000003E-2</c:v>
                </c:pt>
                <c:pt idx="75127">
                  <c:v>6.5000000000000002E-2</c:v>
                </c:pt>
                <c:pt idx="75128">
                  <c:v>6.6000000000000003E-2</c:v>
                </c:pt>
                <c:pt idx="75129">
                  <c:v>6.6000000000000003E-2</c:v>
                </c:pt>
                <c:pt idx="75130">
                  <c:v>6.6000000000000003E-2</c:v>
                </c:pt>
                <c:pt idx="75131">
                  <c:v>6.6000000000000003E-2</c:v>
                </c:pt>
                <c:pt idx="75132">
                  <c:v>6.6000000000000003E-2</c:v>
                </c:pt>
                <c:pt idx="75133">
                  <c:v>6.6000000000000003E-2</c:v>
                </c:pt>
                <c:pt idx="75134">
                  <c:v>6.7000000000000004E-2</c:v>
                </c:pt>
                <c:pt idx="75135">
                  <c:v>6.7000000000000004E-2</c:v>
                </c:pt>
                <c:pt idx="75136">
                  <c:v>6.7000000000000004E-2</c:v>
                </c:pt>
                <c:pt idx="75137">
                  <c:v>6.7000000000000004E-2</c:v>
                </c:pt>
                <c:pt idx="75138">
                  <c:v>6.6000000000000003E-2</c:v>
                </c:pt>
                <c:pt idx="75139">
                  <c:v>6.7000000000000004E-2</c:v>
                </c:pt>
                <c:pt idx="75140">
                  <c:v>6.6000000000000003E-2</c:v>
                </c:pt>
                <c:pt idx="75141">
                  <c:v>6.6000000000000003E-2</c:v>
                </c:pt>
                <c:pt idx="75142">
                  <c:v>6.6000000000000003E-2</c:v>
                </c:pt>
                <c:pt idx="75143">
                  <c:v>6.6000000000000003E-2</c:v>
                </c:pt>
                <c:pt idx="75144">
                  <c:v>6.6000000000000003E-2</c:v>
                </c:pt>
                <c:pt idx="75145">
                  <c:v>6.6000000000000003E-2</c:v>
                </c:pt>
                <c:pt idx="75146">
                  <c:v>6.6000000000000003E-2</c:v>
                </c:pt>
                <c:pt idx="75147">
                  <c:v>6.6000000000000003E-2</c:v>
                </c:pt>
                <c:pt idx="75148">
                  <c:v>6.5000000000000002E-2</c:v>
                </c:pt>
                <c:pt idx="75149">
                  <c:v>6.6000000000000003E-2</c:v>
                </c:pt>
                <c:pt idx="75150">
                  <c:v>6.5000000000000002E-2</c:v>
                </c:pt>
                <c:pt idx="75151">
                  <c:v>6.5000000000000002E-2</c:v>
                </c:pt>
                <c:pt idx="75152">
                  <c:v>6.5000000000000002E-2</c:v>
                </c:pt>
                <c:pt idx="75153">
                  <c:v>6.5000000000000002E-2</c:v>
                </c:pt>
                <c:pt idx="75154">
                  <c:v>6.5000000000000002E-2</c:v>
                </c:pt>
                <c:pt idx="75155">
                  <c:v>6.5000000000000002E-2</c:v>
                </c:pt>
                <c:pt idx="75156">
                  <c:v>6.5000000000000002E-2</c:v>
                </c:pt>
                <c:pt idx="75157">
                  <c:v>6.5000000000000002E-2</c:v>
                </c:pt>
                <c:pt idx="75158">
                  <c:v>6.5000000000000002E-2</c:v>
                </c:pt>
                <c:pt idx="75159">
                  <c:v>6.5000000000000002E-2</c:v>
                </c:pt>
                <c:pt idx="75160">
                  <c:v>6.5000000000000002E-2</c:v>
                </c:pt>
                <c:pt idx="75161">
                  <c:v>6.4000000000000001E-2</c:v>
                </c:pt>
                <c:pt idx="75162">
                  <c:v>6.5000000000000002E-2</c:v>
                </c:pt>
                <c:pt idx="75163">
                  <c:v>6.5000000000000002E-2</c:v>
                </c:pt>
                <c:pt idx="75164">
                  <c:v>6.5000000000000002E-2</c:v>
                </c:pt>
                <c:pt idx="75165">
                  <c:v>6.5000000000000002E-2</c:v>
                </c:pt>
                <c:pt idx="75166">
                  <c:v>6.4000000000000001E-2</c:v>
                </c:pt>
                <c:pt idx="75167">
                  <c:v>6.4000000000000001E-2</c:v>
                </c:pt>
                <c:pt idx="75168">
                  <c:v>6.4000000000000001E-2</c:v>
                </c:pt>
                <c:pt idx="75169">
                  <c:v>6.4000000000000001E-2</c:v>
                </c:pt>
                <c:pt idx="75170">
                  <c:v>6.4000000000000001E-2</c:v>
                </c:pt>
                <c:pt idx="75171">
                  <c:v>6.4000000000000001E-2</c:v>
                </c:pt>
                <c:pt idx="75172">
                  <c:v>6.3E-2</c:v>
                </c:pt>
                <c:pt idx="75173">
                  <c:v>6.4000000000000001E-2</c:v>
                </c:pt>
                <c:pt idx="75174">
                  <c:v>6.4000000000000001E-2</c:v>
                </c:pt>
                <c:pt idx="75175">
                  <c:v>6.4000000000000001E-2</c:v>
                </c:pt>
                <c:pt idx="75176">
                  <c:v>6.3E-2</c:v>
                </c:pt>
                <c:pt idx="75177">
                  <c:v>6.4000000000000001E-2</c:v>
                </c:pt>
                <c:pt idx="75178">
                  <c:v>6.4000000000000001E-2</c:v>
                </c:pt>
                <c:pt idx="75179">
                  <c:v>6.3E-2</c:v>
                </c:pt>
                <c:pt idx="75180">
                  <c:v>6.3E-2</c:v>
                </c:pt>
                <c:pt idx="75181">
                  <c:v>6.3E-2</c:v>
                </c:pt>
                <c:pt idx="75182">
                  <c:v>6.4000000000000001E-2</c:v>
                </c:pt>
                <c:pt idx="75183">
                  <c:v>6.4000000000000001E-2</c:v>
                </c:pt>
                <c:pt idx="75184">
                  <c:v>6.4000000000000001E-2</c:v>
                </c:pt>
                <c:pt idx="75185">
                  <c:v>6.5000000000000002E-2</c:v>
                </c:pt>
                <c:pt idx="75186">
                  <c:v>6.5000000000000002E-2</c:v>
                </c:pt>
                <c:pt idx="75187">
                  <c:v>6.5000000000000002E-2</c:v>
                </c:pt>
                <c:pt idx="75188">
                  <c:v>6.6000000000000003E-2</c:v>
                </c:pt>
                <c:pt idx="75189">
                  <c:v>6.6000000000000003E-2</c:v>
                </c:pt>
                <c:pt idx="75190">
                  <c:v>6.5000000000000002E-2</c:v>
                </c:pt>
                <c:pt idx="75191">
                  <c:v>6.5000000000000002E-2</c:v>
                </c:pt>
                <c:pt idx="75192">
                  <c:v>6.6000000000000003E-2</c:v>
                </c:pt>
                <c:pt idx="75193">
                  <c:v>6.6000000000000003E-2</c:v>
                </c:pt>
                <c:pt idx="75194">
                  <c:v>6.6000000000000003E-2</c:v>
                </c:pt>
                <c:pt idx="75195">
                  <c:v>6.6000000000000003E-2</c:v>
                </c:pt>
                <c:pt idx="75196">
                  <c:v>6.5000000000000002E-2</c:v>
                </c:pt>
                <c:pt idx="75197">
                  <c:v>6.7000000000000004E-2</c:v>
                </c:pt>
                <c:pt idx="75198">
                  <c:v>6.7000000000000004E-2</c:v>
                </c:pt>
                <c:pt idx="75199">
                  <c:v>6.7000000000000004E-2</c:v>
                </c:pt>
                <c:pt idx="75200">
                  <c:v>6.6000000000000003E-2</c:v>
                </c:pt>
                <c:pt idx="75201">
                  <c:v>6.6000000000000003E-2</c:v>
                </c:pt>
                <c:pt idx="75202">
                  <c:v>6.7000000000000004E-2</c:v>
                </c:pt>
                <c:pt idx="75203">
                  <c:v>6.7000000000000004E-2</c:v>
                </c:pt>
                <c:pt idx="75204">
                  <c:v>6.7000000000000004E-2</c:v>
                </c:pt>
                <c:pt idx="75205">
                  <c:v>6.7000000000000004E-2</c:v>
                </c:pt>
                <c:pt idx="75206">
                  <c:v>6.7000000000000004E-2</c:v>
                </c:pt>
                <c:pt idx="75207">
                  <c:v>6.7000000000000004E-2</c:v>
                </c:pt>
                <c:pt idx="75208">
                  <c:v>6.7000000000000004E-2</c:v>
                </c:pt>
                <c:pt idx="75209">
                  <c:v>6.7000000000000004E-2</c:v>
                </c:pt>
                <c:pt idx="75210">
                  <c:v>6.6000000000000003E-2</c:v>
                </c:pt>
                <c:pt idx="75211">
                  <c:v>6.7000000000000004E-2</c:v>
                </c:pt>
                <c:pt idx="75212">
                  <c:v>6.6000000000000003E-2</c:v>
                </c:pt>
                <c:pt idx="75213">
                  <c:v>6.6000000000000003E-2</c:v>
                </c:pt>
                <c:pt idx="75214">
                  <c:v>6.7000000000000004E-2</c:v>
                </c:pt>
                <c:pt idx="75215">
                  <c:v>6.7000000000000004E-2</c:v>
                </c:pt>
                <c:pt idx="75216">
                  <c:v>6.6000000000000003E-2</c:v>
                </c:pt>
                <c:pt idx="75217">
                  <c:v>6.7000000000000004E-2</c:v>
                </c:pt>
                <c:pt idx="75218">
                  <c:v>6.6000000000000003E-2</c:v>
                </c:pt>
                <c:pt idx="75219">
                  <c:v>6.7000000000000004E-2</c:v>
                </c:pt>
                <c:pt idx="75220">
                  <c:v>6.7000000000000004E-2</c:v>
                </c:pt>
                <c:pt idx="75221">
                  <c:v>6.7000000000000004E-2</c:v>
                </c:pt>
                <c:pt idx="75222">
                  <c:v>6.7000000000000004E-2</c:v>
                </c:pt>
                <c:pt idx="75223">
                  <c:v>6.7000000000000004E-2</c:v>
                </c:pt>
                <c:pt idx="75224">
                  <c:v>6.7000000000000004E-2</c:v>
                </c:pt>
                <c:pt idx="75225">
                  <c:v>6.7000000000000004E-2</c:v>
                </c:pt>
                <c:pt idx="75226">
                  <c:v>6.7000000000000004E-2</c:v>
                </c:pt>
                <c:pt idx="75227">
                  <c:v>6.6000000000000003E-2</c:v>
                </c:pt>
                <c:pt idx="75228">
                  <c:v>6.6000000000000003E-2</c:v>
                </c:pt>
                <c:pt idx="75229">
                  <c:v>6.7000000000000004E-2</c:v>
                </c:pt>
                <c:pt idx="75230">
                  <c:v>6.6000000000000003E-2</c:v>
                </c:pt>
                <c:pt idx="75231">
                  <c:v>6.7000000000000004E-2</c:v>
                </c:pt>
                <c:pt idx="75232">
                  <c:v>6.7000000000000004E-2</c:v>
                </c:pt>
                <c:pt idx="75233">
                  <c:v>6.7000000000000004E-2</c:v>
                </c:pt>
                <c:pt idx="75234">
                  <c:v>6.6000000000000003E-2</c:v>
                </c:pt>
                <c:pt idx="75235">
                  <c:v>6.7000000000000004E-2</c:v>
                </c:pt>
                <c:pt idx="75236">
                  <c:v>6.6000000000000003E-2</c:v>
                </c:pt>
                <c:pt idx="75237">
                  <c:v>6.7000000000000004E-2</c:v>
                </c:pt>
                <c:pt idx="75238">
                  <c:v>6.6000000000000003E-2</c:v>
                </c:pt>
                <c:pt idx="75239">
                  <c:v>6.5000000000000002E-2</c:v>
                </c:pt>
                <c:pt idx="75240">
                  <c:v>6.5000000000000002E-2</c:v>
                </c:pt>
                <c:pt idx="75241">
                  <c:v>6.6000000000000003E-2</c:v>
                </c:pt>
                <c:pt idx="75242">
                  <c:v>6.5000000000000002E-2</c:v>
                </c:pt>
                <c:pt idx="75243">
                  <c:v>6.5000000000000002E-2</c:v>
                </c:pt>
                <c:pt idx="75244">
                  <c:v>6.6000000000000003E-2</c:v>
                </c:pt>
                <c:pt idx="75245">
                  <c:v>6.6000000000000003E-2</c:v>
                </c:pt>
                <c:pt idx="75246">
                  <c:v>6.6000000000000003E-2</c:v>
                </c:pt>
                <c:pt idx="75247">
                  <c:v>6.5000000000000002E-2</c:v>
                </c:pt>
                <c:pt idx="75248">
                  <c:v>6.5000000000000002E-2</c:v>
                </c:pt>
                <c:pt idx="75249">
                  <c:v>6.5000000000000002E-2</c:v>
                </c:pt>
                <c:pt idx="75250">
                  <c:v>6.6000000000000003E-2</c:v>
                </c:pt>
                <c:pt idx="75251">
                  <c:v>6.5000000000000002E-2</c:v>
                </c:pt>
                <c:pt idx="75252">
                  <c:v>6.5000000000000002E-2</c:v>
                </c:pt>
                <c:pt idx="75253">
                  <c:v>6.5000000000000002E-2</c:v>
                </c:pt>
                <c:pt idx="75254">
                  <c:v>6.5000000000000002E-2</c:v>
                </c:pt>
                <c:pt idx="75255">
                  <c:v>6.5000000000000002E-2</c:v>
                </c:pt>
                <c:pt idx="75256">
                  <c:v>6.5000000000000002E-2</c:v>
                </c:pt>
                <c:pt idx="75257">
                  <c:v>6.5000000000000002E-2</c:v>
                </c:pt>
                <c:pt idx="75258">
                  <c:v>6.5000000000000002E-2</c:v>
                </c:pt>
                <c:pt idx="75259">
                  <c:v>6.6000000000000003E-2</c:v>
                </c:pt>
                <c:pt idx="75260">
                  <c:v>6.5000000000000002E-2</c:v>
                </c:pt>
                <c:pt idx="75261">
                  <c:v>6.5000000000000002E-2</c:v>
                </c:pt>
                <c:pt idx="75262">
                  <c:v>6.5000000000000002E-2</c:v>
                </c:pt>
                <c:pt idx="75263">
                  <c:v>6.5000000000000002E-2</c:v>
                </c:pt>
                <c:pt idx="75264">
                  <c:v>6.5000000000000002E-2</c:v>
                </c:pt>
                <c:pt idx="75265">
                  <c:v>6.5000000000000002E-2</c:v>
                </c:pt>
                <c:pt idx="75266">
                  <c:v>6.6000000000000003E-2</c:v>
                </c:pt>
                <c:pt idx="75267">
                  <c:v>6.5000000000000002E-2</c:v>
                </c:pt>
                <c:pt idx="75268">
                  <c:v>6.6000000000000003E-2</c:v>
                </c:pt>
                <c:pt idx="75269">
                  <c:v>6.5000000000000002E-2</c:v>
                </c:pt>
                <c:pt idx="75270">
                  <c:v>6.3E-2</c:v>
                </c:pt>
                <c:pt idx="75271">
                  <c:v>6.4000000000000001E-2</c:v>
                </c:pt>
                <c:pt idx="75272">
                  <c:v>6.5000000000000002E-2</c:v>
                </c:pt>
                <c:pt idx="75273">
                  <c:v>6.4000000000000001E-2</c:v>
                </c:pt>
                <c:pt idx="75274">
                  <c:v>6.5000000000000002E-2</c:v>
                </c:pt>
                <c:pt idx="75275">
                  <c:v>6.6000000000000003E-2</c:v>
                </c:pt>
                <c:pt idx="75276">
                  <c:v>6.5000000000000002E-2</c:v>
                </c:pt>
                <c:pt idx="75277">
                  <c:v>6.6000000000000003E-2</c:v>
                </c:pt>
                <c:pt idx="75278">
                  <c:v>6.6000000000000003E-2</c:v>
                </c:pt>
                <c:pt idx="75279">
                  <c:v>6.5000000000000002E-2</c:v>
                </c:pt>
                <c:pt idx="75280">
                  <c:v>6.5000000000000002E-2</c:v>
                </c:pt>
                <c:pt idx="75281">
                  <c:v>6.7000000000000004E-2</c:v>
                </c:pt>
                <c:pt idx="75282">
                  <c:v>6.6000000000000003E-2</c:v>
                </c:pt>
                <c:pt idx="75283">
                  <c:v>6.7000000000000004E-2</c:v>
                </c:pt>
                <c:pt idx="75284">
                  <c:v>6.6000000000000003E-2</c:v>
                </c:pt>
                <c:pt idx="75285">
                  <c:v>6.7000000000000004E-2</c:v>
                </c:pt>
                <c:pt idx="75286">
                  <c:v>6.7000000000000004E-2</c:v>
                </c:pt>
                <c:pt idx="75287">
                  <c:v>6.6000000000000003E-2</c:v>
                </c:pt>
                <c:pt idx="75288">
                  <c:v>6.6000000000000003E-2</c:v>
                </c:pt>
                <c:pt idx="75289">
                  <c:v>6.6000000000000003E-2</c:v>
                </c:pt>
                <c:pt idx="75290">
                  <c:v>6.6000000000000003E-2</c:v>
                </c:pt>
                <c:pt idx="75291">
                  <c:v>6.6000000000000003E-2</c:v>
                </c:pt>
                <c:pt idx="75292">
                  <c:v>6.6000000000000003E-2</c:v>
                </c:pt>
                <c:pt idx="75293">
                  <c:v>6.6000000000000003E-2</c:v>
                </c:pt>
                <c:pt idx="75294">
                  <c:v>6.5000000000000002E-2</c:v>
                </c:pt>
                <c:pt idx="75295">
                  <c:v>6.6000000000000003E-2</c:v>
                </c:pt>
                <c:pt idx="75296">
                  <c:v>6.5000000000000002E-2</c:v>
                </c:pt>
                <c:pt idx="75297">
                  <c:v>6.5000000000000002E-2</c:v>
                </c:pt>
                <c:pt idx="75298">
                  <c:v>6.5000000000000002E-2</c:v>
                </c:pt>
                <c:pt idx="75299">
                  <c:v>6.5000000000000002E-2</c:v>
                </c:pt>
                <c:pt idx="75300">
                  <c:v>6.5000000000000002E-2</c:v>
                </c:pt>
                <c:pt idx="75301">
                  <c:v>6.5000000000000002E-2</c:v>
                </c:pt>
                <c:pt idx="75302">
                  <c:v>6.5000000000000002E-2</c:v>
                </c:pt>
                <c:pt idx="75303">
                  <c:v>6.5000000000000002E-2</c:v>
                </c:pt>
                <c:pt idx="75304">
                  <c:v>6.4000000000000001E-2</c:v>
                </c:pt>
                <c:pt idx="75305">
                  <c:v>6.5000000000000002E-2</c:v>
                </c:pt>
                <c:pt idx="75306">
                  <c:v>6.5000000000000002E-2</c:v>
                </c:pt>
                <c:pt idx="75307">
                  <c:v>6.5000000000000002E-2</c:v>
                </c:pt>
                <c:pt idx="75308">
                  <c:v>6.5000000000000002E-2</c:v>
                </c:pt>
                <c:pt idx="75309">
                  <c:v>6.5000000000000002E-2</c:v>
                </c:pt>
                <c:pt idx="75310">
                  <c:v>6.5000000000000002E-2</c:v>
                </c:pt>
                <c:pt idx="75311">
                  <c:v>6.5000000000000002E-2</c:v>
                </c:pt>
                <c:pt idx="75312">
                  <c:v>6.6000000000000003E-2</c:v>
                </c:pt>
                <c:pt idx="75313">
                  <c:v>6.5000000000000002E-2</c:v>
                </c:pt>
                <c:pt idx="75314">
                  <c:v>6.5000000000000002E-2</c:v>
                </c:pt>
                <c:pt idx="75315">
                  <c:v>6.5000000000000002E-2</c:v>
                </c:pt>
                <c:pt idx="75316">
                  <c:v>6.5000000000000002E-2</c:v>
                </c:pt>
                <c:pt idx="75317">
                  <c:v>6.5000000000000002E-2</c:v>
                </c:pt>
                <c:pt idx="75318">
                  <c:v>6.5000000000000002E-2</c:v>
                </c:pt>
                <c:pt idx="75319">
                  <c:v>6.6000000000000003E-2</c:v>
                </c:pt>
                <c:pt idx="75320">
                  <c:v>6.5000000000000002E-2</c:v>
                </c:pt>
                <c:pt idx="75321">
                  <c:v>6.6000000000000003E-2</c:v>
                </c:pt>
                <c:pt idx="75322">
                  <c:v>6.7000000000000004E-2</c:v>
                </c:pt>
                <c:pt idx="75323">
                  <c:v>6.6000000000000003E-2</c:v>
                </c:pt>
                <c:pt idx="75324">
                  <c:v>6.6000000000000003E-2</c:v>
                </c:pt>
                <c:pt idx="75325">
                  <c:v>6.7000000000000004E-2</c:v>
                </c:pt>
                <c:pt idx="75326">
                  <c:v>6.7000000000000004E-2</c:v>
                </c:pt>
                <c:pt idx="75327">
                  <c:v>6.7000000000000004E-2</c:v>
                </c:pt>
                <c:pt idx="75328">
                  <c:v>6.7000000000000004E-2</c:v>
                </c:pt>
                <c:pt idx="75329">
                  <c:v>6.6000000000000003E-2</c:v>
                </c:pt>
                <c:pt idx="75330">
                  <c:v>6.7000000000000004E-2</c:v>
                </c:pt>
                <c:pt idx="75331">
                  <c:v>6.7000000000000004E-2</c:v>
                </c:pt>
                <c:pt idx="75332">
                  <c:v>6.7000000000000004E-2</c:v>
                </c:pt>
                <c:pt idx="75333">
                  <c:v>6.7000000000000004E-2</c:v>
                </c:pt>
                <c:pt idx="75334">
                  <c:v>6.7000000000000004E-2</c:v>
                </c:pt>
                <c:pt idx="75335">
                  <c:v>6.6000000000000003E-2</c:v>
                </c:pt>
                <c:pt idx="75336">
                  <c:v>6.6000000000000003E-2</c:v>
                </c:pt>
                <c:pt idx="75337">
                  <c:v>6.6000000000000003E-2</c:v>
                </c:pt>
                <c:pt idx="75338">
                  <c:v>6.6000000000000003E-2</c:v>
                </c:pt>
                <c:pt idx="75339">
                  <c:v>6.5000000000000002E-2</c:v>
                </c:pt>
                <c:pt idx="75340">
                  <c:v>6.6000000000000003E-2</c:v>
                </c:pt>
                <c:pt idx="75341">
                  <c:v>6.6000000000000003E-2</c:v>
                </c:pt>
                <c:pt idx="75342">
                  <c:v>6.5000000000000002E-2</c:v>
                </c:pt>
                <c:pt idx="75343">
                  <c:v>6.5000000000000002E-2</c:v>
                </c:pt>
                <c:pt idx="75344">
                  <c:v>6.6000000000000003E-2</c:v>
                </c:pt>
                <c:pt idx="75345">
                  <c:v>6.5000000000000002E-2</c:v>
                </c:pt>
                <c:pt idx="75346">
                  <c:v>6.5000000000000002E-2</c:v>
                </c:pt>
                <c:pt idx="75347">
                  <c:v>6.5000000000000002E-2</c:v>
                </c:pt>
                <c:pt idx="75348">
                  <c:v>6.5000000000000002E-2</c:v>
                </c:pt>
                <c:pt idx="75349">
                  <c:v>6.5000000000000002E-2</c:v>
                </c:pt>
                <c:pt idx="75350">
                  <c:v>6.5000000000000002E-2</c:v>
                </c:pt>
                <c:pt idx="75351">
                  <c:v>6.5000000000000002E-2</c:v>
                </c:pt>
                <c:pt idx="75352">
                  <c:v>6.5000000000000002E-2</c:v>
                </c:pt>
                <c:pt idx="75353">
                  <c:v>6.5000000000000002E-2</c:v>
                </c:pt>
                <c:pt idx="75354">
                  <c:v>6.5000000000000002E-2</c:v>
                </c:pt>
                <c:pt idx="75355">
                  <c:v>6.5000000000000002E-2</c:v>
                </c:pt>
                <c:pt idx="75356">
                  <c:v>6.5000000000000002E-2</c:v>
                </c:pt>
                <c:pt idx="75357">
                  <c:v>6.4000000000000001E-2</c:v>
                </c:pt>
                <c:pt idx="75358">
                  <c:v>6.5000000000000002E-2</c:v>
                </c:pt>
                <c:pt idx="75359">
                  <c:v>6.5000000000000002E-2</c:v>
                </c:pt>
                <c:pt idx="75360">
                  <c:v>6.4000000000000001E-2</c:v>
                </c:pt>
                <c:pt idx="75361">
                  <c:v>6.3E-2</c:v>
                </c:pt>
                <c:pt idx="75362">
                  <c:v>6.5000000000000002E-2</c:v>
                </c:pt>
                <c:pt idx="75363">
                  <c:v>6.5000000000000002E-2</c:v>
                </c:pt>
                <c:pt idx="75364">
                  <c:v>6.4000000000000001E-2</c:v>
                </c:pt>
                <c:pt idx="75365">
                  <c:v>6.5000000000000002E-2</c:v>
                </c:pt>
                <c:pt idx="75366">
                  <c:v>6.5000000000000002E-2</c:v>
                </c:pt>
                <c:pt idx="75367">
                  <c:v>6.5000000000000002E-2</c:v>
                </c:pt>
                <c:pt idx="75368">
                  <c:v>6.4000000000000001E-2</c:v>
                </c:pt>
                <c:pt idx="75369">
                  <c:v>6.5000000000000002E-2</c:v>
                </c:pt>
                <c:pt idx="75370">
                  <c:v>6.5000000000000002E-2</c:v>
                </c:pt>
                <c:pt idx="75371">
                  <c:v>6.6000000000000003E-2</c:v>
                </c:pt>
                <c:pt idx="75372">
                  <c:v>6.6000000000000003E-2</c:v>
                </c:pt>
                <c:pt idx="75373">
                  <c:v>6.5000000000000002E-2</c:v>
                </c:pt>
                <c:pt idx="75374">
                  <c:v>6.5000000000000002E-2</c:v>
                </c:pt>
                <c:pt idx="75375">
                  <c:v>6.6000000000000003E-2</c:v>
                </c:pt>
                <c:pt idx="75376">
                  <c:v>6.7000000000000004E-2</c:v>
                </c:pt>
                <c:pt idx="75377">
                  <c:v>6.7000000000000004E-2</c:v>
                </c:pt>
                <c:pt idx="75378">
                  <c:v>6.7000000000000004E-2</c:v>
                </c:pt>
                <c:pt idx="75379">
                  <c:v>6.7000000000000004E-2</c:v>
                </c:pt>
                <c:pt idx="75380">
                  <c:v>6.7000000000000004E-2</c:v>
                </c:pt>
                <c:pt idx="75381">
                  <c:v>6.7000000000000004E-2</c:v>
                </c:pt>
                <c:pt idx="75382">
                  <c:v>6.6000000000000003E-2</c:v>
                </c:pt>
                <c:pt idx="75383">
                  <c:v>6.7000000000000004E-2</c:v>
                </c:pt>
                <c:pt idx="75384">
                  <c:v>6.7000000000000004E-2</c:v>
                </c:pt>
                <c:pt idx="75385">
                  <c:v>6.7000000000000004E-2</c:v>
                </c:pt>
                <c:pt idx="75386">
                  <c:v>6.7000000000000004E-2</c:v>
                </c:pt>
                <c:pt idx="75387">
                  <c:v>6.6000000000000003E-2</c:v>
                </c:pt>
                <c:pt idx="75388">
                  <c:v>6.7000000000000004E-2</c:v>
                </c:pt>
                <c:pt idx="75389">
                  <c:v>6.6000000000000003E-2</c:v>
                </c:pt>
                <c:pt idx="75390">
                  <c:v>6.6000000000000003E-2</c:v>
                </c:pt>
                <c:pt idx="75391">
                  <c:v>6.6000000000000003E-2</c:v>
                </c:pt>
                <c:pt idx="75392">
                  <c:v>6.6000000000000003E-2</c:v>
                </c:pt>
                <c:pt idx="75393">
                  <c:v>6.6000000000000003E-2</c:v>
                </c:pt>
                <c:pt idx="75394">
                  <c:v>6.6000000000000003E-2</c:v>
                </c:pt>
                <c:pt idx="75395">
                  <c:v>6.6000000000000003E-2</c:v>
                </c:pt>
                <c:pt idx="75396">
                  <c:v>6.6000000000000003E-2</c:v>
                </c:pt>
                <c:pt idx="75397">
                  <c:v>6.7000000000000004E-2</c:v>
                </c:pt>
                <c:pt idx="75398">
                  <c:v>6.5000000000000002E-2</c:v>
                </c:pt>
                <c:pt idx="75399">
                  <c:v>6.7000000000000004E-2</c:v>
                </c:pt>
                <c:pt idx="75400">
                  <c:v>6.6000000000000003E-2</c:v>
                </c:pt>
                <c:pt idx="75401">
                  <c:v>6.7000000000000004E-2</c:v>
                </c:pt>
                <c:pt idx="75402">
                  <c:v>6.6000000000000003E-2</c:v>
                </c:pt>
                <c:pt idx="75403">
                  <c:v>6.6000000000000003E-2</c:v>
                </c:pt>
                <c:pt idx="75404">
                  <c:v>6.5000000000000002E-2</c:v>
                </c:pt>
                <c:pt idx="75405">
                  <c:v>6.5000000000000002E-2</c:v>
                </c:pt>
                <c:pt idx="75406">
                  <c:v>6.6000000000000003E-2</c:v>
                </c:pt>
                <c:pt idx="75407">
                  <c:v>6.5000000000000002E-2</c:v>
                </c:pt>
                <c:pt idx="75408">
                  <c:v>6.5000000000000002E-2</c:v>
                </c:pt>
                <c:pt idx="75409">
                  <c:v>6.5000000000000002E-2</c:v>
                </c:pt>
                <c:pt idx="75410">
                  <c:v>6.7000000000000004E-2</c:v>
                </c:pt>
                <c:pt idx="75411">
                  <c:v>6.5000000000000002E-2</c:v>
                </c:pt>
                <c:pt idx="75412">
                  <c:v>6.6000000000000003E-2</c:v>
                </c:pt>
                <c:pt idx="75413">
                  <c:v>6.6000000000000003E-2</c:v>
                </c:pt>
                <c:pt idx="75414">
                  <c:v>6.5000000000000002E-2</c:v>
                </c:pt>
                <c:pt idx="75415">
                  <c:v>6.5000000000000002E-2</c:v>
                </c:pt>
                <c:pt idx="75416">
                  <c:v>6.5000000000000002E-2</c:v>
                </c:pt>
                <c:pt idx="75417">
                  <c:v>6.6000000000000003E-2</c:v>
                </c:pt>
                <c:pt idx="75418">
                  <c:v>6.5000000000000002E-2</c:v>
                </c:pt>
                <c:pt idx="75419">
                  <c:v>6.5000000000000002E-2</c:v>
                </c:pt>
                <c:pt idx="75420">
                  <c:v>6.5000000000000002E-2</c:v>
                </c:pt>
                <c:pt idx="75421">
                  <c:v>6.5000000000000002E-2</c:v>
                </c:pt>
                <c:pt idx="75422">
                  <c:v>6.5000000000000002E-2</c:v>
                </c:pt>
                <c:pt idx="75423">
                  <c:v>6.6000000000000003E-2</c:v>
                </c:pt>
                <c:pt idx="75424">
                  <c:v>6.7000000000000004E-2</c:v>
                </c:pt>
                <c:pt idx="75425">
                  <c:v>6.6000000000000003E-2</c:v>
                </c:pt>
                <c:pt idx="75426">
                  <c:v>6.7000000000000004E-2</c:v>
                </c:pt>
                <c:pt idx="75427">
                  <c:v>6.7000000000000004E-2</c:v>
                </c:pt>
                <c:pt idx="75428">
                  <c:v>6.7000000000000004E-2</c:v>
                </c:pt>
                <c:pt idx="75429">
                  <c:v>6.7000000000000004E-2</c:v>
                </c:pt>
                <c:pt idx="75430">
                  <c:v>6.7000000000000004E-2</c:v>
                </c:pt>
                <c:pt idx="75431">
                  <c:v>6.7000000000000004E-2</c:v>
                </c:pt>
                <c:pt idx="75432">
                  <c:v>6.7000000000000004E-2</c:v>
                </c:pt>
                <c:pt idx="75433">
                  <c:v>6.7000000000000004E-2</c:v>
                </c:pt>
                <c:pt idx="75434">
                  <c:v>6.7000000000000004E-2</c:v>
                </c:pt>
                <c:pt idx="75435">
                  <c:v>6.8000000000000005E-2</c:v>
                </c:pt>
                <c:pt idx="75436">
                  <c:v>6.7000000000000004E-2</c:v>
                </c:pt>
                <c:pt idx="75437">
                  <c:v>6.7000000000000004E-2</c:v>
                </c:pt>
                <c:pt idx="75438">
                  <c:v>6.7000000000000004E-2</c:v>
                </c:pt>
                <c:pt idx="75439">
                  <c:v>6.7000000000000004E-2</c:v>
                </c:pt>
                <c:pt idx="75440">
                  <c:v>6.8000000000000005E-2</c:v>
                </c:pt>
                <c:pt idx="75441">
                  <c:v>6.7000000000000004E-2</c:v>
                </c:pt>
                <c:pt idx="75442">
                  <c:v>6.7000000000000004E-2</c:v>
                </c:pt>
                <c:pt idx="75443">
                  <c:v>6.7000000000000004E-2</c:v>
                </c:pt>
                <c:pt idx="75444">
                  <c:v>6.7000000000000004E-2</c:v>
                </c:pt>
                <c:pt idx="75445">
                  <c:v>6.7000000000000004E-2</c:v>
                </c:pt>
                <c:pt idx="75446">
                  <c:v>6.7000000000000004E-2</c:v>
                </c:pt>
                <c:pt idx="75447">
                  <c:v>6.8000000000000005E-2</c:v>
                </c:pt>
                <c:pt idx="75448">
                  <c:v>6.8000000000000005E-2</c:v>
                </c:pt>
                <c:pt idx="75449">
                  <c:v>6.8000000000000005E-2</c:v>
                </c:pt>
                <c:pt idx="75450">
                  <c:v>6.8000000000000005E-2</c:v>
                </c:pt>
                <c:pt idx="75451">
                  <c:v>6.8000000000000005E-2</c:v>
                </c:pt>
                <c:pt idx="75452">
                  <c:v>6.7000000000000004E-2</c:v>
                </c:pt>
                <c:pt idx="75453">
                  <c:v>6.8000000000000005E-2</c:v>
                </c:pt>
                <c:pt idx="75454">
                  <c:v>6.7000000000000004E-2</c:v>
                </c:pt>
                <c:pt idx="75455">
                  <c:v>6.7000000000000004E-2</c:v>
                </c:pt>
                <c:pt idx="75456">
                  <c:v>6.7000000000000004E-2</c:v>
                </c:pt>
                <c:pt idx="75457">
                  <c:v>6.8000000000000005E-2</c:v>
                </c:pt>
                <c:pt idx="75458">
                  <c:v>6.7000000000000004E-2</c:v>
                </c:pt>
                <c:pt idx="75459">
                  <c:v>6.8000000000000005E-2</c:v>
                </c:pt>
                <c:pt idx="75460">
                  <c:v>6.8000000000000005E-2</c:v>
                </c:pt>
                <c:pt idx="75461">
                  <c:v>6.8000000000000005E-2</c:v>
                </c:pt>
                <c:pt idx="75462">
                  <c:v>6.8000000000000005E-2</c:v>
                </c:pt>
                <c:pt idx="75463">
                  <c:v>6.8000000000000005E-2</c:v>
                </c:pt>
                <c:pt idx="75464">
                  <c:v>6.7000000000000004E-2</c:v>
                </c:pt>
                <c:pt idx="75465">
                  <c:v>6.8000000000000005E-2</c:v>
                </c:pt>
                <c:pt idx="75466">
                  <c:v>6.8000000000000005E-2</c:v>
                </c:pt>
                <c:pt idx="75467">
                  <c:v>6.8000000000000005E-2</c:v>
                </c:pt>
                <c:pt idx="75468">
                  <c:v>6.8000000000000005E-2</c:v>
                </c:pt>
                <c:pt idx="75469">
                  <c:v>6.8000000000000005E-2</c:v>
                </c:pt>
                <c:pt idx="75470">
                  <c:v>6.7000000000000004E-2</c:v>
                </c:pt>
                <c:pt idx="75471">
                  <c:v>6.7000000000000004E-2</c:v>
                </c:pt>
                <c:pt idx="75472">
                  <c:v>6.7000000000000004E-2</c:v>
                </c:pt>
                <c:pt idx="75473">
                  <c:v>6.7000000000000004E-2</c:v>
                </c:pt>
                <c:pt idx="75474">
                  <c:v>6.7000000000000004E-2</c:v>
                </c:pt>
                <c:pt idx="75475">
                  <c:v>6.7000000000000004E-2</c:v>
                </c:pt>
                <c:pt idx="75476">
                  <c:v>6.7000000000000004E-2</c:v>
                </c:pt>
                <c:pt idx="75477">
                  <c:v>6.7000000000000004E-2</c:v>
                </c:pt>
                <c:pt idx="75478">
                  <c:v>6.8000000000000005E-2</c:v>
                </c:pt>
                <c:pt idx="75479">
                  <c:v>6.7000000000000004E-2</c:v>
                </c:pt>
                <c:pt idx="75480">
                  <c:v>6.7000000000000004E-2</c:v>
                </c:pt>
                <c:pt idx="75481">
                  <c:v>6.7000000000000004E-2</c:v>
                </c:pt>
                <c:pt idx="75482">
                  <c:v>6.7000000000000004E-2</c:v>
                </c:pt>
                <c:pt idx="75483">
                  <c:v>6.7000000000000004E-2</c:v>
                </c:pt>
                <c:pt idx="75484">
                  <c:v>6.6000000000000003E-2</c:v>
                </c:pt>
                <c:pt idx="75485">
                  <c:v>6.7000000000000004E-2</c:v>
                </c:pt>
                <c:pt idx="75486">
                  <c:v>6.6000000000000003E-2</c:v>
                </c:pt>
                <c:pt idx="75487">
                  <c:v>6.6000000000000003E-2</c:v>
                </c:pt>
                <c:pt idx="75488">
                  <c:v>6.7000000000000004E-2</c:v>
                </c:pt>
                <c:pt idx="75489">
                  <c:v>6.7000000000000004E-2</c:v>
                </c:pt>
                <c:pt idx="75490">
                  <c:v>6.7000000000000004E-2</c:v>
                </c:pt>
                <c:pt idx="75491">
                  <c:v>6.7000000000000004E-2</c:v>
                </c:pt>
                <c:pt idx="75492">
                  <c:v>6.6000000000000003E-2</c:v>
                </c:pt>
                <c:pt idx="75493">
                  <c:v>6.7000000000000004E-2</c:v>
                </c:pt>
                <c:pt idx="75494">
                  <c:v>6.7000000000000004E-2</c:v>
                </c:pt>
                <c:pt idx="75495">
                  <c:v>6.7000000000000004E-2</c:v>
                </c:pt>
                <c:pt idx="75496">
                  <c:v>6.6000000000000003E-2</c:v>
                </c:pt>
                <c:pt idx="75497">
                  <c:v>6.6000000000000003E-2</c:v>
                </c:pt>
                <c:pt idx="75498">
                  <c:v>6.6000000000000003E-2</c:v>
                </c:pt>
                <c:pt idx="75499">
                  <c:v>6.7000000000000004E-2</c:v>
                </c:pt>
                <c:pt idx="75500">
                  <c:v>6.7000000000000004E-2</c:v>
                </c:pt>
                <c:pt idx="75501">
                  <c:v>6.7000000000000004E-2</c:v>
                </c:pt>
                <c:pt idx="75502">
                  <c:v>6.7000000000000004E-2</c:v>
                </c:pt>
                <c:pt idx="75503">
                  <c:v>6.6000000000000003E-2</c:v>
                </c:pt>
                <c:pt idx="75504">
                  <c:v>6.7000000000000004E-2</c:v>
                </c:pt>
                <c:pt idx="75505">
                  <c:v>6.7000000000000004E-2</c:v>
                </c:pt>
                <c:pt idx="75506">
                  <c:v>6.6000000000000003E-2</c:v>
                </c:pt>
                <c:pt idx="75507">
                  <c:v>6.6000000000000003E-2</c:v>
                </c:pt>
                <c:pt idx="75508">
                  <c:v>6.6000000000000003E-2</c:v>
                </c:pt>
                <c:pt idx="75509">
                  <c:v>6.6000000000000003E-2</c:v>
                </c:pt>
                <c:pt idx="75510">
                  <c:v>6.6000000000000003E-2</c:v>
                </c:pt>
                <c:pt idx="75511">
                  <c:v>6.6000000000000003E-2</c:v>
                </c:pt>
                <c:pt idx="75512">
                  <c:v>6.6000000000000003E-2</c:v>
                </c:pt>
                <c:pt idx="75513">
                  <c:v>6.6000000000000003E-2</c:v>
                </c:pt>
                <c:pt idx="75514">
                  <c:v>6.7000000000000004E-2</c:v>
                </c:pt>
                <c:pt idx="75515">
                  <c:v>6.6000000000000003E-2</c:v>
                </c:pt>
                <c:pt idx="75516">
                  <c:v>6.6000000000000003E-2</c:v>
                </c:pt>
                <c:pt idx="75517">
                  <c:v>6.6000000000000003E-2</c:v>
                </c:pt>
                <c:pt idx="75518">
                  <c:v>6.6000000000000003E-2</c:v>
                </c:pt>
                <c:pt idx="75519">
                  <c:v>6.5000000000000002E-2</c:v>
                </c:pt>
                <c:pt idx="75520">
                  <c:v>6.7000000000000004E-2</c:v>
                </c:pt>
                <c:pt idx="75521">
                  <c:v>6.7000000000000004E-2</c:v>
                </c:pt>
                <c:pt idx="75522">
                  <c:v>6.7000000000000004E-2</c:v>
                </c:pt>
                <c:pt idx="75523">
                  <c:v>6.7000000000000004E-2</c:v>
                </c:pt>
                <c:pt idx="75524">
                  <c:v>6.7000000000000004E-2</c:v>
                </c:pt>
                <c:pt idx="75525">
                  <c:v>6.7000000000000004E-2</c:v>
                </c:pt>
                <c:pt idx="75526">
                  <c:v>6.7000000000000004E-2</c:v>
                </c:pt>
                <c:pt idx="75527">
                  <c:v>6.7000000000000004E-2</c:v>
                </c:pt>
                <c:pt idx="75528">
                  <c:v>6.7000000000000004E-2</c:v>
                </c:pt>
                <c:pt idx="75529">
                  <c:v>6.7000000000000004E-2</c:v>
                </c:pt>
                <c:pt idx="75530">
                  <c:v>6.7000000000000004E-2</c:v>
                </c:pt>
                <c:pt idx="75531">
                  <c:v>6.8000000000000005E-2</c:v>
                </c:pt>
                <c:pt idx="75532">
                  <c:v>6.7000000000000004E-2</c:v>
                </c:pt>
                <c:pt idx="75533">
                  <c:v>6.7000000000000004E-2</c:v>
                </c:pt>
                <c:pt idx="75534">
                  <c:v>6.7000000000000004E-2</c:v>
                </c:pt>
                <c:pt idx="75535">
                  <c:v>6.8000000000000005E-2</c:v>
                </c:pt>
                <c:pt idx="75536">
                  <c:v>6.8000000000000005E-2</c:v>
                </c:pt>
                <c:pt idx="75537">
                  <c:v>6.7000000000000004E-2</c:v>
                </c:pt>
                <c:pt idx="75538">
                  <c:v>6.8000000000000005E-2</c:v>
                </c:pt>
                <c:pt idx="75539">
                  <c:v>6.8000000000000005E-2</c:v>
                </c:pt>
                <c:pt idx="75540">
                  <c:v>6.8000000000000005E-2</c:v>
                </c:pt>
                <c:pt idx="75541">
                  <c:v>6.8000000000000005E-2</c:v>
                </c:pt>
                <c:pt idx="75542">
                  <c:v>6.8000000000000005E-2</c:v>
                </c:pt>
                <c:pt idx="75543">
                  <c:v>6.8000000000000005E-2</c:v>
                </c:pt>
                <c:pt idx="75544">
                  <c:v>6.8000000000000005E-2</c:v>
                </c:pt>
                <c:pt idx="75545">
                  <c:v>6.8000000000000005E-2</c:v>
                </c:pt>
                <c:pt idx="75546">
                  <c:v>6.8000000000000005E-2</c:v>
                </c:pt>
                <c:pt idx="75547">
                  <c:v>6.7000000000000004E-2</c:v>
                </c:pt>
                <c:pt idx="75548">
                  <c:v>6.7000000000000004E-2</c:v>
                </c:pt>
                <c:pt idx="75549">
                  <c:v>6.7000000000000004E-2</c:v>
                </c:pt>
                <c:pt idx="75550">
                  <c:v>6.8000000000000005E-2</c:v>
                </c:pt>
                <c:pt idx="75551">
                  <c:v>6.8000000000000005E-2</c:v>
                </c:pt>
                <c:pt idx="75552">
                  <c:v>6.8000000000000005E-2</c:v>
                </c:pt>
                <c:pt idx="75553">
                  <c:v>6.7000000000000004E-2</c:v>
                </c:pt>
                <c:pt idx="75554">
                  <c:v>6.7000000000000004E-2</c:v>
                </c:pt>
                <c:pt idx="75555">
                  <c:v>6.7000000000000004E-2</c:v>
                </c:pt>
                <c:pt idx="75556">
                  <c:v>6.7000000000000004E-2</c:v>
                </c:pt>
                <c:pt idx="75557">
                  <c:v>6.7000000000000004E-2</c:v>
                </c:pt>
                <c:pt idx="75558">
                  <c:v>6.7000000000000004E-2</c:v>
                </c:pt>
                <c:pt idx="75559">
                  <c:v>6.7000000000000004E-2</c:v>
                </c:pt>
                <c:pt idx="75560">
                  <c:v>6.7000000000000004E-2</c:v>
                </c:pt>
                <c:pt idx="75561">
                  <c:v>6.7000000000000004E-2</c:v>
                </c:pt>
                <c:pt idx="75562">
                  <c:v>6.7000000000000004E-2</c:v>
                </c:pt>
                <c:pt idx="75563">
                  <c:v>6.6000000000000003E-2</c:v>
                </c:pt>
                <c:pt idx="75564">
                  <c:v>6.6000000000000003E-2</c:v>
                </c:pt>
                <c:pt idx="75565">
                  <c:v>6.7000000000000004E-2</c:v>
                </c:pt>
                <c:pt idx="75566">
                  <c:v>6.7000000000000004E-2</c:v>
                </c:pt>
                <c:pt idx="75567">
                  <c:v>6.6000000000000003E-2</c:v>
                </c:pt>
                <c:pt idx="75568">
                  <c:v>6.6000000000000003E-2</c:v>
                </c:pt>
                <c:pt idx="75569">
                  <c:v>6.6000000000000003E-2</c:v>
                </c:pt>
                <c:pt idx="75570">
                  <c:v>6.6000000000000003E-2</c:v>
                </c:pt>
                <c:pt idx="75571">
                  <c:v>6.6000000000000003E-2</c:v>
                </c:pt>
                <c:pt idx="75572">
                  <c:v>6.6000000000000003E-2</c:v>
                </c:pt>
                <c:pt idx="75573">
                  <c:v>6.5000000000000002E-2</c:v>
                </c:pt>
                <c:pt idx="75574">
                  <c:v>6.5000000000000002E-2</c:v>
                </c:pt>
                <c:pt idx="75575">
                  <c:v>6.5000000000000002E-2</c:v>
                </c:pt>
                <c:pt idx="75576">
                  <c:v>6.5000000000000002E-2</c:v>
                </c:pt>
                <c:pt idx="75577">
                  <c:v>6.6000000000000003E-2</c:v>
                </c:pt>
                <c:pt idx="75578">
                  <c:v>6.6000000000000003E-2</c:v>
                </c:pt>
                <c:pt idx="75579">
                  <c:v>6.5000000000000002E-2</c:v>
                </c:pt>
                <c:pt idx="75580">
                  <c:v>6.5000000000000002E-2</c:v>
                </c:pt>
                <c:pt idx="75581">
                  <c:v>6.5000000000000002E-2</c:v>
                </c:pt>
                <c:pt idx="75582">
                  <c:v>6.5000000000000002E-2</c:v>
                </c:pt>
                <c:pt idx="75583">
                  <c:v>6.5000000000000002E-2</c:v>
                </c:pt>
                <c:pt idx="75584">
                  <c:v>6.5000000000000002E-2</c:v>
                </c:pt>
                <c:pt idx="75585">
                  <c:v>6.5000000000000002E-2</c:v>
                </c:pt>
                <c:pt idx="75586">
                  <c:v>6.5000000000000002E-2</c:v>
                </c:pt>
                <c:pt idx="75587">
                  <c:v>6.4000000000000001E-2</c:v>
                </c:pt>
                <c:pt idx="75588">
                  <c:v>6.4000000000000001E-2</c:v>
                </c:pt>
                <c:pt idx="75589">
                  <c:v>6.5000000000000002E-2</c:v>
                </c:pt>
                <c:pt idx="75590">
                  <c:v>6.5000000000000002E-2</c:v>
                </c:pt>
                <c:pt idx="75591">
                  <c:v>6.4000000000000001E-2</c:v>
                </c:pt>
                <c:pt idx="75592">
                  <c:v>6.5000000000000002E-2</c:v>
                </c:pt>
                <c:pt idx="75593">
                  <c:v>6.4000000000000001E-2</c:v>
                </c:pt>
                <c:pt idx="75594">
                  <c:v>6.4000000000000001E-2</c:v>
                </c:pt>
                <c:pt idx="75595">
                  <c:v>6.4000000000000001E-2</c:v>
                </c:pt>
                <c:pt idx="75596">
                  <c:v>6.4000000000000001E-2</c:v>
                </c:pt>
                <c:pt idx="75597">
                  <c:v>6.4000000000000001E-2</c:v>
                </c:pt>
                <c:pt idx="75598">
                  <c:v>6.5000000000000002E-2</c:v>
                </c:pt>
                <c:pt idx="75599">
                  <c:v>6.5000000000000002E-2</c:v>
                </c:pt>
                <c:pt idx="75600">
                  <c:v>6.4000000000000001E-2</c:v>
                </c:pt>
                <c:pt idx="75601">
                  <c:v>6.5000000000000002E-2</c:v>
                </c:pt>
                <c:pt idx="75602">
                  <c:v>6.6000000000000003E-2</c:v>
                </c:pt>
                <c:pt idx="75603">
                  <c:v>6.6000000000000003E-2</c:v>
                </c:pt>
                <c:pt idx="75604">
                  <c:v>6.6000000000000003E-2</c:v>
                </c:pt>
                <c:pt idx="75605">
                  <c:v>6.6000000000000003E-2</c:v>
                </c:pt>
                <c:pt idx="75606">
                  <c:v>6.6000000000000003E-2</c:v>
                </c:pt>
                <c:pt idx="75607">
                  <c:v>6.7000000000000004E-2</c:v>
                </c:pt>
                <c:pt idx="75608">
                  <c:v>6.6000000000000003E-2</c:v>
                </c:pt>
                <c:pt idx="75609">
                  <c:v>6.6000000000000003E-2</c:v>
                </c:pt>
                <c:pt idx="75610">
                  <c:v>6.6000000000000003E-2</c:v>
                </c:pt>
                <c:pt idx="75611">
                  <c:v>6.6000000000000003E-2</c:v>
                </c:pt>
                <c:pt idx="75612">
                  <c:v>6.7000000000000004E-2</c:v>
                </c:pt>
                <c:pt idx="75613">
                  <c:v>6.7000000000000004E-2</c:v>
                </c:pt>
                <c:pt idx="75614">
                  <c:v>6.7000000000000004E-2</c:v>
                </c:pt>
                <c:pt idx="75615">
                  <c:v>6.7000000000000004E-2</c:v>
                </c:pt>
                <c:pt idx="75616">
                  <c:v>6.7000000000000004E-2</c:v>
                </c:pt>
                <c:pt idx="75617">
                  <c:v>6.6000000000000003E-2</c:v>
                </c:pt>
                <c:pt idx="75618">
                  <c:v>6.7000000000000004E-2</c:v>
                </c:pt>
                <c:pt idx="75619">
                  <c:v>6.6000000000000003E-2</c:v>
                </c:pt>
                <c:pt idx="75620">
                  <c:v>6.7000000000000004E-2</c:v>
                </c:pt>
                <c:pt idx="75621">
                  <c:v>6.7000000000000004E-2</c:v>
                </c:pt>
                <c:pt idx="75622">
                  <c:v>6.7000000000000004E-2</c:v>
                </c:pt>
                <c:pt idx="75623">
                  <c:v>6.7000000000000004E-2</c:v>
                </c:pt>
                <c:pt idx="75624">
                  <c:v>6.7000000000000004E-2</c:v>
                </c:pt>
                <c:pt idx="75625">
                  <c:v>6.6000000000000003E-2</c:v>
                </c:pt>
                <c:pt idx="75626">
                  <c:v>6.7000000000000004E-2</c:v>
                </c:pt>
                <c:pt idx="75627">
                  <c:v>6.7000000000000004E-2</c:v>
                </c:pt>
                <c:pt idx="75628">
                  <c:v>6.6000000000000003E-2</c:v>
                </c:pt>
                <c:pt idx="75629">
                  <c:v>6.7000000000000004E-2</c:v>
                </c:pt>
                <c:pt idx="75630">
                  <c:v>6.6000000000000003E-2</c:v>
                </c:pt>
                <c:pt idx="75631">
                  <c:v>6.6000000000000003E-2</c:v>
                </c:pt>
                <c:pt idx="75632">
                  <c:v>6.7000000000000004E-2</c:v>
                </c:pt>
                <c:pt idx="75633">
                  <c:v>6.6000000000000003E-2</c:v>
                </c:pt>
                <c:pt idx="75634">
                  <c:v>6.6000000000000003E-2</c:v>
                </c:pt>
                <c:pt idx="75635">
                  <c:v>6.7000000000000004E-2</c:v>
                </c:pt>
                <c:pt idx="75636">
                  <c:v>6.7000000000000004E-2</c:v>
                </c:pt>
                <c:pt idx="75637">
                  <c:v>6.6000000000000003E-2</c:v>
                </c:pt>
                <c:pt idx="75638">
                  <c:v>6.7000000000000004E-2</c:v>
                </c:pt>
                <c:pt idx="75639">
                  <c:v>6.7000000000000004E-2</c:v>
                </c:pt>
                <c:pt idx="75640">
                  <c:v>6.7000000000000004E-2</c:v>
                </c:pt>
                <c:pt idx="75641">
                  <c:v>6.7000000000000004E-2</c:v>
                </c:pt>
                <c:pt idx="75642">
                  <c:v>6.6000000000000003E-2</c:v>
                </c:pt>
                <c:pt idx="75643">
                  <c:v>6.7000000000000004E-2</c:v>
                </c:pt>
                <c:pt idx="75644">
                  <c:v>6.6000000000000003E-2</c:v>
                </c:pt>
                <c:pt idx="75645">
                  <c:v>6.6000000000000003E-2</c:v>
                </c:pt>
                <c:pt idx="75646">
                  <c:v>6.6000000000000003E-2</c:v>
                </c:pt>
                <c:pt idx="75647">
                  <c:v>6.6000000000000003E-2</c:v>
                </c:pt>
                <c:pt idx="75648">
                  <c:v>6.6000000000000003E-2</c:v>
                </c:pt>
                <c:pt idx="75649">
                  <c:v>6.5000000000000002E-2</c:v>
                </c:pt>
                <c:pt idx="75650">
                  <c:v>6.5000000000000002E-2</c:v>
                </c:pt>
                <c:pt idx="75651">
                  <c:v>6.5000000000000002E-2</c:v>
                </c:pt>
                <c:pt idx="75652">
                  <c:v>6.5000000000000002E-2</c:v>
                </c:pt>
                <c:pt idx="75653">
                  <c:v>6.5000000000000002E-2</c:v>
                </c:pt>
                <c:pt idx="75654">
                  <c:v>6.5000000000000002E-2</c:v>
                </c:pt>
                <c:pt idx="75655">
                  <c:v>6.4000000000000001E-2</c:v>
                </c:pt>
                <c:pt idx="75656">
                  <c:v>6.4000000000000001E-2</c:v>
                </c:pt>
                <c:pt idx="75657">
                  <c:v>6.5000000000000002E-2</c:v>
                </c:pt>
                <c:pt idx="75658">
                  <c:v>6.5000000000000002E-2</c:v>
                </c:pt>
                <c:pt idx="75659">
                  <c:v>6.4000000000000001E-2</c:v>
                </c:pt>
                <c:pt idx="75660">
                  <c:v>6.5000000000000002E-2</c:v>
                </c:pt>
                <c:pt idx="75661">
                  <c:v>6.5000000000000002E-2</c:v>
                </c:pt>
                <c:pt idx="75662">
                  <c:v>6.5000000000000002E-2</c:v>
                </c:pt>
                <c:pt idx="75663">
                  <c:v>6.5000000000000002E-2</c:v>
                </c:pt>
                <c:pt idx="75664">
                  <c:v>6.5000000000000002E-2</c:v>
                </c:pt>
                <c:pt idx="75665">
                  <c:v>6.5000000000000002E-2</c:v>
                </c:pt>
                <c:pt idx="75666">
                  <c:v>6.5000000000000002E-2</c:v>
                </c:pt>
                <c:pt idx="75667">
                  <c:v>6.5000000000000002E-2</c:v>
                </c:pt>
                <c:pt idx="75668">
                  <c:v>6.4000000000000001E-2</c:v>
                </c:pt>
                <c:pt idx="75669">
                  <c:v>6.5000000000000002E-2</c:v>
                </c:pt>
                <c:pt idx="75670">
                  <c:v>6.5000000000000002E-2</c:v>
                </c:pt>
                <c:pt idx="75671">
                  <c:v>6.5000000000000002E-2</c:v>
                </c:pt>
                <c:pt idx="75672">
                  <c:v>6.4000000000000001E-2</c:v>
                </c:pt>
                <c:pt idx="75673">
                  <c:v>6.4000000000000001E-2</c:v>
                </c:pt>
                <c:pt idx="75674">
                  <c:v>6.4000000000000001E-2</c:v>
                </c:pt>
                <c:pt idx="75675">
                  <c:v>6.3E-2</c:v>
                </c:pt>
                <c:pt idx="75676">
                  <c:v>6.4000000000000001E-2</c:v>
                </c:pt>
                <c:pt idx="75677">
                  <c:v>6.4000000000000001E-2</c:v>
                </c:pt>
                <c:pt idx="75678">
                  <c:v>6.5000000000000002E-2</c:v>
                </c:pt>
                <c:pt idx="75679">
                  <c:v>6.5000000000000002E-2</c:v>
                </c:pt>
                <c:pt idx="75680">
                  <c:v>6.4000000000000001E-2</c:v>
                </c:pt>
                <c:pt idx="75681">
                  <c:v>6.4000000000000001E-2</c:v>
                </c:pt>
                <c:pt idx="75682">
                  <c:v>6.4000000000000001E-2</c:v>
                </c:pt>
                <c:pt idx="75683">
                  <c:v>6.4000000000000001E-2</c:v>
                </c:pt>
                <c:pt idx="75684">
                  <c:v>6.4000000000000001E-2</c:v>
                </c:pt>
                <c:pt idx="75685">
                  <c:v>6.4000000000000001E-2</c:v>
                </c:pt>
                <c:pt idx="75686">
                  <c:v>6.3E-2</c:v>
                </c:pt>
                <c:pt idx="75687">
                  <c:v>6.4000000000000001E-2</c:v>
                </c:pt>
                <c:pt idx="75688">
                  <c:v>6.4000000000000001E-2</c:v>
                </c:pt>
                <c:pt idx="75689">
                  <c:v>6.4000000000000001E-2</c:v>
                </c:pt>
                <c:pt idx="75690">
                  <c:v>6.3E-2</c:v>
                </c:pt>
                <c:pt idx="75691">
                  <c:v>6.3E-2</c:v>
                </c:pt>
                <c:pt idx="75692">
                  <c:v>6.3E-2</c:v>
                </c:pt>
                <c:pt idx="75693">
                  <c:v>6.3E-2</c:v>
                </c:pt>
                <c:pt idx="75694">
                  <c:v>6.3E-2</c:v>
                </c:pt>
                <c:pt idx="75695">
                  <c:v>6.2E-2</c:v>
                </c:pt>
                <c:pt idx="75696">
                  <c:v>6.2E-2</c:v>
                </c:pt>
                <c:pt idx="75697">
                  <c:v>6.3E-2</c:v>
                </c:pt>
                <c:pt idx="75698">
                  <c:v>6.3E-2</c:v>
                </c:pt>
                <c:pt idx="75699">
                  <c:v>6.3E-2</c:v>
                </c:pt>
                <c:pt idx="75700">
                  <c:v>6.3E-2</c:v>
                </c:pt>
                <c:pt idx="75701">
                  <c:v>6.3E-2</c:v>
                </c:pt>
                <c:pt idx="75702">
                  <c:v>6.4000000000000001E-2</c:v>
                </c:pt>
                <c:pt idx="75703">
                  <c:v>6.3E-2</c:v>
                </c:pt>
                <c:pt idx="75704">
                  <c:v>6.3E-2</c:v>
                </c:pt>
                <c:pt idx="75705">
                  <c:v>6.2E-2</c:v>
                </c:pt>
                <c:pt idx="75706">
                  <c:v>6.3E-2</c:v>
                </c:pt>
                <c:pt idx="75707">
                  <c:v>6.2E-2</c:v>
                </c:pt>
                <c:pt idx="75708">
                  <c:v>6.3E-2</c:v>
                </c:pt>
                <c:pt idx="75709">
                  <c:v>6.2E-2</c:v>
                </c:pt>
                <c:pt idx="75710">
                  <c:v>6.2E-2</c:v>
                </c:pt>
                <c:pt idx="75711">
                  <c:v>6.2E-2</c:v>
                </c:pt>
                <c:pt idx="75712">
                  <c:v>6.2E-2</c:v>
                </c:pt>
                <c:pt idx="75713">
                  <c:v>6.2E-2</c:v>
                </c:pt>
                <c:pt idx="75714">
                  <c:v>6.2E-2</c:v>
                </c:pt>
                <c:pt idx="75715">
                  <c:v>6.3E-2</c:v>
                </c:pt>
                <c:pt idx="75716">
                  <c:v>6.2E-2</c:v>
                </c:pt>
                <c:pt idx="75717">
                  <c:v>6.2E-2</c:v>
                </c:pt>
                <c:pt idx="75718">
                  <c:v>6.2E-2</c:v>
                </c:pt>
                <c:pt idx="75719">
                  <c:v>6.0999999999999999E-2</c:v>
                </c:pt>
                <c:pt idx="75720">
                  <c:v>6.2E-2</c:v>
                </c:pt>
                <c:pt idx="75721">
                  <c:v>6.2E-2</c:v>
                </c:pt>
                <c:pt idx="75722">
                  <c:v>0.06</c:v>
                </c:pt>
                <c:pt idx="75723">
                  <c:v>6.0999999999999999E-2</c:v>
                </c:pt>
                <c:pt idx="75724">
                  <c:v>6.0999999999999999E-2</c:v>
                </c:pt>
                <c:pt idx="75725">
                  <c:v>6.0999999999999999E-2</c:v>
                </c:pt>
                <c:pt idx="75726">
                  <c:v>6.2E-2</c:v>
                </c:pt>
                <c:pt idx="75727">
                  <c:v>6.2E-2</c:v>
                </c:pt>
                <c:pt idx="75728">
                  <c:v>6.3E-2</c:v>
                </c:pt>
                <c:pt idx="75729">
                  <c:v>6.3E-2</c:v>
                </c:pt>
                <c:pt idx="75730">
                  <c:v>6.2E-2</c:v>
                </c:pt>
                <c:pt idx="75731">
                  <c:v>6.2E-2</c:v>
                </c:pt>
                <c:pt idx="75732">
                  <c:v>6.2E-2</c:v>
                </c:pt>
                <c:pt idx="75733">
                  <c:v>6.3E-2</c:v>
                </c:pt>
                <c:pt idx="75734">
                  <c:v>6.2E-2</c:v>
                </c:pt>
                <c:pt idx="75735">
                  <c:v>6.3E-2</c:v>
                </c:pt>
                <c:pt idx="75736">
                  <c:v>6.3E-2</c:v>
                </c:pt>
                <c:pt idx="75737">
                  <c:v>6.3E-2</c:v>
                </c:pt>
                <c:pt idx="75738">
                  <c:v>6.4000000000000001E-2</c:v>
                </c:pt>
                <c:pt idx="75739">
                  <c:v>6.3E-2</c:v>
                </c:pt>
                <c:pt idx="75740">
                  <c:v>6.3E-2</c:v>
                </c:pt>
                <c:pt idx="75741">
                  <c:v>6.3E-2</c:v>
                </c:pt>
                <c:pt idx="75742">
                  <c:v>6.3E-2</c:v>
                </c:pt>
                <c:pt idx="75743">
                  <c:v>6.3E-2</c:v>
                </c:pt>
                <c:pt idx="75744">
                  <c:v>6.4000000000000001E-2</c:v>
                </c:pt>
                <c:pt idx="75745">
                  <c:v>6.4000000000000001E-2</c:v>
                </c:pt>
                <c:pt idx="75746">
                  <c:v>6.4000000000000001E-2</c:v>
                </c:pt>
                <c:pt idx="75747">
                  <c:v>6.4000000000000001E-2</c:v>
                </c:pt>
                <c:pt idx="75748">
                  <c:v>6.5000000000000002E-2</c:v>
                </c:pt>
                <c:pt idx="75749">
                  <c:v>6.4000000000000001E-2</c:v>
                </c:pt>
                <c:pt idx="75750">
                  <c:v>6.4000000000000001E-2</c:v>
                </c:pt>
                <c:pt idx="75751">
                  <c:v>6.4000000000000001E-2</c:v>
                </c:pt>
                <c:pt idx="75752">
                  <c:v>6.4000000000000001E-2</c:v>
                </c:pt>
                <c:pt idx="75753">
                  <c:v>6.5000000000000002E-2</c:v>
                </c:pt>
                <c:pt idx="75754">
                  <c:v>6.5000000000000002E-2</c:v>
                </c:pt>
                <c:pt idx="75755">
                  <c:v>6.5000000000000002E-2</c:v>
                </c:pt>
                <c:pt idx="75756">
                  <c:v>6.5000000000000002E-2</c:v>
                </c:pt>
                <c:pt idx="75757">
                  <c:v>6.4000000000000001E-2</c:v>
                </c:pt>
                <c:pt idx="75758">
                  <c:v>6.5000000000000002E-2</c:v>
                </c:pt>
                <c:pt idx="75759">
                  <c:v>6.5000000000000002E-2</c:v>
                </c:pt>
                <c:pt idx="75760">
                  <c:v>6.5000000000000002E-2</c:v>
                </c:pt>
                <c:pt idx="75761">
                  <c:v>6.6000000000000003E-2</c:v>
                </c:pt>
                <c:pt idx="75762">
                  <c:v>6.6000000000000003E-2</c:v>
                </c:pt>
                <c:pt idx="75763">
                  <c:v>6.5000000000000002E-2</c:v>
                </c:pt>
                <c:pt idx="75764">
                  <c:v>6.6000000000000003E-2</c:v>
                </c:pt>
                <c:pt idx="75765">
                  <c:v>6.5000000000000002E-2</c:v>
                </c:pt>
                <c:pt idx="75766">
                  <c:v>6.5000000000000002E-2</c:v>
                </c:pt>
                <c:pt idx="75767">
                  <c:v>6.5000000000000002E-2</c:v>
                </c:pt>
                <c:pt idx="75768">
                  <c:v>6.5000000000000002E-2</c:v>
                </c:pt>
                <c:pt idx="75769">
                  <c:v>6.5000000000000002E-2</c:v>
                </c:pt>
                <c:pt idx="75770">
                  <c:v>6.5000000000000002E-2</c:v>
                </c:pt>
                <c:pt idx="75771">
                  <c:v>6.5000000000000002E-2</c:v>
                </c:pt>
                <c:pt idx="75772">
                  <c:v>6.6000000000000003E-2</c:v>
                </c:pt>
                <c:pt idx="75773">
                  <c:v>6.5000000000000002E-2</c:v>
                </c:pt>
                <c:pt idx="75774">
                  <c:v>6.5000000000000002E-2</c:v>
                </c:pt>
                <c:pt idx="75775">
                  <c:v>6.5000000000000002E-2</c:v>
                </c:pt>
                <c:pt idx="75776">
                  <c:v>6.5000000000000002E-2</c:v>
                </c:pt>
                <c:pt idx="75777">
                  <c:v>6.6000000000000003E-2</c:v>
                </c:pt>
                <c:pt idx="75778">
                  <c:v>6.5000000000000002E-2</c:v>
                </c:pt>
                <c:pt idx="75779">
                  <c:v>6.5000000000000002E-2</c:v>
                </c:pt>
                <c:pt idx="75780">
                  <c:v>6.6000000000000003E-2</c:v>
                </c:pt>
                <c:pt idx="75781">
                  <c:v>6.5000000000000002E-2</c:v>
                </c:pt>
                <c:pt idx="75782">
                  <c:v>6.5000000000000002E-2</c:v>
                </c:pt>
                <c:pt idx="75783">
                  <c:v>6.5000000000000002E-2</c:v>
                </c:pt>
                <c:pt idx="75784">
                  <c:v>6.5000000000000002E-2</c:v>
                </c:pt>
                <c:pt idx="75785">
                  <c:v>6.5000000000000002E-2</c:v>
                </c:pt>
                <c:pt idx="75786">
                  <c:v>6.5000000000000002E-2</c:v>
                </c:pt>
                <c:pt idx="75787">
                  <c:v>6.5000000000000002E-2</c:v>
                </c:pt>
                <c:pt idx="75788">
                  <c:v>6.5000000000000002E-2</c:v>
                </c:pt>
                <c:pt idx="75789">
                  <c:v>6.5000000000000002E-2</c:v>
                </c:pt>
                <c:pt idx="75790">
                  <c:v>6.5000000000000002E-2</c:v>
                </c:pt>
                <c:pt idx="75791">
                  <c:v>6.5000000000000002E-2</c:v>
                </c:pt>
                <c:pt idx="75792">
                  <c:v>6.5000000000000002E-2</c:v>
                </c:pt>
                <c:pt idx="75793">
                  <c:v>6.4000000000000001E-2</c:v>
                </c:pt>
                <c:pt idx="75794">
                  <c:v>6.4000000000000001E-2</c:v>
                </c:pt>
                <c:pt idx="75795">
                  <c:v>6.5000000000000002E-2</c:v>
                </c:pt>
                <c:pt idx="75796">
                  <c:v>6.4000000000000001E-2</c:v>
                </c:pt>
                <c:pt idx="75797">
                  <c:v>6.4000000000000001E-2</c:v>
                </c:pt>
                <c:pt idx="75798">
                  <c:v>6.4000000000000001E-2</c:v>
                </c:pt>
                <c:pt idx="75799">
                  <c:v>6.4000000000000001E-2</c:v>
                </c:pt>
                <c:pt idx="75800">
                  <c:v>6.5000000000000002E-2</c:v>
                </c:pt>
                <c:pt idx="75801">
                  <c:v>6.4000000000000001E-2</c:v>
                </c:pt>
                <c:pt idx="75802">
                  <c:v>6.4000000000000001E-2</c:v>
                </c:pt>
                <c:pt idx="75803">
                  <c:v>6.4000000000000001E-2</c:v>
                </c:pt>
                <c:pt idx="75804">
                  <c:v>6.4000000000000001E-2</c:v>
                </c:pt>
                <c:pt idx="75805">
                  <c:v>6.4000000000000001E-2</c:v>
                </c:pt>
                <c:pt idx="75806">
                  <c:v>6.4000000000000001E-2</c:v>
                </c:pt>
                <c:pt idx="75807">
                  <c:v>6.4000000000000001E-2</c:v>
                </c:pt>
                <c:pt idx="75808">
                  <c:v>6.4000000000000001E-2</c:v>
                </c:pt>
                <c:pt idx="75809">
                  <c:v>6.4000000000000001E-2</c:v>
                </c:pt>
                <c:pt idx="75810">
                  <c:v>6.3E-2</c:v>
                </c:pt>
                <c:pt idx="75811">
                  <c:v>6.4000000000000001E-2</c:v>
                </c:pt>
                <c:pt idx="75812">
                  <c:v>6.4000000000000001E-2</c:v>
                </c:pt>
                <c:pt idx="75813">
                  <c:v>6.3E-2</c:v>
                </c:pt>
                <c:pt idx="75814">
                  <c:v>6.4000000000000001E-2</c:v>
                </c:pt>
                <c:pt idx="75815">
                  <c:v>6.4000000000000001E-2</c:v>
                </c:pt>
                <c:pt idx="75816">
                  <c:v>6.3E-2</c:v>
                </c:pt>
                <c:pt idx="75817">
                  <c:v>6.3E-2</c:v>
                </c:pt>
                <c:pt idx="75818">
                  <c:v>6.4000000000000001E-2</c:v>
                </c:pt>
                <c:pt idx="75819">
                  <c:v>6.3E-2</c:v>
                </c:pt>
                <c:pt idx="75820">
                  <c:v>6.3E-2</c:v>
                </c:pt>
                <c:pt idx="75821">
                  <c:v>6.3E-2</c:v>
                </c:pt>
                <c:pt idx="75822">
                  <c:v>6.3E-2</c:v>
                </c:pt>
                <c:pt idx="75823">
                  <c:v>6.3E-2</c:v>
                </c:pt>
                <c:pt idx="75824">
                  <c:v>6.3E-2</c:v>
                </c:pt>
                <c:pt idx="75825">
                  <c:v>6.3E-2</c:v>
                </c:pt>
                <c:pt idx="75826">
                  <c:v>6.4000000000000001E-2</c:v>
                </c:pt>
                <c:pt idx="75827">
                  <c:v>6.3E-2</c:v>
                </c:pt>
                <c:pt idx="75828">
                  <c:v>6.3E-2</c:v>
                </c:pt>
                <c:pt idx="75829">
                  <c:v>6.3E-2</c:v>
                </c:pt>
                <c:pt idx="75830">
                  <c:v>6.3E-2</c:v>
                </c:pt>
                <c:pt idx="75831">
                  <c:v>6.3E-2</c:v>
                </c:pt>
                <c:pt idx="75832">
                  <c:v>6.3E-2</c:v>
                </c:pt>
                <c:pt idx="75833">
                  <c:v>6.3E-2</c:v>
                </c:pt>
                <c:pt idx="75834">
                  <c:v>6.3E-2</c:v>
                </c:pt>
                <c:pt idx="75835">
                  <c:v>6.3E-2</c:v>
                </c:pt>
                <c:pt idx="75836">
                  <c:v>6.3E-2</c:v>
                </c:pt>
                <c:pt idx="75837">
                  <c:v>6.3E-2</c:v>
                </c:pt>
                <c:pt idx="75838">
                  <c:v>6.3E-2</c:v>
                </c:pt>
                <c:pt idx="75839">
                  <c:v>6.3E-2</c:v>
                </c:pt>
                <c:pt idx="75840">
                  <c:v>6.3E-2</c:v>
                </c:pt>
                <c:pt idx="75841">
                  <c:v>6.3E-2</c:v>
                </c:pt>
                <c:pt idx="75842">
                  <c:v>6.3E-2</c:v>
                </c:pt>
                <c:pt idx="75843">
                  <c:v>6.2E-2</c:v>
                </c:pt>
                <c:pt idx="75844">
                  <c:v>6.2E-2</c:v>
                </c:pt>
                <c:pt idx="75845">
                  <c:v>6.2E-2</c:v>
                </c:pt>
                <c:pt idx="75846">
                  <c:v>6.3E-2</c:v>
                </c:pt>
                <c:pt idx="75847">
                  <c:v>6.3E-2</c:v>
                </c:pt>
                <c:pt idx="75848">
                  <c:v>6.2E-2</c:v>
                </c:pt>
                <c:pt idx="75849">
                  <c:v>6.3E-2</c:v>
                </c:pt>
                <c:pt idx="75850">
                  <c:v>6.3E-2</c:v>
                </c:pt>
                <c:pt idx="75851">
                  <c:v>6.2E-2</c:v>
                </c:pt>
                <c:pt idx="75852">
                  <c:v>6.3E-2</c:v>
                </c:pt>
                <c:pt idx="75853">
                  <c:v>6.2E-2</c:v>
                </c:pt>
                <c:pt idx="75854">
                  <c:v>6.3E-2</c:v>
                </c:pt>
                <c:pt idx="75855">
                  <c:v>6.2E-2</c:v>
                </c:pt>
                <c:pt idx="75856">
                  <c:v>6.2E-2</c:v>
                </c:pt>
                <c:pt idx="75857">
                  <c:v>6.2E-2</c:v>
                </c:pt>
                <c:pt idx="75858">
                  <c:v>6.3E-2</c:v>
                </c:pt>
                <c:pt idx="75859">
                  <c:v>6.4000000000000001E-2</c:v>
                </c:pt>
                <c:pt idx="75860">
                  <c:v>6.4000000000000001E-2</c:v>
                </c:pt>
                <c:pt idx="75861">
                  <c:v>6.4000000000000001E-2</c:v>
                </c:pt>
                <c:pt idx="75862">
                  <c:v>6.5000000000000002E-2</c:v>
                </c:pt>
                <c:pt idx="75863">
                  <c:v>6.5000000000000002E-2</c:v>
                </c:pt>
                <c:pt idx="75864">
                  <c:v>6.4000000000000001E-2</c:v>
                </c:pt>
                <c:pt idx="75865">
                  <c:v>6.5000000000000002E-2</c:v>
                </c:pt>
                <c:pt idx="75866">
                  <c:v>6.5000000000000002E-2</c:v>
                </c:pt>
                <c:pt idx="75867">
                  <c:v>6.5000000000000002E-2</c:v>
                </c:pt>
                <c:pt idx="75868">
                  <c:v>6.6000000000000003E-2</c:v>
                </c:pt>
                <c:pt idx="75869">
                  <c:v>6.5000000000000002E-2</c:v>
                </c:pt>
                <c:pt idx="75870">
                  <c:v>6.5000000000000002E-2</c:v>
                </c:pt>
                <c:pt idx="75871">
                  <c:v>6.6000000000000003E-2</c:v>
                </c:pt>
                <c:pt idx="75872">
                  <c:v>6.6000000000000003E-2</c:v>
                </c:pt>
                <c:pt idx="75873">
                  <c:v>6.6000000000000003E-2</c:v>
                </c:pt>
                <c:pt idx="75874">
                  <c:v>6.6000000000000003E-2</c:v>
                </c:pt>
                <c:pt idx="75875">
                  <c:v>6.6000000000000003E-2</c:v>
                </c:pt>
                <c:pt idx="75876">
                  <c:v>6.6000000000000003E-2</c:v>
                </c:pt>
                <c:pt idx="75877">
                  <c:v>6.6000000000000003E-2</c:v>
                </c:pt>
                <c:pt idx="75878">
                  <c:v>6.6000000000000003E-2</c:v>
                </c:pt>
                <c:pt idx="75879">
                  <c:v>6.6000000000000003E-2</c:v>
                </c:pt>
                <c:pt idx="75880">
                  <c:v>6.7000000000000004E-2</c:v>
                </c:pt>
                <c:pt idx="75881">
                  <c:v>6.6000000000000003E-2</c:v>
                </c:pt>
                <c:pt idx="75882">
                  <c:v>6.6000000000000003E-2</c:v>
                </c:pt>
                <c:pt idx="75883">
                  <c:v>6.6000000000000003E-2</c:v>
                </c:pt>
                <c:pt idx="75884">
                  <c:v>6.6000000000000003E-2</c:v>
                </c:pt>
                <c:pt idx="75885">
                  <c:v>6.6000000000000003E-2</c:v>
                </c:pt>
                <c:pt idx="75886">
                  <c:v>6.6000000000000003E-2</c:v>
                </c:pt>
                <c:pt idx="75887">
                  <c:v>6.6000000000000003E-2</c:v>
                </c:pt>
                <c:pt idx="75888">
                  <c:v>6.6000000000000003E-2</c:v>
                </c:pt>
                <c:pt idx="75889">
                  <c:v>6.6000000000000003E-2</c:v>
                </c:pt>
                <c:pt idx="75890">
                  <c:v>6.6000000000000003E-2</c:v>
                </c:pt>
                <c:pt idx="75891">
                  <c:v>6.6000000000000003E-2</c:v>
                </c:pt>
                <c:pt idx="75892">
                  <c:v>6.6000000000000003E-2</c:v>
                </c:pt>
                <c:pt idx="75893">
                  <c:v>6.5000000000000002E-2</c:v>
                </c:pt>
                <c:pt idx="75894">
                  <c:v>6.6000000000000003E-2</c:v>
                </c:pt>
                <c:pt idx="75895">
                  <c:v>6.6000000000000003E-2</c:v>
                </c:pt>
                <c:pt idx="75896">
                  <c:v>6.5000000000000002E-2</c:v>
                </c:pt>
                <c:pt idx="75897">
                  <c:v>6.5000000000000002E-2</c:v>
                </c:pt>
                <c:pt idx="75898">
                  <c:v>6.6000000000000003E-2</c:v>
                </c:pt>
                <c:pt idx="75899">
                  <c:v>6.6000000000000003E-2</c:v>
                </c:pt>
                <c:pt idx="75900">
                  <c:v>6.6000000000000003E-2</c:v>
                </c:pt>
                <c:pt idx="75901">
                  <c:v>6.6000000000000003E-2</c:v>
                </c:pt>
                <c:pt idx="75902">
                  <c:v>6.6000000000000003E-2</c:v>
                </c:pt>
                <c:pt idx="75903">
                  <c:v>6.6000000000000003E-2</c:v>
                </c:pt>
                <c:pt idx="75904">
                  <c:v>6.6000000000000003E-2</c:v>
                </c:pt>
                <c:pt idx="75905">
                  <c:v>6.6000000000000003E-2</c:v>
                </c:pt>
                <c:pt idx="75906">
                  <c:v>6.6000000000000003E-2</c:v>
                </c:pt>
                <c:pt idx="75907">
                  <c:v>6.6000000000000003E-2</c:v>
                </c:pt>
                <c:pt idx="75908">
                  <c:v>6.6000000000000003E-2</c:v>
                </c:pt>
                <c:pt idx="75909">
                  <c:v>6.6000000000000003E-2</c:v>
                </c:pt>
                <c:pt idx="75910">
                  <c:v>6.6000000000000003E-2</c:v>
                </c:pt>
                <c:pt idx="75911">
                  <c:v>6.6000000000000003E-2</c:v>
                </c:pt>
                <c:pt idx="75912">
                  <c:v>6.6000000000000003E-2</c:v>
                </c:pt>
                <c:pt idx="75913">
                  <c:v>6.6000000000000003E-2</c:v>
                </c:pt>
                <c:pt idx="75914">
                  <c:v>6.5000000000000002E-2</c:v>
                </c:pt>
                <c:pt idx="75915">
                  <c:v>6.5000000000000002E-2</c:v>
                </c:pt>
                <c:pt idx="75916">
                  <c:v>6.6000000000000003E-2</c:v>
                </c:pt>
                <c:pt idx="75917">
                  <c:v>6.6000000000000003E-2</c:v>
                </c:pt>
                <c:pt idx="75918">
                  <c:v>6.5000000000000002E-2</c:v>
                </c:pt>
                <c:pt idx="75919">
                  <c:v>6.5000000000000002E-2</c:v>
                </c:pt>
                <c:pt idx="75920">
                  <c:v>6.5000000000000002E-2</c:v>
                </c:pt>
                <c:pt idx="75921">
                  <c:v>6.6000000000000003E-2</c:v>
                </c:pt>
                <c:pt idx="75922">
                  <c:v>6.5000000000000002E-2</c:v>
                </c:pt>
                <c:pt idx="75923">
                  <c:v>6.5000000000000002E-2</c:v>
                </c:pt>
                <c:pt idx="75924">
                  <c:v>6.5000000000000002E-2</c:v>
                </c:pt>
                <c:pt idx="75925">
                  <c:v>6.5000000000000002E-2</c:v>
                </c:pt>
                <c:pt idx="75926">
                  <c:v>6.5000000000000002E-2</c:v>
                </c:pt>
                <c:pt idx="75927">
                  <c:v>6.5000000000000002E-2</c:v>
                </c:pt>
                <c:pt idx="75928">
                  <c:v>6.4000000000000001E-2</c:v>
                </c:pt>
                <c:pt idx="75929">
                  <c:v>6.5000000000000002E-2</c:v>
                </c:pt>
                <c:pt idx="75930">
                  <c:v>6.5000000000000002E-2</c:v>
                </c:pt>
                <c:pt idx="75931">
                  <c:v>6.4000000000000001E-2</c:v>
                </c:pt>
                <c:pt idx="75932">
                  <c:v>6.5000000000000002E-2</c:v>
                </c:pt>
                <c:pt idx="75933">
                  <c:v>6.4000000000000001E-2</c:v>
                </c:pt>
                <c:pt idx="75934">
                  <c:v>6.5000000000000002E-2</c:v>
                </c:pt>
                <c:pt idx="75935">
                  <c:v>6.5000000000000002E-2</c:v>
                </c:pt>
                <c:pt idx="75936">
                  <c:v>6.5000000000000002E-2</c:v>
                </c:pt>
                <c:pt idx="75937">
                  <c:v>6.5000000000000002E-2</c:v>
                </c:pt>
                <c:pt idx="75938">
                  <c:v>6.5000000000000002E-2</c:v>
                </c:pt>
                <c:pt idx="75939">
                  <c:v>6.5000000000000002E-2</c:v>
                </c:pt>
                <c:pt idx="75940">
                  <c:v>6.5000000000000002E-2</c:v>
                </c:pt>
                <c:pt idx="75941">
                  <c:v>6.5000000000000002E-2</c:v>
                </c:pt>
                <c:pt idx="75942">
                  <c:v>6.5000000000000002E-2</c:v>
                </c:pt>
                <c:pt idx="75943">
                  <c:v>6.4000000000000001E-2</c:v>
                </c:pt>
                <c:pt idx="75944">
                  <c:v>6.5000000000000002E-2</c:v>
                </c:pt>
                <c:pt idx="75945">
                  <c:v>6.4000000000000001E-2</c:v>
                </c:pt>
                <c:pt idx="75946">
                  <c:v>6.4000000000000001E-2</c:v>
                </c:pt>
                <c:pt idx="75947">
                  <c:v>6.3E-2</c:v>
                </c:pt>
                <c:pt idx="75948">
                  <c:v>6.3E-2</c:v>
                </c:pt>
                <c:pt idx="75949">
                  <c:v>6.4000000000000001E-2</c:v>
                </c:pt>
                <c:pt idx="75950">
                  <c:v>6.4000000000000001E-2</c:v>
                </c:pt>
                <c:pt idx="75951">
                  <c:v>6.4000000000000001E-2</c:v>
                </c:pt>
                <c:pt idx="75952">
                  <c:v>6.5000000000000002E-2</c:v>
                </c:pt>
                <c:pt idx="75953">
                  <c:v>6.4000000000000001E-2</c:v>
                </c:pt>
                <c:pt idx="75954">
                  <c:v>6.4000000000000001E-2</c:v>
                </c:pt>
                <c:pt idx="75955">
                  <c:v>6.4000000000000001E-2</c:v>
                </c:pt>
                <c:pt idx="75956">
                  <c:v>6.4000000000000001E-2</c:v>
                </c:pt>
                <c:pt idx="75957">
                  <c:v>6.3E-2</c:v>
                </c:pt>
                <c:pt idx="75958">
                  <c:v>6.4000000000000001E-2</c:v>
                </c:pt>
                <c:pt idx="75959">
                  <c:v>6.4000000000000001E-2</c:v>
                </c:pt>
                <c:pt idx="75960">
                  <c:v>6.4000000000000001E-2</c:v>
                </c:pt>
                <c:pt idx="75961">
                  <c:v>6.4000000000000001E-2</c:v>
                </c:pt>
                <c:pt idx="75962">
                  <c:v>6.5000000000000002E-2</c:v>
                </c:pt>
                <c:pt idx="75963">
                  <c:v>6.4000000000000001E-2</c:v>
                </c:pt>
                <c:pt idx="75964">
                  <c:v>6.4000000000000001E-2</c:v>
                </c:pt>
                <c:pt idx="75965">
                  <c:v>6.3E-2</c:v>
                </c:pt>
                <c:pt idx="75966">
                  <c:v>6.4000000000000001E-2</c:v>
                </c:pt>
                <c:pt idx="75967">
                  <c:v>6.4000000000000001E-2</c:v>
                </c:pt>
                <c:pt idx="75968">
                  <c:v>6.4000000000000001E-2</c:v>
                </c:pt>
                <c:pt idx="75969">
                  <c:v>6.4000000000000001E-2</c:v>
                </c:pt>
                <c:pt idx="75970">
                  <c:v>6.4000000000000001E-2</c:v>
                </c:pt>
                <c:pt idx="75971">
                  <c:v>6.5000000000000002E-2</c:v>
                </c:pt>
                <c:pt idx="75972">
                  <c:v>6.4000000000000001E-2</c:v>
                </c:pt>
                <c:pt idx="75973">
                  <c:v>6.4000000000000001E-2</c:v>
                </c:pt>
                <c:pt idx="75974">
                  <c:v>6.4000000000000001E-2</c:v>
                </c:pt>
                <c:pt idx="75975">
                  <c:v>6.4000000000000001E-2</c:v>
                </c:pt>
                <c:pt idx="75976">
                  <c:v>6.5000000000000002E-2</c:v>
                </c:pt>
                <c:pt idx="75977">
                  <c:v>6.5000000000000002E-2</c:v>
                </c:pt>
                <c:pt idx="75978">
                  <c:v>6.5000000000000002E-2</c:v>
                </c:pt>
                <c:pt idx="75979">
                  <c:v>6.5000000000000002E-2</c:v>
                </c:pt>
                <c:pt idx="75980">
                  <c:v>6.6000000000000003E-2</c:v>
                </c:pt>
                <c:pt idx="75981">
                  <c:v>6.6000000000000003E-2</c:v>
                </c:pt>
                <c:pt idx="75982">
                  <c:v>6.7000000000000004E-2</c:v>
                </c:pt>
                <c:pt idx="75983">
                  <c:v>6.6000000000000003E-2</c:v>
                </c:pt>
                <c:pt idx="75984">
                  <c:v>6.6000000000000003E-2</c:v>
                </c:pt>
                <c:pt idx="75985">
                  <c:v>6.7000000000000004E-2</c:v>
                </c:pt>
                <c:pt idx="75986">
                  <c:v>6.6000000000000003E-2</c:v>
                </c:pt>
                <c:pt idx="75987">
                  <c:v>6.6000000000000003E-2</c:v>
                </c:pt>
                <c:pt idx="75988">
                  <c:v>6.6000000000000003E-2</c:v>
                </c:pt>
                <c:pt idx="75989">
                  <c:v>6.7000000000000004E-2</c:v>
                </c:pt>
                <c:pt idx="75990">
                  <c:v>6.7000000000000004E-2</c:v>
                </c:pt>
                <c:pt idx="75991">
                  <c:v>6.7000000000000004E-2</c:v>
                </c:pt>
                <c:pt idx="75992">
                  <c:v>6.7000000000000004E-2</c:v>
                </c:pt>
                <c:pt idx="75993">
                  <c:v>6.7000000000000004E-2</c:v>
                </c:pt>
                <c:pt idx="75994">
                  <c:v>6.7000000000000004E-2</c:v>
                </c:pt>
                <c:pt idx="75995">
                  <c:v>6.7000000000000004E-2</c:v>
                </c:pt>
                <c:pt idx="75996">
                  <c:v>6.7000000000000004E-2</c:v>
                </c:pt>
                <c:pt idx="75997">
                  <c:v>6.6000000000000003E-2</c:v>
                </c:pt>
                <c:pt idx="75998">
                  <c:v>6.6000000000000003E-2</c:v>
                </c:pt>
                <c:pt idx="75999">
                  <c:v>6.6000000000000003E-2</c:v>
                </c:pt>
                <c:pt idx="76000">
                  <c:v>6.5000000000000002E-2</c:v>
                </c:pt>
                <c:pt idx="76001">
                  <c:v>6.6000000000000003E-2</c:v>
                </c:pt>
                <c:pt idx="76002">
                  <c:v>6.6000000000000003E-2</c:v>
                </c:pt>
                <c:pt idx="76003">
                  <c:v>6.6000000000000003E-2</c:v>
                </c:pt>
                <c:pt idx="76004">
                  <c:v>6.6000000000000003E-2</c:v>
                </c:pt>
                <c:pt idx="76005">
                  <c:v>6.6000000000000003E-2</c:v>
                </c:pt>
                <c:pt idx="76006">
                  <c:v>6.6000000000000003E-2</c:v>
                </c:pt>
                <c:pt idx="76007">
                  <c:v>6.6000000000000003E-2</c:v>
                </c:pt>
                <c:pt idx="76008">
                  <c:v>6.6000000000000003E-2</c:v>
                </c:pt>
                <c:pt idx="76009">
                  <c:v>6.5000000000000002E-2</c:v>
                </c:pt>
                <c:pt idx="76010">
                  <c:v>6.4000000000000001E-2</c:v>
                </c:pt>
                <c:pt idx="76011">
                  <c:v>6.4000000000000001E-2</c:v>
                </c:pt>
                <c:pt idx="76012">
                  <c:v>6.5000000000000002E-2</c:v>
                </c:pt>
                <c:pt idx="76013">
                  <c:v>6.5000000000000002E-2</c:v>
                </c:pt>
                <c:pt idx="76014">
                  <c:v>6.5000000000000002E-2</c:v>
                </c:pt>
                <c:pt idx="76015">
                  <c:v>6.5000000000000002E-2</c:v>
                </c:pt>
                <c:pt idx="76016">
                  <c:v>6.5000000000000002E-2</c:v>
                </c:pt>
                <c:pt idx="76017">
                  <c:v>6.5000000000000002E-2</c:v>
                </c:pt>
                <c:pt idx="76018">
                  <c:v>6.5000000000000002E-2</c:v>
                </c:pt>
                <c:pt idx="76019">
                  <c:v>6.4000000000000001E-2</c:v>
                </c:pt>
                <c:pt idx="76020">
                  <c:v>6.5000000000000002E-2</c:v>
                </c:pt>
                <c:pt idx="76021">
                  <c:v>6.5000000000000002E-2</c:v>
                </c:pt>
                <c:pt idx="76022">
                  <c:v>6.6000000000000003E-2</c:v>
                </c:pt>
                <c:pt idx="76023">
                  <c:v>6.7000000000000004E-2</c:v>
                </c:pt>
                <c:pt idx="76024">
                  <c:v>6.7000000000000004E-2</c:v>
                </c:pt>
                <c:pt idx="76025">
                  <c:v>6.6000000000000003E-2</c:v>
                </c:pt>
                <c:pt idx="76026">
                  <c:v>6.7000000000000004E-2</c:v>
                </c:pt>
                <c:pt idx="76027">
                  <c:v>6.6000000000000003E-2</c:v>
                </c:pt>
                <c:pt idx="76028">
                  <c:v>6.7000000000000004E-2</c:v>
                </c:pt>
                <c:pt idx="76029">
                  <c:v>6.7000000000000004E-2</c:v>
                </c:pt>
                <c:pt idx="76030">
                  <c:v>6.6000000000000003E-2</c:v>
                </c:pt>
                <c:pt idx="76031">
                  <c:v>6.7000000000000004E-2</c:v>
                </c:pt>
                <c:pt idx="76032">
                  <c:v>6.7000000000000004E-2</c:v>
                </c:pt>
                <c:pt idx="76033">
                  <c:v>6.7000000000000004E-2</c:v>
                </c:pt>
                <c:pt idx="76034">
                  <c:v>6.7000000000000004E-2</c:v>
                </c:pt>
                <c:pt idx="76035">
                  <c:v>6.7000000000000004E-2</c:v>
                </c:pt>
                <c:pt idx="76036">
                  <c:v>6.7000000000000004E-2</c:v>
                </c:pt>
                <c:pt idx="76037">
                  <c:v>6.7000000000000004E-2</c:v>
                </c:pt>
                <c:pt idx="76038">
                  <c:v>6.7000000000000004E-2</c:v>
                </c:pt>
                <c:pt idx="76039">
                  <c:v>6.7000000000000004E-2</c:v>
                </c:pt>
                <c:pt idx="76040">
                  <c:v>6.7000000000000004E-2</c:v>
                </c:pt>
                <c:pt idx="76041">
                  <c:v>6.7000000000000004E-2</c:v>
                </c:pt>
                <c:pt idx="76042">
                  <c:v>6.7000000000000004E-2</c:v>
                </c:pt>
                <c:pt idx="76043">
                  <c:v>6.7000000000000004E-2</c:v>
                </c:pt>
                <c:pt idx="76044">
                  <c:v>6.7000000000000004E-2</c:v>
                </c:pt>
                <c:pt idx="76045">
                  <c:v>6.7000000000000004E-2</c:v>
                </c:pt>
                <c:pt idx="76046">
                  <c:v>6.7000000000000004E-2</c:v>
                </c:pt>
                <c:pt idx="76047">
                  <c:v>6.7000000000000004E-2</c:v>
                </c:pt>
                <c:pt idx="76048">
                  <c:v>6.7000000000000004E-2</c:v>
                </c:pt>
                <c:pt idx="76049">
                  <c:v>6.7000000000000004E-2</c:v>
                </c:pt>
                <c:pt idx="76050">
                  <c:v>6.7000000000000004E-2</c:v>
                </c:pt>
                <c:pt idx="76051">
                  <c:v>6.7000000000000004E-2</c:v>
                </c:pt>
                <c:pt idx="76052">
                  <c:v>6.7000000000000004E-2</c:v>
                </c:pt>
                <c:pt idx="76053">
                  <c:v>6.7000000000000004E-2</c:v>
                </c:pt>
                <c:pt idx="76054">
                  <c:v>6.7000000000000004E-2</c:v>
                </c:pt>
                <c:pt idx="76055">
                  <c:v>6.7000000000000004E-2</c:v>
                </c:pt>
                <c:pt idx="76056">
                  <c:v>6.7000000000000004E-2</c:v>
                </c:pt>
                <c:pt idx="76057">
                  <c:v>6.6000000000000003E-2</c:v>
                </c:pt>
                <c:pt idx="76058">
                  <c:v>6.7000000000000004E-2</c:v>
                </c:pt>
                <c:pt idx="76059">
                  <c:v>6.6000000000000003E-2</c:v>
                </c:pt>
                <c:pt idx="76060">
                  <c:v>6.6000000000000003E-2</c:v>
                </c:pt>
                <c:pt idx="76061">
                  <c:v>6.6000000000000003E-2</c:v>
                </c:pt>
                <c:pt idx="76062">
                  <c:v>6.6000000000000003E-2</c:v>
                </c:pt>
                <c:pt idx="76063">
                  <c:v>6.6000000000000003E-2</c:v>
                </c:pt>
                <c:pt idx="76064">
                  <c:v>6.6000000000000003E-2</c:v>
                </c:pt>
                <c:pt idx="76065">
                  <c:v>6.7000000000000004E-2</c:v>
                </c:pt>
                <c:pt idx="76066">
                  <c:v>6.6000000000000003E-2</c:v>
                </c:pt>
                <c:pt idx="76067">
                  <c:v>6.6000000000000003E-2</c:v>
                </c:pt>
                <c:pt idx="76068">
                  <c:v>6.6000000000000003E-2</c:v>
                </c:pt>
                <c:pt idx="76069">
                  <c:v>6.6000000000000003E-2</c:v>
                </c:pt>
                <c:pt idx="76070">
                  <c:v>6.6000000000000003E-2</c:v>
                </c:pt>
                <c:pt idx="76071">
                  <c:v>6.6000000000000003E-2</c:v>
                </c:pt>
                <c:pt idx="76072">
                  <c:v>6.6000000000000003E-2</c:v>
                </c:pt>
                <c:pt idx="76073">
                  <c:v>6.6000000000000003E-2</c:v>
                </c:pt>
                <c:pt idx="76074">
                  <c:v>6.6000000000000003E-2</c:v>
                </c:pt>
                <c:pt idx="76075">
                  <c:v>6.5000000000000002E-2</c:v>
                </c:pt>
                <c:pt idx="76076">
                  <c:v>6.6000000000000003E-2</c:v>
                </c:pt>
                <c:pt idx="76077">
                  <c:v>6.5000000000000002E-2</c:v>
                </c:pt>
                <c:pt idx="76078">
                  <c:v>6.5000000000000002E-2</c:v>
                </c:pt>
                <c:pt idx="76079">
                  <c:v>6.5000000000000002E-2</c:v>
                </c:pt>
                <c:pt idx="76080">
                  <c:v>6.6000000000000003E-2</c:v>
                </c:pt>
                <c:pt idx="76081">
                  <c:v>6.6000000000000003E-2</c:v>
                </c:pt>
                <c:pt idx="76082">
                  <c:v>6.5000000000000002E-2</c:v>
                </c:pt>
                <c:pt idx="76083">
                  <c:v>6.5000000000000002E-2</c:v>
                </c:pt>
                <c:pt idx="76084">
                  <c:v>6.4000000000000001E-2</c:v>
                </c:pt>
                <c:pt idx="76085">
                  <c:v>6.5000000000000002E-2</c:v>
                </c:pt>
                <c:pt idx="76086">
                  <c:v>6.5000000000000002E-2</c:v>
                </c:pt>
                <c:pt idx="76087">
                  <c:v>6.6000000000000003E-2</c:v>
                </c:pt>
                <c:pt idx="76088">
                  <c:v>6.5000000000000002E-2</c:v>
                </c:pt>
                <c:pt idx="76089">
                  <c:v>6.6000000000000003E-2</c:v>
                </c:pt>
                <c:pt idx="76090">
                  <c:v>6.6000000000000003E-2</c:v>
                </c:pt>
                <c:pt idx="76091">
                  <c:v>6.6000000000000003E-2</c:v>
                </c:pt>
                <c:pt idx="76092">
                  <c:v>6.7000000000000004E-2</c:v>
                </c:pt>
                <c:pt idx="76093">
                  <c:v>6.6000000000000003E-2</c:v>
                </c:pt>
                <c:pt idx="76094">
                  <c:v>6.7000000000000004E-2</c:v>
                </c:pt>
                <c:pt idx="76095">
                  <c:v>6.7000000000000004E-2</c:v>
                </c:pt>
                <c:pt idx="76096">
                  <c:v>6.7000000000000004E-2</c:v>
                </c:pt>
                <c:pt idx="76097">
                  <c:v>6.7000000000000004E-2</c:v>
                </c:pt>
                <c:pt idx="76098">
                  <c:v>6.6000000000000003E-2</c:v>
                </c:pt>
                <c:pt idx="76099">
                  <c:v>6.7000000000000004E-2</c:v>
                </c:pt>
                <c:pt idx="76100">
                  <c:v>6.7000000000000004E-2</c:v>
                </c:pt>
                <c:pt idx="76101">
                  <c:v>6.7000000000000004E-2</c:v>
                </c:pt>
                <c:pt idx="76102">
                  <c:v>6.7000000000000004E-2</c:v>
                </c:pt>
                <c:pt idx="76103">
                  <c:v>6.7000000000000004E-2</c:v>
                </c:pt>
                <c:pt idx="76104">
                  <c:v>6.7000000000000004E-2</c:v>
                </c:pt>
                <c:pt idx="76105">
                  <c:v>6.7000000000000004E-2</c:v>
                </c:pt>
                <c:pt idx="76106">
                  <c:v>6.7000000000000004E-2</c:v>
                </c:pt>
                <c:pt idx="76107">
                  <c:v>6.7000000000000004E-2</c:v>
                </c:pt>
                <c:pt idx="76108">
                  <c:v>6.8000000000000005E-2</c:v>
                </c:pt>
                <c:pt idx="76109">
                  <c:v>6.8000000000000005E-2</c:v>
                </c:pt>
                <c:pt idx="76110">
                  <c:v>6.7000000000000004E-2</c:v>
                </c:pt>
                <c:pt idx="76111">
                  <c:v>6.8000000000000005E-2</c:v>
                </c:pt>
                <c:pt idx="76112">
                  <c:v>6.7000000000000004E-2</c:v>
                </c:pt>
                <c:pt idx="76113">
                  <c:v>6.7000000000000004E-2</c:v>
                </c:pt>
                <c:pt idx="76114">
                  <c:v>6.7000000000000004E-2</c:v>
                </c:pt>
                <c:pt idx="76115">
                  <c:v>6.7000000000000004E-2</c:v>
                </c:pt>
                <c:pt idx="76116">
                  <c:v>6.7000000000000004E-2</c:v>
                </c:pt>
                <c:pt idx="76117">
                  <c:v>6.7000000000000004E-2</c:v>
                </c:pt>
                <c:pt idx="76118">
                  <c:v>6.7000000000000004E-2</c:v>
                </c:pt>
                <c:pt idx="76119">
                  <c:v>6.7000000000000004E-2</c:v>
                </c:pt>
                <c:pt idx="76120">
                  <c:v>6.7000000000000004E-2</c:v>
                </c:pt>
                <c:pt idx="76121">
                  <c:v>6.7000000000000004E-2</c:v>
                </c:pt>
                <c:pt idx="76122">
                  <c:v>6.7000000000000004E-2</c:v>
                </c:pt>
                <c:pt idx="76123">
                  <c:v>6.7000000000000004E-2</c:v>
                </c:pt>
                <c:pt idx="76124">
                  <c:v>6.6000000000000003E-2</c:v>
                </c:pt>
                <c:pt idx="76125">
                  <c:v>6.7000000000000004E-2</c:v>
                </c:pt>
                <c:pt idx="76126">
                  <c:v>6.7000000000000004E-2</c:v>
                </c:pt>
                <c:pt idx="76127">
                  <c:v>6.7000000000000004E-2</c:v>
                </c:pt>
                <c:pt idx="76128">
                  <c:v>6.6000000000000003E-2</c:v>
                </c:pt>
                <c:pt idx="76129">
                  <c:v>6.6000000000000003E-2</c:v>
                </c:pt>
                <c:pt idx="76130">
                  <c:v>6.5000000000000002E-2</c:v>
                </c:pt>
                <c:pt idx="76131">
                  <c:v>6.5000000000000002E-2</c:v>
                </c:pt>
                <c:pt idx="76132">
                  <c:v>6.6000000000000003E-2</c:v>
                </c:pt>
                <c:pt idx="76133">
                  <c:v>6.6000000000000003E-2</c:v>
                </c:pt>
                <c:pt idx="76134">
                  <c:v>6.5000000000000002E-2</c:v>
                </c:pt>
                <c:pt idx="76135">
                  <c:v>6.5000000000000002E-2</c:v>
                </c:pt>
                <c:pt idx="76136">
                  <c:v>6.5000000000000002E-2</c:v>
                </c:pt>
                <c:pt idx="76137">
                  <c:v>6.6000000000000003E-2</c:v>
                </c:pt>
                <c:pt idx="76138">
                  <c:v>6.6000000000000003E-2</c:v>
                </c:pt>
                <c:pt idx="76139">
                  <c:v>6.6000000000000003E-2</c:v>
                </c:pt>
                <c:pt idx="76140">
                  <c:v>6.6000000000000003E-2</c:v>
                </c:pt>
                <c:pt idx="76141">
                  <c:v>6.6000000000000003E-2</c:v>
                </c:pt>
                <c:pt idx="76142">
                  <c:v>6.6000000000000003E-2</c:v>
                </c:pt>
                <c:pt idx="76143">
                  <c:v>6.5000000000000002E-2</c:v>
                </c:pt>
                <c:pt idx="76144">
                  <c:v>6.5000000000000002E-2</c:v>
                </c:pt>
                <c:pt idx="76145">
                  <c:v>6.5000000000000002E-2</c:v>
                </c:pt>
                <c:pt idx="76146">
                  <c:v>6.6000000000000003E-2</c:v>
                </c:pt>
                <c:pt idx="76147">
                  <c:v>6.5000000000000002E-2</c:v>
                </c:pt>
                <c:pt idx="76148">
                  <c:v>6.5000000000000002E-2</c:v>
                </c:pt>
                <c:pt idx="76149">
                  <c:v>6.5000000000000002E-2</c:v>
                </c:pt>
                <c:pt idx="76150">
                  <c:v>6.6000000000000003E-2</c:v>
                </c:pt>
                <c:pt idx="76151">
                  <c:v>6.5000000000000002E-2</c:v>
                </c:pt>
                <c:pt idx="76152">
                  <c:v>6.5000000000000002E-2</c:v>
                </c:pt>
                <c:pt idx="76153">
                  <c:v>6.6000000000000003E-2</c:v>
                </c:pt>
                <c:pt idx="76154">
                  <c:v>6.5000000000000002E-2</c:v>
                </c:pt>
                <c:pt idx="76155">
                  <c:v>6.5000000000000002E-2</c:v>
                </c:pt>
                <c:pt idx="76156">
                  <c:v>6.5000000000000002E-2</c:v>
                </c:pt>
                <c:pt idx="76157">
                  <c:v>6.5000000000000002E-2</c:v>
                </c:pt>
                <c:pt idx="76158">
                  <c:v>6.5000000000000002E-2</c:v>
                </c:pt>
                <c:pt idx="76159">
                  <c:v>6.5000000000000002E-2</c:v>
                </c:pt>
                <c:pt idx="76160">
                  <c:v>6.5000000000000002E-2</c:v>
                </c:pt>
                <c:pt idx="76161">
                  <c:v>6.5000000000000002E-2</c:v>
                </c:pt>
                <c:pt idx="76162">
                  <c:v>6.5000000000000002E-2</c:v>
                </c:pt>
                <c:pt idx="76163">
                  <c:v>6.5000000000000002E-2</c:v>
                </c:pt>
                <c:pt idx="76164">
                  <c:v>6.5000000000000002E-2</c:v>
                </c:pt>
                <c:pt idx="76165">
                  <c:v>6.5000000000000002E-2</c:v>
                </c:pt>
                <c:pt idx="76166">
                  <c:v>6.5000000000000002E-2</c:v>
                </c:pt>
                <c:pt idx="76167">
                  <c:v>6.5000000000000002E-2</c:v>
                </c:pt>
                <c:pt idx="76168">
                  <c:v>6.5000000000000002E-2</c:v>
                </c:pt>
                <c:pt idx="76169">
                  <c:v>6.5000000000000002E-2</c:v>
                </c:pt>
                <c:pt idx="76170">
                  <c:v>6.6000000000000003E-2</c:v>
                </c:pt>
                <c:pt idx="76171">
                  <c:v>6.6000000000000003E-2</c:v>
                </c:pt>
                <c:pt idx="76172">
                  <c:v>6.6000000000000003E-2</c:v>
                </c:pt>
                <c:pt idx="76173">
                  <c:v>6.6000000000000003E-2</c:v>
                </c:pt>
                <c:pt idx="76174">
                  <c:v>6.7000000000000004E-2</c:v>
                </c:pt>
                <c:pt idx="76175">
                  <c:v>6.7000000000000004E-2</c:v>
                </c:pt>
                <c:pt idx="76176">
                  <c:v>6.7000000000000004E-2</c:v>
                </c:pt>
                <c:pt idx="76177">
                  <c:v>6.7000000000000004E-2</c:v>
                </c:pt>
                <c:pt idx="76178">
                  <c:v>6.7000000000000004E-2</c:v>
                </c:pt>
                <c:pt idx="76179">
                  <c:v>6.7000000000000004E-2</c:v>
                </c:pt>
                <c:pt idx="76180">
                  <c:v>6.7000000000000004E-2</c:v>
                </c:pt>
                <c:pt idx="76181">
                  <c:v>6.7000000000000004E-2</c:v>
                </c:pt>
                <c:pt idx="76182">
                  <c:v>6.7000000000000004E-2</c:v>
                </c:pt>
                <c:pt idx="76183">
                  <c:v>6.7000000000000004E-2</c:v>
                </c:pt>
                <c:pt idx="76184">
                  <c:v>6.8000000000000005E-2</c:v>
                </c:pt>
                <c:pt idx="76185">
                  <c:v>6.7000000000000004E-2</c:v>
                </c:pt>
                <c:pt idx="76186">
                  <c:v>6.7000000000000004E-2</c:v>
                </c:pt>
                <c:pt idx="76187">
                  <c:v>6.7000000000000004E-2</c:v>
                </c:pt>
                <c:pt idx="76188">
                  <c:v>6.7000000000000004E-2</c:v>
                </c:pt>
                <c:pt idx="76189">
                  <c:v>6.7000000000000004E-2</c:v>
                </c:pt>
                <c:pt idx="76190">
                  <c:v>6.7000000000000004E-2</c:v>
                </c:pt>
                <c:pt idx="76191">
                  <c:v>6.7000000000000004E-2</c:v>
                </c:pt>
                <c:pt idx="76192">
                  <c:v>6.7000000000000004E-2</c:v>
                </c:pt>
                <c:pt idx="76193">
                  <c:v>6.7000000000000004E-2</c:v>
                </c:pt>
                <c:pt idx="76194">
                  <c:v>6.7000000000000004E-2</c:v>
                </c:pt>
                <c:pt idx="76195">
                  <c:v>6.7000000000000004E-2</c:v>
                </c:pt>
                <c:pt idx="76196">
                  <c:v>6.7000000000000004E-2</c:v>
                </c:pt>
                <c:pt idx="76197">
                  <c:v>6.7000000000000004E-2</c:v>
                </c:pt>
                <c:pt idx="76198">
                  <c:v>6.8000000000000005E-2</c:v>
                </c:pt>
                <c:pt idx="76199">
                  <c:v>6.7000000000000004E-2</c:v>
                </c:pt>
                <c:pt idx="76200">
                  <c:v>6.8000000000000005E-2</c:v>
                </c:pt>
                <c:pt idx="76201">
                  <c:v>6.7000000000000004E-2</c:v>
                </c:pt>
                <c:pt idx="76202">
                  <c:v>6.8000000000000005E-2</c:v>
                </c:pt>
                <c:pt idx="76203">
                  <c:v>6.7000000000000004E-2</c:v>
                </c:pt>
                <c:pt idx="76204">
                  <c:v>6.8000000000000005E-2</c:v>
                </c:pt>
                <c:pt idx="76205">
                  <c:v>6.7000000000000004E-2</c:v>
                </c:pt>
                <c:pt idx="76206">
                  <c:v>6.7000000000000004E-2</c:v>
                </c:pt>
                <c:pt idx="76207">
                  <c:v>6.8000000000000005E-2</c:v>
                </c:pt>
                <c:pt idx="76208">
                  <c:v>6.8000000000000005E-2</c:v>
                </c:pt>
                <c:pt idx="76209">
                  <c:v>6.7000000000000004E-2</c:v>
                </c:pt>
                <c:pt idx="76210">
                  <c:v>6.7000000000000004E-2</c:v>
                </c:pt>
                <c:pt idx="76211">
                  <c:v>6.7000000000000004E-2</c:v>
                </c:pt>
                <c:pt idx="76212">
                  <c:v>6.7000000000000004E-2</c:v>
                </c:pt>
                <c:pt idx="76213">
                  <c:v>6.7000000000000004E-2</c:v>
                </c:pt>
                <c:pt idx="76214">
                  <c:v>6.7000000000000004E-2</c:v>
                </c:pt>
                <c:pt idx="76215">
                  <c:v>6.7000000000000004E-2</c:v>
                </c:pt>
                <c:pt idx="76216">
                  <c:v>6.7000000000000004E-2</c:v>
                </c:pt>
                <c:pt idx="76217">
                  <c:v>6.7000000000000004E-2</c:v>
                </c:pt>
                <c:pt idx="76218">
                  <c:v>6.7000000000000004E-2</c:v>
                </c:pt>
                <c:pt idx="76219">
                  <c:v>6.7000000000000004E-2</c:v>
                </c:pt>
                <c:pt idx="76220">
                  <c:v>6.7000000000000004E-2</c:v>
                </c:pt>
                <c:pt idx="76221">
                  <c:v>6.7000000000000004E-2</c:v>
                </c:pt>
                <c:pt idx="76222">
                  <c:v>6.6000000000000003E-2</c:v>
                </c:pt>
                <c:pt idx="76223">
                  <c:v>6.6000000000000003E-2</c:v>
                </c:pt>
                <c:pt idx="76224">
                  <c:v>6.6000000000000003E-2</c:v>
                </c:pt>
                <c:pt idx="76225">
                  <c:v>6.6000000000000003E-2</c:v>
                </c:pt>
                <c:pt idx="76226">
                  <c:v>6.6000000000000003E-2</c:v>
                </c:pt>
                <c:pt idx="76227">
                  <c:v>6.6000000000000003E-2</c:v>
                </c:pt>
                <c:pt idx="76228">
                  <c:v>6.6000000000000003E-2</c:v>
                </c:pt>
                <c:pt idx="76229">
                  <c:v>6.6000000000000003E-2</c:v>
                </c:pt>
                <c:pt idx="76230">
                  <c:v>6.6000000000000003E-2</c:v>
                </c:pt>
                <c:pt idx="76231">
                  <c:v>6.6000000000000003E-2</c:v>
                </c:pt>
                <c:pt idx="76232">
                  <c:v>6.6000000000000003E-2</c:v>
                </c:pt>
                <c:pt idx="76233">
                  <c:v>6.6000000000000003E-2</c:v>
                </c:pt>
                <c:pt idx="76234">
                  <c:v>6.6000000000000003E-2</c:v>
                </c:pt>
                <c:pt idx="76235">
                  <c:v>6.6000000000000003E-2</c:v>
                </c:pt>
                <c:pt idx="76236">
                  <c:v>6.5000000000000002E-2</c:v>
                </c:pt>
                <c:pt idx="76237">
                  <c:v>6.6000000000000003E-2</c:v>
                </c:pt>
                <c:pt idx="76238">
                  <c:v>6.6000000000000003E-2</c:v>
                </c:pt>
                <c:pt idx="76239">
                  <c:v>6.5000000000000002E-2</c:v>
                </c:pt>
                <c:pt idx="76240">
                  <c:v>6.6000000000000003E-2</c:v>
                </c:pt>
                <c:pt idx="76241">
                  <c:v>6.5000000000000002E-2</c:v>
                </c:pt>
                <c:pt idx="76242">
                  <c:v>6.5000000000000002E-2</c:v>
                </c:pt>
                <c:pt idx="76243">
                  <c:v>6.5000000000000002E-2</c:v>
                </c:pt>
                <c:pt idx="76244">
                  <c:v>6.6000000000000003E-2</c:v>
                </c:pt>
                <c:pt idx="76245">
                  <c:v>6.6000000000000003E-2</c:v>
                </c:pt>
                <c:pt idx="76246">
                  <c:v>6.5000000000000002E-2</c:v>
                </c:pt>
                <c:pt idx="76247">
                  <c:v>6.5000000000000002E-2</c:v>
                </c:pt>
                <c:pt idx="76248">
                  <c:v>6.5000000000000002E-2</c:v>
                </c:pt>
                <c:pt idx="76249">
                  <c:v>6.6000000000000003E-2</c:v>
                </c:pt>
                <c:pt idx="76250">
                  <c:v>6.6000000000000003E-2</c:v>
                </c:pt>
                <c:pt idx="76251">
                  <c:v>6.5000000000000002E-2</c:v>
                </c:pt>
                <c:pt idx="76252">
                  <c:v>6.4000000000000001E-2</c:v>
                </c:pt>
                <c:pt idx="76253">
                  <c:v>6.4000000000000001E-2</c:v>
                </c:pt>
                <c:pt idx="76254">
                  <c:v>6.5000000000000002E-2</c:v>
                </c:pt>
                <c:pt idx="76255">
                  <c:v>6.4000000000000001E-2</c:v>
                </c:pt>
                <c:pt idx="76256">
                  <c:v>6.5000000000000002E-2</c:v>
                </c:pt>
                <c:pt idx="76257">
                  <c:v>6.5000000000000002E-2</c:v>
                </c:pt>
                <c:pt idx="76258">
                  <c:v>6.6000000000000003E-2</c:v>
                </c:pt>
                <c:pt idx="76259">
                  <c:v>6.5000000000000002E-2</c:v>
                </c:pt>
                <c:pt idx="76260">
                  <c:v>6.6000000000000003E-2</c:v>
                </c:pt>
                <c:pt idx="76261">
                  <c:v>6.6000000000000003E-2</c:v>
                </c:pt>
                <c:pt idx="76262">
                  <c:v>6.6000000000000003E-2</c:v>
                </c:pt>
                <c:pt idx="76263">
                  <c:v>6.6000000000000003E-2</c:v>
                </c:pt>
                <c:pt idx="76264">
                  <c:v>6.7000000000000004E-2</c:v>
                </c:pt>
                <c:pt idx="76265">
                  <c:v>6.7000000000000004E-2</c:v>
                </c:pt>
                <c:pt idx="76266">
                  <c:v>6.7000000000000004E-2</c:v>
                </c:pt>
                <c:pt idx="76267">
                  <c:v>6.7000000000000004E-2</c:v>
                </c:pt>
                <c:pt idx="76268">
                  <c:v>6.7000000000000004E-2</c:v>
                </c:pt>
                <c:pt idx="76269">
                  <c:v>6.7000000000000004E-2</c:v>
                </c:pt>
                <c:pt idx="76270">
                  <c:v>6.8000000000000005E-2</c:v>
                </c:pt>
                <c:pt idx="76271">
                  <c:v>6.7000000000000004E-2</c:v>
                </c:pt>
                <c:pt idx="76272">
                  <c:v>6.7000000000000004E-2</c:v>
                </c:pt>
                <c:pt idx="76273">
                  <c:v>6.7000000000000004E-2</c:v>
                </c:pt>
                <c:pt idx="76274">
                  <c:v>6.8000000000000005E-2</c:v>
                </c:pt>
                <c:pt idx="76275">
                  <c:v>6.7000000000000004E-2</c:v>
                </c:pt>
                <c:pt idx="76276">
                  <c:v>6.7000000000000004E-2</c:v>
                </c:pt>
                <c:pt idx="76277">
                  <c:v>6.7000000000000004E-2</c:v>
                </c:pt>
                <c:pt idx="76278">
                  <c:v>6.7000000000000004E-2</c:v>
                </c:pt>
                <c:pt idx="76279">
                  <c:v>6.7000000000000004E-2</c:v>
                </c:pt>
                <c:pt idx="76280">
                  <c:v>6.7000000000000004E-2</c:v>
                </c:pt>
                <c:pt idx="76281">
                  <c:v>6.7000000000000004E-2</c:v>
                </c:pt>
                <c:pt idx="76282">
                  <c:v>6.7000000000000004E-2</c:v>
                </c:pt>
                <c:pt idx="76283">
                  <c:v>6.7000000000000004E-2</c:v>
                </c:pt>
                <c:pt idx="76284">
                  <c:v>6.7000000000000004E-2</c:v>
                </c:pt>
                <c:pt idx="76285">
                  <c:v>6.7000000000000004E-2</c:v>
                </c:pt>
                <c:pt idx="76286">
                  <c:v>6.7000000000000004E-2</c:v>
                </c:pt>
                <c:pt idx="76287">
                  <c:v>6.6000000000000003E-2</c:v>
                </c:pt>
                <c:pt idx="76288">
                  <c:v>6.7000000000000004E-2</c:v>
                </c:pt>
                <c:pt idx="76289">
                  <c:v>6.6000000000000003E-2</c:v>
                </c:pt>
                <c:pt idx="76290">
                  <c:v>6.6000000000000003E-2</c:v>
                </c:pt>
                <c:pt idx="76291">
                  <c:v>6.5000000000000002E-2</c:v>
                </c:pt>
                <c:pt idx="76292">
                  <c:v>6.6000000000000003E-2</c:v>
                </c:pt>
                <c:pt idx="76293">
                  <c:v>6.5000000000000002E-2</c:v>
                </c:pt>
                <c:pt idx="76294">
                  <c:v>6.6000000000000003E-2</c:v>
                </c:pt>
                <c:pt idx="76295">
                  <c:v>6.5000000000000002E-2</c:v>
                </c:pt>
                <c:pt idx="76296">
                  <c:v>6.5000000000000002E-2</c:v>
                </c:pt>
                <c:pt idx="76297">
                  <c:v>6.5000000000000002E-2</c:v>
                </c:pt>
                <c:pt idx="76298">
                  <c:v>6.6000000000000003E-2</c:v>
                </c:pt>
                <c:pt idx="76299">
                  <c:v>6.6000000000000003E-2</c:v>
                </c:pt>
                <c:pt idx="76300">
                  <c:v>6.6000000000000003E-2</c:v>
                </c:pt>
                <c:pt idx="76301">
                  <c:v>6.6000000000000003E-2</c:v>
                </c:pt>
                <c:pt idx="76302">
                  <c:v>6.5000000000000002E-2</c:v>
                </c:pt>
                <c:pt idx="76303">
                  <c:v>6.5000000000000002E-2</c:v>
                </c:pt>
                <c:pt idx="76304">
                  <c:v>6.5000000000000002E-2</c:v>
                </c:pt>
                <c:pt idx="76305">
                  <c:v>6.5000000000000002E-2</c:v>
                </c:pt>
                <c:pt idx="76306">
                  <c:v>6.4000000000000001E-2</c:v>
                </c:pt>
                <c:pt idx="76307">
                  <c:v>6.5000000000000002E-2</c:v>
                </c:pt>
                <c:pt idx="76308">
                  <c:v>6.4000000000000001E-2</c:v>
                </c:pt>
                <c:pt idx="76309">
                  <c:v>6.4000000000000001E-2</c:v>
                </c:pt>
                <c:pt idx="76310">
                  <c:v>6.5000000000000002E-2</c:v>
                </c:pt>
                <c:pt idx="76311">
                  <c:v>6.5000000000000002E-2</c:v>
                </c:pt>
                <c:pt idx="76312">
                  <c:v>6.4000000000000001E-2</c:v>
                </c:pt>
                <c:pt idx="76313">
                  <c:v>6.4000000000000001E-2</c:v>
                </c:pt>
                <c:pt idx="76314">
                  <c:v>6.4000000000000001E-2</c:v>
                </c:pt>
                <c:pt idx="76315">
                  <c:v>6.4000000000000001E-2</c:v>
                </c:pt>
                <c:pt idx="76316">
                  <c:v>6.5000000000000002E-2</c:v>
                </c:pt>
                <c:pt idx="76317">
                  <c:v>6.4000000000000001E-2</c:v>
                </c:pt>
                <c:pt idx="76318">
                  <c:v>6.4000000000000001E-2</c:v>
                </c:pt>
                <c:pt idx="76319">
                  <c:v>6.6000000000000003E-2</c:v>
                </c:pt>
                <c:pt idx="76320">
                  <c:v>6.4000000000000001E-2</c:v>
                </c:pt>
                <c:pt idx="76321">
                  <c:v>6.4000000000000001E-2</c:v>
                </c:pt>
                <c:pt idx="76322">
                  <c:v>6.4000000000000001E-2</c:v>
                </c:pt>
                <c:pt idx="76323">
                  <c:v>6.4000000000000001E-2</c:v>
                </c:pt>
                <c:pt idx="76324">
                  <c:v>6.4000000000000001E-2</c:v>
                </c:pt>
                <c:pt idx="76325">
                  <c:v>6.4000000000000001E-2</c:v>
                </c:pt>
                <c:pt idx="76326">
                  <c:v>6.3E-2</c:v>
                </c:pt>
                <c:pt idx="76327">
                  <c:v>6.4000000000000001E-2</c:v>
                </c:pt>
                <c:pt idx="76328">
                  <c:v>6.4000000000000001E-2</c:v>
                </c:pt>
                <c:pt idx="76329">
                  <c:v>6.4000000000000001E-2</c:v>
                </c:pt>
                <c:pt idx="76330">
                  <c:v>6.4000000000000001E-2</c:v>
                </c:pt>
                <c:pt idx="76331">
                  <c:v>6.3E-2</c:v>
                </c:pt>
                <c:pt idx="76332">
                  <c:v>6.3E-2</c:v>
                </c:pt>
                <c:pt idx="76333">
                  <c:v>6.3E-2</c:v>
                </c:pt>
                <c:pt idx="76334">
                  <c:v>6.4000000000000001E-2</c:v>
                </c:pt>
                <c:pt idx="76335">
                  <c:v>6.3E-2</c:v>
                </c:pt>
                <c:pt idx="76336">
                  <c:v>6.2E-2</c:v>
                </c:pt>
                <c:pt idx="76337">
                  <c:v>6.3E-2</c:v>
                </c:pt>
                <c:pt idx="76338">
                  <c:v>6.2E-2</c:v>
                </c:pt>
                <c:pt idx="76339">
                  <c:v>6.3E-2</c:v>
                </c:pt>
                <c:pt idx="76340">
                  <c:v>6.3E-2</c:v>
                </c:pt>
                <c:pt idx="76341">
                  <c:v>6.2E-2</c:v>
                </c:pt>
                <c:pt idx="76342">
                  <c:v>6.3E-2</c:v>
                </c:pt>
                <c:pt idx="76343">
                  <c:v>6.3E-2</c:v>
                </c:pt>
                <c:pt idx="76344">
                  <c:v>6.3E-2</c:v>
                </c:pt>
                <c:pt idx="76345">
                  <c:v>6.3E-2</c:v>
                </c:pt>
                <c:pt idx="76346">
                  <c:v>6.2E-2</c:v>
                </c:pt>
                <c:pt idx="76347">
                  <c:v>6.0999999999999999E-2</c:v>
                </c:pt>
                <c:pt idx="76348">
                  <c:v>6.2E-2</c:v>
                </c:pt>
                <c:pt idx="76349">
                  <c:v>6.2E-2</c:v>
                </c:pt>
                <c:pt idx="76350">
                  <c:v>6.3E-2</c:v>
                </c:pt>
                <c:pt idx="76351">
                  <c:v>6.2E-2</c:v>
                </c:pt>
                <c:pt idx="76352">
                  <c:v>6.2E-2</c:v>
                </c:pt>
                <c:pt idx="76353">
                  <c:v>6.2E-2</c:v>
                </c:pt>
                <c:pt idx="76354">
                  <c:v>6.2E-2</c:v>
                </c:pt>
                <c:pt idx="76355">
                  <c:v>6.2E-2</c:v>
                </c:pt>
                <c:pt idx="76356">
                  <c:v>6.3E-2</c:v>
                </c:pt>
                <c:pt idx="76357">
                  <c:v>6.3E-2</c:v>
                </c:pt>
                <c:pt idx="76358">
                  <c:v>6.5000000000000002E-2</c:v>
                </c:pt>
                <c:pt idx="76359">
                  <c:v>6.4000000000000001E-2</c:v>
                </c:pt>
                <c:pt idx="76360">
                  <c:v>6.4000000000000001E-2</c:v>
                </c:pt>
                <c:pt idx="76361">
                  <c:v>6.4000000000000001E-2</c:v>
                </c:pt>
                <c:pt idx="76362">
                  <c:v>6.5000000000000002E-2</c:v>
                </c:pt>
                <c:pt idx="76363">
                  <c:v>6.4000000000000001E-2</c:v>
                </c:pt>
                <c:pt idx="76364">
                  <c:v>6.5000000000000002E-2</c:v>
                </c:pt>
                <c:pt idx="76365">
                  <c:v>6.5000000000000002E-2</c:v>
                </c:pt>
                <c:pt idx="76366">
                  <c:v>6.5000000000000002E-2</c:v>
                </c:pt>
                <c:pt idx="76367">
                  <c:v>6.5000000000000002E-2</c:v>
                </c:pt>
                <c:pt idx="76368">
                  <c:v>6.5000000000000002E-2</c:v>
                </c:pt>
                <c:pt idx="76369">
                  <c:v>6.5000000000000002E-2</c:v>
                </c:pt>
                <c:pt idx="76370">
                  <c:v>6.5000000000000002E-2</c:v>
                </c:pt>
                <c:pt idx="76371">
                  <c:v>6.5000000000000002E-2</c:v>
                </c:pt>
                <c:pt idx="76372">
                  <c:v>6.5000000000000002E-2</c:v>
                </c:pt>
                <c:pt idx="76373">
                  <c:v>6.6000000000000003E-2</c:v>
                </c:pt>
                <c:pt idx="76374">
                  <c:v>6.6000000000000003E-2</c:v>
                </c:pt>
                <c:pt idx="76375">
                  <c:v>6.6000000000000003E-2</c:v>
                </c:pt>
                <c:pt idx="76376">
                  <c:v>6.5000000000000002E-2</c:v>
                </c:pt>
                <c:pt idx="76377">
                  <c:v>6.6000000000000003E-2</c:v>
                </c:pt>
                <c:pt idx="76378">
                  <c:v>6.6000000000000003E-2</c:v>
                </c:pt>
                <c:pt idx="76379">
                  <c:v>6.5000000000000002E-2</c:v>
                </c:pt>
                <c:pt idx="76380">
                  <c:v>6.5000000000000002E-2</c:v>
                </c:pt>
                <c:pt idx="76381">
                  <c:v>6.5000000000000002E-2</c:v>
                </c:pt>
                <c:pt idx="76382">
                  <c:v>6.5000000000000002E-2</c:v>
                </c:pt>
                <c:pt idx="76383">
                  <c:v>6.5000000000000002E-2</c:v>
                </c:pt>
                <c:pt idx="76384">
                  <c:v>6.5000000000000002E-2</c:v>
                </c:pt>
                <c:pt idx="76385">
                  <c:v>6.6000000000000003E-2</c:v>
                </c:pt>
                <c:pt idx="76386">
                  <c:v>6.6000000000000003E-2</c:v>
                </c:pt>
                <c:pt idx="76387">
                  <c:v>6.6000000000000003E-2</c:v>
                </c:pt>
                <c:pt idx="76388">
                  <c:v>6.6000000000000003E-2</c:v>
                </c:pt>
                <c:pt idx="76389">
                  <c:v>6.5000000000000002E-2</c:v>
                </c:pt>
                <c:pt idx="76390">
                  <c:v>6.5000000000000002E-2</c:v>
                </c:pt>
                <c:pt idx="76391">
                  <c:v>6.5000000000000002E-2</c:v>
                </c:pt>
                <c:pt idx="76392">
                  <c:v>6.5000000000000002E-2</c:v>
                </c:pt>
                <c:pt idx="76393">
                  <c:v>6.5000000000000002E-2</c:v>
                </c:pt>
                <c:pt idx="76394">
                  <c:v>6.6000000000000003E-2</c:v>
                </c:pt>
                <c:pt idx="76395">
                  <c:v>6.5000000000000002E-2</c:v>
                </c:pt>
                <c:pt idx="76396">
                  <c:v>6.6000000000000003E-2</c:v>
                </c:pt>
                <c:pt idx="76397">
                  <c:v>6.6000000000000003E-2</c:v>
                </c:pt>
                <c:pt idx="76398">
                  <c:v>6.6000000000000003E-2</c:v>
                </c:pt>
                <c:pt idx="76399">
                  <c:v>6.6000000000000003E-2</c:v>
                </c:pt>
                <c:pt idx="76400">
                  <c:v>6.6000000000000003E-2</c:v>
                </c:pt>
                <c:pt idx="76401">
                  <c:v>6.6000000000000003E-2</c:v>
                </c:pt>
                <c:pt idx="76402">
                  <c:v>6.5000000000000002E-2</c:v>
                </c:pt>
                <c:pt idx="76403">
                  <c:v>6.5000000000000002E-2</c:v>
                </c:pt>
                <c:pt idx="76404">
                  <c:v>6.5000000000000002E-2</c:v>
                </c:pt>
                <c:pt idx="76405">
                  <c:v>6.6000000000000003E-2</c:v>
                </c:pt>
                <c:pt idx="76406">
                  <c:v>6.5000000000000002E-2</c:v>
                </c:pt>
                <c:pt idx="76407">
                  <c:v>6.5000000000000002E-2</c:v>
                </c:pt>
                <c:pt idx="76408">
                  <c:v>6.6000000000000003E-2</c:v>
                </c:pt>
                <c:pt idx="76409">
                  <c:v>6.5000000000000002E-2</c:v>
                </c:pt>
                <c:pt idx="76410">
                  <c:v>6.5000000000000002E-2</c:v>
                </c:pt>
                <c:pt idx="76411">
                  <c:v>6.5000000000000002E-2</c:v>
                </c:pt>
                <c:pt idx="76412">
                  <c:v>6.5000000000000002E-2</c:v>
                </c:pt>
                <c:pt idx="76413">
                  <c:v>6.5000000000000002E-2</c:v>
                </c:pt>
                <c:pt idx="76414">
                  <c:v>6.5000000000000002E-2</c:v>
                </c:pt>
                <c:pt idx="76415">
                  <c:v>6.5000000000000002E-2</c:v>
                </c:pt>
                <c:pt idx="76416">
                  <c:v>6.5000000000000002E-2</c:v>
                </c:pt>
                <c:pt idx="76417">
                  <c:v>6.5000000000000002E-2</c:v>
                </c:pt>
                <c:pt idx="76418">
                  <c:v>6.5000000000000002E-2</c:v>
                </c:pt>
                <c:pt idx="76419">
                  <c:v>6.5000000000000002E-2</c:v>
                </c:pt>
                <c:pt idx="76420">
                  <c:v>6.4000000000000001E-2</c:v>
                </c:pt>
                <c:pt idx="76421">
                  <c:v>6.4000000000000001E-2</c:v>
                </c:pt>
                <c:pt idx="76422">
                  <c:v>6.5000000000000002E-2</c:v>
                </c:pt>
                <c:pt idx="76423">
                  <c:v>6.5000000000000002E-2</c:v>
                </c:pt>
                <c:pt idx="76424">
                  <c:v>6.4000000000000001E-2</c:v>
                </c:pt>
                <c:pt idx="76425">
                  <c:v>6.4000000000000001E-2</c:v>
                </c:pt>
                <c:pt idx="76426">
                  <c:v>6.4000000000000001E-2</c:v>
                </c:pt>
                <c:pt idx="76427">
                  <c:v>6.3E-2</c:v>
                </c:pt>
                <c:pt idx="76428">
                  <c:v>6.4000000000000001E-2</c:v>
                </c:pt>
                <c:pt idx="76429">
                  <c:v>6.3E-2</c:v>
                </c:pt>
                <c:pt idx="76430">
                  <c:v>6.3E-2</c:v>
                </c:pt>
                <c:pt idx="76431">
                  <c:v>6.4000000000000001E-2</c:v>
                </c:pt>
                <c:pt idx="76432">
                  <c:v>6.3E-2</c:v>
                </c:pt>
                <c:pt idx="76433">
                  <c:v>6.3E-2</c:v>
                </c:pt>
                <c:pt idx="76434">
                  <c:v>6.4000000000000001E-2</c:v>
                </c:pt>
                <c:pt idx="76435">
                  <c:v>6.3E-2</c:v>
                </c:pt>
                <c:pt idx="76436">
                  <c:v>6.3E-2</c:v>
                </c:pt>
                <c:pt idx="76437">
                  <c:v>6.3E-2</c:v>
                </c:pt>
                <c:pt idx="76438">
                  <c:v>6.4000000000000001E-2</c:v>
                </c:pt>
                <c:pt idx="76439">
                  <c:v>6.3E-2</c:v>
                </c:pt>
                <c:pt idx="76440">
                  <c:v>6.4000000000000001E-2</c:v>
                </c:pt>
                <c:pt idx="76441">
                  <c:v>6.3E-2</c:v>
                </c:pt>
                <c:pt idx="76442">
                  <c:v>6.4000000000000001E-2</c:v>
                </c:pt>
                <c:pt idx="76443">
                  <c:v>6.3E-2</c:v>
                </c:pt>
                <c:pt idx="76444">
                  <c:v>6.3E-2</c:v>
                </c:pt>
                <c:pt idx="76445">
                  <c:v>6.3E-2</c:v>
                </c:pt>
                <c:pt idx="76446">
                  <c:v>6.4000000000000001E-2</c:v>
                </c:pt>
                <c:pt idx="76447">
                  <c:v>6.3E-2</c:v>
                </c:pt>
                <c:pt idx="76448">
                  <c:v>6.3E-2</c:v>
                </c:pt>
                <c:pt idx="76449">
                  <c:v>6.3E-2</c:v>
                </c:pt>
                <c:pt idx="76450">
                  <c:v>6.3E-2</c:v>
                </c:pt>
                <c:pt idx="76451">
                  <c:v>6.3E-2</c:v>
                </c:pt>
                <c:pt idx="76452">
                  <c:v>6.3E-2</c:v>
                </c:pt>
                <c:pt idx="76453">
                  <c:v>6.2E-2</c:v>
                </c:pt>
                <c:pt idx="76454">
                  <c:v>6.3E-2</c:v>
                </c:pt>
                <c:pt idx="76455">
                  <c:v>6.3E-2</c:v>
                </c:pt>
                <c:pt idx="76456">
                  <c:v>6.3E-2</c:v>
                </c:pt>
                <c:pt idx="76457">
                  <c:v>6.2E-2</c:v>
                </c:pt>
                <c:pt idx="76458">
                  <c:v>6.3E-2</c:v>
                </c:pt>
                <c:pt idx="76459">
                  <c:v>6.2E-2</c:v>
                </c:pt>
                <c:pt idx="76460">
                  <c:v>6.3E-2</c:v>
                </c:pt>
                <c:pt idx="76461">
                  <c:v>6.3E-2</c:v>
                </c:pt>
                <c:pt idx="76462">
                  <c:v>6.4000000000000001E-2</c:v>
                </c:pt>
                <c:pt idx="76463">
                  <c:v>6.4000000000000001E-2</c:v>
                </c:pt>
                <c:pt idx="76464">
                  <c:v>6.4000000000000001E-2</c:v>
                </c:pt>
                <c:pt idx="76465">
                  <c:v>6.4000000000000001E-2</c:v>
                </c:pt>
                <c:pt idx="76466">
                  <c:v>6.5000000000000002E-2</c:v>
                </c:pt>
                <c:pt idx="76467">
                  <c:v>6.4000000000000001E-2</c:v>
                </c:pt>
                <c:pt idx="76468">
                  <c:v>6.4000000000000001E-2</c:v>
                </c:pt>
                <c:pt idx="76469">
                  <c:v>6.5000000000000002E-2</c:v>
                </c:pt>
                <c:pt idx="76470">
                  <c:v>6.4000000000000001E-2</c:v>
                </c:pt>
                <c:pt idx="76471">
                  <c:v>6.5000000000000002E-2</c:v>
                </c:pt>
                <c:pt idx="76472">
                  <c:v>6.5000000000000002E-2</c:v>
                </c:pt>
                <c:pt idx="76473">
                  <c:v>6.5000000000000002E-2</c:v>
                </c:pt>
                <c:pt idx="76474">
                  <c:v>6.4000000000000001E-2</c:v>
                </c:pt>
                <c:pt idx="76475">
                  <c:v>6.4000000000000001E-2</c:v>
                </c:pt>
                <c:pt idx="76476">
                  <c:v>6.5000000000000002E-2</c:v>
                </c:pt>
                <c:pt idx="76477">
                  <c:v>6.4000000000000001E-2</c:v>
                </c:pt>
                <c:pt idx="76478">
                  <c:v>6.5000000000000002E-2</c:v>
                </c:pt>
                <c:pt idx="76479">
                  <c:v>6.4000000000000001E-2</c:v>
                </c:pt>
                <c:pt idx="76480">
                  <c:v>6.5000000000000002E-2</c:v>
                </c:pt>
                <c:pt idx="76481">
                  <c:v>6.5000000000000002E-2</c:v>
                </c:pt>
                <c:pt idx="76482">
                  <c:v>6.4000000000000001E-2</c:v>
                </c:pt>
                <c:pt idx="76483">
                  <c:v>6.4000000000000001E-2</c:v>
                </c:pt>
                <c:pt idx="76484">
                  <c:v>6.4000000000000001E-2</c:v>
                </c:pt>
                <c:pt idx="76485">
                  <c:v>6.4000000000000001E-2</c:v>
                </c:pt>
                <c:pt idx="76486">
                  <c:v>6.4000000000000001E-2</c:v>
                </c:pt>
                <c:pt idx="76487">
                  <c:v>6.4000000000000001E-2</c:v>
                </c:pt>
                <c:pt idx="76488">
                  <c:v>6.3E-2</c:v>
                </c:pt>
                <c:pt idx="76489">
                  <c:v>6.4000000000000001E-2</c:v>
                </c:pt>
                <c:pt idx="76490">
                  <c:v>6.4000000000000001E-2</c:v>
                </c:pt>
                <c:pt idx="76491">
                  <c:v>6.4000000000000001E-2</c:v>
                </c:pt>
                <c:pt idx="76492">
                  <c:v>6.3E-2</c:v>
                </c:pt>
                <c:pt idx="76493">
                  <c:v>6.4000000000000001E-2</c:v>
                </c:pt>
                <c:pt idx="76494">
                  <c:v>6.3E-2</c:v>
                </c:pt>
                <c:pt idx="76495">
                  <c:v>6.4000000000000001E-2</c:v>
                </c:pt>
                <c:pt idx="76496">
                  <c:v>6.3E-2</c:v>
                </c:pt>
                <c:pt idx="76497">
                  <c:v>6.2E-2</c:v>
                </c:pt>
                <c:pt idx="76498">
                  <c:v>6.3E-2</c:v>
                </c:pt>
                <c:pt idx="76499">
                  <c:v>6.3E-2</c:v>
                </c:pt>
                <c:pt idx="76500">
                  <c:v>6.2E-2</c:v>
                </c:pt>
                <c:pt idx="76501">
                  <c:v>6.2E-2</c:v>
                </c:pt>
                <c:pt idx="76502">
                  <c:v>6.3E-2</c:v>
                </c:pt>
                <c:pt idx="76503">
                  <c:v>6.2E-2</c:v>
                </c:pt>
                <c:pt idx="76504">
                  <c:v>6.3E-2</c:v>
                </c:pt>
                <c:pt idx="76505">
                  <c:v>6.3E-2</c:v>
                </c:pt>
                <c:pt idx="76506">
                  <c:v>6.4000000000000001E-2</c:v>
                </c:pt>
                <c:pt idx="76507">
                  <c:v>6.5000000000000002E-2</c:v>
                </c:pt>
                <c:pt idx="76508">
                  <c:v>6.4000000000000001E-2</c:v>
                </c:pt>
                <c:pt idx="76509">
                  <c:v>6.5000000000000002E-2</c:v>
                </c:pt>
                <c:pt idx="76510">
                  <c:v>6.5000000000000002E-2</c:v>
                </c:pt>
                <c:pt idx="76511">
                  <c:v>6.6000000000000003E-2</c:v>
                </c:pt>
                <c:pt idx="76512">
                  <c:v>6.5000000000000002E-2</c:v>
                </c:pt>
                <c:pt idx="76513">
                  <c:v>6.5000000000000002E-2</c:v>
                </c:pt>
                <c:pt idx="76514">
                  <c:v>6.5000000000000002E-2</c:v>
                </c:pt>
                <c:pt idx="76515">
                  <c:v>6.5000000000000002E-2</c:v>
                </c:pt>
                <c:pt idx="76516">
                  <c:v>6.6000000000000003E-2</c:v>
                </c:pt>
                <c:pt idx="76517">
                  <c:v>6.5000000000000002E-2</c:v>
                </c:pt>
                <c:pt idx="76518">
                  <c:v>6.6000000000000003E-2</c:v>
                </c:pt>
                <c:pt idx="76519">
                  <c:v>6.6000000000000003E-2</c:v>
                </c:pt>
                <c:pt idx="76520">
                  <c:v>6.5000000000000002E-2</c:v>
                </c:pt>
                <c:pt idx="76521">
                  <c:v>6.5000000000000002E-2</c:v>
                </c:pt>
                <c:pt idx="76522">
                  <c:v>6.6000000000000003E-2</c:v>
                </c:pt>
                <c:pt idx="76523">
                  <c:v>6.6000000000000003E-2</c:v>
                </c:pt>
                <c:pt idx="76524">
                  <c:v>6.6000000000000003E-2</c:v>
                </c:pt>
                <c:pt idx="76525">
                  <c:v>6.6000000000000003E-2</c:v>
                </c:pt>
                <c:pt idx="76526">
                  <c:v>6.6000000000000003E-2</c:v>
                </c:pt>
                <c:pt idx="76527">
                  <c:v>6.5000000000000002E-2</c:v>
                </c:pt>
                <c:pt idx="76528">
                  <c:v>6.6000000000000003E-2</c:v>
                </c:pt>
                <c:pt idx="76529">
                  <c:v>6.6000000000000003E-2</c:v>
                </c:pt>
                <c:pt idx="76530">
                  <c:v>6.6000000000000003E-2</c:v>
                </c:pt>
                <c:pt idx="76531">
                  <c:v>6.6000000000000003E-2</c:v>
                </c:pt>
                <c:pt idx="76532">
                  <c:v>6.5000000000000002E-2</c:v>
                </c:pt>
                <c:pt idx="76533">
                  <c:v>6.6000000000000003E-2</c:v>
                </c:pt>
                <c:pt idx="76534">
                  <c:v>6.6000000000000003E-2</c:v>
                </c:pt>
                <c:pt idx="76535">
                  <c:v>6.6000000000000003E-2</c:v>
                </c:pt>
                <c:pt idx="76536">
                  <c:v>6.6000000000000003E-2</c:v>
                </c:pt>
                <c:pt idx="76537">
                  <c:v>6.6000000000000003E-2</c:v>
                </c:pt>
                <c:pt idx="76538">
                  <c:v>6.6000000000000003E-2</c:v>
                </c:pt>
                <c:pt idx="76539">
                  <c:v>6.5000000000000002E-2</c:v>
                </c:pt>
                <c:pt idx="76540">
                  <c:v>6.5000000000000002E-2</c:v>
                </c:pt>
                <c:pt idx="76541">
                  <c:v>6.5000000000000002E-2</c:v>
                </c:pt>
                <c:pt idx="76542">
                  <c:v>6.6000000000000003E-2</c:v>
                </c:pt>
                <c:pt idx="76543">
                  <c:v>6.5000000000000002E-2</c:v>
                </c:pt>
                <c:pt idx="76544">
                  <c:v>6.4000000000000001E-2</c:v>
                </c:pt>
                <c:pt idx="76545">
                  <c:v>6.4000000000000001E-2</c:v>
                </c:pt>
                <c:pt idx="76546">
                  <c:v>6.4000000000000001E-2</c:v>
                </c:pt>
                <c:pt idx="76547">
                  <c:v>6.4000000000000001E-2</c:v>
                </c:pt>
                <c:pt idx="76548">
                  <c:v>6.5000000000000002E-2</c:v>
                </c:pt>
                <c:pt idx="76549">
                  <c:v>6.4000000000000001E-2</c:v>
                </c:pt>
                <c:pt idx="76550">
                  <c:v>6.4000000000000001E-2</c:v>
                </c:pt>
                <c:pt idx="76551">
                  <c:v>6.4000000000000001E-2</c:v>
                </c:pt>
                <c:pt idx="76552">
                  <c:v>6.4000000000000001E-2</c:v>
                </c:pt>
                <c:pt idx="76553">
                  <c:v>6.4000000000000001E-2</c:v>
                </c:pt>
                <c:pt idx="76554">
                  <c:v>6.4000000000000001E-2</c:v>
                </c:pt>
                <c:pt idx="76555">
                  <c:v>6.3E-2</c:v>
                </c:pt>
                <c:pt idx="76556">
                  <c:v>6.3E-2</c:v>
                </c:pt>
                <c:pt idx="76557">
                  <c:v>6.4000000000000001E-2</c:v>
                </c:pt>
                <c:pt idx="76558">
                  <c:v>6.3E-2</c:v>
                </c:pt>
                <c:pt idx="76559">
                  <c:v>6.4000000000000001E-2</c:v>
                </c:pt>
                <c:pt idx="76560">
                  <c:v>6.4000000000000001E-2</c:v>
                </c:pt>
                <c:pt idx="76561">
                  <c:v>6.4000000000000001E-2</c:v>
                </c:pt>
                <c:pt idx="76562">
                  <c:v>6.4000000000000001E-2</c:v>
                </c:pt>
                <c:pt idx="76563">
                  <c:v>6.4000000000000001E-2</c:v>
                </c:pt>
                <c:pt idx="76564">
                  <c:v>6.3E-2</c:v>
                </c:pt>
                <c:pt idx="76565">
                  <c:v>6.3E-2</c:v>
                </c:pt>
                <c:pt idx="76566">
                  <c:v>6.3E-2</c:v>
                </c:pt>
                <c:pt idx="76567">
                  <c:v>6.3E-2</c:v>
                </c:pt>
                <c:pt idx="76568">
                  <c:v>6.3E-2</c:v>
                </c:pt>
                <c:pt idx="76569">
                  <c:v>6.3E-2</c:v>
                </c:pt>
                <c:pt idx="76570">
                  <c:v>6.3E-2</c:v>
                </c:pt>
                <c:pt idx="76571">
                  <c:v>6.3E-2</c:v>
                </c:pt>
                <c:pt idx="76572">
                  <c:v>6.4000000000000001E-2</c:v>
                </c:pt>
                <c:pt idx="76573">
                  <c:v>6.3E-2</c:v>
                </c:pt>
                <c:pt idx="76574">
                  <c:v>6.3E-2</c:v>
                </c:pt>
                <c:pt idx="76575">
                  <c:v>6.4000000000000001E-2</c:v>
                </c:pt>
                <c:pt idx="76576">
                  <c:v>6.3E-2</c:v>
                </c:pt>
                <c:pt idx="76577">
                  <c:v>6.3E-2</c:v>
                </c:pt>
                <c:pt idx="76578">
                  <c:v>6.3E-2</c:v>
                </c:pt>
                <c:pt idx="76579">
                  <c:v>6.3E-2</c:v>
                </c:pt>
                <c:pt idx="76580">
                  <c:v>6.3E-2</c:v>
                </c:pt>
                <c:pt idx="76581">
                  <c:v>6.3E-2</c:v>
                </c:pt>
                <c:pt idx="76582">
                  <c:v>6.2E-2</c:v>
                </c:pt>
                <c:pt idx="76583">
                  <c:v>6.3E-2</c:v>
                </c:pt>
                <c:pt idx="76584">
                  <c:v>6.3E-2</c:v>
                </c:pt>
                <c:pt idx="76585">
                  <c:v>6.3E-2</c:v>
                </c:pt>
                <c:pt idx="76586">
                  <c:v>6.4000000000000001E-2</c:v>
                </c:pt>
                <c:pt idx="76587">
                  <c:v>6.3E-2</c:v>
                </c:pt>
                <c:pt idx="76588">
                  <c:v>6.3E-2</c:v>
                </c:pt>
                <c:pt idx="76589">
                  <c:v>6.4000000000000001E-2</c:v>
                </c:pt>
                <c:pt idx="76590">
                  <c:v>6.4000000000000001E-2</c:v>
                </c:pt>
                <c:pt idx="76591">
                  <c:v>6.3E-2</c:v>
                </c:pt>
                <c:pt idx="76592">
                  <c:v>6.4000000000000001E-2</c:v>
                </c:pt>
                <c:pt idx="76593">
                  <c:v>6.4000000000000001E-2</c:v>
                </c:pt>
                <c:pt idx="76594">
                  <c:v>6.5000000000000002E-2</c:v>
                </c:pt>
                <c:pt idx="76595">
                  <c:v>6.4000000000000001E-2</c:v>
                </c:pt>
                <c:pt idx="76596">
                  <c:v>6.4000000000000001E-2</c:v>
                </c:pt>
                <c:pt idx="76597">
                  <c:v>6.4000000000000001E-2</c:v>
                </c:pt>
                <c:pt idx="76598">
                  <c:v>6.4000000000000001E-2</c:v>
                </c:pt>
                <c:pt idx="76599">
                  <c:v>6.3E-2</c:v>
                </c:pt>
                <c:pt idx="76600">
                  <c:v>6.3E-2</c:v>
                </c:pt>
                <c:pt idx="76601">
                  <c:v>6.3E-2</c:v>
                </c:pt>
                <c:pt idx="76602">
                  <c:v>6.4000000000000001E-2</c:v>
                </c:pt>
                <c:pt idx="76603">
                  <c:v>6.3E-2</c:v>
                </c:pt>
                <c:pt idx="76604">
                  <c:v>6.4000000000000001E-2</c:v>
                </c:pt>
                <c:pt idx="76605">
                  <c:v>6.4000000000000001E-2</c:v>
                </c:pt>
                <c:pt idx="76606">
                  <c:v>6.4000000000000001E-2</c:v>
                </c:pt>
                <c:pt idx="76607">
                  <c:v>6.5000000000000002E-2</c:v>
                </c:pt>
                <c:pt idx="76608">
                  <c:v>6.5000000000000002E-2</c:v>
                </c:pt>
                <c:pt idx="76609">
                  <c:v>6.5000000000000002E-2</c:v>
                </c:pt>
                <c:pt idx="76610">
                  <c:v>6.5000000000000002E-2</c:v>
                </c:pt>
                <c:pt idx="76611">
                  <c:v>6.5000000000000002E-2</c:v>
                </c:pt>
                <c:pt idx="76612">
                  <c:v>6.5000000000000002E-2</c:v>
                </c:pt>
                <c:pt idx="76613">
                  <c:v>6.5000000000000002E-2</c:v>
                </c:pt>
                <c:pt idx="76614">
                  <c:v>6.5000000000000002E-2</c:v>
                </c:pt>
                <c:pt idx="76615">
                  <c:v>6.5000000000000002E-2</c:v>
                </c:pt>
                <c:pt idx="76616">
                  <c:v>6.5000000000000002E-2</c:v>
                </c:pt>
                <c:pt idx="76617">
                  <c:v>6.5000000000000002E-2</c:v>
                </c:pt>
                <c:pt idx="76618">
                  <c:v>6.5000000000000002E-2</c:v>
                </c:pt>
                <c:pt idx="76619">
                  <c:v>6.6000000000000003E-2</c:v>
                </c:pt>
                <c:pt idx="76620">
                  <c:v>6.5000000000000002E-2</c:v>
                </c:pt>
                <c:pt idx="76621">
                  <c:v>6.6000000000000003E-2</c:v>
                </c:pt>
                <c:pt idx="76622">
                  <c:v>6.5000000000000002E-2</c:v>
                </c:pt>
                <c:pt idx="76623">
                  <c:v>6.6000000000000003E-2</c:v>
                </c:pt>
                <c:pt idx="76624">
                  <c:v>6.6000000000000003E-2</c:v>
                </c:pt>
                <c:pt idx="76625">
                  <c:v>6.6000000000000003E-2</c:v>
                </c:pt>
                <c:pt idx="76626">
                  <c:v>6.6000000000000003E-2</c:v>
                </c:pt>
                <c:pt idx="76627">
                  <c:v>6.5000000000000002E-2</c:v>
                </c:pt>
                <c:pt idx="76628">
                  <c:v>6.6000000000000003E-2</c:v>
                </c:pt>
                <c:pt idx="76629">
                  <c:v>6.6000000000000003E-2</c:v>
                </c:pt>
                <c:pt idx="76630">
                  <c:v>6.6000000000000003E-2</c:v>
                </c:pt>
                <c:pt idx="76631">
                  <c:v>6.6000000000000003E-2</c:v>
                </c:pt>
                <c:pt idx="76632">
                  <c:v>6.6000000000000003E-2</c:v>
                </c:pt>
                <c:pt idx="76633">
                  <c:v>6.5000000000000002E-2</c:v>
                </c:pt>
                <c:pt idx="76634">
                  <c:v>6.5000000000000002E-2</c:v>
                </c:pt>
                <c:pt idx="76635">
                  <c:v>6.6000000000000003E-2</c:v>
                </c:pt>
                <c:pt idx="76636">
                  <c:v>6.6000000000000003E-2</c:v>
                </c:pt>
                <c:pt idx="76637">
                  <c:v>6.5000000000000002E-2</c:v>
                </c:pt>
                <c:pt idx="76638">
                  <c:v>6.5000000000000002E-2</c:v>
                </c:pt>
                <c:pt idx="76639">
                  <c:v>6.5000000000000002E-2</c:v>
                </c:pt>
                <c:pt idx="76640">
                  <c:v>6.5000000000000002E-2</c:v>
                </c:pt>
                <c:pt idx="76641">
                  <c:v>6.5000000000000002E-2</c:v>
                </c:pt>
                <c:pt idx="76642">
                  <c:v>6.5000000000000002E-2</c:v>
                </c:pt>
                <c:pt idx="76643">
                  <c:v>6.5000000000000002E-2</c:v>
                </c:pt>
                <c:pt idx="76644">
                  <c:v>6.4000000000000001E-2</c:v>
                </c:pt>
                <c:pt idx="76645">
                  <c:v>6.4000000000000001E-2</c:v>
                </c:pt>
                <c:pt idx="76646">
                  <c:v>6.5000000000000002E-2</c:v>
                </c:pt>
                <c:pt idx="76647">
                  <c:v>6.5000000000000002E-2</c:v>
                </c:pt>
                <c:pt idx="76648">
                  <c:v>6.5000000000000002E-2</c:v>
                </c:pt>
                <c:pt idx="76649">
                  <c:v>6.4000000000000001E-2</c:v>
                </c:pt>
                <c:pt idx="76650">
                  <c:v>6.4000000000000001E-2</c:v>
                </c:pt>
                <c:pt idx="76651">
                  <c:v>6.4000000000000001E-2</c:v>
                </c:pt>
                <c:pt idx="76652">
                  <c:v>6.4000000000000001E-2</c:v>
                </c:pt>
                <c:pt idx="76653">
                  <c:v>6.4000000000000001E-2</c:v>
                </c:pt>
                <c:pt idx="76654">
                  <c:v>6.4000000000000001E-2</c:v>
                </c:pt>
                <c:pt idx="76655">
                  <c:v>6.5000000000000002E-2</c:v>
                </c:pt>
                <c:pt idx="76656">
                  <c:v>6.4000000000000001E-2</c:v>
                </c:pt>
                <c:pt idx="76657">
                  <c:v>6.4000000000000001E-2</c:v>
                </c:pt>
                <c:pt idx="76658">
                  <c:v>6.4000000000000001E-2</c:v>
                </c:pt>
                <c:pt idx="76659">
                  <c:v>6.4000000000000001E-2</c:v>
                </c:pt>
                <c:pt idx="76660">
                  <c:v>6.5000000000000002E-2</c:v>
                </c:pt>
                <c:pt idx="76661">
                  <c:v>6.4000000000000001E-2</c:v>
                </c:pt>
                <c:pt idx="76662">
                  <c:v>6.4000000000000001E-2</c:v>
                </c:pt>
                <c:pt idx="76663">
                  <c:v>6.4000000000000001E-2</c:v>
                </c:pt>
                <c:pt idx="76664">
                  <c:v>6.4000000000000001E-2</c:v>
                </c:pt>
                <c:pt idx="76665">
                  <c:v>6.4000000000000001E-2</c:v>
                </c:pt>
                <c:pt idx="76666">
                  <c:v>6.4000000000000001E-2</c:v>
                </c:pt>
                <c:pt idx="76667">
                  <c:v>6.4000000000000001E-2</c:v>
                </c:pt>
                <c:pt idx="76668">
                  <c:v>6.4000000000000001E-2</c:v>
                </c:pt>
                <c:pt idx="76669">
                  <c:v>6.4000000000000001E-2</c:v>
                </c:pt>
                <c:pt idx="76670">
                  <c:v>6.4000000000000001E-2</c:v>
                </c:pt>
                <c:pt idx="76671">
                  <c:v>6.4000000000000001E-2</c:v>
                </c:pt>
                <c:pt idx="76672">
                  <c:v>6.4000000000000001E-2</c:v>
                </c:pt>
                <c:pt idx="76673">
                  <c:v>6.4000000000000001E-2</c:v>
                </c:pt>
                <c:pt idx="76674">
                  <c:v>6.4000000000000001E-2</c:v>
                </c:pt>
                <c:pt idx="76675">
                  <c:v>6.4000000000000001E-2</c:v>
                </c:pt>
                <c:pt idx="76676">
                  <c:v>6.4000000000000001E-2</c:v>
                </c:pt>
                <c:pt idx="76677">
                  <c:v>6.5000000000000002E-2</c:v>
                </c:pt>
                <c:pt idx="76678">
                  <c:v>6.4000000000000001E-2</c:v>
                </c:pt>
                <c:pt idx="76679">
                  <c:v>6.4000000000000001E-2</c:v>
                </c:pt>
                <c:pt idx="76680">
                  <c:v>6.4000000000000001E-2</c:v>
                </c:pt>
                <c:pt idx="76681">
                  <c:v>6.4000000000000001E-2</c:v>
                </c:pt>
                <c:pt idx="76682">
                  <c:v>6.3E-2</c:v>
                </c:pt>
                <c:pt idx="76683">
                  <c:v>6.4000000000000001E-2</c:v>
                </c:pt>
                <c:pt idx="76684">
                  <c:v>6.3E-2</c:v>
                </c:pt>
                <c:pt idx="76685">
                  <c:v>6.4000000000000001E-2</c:v>
                </c:pt>
                <c:pt idx="76686">
                  <c:v>6.3E-2</c:v>
                </c:pt>
                <c:pt idx="76687">
                  <c:v>6.4000000000000001E-2</c:v>
                </c:pt>
                <c:pt idx="76688">
                  <c:v>6.4000000000000001E-2</c:v>
                </c:pt>
                <c:pt idx="76689">
                  <c:v>6.3E-2</c:v>
                </c:pt>
                <c:pt idx="76690">
                  <c:v>6.4000000000000001E-2</c:v>
                </c:pt>
                <c:pt idx="76691">
                  <c:v>6.4000000000000001E-2</c:v>
                </c:pt>
                <c:pt idx="76692">
                  <c:v>6.4000000000000001E-2</c:v>
                </c:pt>
                <c:pt idx="76693">
                  <c:v>6.4000000000000001E-2</c:v>
                </c:pt>
                <c:pt idx="76694">
                  <c:v>6.4000000000000001E-2</c:v>
                </c:pt>
                <c:pt idx="76695">
                  <c:v>6.5000000000000002E-2</c:v>
                </c:pt>
                <c:pt idx="76696">
                  <c:v>6.5000000000000002E-2</c:v>
                </c:pt>
                <c:pt idx="76697">
                  <c:v>6.5000000000000002E-2</c:v>
                </c:pt>
                <c:pt idx="76698">
                  <c:v>6.5000000000000002E-2</c:v>
                </c:pt>
                <c:pt idx="76699">
                  <c:v>6.6000000000000003E-2</c:v>
                </c:pt>
                <c:pt idx="76700">
                  <c:v>6.6000000000000003E-2</c:v>
                </c:pt>
                <c:pt idx="76701">
                  <c:v>6.6000000000000003E-2</c:v>
                </c:pt>
                <c:pt idx="76702">
                  <c:v>6.6000000000000003E-2</c:v>
                </c:pt>
                <c:pt idx="76703">
                  <c:v>6.6000000000000003E-2</c:v>
                </c:pt>
                <c:pt idx="76704">
                  <c:v>6.7000000000000004E-2</c:v>
                </c:pt>
                <c:pt idx="76705">
                  <c:v>6.6000000000000003E-2</c:v>
                </c:pt>
                <c:pt idx="76706">
                  <c:v>6.6000000000000003E-2</c:v>
                </c:pt>
                <c:pt idx="76707">
                  <c:v>6.6000000000000003E-2</c:v>
                </c:pt>
                <c:pt idx="76708">
                  <c:v>6.7000000000000004E-2</c:v>
                </c:pt>
                <c:pt idx="76709">
                  <c:v>6.6000000000000003E-2</c:v>
                </c:pt>
                <c:pt idx="76710">
                  <c:v>6.7000000000000004E-2</c:v>
                </c:pt>
                <c:pt idx="76711">
                  <c:v>6.6000000000000003E-2</c:v>
                </c:pt>
                <c:pt idx="76712">
                  <c:v>6.7000000000000004E-2</c:v>
                </c:pt>
                <c:pt idx="76713">
                  <c:v>6.7000000000000004E-2</c:v>
                </c:pt>
                <c:pt idx="76714">
                  <c:v>6.7000000000000004E-2</c:v>
                </c:pt>
                <c:pt idx="76715">
                  <c:v>6.7000000000000004E-2</c:v>
                </c:pt>
                <c:pt idx="76716">
                  <c:v>6.7000000000000004E-2</c:v>
                </c:pt>
                <c:pt idx="76717">
                  <c:v>6.7000000000000004E-2</c:v>
                </c:pt>
                <c:pt idx="76718">
                  <c:v>6.7000000000000004E-2</c:v>
                </c:pt>
                <c:pt idx="76719">
                  <c:v>6.7000000000000004E-2</c:v>
                </c:pt>
                <c:pt idx="76720">
                  <c:v>6.7000000000000004E-2</c:v>
                </c:pt>
                <c:pt idx="76721">
                  <c:v>6.7000000000000004E-2</c:v>
                </c:pt>
                <c:pt idx="76722">
                  <c:v>6.7000000000000004E-2</c:v>
                </c:pt>
                <c:pt idx="76723">
                  <c:v>6.7000000000000004E-2</c:v>
                </c:pt>
                <c:pt idx="76724">
                  <c:v>6.7000000000000004E-2</c:v>
                </c:pt>
                <c:pt idx="76725">
                  <c:v>6.7000000000000004E-2</c:v>
                </c:pt>
                <c:pt idx="76726">
                  <c:v>6.7000000000000004E-2</c:v>
                </c:pt>
                <c:pt idx="76727">
                  <c:v>6.7000000000000004E-2</c:v>
                </c:pt>
                <c:pt idx="76728">
                  <c:v>6.7000000000000004E-2</c:v>
                </c:pt>
                <c:pt idx="76729">
                  <c:v>6.7000000000000004E-2</c:v>
                </c:pt>
                <c:pt idx="76730">
                  <c:v>6.7000000000000004E-2</c:v>
                </c:pt>
                <c:pt idx="76731">
                  <c:v>6.7000000000000004E-2</c:v>
                </c:pt>
                <c:pt idx="76732">
                  <c:v>6.7000000000000004E-2</c:v>
                </c:pt>
                <c:pt idx="76733">
                  <c:v>6.7000000000000004E-2</c:v>
                </c:pt>
                <c:pt idx="76734">
                  <c:v>6.7000000000000004E-2</c:v>
                </c:pt>
                <c:pt idx="76735">
                  <c:v>6.7000000000000004E-2</c:v>
                </c:pt>
                <c:pt idx="76736">
                  <c:v>6.7000000000000004E-2</c:v>
                </c:pt>
                <c:pt idx="76737">
                  <c:v>6.7000000000000004E-2</c:v>
                </c:pt>
                <c:pt idx="76738">
                  <c:v>6.7000000000000004E-2</c:v>
                </c:pt>
                <c:pt idx="76739">
                  <c:v>6.7000000000000004E-2</c:v>
                </c:pt>
                <c:pt idx="76740">
                  <c:v>6.6000000000000003E-2</c:v>
                </c:pt>
                <c:pt idx="76741">
                  <c:v>6.6000000000000003E-2</c:v>
                </c:pt>
                <c:pt idx="76742">
                  <c:v>6.7000000000000004E-2</c:v>
                </c:pt>
                <c:pt idx="76743">
                  <c:v>6.6000000000000003E-2</c:v>
                </c:pt>
                <c:pt idx="76744">
                  <c:v>6.7000000000000004E-2</c:v>
                </c:pt>
                <c:pt idx="76745">
                  <c:v>6.6000000000000003E-2</c:v>
                </c:pt>
                <c:pt idx="76746">
                  <c:v>6.7000000000000004E-2</c:v>
                </c:pt>
                <c:pt idx="76747">
                  <c:v>6.6000000000000003E-2</c:v>
                </c:pt>
                <c:pt idx="76748">
                  <c:v>6.6000000000000003E-2</c:v>
                </c:pt>
                <c:pt idx="76749">
                  <c:v>6.6000000000000003E-2</c:v>
                </c:pt>
                <c:pt idx="76750">
                  <c:v>6.6000000000000003E-2</c:v>
                </c:pt>
                <c:pt idx="76751">
                  <c:v>6.5000000000000002E-2</c:v>
                </c:pt>
                <c:pt idx="76752">
                  <c:v>6.5000000000000002E-2</c:v>
                </c:pt>
                <c:pt idx="76753">
                  <c:v>6.6000000000000003E-2</c:v>
                </c:pt>
                <c:pt idx="76754">
                  <c:v>6.5000000000000002E-2</c:v>
                </c:pt>
                <c:pt idx="76755">
                  <c:v>6.5000000000000002E-2</c:v>
                </c:pt>
                <c:pt idx="76756">
                  <c:v>6.6000000000000003E-2</c:v>
                </c:pt>
                <c:pt idx="76757">
                  <c:v>6.5000000000000002E-2</c:v>
                </c:pt>
                <c:pt idx="76758">
                  <c:v>6.6000000000000003E-2</c:v>
                </c:pt>
                <c:pt idx="76759">
                  <c:v>6.5000000000000002E-2</c:v>
                </c:pt>
                <c:pt idx="76760">
                  <c:v>6.5000000000000002E-2</c:v>
                </c:pt>
                <c:pt idx="76761">
                  <c:v>6.6000000000000003E-2</c:v>
                </c:pt>
                <c:pt idx="76762">
                  <c:v>6.6000000000000003E-2</c:v>
                </c:pt>
                <c:pt idx="76763">
                  <c:v>6.5000000000000002E-2</c:v>
                </c:pt>
                <c:pt idx="76764">
                  <c:v>6.7000000000000004E-2</c:v>
                </c:pt>
                <c:pt idx="76765">
                  <c:v>6.6000000000000003E-2</c:v>
                </c:pt>
                <c:pt idx="76766">
                  <c:v>6.6000000000000003E-2</c:v>
                </c:pt>
                <c:pt idx="76767">
                  <c:v>6.6000000000000003E-2</c:v>
                </c:pt>
                <c:pt idx="76768">
                  <c:v>6.5000000000000002E-2</c:v>
                </c:pt>
                <c:pt idx="76769">
                  <c:v>6.5000000000000002E-2</c:v>
                </c:pt>
                <c:pt idx="76770">
                  <c:v>6.6000000000000003E-2</c:v>
                </c:pt>
                <c:pt idx="76771">
                  <c:v>6.6000000000000003E-2</c:v>
                </c:pt>
                <c:pt idx="76772">
                  <c:v>6.5000000000000002E-2</c:v>
                </c:pt>
                <c:pt idx="76773">
                  <c:v>6.6000000000000003E-2</c:v>
                </c:pt>
                <c:pt idx="76774">
                  <c:v>6.6000000000000003E-2</c:v>
                </c:pt>
                <c:pt idx="76775">
                  <c:v>6.5000000000000002E-2</c:v>
                </c:pt>
                <c:pt idx="76776">
                  <c:v>6.6000000000000003E-2</c:v>
                </c:pt>
                <c:pt idx="76777">
                  <c:v>6.6000000000000003E-2</c:v>
                </c:pt>
                <c:pt idx="76778">
                  <c:v>6.6000000000000003E-2</c:v>
                </c:pt>
                <c:pt idx="76779">
                  <c:v>6.6000000000000003E-2</c:v>
                </c:pt>
                <c:pt idx="76780">
                  <c:v>6.6000000000000003E-2</c:v>
                </c:pt>
                <c:pt idx="76781">
                  <c:v>6.6000000000000003E-2</c:v>
                </c:pt>
                <c:pt idx="76782">
                  <c:v>6.7000000000000004E-2</c:v>
                </c:pt>
                <c:pt idx="76783">
                  <c:v>6.7000000000000004E-2</c:v>
                </c:pt>
                <c:pt idx="76784">
                  <c:v>6.7000000000000004E-2</c:v>
                </c:pt>
                <c:pt idx="76785">
                  <c:v>6.7000000000000004E-2</c:v>
                </c:pt>
                <c:pt idx="76786">
                  <c:v>6.7000000000000004E-2</c:v>
                </c:pt>
                <c:pt idx="76787">
                  <c:v>6.7000000000000004E-2</c:v>
                </c:pt>
                <c:pt idx="76788">
                  <c:v>6.7000000000000004E-2</c:v>
                </c:pt>
                <c:pt idx="76789">
                  <c:v>6.7000000000000004E-2</c:v>
                </c:pt>
                <c:pt idx="76790">
                  <c:v>6.7000000000000004E-2</c:v>
                </c:pt>
                <c:pt idx="76791">
                  <c:v>6.8000000000000005E-2</c:v>
                </c:pt>
                <c:pt idx="76792">
                  <c:v>6.8000000000000005E-2</c:v>
                </c:pt>
                <c:pt idx="76793">
                  <c:v>6.8000000000000005E-2</c:v>
                </c:pt>
                <c:pt idx="76794">
                  <c:v>6.7000000000000004E-2</c:v>
                </c:pt>
                <c:pt idx="76795">
                  <c:v>6.8000000000000005E-2</c:v>
                </c:pt>
                <c:pt idx="76796">
                  <c:v>6.8000000000000005E-2</c:v>
                </c:pt>
                <c:pt idx="76797">
                  <c:v>6.7000000000000004E-2</c:v>
                </c:pt>
                <c:pt idx="76798">
                  <c:v>6.7000000000000004E-2</c:v>
                </c:pt>
                <c:pt idx="76799">
                  <c:v>6.7000000000000004E-2</c:v>
                </c:pt>
                <c:pt idx="76800">
                  <c:v>6.7000000000000004E-2</c:v>
                </c:pt>
                <c:pt idx="76801">
                  <c:v>6.7000000000000004E-2</c:v>
                </c:pt>
                <c:pt idx="76802">
                  <c:v>6.7000000000000004E-2</c:v>
                </c:pt>
                <c:pt idx="76803">
                  <c:v>6.7000000000000004E-2</c:v>
                </c:pt>
                <c:pt idx="76804">
                  <c:v>6.7000000000000004E-2</c:v>
                </c:pt>
                <c:pt idx="76805">
                  <c:v>6.6000000000000003E-2</c:v>
                </c:pt>
                <c:pt idx="76806">
                  <c:v>6.6000000000000003E-2</c:v>
                </c:pt>
                <c:pt idx="76807">
                  <c:v>6.6000000000000003E-2</c:v>
                </c:pt>
                <c:pt idx="76808">
                  <c:v>6.6000000000000003E-2</c:v>
                </c:pt>
                <c:pt idx="76809">
                  <c:v>6.6000000000000003E-2</c:v>
                </c:pt>
                <c:pt idx="76810">
                  <c:v>6.6000000000000003E-2</c:v>
                </c:pt>
                <c:pt idx="76811">
                  <c:v>6.6000000000000003E-2</c:v>
                </c:pt>
                <c:pt idx="76812">
                  <c:v>6.6000000000000003E-2</c:v>
                </c:pt>
                <c:pt idx="76813">
                  <c:v>6.5000000000000002E-2</c:v>
                </c:pt>
                <c:pt idx="76814">
                  <c:v>6.5000000000000002E-2</c:v>
                </c:pt>
                <c:pt idx="76815">
                  <c:v>6.6000000000000003E-2</c:v>
                </c:pt>
                <c:pt idx="76816">
                  <c:v>6.5000000000000002E-2</c:v>
                </c:pt>
                <c:pt idx="76817">
                  <c:v>6.6000000000000003E-2</c:v>
                </c:pt>
                <c:pt idx="76818">
                  <c:v>6.5000000000000002E-2</c:v>
                </c:pt>
                <c:pt idx="76819">
                  <c:v>6.6000000000000003E-2</c:v>
                </c:pt>
                <c:pt idx="76820">
                  <c:v>6.6000000000000003E-2</c:v>
                </c:pt>
                <c:pt idx="76821">
                  <c:v>6.5000000000000002E-2</c:v>
                </c:pt>
                <c:pt idx="76822">
                  <c:v>6.5000000000000002E-2</c:v>
                </c:pt>
                <c:pt idx="76823">
                  <c:v>6.6000000000000003E-2</c:v>
                </c:pt>
                <c:pt idx="76824">
                  <c:v>6.5000000000000002E-2</c:v>
                </c:pt>
                <c:pt idx="76825">
                  <c:v>6.6000000000000003E-2</c:v>
                </c:pt>
                <c:pt idx="76826">
                  <c:v>6.5000000000000002E-2</c:v>
                </c:pt>
                <c:pt idx="76827">
                  <c:v>6.5000000000000002E-2</c:v>
                </c:pt>
                <c:pt idx="76828">
                  <c:v>6.5000000000000002E-2</c:v>
                </c:pt>
                <c:pt idx="76829">
                  <c:v>6.6000000000000003E-2</c:v>
                </c:pt>
                <c:pt idx="76830">
                  <c:v>6.5000000000000002E-2</c:v>
                </c:pt>
                <c:pt idx="76831">
                  <c:v>6.5000000000000002E-2</c:v>
                </c:pt>
                <c:pt idx="76832">
                  <c:v>6.6000000000000003E-2</c:v>
                </c:pt>
                <c:pt idx="76833">
                  <c:v>6.5000000000000002E-2</c:v>
                </c:pt>
                <c:pt idx="76834">
                  <c:v>6.5000000000000002E-2</c:v>
                </c:pt>
                <c:pt idx="76835">
                  <c:v>6.5000000000000002E-2</c:v>
                </c:pt>
                <c:pt idx="76836">
                  <c:v>6.5000000000000002E-2</c:v>
                </c:pt>
                <c:pt idx="76837">
                  <c:v>6.6000000000000003E-2</c:v>
                </c:pt>
                <c:pt idx="76838">
                  <c:v>6.5000000000000002E-2</c:v>
                </c:pt>
                <c:pt idx="76839">
                  <c:v>6.5000000000000002E-2</c:v>
                </c:pt>
                <c:pt idx="76840">
                  <c:v>6.5000000000000002E-2</c:v>
                </c:pt>
                <c:pt idx="76841">
                  <c:v>6.5000000000000002E-2</c:v>
                </c:pt>
                <c:pt idx="76842">
                  <c:v>6.5000000000000002E-2</c:v>
                </c:pt>
                <c:pt idx="76843">
                  <c:v>6.5000000000000002E-2</c:v>
                </c:pt>
                <c:pt idx="76844">
                  <c:v>6.5000000000000002E-2</c:v>
                </c:pt>
                <c:pt idx="76845">
                  <c:v>6.4000000000000001E-2</c:v>
                </c:pt>
                <c:pt idx="76846">
                  <c:v>6.4000000000000001E-2</c:v>
                </c:pt>
                <c:pt idx="76847">
                  <c:v>6.5000000000000002E-2</c:v>
                </c:pt>
                <c:pt idx="76848">
                  <c:v>6.5000000000000002E-2</c:v>
                </c:pt>
                <c:pt idx="76849">
                  <c:v>6.5000000000000002E-2</c:v>
                </c:pt>
                <c:pt idx="76850">
                  <c:v>6.6000000000000003E-2</c:v>
                </c:pt>
                <c:pt idx="76851">
                  <c:v>6.6000000000000003E-2</c:v>
                </c:pt>
                <c:pt idx="76852">
                  <c:v>6.6000000000000003E-2</c:v>
                </c:pt>
                <c:pt idx="76853">
                  <c:v>6.6000000000000003E-2</c:v>
                </c:pt>
                <c:pt idx="76854">
                  <c:v>6.7000000000000004E-2</c:v>
                </c:pt>
                <c:pt idx="76855">
                  <c:v>6.6000000000000003E-2</c:v>
                </c:pt>
                <c:pt idx="76856">
                  <c:v>6.6000000000000003E-2</c:v>
                </c:pt>
                <c:pt idx="76857">
                  <c:v>6.6000000000000003E-2</c:v>
                </c:pt>
                <c:pt idx="76858">
                  <c:v>6.6000000000000003E-2</c:v>
                </c:pt>
                <c:pt idx="76859">
                  <c:v>6.6000000000000003E-2</c:v>
                </c:pt>
                <c:pt idx="76860">
                  <c:v>6.6000000000000003E-2</c:v>
                </c:pt>
                <c:pt idx="76861">
                  <c:v>6.6000000000000003E-2</c:v>
                </c:pt>
                <c:pt idx="76862">
                  <c:v>6.6000000000000003E-2</c:v>
                </c:pt>
                <c:pt idx="76863">
                  <c:v>6.6000000000000003E-2</c:v>
                </c:pt>
                <c:pt idx="76864">
                  <c:v>6.7000000000000004E-2</c:v>
                </c:pt>
                <c:pt idx="76865">
                  <c:v>6.7000000000000004E-2</c:v>
                </c:pt>
                <c:pt idx="76866">
                  <c:v>6.7000000000000004E-2</c:v>
                </c:pt>
                <c:pt idx="76867">
                  <c:v>6.7000000000000004E-2</c:v>
                </c:pt>
                <c:pt idx="76868">
                  <c:v>6.6000000000000003E-2</c:v>
                </c:pt>
                <c:pt idx="76869">
                  <c:v>6.7000000000000004E-2</c:v>
                </c:pt>
                <c:pt idx="76870">
                  <c:v>6.7000000000000004E-2</c:v>
                </c:pt>
                <c:pt idx="76871">
                  <c:v>6.8000000000000005E-2</c:v>
                </c:pt>
                <c:pt idx="76872">
                  <c:v>6.7000000000000004E-2</c:v>
                </c:pt>
                <c:pt idx="76873">
                  <c:v>6.7000000000000004E-2</c:v>
                </c:pt>
                <c:pt idx="76874">
                  <c:v>6.7000000000000004E-2</c:v>
                </c:pt>
                <c:pt idx="76875">
                  <c:v>6.7000000000000004E-2</c:v>
                </c:pt>
                <c:pt idx="76876">
                  <c:v>6.7000000000000004E-2</c:v>
                </c:pt>
                <c:pt idx="76877">
                  <c:v>6.7000000000000004E-2</c:v>
                </c:pt>
                <c:pt idx="76878">
                  <c:v>6.7000000000000004E-2</c:v>
                </c:pt>
                <c:pt idx="76879">
                  <c:v>6.7000000000000004E-2</c:v>
                </c:pt>
                <c:pt idx="76880">
                  <c:v>6.7000000000000004E-2</c:v>
                </c:pt>
                <c:pt idx="76881">
                  <c:v>6.7000000000000004E-2</c:v>
                </c:pt>
                <c:pt idx="76882">
                  <c:v>6.7000000000000004E-2</c:v>
                </c:pt>
                <c:pt idx="76883">
                  <c:v>6.7000000000000004E-2</c:v>
                </c:pt>
                <c:pt idx="76884">
                  <c:v>6.7000000000000004E-2</c:v>
                </c:pt>
                <c:pt idx="76885">
                  <c:v>6.6000000000000003E-2</c:v>
                </c:pt>
                <c:pt idx="76886">
                  <c:v>6.7000000000000004E-2</c:v>
                </c:pt>
                <c:pt idx="76887">
                  <c:v>6.6000000000000003E-2</c:v>
                </c:pt>
                <c:pt idx="76888">
                  <c:v>6.7000000000000004E-2</c:v>
                </c:pt>
                <c:pt idx="76889">
                  <c:v>6.7000000000000004E-2</c:v>
                </c:pt>
                <c:pt idx="76890">
                  <c:v>6.6000000000000003E-2</c:v>
                </c:pt>
                <c:pt idx="76891">
                  <c:v>6.6000000000000003E-2</c:v>
                </c:pt>
                <c:pt idx="76892">
                  <c:v>6.6000000000000003E-2</c:v>
                </c:pt>
                <c:pt idx="76893">
                  <c:v>6.6000000000000003E-2</c:v>
                </c:pt>
                <c:pt idx="76894">
                  <c:v>6.6000000000000003E-2</c:v>
                </c:pt>
                <c:pt idx="76895">
                  <c:v>6.6000000000000003E-2</c:v>
                </c:pt>
                <c:pt idx="76896">
                  <c:v>6.6000000000000003E-2</c:v>
                </c:pt>
                <c:pt idx="76897">
                  <c:v>6.6000000000000003E-2</c:v>
                </c:pt>
                <c:pt idx="76898">
                  <c:v>6.6000000000000003E-2</c:v>
                </c:pt>
                <c:pt idx="76899">
                  <c:v>6.6000000000000003E-2</c:v>
                </c:pt>
                <c:pt idx="76900">
                  <c:v>6.6000000000000003E-2</c:v>
                </c:pt>
                <c:pt idx="76901">
                  <c:v>6.6000000000000003E-2</c:v>
                </c:pt>
                <c:pt idx="76902">
                  <c:v>6.6000000000000003E-2</c:v>
                </c:pt>
                <c:pt idx="76903">
                  <c:v>6.6000000000000003E-2</c:v>
                </c:pt>
                <c:pt idx="76904">
                  <c:v>6.6000000000000003E-2</c:v>
                </c:pt>
                <c:pt idx="76905">
                  <c:v>6.6000000000000003E-2</c:v>
                </c:pt>
                <c:pt idx="76906">
                  <c:v>6.6000000000000003E-2</c:v>
                </c:pt>
                <c:pt idx="76907">
                  <c:v>6.5000000000000002E-2</c:v>
                </c:pt>
                <c:pt idx="76908">
                  <c:v>6.6000000000000003E-2</c:v>
                </c:pt>
                <c:pt idx="76909">
                  <c:v>6.6000000000000003E-2</c:v>
                </c:pt>
                <c:pt idx="76910">
                  <c:v>6.6000000000000003E-2</c:v>
                </c:pt>
                <c:pt idx="76911">
                  <c:v>6.6000000000000003E-2</c:v>
                </c:pt>
                <c:pt idx="76912">
                  <c:v>6.6000000000000003E-2</c:v>
                </c:pt>
                <c:pt idx="76913">
                  <c:v>6.6000000000000003E-2</c:v>
                </c:pt>
                <c:pt idx="76914">
                  <c:v>6.6000000000000003E-2</c:v>
                </c:pt>
                <c:pt idx="76915">
                  <c:v>6.6000000000000003E-2</c:v>
                </c:pt>
                <c:pt idx="76916">
                  <c:v>6.7000000000000004E-2</c:v>
                </c:pt>
                <c:pt idx="76917">
                  <c:v>6.6000000000000003E-2</c:v>
                </c:pt>
                <c:pt idx="76918">
                  <c:v>6.7000000000000004E-2</c:v>
                </c:pt>
                <c:pt idx="76919">
                  <c:v>6.7000000000000004E-2</c:v>
                </c:pt>
                <c:pt idx="76920">
                  <c:v>6.6000000000000003E-2</c:v>
                </c:pt>
                <c:pt idx="76921">
                  <c:v>6.7000000000000004E-2</c:v>
                </c:pt>
                <c:pt idx="76922">
                  <c:v>6.7000000000000004E-2</c:v>
                </c:pt>
                <c:pt idx="76923">
                  <c:v>6.6000000000000003E-2</c:v>
                </c:pt>
                <c:pt idx="76924">
                  <c:v>6.6000000000000003E-2</c:v>
                </c:pt>
                <c:pt idx="76925">
                  <c:v>6.7000000000000004E-2</c:v>
                </c:pt>
                <c:pt idx="76926">
                  <c:v>6.7000000000000004E-2</c:v>
                </c:pt>
                <c:pt idx="76927">
                  <c:v>6.7000000000000004E-2</c:v>
                </c:pt>
                <c:pt idx="76928">
                  <c:v>6.7000000000000004E-2</c:v>
                </c:pt>
                <c:pt idx="76929">
                  <c:v>6.7000000000000004E-2</c:v>
                </c:pt>
                <c:pt idx="76930">
                  <c:v>6.7000000000000004E-2</c:v>
                </c:pt>
                <c:pt idx="76931">
                  <c:v>6.7000000000000004E-2</c:v>
                </c:pt>
                <c:pt idx="76932">
                  <c:v>6.8000000000000005E-2</c:v>
                </c:pt>
                <c:pt idx="76933">
                  <c:v>6.7000000000000004E-2</c:v>
                </c:pt>
                <c:pt idx="76934">
                  <c:v>6.7000000000000004E-2</c:v>
                </c:pt>
                <c:pt idx="76935">
                  <c:v>6.7000000000000004E-2</c:v>
                </c:pt>
                <c:pt idx="76936">
                  <c:v>6.7000000000000004E-2</c:v>
                </c:pt>
                <c:pt idx="76937">
                  <c:v>6.7000000000000004E-2</c:v>
                </c:pt>
                <c:pt idx="76938">
                  <c:v>6.7000000000000004E-2</c:v>
                </c:pt>
                <c:pt idx="76939">
                  <c:v>6.7000000000000004E-2</c:v>
                </c:pt>
                <c:pt idx="76940">
                  <c:v>6.7000000000000004E-2</c:v>
                </c:pt>
                <c:pt idx="76941">
                  <c:v>6.7000000000000004E-2</c:v>
                </c:pt>
                <c:pt idx="76942">
                  <c:v>6.7000000000000004E-2</c:v>
                </c:pt>
                <c:pt idx="76943">
                  <c:v>6.7000000000000004E-2</c:v>
                </c:pt>
                <c:pt idx="76944">
                  <c:v>6.7000000000000004E-2</c:v>
                </c:pt>
                <c:pt idx="76945">
                  <c:v>6.7000000000000004E-2</c:v>
                </c:pt>
                <c:pt idx="76946">
                  <c:v>6.6000000000000003E-2</c:v>
                </c:pt>
                <c:pt idx="76947">
                  <c:v>6.6000000000000003E-2</c:v>
                </c:pt>
                <c:pt idx="76948">
                  <c:v>6.6000000000000003E-2</c:v>
                </c:pt>
                <c:pt idx="76949">
                  <c:v>6.7000000000000004E-2</c:v>
                </c:pt>
                <c:pt idx="76950">
                  <c:v>6.6000000000000003E-2</c:v>
                </c:pt>
                <c:pt idx="76951">
                  <c:v>6.6000000000000003E-2</c:v>
                </c:pt>
                <c:pt idx="76952">
                  <c:v>6.6000000000000003E-2</c:v>
                </c:pt>
                <c:pt idx="76953">
                  <c:v>6.6000000000000003E-2</c:v>
                </c:pt>
                <c:pt idx="76954">
                  <c:v>6.6000000000000003E-2</c:v>
                </c:pt>
                <c:pt idx="76955">
                  <c:v>6.6000000000000003E-2</c:v>
                </c:pt>
                <c:pt idx="76956">
                  <c:v>6.6000000000000003E-2</c:v>
                </c:pt>
                <c:pt idx="76957">
                  <c:v>6.5000000000000002E-2</c:v>
                </c:pt>
                <c:pt idx="76958">
                  <c:v>6.6000000000000003E-2</c:v>
                </c:pt>
                <c:pt idx="76959">
                  <c:v>6.5000000000000002E-2</c:v>
                </c:pt>
                <c:pt idx="76960">
                  <c:v>6.5000000000000002E-2</c:v>
                </c:pt>
                <c:pt idx="76961">
                  <c:v>6.5000000000000002E-2</c:v>
                </c:pt>
                <c:pt idx="76962">
                  <c:v>6.5000000000000002E-2</c:v>
                </c:pt>
                <c:pt idx="76963">
                  <c:v>6.5000000000000002E-2</c:v>
                </c:pt>
                <c:pt idx="76964">
                  <c:v>6.5000000000000002E-2</c:v>
                </c:pt>
                <c:pt idx="76965">
                  <c:v>6.5000000000000002E-2</c:v>
                </c:pt>
                <c:pt idx="76966">
                  <c:v>6.5000000000000002E-2</c:v>
                </c:pt>
                <c:pt idx="76967">
                  <c:v>6.5000000000000002E-2</c:v>
                </c:pt>
                <c:pt idx="76968">
                  <c:v>6.5000000000000002E-2</c:v>
                </c:pt>
                <c:pt idx="76969">
                  <c:v>6.5000000000000002E-2</c:v>
                </c:pt>
                <c:pt idx="76970">
                  <c:v>6.5000000000000002E-2</c:v>
                </c:pt>
                <c:pt idx="76971">
                  <c:v>6.5000000000000002E-2</c:v>
                </c:pt>
                <c:pt idx="76972">
                  <c:v>6.4000000000000001E-2</c:v>
                </c:pt>
                <c:pt idx="76973">
                  <c:v>6.5000000000000002E-2</c:v>
                </c:pt>
                <c:pt idx="76974">
                  <c:v>6.5000000000000002E-2</c:v>
                </c:pt>
                <c:pt idx="76975">
                  <c:v>6.5000000000000002E-2</c:v>
                </c:pt>
                <c:pt idx="76976">
                  <c:v>6.6000000000000003E-2</c:v>
                </c:pt>
                <c:pt idx="76977">
                  <c:v>6.5000000000000002E-2</c:v>
                </c:pt>
                <c:pt idx="76978">
                  <c:v>6.5000000000000002E-2</c:v>
                </c:pt>
                <c:pt idx="76979">
                  <c:v>6.4000000000000001E-2</c:v>
                </c:pt>
                <c:pt idx="76980">
                  <c:v>6.5000000000000002E-2</c:v>
                </c:pt>
                <c:pt idx="76981">
                  <c:v>6.4000000000000001E-2</c:v>
                </c:pt>
                <c:pt idx="76982">
                  <c:v>6.5000000000000002E-2</c:v>
                </c:pt>
                <c:pt idx="76983">
                  <c:v>6.4000000000000001E-2</c:v>
                </c:pt>
                <c:pt idx="76984">
                  <c:v>6.4000000000000001E-2</c:v>
                </c:pt>
                <c:pt idx="76985">
                  <c:v>6.5000000000000002E-2</c:v>
                </c:pt>
                <c:pt idx="76986">
                  <c:v>6.4000000000000001E-2</c:v>
                </c:pt>
                <c:pt idx="76987">
                  <c:v>6.4000000000000001E-2</c:v>
                </c:pt>
                <c:pt idx="76988">
                  <c:v>6.5000000000000002E-2</c:v>
                </c:pt>
                <c:pt idx="76989">
                  <c:v>6.4000000000000001E-2</c:v>
                </c:pt>
                <c:pt idx="76990">
                  <c:v>6.3E-2</c:v>
                </c:pt>
                <c:pt idx="76991">
                  <c:v>6.4000000000000001E-2</c:v>
                </c:pt>
                <c:pt idx="76992">
                  <c:v>6.4000000000000001E-2</c:v>
                </c:pt>
                <c:pt idx="76993">
                  <c:v>6.4000000000000001E-2</c:v>
                </c:pt>
                <c:pt idx="76994">
                  <c:v>6.4000000000000001E-2</c:v>
                </c:pt>
                <c:pt idx="76995">
                  <c:v>6.4000000000000001E-2</c:v>
                </c:pt>
                <c:pt idx="76996">
                  <c:v>6.4000000000000001E-2</c:v>
                </c:pt>
                <c:pt idx="76997">
                  <c:v>6.4000000000000001E-2</c:v>
                </c:pt>
                <c:pt idx="76998">
                  <c:v>6.3E-2</c:v>
                </c:pt>
                <c:pt idx="76999">
                  <c:v>6.3E-2</c:v>
                </c:pt>
                <c:pt idx="77000">
                  <c:v>6.4000000000000001E-2</c:v>
                </c:pt>
                <c:pt idx="77001">
                  <c:v>6.5000000000000002E-2</c:v>
                </c:pt>
                <c:pt idx="77002">
                  <c:v>6.4000000000000001E-2</c:v>
                </c:pt>
                <c:pt idx="77003">
                  <c:v>6.5000000000000002E-2</c:v>
                </c:pt>
                <c:pt idx="77004">
                  <c:v>6.5000000000000002E-2</c:v>
                </c:pt>
                <c:pt idx="77005">
                  <c:v>6.6000000000000003E-2</c:v>
                </c:pt>
                <c:pt idx="77006">
                  <c:v>6.6000000000000003E-2</c:v>
                </c:pt>
                <c:pt idx="77007">
                  <c:v>6.6000000000000003E-2</c:v>
                </c:pt>
                <c:pt idx="77008">
                  <c:v>6.6000000000000003E-2</c:v>
                </c:pt>
                <c:pt idx="77009">
                  <c:v>6.6000000000000003E-2</c:v>
                </c:pt>
                <c:pt idx="77010">
                  <c:v>6.6000000000000003E-2</c:v>
                </c:pt>
                <c:pt idx="77011">
                  <c:v>6.6000000000000003E-2</c:v>
                </c:pt>
                <c:pt idx="77012">
                  <c:v>6.6000000000000003E-2</c:v>
                </c:pt>
                <c:pt idx="77013">
                  <c:v>6.7000000000000004E-2</c:v>
                </c:pt>
                <c:pt idx="77014">
                  <c:v>6.6000000000000003E-2</c:v>
                </c:pt>
                <c:pt idx="77015">
                  <c:v>6.6000000000000003E-2</c:v>
                </c:pt>
                <c:pt idx="77016">
                  <c:v>6.7000000000000004E-2</c:v>
                </c:pt>
                <c:pt idx="77017">
                  <c:v>6.6000000000000003E-2</c:v>
                </c:pt>
                <c:pt idx="77018">
                  <c:v>6.7000000000000004E-2</c:v>
                </c:pt>
                <c:pt idx="77019">
                  <c:v>6.6000000000000003E-2</c:v>
                </c:pt>
                <c:pt idx="77020">
                  <c:v>6.7000000000000004E-2</c:v>
                </c:pt>
                <c:pt idx="77021">
                  <c:v>6.6000000000000003E-2</c:v>
                </c:pt>
                <c:pt idx="77022">
                  <c:v>6.6000000000000003E-2</c:v>
                </c:pt>
                <c:pt idx="77023">
                  <c:v>6.6000000000000003E-2</c:v>
                </c:pt>
                <c:pt idx="77024">
                  <c:v>6.6000000000000003E-2</c:v>
                </c:pt>
                <c:pt idx="77025">
                  <c:v>6.6000000000000003E-2</c:v>
                </c:pt>
                <c:pt idx="77026">
                  <c:v>6.7000000000000004E-2</c:v>
                </c:pt>
                <c:pt idx="77027">
                  <c:v>6.7000000000000004E-2</c:v>
                </c:pt>
                <c:pt idx="77028">
                  <c:v>6.7000000000000004E-2</c:v>
                </c:pt>
                <c:pt idx="77029">
                  <c:v>6.6000000000000003E-2</c:v>
                </c:pt>
                <c:pt idx="77030">
                  <c:v>6.7000000000000004E-2</c:v>
                </c:pt>
                <c:pt idx="77031">
                  <c:v>6.7000000000000004E-2</c:v>
                </c:pt>
                <c:pt idx="77032">
                  <c:v>6.6000000000000003E-2</c:v>
                </c:pt>
                <c:pt idx="77033">
                  <c:v>6.6000000000000003E-2</c:v>
                </c:pt>
                <c:pt idx="77034">
                  <c:v>6.7000000000000004E-2</c:v>
                </c:pt>
                <c:pt idx="77035">
                  <c:v>6.6000000000000003E-2</c:v>
                </c:pt>
                <c:pt idx="77036">
                  <c:v>6.5000000000000002E-2</c:v>
                </c:pt>
                <c:pt idx="77037">
                  <c:v>6.6000000000000003E-2</c:v>
                </c:pt>
                <c:pt idx="77038">
                  <c:v>6.6000000000000003E-2</c:v>
                </c:pt>
                <c:pt idx="77039">
                  <c:v>6.6000000000000003E-2</c:v>
                </c:pt>
                <c:pt idx="77040">
                  <c:v>6.6000000000000003E-2</c:v>
                </c:pt>
                <c:pt idx="77041">
                  <c:v>6.6000000000000003E-2</c:v>
                </c:pt>
                <c:pt idx="77042">
                  <c:v>6.6000000000000003E-2</c:v>
                </c:pt>
                <c:pt idx="77043">
                  <c:v>6.6000000000000003E-2</c:v>
                </c:pt>
                <c:pt idx="77044">
                  <c:v>6.6000000000000003E-2</c:v>
                </c:pt>
                <c:pt idx="77045">
                  <c:v>6.6000000000000003E-2</c:v>
                </c:pt>
                <c:pt idx="77046">
                  <c:v>6.6000000000000003E-2</c:v>
                </c:pt>
                <c:pt idx="77047">
                  <c:v>6.6000000000000003E-2</c:v>
                </c:pt>
                <c:pt idx="77048">
                  <c:v>6.6000000000000003E-2</c:v>
                </c:pt>
                <c:pt idx="77049">
                  <c:v>6.6000000000000003E-2</c:v>
                </c:pt>
                <c:pt idx="77050">
                  <c:v>6.5000000000000002E-2</c:v>
                </c:pt>
                <c:pt idx="77051">
                  <c:v>6.6000000000000003E-2</c:v>
                </c:pt>
                <c:pt idx="77052">
                  <c:v>6.6000000000000003E-2</c:v>
                </c:pt>
                <c:pt idx="77053">
                  <c:v>6.5000000000000002E-2</c:v>
                </c:pt>
                <c:pt idx="77054">
                  <c:v>6.6000000000000003E-2</c:v>
                </c:pt>
                <c:pt idx="77055">
                  <c:v>6.5000000000000002E-2</c:v>
                </c:pt>
                <c:pt idx="77056">
                  <c:v>6.5000000000000002E-2</c:v>
                </c:pt>
                <c:pt idx="77057">
                  <c:v>6.5000000000000002E-2</c:v>
                </c:pt>
                <c:pt idx="77058">
                  <c:v>6.5000000000000002E-2</c:v>
                </c:pt>
                <c:pt idx="77059">
                  <c:v>6.5000000000000002E-2</c:v>
                </c:pt>
                <c:pt idx="77060">
                  <c:v>6.5000000000000002E-2</c:v>
                </c:pt>
                <c:pt idx="77061">
                  <c:v>6.4000000000000001E-2</c:v>
                </c:pt>
                <c:pt idx="77062">
                  <c:v>6.5000000000000002E-2</c:v>
                </c:pt>
                <c:pt idx="77063">
                  <c:v>6.5000000000000002E-2</c:v>
                </c:pt>
                <c:pt idx="77064">
                  <c:v>6.5000000000000002E-2</c:v>
                </c:pt>
                <c:pt idx="77065">
                  <c:v>6.5000000000000002E-2</c:v>
                </c:pt>
                <c:pt idx="77066">
                  <c:v>6.4000000000000001E-2</c:v>
                </c:pt>
                <c:pt idx="77067">
                  <c:v>6.4000000000000001E-2</c:v>
                </c:pt>
                <c:pt idx="77068">
                  <c:v>6.5000000000000002E-2</c:v>
                </c:pt>
                <c:pt idx="77069">
                  <c:v>6.4000000000000001E-2</c:v>
                </c:pt>
                <c:pt idx="77070">
                  <c:v>6.5000000000000002E-2</c:v>
                </c:pt>
                <c:pt idx="77071">
                  <c:v>6.5000000000000002E-2</c:v>
                </c:pt>
                <c:pt idx="77072">
                  <c:v>6.4000000000000001E-2</c:v>
                </c:pt>
                <c:pt idx="77073">
                  <c:v>6.4000000000000001E-2</c:v>
                </c:pt>
                <c:pt idx="77074">
                  <c:v>6.4000000000000001E-2</c:v>
                </c:pt>
                <c:pt idx="77075">
                  <c:v>6.5000000000000002E-2</c:v>
                </c:pt>
                <c:pt idx="77076">
                  <c:v>6.4000000000000001E-2</c:v>
                </c:pt>
                <c:pt idx="77077">
                  <c:v>6.4000000000000001E-2</c:v>
                </c:pt>
                <c:pt idx="77078">
                  <c:v>6.4000000000000001E-2</c:v>
                </c:pt>
                <c:pt idx="77079">
                  <c:v>6.4000000000000001E-2</c:v>
                </c:pt>
                <c:pt idx="77080">
                  <c:v>6.5000000000000002E-2</c:v>
                </c:pt>
                <c:pt idx="77081">
                  <c:v>6.4000000000000001E-2</c:v>
                </c:pt>
                <c:pt idx="77082">
                  <c:v>6.4000000000000001E-2</c:v>
                </c:pt>
                <c:pt idx="77083">
                  <c:v>6.4000000000000001E-2</c:v>
                </c:pt>
                <c:pt idx="77084">
                  <c:v>6.4000000000000001E-2</c:v>
                </c:pt>
                <c:pt idx="77085">
                  <c:v>6.4000000000000001E-2</c:v>
                </c:pt>
                <c:pt idx="77086">
                  <c:v>6.4000000000000001E-2</c:v>
                </c:pt>
                <c:pt idx="77087">
                  <c:v>6.3E-2</c:v>
                </c:pt>
                <c:pt idx="77088">
                  <c:v>6.4000000000000001E-2</c:v>
                </c:pt>
                <c:pt idx="77089">
                  <c:v>6.3E-2</c:v>
                </c:pt>
                <c:pt idx="77090">
                  <c:v>6.4000000000000001E-2</c:v>
                </c:pt>
                <c:pt idx="77091">
                  <c:v>6.4000000000000001E-2</c:v>
                </c:pt>
                <c:pt idx="77092">
                  <c:v>6.4000000000000001E-2</c:v>
                </c:pt>
                <c:pt idx="77093">
                  <c:v>6.4000000000000001E-2</c:v>
                </c:pt>
                <c:pt idx="77094">
                  <c:v>6.3E-2</c:v>
                </c:pt>
                <c:pt idx="77095">
                  <c:v>6.4000000000000001E-2</c:v>
                </c:pt>
                <c:pt idx="77096">
                  <c:v>6.3E-2</c:v>
                </c:pt>
                <c:pt idx="77097">
                  <c:v>6.3E-2</c:v>
                </c:pt>
                <c:pt idx="77098">
                  <c:v>6.3E-2</c:v>
                </c:pt>
                <c:pt idx="77099">
                  <c:v>6.4000000000000001E-2</c:v>
                </c:pt>
                <c:pt idx="77100">
                  <c:v>6.4000000000000001E-2</c:v>
                </c:pt>
                <c:pt idx="77101">
                  <c:v>6.4000000000000001E-2</c:v>
                </c:pt>
                <c:pt idx="77102">
                  <c:v>6.5000000000000002E-2</c:v>
                </c:pt>
                <c:pt idx="77103">
                  <c:v>6.4000000000000001E-2</c:v>
                </c:pt>
                <c:pt idx="77104">
                  <c:v>6.5000000000000002E-2</c:v>
                </c:pt>
                <c:pt idx="77105">
                  <c:v>6.4000000000000001E-2</c:v>
                </c:pt>
                <c:pt idx="77106">
                  <c:v>6.5000000000000002E-2</c:v>
                </c:pt>
                <c:pt idx="77107">
                  <c:v>6.5000000000000002E-2</c:v>
                </c:pt>
                <c:pt idx="77108">
                  <c:v>6.5000000000000002E-2</c:v>
                </c:pt>
                <c:pt idx="77109">
                  <c:v>6.6000000000000003E-2</c:v>
                </c:pt>
                <c:pt idx="77110">
                  <c:v>6.6000000000000003E-2</c:v>
                </c:pt>
                <c:pt idx="77111">
                  <c:v>6.6000000000000003E-2</c:v>
                </c:pt>
                <c:pt idx="77112">
                  <c:v>6.5000000000000002E-2</c:v>
                </c:pt>
                <c:pt idx="77113">
                  <c:v>6.6000000000000003E-2</c:v>
                </c:pt>
                <c:pt idx="77114">
                  <c:v>6.5000000000000002E-2</c:v>
                </c:pt>
                <c:pt idx="77115">
                  <c:v>6.5000000000000002E-2</c:v>
                </c:pt>
                <c:pt idx="77116">
                  <c:v>6.6000000000000003E-2</c:v>
                </c:pt>
                <c:pt idx="77117">
                  <c:v>6.6000000000000003E-2</c:v>
                </c:pt>
                <c:pt idx="77118">
                  <c:v>6.6000000000000003E-2</c:v>
                </c:pt>
                <c:pt idx="77119">
                  <c:v>6.6000000000000003E-2</c:v>
                </c:pt>
                <c:pt idx="77120">
                  <c:v>6.6000000000000003E-2</c:v>
                </c:pt>
                <c:pt idx="77121">
                  <c:v>6.6000000000000003E-2</c:v>
                </c:pt>
                <c:pt idx="77122">
                  <c:v>6.6000000000000003E-2</c:v>
                </c:pt>
                <c:pt idx="77123">
                  <c:v>6.6000000000000003E-2</c:v>
                </c:pt>
                <c:pt idx="77124">
                  <c:v>6.6000000000000003E-2</c:v>
                </c:pt>
                <c:pt idx="77125">
                  <c:v>6.6000000000000003E-2</c:v>
                </c:pt>
                <c:pt idx="77126">
                  <c:v>6.6000000000000003E-2</c:v>
                </c:pt>
                <c:pt idx="77127">
                  <c:v>6.6000000000000003E-2</c:v>
                </c:pt>
                <c:pt idx="77128">
                  <c:v>6.6000000000000003E-2</c:v>
                </c:pt>
                <c:pt idx="77129">
                  <c:v>6.6000000000000003E-2</c:v>
                </c:pt>
                <c:pt idx="77130">
                  <c:v>6.6000000000000003E-2</c:v>
                </c:pt>
                <c:pt idx="77131">
                  <c:v>6.6000000000000003E-2</c:v>
                </c:pt>
                <c:pt idx="77132">
                  <c:v>6.6000000000000003E-2</c:v>
                </c:pt>
                <c:pt idx="77133">
                  <c:v>6.6000000000000003E-2</c:v>
                </c:pt>
                <c:pt idx="77134">
                  <c:v>6.6000000000000003E-2</c:v>
                </c:pt>
                <c:pt idx="77135">
                  <c:v>6.6000000000000003E-2</c:v>
                </c:pt>
                <c:pt idx="77136">
                  <c:v>6.6000000000000003E-2</c:v>
                </c:pt>
                <c:pt idx="77137">
                  <c:v>6.6000000000000003E-2</c:v>
                </c:pt>
                <c:pt idx="77138">
                  <c:v>6.6000000000000003E-2</c:v>
                </c:pt>
                <c:pt idx="77139">
                  <c:v>6.6000000000000003E-2</c:v>
                </c:pt>
                <c:pt idx="77140">
                  <c:v>6.6000000000000003E-2</c:v>
                </c:pt>
                <c:pt idx="77141">
                  <c:v>6.5000000000000002E-2</c:v>
                </c:pt>
                <c:pt idx="77142">
                  <c:v>6.5000000000000002E-2</c:v>
                </c:pt>
                <c:pt idx="77143">
                  <c:v>6.5000000000000002E-2</c:v>
                </c:pt>
                <c:pt idx="77144">
                  <c:v>6.5000000000000002E-2</c:v>
                </c:pt>
                <c:pt idx="77145">
                  <c:v>6.6000000000000003E-2</c:v>
                </c:pt>
                <c:pt idx="77146">
                  <c:v>6.5000000000000002E-2</c:v>
                </c:pt>
                <c:pt idx="77147">
                  <c:v>6.5000000000000002E-2</c:v>
                </c:pt>
                <c:pt idx="77148">
                  <c:v>6.5000000000000002E-2</c:v>
                </c:pt>
                <c:pt idx="77149">
                  <c:v>6.5000000000000002E-2</c:v>
                </c:pt>
                <c:pt idx="77150">
                  <c:v>6.5000000000000002E-2</c:v>
                </c:pt>
                <c:pt idx="77151">
                  <c:v>6.5000000000000002E-2</c:v>
                </c:pt>
                <c:pt idx="77152">
                  <c:v>6.5000000000000002E-2</c:v>
                </c:pt>
                <c:pt idx="77153">
                  <c:v>6.4000000000000001E-2</c:v>
                </c:pt>
                <c:pt idx="77154">
                  <c:v>6.5000000000000002E-2</c:v>
                </c:pt>
                <c:pt idx="77155">
                  <c:v>6.4000000000000001E-2</c:v>
                </c:pt>
                <c:pt idx="77156">
                  <c:v>6.5000000000000002E-2</c:v>
                </c:pt>
                <c:pt idx="77157">
                  <c:v>6.5000000000000002E-2</c:v>
                </c:pt>
                <c:pt idx="77158">
                  <c:v>6.4000000000000001E-2</c:v>
                </c:pt>
                <c:pt idx="77159">
                  <c:v>6.4000000000000001E-2</c:v>
                </c:pt>
                <c:pt idx="77160">
                  <c:v>6.4000000000000001E-2</c:v>
                </c:pt>
                <c:pt idx="77161">
                  <c:v>6.4000000000000001E-2</c:v>
                </c:pt>
                <c:pt idx="77162">
                  <c:v>6.4000000000000001E-2</c:v>
                </c:pt>
                <c:pt idx="77163">
                  <c:v>6.3E-2</c:v>
                </c:pt>
                <c:pt idx="77164">
                  <c:v>6.4000000000000001E-2</c:v>
                </c:pt>
                <c:pt idx="77165">
                  <c:v>6.3E-2</c:v>
                </c:pt>
                <c:pt idx="77166">
                  <c:v>6.4000000000000001E-2</c:v>
                </c:pt>
                <c:pt idx="77167">
                  <c:v>6.3E-2</c:v>
                </c:pt>
                <c:pt idx="77168">
                  <c:v>6.3E-2</c:v>
                </c:pt>
                <c:pt idx="77169">
                  <c:v>6.4000000000000001E-2</c:v>
                </c:pt>
                <c:pt idx="77170">
                  <c:v>6.3E-2</c:v>
                </c:pt>
                <c:pt idx="77171">
                  <c:v>6.4000000000000001E-2</c:v>
                </c:pt>
                <c:pt idx="77172">
                  <c:v>6.3E-2</c:v>
                </c:pt>
                <c:pt idx="77173">
                  <c:v>6.3E-2</c:v>
                </c:pt>
                <c:pt idx="77174">
                  <c:v>6.3E-2</c:v>
                </c:pt>
                <c:pt idx="77175">
                  <c:v>6.3E-2</c:v>
                </c:pt>
                <c:pt idx="77176">
                  <c:v>6.3E-2</c:v>
                </c:pt>
                <c:pt idx="77177">
                  <c:v>6.3E-2</c:v>
                </c:pt>
                <c:pt idx="77178">
                  <c:v>6.3E-2</c:v>
                </c:pt>
                <c:pt idx="77179">
                  <c:v>6.3E-2</c:v>
                </c:pt>
                <c:pt idx="77180">
                  <c:v>6.3E-2</c:v>
                </c:pt>
                <c:pt idx="77181">
                  <c:v>6.3E-2</c:v>
                </c:pt>
                <c:pt idx="77182">
                  <c:v>6.4000000000000001E-2</c:v>
                </c:pt>
                <c:pt idx="77183">
                  <c:v>6.3E-2</c:v>
                </c:pt>
                <c:pt idx="77184">
                  <c:v>6.3E-2</c:v>
                </c:pt>
                <c:pt idx="77185">
                  <c:v>6.3E-2</c:v>
                </c:pt>
                <c:pt idx="77186">
                  <c:v>6.3E-2</c:v>
                </c:pt>
                <c:pt idx="77187">
                  <c:v>6.2E-2</c:v>
                </c:pt>
                <c:pt idx="77188">
                  <c:v>6.2E-2</c:v>
                </c:pt>
                <c:pt idx="77189">
                  <c:v>6.3E-2</c:v>
                </c:pt>
                <c:pt idx="77190">
                  <c:v>6.3E-2</c:v>
                </c:pt>
                <c:pt idx="77191">
                  <c:v>6.2E-2</c:v>
                </c:pt>
                <c:pt idx="77192">
                  <c:v>6.3E-2</c:v>
                </c:pt>
                <c:pt idx="77193">
                  <c:v>6.3E-2</c:v>
                </c:pt>
                <c:pt idx="77194">
                  <c:v>6.3E-2</c:v>
                </c:pt>
                <c:pt idx="77195">
                  <c:v>6.3E-2</c:v>
                </c:pt>
                <c:pt idx="77196">
                  <c:v>6.3E-2</c:v>
                </c:pt>
                <c:pt idx="77197">
                  <c:v>6.3E-2</c:v>
                </c:pt>
                <c:pt idx="77198">
                  <c:v>6.2E-2</c:v>
                </c:pt>
                <c:pt idx="77199">
                  <c:v>6.3E-2</c:v>
                </c:pt>
                <c:pt idx="77200">
                  <c:v>6.3E-2</c:v>
                </c:pt>
                <c:pt idx="77201">
                  <c:v>6.3E-2</c:v>
                </c:pt>
                <c:pt idx="77202">
                  <c:v>6.2E-2</c:v>
                </c:pt>
                <c:pt idx="77203">
                  <c:v>6.3E-2</c:v>
                </c:pt>
                <c:pt idx="77204">
                  <c:v>6.3E-2</c:v>
                </c:pt>
                <c:pt idx="77205">
                  <c:v>6.4000000000000001E-2</c:v>
                </c:pt>
                <c:pt idx="77206">
                  <c:v>6.4000000000000001E-2</c:v>
                </c:pt>
                <c:pt idx="77207">
                  <c:v>6.4000000000000001E-2</c:v>
                </c:pt>
                <c:pt idx="77208">
                  <c:v>6.5000000000000002E-2</c:v>
                </c:pt>
                <c:pt idx="77209">
                  <c:v>6.4000000000000001E-2</c:v>
                </c:pt>
                <c:pt idx="77210">
                  <c:v>6.5000000000000002E-2</c:v>
                </c:pt>
                <c:pt idx="77211">
                  <c:v>6.4000000000000001E-2</c:v>
                </c:pt>
                <c:pt idx="77212">
                  <c:v>6.5000000000000002E-2</c:v>
                </c:pt>
                <c:pt idx="77213">
                  <c:v>6.5000000000000002E-2</c:v>
                </c:pt>
                <c:pt idx="77214">
                  <c:v>6.5000000000000002E-2</c:v>
                </c:pt>
                <c:pt idx="77215">
                  <c:v>6.5000000000000002E-2</c:v>
                </c:pt>
                <c:pt idx="77216">
                  <c:v>6.5000000000000002E-2</c:v>
                </c:pt>
                <c:pt idx="77217">
                  <c:v>6.5000000000000002E-2</c:v>
                </c:pt>
                <c:pt idx="77218">
                  <c:v>6.5000000000000002E-2</c:v>
                </c:pt>
                <c:pt idx="77219">
                  <c:v>6.5000000000000002E-2</c:v>
                </c:pt>
                <c:pt idx="77220">
                  <c:v>6.5000000000000002E-2</c:v>
                </c:pt>
                <c:pt idx="77221">
                  <c:v>6.5000000000000002E-2</c:v>
                </c:pt>
                <c:pt idx="77222">
                  <c:v>6.6000000000000003E-2</c:v>
                </c:pt>
                <c:pt idx="77223">
                  <c:v>6.5000000000000002E-2</c:v>
                </c:pt>
                <c:pt idx="77224">
                  <c:v>6.5000000000000002E-2</c:v>
                </c:pt>
                <c:pt idx="77225">
                  <c:v>6.5000000000000002E-2</c:v>
                </c:pt>
                <c:pt idx="77226">
                  <c:v>6.5000000000000002E-2</c:v>
                </c:pt>
                <c:pt idx="77227">
                  <c:v>6.6000000000000003E-2</c:v>
                </c:pt>
                <c:pt idx="77228">
                  <c:v>6.5000000000000002E-2</c:v>
                </c:pt>
                <c:pt idx="77229">
                  <c:v>6.6000000000000003E-2</c:v>
                </c:pt>
                <c:pt idx="77230">
                  <c:v>6.6000000000000003E-2</c:v>
                </c:pt>
                <c:pt idx="77231">
                  <c:v>6.5000000000000002E-2</c:v>
                </c:pt>
                <c:pt idx="77232">
                  <c:v>6.6000000000000003E-2</c:v>
                </c:pt>
                <c:pt idx="77233">
                  <c:v>6.6000000000000003E-2</c:v>
                </c:pt>
                <c:pt idx="77234">
                  <c:v>6.6000000000000003E-2</c:v>
                </c:pt>
                <c:pt idx="77235">
                  <c:v>6.7000000000000004E-2</c:v>
                </c:pt>
                <c:pt idx="77236">
                  <c:v>6.6000000000000003E-2</c:v>
                </c:pt>
                <c:pt idx="77237">
                  <c:v>6.6000000000000003E-2</c:v>
                </c:pt>
                <c:pt idx="77238">
                  <c:v>6.6000000000000003E-2</c:v>
                </c:pt>
                <c:pt idx="77239">
                  <c:v>6.6000000000000003E-2</c:v>
                </c:pt>
                <c:pt idx="77240">
                  <c:v>6.5000000000000002E-2</c:v>
                </c:pt>
                <c:pt idx="77241">
                  <c:v>6.5000000000000002E-2</c:v>
                </c:pt>
                <c:pt idx="77242">
                  <c:v>6.6000000000000003E-2</c:v>
                </c:pt>
                <c:pt idx="77243">
                  <c:v>6.6000000000000003E-2</c:v>
                </c:pt>
                <c:pt idx="77244">
                  <c:v>6.6000000000000003E-2</c:v>
                </c:pt>
                <c:pt idx="77245">
                  <c:v>6.6000000000000003E-2</c:v>
                </c:pt>
                <c:pt idx="77246">
                  <c:v>6.6000000000000003E-2</c:v>
                </c:pt>
                <c:pt idx="77247">
                  <c:v>6.6000000000000003E-2</c:v>
                </c:pt>
                <c:pt idx="77248">
                  <c:v>6.6000000000000003E-2</c:v>
                </c:pt>
                <c:pt idx="77249">
                  <c:v>6.6000000000000003E-2</c:v>
                </c:pt>
                <c:pt idx="77250">
                  <c:v>6.6000000000000003E-2</c:v>
                </c:pt>
                <c:pt idx="77251">
                  <c:v>6.6000000000000003E-2</c:v>
                </c:pt>
                <c:pt idx="77252">
                  <c:v>6.5000000000000002E-2</c:v>
                </c:pt>
                <c:pt idx="77253">
                  <c:v>6.6000000000000003E-2</c:v>
                </c:pt>
                <c:pt idx="77254">
                  <c:v>6.5000000000000002E-2</c:v>
                </c:pt>
                <c:pt idx="77255">
                  <c:v>6.6000000000000003E-2</c:v>
                </c:pt>
                <c:pt idx="77256">
                  <c:v>6.5000000000000002E-2</c:v>
                </c:pt>
                <c:pt idx="77257">
                  <c:v>6.5000000000000002E-2</c:v>
                </c:pt>
                <c:pt idx="77258">
                  <c:v>6.5000000000000002E-2</c:v>
                </c:pt>
                <c:pt idx="77259">
                  <c:v>6.5000000000000002E-2</c:v>
                </c:pt>
                <c:pt idx="77260">
                  <c:v>6.4000000000000001E-2</c:v>
                </c:pt>
                <c:pt idx="77261">
                  <c:v>6.4000000000000001E-2</c:v>
                </c:pt>
                <c:pt idx="77262">
                  <c:v>6.4000000000000001E-2</c:v>
                </c:pt>
                <c:pt idx="77263">
                  <c:v>6.5000000000000002E-2</c:v>
                </c:pt>
                <c:pt idx="77264">
                  <c:v>6.4000000000000001E-2</c:v>
                </c:pt>
                <c:pt idx="77265">
                  <c:v>6.4000000000000001E-2</c:v>
                </c:pt>
                <c:pt idx="77266">
                  <c:v>6.4000000000000001E-2</c:v>
                </c:pt>
                <c:pt idx="77267">
                  <c:v>6.4000000000000001E-2</c:v>
                </c:pt>
                <c:pt idx="77268">
                  <c:v>6.5000000000000002E-2</c:v>
                </c:pt>
                <c:pt idx="77269">
                  <c:v>6.4000000000000001E-2</c:v>
                </c:pt>
                <c:pt idx="77270">
                  <c:v>6.4000000000000001E-2</c:v>
                </c:pt>
                <c:pt idx="77271">
                  <c:v>6.4000000000000001E-2</c:v>
                </c:pt>
                <c:pt idx="77272">
                  <c:v>6.5000000000000002E-2</c:v>
                </c:pt>
                <c:pt idx="77273">
                  <c:v>6.4000000000000001E-2</c:v>
                </c:pt>
                <c:pt idx="77274">
                  <c:v>6.5000000000000002E-2</c:v>
                </c:pt>
                <c:pt idx="77275">
                  <c:v>6.4000000000000001E-2</c:v>
                </c:pt>
                <c:pt idx="77276">
                  <c:v>6.3E-2</c:v>
                </c:pt>
                <c:pt idx="77277">
                  <c:v>6.3E-2</c:v>
                </c:pt>
                <c:pt idx="77278">
                  <c:v>6.3E-2</c:v>
                </c:pt>
                <c:pt idx="77279">
                  <c:v>6.4000000000000001E-2</c:v>
                </c:pt>
                <c:pt idx="77280">
                  <c:v>6.4000000000000001E-2</c:v>
                </c:pt>
                <c:pt idx="77281">
                  <c:v>6.4000000000000001E-2</c:v>
                </c:pt>
                <c:pt idx="77282">
                  <c:v>6.4000000000000001E-2</c:v>
                </c:pt>
                <c:pt idx="77283">
                  <c:v>6.3E-2</c:v>
                </c:pt>
                <c:pt idx="77284">
                  <c:v>6.4000000000000001E-2</c:v>
                </c:pt>
                <c:pt idx="77285">
                  <c:v>6.4000000000000001E-2</c:v>
                </c:pt>
                <c:pt idx="77286">
                  <c:v>6.4000000000000001E-2</c:v>
                </c:pt>
                <c:pt idx="77287">
                  <c:v>6.4000000000000001E-2</c:v>
                </c:pt>
                <c:pt idx="77288">
                  <c:v>6.4000000000000001E-2</c:v>
                </c:pt>
                <c:pt idx="77289">
                  <c:v>6.3E-2</c:v>
                </c:pt>
                <c:pt idx="77290">
                  <c:v>6.4000000000000001E-2</c:v>
                </c:pt>
                <c:pt idx="77291">
                  <c:v>6.4000000000000001E-2</c:v>
                </c:pt>
                <c:pt idx="77292">
                  <c:v>6.4000000000000001E-2</c:v>
                </c:pt>
                <c:pt idx="77293">
                  <c:v>6.3E-2</c:v>
                </c:pt>
                <c:pt idx="77294">
                  <c:v>6.4000000000000001E-2</c:v>
                </c:pt>
                <c:pt idx="77295">
                  <c:v>6.3E-2</c:v>
                </c:pt>
                <c:pt idx="77296">
                  <c:v>6.4000000000000001E-2</c:v>
                </c:pt>
                <c:pt idx="77297">
                  <c:v>6.4000000000000001E-2</c:v>
                </c:pt>
                <c:pt idx="77298">
                  <c:v>6.4000000000000001E-2</c:v>
                </c:pt>
                <c:pt idx="77299">
                  <c:v>6.4000000000000001E-2</c:v>
                </c:pt>
                <c:pt idx="77300">
                  <c:v>6.4000000000000001E-2</c:v>
                </c:pt>
                <c:pt idx="77301">
                  <c:v>6.4000000000000001E-2</c:v>
                </c:pt>
                <c:pt idx="77302">
                  <c:v>6.3E-2</c:v>
                </c:pt>
                <c:pt idx="77303">
                  <c:v>6.5000000000000002E-2</c:v>
                </c:pt>
                <c:pt idx="77304">
                  <c:v>6.4000000000000001E-2</c:v>
                </c:pt>
                <c:pt idx="77305">
                  <c:v>6.4000000000000001E-2</c:v>
                </c:pt>
                <c:pt idx="77306">
                  <c:v>6.4000000000000001E-2</c:v>
                </c:pt>
                <c:pt idx="77307">
                  <c:v>6.5000000000000002E-2</c:v>
                </c:pt>
                <c:pt idx="77308">
                  <c:v>6.4000000000000001E-2</c:v>
                </c:pt>
                <c:pt idx="77309">
                  <c:v>6.5000000000000002E-2</c:v>
                </c:pt>
                <c:pt idx="77310">
                  <c:v>6.5000000000000002E-2</c:v>
                </c:pt>
                <c:pt idx="77311">
                  <c:v>6.5000000000000002E-2</c:v>
                </c:pt>
                <c:pt idx="77312">
                  <c:v>6.5000000000000002E-2</c:v>
                </c:pt>
                <c:pt idx="77313">
                  <c:v>6.5000000000000002E-2</c:v>
                </c:pt>
                <c:pt idx="77314">
                  <c:v>6.5000000000000002E-2</c:v>
                </c:pt>
                <c:pt idx="77315">
                  <c:v>6.5000000000000002E-2</c:v>
                </c:pt>
                <c:pt idx="77316">
                  <c:v>6.5000000000000002E-2</c:v>
                </c:pt>
                <c:pt idx="77317">
                  <c:v>6.5000000000000002E-2</c:v>
                </c:pt>
                <c:pt idx="77318">
                  <c:v>6.5000000000000002E-2</c:v>
                </c:pt>
                <c:pt idx="77319">
                  <c:v>6.5000000000000002E-2</c:v>
                </c:pt>
                <c:pt idx="77320">
                  <c:v>6.5000000000000002E-2</c:v>
                </c:pt>
                <c:pt idx="77321">
                  <c:v>6.5000000000000002E-2</c:v>
                </c:pt>
                <c:pt idx="77322">
                  <c:v>6.6000000000000003E-2</c:v>
                </c:pt>
                <c:pt idx="77323">
                  <c:v>6.5000000000000002E-2</c:v>
                </c:pt>
                <c:pt idx="77324">
                  <c:v>6.5000000000000002E-2</c:v>
                </c:pt>
                <c:pt idx="77325">
                  <c:v>6.5000000000000002E-2</c:v>
                </c:pt>
                <c:pt idx="77326">
                  <c:v>6.5000000000000002E-2</c:v>
                </c:pt>
                <c:pt idx="77327">
                  <c:v>6.6000000000000003E-2</c:v>
                </c:pt>
                <c:pt idx="77328">
                  <c:v>6.6000000000000003E-2</c:v>
                </c:pt>
                <c:pt idx="77329">
                  <c:v>6.6000000000000003E-2</c:v>
                </c:pt>
                <c:pt idx="77330">
                  <c:v>6.5000000000000002E-2</c:v>
                </c:pt>
                <c:pt idx="77331">
                  <c:v>6.6000000000000003E-2</c:v>
                </c:pt>
                <c:pt idx="77332">
                  <c:v>6.6000000000000003E-2</c:v>
                </c:pt>
                <c:pt idx="77333">
                  <c:v>6.6000000000000003E-2</c:v>
                </c:pt>
                <c:pt idx="77334">
                  <c:v>6.5000000000000002E-2</c:v>
                </c:pt>
                <c:pt idx="77335">
                  <c:v>6.5000000000000002E-2</c:v>
                </c:pt>
                <c:pt idx="77336">
                  <c:v>6.5000000000000002E-2</c:v>
                </c:pt>
                <c:pt idx="77337">
                  <c:v>6.6000000000000003E-2</c:v>
                </c:pt>
                <c:pt idx="77338">
                  <c:v>6.6000000000000003E-2</c:v>
                </c:pt>
                <c:pt idx="77339">
                  <c:v>6.5000000000000002E-2</c:v>
                </c:pt>
                <c:pt idx="77340">
                  <c:v>6.5000000000000002E-2</c:v>
                </c:pt>
                <c:pt idx="77341">
                  <c:v>6.5000000000000002E-2</c:v>
                </c:pt>
                <c:pt idx="77342">
                  <c:v>6.5000000000000002E-2</c:v>
                </c:pt>
                <c:pt idx="77343">
                  <c:v>6.5000000000000002E-2</c:v>
                </c:pt>
                <c:pt idx="77344">
                  <c:v>6.5000000000000002E-2</c:v>
                </c:pt>
                <c:pt idx="77345">
                  <c:v>6.5000000000000002E-2</c:v>
                </c:pt>
                <c:pt idx="77346">
                  <c:v>6.4000000000000001E-2</c:v>
                </c:pt>
                <c:pt idx="77347">
                  <c:v>6.5000000000000002E-2</c:v>
                </c:pt>
                <c:pt idx="77348">
                  <c:v>6.5000000000000002E-2</c:v>
                </c:pt>
                <c:pt idx="77349">
                  <c:v>6.4000000000000001E-2</c:v>
                </c:pt>
                <c:pt idx="77350">
                  <c:v>6.5000000000000002E-2</c:v>
                </c:pt>
                <c:pt idx="77351">
                  <c:v>6.5000000000000002E-2</c:v>
                </c:pt>
                <c:pt idx="77352">
                  <c:v>6.5000000000000002E-2</c:v>
                </c:pt>
                <c:pt idx="77353">
                  <c:v>6.5000000000000002E-2</c:v>
                </c:pt>
                <c:pt idx="77354">
                  <c:v>6.5000000000000002E-2</c:v>
                </c:pt>
                <c:pt idx="77355">
                  <c:v>6.5000000000000002E-2</c:v>
                </c:pt>
                <c:pt idx="77356">
                  <c:v>6.4000000000000001E-2</c:v>
                </c:pt>
                <c:pt idx="77357">
                  <c:v>6.4000000000000001E-2</c:v>
                </c:pt>
                <c:pt idx="77358">
                  <c:v>6.5000000000000002E-2</c:v>
                </c:pt>
                <c:pt idx="77359">
                  <c:v>6.4000000000000001E-2</c:v>
                </c:pt>
                <c:pt idx="77360">
                  <c:v>6.4000000000000001E-2</c:v>
                </c:pt>
                <c:pt idx="77361">
                  <c:v>6.4000000000000001E-2</c:v>
                </c:pt>
                <c:pt idx="77362">
                  <c:v>6.4000000000000001E-2</c:v>
                </c:pt>
                <c:pt idx="77363">
                  <c:v>6.5000000000000002E-2</c:v>
                </c:pt>
                <c:pt idx="77364">
                  <c:v>6.4000000000000001E-2</c:v>
                </c:pt>
                <c:pt idx="77365">
                  <c:v>6.4000000000000001E-2</c:v>
                </c:pt>
                <c:pt idx="77366">
                  <c:v>6.4000000000000001E-2</c:v>
                </c:pt>
                <c:pt idx="77367">
                  <c:v>6.4000000000000001E-2</c:v>
                </c:pt>
                <c:pt idx="77368">
                  <c:v>6.4000000000000001E-2</c:v>
                </c:pt>
                <c:pt idx="77369">
                  <c:v>6.4000000000000001E-2</c:v>
                </c:pt>
                <c:pt idx="77370">
                  <c:v>6.4000000000000001E-2</c:v>
                </c:pt>
                <c:pt idx="77371">
                  <c:v>6.4000000000000001E-2</c:v>
                </c:pt>
                <c:pt idx="77372">
                  <c:v>6.4000000000000001E-2</c:v>
                </c:pt>
                <c:pt idx="77373">
                  <c:v>6.4000000000000001E-2</c:v>
                </c:pt>
                <c:pt idx="77374">
                  <c:v>6.4000000000000001E-2</c:v>
                </c:pt>
                <c:pt idx="77375">
                  <c:v>6.3E-2</c:v>
                </c:pt>
                <c:pt idx="77376">
                  <c:v>6.4000000000000001E-2</c:v>
                </c:pt>
                <c:pt idx="77377">
                  <c:v>6.4000000000000001E-2</c:v>
                </c:pt>
                <c:pt idx="77378">
                  <c:v>6.3E-2</c:v>
                </c:pt>
                <c:pt idx="77379">
                  <c:v>6.4000000000000001E-2</c:v>
                </c:pt>
                <c:pt idx="77380">
                  <c:v>6.4000000000000001E-2</c:v>
                </c:pt>
                <c:pt idx="77381">
                  <c:v>6.4000000000000001E-2</c:v>
                </c:pt>
                <c:pt idx="77382">
                  <c:v>6.4000000000000001E-2</c:v>
                </c:pt>
                <c:pt idx="77383">
                  <c:v>6.4000000000000001E-2</c:v>
                </c:pt>
                <c:pt idx="77384">
                  <c:v>6.4000000000000001E-2</c:v>
                </c:pt>
                <c:pt idx="77385">
                  <c:v>6.4000000000000001E-2</c:v>
                </c:pt>
                <c:pt idx="77386">
                  <c:v>6.3E-2</c:v>
                </c:pt>
                <c:pt idx="77387">
                  <c:v>6.3E-2</c:v>
                </c:pt>
                <c:pt idx="77388">
                  <c:v>6.4000000000000001E-2</c:v>
                </c:pt>
                <c:pt idx="77389">
                  <c:v>6.3E-2</c:v>
                </c:pt>
                <c:pt idx="77390">
                  <c:v>6.3E-2</c:v>
                </c:pt>
                <c:pt idx="77391">
                  <c:v>6.3E-2</c:v>
                </c:pt>
                <c:pt idx="77392">
                  <c:v>6.3E-2</c:v>
                </c:pt>
                <c:pt idx="77393">
                  <c:v>6.3E-2</c:v>
                </c:pt>
                <c:pt idx="77394">
                  <c:v>6.3E-2</c:v>
                </c:pt>
                <c:pt idx="77395">
                  <c:v>6.3E-2</c:v>
                </c:pt>
                <c:pt idx="77396">
                  <c:v>6.3E-2</c:v>
                </c:pt>
                <c:pt idx="77397">
                  <c:v>6.3E-2</c:v>
                </c:pt>
                <c:pt idx="77398">
                  <c:v>6.3E-2</c:v>
                </c:pt>
                <c:pt idx="77399">
                  <c:v>6.3E-2</c:v>
                </c:pt>
                <c:pt idx="77400">
                  <c:v>6.3E-2</c:v>
                </c:pt>
                <c:pt idx="77401">
                  <c:v>6.5000000000000002E-2</c:v>
                </c:pt>
                <c:pt idx="77402">
                  <c:v>6.5000000000000002E-2</c:v>
                </c:pt>
                <c:pt idx="77403">
                  <c:v>6.6000000000000003E-2</c:v>
                </c:pt>
                <c:pt idx="77404">
                  <c:v>6.5000000000000002E-2</c:v>
                </c:pt>
                <c:pt idx="77405">
                  <c:v>6.5000000000000002E-2</c:v>
                </c:pt>
                <c:pt idx="77406">
                  <c:v>6.6000000000000003E-2</c:v>
                </c:pt>
                <c:pt idx="77407">
                  <c:v>6.5000000000000002E-2</c:v>
                </c:pt>
                <c:pt idx="77408">
                  <c:v>6.6000000000000003E-2</c:v>
                </c:pt>
                <c:pt idx="77409">
                  <c:v>6.6000000000000003E-2</c:v>
                </c:pt>
                <c:pt idx="77410">
                  <c:v>6.6000000000000003E-2</c:v>
                </c:pt>
                <c:pt idx="77411">
                  <c:v>6.6000000000000003E-2</c:v>
                </c:pt>
                <c:pt idx="77412">
                  <c:v>6.6000000000000003E-2</c:v>
                </c:pt>
                <c:pt idx="77413">
                  <c:v>6.6000000000000003E-2</c:v>
                </c:pt>
                <c:pt idx="77414">
                  <c:v>6.6000000000000003E-2</c:v>
                </c:pt>
                <c:pt idx="77415">
                  <c:v>6.6000000000000003E-2</c:v>
                </c:pt>
                <c:pt idx="77416">
                  <c:v>6.6000000000000003E-2</c:v>
                </c:pt>
                <c:pt idx="77417">
                  <c:v>6.6000000000000003E-2</c:v>
                </c:pt>
                <c:pt idx="77418">
                  <c:v>6.7000000000000004E-2</c:v>
                </c:pt>
                <c:pt idx="77419">
                  <c:v>6.6000000000000003E-2</c:v>
                </c:pt>
                <c:pt idx="77420">
                  <c:v>6.6000000000000003E-2</c:v>
                </c:pt>
                <c:pt idx="77421">
                  <c:v>6.6000000000000003E-2</c:v>
                </c:pt>
                <c:pt idx="77422">
                  <c:v>6.6000000000000003E-2</c:v>
                </c:pt>
                <c:pt idx="77423">
                  <c:v>6.5000000000000002E-2</c:v>
                </c:pt>
                <c:pt idx="77424">
                  <c:v>6.5000000000000002E-2</c:v>
                </c:pt>
                <c:pt idx="77425">
                  <c:v>6.6000000000000003E-2</c:v>
                </c:pt>
                <c:pt idx="77426">
                  <c:v>6.6000000000000003E-2</c:v>
                </c:pt>
                <c:pt idx="77427">
                  <c:v>6.6000000000000003E-2</c:v>
                </c:pt>
                <c:pt idx="77428">
                  <c:v>6.6000000000000003E-2</c:v>
                </c:pt>
                <c:pt idx="77429">
                  <c:v>6.6000000000000003E-2</c:v>
                </c:pt>
                <c:pt idx="77430">
                  <c:v>6.7000000000000004E-2</c:v>
                </c:pt>
                <c:pt idx="77431">
                  <c:v>6.6000000000000003E-2</c:v>
                </c:pt>
                <c:pt idx="77432">
                  <c:v>6.7000000000000004E-2</c:v>
                </c:pt>
                <c:pt idx="77433">
                  <c:v>6.7000000000000004E-2</c:v>
                </c:pt>
                <c:pt idx="77434">
                  <c:v>6.6000000000000003E-2</c:v>
                </c:pt>
                <c:pt idx="77435">
                  <c:v>6.7000000000000004E-2</c:v>
                </c:pt>
                <c:pt idx="77436">
                  <c:v>6.6000000000000003E-2</c:v>
                </c:pt>
                <c:pt idx="77437">
                  <c:v>6.6000000000000003E-2</c:v>
                </c:pt>
                <c:pt idx="77438">
                  <c:v>6.6000000000000003E-2</c:v>
                </c:pt>
                <c:pt idx="77439">
                  <c:v>6.6000000000000003E-2</c:v>
                </c:pt>
                <c:pt idx="77440">
                  <c:v>6.6000000000000003E-2</c:v>
                </c:pt>
                <c:pt idx="77441">
                  <c:v>6.6000000000000003E-2</c:v>
                </c:pt>
                <c:pt idx="77442">
                  <c:v>6.6000000000000003E-2</c:v>
                </c:pt>
                <c:pt idx="77443">
                  <c:v>6.6000000000000003E-2</c:v>
                </c:pt>
                <c:pt idx="77444">
                  <c:v>6.6000000000000003E-2</c:v>
                </c:pt>
                <c:pt idx="77445">
                  <c:v>6.6000000000000003E-2</c:v>
                </c:pt>
                <c:pt idx="77446">
                  <c:v>6.6000000000000003E-2</c:v>
                </c:pt>
                <c:pt idx="77447">
                  <c:v>6.6000000000000003E-2</c:v>
                </c:pt>
                <c:pt idx="77448">
                  <c:v>6.6000000000000003E-2</c:v>
                </c:pt>
                <c:pt idx="77449">
                  <c:v>6.7000000000000004E-2</c:v>
                </c:pt>
                <c:pt idx="77450">
                  <c:v>6.6000000000000003E-2</c:v>
                </c:pt>
                <c:pt idx="77451">
                  <c:v>6.6000000000000003E-2</c:v>
                </c:pt>
                <c:pt idx="77452">
                  <c:v>6.6000000000000003E-2</c:v>
                </c:pt>
                <c:pt idx="77453">
                  <c:v>6.6000000000000003E-2</c:v>
                </c:pt>
                <c:pt idx="77454">
                  <c:v>6.6000000000000003E-2</c:v>
                </c:pt>
                <c:pt idx="77455">
                  <c:v>6.6000000000000003E-2</c:v>
                </c:pt>
                <c:pt idx="77456">
                  <c:v>6.6000000000000003E-2</c:v>
                </c:pt>
                <c:pt idx="77457">
                  <c:v>6.6000000000000003E-2</c:v>
                </c:pt>
                <c:pt idx="77458">
                  <c:v>6.6000000000000003E-2</c:v>
                </c:pt>
                <c:pt idx="77459">
                  <c:v>6.5000000000000002E-2</c:v>
                </c:pt>
                <c:pt idx="77460">
                  <c:v>6.6000000000000003E-2</c:v>
                </c:pt>
                <c:pt idx="77461">
                  <c:v>6.5000000000000002E-2</c:v>
                </c:pt>
                <c:pt idx="77462">
                  <c:v>6.4000000000000001E-2</c:v>
                </c:pt>
                <c:pt idx="77463">
                  <c:v>6.4000000000000001E-2</c:v>
                </c:pt>
                <c:pt idx="77464">
                  <c:v>6.5000000000000002E-2</c:v>
                </c:pt>
                <c:pt idx="77465">
                  <c:v>6.5000000000000002E-2</c:v>
                </c:pt>
                <c:pt idx="77466">
                  <c:v>6.5000000000000002E-2</c:v>
                </c:pt>
                <c:pt idx="77467">
                  <c:v>6.5000000000000002E-2</c:v>
                </c:pt>
                <c:pt idx="77468">
                  <c:v>6.5000000000000002E-2</c:v>
                </c:pt>
                <c:pt idx="77469">
                  <c:v>6.5000000000000002E-2</c:v>
                </c:pt>
                <c:pt idx="77470">
                  <c:v>6.4000000000000001E-2</c:v>
                </c:pt>
                <c:pt idx="77471">
                  <c:v>6.5000000000000002E-2</c:v>
                </c:pt>
                <c:pt idx="77472">
                  <c:v>6.4000000000000001E-2</c:v>
                </c:pt>
                <c:pt idx="77473">
                  <c:v>6.6000000000000003E-2</c:v>
                </c:pt>
                <c:pt idx="77474">
                  <c:v>6.5000000000000002E-2</c:v>
                </c:pt>
                <c:pt idx="77475">
                  <c:v>6.4000000000000001E-2</c:v>
                </c:pt>
                <c:pt idx="77476">
                  <c:v>6.5000000000000002E-2</c:v>
                </c:pt>
                <c:pt idx="77477">
                  <c:v>6.5000000000000002E-2</c:v>
                </c:pt>
                <c:pt idx="77478">
                  <c:v>6.5000000000000002E-2</c:v>
                </c:pt>
                <c:pt idx="77479">
                  <c:v>6.5000000000000002E-2</c:v>
                </c:pt>
                <c:pt idx="77480">
                  <c:v>6.4000000000000001E-2</c:v>
                </c:pt>
                <c:pt idx="77481">
                  <c:v>6.4000000000000001E-2</c:v>
                </c:pt>
                <c:pt idx="77482">
                  <c:v>6.4000000000000001E-2</c:v>
                </c:pt>
                <c:pt idx="77483">
                  <c:v>6.4000000000000001E-2</c:v>
                </c:pt>
                <c:pt idx="77484">
                  <c:v>6.4000000000000001E-2</c:v>
                </c:pt>
                <c:pt idx="77485">
                  <c:v>6.5000000000000002E-2</c:v>
                </c:pt>
                <c:pt idx="77486">
                  <c:v>6.4000000000000001E-2</c:v>
                </c:pt>
                <c:pt idx="77487">
                  <c:v>6.5000000000000002E-2</c:v>
                </c:pt>
                <c:pt idx="77488">
                  <c:v>6.5000000000000002E-2</c:v>
                </c:pt>
                <c:pt idx="77489">
                  <c:v>6.5000000000000002E-2</c:v>
                </c:pt>
                <c:pt idx="77490">
                  <c:v>6.4000000000000001E-2</c:v>
                </c:pt>
                <c:pt idx="77491">
                  <c:v>6.4000000000000001E-2</c:v>
                </c:pt>
                <c:pt idx="77492">
                  <c:v>6.4000000000000001E-2</c:v>
                </c:pt>
                <c:pt idx="77493">
                  <c:v>6.4000000000000001E-2</c:v>
                </c:pt>
                <c:pt idx="77494">
                  <c:v>6.4000000000000001E-2</c:v>
                </c:pt>
                <c:pt idx="77495">
                  <c:v>6.4000000000000001E-2</c:v>
                </c:pt>
                <c:pt idx="77496">
                  <c:v>6.4000000000000001E-2</c:v>
                </c:pt>
                <c:pt idx="77497">
                  <c:v>6.5000000000000002E-2</c:v>
                </c:pt>
                <c:pt idx="77498">
                  <c:v>6.4000000000000001E-2</c:v>
                </c:pt>
                <c:pt idx="77499">
                  <c:v>6.4000000000000001E-2</c:v>
                </c:pt>
                <c:pt idx="77500">
                  <c:v>6.3E-2</c:v>
                </c:pt>
                <c:pt idx="77501">
                  <c:v>6.4000000000000001E-2</c:v>
                </c:pt>
                <c:pt idx="77502">
                  <c:v>6.4000000000000001E-2</c:v>
                </c:pt>
                <c:pt idx="77503">
                  <c:v>6.4000000000000001E-2</c:v>
                </c:pt>
                <c:pt idx="77504">
                  <c:v>6.4000000000000001E-2</c:v>
                </c:pt>
                <c:pt idx="77505">
                  <c:v>6.4000000000000001E-2</c:v>
                </c:pt>
                <c:pt idx="77506">
                  <c:v>6.4000000000000001E-2</c:v>
                </c:pt>
                <c:pt idx="77507">
                  <c:v>6.4000000000000001E-2</c:v>
                </c:pt>
                <c:pt idx="77508">
                  <c:v>6.4000000000000001E-2</c:v>
                </c:pt>
                <c:pt idx="77509">
                  <c:v>6.4000000000000001E-2</c:v>
                </c:pt>
                <c:pt idx="77510">
                  <c:v>6.5000000000000002E-2</c:v>
                </c:pt>
                <c:pt idx="77511">
                  <c:v>6.4000000000000001E-2</c:v>
                </c:pt>
                <c:pt idx="77512">
                  <c:v>6.4000000000000001E-2</c:v>
                </c:pt>
                <c:pt idx="77513">
                  <c:v>6.4000000000000001E-2</c:v>
                </c:pt>
                <c:pt idx="77514">
                  <c:v>6.5000000000000002E-2</c:v>
                </c:pt>
                <c:pt idx="77515">
                  <c:v>6.5000000000000002E-2</c:v>
                </c:pt>
                <c:pt idx="77516">
                  <c:v>6.4000000000000001E-2</c:v>
                </c:pt>
                <c:pt idx="77517">
                  <c:v>6.3E-2</c:v>
                </c:pt>
                <c:pt idx="77518">
                  <c:v>6.4000000000000001E-2</c:v>
                </c:pt>
                <c:pt idx="77519">
                  <c:v>6.4000000000000001E-2</c:v>
                </c:pt>
                <c:pt idx="77520">
                  <c:v>6.4000000000000001E-2</c:v>
                </c:pt>
                <c:pt idx="77521">
                  <c:v>6.5000000000000002E-2</c:v>
                </c:pt>
                <c:pt idx="77522">
                  <c:v>6.5000000000000002E-2</c:v>
                </c:pt>
                <c:pt idx="77523">
                  <c:v>6.6000000000000003E-2</c:v>
                </c:pt>
                <c:pt idx="77524">
                  <c:v>6.6000000000000003E-2</c:v>
                </c:pt>
                <c:pt idx="77525">
                  <c:v>6.6000000000000003E-2</c:v>
                </c:pt>
                <c:pt idx="77526">
                  <c:v>6.6000000000000003E-2</c:v>
                </c:pt>
                <c:pt idx="77527">
                  <c:v>6.6000000000000003E-2</c:v>
                </c:pt>
                <c:pt idx="77528">
                  <c:v>6.7000000000000004E-2</c:v>
                </c:pt>
                <c:pt idx="77529">
                  <c:v>6.7000000000000004E-2</c:v>
                </c:pt>
                <c:pt idx="77530">
                  <c:v>6.7000000000000004E-2</c:v>
                </c:pt>
                <c:pt idx="77531">
                  <c:v>6.7000000000000004E-2</c:v>
                </c:pt>
                <c:pt idx="77532">
                  <c:v>6.7000000000000004E-2</c:v>
                </c:pt>
                <c:pt idx="77533">
                  <c:v>6.7000000000000004E-2</c:v>
                </c:pt>
                <c:pt idx="77534">
                  <c:v>6.7000000000000004E-2</c:v>
                </c:pt>
                <c:pt idx="77535">
                  <c:v>6.7000000000000004E-2</c:v>
                </c:pt>
                <c:pt idx="77536">
                  <c:v>6.7000000000000004E-2</c:v>
                </c:pt>
                <c:pt idx="77537">
                  <c:v>6.7000000000000004E-2</c:v>
                </c:pt>
                <c:pt idx="77538">
                  <c:v>6.7000000000000004E-2</c:v>
                </c:pt>
                <c:pt idx="77539">
                  <c:v>6.7000000000000004E-2</c:v>
                </c:pt>
                <c:pt idx="77540">
                  <c:v>6.7000000000000004E-2</c:v>
                </c:pt>
                <c:pt idx="77541">
                  <c:v>6.7000000000000004E-2</c:v>
                </c:pt>
                <c:pt idx="77542">
                  <c:v>6.7000000000000004E-2</c:v>
                </c:pt>
                <c:pt idx="77543">
                  <c:v>6.7000000000000004E-2</c:v>
                </c:pt>
                <c:pt idx="77544">
                  <c:v>6.7000000000000004E-2</c:v>
                </c:pt>
                <c:pt idx="77545">
                  <c:v>6.7000000000000004E-2</c:v>
                </c:pt>
                <c:pt idx="77546">
                  <c:v>6.8000000000000005E-2</c:v>
                </c:pt>
                <c:pt idx="77547">
                  <c:v>6.7000000000000004E-2</c:v>
                </c:pt>
                <c:pt idx="77548">
                  <c:v>6.7000000000000004E-2</c:v>
                </c:pt>
                <c:pt idx="77549">
                  <c:v>6.7000000000000004E-2</c:v>
                </c:pt>
                <c:pt idx="77550">
                  <c:v>6.8000000000000005E-2</c:v>
                </c:pt>
                <c:pt idx="77551">
                  <c:v>6.7000000000000004E-2</c:v>
                </c:pt>
                <c:pt idx="77552">
                  <c:v>6.8000000000000005E-2</c:v>
                </c:pt>
                <c:pt idx="77553">
                  <c:v>6.8000000000000005E-2</c:v>
                </c:pt>
                <c:pt idx="77554">
                  <c:v>6.8000000000000005E-2</c:v>
                </c:pt>
                <c:pt idx="77555">
                  <c:v>6.8000000000000005E-2</c:v>
                </c:pt>
                <c:pt idx="77556">
                  <c:v>6.8000000000000005E-2</c:v>
                </c:pt>
                <c:pt idx="77557">
                  <c:v>6.7000000000000004E-2</c:v>
                </c:pt>
                <c:pt idx="77558">
                  <c:v>6.8000000000000005E-2</c:v>
                </c:pt>
                <c:pt idx="77559">
                  <c:v>6.8000000000000005E-2</c:v>
                </c:pt>
                <c:pt idx="77560">
                  <c:v>6.7000000000000004E-2</c:v>
                </c:pt>
                <c:pt idx="77561">
                  <c:v>6.7000000000000004E-2</c:v>
                </c:pt>
                <c:pt idx="77562">
                  <c:v>6.7000000000000004E-2</c:v>
                </c:pt>
                <c:pt idx="77563">
                  <c:v>6.7000000000000004E-2</c:v>
                </c:pt>
                <c:pt idx="77564">
                  <c:v>6.7000000000000004E-2</c:v>
                </c:pt>
                <c:pt idx="77565">
                  <c:v>6.7000000000000004E-2</c:v>
                </c:pt>
                <c:pt idx="77566">
                  <c:v>6.7000000000000004E-2</c:v>
                </c:pt>
                <c:pt idx="77567">
                  <c:v>6.7000000000000004E-2</c:v>
                </c:pt>
                <c:pt idx="77568">
                  <c:v>6.7000000000000004E-2</c:v>
                </c:pt>
                <c:pt idx="77569">
                  <c:v>6.7000000000000004E-2</c:v>
                </c:pt>
                <c:pt idx="77570">
                  <c:v>6.7000000000000004E-2</c:v>
                </c:pt>
                <c:pt idx="77571">
                  <c:v>6.6000000000000003E-2</c:v>
                </c:pt>
                <c:pt idx="77572">
                  <c:v>6.7000000000000004E-2</c:v>
                </c:pt>
                <c:pt idx="77573">
                  <c:v>6.6000000000000003E-2</c:v>
                </c:pt>
                <c:pt idx="77574">
                  <c:v>6.6000000000000003E-2</c:v>
                </c:pt>
                <c:pt idx="77575">
                  <c:v>6.5000000000000002E-2</c:v>
                </c:pt>
                <c:pt idx="77576">
                  <c:v>6.7000000000000004E-2</c:v>
                </c:pt>
                <c:pt idx="77577">
                  <c:v>6.6000000000000003E-2</c:v>
                </c:pt>
                <c:pt idx="77578">
                  <c:v>6.6000000000000003E-2</c:v>
                </c:pt>
                <c:pt idx="77579">
                  <c:v>6.6000000000000003E-2</c:v>
                </c:pt>
                <c:pt idx="77580">
                  <c:v>6.7000000000000004E-2</c:v>
                </c:pt>
                <c:pt idx="77581">
                  <c:v>6.6000000000000003E-2</c:v>
                </c:pt>
                <c:pt idx="77582">
                  <c:v>6.6000000000000003E-2</c:v>
                </c:pt>
                <c:pt idx="77583">
                  <c:v>6.6000000000000003E-2</c:v>
                </c:pt>
                <c:pt idx="77584">
                  <c:v>6.6000000000000003E-2</c:v>
                </c:pt>
                <c:pt idx="77585">
                  <c:v>6.5000000000000002E-2</c:v>
                </c:pt>
                <c:pt idx="77586">
                  <c:v>6.5000000000000002E-2</c:v>
                </c:pt>
                <c:pt idx="77587">
                  <c:v>6.5000000000000002E-2</c:v>
                </c:pt>
                <c:pt idx="77588">
                  <c:v>6.5000000000000002E-2</c:v>
                </c:pt>
                <c:pt idx="77589">
                  <c:v>6.5000000000000002E-2</c:v>
                </c:pt>
                <c:pt idx="77590">
                  <c:v>6.4000000000000001E-2</c:v>
                </c:pt>
                <c:pt idx="77591">
                  <c:v>6.5000000000000002E-2</c:v>
                </c:pt>
                <c:pt idx="77592">
                  <c:v>6.5000000000000002E-2</c:v>
                </c:pt>
                <c:pt idx="77593">
                  <c:v>6.5000000000000002E-2</c:v>
                </c:pt>
                <c:pt idx="77594">
                  <c:v>6.4000000000000001E-2</c:v>
                </c:pt>
                <c:pt idx="77595">
                  <c:v>6.5000000000000002E-2</c:v>
                </c:pt>
                <c:pt idx="77596">
                  <c:v>6.4000000000000001E-2</c:v>
                </c:pt>
                <c:pt idx="77597">
                  <c:v>6.4000000000000001E-2</c:v>
                </c:pt>
                <c:pt idx="77598">
                  <c:v>6.4000000000000001E-2</c:v>
                </c:pt>
                <c:pt idx="77599">
                  <c:v>6.4000000000000001E-2</c:v>
                </c:pt>
                <c:pt idx="77600">
                  <c:v>6.5000000000000002E-2</c:v>
                </c:pt>
                <c:pt idx="77601">
                  <c:v>6.4000000000000001E-2</c:v>
                </c:pt>
                <c:pt idx="77602">
                  <c:v>6.4000000000000001E-2</c:v>
                </c:pt>
                <c:pt idx="77603">
                  <c:v>6.4000000000000001E-2</c:v>
                </c:pt>
                <c:pt idx="77604">
                  <c:v>6.4000000000000001E-2</c:v>
                </c:pt>
                <c:pt idx="77605">
                  <c:v>6.4000000000000001E-2</c:v>
                </c:pt>
                <c:pt idx="77606">
                  <c:v>6.4000000000000001E-2</c:v>
                </c:pt>
                <c:pt idx="77607">
                  <c:v>6.4000000000000001E-2</c:v>
                </c:pt>
                <c:pt idx="77608">
                  <c:v>6.4000000000000001E-2</c:v>
                </c:pt>
                <c:pt idx="77609">
                  <c:v>6.4000000000000001E-2</c:v>
                </c:pt>
                <c:pt idx="77610">
                  <c:v>6.4000000000000001E-2</c:v>
                </c:pt>
                <c:pt idx="77611">
                  <c:v>6.4000000000000001E-2</c:v>
                </c:pt>
                <c:pt idx="77612">
                  <c:v>6.3E-2</c:v>
                </c:pt>
                <c:pt idx="77613">
                  <c:v>6.3E-2</c:v>
                </c:pt>
                <c:pt idx="77614">
                  <c:v>6.3E-2</c:v>
                </c:pt>
                <c:pt idx="77615">
                  <c:v>6.4000000000000001E-2</c:v>
                </c:pt>
                <c:pt idx="77616">
                  <c:v>6.3E-2</c:v>
                </c:pt>
                <c:pt idx="77617">
                  <c:v>6.3E-2</c:v>
                </c:pt>
                <c:pt idx="77618">
                  <c:v>6.2E-2</c:v>
                </c:pt>
                <c:pt idx="77619">
                  <c:v>6.4000000000000001E-2</c:v>
                </c:pt>
                <c:pt idx="77620">
                  <c:v>6.3E-2</c:v>
                </c:pt>
                <c:pt idx="77621">
                  <c:v>6.3E-2</c:v>
                </c:pt>
                <c:pt idx="77622">
                  <c:v>6.3E-2</c:v>
                </c:pt>
                <c:pt idx="77623">
                  <c:v>6.3E-2</c:v>
                </c:pt>
                <c:pt idx="77624">
                  <c:v>6.3E-2</c:v>
                </c:pt>
                <c:pt idx="77625">
                  <c:v>6.4000000000000001E-2</c:v>
                </c:pt>
                <c:pt idx="77626">
                  <c:v>6.4000000000000001E-2</c:v>
                </c:pt>
                <c:pt idx="77627">
                  <c:v>6.4000000000000001E-2</c:v>
                </c:pt>
                <c:pt idx="77628">
                  <c:v>6.4000000000000001E-2</c:v>
                </c:pt>
                <c:pt idx="77629">
                  <c:v>6.5000000000000002E-2</c:v>
                </c:pt>
                <c:pt idx="77630">
                  <c:v>6.5000000000000002E-2</c:v>
                </c:pt>
                <c:pt idx="77631">
                  <c:v>6.5000000000000002E-2</c:v>
                </c:pt>
                <c:pt idx="77632">
                  <c:v>6.5000000000000002E-2</c:v>
                </c:pt>
                <c:pt idx="77633">
                  <c:v>6.4000000000000001E-2</c:v>
                </c:pt>
                <c:pt idx="77634">
                  <c:v>6.5000000000000002E-2</c:v>
                </c:pt>
                <c:pt idx="77635">
                  <c:v>6.5000000000000002E-2</c:v>
                </c:pt>
                <c:pt idx="77636">
                  <c:v>6.5000000000000002E-2</c:v>
                </c:pt>
                <c:pt idx="77637">
                  <c:v>6.5000000000000002E-2</c:v>
                </c:pt>
                <c:pt idx="77638">
                  <c:v>6.6000000000000003E-2</c:v>
                </c:pt>
                <c:pt idx="77639">
                  <c:v>6.5000000000000002E-2</c:v>
                </c:pt>
                <c:pt idx="77640">
                  <c:v>6.6000000000000003E-2</c:v>
                </c:pt>
                <c:pt idx="77641">
                  <c:v>6.5000000000000002E-2</c:v>
                </c:pt>
                <c:pt idx="77642">
                  <c:v>6.5000000000000002E-2</c:v>
                </c:pt>
                <c:pt idx="77643">
                  <c:v>6.5000000000000002E-2</c:v>
                </c:pt>
                <c:pt idx="77644">
                  <c:v>6.4000000000000001E-2</c:v>
                </c:pt>
                <c:pt idx="77645">
                  <c:v>6.4000000000000001E-2</c:v>
                </c:pt>
                <c:pt idx="77646">
                  <c:v>6.4000000000000001E-2</c:v>
                </c:pt>
                <c:pt idx="77647">
                  <c:v>6.5000000000000002E-2</c:v>
                </c:pt>
                <c:pt idx="77648">
                  <c:v>6.4000000000000001E-2</c:v>
                </c:pt>
                <c:pt idx="77649">
                  <c:v>6.4000000000000001E-2</c:v>
                </c:pt>
                <c:pt idx="77650">
                  <c:v>6.4000000000000001E-2</c:v>
                </c:pt>
                <c:pt idx="77651">
                  <c:v>6.3E-2</c:v>
                </c:pt>
                <c:pt idx="77652">
                  <c:v>6.3E-2</c:v>
                </c:pt>
                <c:pt idx="77653">
                  <c:v>6.3E-2</c:v>
                </c:pt>
                <c:pt idx="77654">
                  <c:v>6.3E-2</c:v>
                </c:pt>
                <c:pt idx="77655">
                  <c:v>6.3E-2</c:v>
                </c:pt>
                <c:pt idx="77656">
                  <c:v>6.3E-2</c:v>
                </c:pt>
                <c:pt idx="77657">
                  <c:v>6.3E-2</c:v>
                </c:pt>
                <c:pt idx="77658">
                  <c:v>6.3E-2</c:v>
                </c:pt>
                <c:pt idx="77659">
                  <c:v>6.3E-2</c:v>
                </c:pt>
                <c:pt idx="77660">
                  <c:v>6.3E-2</c:v>
                </c:pt>
                <c:pt idx="77661">
                  <c:v>6.3E-2</c:v>
                </c:pt>
                <c:pt idx="77662">
                  <c:v>6.2E-2</c:v>
                </c:pt>
                <c:pt idx="77663">
                  <c:v>6.2E-2</c:v>
                </c:pt>
                <c:pt idx="77664">
                  <c:v>6.3E-2</c:v>
                </c:pt>
                <c:pt idx="77665">
                  <c:v>6.3E-2</c:v>
                </c:pt>
                <c:pt idx="77666">
                  <c:v>6.2E-2</c:v>
                </c:pt>
                <c:pt idx="77667">
                  <c:v>6.2E-2</c:v>
                </c:pt>
                <c:pt idx="77668">
                  <c:v>6.2E-2</c:v>
                </c:pt>
                <c:pt idx="77669">
                  <c:v>6.2E-2</c:v>
                </c:pt>
                <c:pt idx="77670">
                  <c:v>6.2E-2</c:v>
                </c:pt>
                <c:pt idx="77671">
                  <c:v>6.2E-2</c:v>
                </c:pt>
                <c:pt idx="77672">
                  <c:v>6.2E-2</c:v>
                </c:pt>
                <c:pt idx="77673">
                  <c:v>6.2E-2</c:v>
                </c:pt>
                <c:pt idx="77674">
                  <c:v>6.2E-2</c:v>
                </c:pt>
                <c:pt idx="77675">
                  <c:v>6.2E-2</c:v>
                </c:pt>
                <c:pt idx="77676">
                  <c:v>6.2E-2</c:v>
                </c:pt>
                <c:pt idx="77677">
                  <c:v>6.2E-2</c:v>
                </c:pt>
                <c:pt idx="77678">
                  <c:v>6.0999999999999999E-2</c:v>
                </c:pt>
                <c:pt idx="77679">
                  <c:v>6.2E-2</c:v>
                </c:pt>
                <c:pt idx="77680">
                  <c:v>6.0999999999999999E-2</c:v>
                </c:pt>
                <c:pt idx="77681">
                  <c:v>6.3E-2</c:v>
                </c:pt>
                <c:pt idx="77682">
                  <c:v>6.3E-2</c:v>
                </c:pt>
                <c:pt idx="77683">
                  <c:v>6.2E-2</c:v>
                </c:pt>
                <c:pt idx="77684">
                  <c:v>6.2E-2</c:v>
                </c:pt>
                <c:pt idx="77685">
                  <c:v>6.3E-2</c:v>
                </c:pt>
                <c:pt idx="77686">
                  <c:v>6.4000000000000001E-2</c:v>
                </c:pt>
                <c:pt idx="77687">
                  <c:v>6.4000000000000001E-2</c:v>
                </c:pt>
                <c:pt idx="77688">
                  <c:v>6.4000000000000001E-2</c:v>
                </c:pt>
                <c:pt idx="77689">
                  <c:v>6.4000000000000001E-2</c:v>
                </c:pt>
                <c:pt idx="77690">
                  <c:v>6.4000000000000001E-2</c:v>
                </c:pt>
                <c:pt idx="77691">
                  <c:v>6.4000000000000001E-2</c:v>
                </c:pt>
                <c:pt idx="77692">
                  <c:v>6.4000000000000001E-2</c:v>
                </c:pt>
                <c:pt idx="77693">
                  <c:v>6.4000000000000001E-2</c:v>
                </c:pt>
                <c:pt idx="77694">
                  <c:v>6.4000000000000001E-2</c:v>
                </c:pt>
                <c:pt idx="77695">
                  <c:v>6.4000000000000001E-2</c:v>
                </c:pt>
                <c:pt idx="77696">
                  <c:v>6.4000000000000001E-2</c:v>
                </c:pt>
                <c:pt idx="77697">
                  <c:v>6.4000000000000001E-2</c:v>
                </c:pt>
                <c:pt idx="77698">
                  <c:v>6.4000000000000001E-2</c:v>
                </c:pt>
                <c:pt idx="77699">
                  <c:v>6.4000000000000001E-2</c:v>
                </c:pt>
                <c:pt idx="77700">
                  <c:v>6.3E-2</c:v>
                </c:pt>
                <c:pt idx="77701">
                  <c:v>6.3E-2</c:v>
                </c:pt>
                <c:pt idx="77702">
                  <c:v>6.3E-2</c:v>
                </c:pt>
                <c:pt idx="77703">
                  <c:v>6.4000000000000001E-2</c:v>
                </c:pt>
                <c:pt idx="77704">
                  <c:v>6.3E-2</c:v>
                </c:pt>
                <c:pt idx="77705">
                  <c:v>6.3E-2</c:v>
                </c:pt>
                <c:pt idx="77706">
                  <c:v>6.3E-2</c:v>
                </c:pt>
                <c:pt idx="77707">
                  <c:v>6.4000000000000001E-2</c:v>
                </c:pt>
                <c:pt idx="77708">
                  <c:v>6.3E-2</c:v>
                </c:pt>
                <c:pt idx="77709">
                  <c:v>6.3E-2</c:v>
                </c:pt>
                <c:pt idx="77710">
                  <c:v>6.3E-2</c:v>
                </c:pt>
                <c:pt idx="77711">
                  <c:v>6.2E-2</c:v>
                </c:pt>
                <c:pt idx="77712">
                  <c:v>6.2E-2</c:v>
                </c:pt>
                <c:pt idx="77713">
                  <c:v>6.2E-2</c:v>
                </c:pt>
                <c:pt idx="77714">
                  <c:v>6.2E-2</c:v>
                </c:pt>
                <c:pt idx="77715">
                  <c:v>6.2E-2</c:v>
                </c:pt>
                <c:pt idx="77716">
                  <c:v>6.2E-2</c:v>
                </c:pt>
                <c:pt idx="77717">
                  <c:v>6.2E-2</c:v>
                </c:pt>
                <c:pt idx="77718">
                  <c:v>6.2E-2</c:v>
                </c:pt>
                <c:pt idx="77719">
                  <c:v>6.3E-2</c:v>
                </c:pt>
                <c:pt idx="77720">
                  <c:v>6.0999999999999999E-2</c:v>
                </c:pt>
                <c:pt idx="77721">
                  <c:v>6.0999999999999999E-2</c:v>
                </c:pt>
                <c:pt idx="77722">
                  <c:v>6.2E-2</c:v>
                </c:pt>
                <c:pt idx="77723">
                  <c:v>6.2E-2</c:v>
                </c:pt>
                <c:pt idx="77724">
                  <c:v>6.0999999999999999E-2</c:v>
                </c:pt>
                <c:pt idx="77725">
                  <c:v>6.2E-2</c:v>
                </c:pt>
                <c:pt idx="77726">
                  <c:v>6.0999999999999999E-2</c:v>
                </c:pt>
                <c:pt idx="77727">
                  <c:v>6.0999999999999999E-2</c:v>
                </c:pt>
                <c:pt idx="77728">
                  <c:v>6.0999999999999999E-2</c:v>
                </c:pt>
                <c:pt idx="77729">
                  <c:v>6.0999999999999999E-2</c:v>
                </c:pt>
                <c:pt idx="77730">
                  <c:v>6.2E-2</c:v>
                </c:pt>
                <c:pt idx="77731">
                  <c:v>6.2E-2</c:v>
                </c:pt>
                <c:pt idx="77732">
                  <c:v>6.0999999999999999E-2</c:v>
                </c:pt>
                <c:pt idx="77733">
                  <c:v>6.0999999999999999E-2</c:v>
                </c:pt>
                <c:pt idx="77734">
                  <c:v>6.2E-2</c:v>
                </c:pt>
                <c:pt idx="77735">
                  <c:v>6.0999999999999999E-2</c:v>
                </c:pt>
                <c:pt idx="77736">
                  <c:v>6.0999999999999999E-2</c:v>
                </c:pt>
                <c:pt idx="77737">
                  <c:v>6.0999999999999999E-2</c:v>
                </c:pt>
                <c:pt idx="77738">
                  <c:v>6.0999999999999999E-2</c:v>
                </c:pt>
                <c:pt idx="77739">
                  <c:v>6.2E-2</c:v>
                </c:pt>
                <c:pt idx="77740">
                  <c:v>6.2E-2</c:v>
                </c:pt>
                <c:pt idx="77741">
                  <c:v>6.2E-2</c:v>
                </c:pt>
                <c:pt idx="77742">
                  <c:v>6.0999999999999999E-2</c:v>
                </c:pt>
                <c:pt idx="77743">
                  <c:v>6.0999999999999999E-2</c:v>
                </c:pt>
                <c:pt idx="77744">
                  <c:v>6.0999999999999999E-2</c:v>
                </c:pt>
                <c:pt idx="77745">
                  <c:v>6.0999999999999999E-2</c:v>
                </c:pt>
                <c:pt idx="77746">
                  <c:v>0.06</c:v>
                </c:pt>
                <c:pt idx="77747">
                  <c:v>0.06</c:v>
                </c:pt>
                <c:pt idx="77748">
                  <c:v>0.06</c:v>
                </c:pt>
                <c:pt idx="77749">
                  <c:v>6.0999999999999999E-2</c:v>
                </c:pt>
                <c:pt idx="77750">
                  <c:v>0.06</c:v>
                </c:pt>
                <c:pt idx="77751">
                  <c:v>0.06</c:v>
                </c:pt>
                <c:pt idx="77752">
                  <c:v>6.0999999999999999E-2</c:v>
                </c:pt>
                <c:pt idx="77753">
                  <c:v>0.06</c:v>
                </c:pt>
                <c:pt idx="77754">
                  <c:v>0.06</c:v>
                </c:pt>
                <c:pt idx="77755">
                  <c:v>0.06</c:v>
                </c:pt>
                <c:pt idx="77756">
                  <c:v>5.8999999999999997E-2</c:v>
                </c:pt>
                <c:pt idx="77757">
                  <c:v>0.06</c:v>
                </c:pt>
                <c:pt idx="77758">
                  <c:v>5.8999999999999997E-2</c:v>
                </c:pt>
                <c:pt idx="77759">
                  <c:v>5.8999999999999997E-2</c:v>
                </c:pt>
                <c:pt idx="77760">
                  <c:v>5.8999999999999997E-2</c:v>
                </c:pt>
                <c:pt idx="77761">
                  <c:v>5.8999999999999997E-2</c:v>
                </c:pt>
                <c:pt idx="77762">
                  <c:v>5.8999999999999997E-2</c:v>
                </c:pt>
                <c:pt idx="77763">
                  <c:v>5.8999999999999997E-2</c:v>
                </c:pt>
                <c:pt idx="77764">
                  <c:v>0.06</c:v>
                </c:pt>
                <c:pt idx="77765">
                  <c:v>5.8999999999999997E-2</c:v>
                </c:pt>
                <c:pt idx="77766">
                  <c:v>5.8999999999999997E-2</c:v>
                </c:pt>
                <c:pt idx="77767">
                  <c:v>5.8000000000000003E-2</c:v>
                </c:pt>
                <c:pt idx="77768">
                  <c:v>5.8999999999999997E-2</c:v>
                </c:pt>
                <c:pt idx="77769">
                  <c:v>5.8999999999999997E-2</c:v>
                </c:pt>
                <c:pt idx="77770">
                  <c:v>5.8999999999999997E-2</c:v>
                </c:pt>
                <c:pt idx="77771">
                  <c:v>5.8999999999999997E-2</c:v>
                </c:pt>
                <c:pt idx="77772">
                  <c:v>5.8000000000000003E-2</c:v>
                </c:pt>
                <c:pt idx="77773">
                  <c:v>0.06</c:v>
                </c:pt>
                <c:pt idx="77774">
                  <c:v>0.06</c:v>
                </c:pt>
                <c:pt idx="77775">
                  <c:v>0.06</c:v>
                </c:pt>
                <c:pt idx="77776">
                  <c:v>0.06</c:v>
                </c:pt>
                <c:pt idx="77777">
                  <c:v>0.06</c:v>
                </c:pt>
                <c:pt idx="77778">
                  <c:v>0.06</c:v>
                </c:pt>
                <c:pt idx="77779">
                  <c:v>0.06</c:v>
                </c:pt>
                <c:pt idx="77780">
                  <c:v>6.0999999999999999E-2</c:v>
                </c:pt>
                <c:pt idx="77781">
                  <c:v>0.06</c:v>
                </c:pt>
                <c:pt idx="77782">
                  <c:v>0.06</c:v>
                </c:pt>
                <c:pt idx="77783">
                  <c:v>6.0999999999999999E-2</c:v>
                </c:pt>
                <c:pt idx="77784">
                  <c:v>0.06</c:v>
                </c:pt>
                <c:pt idx="77785">
                  <c:v>6.2E-2</c:v>
                </c:pt>
                <c:pt idx="77786">
                  <c:v>6.0999999999999999E-2</c:v>
                </c:pt>
                <c:pt idx="77787">
                  <c:v>6.2E-2</c:v>
                </c:pt>
                <c:pt idx="77788">
                  <c:v>6.0999999999999999E-2</c:v>
                </c:pt>
                <c:pt idx="77789">
                  <c:v>6.0999999999999999E-2</c:v>
                </c:pt>
                <c:pt idx="77790">
                  <c:v>6.0999999999999999E-2</c:v>
                </c:pt>
                <c:pt idx="77791">
                  <c:v>6.0999999999999999E-2</c:v>
                </c:pt>
                <c:pt idx="77792">
                  <c:v>6.2E-2</c:v>
                </c:pt>
                <c:pt idx="77793">
                  <c:v>6.3E-2</c:v>
                </c:pt>
                <c:pt idx="77794">
                  <c:v>6.2E-2</c:v>
                </c:pt>
                <c:pt idx="77795">
                  <c:v>6.3E-2</c:v>
                </c:pt>
                <c:pt idx="77796">
                  <c:v>6.3E-2</c:v>
                </c:pt>
                <c:pt idx="77797">
                  <c:v>6.3E-2</c:v>
                </c:pt>
                <c:pt idx="77798">
                  <c:v>6.2E-2</c:v>
                </c:pt>
                <c:pt idx="77799">
                  <c:v>6.2E-2</c:v>
                </c:pt>
                <c:pt idx="77800">
                  <c:v>6.2E-2</c:v>
                </c:pt>
                <c:pt idx="77801">
                  <c:v>6.3E-2</c:v>
                </c:pt>
                <c:pt idx="77802">
                  <c:v>6.3E-2</c:v>
                </c:pt>
                <c:pt idx="77803">
                  <c:v>6.3E-2</c:v>
                </c:pt>
                <c:pt idx="77804">
                  <c:v>6.3E-2</c:v>
                </c:pt>
                <c:pt idx="77805">
                  <c:v>6.3E-2</c:v>
                </c:pt>
                <c:pt idx="77806">
                  <c:v>6.3E-2</c:v>
                </c:pt>
                <c:pt idx="77807">
                  <c:v>6.3E-2</c:v>
                </c:pt>
                <c:pt idx="77808">
                  <c:v>6.4000000000000001E-2</c:v>
                </c:pt>
                <c:pt idx="77809">
                  <c:v>6.3E-2</c:v>
                </c:pt>
                <c:pt idx="77810">
                  <c:v>6.3E-2</c:v>
                </c:pt>
                <c:pt idx="77811">
                  <c:v>6.3E-2</c:v>
                </c:pt>
                <c:pt idx="77812">
                  <c:v>6.3E-2</c:v>
                </c:pt>
                <c:pt idx="77813">
                  <c:v>6.3E-2</c:v>
                </c:pt>
                <c:pt idx="77814">
                  <c:v>6.3E-2</c:v>
                </c:pt>
                <c:pt idx="77815">
                  <c:v>6.3E-2</c:v>
                </c:pt>
                <c:pt idx="77816">
                  <c:v>6.3E-2</c:v>
                </c:pt>
                <c:pt idx="77817">
                  <c:v>6.3E-2</c:v>
                </c:pt>
                <c:pt idx="77818">
                  <c:v>6.3E-2</c:v>
                </c:pt>
                <c:pt idx="77819">
                  <c:v>6.3E-2</c:v>
                </c:pt>
                <c:pt idx="77820">
                  <c:v>6.2E-2</c:v>
                </c:pt>
                <c:pt idx="77821">
                  <c:v>6.2E-2</c:v>
                </c:pt>
                <c:pt idx="77822">
                  <c:v>6.2E-2</c:v>
                </c:pt>
                <c:pt idx="77823">
                  <c:v>6.2E-2</c:v>
                </c:pt>
                <c:pt idx="77824">
                  <c:v>6.2E-2</c:v>
                </c:pt>
                <c:pt idx="77825">
                  <c:v>6.3E-2</c:v>
                </c:pt>
                <c:pt idx="77826">
                  <c:v>6.2E-2</c:v>
                </c:pt>
                <c:pt idx="77827">
                  <c:v>6.2E-2</c:v>
                </c:pt>
                <c:pt idx="77828">
                  <c:v>6.2E-2</c:v>
                </c:pt>
                <c:pt idx="77829">
                  <c:v>6.2E-2</c:v>
                </c:pt>
                <c:pt idx="77830">
                  <c:v>6.2E-2</c:v>
                </c:pt>
                <c:pt idx="77831">
                  <c:v>6.0999999999999999E-2</c:v>
                </c:pt>
                <c:pt idx="77832">
                  <c:v>6.2E-2</c:v>
                </c:pt>
                <c:pt idx="77833">
                  <c:v>6.0999999999999999E-2</c:v>
                </c:pt>
                <c:pt idx="77834">
                  <c:v>6.0999999999999999E-2</c:v>
                </c:pt>
                <c:pt idx="77835">
                  <c:v>6.0999999999999999E-2</c:v>
                </c:pt>
                <c:pt idx="77836">
                  <c:v>6.0999999999999999E-2</c:v>
                </c:pt>
                <c:pt idx="77837">
                  <c:v>6.0999999999999999E-2</c:v>
                </c:pt>
                <c:pt idx="77838">
                  <c:v>6.0999999999999999E-2</c:v>
                </c:pt>
                <c:pt idx="77839">
                  <c:v>6.2E-2</c:v>
                </c:pt>
                <c:pt idx="77840">
                  <c:v>6.2E-2</c:v>
                </c:pt>
                <c:pt idx="77841">
                  <c:v>0.06</c:v>
                </c:pt>
                <c:pt idx="77842">
                  <c:v>6.0999999999999999E-2</c:v>
                </c:pt>
                <c:pt idx="77843">
                  <c:v>6.0999999999999999E-2</c:v>
                </c:pt>
                <c:pt idx="77844">
                  <c:v>6.0999999999999999E-2</c:v>
                </c:pt>
                <c:pt idx="77845">
                  <c:v>6.0999999999999999E-2</c:v>
                </c:pt>
                <c:pt idx="77846">
                  <c:v>6.0999999999999999E-2</c:v>
                </c:pt>
                <c:pt idx="77847">
                  <c:v>6.3E-2</c:v>
                </c:pt>
                <c:pt idx="77848">
                  <c:v>6.2E-2</c:v>
                </c:pt>
                <c:pt idx="77849">
                  <c:v>6.2E-2</c:v>
                </c:pt>
                <c:pt idx="77850">
                  <c:v>6.3E-2</c:v>
                </c:pt>
                <c:pt idx="77851">
                  <c:v>6.3E-2</c:v>
                </c:pt>
                <c:pt idx="77852">
                  <c:v>6.3E-2</c:v>
                </c:pt>
                <c:pt idx="77853">
                  <c:v>6.3E-2</c:v>
                </c:pt>
                <c:pt idx="77854">
                  <c:v>6.2E-2</c:v>
                </c:pt>
                <c:pt idx="77855">
                  <c:v>6.3E-2</c:v>
                </c:pt>
                <c:pt idx="77856">
                  <c:v>6.3E-2</c:v>
                </c:pt>
                <c:pt idx="77857">
                  <c:v>6.3E-2</c:v>
                </c:pt>
                <c:pt idx="77858">
                  <c:v>6.4000000000000001E-2</c:v>
                </c:pt>
                <c:pt idx="77859">
                  <c:v>6.4000000000000001E-2</c:v>
                </c:pt>
                <c:pt idx="77860">
                  <c:v>6.4000000000000001E-2</c:v>
                </c:pt>
                <c:pt idx="77861">
                  <c:v>6.3E-2</c:v>
                </c:pt>
                <c:pt idx="77862">
                  <c:v>6.4000000000000001E-2</c:v>
                </c:pt>
                <c:pt idx="77863">
                  <c:v>6.4000000000000001E-2</c:v>
                </c:pt>
                <c:pt idx="77864">
                  <c:v>6.4000000000000001E-2</c:v>
                </c:pt>
                <c:pt idx="77865">
                  <c:v>6.4000000000000001E-2</c:v>
                </c:pt>
                <c:pt idx="77866">
                  <c:v>6.4000000000000001E-2</c:v>
                </c:pt>
                <c:pt idx="77867">
                  <c:v>6.4000000000000001E-2</c:v>
                </c:pt>
                <c:pt idx="77868">
                  <c:v>6.4000000000000001E-2</c:v>
                </c:pt>
                <c:pt idx="77869">
                  <c:v>6.4000000000000001E-2</c:v>
                </c:pt>
                <c:pt idx="77870">
                  <c:v>6.4000000000000001E-2</c:v>
                </c:pt>
                <c:pt idx="77871">
                  <c:v>6.3E-2</c:v>
                </c:pt>
                <c:pt idx="77872">
                  <c:v>6.4000000000000001E-2</c:v>
                </c:pt>
                <c:pt idx="77873">
                  <c:v>6.4000000000000001E-2</c:v>
                </c:pt>
                <c:pt idx="77874">
                  <c:v>6.4000000000000001E-2</c:v>
                </c:pt>
                <c:pt idx="77875">
                  <c:v>6.3E-2</c:v>
                </c:pt>
                <c:pt idx="77876">
                  <c:v>6.3E-2</c:v>
                </c:pt>
                <c:pt idx="77877">
                  <c:v>6.4000000000000001E-2</c:v>
                </c:pt>
                <c:pt idx="77878">
                  <c:v>6.3E-2</c:v>
                </c:pt>
                <c:pt idx="77879">
                  <c:v>6.3E-2</c:v>
                </c:pt>
                <c:pt idx="77880">
                  <c:v>6.3E-2</c:v>
                </c:pt>
                <c:pt idx="77881">
                  <c:v>6.2E-2</c:v>
                </c:pt>
                <c:pt idx="77882">
                  <c:v>6.3E-2</c:v>
                </c:pt>
                <c:pt idx="77883">
                  <c:v>6.3E-2</c:v>
                </c:pt>
                <c:pt idx="77884">
                  <c:v>6.3E-2</c:v>
                </c:pt>
                <c:pt idx="77885">
                  <c:v>6.3E-2</c:v>
                </c:pt>
                <c:pt idx="77886">
                  <c:v>6.3E-2</c:v>
                </c:pt>
                <c:pt idx="77887">
                  <c:v>6.2E-2</c:v>
                </c:pt>
                <c:pt idx="77888">
                  <c:v>6.2E-2</c:v>
                </c:pt>
                <c:pt idx="77889">
                  <c:v>6.2E-2</c:v>
                </c:pt>
                <c:pt idx="77890">
                  <c:v>6.2E-2</c:v>
                </c:pt>
                <c:pt idx="77891">
                  <c:v>6.3E-2</c:v>
                </c:pt>
                <c:pt idx="77892">
                  <c:v>6.2E-2</c:v>
                </c:pt>
                <c:pt idx="77893">
                  <c:v>6.2E-2</c:v>
                </c:pt>
                <c:pt idx="77894">
                  <c:v>6.2E-2</c:v>
                </c:pt>
                <c:pt idx="77895">
                  <c:v>6.2E-2</c:v>
                </c:pt>
                <c:pt idx="77896">
                  <c:v>6.3E-2</c:v>
                </c:pt>
                <c:pt idx="77897">
                  <c:v>6.2E-2</c:v>
                </c:pt>
                <c:pt idx="77898">
                  <c:v>6.3E-2</c:v>
                </c:pt>
                <c:pt idx="77899">
                  <c:v>6.0999999999999999E-2</c:v>
                </c:pt>
                <c:pt idx="77900">
                  <c:v>6.2E-2</c:v>
                </c:pt>
                <c:pt idx="77901">
                  <c:v>6.2E-2</c:v>
                </c:pt>
                <c:pt idx="77902">
                  <c:v>6.3E-2</c:v>
                </c:pt>
                <c:pt idx="77903">
                  <c:v>6.2E-2</c:v>
                </c:pt>
                <c:pt idx="77904">
                  <c:v>6.0999999999999999E-2</c:v>
                </c:pt>
                <c:pt idx="77905">
                  <c:v>6.2E-2</c:v>
                </c:pt>
                <c:pt idx="77906">
                  <c:v>6.2E-2</c:v>
                </c:pt>
                <c:pt idx="77907">
                  <c:v>6.2E-2</c:v>
                </c:pt>
                <c:pt idx="77908">
                  <c:v>6.2E-2</c:v>
                </c:pt>
                <c:pt idx="77909">
                  <c:v>6.2E-2</c:v>
                </c:pt>
                <c:pt idx="77910">
                  <c:v>6.2E-2</c:v>
                </c:pt>
                <c:pt idx="77911">
                  <c:v>6.2E-2</c:v>
                </c:pt>
                <c:pt idx="77912">
                  <c:v>6.2E-2</c:v>
                </c:pt>
                <c:pt idx="77913">
                  <c:v>6.2E-2</c:v>
                </c:pt>
                <c:pt idx="77914">
                  <c:v>6.3E-2</c:v>
                </c:pt>
                <c:pt idx="77915">
                  <c:v>6.3E-2</c:v>
                </c:pt>
                <c:pt idx="77916">
                  <c:v>6.4000000000000001E-2</c:v>
                </c:pt>
                <c:pt idx="77917">
                  <c:v>6.2E-2</c:v>
                </c:pt>
                <c:pt idx="77918">
                  <c:v>6.5000000000000002E-2</c:v>
                </c:pt>
                <c:pt idx="77919">
                  <c:v>6.4000000000000001E-2</c:v>
                </c:pt>
                <c:pt idx="77920">
                  <c:v>6.4000000000000001E-2</c:v>
                </c:pt>
                <c:pt idx="77921">
                  <c:v>6.4000000000000001E-2</c:v>
                </c:pt>
                <c:pt idx="77922">
                  <c:v>6.4000000000000001E-2</c:v>
                </c:pt>
                <c:pt idx="77923">
                  <c:v>6.3E-2</c:v>
                </c:pt>
                <c:pt idx="77924">
                  <c:v>6.4000000000000001E-2</c:v>
                </c:pt>
                <c:pt idx="77925">
                  <c:v>6.4000000000000001E-2</c:v>
                </c:pt>
                <c:pt idx="77926">
                  <c:v>6.4000000000000001E-2</c:v>
                </c:pt>
                <c:pt idx="77927">
                  <c:v>6.3E-2</c:v>
                </c:pt>
                <c:pt idx="77928">
                  <c:v>6.4000000000000001E-2</c:v>
                </c:pt>
                <c:pt idx="77929">
                  <c:v>6.3E-2</c:v>
                </c:pt>
                <c:pt idx="77930">
                  <c:v>6.4000000000000001E-2</c:v>
                </c:pt>
                <c:pt idx="77931">
                  <c:v>6.3E-2</c:v>
                </c:pt>
                <c:pt idx="77932">
                  <c:v>6.4000000000000001E-2</c:v>
                </c:pt>
                <c:pt idx="77933">
                  <c:v>6.3E-2</c:v>
                </c:pt>
                <c:pt idx="77934">
                  <c:v>6.4000000000000001E-2</c:v>
                </c:pt>
                <c:pt idx="77935">
                  <c:v>6.3E-2</c:v>
                </c:pt>
                <c:pt idx="77936">
                  <c:v>6.3E-2</c:v>
                </c:pt>
                <c:pt idx="77937">
                  <c:v>6.3E-2</c:v>
                </c:pt>
                <c:pt idx="77938">
                  <c:v>6.3E-2</c:v>
                </c:pt>
                <c:pt idx="77939">
                  <c:v>6.3E-2</c:v>
                </c:pt>
                <c:pt idx="77940">
                  <c:v>6.3E-2</c:v>
                </c:pt>
                <c:pt idx="77941">
                  <c:v>6.3E-2</c:v>
                </c:pt>
                <c:pt idx="77942">
                  <c:v>6.3E-2</c:v>
                </c:pt>
                <c:pt idx="77943">
                  <c:v>6.4000000000000001E-2</c:v>
                </c:pt>
                <c:pt idx="77944">
                  <c:v>6.4000000000000001E-2</c:v>
                </c:pt>
                <c:pt idx="77945">
                  <c:v>6.3E-2</c:v>
                </c:pt>
                <c:pt idx="77946">
                  <c:v>6.4000000000000001E-2</c:v>
                </c:pt>
                <c:pt idx="77947">
                  <c:v>6.4000000000000001E-2</c:v>
                </c:pt>
                <c:pt idx="77948">
                  <c:v>6.4000000000000001E-2</c:v>
                </c:pt>
                <c:pt idx="77949">
                  <c:v>6.4000000000000001E-2</c:v>
                </c:pt>
                <c:pt idx="77950">
                  <c:v>6.4000000000000001E-2</c:v>
                </c:pt>
                <c:pt idx="77951">
                  <c:v>6.5000000000000002E-2</c:v>
                </c:pt>
                <c:pt idx="77952">
                  <c:v>6.5000000000000002E-2</c:v>
                </c:pt>
                <c:pt idx="77953">
                  <c:v>6.4000000000000001E-2</c:v>
                </c:pt>
                <c:pt idx="77954">
                  <c:v>6.5000000000000002E-2</c:v>
                </c:pt>
                <c:pt idx="77955">
                  <c:v>6.4000000000000001E-2</c:v>
                </c:pt>
                <c:pt idx="77956">
                  <c:v>6.5000000000000002E-2</c:v>
                </c:pt>
                <c:pt idx="77957">
                  <c:v>6.5000000000000002E-2</c:v>
                </c:pt>
                <c:pt idx="77958">
                  <c:v>6.5000000000000002E-2</c:v>
                </c:pt>
                <c:pt idx="77959">
                  <c:v>6.5000000000000002E-2</c:v>
                </c:pt>
                <c:pt idx="77960">
                  <c:v>6.5000000000000002E-2</c:v>
                </c:pt>
                <c:pt idx="77961">
                  <c:v>6.5000000000000002E-2</c:v>
                </c:pt>
                <c:pt idx="77962">
                  <c:v>6.5000000000000002E-2</c:v>
                </c:pt>
                <c:pt idx="77963">
                  <c:v>6.5000000000000002E-2</c:v>
                </c:pt>
                <c:pt idx="77964">
                  <c:v>6.4000000000000001E-2</c:v>
                </c:pt>
                <c:pt idx="77965">
                  <c:v>6.5000000000000002E-2</c:v>
                </c:pt>
                <c:pt idx="77966">
                  <c:v>6.5000000000000002E-2</c:v>
                </c:pt>
                <c:pt idx="77967">
                  <c:v>6.5000000000000002E-2</c:v>
                </c:pt>
                <c:pt idx="77968">
                  <c:v>6.5000000000000002E-2</c:v>
                </c:pt>
                <c:pt idx="77969">
                  <c:v>6.5000000000000002E-2</c:v>
                </c:pt>
                <c:pt idx="77970">
                  <c:v>6.5000000000000002E-2</c:v>
                </c:pt>
                <c:pt idx="77971">
                  <c:v>6.4000000000000001E-2</c:v>
                </c:pt>
                <c:pt idx="77972">
                  <c:v>6.4000000000000001E-2</c:v>
                </c:pt>
                <c:pt idx="77973">
                  <c:v>6.4000000000000001E-2</c:v>
                </c:pt>
                <c:pt idx="77974">
                  <c:v>6.4000000000000001E-2</c:v>
                </c:pt>
                <c:pt idx="77975">
                  <c:v>6.4000000000000001E-2</c:v>
                </c:pt>
                <c:pt idx="77976">
                  <c:v>6.4000000000000001E-2</c:v>
                </c:pt>
                <c:pt idx="77977">
                  <c:v>6.4000000000000001E-2</c:v>
                </c:pt>
                <c:pt idx="77978">
                  <c:v>6.4000000000000001E-2</c:v>
                </c:pt>
                <c:pt idx="77979">
                  <c:v>6.4000000000000001E-2</c:v>
                </c:pt>
                <c:pt idx="77980">
                  <c:v>6.4000000000000001E-2</c:v>
                </c:pt>
                <c:pt idx="77981">
                  <c:v>6.4000000000000001E-2</c:v>
                </c:pt>
                <c:pt idx="77982">
                  <c:v>6.3E-2</c:v>
                </c:pt>
                <c:pt idx="77983">
                  <c:v>6.3E-2</c:v>
                </c:pt>
                <c:pt idx="77984">
                  <c:v>6.4000000000000001E-2</c:v>
                </c:pt>
                <c:pt idx="77985">
                  <c:v>6.4000000000000001E-2</c:v>
                </c:pt>
                <c:pt idx="77986">
                  <c:v>6.3E-2</c:v>
                </c:pt>
                <c:pt idx="77987">
                  <c:v>6.3E-2</c:v>
                </c:pt>
                <c:pt idx="77988">
                  <c:v>6.4000000000000001E-2</c:v>
                </c:pt>
                <c:pt idx="77989">
                  <c:v>6.3E-2</c:v>
                </c:pt>
                <c:pt idx="77990">
                  <c:v>6.4000000000000001E-2</c:v>
                </c:pt>
                <c:pt idx="77991">
                  <c:v>6.3E-2</c:v>
                </c:pt>
                <c:pt idx="77992">
                  <c:v>6.3E-2</c:v>
                </c:pt>
                <c:pt idx="77993">
                  <c:v>6.3E-2</c:v>
                </c:pt>
                <c:pt idx="77994">
                  <c:v>6.3E-2</c:v>
                </c:pt>
                <c:pt idx="77995">
                  <c:v>6.3E-2</c:v>
                </c:pt>
                <c:pt idx="77996">
                  <c:v>6.3E-2</c:v>
                </c:pt>
                <c:pt idx="77997">
                  <c:v>6.3E-2</c:v>
                </c:pt>
                <c:pt idx="77998">
                  <c:v>6.3E-2</c:v>
                </c:pt>
                <c:pt idx="77999">
                  <c:v>6.3E-2</c:v>
                </c:pt>
                <c:pt idx="78000">
                  <c:v>6.3E-2</c:v>
                </c:pt>
                <c:pt idx="78001">
                  <c:v>6.3E-2</c:v>
                </c:pt>
                <c:pt idx="78002">
                  <c:v>6.4000000000000001E-2</c:v>
                </c:pt>
                <c:pt idx="78003">
                  <c:v>6.4000000000000001E-2</c:v>
                </c:pt>
                <c:pt idx="78004">
                  <c:v>6.4000000000000001E-2</c:v>
                </c:pt>
                <c:pt idx="78005">
                  <c:v>6.4000000000000001E-2</c:v>
                </c:pt>
                <c:pt idx="78006">
                  <c:v>6.4000000000000001E-2</c:v>
                </c:pt>
                <c:pt idx="78007">
                  <c:v>6.4000000000000001E-2</c:v>
                </c:pt>
                <c:pt idx="78008">
                  <c:v>6.4000000000000001E-2</c:v>
                </c:pt>
                <c:pt idx="78009">
                  <c:v>6.4000000000000001E-2</c:v>
                </c:pt>
                <c:pt idx="78010">
                  <c:v>6.5000000000000002E-2</c:v>
                </c:pt>
                <c:pt idx="78011">
                  <c:v>6.5000000000000002E-2</c:v>
                </c:pt>
                <c:pt idx="78012">
                  <c:v>6.5000000000000002E-2</c:v>
                </c:pt>
                <c:pt idx="78013">
                  <c:v>6.5000000000000002E-2</c:v>
                </c:pt>
                <c:pt idx="78014">
                  <c:v>6.5000000000000002E-2</c:v>
                </c:pt>
                <c:pt idx="78015">
                  <c:v>6.4000000000000001E-2</c:v>
                </c:pt>
                <c:pt idx="78016">
                  <c:v>6.5000000000000002E-2</c:v>
                </c:pt>
                <c:pt idx="78017">
                  <c:v>6.5000000000000002E-2</c:v>
                </c:pt>
                <c:pt idx="78018">
                  <c:v>6.5000000000000002E-2</c:v>
                </c:pt>
                <c:pt idx="78019">
                  <c:v>6.5000000000000002E-2</c:v>
                </c:pt>
                <c:pt idx="78020">
                  <c:v>6.6000000000000003E-2</c:v>
                </c:pt>
                <c:pt idx="78021">
                  <c:v>6.5000000000000002E-2</c:v>
                </c:pt>
                <c:pt idx="78022">
                  <c:v>6.5000000000000002E-2</c:v>
                </c:pt>
                <c:pt idx="78023">
                  <c:v>6.5000000000000002E-2</c:v>
                </c:pt>
                <c:pt idx="78024">
                  <c:v>6.5000000000000002E-2</c:v>
                </c:pt>
                <c:pt idx="78025">
                  <c:v>6.5000000000000002E-2</c:v>
                </c:pt>
                <c:pt idx="78026">
                  <c:v>6.5000000000000002E-2</c:v>
                </c:pt>
                <c:pt idx="78027">
                  <c:v>6.5000000000000002E-2</c:v>
                </c:pt>
                <c:pt idx="78028">
                  <c:v>6.5000000000000002E-2</c:v>
                </c:pt>
                <c:pt idx="78029">
                  <c:v>6.5000000000000002E-2</c:v>
                </c:pt>
                <c:pt idx="78030">
                  <c:v>6.5000000000000002E-2</c:v>
                </c:pt>
                <c:pt idx="78031">
                  <c:v>6.4000000000000001E-2</c:v>
                </c:pt>
                <c:pt idx="78032">
                  <c:v>6.4000000000000001E-2</c:v>
                </c:pt>
                <c:pt idx="78033">
                  <c:v>6.5000000000000002E-2</c:v>
                </c:pt>
                <c:pt idx="78034">
                  <c:v>6.4000000000000001E-2</c:v>
                </c:pt>
                <c:pt idx="78035">
                  <c:v>6.4000000000000001E-2</c:v>
                </c:pt>
                <c:pt idx="78036">
                  <c:v>6.4000000000000001E-2</c:v>
                </c:pt>
                <c:pt idx="78037">
                  <c:v>6.4000000000000001E-2</c:v>
                </c:pt>
                <c:pt idx="78038">
                  <c:v>6.4000000000000001E-2</c:v>
                </c:pt>
                <c:pt idx="78039">
                  <c:v>6.5000000000000002E-2</c:v>
                </c:pt>
                <c:pt idx="78040">
                  <c:v>6.3E-2</c:v>
                </c:pt>
                <c:pt idx="78041">
                  <c:v>6.4000000000000001E-2</c:v>
                </c:pt>
                <c:pt idx="78042">
                  <c:v>6.3E-2</c:v>
                </c:pt>
                <c:pt idx="78043">
                  <c:v>6.4000000000000001E-2</c:v>
                </c:pt>
                <c:pt idx="78044">
                  <c:v>6.4000000000000001E-2</c:v>
                </c:pt>
                <c:pt idx="78045">
                  <c:v>6.3E-2</c:v>
                </c:pt>
                <c:pt idx="78046">
                  <c:v>6.4000000000000001E-2</c:v>
                </c:pt>
                <c:pt idx="78047">
                  <c:v>6.4000000000000001E-2</c:v>
                </c:pt>
                <c:pt idx="78048">
                  <c:v>6.3E-2</c:v>
                </c:pt>
                <c:pt idx="78049">
                  <c:v>6.3E-2</c:v>
                </c:pt>
                <c:pt idx="78050">
                  <c:v>6.3E-2</c:v>
                </c:pt>
                <c:pt idx="78051">
                  <c:v>6.3E-2</c:v>
                </c:pt>
                <c:pt idx="78052">
                  <c:v>6.3E-2</c:v>
                </c:pt>
                <c:pt idx="78053">
                  <c:v>6.4000000000000001E-2</c:v>
                </c:pt>
                <c:pt idx="78054">
                  <c:v>6.3E-2</c:v>
                </c:pt>
                <c:pt idx="78055">
                  <c:v>6.3E-2</c:v>
                </c:pt>
                <c:pt idx="78056">
                  <c:v>6.3E-2</c:v>
                </c:pt>
                <c:pt idx="78057">
                  <c:v>6.3E-2</c:v>
                </c:pt>
                <c:pt idx="78058">
                  <c:v>6.3E-2</c:v>
                </c:pt>
                <c:pt idx="78059">
                  <c:v>6.4000000000000001E-2</c:v>
                </c:pt>
                <c:pt idx="78060">
                  <c:v>6.3E-2</c:v>
                </c:pt>
                <c:pt idx="78061">
                  <c:v>6.3E-2</c:v>
                </c:pt>
                <c:pt idx="78062">
                  <c:v>6.3E-2</c:v>
                </c:pt>
                <c:pt idx="78063">
                  <c:v>6.3E-2</c:v>
                </c:pt>
                <c:pt idx="78064">
                  <c:v>6.3E-2</c:v>
                </c:pt>
                <c:pt idx="78065">
                  <c:v>6.2E-2</c:v>
                </c:pt>
                <c:pt idx="78066">
                  <c:v>6.3E-2</c:v>
                </c:pt>
                <c:pt idx="78067">
                  <c:v>6.2E-2</c:v>
                </c:pt>
                <c:pt idx="78068">
                  <c:v>6.3E-2</c:v>
                </c:pt>
                <c:pt idx="78069">
                  <c:v>6.3E-2</c:v>
                </c:pt>
                <c:pt idx="78070">
                  <c:v>6.2E-2</c:v>
                </c:pt>
                <c:pt idx="78071">
                  <c:v>6.2E-2</c:v>
                </c:pt>
                <c:pt idx="78072">
                  <c:v>6.2E-2</c:v>
                </c:pt>
                <c:pt idx="78073">
                  <c:v>6.3E-2</c:v>
                </c:pt>
                <c:pt idx="78074">
                  <c:v>6.2E-2</c:v>
                </c:pt>
                <c:pt idx="78075">
                  <c:v>6.3E-2</c:v>
                </c:pt>
                <c:pt idx="78076">
                  <c:v>6.3E-2</c:v>
                </c:pt>
                <c:pt idx="78077">
                  <c:v>6.3E-2</c:v>
                </c:pt>
                <c:pt idx="78078">
                  <c:v>6.4000000000000001E-2</c:v>
                </c:pt>
                <c:pt idx="78079">
                  <c:v>6.3E-2</c:v>
                </c:pt>
                <c:pt idx="78080">
                  <c:v>6.4000000000000001E-2</c:v>
                </c:pt>
                <c:pt idx="78081">
                  <c:v>6.4000000000000001E-2</c:v>
                </c:pt>
                <c:pt idx="78082">
                  <c:v>6.4000000000000001E-2</c:v>
                </c:pt>
                <c:pt idx="78083">
                  <c:v>6.3E-2</c:v>
                </c:pt>
                <c:pt idx="78084">
                  <c:v>6.3E-2</c:v>
                </c:pt>
                <c:pt idx="78085">
                  <c:v>6.3E-2</c:v>
                </c:pt>
                <c:pt idx="78086">
                  <c:v>6.4000000000000001E-2</c:v>
                </c:pt>
                <c:pt idx="78087">
                  <c:v>6.4000000000000001E-2</c:v>
                </c:pt>
                <c:pt idx="78088">
                  <c:v>6.4000000000000001E-2</c:v>
                </c:pt>
                <c:pt idx="78089">
                  <c:v>6.4000000000000001E-2</c:v>
                </c:pt>
                <c:pt idx="78090">
                  <c:v>6.3E-2</c:v>
                </c:pt>
                <c:pt idx="78091">
                  <c:v>6.4000000000000001E-2</c:v>
                </c:pt>
                <c:pt idx="78092">
                  <c:v>6.4000000000000001E-2</c:v>
                </c:pt>
                <c:pt idx="78093">
                  <c:v>6.3E-2</c:v>
                </c:pt>
                <c:pt idx="78094">
                  <c:v>6.3E-2</c:v>
                </c:pt>
                <c:pt idx="78095">
                  <c:v>6.3E-2</c:v>
                </c:pt>
                <c:pt idx="78096">
                  <c:v>6.3E-2</c:v>
                </c:pt>
                <c:pt idx="78097">
                  <c:v>6.4000000000000001E-2</c:v>
                </c:pt>
                <c:pt idx="78098">
                  <c:v>6.3E-2</c:v>
                </c:pt>
                <c:pt idx="78099">
                  <c:v>6.3E-2</c:v>
                </c:pt>
                <c:pt idx="78100">
                  <c:v>6.3E-2</c:v>
                </c:pt>
                <c:pt idx="78101">
                  <c:v>6.3E-2</c:v>
                </c:pt>
                <c:pt idx="78102">
                  <c:v>6.2E-2</c:v>
                </c:pt>
                <c:pt idx="78103">
                  <c:v>6.3E-2</c:v>
                </c:pt>
                <c:pt idx="78104">
                  <c:v>6.3E-2</c:v>
                </c:pt>
                <c:pt idx="78105">
                  <c:v>6.3E-2</c:v>
                </c:pt>
                <c:pt idx="78106">
                  <c:v>6.3E-2</c:v>
                </c:pt>
                <c:pt idx="78107">
                  <c:v>6.3E-2</c:v>
                </c:pt>
                <c:pt idx="78108">
                  <c:v>6.2E-2</c:v>
                </c:pt>
                <c:pt idx="78109">
                  <c:v>6.3E-2</c:v>
                </c:pt>
                <c:pt idx="78110">
                  <c:v>6.3E-2</c:v>
                </c:pt>
                <c:pt idx="78111">
                  <c:v>6.3E-2</c:v>
                </c:pt>
                <c:pt idx="78112">
                  <c:v>6.3E-2</c:v>
                </c:pt>
                <c:pt idx="78113">
                  <c:v>6.2E-2</c:v>
                </c:pt>
                <c:pt idx="78114">
                  <c:v>6.3E-2</c:v>
                </c:pt>
                <c:pt idx="78115">
                  <c:v>6.2E-2</c:v>
                </c:pt>
                <c:pt idx="78116">
                  <c:v>6.2E-2</c:v>
                </c:pt>
                <c:pt idx="78117">
                  <c:v>6.2E-2</c:v>
                </c:pt>
                <c:pt idx="78118">
                  <c:v>6.3E-2</c:v>
                </c:pt>
                <c:pt idx="78119">
                  <c:v>6.3E-2</c:v>
                </c:pt>
                <c:pt idx="78120">
                  <c:v>6.3E-2</c:v>
                </c:pt>
                <c:pt idx="78121">
                  <c:v>6.4000000000000001E-2</c:v>
                </c:pt>
                <c:pt idx="78122">
                  <c:v>6.4000000000000001E-2</c:v>
                </c:pt>
                <c:pt idx="78123">
                  <c:v>6.4000000000000001E-2</c:v>
                </c:pt>
                <c:pt idx="78124">
                  <c:v>6.4000000000000001E-2</c:v>
                </c:pt>
                <c:pt idx="78125">
                  <c:v>6.5000000000000002E-2</c:v>
                </c:pt>
                <c:pt idx="78126">
                  <c:v>6.5000000000000002E-2</c:v>
                </c:pt>
                <c:pt idx="78127">
                  <c:v>6.5000000000000002E-2</c:v>
                </c:pt>
                <c:pt idx="78128">
                  <c:v>6.5000000000000002E-2</c:v>
                </c:pt>
                <c:pt idx="78129">
                  <c:v>6.4000000000000001E-2</c:v>
                </c:pt>
                <c:pt idx="78130">
                  <c:v>6.4000000000000001E-2</c:v>
                </c:pt>
                <c:pt idx="78131">
                  <c:v>6.5000000000000002E-2</c:v>
                </c:pt>
                <c:pt idx="78132">
                  <c:v>6.5000000000000002E-2</c:v>
                </c:pt>
                <c:pt idx="78133">
                  <c:v>6.4000000000000001E-2</c:v>
                </c:pt>
                <c:pt idx="78134">
                  <c:v>6.5000000000000002E-2</c:v>
                </c:pt>
                <c:pt idx="78135">
                  <c:v>6.5000000000000002E-2</c:v>
                </c:pt>
                <c:pt idx="78136">
                  <c:v>6.5000000000000002E-2</c:v>
                </c:pt>
                <c:pt idx="78137">
                  <c:v>6.5000000000000002E-2</c:v>
                </c:pt>
                <c:pt idx="78138">
                  <c:v>6.5000000000000002E-2</c:v>
                </c:pt>
                <c:pt idx="78139">
                  <c:v>6.5000000000000002E-2</c:v>
                </c:pt>
                <c:pt idx="78140">
                  <c:v>6.4000000000000001E-2</c:v>
                </c:pt>
                <c:pt idx="78141">
                  <c:v>6.4000000000000001E-2</c:v>
                </c:pt>
                <c:pt idx="78142">
                  <c:v>6.4000000000000001E-2</c:v>
                </c:pt>
                <c:pt idx="78143">
                  <c:v>6.4000000000000001E-2</c:v>
                </c:pt>
                <c:pt idx="78144">
                  <c:v>6.4000000000000001E-2</c:v>
                </c:pt>
                <c:pt idx="78145">
                  <c:v>6.4000000000000001E-2</c:v>
                </c:pt>
                <c:pt idx="78146">
                  <c:v>6.4000000000000001E-2</c:v>
                </c:pt>
                <c:pt idx="78147">
                  <c:v>6.4000000000000001E-2</c:v>
                </c:pt>
                <c:pt idx="78148">
                  <c:v>6.4000000000000001E-2</c:v>
                </c:pt>
                <c:pt idx="78149">
                  <c:v>6.4000000000000001E-2</c:v>
                </c:pt>
                <c:pt idx="78150">
                  <c:v>6.4000000000000001E-2</c:v>
                </c:pt>
                <c:pt idx="78151">
                  <c:v>6.5000000000000002E-2</c:v>
                </c:pt>
                <c:pt idx="78152">
                  <c:v>6.3E-2</c:v>
                </c:pt>
                <c:pt idx="78153">
                  <c:v>6.3E-2</c:v>
                </c:pt>
                <c:pt idx="78154">
                  <c:v>6.3E-2</c:v>
                </c:pt>
                <c:pt idx="78155">
                  <c:v>6.3E-2</c:v>
                </c:pt>
                <c:pt idx="78156">
                  <c:v>6.3E-2</c:v>
                </c:pt>
                <c:pt idx="78157">
                  <c:v>6.4000000000000001E-2</c:v>
                </c:pt>
                <c:pt idx="78158">
                  <c:v>6.3E-2</c:v>
                </c:pt>
                <c:pt idx="78159">
                  <c:v>6.3E-2</c:v>
                </c:pt>
                <c:pt idx="78160">
                  <c:v>6.4000000000000001E-2</c:v>
                </c:pt>
                <c:pt idx="78161">
                  <c:v>6.4000000000000001E-2</c:v>
                </c:pt>
                <c:pt idx="78162">
                  <c:v>6.3E-2</c:v>
                </c:pt>
                <c:pt idx="78163">
                  <c:v>6.3E-2</c:v>
                </c:pt>
                <c:pt idx="78164">
                  <c:v>6.3E-2</c:v>
                </c:pt>
                <c:pt idx="78165">
                  <c:v>6.3E-2</c:v>
                </c:pt>
                <c:pt idx="78166">
                  <c:v>6.3E-2</c:v>
                </c:pt>
                <c:pt idx="78167">
                  <c:v>6.3E-2</c:v>
                </c:pt>
                <c:pt idx="78168">
                  <c:v>6.3E-2</c:v>
                </c:pt>
                <c:pt idx="78169">
                  <c:v>6.3E-2</c:v>
                </c:pt>
                <c:pt idx="78170">
                  <c:v>6.4000000000000001E-2</c:v>
                </c:pt>
                <c:pt idx="78171">
                  <c:v>6.3E-2</c:v>
                </c:pt>
                <c:pt idx="78172">
                  <c:v>6.4000000000000001E-2</c:v>
                </c:pt>
                <c:pt idx="78173">
                  <c:v>6.4000000000000001E-2</c:v>
                </c:pt>
                <c:pt idx="78174">
                  <c:v>6.4000000000000001E-2</c:v>
                </c:pt>
                <c:pt idx="78175">
                  <c:v>6.4000000000000001E-2</c:v>
                </c:pt>
                <c:pt idx="78176">
                  <c:v>6.5000000000000002E-2</c:v>
                </c:pt>
                <c:pt idx="78177">
                  <c:v>6.5000000000000002E-2</c:v>
                </c:pt>
                <c:pt idx="78178">
                  <c:v>6.5000000000000002E-2</c:v>
                </c:pt>
                <c:pt idx="78179">
                  <c:v>6.5000000000000002E-2</c:v>
                </c:pt>
                <c:pt idx="78180">
                  <c:v>6.5000000000000002E-2</c:v>
                </c:pt>
                <c:pt idx="78181">
                  <c:v>6.6000000000000003E-2</c:v>
                </c:pt>
                <c:pt idx="78182">
                  <c:v>6.6000000000000003E-2</c:v>
                </c:pt>
                <c:pt idx="78183">
                  <c:v>6.6000000000000003E-2</c:v>
                </c:pt>
                <c:pt idx="78184">
                  <c:v>6.5000000000000002E-2</c:v>
                </c:pt>
                <c:pt idx="78185">
                  <c:v>6.6000000000000003E-2</c:v>
                </c:pt>
                <c:pt idx="78186">
                  <c:v>6.6000000000000003E-2</c:v>
                </c:pt>
                <c:pt idx="78187">
                  <c:v>6.5000000000000002E-2</c:v>
                </c:pt>
                <c:pt idx="78188">
                  <c:v>6.5000000000000002E-2</c:v>
                </c:pt>
                <c:pt idx="78189">
                  <c:v>6.5000000000000002E-2</c:v>
                </c:pt>
                <c:pt idx="78190">
                  <c:v>6.5000000000000002E-2</c:v>
                </c:pt>
                <c:pt idx="78191">
                  <c:v>6.5000000000000002E-2</c:v>
                </c:pt>
                <c:pt idx="78192">
                  <c:v>6.5000000000000002E-2</c:v>
                </c:pt>
                <c:pt idx="78193">
                  <c:v>6.5000000000000002E-2</c:v>
                </c:pt>
                <c:pt idx="78194">
                  <c:v>6.5000000000000002E-2</c:v>
                </c:pt>
                <c:pt idx="78195">
                  <c:v>6.5000000000000002E-2</c:v>
                </c:pt>
                <c:pt idx="78196">
                  <c:v>6.5000000000000002E-2</c:v>
                </c:pt>
                <c:pt idx="78197">
                  <c:v>6.5000000000000002E-2</c:v>
                </c:pt>
                <c:pt idx="78198">
                  <c:v>6.5000000000000002E-2</c:v>
                </c:pt>
                <c:pt idx="78199">
                  <c:v>6.4000000000000001E-2</c:v>
                </c:pt>
                <c:pt idx="78200">
                  <c:v>6.4000000000000001E-2</c:v>
                </c:pt>
                <c:pt idx="78201">
                  <c:v>6.4000000000000001E-2</c:v>
                </c:pt>
                <c:pt idx="78202">
                  <c:v>6.4000000000000001E-2</c:v>
                </c:pt>
                <c:pt idx="78203">
                  <c:v>6.5000000000000002E-2</c:v>
                </c:pt>
                <c:pt idx="78204">
                  <c:v>6.5000000000000002E-2</c:v>
                </c:pt>
                <c:pt idx="78205">
                  <c:v>6.5000000000000002E-2</c:v>
                </c:pt>
                <c:pt idx="78206">
                  <c:v>6.6000000000000003E-2</c:v>
                </c:pt>
                <c:pt idx="78207">
                  <c:v>6.5000000000000002E-2</c:v>
                </c:pt>
                <c:pt idx="78208">
                  <c:v>6.5000000000000002E-2</c:v>
                </c:pt>
                <c:pt idx="78209">
                  <c:v>6.6000000000000003E-2</c:v>
                </c:pt>
                <c:pt idx="78210">
                  <c:v>6.5000000000000002E-2</c:v>
                </c:pt>
                <c:pt idx="78211">
                  <c:v>6.5000000000000002E-2</c:v>
                </c:pt>
                <c:pt idx="78212">
                  <c:v>6.5000000000000002E-2</c:v>
                </c:pt>
                <c:pt idx="78213">
                  <c:v>6.5000000000000002E-2</c:v>
                </c:pt>
                <c:pt idx="78214">
                  <c:v>6.6000000000000003E-2</c:v>
                </c:pt>
                <c:pt idx="78215">
                  <c:v>6.6000000000000003E-2</c:v>
                </c:pt>
                <c:pt idx="78216">
                  <c:v>6.5000000000000002E-2</c:v>
                </c:pt>
                <c:pt idx="78217">
                  <c:v>6.5000000000000002E-2</c:v>
                </c:pt>
                <c:pt idx="78218">
                  <c:v>6.4000000000000001E-2</c:v>
                </c:pt>
                <c:pt idx="78219">
                  <c:v>6.5000000000000002E-2</c:v>
                </c:pt>
                <c:pt idx="78220">
                  <c:v>6.4000000000000001E-2</c:v>
                </c:pt>
                <c:pt idx="78221">
                  <c:v>6.4000000000000001E-2</c:v>
                </c:pt>
                <c:pt idx="78222">
                  <c:v>6.5000000000000002E-2</c:v>
                </c:pt>
                <c:pt idx="78223">
                  <c:v>6.5000000000000002E-2</c:v>
                </c:pt>
                <c:pt idx="78224">
                  <c:v>6.4000000000000001E-2</c:v>
                </c:pt>
                <c:pt idx="78225">
                  <c:v>6.5000000000000002E-2</c:v>
                </c:pt>
                <c:pt idx="78226">
                  <c:v>6.5000000000000002E-2</c:v>
                </c:pt>
                <c:pt idx="78227">
                  <c:v>6.4000000000000001E-2</c:v>
                </c:pt>
                <c:pt idx="78228">
                  <c:v>6.4000000000000001E-2</c:v>
                </c:pt>
                <c:pt idx="78229">
                  <c:v>6.4000000000000001E-2</c:v>
                </c:pt>
                <c:pt idx="78230">
                  <c:v>6.4000000000000001E-2</c:v>
                </c:pt>
                <c:pt idx="78231">
                  <c:v>6.4000000000000001E-2</c:v>
                </c:pt>
                <c:pt idx="78232">
                  <c:v>6.4000000000000001E-2</c:v>
                </c:pt>
                <c:pt idx="78233">
                  <c:v>6.4000000000000001E-2</c:v>
                </c:pt>
                <c:pt idx="78234">
                  <c:v>6.4000000000000001E-2</c:v>
                </c:pt>
                <c:pt idx="78235">
                  <c:v>6.4000000000000001E-2</c:v>
                </c:pt>
                <c:pt idx="78236">
                  <c:v>6.5000000000000002E-2</c:v>
                </c:pt>
                <c:pt idx="78237">
                  <c:v>6.4000000000000001E-2</c:v>
                </c:pt>
                <c:pt idx="78238">
                  <c:v>6.4000000000000001E-2</c:v>
                </c:pt>
                <c:pt idx="78239">
                  <c:v>6.4000000000000001E-2</c:v>
                </c:pt>
                <c:pt idx="78240">
                  <c:v>6.4000000000000001E-2</c:v>
                </c:pt>
                <c:pt idx="78241">
                  <c:v>6.5000000000000002E-2</c:v>
                </c:pt>
                <c:pt idx="78242">
                  <c:v>6.4000000000000001E-2</c:v>
                </c:pt>
                <c:pt idx="78243">
                  <c:v>6.5000000000000002E-2</c:v>
                </c:pt>
                <c:pt idx="78244">
                  <c:v>6.5000000000000002E-2</c:v>
                </c:pt>
                <c:pt idx="78245">
                  <c:v>6.5000000000000002E-2</c:v>
                </c:pt>
                <c:pt idx="78246">
                  <c:v>6.6000000000000003E-2</c:v>
                </c:pt>
                <c:pt idx="78247">
                  <c:v>6.5000000000000002E-2</c:v>
                </c:pt>
                <c:pt idx="78248">
                  <c:v>6.6000000000000003E-2</c:v>
                </c:pt>
                <c:pt idx="78249">
                  <c:v>6.5000000000000002E-2</c:v>
                </c:pt>
                <c:pt idx="78250">
                  <c:v>6.5000000000000002E-2</c:v>
                </c:pt>
                <c:pt idx="78251">
                  <c:v>6.5000000000000002E-2</c:v>
                </c:pt>
                <c:pt idx="78252">
                  <c:v>6.5000000000000002E-2</c:v>
                </c:pt>
                <c:pt idx="78253">
                  <c:v>6.5000000000000002E-2</c:v>
                </c:pt>
                <c:pt idx="78254">
                  <c:v>6.5000000000000002E-2</c:v>
                </c:pt>
                <c:pt idx="78255">
                  <c:v>6.5000000000000002E-2</c:v>
                </c:pt>
                <c:pt idx="78256">
                  <c:v>6.5000000000000002E-2</c:v>
                </c:pt>
                <c:pt idx="78257">
                  <c:v>6.5000000000000002E-2</c:v>
                </c:pt>
                <c:pt idx="78258">
                  <c:v>6.5000000000000002E-2</c:v>
                </c:pt>
                <c:pt idx="78259">
                  <c:v>6.5000000000000002E-2</c:v>
                </c:pt>
                <c:pt idx="78260">
                  <c:v>6.5000000000000002E-2</c:v>
                </c:pt>
                <c:pt idx="78261">
                  <c:v>6.5000000000000002E-2</c:v>
                </c:pt>
                <c:pt idx="78262">
                  <c:v>6.5000000000000002E-2</c:v>
                </c:pt>
                <c:pt idx="78263">
                  <c:v>6.4000000000000001E-2</c:v>
                </c:pt>
                <c:pt idx="78264">
                  <c:v>6.5000000000000002E-2</c:v>
                </c:pt>
                <c:pt idx="78265">
                  <c:v>6.5000000000000002E-2</c:v>
                </c:pt>
                <c:pt idx="78266">
                  <c:v>6.4000000000000001E-2</c:v>
                </c:pt>
                <c:pt idx="78267">
                  <c:v>6.4000000000000001E-2</c:v>
                </c:pt>
                <c:pt idx="78268">
                  <c:v>6.5000000000000002E-2</c:v>
                </c:pt>
                <c:pt idx="78269">
                  <c:v>6.4000000000000001E-2</c:v>
                </c:pt>
                <c:pt idx="78270">
                  <c:v>6.5000000000000002E-2</c:v>
                </c:pt>
                <c:pt idx="78271">
                  <c:v>6.5000000000000002E-2</c:v>
                </c:pt>
                <c:pt idx="78272">
                  <c:v>6.4000000000000001E-2</c:v>
                </c:pt>
                <c:pt idx="78273">
                  <c:v>6.4000000000000001E-2</c:v>
                </c:pt>
                <c:pt idx="78274">
                  <c:v>6.4000000000000001E-2</c:v>
                </c:pt>
                <c:pt idx="78275">
                  <c:v>6.4000000000000001E-2</c:v>
                </c:pt>
                <c:pt idx="78276">
                  <c:v>6.4000000000000001E-2</c:v>
                </c:pt>
                <c:pt idx="78277">
                  <c:v>6.4000000000000001E-2</c:v>
                </c:pt>
                <c:pt idx="78278">
                  <c:v>6.3E-2</c:v>
                </c:pt>
                <c:pt idx="78279">
                  <c:v>6.4000000000000001E-2</c:v>
                </c:pt>
                <c:pt idx="78280">
                  <c:v>6.4000000000000001E-2</c:v>
                </c:pt>
                <c:pt idx="78281">
                  <c:v>6.4000000000000001E-2</c:v>
                </c:pt>
                <c:pt idx="78282">
                  <c:v>6.4000000000000001E-2</c:v>
                </c:pt>
                <c:pt idx="78283">
                  <c:v>6.3E-2</c:v>
                </c:pt>
                <c:pt idx="78284">
                  <c:v>6.3E-2</c:v>
                </c:pt>
                <c:pt idx="78285">
                  <c:v>6.4000000000000001E-2</c:v>
                </c:pt>
                <c:pt idx="78286">
                  <c:v>6.3E-2</c:v>
                </c:pt>
                <c:pt idx="78287">
                  <c:v>6.3E-2</c:v>
                </c:pt>
                <c:pt idx="78288">
                  <c:v>6.3E-2</c:v>
                </c:pt>
                <c:pt idx="78289">
                  <c:v>6.3E-2</c:v>
                </c:pt>
                <c:pt idx="78290">
                  <c:v>6.4000000000000001E-2</c:v>
                </c:pt>
                <c:pt idx="78291">
                  <c:v>6.4000000000000001E-2</c:v>
                </c:pt>
                <c:pt idx="78292">
                  <c:v>6.3E-2</c:v>
                </c:pt>
                <c:pt idx="78293">
                  <c:v>6.3E-2</c:v>
                </c:pt>
                <c:pt idx="78294">
                  <c:v>6.3E-2</c:v>
                </c:pt>
                <c:pt idx="78295">
                  <c:v>6.3E-2</c:v>
                </c:pt>
                <c:pt idx="78296">
                  <c:v>6.2E-2</c:v>
                </c:pt>
                <c:pt idx="78297">
                  <c:v>6.3E-2</c:v>
                </c:pt>
                <c:pt idx="78298">
                  <c:v>6.3E-2</c:v>
                </c:pt>
                <c:pt idx="78299">
                  <c:v>6.4000000000000001E-2</c:v>
                </c:pt>
                <c:pt idx="78300">
                  <c:v>6.4000000000000001E-2</c:v>
                </c:pt>
                <c:pt idx="78301">
                  <c:v>6.4000000000000001E-2</c:v>
                </c:pt>
                <c:pt idx="78302">
                  <c:v>6.4000000000000001E-2</c:v>
                </c:pt>
                <c:pt idx="78303">
                  <c:v>6.4000000000000001E-2</c:v>
                </c:pt>
                <c:pt idx="78304">
                  <c:v>6.4000000000000001E-2</c:v>
                </c:pt>
                <c:pt idx="78305">
                  <c:v>6.5000000000000002E-2</c:v>
                </c:pt>
                <c:pt idx="78306">
                  <c:v>6.5000000000000002E-2</c:v>
                </c:pt>
                <c:pt idx="78307">
                  <c:v>6.5000000000000002E-2</c:v>
                </c:pt>
                <c:pt idx="78308">
                  <c:v>6.5000000000000002E-2</c:v>
                </c:pt>
                <c:pt idx="78309">
                  <c:v>6.6000000000000003E-2</c:v>
                </c:pt>
                <c:pt idx="78310">
                  <c:v>6.6000000000000003E-2</c:v>
                </c:pt>
                <c:pt idx="78311">
                  <c:v>6.6000000000000003E-2</c:v>
                </c:pt>
                <c:pt idx="78312">
                  <c:v>6.5000000000000002E-2</c:v>
                </c:pt>
                <c:pt idx="78313">
                  <c:v>6.5000000000000002E-2</c:v>
                </c:pt>
                <c:pt idx="78314">
                  <c:v>6.5000000000000002E-2</c:v>
                </c:pt>
                <c:pt idx="78315">
                  <c:v>6.6000000000000003E-2</c:v>
                </c:pt>
                <c:pt idx="78316">
                  <c:v>6.5000000000000002E-2</c:v>
                </c:pt>
                <c:pt idx="78317">
                  <c:v>6.6000000000000003E-2</c:v>
                </c:pt>
                <c:pt idx="78318">
                  <c:v>6.5000000000000002E-2</c:v>
                </c:pt>
                <c:pt idx="78319">
                  <c:v>6.5000000000000002E-2</c:v>
                </c:pt>
                <c:pt idx="78320">
                  <c:v>6.6000000000000003E-2</c:v>
                </c:pt>
                <c:pt idx="78321">
                  <c:v>6.5000000000000002E-2</c:v>
                </c:pt>
                <c:pt idx="78322">
                  <c:v>6.5000000000000002E-2</c:v>
                </c:pt>
                <c:pt idx="78323">
                  <c:v>6.5000000000000002E-2</c:v>
                </c:pt>
                <c:pt idx="78324">
                  <c:v>6.6000000000000003E-2</c:v>
                </c:pt>
                <c:pt idx="78325">
                  <c:v>6.6000000000000003E-2</c:v>
                </c:pt>
                <c:pt idx="78326">
                  <c:v>6.6000000000000003E-2</c:v>
                </c:pt>
                <c:pt idx="78327">
                  <c:v>6.6000000000000003E-2</c:v>
                </c:pt>
                <c:pt idx="78328">
                  <c:v>6.5000000000000002E-2</c:v>
                </c:pt>
                <c:pt idx="78329">
                  <c:v>6.5000000000000002E-2</c:v>
                </c:pt>
                <c:pt idx="78330">
                  <c:v>6.5000000000000002E-2</c:v>
                </c:pt>
                <c:pt idx="78331">
                  <c:v>6.5000000000000002E-2</c:v>
                </c:pt>
                <c:pt idx="78332">
                  <c:v>6.5000000000000002E-2</c:v>
                </c:pt>
                <c:pt idx="78333">
                  <c:v>6.5000000000000002E-2</c:v>
                </c:pt>
                <c:pt idx="78334">
                  <c:v>6.5000000000000002E-2</c:v>
                </c:pt>
                <c:pt idx="78335">
                  <c:v>6.5000000000000002E-2</c:v>
                </c:pt>
                <c:pt idx="78336">
                  <c:v>6.5000000000000002E-2</c:v>
                </c:pt>
                <c:pt idx="78337">
                  <c:v>6.5000000000000002E-2</c:v>
                </c:pt>
                <c:pt idx="78338">
                  <c:v>6.4000000000000001E-2</c:v>
                </c:pt>
                <c:pt idx="78339">
                  <c:v>6.4000000000000001E-2</c:v>
                </c:pt>
                <c:pt idx="78340">
                  <c:v>6.4000000000000001E-2</c:v>
                </c:pt>
                <c:pt idx="78341">
                  <c:v>6.4000000000000001E-2</c:v>
                </c:pt>
                <c:pt idx="78342">
                  <c:v>6.4000000000000001E-2</c:v>
                </c:pt>
                <c:pt idx="78343">
                  <c:v>6.5000000000000002E-2</c:v>
                </c:pt>
                <c:pt idx="78344">
                  <c:v>6.4000000000000001E-2</c:v>
                </c:pt>
                <c:pt idx="78345">
                  <c:v>6.3E-2</c:v>
                </c:pt>
                <c:pt idx="78346">
                  <c:v>6.4000000000000001E-2</c:v>
                </c:pt>
                <c:pt idx="78347">
                  <c:v>6.4000000000000001E-2</c:v>
                </c:pt>
                <c:pt idx="78348">
                  <c:v>6.4000000000000001E-2</c:v>
                </c:pt>
                <c:pt idx="78349">
                  <c:v>6.4000000000000001E-2</c:v>
                </c:pt>
                <c:pt idx="78350">
                  <c:v>6.4000000000000001E-2</c:v>
                </c:pt>
                <c:pt idx="78351">
                  <c:v>6.3E-2</c:v>
                </c:pt>
                <c:pt idx="78352">
                  <c:v>6.3E-2</c:v>
                </c:pt>
                <c:pt idx="78353">
                  <c:v>6.4000000000000001E-2</c:v>
                </c:pt>
                <c:pt idx="78354">
                  <c:v>6.4000000000000001E-2</c:v>
                </c:pt>
                <c:pt idx="78355">
                  <c:v>6.4000000000000001E-2</c:v>
                </c:pt>
                <c:pt idx="78356">
                  <c:v>6.4000000000000001E-2</c:v>
                </c:pt>
                <c:pt idx="78357">
                  <c:v>6.3E-2</c:v>
                </c:pt>
                <c:pt idx="78358">
                  <c:v>6.4000000000000001E-2</c:v>
                </c:pt>
                <c:pt idx="78359">
                  <c:v>6.3E-2</c:v>
                </c:pt>
                <c:pt idx="78360">
                  <c:v>6.4000000000000001E-2</c:v>
                </c:pt>
                <c:pt idx="78361">
                  <c:v>6.3E-2</c:v>
                </c:pt>
                <c:pt idx="78362">
                  <c:v>6.3E-2</c:v>
                </c:pt>
                <c:pt idx="78363">
                  <c:v>6.3E-2</c:v>
                </c:pt>
                <c:pt idx="78364">
                  <c:v>6.3E-2</c:v>
                </c:pt>
                <c:pt idx="78365">
                  <c:v>6.4000000000000001E-2</c:v>
                </c:pt>
                <c:pt idx="78366">
                  <c:v>6.4000000000000001E-2</c:v>
                </c:pt>
                <c:pt idx="78367">
                  <c:v>6.4000000000000001E-2</c:v>
                </c:pt>
                <c:pt idx="78368">
                  <c:v>6.4000000000000001E-2</c:v>
                </c:pt>
                <c:pt idx="78369">
                  <c:v>6.4000000000000001E-2</c:v>
                </c:pt>
                <c:pt idx="78370">
                  <c:v>6.4000000000000001E-2</c:v>
                </c:pt>
                <c:pt idx="78371">
                  <c:v>6.3E-2</c:v>
                </c:pt>
                <c:pt idx="78372">
                  <c:v>6.4000000000000001E-2</c:v>
                </c:pt>
                <c:pt idx="78373">
                  <c:v>6.4000000000000001E-2</c:v>
                </c:pt>
                <c:pt idx="78374">
                  <c:v>6.4000000000000001E-2</c:v>
                </c:pt>
                <c:pt idx="78375">
                  <c:v>6.4000000000000001E-2</c:v>
                </c:pt>
                <c:pt idx="78376">
                  <c:v>6.3E-2</c:v>
                </c:pt>
                <c:pt idx="78377">
                  <c:v>6.3E-2</c:v>
                </c:pt>
                <c:pt idx="78378">
                  <c:v>6.3E-2</c:v>
                </c:pt>
                <c:pt idx="78379">
                  <c:v>6.3E-2</c:v>
                </c:pt>
                <c:pt idx="78380">
                  <c:v>6.2E-2</c:v>
                </c:pt>
                <c:pt idx="78381">
                  <c:v>6.3E-2</c:v>
                </c:pt>
                <c:pt idx="78382">
                  <c:v>6.2E-2</c:v>
                </c:pt>
                <c:pt idx="78383">
                  <c:v>6.3E-2</c:v>
                </c:pt>
                <c:pt idx="78384">
                  <c:v>6.3E-2</c:v>
                </c:pt>
                <c:pt idx="78385">
                  <c:v>6.2E-2</c:v>
                </c:pt>
                <c:pt idx="78386">
                  <c:v>6.2E-2</c:v>
                </c:pt>
                <c:pt idx="78387">
                  <c:v>6.3E-2</c:v>
                </c:pt>
                <c:pt idx="78388">
                  <c:v>6.2E-2</c:v>
                </c:pt>
                <c:pt idx="78389">
                  <c:v>6.2E-2</c:v>
                </c:pt>
                <c:pt idx="78390">
                  <c:v>6.2E-2</c:v>
                </c:pt>
                <c:pt idx="78391">
                  <c:v>6.3E-2</c:v>
                </c:pt>
                <c:pt idx="78392">
                  <c:v>6.2E-2</c:v>
                </c:pt>
                <c:pt idx="78393">
                  <c:v>6.2E-2</c:v>
                </c:pt>
                <c:pt idx="78394">
                  <c:v>6.2E-2</c:v>
                </c:pt>
                <c:pt idx="78395">
                  <c:v>6.2E-2</c:v>
                </c:pt>
                <c:pt idx="78396">
                  <c:v>6.2E-2</c:v>
                </c:pt>
                <c:pt idx="78397">
                  <c:v>6.2E-2</c:v>
                </c:pt>
                <c:pt idx="78398">
                  <c:v>6.2E-2</c:v>
                </c:pt>
                <c:pt idx="78399">
                  <c:v>6.3E-2</c:v>
                </c:pt>
                <c:pt idx="78400">
                  <c:v>6.3E-2</c:v>
                </c:pt>
                <c:pt idx="78401">
                  <c:v>6.0999999999999999E-2</c:v>
                </c:pt>
                <c:pt idx="78402">
                  <c:v>6.2E-2</c:v>
                </c:pt>
                <c:pt idx="78403">
                  <c:v>6.3E-2</c:v>
                </c:pt>
                <c:pt idx="78404">
                  <c:v>6.3E-2</c:v>
                </c:pt>
                <c:pt idx="78405">
                  <c:v>6.3E-2</c:v>
                </c:pt>
                <c:pt idx="78406">
                  <c:v>6.3E-2</c:v>
                </c:pt>
                <c:pt idx="78407">
                  <c:v>6.4000000000000001E-2</c:v>
                </c:pt>
                <c:pt idx="78408">
                  <c:v>6.3E-2</c:v>
                </c:pt>
                <c:pt idx="78409">
                  <c:v>6.3E-2</c:v>
                </c:pt>
                <c:pt idx="78410">
                  <c:v>6.3E-2</c:v>
                </c:pt>
                <c:pt idx="78411">
                  <c:v>6.3E-2</c:v>
                </c:pt>
                <c:pt idx="78412">
                  <c:v>6.3E-2</c:v>
                </c:pt>
                <c:pt idx="78413">
                  <c:v>6.3E-2</c:v>
                </c:pt>
                <c:pt idx="78414">
                  <c:v>6.3E-2</c:v>
                </c:pt>
                <c:pt idx="78415">
                  <c:v>6.3E-2</c:v>
                </c:pt>
                <c:pt idx="78416">
                  <c:v>6.3E-2</c:v>
                </c:pt>
                <c:pt idx="78417">
                  <c:v>6.3E-2</c:v>
                </c:pt>
                <c:pt idx="78418">
                  <c:v>6.4000000000000001E-2</c:v>
                </c:pt>
                <c:pt idx="78419">
                  <c:v>6.3E-2</c:v>
                </c:pt>
                <c:pt idx="78420">
                  <c:v>6.4000000000000001E-2</c:v>
                </c:pt>
                <c:pt idx="78421">
                  <c:v>6.3E-2</c:v>
                </c:pt>
                <c:pt idx="78422">
                  <c:v>6.4000000000000001E-2</c:v>
                </c:pt>
                <c:pt idx="78423">
                  <c:v>6.3E-2</c:v>
                </c:pt>
                <c:pt idx="78424">
                  <c:v>6.3E-2</c:v>
                </c:pt>
                <c:pt idx="78425">
                  <c:v>6.3E-2</c:v>
                </c:pt>
                <c:pt idx="78426">
                  <c:v>6.3E-2</c:v>
                </c:pt>
                <c:pt idx="78427">
                  <c:v>6.3E-2</c:v>
                </c:pt>
                <c:pt idx="78428">
                  <c:v>6.3E-2</c:v>
                </c:pt>
                <c:pt idx="78429">
                  <c:v>6.3E-2</c:v>
                </c:pt>
                <c:pt idx="78430">
                  <c:v>6.2E-2</c:v>
                </c:pt>
                <c:pt idx="78431">
                  <c:v>6.3E-2</c:v>
                </c:pt>
                <c:pt idx="78432">
                  <c:v>6.2E-2</c:v>
                </c:pt>
                <c:pt idx="78433">
                  <c:v>6.3E-2</c:v>
                </c:pt>
                <c:pt idx="78434">
                  <c:v>6.3E-2</c:v>
                </c:pt>
                <c:pt idx="78435">
                  <c:v>6.2E-2</c:v>
                </c:pt>
                <c:pt idx="78436">
                  <c:v>6.2E-2</c:v>
                </c:pt>
                <c:pt idx="78437">
                  <c:v>6.2E-2</c:v>
                </c:pt>
                <c:pt idx="78438">
                  <c:v>6.3E-2</c:v>
                </c:pt>
                <c:pt idx="78439">
                  <c:v>6.2E-2</c:v>
                </c:pt>
                <c:pt idx="78440">
                  <c:v>6.0999999999999999E-2</c:v>
                </c:pt>
                <c:pt idx="78441">
                  <c:v>6.2E-2</c:v>
                </c:pt>
                <c:pt idx="78442">
                  <c:v>6.2E-2</c:v>
                </c:pt>
                <c:pt idx="78443">
                  <c:v>6.2E-2</c:v>
                </c:pt>
                <c:pt idx="78444">
                  <c:v>6.2E-2</c:v>
                </c:pt>
                <c:pt idx="78445">
                  <c:v>6.0999999999999999E-2</c:v>
                </c:pt>
                <c:pt idx="78446">
                  <c:v>6.2E-2</c:v>
                </c:pt>
                <c:pt idx="78447">
                  <c:v>6.0999999999999999E-2</c:v>
                </c:pt>
                <c:pt idx="78448">
                  <c:v>6.2E-2</c:v>
                </c:pt>
                <c:pt idx="78449">
                  <c:v>6.0999999999999999E-2</c:v>
                </c:pt>
                <c:pt idx="78450">
                  <c:v>6.2E-2</c:v>
                </c:pt>
                <c:pt idx="78451">
                  <c:v>6.0999999999999999E-2</c:v>
                </c:pt>
                <c:pt idx="78452">
                  <c:v>6.0999999999999999E-2</c:v>
                </c:pt>
                <c:pt idx="78453">
                  <c:v>6.2E-2</c:v>
                </c:pt>
                <c:pt idx="78454">
                  <c:v>6.0999999999999999E-2</c:v>
                </c:pt>
                <c:pt idx="78455">
                  <c:v>6.0999999999999999E-2</c:v>
                </c:pt>
                <c:pt idx="78456">
                  <c:v>6.0999999999999999E-2</c:v>
                </c:pt>
                <c:pt idx="78457">
                  <c:v>6.0999999999999999E-2</c:v>
                </c:pt>
                <c:pt idx="78458">
                  <c:v>6.2E-2</c:v>
                </c:pt>
                <c:pt idx="78459">
                  <c:v>6.2E-2</c:v>
                </c:pt>
                <c:pt idx="78460">
                  <c:v>6.3E-2</c:v>
                </c:pt>
                <c:pt idx="78461">
                  <c:v>6.2E-2</c:v>
                </c:pt>
                <c:pt idx="78462">
                  <c:v>6.3E-2</c:v>
                </c:pt>
                <c:pt idx="78463">
                  <c:v>6.2E-2</c:v>
                </c:pt>
                <c:pt idx="78464">
                  <c:v>6.3E-2</c:v>
                </c:pt>
                <c:pt idx="78465">
                  <c:v>6.3E-2</c:v>
                </c:pt>
                <c:pt idx="78466">
                  <c:v>6.3E-2</c:v>
                </c:pt>
                <c:pt idx="78467">
                  <c:v>6.2E-2</c:v>
                </c:pt>
                <c:pt idx="78468">
                  <c:v>6.3E-2</c:v>
                </c:pt>
                <c:pt idx="78469">
                  <c:v>6.3E-2</c:v>
                </c:pt>
                <c:pt idx="78470">
                  <c:v>6.3E-2</c:v>
                </c:pt>
                <c:pt idx="78471">
                  <c:v>6.2E-2</c:v>
                </c:pt>
                <c:pt idx="78472">
                  <c:v>6.2E-2</c:v>
                </c:pt>
                <c:pt idx="78473">
                  <c:v>6.3E-2</c:v>
                </c:pt>
                <c:pt idx="78474">
                  <c:v>6.3E-2</c:v>
                </c:pt>
                <c:pt idx="78475">
                  <c:v>6.2E-2</c:v>
                </c:pt>
                <c:pt idx="78476">
                  <c:v>6.2E-2</c:v>
                </c:pt>
                <c:pt idx="78477">
                  <c:v>6.2E-2</c:v>
                </c:pt>
                <c:pt idx="78478">
                  <c:v>6.2E-2</c:v>
                </c:pt>
                <c:pt idx="78479">
                  <c:v>6.2E-2</c:v>
                </c:pt>
                <c:pt idx="78480">
                  <c:v>6.2E-2</c:v>
                </c:pt>
                <c:pt idx="78481">
                  <c:v>6.2E-2</c:v>
                </c:pt>
                <c:pt idx="78482">
                  <c:v>6.2E-2</c:v>
                </c:pt>
                <c:pt idx="78483">
                  <c:v>6.0999999999999999E-2</c:v>
                </c:pt>
                <c:pt idx="78484">
                  <c:v>6.2E-2</c:v>
                </c:pt>
                <c:pt idx="78485">
                  <c:v>6.0999999999999999E-2</c:v>
                </c:pt>
                <c:pt idx="78486">
                  <c:v>6.0999999999999999E-2</c:v>
                </c:pt>
                <c:pt idx="78487">
                  <c:v>6.0999999999999999E-2</c:v>
                </c:pt>
                <c:pt idx="78488">
                  <c:v>6.0999999999999999E-2</c:v>
                </c:pt>
                <c:pt idx="78489">
                  <c:v>6.0999999999999999E-2</c:v>
                </c:pt>
                <c:pt idx="78490">
                  <c:v>6.2E-2</c:v>
                </c:pt>
                <c:pt idx="78491">
                  <c:v>6.2E-2</c:v>
                </c:pt>
                <c:pt idx="78492">
                  <c:v>6.2E-2</c:v>
                </c:pt>
                <c:pt idx="78493">
                  <c:v>6.2E-2</c:v>
                </c:pt>
                <c:pt idx="78494">
                  <c:v>6.0999999999999999E-2</c:v>
                </c:pt>
                <c:pt idx="78495">
                  <c:v>6.0999999999999999E-2</c:v>
                </c:pt>
                <c:pt idx="78496">
                  <c:v>6.2E-2</c:v>
                </c:pt>
                <c:pt idx="78497">
                  <c:v>6.0999999999999999E-2</c:v>
                </c:pt>
                <c:pt idx="78498">
                  <c:v>6.2E-2</c:v>
                </c:pt>
                <c:pt idx="78499">
                  <c:v>6.0999999999999999E-2</c:v>
                </c:pt>
                <c:pt idx="78500">
                  <c:v>6.0999999999999999E-2</c:v>
                </c:pt>
                <c:pt idx="78501">
                  <c:v>6.0999999999999999E-2</c:v>
                </c:pt>
                <c:pt idx="78502">
                  <c:v>6.2E-2</c:v>
                </c:pt>
                <c:pt idx="78503">
                  <c:v>6.0999999999999999E-2</c:v>
                </c:pt>
                <c:pt idx="78504">
                  <c:v>0.06</c:v>
                </c:pt>
                <c:pt idx="78505">
                  <c:v>6.0999999999999999E-2</c:v>
                </c:pt>
                <c:pt idx="78506">
                  <c:v>6.0999999999999999E-2</c:v>
                </c:pt>
                <c:pt idx="78507">
                  <c:v>6.0999999999999999E-2</c:v>
                </c:pt>
                <c:pt idx="78508">
                  <c:v>6.2E-2</c:v>
                </c:pt>
                <c:pt idx="78509">
                  <c:v>6.2E-2</c:v>
                </c:pt>
                <c:pt idx="78510">
                  <c:v>6.2E-2</c:v>
                </c:pt>
                <c:pt idx="78511">
                  <c:v>6.2E-2</c:v>
                </c:pt>
                <c:pt idx="78512">
                  <c:v>6.2E-2</c:v>
                </c:pt>
                <c:pt idx="78513">
                  <c:v>6.2E-2</c:v>
                </c:pt>
                <c:pt idx="78514">
                  <c:v>6.2E-2</c:v>
                </c:pt>
                <c:pt idx="78515">
                  <c:v>6.2E-2</c:v>
                </c:pt>
                <c:pt idx="78516">
                  <c:v>6.3E-2</c:v>
                </c:pt>
                <c:pt idx="78517">
                  <c:v>6.3E-2</c:v>
                </c:pt>
                <c:pt idx="78518">
                  <c:v>6.2E-2</c:v>
                </c:pt>
                <c:pt idx="78519">
                  <c:v>6.3E-2</c:v>
                </c:pt>
                <c:pt idx="78520">
                  <c:v>6.2E-2</c:v>
                </c:pt>
                <c:pt idx="78521">
                  <c:v>6.3E-2</c:v>
                </c:pt>
                <c:pt idx="78522">
                  <c:v>6.3E-2</c:v>
                </c:pt>
                <c:pt idx="78523">
                  <c:v>6.2E-2</c:v>
                </c:pt>
                <c:pt idx="78524">
                  <c:v>6.2E-2</c:v>
                </c:pt>
                <c:pt idx="78525">
                  <c:v>6.2E-2</c:v>
                </c:pt>
                <c:pt idx="78526">
                  <c:v>6.2E-2</c:v>
                </c:pt>
                <c:pt idx="78527">
                  <c:v>6.0999999999999999E-2</c:v>
                </c:pt>
                <c:pt idx="78528">
                  <c:v>6.2E-2</c:v>
                </c:pt>
                <c:pt idx="78529">
                  <c:v>6.2E-2</c:v>
                </c:pt>
                <c:pt idx="78530">
                  <c:v>6.3E-2</c:v>
                </c:pt>
                <c:pt idx="78531">
                  <c:v>6.2E-2</c:v>
                </c:pt>
                <c:pt idx="78532">
                  <c:v>6.2E-2</c:v>
                </c:pt>
                <c:pt idx="78533">
                  <c:v>6.0999999999999999E-2</c:v>
                </c:pt>
                <c:pt idx="78534">
                  <c:v>6.2E-2</c:v>
                </c:pt>
                <c:pt idx="78535">
                  <c:v>6.2E-2</c:v>
                </c:pt>
                <c:pt idx="78536">
                  <c:v>6.2E-2</c:v>
                </c:pt>
                <c:pt idx="78537">
                  <c:v>6.0999999999999999E-2</c:v>
                </c:pt>
                <c:pt idx="78538">
                  <c:v>6.2E-2</c:v>
                </c:pt>
                <c:pt idx="78539">
                  <c:v>6.2E-2</c:v>
                </c:pt>
                <c:pt idx="78540">
                  <c:v>6.2E-2</c:v>
                </c:pt>
                <c:pt idx="78541">
                  <c:v>6.0999999999999999E-2</c:v>
                </c:pt>
                <c:pt idx="78542">
                  <c:v>6.0999999999999999E-2</c:v>
                </c:pt>
                <c:pt idx="78543">
                  <c:v>6.0999999999999999E-2</c:v>
                </c:pt>
                <c:pt idx="78544">
                  <c:v>6.0999999999999999E-2</c:v>
                </c:pt>
                <c:pt idx="78545">
                  <c:v>6.0999999999999999E-2</c:v>
                </c:pt>
                <c:pt idx="78546">
                  <c:v>6.0999999999999999E-2</c:v>
                </c:pt>
                <c:pt idx="78547">
                  <c:v>6.0999999999999999E-2</c:v>
                </c:pt>
                <c:pt idx="78548">
                  <c:v>6.0999999999999999E-2</c:v>
                </c:pt>
                <c:pt idx="78549">
                  <c:v>6.0999999999999999E-2</c:v>
                </c:pt>
                <c:pt idx="78550">
                  <c:v>0.06</c:v>
                </c:pt>
                <c:pt idx="78551">
                  <c:v>6.0999999999999999E-2</c:v>
                </c:pt>
                <c:pt idx="78552">
                  <c:v>5.8999999999999997E-2</c:v>
                </c:pt>
                <c:pt idx="78553">
                  <c:v>6.0999999999999999E-2</c:v>
                </c:pt>
                <c:pt idx="78554">
                  <c:v>0.06</c:v>
                </c:pt>
                <c:pt idx="78555">
                  <c:v>6.0999999999999999E-2</c:v>
                </c:pt>
                <c:pt idx="78556">
                  <c:v>0.06</c:v>
                </c:pt>
                <c:pt idx="78557">
                  <c:v>0.06</c:v>
                </c:pt>
                <c:pt idx="78558">
                  <c:v>0.06</c:v>
                </c:pt>
                <c:pt idx="78559">
                  <c:v>0.06</c:v>
                </c:pt>
                <c:pt idx="78560">
                  <c:v>6.0999999999999999E-2</c:v>
                </c:pt>
                <c:pt idx="78561">
                  <c:v>6.2E-2</c:v>
                </c:pt>
                <c:pt idx="78562">
                  <c:v>6.2E-2</c:v>
                </c:pt>
                <c:pt idx="78563">
                  <c:v>6.2E-2</c:v>
                </c:pt>
                <c:pt idx="78564">
                  <c:v>6.2E-2</c:v>
                </c:pt>
                <c:pt idx="78565">
                  <c:v>6.3E-2</c:v>
                </c:pt>
                <c:pt idx="78566">
                  <c:v>6.2E-2</c:v>
                </c:pt>
                <c:pt idx="78567">
                  <c:v>6.3E-2</c:v>
                </c:pt>
                <c:pt idx="78568">
                  <c:v>6.2E-2</c:v>
                </c:pt>
                <c:pt idx="78569">
                  <c:v>6.3E-2</c:v>
                </c:pt>
                <c:pt idx="78570">
                  <c:v>6.2E-2</c:v>
                </c:pt>
                <c:pt idx="78571">
                  <c:v>6.3E-2</c:v>
                </c:pt>
                <c:pt idx="78572">
                  <c:v>6.3E-2</c:v>
                </c:pt>
                <c:pt idx="78573">
                  <c:v>6.3E-2</c:v>
                </c:pt>
                <c:pt idx="78574">
                  <c:v>6.3E-2</c:v>
                </c:pt>
                <c:pt idx="78575">
                  <c:v>6.0999999999999999E-2</c:v>
                </c:pt>
                <c:pt idx="78576">
                  <c:v>6.2E-2</c:v>
                </c:pt>
                <c:pt idx="78577">
                  <c:v>6.0999999999999999E-2</c:v>
                </c:pt>
                <c:pt idx="78578">
                  <c:v>6.2E-2</c:v>
                </c:pt>
                <c:pt idx="78579">
                  <c:v>6.2E-2</c:v>
                </c:pt>
                <c:pt idx="78580">
                  <c:v>6.2E-2</c:v>
                </c:pt>
                <c:pt idx="78581">
                  <c:v>6.0999999999999999E-2</c:v>
                </c:pt>
                <c:pt idx="78582">
                  <c:v>6.0999999999999999E-2</c:v>
                </c:pt>
                <c:pt idx="78583">
                  <c:v>6.0999999999999999E-2</c:v>
                </c:pt>
                <c:pt idx="78584">
                  <c:v>0.06</c:v>
                </c:pt>
                <c:pt idx="78585">
                  <c:v>6.0999999999999999E-2</c:v>
                </c:pt>
                <c:pt idx="78586">
                  <c:v>6.2E-2</c:v>
                </c:pt>
                <c:pt idx="78587">
                  <c:v>6.0999999999999999E-2</c:v>
                </c:pt>
                <c:pt idx="78588">
                  <c:v>0.06</c:v>
                </c:pt>
                <c:pt idx="78589">
                  <c:v>6.0999999999999999E-2</c:v>
                </c:pt>
                <c:pt idx="78590">
                  <c:v>6.0999999999999999E-2</c:v>
                </c:pt>
                <c:pt idx="78591">
                  <c:v>6.0999999999999999E-2</c:v>
                </c:pt>
                <c:pt idx="78592">
                  <c:v>6.0999999999999999E-2</c:v>
                </c:pt>
                <c:pt idx="78593">
                  <c:v>6.0999999999999999E-2</c:v>
                </c:pt>
                <c:pt idx="78594">
                  <c:v>6.0999999999999999E-2</c:v>
                </c:pt>
                <c:pt idx="78595">
                  <c:v>6.0999999999999999E-2</c:v>
                </c:pt>
                <c:pt idx="78596">
                  <c:v>6.0999999999999999E-2</c:v>
                </c:pt>
                <c:pt idx="78597">
                  <c:v>6.0999999999999999E-2</c:v>
                </c:pt>
                <c:pt idx="78598">
                  <c:v>6.2E-2</c:v>
                </c:pt>
                <c:pt idx="78599">
                  <c:v>6.0999999999999999E-2</c:v>
                </c:pt>
                <c:pt idx="78600">
                  <c:v>6.0999999999999999E-2</c:v>
                </c:pt>
                <c:pt idx="78601">
                  <c:v>6.0999999999999999E-2</c:v>
                </c:pt>
                <c:pt idx="78602">
                  <c:v>0.06</c:v>
                </c:pt>
                <c:pt idx="78603">
                  <c:v>0.06</c:v>
                </c:pt>
                <c:pt idx="78604">
                  <c:v>6.2E-2</c:v>
                </c:pt>
                <c:pt idx="78605">
                  <c:v>6.0999999999999999E-2</c:v>
                </c:pt>
                <c:pt idx="78606">
                  <c:v>6.2E-2</c:v>
                </c:pt>
                <c:pt idx="78607">
                  <c:v>6.2E-2</c:v>
                </c:pt>
                <c:pt idx="78608">
                  <c:v>6.2E-2</c:v>
                </c:pt>
                <c:pt idx="78609">
                  <c:v>6.3E-2</c:v>
                </c:pt>
                <c:pt idx="78610">
                  <c:v>6.3E-2</c:v>
                </c:pt>
                <c:pt idx="78611">
                  <c:v>6.2E-2</c:v>
                </c:pt>
                <c:pt idx="78612">
                  <c:v>6.4000000000000001E-2</c:v>
                </c:pt>
                <c:pt idx="78613">
                  <c:v>6.4000000000000001E-2</c:v>
                </c:pt>
                <c:pt idx="78614">
                  <c:v>6.3E-2</c:v>
                </c:pt>
                <c:pt idx="78615">
                  <c:v>6.3E-2</c:v>
                </c:pt>
                <c:pt idx="78616">
                  <c:v>6.3E-2</c:v>
                </c:pt>
                <c:pt idx="78617">
                  <c:v>6.4000000000000001E-2</c:v>
                </c:pt>
                <c:pt idx="78618">
                  <c:v>6.4000000000000001E-2</c:v>
                </c:pt>
                <c:pt idx="78619">
                  <c:v>6.3E-2</c:v>
                </c:pt>
                <c:pt idx="78620">
                  <c:v>6.3E-2</c:v>
                </c:pt>
                <c:pt idx="78621">
                  <c:v>6.3E-2</c:v>
                </c:pt>
                <c:pt idx="78622">
                  <c:v>6.3E-2</c:v>
                </c:pt>
                <c:pt idx="78623">
                  <c:v>6.3E-2</c:v>
                </c:pt>
                <c:pt idx="78624">
                  <c:v>6.3E-2</c:v>
                </c:pt>
                <c:pt idx="78625">
                  <c:v>6.3E-2</c:v>
                </c:pt>
                <c:pt idx="78626">
                  <c:v>6.3E-2</c:v>
                </c:pt>
                <c:pt idx="78627">
                  <c:v>6.3E-2</c:v>
                </c:pt>
                <c:pt idx="78628">
                  <c:v>6.3E-2</c:v>
                </c:pt>
                <c:pt idx="78629">
                  <c:v>6.3E-2</c:v>
                </c:pt>
                <c:pt idx="78630">
                  <c:v>6.4000000000000001E-2</c:v>
                </c:pt>
                <c:pt idx="78631">
                  <c:v>6.4000000000000001E-2</c:v>
                </c:pt>
                <c:pt idx="78632">
                  <c:v>6.5000000000000002E-2</c:v>
                </c:pt>
                <c:pt idx="78633">
                  <c:v>6.4000000000000001E-2</c:v>
                </c:pt>
                <c:pt idx="78634">
                  <c:v>6.4000000000000001E-2</c:v>
                </c:pt>
                <c:pt idx="78635">
                  <c:v>6.4000000000000001E-2</c:v>
                </c:pt>
                <c:pt idx="78636">
                  <c:v>6.4000000000000001E-2</c:v>
                </c:pt>
                <c:pt idx="78637">
                  <c:v>6.4000000000000001E-2</c:v>
                </c:pt>
                <c:pt idx="78638">
                  <c:v>6.5000000000000002E-2</c:v>
                </c:pt>
                <c:pt idx="78639">
                  <c:v>6.5000000000000002E-2</c:v>
                </c:pt>
                <c:pt idx="78640">
                  <c:v>6.4000000000000001E-2</c:v>
                </c:pt>
                <c:pt idx="78641">
                  <c:v>6.4000000000000001E-2</c:v>
                </c:pt>
                <c:pt idx="78642">
                  <c:v>6.4000000000000001E-2</c:v>
                </c:pt>
                <c:pt idx="78643">
                  <c:v>6.4000000000000001E-2</c:v>
                </c:pt>
                <c:pt idx="78644">
                  <c:v>6.4000000000000001E-2</c:v>
                </c:pt>
                <c:pt idx="78645">
                  <c:v>6.4000000000000001E-2</c:v>
                </c:pt>
                <c:pt idx="78646">
                  <c:v>6.4000000000000001E-2</c:v>
                </c:pt>
                <c:pt idx="78647">
                  <c:v>6.5000000000000002E-2</c:v>
                </c:pt>
                <c:pt idx="78648">
                  <c:v>6.4000000000000001E-2</c:v>
                </c:pt>
                <c:pt idx="78649">
                  <c:v>6.4000000000000001E-2</c:v>
                </c:pt>
                <c:pt idx="78650">
                  <c:v>6.5000000000000002E-2</c:v>
                </c:pt>
                <c:pt idx="78651">
                  <c:v>6.4000000000000001E-2</c:v>
                </c:pt>
                <c:pt idx="78652">
                  <c:v>6.5000000000000002E-2</c:v>
                </c:pt>
                <c:pt idx="78653">
                  <c:v>6.4000000000000001E-2</c:v>
                </c:pt>
                <c:pt idx="78654">
                  <c:v>6.5000000000000002E-2</c:v>
                </c:pt>
                <c:pt idx="78655">
                  <c:v>6.4000000000000001E-2</c:v>
                </c:pt>
                <c:pt idx="78656">
                  <c:v>6.5000000000000002E-2</c:v>
                </c:pt>
                <c:pt idx="78657">
                  <c:v>6.4000000000000001E-2</c:v>
                </c:pt>
                <c:pt idx="78658">
                  <c:v>6.4000000000000001E-2</c:v>
                </c:pt>
                <c:pt idx="78659">
                  <c:v>6.4000000000000001E-2</c:v>
                </c:pt>
                <c:pt idx="78660">
                  <c:v>6.4000000000000001E-2</c:v>
                </c:pt>
                <c:pt idx="78661">
                  <c:v>6.4000000000000001E-2</c:v>
                </c:pt>
                <c:pt idx="78662">
                  <c:v>6.4000000000000001E-2</c:v>
                </c:pt>
                <c:pt idx="78663">
                  <c:v>6.3E-2</c:v>
                </c:pt>
                <c:pt idx="78664">
                  <c:v>6.3E-2</c:v>
                </c:pt>
                <c:pt idx="78665">
                  <c:v>6.4000000000000001E-2</c:v>
                </c:pt>
                <c:pt idx="78666">
                  <c:v>6.3E-2</c:v>
                </c:pt>
                <c:pt idx="78667">
                  <c:v>6.3E-2</c:v>
                </c:pt>
                <c:pt idx="78668">
                  <c:v>6.3E-2</c:v>
                </c:pt>
                <c:pt idx="78669">
                  <c:v>6.3E-2</c:v>
                </c:pt>
                <c:pt idx="78670">
                  <c:v>6.3E-2</c:v>
                </c:pt>
                <c:pt idx="78671">
                  <c:v>6.3E-2</c:v>
                </c:pt>
                <c:pt idx="78672">
                  <c:v>6.4000000000000001E-2</c:v>
                </c:pt>
                <c:pt idx="78673">
                  <c:v>6.2E-2</c:v>
                </c:pt>
                <c:pt idx="78674">
                  <c:v>6.3E-2</c:v>
                </c:pt>
                <c:pt idx="78675">
                  <c:v>6.3E-2</c:v>
                </c:pt>
                <c:pt idx="78676">
                  <c:v>6.3E-2</c:v>
                </c:pt>
                <c:pt idx="78677">
                  <c:v>6.3E-2</c:v>
                </c:pt>
                <c:pt idx="78678">
                  <c:v>6.3E-2</c:v>
                </c:pt>
                <c:pt idx="78679">
                  <c:v>6.3E-2</c:v>
                </c:pt>
                <c:pt idx="78680">
                  <c:v>6.2E-2</c:v>
                </c:pt>
                <c:pt idx="78681">
                  <c:v>6.3E-2</c:v>
                </c:pt>
                <c:pt idx="78682">
                  <c:v>6.3E-2</c:v>
                </c:pt>
                <c:pt idx="78683">
                  <c:v>6.2E-2</c:v>
                </c:pt>
                <c:pt idx="78684">
                  <c:v>6.2E-2</c:v>
                </c:pt>
                <c:pt idx="78685">
                  <c:v>6.3E-2</c:v>
                </c:pt>
                <c:pt idx="78686">
                  <c:v>6.2E-2</c:v>
                </c:pt>
                <c:pt idx="78687">
                  <c:v>6.3E-2</c:v>
                </c:pt>
                <c:pt idx="78688">
                  <c:v>6.3E-2</c:v>
                </c:pt>
                <c:pt idx="78689">
                  <c:v>6.2E-2</c:v>
                </c:pt>
                <c:pt idx="78690">
                  <c:v>6.2E-2</c:v>
                </c:pt>
                <c:pt idx="78691">
                  <c:v>6.2E-2</c:v>
                </c:pt>
                <c:pt idx="78692">
                  <c:v>6.3E-2</c:v>
                </c:pt>
                <c:pt idx="78693">
                  <c:v>6.2E-2</c:v>
                </c:pt>
                <c:pt idx="78694">
                  <c:v>6.2E-2</c:v>
                </c:pt>
                <c:pt idx="78695">
                  <c:v>6.2E-2</c:v>
                </c:pt>
                <c:pt idx="78696">
                  <c:v>6.2E-2</c:v>
                </c:pt>
                <c:pt idx="78697">
                  <c:v>6.2E-2</c:v>
                </c:pt>
                <c:pt idx="78698">
                  <c:v>6.3E-2</c:v>
                </c:pt>
                <c:pt idx="78699">
                  <c:v>6.3E-2</c:v>
                </c:pt>
                <c:pt idx="78700">
                  <c:v>6.3E-2</c:v>
                </c:pt>
                <c:pt idx="78701">
                  <c:v>6.3E-2</c:v>
                </c:pt>
                <c:pt idx="78702">
                  <c:v>6.3E-2</c:v>
                </c:pt>
                <c:pt idx="78703">
                  <c:v>6.3E-2</c:v>
                </c:pt>
                <c:pt idx="78704">
                  <c:v>6.3E-2</c:v>
                </c:pt>
                <c:pt idx="78705">
                  <c:v>6.3E-2</c:v>
                </c:pt>
                <c:pt idx="78706">
                  <c:v>6.3E-2</c:v>
                </c:pt>
                <c:pt idx="78707">
                  <c:v>6.4000000000000001E-2</c:v>
                </c:pt>
                <c:pt idx="78708">
                  <c:v>6.4000000000000001E-2</c:v>
                </c:pt>
                <c:pt idx="78709">
                  <c:v>6.4000000000000001E-2</c:v>
                </c:pt>
                <c:pt idx="78710">
                  <c:v>6.3E-2</c:v>
                </c:pt>
                <c:pt idx="78711">
                  <c:v>6.3E-2</c:v>
                </c:pt>
                <c:pt idx="78712">
                  <c:v>6.3E-2</c:v>
                </c:pt>
                <c:pt idx="78713">
                  <c:v>6.3E-2</c:v>
                </c:pt>
                <c:pt idx="78714">
                  <c:v>6.3E-2</c:v>
                </c:pt>
                <c:pt idx="78715">
                  <c:v>6.3E-2</c:v>
                </c:pt>
                <c:pt idx="78716">
                  <c:v>6.3E-2</c:v>
                </c:pt>
                <c:pt idx="78717">
                  <c:v>6.3E-2</c:v>
                </c:pt>
                <c:pt idx="78718">
                  <c:v>6.4000000000000001E-2</c:v>
                </c:pt>
                <c:pt idx="78719">
                  <c:v>6.2E-2</c:v>
                </c:pt>
                <c:pt idx="78720">
                  <c:v>6.3E-2</c:v>
                </c:pt>
                <c:pt idx="78721">
                  <c:v>6.3E-2</c:v>
                </c:pt>
                <c:pt idx="78722">
                  <c:v>6.3E-2</c:v>
                </c:pt>
                <c:pt idx="78723">
                  <c:v>6.3E-2</c:v>
                </c:pt>
                <c:pt idx="78724">
                  <c:v>6.3E-2</c:v>
                </c:pt>
                <c:pt idx="78725">
                  <c:v>6.3E-2</c:v>
                </c:pt>
                <c:pt idx="78726">
                  <c:v>6.2E-2</c:v>
                </c:pt>
                <c:pt idx="78727">
                  <c:v>6.2E-2</c:v>
                </c:pt>
                <c:pt idx="78728">
                  <c:v>6.2E-2</c:v>
                </c:pt>
                <c:pt idx="78729">
                  <c:v>6.2E-2</c:v>
                </c:pt>
                <c:pt idx="78730">
                  <c:v>6.3E-2</c:v>
                </c:pt>
                <c:pt idx="78731">
                  <c:v>6.2E-2</c:v>
                </c:pt>
                <c:pt idx="78732">
                  <c:v>6.2E-2</c:v>
                </c:pt>
                <c:pt idx="78733">
                  <c:v>6.2E-2</c:v>
                </c:pt>
                <c:pt idx="78734">
                  <c:v>6.2E-2</c:v>
                </c:pt>
                <c:pt idx="78735">
                  <c:v>6.2E-2</c:v>
                </c:pt>
                <c:pt idx="78736">
                  <c:v>6.3E-2</c:v>
                </c:pt>
                <c:pt idx="78737">
                  <c:v>6.3E-2</c:v>
                </c:pt>
                <c:pt idx="78738">
                  <c:v>6.3E-2</c:v>
                </c:pt>
                <c:pt idx="78739">
                  <c:v>6.4000000000000001E-2</c:v>
                </c:pt>
                <c:pt idx="78740">
                  <c:v>6.4000000000000001E-2</c:v>
                </c:pt>
                <c:pt idx="78741">
                  <c:v>6.4000000000000001E-2</c:v>
                </c:pt>
                <c:pt idx="78742">
                  <c:v>6.4000000000000001E-2</c:v>
                </c:pt>
                <c:pt idx="78743">
                  <c:v>6.4000000000000001E-2</c:v>
                </c:pt>
                <c:pt idx="78744">
                  <c:v>6.4000000000000001E-2</c:v>
                </c:pt>
                <c:pt idx="78745">
                  <c:v>6.4000000000000001E-2</c:v>
                </c:pt>
                <c:pt idx="78746">
                  <c:v>6.4000000000000001E-2</c:v>
                </c:pt>
                <c:pt idx="78747">
                  <c:v>6.4000000000000001E-2</c:v>
                </c:pt>
                <c:pt idx="78748">
                  <c:v>6.5000000000000002E-2</c:v>
                </c:pt>
                <c:pt idx="78749">
                  <c:v>6.5000000000000002E-2</c:v>
                </c:pt>
                <c:pt idx="78750">
                  <c:v>6.4000000000000001E-2</c:v>
                </c:pt>
                <c:pt idx="78751">
                  <c:v>6.4000000000000001E-2</c:v>
                </c:pt>
                <c:pt idx="78752">
                  <c:v>6.4000000000000001E-2</c:v>
                </c:pt>
                <c:pt idx="78753">
                  <c:v>6.4000000000000001E-2</c:v>
                </c:pt>
                <c:pt idx="78754">
                  <c:v>6.4000000000000001E-2</c:v>
                </c:pt>
                <c:pt idx="78755">
                  <c:v>6.4000000000000001E-2</c:v>
                </c:pt>
                <c:pt idx="78756">
                  <c:v>6.4000000000000001E-2</c:v>
                </c:pt>
                <c:pt idx="78757">
                  <c:v>6.4000000000000001E-2</c:v>
                </c:pt>
                <c:pt idx="78758">
                  <c:v>6.4000000000000001E-2</c:v>
                </c:pt>
                <c:pt idx="78759">
                  <c:v>6.4000000000000001E-2</c:v>
                </c:pt>
                <c:pt idx="78760">
                  <c:v>6.4000000000000001E-2</c:v>
                </c:pt>
                <c:pt idx="78761">
                  <c:v>6.5000000000000002E-2</c:v>
                </c:pt>
                <c:pt idx="78762">
                  <c:v>6.5000000000000002E-2</c:v>
                </c:pt>
                <c:pt idx="78763">
                  <c:v>6.4000000000000001E-2</c:v>
                </c:pt>
                <c:pt idx="78764">
                  <c:v>6.4000000000000001E-2</c:v>
                </c:pt>
                <c:pt idx="78765">
                  <c:v>6.4000000000000001E-2</c:v>
                </c:pt>
                <c:pt idx="78766">
                  <c:v>6.4000000000000001E-2</c:v>
                </c:pt>
                <c:pt idx="78767">
                  <c:v>6.4000000000000001E-2</c:v>
                </c:pt>
                <c:pt idx="78768">
                  <c:v>6.4000000000000001E-2</c:v>
                </c:pt>
                <c:pt idx="78769">
                  <c:v>6.5000000000000002E-2</c:v>
                </c:pt>
                <c:pt idx="78770">
                  <c:v>6.5000000000000002E-2</c:v>
                </c:pt>
                <c:pt idx="78771">
                  <c:v>6.5000000000000002E-2</c:v>
                </c:pt>
                <c:pt idx="78772">
                  <c:v>6.5000000000000002E-2</c:v>
                </c:pt>
                <c:pt idx="78773">
                  <c:v>6.5000000000000002E-2</c:v>
                </c:pt>
                <c:pt idx="78774">
                  <c:v>6.5000000000000002E-2</c:v>
                </c:pt>
                <c:pt idx="78775">
                  <c:v>6.5000000000000002E-2</c:v>
                </c:pt>
                <c:pt idx="78776">
                  <c:v>6.5000000000000002E-2</c:v>
                </c:pt>
                <c:pt idx="78777">
                  <c:v>6.5000000000000002E-2</c:v>
                </c:pt>
                <c:pt idx="78778">
                  <c:v>6.4000000000000001E-2</c:v>
                </c:pt>
                <c:pt idx="78779">
                  <c:v>6.5000000000000002E-2</c:v>
                </c:pt>
                <c:pt idx="78780">
                  <c:v>6.4000000000000001E-2</c:v>
                </c:pt>
                <c:pt idx="78781">
                  <c:v>6.5000000000000002E-2</c:v>
                </c:pt>
                <c:pt idx="78782">
                  <c:v>6.4000000000000001E-2</c:v>
                </c:pt>
                <c:pt idx="78783">
                  <c:v>6.4000000000000001E-2</c:v>
                </c:pt>
                <c:pt idx="78784">
                  <c:v>6.4000000000000001E-2</c:v>
                </c:pt>
                <c:pt idx="78785">
                  <c:v>6.4000000000000001E-2</c:v>
                </c:pt>
                <c:pt idx="78786">
                  <c:v>6.5000000000000002E-2</c:v>
                </c:pt>
                <c:pt idx="78787">
                  <c:v>6.4000000000000001E-2</c:v>
                </c:pt>
                <c:pt idx="78788">
                  <c:v>6.4000000000000001E-2</c:v>
                </c:pt>
                <c:pt idx="78789">
                  <c:v>6.4000000000000001E-2</c:v>
                </c:pt>
                <c:pt idx="78790">
                  <c:v>6.3E-2</c:v>
                </c:pt>
                <c:pt idx="78791">
                  <c:v>6.4000000000000001E-2</c:v>
                </c:pt>
                <c:pt idx="78792">
                  <c:v>6.4000000000000001E-2</c:v>
                </c:pt>
                <c:pt idx="78793">
                  <c:v>6.4000000000000001E-2</c:v>
                </c:pt>
                <c:pt idx="78794">
                  <c:v>6.4000000000000001E-2</c:v>
                </c:pt>
                <c:pt idx="78795">
                  <c:v>6.3E-2</c:v>
                </c:pt>
                <c:pt idx="78796">
                  <c:v>6.4000000000000001E-2</c:v>
                </c:pt>
                <c:pt idx="78797">
                  <c:v>6.4000000000000001E-2</c:v>
                </c:pt>
                <c:pt idx="78798">
                  <c:v>6.4000000000000001E-2</c:v>
                </c:pt>
                <c:pt idx="78799">
                  <c:v>6.4000000000000001E-2</c:v>
                </c:pt>
                <c:pt idx="78800">
                  <c:v>6.4000000000000001E-2</c:v>
                </c:pt>
                <c:pt idx="78801">
                  <c:v>6.3E-2</c:v>
                </c:pt>
                <c:pt idx="78802">
                  <c:v>6.3E-2</c:v>
                </c:pt>
                <c:pt idx="78803">
                  <c:v>6.3E-2</c:v>
                </c:pt>
                <c:pt idx="78804">
                  <c:v>6.3E-2</c:v>
                </c:pt>
                <c:pt idx="78805">
                  <c:v>6.3E-2</c:v>
                </c:pt>
                <c:pt idx="78806">
                  <c:v>6.3E-2</c:v>
                </c:pt>
                <c:pt idx="78807">
                  <c:v>6.3E-2</c:v>
                </c:pt>
                <c:pt idx="78808">
                  <c:v>6.3E-2</c:v>
                </c:pt>
                <c:pt idx="78809">
                  <c:v>6.3E-2</c:v>
                </c:pt>
                <c:pt idx="78810">
                  <c:v>6.3E-2</c:v>
                </c:pt>
                <c:pt idx="78811">
                  <c:v>6.3E-2</c:v>
                </c:pt>
                <c:pt idx="78812">
                  <c:v>6.3E-2</c:v>
                </c:pt>
                <c:pt idx="78813">
                  <c:v>6.3E-2</c:v>
                </c:pt>
                <c:pt idx="78814">
                  <c:v>6.3E-2</c:v>
                </c:pt>
                <c:pt idx="78815">
                  <c:v>6.2E-2</c:v>
                </c:pt>
                <c:pt idx="78816">
                  <c:v>6.2E-2</c:v>
                </c:pt>
                <c:pt idx="78817">
                  <c:v>6.4000000000000001E-2</c:v>
                </c:pt>
                <c:pt idx="78818">
                  <c:v>6.2E-2</c:v>
                </c:pt>
                <c:pt idx="78819">
                  <c:v>6.3E-2</c:v>
                </c:pt>
                <c:pt idx="78820">
                  <c:v>6.2E-2</c:v>
                </c:pt>
                <c:pt idx="78821">
                  <c:v>6.3E-2</c:v>
                </c:pt>
                <c:pt idx="78822">
                  <c:v>6.2E-2</c:v>
                </c:pt>
                <c:pt idx="78823">
                  <c:v>6.3E-2</c:v>
                </c:pt>
                <c:pt idx="78824">
                  <c:v>6.3E-2</c:v>
                </c:pt>
                <c:pt idx="78825">
                  <c:v>6.2E-2</c:v>
                </c:pt>
                <c:pt idx="78826">
                  <c:v>6.3E-2</c:v>
                </c:pt>
                <c:pt idx="78827">
                  <c:v>6.2E-2</c:v>
                </c:pt>
                <c:pt idx="78828">
                  <c:v>6.2E-2</c:v>
                </c:pt>
                <c:pt idx="78829">
                  <c:v>6.2E-2</c:v>
                </c:pt>
                <c:pt idx="78830">
                  <c:v>6.2E-2</c:v>
                </c:pt>
                <c:pt idx="78831">
                  <c:v>6.2E-2</c:v>
                </c:pt>
                <c:pt idx="78832">
                  <c:v>6.0999999999999999E-2</c:v>
                </c:pt>
                <c:pt idx="78833">
                  <c:v>6.0999999999999999E-2</c:v>
                </c:pt>
                <c:pt idx="78834">
                  <c:v>6.2E-2</c:v>
                </c:pt>
                <c:pt idx="78835">
                  <c:v>6.2E-2</c:v>
                </c:pt>
                <c:pt idx="78836">
                  <c:v>6.2E-2</c:v>
                </c:pt>
                <c:pt idx="78837">
                  <c:v>6.2E-2</c:v>
                </c:pt>
                <c:pt idx="78838">
                  <c:v>6.2E-2</c:v>
                </c:pt>
                <c:pt idx="78839">
                  <c:v>6.2E-2</c:v>
                </c:pt>
                <c:pt idx="78840">
                  <c:v>6.0999999999999999E-2</c:v>
                </c:pt>
                <c:pt idx="78841">
                  <c:v>6.0999999999999999E-2</c:v>
                </c:pt>
                <c:pt idx="78842">
                  <c:v>6.2E-2</c:v>
                </c:pt>
                <c:pt idx="78843">
                  <c:v>6.0999999999999999E-2</c:v>
                </c:pt>
                <c:pt idx="78844">
                  <c:v>6.2E-2</c:v>
                </c:pt>
                <c:pt idx="78845">
                  <c:v>6.0999999999999999E-2</c:v>
                </c:pt>
                <c:pt idx="78846">
                  <c:v>6.2E-2</c:v>
                </c:pt>
                <c:pt idx="78847">
                  <c:v>6.0999999999999999E-2</c:v>
                </c:pt>
                <c:pt idx="78848">
                  <c:v>6.0999999999999999E-2</c:v>
                </c:pt>
                <c:pt idx="78849">
                  <c:v>6.2E-2</c:v>
                </c:pt>
                <c:pt idx="78850">
                  <c:v>6.0999999999999999E-2</c:v>
                </c:pt>
                <c:pt idx="78851">
                  <c:v>6.2E-2</c:v>
                </c:pt>
                <c:pt idx="78852">
                  <c:v>6.2E-2</c:v>
                </c:pt>
                <c:pt idx="78853">
                  <c:v>6.2E-2</c:v>
                </c:pt>
                <c:pt idx="78854">
                  <c:v>6.2E-2</c:v>
                </c:pt>
                <c:pt idx="78855">
                  <c:v>6.3E-2</c:v>
                </c:pt>
                <c:pt idx="78856">
                  <c:v>6.3E-2</c:v>
                </c:pt>
                <c:pt idx="78857">
                  <c:v>6.4000000000000001E-2</c:v>
                </c:pt>
                <c:pt idx="78858">
                  <c:v>6.3E-2</c:v>
                </c:pt>
                <c:pt idx="78859">
                  <c:v>6.4000000000000001E-2</c:v>
                </c:pt>
                <c:pt idx="78860">
                  <c:v>6.4000000000000001E-2</c:v>
                </c:pt>
                <c:pt idx="78861">
                  <c:v>6.4000000000000001E-2</c:v>
                </c:pt>
                <c:pt idx="78862">
                  <c:v>6.4000000000000001E-2</c:v>
                </c:pt>
                <c:pt idx="78863">
                  <c:v>6.4000000000000001E-2</c:v>
                </c:pt>
                <c:pt idx="78864">
                  <c:v>6.4000000000000001E-2</c:v>
                </c:pt>
                <c:pt idx="78865">
                  <c:v>6.4000000000000001E-2</c:v>
                </c:pt>
                <c:pt idx="78866">
                  <c:v>6.4000000000000001E-2</c:v>
                </c:pt>
                <c:pt idx="78867">
                  <c:v>6.4000000000000001E-2</c:v>
                </c:pt>
                <c:pt idx="78868">
                  <c:v>6.5000000000000002E-2</c:v>
                </c:pt>
                <c:pt idx="78869">
                  <c:v>6.4000000000000001E-2</c:v>
                </c:pt>
                <c:pt idx="78870">
                  <c:v>6.3E-2</c:v>
                </c:pt>
                <c:pt idx="78871">
                  <c:v>6.4000000000000001E-2</c:v>
                </c:pt>
                <c:pt idx="78872">
                  <c:v>6.3E-2</c:v>
                </c:pt>
                <c:pt idx="78873">
                  <c:v>6.3E-2</c:v>
                </c:pt>
                <c:pt idx="78874">
                  <c:v>6.3E-2</c:v>
                </c:pt>
                <c:pt idx="78875">
                  <c:v>6.4000000000000001E-2</c:v>
                </c:pt>
                <c:pt idx="78876">
                  <c:v>6.3E-2</c:v>
                </c:pt>
                <c:pt idx="78877">
                  <c:v>6.3E-2</c:v>
                </c:pt>
                <c:pt idx="78878">
                  <c:v>6.3E-2</c:v>
                </c:pt>
                <c:pt idx="78879">
                  <c:v>6.3E-2</c:v>
                </c:pt>
                <c:pt idx="78880">
                  <c:v>6.3E-2</c:v>
                </c:pt>
                <c:pt idx="78881">
                  <c:v>6.3E-2</c:v>
                </c:pt>
                <c:pt idx="78882">
                  <c:v>6.3E-2</c:v>
                </c:pt>
                <c:pt idx="78883">
                  <c:v>6.2E-2</c:v>
                </c:pt>
                <c:pt idx="78884">
                  <c:v>6.3E-2</c:v>
                </c:pt>
                <c:pt idx="78885">
                  <c:v>6.3E-2</c:v>
                </c:pt>
                <c:pt idx="78886">
                  <c:v>6.4000000000000001E-2</c:v>
                </c:pt>
                <c:pt idx="78887">
                  <c:v>6.4000000000000001E-2</c:v>
                </c:pt>
                <c:pt idx="78888">
                  <c:v>6.3E-2</c:v>
                </c:pt>
                <c:pt idx="78889">
                  <c:v>6.3E-2</c:v>
                </c:pt>
                <c:pt idx="78890">
                  <c:v>6.3E-2</c:v>
                </c:pt>
                <c:pt idx="78891">
                  <c:v>6.3E-2</c:v>
                </c:pt>
                <c:pt idx="78892">
                  <c:v>6.4000000000000001E-2</c:v>
                </c:pt>
                <c:pt idx="78893">
                  <c:v>6.4000000000000001E-2</c:v>
                </c:pt>
                <c:pt idx="78894">
                  <c:v>6.5000000000000002E-2</c:v>
                </c:pt>
                <c:pt idx="78895">
                  <c:v>6.5000000000000002E-2</c:v>
                </c:pt>
                <c:pt idx="78896">
                  <c:v>6.5000000000000002E-2</c:v>
                </c:pt>
                <c:pt idx="78897">
                  <c:v>6.5000000000000002E-2</c:v>
                </c:pt>
                <c:pt idx="78898">
                  <c:v>6.5000000000000002E-2</c:v>
                </c:pt>
                <c:pt idx="78899">
                  <c:v>6.5000000000000002E-2</c:v>
                </c:pt>
                <c:pt idx="78900">
                  <c:v>6.5000000000000002E-2</c:v>
                </c:pt>
                <c:pt idx="78901">
                  <c:v>6.5000000000000002E-2</c:v>
                </c:pt>
                <c:pt idx="78902">
                  <c:v>6.5000000000000002E-2</c:v>
                </c:pt>
                <c:pt idx="78903">
                  <c:v>6.6000000000000003E-2</c:v>
                </c:pt>
                <c:pt idx="78904">
                  <c:v>6.6000000000000003E-2</c:v>
                </c:pt>
                <c:pt idx="78905">
                  <c:v>6.5000000000000002E-2</c:v>
                </c:pt>
                <c:pt idx="78906">
                  <c:v>6.5000000000000002E-2</c:v>
                </c:pt>
                <c:pt idx="78907">
                  <c:v>6.6000000000000003E-2</c:v>
                </c:pt>
                <c:pt idx="78908">
                  <c:v>6.5000000000000002E-2</c:v>
                </c:pt>
                <c:pt idx="78909">
                  <c:v>6.5000000000000002E-2</c:v>
                </c:pt>
                <c:pt idx="78910">
                  <c:v>6.5000000000000002E-2</c:v>
                </c:pt>
                <c:pt idx="78911">
                  <c:v>6.6000000000000003E-2</c:v>
                </c:pt>
                <c:pt idx="78912">
                  <c:v>6.6000000000000003E-2</c:v>
                </c:pt>
                <c:pt idx="78913">
                  <c:v>6.5000000000000002E-2</c:v>
                </c:pt>
                <c:pt idx="78914">
                  <c:v>6.6000000000000003E-2</c:v>
                </c:pt>
                <c:pt idx="78915">
                  <c:v>6.5000000000000002E-2</c:v>
                </c:pt>
                <c:pt idx="78916">
                  <c:v>6.5000000000000002E-2</c:v>
                </c:pt>
                <c:pt idx="78917">
                  <c:v>6.5000000000000002E-2</c:v>
                </c:pt>
                <c:pt idx="78918">
                  <c:v>6.5000000000000002E-2</c:v>
                </c:pt>
                <c:pt idx="78919">
                  <c:v>6.6000000000000003E-2</c:v>
                </c:pt>
                <c:pt idx="78920">
                  <c:v>6.6000000000000003E-2</c:v>
                </c:pt>
                <c:pt idx="78921">
                  <c:v>6.6000000000000003E-2</c:v>
                </c:pt>
                <c:pt idx="78922">
                  <c:v>6.5000000000000002E-2</c:v>
                </c:pt>
                <c:pt idx="78923">
                  <c:v>6.5000000000000002E-2</c:v>
                </c:pt>
                <c:pt idx="78924">
                  <c:v>6.5000000000000002E-2</c:v>
                </c:pt>
                <c:pt idx="78925">
                  <c:v>6.5000000000000002E-2</c:v>
                </c:pt>
                <c:pt idx="78926">
                  <c:v>6.5000000000000002E-2</c:v>
                </c:pt>
                <c:pt idx="78927">
                  <c:v>6.5000000000000002E-2</c:v>
                </c:pt>
                <c:pt idx="78928">
                  <c:v>6.5000000000000002E-2</c:v>
                </c:pt>
                <c:pt idx="78929">
                  <c:v>6.6000000000000003E-2</c:v>
                </c:pt>
                <c:pt idx="78930">
                  <c:v>6.5000000000000002E-2</c:v>
                </c:pt>
                <c:pt idx="78931">
                  <c:v>6.5000000000000002E-2</c:v>
                </c:pt>
                <c:pt idx="78932">
                  <c:v>6.5000000000000002E-2</c:v>
                </c:pt>
                <c:pt idx="78933">
                  <c:v>6.5000000000000002E-2</c:v>
                </c:pt>
                <c:pt idx="78934">
                  <c:v>6.5000000000000002E-2</c:v>
                </c:pt>
                <c:pt idx="78935">
                  <c:v>6.4000000000000001E-2</c:v>
                </c:pt>
                <c:pt idx="78936">
                  <c:v>6.5000000000000002E-2</c:v>
                </c:pt>
                <c:pt idx="78937">
                  <c:v>6.5000000000000002E-2</c:v>
                </c:pt>
                <c:pt idx="78938">
                  <c:v>6.5000000000000002E-2</c:v>
                </c:pt>
                <c:pt idx="78939">
                  <c:v>6.4000000000000001E-2</c:v>
                </c:pt>
                <c:pt idx="78940">
                  <c:v>6.4000000000000001E-2</c:v>
                </c:pt>
                <c:pt idx="78941">
                  <c:v>6.4000000000000001E-2</c:v>
                </c:pt>
                <c:pt idx="78942">
                  <c:v>6.4000000000000001E-2</c:v>
                </c:pt>
                <c:pt idx="78943">
                  <c:v>6.4000000000000001E-2</c:v>
                </c:pt>
                <c:pt idx="78944">
                  <c:v>6.4000000000000001E-2</c:v>
                </c:pt>
                <c:pt idx="78945">
                  <c:v>6.4000000000000001E-2</c:v>
                </c:pt>
                <c:pt idx="78946">
                  <c:v>6.5000000000000002E-2</c:v>
                </c:pt>
                <c:pt idx="78947">
                  <c:v>6.4000000000000001E-2</c:v>
                </c:pt>
                <c:pt idx="78948">
                  <c:v>6.4000000000000001E-2</c:v>
                </c:pt>
                <c:pt idx="78949">
                  <c:v>6.4000000000000001E-2</c:v>
                </c:pt>
                <c:pt idx="78950">
                  <c:v>6.4000000000000001E-2</c:v>
                </c:pt>
                <c:pt idx="78951">
                  <c:v>6.4000000000000001E-2</c:v>
                </c:pt>
                <c:pt idx="78952">
                  <c:v>6.4000000000000001E-2</c:v>
                </c:pt>
                <c:pt idx="78953">
                  <c:v>6.4000000000000001E-2</c:v>
                </c:pt>
                <c:pt idx="78954">
                  <c:v>6.4000000000000001E-2</c:v>
                </c:pt>
                <c:pt idx="78955">
                  <c:v>6.4000000000000001E-2</c:v>
                </c:pt>
                <c:pt idx="78956">
                  <c:v>6.4000000000000001E-2</c:v>
                </c:pt>
                <c:pt idx="78957">
                  <c:v>6.4000000000000001E-2</c:v>
                </c:pt>
                <c:pt idx="78958">
                  <c:v>6.4000000000000001E-2</c:v>
                </c:pt>
                <c:pt idx="78959">
                  <c:v>6.4000000000000001E-2</c:v>
                </c:pt>
                <c:pt idx="78960">
                  <c:v>6.4000000000000001E-2</c:v>
                </c:pt>
                <c:pt idx="78961">
                  <c:v>6.3E-2</c:v>
                </c:pt>
                <c:pt idx="78962">
                  <c:v>6.3E-2</c:v>
                </c:pt>
                <c:pt idx="78963">
                  <c:v>6.3E-2</c:v>
                </c:pt>
                <c:pt idx="78964">
                  <c:v>6.4000000000000001E-2</c:v>
                </c:pt>
                <c:pt idx="78965">
                  <c:v>6.4000000000000001E-2</c:v>
                </c:pt>
                <c:pt idx="78966">
                  <c:v>6.4000000000000001E-2</c:v>
                </c:pt>
                <c:pt idx="78967">
                  <c:v>6.3E-2</c:v>
                </c:pt>
                <c:pt idx="78968">
                  <c:v>6.4000000000000001E-2</c:v>
                </c:pt>
                <c:pt idx="78969">
                  <c:v>6.5000000000000002E-2</c:v>
                </c:pt>
                <c:pt idx="78970">
                  <c:v>6.5000000000000002E-2</c:v>
                </c:pt>
                <c:pt idx="78971">
                  <c:v>6.5000000000000002E-2</c:v>
                </c:pt>
                <c:pt idx="78972">
                  <c:v>6.5000000000000002E-2</c:v>
                </c:pt>
                <c:pt idx="78973">
                  <c:v>6.6000000000000003E-2</c:v>
                </c:pt>
                <c:pt idx="78974">
                  <c:v>6.5000000000000002E-2</c:v>
                </c:pt>
                <c:pt idx="78975">
                  <c:v>6.5000000000000002E-2</c:v>
                </c:pt>
                <c:pt idx="78976">
                  <c:v>6.5000000000000002E-2</c:v>
                </c:pt>
                <c:pt idx="78977">
                  <c:v>6.5000000000000002E-2</c:v>
                </c:pt>
                <c:pt idx="78978">
                  <c:v>6.5000000000000002E-2</c:v>
                </c:pt>
                <c:pt idx="78979">
                  <c:v>6.5000000000000002E-2</c:v>
                </c:pt>
                <c:pt idx="78980">
                  <c:v>6.5000000000000002E-2</c:v>
                </c:pt>
                <c:pt idx="78981">
                  <c:v>6.5000000000000002E-2</c:v>
                </c:pt>
                <c:pt idx="78982">
                  <c:v>6.4000000000000001E-2</c:v>
                </c:pt>
                <c:pt idx="78983">
                  <c:v>6.4000000000000001E-2</c:v>
                </c:pt>
                <c:pt idx="78984">
                  <c:v>6.4000000000000001E-2</c:v>
                </c:pt>
                <c:pt idx="78985">
                  <c:v>6.5000000000000002E-2</c:v>
                </c:pt>
                <c:pt idx="78986">
                  <c:v>6.4000000000000001E-2</c:v>
                </c:pt>
                <c:pt idx="78987">
                  <c:v>6.4000000000000001E-2</c:v>
                </c:pt>
                <c:pt idx="78988">
                  <c:v>6.4000000000000001E-2</c:v>
                </c:pt>
                <c:pt idx="78989">
                  <c:v>6.4000000000000001E-2</c:v>
                </c:pt>
                <c:pt idx="78990">
                  <c:v>6.4000000000000001E-2</c:v>
                </c:pt>
                <c:pt idx="78991">
                  <c:v>6.4000000000000001E-2</c:v>
                </c:pt>
                <c:pt idx="78992">
                  <c:v>6.4000000000000001E-2</c:v>
                </c:pt>
                <c:pt idx="78993">
                  <c:v>6.3E-2</c:v>
                </c:pt>
                <c:pt idx="78994">
                  <c:v>6.4000000000000001E-2</c:v>
                </c:pt>
                <c:pt idx="78995">
                  <c:v>6.4000000000000001E-2</c:v>
                </c:pt>
                <c:pt idx="78996">
                  <c:v>6.4000000000000001E-2</c:v>
                </c:pt>
                <c:pt idx="78997">
                  <c:v>6.3E-2</c:v>
                </c:pt>
                <c:pt idx="78998">
                  <c:v>6.4000000000000001E-2</c:v>
                </c:pt>
                <c:pt idx="78999">
                  <c:v>6.4000000000000001E-2</c:v>
                </c:pt>
                <c:pt idx="79000">
                  <c:v>6.4000000000000001E-2</c:v>
                </c:pt>
                <c:pt idx="79001">
                  <c:v>6.4000000000000001E-2</c:v>
                </c:pt>
                <c:pt idx="79002">
                  <c:v>6.4000000000000001E-2</c:v>
                </c:pt>
                <c:pt idx="79003">
                  <c:v>6.3E-2</c:v>
                </c:pt>
                <c:pt idx="79004">
                  <c:v>6.4000000000000001E-2</c:v>
                </c:pt>
                <c:pt idx="79005">
                  <c:v>6.3E-2</c:v>
                </c:pt>
                <c:pt idx="79006">
                  <c:v>6.3E-2</c:v>
                </c:pt>
                <c:pt idx="79007">
                  <c:v>6.3E-2</c:v>
                </c:pt>
                <c:pt idx="79008">
                  <c:v>6.3E-2</c:v>
                </c:pt>
                <c:pt idx="79009">
                  <c:v>6.4000000000000001E-2</c:v>
                </c:pt>
                <c:pt idx="79010">
                  <c:v>6.3E-2</c:v>
                </c:pt>
                <c:pt idx="79011">
                  <c:v>6.3E-2</c:v>
                </c:pt>
                <c:pt idx="79012">
                  <c:v>6.3E-2</c:v>
                </c:pt>
                <c:pt idx="79013">
                  <c:v>6.2E-2</c:v>
                </c:pt>
                <c:pt idx="79014">
                  <c:v>6.3E-2</c:v>
                </c:pt>
                <c:pt idx="79015">
                  <c:v>6.2E-2</c:v>
                </c:pt>
                <c:pt idx="79016">
                  <c:v>6.2E-2</c:v>
                </c:pt>
                <c:pt idx="79017">
                  <c:v>6.3E-2</c:v>
                </c:pt>
                <c:pt idx="79018">
                  <c:v>6.4000000000000001E-2</c:v>
                </c:pt>
                <c:pt idx="79019">
                  <c:v>6.4000000000000001E-2</c:v>
                </c:pt>
                <c:pt idx="79020">
                  <c:v>6.4000000000000001E-2</c:v>
                </c:pt>
                <c:pt idx="79021">
                  <c:v>6.4000000000000001E-2</c:v>
                </c:pt>
                <c:pt idx="79022">
                  <c:v>6.4000000000000001E-2</c:v>
                </c:pt>
                <c:pt idx="79023">
                  <c:v>6.5000000000000002E-2</c:v>
                </c:pt>
                <c:pt idx="79024">
                  <c:v>6.5000000000000002E-2</c:v>
                </c:pt>
                <c:pt idx="79025">
                  <c:v>6.5000000000000002E-2</c:v>
                </c:pt>
                <c:pt idx="79026">
                  <c:v>6.5000000000000002E-2</c:v>
                </c:pt>
                <c:pt idx="79027">
                  <c:v>6.5000000000000002E-2</c:v>
                </c:pt>
                <c:pt idx="79028">
                  <c:v>6.5000000000000002E-2</c:v>
                </c:pt>
                <c:pt idx="79029">
                  <c:v>6.6000000000000003E-2</c:v>
                </c:pt>
                <c:pt idx="79030">
                  <c:v>6.5000000000000002E-2</c:v>
                </c:pt>
                <c:pt idx="79031">
                  <c:v>6.6000000000000003E-2</c:v>
                </c:pt>
                <c:pt idx="79032">
                  <c:v>6.5000000000000002E-2</c:v>
                </c:pt>
                <c:pt idx="79033">
                  <c:v>6.5000000000000002E-2</c:v>
                </c:pt>
                <c:pt idx="79034">
                  <c:v>6.6000000000000003E-2</c:v>
                </c:pt>
                <c:pt idx="79035">
                  <c:v>6.6000000000000003E-2</c:v>
                </c:pt>
                <c:pt idx="79036">
                  <c:v>6.5000000000000002E-2</c:v>
                </c:pt>
                <c:pt idx="79037">
                  <c:v>6.5000000000000002E-2</c:v>
                </c:pt>
                <c:pt idx="79038">
                  <c:v>6.5000000000000002E-2</c:v>
                </c:pt>
                <c:pt idx="79039">
                  <c:v>6.5000000000000002E-2</c:v>
                </c:pt>
                <c:pt idx="79040">
                  <c:v>6.5000000000000002E-2</c:v>
                </c:pt>
                <c:pt idx="79041">
                  <c:v>6.5000000000000002E-2</c:v>
                </c:pt>
                <c:pt idx="79042">
                  <c:v>6.5000000000000002E-2</c:v>
                </c:pt>
                <c:pt idx="79043">
                  <c:v>6.5000000000000002E-2</c:v>
                </c:pt>
                <c:pt idx="79044">
                  <c:v>6.5000000000000002E-2</c:v>
                </c:pt>
                <c:pt idx="79045">
                  <c:v>6.5000000000000002E-2</c:v>
                </c:pt>
                <c:pt idx="79046">
                  <c:v>6.5000000000000002E-2</c:v>
                </c:pt>
                <c:pt idx="79047">
                  <c:v>6.5000000000000002E-2</c:v>
                </c:pt>
                <c:pt idx="79048">
                  <c:v>6.5000000000000002E-2</c:v>
                </c:pt>
                <c:pt idx="79049">
                  <c:v>6.5000000000000002E-2</c:v>
                </c:pt>
                <c:pt idx="79050">
                  <c:v>6.5000000000000002E-2</c:v>
                </c:pt>
                <c:pt idx="79051">
                  <c:v>6.5000000000000002E-2</c:v>
                </c:pt>
                <c:pt idx="79052">
                  <c:v>6.4000000000000001E-2</c:v>
                </c:pt>
                <c:pt idx="79053">
                  <c:v>6.5000000000000002E-2</c:v>
                </c:pt>
                <c:pt idx="79054">
                  <c:v>6.5000000000000002E-2</c:v>
                </c:pt>
                <c:pt idx="79055">
                  <c:v>6.5000000000000002E-2</c:v>
                </c:pt>
                <c:pt idx="79056">
                  <c:v>6.5000000000000002E-2</c:v>
                </c:pt>
                <c:pt idx="79057">
                  <c:v>6.5000000000000002E-2</c:v>
                </c:pt>
                <c:pt idx="79058">
                  <c:v>6.5000000000000002E-2</c:v>
                </c:pt>
                <c:pt idx="79059">
                  <c:v>6.5000000000000002E-2</c:v>
                </c:pt>
                <c:pt idx="79060">
                  <c:v>6.4000000000000001E-2</c:v>
                </c:pt>
                <c:pt idx="79061">
                  <c:v>6.5000000000000002E-2</c:v>
                </c:pt>
                <c:pt idx="79062">
                  <c:v>6.5000000000000002E-2</c:v>
                </c:pt>
                <c:pt idx="79063">
                  <c:v>6.4000000000000001E-2</c:v>
                </c:pt>
                <c:pt idx="79064">
                  <c:v>6.5000000000000002E-2</c:v>
                </c:pt>
                <c:pt idx="79065">
                  <c:v>6.5000000000000002E-2</c:v>
                </c:pt>
                <c:pt idx="79066">
                  <c:v>6.5000000000000002E-2</c:v>
                </c:pt>
                <c:pt idx="79067">
                  <c:v>6.5000000000000002E-2</c:v>
                </c:pt>
                <c:pt idx="79068">
                  <c:v>6.4000000000000001E-2</c:v>
                </c:pt>
                <c:pt idx="79069">
                  <c:v>6.4000000000000001E-2</c:v>
                </c:pt>
                <c:pt idx="79070">
                  <c:v>6.5000000000000002E-2</c:v>
                </c:pt>
                <c:pt idx="79071">
                  <c:v>6.4000000000000001E-2</c:v>
                </c:pt>
                <c:pt idx="79072">
                  <c:v>6.4000000000000001E-2</c:v>
                </c:pt>
                <c:pt idx="79073">
                  <c:v>6.4000000000000001E-2</c:v>
                </c:pt>
                <c:pt idx="79074">
                  <c:v>6.4000000000000001E-2</c:v>
                </c:pt>
                <c:pt idx="79075">
                  <c:v>6.4000000000000001E-2</c:v>
                </c:pt>
                <c:pt idx="79076">
                  <c:v>6.4000000000000001E-2</c:v>
                </c:pt>
                <c:pt idx="79077">
                  <c:v>6.4000000000000001E-2</c:v>
                </c:pt>
                <c:pt idx="79078">
                  <c:v>6.4000000000000001E-2</c:v>
                </c:pt>
                <c:pt idx="79079">
                  <c:v>6.4000000000000001E-2</c:v>
                </c:pt>
                <c:pt idx="79080">
                  <c:v>6.3E-2</c:v>
                </c:pt>
                <c:pt idx="79081">
                  <c:v>6.3E-2</c:v>
                </c:pt>
                <c:pt idx="79082">
                  <c:v>6.4000000000000001E-2</c:v>
                </c:pt>
                <c:pt idx="79083">
                  <c:v>6.4000000000000001E-2</c:v>
                </c:pt>
                <c:pt idx="79084">
                  <c:v>6.3E-2</c:v>
                </c:pt>
                <c:pt idx="79085">
                  <c:v>6.3E-2</c:v>
                </c:pt>
                <c:pt idx="79086">
                  <c:v>6.3E-2</c:v>
                </c:pt>
                <c:pt idx="79087">
                  <c:v>6.4000000000000001E-2</c:v>
                </c:pt>
                <c:pt idx="79088">
                  <c:v>6.4000000000000001E-2</c:v>
                </c:pt>
                <c:pt idx="79089">
                  <c:v>6.3E-2</c:v>
                </c:pt>
                <c:pt idx="79090">
                  <c:v>6.3E-2</c:v>
                </c:pt>
                <c:pt idx="79091">
                  <c:v>6.2E-2</c:v>
                </c:pt>
                <c:pt idx="79092">
                  <c:v>6.3E-2</c:v>
                </c:pt>
                <c:pt idx="79093">
                  <c:v>6.3E-2</c:v>
                </c:pt>
                <c:pt idx="79094">
                  <c:v>6.3E-2</c:v>
                </c:pt>
                <c:pt idx="79095">
                  <c:v>6.3E-2</c:v>
                </c:pt>
                <c:pt idx="79096">
                  <c:v>6.3E-2</c:v>
                </c:pt>
                <c:pt idx="79097">
                  <c:v>6.3E-2</c:v>
                </c:pt>
                <c:pt idx="79098">
                  <c:v>6.3E-2</c:v>
                </c:pt>
                <c:pt idx="79099">
                  <c:v>6.3E-2</c:v>
                </c:pt>
                <c:pt idx="79100">
                  <c:v>6.2E-2</c:v>
                </c:pt>
                <c:pt idx="79101">
                  <c:v>6.3E-2</c:v>
                </c:pt>
                <c:pt idx="79102">
                  <c:v>6.3E-2</c:v>
                </c:pt>
                <c:pt idx="79103">
                  <c:v>6.2E-2</c:v>
                </c:pt>
                <c:pt idx="79104">
                  <c:v>6.2E-2</c:v>
                </c:pt>
                <c:pt idx="79105">
                  <c:v>6.2E-2</c:v>
                </c:pt>
                <c:pt idx="79106">
                  <c:v>6.2E-2</c:v>
                </c:pt>
                <c:pt idx="79107">
                  <c:v>6.3E-2</c:v>
                </c:pt>
                <c:pt idx="79108">
                  <c:v>6.0999999999999999E-2</c:v>
                </c:pt>
                <c:pt idx="79109">
                  <c:v>6.2E-2</c:v>
                </c:pt>
                <c:pt idx="79110">
                  <c:v>6.0999999999999999E-2</c:v>
                </c:pt>
                <c:pt idx="79111">
                  <c:v>6.2E-2</c:v>
                </c:pt>
                <c:pt idx="79112">
                  <c:v>6.2E-2</c:v>
                </c:pt>
                <c:pt idx="79113">
                  <c:v>6.2E-2</c:v>
                </c:pt>
                <c:pt idx="79114">
                  <c:v>6.2E-2</c:v>
                </c:pt>
                <c:pt idx="79115">
                  <c:v>6.3E-2</c:v>
                </c:pt>
                <c:pt idx="79116">
                  <c:v>6.3E-2</c:v>
                </c:pt>
                <c:pt idx="79117">
                  <c:v>6.4000000000000001E-2</c:v>
                </c:pt>
                <c:pt idx="79118">
                  <c:v>6.3E-2</c:v>
                </c:pt>
                <c:pt idx="79119">
                  <c:v>6.3E-2</c:v>
                </c:pt>
                <c:pt idx="79120">
                  <c:v>6.3E-2</c:v>
                </c:pt>
                <c:pt idx="79121">
                  <c:v>6.4000000000000001E-2</c:v>
                </c:pt>
                <c:pt idx="79122">
                  <c:v>6.3E-2</c:v>
                </c:pt>
                <c:pt idx="79123">
                  <c:v>6.3E-2</c:v>
                </c:pt>
                <c:pt idx="79124">
                  <c:v>6.4000000000000001E-2</c:v>
                </c:pt>
                <c:pt idx="79125">
                  <c:v>6.4000000000000001E-2</c:v>
                </c:pt>
                <c:pt idx="79126">
                  <c:v>6.3E-2</c:v>
                </c:pt>
                <c:pt idx="79127">
                  <c:v>6.3E-2</c:v>
                </c:pt>
                <c:pt idx="79128">
                  <c:v>6.4000000000000001E-2</c:v>
                </c:pt>
                <c:pt idx="79129">
                  <c:v>6.3E-2</c:v>
                </c:pt>
                <c:pt idx="79130">
                  <c:v>6.4000000000000001E-2</c:v>
                </c:pt>
                <c:pt idx="79131">
                  <c:v>6.4000000000000001E-2</c:v>
                </c:pt>
                <c:pt idx="79132">
                  <c:v>6.3E-2</c:v>
                </c:pt>
                <c:pt idx="79133">
                  <c:v>6.4000000000000001E-2</c:v>
                </c:pt>
                <c:pt idx="79134">
                  <c:v>6.4000000000000001E-2</c:v>
                </c:pt>
                <c:pt idx="79135">
                  <c:v>6.4000000000000001E-2</c:v>
                </c:pt>
                <c:pt idx="79136">
                  <c:v>6.4000000000000001E-2</c:v>
                </c:pt>
                <c:pt idx="79137">
                  <c:v>6.5000000000000002E-2</c:v>
                </c:pt>
                <c:pt idx="79138">
                  <c:v>6.5000000000000002E-2</c:v>
                </c:pt>
                <c:pt idx="79139">
                  <c:v>6.5000000000000002E-2</c:v>
                </c:pt>
                <c:pt idx="79140">
                  <c:v>6.4000000000000001E-2</c:v>
                </c:pt>
                <c:pt idx="79141">
                  <c:v>6.4000000000000001E-2</c:v>
                </c:pt>
                <c:pt idx="79142">
                  <c:v>6.4000000000000001E-2</c:v>
                </c:pt>
                <c:pt idx="79143">
                  <c:v>6.4000000000000001E-2</c:v>
                </c:pt>
                <c:pt idx="79144">
                  <c:v>6.3E-2</c:v>
                </c:pt>
                <c:pt idx="79145">
                  <c:v>6.3E-2</c:v>
                </c:pt>
                <c:pt idx="79146">
                  <c:v>6.4000000000000001E-2</c:v>
                </c:pt>
                <c:pt idx="79147">
                  <c:v>6.3E-2</c:v>
                </c:pt>
                <c:pt idx="79148">
                  <c:v>6.3E-2</c:v>
                </c:pt>
                <c:pt idx="79149">
                  <c:v>6.4000000000000001E-2</c:v>
                </c:pt>
                <c:pt idx="79150">
                  <c:v>6.3E-2</c:v>
                </c:pt>
                <c:pt idx="79151">
                  <c:v>6.2E-2</c:v>
                </c:pt>
                <c:pt idx="79152">
                  <c:v>6.3E-2</c:v>
                </c:pt>
                <c:pt idx="79153">
                  <c:v>6.3E-2</c:v>
                </c:pt>
                <c:pt idx="79154">
                  <c:v>6.3E-2</c:v>
                </c:pt>
                <c:pt idx="79155">
                  <c:v>6.2E-2</c:v>
                </c:pt>
                <c:pt idx="79156">
                  <c:v>6.3E-2</c:v>
                </c:pt>
                <c:pt idx="79157">
                  <c:v>6.3E-2</c:v>
                </c:pt>
                <c:pt idx="79158">
                  <c:v>6.2E-2</c:v>
                </c:pt>
                <c:pt idx="79159">
                  <c:v>6.2E-2</c:v>
                </c:pt>
                <c:pt idx="79160">
                  <c:v>6.2E-2</c:v>
                </c:pt>
                <c:pt idx="79161">
                  <c:v>6.2E-2</c:v>
                </c:pt>
                <c:pt idx="79162">
                  <c:v>6.3E-2</c:v>
                </c:pt>
                <c:pt idx="79163">
                  <c:v>6.2E-2</c:v>
                </c:pt>
                <c:pt idx="79164">
                  <c:v>6.2E-2</c:v>
                </c:pt>
                <c:pt idx="79165">
                  <c:v>6.2E-2</c:v>
                </c:pt>
                <c:pt idx="79166">
                  <c:v>6.2E-2</c:v>
                </c:pt>
                <c:pt idx="79167">
                  <c:v>6.2E-2</c:v>
                </c:pt>
                <c:pt idx="79168">
                  <c:v>6.2E-2</c:v>
                </c:pt>
                <c:pt idx="79169">
                  <c:v>6.2E-2</c:v>
                </c:pt>
                <c:pt idx="79170">
                  <c:v>6.0999999999999999E-2</c:v>
                </c:pt>
                <c:pt idx="79171">
                  <c:v>6.0999999999999999E-2</c:v>
                </c:pt>
                <c:pt idx="79172">
                  <c:v>6.2E-2</c:v>
                </c:pt>
                <c:pt idx="79173">
                  <c:v>6.2E-2</c:v>
                </c:pt>
                <c:pt idx="79174">
                  <c:v>6.0999999999999999E-2</c:v>
                </c:pt>
                <c:pt idx="79175">
                  <c:v>6.0999999999999999E-2</c:v>
                </c:pt>
                <c:pt idx="79176">
                  <c:v>6.3E-2</c:v>
                </c:pt>
                <c:pt idx="79177">
                  <c:v>6.2E-2</c:v>
                </c:pt>
                <c:pt idx="79178">
                  <c:v>6.2E-2</c:v>
                </c:pt>
                <c:pt idx="79179">
                  <c:v>6.0999999999999999E-2</c:v>
                </c:pt>
                <c:pt idx="79180">
                  <c:v>6.0999999999999999E-2</c:v>
                </c:pt>
                <c:pt idx="79181">
                  <c:v>6.0999999999999999E-2</c:v>
                </c:pt>
                <c:pt idx="79182">
                  <c:v>6.0999999999999999E-2</c:v>
                </c:pt>
                <c:pt idx="79183">
                  <c:v>6.0999999999999999E-2</c:v>
                </c:pt>
                <c:pt idx="79184">
                  <c:v>6.0999999999999999E-2</c:v>
                </c:pt>
                <c:pt idx="79185">
                  <c:v>6.0999999999999999E-2</c:v>
                </c:pt>
                <c:pt idx="79186">
                  <c:v>0.06</c:v>
                </c:pt>
                <c:pt idx="79187">
                  <c:v>0.06</c:v>
                </c:pt>
                <c:pt idx="79188">
                  <c:v>6.0999999999999999E-2</c:v>
                </c:pt>
                <c:pt idx="79189">
                  <c:v>6.0999999999999999E-2</c:v>
                </c:pt>
                <c:pt idx="79190">
                  <c:v>0.06</c:v>
                </c:pt>
                <c:pt idx="79191">
                  <c:v>0.06</c:v>
                </c:pt>
                <c:pt idx="79192">
                  <c:v>0.06</c:v>
                </c:pt>
                <c:pt idx="79193">
                  <c:v>0.06</c:v>
                </c:pt>
                <c:pt idx="79194">
                  <c:v>6.0999999999999999E-2</c:v>
                </c:pt>
                <c:pt idx="79195">
                  <c:v>0.06</c:v>
                </c:pt>
                <c:pt idx="79196">
                  <c:v>6.0999999999999999E-2</c:v>
                </c:pt>
                <c:pt idx="79197">
                  <c:v>0.06</c:v>
                </c:pt>
                <c:pt idx="79198">
                  <c:v>6.0999999999999999E-2</c:v>
                </c:pt>
                <c:pt idx="79199">
                  <c:v>6.0999999999999999E-2</c:v>
                </c:pt>
                <c:pt idx="79200">
                  <c:v>6.0999999999999999E-2</c:v>
                </c:pt>
                <c:pt idx="79201">
                  <c:v>6.3E-2</c:v>
                </c:pt>
                <c:pt idx="79202">
                  <c:v>6.3E-2</c:v>
                </c:pt>
                <c:pt idx="79203">
                  <c:v>6.3E-2</c:v>
                </c:pt>
                <c:pt idx="79204">
                  <c:v>6.3E-2</c:v>
                </c:pt>
                <c:pt idx="79205">
                  <c:v>6.2E-2</c:v>
                </c:pt>
                <c:pt idx="79206">
                  <c:v>6.2E-2</c:v>
                </c:pt>
                <c:pt idx="79207">
                  <c:v>6.3E-2</c:v>
                </c:pt>
                <c:pt idx="79208">
                  <c:v>6.2E-2</c:v>
                </c:pt>
                <c:pt idx="79209">
                  <c:v>6.3E-2</c:v>
                </c:pt>
                <c:pt idx="79210">
                  <c:v>6.2E-2</c:v>
                </c:pt>
                <c:pt idx="79211">
                  <c:v>6.3E-2</c:v>
                </c:pt>
                <c:pt idx="79212">
                  <c:v>6.3E-2</c:v>
                </c:pt>
                <c:pt idx="79213">
                  <c:v>6.3E-2</c:v>
                </c:pt>
                <c:pt idx="79214">
                  <c:v>6.3E-2</c:v>
                </c:pt>
                <c:pt idx="79215">
                  <c:v>6.4000000000000001E-2</c:v>
                </c:pt>
                <c:pt idx="79216">
                  <c:v>6.3E-2</c:v>
                </c:pt>
                <c:pt idx="79217">
                  <c:v>6.2E-2</c:v>
                </c:pt>
                <c:pt idx="79218">
                  <c:v>6.3E-2</c:v>
                </c:pt>
                <c:pt idx="79219">
                  <c:v>6.3E-2</c:v>
                </c:pt>
                <c:pt idx="79220">
                  <c:v>6.3E-2</c:v>
                </c:pt>
                <c:pt idx="79221">
                  <c:v>6.2E-2</c:v>
                </c:pt>
                <c:pt idx="79222">
                  <c:v>6.4000000000000001E-2</c:v>
                </c:pt>
                <c:pt idx="79223">
                  <c:v>6.4000000000000001E-2</c:v>
                </c:pt>
                <c:pt idx="79224">
                  <c:v>6.4000000000000001E-2</c:v>
                </c:pt>
                <c:pt idx="79225">
                  <c:v>6.4000000000000001E-2</c:v>
                </c:pt>
                <c:pt idx="79226">
                  <c:v>6.4000000000000001E-2</c:v>
                </c:pt>
                <c:pt idx="79227">
                  <c:v>6.3E-2</c:v>
                </c:pt>
                <c:pt idx="79228">
                  <c:v>6.4000000000000001E-2</c:v>
                </c:pt>
                <c:pt idx="79229">
                  <c:v>6.3E-2</c:v>
                </c:pt>
                <c:pt idx="79230">
                  <c:v>6.3E-2</c:v>
                </c:pt>
                <c:pt idx="79231">
                  <c:v>6.3E-2</c:v>
                </c:pt>
                <c:pt idx="79232">
                  <c:v>6.4000000000000001E-2</c:v>
                </c:pt>
                <c:pt idx="79233">
                  <c:v>6.3E-2</c:v>
                </c:pt>
                <c:pt idx="79234">
                  <c:v>6.4000000000000001E-2</c:v>
                </c:pt>
                <c:pt idx="79235">
                  <c:v>6.3E-2</c:v>
                </c:pt>
                <c:pt idx="79236">
                  <c:v>6.3E-2</c:v>
                </c:pt>
                <c:pt idx="79237">
                  <c:v>6.3E-2</c:v>
                </c:pt>
                <c:pt idx="79238">
                  <c:v>6.4000000000000001E-2</c:v>
                </c:pt>
                <c:pt idx="79239">
                  <c:v>6.4000000000000001E-2</c:v>
                </c:pt>
                <c:pt idx="79240">
                  <c:v>6.4000000000000001E-2</c:v>
                </c:pt>
                <c:pt idx="79241">
                  <c:v>6.4000000000000001E-2</c:v>
                </c:pt>
                <c:pt idx="79242">
                  <c:v>6.4000000000000001E-2</c:v>
                </c:pt>
                <c:pt idx="79243">
                  <c:v>6.3E-2</c:v>
                </c:pt>
                <c:pt idx="79244">
                  <c:v>6.4000000000000001E-2</c:v>
                </c:pt>
                <c:pt idx="79245">
                  <c:v>6.4000000000000001E-2</c:v>
                </c:pt>
                <c:pt idx="79246">
                  <c:v>6.4000000000000001E-2</c:v>
                </c:pt>
                <c:pt idx="79247">
                  <c:v>6.4000000000000001E-2</c:v>
                </c:pt>
                <c:pt idx="79248">
                  <c:v>6.3E-2</c:v>
                </c:pt>
                <c:pt idx="79249">
                  <c:v>6.3E-2</c:v>
                </c:pt>
                <c:pt idx="79250">
                  <c:v>6.3E-2</c:v>
                </c:pt>
                <c:pt idx="79251">
                  <c:v>6.4000000000000001E-2</c:v>
                </c:pt>
                <c:pt idx="79252">
                  <c:v>6.2E-2</c:v>
                </c:pt>
                <c:pt idx="79253">
                  <c:v>6.3E-2</c:v>
                </c:pt>
                <c:pt idx="79254">
                  <c:v>6.3E-2</c:v>
                </c:pt>
                <c:pt idx="79255">
                  <c:v>6.3E-2</c:v>
                </c:pt>
                <c:pt idx="79256">
                  <c:v>6.3E-2</c:v>
                </c:pt>
                <c:pt idx="79257">
                  <c:v>6.3E-2</c:v>
                </c:pt>
                <c:pt idx="79258">
                  <c:v>6.3E-2</c:v>
                </c:pt>
                <c:pt idx="79259">
                  <c:v>6.3E-2</c:v>
                </c:pt>
                <c:pt idx="79260">
                  <c:v>6.3E-2</c:v>
                </c:pt>
                <c:pt idx="79261">
                  <c:v>6.3E-2</c:v>
                </c:pt>
                <c:pt idx="79262">
                  <c:v>6.3E-2</c:v>
                </c:pt>
                <c:pt idx="79263">
                  <c:v>6.3E-2</c:v>
                </c:pt>
                <c:pt idx="79264">
                  <c:v>6.2E-2</c:v>
                </c:pt>
                <c:pt idx="79265">
                  <c:v>6.3E-2</c:v>
                </c:pt>
                <c:pt idx="79266">
                  <c:v>6.2E-2</c:v>
                </c:pt>
                <c:pt idx="79267">
                  <c:v>6.2E-2</c:v>
                </c:pt>
                <c:pt idx="79268">
                  <c:v>6.2E-2</c:v>
                </c:pt>
                <c:pt idx="79269">
                  <c:v>6.0999999999999999E-2</c:v>
                </c:pt>
                <c:pt idx="79270">
                  <c:v>6.2E-2</c:v>
                </c:pt>
                <c:pt idx="79271">
                  <c:v>6.2E-2</c:v>
                </c:pt>
                <c:pt idx="79272">
                  <c:v>6.2E-2</c:v>
                </c:pt>
                <c:pt idx="79273">
                  <c:v>6.3E-2</c:v>
                </c:pt>
                <c:pt idx="79274">
                  <c:v>6.2E-2</c:v>
                </c:pt>
                <c:pt idx="79275">
                  <c:v>6.0999999999999999E-2</c:v>
                </c:pt>
                <c:pt idx="79276">
                  <c:v>6.2E-2</c:v>
                </c:pt>
                <c:pt idx="79277">
                  <c:v>6.2E-2</c:v>
                </c:pt>
                <c:pt idx="79278">
                  <c:v>6.2E-2</c:v>
                </c:pt>
                <c:pt idx="79279">
                  <c:v>6.2E-2</c:v>
                </c:pt>
                <c:pt idx="79280">
                  <c:v>6.2E-2</c:v>
                </c:pt>
                <c:pt idx="79281">
                  <c:v>6.2E-2</c:v>
                </c:pt>
                <c:pt idx="79282">
                  <c:v>6.0999999999999999E-2</c:v>
                </c:pt>
                <c:pt idx="79283">
                  <c:v>6.2E-2</c:v>
                </c:pt>
                <c:pt idx="79284">
                  <c:v>6.2E-2</c:v>
                </c:pt>
                <c:pt idx="79285">
                  <c:v>6.2E-2</c:v>
                </c:pt>
                <c:pt idx="79286">
                  <c:v>6.0999999999999999E-2</c:v>
                </c:pt>
                <c:pt idx="79287">
                  <c:v>6.2E-2</c:v>
                </c:pt>
                <c:pt idx="79288">
                  <c:v>6.0999999999999999E-2</c:v>
                </c:pt>
                <c:pt idx="79289">
                  <c:v>6.0999999999999999E-2</c:v>
                </c:pt>
                <c:pt idx="79290">
                  <c:v>6.0999999999999999E-2</c:v>
                </c:pt>
                <c:pt idx="79291">
                  <c:v>6.2E-2</c:v>
                </c:pt>
                <c:pt idx="79292">
                  <c:v>6.0999999999999999E-2</c:v>
                </c:pt>
                <c:pt idx="79293">
                  <c:v>6.2E-2</c:v>
                </c:pt>
                <c:pt idx="79294">
                  <c:v>6.0999999999999999E-2</c:v>
                </c:pt>
                <c:pt idx="79295">
                  <c:v>6.0999999999999999E-2</c:v>
                </c:pt>
                <c:pt idx="79296">
                  <c:v>6.2E-2</c:v>
                </c:pt>
                <c:pt idx="79297">
                  <c:v>6.2E-2</c:v>
                </c:pt>
                <c:pt idx="79298">
                  <c:v>6.0999999999999999E-2</c:v>
                </c:pt>
                <c:pt idx="79299">
                  <c:v>6.0999999999999999E-2</c:v>
                </c:pt>
                <c:pt idx="79300">
                  <c:v>6.0999999999999999E-2</c:v>
                </c:pt>
                <c:pt idx="79301">
                  <c:v>6.0999999999999999E-2</c:v>
                </c:pt>
                <c:pt idx="79302">
                  <c:v>6.0999999999999999E-2</c:v>
                </c:pt>
                <c:pt idx="79303">
                  <c:v>6.0999999999999999E-2</c:v>
                </c:pt>
                <c:pt idx="79304">
                  <c:v>6.0999999999999999E-2</c:v>
                </c:pt>
                <c:pt idx="79305">
                  <c:v>6.0999999999999999E-2</c:v>
                </c:pt>
                <c:pt idx="79306">
                  <c:v>6.0999999999999999E-2</c:v>
                </c:pt>
                <c:pt idx="79307">
                  <c:v>0.06</c:v>
                </c:pt>
                <c:pt idx="79308">
                  <c:v>6.0999999999999999E-2</c:v>
                </c:pt>
                <c:pt idx="79309">
                  <c:v>0.06</c:v>
                </c:pt>
                <c:pt idx="79310">
                  <c:v>6.2E-2</c:v>
                </c:pt>
                <c:pt idx="79311">
                  <c:v>6.0999999999999999E-2</c:v>
                </c:pt>
                <c:pt idx="79312">
                  <c:v>6.2E-2</c:v>
                </c:pt>
                <c:pt idx="79313">
                  <c:v>6.0999999999999999E-2</c:v>
                </c:pt>
                <c:pt idx="79314">
                  <c:v>6.2E-2</c:v>
                </c:pt>
                <c:pt idx="79315">
                  <c:v>6.2E-2</c:v>
                </c:pt>
                <c:pt idx="79316">
                  <c:v>6.3E-2</c:v>
                </c:pt>
                <c:pt idx="79317">
                  <c:v>6.4000000000000001E-2</c:v>
                </c:pt>
                <c:pt idx="79318">
                  <c:v>6.3E-2</c:v>
                </c:pt>
                <c:pt idx="79319">
                  <c:v>6.4000000000000001E-2</c:v>
                </c:pt>
                <c:pt idx="79320">
                  <c:v>6.4000000000000001E-2</c:v>
                </c:pt>
                <c:pt idx="79321">
                  <c:v>6.3E-2</c:v>
                </c:pt>
                <c:pt idx="79322">
                  <c:v>6.4000000000000001E-2</c:v>
                </c:pt>
                <c:pt idx="79323">
                  <c:v>6.4000000000000001E-2</c:v>
                </c:pt>
                <c:pt idx="79324">
                  <c:v>6.4000000000000001E-2</c:v>
                </c:pt>
                <c:pt idx="79325">
                  <c:v>6.4000000000000001E-2</c:v>
                </c:pt>
                <c:pt idx="79326">
                  <c:v>6.4000000000000001E-2</c:v>
                </c:pt>
                <c:pt idx="79327">
                  <c:v>6.4000000000000001E-2</c:v>
                </c:pt>
                <c:pt idx="79328">
                  <c:v>6.3E-2</c:v>
                </c:pt>
                <c:pt idx="79329">
                  <c:v>6.4000000000000001E-2</c:v>
                </c:pt>
                <c:pt idx="79330">
                  <c:v>6.4000000000000001E-2</c:v>
                </c:pt>
                <c:pt idx="79331">
                  <c:v>6.4000000000000001E-2</c:v>
                </c:pt>
                <c:pt idx="79332">
                  <c:v>6.5000000000000002E-2</c:v>
                </c:pt>
                <c:pt idx="79333">
                  <c:v>6.4000000000000001E-2</c:v>
                </c:pt>
                <c:pt idx="79334">
                  <c:v>6.5000000000000002E-2</c:v>
                </c:pt>
                <c:pt idx="79335">
                  <c:v>6.4000000000000001E-2</c:v>
                </c:pt>
                <c:pt idx="79336">
                  <c:v>6.5000000000000002E-2</c:v>
                </c:pt>
                <c:pt idx="79337">
                  <c:v>6.5000000000000002E-2</c:v>
                </c:pt>
                <c:pt idx="79338">
                  <c:v>6.4000000000000001E-2</c:v>
                </c:pt>
                <c:pt idx="79339">
                  <c:v>6.4000000000000001E-2</c:v>
                </c:pt>
                <c:pt idx="79340">
                  <c:v>6.4000000000000001E-2</c:v>
                </c:pt>
                <c:pt idx="79341">
                  <c:v>6.4000000000000001E-2</c:v>
                </c:pt>
                <c:pt idx="79342">
                  <c:v>6.4000000000000001E-2</c:v>
                </c:pt>
                <c:pt idx="79343">
                  <c:v>6.4000000000000001E-2</c:v>
                </c:pt>
                <c:pt idx="79344">
                  <c:v>6.4000000000000001E-2</c:v>
                </c:pt>
                <c:pt idx="79345">
                  <c:v>6.4000000000000001E-2</c:v>
                </c:pt>
                <c:pt idx="79346">
                  <c:v>6.3E-2</c:v>
                </c:pt>
                <c:pt idx="79347">
                  <c:v>6.3E-2</c:v>
                </c:pt>
                <c:pt idx="79348">
                  <c:v>6.2E-2</c:v>
                </c:pt>
                <c:pt idx="79349">
                  <c:v>6.3E-2</c:v>
                </c:pt>
                <c:pt idx="79350">
                  <c:v>6.3E-2</c:v>
                </c:pt>
                <c:pt idx="79351">
                  <c:v>6.3E-2</c:v>
                </c:pt>
                <c:pt idx="79352">
                  <c:v>6.3E-2</c:v>
                </c:pt>
                <c:pt idx="79353">
                  <c:v>6.3E-2</c:v>
                </c:pt>
                <c:pt idx="79354">
                  <c:v>6.3E-2</c:v>
                </c:pt>
                <c:pt idx="79355">
                  <c:v>6.2E-2</c:v>
                </c:pt>
                <c:pt idx="79356">
                  <c:v>6.3E-2</c:v>
                </c:pt>
                <c:pt idx="79357">
                  <c:v>6.3E-2</c:v>
                </c:pt>
                <c:pt idx="79358">
                  <c:v>6.3E-2</c:v>
                </c:pt>
                <c:pt idx="79359">
                  <c:v>6.3E-2</c:v>
                </c:pt>
                <c:pt idx="79360">
                  <c:v>6.2E-2</c:v>
                </c:pt>
                <c:pt idx="79361">
                  <c:v>6.3E-2</c:v>
                </c:pt>
                <c:pt idx="79362">
                  <c:v>6.2E-2</c:v>
                </c:pt>
                <c:pt idx="79363">
                  <c:v>6.3E-2</c:v>
                </c:pt>
                <c:pt idx="79364">
                  <c:v>6.2E-2</c:v>
                </c:pt>
                <c:pt idx="79365">
                  <c:v>6.2E-2</c:v>
                </c:pt>
                <c:pt idx="79366">
                  <c:v>6.2E-2</c:v>
                </c:pt>
                <c:pt idx="79367">
                  <c:v>6.2E-2</c:v>
                </c:pt>
                <c:pt idx="79368">
                  <c:v>6.2E-2</c:v>
                </c:pt>
                <c:pt idx="79369">
                  <c:v>6.3E-2</c:v>
                </c:pt>
                <c:pt idx="79370">
                  <c:v>6.3E-2</c:v>
                </c:pt>
                <c:pt idx="79371">
                  <c:v>6.2E-2</c:v>
                </c:pt>
                <c:pt idx="79372">
                  <c:v>6.0999999999999999E-2</c:v>
                </c:pt>
                <c:pt idx="79373">
                  <c:v>6.2E-2</c:v>
                </c:pt>
                <c:pt idx="79374">
                  <c:v>6.2E-2</c:v>
                </c:pt>
                <c:pt idx="79375">
                  <c:v>6.2E-2</c:v>
                </c:pt>
                <c:pt idx="79376">
                  <c:v>6.2E-2</c:v>
                </c:pt>
                <c:pt idx="79377">
                  <c:v>6.0999999999999999E-2</c:v>
                </c:pt>
                <c:pt idx="79378">
                  <c:v>6.0999999999999999E-2</c:v>
                </c:pt>
                <c:pt idx="79379">
                  <c:v>6.2E-2</c:v>
                </c:pt>
                <c:pt idx="79380">
                  <c:v>6.0999999999999999E-2</c:v>
                </c:pt>
                <c:pt idx="79381">
                  <c:v>6.0999999999999999E-2</c:v>
                </c:pt>
                <c:pt idx="79382">
                  <c:v>6.0999999999999999E-2</c:v>
                </c:pt>
                <c:pt idx="79383">
                  <c:v>6.2E-2</c:v>
                </c:pt>
                <c:pt idx="79384">
                  <c:v>6.0999999999999999E-2</c:v>
                </c:pt>
                <c:pt idx="79385">
                  <c:v>6.2E-2</c:v>
                </c:pt>
                <c:pt idx="79386">
                  <c:v>6.3E-2</c:v>
                </c:pt>
                <c:pt idx="79387">
                  <c:v>6.4000000000000001E-2</c:v>
                </c:pt>
                <c:pt idx="79388">
                  <c:v>6.3E-2</c:v>
                </c:pt>
                <c:pt idx="79389">
                  <c:v>6.4000000000000001E-2</c:v>
                </c:pt>
                <c:pt idx="79390">
                  <c:v>6.4000000000000001E-2</c:v>
                </c:pt>
                <c:pt idx="79391">
                  <c:v>6.4000000000000001E-2</c:v>
                </c:pt>
                <c:pt idx="79392">
                  <c:v>6.4000000000000001E-2</c:v>
                </c:pt>
                <c:pt idx="79393">
                  <c:v>6.4000000000000001E-2</c:v>
                </c:pt>
                <c:pt idx="79394">
                  <c:v>6.4000000000000001E-2</c:v>
                </c:pt>
                <c:pt idx="79395">
                  <c:v>6.4000000000000001E-2</c:v>
                </c:pt>
                <c:pt idx="79396">
                  <c:v>6.4000000000000001E-2</c:v>
                </c:pt>
                <c:pt idx="79397">
                  <c:v>6.5000000000000002E-2</c:v>
                </c:pt>
                <c:pt idx="79398">
                  <c:v>6.5000000000000002E-2</c:v>
                </c:pt>
                <c:pt idx="79399">
                  <c:v>6.5000000000000002E-2</c:v>
                </c:pt>
                <c:pt idx="79400">
                  <c:v>6.5000000000000002E-2</c:v>
                </c:pt>
                <c:pt idx="79401">
                  <c:v>6.5000000000000002E-2</c:v>
                </c:pt>
                <c:pt idx="79402">
                  <c:v>6.4000000000000001E-2</c:v>
                </c:pt>
                <c:pt idx="79403">
                  <c:v>6.4000000000000001E-2</c:v>
                </c:pt>
                <c:pt idx="79404">
                  <c:v>6.4000000000000001E-2</c:v>
                </c:pt>
                <c:pt idx="79405">
                  <c:v>6.4000000000000001E-2</c:v>
                </c:pt>
                <c:pt idx="79406">
                  <c:v>6.4000000000000001E-2</c:v>
                </c:pt>
                <c:pt idx="79407">
                  <c:v>6.4000000000000001E-2</c:v>
                </c:pt>
                <c:pt idx="79408">
                  <c:v>6.5000000000000002E-2</c:v>
                </c:pt>
                <c:pt idx="79409">
                  <c:v>6.4000000000000001E-2</c:v>
                </c:pt>
                <c:pt idx="79410">
                  <c:v>6.4000000000000001E-2</c:v>
                </c:pt>
                <c:pt idx="79411">
                  <c:v>6.4000000000000001E-2</c:v>
                </c:pt>
                <c:pt idx="79412">
                  <c:v>6.4000000000000001E-2</c:v>
                </c:pt>
                <c:pt idx="79413">
                  <c:v>6.4000000000000001E-2</c:v>
                </c:pt>
                <c:pt idx="79414">
                  <c:v>6.4000000000000001E-2</c:v>
                </c:pt>
                <c:pt idx="79415">
                  <c:v>6.4000000000000001E-2</c:v>
                </c:pt>
                <c:pt idx="79416">
                  <c:v>6.3E-2</c:v>
                </c:pt>
                <c:pt idx="79417">
                  <c:v>6.4000000000000001E-2</c:v>
                </c:pt>
                <c:pt idx="79418">
                  <c:v>6.4000000000000001E-2</c:v>
                </c:pt>
                <c:pt idx="79419">
                  <c:v>6.4000000000000001E-2</c:v>
                </c:pt>
                <c:pt idx="79420">
                  <c:v>6.4000000000000001E-2</c:v>
                </c:pt>
                <c:pt idx="79421">
                  <c:v>6.4000000000000001E-2</c:v>
                </c:pt>
                <c:pt idx="79422">
                  <c:v>6.4000000000000001E-2</c:v>
                </c:pt>
                <c:pt idx="79423">
                  <c:v>6.4000000000000001E-2</c:v>
                </c:pt>
                <c:pt idx="79424">
                  <c:v>6.4000000000000001E-2</c:v>
                </c:pt>
                <c:pt idx="79425">
                  <c:v>6.4000000000000001E-2</c:v>
                </c:pt>
                <c:pt idx="79426">
                  <c:v>6.4000000000000001E-2</c:v>
                </c:pt>
                <c:pt idx="79427">
                  <c:v>6.4000000000000001E-2</c:v>
                </c:pt>
                <c:pt idx="79428">
                  <c:v>6.4000000000000001E-2</c:v>
                </c:pt>
                <c:pt idx="79429">
                  <c:v>6.4000000000000001E-2</c:v>
                </c:pt>
                <c:pt idx="79430">
                  <c:v>6.3E-2</c:v>
                </c:pt>
                <c:pt idx="79431">
                  <c:v>6.3E-2</c:v>
                </c:pt>
                <c:pt idx="79432">
                  <c:v>6.3E-2</c:v>
                </c:pt>
                <c:pt idx="79433">
                  <c:v>6.4000000000000001E-2</c:v>
                </c:pt>
                <c:pt idx="79434">
                  <c:v>6.3E-2</c:v>
                </c:pt>
                <c:pt idx="79435">
                  <c:v>6.3E-2</c:v>
                </c:pt>
                <c:pt idx="79436">
                  <c:v>6.3E-2</c:v>
                </c:pt>
                <c:pt idx="79437">
                  <c:v>6.3E-2</c:v>
                </c:pt>
                <c:pt idx="79438">
                  <c:v>6.3E-2</c:v>
                </c:pt>
                <c:pt idx="79439">
                  <c:v>6.4000000000000001E-2</c:v>
                </c:pt>
                <c:pt idx="79440">
                  <c:v>6.3E-2</c:v>
                </c:pt>
                <c:pt idx="79441">
                  <c:v>6.3E-2</c:v>
                </c:pt>
                <c:pt idx="79442">
                  <c:v>6.3E-2</c:v>
                </c:pt>
                <c:pt idx="79443">
                  <c:v>6.2E-2</c:v>
                </c:pt>
                <c:pt idx="79444">
                  <c:v>6.2E-2</c:v>
                </c:pt>
                <c:pt idx="79445">
                  <c:v>6.2E-2</c:v>
                </c:pt>
                <c:pt idx="79446">
                  <c:v>6.2E-2</c:v>
                </c:pt>
                <c:pt idx="79447">
                  <c:v>6.3E-2</c:v>
                </c:pt>
                <c:pt idx="79448">
                  <c:v>6.2E-2</c:v>
                </c:pt>
                <c:pt idx="79449">
                  <c:v>6.2E-2</c:v>
                </c:pt>
                <c:pt idx="79450">
                  <c:v>6.2E-2</c:v>
                </c:pt>
                <c:pt idx="79451">
                  <c:v>6.2E-2</c:v>
                </c:pt>
                <c:pt idx="79452">
                  <c:v>6.2E-2</c:v>
                </c:pt>
                <c:pt idx="79453">
                  <c:v>6.3E-2</c:v>
                </c:pt>
                <c:pt idx="79454">
                  <c:v>6.3E-2</c:v>
                </c:pt>
                <c:pt idx="79455">
                  <c:v>6.3E-2</c:v>
                </c:pt>
                <c:pt idx="79456">
                  <c:v>6.2E-2</c:v>
                </c:pt>
                <c:pt idx="79457">
                  <c:v>6.2E-2</c:v>
                </c:pt>
                <c:pt idx="79458">
                  <c:v>6.3E-2</c:v>
                </c:pt>
                <c:pt idx="79459">
                  <c:v>6.2E-2</c:v>
                </c:pt>
                <c:pt idx="79460">
                  <c:v>6.2E-2</c:v>
                </c:pt>
                <c:pt idx="79461">
                  <c:v>6.3E-2</c:v>
                </c:pt>
                <c:pt idx="79462">
                  <c:v>6.3E-2</c:v>
                </c:pt>
                <c:pt idx="79463">
                  <c:v>6.3E-2</c:v>
                </c:pt>
                <c:pt idx="79464">
                  <c:v>6.3E-2</c:v>
                </c:pt>
                <c:pt idx="79465">
                  <c:v>6.3E-2</c:v>
                </c:pt>
                <c:pt idx="79466">
                  <c:v>6.2E-2</c:v>
                </c:pt>
                <c:pt idx="79467">
                  <c:v>6.2E-2</c:v>
                </c:pt>
                <c:pt idx="79468">
                  <c:v>6.2E-2</c:v>
                </c:pt>
                <c:pt idx="79469">
                  <c:v>6.2E-2</c:v>
                </c:pt>
                <c:pt idx="79470">
                  <c:v>6.2E-2</c:v>
                </c:pt>
                <c:pt idx="79471">
                  <c:v>6.2E-2</c:v>
                </c:pt>
                <c:pt idx="79472">
                  <c:v>6.2E-2</c:v>
                </c:pt>
                <c:pt idx="79473">
                  <c:v>6.0999999999999999E-2</c:v>
                </c:pt>
                <c:pt idx="79474">
                  <c:v>6.2E-2</c:v>
                </c:pt>
                <c:pt idx="79475">
                  <c:v>6.2E-2</c:v>
                </c:pt>
                <c:pt idx="79476">
                  <c:v>6.3E-2</c:v>
                </c:pt>
                <c:pt idx="79477">
                  <c:v>6.3E-2</c:v>
                </c:pt>
                <c:pt idx="79478">
                  <c:v>6.3E-2</c:v>
                </c:pt>
                <c:pt idx="79479">
                  <c:v>6.3E-2</c:v>
                </c:pt>
                <c:pt idx="79480">
                  <c:v>6.3E-2</c:v>
                </c:pt>
                <c:pt idx="79481">
                  <c:v>6.3E-2</c:v>
                </c:pt>
                <c:pt idx="79482">
                  <c:v>6.3E-2</c:v>
                </c:pt>
                <c:pt idx="79483">
                  <c:v>6.3E-2</c:v>
                </c:pt>
                <c:pt idx="79484">
                  <c:v>6.3E-2</c:v>
                </c:pt>
                <c:pt idx="79485">
                  <c:v>6.3E-2</c:v>
                </c:pt>
                <c:pt idx="79486">
                  <c:v>6.3E-2</c:v>
                </c:pt>
                <c:pt idx="79487">
                  <c:v>6.3E-2</c:v>
                </c:pt>
                <c:pt idx="79488">
                  <c:v>6.2E-2</c:v>
                </c:pt>
                <c:pt idx="79489">
                  <c:v>6.3E-2</c:v>
                </c:pt>
                <c:pt idx="79490">
                  <c:v>6.3E-2</c:v>
                </c:pt>
                <c:pt idx="79491">
                  <c:v>6.3E-2</c:v>
                </c:pt>
                <c:pt idx="79492">
                  <c:v>6.3E-2</c:v>
                </c:pt>
                <c:pt idx="79493">
                  <c:v>6.3E-2</c:v>
                </c:pt>
                <c:pt idx="79494">
                  <c:v>6.2E-2</c:v>
                </c:pt>
                <c:pt idx="79495">
                  <c:v>6.3E-2</c:v>
                </c:pt>
                <c:pt idx="79496">
                  <c:v>6.3E-2</c:v>
                </c:pt>
                <c:pt idx="79497">
                  <c:v>6.3E-2</c:v>
                </c:pt>
                <c:pt idx="79498">
                  <c:v>6.3E-2</c:v>
                </c:pt>
                <c:pt idx="79499">
                  <c:v>6.3E-2</c:v>
                </c:pt>
                <c:pt idx="79500">
                  <c:v>6.2E-2</c:v>
                </c:pt>
                <c:pt idx="79501">
                  <c:v>6.2E-2</c:v>
                </c:pt>
                <c:pt idx="79502">
                  <c:v>6.2E-2</c:v>
                </c:pt>
                <c:pt idx="79503">
                  <c:v>6.2E-2</c:v>
                </c:pt>
                <c:pt idx="79504">
                  <c:v>6.2E-2</c:v>
                </c:pt>
                <c:pt idx="79505">
                  <c:v>6.3E-2</c:v>
                </c:pt>
                <c:pt idx="79506">
                  <c:v>6.2E-2</c:v>
                </c:pt>
                <c:pt idx="79507">
                  <c:v>6.2E-2</c:v>
                </c:pt>
                <c:pt idx="79508">
                  <c:v>6.2E-2</c:v>
                </c:pt>
                <c:pt idx="79509">
                  <c:v>6.2E-2</c:v>
                </c:pt>
                <c:pt idx="79510">
                  <c:v>6.2E-2</c:v>
                </c:pt>
                <c:pt idx="79511">
                  <c:v>6.0999999999999999E-2</c:v>
                </c:pt>
                <c:pt idx="79512">
                  <c:v>6.2E-2</c:v>
                </c:pt>
                <c:pt idx="79513">
                  <c:v>6.2E-2</c:v>
                </c:pt>
                <c:pt idx="79514">
                  <c:v>6.3E-2</c:v>
                </c:pt>
                <c:pt idx="79515">
                  <c:v>6.3E-2</c:v>
                </c:pt>
                <c:pt idx="79516">
                  <c:v>6.3E-2</c:v>
                </c:pt>
                <c:pt idx="79517">
                  <c:v>6.3E-2</c:v>
                </c:pt>
                <c:pt idx="79518">
                  <c:v>6.3E-2</c:v>
                </c:pt>
                <c:pt idx="79519">
                  <c:v>6.3E-2</c:v>
                </c:pt>
                <c:pt idx="79520">
                  <c:v>6.4000000000000001E-2</c:v>
                </c:pt>
                <c:pt idx="79521">
                  <c:v>6.4000000000000001E-2</c:v>
                </c:pt>
                <c:pt idx="79522">
                  <c:v>6.4000000000000001E-2</c:v>
                </c:pt>
                <c:pt idx="79523">
                  <c:v>6.4000000000000001E-2</c:v>
                </c:pt>
                <c:pt idx="79524">
                  <c:v>6.4000000000000001E-2</c:v>
                </c:pt>
                <c:pt idx="79525">
                  <c:v>6.3E-2</c:v>
                </c:pt>
                <c:pt idx="79526">
                  <c:v>6.5000000000000002E-2</c:v>
                </c:pt>
                <c:pt idx="79527">
                  <c:v>6.4000000000000001E-2</c:v>
                </c:pt>
                <c:pt idx="79528">
                  <c:v>6.4000000000000001E-2</c:v>
                </c:pt>
                <c:pt idx="79529">
                  <c:v>6.4000000000000001E-2</c:v>
                </c:pt>
                <c:pt idx="79530">
                  <c:v>6.5000000000000002E-2</c:v>
                </c:pt>
                <c:pt idx="79531">
                  <c:v>6.4000000000000001E-2</c:v>
                </c:pt>
                <c:pt idx="79532">
                  <c:v>6.5000000000000002E-2</c:v>
                </c:pt>
                <c:pt idx="79533">
                  <c:v>6.5000000000000002E-2</c:v>
                </c:pt>
                <c:pt idx="79534">
                  <c:v>6.4000000000000001E-2</c:v>
                </c:pt>
                <c:pt idx="79535">
                  <c:v>6.4000000000000001E-2</c:v>
                </c:pt>
                <c:pt idx="79536">
                  <c:v>6.4000000000000001E-2</c:v>
                </c:pt>
                <c:pt idx="79537">
                  <c:v>6.5000000000000002E-2</c:v>
                </c:pt>
                <c:pt idx="79538">
                  <c:v>6.5000000000000002E-2</c:v>
                </c:pt>
                <c:pt idx="79539">
                  <c:v>6.5000000000000002E-2</c:v>
                </c:pt>
                <c:pt idx="79540">
                  <c:v>6.5000000000000002E-2</c:v>
                </c:pt>
                <c:pt idx="79541">
                  <c:v>6.5000000000000002E-2</c:v>
                </c:pt>
                <c:pt idx="79542">
                  <c:v>6.5000000000000002E-2</c:v>
                </c:pt>
                <c:pt idx="79543">
                  <c:v>6.5000000000000002E-2</c:v>
                </c:pt>
                <c:pt idx="79544">
                  <c:v>6.4000000000000001E-2</c:v>
                </c:pt>
                <c:pt idx="79545">
                  <c:v>6.4000000000000001E-2</c:v>
                </c:pt>
                <c:pt idx="79546">
                  <c:v>6.5000000000000002E-2</c:v>
                </c:pt>
                <c:pt idx="79547">
                  <c:v>6.5000000000000002E-2</c:v>
                </c:pt>
                <c:pt idx="79548">
                  <c:v>6.4000000000000001E-2</c:v>
                </c:pt>
                <c:pt idx="79549">
                  <c:v>6.5000000000000002E-2</c:v>
                </c:pt>
                <c:pt idx="79550">
                  <c:v>6.5000000000000002E-2</c:v>
                </c:pt>
                <c:pt idx="79551">
                  <c:v>6.5000000000000002E-2</c:v>
                </c:pt>
                <c:pt idx="79552">
                  <c:v>6.5000000000000002E-2</c:v>
                </c:pt>
                <c:pt idx="79553">
                  <c:v>6.4000000000000001E-2</c:v>
                </c:pt>
                <c:pt idx="79554">
                  <c:v>6.4000000000000001E-2</c:v>
                </c:pt>
                <c:pt idx="79555">
                  <c:v>6.4000000000000001E-2</c:v>
                </c:pt>
                <c:pt idx="79556">
                  <c:v>6.4000000000000001E-2</c:v>
                </c:pt>
                <c:pt idx="79557">
                  <c:v>6.4000000000000001E-2</c:v>
                </c:pt>
                <c:pt idx="79558">
                  <c:v>6.4000000000000001E-2</c:v>
                </c:pt>
                <c:pt idx="79559">
                  <c:v>6.4000000000000001E-2</c:v>
                </c:pt>
                <c:pt idx="79560">
                  <c:v>6.4000000000000001E-2</c:v>
                </c:pt>
                <c:pt idx="79561">
                  <c:v>6.4000000000000001E-2</c:v>
                </c:pt>
                <c:pt idx="79562">
                  <c:v>6.4000000000000001E-2</c:v>
                </c:pt>
                <c:pt idx="79563">
                  <c:v>6.3E-2</c:v>
                </c:pt>
                <c:pt idx="79564">
                  <c:v>6.3E-2</c:v>
                </c:pt>
                <c:pt idx="79565">
                  <c:v>6.4000000000000001E-2</c:v>
                </c:pt>
                <c:pt idx="79566">
                  <c:v>6.4000000000000001E-2</c:v>
                </c:pt>
                <c:pt idx="79567">
                  <c:v>6.3E-2</c:v>
                </c:pt>
                <c:pt idx="79568">
                  <c:v>6.2E-2</c:v>
                </c:pt>
                <c:pt idx="79569">
                  <c:v>6.3E-2</c:v>
                </c:pt>
                <c:pt idx="79570">
                  <c:v>6.3E-2</c:v>
                </c:pt>
                <c:pt idx="79571">
                  <c:v>6.3E-2</c:v>
                </c:pt>
                <c:pt idx="79572">
                  <c:v>6.3E-2</c:v>
                </c:pt>
                <c:pt idx="79573">
                  <c:v>6.3E-2</c:v>
                </c:pt>
                <c:pt idx="79574">
                  <c:v>6.3E-2</c:v>
                </c:pt>
                <c:pt idx="79575">
                  <c:v>6.4000000000000001E-2</c:v>
                </c:pt>
                <c:pt idx="79576">
                  <c:v>6.3E-2</c:v>
                </c:pt>
                <c:pt idx="79577">
                  <c:v>6.3E-2</c:v>
                </c:pt>
                <c:pt idx="79578">
                  <c:v>6.3E-2</c:v>
                </c:pt>
                <c:pt idx="79579">
                  <c:v>6.3E-2</c:v>
                </c:pt>
                <c:pt idx="79580">
                  <c:v>6.3E-2</c:v>
                </c:pt>
                <c:pt idx="79581">
                  <c:v>6.2E-2</c:v>
                </c:pt>
                <c:pt idx="79582">
                  <c:v>6.2E-2</c:v>
                </c:pt>
                <c:pt idx="79583">
                  <c:v>6.3E-2</c:v>
                </c:pt>
                <c:pt idx="79584">
                  <c:v>6.3E-2</c:v>
                </c:pt>
                <c:pt idx="79585">
                  <c:v>6.3E-2</c:v>
                </c:pt>
                <c:pt idx="79586">
                  <c:v>6.3E-2</c:v>
                </c:pt>
                <c:pt idx="79587">
                  <c:v>6.2E-2</c:v>
                </c:pt>
                <c:pt idx="79588">
                  <c:v>6.2E-2</c:v>
                </c:pt>
                <c:pt idx="79589">
                  <c:v>6.3E-2</c:v>
                </c:pt>
                <c:pt idx="79590">
                  <c:v>6.3E-2</c:v>
                </c:pt>
                <c:pt idx="79591">
                  <c:v>6.2E-2</c:v>
                </c:pt>
                <c:pt idx="79592">
                  <c:v>6.3E-2</c:v>
                </c:pt>
                <c:pt idx="79593">
                  <c:v>6.3E-2</c:v>
                </c:pt>
                <c:pt idx="79594">
                  <c:v>6.3E-2</c:v>
                </c:pt>
                <c:pt idx="79595">
                  <c:v>6.3E-2</c:v>
                </c:pt>
                <c:pt idx="79596">
                  <c:v>6.3E-2</c:v>
                </c:pt>
                <c:pt idx="79597">
                  <c:v>6.3E-2</c:v>
                </c:pt>
                <c:pt idx="79598">
                  <c:v>6.3E-2</c:v>
                </c:pt>
                <c:pt idx="79599">
                  <c:v>6.3E-2</c:v>
                </c:pt>
                <c:pt idx="79600">
                  <c:v>6.3E-2</c:v>
                </c:pt>
                <c:pt idx="79601">
                  <c:v>6.3E-2</c:v>
                </c:pt>
                <c:pt idx="79602">
                  <c:v>6.3E-2</c:v>
                </c:pt>
                <c:pt idx="79603">
                  <c:v>6.0999999999999999E-2</c:v>
                </c:pt>
                <c:pt idx="79604">
                  <c:v>6.2E-2</c:v>
                </c:pt>
                <c:pt idx="79605">
                  <c:v>6.2E-2</c:v>
                </c:pt>
                <c:pt idx="79606">
                  <c:v>6.3E-2</c:v>
                </c:pt>
                <c:pt idx="79607">
                  <c:v>6.2E-2</c:v>
                </c:pt>
                <c:pt idx="79608">
                  <c:v>6.3E-2</c:v>
                </c:pt>
                <c:pt idx="79609">
                  <c:v>6.3E-2</c:v>
                </c:pt>
                <c:pt idx="79610">
                  <c:v>6.3E-2</c:v>
                </c:pt>
                <c:pt idx="79611">
                  <c:v>6.4000000000000001E-2</c:v>
                </c:pt>
                <c:pt idx="79612">
                  <c:v>6.3E-2</c:v>
                </c:pt>
                <c:pt idx="79613">
                  <c:v>6.4000000000000001E-2</c:v>
                </c:pt>
                <c:pt idx="79614">
                  <c:v>6.3E-2</c:v>
                </c:pt>
                <c:pt idx="79615">
                  <c:v>6.3E-2</c:v>
                </c:pt>
                <c:pt idx="79616">
                  <c:v>6.3E-2</c:v>
                </c:pt>
                <c:pt idx="79617">
                  <c:v>6.3E-2</c:v>
                </c:pt>
                <c:pt idx="79618">
                  <c:v>6.3E-2</c:v>
                </c:pt>
                <c:pt idx="79619">
                  <c:v>6.4000000000000001E-2</c:v>
                </c:pt>
                <c:pt idx="79620">
                  <c:v>6.3E-2</c:v>
                </c:pt>
                <c:pt idx="79621">
                  <c:v>6.4000000000000001E-2</c:v>
                </c:pt>
                <c:pt idx="79622">
                  <c:v>6.3E-2</c:v>
                </c:pt>
                <c:pt idx="79623">
                  <c:v>6.3E-2</c:v>
                </c:pt>
                <c:pt idx="79624">
                  <c:v>6.3E-2</c:v>
                </c:pt>
                <c:pt idx="79625">
                  <c:v>6.3E-2</c:v>
                </c:pt>
                <c:pt idx="79626">
                  <c:v>6.3E-2</c:v>
                </c:pt>
                <c:pt idx="79627">
                  <c:v>6.3E-2</c:v>
                </c:pt>
                <c:pt idx="79628">
                  <c:v>6.3E-2</c:v>
                </c:pt>
                <c:pt idx="79629">
                  <c:v>6.2E-2</c:v>
                </c:pt>
                <c:pt idx="79630">
                  <c:v>6.2E-2</c:v>
                </c:pt>
                <c:pt idx="79631">
                  <c:v>6.2E-2</c:v>
                </c:pt>
                <c:pt idx="79632">
                  <c:v>6.2E-2</c:v>
                </c:pt>
                <c:pt idx="79633">
                  <c:v>6.2E-2</c:v>
                </c:pt>
                <c:pt idx="79634">
                  <c:v>6.3E-2</c:v>
                </c:pt>
                <c:pt idx="79635">
                  <c:v>6.3E-2</c:v>
                </c:pt>
                <c:pt idx="79636">
                  <c:v>6.2E-2</c:v>
                </c:pt>
                <c:pt idx="79637">
                  <c:v>6.2E-2</c:v>
                </c:pt>
                <c:pt idx="79638">
                  <c:v>6.3E-2</c:v>
                </c:pt>
                <c:pt idx="79639">
                  <c:v>6.3E-2</c:v>
                </c:pt>
                <c:pt idx="79640">
                  <c:v>6.3E-2</c:v>
                </c:pt>
                <c:pt idx="79641">
                  <c:v>6.4000000000000001E-2</c:v>
                </c:pt>
                <c:pt idx="79642">
                  <c:v>6.4000000000000001E-2</c:v>
                </c:pt>
                <c:pt idx="79643">
                  <c:v>6.4000000000000001E-2</c:v>
                </c:pt>
                <c:pt idx="79644">
                  <c:v>6.4000000000000001E-2</c:v>
                </c:pt>
                <c:pt idx="79645">
                  <c:v>6.4000000000000001E-2</c:v>
                </c:pt>
                <c:pt idx="79646">
                  <c:v>6.5000000000000002E-2</c:v>
                </c:pt>
                <c:pt idx="79647">
                  <c:v>6.5000000000000002E-2</c:v>
                </c:pt>
                <c:pt idx="79648">
                  <c:v>6.5000000000000002E-2</c:v>
                </c:pt>
                <c:pt idx="79649">
                  <c:v>6.6000000000000003E-2</c:v>
                </c:pt>
                <c:pt idx="79650">
                  <c:v>6.6000000000000003E-2</c:v>
                </c:pt>
                <c:pt idx="79651">
                  <c:v>6.5000000000000002E-2</c:v>
                </c:pt>
                <c:pt idx="79652">
                  <c:v>6.5000000000000002E-2</c:v>
                </c:pt>
                <c:pt idx="79653">
                  <c:v>6.5000000000000002E-2</c:v>
                </c:pt>
                <c:pt idx="79654">
                  <c:v>6.5000000000000002E-2</c:v>
                </c:pt>
                <c:pt idx="79655">
                  <c:v>6.6000000000000003E-2</c:v>
                </c:pt>
                <c:pt idx="79656">
                  <c:v>6.6000000000000003E-2</c:v>
                </c:pt>
                <c:pt idx="79657">
                  <c:v>6.6000000000000003E-2</c:v>
                </c:pt>
                <c:pt idx="79658">
                  <c:v>6.6000000000000003E-2</c:v>
                </c:pt>
                <c:pt idx="79659">
                  <c:v>6.6000000000000003E-2</c:v>
                </c:pt>
                <c:pt idx="79660">
                  <c:v>6.6000000000000003E-2</c:v>
                </c:pt>
                <c:pt idx="79661">
                  <c:v>6.6000000000000003E-2</c:v>
                </c:pt>
                <c:pt idx="79662">
                  <c:v>6.5000000000000002E-2</c:v>
                </c:pt>
                <c:pt idx="79663">
                  <c:v>6.5000000000000002E-2</c:v>
                </c:pt>
                <c:pt idx="79664">
                  <c:v>6.5000000000000002E-2</c:v>
                </c:pt>
                <c:pt idx="79665">
                  <c:v>6.6000000000000003E-2</c:v>
                </c:pt>
                <c:pt idx="79666">
                  <c:v>6.5000000000000002E-2</c:v>
                </c:pt>
                <c:pt idx="79667">
                  <c:v>6.5000000000000002E-2</c:v>
                </c:pt>
                <c:pt idx="79668">
                  <c:v>6.6000000000000003E-2</c:v>
                </c:pt>
                <c:pt idx="79669">
                  <c:v>6.6000000000000003E-2</c:v>
                </c:pt>
                <c:pt idx="79670">
                  <c:v>6.6000000000000003E-2</c:v>
                </c:pt>
                <c:pt idx="79671">
                  <c:v>6.6000000000000003E-2</c:v>
                </c:pt>
                <c:pt idx="79672">
                  <c:v>6.6000000000000003E-2</c:v>
                </c:pt>
                <c:pt idx="79673">
                  <c:v>6.5000000000000002E-2</c:v>
                </c:pt>
                <c:pt idx="79674">
                  <c:v>6.5000000000000002E-2</c:v>
                </c:pt>
                <c:pt idx="79675">
                  <c:v>6.5000000000000002E-2</c:v>
                </c:pt>
                <c:pt idx="79676">
                  <c:v>6.5000000000000002E-2</c:v>
                </c:pt>
                <c:pt idx="79677">
                  <c:v>6.5000000000000002E-2</c:v>
                </c:pt>
                <c:pt idx="79678">
                  <c:v>6.5000000000000002E-2</c:v>
                </c:pt>
                <c:pt idx="79679">
                  <c:v>6.5000000000000002E-2</c:v>
                </c:pt>
                <c:pt idx="79680">
                  <c:v>6.5000000000000002E-2</c:v>
                </c:pt>
                <c:pt idx="79681">
                  <c:v>6.5000000000000002E-2</c:v>
                </c:pt>
                <c:pt idx="79682">
                  <c:v>6.4000000000000001E-2</c:v>
                </c:pt>
                <c:pt idx="79683">
                  <c:v>6.4000000000000001E-2</c:v>
                </c:pt>
                <c:pt idx="79684">
                  <c:v>6.5000000000000002E-2</c:v>
                </c:pt>
                <c:pt idx="79685">
                  <c:v>6.4000000000000001E-2</c:v>
                </c:pt>
                <c:pt idx="79686">
                  <c:v>6.4000000000000001E-2</c:v>
                </c:pt>
                <c:pt idx="79687">
                  <c:v>6.4000000000000001E-2</c:v>
                </c:pt>
                <c:pt idx="79688">
                  <c:v>6.4000000000000001E-2</c:v>
                </c:pt>
                <c:pt idx="79689">
                  <c:v>6.4000000000000001E-2</c:v>
                </c:pt>
                <c:pt idx="79690">
                  <c:v>6.4000000000000001E-2</c:v>
                </c:pt>
                <c:pt idx="79691">
                  <c:v>6.4000000000000001E-2</c:v>
                </c:pt>
                <c:pt idx="79692">
                  <c:v>6.3E-2</c:v>
                </c:pt>
                <c:pt idx="79693">
                  <c:v>6.3E-2</c:v>
                </c:pt>
                <c:pt idx="79694">
                  <c:v>6.3E-2</c:v>
                </c:pt>
                <c:pt idx="79695">
                  <c:v>6.3E-2</c:v>
                </c:pt>
                <c:pt idx="79696">
                  <c:v>6.3E-2</c:v>
                </c:pt>
                <c:pt idx="79697">
                  <c:v>6.3E-2</c:v>
                </c:pt>
                <c:pt idx="79698">
                  <c:v>6.3E-2</c:v>
                </c:pt>
                <c:pt idx="79699">
                  <c:v>6.3E-2</c:v>
                </c:pt>
                <c:pt idx="79700">
                  <c:v>6.3E-2</c:v>
                </c:pt>
                <c:pt idx="79701">
                  <c:v>6.3E-2</c:v>
                </c:pt>
                <c:pt idx="79702">
                  <c:v>6.3E-2</c:v>
                </c:pt>
                <c:pt idx="79703">
                  <c:v>6.3E-2</c:v>
                </c:pt>
                <c:pt idx="79704">
                  <c:v>6.3E-2</c:v>
                </c:pt>
                <c:pt idx="79705">
                  <c:v>6.2E-2</c:v>
                </c:pt>
                <c:pt idx="79706">
                  <c:v>6.3E-2</c:v>
                </c:pt>
                <c:pt idx="79707">
                  <c:v>6.3E-2</c:v>
                </c:pt>
                <c:pt idx="79708">
                  <c:v>6.2E-2</c:v>
                </c:pt>
                <c:pt idx="79709">
                  <c:v>6.2E-2</c:v>
                </c:pt>
                <c:pt idx="79710">
                  <c:v>6.2E-2</c:v>
                </c:pt>
                <c:pt idx="79711">
                  <c:v>6.2E-2</c:v>
                </c:pt>
                <c:pt idx="79712">
                  <c:v>6.3E-2</c:v>
                </c:pt>
                <c:pt idx="79713">
                  <c:v>6.3E-2</c:v>
                </c:pt>
                <c:pt idx="79714">
                  <c:v>6.2E-2</c:v>
                </c:pt>
                <c:pt idx="79715">
                  <c:v>6.3E-2</c:v>
                </c:pt>
                <c:pt idx="79716">
                  <c:v>6.2E-2</c:v>
                </c:pt>
                <c:pt idx="79717">
                  <c:v>6.2E-2</c:v>
                </c:pt>
                <c:pt idx="79718">
                  <c:v>6.3E-2</c:v>
                </c:pt>
                <c:pt idx="79719">
                  <c:v>6.2E-2</c:v>
                </c:pt>
                <c:pt idx="79720">
                  <c:v>6.3E-2</c:v>
                </c:pt>
                <c:pt idx="79721">
                  <c:v>6.4000000000000001E-2</c:v>
                </c:pt>
                <c:pt idx="79722">
                  <c:v>6.3E-2</c:v>
                </c:pt>
                <c:pt idx="79723">
                  <c:v>6.3E-2</c:v>
                </c:pt>
                <c:pt idx="79724">
                  <c:v>6.2E-2</c:v>
                </c:pt>
                <c:pt idx="79725">
                  <c:v>6.3E-2</c:v>
                </c:pt>
                <c:pt idx="79726">
                  <c:v>6.2E-2</c:v>
                </c:pt>
                <c:pt idx="79727">
                  <c:v>6.2E-2</c:v>
                </c:pt>
                <c:pt idx="79728">
                  <c:v>6.3E-2</c:v>
                </c:pt>
                <c:pt idx="79729">
                  <c:v>6.2E-2</c:v>
                </c:pt>
                <c:pt idx="79730">
                  <c:v>6.2E-2</c:v>
                </c:pt>
                <c:pt idx="79731">
                  <c:v>6.3E-2</c:v>
                </c:pt>
                <c:pt idx="79732">
                  <c:v>6.3E-2</c:v>
                </c:pt>
                <c:pt idx="79733">
                  <c:v>6.2E-2</c:v>
                </c:pt>
                <c:pt idx="79734">
                  <c:v>6.0999999999999999E-2</c:v>
                </c:pt>
                <c:pt idx="79735">
                  <c:v>6.2E-2</c:v>
                </c:pt>
                <c:pt idx="79736">
                  <c:v>6.2E-2</c:v>
                </c:pt>
                <c:pt idx="79737">
                  <c:v>6.2E-2</c:v>
                </c:pt>
                <c:pt idx="79738">
                  <c:v>6.0999999999999999E-2</c:v>
                </c:pt>
                <c:pt idx="79739">
                  <c:v>6.0999999999999999E-2</c:v>
                </c:pt>
                <c:pt idx="79740">
                  <c:v>6.0999999999999999E-2</c:v>
                </c:pt>
                <c:pt idx="79741">
                  <c:v>6.0999999999999999E-2</c:v>
                </c:pt>
                <c:pt idx="79742">
                  <c:v>6.0999999999999999E-2</c:v>
                </c:pt>
                <c:pt idx="79743">
                  <c:v>6.0999999999999999E-2</c:v>
                </c:pt>
                <c:pt idx="79744">
                  <c:v>0.06</c:v>
                </c:pt>
                <c:pt idx="79745">
                  <c:v>6.2E-2</c:v>
                </c:pt>
                <c:pt idx="79746">
                  <c:v>6.0999999999999999E-2</c:v>
                </c:pt>
                <c:pt idx="79747">
                  <c:v>6.2E-2</c:v>
                </c:pt>
                <c:pt idx="79748">
                  <c:v>6.2E-2</c:v>
                </c:pt>
                <c:pt idx="79749">
                  <c:v>6.2E-2</c:v>
                </c:pt>
                <c:pt idx="79750">
                  <c:v>6.3E-2</c:v>
                </c:pt>
                <c:pt idx="79751">
                  <c:v>6.2E-2</c:v>
                </c:pt>
                <c:pt idx="79752">
                  <c:v>6.2E-2</c:v>
                </c:pt>
                <c:pt idx="79753">
                  <c:v>6.2E-2</c:v>
                </c:pt>
                <c:pt idx="79754">
                  <c:v>6.3E-2</c:v>
                </c:pt>
                <c:pt idx="79755">
                  <c:v>6.0999999999999999E-2</c:v>
                </c:pt>
                <c:pt idx="79756">
                  <c:v>6.0999999999999999E-2</c:v>
                </c:pt>
                <c:pt idx="79757">
                  <c:v>6.0999999999999999E-2</c:v>
                </c:pt>
                <c:pt idx="79758">
                  <c:v>6.3E-2</c:v>
                </c:pt>
                <c:pt idx="79759">
                  <c:v>6.0999999999999999E-2</c:v>
                </c:pt>
                <c:pt idx="79760">
                  <c:v>6.2E-2</c:v>
                </c:pt>
                <c:pt idx="79761">
                  <c:v>6.2E-2</c:v>
                </c:pt>
                <c:pt idx="79762">
                  <c:v>6.0999999999999999E-2</c:v>
                </c:pt>
                <c:pt idx="79763">
                  <c:v>6.2E-2</c:v>
                </c:pt>
                <c:pt idx="79764">
                  <c:v>6.2E-2</c:v>
                </c:pt>
                <c:pt idx="79765">
                  <c:v>6.2E-2</c:v>
                </c:pt>
                <c:pt idx="79766">
                  <c:v>6.2E-2</c:v>
                </c:pt>
                <c:pt idx="79767">
                  <c:v>6.2E-2</c:v>
                </c:pt>
                <c:pt idx="79768">
                  <c:v>6.2E-2</c:v>
                </c:pt>
                <c:pt idx="79769">
                  <c:v>6.3E-2</c:v>
                </c:pt>
                <c:pt idx="79770">
                  <c:v>6.3E-2</c:v>
                </c:pt>
                <c:pt idx="79771">
                  <c:v>6.3E-2</c:v>
                </c:pt>
                <c:pt idx="79772">
                  <c:v>6.3E-2</c:v>
                </c:pt>
                <c:pt idx="79773">
                  <c:v>6.2E-2</c:v>
                </c:pt>
                <c:pt idx="79774">
                  <c:v>6.3E-2</c:v>
                </c:pt>
                <c:pt idx="79775">
                  <c:v>6.3E-2</c:v>
                </c:pt>
                <c:pt idx="79776">
                  <c:v>6.3E-2</c:v>
                </c:pt>
                <c:pt idx="79777">
                  <c:v>6.3E-2</c:v>
                </c:pt>
                <c:pt idx="79778">
                  <c:v>6.3E-2</c:v>
                </c:pt>
                <c:pt idx="79779">
                  <c:v>6.4000000000000001E-2</c:v>
                </c:pt>
                <c:pt idx="79780">
                  <c:v>6.3E-2</c:v>
                </c:pt>
                <c:pt idx="79781">
                  <c:v>6.3E-2</c:v>
                </c:pt>
                <c:pt idx="79782">
                  <c:v>6.3E-2</c:v>
                </c:pt>
                <c:pt idx="79783">
                  <c:v>6.3E-2</c:v>
                </c:pt>
                <c:pt idx="79784">
                  <c:v>6.3E-2</c:v>
                </c:pt>
                <c:pt idx="79785">
                  <c:v>6.4000000000000001E-2</c:v>
                </c:pt>
                <c:pt idx="79786">
                  <c:v>6.3E-2</c:v>
                </c:pt>
                <c:pt idx="79787">
                  <c:v>6.2E-2</c:v>
                </c:pt>
                <c:pt idx="79788">
                  <c:v>6.3E-2</c:v>
                </c:pt>
                <c:pt idx="79789">
                  <c:v>6.3E-2</c:v>
                </c:pt>
                <c:pt idx="79790">
                  <c:v>6.3E-2</c:v>
                </c:pt>
                <c:pt idx="79791">
                  <c:v>6.3E-2</c:v>
                </c:pt>
                <c:pt idx="79792">
                  <c:v>6.3E-2</c:v>
                </c:pt>
                <c:pt idx="79793">
                  <c:v>6.3E-2</c:v>
                </c:pt>
                <c:pt idx="79794">
                  <c:v>6.3E-2</c:v>
                </c:pt>
                <c:pt idx="79795">
                  <c:v>6.3E-2</c:v>
                </c:pt>
                <c:pt idx="79796">
                  <c:v>6.4000000000000001E-2</c:v>
                </c:pt>
                <c:pt idx="79797">
                  <c:v>6.3E-2</c:v>
                </c:pt>
                <c:pt idx="79798">
                  <c:v>6.2E-2</c:v>
                </c:pt>
                <c:pt idx="79799">
                  <c:v>6.3E-2</c:v>
                </c:pt>
                <c:pt idx="79800">
                  <c:v>6.2E-2</c:v>
                </c:pt>
                <c:pt idx="79801">
                  <c:v>6.3E-2</c:v>
                </c:pt>
                <c:pt idx="79802">
                  <c:v>6.2E-2</c:v>
                </c:pt>
                <c:pt idx="79803">
                  <c:v>6.3E-2</c:v>
                </c:pt>
                <c:pt idx="79804">
                  <c:v>6.2E-2</c:v>
                </c:pt>
                <c:pt idx="79805">
                  <c:v>6.2E-2</c:v>
                </c:pt>
                <c:pt idx="79806">
                  <c:v>6.2E-2</c:v>
                </c:pt>
                <c:pt idx="79807">
                  <c:v>6.0999999999999999E-2</c:v>
                </c:pt>
                <c:pt idx="79808">
                  <c:v>6.2E-2</c:v>
                </c:pt>
                <c:pt idx="79809">
                  <c:v>6.0999999999999999E-2</c:v>
                </c:pt>
                <c:pt idx="79810">
                  <c:v>6.0999999999999999E-2</c:v>
                </c:pt>
                <c:pt idx="79811">
                  <c:v>6.0999999999999999E-2</c:v>
                </c:pt>
                <c:pt idx="79812">
                  <c:v>6.0999999999999999E-2</c:v>
                </c:pt>
                <c:pt idx="79813">
                  <c:v>6.0999999999999999E-2</c:v>
                </c:pt>
                <c:pt idx="79814">
                  <c:v>6.2E-2</c:v>
                </c:pt>
                <c:pt idx="79815">
                  <c:v>6.0999999999999999E-2</c:v>
                </c:pt>
                <c:pt idx="79816">
                  <c:v>6.0999999999999999E-2</c:v>
                </c:pt>
                <c:pt idx="79817">
                  <c:v>6.0999999999999999E-2</c:v>
                </c:pt>
                <c:pt idx="79818">
                  <c:v>0.06</c:v>
                </c:pt>
                <c:pt idx="79819">
                  <c:v>6.0999999999999999E-2</c:v>
                </c:pt>
                <c:pt idx="79820">
                  <c:v>6.0999999999999999E-2</c:v>
                </c:pt>
                <c:pt idx="79821">
                  <c:v>6.0999999999999999E-2</c:v>
                </c:pt>
                <c:pt idx="79822">
                  <c:v>6.0999999999999999E-2</c:v>
                </c:pt>
                <c:pt idx="79823">
                  <c:v>0.06</c:v>
                </c:pt>
                <c:pt idx="79824">
                  <c:v>6.0999999999999999E-2</c:v>
                </c:pt>
                <c:pt idx="79825">
                  <c:v>6.0999999999999999E-2</c:v>
                </c:pt>
                <c:pt idx="79826">
                  <c:v>0.06</c:v>
                </c:pt>
                <c:pt idx="79827">
                  <c:v>0.06</c:v>
                </c:pt>
                <c:pt idx="79828">
                  <c:v>0.06</c:v>
                </c:pt>
                <c:pt idx="79829">
                  <c:v>0.06</c:v>
                </c:pt>
                <c:pt idx="79830">
                  <c:v>6.0999999999999999E-2</c:v>
                </c:pt>
                <c:pt idx="79831">
                  <c:v>6.0999999999999999E-2</c:v>
                </c:pt>
                <c:pt idx="79832">
                  <c:v>6.0999999999999999E-2</c:v>
                </c:pt>
                <c:pt idx="79833">
                  <c:v>0.06</c:v>
                </c:pt>
                <c:pt idx="79834">
                  <c:v>0.06</c:v>
                </c:pt>
                <c:pt idx="79835">
                  <c:v>5.8999999999999997E-2</c:v>
                </c:pt>
                <c:pt idx="79836">
                  <c:v>0.06</c:v>
                </c:pt>
                <c:pt idx="79837">
                  <c:v>5.8999999999999997E-2</c:v>
                </c:pt>
                <c:pt idx="79838">
                  <c:v>0.06</c:v>
                </c:pt>
                <c:pt idx="79839">
                  <c:v>6.0999999999999999E-2</c:v>
                </c:pt>
                <c:pt idx="79840">
                  <c:v>5.8999999999999997E-2</c:v>
                </c:pt>
                <c:pt idx="79841">
                  <c:v>0.06</c:v>
                </c:pt>
                <c:pt idx="79842">
                  <c:v>0.06</c:v>
                </c:pt>
                <c:pt idx="79843">
                  <c:v>0.06</c:v>
                </c:pt>
                <c:pt idx="79844">
                  <c:v>0.06</c:v>
                </c:pt>
                <c:pt idx="79845">
                  <c:v>5.8999999999999997E-2</c:v>
                </c:pt>
                <c:pt idx="79846">
                  <c:v>5.8999999999999997E-2</c:v>
                </c:pt>
                <c:pt idx="79847">
                  <c:v>5.8999999999999997E-2</c:v>
                </c:pt>
                <c:pt idx="79848">
                  <c:v>5.8999999999999997E-2</c:v>
                </c:pt>
                <c:pt idx="79849">
                  <c:v>5.8999999999999997E-2</c:v>
                </c:pt>
                <c:pt idx="79850">
                  <c:v>0.06</c:v>
                </c:pt>
                <c:pt idx="79851">
                  <c:v>5.8999999999999997E-2</c:v>
                </c:pt>
                <c:pt idx="79852">
                  <c:v>5.8999999999999997E-2</c:v>
                </c:pt>
                <c:pt idx="79853">
                  <c:v>5.8999999999999997E-2</c:v>
                </c:pt>
                <c:pt idx="79854">
                  <c:v>5.8999999999999997E-2</c:v>
                </c:pt>
                <c:pt idx="79855">
                  <c:v>0.06</c:v>
                </c:pt>
                <c:pt idx="79856">
                  <c:v>0.06</c:v>
                </c:pt>
                <c:pt idx="79857">
                  <c:v>6.0999999999999999E-2</c:v>
                </c:pt>
                <c:pt idx="79858">
                  <c:v>0.06</c:v>
                </c:pt>
                <c:pt idx="79859">
                  <c:v>0.06</c:v>
                </c:pt>
                <c:pt idx="79860">
                  <c:v>6.0999999999999999E-2</c:v>
                </c:pt>
                <c:pt idx="79861">
                  <c:v>6.0999999999999999E-2</c:v>
                </c:pt>
                <c:pt idx="79862">
                  <c:v>6.0999999999999999E-2</c:v>
                </c:pt>
                <c:pt idx="79863">
                  <c:v>0.06</c:v>
                </c:pt>
                <c:pt idx="79864">
                  <c:v>0.06</c:v>
                </c:pt>
                <c:pt idx="79865">
                  <c:v>6.0999999999999999E-2</c:v>
                </c:pt>
                <c:pt idx="79866">
                  <c:v>6.0999999999999999E-2</c:v>
                </c:pt>
                <c:pt idx="79867">
                  <c:v>6.0999999999999999E-2</c:v>
                </c:pt>
                <c:pt idx="79868">
                  <c:v>6.0999999999999999E-2</c:v>
                </c:pt>
                <c:pt idx="79869">
                  <c:v>6.0999999999999999E-2</c:v>
                </c:pt>
                <c:pt idx="79870">
                  <c:v>6.0999999999999999E-2</c:v>
                </c:pt>
                <c:pt idx="79871">
                  <c:v>6.0999999999999999E-2</c:v>
                </c:pt>
                <c:pt idx="79872">
                  <c:v>6.2E-2</c:v>
                </c:pt>
                <c:pt idx="79873">
                  <c:v>6.2E-2</c:v>
                </c:pt>
                <c:pt idx="79874">
                  <c:v>6.2E-2</c:v>
                </c:pt>
                <c:pt idx="79875">
                  <c:v>6.2E-2</c:v>
                </c:pt>
                <c:pt idx="79876">
                  <c:v>6.2E-2</c:v>
                </c:pt>
                <c:pt idx="79877">
                  <c:v>6.2E-2</c:v>
                </c:pt>
                <c:pt idx="79878">
                  <c:v>6.0999999999999999E-2</c:v>
                </c:pt>
                <c:pt idx="79879">
                  <c:v>6.2E-2</c:v>
                </c:pt>
                <c:pt idx="79880">
                  <c:v>6.2E-2</c:v>
                </c:pt>
                <c:pt idx="79881">
                  <c:v>6.2E-2</c:v>
                </c:pt>
                <c:pt idx="79882">
                  <c:v>6.3E-2</c:v>
                </c:pt>
                <c:pt idx="79883">
                  <c:v>6.2E-2</c:v>
                </c:pt>
                <c:pt idx="79884">
                  <c:v>6.2E-2</c:v>
                </c:pt>
                <c:pt idx="79885">
                  <c:v>6.3E-2</c:v>
                </c:pt>
                <c:pt idx="79886">
                  <c:v>6.2E-2</c:v>
                </c:pt>
                <c:pt idx="79887">
                  <c:v>6.2E-2</c:v>
                </c:pt>
                <c:pt idx="79888">
                  <c:v>6.2E-2</c:v>
                </c:pt>
                <c:pt idx="79889">
                  <c:v>6.2E-2</c:v>
                </c:pt>
                <c:pt idx="79890">
                  <c:v>6.2E-2</c:v>
                </c:pt>
                <c:pt idx="79891">
                  <c:v>6.2E-2</c:v>
                </c:pt>
                <c:pt idx="79892">
                  <c:v>6.2E-2</c:v>
                </c:pt>
                <c:pt idx="79893">
                  <c:v>6.2E-2</c:v>
                </c:pt>
                <c:pt idx="79894">
                  <c:v>6.2E-2</c:v>
                </c:pt>
                <c:pt idx="79895">
                  <c:v>6.0999999999999999E-2</c:v>
                </c:pt>
                <c:pt idx="79896">
                  <c:v>6.2E-2</c:v>
                </c:pt>
                <c:pt idx="79897">
                  <c:v>6.0999999999999999E-2</c:v>
                </c:pt>
                <c:pt idx="79898">
                  <c:v>6.2E-2</c:v>
                </c:pt>
                <c:pt idx="79899">
                  <c:v>6.0999999999999999E-2</c:v>
                </c:pt>
                <c:pt idx="79900">
                  <c:v>6.2E-2</c:v>
                </c:pt>
                <c:pt idx="79901">
                  <c:v>6.0999999999999999E-2</c:v>
                </c:pt>
                <c:pt idx="79902">
                  <c:v>6.0999999999999999E-2</c:v>
                </c:pt>
                <c:pt idx="79903">
                  <c:v>0.06</c:v>
                </c:pt>
                <c:pt idx="79904">
                  <c:v>6.0999999999999999E-2</c:v>
                </c:pt>
                <c:pt idx="79905">
                  <c:v>6.0999999999999999E-2</c:v>
                </c:pt>
                <c:pt idx="79906">
                  <c:v>0.06</c:v>
                </c:pt>
                <c:pt idx="79907">
                  <c:v>6.0999999999999999E-2</c:v>
                </c:pt>
                <c:pt idx="79908">
                  <c:v>6.0999999999999999E-2</c:v>
                </c:pt>
                <c:pt idx="79909">
                  <c:v>0.06</c:v>
                </c:pt>
                <c:pt idx="79910">
                  <c:v>0.06</c:v>
                </c:pt>
                <c:pt idx="79911">
                  <c:v>0.06</c:v>
                </c:pt>
                <c:pt idx="79912">
                  <c:v>5.8999999999999997E-2</c:v>
                </c:pt>
                <c:pt idx="79913">
                  <c:v>0.06</c:v>
                </c:pt>
                <c:pt idx="79914">
                  <c:v>0.06</c:v>
                </c:pt>
                <c:pt idx="79915">
                  <c:v>0.06</c:v>
                </c:pt>
                <c:pt idx="79916">
                  <c:v>0.06</c:v>
                </c:pt>
                <c:pt idx="79917">
                  <c:v>0.06</c:v>
                </c:pt>
                <c:pt idx="79918">
                  <c:v>5.8999999999999997E-2</c:v>
                </c:pt>
                <c:pt idx="79919">
                  <c:v>0.06</c:v>
                </c:pt>
                <c:pt idx="79920">
                  <c:v>5.8999999999999997E-2</c:v>
                </c:pt>
                <c:pt idx="79921">
                  <c:v>5.8999999999999997E-2</c:v>
                </c:pt>
                <c:pt idx="79922">
                  <c:v>5.8999999999999997E-2</c:v>
                </c:pt>
                <c:pt idx="79923">
                  <c:v>5.8999999999999997E-2</c:v>
                </c:pt>
                <c:pt idx="79924">
                  <c:v>5.8999999999999997E-2</c:v>
                </c:pt>
                <c:pt idx="79925">
                  <c:v>5.8999999999999997E-2</c:v>
                </c:pt>
                <c:pt idx="79926">
                  <c:v>5.8999999999999997E-2</c:v>
                </c:pt>
                <c:pt idx="79927">
                  <c:v>5.8999999999999997E-2</c:v>
                </c:pt>
                <c:pt idx="79928">
                  <c:v>5.8999999999999997E-2</c:v>
                </c:pt>
                <c:pt idx="79929">
                  <c:v>5.8999999999999997E-2</c:v>
                </c:pt>
                <c:pt idx="79930">
                  <c:v>5.8999999999999997E-2</c:v>
                </c:pt>
                <c:pt idx="79931">
                  <c:v>5.8000000000000003E-2</c:v>
                </c:pt>
                <c:pt idx="79932">
                  <c:v>5.8999999999999997E-2</c:v>
                </c:pt>
                <c:pt idx="79933">
                  <c:v>5.8999999999999997E-2</c:v>
                </c:pt>
                <c:pt idx="79934">
                  <c:v>5.8999999999999997E-2</c:v>
                </c:pt>
                <c:pt idx="79935">
                  <c:v>5.8000000000000003E-2</c:v>
                </c:pt>
                <c:pt idx="79936">
                  <c:v>5.8000000000000003E-2</c:v>
                </c:pt>
                <c:pt idx="79937">
                  <c:v>5.8000000000000003E-2</c:v>
                </c:pt>
                <c:pt idx="79938">
                  <c:v>5.8999999999999997E-2</c:v>
                </c:pt>
                <c:pt idx="79939">
                  <c:v>5.8000000000000003E-2</c:v>
                </c:pt>
                <c:pt idx="79940">
                  <c:v>5.8000000000000003E-2</c:v>
                </c:pt>
                <c:pt idx="79941">
                  <c:v>5.8000000000000003E-2</c:v>
                </c:pt>
                <c:pt idx="79942">
                  <c:v>5.8000000000000003E-2</c:v>
                </c:pt>
                <c:pt idx="79943">
                  <c:v>5.8000000000000003E-2</c:v>
                </c:pt>
                <c:pt idx="79944">
                  <c:v>5.8000000000000003E-2</c:v>
                </c:pt>
                <c:pt idx="79945">
                  <c:v>5.8000000000000003E-2</c:v>
                </c:pt>
                <c:pt idx="79946">
                  <c:v>5.8000000000000003E-2</c:v>
                </c:pt>
                <c:pt idx="79947">
                  <c:v>5.8999999999999997E-2</c:v>
                </c:pt>
                <c:pt idx="79948">
                  <c:v>5.8999999999999997E-2</c:v>
                </c:pt>
                <c:pt idx="79949">
                  <c:v>5.8000000000000003E-2</c:v>
                </c:pt>
                <c:pt idx="79950">
                  <c:v>5.8000000000000003E-2</c:v>
                </c:pt>
                <c:pt idx="79951">
                  <c:v>5.8000000000000003E-2</c:v>
                </c:pt>
                <c:pt idx="79952">
                  <c:v>5.8999999999999997E-2</c:v>
                </c:pt>
                <c:pt idx="79953">
                  <c:v>5.8999999999999997E-2</c:v>
                </c:pt>
                <c:pt idx="79954">
                  <c:v>0.06</c:v>
                </c:pt>
                <c:pt idx="79955">
                  <c:v>5.8999999999999997E-2</c:v>
                </c:pt>
                <c:pt idx="79956">
                  <c:v>0.06</c:v>
                </c:pt>
                <c:pt idx="79957">
                  <c:v>0.06</c:v>
                </c:pt>
                <c:pt idx="79958">
                  <c:v>0.06</c:v>
                </c:pt>
                <c:pt idx="79959">
                  <c:v>6.0999999999999999E-2</c:v>
                </c:pt>
                <c:pt idx="79960">
                  <c:v>6.0999999999999999E-2</c:v>
                </c:pt>
                <c:pt idx="79961">
                  <c:v>6.0999999999999999E-2</c:v>
                </c:pt>
                <c:pt idx="79962">
                  <c:v>0.06</c:v>
                </c:pt>
                <c:pt idx="79963">
                  <c:v>6.0999999999999999E-2</c:v>
                </c:pt>
                <c:pt idx="79964">
                  <c:v>6.0999999999999999E-2</c:v>
                </c:pt>
                <c:pt idx="79965">
                  <c:v>6.0999999999999999E-2</c:v>
                </c:pt>
                <c:pt idx="79966">
                  <c:v>0.06</c:v>
                </c:pt>
                <c:pt idx="79967">
                  <c:v>6.2E-2</c:v>
                </c:pt>
                <c:pt idx="79968">
                  <c:v>6.0999999999999999E-2</c:v>
                </c:pt>
                <c:pt idx="79969">
                  <c:v>6.2E-2</c:v>
                </c:pt>
                <c:pt idx="79970">
                  <c:v>6.0999999999999999E-2</c:v>
                </c:pt>
                <c:pt idx="79971">
                  <c:v>6.0999999999999999E-2</c:v>
                </c:pt>
                <c:pt idx="79972">
                  <c:v>6.0999999999999999E-2</c:v>
                </c:pt>
                <c:pt idx="79973">
                  <c:v>0.06</c:v>
                </c:pt>
                <c:pt idx="79974">
                  <c:v>6.0999999999999999E-2</c:v>
                </c:pt>
                <c:pt idx="79975">
                  <c:v>6.0999999999999999E-2</c:v>
                </c:pt>
                <c:pt idx="79976">
                  <c:v>6.0999999999999999E-2</c:v>
                </c:pt>
                <c:pt idx="79977">
                  <c:v>0.06</c:v>
                </c:pt>
                <c:pt idx="79978">
                  <c:v>0.06</c:v>
                </c:pt>
                <c:pt idx="79979">
                  <c:v>0.06</c:v>
                </c:pt>
                <c:pt idx="79980">
                  <c:v>0.06</c:v>
                </c:pt>
                <c:pt idx="79981">
                  <c:v>0.06</c:v>
                </c:pt>
                <c:pt idx="79982">
                  <c:v>0.06</c:v>
                </c:pt>
                <c:pt idx="79983">
                  <c:v>0.06</c:v>
                </c:pt>
                <c:pt idx="79984">
                  <c:v>5.8999999999999997E-2</c:v>
                </c:pt>
                <c:pt idx="79985">
                  <c:v>5.8999999999999997E-2</c:v>
                </c:pt>
                <c:pt idx="79986">
                  <c:v>0.06</c:v>
                </c:pt>
                <c:pt idx="79987">
                  <c:v>5.8999999999999997E-2</c:v>
                </c:pt>
                <c:pt idx="79988">
                  <c:v>5.8999999999999997E-2</c:v>
                </c:pt>
                <c:pt idx="79989">
                  <c:v>0.06</c:v>
                </c:pt>
                <c:pt idx="79990">
                  <c:v>5.8999999999999997E-2</c:v>
                </c:pt>
                <c:pt idx="79991">
                  <c:v>5.8999999999999997E-2</c:v>
                </c:pt>
                <c:pt idx="79992">
                  <c:v>5.8999999999999997E-2</c:v>
                </c:pt>
                <c:pt idx="79993">
                  <c:v>5.8999999999999997E-2</c:v>
                </c:pt>
                <c:pt idx="79994">
                  <c:v>5.8999999999999997E-2</c:v>
                </c:pt>
                <c:pt idx="79995">
                  <c:v>5.8999999999999997E-2</c:v>
                </c:pt>
                <c:pt idx="79996">
                  <c:v>5.8999999999999997E-2</c:v>
                </c:pt>
                <c:pt idx="79997">
                  <c:v>5.8000000000000003E-2</c:v>
                </c:pt>
                <c:pt idx="79998">
                  <c:v>5.8000000000000003E-2</c:v>
                </c:pt>
                <c:pt idx="79999">
                  <c:v>5.8000000000000003E-2</c:v>
                </c:pt>
                <c:pt idx="80000">
                  <c:v>5.8999999999999997E-2</c:v>
                </c:pt>
                <c:pt idx="80001">
                  <c:v>0.06</c:v>
                </c:pt>
                <c:pt idx="80002">
                  <c:v>5.8999999999999997E-2</c:v>
                </c:pt>
                <c:pt idx="80003">
                  <c:v>0.06</c:v>
                </c:pt>
                <c:pt idx="80004">
                  <c:v>0.06</c:v>
                </c:pt>
                <c:pt idx="80005">
                  <c:v>5.8999999999999997E-2</c:v>
                </c:pt>
                <c:pt idx="80006">
                  <c:v>5.8999999999999997E-2</c:v>
                </c:pt>
                <c:pt idx="80007">
                  <c:v>0.06</c:v>
                </c:pt>
                <c:pt idx="80008">
                  <c:v>0.06</c:v>
                </c:pt>
                <c:pt idx="80009">
                  <c:v>5.8999999999999997E-2</c:v>
                </c:pt>
                <c:pt idx="80010">
                  <c:v>0.06</c:v>
                </c:pt>
                <c:pt idx="80011">
                  <c:v>0.06</c:v>
                </c:pt>
                <c:pt idx="80012">
                  <c:v>5.8999999999999997E-2</c:v>
                </c:pt>
                <c:pt idx="80013">
                  <c:v>5.8999999999999997E-2</c:v>
                </c:pt>
                <c:pt idx="80014">
                  <c:v>5.8999999999999997E-2</c:v>
                </c:pt>
                <c:pt idx="80015">
                  <c:v>5.8999999999999997E-2</c:v>
                </c:pt>
                <c:pt idx="80016">
                  <c:v>0.06</c:v>
                </c:pt>
                <c:pt idx="80017">
                  <c:v>5.8999999999999997E-2</c:v>
                </c:pt>
                <c:pt idx="80018">
                  <c:v>5.8999999999999997E-2</c:v>
                </c:pt>
                <c:pt idx="80019">
                  <c:v>5.8999999999999997E-2</c:v>
                </c:pt>
                <c:pt idx="80020">
                  <c:v>5.8999999999999997E-2</c:v>
                </c:pt>
                <c:pt idx="80021">
                  <c:v>5.8999999999999997E-2</c:v>
                </c:pt>
                <c:pt idx="80022">
                  <c:v>5.8999999999999997E-2</c:v>
                </c:pt>
                <c:pt idx="80023">
                  <c:v>5.8999999999999997E-2</c:v>
                </c:pt>
                <c:pt idx="80024">
                  <c:v>5.8000000000000003E-2</c:v>
                </c:pt>
                <c:pt idx="80025">
                  <c:v>5.8999999999999997E-2</c:v>
                </c:pt>
                <c:pt idx="80026">
                  <c:v>5.8999999999999997E-2</c:v>
                </c:pt>
                <c:pt idx="80027">
                  <c:v>5.8000000000000003E-2</c:v>
                </c:pt>
                <c:pt idx="80028">
                  <c:v>5.8000000000000003E-2</c:v>
                </c:pt>
                <c:pt idx="80029">
                  <c:v>5.8000000000000003E-2</c:v>
                </c:pt>
                <c:pt idx="80030">
                  <c:v>5.8000000000000003E-2</c:v>
                </c:pt>
                <c:pt idx="80031">
                  <c:v>5.8000000000000003E-2</c:v>
                </c:pt>
                <c:pt idx="80032">
                  <c:v>5.7000000000000002E-2</c:v>
                </c:pt>
                <c:pt idx="80033">
                  <c:v>5.8000000000000003E-2</c:v>
                </c:pt>
                <c:pt idx="80034">
                  <c:v>5.8000000000000003E-2</c:v>
                </c:pt>
                <c:pt idx="80035">
                  <c:v>5.8000000000000003E-2</c:v>
                </c:pt>
                <c:pt idx="80036">
                  <c:v>5.8000000000000003E-2</c:v>
                </c:pt>
                <c:pt idx="80037">
                  <c:v>5.8000000000000003E-2</c:v>
                </c:pt>
                <c:pt idx="80038">
                  <c:v>5.7000000000000002E-2</c:v>
                </c:pt>
                <c:pt idx="80039">
                  <c:v>5.7000000000000002E-2</c:v>
                </c:pt>
                <c:pt idx="80040">
                  <c:v>5.7000000000000002E-2</c:v>
                </c:pt>
                <c:pt idx="80041">
                  <c:v>5.8000000000000003E-2</c:v>
                </c:pt>
                <c:pt idx="80042">
                  <c:v>5.8000000000000003E-2</c:v>
                </c:pt>
                <c:pt idx="80043">
                  <c:v>5.8000000000000003E-2</c:v>
                </c:pt>
                <c:pt idx="80044">
                  <c:v>5.7000000000000002E-2</c:v>
                </c:pt>
                <c:pt idx="80045">
                  <c:v>5.8000000000000003E-2</c:v>
                </c:pt>
                <c:pt idx="80046">
                  <c:v>5.8000000000000003E-2</c:v>
                </c:pt>
                <c:pt idx="80047">
                  <c:v>5.7000000000000002E-2</c:v>
                </c:pt>
                <c:pt idx="80048">
                  <c:v>5.7000000000000002E-2</c:v>
                </c:pt>
                <c:pt idx="80049">
                  <c:v>5.7000000000000002E-2</c:v>
                </c:pt>
                <c:pt idx="80050">
                  <c:v>5.7000000000000002E-2</c:v>
                </c:pt>
                <c:pt idx="80051">
                  <c:v>5.8000000000000003E-2</c:v>
                </c:pt>
                <c:pt idx="80052">
                  <c:v>5.7000000000000002E-2</c:v>
                </c:pt>
                <c:pt idx="80053">
                  <c:v>5.7000000000000002E-2</c:v>
                </c:pt>
                <c:pt idx="80054">
                  <c:v>5.7000000000000002E-2</c:v>
                </c:pt>
                <c:pt idx="80055">
                  <c:v>5.6000000000000001E-2</c:v>
                </c:pt>
                <c:pt idx="80056">
                  <c:v>5.7000000000000002E-2</c:v>
                </c:pt>
                <c:pt idx="80057">
                  <c:v>5.7000000000000002E-2</c:v>
                </c:pt>
                <c:pt idx="80058">
                  <c:v>5.6000000000000001E-2</c:v>
                </c:pt>
                <c:pt idx="80059">
                  <c:v>5.7000000000000002E-2</c:v>
                </c:pt>
                <c:pt idx="80060">
                  <c:v>5.8000000000000003E-2</c:v>
                </c:pt>
                <c:pt idx="80061">
                  <c:v>5.8999999999999997E-2</c:v>
                </c:pt>
                <c:pt idx="80062">
                  <c:v>5.8000000000000003E-2</c:v>
                </c:pt>
                <c:pt idx="80063">
                  <c:v>5.8999999999999997E-2</c:v>
                </c:pt>
                <c:pt idx="80064">
                  <c:v>5.8000000000000003E-2</c:v>
                </c:pt>
                <c:pt idx="80065">
                  <c:v>5.8000000000000003E-2</c:v>
                </c:pt>
                <c:pt idx="80066">
                  <c:v>5.8999999999999997E-2</c:v>
                </c:pt>
                <c:pt idx="80067">
                  <c:v>5.8999999999999997E-2</c:v>
                </c:pt>
                <c:pt idx="80068">
                  <c:v>5.8999999999999997E-2</c:v>
                </c:pt>
                <c:pt idx="80069">
                  <c:v>5.8999999999999997E-2</c:v>
                </c:pt>
                <c:pt idx="80070">
                  <c:v>5.8999999999999997E-2</c:v>
                </c:pt>
                <c:pt idx="80071">
                  <c:v>5.8999999999999997E-2</c:v>
                </c:pt>
                <c:pt idx="80072">
                  <c:v>5.8999999999999997E-2</c:v>
                </c:pt>
                <c:pt idx="80073">
                  <c:v>0.06</c:v>
                </c:pt>
                <c:pt idx="80074">
                  <c:v>0.06</c:v>
                </c:pt>
                <c:pt idx="80075">
                  <c:v>5.8999999999999997E-2</c:v>
                </c:pt>
                <c:pt idx="80076">
                  <c:v>0.06</c:v>
                </c:pt>
                <c:pt idx="80077">
                  <c:v>0.06</c:v>
                </c:pt>
                <c:pt idx="80078">
                  <c:v>6.0999999999999999E-2</c:v>
                </c:pt>
                <c:pt idx="80079">
                  <c:v>0.06</c:v>
                </c:pt>
                <c:pt idx="80080">
                  <c:v>0.06</c:v>
                </c:pt>
                <c:pt idx="80081">
                  <c:v>6.0999999999999999E-2</c:v>
                </c:pt>
                <c:pt idx="80082">
                  <c:v>0.06</c:v>
                </c:pt>
                <c:pt idx="80083">
                  <c:v>0.06</c:v>
                </c:pt>
                <c:pt idx="80084">
                  <c:v>6.0999999999999999E-2</c:v>
                </c:pt>
                <c:pt idx="80085">
                  <c:v>0.06</c:v>
                </c:pt>
                <c:pt idx="80086">
                  <c:v>0.06</c:v>
                </c:pt>
                <c:pt idx="80087">
                  <c:v>0.06</c:v>
                </c:pt>
                <c:pt idx="80088">
                  <c:v>6.0999999999999999E-2</c:v>
                </c:pt>
                <c:pt idx="80089">
                  <c:v>0.06</c:v>
                </c:pt>
                <c:pt idx="80090">
                  <c:v>0.06</c:v>
                </c:pt>
                <c:pt idx="80091">
                  <c:v>0.06</c:v>
                </c:pt>
                <c:pt idx="80092">
                  <c:v>0.06</c:v>
                </c:pt>
                <c:pt idx="80093">
                  <c:v>5.8999999999999997E-2</c:v>
                </c:pt>
                <c:pt idx="80094">
                  <c:v>5.8999999999999997E-2</c:v>
                </c:pt>
                <c:pt idx="80095">
                  <c:v>5.8999999999999997E-2</c:v>
                </c:pt>
                <c:pt idx="80096">
                  <c:v>5.8999999999999997E-2</c:v>
                </c:pt>
                <c:pt idx="80097">
                  <c:v>5.8999999999999997E-2</c:v>
                </c:pt>
                <c:pt idx="80098">
                  <c:v>5.8999999999999997E-2</c:v>
                </c:pt>
                <c:pt idx="80099">
                  <c:v>5.8999999999999997E-2</c:v>
                </c:pt>
                <c:pt idx="80100">
                  <c:v>5.8000000000000003E-2</c:v>
                </c:pt>
                <c:pt idx="80101">
                  <c:v>0.06</c:v>
                </c:pt>
                <c:pt idx="80102">
                  <c:v>5.8999999999999997E-2</c:v>
                </c:pt>
                <c:pt idx="80103">
                  <c:v>5.8999999999999997E-2</c:v>
                </c:pt>
                <c:pt idx="80104">
                  <c:v>5.8999999999999997E-2</c:v>
                </c:pt>
                <c:pt idx="80105">
                  <c:v>5.8000000000000003E-2</c:v>
                </c:pt>
                <c:pt idx="80106">
                  <c:v>5.8999999999999997E-2</c:v>
                </c:pt>
                <c:pt idx="80107">
                  <c:v>0.06</c:v>
                </c:pt>
                <c:pt idx="80108">
                  <c:v>5.8999999999999997E-2</c:v>
                </c:pt>
                <c:pt idx="80109">
                  <c:v>5.8999999999999997E-2</c:v>
                </c:pt>
                <c:pt idx="80110">
                  <c:v>0.06</c:v>
                </c:pt>
                <c:pt idx="80111">
                  <c:v>0.06</c:v>
                </c:pt>
                <c:pt idx="80112">
                  <c:v>6.0999999999999999E-2</c:v>
                </c:pt>
                <c:pt idx="80113">
                  <c:v>6.0999999999999999E-2</c:v>
                </c:pt>
                <c:pt idx="80114">
                  <c:v>6.2E-2</c:v>
                </c:pt>
                <c:pt idx="80115">
                  <c:v>6.2E-2</c:v>
                </c:pt>
                <c:pt idx="80116">
                  <c:v>6.2E-2</c:v>
                </c:pt>
                <c:pt idx="80117">
                  <c:v>6.0999999999999999E-2</c:v>
                </c:pt>
                <c:pt idx="80118">
                  <c:v>6.2E-2</c:v>
                </c:pt>
                <c:pt idx="80119">
                  <c:v>6.2E-2</c:v>
                </c:pt>
                <c:pt idx="80120">
                  <c:v>6.2E-2</c:v>
                </c:pt>
                <c:pt idx="80121">
                  <c:v>6.0999999999999999E-2</c:v>
                </c:pt>
                <c:pt idx="80122">
                  <c:v>6.0999999999999999E-2</c:v>
                </c:pt>
                <c:pt idx="80123">
                  <c:v>6.0999999999999999E-2</c:v>
                </c:pt>
                <c:pt idx="80124">
                  <c:v>6.2E-2</c:v>
                </c:pt>
                <c:pt idx="80125">
                  <c:v>6.2E-2</c:v>
                </c:pt>
                <c:pt idx="80126">
                  <c:v>6.0999999999999999E-2</c:v>
                </c:pt>
                <c:pt idx="80127">
                  <c:v>6.0999999999999999E-2</c:v>
                </c:pt>
                <c:pt idx="80128">
                  <c:v>6.2E-2</c:v>
                </c:pt>
                <c:pt idx="80129">
                  <c:v>6.2E-2</c:v>
                </c:pt>
                <c:pt idx="80130">
                  <c:v>6.2E-2</c:v>
                </c:pt>
                <c:pt idx="80131">
                  <c:v>6.2E-2</c:v>
                </c:pt>
                <c:pt idx="80132">
                  <c:v>6.3E-2</c:v>
                </c:pt>
                <c:pt idx="80133">
                  <c:v>6.2E-2</c:v>
                </c:pt>
                <c:pt idx="80134">
                  <c:v>6.2E-2</c:v>
                </c:pt>
                <c:pt idx="80135">
                  <c:v>6.3E-2</c:v>
                </c:pt>
                <c:pt idx="80136">
                  <c:v>6.2E-2</c:v>
                </c:pt>
                <c:pt idx="80137">
                  <c:v>6.2E-2</c:v>
                </c:pt>
                <c:pt idx="80138">
                  <c:v>6.3E-2</c:v>
                </c:pt>
                <c:pt idx="80139">
                  <c:v>6.2E-2</c:v>
                </c:pt>
                <c:pt idx="80140">
                  <c:v>6.2E-2</c:v>
                </c:pt>
                <c:pt idx="80141">
                  <c:v>6.2E-2</c:v>
                </c:pt>
                <c:pt idx="80142">
                  <c:v>6.2E-2</c:v>
                </c:pt>
                <c:pt idx="80143">
                  <c:v>6.2E-2</c:v>
                </c:pt>
                <c:pt idx="80144">
                  <c:v>6.2E-2</c:v>
                </c:pt>
                <c:pt idx="80145">
                  <c:v>6.2E-2</c:v>
                </c:pt>
                <c:pt idx="80146">
                  <c:v>6.2E-2</c:v>
                </c:pt>
                <c:pt idx="80147">
                  <c:v>6.0999999999999999E-2</c:v>
                </c:pt>
                <c:pt idx="80148">
                  <c:v>6.0999999999999999E-2</c:v>
                </c:pt>
                <c:pt idx="80149">
                  <c:v>6.2E-2</c:v>
                </c:pt>
                <c:pt idx="80150">
                  <c:v>6.2E-2</c:v>
                </c:pt>
                <c:pt idx="80151">
                  <c:v>6.0999999999999999E-2</c:v>
                </c:pt>
                <c:pt idx="80152">
                  <c:v>6.2E-2</c:v>
                </c:pt>
                <c:pt idx="80153">
                  <c:v>6.3E-2</c:v>
                </c:pt>
                <c:pt idx="80154">
                  <c:v>6.0999999999999999E-2</c:v>
                </c:pt>
                <c:pt idx="80155">
                  <c:v>6.2E-2</c:v>
                </c:pt>
                <c:pt idx="80156">
                  <c:v>6.2E-2</c:v>
                </c:pt>
                <c:pt idx="80157">
                  <c:v>6.0999999999999999E-2</c:v>
                </c:pt>
                <c:pt idx="80158">
                  <c:v>6.0999999999999999E-2</c:v>
                </c:pt>
                <c:pt idx="80159">
                  <c:v>6.0999999999999999E-2</c:v>
                </c:pt>
                <c:pt idx="80160">
                  <c:v>6.2E-2</c:v>
                </c:pt>
                <c:pt idx="80161">
                  <c:v>6.3E-2</c:v>
                </c:pt>
                <c:pt idx="80162">
                  <c:v>6.2E-2</c:v>
                </c:pt>
                <c:pt idx="80163">
                  <c:v>6.2E-2</c:v>
                </c:pt>
                <c:pt idx="80164">
                  <c:v>6.2E-2</c:v>
                </c:pt>
                <c:pt idx="80165">
                  <c:v>6.2E-2</c:v>
                </c:pt>
                <c:pt idx="80166">
                  <c:v>6.2E-2</c:v>
                </c:pt>
                <c:pt idx="80167">
                  <c:v>6.2E-2</c:v>
                </c:pt>
                <c:pt idx="80168">
                  <c:v>6.3E-2</c:v>
                </c:pt>
                <c:pt idx="80169">
                  <c:v>6.3E-2</c:v>
                </c:pt>
                <c:pt idx="80170">
                  <c:v>6.3E-2</c:v>
                </c:pt>
                <c:pt idx="80171">
                  <c:v>6.3E-2</c:v>
                </c:pt>
                <c:pt idx="80172">
                  <c:v>6.3E-2</c:v>
                </c:pt>
                <c:pt idx="80173">
                  <c:v>6.3E-2</c:v>
                </c:pt>
                <c:pt idx="80174">
                  <c:v>6.3E-2</c:v>
                </c:pt>
                <c:pt idx="80175">
                  <c:v>6.3E-2</c:v>
                </c:pt>
                <c:pt idx="80176">
                  <c:v>6.2E-2</c:v>
                </c:pt>
                <c:pt idx="80177">
                  <c:v>6.3E-2</c:v>
                </c:pt>
                <c:pt idx="80178">
                  <c:v>6.3E-2</c:v>
                </c:pt>
                <c:pt idx="80179">
                  <c:v>6.3E-2</c:v>
                </c:pt>
                <c:pt idx="80180">
                  <c:v>6.3E-2</c:v>
                </c:pt>
                <c:pt idx="80181">
                  <c:v>6.3E-2</c:v>
                </c:pt>
                <c:pt idx="80182">
                  <c:v>6.2E-2</c:v>
                </c:pt>
                <c:pt idx="80183">
                  <c:v>6.2E-2</c:v>
                </c:pt>
                <c:pt idx="80184">
                  <c:v>6.3E-2</c:v>
                </c:pt>
                <c:pt idx="80185">
                  <c:v>6.3E-2</c:v>
                </c:pt>
                <c:pt idx="80186">
                  <c:v>6.3E-2</c:v>
                </c:pt>
                <c:pt idx="80187">
                  <c:v>6.2E-2</c:v>
                </c:pt>
                <c:pt idx="80188">
                  <c:v>6.3E-2</c:v>
                </c:pt>
                <c:pt idx="80189">
                  <c:v>6.2E-2</c:v>
                </c:pt>
                <c:pt idx="80190">
                  <c:v>6.2E-2</c:v>
                </c:pt>
                <c:pt idx="80191">
                  <c:v>6.2E-2</c:v>
                </c:pt>
                <c:pt idx="80192">
                  <c:v>6.3E-2</c:v>
                </c:pt>
                <c:pt idx="80193">
                  <c:v>6.0999999999999999E-2</c:v>
                </c:pt>
                <c:pt idx="80194">
                  <c:v>6.2E-2</c:v>
                </c:pt>
                <c:pt idx="80195">
                  <c:v>6.2E-2</c:v>
                </c:pt>
                <c:pt idx="80196">
                  <c:v>6.0999999999999999E-2</c:v>
                </c:pt>
                <c:pt idx="80197">
                  <c:v>6.2E-2</c:v>
                </c:pt>
                <c:pt idx="80198">
                  <c:v>6.0999999999999999E-2</c:v>
                </c:pt>
                <c:pt idx="80199">
                  <c:v>6.2E-2</c:v>
                </c:pt>
                <c:pt idx="80200">
                  <c:v>6.0999999999999999E-2</c:v>
                </c:pt>
                <c:pt idx="80201">
                  <c:v>6.0999999999999999E-2</c:v>
                </c:pt>
                <c:pt idx="80202">
                  <c:v>6.2E-2</c:v>
                </c:pt>
                <c:pt idx="80203">
                  <c:v>6.0999999999999999E-2</c:v>
                </c:pt>
                <c:pt idx="80204">
                  <c:v>6.0999999999999999E-2</c:v>
                </c:pt>
                <c:pt idx="80205">
                  <c:v>6.2E-2</c:v>
                </c:pt>
                <c:pt idx="80206">
                  <c:v>6.0999999999999999E-2</c:v>
                </c:pt>
                <c:pt idx="80207">
                  <c:v>6.2E-2</c:v>
                </c:pt>
                <c:pt idx="80208">
                  <c:v>6.0999999999999999E-2</c:v>
                </c:pt>
                <c:pt idx="80209">
                  <c:v>6.0999999999999999E-2</c:v>
                </c:pt>
                <c:pt idx="80210">
                  <c:v>6.0999999999999999E-2</c:v>
                </c:pt>
                <c:pt idx="80211">
                  <c:v>6.0999999999999999E-2</c:v>
                </c:pt>
                <c:pt idx="80212">
                  <c:v>6.0999999999999999E-2</c:v>
                </c:pt>
                <c:pt idx="80213">
                  <c:v>6.0999999999999999E-2</c:v>
                </c:pt>
                <c:pt idx="80214">
                  <c:v>6.0999999999999999E-2</c:v>
                </c:pt>
                <c:pt idx="80215">
                  <c:v>6.2E-2</c:v>
                </c:pt>
                <c:pt idx="80216">
                  <c:v>6.2E-2</c:v>
                </c:pt>
                <c:pt idx="80217">
                  <c:v>6.2E-2</c:v>
                </c:pt>
                <c:pt idx="80218">
                  <c:v>6.2E-2</c:v>
                </c:pt>
                <c:pt idx="80219">
                  <c:v>6.2E-2</c:v>
                </c:pt>
                <c:pt idx="80220">
                  <c:v>6.2E-2</c:v>
                </c:pt>
                <c:pt idx="80221">
                  <c:v>6.2E-2</c:v>
                </c:pt>
                <c:pt idx="80222">
                  <c:v>6.3E-2</c:v>
                </c:pt>
                <c:pt idx="80223">
                  <c:v>6.3E-2</c:v>
                </c:pt>
                <c:pt idx="80224">
                  <c:v>6.3E-2</c:v>
                </c:pt>
                <c:pt idx="80225">
                  <c:v>6.3E-2</c:v>
                </c:pt>
                <c:pt idx="80226">
                  <c:v>6.3E-2</c:v>
                </c:pt>
                <c:pt idx="80227">
                  <c:v>6.3E-2</c:v>
                </c:pt>
                <c:pt idx="80228">
                  <c:v>6.3E-2</c:v>
                </c:pt>
                <c:pt idx="80229">
                  <c:v>6.3E-2</c:v>
                </c:pt>
                <c:pt idx="80230">
                  <c:v>6.3E-2</c:v>
                </c:pt>
                <c:pt idx="80231">
                  <c:v>6.3E-2</c:v>
                </c:pt>
                <c:pt idx="80232">
                  <c:v>6.3E-2</c:v>
                </c:pt>
                <c:pt idx="80233">
                  <c:v>6.3E-2</c:v>
                </c:pt>
                <c:pt idx="80234">
                  <c:v>6.3E-2</c:v>
                </c:pt>
                <c:pt idx="80235">
                  <c:v>6.3E-2</c:v>
                </c:pt>
                <c:pt idx="80236">
                  <c:v>6.3E-2</c:v>
                </c:pt>
                <c:pt idx="80237">
                  <c:v>6.3E-2</c:v>
                </c:pt>
                <c:pt idx="80238">
                  <c:v>6.3E-2</c:v>
                </c:pt>
                <c:pt idx="80239">
                  <c:v>6.3E-2</c:v>
                </c:pt>
                <c:pt idx="80240">
                  <c:v>6.3E-2</c:v>
                </c:pt>
                <c:pt idx="80241">
                  <c:v>6.4000000000000001E-2</c:v>
                </c:pt>
                <c:pt idx="80242">
                  <c:v>6.4000000000000001E-2</c:v>
                </c:pt>
                <c:pt idx="80243">
                  <c:v>6.4000000000000001E-2</c:v>
                </c:pt>
                <c:pt idx="80244">
                  <c:v>6.4000000000000001E-2</c:v>
                </c:pt>
                <c:pt idx="80245">
                  <c:v>6.4000000000000001E-2</c:v>
                </c:pt>
                <c:pt idx="80246">
                  <c:v>6.4000000000000001E-2</c:v>
                </c:pt>
                <c:pt idx="80247">
                  <c:v>6.4000000000000001E-2</c:v>
                </c:pt>
                <c:pt idx="80248">
                  <c:v>6.4000000000000001E-2</c:v>
                </c:pt>
                <c:pt idx="80249">
                  <c:v>6.4000000000000001E-2</c:v>
                </c:pt>
                <c:pt idx="80250">
                  <c:v>6.4000000000000001E-2</c:v>
                </c:pt>
                <c:pt idx="80251">
                  <c:v>6.4000000000000001E-2</c:v>
                </c:pt>
                <c:pt idx="80252">
                  <c:v>6.3E-2</c:v>
                </c:pt>
                <c:pt idx="80253">
                  <c:v>6.4000000000000001E-2</c:v>
                </c:pt>
                <c:pt idx="80254">
                  <c:v>6.4000000000000001E-2</c:v>
                </c:pt>
                <c:pt idx="80255">
                  <c:v>6.4000000000000001E-2</c:v>
                </c:pt>
                <c:pt idx="80256">
                  <c:v>6.3E-2</c:v>
                </c:pt>
                <c:pt idx="80257">
                  <c:v>6.5000000000000002E-2</c:v>
                </c:pt>
                <c:pt idx="80258">
                  <c:v>6.4000000000000001E-2</c:v>
                </c:pt>
                <c:pt idx="80259">
                  <c:v>6.4000000000000001E-2</c:v>
                </c:pt>
                <c:pt idx="80260">
                  <c:v>6.3E-2</c:v>
                </c:pt>
                <c:pt idx="80261">
                  <c:v>6.3E-2</c:v>
                </c:pt>
                <c:pt idx="80262">
                  <c:v>6.3E-2</c:v>
                </c:pt>
                <c:pt idx="80263">
                  <c:v>6.3E-2</c:v>
                </c:pt>
                <c:pt idx="80264">
                  <c:v>6.3E-2</c:v>
                </c:pt>
                <c:pt idx="80265">
                  <c:v>6.3E-2</c:v>
                </c:pt>
                <c:pt idx="80266">
                  <c:v>6.4000000000000001E-2</c:v>
                </c:pt>
                <c:pt idx="80267">
                  <c:v>6.3E-2</c:v>
                </c:pt>
                <c:pt idx="80268">
                  <c:v>6.3E-2</c:v>
                </c:pt>
                <c:pt idx="80269">
                  <c:v>6.2E-2</c:v>
                </c:pt>
                <c:pt idx="80270">
                  <c:v>6.2E-2</c:v>
                </c:pt>
                <c:pt idx="80271">
                  <c:v>6.2E-2</c:v>
                </c:pt>
                <c:pt idx="80272">
                  <c:v>6.3E-2</c:v>
                </c:pt>
                <c:pt idx="80273">
                  <c:v>6.2E-2</c:v>
                </c:pt>
                <c:pt idx="80274">
                  <c:v>6.3E-2</c:v>
                </c:pt>
                <c:pt idx="80275">
                  <c:v>6.2E-2</c:v>
                </c:pt>
                <c:pt idx="80276">
                  <c:v>6.2E-2</c:v>
                </c:pt>
                <c:pt idx="80277">
                  <c:v>6.2E-2</c:v>
                </c:pt>
                <c:pt idx="80278">
                  <c:v>6.3E-2</c:v>
                </c:pt>
                <c:pt idx="80279">
                  <c:v>6.3E-2</c:v>
                </c:pt>
                <c:pt idx="80280">
                  <c:v>6.2E-2</c:v>
                </c:pt>
                <c:pt idx="80281">
                  <c:v>6.3E-2</c:v>
                </c:pt>
                <c:pt idx="80282">
                  <c:v>6.2E-2</c:v>
                </c:pt>
                <c:pt idx="80283">
                  <c:v>6.3E-2</c:v>
                </c:pt>
                <c:pt idx="80284">
                  <c:v>6.2E-2</c:v>
                </c:pt>
                <c:pt idx="80285">
                  <c:v>6.0999999999999999E-2</c:v>
                </c:pt>
                <c:pt idx="80286">
                  <c:v>6.2E-2</c:v>
                </c:pt>
                <c:pt idx="80287">
                  <c:v>6.2E-2</c:v>
                </c:pt>
                <c:pt idx="80288">
                  <c:v>6.2E-2</c:v>
                </c:pt>
                <c:pt idx="80289">
                  <c:v>6.2E-2</c:v>
                </c:pt>
                <c:pt idx="80290">
                  <c:v>6.2E-2</c:v>
                </c:pt>
                <c:pt idx="80291">
                  <c:v>6.2E-2</c:v>
                </c:pt>
                <c:pt idx="80292">
                  <c:v>6.2E-2</c:v>
                </c:pt>
                <c:pt idx="80293">
                  <c:v>6.0999999999999999E-2</c:v>
                </c:pt>
                <c:pt idx="80294">
                  <c:v>6.2E-2</c:v>
                </c:pt>
                <c:pt idx="80295">
                  <c:v>6.0999999999999999E-2</c:v>
                </c:pt>
                <c:pt idx="80296">
                  <c:v>6.0999999999999999E-2</c:v>
                </c:pt>
                <c:pt idx="80297">
                  <c:v>6.2E-2</c:v>
                </c:pt>
                <c:pt idx="80298">
                  <c:v>6.2E-2</c:v>
                </c:pt>
                <c:pt idx="80299">
                  <c:v>6.2E-2</c:v>
                </c:pt>
                <c:pt idx="80300">
                  <c:v>6.2E-2</c:v>
                </c:pt>
                <c:pt idx="80301">
                  <c:v>6.2E-2</c:v>
                </c:pt>
                <c:pt idx="80302">
                  <c:v>6.2E-2</c:v>
                </c:pt>
                <c:pt idx="80303">
                  <c:v>6.2E-2</c:v>
                </c:pt>
                <c:pt idx="80304">
                  <c:v>6.2E-2</c:v>
                </c:pt>
                <c:pt idx="80305">
                  <c:v>6.2E-2</c:v>
                </c:pt>
                <c:pt idx="80306">
                  <c:v>6.2E-2</c:v>
                </c:pt>
                <c:pt idx="80307">
                  <c:v>6.3E-2</c:v>
                </c:pt>
                <c:pt idx="80308">
                  <c:v>6.2E-2</c:v>
                </c:pt>
                <c:pt idx="80309">
                  <c:v>6.3E-2</c:v>
                </c:pt>
                <c:pt idx="80310">
                  <c:v>6.3E-2</c:v>
                </c:pt>
                <c:pt idx="80311">
                  <c:v>6.3E-2</c:v>
                </c:pt>
                <c:pt idx="80312">
                  <c:v>6.3E-2</c:v>
                </c:pt>
                <c:pt idx="80313">
                  <c:v>6.3E-2</c:v>
                </c:pt>
                <c:pt idx="80314">
                  <c:v>6.4000000000000001E-2</c:v>
                </c:pt>
                <c:pt idx="80315">
                  <c:v>6.4000000000000001E-2</c:v>
                </c:pt>
                <c:pt idx="80316">
                  <c:v>6.4000000000000001E-2</c:v>
                </c:pt>
                <c:pt idx="80317">
                  <c:v>6.4000000000000001E-2</c:v>
                </c:pt>
                <c:pt idx="80318">
                  <c:v>6.5000000000000002E-2</c:v>
                </c:pt>
                <c:pt idx="80319">
                  <c:v>6.5000000000000002E-2</c:v>
                </c:pt>
                <c:pt idx="80320">
                  <c:v>6.4000000000000001E-2</c:v>
                </c:pt>
                <c:pt idx="80321">
                  <c:v>6.4000000000000001E-2</c:v>
                </c:pt>
                <c:pt idx="80322">
                  <c:v>6.5000000000000002E-2</c:v>
                </c:pt>
                <c:pt idx="80323">
                  <c:v>6.4000000000000001E-2</c:v>
                </c:pt>
                <c:pt idx="80324">
                  <c:v>6.4000000000000001E-2</c:v>
                </c:pt>
                <c:pt idx="80325">
                  <c:v>6.4000000000000001E-2</c:v>
                </c:pt>
                <c:pt idx="80326">
                  <c:v>6.5000000000000002E-2</c:v>
                </c:pt>
                <c:pt idx="80327">
                  <c:v>6.5000000000000002E-2</c:v>
                </c:pt>
                <c:pt idx="80328">
                  <c:v>6.5000000000000002E-2</c:v>
                </c:pt>
                <c:pt idx="80329">
                  <c:v>6.5000000000000002E-2</c:v>
                </c:pt>
                <c:pt idx="80330">
                  <c:v>6.5000000000000002E-2</c:v>
                </c:pt>
                <c:pt idx="80331">
                  <c:v>6.5000000000000002E-2</c:v>
                </c:pt>
                <c:pt idx="80332">
                  <c:v>6.5000000000000002E-2</c:v>
                </c:pt>
                <c:pt idx="80333">
                  <c:v>6.6000000000000003E-2</c:v>
                </c:pt>
                <c:pt idx="80334">
                  <c:v>6.5000000000000002E-2</c:v>
                </c:pt>
                <c:pt idx="80335">
                  <c:v>6.5000000000000002E-2</c:v>
                </c:pt>
                <c:pt idx="80336">
                  <c:v>6.5000000000000002E-2</c:v>
                </c:pt>
                <c:pt idx="80337">
                  <c:v>6.5000000000000002E-2</c:v>
                </c:pt>
                <c:pt idx="80338">
                  <c:v>6.5000000000000002E-2</c:v>
                </c:pt>
                <c:pt idx="80339">
                  <c:v>6.5000000000000002E-2</c:v>
                </c:pt>
                <c:pt idx="80340">
                  <c:v>6.5000000000000002E-2</c:v>
                </c:pt>
                <c:pt idx="80341">
                  <c:v>6.5000000000000002E-2</c:v>
                </c:pt>
                <c:pt idx="80342">
                  <c:v>6.4000000000000001E-2</c:v>
                </c:pt>
                <c:pt idx="80343">
                  <c:v>6.4000000000000001E-2</c:v>
                </c:pt>
                <c:pt idx="80344">
                  <c:v>6.5000000000000002E-2</c:v>
                </c:pt>
                <c:pt idx="80345">
                  <c:v>6.5000000000000002E-2</c:v>
                </c:pt>
                <c:pt idx="80346">
                  <c:v>6.5000000000000002E-2</c:v>
                </c:pt>
                <c:pt idx="80347">
                  <c:v>6.5000000000000002E-2</c:v>
                </c:pt>
                <c:pt idx="80348">
                  <c:v>6.5000000000000002E-2</c:v>
                </c:pt>
                <c:pt idx="80349">
                  <c:v>6.5000000000000002E-2</c:v>
                </c:pt>
                <c:pt idx="80350">
                  <c:v>6.5000000000000002E-2</c:v>
                </c:pt>
                <c:pt idx="80351">
                  <c:v>6.5000000000000002E-2</c:v>
                </c:pt>
                <c:pt idx="80352">
                  <c:v>6.4000000000000001E-2</c:v>
                </c:pt>
                <c:pt idx="80353">
                  <c:v>6.4000000000000001E-2</c:v>
                </c:pt>
                <c:pt idx="80354">
                  <c:v>6.4000000000000001E-2</c:v>
                </c:pt>
                <c:pt idx="80355">
                  <c:v>6.4000000000000001E-2</c:v>
                </c:pt>
                <c:pt idx="80356">
                  <c:v>6.4000000000000001E-2</c:v>
                </c:pt>
                <c:pt idx="80357">
                  <c:v>6.4000000000000001E-2</c:v>
                </c:pt>
                <c:pt idx="80358">
                  <c:v>6.4000000000000001E-2</c:v>
                </c:pt>
                <c:pt idx="80359">
                  <c:v>6.4000000000000001E-2</c:v>
                </c:pt>
                <c:pt idx="80360">
                  <c:v>6.4000000000000001E-2</c:v>
                </c:pt>
                <c:pt idx="80361">
                  <c:v>6.3E-2</c:v>
                </c:pt>
                <c:pt idx="80362">
                  <c:v>6.4000000000000001E-2</c:v>
                </c:pt>
                <c:pt idx="80363">
                  <c:v>6.3E-2</c:v>
                </c:pt>
                <c:pt idx="80364">
                  <c:v>6.3E-2</c:v>
                </c:pt>
                <c:pt idx="80365">
                  <c:v>6.3E-2</c:v>
                </c:pt>
                <c:pt idx="80366">
                  <c:v>6.3E-2</c:v>
                </c:pt>
                <c:pt idx="80367">
                  <c:v>6.3E-2</c:v>
                </c:pt>
                <c:pt idx="80368">
                  <c:v>6.3E-2</c:v>
                </c:pt>
                <c:pt idx="80369">
                  <c:v>6.3E-2</c:v>
                </c:pt>
                <c:pt idx="80370">
                  <c:v>6.3E-2</c:v>
                </c:pt>
                <c:pt idx="80371">
                  <c:v>6.3E-2</c:v>
                </c:pt>
                <c:pt idx="80372">
                  <c:v>6.3E-2</c:v>
                </c:pt>
                <c:pt idx="80373">
                  <c:v>6.3E-2</c:v>
                </c:pt>
                <c:pt idx="80374">
                  <c:v>6.3E-2</c:v>
                </c:pt>
                <c:pt idx="80375">
                  <c:v>6.3E-2</c:v>
                </c:pt>
                <c:pt idx="80376">
                  <c:v>6.2E-2</c:v>
                </c:pt>
                <c:pt idx="80377">
                  <c:v>6.2E-2</c:v>
                </c:pt>
                <c:pt idx="80378">
                  <c:v>6.3E-2</c:v>
                </c:pt>
                <c:pt idx="80379">
                  <c:v>6.3E-2</c:v>
                </c:pt>
                <c:pt idx="80380">
                  <c:v>6.3E-2</c:v>
                </c:pt>
                <c:pt idx="80381">
                  <c:v>6.3E-2</c:v>
                </c:pt>
                <c:pt idx="80382">
                  <c:v>6.3E-2</c:v>
                </c:pt>
                <c:pt idx="80383">
                  <c:v>6.2E-2</c:v>
                </c:pt>
                <c:pt idx="80384">
                  <c:v>6.2E-2</c:v>
                </c:pt>
                <c:pt idx="80385">
                  <c:v>6.3E-2</c:v>
                </c:pt>
                <c:pt idx="80386">
                  <c:v>6.2E-2</c:v>
                </c:pt>
                <c:pt idx="80387">
                  <c:v>6.2E-2</c:v>
                </c:pt>
                <c:pt idx="80388">
                  <c:v>6.3E-2</c:v>
                </c:pt>
                <c:pt idx="80389">
                  <c:v>6.3E-2</c:v>
                </c:pt>
                <c:pt idx="80390">
                  <c:v>6.3E-2</c:v>
                </c:pt>
                <c:pt idx="80391">
                  <c:v>6.2E-2</c:v>
                </c:pt>
                <c:pt idx="80392">
                  <c:v>6.2E-2</c:v>
                </c:pt>
                <c:pt idx="80393">
                  <c:v>6.2E-2</c:v>
                </c:pt>
                <c:pt idx="80394">
                  <c:v>6.2E-2</c:v>
                </c:pt>
                <c:pt idx="80395">
                  <c:v>6.2E-2</c:v>
                </c:pt>
                <c:pt idx="80396">
                  <c:v>6.2E-2</c:v>
                </c:pt>
                <c:pt idx="80397">
                  <c:v>6.2E-2</c:v>
                </c:pt>
                <c:pt idx="80398">
                  <c:v>6.0999999999999999E-2</c:v>
                </c:pt>
                <c:pt idx="80399">
                  <c:v>6.0999999999999999E-2</c:v>
                </c:pt>
                <c:pt idx="80400">
                  <c:v>6.2E-2</c:v>
                </c:pt>
                <c:pt idx="80401">
                  <c:v>6.2E-2</c:v>
                </c:pt>
                <c:pt idx="80402">
                  <c:v>6.0999999999999999E-2</c:v>
                </c:pt>
                <c:pt idx="80403">
                  <c:v>6.0999999999999999E-2</c:v>
                </c:pt>
                <c:pt idx="80404">
                  <c:v>6.0999999999999999E-2</c:v>
                </c:pt>
                <c:pt idx="80405">
                  <c:v>6.0999999999999999E-2</c:v>
                </c:pt>
                <c:pt idx="80406">
                  <c:v>6.0999999999999999E-2</c:v>
                </c:pt>
                <c:pt idx="80407">
                  <c:v>6.0999999999999999E-2</c:v>
                </c:pt>
                <c:pt idx="80408">
                  <c:v>6.0999999999999999E-2</c:v>
                </c:pt>
                <c:pt idx="80409">
                  <c:v>0.06</c:v>
                </c:pt>
                <c:pt idx="80410">
                  <c:v>0.06</c:v>
                </c:pt>
                <c:pt idx="80411">
                  <c:v>6.0999999999999999E-2</c:v>
                </c:pt>
                <c:pt idx="80412">
                  <c:v>0.06</c:v>
                </c:pt>
                <c:pt idx="80413">
                  <c:v>6.0999999999999999E-2</c:v>
                </c:pt>
                <c:pt idx="80414">
                  <c:v>6.0999999999999999E-2</c:v>
                </c:pt>
                <c:pt idx="80415">
                  <c:v>0.06</c:v>
                </c:pt>
                <c:pt idx="80416">
                  <c:v>6.0999999999999999E-2</c:v>
                </c:pt>
                <c:pt idx="80417">
                  <c:v>0.06</c:v>
                </c:pt>
                <c:pt idx="80418">
                  <c:v>6.0999999999999999E-2</c:v>
                </c:pt>
                <c:pt idx="80419">
                  <c:v>6.0999999999999999E-2</c:v>
                </c:pt>
                <c:pt idx="80420">
                  <c:v>6.0999999999999999E-2</c:v>
                </c:pt>
                <c:pt idx="80421">
                  <c:v>6.0999999999999999E-2</c:v>
                </c:pt>
                <c:pt idx="80422">
                  <c:v>6.2E-2</c:v>
                </c:pt>
                <c:pt idx="80423">
                  <c:v>6.0999999999999999E-2</c:v>
                </c:pt>
                <c:pt idx="80424">
                  <c:v>6.2E-2</c:v>
                </c:pt>
                <c:pt idx="80425">
                  <c:v>6.0999999999999999E-2</c:v>
                </c:pt>
                <c:pt idx="80426">
                  <c:v>6.0999999999999999E-2</c:v>
                </c:pt>
                <c:pt idx="80427">
                  <c:v>6.2E-2</c:v>
                </c:pt>
                <c:pt idx="80428">
                  <c:v>6.2E-2</c:v>
                </c:pt>
                <c:pt idx="80429">
                  <c:v>6.0999999999999999E-2</c:v>
                </c:pt>
                <c:pt idx="80430">
                  <c:v>6.2E-2</c:v>
                </c:pt>
                <c:pt idx="80431">
                  <c:v>6.2E-2</c:v>
                </c:pt>
                <c:pt idx="80432">
                  <c:v>6.2E-2</c:v>
                </c:pt>
                <c:pt idx="80433">
                  <c:v>6.2E-2</c:v>
                </c:pt>
                <c:pt idx="80434">
                  <c:v>6.3E-2</c:v>
                </c:pt>
                <c:pt idx="80435">
                  <c:v>6.3E-2</c:v>
                </c:pt>
                <c:pt idx="80436">
                  <c:v>6.3E-2</c:v>
                </c:pt>
                <c:pt idx="80437">
                  <c:v>6.2E-2</c:v>
                </c:pt>
                <c:pt idx="80438">
                  <c:v>6.2E-2</c:v>
                </c:pt>
                <c:pt idx="80439">
                  <c:v>6.3E-2</c:v>
                </c:pt>
                <c:pt idx="80440">
                  <c:v>6.3E-2</c:v>
                </c:pt>
                <c:pt idx="80441">
                  <c:v>6.2E-2</c:v>
                </c:pt>
                <c:pt idx="80442">
                  <c:v>6.3E-2</c:v>
                </c:pt>
                <c:pt idx="80443">
                  <c:v>6.2E-2</c:v>
                </c:pt>
                <c:pt idx="80444">
                  <c:v>6.3E-2</c:v>
                </c:pt>
                <c:pt idx="80445">
                  <c:v>6.3E-2</c:v>
                </c:pt>
                <c:pt idx="80446">
                  <c:v>6.3E-2</c:v>
                </c:pt>
                <c:pt idx="80447">
                  <c:v>6.3E-2</c:v>
                </c:pt>
                <c:pt idx="80448">
                  <c:v>6.3E-2</c:v>
                </c:pt>
                <c:pt idx="80449">
                  <c:v>6.3E-2</c:v>
                </c:pt>
                <c:pt idx="80450">
                  <c:v>6.3E-2</c:v>
                </c:pt>
                <c:pt idx="80451">
                  <c:v>6.3E-2</c:v>
                </c:pt>
                <c:pt idx="80452">
                  <c:v>6.3E-2</c:v>
                </c:pt>
                <c:pt idx="80453">
                  <c:v>6.3E-2</c:v>
                </c:pt>
                <c:pt idx="80454">
                  <c:v>6.3E-2</c:v>
                </c:pt>
                <c:pt idx="80455">
                  <c:v>6.3E-2</c:v>
                </c:pt>
                <c:pt idx="80456">
                  <c:v>6.2E-2</c:v>
                </c:pt>
                <c:pt idx="80457">
                  <c:v>6.2E-2</c:v>
                </c:pt>
                <c:pt idx="80458">
                  <c:v>6.2E-2</c:v>
                </c:pt>
                <c:pt idx="80459">
                  <c:v>6.2E-2</c:v>
                </c:pt>
                <c:pt idx="80460">
                  <c:v>6.2E-2</c:v>
                </c:pt>
                <c:pt idx="80461">
                  <c:v>6.2E-2</c:v>
                </c:pt>
                <c:pt idx="80462">
                  <c:v>6.0999999999999999E-2</c:v>
                </c:pt>
                <c:pt idx="80463">
                  <c:v>6.0999999999999999E-2</c:v>
                </c:pt>
                <c:pt idx="80464">
                  <c:v>6.0999999999999999E-2</c:v>
                </c:pt>
                <c:pt idx="80465">
                  <c:v>6.0999999999999999E-2</c:v>
                </c:pt>
                <c:pt idx="80466">
                  <c:v>6.0999999999999999E-2</c:v>
                </c:pt>
                <c:pt idx="80467">
                  <c:v>0.06</c:v>
                </c:pt>
                <c:pt idx="80468">
                  <c:v>6.2E-2</c:v>
                </c:pt>
                <c:pt idx="80469">
                  <c:v>0.06</c:v>
                </c:pt>
                <c:pt idx="80470">
                  <c:v>6.0999999999999999E-2</c:v>
                </c:pt>
                <c:pt idx="80471">
                  <c:v>0.06</c:v>
                </c:pt>
                <c:pt idx="80472">
                  <c:v>0.06</c:v>
                </c:pt>
                <c:pt idx="80473">
                  <c:v>0.06</c:v>
                </c:pt>
                <c:pt idx="80474">
                  <c:v>0.06</c:v>
                </c:pt>
                <c:pt idx="80475">
                  <c:v>0.06</c:v>
                </c:pt>
                <c:pt idx="80476">
                  <c:v>0.06</c:v>
                </c:pt>
                <c:pt idx="80477">
                  <c:v>0.06</c:v>
                </c:pt>
                <c:pt idx="80478">
                  <c:v>6.0999999999999999E-2</c:v>
                </c:pt>
                <c:pt idx="80479">
                  <c:v>0.06</c:v>
                </c:pt>
                <c:pt idx="80480">
                  <c:v>0.06</c:v>
                </c:pt>
                <c:pt idx="80481">
                  <c:v>5.8999999999999997E-2</c:v>
                </c:pt>
                <c:pt idx="80482">
                  <c:v>0.06</c:v>
                </c:pt>
                <c:pt idx="80483">
                  <c:v>0.06</c:v>
                </c:pt>
                <c:pt idx="80484">
                  <c:v>0.06</c:v>
                </c:pt>
                <c:pt idx="80485">
                  <c:v>0.06</c:v>
                </c:pt>
                <c:pt idx="80486">
                  <c:v>0.06</c:v>
                </c:pt>
                <c:pt idx="80487">
                  <c:v>5.8999999999999997E-2</c:v>
                </c:pt>
                <c:pt idx="80488">
                  <c:v>5.8999999999999997E-2</c:v>
                </c:pt>
                <c:pt idx="80489">
                  <c:v>0.06</c:v>
                </c:pt>
                <c:pt idx="80490">
                  <c:v>0.06</c:v>
                </c:pt>
                <c:pt idx="80491">
                  <c:v>0.06</c:v>
                </c:pt>
                <c:pt idx="80492">
                  <c:v>0.06</c:v>
                </c:pt>
                <c:pt idx="80493">
                  <c:v>5.8999999999999997E-2</c:v>
                </c:pt>
                <c:pt idx="80494">
                  <c:v>0.06</c:v>
                </c:pt>
                <c:pt idx="80495">
                  <c:v>0.06</c:v>
                </c:pt>
                <c:pt idx="80496">
                  <c:v>0.06</c:v>
                </c:pt>
                <c:pt idx="80497">
                  <c:v>6.2E-2</c:v>
                </c:pt>
                <c:pt idx="80498">
                  <c:v>6.0999999999999999E-2</c:v>
                </c:pt>
                <c:pt idx="80499">
                  <c:v>6.0999999999999999E-2</c:v>
                </c:pt>
                <c:pt idx="80500">
                  <c:v>0.06</c:v>
                </c:pt>
                <c:pt idx="80501">
                  <c:v>6.0999999999999999E-2</c:v>
                </c:pt>
                <c:pt idx="80502">
                  <c:v>6.0999999999999999E-2</c:v>
                </c:pt>
                <c:pt idx="80503">
                  <c:v>6.0999999999999999E-2</c:v>
                </c:pt>
                <c:pt idx="80504">
                  <c:v>6.0999999999999999E-2</c:v>
                </c:pt>
                <c:pt idx="80505">
                  <c:v>6.0999999999999999E-2</c:v>
                </c:pt>
                <c:pt idx="80506">
                  <c:v>6.2E-2</c:v>
                </c:pt>
                <c:pt idx="80507">
                  <c:v>6.2E-2</c:v>
                </c:pt>
                <c:pt idx="80508">
                  <c:v>6.0999999999999999E-2</c:v>
                </c:pt>
                <c:pt idx="80509">
                  <c:v>6.0999999999999999E-2</c:v>
                </c:pt>
                <c:pt idx="80510">
                  <c:v>6.0999999999999999E-2</c:v>
                </c:pt>
                <c:pt idx="80511">
                  <c:v>6.2E-2</c:v>
                </c:pt>
                <c:pt idx="80512">
                  <c:v>6.2E-2</c:v>
                </c:pt>
                <c:pt idx="80513">
                  <c:v>6.2E-2</c:v>
                </c:pt>
                <c:pt idx="80514">
                  <c:v>6.2E-2</c:v>
                </c:pt>
                <c:pt idx="80515">
                  <c:v>6.2E-2</c:v>
                </c:pt>
                <c:pt idx="80516">
                  <c:v>6.2E-2</c:v>
                </c:pt>
                <c:pt idx="80517">
                  <c:v>6.2E-2</c:v>
                </c:pt>
                <c:pt idx="80518">
                  <c:v>6.0999999999999999E-2</c:v>
                </c:pt>
                <c:pt idx="80519">
                  <c:v>6.2E-2</c:v>
                </c:pt>
                <c:pt idx="80520">
                  <c:v>6.0999999999999999E-2</c:v>
                </c:pt>
                <c:pt idx="80521">
                  <c:v>6.0999999999999999E-2</c:v>
                </c:pt>
                <c:pt idx="80522">
                  <c:v>6.0999999999999999E-2</c:v>
                </c:pt>
                <c:pt idx="80523">
                  <c:v>6.0999999999999999E-2</c:v>
                </c:pt>
                <c:pt idx="80524">
                  <c:v>6.2E-2</c:v>
                </c:pt>
                <c:pt idx="80525">
                  <c:v>6.2E-2</c:v>
                </c:pt>
                <c:pt idx="80526">
                  <c:v>6.2E-2</c:v>
                </c:pt>
                <c:pt idx="80527">
                  <c:v>6.0999999999999999E-2</c:v>
                </c:pt>
                <c:pt idx="80528">
                  <c:v>6.0999999999999999E-2</c:v>
                </c:pt>
                <c:pt idx="80529">
                  <c:v>6.0999999999999999E-2</c:v>
                </c:pt>
                <c:pt idx="80530">
                  <c:v>6.0999999999999999E-2</c:v>
                </c:pt>
                <c:pt idx="80531">
                  <c:v>6.2E-2</c:v>
                </c:pt>
                <c:pt idx="80532">
                  <c:v>0.06</c:v>
                </c:pt>
                <c:pt idx="80533">
                  <c:v>0.06</c:v>
                </c:pt>
                <c:pt idx="80534">
                  <c:v>6.0999999999999999E-2</c:v>
                </c:pt>
                <c:pt idx="80535">
                  <c:v>0.06</c:v>
                </c:pt>
                <c:pt idx="80536">
                  <c:v>0.06</c:v>
                </c:pt>
                <c:pt idx="80537">
                  <c:v>0.06</c:v>
                </c:pt>
                <c:pt idx="80538">
                  <c:v>0.06</c:v>
                </c:pt>
                <c:pt idx="80539">
                  <c:v>0.06</c:v>
                </c:pt>
                <c:pt idx="80540">
                  <c:v>0.06</c:v>
                </c:pt>
                <c:pt idx="80541">
                  <c:v>0.06</c:v>
                </c:pt>
                <c:pt idx="80542">
                  <c:v>0.06</c:v>
                </c:pt>
                <c:pt idx="80543">
                  <c:v>0.06</c:v>
                </c:pt>
                <c:pt idx="80544">
                  <c:v>0.06</c:v>
                </c:pt>
                <c:pt idx="80545">
                  <c:v>5.8999999999999997E-2</c:v>
                </c:pt>
                <c:pt idx="80546">
                  <c:v>0.06</c:v>
                </c:pt>
                <c:pt idx="80547">
                  <c:v>5.8999999999999997E-2</c:v>
                </c:pt>
                <c:pt idx="80548">
                  <c:v>5.8999999999999997E-2</c:v>
                </c:pt>
                <c:pt idx="80549">
                  <c:v>0.06</c:v>
                </c:pt>
                <c:pt idx="80550">
                  <c:v>5.8999999999999997E-2</c:v>
                </c:pt>
                <c:pt idx="80551">
                  <c:v>0.06</c:v>
                </c:pt>
                <c:pt idx="80552">
                  <c:v>5.8999999999999997E-2</c:v>
                </c:pt>
                <c:pt idx="80553">
                  <c:v>5.8999999999999997E-2</c:v>
                </c:pt>
                <c:pt idx="80554">
                  <c:v>5.8999999999999997E-2</c:v>
                </c:pt>
                <c:pt idx="80555">
                  <c:v>5.8999999999999997E-2</c:v>
                </c:pt>
                <c:pt idx="80556">
                  <c:v>5.8999999999999997E-2</c:v>
                </c:pt>
                <c:pt idx="80557">
                  <c:v>5.8000000000000003E-2</c:v>
                </c:pt>
                <c:pt idx="80558">
                  <c:v>5.8000000000000003E-2</c:v>
                </c:pt>
                <c:pt idx="80559">
                  <c:v>5.8999999999999997E-2</c:v>
                </c:pt>
                <c:pt idx="80560">
                  <c:v>5.8000000000000003E-2</c:v>
                </c:pt>
                <c:pt idx="80561">
                  <c:v>5.8000000000000003E-2</c:v>
                </c:pt>
                <c:pt idx="80562">
                  <c:v>5.8000000000000003E-2</c:v>
                </c:pt>
                <c:pt idx="80563">
                  <c:v>5.8000000000000003E-2</c:v>
                </c:pt>
                <c:pt idx="80564">
                  <c:v>5.8000000000000003E-2</c:v>
                </c:pt>
                <c:pt idx="80565">
                  <c:v>5.8000000000000003E-2</c:v>
                </c:pt>
                <c:pt idx="80566">
                  <c:v>5.8000000000000003E-2</c:v>
                </c:pt>
                <c:pt idx="80567">
                  <c:v>5.8000000000000003E-2</c:v>
                </c:pt>
                <c:pt idx="80568">
                  <c:v>5.8000000000000003E-2</c:v>
                </c:pt>
                <c:pt idx="80569">
                  <c:v>5.8999999999999997E-2</c:v>
                </c:pt>
                <c:pt idx="80570">
                  <c:v>5.8999999999999997E-2</c:v>
                </c:pt>
                <c:pt idx="80571">
                  <c:v>5.8000000000000003E-2</c:v>
                </c:pt>
                <c:pt idx="80572">
                  <c:v>5.8999999999999997E-2</c:v>
                </c:pt>
                <c:pt idx="80573">
                  <c:v>5.7000000000000002E-2</c:v>
                </c:pt>
                <c:pt idx="80574">
                  <c:v>5.8999999999999997E-2</c:v>
                </c:pt>
                <c:pt idx="80575">
                  <c:v>5.8000000000000003E-2</c:v>
                </c:pt>
                <c:pt idx="80576">
                  <c:v>5.8999999999999997E-2</c:v>
                </c:pt>
                <c:pt idx="80577">
                  <c:v>5.8999999999999997E-2</c:v>
                </c:pt>
                <c:pt idx="80578">
                  <c:v>0.06</c:v>
                </c:pt>
                <c:pt idx="80579">
                  <c:v>5.8999999999999997E-2</c:v>
                </c:pt>
                <c:pt idx="80580">
                  <c:v>0.06</c:v>
                </c:pt>
                <c:pt idx="80581">
                  <c:v>5.8999999999999997E-2</c:v>
                </c:pt>
                <c:pt idx="80582">
                  <c:v>5.8999999999999997E-2</c:v>
                </c:pt>
                <c:pt idx="80583">
                  <c:v>5.8999999999999997E-2</c:v>
                </c:pt>
                <c:pt idx="80584">
                  <c:v>6.0999999999999999E-2</c:v>
                </c:pt>
                <c:pt idx="80585">
                  <c:v>0.06</c:v>
                </c:pt>
                <c:pt idx="80586">
                  <c:v>0.06</c:v>
                </c:pt>
                <c:pt idx="80587">
                  <c:v>6.0999999999999999E-2</c:v>
                </c:pt>
                <c:pt idx="80588">
                  <c:v>0.06</c:v>
                </c:pt>
                <c:pt idx="80589">
                  <c:v>0.06</c:v>
                </c:pt>
                <c:pt idx="80590">
                  <c:v>0.06</c:v>
                </c:pt>
                <c:pt idx="80591">
                  <c:v>0.06</c:v>
                </c:pt>
                <c:pt idx="80592">
                  <c:v>0.06</c:v>
                </c:pt>
                <c:pt idx="80593">
                  <c:v>6.0999999999999999E-2</c:v>
                </c:pt>
                <c:pt idx="80594">
                  <c:v>0.06</c:v>
                </c:pt>
                <c:pt idx="80595">
                  <c:v>0.06</c:v>
                </c:pt>
                <c:pt idx="80596">
                  <c:v>0.06</c:v>
                </c:pt>
                <c:pt idx="80597">
                  <c:v>5.8999999999999997E-2</c:v>
                </c:pt>
                <c:pt idx="80598">
                  <c:v>0.06</c:v>
                </c:pt>
                <c:pt idx="80599">
                  <c:v>5.8999999999999997E-2</c:v>
                </c:pt>
                <c:pt idx="80600">
                  <c:v>5.8999999999999997E-2</c:v>
                </c:pt>
                <c:pt idx="80601">
                  <c:v>5.8999999999999997E-2</c:v>
                </c:pt>
                <c:pt idx="80602">
                  <c:v>0.06</c:v>
                </c:pt>
                <c:pt idx="80603">
                  <c:v>5.8999999999999997E-2</c:v>
                </c:pt>
                <c:pt idx="80604">
                  <c:v>5.8999999999999997E-2</c:v>
                </c:pt>
                <c:pt idx="80605">
                  <c:v>5.8999999999999997E-2</c:v>
                </c:pt>
                <c:pt idx="80606">
                  <c:v>5.8999999999999997E-2</c:v>
                </c:pt>
                <c:pt idx="80607">
                  <c:v>5.8999999999999997E-2</c:v>
                </c:pt>
                <c:pt idx="80608">
                  <c:v>5.8999999999999997E-2</c:v>
                </c:pt>
                <c:pt idx="80609">
                  <c:v>5.8999999999999997E-2</c:v>
                </c:pt>
                <c:pt idx="80610">
                  <c:v>5.8000000000000003E-2</c:v>
                </c:pt>
                <c:pt idx="80611">
                  <c:v>5.8000000000000003E-2</c:v>
                </c:pt>
                <c:pt idx="80612">
                  <c:v>5.8000000000000003E-2</c:v>
                </c:pt>
                <c:pt idx="80613">
                  <c:v>5.8000000000000003E-2</c:v>
                </c:pt>
                <c:pt idx="80614">
                  <c:v>5.8999999999999997E-2</c:v>
                </c:pt>
                <c:pt idx="80615">
                  <c:v>5.8000000000000003E-2</c:v>
                </c:pt>
                <c:pt idx="80616">
                  <c:v>5.7000000000000002E-2</c:v>
                </c:pt>
                <c:pt idx="80617">
                  <c:v>5.8000000000000003E-2</c:v>
                </c:pt>
                <c:pt idx="80618">
                  <c:v>5.8000000000000003E-2</c:v>
                </c:pt>
                <c:pt idx="80619">
                  <c:v>5.8000000000000003E-2</c:v>
                </c:pt>
                <c:pt idx="80620">
                  <c:v>5.8000000000000003E-2</c:v>
                </c:pt>
                <c:pt idx="80621">
                  <c:v>5.7000000000000002E-2</c:v>
                </c:pt>
                <c:pt idx="80622">
                  <c:v>5.8000000000000003E-2</c:v>
                </c:pt>
                <c:pt idx="80623">
                  <c:v>5.7000000000000002E-2</c:v>
                </c:pt>
                <c:pt idx="80624">
                  <c:v>5.8000000000000003E-2</c:v>
                </c:pt>
                <c:pt idx="80625">
                  <c:v>5.7000000000000002E-2</c:v>
                </c:pt>
                <c:pt idx="80626">
                  <c:v>5.7000000000000002E-2</c:v>
                </c:pt>
                <c:pt idx="80627">
                  <c:v>5.8000000000000003E-2</c:v>
                </c:pt>
                <c:pt idx="80628">
                  <c:v>5.7000000000000002E-2</c:v>
                </c:pt>
                <c:pt idx="80629">
                  <c:v>5.8000000000000003E-2</c:v>
                </c:pt>
                <c:pt idx="80630">
                  <c:v>5.7000000000000002E-2</c:v>
                </c:pt>
                <c:pt idx="80631">
                  <c:v>5.8000000000000003E-2</c:v>
                </c:pt>
                <c:pt idx="80632">
                  <c:v>5.8000000000000003E-2</c:v>
                </c:pt>
                <c:pt idx="80633">
                  <c:v>5.8000000000000003E-2</c:v>
                </c:pt>
                <c:pt idx="80634">
                  <c:v>5.8000000000000003E-2</c:v>
                </c:pt>
                <c:pt idx="80635">
                  <c:v>5.8999999999999997E-2</c:v>
                </c:pt>
                <c:pt idx="80636">
                  <c:v>0.06</c:v>
                </c:pt>
                <c:pt idx="80637">
                  <c:v>5.8999999999999997E-2</c:v>
                </c:pt>
                <c:pt idx="80638">
                  <c:v>0.06</c:v>
                </c:pt>
                <c:pt idx="80639">
                  <c:v>0.06</c:v>
                </c:pt>
                <c:pt idx="80640">
                  <c:v>5.8999999999999997E-2</c:v>
                </c:pt>
                <c:pt idx="80641">
                  <c:v>0.06</c:v>
                </c:pt>
                <c:pt idx="80642">
                  <c:v>0.06</c:v>
                </c:pt>
                <c:pt idx="80643">
                  <c:v>6.0999999999999999E-2</c:v>
                </c:pt>
                <c:pt idx="80644">
                  <c:v>0.06</c:v>
                </c:pt>
                <c:pt idx="80645">
                  <c:v>0.06</c:v>
                </c:pt>
                <c:pt idx="80646">
                  <c:v>0.06</c:v>
                </c:pt>
                <c:pt idx="80647">
                  <c:v>0.06</c:v>
                </c:pt>
                <c:pt idx="80648">
                  <c:v>0.06</c:v>
                </c:pt>
                <c:pt idx="80649">
                  <c:v>0.06</c:v>
                </c:pt>
                <c:pt idx="80650">
                  <c:v>0.06</c:v>
                </c:pt>
                <c:pt idx="80651">
                  <c:v>6.0999999999999999E-2</c:v>
                </c:pt>
                <c:pt idx="80652">
                  <c:v>6.0999999999999999E-2</c:v>
                </c:pt>
                <c:pt idx="80653">
                  <c:v>6.0999999999999999E-2</c:v>
                </c:pt>
                <c:pt idx="80654">
                  <c:v>6.0999999999999999E-2</c:v>
                </c:pt>
                <c:pt idx="80655">
                  <c:v>0.06</c:v>
                </c:pt>
                <c:pt idx="80656">
                  <c:v>0.06</c:v>
                </c:pt>
                <c:pt idx="80657">
                  <c:v>0.06</c:v>
                </c:pt>
                <c:pt idx="80658">
                  <c:v>0.06</c:v>
                </c:pt>
                <c:pt idx="80659">
                  <c:v>6.0999999999999999E-2</c:v>
                </c:pt>
                <c:pt idx="80660">
                  <c:v>6.0999999999999999E-2</c:v>
                </c:pt>
                <c:pt idx="80661">
                  <c:v>0.06</c:v>
                </c:pt>
                <c:pt idx="80662">
                  <c:v>6.0999999999999999E-2</c:v>
                </c:pt>
                <c:pt idx="80663">
                  <c:v>6.2E-2</c:v>
                </c:pt>
                <c:pt idx="80664">
                  <c:v>6.0999999999999999E-2</c:v>
                </c:pt>
                <c:pt idx="80665">
                  <c:v>6.0999999999999999E-2</c:v>
                </c:pt>
                <c:pt idx="80666">
                  <c:v>6.0999999999999999E-2</c:v>
                </c:pt>
                <c:pt idx="80667">
                  <c:v>6.0999999999999999E-2</c:v>
                </c:pt>
                <c:pt idx="80668">
                  <c:v>6.0999999999999999E-2</c:v>
                </c:pt>
                <c:pt idx="80669">
                  <c:v>6.0999999999999999E-2</c:v>
                </c:pt>
                <c:pt idx="80670">
                  <c:v>0.06</c:v>
                </c:pt>
                <c:pt idx="80671">
                  <c:v>6.0999999999999999E-2</c:v>
                </c:pt>
                <c:pt idx="80672">
                  <c:v>0.06</c:v>
                </c:pt>
                <c:pt idx="80673">
                  <c:v>0.06</c:v>
                </c:pt>
                <c:pt idx="80674">
                  <c:v>0.06</c:v>
                </c:pt>
                <c:pt idx="80675">
                  <c:v>0.06</c:v>
                </c:pt>
                <c:pt idx="80676">
                  <c:v>6.0999999999999999E-2</c:v>
                </c:pt>
                <c:pt idx="80677">
                  <c:v>6.0999999999999999E-2</c:v>
                </c:pt>
                <c:pt idx="80678">
                  <c:v>0.06</c:v>
                </c:pt>
                <c:pt idx="80679">
                  <c:v>0.06</c:v>
                </c:pt>
                <c:pt idx="80680">
                  <c:v>0.06</c:v>
                </c:pt>
                <c:pt idx="80681">
                  <c:v>0.06</c:v>
                </c:pt>
                <c:pt idx="80682">
                  <c:v>0.06</c:v>
                </c:pt>
                <c:pt idx="80683">
                  <c:v>0.06</c:v>
                </c:pt>
                <c:pt idx="80684">
                  <c:v>0.06</c:v>
                </c:pt>
                <c:pt idx="80685">
                  <c:v>0.06</c:v>
                </c:pt>
                <c:pt idx="80686">
                  <c:v>5.8999999999999997E-2</c:v>
                </c:pt>
                <c:pt idx="80687">
                  <c:v>0.06</c:v>
                </c:pt>
                <c:pt idx="80688">
                  <c:v>5.8999999999999997E-2</c:v>
                </c:pt>
                <c:pt idx="80689">
                  <c:v>5.8999999999999997E-2</c:v>
                </c:pt>
                <c:pt idx="80690">
                  <c:v>0.06</c:v>
                </c:pt>
                <c:pt idx="80691">
                  <c:v>5.8999999999999997E-2</c:v>
                </c:pt>
                <c:pt idx="80692">
                  <c:v>5.8999999999999997E-2</c:v>
                </c:pt>
                <c:pt idx="80693">
                  <c:v>5.8999999999999997E-2</c:v>
                </c:pt>
                <c:pt idx="80694">
                  <c:v>5.8999999999999997E-2</c:v>
                </c:pt>
                <c:pt idx="80695">
                  <c:v>5.8999999999999997E-2</c:v>
                </c:pt>
                <c:pt idx="80696">
                  <c:v>0.06</c:v>
                </c:pt>
                <c:pt idx="80697">
                  <c:v>5.8000000000000003E-2</c:v>
                </c:pt>
                <c:pt idx="80698">
                  <c:v>5.8999999999999997E-2</c:v>
                </c:pt>
                <c:pt idx="80699">
                  <c:v>5.8999999999999997E-2</c:v>
                </c:pt>
                <c:pt idx="80700">
                  <c:v>5.8999999999999997E-2</c:v>
                </c:pt>
                <c:pt idx="80701">
                  <c:v>5.8999999999999997E-2</c:v>
                </c:pt>
                <c:pt idx="80702">
                  <c:v>5.8999999999999997E-2</c:v>
                </c:pt>
                <c:pt idx="80703">
                  <c:v>5.8999999999999997E-2</c:v>
                </c:pt>
                <c:pt idx="80704">
                  <c:v>5.8999999999999997E-2</c:v>
                </c:pt>
                <c:pt idx="80705">
                  <c:v>5.8999999999999997E-2</c:v>
                </c:pt>
                <c:pt idx="80706">
                  <c:v>5.8000000000000003E-2</c:v>
                </c:pt>
                <c:pt idx="80707">
                  <c:v>5.8000000000000003E-2</c:v>
                </c:pt>
                <c:pt idx="80708">
                  <c:v>5.8000000000000003E-2</c:v>
                </c:pt>
                <c:pt idx="80709">
                  <c:v>5.8000000000000003E-2</c:v>
                </c:pt>
                <c:pt idx="80710">
                  <c:v>5.8000000000000003E-2</c:v>
                </c:pt>
                <c:pt idx="80711">
                  <c:v>5.8999999999999997E-2</c:v>
                </c:pt>
                <c:pt idx="80712">
                  <c:v>5.8999999999999997E-2</c:v>
                </c:pt>
                <c:pt idx="80713">
                  <c:v>5.8999999999999997E-2</c:v>
                </c:pt>
                <c:pt idx="80714">
                  <c:v>5.8999999999999997E-2</c:v>
                </c:pt>
                <c:pt idx="80715">
                  <c:v>5.8999999999999997E-2</c:v>
                </c:pt>
                <c:pt idx="80716">
                  <c:v>5.8999999999999997E-2</c:v>
                </c:pt>
                <c:pt idx="80717">
                  <c:v>5.8000000000000003E-2</c:v>
                </c:pt>
                <c:pt idx="80718">
                  <c:v>5.8999999999999997E-2</c:v>
                </c:pt>
                <c:pt idx="80719">
                  <c:v>5.8000000000000003E-2</c:v>
                </c:pt>
                <c:pt idx="80720">
                  <c:v>5.8999999999999997E-2</c:v>
                </c:pt>
                <c:pt idx="80721">
                  <c:v>5.8999999999999997E-2</c:v>
                </c:pt>
                <c:pt idx="80722">
                  <c:v>5.8000000000000003E-2</c:v>
                </c:pt>
                <c:pt idx="80723">
                  <c:v>5.8000000000000003E-2</c:v>
                </c:pt>
                <c:pt idx="80724">
                  <c:v>5.8000000000000003E-2</c:v>
                </c:pt>
                <c:pt idx="80725">
                  <c:v>5.8999999999999997E-2</c:v>
                </c:pt>
                <c:pt idx="80726">
                  <c:v>5.8000000000000003E-2</c:v>
                </c:pt>
                <c:pt idx="80727">
                  <c:v>5.8999999999999997E-2</c:v>
                </c:pt>
                <c:pt idx="80728">
                  <c:v>5.8999999999999997E-2</c:v>
                </c:pt>
                <c:pt idx="80729">
                  <c:v>5.8999999999999997E-2</c:v>
                </c:pt>
                <c:pt idx="80730">
                  <c:v>5.8000000000000003E-2</c:v>
                </c:pt>
                <c:pt idx="80731">
                  <c:v>5.8999999999999997E-2</c:v>
                </c:pt>
                <c:pt idx="80732">
                  <c:v>5.8999999999999997E-2</c:v>
                </c:pt>
                <c:pt idx="80733">
                  <c:v>5.8999999999999997E-2</c:v>
                </c:pt>
                <c:pt idx="80734">
                  <c:v>0.06</c:v>
                </c:pt>
                <c:pt idx="80735">
                  <c:v>5.8999999999999997E-2</c:v>
                </c:pt>
                <c:pt idx="80736">
                  <c:v>0.06</c:v>
                </c:pt>
                <c:pt idx="80737">
                  <c:v>0.06</c:v>
                </c:pt>
                <c:pt idx="80738">
                  <c:v>0.06</c:v>
                </c:pt>
                <c:pt idx="80739">
                  <c:v>0.06</c:v>
                </c:pt>
                <c:pt idx="80740">
                  <c:v>0.06</c:v>
                </c:pt>
                <c:pt idx="80741">
                  <c:v>0.06</c:v>
                </c:pt>
                <c:pt idx="80742">
                  <c:v>0.06</c:v>
                </c:pt>
                <c:pt idx="80743">
                  <c:v>6.0999999999999999E-2</c:v>
                </c:pt>
                <c:pt idx="80744">
                  <c:v>6.0999999999999999E-2</c:v>
                </c:pt>
                <c:pt idx="80745">
                  <c:v>6.0999999999999999E-2</c:v>
                </c:pt>
                <c:pt idx="80746">
                  <c:v>6.0999999999999999E-2</c:v>
                </c:pt>
                <c:pt idx="80747">
                  <c:v>0.06</c:v>
                </c:pt>
                <c:pt idx="80748">
                  <c:v>6.0999999999999999E-2</c:v>
                </c:pt>
                <c:pt idx="80749">
                  <c:v>6.0999999999999999E-2</c:v>
                </c:pt>
                <c:pt idx="80750">
                  <c:v>0.06</c:v>
                </c:pt>
                <c:pt idx="80751">
                  <c:v>6.0999999999999999E-2</c:v>
                </c:pt>
                <c:pt idx="80752">
                  <c:v>6.2E-2</c:v>
                </c:pt>
                <c:pt idx="80753">
                  <c:v>6.0999999999999999E-2</c:v>
                </c:pt>
                <c:pt idx="80754">
                  <c:v>6.0999999999999999E-2</c:v>
                </c:pt>
                <c:pt idx="80755">
                  <c:v>6.0999999999999999E-2</c:v>
                </c:pt>
                <c:pt idx="80756">
                  <c:v>6.0999999999999999E-2</c:v>
                </c:pt>
                <c:pt idx="80757">
                  <c:v>6.0999999999999999E-2</c:v>
                </c:pt>
                <c:pt idx="80758">
                  <c:v>6.0999999999999999E-2</c:v>
                </c:pt>
                <c:pt idx="80759">
                  <c:v>6.0999999999999999E-2</c:v>
                </c:pt>
                <c:pt idx="80760">
                  <c:v>6.2E-2</c:v>
                </c:pt>
                <c:pt idx="80761">
                  <c:v>6.0999999999999999E-2</c:v>
                </c:pt>
                <c:pt idx="80762">
                  <c:v>6.2E-2</c:v>
                </c:pt>
                <c:pt idx="80763">
                  <c:v>6.0999999999999999E-2</c:v>
                </c:pt>
                <c:pt idx="80764">
                  <c:v>0.06</c:v>
                </c:pt>
                <c:pt idx="80765">
                  <c:v>6.0999999999999999E-2</c:v>
                </c:pt>
                <c:pt idx="80766">
                  <c:v>0.06</c:v>
                </c:pt>
                <c:pt idx="80767">
                  <c:v>0.06</c:v>
                </c:pt>
                <c:pt idx="80768">
                  <c:v>6.0999999999999999E-2</c:v>
                </c:pt>
                <c:pt idx="80769">
                  <c:v>0.06</c:v>
                </c:pt>
                <c:pt idx="80770">
                  <c:v>6.0999999999999999E-2</c:v>
                </c:pt>
                <c:pt idx="80771">
                  <c:v>5.8999999999999997E-2</c:v>
                </c:pt>
                <c:pt idx="80772">
                  <c:v>0.06</c:v>
                </c:pt>
                <c:pt idx="80773">
                  <c:v>0.06</c:v>
                </c:pt>
                <c:pt idx="80774">
                  <c:v>0.06</c:v>
                </c:pt>
                <c:pt idx="80775">
                  <c:v>0.06</c:v>
                </c:pt>
                <c:pt idx="80776">
                  <c:v>6.0999999999999999E-2</c:v>
                </c:pt>
                <c:pt idx="80777">
                  <c:v>6.0999999999999999E-2</c:v>
                </c:pt>
                <c:pt idx="80778">
                  <c:v>0.06</c:v>
                </c:pt>
                <c:pt idx="80779">
                  <c:v>0.06</c:v>
                </c:pt>
                <c:pt idx="80780">
                  <c:v>0.06</c:v>
                </c:pt>
                <c:pt idx="80781">
                  <c:v>6.0999999999999999E-2</c:v>
                </c:pt>
                <c:pt idx="80782">
                  <c:v>0.06</c:v>
                </c:pt>
                <c:pt idx="80783">
                  <c:v>6.2E-2</c:v>
                </c:pt>
                <c:pt idx="80784">
                  <c:v>6.2E-2</c:v>
                </c:pt>
                <c:pt idx="80785">
                  <c:v>6.2E-2</c:v>
                </c:pt>
                <c:pt idx="80786">
                  <c:v>6.2E-2</c:v>
                </c:pt>
                <c:pt idx="80787">
                  <c:v>6.2E-2</c:v>
                </c:pt>
                <c:pt idx="80788">
                  <c:v>6.2E-2</c:v>
                </c:pt>
                <c:pt idx="80789">
                  <c:v>6.2E-2</c:v>
                </c:pt>
                <c:pt idx="80790">
                  <c:v>6.2E-2</c:v>
                </c:pt>
                <c:pt idx="80791">
                  <c:v>6.2E-2</c:v>
                </c:pt>
                <c:pt idx="80792">
                  <c:v>6.2E-2</c:v>
                </c:pt>
                <c:pt idx="80793">
                  <c:v>6.3E-2</c:v>
                </c:pt>
                <c:pt idx="80794">
                  <c:v>6.3E-2</c:v>
                </c:pt>
                <c:pt idx="80795">
                  <c:v>6.2E-2</c:v>
                </c:pt>
                <c:pt idx="80796">
                  <c:v>6.2E-2</c:v>
                </c:pt>
                <c:pt idx="80797">
                  <c:v>6.2E-2</c:v>
                </c:pt>
                <c:pt idx="80798">
                  <c:v>6.2E-2</c:v>
                </c:pt>
                <c:pt idx="80799">
                  <c:v>6.0999999999999999E-2</c:v>
                </c:pt>
                <c:pt idx="80800">
                  <c:v>6.2E-2</c:v>
                </c:pt>
                <c:pt idx="80801">
                  <c:v>6.0999999999999999E-2</c:v>
                </c:pt>
                <c:pt idx="80802">
                  <c:v>6.0999999999999999E-2</c:v>
                </c:pt>
                <c:pt idx="80803">
                  <c:v>6.2E-2</c:v>
                </c:pt>
                <c:pt idx="80804">
                  <c:v>6.0999999999999999E-2</c:v>
                </c:pt>
                <c:pt idx="80805">
                  <c:v>6.0999999999999999E-2</c:v>
                </c:pt>
                <c:pt idx="80806">
                  <c:v>6.0999999999999999E-2</c:v>
                </c:pt>
                <c:pt idx="80807">
                  <c:v>6.0999999999999999E-2</c:v>
                </c:pt>
                <c:pt idx="80808">
                  <c:v>6.0999999999999999E-2</c:v>
                </c:pt>
                <c:pt idx="80809">
                  <c:v>6.0999999999999999E-2</c:v>
                </c:pt>
                <c:pt idx="80810">
                  <c:v>0.06</c:v>
                </c:pt>
                <c:pt idx="80811">
                  <c:v>0.06</c:v>
                </c:pt>
                <c:pt idx="80812">
                  <c:v>0.06</c:v>
                </c:pt>
                <c:pt idx="80813">
                  <c:v>0.06</c:v>
                </c:pt>
                <c:pt idx="80814">
                  <c:v>0.06</c:v>
                </c:pt>
                <c:pt idx="80815">
                  <c:v>6.0999999999999999E-2</c:v>
                </c:pt>
                <c:pt idx="80816">
                  <c:v>0.06</c:v>
                </c:pt>
                <c:pt idx="80817">
                  <c:v>0.06</c:v>
                </c:pt>
                <c:pt idx="80818">
                  <c:v>0.06</c:v>
                </c:pt>
                <c:pt idx="80819">
                  <c:v>0.06</c:v>
                </c:pt>
                <c:pt idx="80820">
                  <c:v>0.06</c:v>
                </c:pt>
                <c:pt idx="80821">
                  <c:v>0.06</c:v>
                </c:pt>
                <c:pt idx="80822">
                  <c:v>0.06</c:v>
                </c:pt>
                <c:pt idx="80823">
                  <c:v>0.06</c:v>
                </c:pt>
                <c:pt idx="80824">
                  <c:v>0.06</c:v>
                </c:pt>
                <c:pt idx="80825">
                  <c:v>0.06</c:v>
                </c:pt>
                <c:pt idx="80826">
                  <c:v>0.06</c:v>
                </c:pt>
                <c:pt idx="80827">
                  <c:v>5.8999999999999997E-2</c:v>
                </c:pt>
                <c:pt idx="80828">
                  <c:v>0.06</c:v>
                </c:pt>
                <c:pt idx="80829">
                  <c:v>5.8999999999999997E-2</c:v>
                </c:pt>
                <c:pt idx="80830">
                  <c:v>0.06</c:v>
                </c:pt>
                <c:pt idx="80831">
                  <c:v>0.06</c:v>
                </c:pt>
                <c:pt idx="80832">
                  <c:v>0.06</c:v>
                </c:pt>
                <c:pt idx="80833">
                  <c:v>5.8999999999999997E-2</c:v>
                </c:pt>
                <c:pt idx="80834">
                  <c:v>5.8999999999999997E-2</c:v>
                </c:pt>
                <c:pt idx="80835">
                  <c:v>5.8999999999999997E-2</c:v>
                </c:pt>
                <c:pt idx="80836">
                  <c:v>5.8999999999999997E-2</c:v>
                </c:pt>
                <c:pt idx="80837">
                  <c:v>5.8999999999999997E-2</c:v>
                </c:pt>
                <c:pt idx="80838">
                  <c:v>5.8999999999999997E-2</c:v>
                </c:pt>
                <c:pt idx="80839">
                  <c:v>5.8999999999999997E-2</c:v>
                </c:pt>
                <c:pt idx="80840">
                  <c:v>5.8999999999999997E-2</c:v>
                </c:pt>
                <c:pt idx="80841">
                  <c:v>5.8999999999999997E-2</c:v>
                </c:pt>
                <c:pt idx="80842">
                  <c:v>5.8999999999999997E-2</c:v>
                </c:pt>
                <c:pt idx="80843">
                  <c:v>5.8999999999999997E-2</c:v>
                </c:pt>
                <c:pt idx="80844">
                  <c:v>0.06</c:v>
                </c:pt>
                <c:pt idx="80845">
                  <c:v>6.0999999999999999E-2</c:v>
                </c:pt>
                <c:pt idx="80846">
                  <c:v>6.0999999999999999E-2</c:v>
                </c:pt>
                <c:pt idx="80847">
                  <c:v>6.0999999999999999E-2</c:v>
                </c:pt>
                <c:pt idx="80848">
                  <c:v>6.2E-2</c:v>
                </c:pt>
                <c:pt idx="80849">
                  <c:v>6.2E-2</c:v>
                </c:pt>
                <c:pt idx="80850">
                  <c:v>6.2E-2</c:v>
                </c:pt>
                <c:pt idx="80851">
                  <c:v>6.0999999999999999E-2</c:v>
                </c:pt>
                <c:pt idx="80852">
                  <c:v>6.2E-2</c:v>
                </c:pt>
                <c:pt idx="80853">
                  <c:v>6.2E-2</c:v>
                </c:pt>
                <c:pt idx="80854">
                  <c:v>6.2E-2</c:v>
                </c:pt>
                <c:pt idx="80855">
                  <c:v>6.0999999999999999E-2</c:v>
                </c:pt>
                <c:pt idx="80856">
                  <c:v>6.2E-2</c:v>
                </c:pt>
                <c:pt idx="80857">
                  <c:v>6.2E-2</c:v>
                </c:pt>
                <c:pt idx="80858">
                  <c:v>6.2E-2</c:v>
                </c:pt>
                <c:pt idx="80859">
                  <c:v>6.2E-2</c:v>
                </c:pt>
                <c:pt idx="80860">
                  <c:v>6.2E-2</c:v>
                </c:pt>
                <c:pt idx="80861">
                  <c:v>6.2E-2</c:v>
                </c:pt>
                <c:pt idx="80862">
                  <c:v>6.2E-2</c:v>
                </c:pt>
                <c:pt idx="80863">
                  <c:v>6.2E-2</c:v>
                </c:pt>
                <c:pt idx="80864">
                  <c:v>6.2E-2</c:v>
                </c:pt>
                <c:pt idx="80865">
                  <c:v>6.0999999999999999E-2</c:v>
                </c:pt>
                <c:pt idx="80866">
                  <c:v>6.2E-2</c:v>
                </c:pt>
                <c:pt idx="80867">
                  <c:v>6.2E-2</c:v>
                </c:pt>
                <c:pt idx="80868">
                  <c:v>6.2E-2</c:v>
                </c:pt>
                <c:pt idx="80869">
                  <c:v>6.2E-2</c:v>
                </c:pt>
                <c:pt idx="80870">
                  <c:v>6.2E-2</c:v>
                </c:pt>
                <c:pt idx="80871">
                  <c:v>6.0999999999999999E-2</c:v>
                </c:pt>
                <c:pt idx="80872">
                  <c:v>6.2E-2</c:v>
                </c:pt>
                <c:pt idx="80873">
                  <c:v>6.0999999999999999E-2</c:v>
                </c:pt>
                <c:pt idx="80874">
                  <c:v>6.0999999999999999E-2</c:v>
                </c:pt>
                <c:pt idx="80875">
                  <c:v>6.0999999999999999E-2</c:v>
                </c:pt>
                <c:pt idx="80876">
                  <c:v>0.06</c:v>
                </c:pt>
                <c:pt idx="80877">
                  <c:v>6.0999999999999999E-2</c:v>
                </c:pt>
                <c:pt idx="80878">
                  <c:v>6.0999999999999999E-2</c:v>
                </c:pt>
                <c:pt idx="80879">
                  <c:v>6.0999999999999999E-2</c:v>
                </c:pt>
                <c:pt idx="80880">
                  <c:v>0.06</c:v>
                </c:pt>
                <c:pt idx="80881">
                  <c:v>0.06</c:v>
                </c:pt>
                <c:pt idx="80882">
                  <c:v>0.06</c:v>
                </c:pt>
                <c:pt idx="80883">
                  <c:v>0.06</c:v>
                </c:pt>
                <c:pt idx="80884">
                  <c:v>0.06</c:v>
                </c:pt>
                <c:pt idx="80885">
                  <c:v>0.06</c:v>
                </c:pt>
                <c:pt idx="80886">
                  <c:v>6.0999999999999999E-2</c:v>
                </c:pt>
                <c:pt idx="80887">
                  <c:v>0.06</c:v>
                </c:pt>
                <c:pt idx="80888">
                  <c:v>0.06</c:v>
                </c:pt>
                <c:pt idx="80889">
                  <c:v>6.0999999999999999E-2</c:v>
                </c:pt>
                <c:pt idx="80890">
                  <c:v>5.8999999999999997E-2</c:v>
                </c:pt>
                <c:pt idx="80891">
                  <c:v>0.06</c:v>
                </c:pt>
                <c:pt idx="80892">
                  <c:v>0.06</c:v>
                </c:pt>
                <c:pt idx="80893">
                  <c:v>0.06</c:v>
                </c:pt>
                <c:pt idx="80894">
                  <c:v>0.06</c:v>
                </c:pt>
                <c:pt idx="80895">
                  <c:v>0.06</c:v>
                </c:pt>
                <c:pt idx="80896">
                  <c:v>0.06</c:v>
                </c:pt>
                <c:pt idx="80897">
                  <c:v>0.06</c:v>
                </c:pt>
                <c:pt idx="80898">
                  <c:v>0.06</c:v>
                </c:pt>
                <c:pt idx="80899">
                  <c:v>0.06</c:v>
                </c:pt>
                <c:pt idx="80900">
                  <c:v>0.06</c:v>
                </c:pt>
                <c:pt idx="80901">
                  <c:v>6.0999999999999999E-2</c:v>
                </c:pt>
                <c:pt idx="80902">
                  <c:v>6.0999999999999999E-2</c:v>
                </c:pt>
                <c:pt idx="80903">
                  <c:v>6.0999999999999999E-2</c:v>
                </c:pt>
                <c:pt idx="80904">
                  <c:v>6.0999999999999999E-2</c:v>
                </c:pt>
                <c:pt idx="80905">
                  <c:v>6.2E-2</c:v>
                </c:pt>
                <c:pt idx="80906">
                  <c:v>6.2E-2</c:v>
                </c:pt>
                <c:pt idx="80907">
                  <c:v>6.2E-2</c:v>
                </c:pt>
                <c:pt idx="80908">
                  <c:v>6.2E-2</c:v>
                </c:pt>
                <c:pt idx="80909">
                  <c:v>6.2E-2</c:v>
                </c:pt>
                <c:pt idx="80910">
                  <c:v>6.2E-2</c:v>
                </c:pt>
                <c:pt idx="80911">
                  <c:v>6.0999999999999999E-2</c:v>
                </c:pt>
                <c:pt idx="80912">
                  <c:v>6.2E-2</c:v>
                </c:pt>
                <c:pt idx="80913">
                  <c:v>6.2E-2</c:v>
                </c:pt>
                <c:pt idx="80914">
                  <c:v>6.2E-2</c:v>
                </c:pt>
                <c:pt idx="80915">
                  <c:v>6.2E-2</c:v>
                </c:pt>
                <c:pt idx="80916">
                  <c:v>6.3E-2</c:v>
                </c:pt>
                <c:pt idx="80917">
                  <c:v>6.3E-2</c:v>
                </c:pt>
                <c:pt idx="80918">
                  <c:v>6.3E-2</c:v>
                </c:pt>
                <c:pt idx="80919">
                  <c:v>6.3E-2</c:v>
                </c:pt>
                <c:pt idx="80920">
                  <c:v>6.2E-2</c:v>
                </c:pt>
                <c:pt idx="80921">
                  <c:v>6.2E-2</c:v>
                </c:pt>
                <c:pt idx="80922">
                  <c:v>6.2E-2</c:v>
                </c:pt>
                <c:pt idx="80923">
                  <c:v>6.3E-2</c:v>
                </c:pt>
                <c:pt idx="80924">
                  <c:v>6.3E-2</c:v>
                </c:pt>
                <c:pt idx="80925">
                  <c:v>6.3E-2</c:v>
                </c:pt>
                <c:pt idx="80926">
                  <c:v>6.2E-2</c:v>
                </c:pt>
                <c:pt idx="80927">
                  <c:v>6.3E-2</c:v>
                </c:pt>
                <c:pt idx="80928">
                  <c:v>6.3E-2</c:v>
                </c:pt>
                <c:pt idx="80929">
                  <c:v>6.3E-2</c:v>
                </c:pt>
                <c:pt idx="80930">
                  <c:v>6.4000000000000001E-2</c:v>
                </c:pt>
                <c:pt idx="80931">
                  <c:v>6.3E-2</c:v>
                </c:pt>
                <c:pt idx="80932">
                  <c:v>6.3E-2</c:v>
                </c:pt>
                <c:pt idx="80933">
                  <c:v>6.3E-2</c:v>
                </c:pt>
                <c:pt idx="80934">
                  <c:v>6.3E-2</c:v>
                </c:pt>
                <c:pt idx="80935">
                  <c:v>6.3E-2</c:v>
                </c:pt>
                <c:pt idx="80936">
                  <c:v>6.3E-2</c:v>
                </c:pt>
                <c:pt idx="80937">
                  <c:v>6.4000000000000001E-2</c:v>
                </c:pt>
                <c:pt idx="80938">
                  <c:v>6.3E-2</c:v>
                </c:pt>
                <c:pt idx="80939">
                  <c:v>6.3E-2</c:v>
                </c:pt>
                <c:pt idx="80940">
                  <c:v>6.3E-2</c:v>
                </c:pt>
                <c:pt idx="80941">
                  <c:v>6.3E-2</c:v>
                </c:pt>
                <c:pt idx="80942">
                  <c:v>6.3E-2</c:v>
                </c:pt>
                <c:pt idx="80943">
                  <c:v>6.2E-2</c:v>
                </c:pt>
                <c:pt idx="80944">
                  <c:v>6.2E-2</c:v>
                </c:pt>
                <c:pt idx="80945">
                  <c:v>6.3E-2</c:v>
                </c:pt>
                <c:pt idx="80946">
                  <c:v>6.2E-2</c:v>
                </c:pt>
                <c:pt idx="80947">
                  <c:v>6.2E-2</c:v>
                </c:pt>
                <c:pt idx="80948">
                  <c:v>6.2E-2</c:v>
                </c:pt>
                <c:pt idx="80949">
                  <c:v>6.3E-2</c:v>
                </c:pt>
                <c:pt idx="80950">
                  <c:v>6.2E-2</c:v>
                </c:pt>
                <c:pt idx="80951">
                  <c:v>6.2E-2</c:v>
                </c:pt>
                <c:pt idx="80952">
                  <c:v>6.3E-2</c:v>
                </c:pt>
                <c:pt idx="80953">
                  <c:v>6.2E-2</c:v>
                </c:pt>
                <c:pt idx="80954">
                  <c:v>6.2E-2</c:v>
                </c:pt>
                <c:pt idx="80955">
                  <c:v>6.2E-2</c:v>
                </c:pt>
                <c:pt idx="80956">
                  <c:v>6.2E-2</c:v>
                </c:pt>
                <c:pt idx="80957">
                  <c:v>6.2E-2</c:v>
                </c:pt>
                <c:pt idx="80958">
                  <c:v>6.2E-2</c:v>
                </c:pt>
                <c:pt idx="80959">
                  <c:v>6.2E-2</c:v>
                </c:pt>
                <c:pt idx="80960">
                  <c:v>6.2E-2</c:v>
                </c:pt>
                <c:pt idx="80961">
                  <c:v>6.0999999999999999E-2</c:v>
                </c:pt>
                <c:pt idx="80962">
                  <c:v>6.2E-2</c:v>
                </c:pt>
                <c:pt idx="80963">
                  <c:v>6.0999999999999999E-2</c:v>
                </c:pt>
                <c:pt idx="80964">
                  <c:v>6.2E-2</c:v>
                </c:pt>
                <c:pt idx="80965">
                  <c:v>6.2E-2</c:v>
                </c:pt>
                <c:pt idx="80966">
                  <c:v>6.0999999999999999E-2</c:v>
                </c:pt>
                <c:pt idx="80967">
                  <c:v>6.2E-2</c:v>
                </c:pt>
                <c:pt idx="80968">
                  <c:v>6.0999999999999999E-2</c:v>
                </c:pt>
                <c:pt idx="80969">
                  <c:v>6.0999999999999999E-2</c:v>
                </c:pt>
                <c:pt idx="80970">
                  <c:v>6.0999999999999999E-2</c:v>
                </c:pt>
                <c:pt idx="80971">
                  <c:v>6.0999999999999999E-2</c:v>
                </c:pt>
                <c:pt idx="80972">
                  <c:v>6.0999999999999999E-2</c:v>
                </c:pt>
                <c:pt idx="80973">
                  <c:v>6.2E-2</c:v>
                </c:pt>
                <c:pt idx="80974">
                  <c:v>6.0999999999999999E-2</c:v>
                </c:pt>
                <c:pt idx="80975">
                  <c:v>6.0999999999999999E-2</c:v>
                </c:pt>
                <c:pt idx="80976">
                  <c:v>6.0999999999999999E-2</c:v>
                </c:pt>
                <c:pt idx="80977">
                  <c:v>6.2E-2</c:v>
                </c:pt>
                <c:pt idx="80978">
                  <c:v>6.0999999999999999E-2</c:v>
                </c:pt>
                <c:pt idx="80979">
                  <c:v>6.0999999999999999E-2</c:v>
                </c:pt>
                <c:pt idx="80980">
                  <c:v>6.2E-2</c:v>
                </c:pt>
                <c:pt idx="80981">
                  <c:v>6.2E-2</c:v>
                </c:pt>
                <c:pt idx="80982">
                  <c:v>6.2E-2</c:v>
                </c:pt>
                <c:pt idx="80983">
                  <c:v>6.2E-2</c:v>
                </c:pt>
                <c:pt idx="80984">
                  <c:v>6.2E-2</c:v>
                </c:pt>
                <c:pt idx="80985">
                  <c:v>6.2E-2</c:v>
                </c:pt>
                <c:pt idx="80986">
                  <c:v>6.0999999999999999E-2</c:v>
                </c:pt>
                <c:pt idx="80987">
                  <c:v>6.2E-2</c:v>
                </c:pt>
                <c:pt idx="80988">
                  <c:v>6.3E-2</c:v>
                </c:pt>
                <c:pt idx="80989">
                  <c:v>6.2E-2</c:v>
                </c:pt>
                <c:pt idx="80990">
                  <c:v>6.3E-2</c:v>
                </c:pt>
                <c:pt idx="80991">
                  <c:v>6.0999999999999999E-2</c:v>
                </c:pt>
                <c:pt idx="80992">
                  <c:v>6.2E-2</c:v>
                </c:pt>
                <c:pt idx="80993">
                  <c:v>6.2E-2</c:v>
                </c:pt>
                <c:pt idx="80994">
                  <c:v>6.0999999999999999E-2</c:v>
                </c:pt>
                <c:pt idx="80995">
                  <c:v>6.0999999999999999E-2</c:v>
                </c:pt>
                <c:pt idx="80996">
                  <c:v>6.0999999999999999E-2</c:v>
                </c:pt>
                <c:pt idx="80997">
                  <c:v>6.2E-2</c:v>
                </c:pt>
                <c:pt idx="80998">
                  <c:v>6.0999999999999999E-2</c:v>
                </c:pt>
                <c:pt idx="80999">
                  <c:v>6.0999999999999999E-2</c:v>
                </c:pt>
                <c:pt idx="81000">
                  <c:v>6.0999999999999999E-2</c:v>
                </c:pt>
                <c:pt idx="81001">
                  <c:v>6.2E-2</c:v>
                </c:pt>
                <c:pt idx="81002">
                  <c:v>6.0999999999999999E-2</c:v>
                </c:pt>
                <c:pt idx="81003">
                  <c:v>6.0999999999999999E-2</c:v>
                </c:pt>
                <c:pt idx="81004">
                  <c:v>6.0999999999999999E-2</c:v>
                </c:pt>
                <c:pt idx="81005">
                  <c:v>6.0999999999999999E-2</c:v>
                </c:pt>
                <c:pt idx="81006">
                  <c:v>6.0999999999999999E-2</c:v>
                </c:pt>
                <c:pt idx="81007">
                  <c:v>6.0999999999999999E-2</c:v>
                </c:pt>
                <c:pt idx="81008">
                  <c:v>6.0999999999999999E-2</c:v>
                </c:pt>
                <c:pt idx="81009">
                  <c:v>6.0999999999999999E-2</c:v>
                </c:pt>
                <c:pt idx="81010">
                  <c:v>6.0999999999999999E-2</c:v>
                </c:pt>
                <c:pt idx="81011">
                  <c:v>6.0999999999999999E-2</c:v>
                </c:pt>
                <c:pt idx="81012">
                  <c:v>6.0999999999999999E-2</c:v>
                </c:pt>
                <c:pt idx="81013">
                  <c:v>6.0999999999999999E-2</c:v>
                </c:pt>
                <c:pt idx="81014">
                  <c:v>6.0999999999999999E-2</c:v>
                </c:pt>
                <c:pt idx="81015">
                  <c:v>0.06</c:v>
                </c:pt>
                <c:pt idx="81016">
                  <c:v>0.06</c:v>
                </c:pt>
                <c:pt idx="81017">
                  <c:v>6.0999999999999999E-2</c:v>
                </c:pt>
                <c:pt idx="81018">
                  <c:v>6.0999999999999999E-2</c:v>
                </c:pt>
                <c:pt idx="81019">
                  <c:v>6.0999999999999999E-2</c:v>
                </c:pt>
                <c:pt idx="81020">
                  <c:v>0.06</c:v>
                </c:pt>
                <c:pt idx="81021">
                  <c:v>0.06</c:v>
                </c:pt>
                <c:pt idx="81022">
                  <c:v>6.0999999999999999E-2</c:v>
                </c:pt>
                <c:pt idx="81023">
                  <c:v>6.0999999999999999E-2</c:v>
                </c:pt>
                <c:pt idx="81024">
                  <c:v>6.0999999999999999E-2</c:v>
                </c:pt>
                <c:pt idx="81025">
                  <c:v>0.06</c:v>
                </c:pt>
                <c:pt idx="81026">
                  <c:v>0.06</c:v>
                </c:pt>
                <c:pt idx="81027">
                  <c:v>0.06</c:v>
                </c:pt>
                <c:pt idx="81028">
                  <c:v>0.06</c:v>
                </c:pt>
                <c:pt idx="81029">
                  <c:v>0.06</c:v>
                </c:pt>
                <c:pt idx="81030">
                  <c:v>0.06</c:v>
                </c:pt>
                <c:pt idx="81031">
                  <c:v>0.06</c:v>
                </c:pt>
                <c:pt idx="81032">
                  <c:v>0.06</c:v>
                </c:pt>
                <c:pt idx="81033">
                  <c:v>5.8999999999999997E-2</c:v>
                </c:pt>
                <c:pt idx="81034">
                  <c:v>0.06</c:v>
                </c:pt>
                <c:pt idx="81035">
                  <c:v>0.06</c:v>
                </c:pt>
                <c:pt idx="81036">
                  <c:v>6.0999999999999999E-2</c:v>
                </c:pt>
                <c:pt idx="81037">
                  <c:v>6.0999999999999999E-2</c:v>
                </c:pt>
                <c:pt idx="81038">
                  <c:v>6.0999999999999999E-2</c:v>
                </c:pt>
                <c:pt idx="81039">
                  <c:v>6.0999999999999999E-2</c:v>
                </c:pt>
                <c:pt idx="81040">
                  <c:v>0.06</c:v>
                </c:pt>
                <c:pt idx="81041">
                  <c:v>6.0999999999999999E-2</c:v>
                </c:pt>
                <c:pt idx="81042">
                  <c:v>6.0999999999999999E-2</c:v>
                </c:pt>
                <c:pt idx="81043">
                  <c:v>6.0999999999999999E-2</c:v>
                </c:pt>
                <c:pt idx="81044">
                  <c:v>6.2E-2</c:v>
                </c:pt>
                <c:pt idx="81045">
                  <c:v>6.2E-2</c:v>
                </c:pt>
                <c:pt idx="81046">
                  <c:v>6.2E-2</c:v>
                </c:pt>
                <c:pt idx="81047">
                  <c:v>6.0999999999999999E-2</c:v>
                </c:pt>
                <c:pt idx="81048">
                  <c:v>6.2E-2</c:v>
                </c:pt>
                <c:pt idx="81049">
                  <c:v>6.2E-2</c:v>
                </c:pt>
                <c:pt idx="81050">
                  <c:v>6.2E-2</c:v>
                </c:pt>
                <c:pt idx="81051">
                  <c:v>6.2E-2</c:v>
                </c:pt>
                <c:pt idx="81052">
                  <c:v>6.2E-2</c:v>
                </c:pt>
                <c:pt idx="81053">
                  <c:v>6.2E-2</c:v>
                </c:pt>
                <c:pt idx="81054">
                  <c:v>6.2E-2</c:v>
                </c:pt>
                <c:pt idx="81055">
                  <c:v>6.3E-2</c:v>
                </c:pt>
                <c:pt idx="81056">
                  <c:v>6.3E-2</c:v>
                </c:pt>
                <c:pt idx="81057">
                  <c:v>6.3E-2</c:v>
                </c:pt>
                <c:pt idx="81058">
                  <c:v>6.3E-2</c:v>
                </c:pt>
                <c:pt idx="81059">
                  <c:v>6.2E-2</c:v>
                </c:pt>
                <c:pt idx="81060">
                  <c:v>6.3E-2</c:v>
                </c:pt>
                <c:pt idx="81061">
                  <c:v>6.3E-2</c:v>
                </c:pt>
                <c:pt idx="81062">
                  <c:v>6.3E-2</c:v>
                </c:pt>
                <c:pt idx="81063">
                  <c:v>6.3E-2</c:v>
                </c:pt>
                <c:pt idx="81064">
                  <c:v>6.4000000000000001E-2</c:v>
                </c:pt>
                <c:pt idx="81065">
                  <c:v>6.4000000000000001E-2</c:v>
                </c:pt>
                <c:pt idx="81066">
                  <c:v>6.4000000000000001E-2</c:v>
                </c:pt>
                <c:pt idx="81067">
                  <c:v>6.4000000000000001E-2</c:v>
                </c:pt>
                <c:pt idx="81068">
                  <c:v>6.4000000000000001E-2</c:v>
                </c:pt>
                <c:pt idx="81069">
                  <c:v>6.4000000000000001E-2</c:v>
                </c:pt>
                <c:pt idx="81070">
                  <c:v>6.5000000000000002E-2</c:v>
                </c:pt>
                <c:pt idx="81071">
                  <c:v>6.4000000000000001E-2</c:v>
                </c:pt>
                <c:pt idx="81072">
                  <c:v>6.4000000000000001E-2</c:v>
                </c:pt>
                <c:pt idx="81073">
                  <c:v>6.3E-2</c:v>
                </c:pt>
                <c:pt idx="81074">
                  <c:v>6.4000000000000001E-2</c:v>
                </c:pt>
                <c:pt idx="81075">
                  <c:v>6.5000000000000002E-2</c:v>
                </c:pt>
                <c:pt idx="81076">
                  <c:v>6.4000000000000001E-2</c:v>
                </c:pt>
                <c:pt idx="81077">
                  <c:v>6.4000000000000001E-2</c:v>
                </c:pt>
                <c:pt idx="81078">
                  <c:v>6.4000000000000001E-2</c:v>
                </c:pt>
                <c:pt idx="81079">
                  <c:v>6.4000000000000001E-2</c:v>
                </c:pt>
                <c:pt idx="81080">
                  <c:v>6.4000000000000001E-2</c:v>
                </c:pt>
                <c:pt idx="81081">
                  <c:v>6.4000000000000001E-2</c:v>
                </c:pt>
                <c:pt idx="81082">
                  <c:v>6.4000000000000001E-2</c:v>
                </c:pt>
                <c:pt idx="81083">
                  <c:v>6.4000000000000001E-2</c:v>
                </c:pt>
                <c:pt idx="81084">
                  <c:v>6.4000000000000001E-2</c:v>
                </c:pt>
                <c:pt idx="81085">
                  <c:v>6.4000000000000001E-2</c:v>
                </c:pt>
                <c:pt idx="81086">
                  <c:v>6.5000000000000002E-2</c:v>
                </c:pt>
                <c:pt idx="81087">
                  <c:v>6.4000000000000001E-2</c:v>
                </c:pt>
                <c:pt idx="81088">
                  <c:v>6.5000000000000002E-2</c:v>
                </c:pt>
                <c:pt idx="81089">
                  <c:v>6.4000000000000001E-2</c:v>
                </c:pt>
                <c:pt idx="81090">
                  <c:v>6.4000000000000001E-2</c:v>
                </c:pt>
                <c:pt idx="81091">
                  <c:v>6.4000000000000001E-2</c:v>
                </c:pt>
                <c:pt idx="81092">
                  <c:v>6.4000000000000001E-2</c:v>
                </c:pt>
                <c:pt idx="81093">
                  <c:v>6.4000000000000001E-2</c:v>
                </c:pt>
                <c:pt idx="81094">
                  <c:v>6.4000000000000001E-2</c:v>
                </c:pt>
                <c:pt idx="81095">
                  <c:v>6.4000000000000001E-2</c:v>
                </c:pt>
                <c:pt idx="81096">
                  <c:v>6.4000000000000001E-2</c:v>
                </c:pt>
                <c:pt idx="81097">
                  <c:v>6.4000000000000001E-2</c:v>
                </c:pt>
                <c:pt idx="81098">
                  <c:v>6.4000000000000001E-2</c:v>
                </c:pt>
                <c:pt idx="81099">
                  <c:v>6.4000000000000001E-2</c:v>
                </c:pt>
                <c:pt idx="81100">
                  <c:v>6.3E-2</c:v>
                </c:pt>
                <c:pt idx="81101">
                  <c:v>6.3E-2</c:v>
                </c:pt>
                <c:pt idx="81102">
                  <c:v>6.2E-2</c:v>
                </c:pt>
                <c:pt idx="81103">
                  <c:v>6.2E-2</c:v>
                </c:pt>
                <c:pt idx="81104">
                  <c:v>6.3E-2</c:v>
                </c:pt>
                <c:pt idx="81105">
                  <c:v>6.3E-2</c:v>
                </c:pt>
                <c:pt idx="81106">
                  <c:v>6.3E-2</c:v>
                </c:pt>
                <c:pt idx="81107">
                  <c:v>6.2E-2</c:v>
                </c:pt>
                <c:pt idx="81108">
                  <c:v>6.2E-2</c:v>
                </c:pt>
                <c:pt idx="81109">
                  <c:v>6.2E-2</c:v>
                </c:pt>
                <c:pt idx="81110">
                  <c:v>6.3E-2</c:v>
                </c:pt>
                <c:pt idx="81111">
                  <c:v>6.2E-2</c:v>
                </c:pt>
                <c:pt idx="81112">
                  <c:v>6.2E-2</c:v>
                </c:pt>
                <c:pt idx="81113">
                  <c:v>6.2E-2</c:v>
                </c:pt>
                <c:pt idx="81114">
                  <c:v>6.2E-2</c:v>
                </c:pt>
                <c:pt idx="81115">
                  <c:v>6.2E-2</c:v>
                </c:pt>
                <c:pt idx="81116">
                  <c:v>6.2E-2</c:v>
                </c:pt>
                <c:pt idx="81117">
                  <c:v>6.2E-2</c:v>
                </c:pt>
                <c:pt idx="81118">
                  <c:v>6.2E-2</c:v>
                </c:pt>
                <c:pt idx="81119">
                  <c:v>6.2E-2</c:v>
                </c:pt>
                <c:pt idx="81120">
                  <c:v>6.0999999999999999E-2</c:v>
                </c:pt>
                <c:pt idx="81121">
                  <c:v>6.2E-2</c:v>
                </c:pt>
                <c:pt idx="81122">
                  <c:v>6.2E-2</c:v>
                </c:pt>
                <c:pt idx="81123">
                  <c:v>6.2E-2</c:v>
                </c:pt>
                <c:pt idx="81124">
                  <c:v>6.0999999999999999E-2</c:v>
                </c:pt>
                <c:pt idx="81125">
                  <c:v>6.0999999999999999E-2</c:v>
                </c:pt>
                <c:pt idx="81126">
                  <c:v>6.2E-2</c:v>
                </c:pt>
                <c:pt idx="81127">
                  <c:v>6.2E-2</c:v>
                </c:pt>
                <c:pt idx="81128">
                  <c:v>6.2E-2</c:v>
                </c:pt>
                <c:pt idx="81129">
                  <c:v>6.2E-2</c:v>
                </c:pt>
                <c:pt idx="81130">
                  <c:v>6.2E-2</c:v>
                </c:pt>
                <c:pt idx="81131">
                  <c:v>6.0999999999999999E-2</c:v>
                </c:pt>
                <c:pt idx="81132">
                  <c:v>6.0999999999999999E-2</c:v>
                </c:pt>
                <c:pt idx="81133">
                  <c:v>6.0999999999999999E-2</c:v>
                </c:pt>
                <c:pt idx="81134">
                  <c:v>6.2E-2</c:v>
                </c:pt>
                <c:pt idx="81135">
                  <c:v>6.0999999999999999E-2</c:v>
                </c:pt>
                <c:pt idx="81136">
                  <c:v>6.2E-2</c:v>
                </c:pt>
                <c:pt idx="81137">
                  <c:v>6.0999999999999999E-2</c:v>
                </c:pt>
                <c:pt idx="81138">
                  <c:v>6.2E-2</c:v>
                </c:pt>
                <c:pt idx="81139">
                  <c:v>6.0999999999999999E-2</c:v>
                </c:pt>
                <c:pt idx="81140">
                  <c:v>6.0999999999999999E-2</c:v>
                </c:pt>
                <c:pt idx="81141">
                  <c:v>6.0999999999999999E-2</c:v>
                </c:pt>
                <c:pt idx="81142">
                  <c:v>6.0999999999999999E-2</c:v>
                </c:pt>
                <c:pt idx="81143">
                  <c:v>6.0999999999999999E-2</c:v>
                </c:pt>
                <c:pt idx="81144">
                  <c:v>0.06</c:v>
                </c:pt>
                <c:pt idx="81145">
                  <c:v>0.06</c:v>
                </c:pt>
                <c:pt idx="81146">
                  <c:v>6.0999999999999999E-2</c:v>
                </c:pt>
                <c:pt idx="81147">
                  <c:v>0.06</c:v>
                </c:pt>
                <c:pt idx="81148">
                  <c:v>0.06</c:v>
                </c:pt>
                <c:pt idx="81149">
                  <c:v>0.06</c:v>
                </c:pt>
                <c:pt idx="81150">
                  <c:v>5.8999999999999997E-2</c:v>
                </c:pt>
                <c:pt idx="81151">
                  <c:v>0.06</c:v>
                </c:pt>
                <c:pt idx="81152">
                  <c:v>6.0999999999999999E-2</c:v>
                </c:pt>
                <c:pt idx="81153">
                  <c:v>0.06</c:v>
                </c:pt>
                <c:pt idx="81154">
                  <c:v>0.06</c:v>
                </c:pt>
                <c:pt idx="81155">
                  <c:v>0.06</c:v>
                </c:pt>
                <c:pt idx="81156">
                  <c:v>0.06</c:v>
                </c:pt>
                <c:pt idx="81157">
                  <c:v>0.06</c:v>
                </c:pt>
                <c:pt idx="81158">
                  <c:v>5.8999999999999997E-2</c:v>
                </c:pt>
                <c:pt idx="81159">
                  <c:v>0.06</c:v>
                </c:pt>
                <c:pt idx="81160">
                  <c:v>5.8999999999999997E-2</c:v>
                </c:pt>
                <c:pt idx="81161">
                  <c:v>0.06</c:v>
                </c:pt>
                <c:pt idx="81162">
                  <c:v>6.0999999999999999E-2</c:v>
                </c:pt>
                <c:pt idx="81163">
                  <c:v>0.06</c:v>
                </c:pt>
                <c:pt idx="81164">
                  <c:v>6.0999999999999999E-2</c:v>
                </c:pt>
                <c:pt idx="81165">
                  <c:v>6.0999999999999999E-2</c:v>
                </c:pt>
                <c:pt idx="81166">
                  <c:v>6.0999999999999999E-2</c:v>
                </c:pt>
                <c:pt idx="81167">
                  <c:v>6.0999999999999999E-2</c:v>
                </c:pt>
                <c:pt idx="81168">
                  <c:v>6.2E-2</c:v>
                </c:pt>
                <c:pt idx="81169">
                  <c:v>6.2E-2</c:v>
                </c:pt>
                <c:pt idx="81170">
                  <c:v>6.2E-2</c:v>
                </c:pt>
                <c:pt idx="81171">
                  <c:v>6.2E-2</c:v>
                </c:pt>
                <c:pt idx="81172">
                  <c:v>6.2E-2</c:v>
                </c:pt>
                <c:pt idx="81173">
                  <c:v>6.0999999999999999E-2</c:v>
                </c:pt>
                <c:pt idx="81174">
                  <c:v>6.2E-2</c:v>
                </c:pt>
                <c:pt idx="81175">
                  <c:v>6.0999999999999999E-2</c:v>
                </c:pt>
                <c:pt idx="81176">
                  <c:v>6.0999999999999999E-2</c:v>
                </c:pt>
                <c:pt idx="81177">
                  <c:v>6.2E-2</c:v>
                </c:pt>
                <c:pt idx="81178">
                  <c:v>6.3E-2</c:v>
                </c:pt>
                <c:pt idx="81179">
                  <c:v>6.2E-2</c:v>
                </c:pt>
                <c:pt idx="81180">
                  <c:v>6.2E-2</c:v>
                </c:pt>
                <c:pt idx="81181">
                  <c:v>6.3E-2</c:v>
                </c:pt>
                <c:pt idx="81182">
                  <c:v>6.2E-2</c:v>
                </c:pt>
                <c:pt idx="81183">
                  <c:v>6.2E-2</c:v>
                </c:pt>
                <c:pt idx="81184">
                  <c:v>6.0999999999999999E-2</c:v>
                </c:pt>
                <c:pt idx="81185">
                  <c:v>6.2E-2</c:v>
                </c:pt>
                <c:pt idx="81186">
                  <c:v>6.0999999999999999E-2</c:v>
                </c:pt>
                <c:pt idx="81187">
                  <c:v>6.0999999999999999E-2</c:v>
                </c:pt>
                <c:pt idx="81188">
                  <c:v>6.2E-2</c:v>
                </c:pt>
                <c:pt idx="81189">
                  <c:v>6.2E-2</c:v>
                </c:pt>
                <c:pt idx="81190">
                  <c:v>6.2E-2</c:v>
                </c:pt>
                <c:pt idx="81191">
                  <c:v>6.0999999999999999E-2</c:v>
                </c:pt>
                <c:pt idx="81192">
                  <c:v>6.0999999999999999E-2</c:v>
                </c:pt>
                <c:pt idx="81193">
                  <c:v>6.2E-2</c:v>
                </c:pt>
                <c:pt idx="81194">
                  <c:v>6.2E-2</c:v>
                </c:pt>
                <c:pt idx="81195">
                  <c:v>6.0999999999999999E-2</c:v>
                </c:pt>
                <c:pt idx="81196">
                  <c:v>6.0999999999999999E-2</c:v>
                </c:pt>
                <c:pt idx="81197">
                  <c:v>6.0999999999999999E-2</c:v>
                </c:pt>
                <c:pt idx="81198">
                  <c:v>6.2E-2</c:v>
                </c:pt>
                <c:pt idx="81199">
                  <c:v>6.0999999999999999E-2</c:v>
                </c:pt>
                <c:pt idx="81200">
                  <c:v>6.0999999999999999E-2</c:v>
                </c:pt>
                <c:pt idx="81201">
                  <c:v>6.0999999999999999E-2</c:v>
                </c:pt>
                <c:pt idx="81202">
                  <c:v>6.0999999999999999E-2</c:v>
                </c:pt>
                <c:pt idx="81203">
                  <c:v>6.0999999999999999E-2</c:v>
                </c:pt>
                <c:pt idx="81204">
                  <c:v>6.0999999999999999E-2</c:v>
                </c:pt>
                <c:pt idx="81205">
                  <c:v>6.0999999999999999E-2</c:v>
                </c:pt>
                <c:pt idx="81206">
                  <c:v>0.06</c:v>
                </c:pt>
                <c:pt idx="81207">
                  <c:v>6.0999999999999999E-2</c:v>
                </c:pt>
                <c:pt idx="81208">
                  <c:v>6.0999999999999999E-2</c:v>
                </c:pt>
                <c:pt idx="81209">
                  <c:v>0.06</c:v>
                </c:pt>
                <c:pt idx="81210">
                  <c:v>6.0999999999999999E-2</c:v>
                </c:pt>
                <c:pt idx="81211">
                  <c:v>6.0999999999999999E-2</c:v>
                </c:pt>
                <c:pt idx="81212">
                  <c:v>0.06</c:v>
                </c:pt>
                <c:pt idx="81213">
                  <c:v>0.06</c:v>
                </c:pt>
                <c:pt idx="81214">
                  <c:v>0.06</c:v>
                </c:pt>
                <c:pt idx="81215">
                  <c:v>0.06</c:v>
                </c:pt>
                <c:pt idx="81216">
                  <c:v>0.06</c:v>
                </c:pt>
                <c:pt idx="81217">
                  <c:v>0.06</c:v>
                </c:pt>
                <c:pt idx="81218">
                  <c:v>0.06</c:v>
                </c:pt>
                <c:pt idx="81219">
                  <c:v>0.06</c:v>
                </c:pt>
                <c:pt idx="81220">
                  <c:v>0.06</c:v>
                </c:pt>
                <c:pt idx="81221">
                  <c:v>0.06</c:v>
                </c:pt>
                <c:pt idx="81222">
                  <c:v>0.06</c:v>
                </c:pt>
                <c:pt idx="81223">
                  <c:v>5.8999999999999997E-2</c:v>
                </c:pt>
                <c:pt idx="81224">
                  <c:v>0.06</c:v>
                </c:pt>
                <c:pt idx="81225">
                  <c:v>5.8999999999999997E-2</c:v>
                </c:pt>
                <c:pt idx="81226">
                  <c:v>0.06</c:v>
                </c:pt>
                <c:pt idx="81227">
                  <c:v>0.06</c:v>
                </c:pt>
                <c:pt idx="81228">
                  <c:v>5.8999999999999997E-2</c:v>
                </c:pt>
                <c:pt idx="81229">
                  <c:v>5.8999999999999997E-2</c:v>
                </c:pt>
                <c:pt idx="81230">
                  <c:v>5.8999999999999997E-2</c:v>
                </c:pt>
                <c:pt idx="81231">
                  <c:v>5.8000000000000003E-2</c:v>
                </c:pt>
                <c:pt idx="81232">
                  <c:v>5.8999999999999997E-2</c:v>
                </c:pt>
                <c:pt idx="81233">
                  <c:v>5.8999999999999997E-2</c:v>
                </c:pt>
                <c:pt idx="81234">
                  <c:v>5.8999999999999997E-2</c:v>
                </c:pt>
                <c:pt idx="81235">
                  <c:v>5.8999999999999997E-2</c:v>
                </c:pt>
                <c:pt idx="81236">
                  <c:v>0.06</c:v>
                </c:pt>
                <c:pt idx="81237">
                  <c:v>5.8999999999999997E-2</c:v>
                </c:pt>
                <c:pt idx="81238">
                  <c:v>5.8999999999999997E-2</c:v>
                </c:pt>
                <c:pt idx="81239">
                  <c:v>0.06</c:v>
                </c:pt>
                <c:pt idx="81240">
                  <c:v>5.8999999999999997E-2</c:v>
                </c:pt>
                <c:pt idx="81241">
                  <c:v>5.8999999999999997E-2</c:v>
                </c:pt>
                <c:pt idx="81242">
                  <c:v>5.8999999999999997E-2</c:v>
                </c:pt>
                <c:pt idx="81243">
                  <c:v>5.8999999999999997E-2</c:v>
                </c:pt>
                <c:pt idx="81244">
                  <c:v>5.8999999999999997E-2</c:v>
                </c:pt>
                <c:pt idx="81245">
                  <c:v>0.06</c:v>
                </c:pt>
                <c:pt idx="81246">
                  <c:v>5.8999999999999997E-2</c:v>
                </c:pt>
                <c:pt idx="81247">
                  <c:v>5.8000000000000003E-2</c:v>
                </c:pt>
                <c:pt idx="81248">
                  <c:v>5.8000000000000003E-2</c:v>
                </c:pt>
                <c:pt idx="81249">
                  <c:v>5.8999999999999997E-2</c:v>
                </c:pt>
                <c:pt idx="81250">
                  <c:v>5.8999999999999997E-2</c:v>
                </c:pt>
                <c:pt idx="81251">
                  <c:v>5.8999999999999997E-2</c:v>
                </c:pt>
                <c:pt idx="81252">
                  <c:v>5.8999999999999997E-2</c:v>
                </c:pt>
                <c:pt idx="81253">
                  <c:v>5.8000000000000003E-2</c:v>
                </c:pt>
                <c:pt idx="81254">
                  <c:v>5.8000000000000003E-2</c:v>
                </c:pt>
                <c:pt idx="81255">
                  <c:v>5.7000000000000002E-2</c:v>
                </c:pt>
                <c:pt idx="81256">
                  <c:v>5.7000000000000002E-2</c:v>
                </c:pt>
                <c:pt idx="81257">
                  <c:v>5.8000000000000003E-2</c:v>
                </c:pt>
                <c:pt idx="81258">
                  <c:v>5.7000000000000002E-2</c:v>
                </c:pt>
                <c:pt idx="81259">
                  <c:v>5.7000000000000002E-2</c:v>
                </c:pt>
                <c:pt idx="81260">
                  <c:v>5.7000000000000002E-2</c:v>
                </c:pt>
                <c:pt idx="81261">
                  <c:v>5.8000000000000003E-2</c:v>
                </c:pt>
                <c:pt idx="81262">
                  <c:v>5.7000000000000002E-2</c:v>
                </c:pt>
                <c:pt idx="81263">
                  <c:v>5.7000000000000002E-2</c:v>
                </c:pt>
                <c:pt idx="81264">
                  <c:v>5.7000000000000002E-2</c:v>
                </c:pt>
                <c:pt idx="81265">
                  <c:v>5.8000000000000003E-2</c:v>
                </c:pt>
                <c:pt idx="81266">
                  <c:v>5.8000000000000003E-2</c:v>
                </c:pt>
                <c:pt idx="81267">
                  <c:v>5.8000000000000003E-2</c:v>
                </c:pt>
                <c:pt idx="81268">
                  <c:v>5.7000000000000002E-2</c:v>
                </c:pt>
                <c:pt idx="81269">
                  <c:v>5.8000000000000003E-2</c:v>
                </c:pt>
                <c:pt idx="81270">
                  <c:v>5.8000000000000003E-2</c:v>
                </c:pt>
                <c:pt idx="81271">
                  <c:v>5.7000000000000002E-2</c:v>
                </c:pt>
                <c:pt idx="81272">
                  <c:v>5.7000000000000002E-2</c:v>
                </c:pt>
                <c:pt idx="81273">
                  <c:v>5.7000000000000002E-2</c:v>
                </c:pt>
                <c:pt idx="81274">
                  <c:v>5.6000000000000001E-2</c:v>
                </c:pt>
                <c:pt idx="81275">
                  <c:v>5.6000000000000001E-2</c:v>
                </c:pt>
                <c:pt idx="81276">
                  <c:v>5.7000000000000002E-2</c:v>
                </c:pt>
                <c:pt idx="81277">
                  <c:v>5.7000000000000002E-2</c:v>
                </c:pt>
                <c:pt idx="81278">
                  <c:v>5.7000000000000002E-2</c:v>
                </c:pt>
                <c:pt idx="81279">
                  <c:v>5.6000000000000001E-2</c:v>
                </c:pt>
                <c:pt idx="81280">
                  <c:v>5.7000000000000002E-2</c:v>
                </c:pt>
                <c:pt idx="81281">
                  <c:v>5.7000000000000002E-2</c:v>
                </c:pt>
                <c:pt idx="81282">
                  <c:v>5.7000000000000002E-2</c:v>
                </c:pt>
                <c:pt idx="81283">
                  <c:v>5.6000000000000001E-2</c:v>
                </c:pt>
                <c:pt idx="81284">
                  <c:v>5.7000000000000002E-2</c:v>
                </c:pt>
                <c:pt idx="81285">
                  <c:v>5.8000000000000003E-2</c:v>
                </c:pt>
                <c:pt idx="81286">
                  <c:v>5.8000000000000003E-2</c:v>
                </c:pt>
                <c:pt idx="81287">
                  <c:v>5.8000000000000003E-2</c:v>
                </c:pt>
                <c:pt idx="81288">
                  <c:v>5.8999999999999997E-2</c:v>
                </c:pt>
                <c:pt idx="81289">
                  <c:v>5.8000000000000003E-2</c:v>
                </c:pt>
                <c:pt idx="81290">
                  <c:v>5.8999999999999997E-2</c:v>
                </c:pt>
                <c:pt idx="81291">
                  <c:v>5.8999999999999997E-2</c:v>
                </c:pt>
                <c:pt idx="81292">
                  <c:v>5.8000000000000003E-2</c:v>
                </c:pt>
                <c:pt idx="81293">
                  <c:v>5.8000000000000003E-2</c:v>
                </c:pt>
                <c:pt idx="81294">
                  <c:v>5.8999999999999997E-2</c:v>
                </c:pt>
                <c:pt idx="81295">
                  <c:v>5.8000000000000003E-2</c:v>
                </c:pt>
                <c:pt idx="81296">
                  <c:v>5.8999999999999997E-2</c:v>
                </c:pt>
                <c:pt idx="81297">
                  <c:v>0.06</c:v>
                </c:pt>
                <c:pt idx="81298">
                  <c:v>5.8999999999999997E-2</c:v>
                </c:pt>
                <c:pt idx="81299">
                  <c:v>5.8999999999999997E-2</c:v>
                </c:pt>
                <c:pt idx="81300">
                  <c:v>0.06</c:v>
                </c:pt>
                <c:pt idx="81301">
                  <c:v>5.8999999999999997E-2</c:v>
                </c:pt>
                <c:pt idx="81302">
                  <c:v>5.8999999999999997E-2</c:v>
                </c:pt>
                <c:pt idx="81303">
                  <c:v>0.06</c:v>
                </c:pt>
                <c:pt idx="81304">
                  <c:v>0.06</c:v>
                </c:pt>
                <c:pt idx="81305">
                  <c:v>0.06</c:v>
                </c:pt>
                <c:pt idx="81306">
                  <c:v>5.8999999999999997E-2</c:v>
                </c:pt>
                <c:pt idx="81307">
                  <c:v>5.8999999999999997E-2</c:v>
                </c:pt>
                <c:pt idx="81308">
                  <c:v>5.8999999999999997E-2</c:v>
                </c:pt>
                <c:pt idx="81309">
                  <c:v>0.06</c:v>
                </c:pt>
                <c:pt idx="81310">
                  <c:v>0.06</c:v>
                </c:pt>
                <c:pt idx="81311">
                  <c:v>0.06</c:v>
                </c:pt>
                <c:pt idx="81312">
                  <c:v>0.06</c:v>
                </c:pt>
                <c:pt idx="81313">
                  <c:v>0.06</c:v>
                </c:pt>
                <c:pt idx="81314">
                  <c:v>5.8999999999999997E-2</c:v>
                </c:pt>
                <c:pt idx="81315">
                  <c:v>0.06</c:v>
                </c:pt>
                <c:pt idx="81316">
                  <c:v>6.0999999999999999E-2</c:v>
                </c:pt>
                <c:pt idx="81317">
                  <c:v>0.06</c:v>
                </c:pt>
                <c:pt idx="81318">
                  <c:v>0.06</c:v>
                </c:pt>
                <c:pt idx="81319">
                  <c:v>0.06</c:v>
                </c:pt>
                <c:pt idx="81320">
                  <c:v>0.06</c:v>
                </c:pt>
                <c:pt idx="81321">
                  <c:v>0.06</c:v>
                </c:pt>
                <c:pt idx="81322">
                  <c:v>5.8999999999999997E-2</c:v>
                </c:pt>
                <c:pt idx="81323">
                  <c:v>5.8999999999999997E-2</c:v>
                </c:pt>
                <c:pt idx="81324">
                  <c:v>5.8999999999999997E-2</c:v>
                </c:pt>
                <c:pt idx="81325">
                  <c:v>5.8999999999999997E-2</c:v>
                </c:pt>
                <c:pt idx="81326">
                  <c:v>5.8999999999999997E-2</c:v>
                </c:pt>
                <c:pt idx="81327">
                  <c:v>5.8999999999999997E-2</c:v>
                </c:pt>
                <c:pt idx="81328">
                  <c:v>5.8000000000000003E-2</c:v>
                </c:pt>
                <c:pt idx="81329">
                  <c:v>5.8999999999999997E-2</c:v>
                </c:pt>
                <c:pt idx="81330">
                  <c:v>5.8999999999999997E-2</c:v>
                </c:pt>
                <c:pt idx="81331">
                  <c:v>5.8000000000000003E-2</c:v>
                </c:pt>
                <c:pt idx="81332">
                  <c:v>5.8999999999999997E-2</c:v>
                </c:pt>
                <c:pt idx="81333">
                  <c:v>5.8000000000000003E-2</c:v>
                </c:pt>
                <c:pt idx="81334">
                  <c:v>5.8999999999999997E-2</c:v>
                </c:pt>
                <c:pt idx="81335">
                  <c:v>5.8999999999999997E-2</c:v>
                </c:pt>
                <c:pt idx="81336">
                  <c:v>5.8999999999999997E-2</c:v>
                </c:pt>
                <c:pt idx="81337">
                  <c:v>5.8000000000000003E-2</c:v>
                </c:pt>
                <c:pt idx="81338">
                  <c:v>5.8000000000000003E-2</c:v>
                </c:pt>
                <c:pt idx="81339">
                  <c:v>5.8999999999999997E-2</c:v>
                </c:pt>
                <c:pt idx="81340">
                  <c:v>5.8000000000000003E-2</c:v>
                </c:pt>
                <c:pt idx="81341">
                  <c:v>5.8000000000000003E-2</c:v>
                </c:pt>
                <c:pt idx="81342">
                  <c:v>5.8000000000000003E-2</c:v>
                </c:pt>
                <c:pt idx="81343">
                  <c:v>5.8000000000000003E-2</c:v>
                </c:pt>
                <c:pt idx="81344">
                  <c:v>5.7000000000000002E-2</c:v>
                </c:pt>
                <c:pt idx="81345">
                  <c:v>5.8000000000000003E-2</c:v>
                </c:pt>
                <c:pt idx="81346">
                  <c:v>5.8000000000000003E-2</c:v>
                </c:pt>
                <c:pt idx="81347">
                  <c:v>5.8000000000000003E-2</c:v>
                </c:pt>
                <c:pt idx="81348">
                  <c:v>5.7000000000000002E-2</c:v>
                </c:pt>
                <c:pt idx="81349">
                  <c:v>5.8000000000000003E-2</c:v>
                </c:pt>
                <c:pt idx="81350">
                  <c:v>5.8000000000000003E-2</c:v>
                </c:pt>
                <c:pt idx="81351">
                  <c:v>5.8000000000000003E-2</c:v>
                </c:pt>
                <c:pt idx="81352">
                  <c:v>5.8000000000000003E-2</c:v>
                </c:pt>
                <c:pt idx="81353">
                  <c:v>5.8000000000000003E-2</c:v>
                </c:pt>
                <c:pt idx="81354">
                  <c:v>5.8000000000000003E-2</c:v>
                </c:pt>
                <c:pt idx="81355">
                  <c:v>5.7000000000000002E-2</c:v>
                </c:pt>
                <c:pt idx="81356">
                  <c:v>5.7000000000000002E-2</c:v>
                </c:pt>
                <c:pt idx="81357">
                  <c:v>5.6000000000000001E-2</c:v>
                </c:pt>
                <c:pt idx="81358">
                  <c:v>5.7000000000000002E-2</c:v>
                </c:pt>
                <c:pt idx="81359">
                  <c:v>5.7000000000000002E-2</c:v>
                </c:pt>
                <c:pt idx="81360">
                  <c:v>5.7000000000000002E-2</c:v>
                </c:pt>
                <c:pt idx="81361">
                  <c:v>5.7000000000000002E-2</c:v>
                </c:pt>
                <c:pt idx="81362">
                  <c:v>5.7000000000000002E-2</c:v>
                </c:pt>
                <c:pt idx="81363">
                  <c:v>5.6000000000000001E-2</c:v>
                </c:pt>
                <c:pt idx="81364">
                  <c:v>5.7000000000000002E-2</c:v>
                </c:pt>
                <c:pt idx="81365">
                  <c:v>5.7000000000000002E-2</c:v>
                </c:pt>
                <c:pt idx="81366">
                  <c:v>5.7000000000000002E-2</c:v>
                </c:pt>
                <c:pt idx="81367">
                  <c:v>5.7000000000000002E-2</c:v>
                </c:pt>
                <c:pt idx="81368">
                  <c:v>5.7000000000000002E-2</c:v>
                </c:pt>
                <c:pt idx="81369">
                  <c:v>5.8000000000000003E-2</c:v>
                </c:pt>
                <c:pt idx="81370">
                  <c:v>5.7000000000000002E-2</c:v>
                </c:pt>
                <c:pt idx="81371">
                  <c:v>5.8000000000000003E-2</c:v>
                </c:pt>
                <c:pt idx="81372">
                  <c:v>5.8000000000000003E-2</c:v>
                </c:pt>
                <c:pt idx="81373">
                  <c:v>5.8000000000000003E-2</c:v>
                </c:pt>
                <c:pt idx="81374">
                  <c:v>5.8000000000000003E-2</c:v>
                </c:pt>
                <c:pt idx="81375">
                  <c:v>5.8999999999999997E-2</c:v>
                </c:pt>
                <c:pt idx="81376">
                  <c:v>5.8999999999999997E-2</c:v>
                </c:pt>
                <c:pt idx="81377">
                  <c:v>5.8999999999999997E-2</c:v>
                </c:pt>
                <c:pt idx="81378">
                  <c:v>0.06</c:v>
                </c:pt>
                <c:pt idx="81379">
                  <c:v>0.06</c:v>
                </c:pt>
                <c:pt idx="81380">
                  <c:v>5.8999999999999997E-2</c:v>
                </c:pt>
                <c:pt idx="81381">
                  <c:v>5.8999999999999997E-2</c:v>
                </c:pt>
                <c:pt idx="81382">
                  <c:v>0.06</c:v>
                </c:pt>
                <c:pt idx="81383">
                  <c:v>5.8999999999999997E-2</c:v>
                </c:pt>
                <c:pt idx="81384">
                  <c:v>0.06</c:v>
                </c:pt>
                <c:pt idx="81385">
                  <c:v>0.06</c:v>
                </c:pt>
                <c:pt idx="81386">
                  <c:v>5.8999999999999997E-2</c:v>
                </c:pt>
                <c:pt idx="81387">
                  <c:v>5.8999999999999997E-2</c:v>
                </c:pt>
                <c:pt idx="81388">
                  <c:v>0.06</c:v>
                </c:pt>
                <c:pt idx="81389">
                  <c:v>0.06</c:v>
                </c:pt>
                <c:pt idx="81390">
                  <c:v>0.06</c:v>
                </c:pt>
                <c:pt idx="81391">
                  <c:v>0.06</c:v>
                </c:pt>
                <c:pt idx="81392">
                  <c:v>6.0999999999999999E-2</c:v>
                </c:pt>
                <c:pt idx="81393">
                  <c:v>0.06</c:v>
                </c:pt>
                <c:pt idx="81394">
                  <c:v>6.0999999999999999E-2</c:v>
                </c:pt>
                <c:pt idx="81395">
                  <c:v>0.06</c:v>
                </c:pt>
                <c:pt idx="81396">
                  <c:v>6.0999999999999999E-2</c:v>
                </c:pt>
                <c:pt idx="81397">
                  <c:v>6.0999999999999999E-2</c:v>
                </c:pt>
                <c:pt idx="81398">
                  <c:v>6.0999999999999999E-2</c:v>
                </c:pt>
                <c:pt idx="81399">
                  <c:v>6.0999999999999999E-2</c:v>
                </c:pt>
                <c:pt idx="81400">
                  <c:v>6.0999999999999999E-2</c:v>
                </c:pt>
                <c:pt idx="81401">
                  <c:v>6.2E-2</c:v>
                </c:pt>
                <c:pt idx="81402">
                  <c:v>6.0999999999999999E-2</c:v>
                </c:pt>
                <c:pt idx="81403">
                  <c:v>6.0999999999999999E-2</c:v>
                </c:pt>
                <c:pt idx="81404">
                  <c:v>6.2E-2</c:v>
                </c:pt>
                <c:pt idx="81405">
                  <c:v>6.2E-2</c:v>
                </c:pt>
                <c:pt idx="81406">
                  <c:v>6.0999999999999999E-2</c:v>
                </c:pt>
                <c:pt idx="81407">
                  <c:v>6.0999999999999999E-2</c:v>
                </c:pt>
                <c:pt idx="81408">
                  <c:v>6.0999999999999999E-2</c:v>
                </c:pt>
                <c:pt idx="81409">
                  <c:v>6.0999999999999999E-2</c:v>
                </c:pt>
                <c:pt idx="81410">
                  <c:v>6.2E-2</c:v>
                </c:pt>
                <c:pt idx="81411">
                  <c:v>6.0999999999999999E-2</c:v>
                </c:pt>
                <c:pt idx="81412">
                  <c:v>6.0999999999999999E-2</c:v>
                </c:pt>
                <c:pt idx="81413">
                  <c:v>6.0999999999999999E-2</c:v>
                </c:pt>
                <c:pt idx="81414">
                  <c:v>6.0999999999999999E-2</c:v>
                </c:pt>
                <c:pt idx="81415">
                  <c:v>6.0999999999999999E-2</c:v>
                </c:pt>
                <c:pt idx="81416">
                  <c:v>6.2E-2</c:v>
                </c:pt>
                <c:pt idx="81417">
                  <c:v>6.0999999999999999E-2</c:v>
                </c:pt>
                <c:pt idx="81418">
                  <c:v>6.2E-2</c:v>
                </c:pt>
                <c:pt idx="81419">
                  <c:v>0.06</c:v>
                </c:pt>
                <c:pt idx="81420">
                  <c:v>6.0999999999999999E-2</c:v>
                </c:pt>
                <c:pt idx="81421">
                  <c:v>0.06</c:v>
                </c:pt>
                <c:pt idx="81422">
                  <c:v>0.06</c:v>
                </c:pt>
                <c:pt idx="81423">
                  <c:v>0.06</c:v>
                </c:pt>
                <c:pt idx="81424">
                  <c:v>6.0999999999999999E-2</c:v>
                </c:pt>
                <c:pt idx="81425">
                  <c:v>0.06</c:v>
                </c:pt>
                <c:pt idx="81426">
                  <c:v>0.06</c:v>
                </c:pt>
                <c:pt idx="81427">
                  <c:v>0.06</c:v>
                </c:pt>
                <c:pt idx="81428">
                  <c:v>0.06</c:v>
                </c:pt>
                <c:pt idx="81429">
                  <c:v>0.06</c:v>
                </c:pt>
                <c:pt idx="81430">
                  <c:v>0.06</c:v>
                </c:pt>
                <c:pt idx="81431">
                  <c:v>5.8999999999999997E-2</c:v>
                </c:pt>
                <c:pt idx="81432">
                  <c:v>0.06</c:v>
                </c:pt>
                <c:pt idx="81433">
                  <c:v>0.06</c:v>
                </c:pt>
                <c:pt idx="81434">
                  <c:v>0.06</c:v>
                </c:pt>
                <c:pt idx="81435">
                  <c:v>0.06</c:v>
                </c:pt>
                <c:pt idx="81436">
                  <c:v>5.8999999999999997E-2</c:v>
                </c:pt>
                <c:pt idx="81437">
                  <c:v>0.06</c:v>
                </c:pt>
                <c:pt idx="81438">
                  <c:v>0.06</c:v>
                </c:pt>
                <c:pt idx="81439">
                  <c:v>0.06</c:v>
                </c:pt>
                <c:pt idx="81440">
                  <c:v>0.06</c:v>
                </c:pt>
                <c:pt idx="81441">
                  <c:v>0.06</c:v>
                </c:pt>
                <c:pt idx="81442">
                  <c:v>0.06</c:v>
                </c:pt>
                <c:pt idx="81443">
                  <c:v>0.06</c:v>
                </c:pt>
                <c:pt idx="81444">
                  <c:v>5.8999999999999997E-2</c:v>
                </c:pt>
                <c:pt idx="81445">
                  <c:v>5.8999999999999997E-2</c:v>
                </c:pt>
                <c:pt idx="81446">
                  <c:v>5.8999999999999997E-2</c:v>
                </c:pt>
                <c:pt idx="81447">
                  <c:v>5.8999999999999997E-2</c:v>
                </c:pt>
                <c:pt idx="81448">
                  <c:v>5.8999999999999997E-2</c:v>
                </c:pt>
                <c:pt idx="81449">
                  <c:v>5.8999999999999997E-2</c:v>
                </c:pt>
                <c:pt idx="81450">
                  <c:v>0.06</c:v>
                </c:pt>
                <c:pt idx="81451">
                  <c:v>0.06</c:v>
                </c:pt>
                <c:pt idx="81452">
                  <c:v>0.06</c:v>
                </c:pt>
                <c:pt idx="81453">
                  <c:v>5.8999999999999997E-2</c:v>
                </c:pt>
                <c:pt idx="81454">
                  <c:v>5.8999999999999997E-2</c:v>
                </c:pt>
                <c:pt idx="81455">
                  <c:v>5.8999999999999997E-2</c:v>
                </c:pt>
                <c:pt idx="81456">
                  <c:v>5.8999999999999997E-2</c:v>
                </c:pt>
                <c:pt idx="81457">
                  <c:v>5.8999999999999997E-2</c:v>
                </c:pt>
                <c:pt idx="81458">
                  <c:v>5.8999999999999997E-2</c:v>
                </c:pt>
                <c:pt idx="81459">
                  <c:v>5.8999999999999997E-2</c:v>
                </c:pt>
                <c:pt idx="81460">
                  <c:v>5.8999999999999997E-2</c:v>
                </c:pt>
                <c:pt idx="81461">
                  <c:v>5.8000000000000003E-2</c:v>
                </c:pt>
                <c:pt idx="81462">
                  <c:v>5.8999999999999997E-2</c:v>
                </c:pt>
                <c:pt idx="81463">
                  <c:v>5.8000000000000003E-2</c:v>
                </c:pt>
                <c:pt idx="81464">
                  <c:v>5.8999999999999997E-2</c:v>
                </c:pt>
                <c:pt idx="81465">
                  <c:v>5.8000000000000003E-2</c:v>
                </c:pt>
                <c:pt idx="81466">
                  <c:v>5.8000000000000003E-2</c:v>
                </c:pt>
                <c:pt idx="81467">
                  <c:v>5.8999999999999997E-2</c:v>
                </c:pt>
                <c:pt idx="81468">
                  <c:v>5.8999999999999997E-2</c:v>
                </c:pt>
                <c:pt idx="81469">
                  <c:v>5.8999999999999997E-2</c:v>
                </c:pt>
                <c:pt idx="81470">
                  <c:v>5.8999999999999997E-2</c:v>
                </c:pt>
                <c:pt idx="81471">
                  <c:v>5.8999999999999997E-2</c:v>
                </c:pt>
                <c:pt idx="81472">
                  <c:v>5.8999999999999997E-2</c:v>
                </c:pt>
                <c:pt idx="81473">
                  <c:v>5.8000000000000003E-2</c:v>
                </c:pt>
                <c:pt idx="81474">
                  <c:v>0.06</c:v>
                </c:pt>
                <c:pt idx="81475">
                  <c:v>0.06</c:v>
                </c:pt>
                <c:pt idx="81476">
                  <c:v>0.06</c:v>
                </c:pt>
                <c:pt idx="81477">
                  <c:v>0.06</c:v>
                </c:pt>
                <c:pt idx="81478">
                  <c:v>6.0999999999999999E-2</c:v>
                </c:pt>
                <c:pt idx="81479">
                  <c:v>6.0999999999999999E-2</c:v>
                </c:pt>
                <c:pt idx="81480">
                  <c:v>6.0999999999999999E-2</c:v>
                </c:pt>
                <c:pt idx="81481">
                  <c:v>6.2E-2</c:v>
                </c:pt>
                <c:pt idx="81482">
                  <c:v>6.0999999999999999E-2</c:v>
                </c:pt>
                <c:pt idx="81483">
                  <c:v>6.0999999999999999E-2</c:v>
                </c:pt>
                <c:pt idx="81484">
                  <c:v>6.0999999999999999E-2</c:v>
                </c:pt>
                <c:pt idx="81485">
                  <c:v>6.2E-2</c:v>
                </c:pt>
                <c:pt idx="81486">
                  <c:v>6.0999999999999999E-2</c:v>
                </c:pt>
                <c:pt idx="81487">
                  <c:v>6.0999999999999999E-2</c:v>
                </c:pt>
                <c:pt idx="81488">
                  <c:v>6.0999999999999999E-2</c:v>
                </c:pt>
                <c:pt idx="81489">
                  <c:v>6.2E-2</c:v>
                </c:pt>
                <c:pt idx="81490">
                  <c:v>6.0999999999999999E-2</c:v>
                </c:pt>
                <c:pt idx="81491">
                  <c:v>6.0999999999999999E-2</c:v>
                </c:pt>
                <c:pt idx="81492">
                  <c:v>6.0999999999999999E-2</c:v>
                </c:pt>
                <c:pt idx="81493">
                  <c:v>6.2E-2</c:v>
                </c:pt>
                <c:pt idx="81494">
                  <c:v>6.2E-2</c:v>
                </c:pt>
                <c:pt idx="81495">
                  <c:v>6.2E-2</c:v>
                </c:pt>
                <c:pt idx="81496">
                  <c:v>6.2E-2</c:v>
                </c:pt>
                <c:pt idx="81497">
                  <c:v>6.0999999999999999E-2</c:v>
                </c:pt>
                <c:pt idx="81498">
                  <c:v>6.0999999999999999E-2</c:v>
                </c:pt>
                <c:pt idx="81499">
                  <c:v>6.0999999999999999E-2</c:v>
                </c:pt>
                <c:pt idx="81500">
                  <c:v>6.0999999999999999E-2</c:v>
                </c:pt>
                <c:pt idx="81501">
                  <c:v>6.2E-2</c:v>
                </c:pt>
                <c:pt idx="81502">
                  <c:v>6.0999999999999999E-2</c:v>
                </c:pt>
                <c:pt idx="81503">
                  <c:v>6.2E-2</c:v>
                </c:pt>
                <c:pt idx="81504">
                  <c:v>6.2E-2</c:v>
                </c:pt>
                <c:pt idx="81505">
                  <c:v>6.0999999999999999E-2</c:v>
                </c:pt>
                <c:pt idx="81506">
                  <c:v>6.0999999999999999E-2</c:v>
                </c:pt>
                <c:pt idx="81507">
                  <c:v>6.0999999999999999E-2</c:v>
                </c:pt>
                <c:pt idx="81508">
                  <c:v>6.0999999999999999E-2</c:v>
                </c:pt>
                <c:pt idx="81509">
                  <c:v>6.0999999999999999E-2</c:v>
                </c:pt>
                <c:pt idx="81510">
                  <c:v>6.0999999999999999E-2</c:v>
                </c:pt>
                <c:pt idx="81511">
                  <c:v>6.0999999999999999E-2</c:v>
                </c:pt>
                <c:pt idx="81512">
                  <c:v>6.0999999999999999E-2</c:v>
                </c:pt>
                <c:pt idx="81513">
                  <c:v>6.2E-2</c:v>
                </c:pt>
                <c:pt idx="81514">
                  <c:v>6.0999999999999999E-2</c:v>
                </c:pt>
                <c:pt idx="81515">
                  <c:v>0.06</c:v>
                </c:pt>
                <c:pt idx="81516">
                  <c:v>0.06</c:v>
                </c:pt>
                <c:pt idx="81517">
                  <c:v>6.0999999999999999E-2</c:v>
                </c:pt>
                <c:pt idx="81518">
                  <c:v>0.06</c:v>
                </c:pt>
                <c:pt idx="81519">
                  <c:v>0.06</c:v>
                </c:pt>
                <c:pt idx="81520">
                  <c:v>0.06</c:v>
                </c:pt>
                <c:pt idx="81521">
                  <c:v>0.06</c:v>
                </c:pt>
                <c:pt idx="81522">
                  <c:v>6.0999999999999999E-2</c:v>
                </c:pt>
                <c:pt idx="81523">
                  <c:v>0.06</c:v>
                </c:pt>
                <c:pt idx="81524">
                  <c:v>6.0999999999999999E-2</c:v>
                </c:pt>
                <c:pt idx="81525">
                  <c:v>0.06</c:v>
                </c:pt>
                <c:pt idx="81526">
                  <c:v>0.06</c:v>
                </c:pt>
                <c:pt idx="81527">
                  <c:v>0.06</c:v>
                </c:pt>
                <c:pt idx="81528">
                  <c:v>0.06</c:v>
                </c:pt>
                <c:pt idx="81529">
                  <c:v>0.06</c:v>
                </c:pt>
                <c:pt idx="81530">
                  <c:v>6.0999999999999999E-2</c:v>
                </c:pt>
                <c:pt idx="81531">
                  <c:v>0.06</c:v>
                </c:pt>
                <c:pt idx="81532">
                  <c:v>0.06</c:v>
                </c:pt>
                <c:pt idx="81533">
                  <c:v>5.8999999999999997E-2</c:v>
                </c:pt>
                <c:pt idx="81534">
                  <c:v>5.8999999999999997E-2</c:v>
                </c:pt>
                <c:pt idx="81535">
                  <c:v>5.8999999999999997E-2</c:v>
                </c:pt>
                <c:pt idx="81536">
                  <c:v>5.8999999999999997E-2</c:v>
                </c:pt>
                <c:pt idx="81537">
                  <c:v>0.06</c:v>
                </c:pt>
                <c:pt idx="81538">
                  <c:v>5.8999999999999997E-2</c:v>
                </c:pt>
                <c:pt idx="81539">
                  <c:v>0.06</c:v>
                </c:pt>
                <c:pt idx="81540">
                  <c:v>5.8999999999999997E-2</c:v>
                </c:pt>
                <c:pt idx="81541">
                  <c:v>5.8999999999999997E-2</c:v>
                </c:pt>
                <c:pt idx="81542">
                  <c:v>5.8999999999999997E-2</c:v>
                </c:pt>
                <c:pt idx="81543">
                  <c:v>5.8999999999999997E-2</c:v>
                </c:pt>
                <c:pt idx="81544">
                  <c:v>5.8999999999999997E-2</c:v>
                </c:pt>
                <c:pt idx="81545">
                  <c:v>0.06</c:v>
                </c:pt>
                <c:pt idx="81546">
                  <c:v>5.8999999999999997E-2</c:v>
                </c:pt>
                <c:pt idx="81547">
                  <c:v>5.8999999999999997E-2</c:v>
                </c:pt>
                <c:pt idx="81548">
                  <c:v>5.8999999999999997E-2</c:v>
                </c:pt>
                <c:pt idx="81549">
                  <c:v>5.8999999999999997E-2</c:v>
                </c:pt>
                <c:pt idx="81550">
                  <c:v>5.8999999999999997E-2</c:v>
                </c:pt>
                <c:pt idx="81551">
                  <c:v>5.8999999999999997E-2</c:v>
                </c:pt>
                <c:pt idx="81552">
                  <c:v>5.8999999999999997E-2</c:v>
                </c:pt>
                <c:pt idx="81553">
                  <c:v>0.06</c:v>
                </c:pt>
                <c:pt idx="81554">
                  <c:v>5.8999999999999997E-2</c:v>
                </c:pt>
                <c:pt idx="81555">
                  <c:v>5.8999999999999997E-2</c:v>
                </c:pt>
                <c:pt idx="81556">
                  <c:v>5.8999999999999997E-2</c:v>
                </c:pt>
                <c:pt idx="81557">
                  <c:v>5.8999999999999997E-2</c:v>
                </c:pt>
                <c:pt idx="81558">
                  <c:v>5.8999999999999997E-2</c:v>
                </c:pt>
                <c:pt idx="81559">
                  <c:v>5.8999999999999997E-2</c:v>
                </c:pt>
                <c:pt idx="81560">
                  <c:v>5.8999999999999997E-2</c:v>
                </c:pt>
                <c:pt idx="81561">
                  <c:v>5.8999999999999997E-2</c:v>
                </c:pt>
                <c:pt idx="81562">
                  <c:v>5.8999999999999997E-2</c:v>
                </c:pt>
                <c:pt idx="81563">
                  <c:v>5.8999999999999997E-2</c:v>
                </c:pt>
                <c:pt idx="81564">
                  <c:v>5.8999999999999997E-2</c:v>
                </c:pt>
                <c:pt idx="81565">
                  <c:v>5.8999999999999997E-2</c:v>
                </c:pt>
                <c:pt idx="81566">
                  <c:v>5.8999999999999997E-2</c:v>
                </c:pt>
                <c:pt idx="81567">
                  <c:v>5.8999999999999997E-2</c:v>
                </c:pt>
                <c:pt idx="81568">
                  <c:v>5.8000000000000003E-2</c:v>
                </c:pt>
                <c:pt idx="81569">
                  <c:v>5.8999999999999997E-2</c:v>
                </c:pt>
                <c:pt idx="81570">
                  <c:v>0.06</c:v>
                </c:pt>
                <c:pt idx="81571">
                  <c:v>5.8999999999999997E-2</c:v>
                </c:pt>
                <c:pt idx="81572">
                  <c:v>0.06</c:v>
                </c:pt>
                <c:pt idx="81573">
                  <c:v>0.06</c:v>
                </c:pt>
                <c:pt idx="81574">
                  <c:v>0.06</c:v>
                </c:pt>
                <c:pt idx="81575">
                  <c:v>6.0999999999999999E-2</c:v>
                </c:pt>
                <c:pt idx="81576">
                  <c:v>6.2E-2</c:v>
                </c:pt>
                <c:pt idx="81577">
                  <c:v>6.2E-2</c:v>
                </c:pt>
                <c:pt idx="81578">
                  <c:v>6.2E-2</c:v>
                </c:pt>
                <c:pt idx="81579">
                  <c:v>6.0999999999999999E-2</c:v>
                </c:pt>
                <c:pt idx="81580">
                  <c:v>6.0999999999999999E-2</c:v>
                </c:pt>
                <c:pt idx="81581">
                  <c:v>6.2E-2</c:v>
                </c:pt>
                <c:pt idx="81582">
                  <c:v>6.2E-2</c:v>
                </c:pt>
                <c:pt idx="81583">
                  <c:v>6.3E-2</c:v>
                </c:pt>
                <c:pt idx="81584">
                  <c:v>6.2E-2</c:v>
                </c:pt>
                <c:pt idx="81585">
                  <c:v>6.2E-2</c:v>
                </c:pt>
                <c:pt idx="81586">
                  <c:v>6.2E-2</c:v>
                </c:pt>
                <c:pt idx="81587">
                  <c:v>6.2E-2</c:v>
                </c:pt>
                <c:pt idx="81588">
                  <c:v>6.3E-2</c:v>
                </c:pt>
                <c:pt idx="81589">
                  <c:v>6.2E-2</c:v>
                </c:pt>
                <c:pt idx="81590">
                  <c:v>6.3E-2</c:v>
                </c:pt>
                <c:pt idx="81591">
                  <c:v>6.2E-2</c:v>
                </c:pt>
                <c:pt idx="81592">
                  <c:v>6.2E-2</c:v>
                </c:pt>
                <c:pt idx="81593">
                  <c:v>6.2E-2</c:v>
                </c:pt>
                <c:pt idx="81594">
                  <c:v>6.2E-2</c:v>
                </c:pt>
                <c:pt idx="81595">
                  <c:v>6.3E-2</c:v>
                </c:pt>
                <c:pt idx="81596">
                  <c:v>6.3E-2</c:v>
                </c:pt>
                <c:pt idx="81597">
                  <c:v>6.3E-2</c:v>
                </c:pt>
                <c:pt idx="81598">
                  <c:v>6.3E-2</c:v>
                </c:pt>
                <c:pt idx="81599">
                  <c:v>6.2E-2</c:v>
                </c:pt>
                <c:pt idx="81600">
                  <c:v>6.3E-2</c:v>
                </c:pt>
                <c:pt idx="81601">
                  <c:v>6.2E-2</c:v>
                </c:pt>
                <c:pt idx="81602">
                  <c:v>6.2E-2</c:v>
                </c:pt>
                <c:pt idx="81603">
                  <c:v>6.3E-2</c:v>
                </c:pt>
                <c:pt idx="81604">
                  <c:v>6.3E-2</c:v>
                </c:pt>
                <c:pt idx="81605">
                  <c:v>6.3E-2</c:v>
                </c:pt>
                <c:pt idx="81606">
                  <c:v>6.3E-2</c:v>
                </c:pt>
                <c:pt idx="81607">
                  <c:v>6.3E-2</c:v>
                </c:pt>
                <c:pt idx="81608">
                  <c:v>6.3E-2</c:v>
                </c:pt>
                <c:pt idx="81609">
                  <c:v>6.3E-2</c:v>
                </c:pt>
                <c:pt idx="81610">
                  <c:v>6.3E-2</c:v>
                </c:pt>
                <c:pt idx="81611">
                  <c:v>6.4000000000000001E-2</c:v>
                </c:pt>
                <c:pt idx="81612">
                  <c:v>6.3E-2</c:v>
                </c:pt>
                <c:pt idx="81613">
                  <c:v>6.3E-2</c:v>
                </c:pt>
                <c:pt idx="81614">
                  <c:v>6.3E-2</c:v>
                </c:pt>
                <c:pt idx="81615">
                  <c:v>6.2E-2</c:v>
                </c:pt>
                <c:pt idx="81616">
                  <c:v>6.3E-2</c:v>
                </c:pt>
                <c:pt idx="81617">
                  <c:v>6.3E-2</c:v>
                </c:pt>
                <c:pt idx="81618">
                  <c:v>6.2E-2</c:v>
                </c:pt>
                <c:pt idx="81619">
                  <c:v>6.2E-2</c:v>
                </c:pt>
                <c:pt idx="81620">
                  <c:v>6.2E-2</c:v>
                </c:pt>
                <c:pt idx="81621">
                  <c:v>6.2E-2</c:v>
                </c:pt>
                <c:pt idx="81622">
                  <c:v>6.3E-2</c:v>
                </c:pt>
                <c:pt idx="81623">
                  <c:v>6.2E-2</c:v>
                </c:pt>
                <c:pt idx="81624">
                  <c:v>6.2E-2</c:v>
                </c:pt>
                <c:pt idx="81625">
                  <c:v>6.2E-2</c:v>
                </c:pt>
                <c:pt idx="81626">
                  <c:v>6.0999999999999999E-2</c:v>
                </c:pt>
                <c:pt idx="81627">
                  <c:v>6.2E-2</c:v>
                </c:pt>
                <c:pt idx="81628">
                  <c:v>6.2E-2</c:v>
                </c:pt>
                <c:pt idx="81629">
                  <c:v>6.2E-2</c:v>
                </c:pt>
                <c:pt idx="81630">
                  <c:v>6.2E-2</c:v>
                </c:pt>
                <c:pt idx="81631">
                  <c:v>6.2E-2</c:v>
                </c:pt>
                <c:pt idx="81632">
                  <c:v>6.0999999999999999E-2</c:v>
                </c:pt>
                <c:pt idx="81633">
                  <c:v>6.0999999999999999E-2</c:v>
                </c:pt>
                <c:pt idx="81634">
                  <c:v>6.0999999999999999E-2</c:v>
                </c:pt>
                <c:pt idx="81635">
                  <c:v>6.0999999999999999E-2</c:v>
                </c:pt>
                <c:pt idx="81636">
                  <c:v>6.0999999999999999E-2</c:v>
                </c:pt>
                <c:pt idx="81637">
                  <c:v>6.0999999999999999E-2</c:v>
                </c:pt>
                <c:pt idx="81638">
                  <c:v>6.0999999999999999E-2</c:v>
                </c:pt>
                <c:pt idx="81639">
                  <c:v>6.0999999999999999E-2</c:v>
                </c:pt>
                <c:pt idx="81640">
                  <c:v>6.0999999999999999E-2</c:v>
                </c:pt>
                <c:pt idx="81641">
                  <c:v>6.0999999999999999E-2</c:v>
                </c:pt>
                <c:pt idx="81642">
                  <c:v>6.0999999999999999E-2</c:v>
                </c:pt>
                <c:pt idx="81643">
                  <c:v>6.0999999999999999E-2</c:v>
                </c:pt>
                <c:pt idx="81644">
                  <c:v>6.2E-2</c:v>
                </c:pt>
                <c:pt idx="81645">
                  <c:v>6.0999999999999999E-2</c:v>
                </c:pt>
                <c:pt idx="81646">
                  <c:v>6.0999999999999999E-2</c:v>
                </c:pt>
                <c:pt idx="81647">
                  <c:v>6.0999999999999999E-2</c:v>
                </c:pt>
                <c:pt idx="81648">
                  <c:v>6.0999999999999999E-2</c:v>
                </c:pt>
                <c:pt idx="81649">
                  <c:v>6.0999999999999999E-2</c:v>
                </c:pt>
                <c:pt idx="81650">
                  <c:v>6.0999999999999999E-2</c:v>
                </c:pt>
                <c:pt idx="81651">
                  <c:v>0.06</c:v>
                </c:pt>
                <c:pt idx="81652">
                  <c:v>6.0999999999999999E-2</c:v>
                </c:pt>
                <c:pt idx="81653">
                  <c:v>0.06</c:v>
                </c:pt>
                <c:pt idx="81654">
                  <c:v>0.06</c:v>
                </c:pt>
                <c:pt idx="81655">
                  <c:v>0.06</c:v>
                </c:pt>
                <c:pt idx="81656">
                  <c:v>0.06</c:v>
                </c:pt>
                <c:pt idx="81657">
                  <c:v>6.0999999999999999E-2</c:v>
                </c:pt>
                <c:pt idx="81658">
                  <c:v>6.2E-2</c:v>
                </c:pt>
                <c:pt idx="81659">
                  <c:v>6.2E-2</c:v>
                </c:pt>
                <c:pt idx="81660">
                  <c:v>6.2E-2</c:v>
                </c:pt>
                <c:pt idx="81661">
                  <c:v>6.2E-2</c:v>
                </c:pt>
                <c:pt idx="81662">
                  <c:v>6.2E-2</c:v>
                </c:pt>
                <c:pt idx="81663">
                  <c:v>6.3E-2</c:v>
                </c:pt>
                <c:pt idx="81664">
                  <c:v>6.2E-2</c:v>
                </c:pt>
                <c:pt idx="81665">
                  <c:v>6.2E-2</c:v>
                </c:pt>
                <c:pt idx="81666">
                  <c:v>6.3E-2</c:v>
                </c:pt>
                <c:pt idx="81667">
                  <c:v>6.3E-2</c:v>
                </c:pt>
                <c:pt idx="81668">
                  <c:v>6.3E-2</c:v>
                </c:pt>
                <c:pt idx="81669">
                  <c:v>6.2E-2</c:v>
                </c:pt>
                <c:pt idx="81670">
                  <c:v>6.3E-2</c:v>
                </c:pt>
                <c:pt idx="81671">
                  <c:v>6.3E-2</c:v>
                </c:pt>
                <c:pt idx="81672">
                  <c:v>6.4000000000000001E-2</c:v>
                </c:pt>
                <c:pt idx="81673">
                  <c:v>6.4000000000000001E-2</c:v>
                </c:pt>
                <c:pt idx="81674">
                  <c:v>6.3E-2</c:v>
                </c:pt>
                <c:pt idx="81675">
                  <c:v>6.3E-2</c:v>
                </c:pt>
                <c:pt idx="81676">
                  <c:v>6.4000000000000001E-2</c:v>
                </c:pt>
                <c:pt idx="81677">
                  <c:v>6.3E-2</c:v>
                </c:pt>
                <c:pt idx="81678">
                  <c:v>6.3E-2</c:v>
                </c:pt>
                <c:pt idx="81679">
                  <c:v>6.3E-2</c:v>
                </c:pt>
                <c:pt idx="81680">
                  <c:v>6.3E-2</c:v>
                </c:pt>
                <c:pt idx="81681">
                  <c:v>6.2E-2</c:v>
                </c:pt>
                <c:pt idx="81682">
                  <c:v>6.0999999999999999E-2</c:v>
                </c:pt>
                <c:pt idx="81683">
                  <c:v>6.2E-2</c:v>
                </c:pt>
                <c:pt idx="81684">
                  <c:v>6.2E-2</c:v>
                </c:pt>
                <c:pt idx="81685">
                  <c:v>6.2E-2</c:v>
                </c:pt>
                <c:pt idx="81686">
                  <c:v>6.2E-2</c:v>
                </c:pt>
                <c:pt idx="81687">
                  <c:v>6.2E-2</c:v>
                </c:pt>
                <c:pt idx="81688">
                  <c:v>6.2E-2</c:v>
                </c:pt>
                <c:pt idx="81689">
                  <c:v>6.0999999999999999E-2</c:v>
                </c:pt>
                <c:pt idx="81690">
                  <c:v>6.2E-2</c:v>
                </c:pt>
                <c:pt idx="81691">
                  <c:v>6.2E-2</c:v>
                </c:pt>
                <c:pt idx="81692">
                  <c:v>6.0999999999999999E-2</c:v>
                </c:pt>
                <c:pt idx="81693">
                  <c:v>6.2E-2</c:v>
                </c:pt>
                <c:pt idx="81694">
                  <c:v>6.0999999999999999E-2</c:v>
                </c:pt>
                <c:pt idx="81695">
                  <c:v>6.2E-2</c:v>
                </c:pt>
                <c:pt idx="81696">
                  <c:v>6.2E-2</c:v>
                </c:pt>
                <c:pt idx="81697">
                  <c:v>6.0999999999999999E-2</c:v>
                </c:pt>
                <c:pt idx="81698">
                  <c:v>6.0999999999999999E-2</c:v>
                </c:pt>
                <c:pt idx="81699">
                  <c:v>6.0999999999999999E-2</c:v>
                </c:pt>
                <c:pt idx="81700">
                  <c:v>6.2E-2</c:v>
                </c:pt>
                <c:pt idx="81701">
                  <c:v>6.0999999999999999E-2</c:v>
                </c:pt>
                <c:pt idx="81702">
                  <c:v>6.2E-2</c:v>
                </c:pt>
                <c:pt idx="81703">
                  <c:v>6.2E-2</c:v>
                </c:pt>
                <c:pt idx="81704">
                  <c:v>6.0999999999999999E-2</c:v>
                </c:pt>
                <c:pt idx="81705">
                  <c:v>6.2E-2</c:v>
                </c:pt>
                <c:pt idx="81706">
                  <c:v>6.2E-2</c:v>
                </c:pt>
                <c:pt idx="81707">
                  <c:v>6.2E-2</c:v>
                </c:pt>
                <c:pt idx="81708">
                  <c:v>6.2E-2</c:v>
                </c:pt>
                <c:pt idx="81709">
                  <c:v>6.0999999999999999E-2</c:v>
                </c:pt>
                <c:pt idx="81710">
                  <c:v>0.06</c:v>
                </c:pt>
                <c:pt idx="81711">
                  <c:v>0.06</c:v>
                </c:pt>
                <c:pt idx="81712">
                  <c:v>6.0999999999999999E-2</c:v>
                </c:pt>
                <c:pt idx="81713">
                  <c:v>6.2E-2</c:v>
                </c:pt>
                <c:pt idx="81714">
                  <c:v>6.0999999999999999E-2</c:v>
                </c:pt>
                <c:pt idx="81715">
                  <c:v>6.0999999999999999E-2</c:v>
                </c:pt>
                <c:pt idx="81716">
                  <c:v>6.0999999999999999E-2</c:v>
                </c:pt>
                <c:pt idx="81717">
                  <c:v>6.0999999999999999E-2</c:v>
                </c:pt>
                <c:pt idx="81718">
                  <c:v>6.0999999999999999E-2</c:v>
                </c:pt>
                <c:pt idx="81719">
                  <c:v>6.0999999999999999E-2</c:v>
                </c:pt>
                <c:pt idx="81720">
                  <c:v>6.0999999999999999E-2</c:v>
                </c:pt>
                <c:pt idx="81721">
                  <c:v>6.0999999999999999E-2</c:v>
                </c:pt>
                <c:pt idx="81722">
                  <c:v>0.06</c:v>
                </c:pt>
                <c:pt idx="81723">
                  <c:v>6.0999999999999999E-2</c:v>
                </c:pt>
                <c:pt idx="81724">
                  <c:v>6.0999999999999999E-2</c:v>
                </c:pt>
                <c:pt idx="81725">
                  <c:v>0.06</c:v>
                </c:pt>
                <c:pt idx="81726">
                  <c:v>0.06</c:v>
                </c:pt>
                <c:pt idx="81727">
                  <c:v>0.06</c:v>
                </c:pt>
                <c:pt idx="81728">
                  <c:v>0.06</c:v>
                </c:pt>
                <c:pt idx="81729">
                  <c:v>0.06</c:v>
                </c:pt>
                <c:pt idx="81730">
                  <c:v>6.0999999999999999E-2</c:v>
                </c:pt>
                <c:pt idx="81731">
                  <c:v>6.0999999999999999E-2</c:v>
                </c:pt>
                <c:pt idx="81732">
                  <c:v>0.06</c:v>
                </c:pt>
                <c:pt idx="81733">
                  <c:v>0.06</c:v>
                </c:pt>
                <c:pt idx="81734">
                  <c:v>6.0999999999999999E-2</c:v>
                </c:pt>
                <c:pt idx="81735">
                  <c:v>5.8999999999999997E-2</c:v>
                </c:pt>
                <c:pt idx="81736">
                  <c:v>6.0999999999999999E-2</c:v>
                </c:pt>
                <c:pt idx="81737">
                  <c:v>0.06</c:v>
                </c:pt>
                <c:pt idx="81738">
                  <c:v>0.06</c:v>
                </c:pt>
                <c:pt idx="81739">
                  <c:v>6.0999999999999999E-2</c:v>
                </c:pt>
                <c:pt idx="81740">
                  <c:v>0.06</c:v>
                </c:pt>
                <c:pt idx="81741">
                  <c:v>0.06</c:v>
                </c:pt>
                <c:pt idx="81742">
                  <c:v>0.06</c:v>
                </c:pt>
                <c:pt idx="81743">
                  <c:v>0.06</c:v>
                </c:pt>
                <c:pt idx="81744">
                  <c:v>5.8999999999999997E-2</c:v>
                </c:pt>
                <c:pt idx="81745">
                  <c:v>6.0999999999999999E-2</c:v>
                </c:pt>
                <c:pt idx="81746">
                  <c:v>0.06</c:v>
                </c:pt>
                <c:pt idx="81747">
                  <c:v>0.06</c:v>
                </c:pt>
                <c:pt idx="81748">
                  <c:v>0.06</c:v>
                </c:pt>
                <c:pt idx="81749">
                  <c:v>0.06</c:v>
                </c:pt>
                <c:pt idx="81750">
                  <c:v>0.06</c:v>
                </c:pt>
                <c:pt idx="81751">
                  <c:v>6.0999999999999999E-2</c:v>
                </c:pt>
                <c:pt idx="81752">
                  <c:v>0.06</c:v>
                </c:pt>
                <c:pt idx="81753">
                  <c:v>0.06</c:v>
                </c:pt>
                <c:pt idx="81754">
                  <c:v>0.06</c:v>
                </c:pt>
                <c:pt idx="81755">
                  <c:v>6.0999999999999999E-2</c:v>
                </c:pt>
                <c:pt idx="81756">
                  <c:v>6.0999999999999999E-2</c:v>
                </c:pt>
                <c:pt idx="81757">
                  <c:v>6.0999999999999999E-2</c:v>
                </c:pt>
                <c:pt idx="81758">
                  <c:v>6.0999999999999999E-2</c:v>
                </c:pt>
                <c:pt idx="81759">
                  <c:v>6.2E-2</c:v>
                </c:pt>
                <c:pt idx="81760">
                  <c:v>6.2E-2</c:v>
                </c:pt>
                <c:pt idx="81761">
                  <c:v>6.0999999999999999E-2</c:v>
                </c:pt>
                <c:pt idx="81762">
                  <c:v>6.0999999999999999E-2</c:v>
                </c:pt>
                <c:pt idx="81763">
                  <c:v>6.2E-2</c:v>
                </c:pt>
                <c:pt idx="81764">
                  <c:v>6.0999999999999999E-2</c:v>
                </c:pt>
                <c:pt idx="81765">
                  <c:v>6.2E-2</c:v>
                </c:pt>
                <c:pt idx="81766">
                  <c:v>6.0999999999999999E-2</c:v>
                </c:pt>
                <c:pt idx="81767">
                  <c:v>0.06</c:v>
                </c:pt>
                <c:pt idx="81768">
                  <c:v>6.2E-2</c:v>
                </c:pt>
                <c:pt idx="81769">
                  <c:v>6.2E-2</c:v>
                </c:pt>
                <c:pt idx="81770">
                  <c:v>6.2E-2</c:v>
                </c:pt>
                <c:pt idx="81771">
                  <c:v>6.2E-2</c:v>
                </c:pt>
                <c:pt idx="81772">
                  <c:v>6.2E-2</c:v>
                </c:pt>
                <c:pt idx="81773">
                  <c:v>6.2E-2</c:v>
                </c:pt>
                <c:pt idx="81774">
                  <c:v>6.2E-2</c:v>
                </c:pt>
                <c:pt idx="81775">
                  <c:v>6.2E-2</c:v>
                </c:pt>
                <c:pt idx="81776">
                  <c:v>6.2E-2</c:v>
                </c:pt>
                <c:pt idx="81777">
                  <c:v>6.2E-2</c:v>
                </c:pt>
                <c:pt idx="81778">
                  <c:v>6.3E-2</c:v>
                </c:pt>
                <c:pt idx="81779">
                  <c:v>6.3E-2</c:v>
                </c:pt>
                <c:pt idx="81780">
                  <c:v>6.2E-2</c:v>
                </c:pt>
                <c:pt idx="81781">
                  <c:v>6.3E-2</c:v>
                </c:pt>
                <c:pt idx="81782">
                  <c:v>6.2E-2</c:v>
                </c:pt>
                <c:pt idx="81783">
                  <c:v>6.2E-2</c:v>
                </c:pt>
                <c:pt idx="81784">
                  <c:v>6.3E-2</c:v>
                </c:pt>
                <c:pt idx="81785">
                  <c:v>6.2E-2</c:v>
                </c:pt>
                <c:pt idx="81786">
                  <c:v>6.2E-2</c:v>
                </c:pt>
                <c:pt idx="81787">
                  <c:v>6.3E-2</c:v>
                </c:pt>
                <c:pt idx="81788">
                  <c:v>6.3E-2</c:v>
                </c:pt>
                <c:pt idx="81789">
                  <c:v>6.3E-2</c:v>
                </c:pt>
                <c:pt idx="81790">
                  <c:v>6.2E-2</c:v>
                </c:pt>
                <c:pt idx="81791">
                  <c:v>6.2E-2</c:v>
                </c:pt>
                <c:pt idx="81792">
                  <c:v>6.2E-2</c:v>
                </c:pt>
                <c:pt idx="81793">
                  <c:v>6.2E-2</c:v>
                </c:pt>
                <c:pt idx="81794">
                  <c:v>6.2E-2</c:v>
                </c:pt>
                <c:pt idx="81795">
                  <c:v>6.2E-2</c:v>
                </c:pt>
                <c:pt idx="81796">
                  <c:v>6.2E-2</c:v>
                </c:pt>
                <c:pt idx="81797">
                  <c:v>6.2E-2</c:v>
                </c:pt>
                <c:pt idx="81798">
                  <c:v>6.3E-2</c:v>
                </c:pt>
                <c:pt idx="81799">
                  <c:v>6.2E-2</c:v>
                </c:pt>
                <c:pt idx="81800">
                  <c:v>6.3E-2</c:v>
                </c:pt>
                <c:pt idx="81801">
                  <c:v>6.2E-2</c:v>
                </c:pt>
                <c:pt idx="81802">
                  <c:v>6.0999999999999999E-2</c:v>
                </c:pt>
                <c:pt idx="81803">
                  <c:v>6.2E-2</c:v>
                </c:pt>
                <c:pt idx="81804">
                  <c:v>6.2E-2</c:v>
                </c:pt>
                <c:pt idx="81805">
                  <c:v>6.2E-2</c:v>
                </c:pt>
                <c:pt idx="81806">
                  <c:v>6.2E-2</c:v>
                </c:pt>
                <c:pt idx="81807">
                  <c:v>6.2E-2</c:v>
                </c:pt>
                <c:pt idx="81808">
                  <c:v>6.0999999999999999E-2</c:v>
                </c:pt>
                <c:pt idx="81809">
                  <c:v>6.0999999999999999E-2</c:v>
                </c:pt>
                <c:pt idx="81810">
                  <c:v>6.2E-2</c:v>
                </c:pt>
                <c:pt idx="81811">
                  <c:v>6.2E-2</c:v>
                </c:pt>
                <c:pt idx="81812">
                  <c:v>6.2E-2</c:v>
                </c:pt>
                <c:pt idx="81813">
                  <c:v>6.0999999999999999E-2</c:v>
                </c:pt>
                <c:pt idx="81814">
                  <c:v>6.2E-2</c:v>
                </c:pt>
                <c:pt idx="81815">
                  <c:v>6.2E-2</c:v>
                </c:pt>
                <c:pt idx="81816">
                  <c:v>6.0999999999999999E-2</c:v>
                </c:pt>
                <c:pt idx="81817">
                  <c:v>6.0999999999999999E-2</c:v>
                </c:pt>
                <c:pt idx="81818">
                  <c:v>6.0999999999999999E-2</c:v>
                </c:pt>
                <c:pt idx="81819">
                  <c:v>0.06</c:v>
                </c:pt>
                <c:pt idx="81820">
                  <c:v>6.0999999999999999E-2</c:v>
                </c:pt>
                <c:pt idx="81821">
                  <c:v>6.0999999999999999E-2</c:v>
                </c:pt>
                <c:pt idx="81822">
                  <c:v>6.0999999999999999E-2</c:v>
                </c:pt>
                <c:pt idx="81823">
                  <c:v>6.0999999999999999E-2</c:v>
                </c:pt>
                <c:pt idx="81824">
                  <c:v>0.06</c:v>
                </c:pt>
                <c:pt idx="81825">
                  <c:v>0.06</c:v>
                </c:pt>
                <c:pt idx="81826">
                  <c:v>0.06</c:v>
                </c:pt>
                <c:pt idx="81827">
                  <c:v>6.0999999999999999E-2</c:v>
                </c:pt>
                <c:pt idx="81828">
                  <c:v>0.06</c:v>
                </c:pt>
                <c:pt idx="81829">
                  <c:v>6.0999999999999999E-2</c:v>
                </c:pt>
                <c:pt idx="81830">
                  <c:v>0.06</c:v>
                </c:pt>
                <c:pt idx="81831">
                  <c:v>0.06</c:v>
                </c:pt>
                <c:pt idx="81832">
                  <c:v>0.06</c:v>
                </c:pt>
                <c:pt idx="81833">
                  <c:v>0.06</c:v>
                </c:pt>
                <c:pt idx="81834">
                  <c:v>5.8999999999999997E-2</c:v>
                </c:pt>
                <c:pt idx="81835">
                  <c:v>5.8999999999999997E-2</c:v>
                </c:pt>
                <c:pt idx="81836">
                  <c:v>5.8999999999999997E-2</c:v>
                </c:pt>
                <c:pt idx="81837">
                  <c:v>0.06</c:v>
                </c:pt>
                <c:pt idx="81838">
                  <c:v>0.06</c:v>
                </c:pt>
                <c:pt idx="81839">
                  <c:v>0.06</c:v>
                </c:pt>
                <c:pt idx="81840">
                  <c:v>5.8999999999999997E-2</c:v>
                </c:pt>
                <c:pt idx="81841">
                  <c:v>5.8000000000000003E-2</c:v>
                </c:pt>
                <c:pt idx="81842">
                  <c:v>5.8999999999999997E-2</c:v>
                </c:pt>
                <c:pt idx="81843">
                  <c:v>5.8999999999999997E-2</c:v>
                </c:pt>
                <c:pt idx="81844">
                  <c:v>5.8000000000000003E-2</c:v>
                </c:pt>
                <c:pt idx="81845">
                  <c:v>5.8000000000000003E-2</c:v>
                </c:pt>
                <c:pt idx="81846">
                  <c:v>5.8999999999999997E-2</c:v>
                </c:pt>
                <c:pt idx="81847">
                  <c:v>5.8000000000000003E-2</c:v>
                </c:pt>
                <c:pt idx="81848">
                  <c:v>5.8999999999999997E-2</c:v>
                </c:pt>
                <c:pt idx="81849">
                  <c:v>5.8000000000000003E-2</c:v>
                </c:pt>
                <c:pt idx="81850">
                  <c:v>5.8000000000000003E-2</c:v>
                </c:pt>
                <c:pt idx="81851">
                  <c:v>5.8000000000000003E-2</c:v>
                </c:pt>
                <c:pt idx="81852">
                  <c:v>5.8999999999999997E-2</c:v>
                </c:pt>
                <c:pt idx="81853">
                  <c:v>5.8999999999999997E-2</c:v>
                </c:pt>
                <c:pt idx="81854">
                  <c:v>5.8999999999999997E-2</c:v>
                </c:pt>
                <c:pt idx="81855">
                  <c:v>5.8000000000000003E-2</c:v>
                </c:pt>
                <c:pt idx="81856">
                  <c:v>5.8999999999999997E-2</c:v>
                </c:pt>
                <c:pt idx="81857">
                  <c:v>5.8999999999999997E-2</c:v>
                </c:pt>
                <c:pt idx="81858">
                  <c:v>0.06</c:v>
                </c:pt>
                <c:pt idx="81859">
                  <c:v>5.8999999999999997E-2</c:v>
                </c:pt>
                <c:pt idx="81860">
                  <c:v>5.8999999999999997E-2</c:v>
                </c:pt>
                <c:pt idx="81861">
                  <c:v>5.8999999999999997E-2</c:v>
                </c:pt>
                <c:pt idx="81862">
                  <c:v>5.8999999999999997E-2</c:v>
                </c:pt>
                <c:pt idx="81863">
                  <c:v>5.8999999999999997E-2</c:v>
                </c:pt>
                <c:pt idx="81864">
                  <c:v>0.06</c:v>
                </c:pt>
                <c:pt idx="81865">
                  <c:v>0.06</c:v>
                </c:pt>
                <c:pt idx="81866">
                  <c:v>0.06</c:v>
                </c:pt>
                <c:pt idx="81867">
                  <c:v>0.06</c:v>
                </c:pt>
                <c:pt idx="81868">
                  <c:v>0.06</c:v>
                </c:pt>
                <c:pt idx="81869">
                  <c:v>0.06</c:v>
                </c:pt>
                <c:pt idx="81870">
                  <c:v>0.06</c:v>
                </c:pt>
                <c:pt idx="81871">
                  <c:v>0.06</c:v>
                </c:pt>
                <c:pt idx="81872">
                  <c:v>0.06</c:v>
                </c:pt>
                <c:pt idx="81873">
                  <c:v>0.06</c:v>
                </c:pt>
                <c:pt idx="81874">
                  <c:v>6.0999999999999999E-2</c:v>
                </c:pt>
                <c:pt idx="81875">
                  <c:v>0.06</c:v>
                </c:pt>
                <c:pt idx="81876">
                  <c:v>0.06</c:v>
                </c:pt>
                <c:pt idx="81877">
                  <c:v>0.06</c:v>
                </c:pt>
                <c:pt idx="81878">
                  <c:v>0.06</c:v>
                </c:pt>
                <c:pt idx="81879">
                  <c:v>0.06</c:v>
                </c:pt>
                <c:pt idx="81880">
                  <c:v>0.06</c:v>
                </c:pt>
                <c:pt idx="81881">
                  <c:v>0.06</c:v>
                </c:pt>
                <c:pt idx="81882">
                  <c:v>0.06</c:v>
                </c:pt>
                <c:pt idx="81883">
                  <c:v>0.06</c:v>
                </c:pt>
                <c:pt idx="81884">
                  <c:v>0.06</c:v>
                </c:pt>
                <c:pt idx="81885">
                  <c:v>6.0999999999999999E-2</c:v>
                </c:pt>
                <c:pt idx="81886">
                  <c:v>6.0999999999999999E-2</c:v>
                </c:pt>
                <c:pt idx="81887">
                  <c:v>0.06</c:v>
                </c:pt>
                <c:pt idx="81888">
                  <c:v>0.06</c:v>
                </c:pt>
                <c:pt idx="81889">
                  <c:v>0.06</c:v>
                </c:pt>
                <c:pt idx="81890">
                  <c:v>5.8999999999999997E-2</c:v>
                </c:pt>
                <c:pt idx="81891">
                  <c:v>5.8999999999999997E-2</c:v>
                </c:pt>
                <c:pt idx="81892">
                  <c:v>0.06</c:v>
                </c:pt>
                <c:pt idx="81893">
                  <c:v>0.06</c:v>
                </c:pt>
                <c:pt idx="81894">
                  <c:v>5.8999999999999997E-2</c:v>
                </c:pt>
                <c:pt idx="81895">
                  <c:v>5.8999999999999997E-2</c:v>
                </c:pt>
                <c:pt idx="81896">
                  <c:v>5.8999999999999997E-2</c:v>
                </c:pt>
                <c:pt idx="81897">
                  <c:v>5.8999999999999997E-2</c:v>
                </c:pt>
                <c:pt idx="81898">
                  <c:v>5.8999999999999997E-2</c:v>
                </c:pt>
                <c:pt idx="81899">
                  <c:v>5.8999999999999997E-2</c:v>
                </c:pt>
                <c:pt idx="81900">
                  <c:v>5.8000000000000003E-2</c:v>
                </c:pt>
                <c:pt idx="81901">
                  <c:v>5.8000000000000003E-2</c:v>
                </c:pt>
                <c:pt idx="81902">
                  <c:v>5.8000000000000003E-2</c:v>
                </c:pt>
                <c:pt idx="81903">
                  <c:v>5.8000000000000003E-2</c:v>
                </c:pt>
                <c:pt idx="81904">
                  <c:v>5.8000000000000003E-2</c:v>
                </c:pt>
                <c:pt idx="81905">
                  <c:v>5.8000000000000003E-2</c:v>
                </c:pt>
                <c:pt idx="81906">
                  <c:v>5.8000000000000003E-2</c:v>
                </c:pt>
                <c:pt idx="81907">
                  <c:v>5.8000000000000003E-2</c:v>
                </c:pt>
                <c:pt idx="81908">
                  <c:v>5.7000000000000002E-2</c:v>
                </c:pt>
                <c:pt idx="81909">
                  <c:v>5.8000000000000003E-2</c:v>
                </c:pt>
                <c:pt idx="81910">
                  <c:v>5.7000000000000002E-2</c:v>
                </c:pt>
                <c:pt idx="81911">
                  <c:v>5.7000000000000002E-2</c:v>
                </c:pt>
                <c:pt idx="81912">
                  <c:v>5.8000000000000003E-2</c:v>
                </c:pt>
                <c:pt idx="81913">
                  <c:v>5.8000000000000003E-2</c:v>
                </c:pt>
                <c:pt idx="81914">
                  <c:v>5.7000000000000002E-2</c:v>
                </c:pt>
                <c:pt idx="81915">
                  <c:v>5.8000000000000003E-2</c:v>
                </c:pt>
                <c:pt idx="81916">
                  <c:v>5.7000000000000002E-2</c:v>
                </c:pt>
                <c:pt idx="81917">
                  <c:v>5.7000000000000002E-2</c:v>
                </c:pt>
                <c:pt idx="81918">
                  <c:v>5.7000000000000002E-2</c:v>
                </c:pt>
                <c:pt idx="81919">
                  <c:v>5.7000000000000002E-2</c:v>
                </c:pt>
                <c:pt idx="81920">
                  <c:v>5.7000000000000002E-2</c:v>
                </c:pt>
                <c:pt idx="81921">
                  <c:v>5.6000000000000001E-2</c:v>
                </c:pt>
                <c:pt idx="81922">
                  <c:v>5.8000000000000003E-2</c:v>
                </c:pt>
                <c:pt idx="81923">
                  <c:v>5.8000000000000003E-2</c:v>
                </c:pt>
                <c:pt idx="81924">
                  <c:v>5.7000000000000002E-2</c:v>
                </c:pt>
                <c:pt idx="81925">
                  <c:v>5.7000000000000002E-2</c:v>
                </c:pt>
                <c:pt idx="81926">
                  <c:v>5.6000000000000001E-2</c:v>
                </c:pt>
                <c:pt idx="81927">
                  <c:v>5.7000000000000002E-2</c:v>
                </c:pt>
                <c:pt idx="81928">
                  <c:v>5.8000000000000003E-2</c:v>
                </c:pt>
                <c:pt idx="81929">
                  <c:v>5.8000000000000003E-2</c:v>
                </c:pt>
                <c:pt idx="81930">
                  <c:v>5.8000000000000003E-2</c:v>
                </c:pt>
                <c:pt idx="81931">
                  <c:v>5.8000000000000003E-2</c:v>
                </c:pt>
                <c:pt idx="81932">
                  <c:v>5.8000000000000003E-2</c:v>
                </c:pt>
                <c:pt idx="81933">
                  <c:v>5.8000000000000003E-2</c:v>
                </c:pt>
                <c:pt idx="81934">
                  <c:v>5.8000000000000003E-2</c:v>
                </c:pt>
                <c:pt idx="81935">
                  <c:v>5.8999999999999997E-2</c:v>
                </c:pt>
                <c:pt idx="81936">
                  <c:v>5.8999999999999997E-2</c:v>
                </c:pt>
                <c:pt idx="81937">
                  <c:v>5.8999999999999997E-2</c:v>
                </c:pt>
                <c:pt idx="81938">
                  <c:v>5.8000000000000003E-2</c:v>
                </c:pt>
                <c:pt idx="81939">
                  <c:v>5.8000000000000003E-2</c:v>
                </c:pt>
                <c:pt idx="81940">
                  <c:v>5.8000000000000003E-2</c:v>
                </c:pt>
                <c:pt idx="81941">
                  <c:v>5.8000000000000003E-2</c:v>
                </c:pt>
                <c:pt idx="81942">
                  <c:v>5.8000000000000003E-2</c:v>
                </c:pt>
                <c:pt idx="81943">
                  <c:v>5.8999999999999997E-2</c:v>
                </c:pt>
                <c:pt idx="81944">
                  <c:v>5.8000000000000003E-2</c:v>
                </c:pt>
                <c:pt idx="81945">
                  <c:v>5.8000000000000003E-2</c:v>
                </c:pt>
                <c:pt idx="81946">
                  <c:v>5.8000000000000003E-2</c:v>
                </c:pt>
                <c:pt idx="81947">
                  <c:v>5.6000000000000001E-2</c:v>
                </c:pt>
                <c:pt idx="81948">
                  <c:v>5.7000000000000002E-2</c:v>
                </c:pt>
                <c:pt idx="81949">
                  <c:v>5.7000000000000002E-2</c:v>
                </c:pt>
                <c:pt idx="81950">
                  <c:v>5.6000000000000001E-2</c:v>
                </c:pt>
                <c:pt idx="81951">
                  <c:v>5.7000000000000002E-2</c:v>
                </c:pt>
                <c:pt idx="81952">
                  <c:v>5.7000000000000002E-2</c:v>
                </c:pt>
                <c:pt idx="81953">
                  <c:v>5.7000000000000002E-2</c:v>
                </c:pt>
                <c:pt idx="81954">
                  <c:v>5.7000000000000002E-2</c:v>
                </c:pt>
                <c:pt idx="81955">
                  <c:v>5.8000000000000003E-2</c:v>
                </c:pt>
                <c:pt idx="81956">
                  <c:v>5.7000000000000002E-2</c:v>
                </c:pt>
                <c:pt idx="81957">
                  <c:v>5.7000000000000002E-2</c:v>
                </c:pt>
                <c:pt idx="81958">
                  <c:v>5.7000000000000002E-2</c:v>
                </c:pt>
                <c:pt idx="81959">
                  <c:v>5.7000000000000002E-2</c:v>
                </c:pt>
                <c:pt idx="81960">
                  <c:v>5.8000000000000003E-2</c:v>
                </c:pt>
                <c:pt idx="81961">
                  <c:v>5.8000000000000003E-2</c:v>
                </c:pt>
                <c:pt idx="81962">
                  <c:v>5.8000000000000003E-2</c:v>
                </c:pt>
                <c:pt idx="81963">
                  <c:v>5.8000000000000003E-2</c:v>
                </c:pt>
                <c:pt idx="81964">
                  <c:v>5.8999999999999997E-2</c:v>
                </c:pt>
                <c:pt idx="81965">
                  <c:v>5.8999999999999997E-2</c:v>
                </c:pt>
                <c:pt idx="81966">
                  <c:v>5.8999999999999997E-2</c:v>
                </c:pt>
                <c:pt idx="81967">
                  <c:v>5.7000000000000002E-2</c:v>
                </c:pt>
                <c:pt idx="81968">
                  <c:v>5.8000000000000003E-2</c:v>
                </c:pt>
                <c:pt idx="81969">
                  <c:v>5.8000000000000003E-2</c:v>
                </c:pt>
                <c:pt idx="81970">
                  <c:v>5.7000000000000002E-2</c:v>
                </c:pt>
                <c:pt idx="81971">
                  <c:v>5.8000000000000003E-2</c:v>
                </c:pt>
                <c:pt idx="81972">
                  <c:v>5.7000000000000002E-2</c:v>
                </c:pt>
                <c:pt idx="81973">
                  <c:v>5.8000000000000003E-2</c:v>
                </c:pt>
                <c:pt idx="81974">
                  <c:v>5.8000000000000003E-2</c:v>
                </c:pt>
                <c:pt idx="81975">
                  <c:v>5.8000000000000003E-2</c:v>
                </c:pt>
                <c:pt idx="81976">
                  <c:v>5.7000000000000002E-2</c:v>
                </c:pt>
                <c:pt idx="81977">
                  <c:v>5.7000000000000002E-2</c:v>
                </c:pt>
                <c:pt idx="81978">
                  <c:v>5.7000000000000002E-2</c:v>
                </c:pt>
                <c:pt idx="81979">
                  <c:v>5.6000000000000001E-2</c:v>
                </c:pt>
                <c:pt idx="81980">
                  <c:v>5.7000000000000002E-2</c:v>
                </c:pt>
                <c:pt idx="81981">
                  <c:v>5.7000000000000002E-2</c:v>
                </c:pt>
                <c:pt idx="81982">
                  <c:v>5.6000000000000001E-2</c:v>
                </c:pt>
                <c:pt idx="81983">
                  <c:v>5.6000000000000001E-2</c:v>
                </c:pt>
                <c:pt idx="81984">
                  <c:v>5.6000000000000001E-2</c:v>
                </c:pt>
                <c:pt idx="81985">
                  <c:v>5.7000000000000002E-2</c:v>
                </c:pt>
                <c:pt idx="81986">
                  <c:v>5.6000000000000001E-2</c:v>
                </c:pt>
                <c:pt idx="81987">
                  <c:v>5.6000000000000001E-2</c:v>
                </c:pt>
                <c:pt idx="81988">
                  <c:v>5.6000000000000001E-2</c:v>
                </c:pt>
                <c:pt idx="81989">
                  <c:v>5.7000000000000002E-2</c:v>
                </c:pt>
                <c:pt idx="81990">
                  <c:v>5.6000000000000001E-2</c:v>
                </c:pt>
                <c:pt idx="81991">
                  <c:v>5.6000000000000001E-2</c:v>
                </c:pt>
                <c:pt idx="81992">
                  <c:v>5.6000000000000001E-2</c:v>
                </c:pt>
                <c:pt idx="81993">
                  <c:v>5.5E-2</c:v>
                </c:pt>
                <c:pt idx="81994">
                  <c:v>5.6000000000000001E-2</c:v>
                </c:pt>
                <c:pt idx="81995">
                  <c:v>5.6000000000000001E-2</c:v>
                </c:pt>
                <c:pt idx="81996">
                  <c:v>5.7000000000000002E-2</c:v>
                </c:pt>
                <c:pt idx="81997">
                  <c:v>5.6000000000000001E-2</c:v>
                </c:pt>
                <c:pt idx="81998">
                  <c:v>5.6000000000000001E-2</c:v>
                </c:pt>
                <c:pt idx="81999">
                  <c:v>5.6000000000000001E-2</c:v>
                </c:pt>
                <c:pt idx="82000">
                  <c:v>5.6000000000000001E-2</c:v>
                </c:pt>
                <c:pt idx="82001">
                  <c:v>5.6000000000000001E-2</c:v>
                </c:pt>
                <c:pt idx="82002">
                  <c:v>5.5E-2</c:v>
                </c:pt>
                <c:pt idx="82003">
                  <c:v>5.6000000000000001E-2</c:v>
                </c:pt>
                <c:pt idx="82004">
                  <c:v>5.5E-2</c:v>
                </c:pt>
                <c:pt idx="82005">
                  <c:v>5.6000000000000001E-2</c:v>
                </c:pt>
                <c:pt idx="82006">
                  <c:v>5.6000000000000001E-2</c:v>
                </c:pt>
                <c:pt idx="82007">
                  <c:v>5.5E-2</c:v>
                </c:pt>
                <c:pt idx="82008">
                  <c:v>5.3999999999999999E-2</c:v>
                </c:pt>
                <c:pt idx="82009">
                  <c:v>5.5E-2</c:v>
                </c:pt>
                <c:pt idx="82010">
                  <c:v>5.5E-2</c:v>
                </c:pt>
                <c:pt idx="82011">
                  <c:v>5.6000000000000001E-2</c:v>
                </c:pt>
                <c:pt idx="82012">
                  <c:v>5.6000000000000001E-2</c:v>
                </c:pt>
                <c:pt idx="82013">
                  <c:v>5.7000000000000002E-2</c:v>
                </c:pt>
                <c:pt idx="82014">
                  <c:v>5.8000000000000003E-2</c:v>
                </c:pt>
                <c:pt idx="82015">
                  <c:v>5.8000000000000003E-2</c:v>
                </c:pt>
                <c:pt idx="82016">
                  <c:v>5.7000000000000002E-2</c:v>
                </c:pt>
                <c:pt idx="82017">
                  <c:v>5.8000000000000003E-2</c:v>
                </c:pt>
                <c:pt idx="82018">
                  <c:v>5.8999999999999997E-2</c:v>
                </c:pt>
                <c:pt idx="82019">
                  <c:v>5.8000000000000003E-2</c:v>
                </c:pt>
                <c:pt idx="82020">
                  <c:v>5.8000000000000003E-2</c:v>
                </c:pt>
                <c:pt idx="82021">
                  <c:v>5.8000000000000003E-2</c:v>
                </c:pt>
                <c:pt idx="82022">
                  <c:v>5.8000000000000003E-2</c:v>
                </c:pt>
                <c:pt idx="82023">
                  <c:v>5.8999999999999997E-2</c:v>
                </c:pt>
                <c:pt idx="82024">
                  <c:v>5.8999999999999997E-2</c:v>
                </c:pt>
                <c:pt idx="82025">
                  <c:v>5.8000000000000003E-2</c:v>
                </c:pt>
                <c:pt idx="82026">
                  <c:v>5.8000000000000003E-2</c:v>
                </c:pt>
                <c:pt idx="82027">
                  <c:v>5.8000000000000003E-2</c:v>
                </c:pt>
                <c:pt idx="82028">
                  <c:v>5.8000000000000003E-2</c:v>
                </c:pt>
                <c:pt idx="82029">
                  <c:v>5.8000000000000003E-2</c:v>
                </c:pt>
                <c:pt idx="82030">
                  <c:v>5.8000000000000003E-2</c:v>
                </c:pt>
                <c:pt idx="82031">
                  <c:v>5.7000000000000002E-2</c:v>
                </c:pt>
                <c:pt idx="82032">
                  <c:v>5.8000000000000003E-2</c:v>
                </c:pt>
                <c:pt idx="82033">
                  <c:v>5.7000000000000002E-2</c:v>
                </c:pt>
                <c:pt idx="82034">
                  <c:v>5.7000000000000002E-2</c:v>
                </c:pt>
                <c:pt idx="82035">
                  <c:v>5.7000000000000002E-2</c:v>
                </c:pt>
                <c:pt idx="82036">
                  <c:v>5.7000000000000002E-2</c:v>
                </c:pt>
                <c:pt idx="82037">
                  <c:v>5.6000000000000001E-2</c:v>
                </c:pt>
                <c:pt idx="82038">
                  <c:v>5.7000000000000002E-2</c:v>
                </c:pt>
                <c:pt idx="82039">
                  <c:v>5.7000000000000002E-2</c:v>
                </c:pt>
                <c:pt idx="82040">
                  <c:v>5.7000000000000002E-2</c:v>
                </c:pt>
                <c:pt idx="82041">
                  <c:v>5.7000000000000002E-2</c:v>
                </c:pt>
                <c:pt idx="82042">
                  <c:v>5.7000000000000002E-2</c:v>
                </c:pt>
                <c:pt idx="82043">
                  <c:v>5.6000000000000001E-2</c:v>
                </c:pt>
                <c:pt idx="82044">
                  <c:v>5.7000000000000002E-2</c:v>
                </c:pt>
                <c:pt idx="82045">
                  <c:v>5.6000000000000001E-2</c:v>
                </c:pt>
                <c:pt idx="82046">
                  <c:v>5.6000000000000001E-2</c:v>
                </c:pt>
                <c:pt idx="82047">
                  <c:v>5.6000000000000001E-2</c:v>
                </c:pt>
                <c:pt idx="82048">
                  <c:v>5.6000000000000001E-2</c:v>
                </c:pt>
                <c:pt idx="82049">
                  <c:v>5.6000000000000001E-2</c:v>
                </c:pt>
                <c:pt idx="82050">
                  <c:v>5.7000000000000002E-2</c:v>
                </c:pt>
                <c:pt idx="82051">
                  <c:v>5.7000000000000002E-2</c:v>
                </c:pt>
                <c:pt idx="82052">
                  <c:v>5.5E-2</c:v>
                </c:pt>
                <c:pt idx="82053">
                  <c:v>5.6000000000000001E-2</c:v>
                </c:pt>
                <c:pt idx="82054">
                  <c:v>5.5E-2</c:v>
                </c:pt>
                <c:pt idx="82055">
                  <c:v>5.5E-2</c:v>
                </c:pt>
                <c:pt idx="82056">
                  <c:v>5.5E-2</c:v>
                </c:pt>
                <c:pt idx="82057">
                  <c:v>5.6000000000000001E-2</c:v>
                </c:pt>
                <c:pt idx="82058">
                  <c:v>5.5E-2</c:v>
                </c:pt>
                <c:pt idx="82059">
                  <c:v>5.3999999999999999E-2</c:v>
                </c:pt>
                <c:pt idx="82060">
                  <c:v>5.3999999999999999E-2</c:v>
                </c:pt>
                <c:pt idx="82061">
                  <c:v>5.6000000000000001E-2</c:v>
                </c:pt>
                <c:pt idx="82062">
                  <c:v>5.5E-2</c:v>
                </c:pt>
                <c:pt idx="82063">
                  <c:v>5.5E-2</c:v>
                </c:pt>
                <c:pt idx="82064">
                  <c:v>5.5E-2</c:v>
                </c:pt>
                <c:pt idx="82065">
                  <c:v>5.5E-2</c:v>
                </c:pt>
                <c:pt idx="82066">
                  <c:v>5.3999999999999999E-2</c:v>
                </c:pt>
                <c:pt idx="82067">
                  <c:v>5.3999999999999999E-2</c:v>
                </c:pt>
                <c:pt idx="82068">
                  <c:v>5.3999999999999999E-2</c:v>
                </c:pt>
                <c:pt idx="82069">
                  <c:v>5.5E-2</c:v>
                </c:pt>
                <c:pt idx="82070">
                  <c:v>5.3999999999999999E-2</c:v>
                </c:pt>
                <c:pt idx="82071">
                  <c:v>5.3999999999999999E-2</c:v>
                </c:pt>
                <c:pt idx="82072">
                  <c:v>5.3999999999999999E-2</c:v>
                </c:pt>
                <c:pt idx="82073">
                  <c:v>5.5E-2</c:v>
                </c:pt>
                <c:pt idx="82074">
                  <c:v>5.6000000000000001E-2</c:v>
                </c:pt>
                <c:pt idx="82075">
                  <c:v>5.5E-2</c:v>
                </c:pt>
                <c:pt idx="82076">
                  <c:v>5.5E-2</c:v>
                </c:pt>
                <c:pt idx="82077">
                  <c:v>5.5E-2</c:v>
                </c:pt>
                <c:pt idx="82078">
                  <c:v>5.3999999999999999E-2</c:v>
                </c:pt>
                <c:pt idx="82079">
                  <c:v>5.3999999999999999E-2</c:v>
                </c:pt>
                <c:pt idx="82080">
                  <c:v>5.3999999999999999E-2</c:v>
                </c:pt>
                <c:pt idx="82081">
                  <c:v>5.3999999999999999E-2</c:v>
                </c:pt>
                <c:pt idx="82082">
                  <c:v>5.5E-2</c:v>
                </c:pt>
                <c:pt idx="82083">
                  <c:v>5.5E-2</c:v>
                </c:pt>
                <c:pt idx="82084">
                  <c:v>5.5E-2</c:v>
                </c:pt>
                <c:pt idx="82085">
                  <c:v>5.3999999999999999E-2</c:v>
                </c:pt>
                <c:pt idx="82086">
                  <c:v>5.3999999999999999E-2</c:v>
                </c:pt>
                <c:pt idx="82087">
                  <c:v>5.3999999999999999E-2</c:v>
                </c:pt>
                <c:pt idx="82088">
                  <c:v>5.3999999999999999E-2</c:v>
                </c:pt>
                <c:pt idx="82089">
                  <c:v>5.3999999999999999E-2</c:v>
                </c:pt>
                <c:pt idx="82090">
                  <c:v>5.3999999999999999E-2</c:v>
                </c:pt>
                <c:pt idx="82091">
                  <c:v>5.3999999999999999E-2</c:v>
                </c:pt>
                <c:pt idx="82092">
                  <c:v>5.5E-2</c:v>
                </c:pt>
                <c:pt idx="82093">
                  <c:v>5.5E-2</c:v>
                </c:pt>
                <c:pt idx="82094">
                  <c:v>5.3999999999999999E-2</c:v>
                </c:pt>
                <c:pt idx="82095">
                  <c:v>5.5E-2</c:v>
                </c:pt>
                <c:pt idx="82096">
                  <c:v>5.5E-2</c:v>
                </c:pt>
                <c:pt idx="82097">
                  <c:v>5.3999999999999999E-2</c:v>
                </c:pt>
                <c:pt idx="82098">
                  <c:v>5.3999999999999999E-2</c:v>
                </c:pt>
                <c:pt idx="82099">
                  <c:v>5.5E-2</c:v>
                </c:pt>
                <c:pt idx="82100">
                  <c:v>5.5E-2</c:v>
                </c:pt>
                <c:pt idx="82101">
                  <c:v>5.5E-2</c:v>
                </c:pt>
                <c:pt idx="82102">
                  <c:v>5.3999999999999999E-2</c:v>
                </c:pt>
                <c:pt idx="82103">
                  <c:v>5.5E-2</c:v>
                </c:pt>
                <c:pt idx="82104">
                  <c:v>5.5E-2</c:v>
                </c:pt>
                <c:pt idx="82105">
                  <c:v>5.6000000000000001E-2</c:v>
                </c:pt>
                <c:pt idx="82106">
                  <c:v>5.5E-2</c:v>
                </c:pt>
                <c:pt idx="82107">
                  <c:v>5.6000000000000001E-2</c:v>
                </c:pt>
                <c:pt idx="82108">
                  <c:v>5.7000000000000002E-2</c:v>
                </c:pt>
                <c:pt idx="82109">
                  <c:v>5.6000000000000001E-2</c:v>
                </c:pt>
                <c:pt idx="82110">
                  <c:v>5.5E-2</c:v>
                </c:pt>
                <c:pt idx="82111">
                  <c:v>5.5E-2</c:v>
                </c:pt>
                <c:pt idx="82112">
                  <c:v>5.6000000000000001E-2</c:v>
                </c:pt>
                <c:pt idx="82113">
                  <c:v>5.5E-2</c:v>
                </c:pt>
                <c:pt idx="82114">
                  <c:v>5.6000000000000001E-2</c:v>
                </c:pt>
                <c:pt idx="82115">
                  <c:v>5.6000000000000001E-2</c:v>
                </c:pt>
                <c:pt idx="82116">
                  <c:v>5.7000000000000002E-2</c:v>
                </c:pt>
                <c:pt idx="82117">
                  <c:v>5.7000000000000002E-2</c:v>
                </c:pt>
                <c:pt idx="82118">
                  <c:v>5.7000000000000002E-2</c:v>
                </c:pt>
                <c:pt idx="82119">
                  <c:v>5.7000000000000002E-2</c:v>
                </c:pt>
                <c:pt idx="82120">
                  <c:v>5.7000000000000002E-2</c:v>
                </c:pt>
                <c:pt idx="82121">
                  <c:v>5.7000000000000002E-2</c:v>
                </c:pt>
                <c:pt idx="82122">
                  <c:v>5.7000000000000002E-2</c:v>
                </c:pt>
                <c:pt idx="82123">
                  <c:v>5.8000000000000003E-2</c:v>
                </c:pt>
                <c:pt idx="82124">
                  <c:v>5.8999999999999997E-2</c:v>
                </c:pt>
                <c:pt idx="82125">
                  <c:v>5.8000000000000003E-2</c:v>
                </c:pt>
                <c:pt idx="82126">
                  <c:v>5.8000000000000003E-2</c:v>
                </c:pt>
                <c:pt idx="82127">
                  <c:v>5.8000000000000003E-2</c:v>
                </c:pt>
                <c:pt idx="82128">
                  <c:v>5.8999999999999997E-2</c:v>
                </c:pt>
                <c:pt idx="82129">
                  <c:v>5.8999999999999997E-2</c:v>
                </c:pt>
                <c:pt idx="82130">
                  <c:v>5.8999999999999997E-2</c:v>
                </c:pt>
                <c:pt idx="82131">
                  <c:v>5.8999999999999997E-2</c:v>
                </c:pt>
                <c:pt idx="82132">
                  <c:v>5.8000000000000003E-2</c:v>
                </c:pt>
                <c:pt idx="82133">
                  <c:v>5.8999999999999997E-2</c:v>
                </c:pt>
                <c:pt idx="82134">
                  <c:v>5.8999999999999997E-2</c:v>
                </c:pt>
                <c:pt idx="82135">
                  <c:v>5.8000000000000003E-2</c:v>
                </c:pt>
                <c:pt idx="82136">
                  <c:v>5.8999999999999997E-2</c:v>
                </c:pt>
                <c:pt idx="82137">
                  <c:v>5.8999999999999997E-2</c:v>
                </c:pt>
                <c:pt idx="82138">
                  <c:v>5.8999999999999997E-2</c:v>
                </c:pt>
                <c:pt idx="82139">
                  <c:v>5.8999999999999997E-2</c:v>
                </c:pt>
                <c:pt idx="82140">
                  <c:v>5.8000000000000003E-2</c:v>
                </c:pt>
                <c:pt idx="82141">
                  <c:v>5.8000000000000003E-2</c:v>
                </c:pt>
                <c:pt idx="82142">
                  <c:v>5.8999999999999997E-2</c:v>
                </c:pt>
                <c:pt idx="82143">
                  <c:v>5.8000000000000003E-2</c:v>
                </c:pt>
                <c:pt idx="82144">
                  <c:v>5.8000000000000003E-2</c:v>
                </c:pt>
                <c:pt idx="82145">
                  <c:v>5.8000000000000003E-2</c:v>
                </c:pt>
                <c:pt idx="82146">
                  <c:v>5.7000000000000002E-2</c:v>
                </c:pt>
                <c:pt idx="82147">
                  <c:v>5.8000000000000003E-2</c:v>
                </c:pt>
                <c:pt idx="82148">
                  <c:v>5.8000000000000003E-2</c:v>
                </c:pt>
                <c:pt idx="82149">
                  <c:v>5.8000000000000003E-2</c:v>
                </c:pt>
                <c:pt idx="82150">
                  <c:v>5.8999999999999997E-2</c:v>
                </c:pt>
                <c:pt idx="82151">
                  <c:v>5.8999999999999997E-2</c:v>
                </c:pt>
                <c:pt idx="82152">
                  <c:v>5.8000000000000003E-2</c:v>
                </c:pt>
                <c:pt idx="82153">
                  <c:v>5.8000000000000003E-2</c:v>
                </c:pt>
                <c:pt idx="82154">
                  <c:v>5.8000000000000003E-2</c:v>
                </c:pt>
                <c:pt idx="82155">
                  <c:v>5.8000000000000003E-2</c:v>
                </c:pt>
                <c:pt idx="82156">
                  <c:v>5.7000000000000002E-2</c:v>
                </c:pt>
                <c:pt idx="82157">
                  <c:v>5.8000000000000003E-2</c:v>
                </c:pt>
                <c:pt idx="82158">
                  <c:v>5.7000000000000002E-2</c:v>
                </c:pt>
                <c:pt idx="82159">
                  <c:v>5.6000000000000001E-2</c:v>
                </c:pt>
                <c:pt idx="82160">
                  <c:v>5.7000000000000002E-2</c:v>
                </c:pt>
                <c:pt idx="82161">
                  <c:v>5.7000000000000002E-2</c:v>
                </c:pt>
                <c:pt idx="82162">
                  <c:v>5.7000000000000002E-2</c:v>
                </c:pt>
                <c:pt idx="82163">
                  <c:v>5.7000000000000002E-2</c:v>
                </c:pt>
                <c:pt idx="82164">
                  <c:v>5.7000000000000002E-2</c:v>
                </c:pt>
                <c:pt idx="82165">
                  <c:v>5.7000000000000002E-2</c:v>
                </c:pt>
                <c:pt idx="82166">
                  <c:v>5.8000000000000003E-2</c:v>
                </c:pt>
                <c:pt idx="82167">
                  <c:v>5.8000000000000003E-2</c:v>
                </c:pt>
                <c:pt idx="82168">
                  <c:v>5.8000000000000003E-2</c:v>
                </c:pt>
                <c:pt idx="82169">
                  <c:v>5.7000000000000002E-2</c:v>
                </c:pt>
                <c:pt idx="82170">
                  <c:v>5.8000000000000003E-2</c:v>
                </c:pt>
                <c:pt idx="82171">
                  <c:v>5.8000000000000003E-2</c:v>
                </c:pt>
                <c:pt idx="82172">
                  <c:v>5.8999999999999997E-2</c:v>
                </c:pt>
                <c:pt idx="82173">
                  <c:v>5.8999999999999997E-2</c:v>
                </c:pt>
                <c:pt idx="82174">
                  <c:v>5.8999999999999997E-2</c:v>
                </c:pt>
                <c:pt idx="82175">
                  <c:v>5.8999999999999997E-2</c:v>
                </c:pt>
                <c:pt idx="82176">
                  <c:v>5.8999999999999997E-2</c:v>
                </c:pt>
                <c:pt idx="82177">
                  <c:v>5.8000000000000003E-2</c:v>
                </c:pt>
                <c:pt idx="82178">
                  <c:v>5.8000000000000003E-2</c:v>
                </c:pt>
                <c:pt idx="82179">
                  <c:v>5.8000000000000003E-2</c:v>
                </c:pt>
                <c:pt idx="82180">
                  <c:v>5.8999999999999997E-2</c:v>
                </c:pt>
                <c:pt idx="82181">
                  <c:v>5.8000000000000003E-2</c:v>
                </c:pt>
                <c:pt idx="82182">
                  <c:v>5.8999999999999997E-2</c:v>
                </c:pt>
                <c:pt idx="82183">
                  <c:v>5.8000000000000003E-2</c:v>
                </c:pt>
                <c:pt idx="82184">
                  <c:v>5.7000000000000002E-2</c:v>
                </c:pt>
                <c:pt idx="82185">
                  <c:v>5.8000000000000003E-2</c:v>
                </c:pt>
                <c:pt idx="82186">
                  <c:v>5.8000000000000003E-2</c:v>
                </c:pt>
                <c:pt idx="82187">
                  <c:v>5.7000000000000002E-2</c:v>
                </c:pt>
                <c:pt idx="82188">
                  <c:v>5.7000000000000002E-2</c:v>
                </c:pt>
                <c:pt idx="82189">
                  <c:v>5.7000000000000002E-2</c:v>
                </c:pt>
                <c:pt idx="82190">
                  <c:v>5.8000000000000003E-2</c:v>
                </c:pt>
                <c:pt idx="82191">
                  <c:v>5.8000000000000003E-2</c:v>
                </c:pt>
                <c:pt idx="82192">
                  <c:v>5.8000000000000003E-2</c:v>
                </c:pt>
                <c:pt idx="82193">
                  <c:v>5.7000000000000002E-2</c:v>
                </c:pt>
                <c:pt idx="82194">
                  <c:v>5.8000000000000003E-2</c:v>
                </c:pt>
                <c:pt idx="82195">
                  <c:v>5.7000000000000002E-2</c:v>
                </c:pt>
                <c:pt idx="82196">
                  <c:v>5.7000000000000002E-2</c:v>
                </c:pt>
                <c:pt idx="82197">
                  <c:v>5.7000000000000002E-2</c:v>
                </c:pt>
                <c:pt idx="82198">
                  <c:v>5.7000000000000002E-2</c:v>
                </c:pt>
                <c:pt idx="82199">
                  <c:v>5.7000000000000002E-2</c:v>
                </c:pt>
                <c:pt idx="82200">
                  <c:v>5.7000000000000002E-2</c:v>
                </c:pt>
                <c:pt idx="82201">
                  <c:v>5.6000000000000001E-2</c:v>
                </c:pt>
                <c:pt idx="82202">
                  <c:v>5.7000000000000002E-2</c:v>
                </c:pt>
                <c:pt idx="82203">
                  <c:v>5.7000000000000002E-2</c:v>
                </c:pt>
                <c:pt idx="82204">
                  <c:v>5.6000000000000001E-2</c:v>
                </c:pt>
                <c:pt idx="82205">
                  <c:v>5.7000000000000002E-2</c:v>
                </c:pt>
                <c:pt idx="82206">
                  <c:v>5.6000000000000001E-2</c:v>
                </c:pt>
                <c:pt idx="82207">
                  <c:v>5.6000000000000001E-2</c:v>
                </c:pt>
                <c:pt idx="82208">
                  <c:v>5.6000000000000001E-2</c:v>
                </c:pt>
                <c:pt idx="82209">
                  <c:v>5.7000000000000002E-2</c:v>
                </c:pt>
                <c:pt idx="82210">
                  <c:v>5.6000000000000001E-2</c:v>
                </c:pt>
                <c:pt idx="82211">
                  <c:v>5.7000000000000002E-2</c:v>
                </c:pt>
                <c:pt idx="82212">
                  <c:v>5.8000000000000003E-2</c:v>
                </c:pt>
                <c:pt idx="82213">
                  <c:v>5.8000000000000003E-2</c:v>
                </c:pt>
                <c:pt idx="82214">
                  <c:v>5.8999999999999997E-2</c:v>
                </c:pt>
                <c:pt idx="82215">
                  <c:v>5.8000000000000003E-2</c:v>
                </c:pt>
                <c:pt idx="82216">
                  <c:v>5.8000000000000003E-2</c:v>
                </c:pt>
                <c:pt idx="82217">
                  <c:v>5.8000000000000003E-2</c:v>
                </c:pt>
                <c:pt idx="82218">
                  <c:v>0.06</c:v>
                </c:pt>
                <c:pt idx="82219">
                  <c:v>5.8999999999999997E-2</c:v>
                </c:pt>
                <c:pt idx="82220">
                  <c:v>0.06</c:v>
                </c:pt>
                <c:pt idx="82221">
                  <c:v>0.06</c:v>
                </c:pt>
                <c:pt idx="82222">
                  <c:v>0.06</c:v>
                </c:pt>
                <c:pt idx="82223">
                  <c:v>0.06</c:v>
                </c:pt>
                <c:pt idx="82224">
                  <c:v>5.8999999999999997E-2</c:v>
                </c:pt>
                <c:pt idx="82225">
                  <c:v>5.8999999999999997E-2</c:v>
                </c:pt>
                <c:pt idx="82226">
                  <c:v>5.8999999999999997E-2</c:v>
                </c:pt>
                <c:pt idx="82227">
                  <c:v>0.06</c:v>
                </c:pt>
                <c:pt idx="82228">
                  <c:v>0.06</c:v>
                </c:pt>
                <c:pt idx="82229">
                  <c:v>0.06</c:v>
                </c:pt>
                <c:pt idx="82230">
                  <c:v>6.0999999999999999E-2</c:v>
                </c:pt>
                <c:pt idx="82231">
                  <c:v>6.0999999999999999E-2</c:v>
                </c:pt>
                <c:pt idx="82232">
                  <c:v>0.06</c:v>
                </c:pt>
                <c:pt idx="82233">
                  <c:v>0.06</c:v>
                </c:pt>
                <c:pt idx="82234">
                  <c:v>0.06</c:v>
                </c:pt>
                <c:pt idx="82235">
                  <c:v>0.06</c:v>
                </c:pt>
                <c:pt idx="82236">
                  <c:v>6.0999999999999999E-2</c:v>
                </c:pt>
                <c:pt idx="82237">
                  <c:v>6.0999999999999999E-2</c:v>
                </c:pt>
                <c:pt idx="82238">
                  <c:v>0.06</c:v>
                </c:pt>
                <c:pt idx="82239">
                  <c:v>0.06</c:v>
                </c:pt>
                <c:pt idx="82240">
                  <c:v>0.06</c:v>
                </c:pt>
                <c:pt idx="82241">
                  <c:v>0.06</c:v>
                </c:pt>
                <c:pt idx="82242">
                  <c:v>6.0999999999999999E-2</c:v>
                </c:pt>
                <c:pt idx="82243">
                  <c:v>0.06</c:v>
                </c:pt>
                <c:pt idx="82244">
                  <c:v>6.0999999999999999E-2</c:v>
                </c:pt>
                <c:pt idx="82245">
                  <c:v>0.06</c:v>
                </c:pt>
                <c:pt idx="82246">
                  <c:v>0.06</c:v>
                </c:pt>
                <c:pt idx="82247">
                  <c:v>0.06</c:v>
                </c:pt>
                <c:pt idx="82248">
                  <c:v>6.0999999999999999E-2</c:v>
                </c:pt>
                <c:pt idx="82249">
                  <c:v>0.06</c:v>
                </c:pt>
                <c:pt idx="82250">
                  <c:v>5.8999999999999997E-2</c:v>
                </c:pt>
                <c:pt idx="82251">
                  <c:v>0.06</c:v>
                </c:pt>
                <c:pt idx="82252">
                  <c:v>0.06</c:v>
                </c:pt>
                <c:pt idx="82253">
                  <c:v>6.0999999999999999E-2</c:v>
                </c:pt>
                <c:pt idx="82254">
                  <c:v>0.06</c:v>
                </c:pt>
                <c:pt idx="82255">
                  <c:v>6.0999999999999999E-2</c:v>
                </c:pt>
                <c:pt idx="82256">
                  <c:v>6.0999999999999999E-2</c:v>
                </c:pt>
                <c:pt idx="82257">
                  <c:v>6.0999999999999999E-2</c:v>
                </c:pt>
                <c:pt idx="82258">
                  <c:v>0.06</c:v>
                </c:pt>
                <c:pt idx="82259">
                  <c:v>0.06</c:v>
                </c:pt>
                <c:pt idx="82260">
                  <c:v>0.06</c:v>
                </c:pt>
                <c:pt idx="82261">
                  <c:v>6.0999999999999999E-2</c:v>
                </c:pt>
                <c:pt idx="82262">
                  <c:v>0.06</c:v>
                </c:pt>
                <c:pt idx="82263">
                  <c:v>0.06</c:v>
                </c:pt>
                <c:pt idx="82264">
                  <c:v>0.06</c:v>
                </c:pt>
                <c:pt idx="82265">
                  <c:v>0.06</c:v>
                </c:pt>
                <c:pt idx="82266">
                  <c:v>5.8999999999999997E-2</c:v>
                </c:pt>
                <c:pt idx="82267">
                  <c:v>0.06</c:v>
                </c:pt>
                <c:pt idx="82268">
                  <c:v>0.06</c:v>
                </c:pt>
                <c:pt idx="82269">
                  <c:v>5.8999999999999997E-2</c:v>
                </c:pt>
                <c:pt idx="82270">
                  <c:v>0.06</c:v>
                </c:pt>
                <c:pt idx="82271">
                  <c:v>0.06</c:v>
                </c:pt>
                <c:pt idx="82272">
                  <c:v>5.8999999999999997E-2</c:v>
                </c:pt>
                <c:pt idx="82273">
                  <c:v>0.06</c:v>
                </c:pt>
                <c:pt idx="82274">
                  <c:v>0.06</c:v>
                </c:pt>
                <c:pt idx="82275">
                  <c:v>5.8999999999999997E-2</c:v>
                </c:pt>
                <c:pt idx="82276">
                  <c:v>5.8999999999999997E-2</c:v>
                </c:pt>
                <c:pt idx="82277">
                  <c:v>5.8999999999999997E-2</c:v>
                </c:pt>
                <c:pt idx="82278">
                  <c:v>5.8999999999999997E-2</c:v>
                </c:pt>
                <c:pt idx="82279">
                  <c:v>5.8999999999999997E-2</c:v>
                </c:pt>
                <c:pt idx="82280">
                  <c:v>5.8999999999999997E-2</c:v>
                </c:pt>
                <c:pt idx="82281">
                  <c:v>5.8999999999999997E-2</c:v>
                </c:pt>
                <c:pt idx="82282">
                  <c:v>5.8999999999999997E-2</c:v>
                </c:pt>
                <c:pt idx="82283">
                  <c:v>5.8999999999999997E-2</c:v>
                </c:pt>
                <c:pt idx="82284">
                  <c:v>5.8999999999999997E-2</c:v>
                </c:pt>
                <c:pt idx="82285">
                  <c:v>5.8999999999999997E-2</c:v>
                </c:pt>
                <c:pt idx="82286">
                  <c:v>5.8999999999999997E-2</c:v>
                </c:pt>
                <c:pt idx="82287">
                  <c:v>5.8999999999999997E-2</c:v>
                </c:pt>
                <c:pt idx="82288">
                  <c:v>5.8999999999999997E-2</c:v>
                </c:pt>
                <c:pt idx="82289">
                  <c:v>5.8999999999999997E-2</c:v>
                </c:pt>
                <c:pt idx="82290">
                  <c:v>5.8000000000000003E-2</c:v>
                </c:pt>
                <c:pt idx="82291">
                  <c:v>5.8999999999999997E-2</c:v>
                </c:pt>
                <c:pt idx="82292">
                  <c:v>5.8000000000000003E-2</c:v>
                </c:pt>
                <c:pt idx="82293">
                  <c:v>5.8000000000000003E-2</c:v>
                </c:pt>
                <c:pt idx="82294">
                  <c:v>5.8000000000000003E-2</c:v>
                </c:pt>
                <c:pt idx="82295">
                  <c:v>5.7000000000000002E-2</c:v>
                </c:pt>
                <c:pt idx="82296">
                  <c:v>5.8000000000000003E-2</c:v>
                </c:pt>
                <c:pt idx="82297">
                  <c:v>5.8999999999999997E-2</c:v>
                </c:pt>
                <c:pt idx="82298">
                  <c:v>5.8000000000000003E-2</c:v>
                </c:pt>
                <c:pt idx="82299">
                  <c:v>5.8999999999999997E-2</c:v>
                </c:pt>
                <c:pt idx="82300">
                  <c:v>5.8999999999999997E-2</c:v>
                </c:pt>
                <c:pt idx="82301">
                  <c:v>5.8999999999999997E-2</c:v>
                </c:pt>
                <c:pt idx="82302">
                  <c:v>5.8999999999999997E-2</c:v>
                </c:pt>
                <c:pt idx="82303">
                  <c:v>5.8999999999999997E-2</c:v>
                </c:pt>
                <c:pt idx="82304">
                  <c:v>5.8000000000000003E-2</c:v>
                </c:pt>
                <c:pt idx="82305">
                  <c:v>5.8999999999999997E-2</c:v>
                </c:pt>
                <c:pt idx="82306">
                  <c:v>5.8999999999999997E-2</c:v>
                </c:pt>
                <c:pt idx="82307">
                  <c:v>5.8999999999999997E-2</c:v>
                </c:pt>
                <c:pt idx="82308">
                  <c:v>5.8999999999999997E-2</c:v>
                </c:pt>
                <c:pt idx="82309">
                  <c:v>5.8999999999999997E-2</c:v>
                </c:pt>
                <c:pt idx="82310">
                  <c:v>0.06</c:v>
                </c:pt>
                <c:pt idx="82311">
                  <c:v>5.8999999999999997E-2</c:v>
                </c:pt>
                <c:pt idx="82312">
                  <c:v>0.06</c:v>
                </c:pt>
                <c:pt idx="82313">
                  <c:v>0.06</c:v>
                </c:pt>
                <c:pt idx="82314">
                  <c:v>0.06</c:v>
                </c:pt>
                <c:pt idx="82315">
                  <c:v>0.06</c:v>
                </c:pt>
                <c:pt idx="82316">
                  <c:v>0.06</c:v>
                </c:pt>
                <c:pt idx="82317">
                  <c:v>5.8999999999999997E-2</c:v>
                </c:pt>
                <c:pt idx="82318">
                  <c:v>0.06</c:v>
                </c:pt>
                <c:pt idx="82319">
                  <c:v>0.06</c:v>
                </c:pt>
                <c:pt idx="82320">
                  <c:v>5.8999999999999997E-2</c:v>
                </c:pt>
                <c:pt idx="82321">
                  <c:v>5.8999999999999997E-2</c:v>
                </c:pt>
                <c:pt idx="82322">
                  <c:v>5.8999999999999997E-2</c:v>
                </c:pt>
                <c:pt idx="82323">
                  <c:v>0.06</c:v>
                </c:pt>
                <c:pt idx="82324">
                  <c:v>5.8999999999999997E-2</c:v>
                </c:pt>
                <c:pt idx="82325">
                  <c:v>5.8999999999999997E-2</c:v>
                </c:pt>
                <c:pt idx="82326">
                  <c:v>5.8999999999999997E-2</c:v>
                </c:pt>
                <c:pt idx="82327">
                  <c:v>5.8999999999999997E-2</c:v>
                </c:pt>
                <c:pt idx="82328">
                  <c:v>0.06</c:v>
                </c:pt>
                <c:pt idx="82329">
                  <c:v>5.8999999999999997E-2</c:v>
                </c:pt>
                <c:pt idx="82330">
                  <c:v>0.06</c:v>
                </c:pt>
                <c:pt idx="82331">
                  <c:v>5.8999999999999997E-2</c:v>
                </c:pt>
                <c:pt idx="82332">
                  <c:v>5.8999999999999997E-2</c:v>
                </c:pt>
                <c:pt idx="82333">
                  <c:v>5.8999999999999997E-2</c:v>
                </c:pt>
                <c:pt idx="82334">
                  <c:v>0.06</c:v>
                </c:pt>
                <c:pt idx="82335">
                  <c:v>5.8999999999999997E-2</c:v>
                </c:pt>
                <c:pt idx="82336">
                  <c:v>5.8999999999999997E-2</c:v>
                </c:pt>
                <c:pt idx="82337">
                  <c:v>5.8999999999999997E-2</c:v>
                </c:pt>
                <c:pt idx="82338">
                  <c:v>5.8000000000000003E-2</c:v>
                </c:pt>
                <c:pt idx="82339">
                  <c:v>5.8000000000000003E-2</c:v>
                </c:pt>
                <c:pt idx="82340">
                  <c:v>5.8000000000000003E-2</c:v>
                </c:pt>
                <c:pt idx="82341">
                  <c:v>5.8999999999999997E-2</c:v>
                </c:pt>
                <c:pt idx="82342">
                  <c:v>5.8000000000000003E-2</c:v>
                </c:pt>
                <c:pt idx="82343">
                  <c:v>5.8000000000000003E-2</c:v>
                </c:pt>
                <c:pt idx="82344">
                  <c:v>5.8999999999999997E-2</c:v>
                </c:pt>
                <c:pt idx="82345">
                  <c:v>5.8000000000000003E-2</c:v>
                </c:pt>
                <c:pt idx="82346">
                  <c:v>5.8000000000000003E-2</c:v>
                </c:pt>
                <c:pt idx="82347">
                  <c:v>5.8999999999999997E-2</c:v>
                </c:pt>
                <c:pt idx="82348">
                  <c:v>5.8000000000000003E-2</c:v>
                </c:pt>
                <c:pt idx="82349">
                  <c:v>5.8999999999999997E-2</c:v>
                </c:pt>
                <c:pt idx="82350">
                  <c:v>5.8000000000000003E-2</c:v>
                </c:pt>
                <c:pt idx="82351">
                  <c:v>5.8000000000000003E-2</c:v>
                </c:pt>
                <c:pt idx="82352">
                  <c:v>5.8000000000000003E-2</c:v>
                </c:pt>
                <c:pt idx="82353">
                  <c:v>5.8000000000000003E-2</c:v>
                </c:pt>
                <c:pt idx="82354">
                  <c:v>5.8000000000000003E-2</c:v>
                </c:pt>
                <c:pt idx="82355">
                  <c:v>5.8999999999999997E-2</c:v>
                </c:pt>
                <c:pt idx="82356">
                  <c:v>5.8999999999999997E-2</c:v>
                </c:pt>
                <c:pt idx="82357">
                  <c:v>0.06</c:v>
                </c:pt>
                <c:pt idx="82358">
                  <c:v>0.06</c:v>
                </c:pt>
                <c:pt idx="82359">
                  <c:v>0.06</c:v>
                </c:pt>
                <c:pt idx="82360">
                  <c:v>6.0999999999999999E-2</c:v>
                </c:pt>
                <c:pt idx="82361">
                  <c:v>6.0999999999999999E-2</c:v>
                </c:pt>
                <c:pt idx="82362">
                  <c:v>0.06</c:v>
                </c:pt>
                <c:pt idx="82363">
                  <c:v>6.0999999999999999E-2</c:v>
                </c:pt>
                <c:pt idx="82364">
                  <c:v>6.0999999999999999E-2</c:v>
                </c:pt>
                <c:pt idx="82365">
                  <c:v>6.0999999999999999E-2</c:v>
                </c:pt>
                <c:pt idx="82366">
                  <c:v>0.06</c:v>
                </c:pt>
                <c:pt idx="82367">
                  <c:v>6.0999999999999999E-2</c:v>
                </c:pt>
                <c:pt idx="82368">
                  <c:v>6.0999999999999999E-2</c:v>
                </c:pt>
                <c:pt idx="82369">
                  <c:v>6.0999999999999999E-2</c:v>
                </c:pt>
                <c:pt idx="82370">
                  <c:v>6.0999999999999999E-2</c:v>
                </c:pt>
                <c:pt idx="82371">
                  <c:v>6.0999999999999999E-2</c:v>
                </c:pt>
                <c:pt idx="82372">
                  <c:v>6.0999999999999999E-2</c:v>
                </c:pt>
                <c:pt idx="82373">
                  <c:v>6.0999999999999999E-2</c:v>
                </c:pt>
                <c:pt idx="82374">
                  <c:v>6.0999999999999999E-2</c:v>
                </c:pt>
                <c:pt idx="82375">
                  <c:v>6.0999999999999999E-2</c:v>
                </c:pt>
                <c:pt idx="82376">
                  <c:v>6.0999999999999999E-2</c:v>
                </c:pt>
                <c:pt idx="82377">
                  <c:v>6.0999999999999999E-2</c:v>
                </c:pt>
                <c:pt idx="82378">
                  <c:v>6.2E-2</c:v>
                </c:pt>
                <c:pt idx="82379">
                  <c:v>6.0999999999999999E-2</c:v>
                </c:pt>
                <c:pt idx="82380">
                  <c:v>6.2E-2</c:v>
                </c:pt>
                <c:pt idx="82381">
                  <c:v>6.0999999999999999E-2</c:v>
                </c:pt>
                <c:pt idx="82382">
                  <c:v>6.0999999999999999E-2</c:v>
                </c:pt>
                <c:pt idx="82383">
                  <c:v>6.2E-2</c:v>
                </c:pt>
                <c:pt idx="82384">
                  <c:v>6.2E-2</c:v>
                </c:pt>
                <c:pt idx="82385">
                  <c:v>6.2E-2</c:v>
                </c:pt>
                <c:pt idx="82386">
                  <c:v>6.0999999999999999E-2</c:v>
                </c:pt>
                <c:pt idx="82387">
                  <c:v>6.2E-2</c:v>
                </c:pt>
                <c:pt idx="82388">
                  <c:v>6.0999999999999999E-2</c:v>
                </c:pt>
                <c:pt idx="82389">
                  <c:v>6.0999999999999999E-2</c:v>
                </c:pt>
                <c:pt idx="82390">
                  <c:v>6.2E-2</c:v>
                </c:pt>
                <c:pt idx="82391">
                  <c:v>6.2E-2</c:v>
                </c:pt>
                <c:pt idx="82392">
                  <c:v>6.2E-2</c:v>
                </c:pt>
                <c:pt idx="82393">
                  <c:v>6.0999999999999999E-2</c:v>
                </c:pt>
                <c:pt idx="82394">
                  <c:v>6.2E-2</c:v>
                </c:pt>
                <c:pt idx="82395">
                  <c:v>6.2E-2</c:v>
                </c:pt>
                <c:pt idx="82396">
                  <c:v>6.2E-2</c:v>
                </c:pt>
                <c:pt idx="82397">
                  <c:v>6.0999999999999999E-2</c:v>
                </c:pt>
                <c:pt idx="82398">
                  <c:v>6.2E-2</c:v>
                </c:pt>
                <c:pt idx="82399">
                  <c:v>6.2E-2</c:v>
                </c:pt>
                <c:pt idx="82400">
                  <c:v>6.0999999999999999E-2</c:v>
                </c:pt>
                <c:pt idx="82401">
                  <c:v>6.2E-2</c:v>
                </c:pt>
                <c:pt idx="82402">
                  <c:v>6.2E-2</c:v>
                </c:pt>
                <c:pt idx="82403">
                  <c:v>6.2E-2</c:v>
                </c:pt>
                <c:pt idx="82404">
                  <c:v>6.0999999999999999E-2</c:v>
                </c:pt>
                <c:pt idx="82405">
                  <c:v>6.0999999999999999E-2</c:v>
                </c:pt>
                <c:pt idx="82406">
                  <c:v>6.0999999999999999E-2</c:v>
                </c:pt>
                <c:pt idx="82407">
                  <c:v>6.0999999999999999E-2</c:v>
                </c:pt>
                <c:pt idx="82408">
                  <c:v>0.06</c:v>
                </c:pt>
                <c:pt idx="82409">
                  <c:v>6.2E-2</c:v>
                </c:pt>
                <c:pt idx="82410">
                  <c:v>6.0999999999999999E-2</c:v>
                </c:pt>
                <c:pt idx="82411">
                  <c:v>6.0999999999999999E-2</c:v>
                </c:pt>
                <c:pt idx="82412">
                  <c:v>6.0999999999999999E-2</c:v>
                </c:pt>
                <c:pt idx="82413">
                  <c:v>6.0999999999999999E-2</c:v>
                </c:pt>
                <c:pt idx="82414">
                  <c:v>6.0999999999999999E-2</c:v>
                </c:pt>
                <c:pt idx="82415">
                  <c:v>0.06</c:v>
                </c:pt>
                <c:pt idx="82416">
                  <c:v>6.0999999999999999E-2</c:v>
                </c:pt>
                <c:pt idx="82417">
                  <c:v>0.06</c:v>
                </c:pt>
                <c:pt idx="82418">
                  <c:v>0.06</c:v>
                </c:pt>
                <c:pt idx="82419">
                  <c:v>6.0999999999999999E-2</c:v>
                </c:pt>
                <c:pt idx="82420">
                  <c:v>0.06</c:v>
                </c:pt>
                <c:pt idx="82421">
                  <c:v>0.06</c:v>
                </c:pt>
                <c:pt idx="82422">
                  <c:v>6.0999999999999999E-2</c:v>
                </c:pt>
                <c:pt idx="82423">
                  <c:v>0.06</c:v>
                </c:pt>
                <c:pt idx="82424">
                  <c:v>0.06</c:v>
                </c:pt>
                <c:pt idx="82425">
                  <c:v>0.06</c:v>
                </c:pt>
                <c:pt idx="82426">
                  <c:v>0.06</c:v>
                </c:pt>
                <c:pt idx="82427">
                  <c:v>0.06</c:v>
                </c:pt>
                <c:pt idx="82428">
                  <c:v>0.06</c:v>
                </c:pt>
                <c:pt idx="82429">
                  <c:v>5.8999999999999997E-2</c:v>
                </c:pt>
                <c:pt idx="82430">
                  <c:v>0.06</c:v>
                </c:pt>
                <c:pt idx="82431">
                  <c:v>0.06</c:v>
                </c:pt>
                <c:pt idx="82432">
                  <c:v>0.06</c:v>
                </c:pt>
                <c:pt idx="82433">
                  <c:v>5.8999999999999997E-2</c:v>
                </c:pt>
                <c:pt idx="82434">
                  <c:v>0.06</c:v>
                </c:pt>
                <c:pt idx="82435">
                  <c:v>0.06</c:v>
                </c:pt>
                <c:pt idx="82436">
                  <c:v>0.06</c:v>
                </c:pt>
                <c:pt idx="82437">
                  <c:v>5.8999999999999997E-2</c:v>
                </c:pt>
                <c:pt idx="82438">
                  <c:v>0.06</c:v>
                </c:pt>
                <c:pt idx="82439">
                  <c:v>5.8999999999999997E-2</c:v>
                </c:pt>
                <c:pt idx="82440">
                  <c:v>5.8999999999999997E-2</c:v>
                </c:pt>
                <c:pt idx="82441">
                  <c:v>0.06</c:v>
                </c:pt>
                <c:pt idx="82442">
                  <c:v>0.06</c:v>
                </c:pt>
                <c:pt idx="82443">
                  <c:v>0.06</c:v>
                </c:pt>
                <c:pt idx="82444">
                  <c:v>6.0999999999999999E-2</c:v>
                </c:pt>
                <c:pt idx="82445">
                  <c:v>6.0999999999999999E-2</c:v>
                </c:pt>
                <c:pt idx="82446">
                  <c:v>6.2E-2</c:v>
                </c:pt>
                <c:pt idx="82447">
                  <c:v>6.0999999999999999E-2</c:v>
                </c:pt>
                <c:pt idx="82448">
                  <c:v>6.0999999999999999E-2</c:v>
                </c:pt>
                <c:pt idx="82449">
                  <c:v>6.2E-2</c:v>
                </c:pt>
                <c:pt idx="82450">
                  <c:v>6.2E-2</c:v>
                </c:pt>
                <c:pt idx="82451">
                  <c:v>6.2E-2</c:v>
                </c:pt>
                <c:pt idx="82452">
                  <c:v>6.2E-2</c:v>
                </c:pt>
                <c:pt idx="82453">
                  <c:v>6.0999999999999999E-2</c:v>
                </c:pt>
                <c:pt idx="82454">
                  <c:v>6.2E-2</c:v>
                </c:pt>
                <c:pt idx="82455">
                  <c:v>6.2E-2</c:v>
                </c:pt>
                <c:pt idx="82456">
                  <c:v>6.2E-2</c:v>
                </c:pt>
                <c:pt idx="82457">
                  <c:v>6.2E-2</c:v>
                </c:pt>
                <c:pt idx="82458">
                  <c:v>6.2E-2</c:v>
                </c:pt>
                <c:pt idx="82459">
                  <c:v>6.2E-2</c:v>
                </c:pt>
                <c:pt idx="82460">
                  <c:v>6.2E-2</c:v>
                </c:pt>
                <c:pt idx="82461">
                  <c:v>6.2E-2</c:v>
                </c:pt>
                <c:pt idx="82462">
                  <c:v>6.3E-2</c:v>
                </c:pt>
                <c:pt idx="82463">
                  <c:v>6.2E-2</c:v>
                </c:pt>
                <c:pt idx="82464">
                  <c:v>6.2E-2</c:v>
                </c:pt>
                <c:pt idx="82465">
                  <c:v>6.2E-2</c:v>
                </c:pt>
                <c:pt idx="82466">
                  <c:v>6.2E-2</c:v>
                </c:pt>
                <c:pt idx="82467">
                  <c:v>6.2E-2</c:v>
                </c:pt>
                <c:pt idx="82468">
                  <c:v>6.3E-2</c:v>
                </c:pt>
                <c:pt idx="82469">
                  <c:v>6.2E-2</c:v>
                </c:pt>
                <c:pt idx="82470">
                  <c:v>6.2E-2</c:v>
                </c:pt>
                <c:pt idx="82471">
                  <c:v>6.2E-2</c:v>
                </c:pt>
                <c:pt idx="82472">
                  <c:v>6.2E-2</c:v>
                </c:pt>
                <c:pt idx="82473">
                  <c:v>6.2E-2</c:v>
                </c:pt>
                <c:pt idx="82474">
                  <c:v>6.2E-2</c:v>
                </c:pt>
                <c:pt idx="82475">
                  <c:v>6.2E-2</c:v>
                </c:pt>
                <c:pt idx="82476">
                  <c:v>6.2E-2</c:v>
                </c:pt>
                <c:pt idx="82477">
                  <c:v>6.2E-2</c:v>
                </c:pt>
                <c:pt idx="82478">
                  <c:v>6.2E-2</c:v>
                </c:pt>
                <c:pt idx="82479">
                  <c:v>6.2E-2</c:v>
                </c:pt>
                <c:pt idx="82480">
                  <c:v>6.2E-2</c:v>
                </c:pt>
                <c:pt idx="82481">
                  <c:v>6.0999999999999999E-2</c:v>
                </c:pt>
                <c:pt idx="82482">
                  <c:v>6.0999999999999999E-2</c:v>
                </c:pt>
                <c:pt idx="82483">
                  <c:v>6.2E-2</c:v>
                </c:pt>
                <c:pt idx="82484">
                  <c:v>6.0999999999999999E-2</c:v>
                </c:pt>
                <c:pt idx="82485">
                  <c:v>6.0999999999999999E-2</c:v>
                </c:pt>
                <c:pt idx="82486">
                  <c:v>6.2E-2</c:v>
                </c:pt>
                <c:pt idx="82487">
                  <c:v>6.0999999999999999E-2</c:v>
                </c:pt>
                <c:pt idx="82488">
                  <c:v>6.0999999999999999E-2</c:v>
                </c:pt>
                <c:pt idx="82489">
                  <c:v>6.0999999999999999E-2</c:v>
                </c:pt>
                <c:pt idx="82490">
                  <c:v>6.0999999999999999E-2</c:v>
                </c:pt>
                <c:pt idx="82491">
                  <c:v>6.0999999999999999E-2</c:v>
                </c:pt>
                <c:pt idx="82492">
                  <c:v>6.0999999999999999E-2</c:v>
                </c:pt>
                <c:pt idx="82493">
                  <c:v>6.0999999999999999E-2</c:v>
                </c:pt>
                <c:pt idx="82494">
                  <c:v>6.0999999999999999E-2</c:v>
                </c:pt>
                <c:pt idx="82495">
                  <c:v>0.06</c:v>
                </c:pt>
                <c:pt idx="82496">
                  <c:v>6.0999999999999999E-2</c:v>
                </c:pt>
                <c:pt idx="82497">
                  <c:v>0.06</c:v>
                </c:pt>
                <c:pt idx="82498">
                  <c:v>0.06</c:v>
                </c:pt>
                <c:pt idx="82499">
                  <c:v>0.06</c:v>
                </c:pt>
                <c:pt idx="82500">
                  <c:v>6.0999999999999999E-2</c:v>
                </c:pt>
                <c:pt idx="82501">
                  <c:v>0.06</c:v>
                </c:pt>
                <c:pt idx="82502">
                  <c:v>0.06</c:v>
                </c:pt>
                <c:pt idx="82503">
                  <c:v>0.06</c:v>
                </c:pt>
                <c:pt idx="82504">
                  <c:v>0.06</c:v>
                </c:pt>
                <c:pt idx="82505">
                  <c:v>0.06</c:v>
                </c:pt>
                <c:pt idx="82506">
                  <c:v>0.06</c:v>
                </c:pt>
                <c:pt idx="82507">
                  <c:v>6.0999999999999999E-2</c:v>
                </c:pt>
                <c:pt idx="82508">
                  <c:v>0.06</c:v>
                </c:pt>
                <c:pt idx="82509">
                  <c:v>0.06</c:v>
                </c:pt>
                <c:pt idx="82510">
                  <c:v>0.06</c:v>
                </c:pt>
                <c:pt idx="82511">
                  <c:v>5.8999999999999997E-2</c:v>
                </c:pt>
                <c:pt idx="82512">
                  <c:v>0.06</c:v>
                </c:pt>
                <c:pt idx="82513">
                  <c:v>5.8999999999999997E-2</c:v>
                </c:pt>
                <c:pt idx="82514">
                  <c:v>0.06</c:v>
                </c:pt>
                <c:pt idx="82515">
                  <c:v>0.06</c:v>
                </c:pt>
                <c:pt idx="82516">
                  <c:v>0.06</c:v>
                </c:pt>
                <c:pt idx="82517">
                  <c:v>0.06</c:v>
                </c:pt>
                <c:pt idx="82518">
                  <c:v>6.2E-2</c:v>
                </c:pt>
                <c:pt idx="82519">
                  <c:v>6.0999999999999999E-2</c:v>
                </c:pt>
                <c:pt idx="82520">
                  <c:v>6.0999999999999999E-2</c:v>
                </c:pt>
                <c:pt idx="82521">
                  <c:v>6.0999999999999999E-2</c:v>
                </c:pt>
                <c:pt idx="82522">
                  <c:v>6.2E-2</c:v>
                </c:pt>
                <c:pt idx="82523">
                  <c:v>6.0999999999999999E-2</c:v>
                </c:pt>
                <c:pt idx="82524">
                  <c:v>6.2E-2</c:v>
                </c:pt>
                <c:pt idx="82525">
                  <c:v>6.2E-2</c:v>
                </c:pt>
                <c:pt idx="82526">
                  <c:v>6.2E-2</c:v>
                </c:pt>
                <c:pt idx="82527">
                  <c:v>6.0999999999999999E-2</c:v>
                </c:pt>
                <c:pt idx="82528">
                  <c:v>6.0999999999999999E-2</c:v>
                </c:pt>
                <c:pt idx="82529">
                  <c:v>6.2E-2</c:v>
                </c:pt>
                <c:pt idx="82530">
                  <c:v>6.0999999999999999E-2</c:v>
                </c:pt>
                <c:pt idx="82531">
                  <c:v>6.0999999999999999E-2</c:v>
                </c:pt>
                <c:pt idx="82532">
                  <c:v>6.0999999999999999E-2</c:v>
                </c:pt>
                <c:pt idx="82533">
                  <c:v>0.06</c:v>
                </c:pt>
                <c:pt idx="82534">
                  <c:v>6.0999999999999999E-2</c:v>
                </c:pt>
                <c:pt idx="82535">
                  <c:v>6.0999999999999999E-2</c:v>
                </c:pt>
                <c:pt idx="82536">
                  <c:v>6.0999999999999999E-2</c:v>
                </c:pt>
                <c:pt idx="82537">
                  <c:v>6.2E-2</c:v>
                </c:pt>
                <c:pt idx="82538">
                  <c:v>6.2E-2</c:v>
                </c:pt>
                <c:pt idx="82539">
                  <c:v>6.0999999999999999E-2</c:v>
                </c:pt>
                <c:pt idx="82540">
                  <c:v>6.0999999999999999E-2</c:v>
                </c:pt>
                <c:pt idx="82541">
                  <c:v>6.0999999999999999E-2</c:v>
                </c:pt>
                <c:pt idx="82542">
                  <c:v>6.0999999999999999E-2</c:v>
                </c:pt>
                <c:pt idx="82543">
                  <c:v>0.06</c:v>
                </c:pt>
                <c:pt idx="82544">
                  <c:v>6.0999999999999999E-2</c:v>
                </c:pt>
                <c:pt idx="82545">
                  <c:v>6.0999999999999999E-2</c:v>
                </c:pt>
                <c:pt idx="82546">
                  <c:v>6.0999999999999999E-2</c:v>
                </c:pt>
                <c:pt idx="82547">
                  <c:v>6.0999999999999999E-2</c:v>
                </c:pt>
                <c:pt idx="82548">
                  <c:v>6.0999999999999999E-2</c:v>
                </c:pt>
                <c:pt idx="82549">
                  <c:v>6.0999999999999999E-2</c:v>
                </c:pt>
                <c:pt idx="82550">
                  <c:v>0.06</c:v>
                </c:pt>
                <c:pt idx="82551">
                  <c:v>0.06</c:v>
                </c:pt>
                <c:pt idx="82552">
                  <c:v>6.0999999999999999E-2</c:v>
                </c:pt>
                <c:pt idx="82553">
                  <c:v>0.06</c:v>
                </c:pt>
                <c:pt idx="82554">
                  <c:v>0.06</c:v>
                </c:pt>
                <c:pt idx="82555">
                  <c:v>0.06</c:v>
                </c:pt>
                <c:pt idx="82556">
                  <c:v>6.0999999999999999E-2</c:v>
                </c:pt>
                <c:pt idx="82557">
                  <c:v>6.0999999999999999E-2</c:v>
                </c:pt>
                <c:pt idx="82558">
                  <c:v>6.0999999999999999E-2</c:v>
                </c:pt>
                <c:pt idx="82559">
                  <c:v>6.0999999999999999E-2</c:v>
                </c:pt>
                <c:pt idx="82560">
                  <c:v>6.0999999999999999E-2</c:v>
                </c:pt>
                <c:pt idx="82561">
                  <c:v>6.2E-2</c:v>
                </c:pt>
                <c:pt idx="82562">
                  <c:v>6.2E-2</c:v>
                </c:pt>
                <c:pt idx="82563">
                  <c:v>6.3E-2</c:v>
                </c:pt>
                <c:pt idx="82564">
                  <c:v>6.0999999999999999E-2</c:v>
                </c:pt>
                <c:pt idx="82565">
                  <c:v>6.2E-2</c:v>
                </c:pt>
                <c:pt idx="82566">
                  <c:v>6.3E-2</c:v>
                </c:pt>
                <c:pt idx="82567">
                  <c:v>6.2E-2</c:v>
                </c:pt>
                <c:pt idx="82568">
                  <c:v>6.3E-2</c:v>
                </c:pt>
                <c:pt idx="82569">
                  <c:v>6.3E-2</c:v>
                </c:pt>
                <c:pt idx="82570">
                  <c:v>6.2E-2</c:v>
                </c:pt>
                <c:pt idx="82571">
                  <c:v>6.2E-2</c:v>
                </c:pt>
                <c:pt idx="82572">
                  <c:v>6.3E-2</c:v>
                </c:pt>
                <c:pt idx="82573">
                  <c:v>6.3E-2</c:v>
                </c:pt>
                <c:pt idx="82574">
                  <c:v>6.2E-2</c:v>
                </c:pt>
                <c:pt idx="82575">
                  <c:v>6.3E-2</c:v>
                </c:pt>
                <c:pt idx="82576">
                  <c:v>6.3E-2</c:v>
                </c:pt>
                <c:pt idx="82577">
                  <c:v>6.3E-2</c:v>
                </c:pt>
                <c:pt idx="82578">
                  <c:v>6.3E-2</c:v>
                </c:pt>
                <c:pt idx="82579">
                  <c:v>6.3E-2</c:v>
                </c:pt>
                <c:pt idx="82580">
                  <c:v>6.3E-2</c:v>
                </c:pt>
                <c:pt idx="82581">
                  <c:v>6.3E-2</c:v>
                </c:pt>
                <c:pt idx="82582">
                  <c:v>6.3E-2</c:v>
                </c:pt>
                <c:pt idx="82583">
                  <c:v>6.3E-2</c:v>
                </c:pt>
                <c:pt idx="82584">
                  <c:v>6.3E-2</c:v>
                </c:pt>
                <c:pt idx="82585">
                  <c:v>6.3E-2</c:v>
                </c:pt>
                <c:pt idx="82586">
                  <c:v>6.3E-2</c:v>
                </c:pt>
                <c:pt idx="82587">
                  <c:v>6.3E-2</c:v>
                </c:pt>
                <c:pt idx="82588">
                  <c:v>6.3E-2</c:v>
                </c:pt>
                <c:pt idx="82589">
                  <c:v>6.2E-2</c:v>
                </c:pt>
                <c:pt idx="82590">
                  <c:v>6.2E-2</c:v>
                </c:pt>
                <c:pt idx="82591">
                  <c:v>6.3E-2</c:v>
                </c:pt>
                <c:pt idx="82592">
                  <c:v>6.3E-2</c:v>
                </c:pt>
                <c:pt idx="82593">
                  <c:v>6.3E-2</c:v>
                </c:pt>
                <c:pt idx="82594">
                  <c:v>6.3E-2</c:v>
                </c:pt>
                <c:pt idx="82595">
                  <c:v>6.3E-2</c:v>
                </c:pt>
                <c:pt idx="82596">
                  <c:v>6.2E-2</c:v>
                </c:pt>
                <c:pt idx="82597">
                  <c:v>6.2E-2</c:v>
                </c:pt>
                <c:pt idx="82598">
                  <c:v>6.2E-2</c:v>
                </c:pt>
                <c:pt idx="82599">
                  <c:v>6.3E-2</c:v>
                </c:pt>
                <c:pt idx="82600">
                  <c:v>6.3E-2</c:v>
                </c:pt>
                <c:pt idx="82601">
                  <c:v>6.3E-2</c:v>
                </c:pt>
                <c:pt idx="82602">
                  <c:v>6.2E-2</c:v>
                </c:pt>
                <c:pt idx="82603">
                  <c:v>6.3E-2</c:v>
                </c:pt>
                <c:pt idx="82604">
                  <c:v>6.2E-2</c:v>
                </c:pt>
                <c:pt idx="82605">
                  <c:v>6.3E-2</c:v>
                </c:pt>
                <c:pt idx="82606">
                  <c:v>6.3E-2</c:v>
                </c:pt>
                <c:pt idx="82607">
                  <c:v>6.3E-2</c:v>
                </c:pt>
                <c:pt idx="82608">
                  <c:v>6.2E-2</c:v>
                </c:pt>
                <c:pt idx="82609">
                  <c:v>6.2E-2</c:v>
                </c:pt>
                <c:pt idx="82610">
                  <c:v>6.2E-2</c:v>
                </c:pt>
                <c:pt idx="82611">
                  <c:v>6.2E-2</c:v>
                </c:pt>
                <c:pt idx="82612">
                  <c:v>6.0999999999999999E-2</c:v>
                </c:pt>
                <c:pt idx="82613">
                  <c:v>6.0999999999999999E-2</c:v>
                </c:pt>
                <c:pt idx="82614">
                  <c:v>6.2E-2</c:v>
                </c:pt>
                <c:pt idx="82615">
                  <c:v>6.2E-2</c:v>
                </c:pt>
                <c:pt idx="82616">
                  <c:v>6.0999999999999999E-2</c:v>
                </c:pt>
                <c:pt idx="82617">
                  <c:v>6.0999999999999999E-2</c:v>
                </c:pt>
                <c:pt idx="82618">
                  <c:v>6.0999999999999999E-2</c:v>
                </c:pt>
                <c:pt idx="82619">
                  <c:v>6.0999999999999999E-2</c:v>
                </c:pt>
                <c:pt idx="82620">
                  <c:v>0.06</c:v>
                </c:pt>
                <c:pt idx="82621">
                  <c:v>6.0999999999999999E-2</c:v>
                </c:pt>
                <c:pt idx="82622">
                  <c:v>0.06</c:v>
                </c:pt>
                <c:pt idx="82623">
                  <c:v>6.0999999999999999E-2</c:v>
                </c:pt>
                <c:pt idx="82624">
                  <c:v>6.0999999999999999E-2</c:v>
                </c:pt>
                <c:pt idx="82625">
                  <c:v>0.06</c:v>
                </c:pt>
                <c:pt idx="82626">
                  <c:v>0.06</c:v>
                </c:pt>
                <c:pt idx="82627">
                  <c:v>0.06</c:v>
                </c:pt>
                <c:pt idx="82628">
                  <c:v>0.06</c:v>
                </c:pt>
                <c:pt idx="82629">
                  <c:v>0.06</c:v>
                </c:pt>
                <c:pt idx="82630">
                  <c:v>0.06</c:v>
                </c:pt>
                <c:pt idx="82631">
                  <c:v>0.06</c:v>
                </c:pt>
                <c:pt idx="82632">
                  <c:v>0.06</c:v>
                </c:pt>
                <c:pt idx="82633">
                  <c:v>0.06</c:v>
                </c:pt>
                <c:pt idx="82634">
                  <c:v>0.06</c:v>
                </c:pt>
                <c:pt idx="82635">
                  <c:v>5.8999999999999997E-2</c:v>
                </c:pt>
                <c:pt idx="82636">
                  <c:v>0.06</c:v>
                </c:pt>
                <c:pt idx="82637">
                  <c:v>5.8999999999999997E-2</c:v>
                </c:pt>
                <c:pt idx="82638">
                  <c:v>5.8999999999999997E-2</c:v>
                </c:pt>
                <c:pt idx="82639">
                  <c:v>5.8000000000000003E-2</c:v>
                </c:pt>
                <c:pt idx="82640">
                  <c:v>5.8999999999999997E-2</c:v>
                </c:pt>
                <c:pt idx="82641">
                  <c:v>5.8999999999999997E-2</c:v>
                </c:pt>
                <c:pt idx="82642">
                  <c:v>5.8999999999999997E-2</c:v>
                </c:pt>
                <c:pt idx="82643">
                  <c:v>5.8999999999999997E-2</c:v>
                </c:pt>
                <c:pt idx="82644">
                  <c:v>5.8999999999999997E-2</c:v>
                </c:pt>
                <c:pt idx="82645">
                  <c:v>5.8000000000000003E-2</c:v>
                </c:pt>
                <c:pt idx="82646">
                  <c:v>5.8999999999999997E-2</c:v>
                </c:pt>
                <c:pt idx="82647">
                  <c:v>5.8000000000000003E-2</c:v>
                </c:pt>
                <c:pt idx="82648">
                  <c:v>5.8999999999999997E-2</c:v>
                </c:pt>
                <c:pt idx="82649">
                  <c:v>5.8000000000000003E-2</c:v>
                </c:pt>
                <c:pt idx="82650">
                  <c:v>5.8999999999999997E-2</c:v>
                </c:pt>
                <c:pt idx="82651">
                  <c:v>5.8999999999999997E-2</c:v>
                </c:pt>
                <c:pt idx="82652">
                  <c:v>5.8999999999999997E-2</c:v>
                </c:pt>
                <c:pt idx="82653">
                  <c:v>5.8999999999999997E-2</c:v>
                </c:pt>
                <c:pt idx="82654">
                  <c:v>0.06</c:v>
                </c:pt>
                <c:pt idx="82655">
                  <c:v>5.8999999999999997E-2</c:v>
                </c:pt>
                <c:pt idx="82656">
                  <c:v>0.06</c:v>
                </c:pt>
                <c:pt idx="82657">
                  <c:v>0.06</c:v>
                </c:pt>
                <c:pt idx="82658">
                  <c:v>0.06</c:v>
                </c:pt>
                <c:pt idx="82659">
                  <c:v>0.06</c:v>
                </c:pt>
                <c:pt idx="82660">
                  <c:v>0.06</c:v>
                </c:pt>
                <c:pt idx="82661">
                  <c:v>0.06</c:v>
                </c:pt>
                <c:pt idx="82662">
                  <c:v>6.0999999999999999E-2</c:v>
                </c:pt>
                <c:pt idx="82663">
                  <c:v>6.0999999999999999E-2</c:v>
                </c:pt>
                <c:pt idx="82664">
                  <c:v>6.0999999999999999E-2</c:v>
                </c:pt>
                <c:pt idx="82665">
                  <c:v>6.2E-2</c:v>
                </c:pt>
                <c:pt idx="82666">
                  <c:v>6.0999999999999999E-2</c:v>
                </c:pt>
                <c:pt idx="82667">
                  <c:v>6.0999999999999999E-2</c:v>
                </c:pt>
                <c:pt idx="82668">
                  <c:v>6.0999999999999999E-2</c:v>
                </c:pt>
                <c:pt idx="82669">
                  <c:v>6.0999999999999999E-2</c:v>
                </c:pt>
                <c:pt idx="82670">
                  <c:v>6.0999999999999999E-2</c:v>
                </c:pt>
                <c:pt idx="82671">
                  <c:v>6.0999999999999999E-2</c:v>
                </c:pt>
                <c:pt idx="82672">
                  <c:v>6.0999999999999999E-2</c:v>
                </c:pt>
                <c:pt idx="82673">
                  <c:v>6.0999999999999999E-2</c:v>
                </c:pt>
                <c:pt idx="82674">
                  <c:v>6.0999999999999999E-2</c:v>
                </c:pt>
                <c:pt idx="82675">
                  <c:v>6.2E-2</c:v>
                </c:pt>
                <c:pt idx="82676">
                  <c:v>6.0999999999999999E-2</c:v>
                </c:pt>
                <c:pt idx="82677">
                  <c:v>0.06</c:v>
                </c:pt>
                <c:pt idx="82678">
                  <c:v>6.0999999999999999E-2</c:v>
                </c:pt>
                <c:pt idx="82679">
                  <c:v>6.0999999999999999E-2</c:v>
                </c:pt>
                <c:pt idx="82680">
                  <c:v>6.0999999999999999E-2</c:v>
                </c:pt>
                <c:pt idx="82681">
                  <c:v>0.06</c:v>
                </c:pt>
                <c:pt idx="82682">
                  <c:v>6.0999999999999999E-2</c:v>
                </c:pt>
                <c:pt idx="82683">
                  <c:v>0.06</c:v>
                </c:pt>
                <c:pt idx="82684">
                  <c:v>0.06</c:v>
                </c:pt>
                <c:pt idx="82685">
                  <c:v>0.06</c:v>
                </c:pt>
                <c:pt idx="82686">
                  <c:v>0.06</c:v>
                </c:pt>
                <c:pt idx="82687">
                  <c:v>0.06</c:v>
                </c:pt>
                <c:pt idx="82688">
                  <c:v>0.06</c:v>
                </c:pt>
                <c:pt idx="82689">
                  <c:v>0.06</c:v>
                </c:pt>
                <c:pt idx="82690">
                  <c:v>0.06</c:v>
                </c:pt>
                <c:pt idx="82691">
                  <c:v>0.06</c:v>
                </c:pt>
                <c:pt idx="82692">
                  <c:v>0.06</c:v>
                </c:pt>
                <c:pt idx="82693">
                  <c:v>0.06</c:v>
                </c:pt>
                <c:pt idx="82694">
                  <c:v>0.06</c:v>
                </c:pt>
                <c:pt idx="82695">
                  <c:v>0.06</c:v>
                </c:pt>
                <c:pt idx="82696">
                  <c:v>0.06</c:v>
                </c:pt>
                <c:pt idx="82697">
                  <c:v>5.8999999999999997E-2</c:v>
                </c:pt>
                <c:pt idx="82698">
                  <c:v>5.8999999999999997E-2</c:v>
                </c:pt>
                <c:pt idx="82699">
                  <c:v>5.8999999999999997E-2</c:v>
                </c:pt>
                <c:pt idx="82700">
                  <c:v>0.06</c:v>
                </c:pt>
                <c:pt idx="82701">
                  <c:v>0.06</c:v>
                </c:pt>
                <c:pt idx="82702">
                  <c:v>5.8999999999999997E-2</c:v>
                </c:pt>
                <c:pt idx="82703">
                  <c:v>0.06</c:v>
                </c:pt>
                <c:pt idx="82704">
                  <c:v>5.8999999999999997E-2</c:v>
                </c:pt>
                <c:pt idx="82705">
                  <c:v>0.06</c:v>
                </c:pt>
                <c:pt idx="82706">
                  <c:v>5.8999999999999997E-2</c:v>
                </c:pt>
                <c:pt idx="82707">
                  <c:v>0.06</c:v>
                </c:pt>
                <c:pt idx="82708">
                  <c:v>5.8999999999999997E-2</c:v>
                </c:pt>
                <c:pt idx="82709">
                  <c:v>5.8999999999999997E-2</c:v>
                </c:pt>
                <c:pt idx="82710">
                  <c:v>5.8999999999999997E-2</c:v>
                </c:pt>
                <c:pt idx="82711">
                  <c:v>5.8000000000000003E-2</c:v>
                </c:pt>
                <c:pt idx="82712">
                  <c:v>5.8000000000000003E-2</c:v>
                </c:pt>
                <c:pt idx="82713">
                  <c:v>5.8999999999999997E-2</c:v>
                </c:pt>
                <c:pt idx="82714">
                  <c:v>5.8000000000000003E-2</c:v>
                </c:pt>
                <c:pt idx="82715">
                  <c:v>5.8000000000000003E-2</c:v>
                </c:pt>
                <c:pt idx="82716">
                  <c:v>5.8999999999999997E-2</c:v>
                </c:pt>
                <c:pt idx="82717">
                  <c:v>5.8999999999999997E-2</c:v>
                </c:pt>
                <c:pt idx="82718">
                  <c:v>5.8000000000000003E-2</c:v>
                </c:pt>
                <c:pt idx="82719">
                  <c:v>5.8000000000000003E-2</c:v>
                </c:pt>
                <c:pt idx="82720">
                  <c:v>5.7000000000000002E-2</c:v>
                </c:pt>
                <c:pt idx="82721">
                  <c:v>5.8000000000000003E-2</c:v>
                </c:pt>
                <c:pt idx="82722">
                  <c:v>5.7000000000000002E-2</c:v>
                </c:pt>
                <c:pt idx="82723">
                  <c:v>5.7000000000000002E-2</c:v>
                </c:pt>
                <c:pt idx="82724">
                  <c:v>5.8000000000000003E-2</c:v>
                </c:pt>
                <c:pt idx="82725">
                  <c:v>5.7000000000000002E-2</c:v>
                </c:pt>
                <c:pt idx="82726">
                  <c:v>5.8000000000000003E-2</c:v>
                </c:pt>
                <c:pt idx="82727">
                  <c:v>5.7000000000000002E-2</c:v>
                </c:pt>
                <c:pt idx="82728">
                  <c:v>5.7000000000000002E-2</c:v>
                </c:pt>
                <c:pt idx="82729">
                  <c:v>5.8000000000000003E-2</c:v>
                </c:pt>
                <c:pt idx="82730">
                  <c:v>5.8999999999999997E-2</c:v>
                </c:pt>
                <c:pt idx="82731">
                  <c:v>5.8999999999999997E-2</c:v>
                </c:pt>
                <c:pt idx="82732">
                  <c:v>5.8000000000000003E-2</c:v>
                </c:pt>
                <c:pt idx="82733">
                  <c:v>5.8999999999999997E-2</c:v>
                </c:pt>
                <c:pt idx="82734">
                  <c:v>5.8999999999999997E-2</c:v>
                </c:pt>
                <c:pt idx="82735">
                  <c:v>5.8999999999999997E-2</c:v>
                </c:pt>
                <c:pt idx="82736">
                  <c:v>5.8999999999999997E-2</c:v>
                </c:pt>
                <c:pt idx="82737">
                  <c:v>5.8999999999999997E-2</c:v>
                </c:pt>
                <c:pt idx="82738">
                  <c:v>0.06</c:v>
                </c:pt>
                <c:pt idx="82739">
                  <c:v>0.06</c:v>
                </c:pt>
                <c:pt idx="82740">
                  <c:v>5.8999999999999997E-2</c:v>
                </c:pt>
                <c:pt idx="82741">
                  <c:v>0.06</c:v>
                </c:pt>
                <c:pt idx="82742">
                  <c:v>0.06</c:v>
                </c:pt>
                <c:pt idx="82743">
                  <c:v>5.8999999999999997E-2</c:v>
                </c:pt>
                <c:pt idx="82744">
                  <c:v>5.8999999999999997E-2</c:v>
                </c:pt>
                <c:pt idx="82745">
                  <c:v>5.8999999999999997E-2</c:v>
                </c:pt>
                <c:pt idx="82746">
                  <c:v>5.8999999999999997E-2</c:v>
                </c:pt>
                <c:pt idx="82747">
                  <c:v>5.8999999999999997E-2</c:v>
                </c:pt>
                <c:pt idx="82748">
                  <c:v>5.8999999999999997E-2</c:v>
                </c:pt>
                <c:pt idx="82749">
                  <c:v>5.8999999999999997E-2</c:v>
                </c:pt>
                <c:pt idx="82750">
                  <c:v>5.8000000000000003E-2</c:v>
                </c:pt>
                <c:pt idx="82751">
                  <c:v>5.8000000000000003E-2</c:v>
                </c:pt>
                <c:pt idx="82752">
                  <c:v>5.8000000000000003E-2</c:v>
                </c:pt>
                <c:pt idx="82753">
                  <c:v>5.8999999999999997E-2</c:v>
                </c:pt>
                <c:pt idx="82754">
                  <c:v>5.8000000000000003E-2</c:v>
                </c:pt>
                <c:pt idx="82755">
                  <c:v>5.8999999999999997E-2</c:v>
                </c:pt>
                <c:pt idx="82756">
                  <c:v>5.8000000000000003E-2</c:v>
                </c:pt>
                <c:pt idx="82757">
                  <c:v>5.8000000000000003E-2</c:v>
                </c:pt>
                <c:pt idx="82758">
                  <c:v>5.7000000000000002E-2</c:v>
                </c:pt>
                <c:pt idx="82759">
                  <c:v>5.7000000000000002E-2</c:v>
                </c:pt>
                <c:pt idx="82760">
                  <c:v>5.8000000000000003E-2</c:v>
                </c:pt>
                <c:pt idx="82761">
                  <c:v>5.8000000000000003E-2</c:v>
                </c:pt>
                <c:pt idx="82762">
                  <c:v>5.7000000000000002E-2</c:v>
                </c:pt>
                <c:pt idx="82763">
                  <c:v>5.7000000000000002E-2</c:v>
                </c:pt>
                <c:pt idx="82764">
                  <c:v>5.7000000000000002E-2</c:v>
                </c:pt>
                <c:pt idx="82765">
                  <c:v>5.7000000000000002E-2</c:v>
                </c:pt>
                <c:pt idx="82766">
                  <c:v>5.7000000000000002E-2</c:v>
                </c:pt>
                <c:pt idx="82767">
                  <c:v>5.8000000000000003E-2</c:v>
                </c:pt>
                <c:pt idx="82768">
                  <c:v>5.7000000000000002E-2</c:v>
                </c:pt>
                <c:pt idx="82769">
                  <c:v>5.7000000000000002E-2</c:v>
                </c:pt>
                <c:pt idx="82770">
                  <c:v>5.7000000000000002E-2</c:v>
                </c:pt>
                <c:pt idx="82771">
                  <c:v>5.8000000000000003E-2</c:v>
                </c:pt>
                <c:pt idx="82772">
                  <c:v>5.7000000000000002E-2</c:v>
                </c:pt>
                <c:pt idx="82773">
                  <c:v>5.6000000000000001E-2</c:v>
                </c:pt>
                <c:pt idx="82774">
                  <c:v>5.7000000000000002E-2</c:v>
                </c:pt>
                <c:pt idx="82775">
                  <c:v>5.7000000000000002E-2</c:v>
                </c:pt>
                <c:pt idx="82776">
                  <c:v>5.7000000000000002E-2</c:v>
                </c:pt>
                <c:pt idx="82777">
                  <c:v>5.6000000000000001E-2</c:v>
                </c:pt>
                <c:pt idx="82778">
                  <c:v>5.6000000000000001E-2</c:v>
                </c:pt>
                <c:pt idx="82779">
                  <c:v>5.6000000000000001E-2</c:v>
                </c:pt>
                <c:pt idx="82780">
                  <c:v>5.6000000000000001E-2</c:v>
                </c:pt>
                <c:pt idx="82781">
                  <c:v>5.6000000000000001E-2</c:v>
                </c:pt>
                <c:pt idx="82782">
                  <c:v>5.6000000000000001E-2</c:v>
                </c:pt>
                <c:pt idx="82783">
                  <c:v>5.7000000000000002E-2</c:v>
                </c:pt>
                <c:pt idx="82784">
                  <c:v>5.6000000000000001E-2</c:v>
                </c:pt>
                <c:pt idx="82785">
                  <c:v>5.6000000000000001E-2</c:v>
                </c:pt>
                <c:pt idx="82786">
                  <c:v>5.6000000000000001E-2</c:v>
                </c:pt>
                <c:pt idx="82787">
                  <c:v>5.6000000000000001E-2</c:v>
                </c:pt>
                <c:pt idx="82788">
                  <c:v>5.6000000000000001E-2</c:v>
                </c:pt>
                <c:pt idx="82789">
                  <c:v>5.6000000000000001E-2</c:v>
                </c:pt>
                <c:pt idx="82790">
                  <c:v>5.6000000000000001E-2</c:v>
                </c:pt>
                <c:pt idx="82791">
                  <c:v>5.5E-2</c:v>
                </c:pt>
                <c:pt idx="82792">
                  <c:v>5.6000000000000001E-2</c:v>
                </c:pt>
                <c:pt idx="82793">
                  <c:v>5.5E-2</c:v>
                </c:pt>
                <c:pt idx="82794">
                  <c:v>5.5E-2</c:v>
                </c:pt>
                <c:pt idx="82795">
                  <c:v>5.6000000000000001E-2</c:v>
                </c:pt>
                <c:pt idx="82796">
                  <c:v>5.7000000000000002E-2</c:v>
                </c:pt>
                <c:pt idx="82797">
                  <c:v>5.7000000000000002E-2</c:v>
                </c:pt>
                <c:pt idx="82798">
                  <c:v>5.8000000000000003E-2</c:v>
                </c:pt>
                <c:pt idx="82799">
                  <c:v>5.8000000000000003E-2</c:v>
                </c:pt>
                <c:pt idx="82800">
                  <c:v>5.8000000000000003E-2</c:v>
                </c:pt>
                <c:pt idx="82801">
                  <c:v>5.8000000000000003E-2</c:v>
                </c:pt>
                <c:pt idx="82802">
                  <c:v>5.8000000000000003E-2</c:v>
                </c:pt>
                <c:pt idx="82803">
                  <c:v>5.8000000000000003E-2</c:v>
                </c:pt>
                <c:pt idx="82804">
                  <c:v>5.8999999999999997E-2</c:v>
                </c:pt>
                <c:pt idx="82805">
                  <c:v>5.8999999999999997E-2</c:v>
                </c:pt>
                <c:pt idx="82806">
                  <c:v>5.8999999999999997E-2</c:v>
                </c:pt>
                <c:pt idx="82807">
                  <c:v>5.8000000000000003E-2</c:v>
                </c:pt>
                <c:pt idx="82808">
                  <c:v>5.8999999999999997E-2</c:v>
                </c:pt>
                <c:pt idx="82809">
                  <c:v>5.8000000000000003E-2</c:v>
                </c:pt>
                <c:pt idx="82810">
                  <c:v>5.8999999999999997E-2</c:v>
                </c:pt>
                <c:pt idx="82811">
                  <c:v>5.8999999999999997E-2</c:v>
                </c:pt>
                <c:pt idx="82812">
                  <c:v>5.8999999999999997E-2</c:v>
                </c:pt>
                <c:pt idx="82813">
                  <c:v>0.06</c:v>
                </c:pt>
                <c:pt idx="82814">
                  <c:v>0.06</c:v>
                </c:pt>
                <c:pt idx="82815">
                  <c:v>0.06</c:v>
                </c:pt>
                <c:pt idx="82816">
                  <c:v>5.8999999999999997E-2</c:v>
                </c:pt>
                <c:pt idx="82817">
                  <c:v>0.06</c:v>
                </c:pt>
                <c:pt idx="82818">
                  <c:v>0.06</c:v>
                </c:pt>
                <c:pt idx="82819">
                  <c:v>0.06</c:v>
                </c:pt>
                <c:pt idx="82820">
                  <c:v>0.06</c:v>
                </c:pt>
                <c:pt idx="82821">
                  <c:v>0.06</c:v>
                </c:pt>
                <c:pt idx="82822">
                  <c:v>0.06</c:v>
                </c:pt>
                <c:pt idx="82823">
                  <c:v>0.06</c:v>
                </c:pt>
                <c:pt idx="82824">
                  <c:v>0.06</c:v>
                </c:pt>
                <c:pt idx="82825">
                  <c:v>0.06</c:v>
                </c:pt>
                <c:pt idx="82826">
                  <c:v>0.06</c:v>
                </c:pt>
                <c:pt idx="82827">
                  <c:v>6.0999999999999999E-2</c:v>
                </c:pt>
                <c:pt idx="82828">
                  <c:v>0.06</c:v>
                </c:pt>
                <c:pt idx="82829">
                  <c:v>0.06</c:v>
                </c:pt>
                <c:pt idx="82830">
                  <c:v>0.06</c:v>
                </c:pt>
                <c:pt idx="82831">
                  <c:v>0.06</c:v>
                </c:pt>
                <c:pt idx="82832">
                  <c:v>5.8999999999999997E-2</c:v>
                </c:pt>
                <c:pt idx="82833">
                  <c:v>0.06</c:v>
                </c:pt>
                <c:pt idx="82834">
                  <c:v>5.8999999999999997E-2</c:v>
                </c:pt>
                <c:pt idx="82835">
                  <c:v>5.8999999999999997E-2</c:v>
                </c:pt>
                <c:pt idx="82836">
                  <c:v>0.06</c:v>
                </c:pt>
                <c:pt idx="82837">
                  <c:v>0.06</c:v>
                </c:pt>
                <c:pt idx="82838">
                  <c:v>0.06</c:v>
                </c:pt>
                <c:pt idx="82839">
                  <c:v>0.06</c:v>
                </c:pt>
                <c:pt idx="82840">
                  <c:v>0.06</c:v>
                </c:pt>
                <c:pt idx="82841">
                  <c:v>5.8999999999999997E-2</c:v>
                </c:pt>
                <c:pt idx="82842">
                  <c:v>0.06</c:v>
                </c:pt>
                <c:pt idx="82843">
                  <c:v>0.06</c:v>
                </c:pt>
                <c:pt idx="82844">
                  <c:v>0.06</c:v>
                </c:pt>
                <c:pt idx="82845">
                  <c:v>0.06</c:v>
                </c:pt>
                <c:pt idx="82846">
                  <c:v>0.06</c:v>
                </c:pt>
                <c:pt idx="82847">
                  <c:v>5.8999999999999997E-2</c:v>
                </c:pt>
                <c:pt idx="82848">
                  <c:v>0.06</c:v>
                </c:pt>
                <c:pt idx="82849">
                  <c:v>5.8999999999999997E-2</c:v>
                </c:pt>
                <c:pt idx="82850">
                  <c:v>5.8999999999999997E-2</c:v>
                </c:pt>
                <c:pt idx="82851">
                  <c:v>5.8999999999999997E-2</c:v>
                </c:pt>
                <c:pt idx="82852">
                  <c:v>0.06</c:v>
                </c:pt>
                <c:pt idx="82853">
                  <c:v>5.8999999999999997E-2</c:v>
                </c:pt>
                <c:pt idx="82854">
                  <c:v>5.8999999999999997E-2</c:v>
                </c:pt>
                <c:pt idx="82855">
                  <c:v>5.8999999999999997E-2</c:v>
                </c:pt>
                <c:pt idx="82856">
                  <c:v>5.8999999999999997E-2</c:v>
                </c:pt>
                <c:pt idx="82857">
                  <c:v>5.8999999999999997E-2</c:v>
                </c:pt>
                <c:pt idx="82858">
                  <c:v>5.8999999999999997E-2</c:v>
                </c:pt>
                <c:pt idx="82859">
                  <c:v>5.8999999999999997E-2</c:v>
                </c:pt>
                <c:pt idx="82860">
                  <c:v>5.8999999999999997E-2</c:v>
                </c:pt>
                <c:pt idx="82861">
                  <c:v>5.8000000000000003E-2</c:v>
                </c:pt>
                <c:pt idx="82862">
                  <c:v>5.8999999999999997E-2</c:v>
                </c:pt>
                <c:pt idx="82863">
                  <c:v>5.8000000000000003E-2</c:v>
                </c:pt>
                <c:pt idx="82864">
                  <c:v>5.8000000000000003E-2</c:v>
                </c:pt>
                <c:pt idx="82865">
                  <c:v>5.8000000000000003E-2</c:v>
                </c:pt>
                <c:pt idx="82866">
                  <c:v>5.8999999999999997E-2</c:v>
                </c:pt>
                <c:pt idx="82867">
                  <c:v>5.8999999999999997E-2</c:v>
                </c:pt>
                <c:pt idx="82868">
                  <c:v>5.8000000000000003E-2</c:v>
                </c:pt>
                <c:pt idx="82869">
                  <c:v>5.8000000000000003E-2</c:v>
                </c:pt>
                <c:pt idx="82870">
                  <c:v>5.8000000000000003E-2</c:v>
                </c:pt>
                <c:pt idx="82871">
                  <c:v>5.8000000000000003E-2</c:v>
                </c:pt>
                <c:pt idx="82872">
                  <c:v>5.7000000000000002E-2</c:v>
                </c:pt>
                <c:pt idx="82873">
                  <c:v>5.7000000000000002E-2</c:v>
                </c:pt>
                <c:pt idx="82874">
                  <c:v>5.7000000000000002E-2</c:v>
                </c:pt>
                <c:pt idx="82875">
                  <c:v>5.8000000000000003E-2</c:v>
                </c:pt>
                <c:pt idx="82876">
                  <c:v>5.7000000000000002E-2</c:v>
                </c:pt>
                <c:pt idx="82877">
                  <c:v>5.8000000000000003E-2</c:v>
                </c:pt>
                <c:pt idx="82878">
                  <c:v>5.8000000000000003E-2</c:v>
                </c:pt>
                <c:pt idx="82879">
                  <c:v>5.7000000000000002E-2</c:v>
                </c:pt>
                <c:pt idx="82880">
                  <c:v>5.7000000000000002E-2</c:v>
                </c:pt>
                <c:pt idx="82881">
                  <c:v>5.7000000000000002E-2</c:v>
                </c:pt>
                <c:pt idx="82882">
                  <c:v>5.7000000000000002E-2</c:v>
                </c:pt>
                <c:pt idx="82883">
                  <c:v>5.7000000000000002E-2</c:v>
                </c:pt>
                <c:pt idx="82884">
                  <c:v>5.7000000000000002E-2</c:v>
                </c:pt>
                <c:pt idx="82885">
                  <c:v>5.8000000000000003E-2</c:v>
                </c:pt>
                <c:pt idx="82886">
                  <c:v>5.8999999999999997E-2</c:v>
                </c:pt>
                <c:pt idx="82887">
                  <c:v>5.8000000000000003E-2</c:v>
                </c:pt>
                <c:pt idx="82888">
                  <c:v>5.8000000000000003E-2</c:v>
                </c:pt>
                <c:pt idx="82889">
                  <c:v>5.8999999999999997E-2</c:v>
                </c:pt>
                <c:pt idx="82890">
                  <c:v>5.8000000000000003E-2</c:v>
                </c:pt>
                <c:pt idx="82891">
                  <c:v>5.8999999999999997E-2</c:v>
                </c:pt>
                <c:pt idx="82892">
                  <c:v>0.06</c:v>
                </c:pt>
                <c:pt idx="82893">
                  <c:v>0.06</c:v>
                </c:pt>
                <c:pt idx="82894">
                  <c:v>0.06</c:v>
                </c:pt>
                <c:pt idx="82895">
                  <c:v>0.06</c:v>
                </c:pt>
                <c:pt idx="82896">
                  <c:v>5.8999999999999997E-2</c:v>
                </c:pt>
                <c:pt idx="82897">
                  <c:v>0.06</c:v>
                </c:pt>
                <c:pt idx="82898">
                  <c:v>0.06</c:v>
                </c:pt>
                <c:pt idx="82899">
                  <c:v>0.06</c:v>
                </c:pt>
                <c:pt idx="82900">
                  <c:v>0.06</c:v>
                </c:pt>
                <c:pt idx="82901">
                  <c:v>0.06</c:v>
                </c:pt>
                <c:pt idx="82902">
                  <c:v>0.06</c:v>
                </c:pt>
                <c:pt idx="82903">
                  <c:v>0.06</c:v>
                </c:pt>
                <c:pt idx="82904">
                  <c:v>0.06</c:v>
                </c:pt>
                <c:pt idx="82905">
                  <c:v>0.06</c:v>
                </c:pt>
                <c:pt idx="82906">
                  <c:v>5.8999999999999997E-2</c:v>
                </c:pt>
                <c:pt idx="82907">
                  <c:v>0.06</c:v>
                </c:pt>
                <c:pt idx="82908">
                  <c:v>0.06</c:v>
                </c:pt>
                <c:pt idx="82909">
                  <c:v>5.8999999999999997E-2</c:v>
                </c:pt>
                <c:pt idx="82910">
                  <c:v>5.8999999999999997E-2</c:v>
                </c:pt>
                <c:pt idx="82911">
                  <c:v>5.8999999999999997E-2</c:v>
                </c:pt>
                <c:pt idx="82912">
                  <c:v>5.8999999999999997E-2</c:v>
                </c:pt>
                <c:pt idx="82913">
                  <c:v>5.8999999999999997E-2</c:v>
                </c:pt>
                <c:pt idx="82914">
                  <c:v>5.8999999999999997E-2</c:v>
                </c:pt>
                <c:pt idx="82915">
                  <c:v>5.8999999999999997E-2</c:v>
                </c:pt>
                <c:pt idx="82916">
                  <c:v>5.8999999999999997E-2</c:v>
                </c:pt>
                <c:pt idx="82917">
                  <c:v>5.8999999999999997E-2</c:v>
                </c:pt>
                <c:pt idx="82918">
                  <c:v>0.06</c:v>
                </c:pt>
                <c:pt idx="82919">
                  <c:v>5.8999999999999997E-2</c:v>
                </c:pt>
                <c:pt idx="82920">
                  <c:v>5.8999999999999997E-2</c:v>
                </c:pt>
                <c:pt idx="82921">
                  <c:v>5.8999999999999997E-2</c:v>
                </c:pt>
                <c:pt idx="82922">
                  <c:v>5.8999999999999997E-2</c:v>
                </c:pt>
                <c:pt idx="82923">
                  <c:v>5.8999999999999997E-2</c:v>
                </c:pt>
                <c:pt idx="82924">
                  <c:v>5.8999999999999997E-2</c:v>
                </c:pt>
                <c:pt idx="82925">
                  <c:v>5.8000000000000003E-2</c:v>
                </c:pt>
                <c:pt idx="82926">
                  <c:v>5.8000000000000003E-2</c:v>
                </c:pt>
                <c:pt idx="82927">
                  <c:v>5.8999999999999997E-2</c:v>
                </c:pt>
                <c:pt idx="82928">
                  <c:v>5.8000000000000003E-2</c:v>
                </c:pt>
                <c:pt idx="82929">
                  <c:v>5.8999999999999997E-2</c:v>
                </c:pt>
                <c:pt idx="82930">
                  <c:v>5.8999999999999997E-2</c:v>
                </c:pt>
                <c:pt idx="82931">
                  <c:v>5.8999999999999997E-2</c:v>
                </c:pt>
                <c:pt idx="82932">
                  <c:v>5.8000000000000003E-2</c:v>
                </c:pt>
                <c:pt idx="82933">
                  <c:v>5.8000000000000003E-2</c:v>
                </c:pt>
                <c:pt idx="82934">
                  <c:v>5.8999999999999997E-2</c:v>
                </c:pt>
                <c:pt idx="82935">
                  <c:v>5.8999999999999997E-2</c:v>
                </c:pt>
                <c:pt idx="82936">
                  <c:v>5.8000000000000003E-2</c:v>
                </c:pt>
                <c:pt idx="82937">
                  <c:v>5.8000000000000003E-2</c:v>
                </c:pt>
                <c:pt idx="82938">
                  <c:v>5.8000000000000003E-2</c:v>
                </c:pt>
                <c:pt idx="82939">
                  <c:v>5.8000000000000003E-2</c:v>
                </c:pt>
                <c:pt idx="82940">
                  <c:v>5.8000000000000003E-2</c:v>
                </c:pt>
                <c:pt idx="82941">
                  <c:v>5.8999999999999997E-2</c:v>
                </c:pt>
                <c:pt idx="82942">
                  <c:v>5.8000000000000003E-2</c:v>
                </c:pt>
                <c:pt idx="82943">
                  <c:v>5.8000000000000003E-2</c:v>
                </c:pt>
                <c:pt idx="82944">
                  <c:v>5.7000000000000002E-2</c:v>
                </c:pt>
                <c:pt idx="82945">
                  <c:v>5.8000000000000003E-2</c:v>
                </c:pt>
                <c:pt idx="82946">
                  <c:v>5.8000000000000003E-2</c:v>
                </c:pt>
                <c:pt idx="82947">
                  <c:v>5.8000000000000003E-2</c:v>
                </c:pt>
                <c:pt idx="82948">
                  <c:v>5.8000000000000003E-2</c:v>
                </c:pt>
                <c:pt idx="82949">
                  <c:v>5.8000000000000003E-2</c:v>
                </c:pt>
                <c:pt idx="82950">
                  <c:v>5.8000000000000003E-2</c:v>
                </c:pt>
                <c:pt idx="82951">
                  <c:v>5.8999999999999997E-2</c:v>
                </c:pt>
                <c:pt idx="82952">
                  <c:v>5.8999999999999997E-2</c:v>
                </c:pt>
                <c:pt idx="82953">
                  <c:v>5.8999999999999997E-2</c:v>
                </c:pt>
                <c:pt idx="82954">
                  <c:v>0.06</c:v>
                </c:pt>
                <c:pt idx="82955">
                  <c:v>0.06</c:v>
                </c:pt>
                <c:pt idx="82956">
                  <c:v>0.06</c:v>
                </c:pt>
                <c:pt idx="82957">
                  <c:v>0.06</c:v>
                </c:pt>
                <c:pt idx="82958">
                  <c:v>0.06</c:v>
                </c:pt>
                <c:pt idx="82959">
                  <c:v>0.06</c:v>
                </c:pt>
                <c:pt idx="82960">
                  <c:v>0.06</c:v>
                </c:pt>
                <c:pt idx="82961">
                  <c:v>0.06</c:v>
                </c:pt>
                <c:pt idx="82962">
                  <c:v>0.06</c:v>
                </c:pt>
                <c:pt idx="82963">
                  <c:v>0.06</c:v>
                </c:pt>
                <c:pt idx="82964">
                  <c:v>5.8999999999999997E-2</c:v>
                </c:pt>
                <c:pt idx="82965">
                  <c:v>5.8999999999999997E-2</c:v>
                </c:pt>
                <c:pt idx="82966">
                  <c:v>5.8999999999999997E-2</c:v>
                </c:pt>
                <c:pt idx="82967">
                  <c:v>5.8999999999999997E-2</c:v>
                </c:pt>
                <c:pt idx="82968">
                  <c:v>5.8999999999999997E-2</c:v>
                </c:pt>
                <c:pt idx="82969">
                  <c:v>5.8999999999999997E-2</c:v>
                </c:pt>
                <c:pt idx="82970">
                  <c:v>5.8999999999999997E-2</c:v>
                </c:pt>
                <c:pt idx="82971">
                  <c:v>5.8999999999999997E-2</c:v>
                </c:pt>
                <c:pt idx="82972">
                  <c:v>5.8999999999999997E-2</c:v>
                </c:pt>
                <c:pt idx="82973">
                  <c:v>5.8999999999999997E-2</c:v>
                </c:pt>
                <c:pt idx="82974">
                  <c:v>5.8999999999999997E-2</c:v>
                </c:pt>
                <c:pt idx="82975">
                  <c:v>5.8999999999999997E-2</c:v>
                </c:pt>
                <c:pt idx="82976">
                  <c:v>5.8999999999999997E-2</c:v>
                </c:pt>
                <c:pt idx="82977">
                  <c:v>5.8000000000000003E-2</c:v>
                </c:pt>
                <c:pt idx="82978">
                  <c:v>5.8999999999999997E-2</c:v>
                </c:pt>
                <c:pt idx="82979">
                  <c:v>5.8999999999999997E-2</c:v>
                </c:pt>
                <c:pt idx="82980">
                  <c:v>5.8000000000000003E-2</c:v>
                </c:pt>
                <c:pt idx="82981">
                  <c:v>5.8000000000000003E-2</c:v>
                </c:pt>
                <c:pt idx="82982">
                  <c:v>5.8000000000000003E-2</c:v>
                </c:pt>
                <c:pt idx="82983">
                  <c:v>5.8000000000000003E-2</c:v>
                </c:pt>
                <c:pt idx="82984">
                  <c:v>5.8000000000000003E-2</c:v>
                </c:pt>
                <c:pt idx="82985">
                  <c:v>5.8999999999999997E-2</c:v>
                </c:pt>
                <c:pt idx="82986">
                  <c:v>5.8000000000000003E-2</c:v>
                </c:pt>
                <c:pt idx="82987">
                  <c:v>5.8999999999999997E-2</c:v>
                </c:pt>
                <c:pt idx="82988">
                  <c:v>5.8999999999999997E-2</c:v>
                </c:pt>
                <c:pt idx="82989">
                  <c:v>5.8999999999999997E-2</c:v>
                </c:pt>
                <c:pt idx="82990">
                  <c:v>0.06</c:v>
                </c:pt>
                <c:pt idx="82991">
                  <c:v>0.06</c:v>
                </c:pt>
                <c:pt idx="82992">
                  <c:v>6.0999999999999999E-2</c:v>
                </c:pt>
                <c:pt idx="82993">
                  <c:v>0.06</c:v>
                </c:pt>
                <c:pt idx="82994">
                  <c:v>6.0999999999999999E-2</c:v>
                </c:pt>
                <c:pt idx="82995">
                  <c:v>6.0999999999999999E-2</c:v>
                </c:pt>
                <c:pt idx="82996">
                  <c:v>6.0999999999999999E-2</c:v>
                </c:pt>
                <c:pt idx="82997">
                  <c:v>0.06</c:v>
                </c:pt>
                <c:pt idx="82998">
                  <c:v>6.0999999999999999E-2</c:v>
                </c:pt>
                <c:pt idx="82999">
                  <c:v>6.0999999999999999E-2</c:v>
                </c:pt>
                <c:pt idx="83000">
                  <c:v>6.0999999999999999E-2</c:v>
                </c:pt>
                <c:pt idx="83001">
                  <c:v>6.0999999999999999E-2</c:v>
                </c:pt>
                <c:pt idx="83002">
                  <c:v>6.0999999999999999E-2</c:v>
                </c:pt>
                <c:pt idx="83003">
                  <c:v>6.0999999999999999E-2</c:v>
                </c:pt>
                <c:pt idx="83004">
                  <c:v>6.0999999999999999E-2</c:v>
                </c:pt>
                <c:pt idx="83005">
                  <c:v>6.0999999999999999E-2</c:v>
                </c:pt>
                <c:pt idx="83006">
                  <c:v>6.0999999999999999E-2</c:v>
                </c:pt>
                <c:pt idx="83007">
                  <c:v>6.0999999999999999E-2</c:v>
                </c:pt>
                <c:pt idx="83008">
                  <c:v>6.0999999999999999E-2</c:v>
                </c:pt>
                <c:pt idx="83009">
                  <c:v>6.0999999999999999E-2</c:v>
                </c:pt>
                <c:pt idx="83010">
                  <c:v>6.0999999999999999E-2</c:v>
                </c:pt>
                <c:pt idx="83011">
                  <c:v>6.0999999999999999E-2</c:v>
                </c:pt>
                <c:pt idx="83012">
                  <c:v>6.0999999999999999E-2</c:v>
                </c:pt>
                <c:pt idx="83013">
                  <c:v>6.2E-2</c:v>
                </c:pt>
                <c:pt idx="83014">
                  <c:v>6.2E-2</c:v>
                </c:pt>
                <c:pt idx="83015">
                  <c:v>6.2E-2</c:v>
                </c:pt>
                <c:pt idx="83016">
                  <c:v>6.0999999999999999E-2</c:v>
                </c:pt>
                <c:pt idx="83017">
                  <c:v>6.0999999999999999E-2</c:v>
                </c:pt>
                <c:pt idx="83018">
                  <c:v>6.0999999999999999E-2</c:v>
                </c:pt>
                <c:pt idx="83019">
                  <c:v>6.0999999999999999E-2</c:v>
                </c:pt>
                <c:pt idx="83020">
                  <c:v>6.2E-2</c:v>
                </c:pt>
                <c:pt idx="83021">
                  <c:v>6.0999999999999999E-2</c:v>
                </c:pt>
                <c:pt idx="83022">
                  <c:v>6.0999999999999999E-2</c:v>
                </c:pt>
                <c:pt idx="83023">
                  <c:v>6.0999999999999999E-2</c:v>
                </c:pt>
                <c:pt idx="83024">
                  <c:v>6.0999999999999999E-2</c:v>
                </c:pt>
                <c:pt idx="83025">
                  <c:v>6.0999999999999999E-2</c:v>
                </c:pt>
                <c:pt idx="83026">
                  <c:v>6.0999999999999999E-2</c:v>
                </c:pt>
                <c:pt idx="83027">
                  <c:v>6.0999999999999999E-2</c:v>
                </c:pt>
                <c:pt idx="83028">
                  <c:v>6.0999999999999999E-2</c:v>
                </c:pt>
                <c:pt idx="83029">
                  <c:v>6.2E-2</c:v>
                </c:pt>
                <c:pt idx="83030">
                  <c:v>6.0999999999999999E-2</c:v>
                </c:pt>
                <c:pt idx="83031">
                  <c:v>6.0999999999999999E-2</c:v>
                </c:pt>
                <c:pt idx="83032">
                  <c:v>6.0999999999999999E-2</c:v>
                </c:pt>
                <c:pt idx="83033">
                  <c:v>6.0999999999999999E-2</c:v>
                </c:pt>
                <c:pt idx="83034">
                  <c:v>6.0999999999999999E-2</c:v>
                </c:pt>
                <c:pt idx="83035">
                  <c:v>6.0999999999999999E-2</c:v>
                </c:pt>
                <c:pt idx="83036">
                  <c:v>6.0999999999999999E-2</c:v>
                </c:pt>
                <c:pt idx="83037">
                  <c:v>6.0999999999999999E-2</c:v>
                </c:pt>
                <c:pt idx="83038">
                  <c:v>0.06</c:v>
                </c:pt>
                <c:pt idx="83039">
                  <c:v>0.06</c:v>
                </c:pt>
                <c:pt idx="83040">
                  <c:v>6.0999999999999999E-2</c:v>
                </c:pt>
                <c:pt idx="83041">
                  <c:v>6.0999999999999999E-2</c:v>
                </c:pt>
                <c:pt idx="83042">
                  <c:v>0.06</c:v>
                </c:pt>
                <c:pt idx="83043">
                  <c:v>6.0999999999999999E-2</c:v>
                </c:pt>
                <c:pt idx="83044">
                  <c:v>0.06</c:v>
                </c:pt>
                <c:pt idx="83045">
                  <c:v>0.06</c:v>
                </c:pt>
                <c:pt idx="83046">
                  <c:v>0.06</c:v>
                </c:pt>
                <c:pt idx="83047">
                  <c:v>0.06</c:v>
                </c:pt>
                <c:pt idx="83048">
                  <c:v>0.06</c:v>
                </c:pt>
                <c:pt idx="83049">
                  <c:v>0.06</c:v>
                </c:pt>
                <c:pt idx="83050">
                  <c:v>0.06</c:v>
                </c:pt>
                <c:pt idx="83051">
                  <c:v>0.06</c:v>
                </c:pt>
                <c:pt idx="83052">
                  <c:v>0.06</c:v>
                </c:pt>
                <c:pt idx="83053">
                  <c:v>0.06</c:v>
                </c:pt>
                <c:pt idx="83054">
                  <c:v>0.06</c:v>
                </c:pt>
                <c:pt idx="83055">
                  <c:v>0.06</c:v>
                </c:pt>
                <c:pt idx="83056">
                  <c:v>0.06</c:v>
                </c:pt>
                <c:pt idx="83057">
                  <c:v>6.0999999999999999E-2</c:v>
                </c:pt>
                <c:pt idx="83058">
                  <c:v>0.06</c:v>
                </c:pt>
                <c:pt idx="83059">
                  <c:v>0.06</c:v>
                </c:pt>
                <c:pt idx="83060">
                  <c:v>0.06</c:v>
                </c:pt>
                <c:pt idx="83061">
                  <c:v>0.06</c:v>
                </c:pt>
                <c:pt idx="83062">
                  <c:v>0.06</c:v>
                </c:pt>
                <c:pt idx="83063">
                  <c:v>0.06</c:v>
                </c:pt>
                <c:pt idx="83064">
                  <c:v>0.06</c:v>
                </c:pt>
                <c:pt idx="83065">
                  <c:v>6.0999999999999999E-2</c:v>
                </c:pt>
                <c:pt idx="83066">
                  <c:v>0.06</c:v>
                </c:pt>
                <c:pt idx="83067">
                  <c:v>0.06</c:v>
                </c:pt>
                <c:pt idx="83068">
                  <c:v>0.06</c:v>
                </c:pt>
                <c:pt idx="83069">
                  <c:v>0.06</c:v>
                </c:pt>
                <c:pt idx="83070">
                  <c:v>0.06</c:v>
                </c:pt>
                <c:pt idx="83071">
                  <c:v>0.06</c:v>
                </c:pt>
                <c:pt idx="83072">
                  <c:v>0.06</c:v>
                </c:pt>
                <c:pt idx="83073">
                  <c:v>5.8999999999999997E-2</c:v>
                </c:pt>
                <c:pt idx="83074">
                  <c:v>0.06</c:v>
                </c:pt>
                <c:pt idx="83075">
                  <c:v>5.8999999999999997E-2</c:v>
                </c:pt>
                <c:pt idx="83076">
                  <c:v>0.06</c:v>
                </c:pt>
                <c:pt idx="83077">
                  <c:v>0.06</c:v>
                </c:pt>
                <c:pt idx="83078">
                  <c:v>5.8999999999999997E-2</c:v>
                </c:pt>
                <c:pt idx="83079">
                  <c:v>5.8999999999999997E-2</c:v>
                </c:pt>
                <c:pt idx="83080">
                  <c:v>0.06</c:v>
                </c:pt>
                <c:pt idx="83081">
                  <c:v>0.06</c:v>
                </c:pt>
                <c:pt idx="83082">
                  <c:v>0.06</c:v>
                </c:pt>
                <c:pt idx="83083">
                  <c:v>5.8999999999999997E-2</c:v>
                </c:pt>
                <c:pt idx="83084">
                  <c:v>0.06</c:v>
                </c:pt>
                <c:pt idx="83085">
                  <c:v>0.06</c:v>
                </c:pt>
                <c:pt idx="83086">
                  <c:v>5.8999999999999997E-2</c:v>
                </c:pt>
                <c:pt idx="83087">
                  <c:v>5.8999999999999997E-2</c:v>
                </c:pt>
                <c:pt idx="83088">
                  <c:v>5.8999999999999997E-2</c:v>
                </c:pt>
                <c:pt idx="83089">
                  <c:v>0.06</c:v>
                </c:pt>
                <c:pt idx="83090">
                  <c:v>6.0999999999999999E-2</c:v>
                </c:pt>
                <c:pt idx="83091">
                  <c:v>0.06</c:v>
                </c:pt>
                <c:pt idx="83092">
                  <c:v>6.0999999999999999E-2</c:v>
                </c:pt>
                <c:pt idx="83093">
                  <c:v>0.06</c:v>
                </c:pt>
                <c:pt idx="83094">
                  <c:v>6.0999999999999999E-2</c:v>
                </c:pt>
                <c:pt idx="83095">
                  <c:v>6.0999999999999999E-2</c:v>
                </c:pt>
                <c:pt idx="83096">
                  <c:v>6.0999999999999999E-2</c:v>
                </c:pt>
                <c:pt idx="83097">
                  <c:v>6.0999999999999999E-2</c:v>
                </c:pt>
                <c:pt idx="83098">
                  <c:v>6.0999999999999999E-2</c:v>
                </c:pt>
                <c:pt idx="83099">
                  <c:v>6.2E-2</c:v>
                </c:pt>
                <c:pt idx="83100">
                  <c:v>6.2E-2</c:v>
                </c:pt>
                <c:pt idx="83101">
                  <c:v>6.0999999999999999E-2</c:v>
                </c:pt>
                <c:pt idx="83102">
                  <c:v>6.2E-2</c:v>
                </c:pt>
                <c:pt idx="83103">
                  <c:v>6.0999999999999999E-2</c:v>
                </c:pt>
                <c:pt idx="83104">
                  <c:v>6.2E-2</c:v>
                </c:pt>
                <c:pt idx="83105">
                  <c:v>6.2E-2</c:v>
                </c:pt>
                <c:pt idx="83106">
                  <c:v>6.0999999999999999E-2</c:v>
                </c:pt>
                <c:pt idx="83107">
                  <c:v>6.2E-2</c:v>
                </c:pt>
                <c:pt idx="83108">
                  <c:v>6.2E-2</c:v>
                </c:pt>
                <c:pt idx="83109">
                  <c:v>6.2E-2</c:v>
                </c:pt>
                <c:pt idx="83110">
                  <c:v>6.2E-2</c:v>
                </c:pt>
                <c:pt idx="83111">
                  <c:v>6.2E-2</c:v>
                </c:pt>
                <c:pt idx="83112">
                  <c:v>6.2E-2</c:v>
                </c:pt>
                <c:pt idx="83113">
                  <c:v>6.2E-2</c:v>
                </c:pt>
                <c:pt idx="83114">
                  <c:v>6.2E-2</c:v>
                </c:pt>
                <c:pt idx="83115">
                  <c:v>6.2E-2</c:v>
                </c:pt>
                <c:pt idx="83116">
                  <c:v>6.3E-2</c:v>
                </c:pt>
                <c:pt idx="83117">
                  <c:v>6.2E-2</c:v>
                </c:pt>
                <c:pt idx="83118">
                  <c:v>6.2E-2</c:v>
                </c:pt>
                <c:pt idx="83119">
                  <c:v>6.0999999999999999E-2</c:v>
                </c:pt>
                <c:pt idx="83120">
                  <c:v>6.0999999999999999E-2</c:v>
                </c:pt>
                <c:pt idx="83121">
                  <c:v>6.2E-2</c:v>
                </c:pt>
                <c:pt idx="83122">
                  <c:v>6.2E-2</c:v>
                </c:pt>
                <c:pt idx="83123">
                  <c:v>6.0999999999999999E-2</c:v>
                </c:pt>
                <c:pt idx="83124">
                  <c:v>6.0999999999999999E-2</c:v>
                </c:pt>
                <c:pt idx="83125">
                  <c:v>6.0999999999999999E-2</c:v>
                </c:pt>
                <c:pt idx="83126">
                  <c:v>6.0999999999999999E-2</c:v>
                </c:pt>
                <c:pt idx="83127">
                  <c:v>6.0999999999999999E-2</c:v>
                </c:pt>
                <c:pt idx="83128">
                  <c:v>6.0999999999999999E-2</c:v>
                </c:pt>
                <c:pt idx="83129">
                  <c:v>6.0999999999999999E-2</c:v>
                </c:pt>
                <c:pt idx="83130">
                  <c:v>6.0999999999999999E-2</c:v>
                </c:pt>
                <c:pt idx="83131">
                  <c:v>0.06</c:v>
                </c:pt>
                <c:pt idx="83132">
                  <c:v>6.0999999999999999E-2</c:v>
                </c:pt>
                <c:pt idx="83133">
                  <c:v>0.06</c:v>
                </c:pt>
                <c:pt idx="83134">
                  <c:v>6.0999999999999999E-2</c:v>
                </c:pt>
                <c:pt idx="83135">
                  <c:v>0.06</c:v>
                </c:pt>
                <c:pt idx="83136">
                  <c:v>6.0999999999999999E-2</c:v>
                </c:pt>
                <c:pt idx="83137">
                  <c:v>6.0999999999999999E-2</c:v>
                </c:pt>
                <c:pt idx="83138">
                  <c:v>0.06</c:v>
                </c:pt>
                <c:pt idx="83139">
                  <c:v>0.06</c:v>
                </c:pt>
                <c:pt idx="83140">
                  <c:v>0.06</c:v>
                </c:pt>
                <c:pt idx="83141">
                  <c:v>6.0999999999999999E-2</c:v>
                </c:pt>
                <c:pt idx="83142">
                  <c:v>6.0999999999999999E-2</c:v>
                </c:pt>
                <c:pt idx="83143">
                  <c:v>0.06</c:v>
                </c:pt>
                <c:pt idx="83144">
                  <c:v>6.0999999999999999E-2</c:v>
                </c:pt>
                <c:pt idx="83145">
                  <c:v>6.0999999999999999E-2</c:v>
                </c:pt>
                <c:pt idx="83146">
                  <c:v>0.06</c:v>
                </c:pt>
                <c:pt idx="83147">
                  <c:v>6.0999999999999999E-2</c:v>
                </c:pt>
                <c:pt idx="83148">
                  <c:v>0.06</c:v>
                </c:pt>
                <c:pt idx="83149">
                  <c:v>0.06</c:v>
                </c:pt>
                <c:pt idx="83150">
                  <c:v>6.0999999999999999E-2</c:v>
                </c:pt>
                <c:pt idx="83151">
                  <c:v>6.0999999999999999E-2</c:v>
                </c:pt>
                <c:pt idx="83152">
                  <c:v>6.0999999999999999E-2</c:v>
                </c:pt>
                <c:pt idx="83153">
                  <c:v>6.0999999999999999E-2</c:v>
                </c:pt>
                <c:pt idx="83154">
                  <c:v>6.0999999999999999E-2</c:v>
                </c:pt>
                <c:pt idx="83155">
                  <c:v>0.06</c:v>
                </c:pt>
                <c:pt idx="83156">
                  <c:v>0.06</c:v>
                </c:pt>
                <c:pt idx="83157">
                  <c:v>0.06</c:v>
                </c:pt>
                <c:pt idx="83158">
                  <c:v>0.06</c:v>
                </c:pt>
                <c:pt idx="83159">
                  <c:v>6.0999999999999999E-2</c:v>
                </c:pt>
                <c:pt idx="83160">
                  <c:v>0.06</c:v>
                </c:pt>
                <c:pt idx="83161">
                  <c:v>0.06</c:v>
                </c:pt>
                <c:pt idx="83162">
                  <c:v>0.06</c:v>
                </c:pt>
                <c:pt idx="83163">
                  <c:v>0.06</c:v>
                </c:pt>
                <c:pt idx="83164">
                  <c:v>5.8999999999999997E-2</c:v>
                </c:pt>
                <c:pt idx="83165">
                  <c:v>0.06</c:v>
                </c:pt>
                <c:pt idx="83166">
                  <c:v>0.06</c:v>
                </c:pt>
                <c:pt idx="83167">
                  <c:v>0.06</c:v>
                </c:pt>
                <c:pt idx="83168">
                  <c:v>5.8999999999999997E-2</c:v>
                </c:pt>
                <c:pt idx="83169">
                  <c:v>0.06</c:v>
                </c:pt>
                <c:pt idx="83170">
                  <c:v>0.06</c:v>
                </c:pt>
                <c:pt idx="83171">
                  <c:v>6.0999999999999999E-2</c:v>
                </c:pt>
                <c:pt idx="83172">
                  <c:v>6.0999999999999999E-2</c:v>
                </c:pt>
                <c:pt idx="83173">
                  <c:v>6.2E-2</c:v>
                </c:pt>
                <c:pt idx="83174">
                  <c:v>6.2E-2</c:v>
                </c:pt>
                <c:pt idx="83175">
                  <c:v>6.2E-2</c:v>
                </c:pt>
                <c:pt idx="83176">
                  <c:v>6.2E-2</c:v>
                </c:pt>
                <c:pt idx="83177">
                  <c:v>6.2E-2</c:v>
                </c:pt>
                <c:pt idx="83178">
                  <c:v>6.2E-2</c:v>
                </c:pt>
                <c:pt idx="83179">
                  <c:v>6.2E-2</c:v>
                </c:pt>
                <c:pt idx="83180">
                  <c:v>6.3E-2</c:v>
                </c:pt>
                <c:pt idx="83181">
                  <c:v>6.3E-2</c:v>
                </c:pt>
                <c:pt idx="83182">
                  <c:v>6.3E-2</c:v>
                </c:pt>
                <c:pt idx="83183">
                  <c:v>6.2E-2</c:v>
                </c:pt>
                <c:pt idx="83184">
                  <c:v>6.3E-2</c:v>
                </c:pt>
                <c:pt idx="83185">
                  <c:v>6.3E-2</c:v>
                </c:pt>
                <c:pt idx="83186">
                  <c:v>6.4000000000000001E-2</c:v>
                </c:pt>
                <c:pt idx="83187">
                  <c:v>6.3E-2</c:v>
                </c:pt>
                <c:pt idx="83188">
                  <c:v>6.3E-2</c:v>
                </c:pt>
                <c:pt idx="83189">
                  <c:v>6.3E-2</c:v>
                </c:pt>
                <c:pt idx="83190">
                  <c:v>6.3E-2</c:v>
                </c:pt>
                <c:pt idx="83191">
                  <c:v>6.3E-2</c:v>
                </c:pt>
                <c:pt idx="83192">
                  <c:v>6.3E-2</c:v>
                </c:pt>
                <c:pt idx="83193">
                  <c:v>6.3E-2</c:v>
                </c:pt>
                <c:pt idx="83194">
                  <c:v>6.3E-2</c:v>
                </c:pt>
                <c:pt idx="83195">
                  <c:v>6.2E-2</c:v>
                </c:pt>
                <c:pt idx="83196">
                  <c:v>6.3E-2</c:v>
                </c:pt>
                <c:pt idx="83197">
                  <c:v>6.3E-2</c:v>
                </c:pt>
                <c:pt idx="83198">
                  <c:v>6.2E-2</c:v>
                </c:pt>
                <c:pt idx="83199">
                  <c:v>6.3E-2</c:v>
                </c:pt>
                <c:pt idx="83200">
                  <c:v>6.3E-2</c:v>
                </c:pt>
                <c:pt idx="83201">
                  <c:v>6.3E-2</c:v>
                </c:pt>
                <c:pt idx="83202">
                  <c:v>6.3E-2</c:v>
                </c:pt>
                <c:pt idx="83203">
                  <c:v>6.3E-2</c:v>
                </c:pt>
                <c:pt idx="83204">
                  <c:v>6.2E-2</c:v>
                </c:pt>
                <c:pt idx="83205">
                  <c:v>6.2E-2</c:v>
                </c:pt>
                <c:pt idx="83206">
                  <c:v>6.2E-2</c:v>
                </c:pt>
                <c:pt idx="83207">
                  <c:v>6.2E-2</c:v>
                </c:pt>
                <c:pt idx="83208">
                  <c:v>6.2E-2</c:v>
                </c:pt>
                <c:pt idx="83209">
                  <c:v>6.0999999999999999E-2</c:v>
                </c:pt>
                <c:pt idx="83210">
                  <c:v>6.2E-2</c:v>
                </c:pt>
                <c:pt idx="83211">
                  <c:v>6.2E-2</c:v>
                </c:pt>
                <c:pt idx="83212">
                  <c:v>6.2E-2</c:v>
                </c:pt>
                <c:pt idx="83213">
                  <c:v>6.2E-2</c:v>
                </c:pt>
                <c:pt idx="83214">
                  <c:v>6.2E-2</c:v>
                </c:pt>
                <c:pt idx="83215">
                  <c:v>6.2E-2</c:v>
                </c:pt>
                <c:pt idx="83216">
                  <c:v>6.2E-2</c:v>
                </c:pt>
                <c:pt idx="83217">
                  <c:v>6.2E-2</c:v>
                </c:pt>
                <c:pt idx="83218">
                  <c:v>6.2E-2</c:v>
                </c:pt>
                <c:pt idx="83219">
                  <c:v>6.3E-2</c:v>
                </c:pt>
                <c:pt idx="83220">
                  <c:v>6.2E-2</c:v>
                </c:pt>
                <c:pt idx="83221">
                  <c:v>6.3E-2</c:v>
                </c:pt>
                <c:pt idx="83222">
                  <c:v>6.4000000000000001E-2</c:v>
                </c:pt>
                <c:pt idx="83223">
                  <c:v>6.4000000000000001E-2</c:v>
                </c:pt>
                <c:pt idx="83224">
                  <c:v>6.4000000000000001E-2</c:v>
                </c:pt>
                <c:pt idx="83225">
                  <c:v>6.4000000000000001E-2</c:v>
                </c:pt>
                <c:pt idx="83226">
                  <c:v>6.4000000000000001E-2</c:v>
                </c:pt>
                <c:pt idx="83227">
                  <c:v>6.4000000000000001E-2</c:v>
                </c:pt>
                <c:pt idx="83228">
                  <c:v>6.5000000000000002E-2</c:v>
                </c:pt>
                <c:pt idx="83229">
                  <c:v>6.4000000000000001E-2</c:v>
                </c:pt>
                <c:pt idx="83230">
                  <c:v>6.4000000000000001E-2</c:v>
                </c:pt>
                <c:pt idx="83231">
                  <c:v>6.4000000000000001E-2</c:v>
                </c:pt>
                <c:pt idx="83232">
                  <c:v>6.4000000000000001E-2</c:v>
                </c:pt>
                <c:pt idx="83233">
                  <c:v>6.4000000000000001E-2</c:v>
                </c:pt>
                <c:pt idx="83234">
                  <c:v>6.4000000000000001E-2</c:v>
                </c:pt>
                <c:pt idx="83235">
                  <c:v>6.4000000000000001E-2</c:v>
                </c:pt>
                <c:pt idx="83236">
                  <c:v>6.4000000000000001E-2</c:v>
                </c:pt>
                <c:pt idx="83237">
                  <c:v>6.4000000000000001E-2</c:v>
                </c:pt>
                <c:pt idx="83238">
                  <c:v>6.4000000000000001E-2</c:v>
                </c:pt>
                <c:pt idx="83239">
                  <c:v>6.4000000000000001E-2</c:v>
                </c:pt>
                <c:pt idx="83240">
                  <c:v>6.4000000000000001E-2</c:v>
                </c:pt>
                <c:pt idx="83241">
                  <c:v>6.4000000000000001E-2</c:v>
                </c:pt>
                <c:pt idx="83242">
                  <c:v>6.4000000000000001E-2</c:v>
                </c:pt>
                <c:pt idx="83243">
                  <c:v>6.4000000000000001E-2</c:v>
                </c:pt>
                <c:pt idx="83244">
                  <c:v>6.4000000000000001E-2</c:v>
                </c:pt>
                <c:pt idx="83245">
                  <c:v>6.4000000000000001E-2</c:v>
                </c:pt>
                <c:pt idx="83246">
                  <c:v>6.4000000000000001E-2</c:v>
                </c:pt>
                <c:pt idx="83247">
                  <c:v>6.4000000000000001E-2</c:v>
                </c:pt>
                <c:pt idx="83248">
                  <c:v>6.4000000000000001E-2</c:v>
                </c:pt>
                <c:pt idx="83249">
                  <c:v>6.5000000000000002E-2</c:v>
                </c:pt>
                <c:pt idx="83250">
                  <c:v>6.4000000000000001E-2</c:v>
                </c:pt>
                <c:pt idx="83251">
                  <c:v>6.4000000000000001E-2</c:v>
                </c:pt>
                <c:pt idx="83252">
                  <c:v>6.4000000000000001E-2</c:v>
                </c:pt>
                <c:pt idx="83253">
                  <c:v>6.4000000000000001E-2</c:v>
                </c:pt>
                <c:pt idx="83254">
                  <c:v>6.4000000000000001E-2</c:v>
                </c:pt>
                <c:pt idx="83255">
                  <c:v>6.4000000000000001E-2</c:v>
                </c:pt>
                <c:pt idx="83256">
                  <c:v>6.3E-2</c:v>
                </c:pt>
                <c:pt idx="83257">
                  <c:v>6.3E-2</c:v>
                </c:pt>
                <c:pt idx="83258">
                  <c:v>6.4000000000000001E-2</c:v>
                </c:pt>
                <c:pt idx="83259">
                  <c:v>6.3E-2</c:v>
                </c:pt>
                <c:pt idx="83260">
                  <c:v>6.2E-2</c:v>
                </c:pt>
                <c:pt idx="83261">
                  <c:v>6.3E-2</c:v>
                </c:pt>
                <c:pt idx="83262">
                  <c:v>6.3E-2</c:v>
                </c:pt>
                <c:pt idx="83263">
                  <c:v>6.3E-2</c:v>
                </c:pt>
                <c:pt idx="83264">
                  <c:v>6.3E-2</c:v>
                </c:pt>
                <c:pt idx="83265">
                  <c:v>6.3E-2</c:v>
                </c:pt>
                <c:pt idx="83266">
                  <c:v>6.3E-2</c:v>
                </c:pt>
                <c:pt idx="83267">
                  <c:v>6.2E-2</c:v>
                </c:pt>
                <c:pt idx="83268">
                  <c:v>6.3E-2</c:v>
                </c:pt>
                <c:pt idx="83269">
                  <c:v>6.3E-2</c:v>
                </c:pt>
                <c:pt idx="83270">
                  <c:v>6.3E-2</c:v>
                </c:pt>
                <c:pt idx="83271">
                  <c:v>6.2E-2</c:v>
                </c:pt>
                <c:pt idx="83272">
                  <c:v>6.2E-2</c:v>
                </c:pt>
                <c:pt idx="83273">
                  <c:v>6.0999999999999999E-2</c:v>
                </c:pt>
                <c:pt idx="83274">
                  <c:v>6.0999999999999999E-2</c:v>
                </c:pt>
                <c:pt idx="83275">
                  <c:v>6.0999999999999999E-2</c:v>
                </c:pt>
                <c:pt idx="83276">
                  <c:v>6.0999999999999999E-2</c:v>
                </c:pt>
                <c:pt idx="83277">
                  <c:v>6.0999999999999999E-2</c:v>
                </c:pt>
                <c:pt idx="83278">
                  <c:v>6.0999999999999999E-2</c:v>
                </c:pt>
                <c:pt idx="83279">
                  <c:v>6.0999999999999999E-2</c:v>
                </c:pt>
                <c:pt idx="83280">
                  <c:v>6.0999999999999999E-2</c:v>
                </c:pt>
                <c:pt idx="83281">
                  <c:v>6.0999999999999999E-2</c:v>
                </c:pt>
                <c:pt idx="83282">
                  <c:v>6.0999999999999999E-2</c:v>
                </c:pt>
                <c:pt idx="83283">
                  <c:v>6.2E-2</c:v>
                </c:pt>
                <c:pt idx="83284">
                  <c:v>6.0999999999999999E-2</c:v>
                </c:pt>
                <c:pt idx="83285">
                  <c:v>6.0999999999999999E-2</c:v>
                </c:pt>
                <c:pt idx="83286">
                  <c:v>6.0999999999999999E-2</c:v>
                </c:pt>
                <c:pt idx="83287">
                  <c:v>6.0999999999999999E-2</c:v>
                </c:pt>
                <c:pt idx="83288">
                  <c:v>6.0999999999999999E-2</c:v>
                </c:pt>
                <c:pt idx="83289">
                  <c:v>6.0999999999999999E-2</c:v>
                </c:pt>
                <c:pt idx="83290">
                  <c:v>0.06</c:v>
                </c:pt>
                <c:pt idx="83291">
                  <c:v>0.06</c:v>
                </c:pt>
                <c:pt idx="83292">
                  <c:v>0.06</c:v>
                </c:pt>
                <c:pt idx="83293">
                  <c:v>0.06</c:v>
                </c:pt>
                <c:pt idx="83294">
                  <c:v>0.06</c:v>
                </c:pt>
                <c:pt idx="83295">
                  <c:v>0.06</c:v>
                </c:pt>
                <c:pt idx="83296">
                  <c:v>6.0999999999999999E-2</c:v>
                </c:pt>
                <c:pt idx="83297">
                  <c:v>0.06</c:v>
                </c:pt>
                <c:pt idx="83298">
                  <c:v>0.06</c:v>
                </c:pt>
                <c:pt idx="83299">
                  <c:v>0.06</c:v>
                </c:pt>
                <c:pt idx="83300">
                  <c:v>5.8999999999999997E-2</c:v>
                </c:pt>
                <c:pt idx="83301">
                  <c:v>0.06</c:v>
                </c:pt>
                <c:pt idx="83302">
                  <c:v>6.0999999999999999E-2</c:v>
                </c:pt>
                <c:pt idx="83303">
                  <c:v>0.06</c:v>
                </c:pt>
                <c:pt idx="83304">
                  <c:v>6.0999999999999999E-2</c:v>
                </c:pt>
                <c:pt idx="83305">
                  <c:v>0.06</c:v>
                </c:pt>
                <c:pt idx="83306">
                  <c:v>6.0999999999999999E-2</c:v>
                </c:pt>
                <c:pt idx="83307">
                  <c:v>6.0999999999999999E-2</c:v>
                </c:pt>
                <c:pt idx="83308">
                  <c:v>6.2E-2</c:v>
                </c:pt>
                <c:pt idx="83309">
                  <c:v>6.2E-2</c:v>
                </c:pt>
                <c:pt idx="83310">
                  <c:v>6.2E-2</c:v>
                </c:pt>
                <c:pt idx="83311">
                  <c:v>6.0999999999999999E-2</c:v>
                </c:pt>
                <c:pt idx="83312">
                  <c:v>6.0999999999999999E-2</c:v>
                </c:pt>
                <c:pt idx="83313">
                  <c:v>6.2E-2</c:v>
                </c:pt>
                <c:pt idx="83314">
                  <c:v>6.0999999999999999E-2</c:v>
                </c:pt>
                <c:pt idx="83315">
                  <c:v>6.0999999999999999E-2</c:v>
                </c:pt>
                <c:pt idx="83316">
                  <c:v>0.06</c:v>
                </c:pt>
                <c:pt idx="83317">
                  <c:v>6.0999999999999999E-2</c:v>
                </c:pt>
                <c:pt idx="83318">
                  <c:v>6.0999999999999999E-2</c:v>
                </c:pt>
                <c:pt idx="83319">
                  <c:v>6.0999999999999999E-2</c:v>
                </c:pt>
                <c:pt idx="83320">
                  <c:v>6.2E-2</c:v>
                </c:pt>
                <c:pt idx="83321">
                  <c:v>6.2E-2</c:v>
                </c:pt>
                <c:pt idx="83322">
                  <c:v>6.2E-2</c:v>
                </c:pt>
                <c:pt idx="83323">
                  <c:v>6.2E-2</c:v>
                </c:pt>
                <c:pt idx="83324">
                  <c:v>6.2E-2</c:v>
                </c:pt>
                <c:pt idx="83325">
                  <c:v>6.2E-2</c:v>
                </c:pt>
                <c:pt idx="83326">
                  <c:v>6.2E-2</c:v>
                </c:pt>
                <c:pt idx="83327">
                  <c:v>6.2E-2</c:v>
                </c:pt>
                <c:pt idx="83328">
                  <c:v>6.0999999999999999E-2</c:v>
                </c:pt>
                <c:pt idx="83329">
                  <c:v>6.2E-2</c:v>
                </c:pt>
                <c:pt idx="83330">
                  <c:v>6.0999999999999999E-2</c:v>
                </c:pt>
                <c:pt idx="83331">
                  <c:v>6.2E-2</c:v>
                </c:pt>
                <c:pt idx="83332">
                  <c:v>6.2E-2</c:v>
                </c:pt>
                <c:pt idx="83333">
                  <c:v>6.0999999999999999E-2</c:v>
                </c:pt>
                <c:pt idx="83334">
                  <c:v>6.2E-2</c:v>
                </c:pt>
                <c:pt idx="83335">
                  <c:v>6.0999999999999999E-2</c:v>
                </c:pt>
                <c:pt idx="83336">
                  <c:v>6.0999999999999999E-2</c:v>
                </c:pt>
                <c:pt idx="83337">
                  <c:v>6.0999999999999999E-2</c:v>
                </c:pt>
                <c:pt idx="83338">
                  <c:v>6.0999999999999999E-2</c:v>
                </c:pt>
                <c:pt idx="83339">
                  <c:v>6.2E-2</c:v>
                </c:pt>
                <c:pt idx="83340">
                  <c:v>0.06</c:v>
                </c:pt>
                <c:pt idx="83341">
                  <c:v>6.0999999999999999E-2</c:v>
                </c:pt>
                <c:pt idx="83342">
                  <c:v>0.06</c:v>
                </c:pt>
                <c:pt idx="83343">
                  <c:v>0.06</c:v>
                </c:pt>
                <c:pt idx="83344">
                  <c:v>0.06</c:v>
                </c:pt>
                <c:pt idx="83345">
                  <c:v>6.0999999999999999E-2</c:v>
                </c:pt>
                <c:pt idx="83346">
                  <c:v>6.0999999999999999E-2</c:v>
                </c:pt>
                <c:pt idx="83347">
                  <c:v>0.06</c:v>
                </c:pt>
                <c:pt idx="83348">
                  <c:v>0.06</c:v>
                </c:pt>
                <c:pt idx="83349">
                  <c:v>0.06</c:v>
                </c:pt>
                <c:pt idx="83350">
                  <c:v>5.8999999999999997E-2</c:v>
                </c:pt>
                <c:pt idx="83351">
                  <c:v>0.06</c:v>
                </c:pt>
                <c:pt idx="83352">
                  <c:v>0.06</c:v>
                </c:pt>
                <c:pt idx="83353">
                  <c:v>0.06</c:v>
                </c:pt>
                <c:pt idx="83354">
                  <c:v>5.8999999999999997E-2</c:v>
                </c:pt>
                <c:pt idx="83355">
                  <c:v>5.8999999999999997E-2</c:v>
                </c:pt>
                <c:pt idx="83356">
                  <c:v>5.8999999999999997E-2</c:v>
                </c:pt>
                <c:pt idx="83357">
                  <c:v>0.06</c:v>
                </c:pt>
                <c:pt idx="83358">
                  <c:v>5.8999999999999997E-2</c:v>
                </c:pt>
                <c:pt idx="83359">
                  <c:v>5.8999999999999997E-2</c:v>
                </c:pt>
                <c:pt idx="83360">
                  <c:v>5.8999999999999997E-2</c:v>
                </c:pt>
                <c:pt idx="83361">
                  <c:v>0.06</c:v>
                </c:pt>
                <c:pt idx="83362">
                  <c:v>0.06</c:v>
                </c:pt>
                <c:pt idx="83363">
                  <c:v>0.06</c:v>
                </c:pt>
                <c:pt idx="83364">
                  <c:v>5.8999999999999997E-2</c:v>
                </c:pt>
                <c:pt idx="83365">
                  <c:v>5.8000000000000003E-2</c:v>
                </c:pt>
                <c:pt idx="83366">
                  <c:v>5.8999999999999997E-2</c:v>
                </c:pt>
                <c:pt idx="83367">
                  <c:v>5.8999999999999997E-2</c:v>
                </c:pt>
                <c:pt idx="83368">
                  <c:v>5.8999999999999997E-2</c:v>
                </c:pt>
                <c:pt idx="83369">
                  <c:v>5.8999999999999997E-2</c:v>
                </c:pt>
                <c:pt idx="83370">
                  <c:v>5.8000000000000003E-2</c:v>
                </c:pt>
                <c:pt idx="83371">
                  <c:v>0.06</c:v>
                </c:pt>
                <c:pt idx="83372">
                  <c:v>5.8000000000000003E-2</c:v>
                </c:pt>
                <c:pt idx="83373">
                  <c:v>5.8999999999999997E-2</c:v>
                </c:pt>
                <c:pt idx="83374">
                  <c:v>5.8000000000000003E-2</c:v>
                </c:pt>
                <c:pt idx="83375">
                  <c:v>5.8000000000000003E-2</c:v>
                </c:pt>
                <c:pt idx="83376">
                  <c:v>5.8000000000000003E-2</c:v>
                </c:pt>
                <c:pt idx="83377">
                  <c:v>5.8000000000000003E-2</c:v>
                </c:pt>
                <c:pt idx="83378">
                  <c:v>5.8999999999999997E-2</c:v>
                </c:pt>
                <c:pt idx="83379">
                  <c:v>5.8000000000000003E-2</c:v>
                </c:pt>
                <c:pt idx="83380">
                  <c:v>5.8999999999999997E-2</c:v>
                </c:pt>
                <c:pt idx="83381">
                  <c:v>5.8000000000000003E-2</c:v>
                </c:pt>
                <c:pt idx="83382">
                  <c:v>5.8000000000000003E-2</c:v>
                </c:pt>
                <c:pt idx="83383">
                  <c:v>5.8000000000000003E-2</c:v>
                </c:pt>
                <c:pt idx="83384">
                  <c:v>5.8000000000000003E-2</c:v>
                </c:pt>
                <c:pt idx="83385">
                  <c:v>5.7000000000000002E-2</c:v>
                </c:pt>
                <c:pt idx="83386">
                  <c:v>5.8000000000000003E-2</c:v>
                </c:pt>
                <c:pt idx="83387">
                  <c:v>5.7000000000000002E-2</c:v>
                </c:pt>
                <c:pt idx="83388">
                  <c:v>5.8000000000000003E-2</c:v>
                </c:pt>
                <c:pt idx="83389">
                  <c:v>5.8999999999999997E-2</c:v>
                </c:pt>
                <c:pt idx="83390">
                  <c:v>5.8000000000000003E-2</c:v>
                </c:pt>
                <c:pt idx="83391">
                  <c:v>5.8000000000000003E-2</c:v>
                </c:pt>
                <c:pt idx="83392">
                  <c:v>5.8999999999999997E-2</c:v>
                </c:pt>
                <c:pt idx="83393">
                  <c:v>0.06</c:v>
                </c:pt>
                <c:pt idx="83394">
                  <c:v>0.06</c:v>
                </c:pt>
                <c:pt idx="83395">
                  <c:v>0.06</c:v>
                </c:pt>
                <c:pt idx="83396">
                  <c:v>0.06</c:v>
                </c:pt>
                <c:pt idx="83397">
                  <c:v>0.06</c:v>
                </c:pt>
                <c:pt idx="83398">
                  <c:v>6.0999999999999999E-2</c:v>
                </c:pt>
                <c:pt idx="83399">
                  <c:v>0.06</c:v>
                </c:pt>
                <c:pt idx="83400">
                  <c:v>0.06</c:v>
                </c:pt>
                <c:pt idx="83401">
                  <c:v>0.06</c:v>
                </c:pt>
                <c:pt idx="83402">
                  <c:v>0.06</c:v>
                </c:pt>
                <c:pt idx="83403">
                  <c:v>6.0999999999999999E-2</c:v>
                </c:pt>
                <c:pt idx="83404">
                  <c:v>0.06</c:v>
                </c:pt>
                <c:pt idx="83405">
                  <c:v>0.06</c:v>
                </c:pt>
                <c:pt idx="83406">
                  <c:v>6.0999999999999999E-2</c:v>
                </c:pt>
                <c:pt idx="83407">
                  <c:v>6.0999999999999999E-2</c:v>
                </c:pt>
                <c:pt idx="83408">
                  <c:v>6.0999999999999999E-2</c:v>
                </c:pt>
                <c:pt idx="83409">
                  <c:v>6.0999999999999999E-2</c:v>
                </c:pt>
                <c:pt idx="83410">
                  <c:v>6.0999999999999999E-2</c:v>
                </c:pt>
                <c:pt idx="83411">
                  <c:v>6.2E-2</c:v>
                </c:pt>
                <c:pt idx="83412">
                  <c:v>6.0999999999999999E-2</c:v>
                </c:pt>
                <c:pt idx="83413">
                  <c:v>6.0999999999999999E-2</c:v>
                </c:pt>
                <c:pt idx="83414">
                  <c:v>6.0999999999999999E-2</c:v>
                </c:pt>
                <c:pt idx="83415">
                  <c:v>0.06</c:v>
                </c:pt>
                <c:pt idx="83416">
                  <c:v>6.0999999999999999E-2</c:v>
                </c:pt>
                <c:pt idx="83417">
                  <c:v>6.0999999999999999E-2</c:v>
                </c:pt>
                <c:pt idx="83418">
                  <c:v>6.0999999999999999E-2</c:v>
                </c:pt>
                <c:pt idx="83419">
                  <c:v>6.2E-2</c:v>
                </c:pt>
                <c:pt idx="83420">
                  <c:v>6.0999999999999999E-2</c:v>
                </c:pt>
                <c:pt idx="83421">
                  <c:v>6.0999999999999999E-2</c:v>
                </c:pt>
                <c:pt idx="83422">
                  <c:v>0.06</c:v>
                </c:pt>
                <c:pt idx="83423">
                  <c:v>0.06</c:v>
                </c:pt>
                <c:pt idx="83424">
                  <c:v>6.0999999999999999E-2</c:v>
                </c:pt>
                <c:pt idx="83425">
                  <c:v>6.0999999999999999E-2</c:v>
                </c:pt>
                <c:pt idx="83426">
                  <c:v>6.0999999999999999E-2</c:v>
                </c:pt>
                <c:pt idx="83427">
                  <c:v>6.0999999999999999E-2</c:v>
                </c:pt>
                <c:pt idx="83428">
                  <c:v>6.0999999999999999E-2</c:v>
                </c:pt>
                <c:pt idx="83429">
                  <c:v>6.2E-2</c:v>
                </c:pt>
                <c:pt idx="83430">
                  <c:v>6.0999999999999999E-2</c:v>
                </c:pt>
                <c:pt idx="83431">
                  <c:v>6.0999999999999999E-2</c:v>
                </c:pt>
                <c:pt idx="83432">
                  <c:v>6.0999999999999999E-2</c:v>
                </c:pt>
                <c:pt idx="83433">
                  <c:v>6.0999999999999999E-2</c:v>
                </c:pt>
                <c:pt idx="83434">
                  <c:v>6.2E-2</c:v>
                </c:pt>
                <c:pt idx="83435">
                  <c:v>6.0999999999999999E-2</c:v>
                </c:pt>
                <c:pt idx="83436">
                  <c:v>6.2E-2</c:v>
                </c:pt>
                <c:pt idx="83437">
                  <c:v>6.0999999999999999E-2</c:v>
                </c:pt>
                <c:pt idx="83438">
                  <c:v>6.0999999999999999E-2</c:v>
                </c:pt>
                <c:pt idx="83439">
                  <c:v>6.0999999999999999E-2</c:v>
                </c:pt>
                <c:pt idx="83440">
                  <c:v>6.2E-2</c:v>
                </c:pt>
                <c:pt idx="83441">
                  <c:v>6.2E-2</c:v>
                </c:pt>
                <c:pt idx="83442">
                  <c:v>6.2E-2</c:v>
                </c:pt>
                <c:pt idx="83443">
                  <c:v>6.0999999999999999E-2</c:v>
                </c:pt>
                <c:pt idx="83444">
                  <c:v>6.2E-2</c:v>
                </c:pt>
                <c:pt idx="83445">
                  <c:v>6.0999999999999999E-2</c:v>
                </c:pt>
                <c:pt idx="83446">
                  <c:v>6.0999999999999999E-2</c:v>
                </c:pt>
                <c:pt idx="83447">
                  <c:v>6.0999999999999999E-2</c:v>
                </c:pt>
                <c:pt idx="83448">
                  <c:v>6.0999999999999999E-2</c:v>
                </c:pt>
                <c:pt idx="83449">
                  <c:v>0.06</c:v>
                </c:pt>
                <c:pt idx="83450">
                  <c:v>6.0999999999999999E-2</c:v>
                </c:pt>
                <c:pt idx="83451">
                  <c:v>6.0999999999999999E-2</c:v>
                </c:pt>
                <c:pt idx="83452">
                  <c:v>6.0999999999999999E-2</c:v>
                </c:pt>
                <c:pt idx="83453">
                  <c:v>0.06</c:v>
                </c:pt>
                <c:pt idx="83454">
                  <c:v>0.06</c:v>
                </c:pt>
                <c:pt idx="83455">
                  <c:v>6.0999999999999999E-2</c:v>
                </c:pt>
                <c:pt idx="83456">
                  <c:v>0.06</c:v>
                </c:pt>
                <c:pt idx="83457">
                  <c:v>0.06</c:v>
                </c:pt>
                <c:pt idx="83458">
                  <c:v>0.06</c:v>
                </c:pt>
                <c:pt idx="83459">
                  <c:v>0.06</c:v>
                </c:pt>
                <c:pt idx="83460">
                  <c:v>0.06</c:v>
                </c:pt>
                <c:pt idx="83461">
                  <c:v>0.06</c:v>
                </c:pt>
                <c:pt idx="83462">
                  <c:v>5.8999999999999997E-2</c:v>
                </c:pt>
                <c:pt idx="83463">
                  <c:v>5.8999999999999997E-2</c:v>
                </c:pt>
                <c:pt idx="83464">
                  <c:v>0.06</c:v>
                </c:pt>
                <c:pt idx="83465">
                  <c:v>0.06</c:v>
                </c:pt>
                <c:pt idx="83466">
                  <c:v>0.06</c:v>
                </c:pt>
                <c:pt idx="83467">
                  <c:v>0.06</c:v>
                </c:pt>
                <c:pt idx="83468">
                  <c:v>0.06</c:v>
                </c:pt>
                <c:pt idx="83469">
                  <c:v>5.8999999999999997E-2</c:v>
                </c:pt>
                <c:pt idx="83470">
                  <c:v>6.0999999999999999E-2</c:v>
                </c:pt>
                <c:pt idx="83471">
                  <c:v>5.8999999999999997E-2</c:v>
                </c:pt>
                <c:pt idx="83472">
                  <c:v>0.06</c:v>
                </c:pt>
                <c:pt idx="83473">
                  <c:v>0.06</c:v>
                </c:pt>
                <c:pt idx="83474">
                  <c:v>0.06</c:v>
                </c:pt>
                <c:pt idx="83475">
                  <c:v>0.06</c:v>
                </c:pt>
                <c:pt idx="83476">
                  <c:v>0.06</c:v>
                </c:pt>
                <c:pt idx="83477">
                  <c:v>5.8999999999999997E-2</c:v>
                </c:pt>
                <c:pt idx="83478">
                  <c:v>0.06</c:v>
                </c:pt>
                <c:pt idx="83479">
                  <c:v>0.06</c:v>
                </c:pt>
                <c:pt idx="83480">
                  <c:v>5.8999999999999997E-2</c:v>
                </c:pt>
                <c:pt idx="83481">
                  <c:v>5.8999999999999997E-2</c:v>
                </c:pt>
                <c:pt idx="83482">
                  <c:v>5.8999999999999997E-2</c:v>
                </c:pt>
                <c:pt idx="83483">
                  <c:v>0.06</c:v>
                </c:pt>
                <c:pt idx="83484">
                  <c:v>0.06</c:v>
                </c:pt>
                <c:pt idx="83485">
                  <c:v>5.8999999999999997E-2</c:v>
                </c:pt>
                <c:pt idx="83486">
                  <c:v>0.06</c:v>
                </c:pt>
                <c:pt idx="83487">
                  <c:v>0.06</c:v>
                </c:pt>
                <c:pt idx="83488">
                  <c:v>0.06</c:v>
                </c:pt>
                <c:pt idx="83489">
                  <c:v>6.0999999999999999E-2</c:v>
                </c:pt>
                <c:pt idx="83490">
                  <c:v>6.0999999999999999E-2</c:v>
                </c:pt>
                <c:pt idx="83491">
                  <c:v>6.0999999999999999E-2</c:v>
                </c:pt>
                <c:pt idx="83492">
                  <c:v>6.0999999999999999E-2</c:v>
                </c:pt>
                <c:pt idx="83493">
                  <c:v>6.2E-2</c:v>
                </c:pt>
                <c:pt idx="83494">
                  <c:v>6.0999999999999999E-2</c:v>
                </c:pt>
                <c:pt idx="83495">
                  <c:v>6.2E-2</c:v>
                </c:pt>
                <c:pt idx="83496">
                  <c:v>6.2E-2</c:v>
                </c:pt>
                <c:pt idx="83497">
                  <c:v>6.2E-2</c:v>
                </c:pt>
                <c:pt idx="83498">
                  <c:v>6.2E-2</c:v>
                </c:pt>
                <c:pt idx="83499">
                  <c:v>6.0999999999999999E-2</c:v>
                </c:pt>
                <c:pt idx="83500">
                  <c:v>6.2E-2</c:v>
                </c:pt>
                <c:pt idx="83501">
                  <c:v>6.0999999999999999E-2</c:v>
                </c:pt>
                <c:pt idx="83502">
                  <c:v>6.0999999999999999E-2</c:v>
                </c:pt>
                <c:pt idx="83503">
                  <c:v>6.0999999999999999E-2</c:v>
                </c:pt>
                <c:pt idx="83504">
                  <c:v>6.0999999999999999E-2</c:v>
                </c:pt>
                <c:pt idx="83505">
                  <c:v>6.0999999999999999E-2</c:v>
                </c:pt>
                <c:pt idx="83506">
                  <c:v>6.0999999999999999E-2</c:v>
                </c:pt>
                <c:pt idx="83507">
                  <c:v>6.0999999999999999E-2</c:v>
                </c:pt>
                <c:pt idx="83508">
                  <c:v>0.06</c:v>
                </c:pt>
                <c:pt idx="83509">
                  <c:v>6.0999999999999999E-2</c:v>
                </c:pt>
                <c:pt idx="83510">
                  <c:v>6.0999999999999999E-2</c:v>
                </c:pt>
                <c:pt idx="83511">
                  <c:v>6.0999999999999999E-2</c:v>
                </c:pt>
                <c:pt idx="83512">
                  <c:v>0.06</c:v>
                </c:pt>
                <c:pt idx="83513">
                  <c:v>0.06</c:v>
                </c:pt>
                <c:pt idx="83514">
                  <c:v>0.06</c:v>
                </c:pt>
                <c:pt idx="83515">
                  <c:v>0.06</c:v>
                </c:pt>
                <c:pt idx="83516">
                  <c:v>0.06</c:v>
                </c:pt>
                <c:pt idx="83517">
                  <c:v>0.06</c:v>
                </c:pt>
                <c:pt idx="83518">
                  <c:v>0.06</c:v>
                </c:pt>
                <c:pt idx="83519">
                  <c:v>0.06</c:v>
                </c:pt>
                <c:pt idx="83520">
                  <c:v>0.06</c:v>
                </c:pt>
                <c:pt idx="83521">
                  <c:v>0.06</c:v>
                </c:pt>
                <c:pt idx="83522">
                  <c:v>5.8999999999999997E-2</c:v>
                </c:pt>
                <c:pt idx="83523">
                  <c:v>5.8999999999999997E-2</c:v>
                </c:pt>
                <c:pt idx="83524">
                  <c:v>5.8999999999999997E-2</c:v>
                </c:pt>
                <c:pt idx="83525">
                  <c:v>0.06</c:v>
                </c:pt>
                <c:pt idx="83526">
                  <c:v>5.8999999999999997E-2</c:v>
                </c:pt>
                <c:pt idx="83527">
                  <c:v>0.06</c:v>
                </c:pt>
                <c:pt idx="83528">
                  <c:v>0.06</c:v>
                </c:pt>
                <c:pt idx="83529">
                  <c:v>0.06</c:v>
                </c:pt>
                <c:pt idx="83530">
                  <c:v>5.8999999999999997E-2</c:v>
                </c:pt>
                <c:pt idx="83531">
                  <c:v>5.8999999999999997E-2</c:v>
                </c:pt>
                <c:pt idx="83532">
                  <c:v>5.8999999999999997E-2</c:v>
                </c:pt>
                <c:pt idx="83533">
                  <c:v>5.8999999999999997E-2</c:v>
                </c:pt>
                <c:pt idx="83534">
                  <c:v>5.8999999999999997E-2</c:v>
                </c:pt>
                <c:pt idx="83535">
                  <c:v>5.8999999999999997E-2</c:v>
                </c:pt>
                <c:pt idx="83536">
                  <c:v>5.8999999999999997E-2</c:v>
                </c:pt>
                <c:pt idx="83537">
                  <c:v>5.8999999999999997E-2</c:v>
                </c:pt>
                <c:pt idx="83538">
                  <c:v>5.8999999999999997E-2</c:v>
                </c:pt>
                <c:pt idx="83539">
                  <c:v>5.8000000000000003E-2</c:v>
                </c:pt>
                <c:pt idx="83540">
                  <c:v>5.8999999999999997E-2</c:v>
                </c:pt>
                <c:pt idx="83541">
                  <c:v>0.06</c:v>
                </c:pt>
                <c:pt idx="83542">
                  <c:v>0.06</c:v>
                </c:pt>
                <c:pt idx="83543">
                  <c:v>6.0999999999999999E-2</c:v>
                </c:pt>
                <c:pt idx="83544">
                  <c:v>6.0999999999999999E-2</c:v>
                </c:pt>
                <c:pt idx="83545">
                  <c:v>0.06</c:v>
                </c:pt>
                <c:pt idx="83546">
                  <c:v>6.0999999999999999E-2</c:v>
                </c:pt>
                <c:pt idx="83547">
                  <c:v>6.2E-2</c:v>
                </c:pt>
                <c:pt idx="83548">
                  <c:v>0.06</c:v>
                </c:pt>
                <c:pt idx="83549">
                  <c:v>6.0999999999999999E-2</c:v>
                </c:pt>
                <c:pt idx="83550">
                  <c:v>6.2E-2</c:v>
                </c:pt>
                <c:pt idx="83551">
                  <c:v>6.0999999999999999E-2</c:v>
                </c:pt>
                <c:pt idx="83552">
                  <c:v>6.0999999999999999E-2</c:v>
                </c:pt>
                <c:pt idx="83553">
                  <c:v>6.0999999999999999E-2</c:v>
                </c:pt>
                <c:pt idx="83554">
                  <c:v>6.0999999999999999E-2</c:v>
                </c:pt>
                <c:pt idx="83555">
                  <c:v>6.0999999999999999E-2</c:v>
                </c:pt>
                <c:pt idx="83556">
                  <c:v>6.2E-2</c:v>
                </c:pt>
                <c:pt idx="83557">
                  <c:v>6.0999999999999999E-2</c:v>
                </c:pt>
                <c:pt idx="83558">
                  <c:v>6.2E-2</c:v>
                </c:pt>
                <c:pt idx="83559">
                  <c:v>6.2E-2</c:v>
                </c:pt>
                <c:pt idx="83560">
                  <c:v>6.2E-2</c:v>
                </c:pt>
                <c:pt idx="83561">
                  <c:v>6.0999999999999999E-2</c:v>
                </c:pt>
                <c:pt idx="83562">
                  <c:v>6.2E-2</c:v>
                </c:pt>
                <c:pt idx="83563">
                  <c:v>6.2E-2</c:v>
                </c:pt>
                <c:pt idx="83564">
                  <c:v>6.2E-2</c:v>
                </c:pt>
                <c:pt idx="83565">
                  <c:v>6.2E-2</c:v>
                </c:pt>
                <c:pt idx="83566">
                  <c:v>6.2E-2</c:v>
                </c:pt>
                <c:pt idx="83567">
                  <c:v>6.2E-2</c:v>
                </c:pt>
                <c:pt idx="83568">
                  <c:v>6.2E-2</c:v>
                </c:pt>
                <c:pt idx="83569">
                  <c:v>6.2E-2</c:v>
                </c:pt>
                <c:pt idx="83570">
                  <c:v>6.2E-2</c:v>
                </c:pt>
                <c:pt idx="83571">
                  <c:v>6.2E-2</c:v>
                </c:pt>
                <c:pt idx="83572">
                  <c:v>6.2E-2</c:v>
                </c:pt>
                <c:pt idx="83573">
                  <c:v>6.0999999999999999E-2</c:v>
                </c:pt>
                <c:pt idx="83574">
                  <c:v>6.0999999999999999E-2</c:v>
                </c:pt>
                <c:pt idx="83575">
                  <c:v>6.2E-2</c:v>
                </c:pt>
                <c:pt idx="83576">
                  <c:v>6.2E-2</c:v>
                </c:pt>
                <c:pt idx="83577">
                  <c:v>6.2E-2</c:v>
                </c:pt>
                <c:pt idx="83578">
                  <c:v>6.0999999999999999E-2</c:v>
                </c:pt>
                <c:pt idx="83579">
                  <c:v>6.2E-2</c:v>
                </c:pt>
                <c:pt idx="83580">
                  <c:v>6.2E-2</c:v>
                </c:pt>
                <c:pt idx="83581">
                  <c:v>6.2E-2</c:v>
                </c:pt>
                <c:pt idx="83582">
                  <c:v>6.2E-2</c:v>
                </c:pt>
                <c:pt idx="83583">
                  <c:v>6.2E-2</c:v>
                </c:pt>
                <c:pt idx="83584">
                  <c:v>6.0999999999999999E-2</c:v>
                </c:pt>
                <c:pt idx="83585">
                  <c:v>6.0999999999999999E-2</c:v>
                </c:pt>
                <c:pt idx="83586">
                  <c:v>6.0999999999999999E-2</c:v>
                </c:pt>
                <c:pt idx="83587">
                  <c:v>6.0999999999999999E-2</c:v>
                </c:pt>
                <c:pt idx="83588">
                  <c:v>6.0999999999999999E-2</c:v>
                </c:pt>
                <c:pt idx="83589">
                  <c:v>6.0999999999999999E-2</c:v>
                </c:pt>
                <c:pt idx="83590">
                  <c:v>6.0999999999999999E-2</c:v>
                </c:pt>
                <c:pt idx="83591">
                  <c:v>0.06</c:v>
                </c:pt>
                <c:pt idx="83592">
                  <c:v>0.06</c:v>
                </c:pt>
                <c:pt idx="83593">
                  <c:v>0.06</c:v>
                </c:pt>
                <c:pt idx="83594">
                  <c:v>6.0999999999999999E-2</c:v>
                </c:pt>
                <c:pt idx="83595">
                  <c:v>0.06</c:v>
                </c:pt>
                <c:pt idx="83596">
                  <c:v>0.06</c:v>
                </c:pt>
                <c:pt idx="83597">
                  <c:v>0.06</c:v>
                </c:pt>
                <c:pt idx="83598">
                  <c:v>6.0999999999999999E-2</c:v>
                </c:pt>
                <c:pt idx="83599">
                  <c:v>0.06</c:v>
                </c:pt>
                <c:pt idx="83600">
                  <c:v>0.06</c:v>
                </c:pt>
                <c:pt idx="83601">
                  <c:v>0.06</c:v>
                </c:pt>
                <c:pt idx="83602">
                  <c:v>0.06</c:v>
                </c:pt>
                <c:pt idx="83603">
                  <c:v>0.06</c:v>
                </c:pt>
                <c:pt idx="83604">
                  <c:v>0.06</c:v>
                </c:pt>
                <c:pt idx="83605">
                  <c:v>0.06</c:v>
                </c:pt>
                <c:pt idx="83606">
                  <c:v>5.8999999999999997E-2</c:v>
                </c:pt>
                <c:pt idx="83607">
                  <c:v>5.8999999999999997E-2</c:v>
                </c:pt>
                <c:pt idx="83608">
                  <c:v>5.8999999999999997E-2</c:v>
                </c:pt>
                <c:pt idx="83609">
                  <c:v>5.8999999999999997E-2</c:v>
                </c:pt>
                <c:pt idx="83610">
                  <c:v>5.8999999999999997E-2</c:v>
                </c:pt>
                <c:pt idx="83611">
                  <c:v>5.8999999999999997E-2</c:v>
                </c:pt>
                <c:pt idx="83612">
                  <c:v>5.8999999999999997E-2</c:v>
                </c:pt>
                <c:pt idx="83613">
                  <c:v>5.8999999999999997E-2</c:v>
                </c:pt>
                <c:pt idx="83614">
                  <c:v>5.8999999999999997E-2</c:v>
                </c:pt>
                <c:pt idx="83615">
                  <c:v>5.8999999999999997E-2</c:v>
                </c:pt>
                <c:pt idx="83616">
                  <c:v>5.8999999999999997E-2</c:v>
                </c:pt>
                <c:pt idx="83617">
                  <c:v>5.8999999999999997E-2</c:v>
                </c:pt>
                <c:pt idx="83618">
                  <c:v>5.8000000000000003E-2</c:v>
                </c:pt>
                <c:pt idx="83619">
                  <c:v>5.8000000000000003E-2</c:v>
                </c:pt>
                <c:pt idx="83620">
                  <c:v>5.8999999999999997E-2</c:v>
                </c:pt>
                <c:pt idx="83621">
                  <c:v>5.8000000000000003E-2</c:v>
                </c:pt>
                <c:pt idx="83622">
                  <c:v>5.8999999999999997E-2</c:v>
                </c:pt>
                <c:pt idx="83623">
                  <c:v>5.8999999999999997E-2</c:v>
                </c:pt>
                <c:pt idx="83624">
                  <c:v>5.8999999999999997E-2</c:v>
                </c:pt>
                <c:pt idx="83625">
                  <c:v>5.8000000000000003E-2</c:v>
                </c:pt>
                <c:pt idx="83626">
                  <c:v>5.8000000000000003E-2</c:v>
                </c:pt>
                <c:pt idx="83627">
                  <c:v>5.8000000000000003E-2</c:v>
                </c:pt>
                <c:pt idx="83628">
                  <c:v>5.8000000000000003E-2</c:v>
                </c:pt>
                <c:pt idx="83629">
                  <c:v>5.8000000000000003E-2</c:v>
                </c:pt>
                <c:pt idx="83630">
                  <c:v>5.8000000000000003E-2</c:v>
                </c:pt>
                <c:pt idx="83631">
                  <c:v>5.8000000000000003E-2</c:v>
                </c:pt>
                <c:pt idx="83632">
                  <c:v>5.8000000000000003E-2</c:v>
                </c:pt>
                <c:pt idx="83633">
                  <c:v>5.8000000000000003E-2</c:v>
                </c:pt>
                <c:pt idx="83634">
                  <c:v>5.8000000000000003E-2</c:v>
                </c:pt>
                <c:pt idx="83635">
                  <c:v>5.8000000000000003E-2</c:v>
                </c:pt>
                <c:pt idx="83636">
                  <c:v>5.8999999999999997E-2</c:v>
                </c:pt>
                <c:pt idx="83637">
                  <c:v>5.8000000000000003E-2</c:v>
                </c:pt>
                <c:pt idx="83638">
                  <c:v>5.8000000000000003E-2</c:v>
                </c:pt>
                <c:pt idx="83639">
                  <c:v>5.8000000000000003E-2</c:v>
                </c:pt>
                <c:pt idx="83640">
                  <c:v>5.8000000000000003E-2</c:v>
                </c:pt>
                <c:pt idx="83641">
                  <c:v>5.8999999999999997E-2</c:v>
                </c:pt>
                <c:pt idx="83642">
                  <c:v>5.8999999999999997E-2</c:v>
                </c:pt>
                <c:pt idx="83643">
                  <c:v>0.06</c:v>
                </c:pt>
                <c:pt idx="83644">
                  <c:v>0.06</c:v>
                </c:pt>
                <c:pt idx="83645">
                  <c:v>0.06</c:v>
                </c:pt>
                <c:pt idx="83646">
                  <c:v>6.0999999999999999E-2</c:v>
                </c:pt>
                <c:pt idx="83647">
                  <c:v>6.0999999999999999E-2</c:v>
                </c:pt>
                <c:pt idx="83648">
                  <c:v>6.0999999999999999E-2</c:v>
                </c:pt>
                <c:pt idx="83649">
                  <c:v>6.0999999999999999E-2</c:v>
                </c:pt>
                <c:pt idx="83650">
                  <c:v>6.0999999999999999E-2</c:v>
                </c:pt>
                <c:pt idx="83651">
                  <c:v>6.2E-2</c:v>
                </c:pt>
                <c:pt idx="83652">
                  <c:v>6.0999999999999999E-2</c:v>
                </c:pt>
                <c:pt idx="83653">
                  <c:v>6.0999999999999999E-2</c:v>
                </c:pt>
                <c:pt idx="83654">
                  <c:v>6.0999999999999999E-2</c:v>
                </c:pt>
                <c:pt idx="83655">
                  <c:v>6.2E-2</c:v>
                </c:pt>
                <c:pt idx="83656">
                  <c:v>6.0999999999999999E-2</c:v>
                </c:pt>
                <c:pt idx="83657">
                  <c:v>6.0999999999999999E-2</c:v>
                </c:pt>
                <c:pt idx="83658">
                  <c:v>6.2E-2</c:v>
                </c:pt>
                <c:pt idx="83659">
                  <c:v>6.0999999999999999E-2</c:v>
                </c:pt>
                <c:pt idx="83660">
                  <c:v>6.0999999999999999E-2</c:v>
                </c:pt>
                <c:pt idx="83661">
                  <c:v>6.2E-2</c:v>
                </c:pt>
                <c:pt idx="83662">
                  <c:v>6.2E-2</c:v>
                </c:pt>
                <c:pt idx="83663">
                  <c:v>6.0999999999999999E-2</c:v>
                </c:pt>
                <c:pt idx="83664">
                  <c:v>6.0999999999999999E-2</c:v>
                </c:pt>
                <c:pt idx="83665">
                  <c:v>6.0999999999999999E-2</c:v>
                </c:pt>
                <c:pt idx="83666">
                  <c:v>6.0999999999999999E-2</c:v>
                </c:pt>
                <c:pt idx="83667">
                  <c:v>6.0999999999999999E-2</c:v>
                </c:pt>
                <c:pt idx="83668">
                  <c:v>6.2E-2</c:v>
                </c:pt>
                <c:pt idx="83669">
                  <c:v>6.2E-2</c:v>
                </c:pt>
                <c:pt idx="83670">
                  <c:v>6.2E-2</c:v>
                </c:pt>
                <c:pt idx="83671">
                  <c:v>6.2E-2</c:v>
                </c:pt>
                <c:pt idx="83672">
                  <c:v>6.0999999999999999E-2</c:v>
                </c:pt>
                <c:pt idx="83673">
                  <c:v>6.2E-2</c:v>
                </c:pt>
                <c:pt idx="83674">
                  <c:v>6.2E-2</c:v>
                </c:pt>
                <c:pt idx="83675">
                  <c:v>6.2E-2</c:v>
                </c:pt>
                <c:pt idx="83676">
                  <c:v>6.2E-2</c:v>
                </c:pt>
                <c:pt idx="83677">
                  <c:v>6.2E-2</c:v>
                </c:pt>
                <c:pt idx="83678">
                  <c:v>6.2E-2</c:v>
                </c:pt>
                <c:pt idx="83679">
                  <c:v>6.2E-2</c:v>
                </c:pt>
                <c:pt idx="83680">
                  <c:v>6.0999999999999999E-2</c:v>
                </c:pt>
                <c:pt idx="83681">
                  <c:v>6.2E-2</c:v>
                </c:pt>
                <c:pt idx="83682">
                  <c:v>6.0999999999999999E-2</c:v>
                </c:pt>
                <c:pt idx="83683">
                  <c:v>6.2E-2</c:v>
                </c:pt>
                <c:pt idx="83684">
                  <c:v>6.0999999999999999E-2</c:v>
                </c:pt>
                <c:pt idx="83685">
                  <c:v>6.0999999999999999E-2</c:v>
                </c:pt>
                <c:pt idx="83686">
                  <c:v>6.0999999999999999E-2</c:v>
                </c:pt>
                <c:pt idx="83687">
                  <c:v>6.0999999999999999E-2</c:v>
                </c:pt>
                <c:pt idx="83688">
                  <c:v>6.0999999999999999E-2</c:v>
                </c:pt>
                <c:pt idx="83689">
                  <c:v>0.06</c:v>
                </c:pt>
                <c:pt idx="83690">
                  <c:v>6.0999999999999999E-2</c:v>
                </c:pt>
                <c:pt idx="83691">
                  <c:v>6.0999999999999999E-2</c:v>
                </c:pt>
                <c:pt idx="83692">
                  <c:v>6.0999999999999999E-2</c:v>
                </c:pt>
                <c:pt idx="83693">
                  <c:v>0.06</c:v>
                </c:pt>
                <c:pt idx="83694">
                  <c:v>0.06</c:v>
                </c:pt>
                <c:pt idx="83695">
                  <c:v>0.06</c:v>
                </c:pt>
                <c:pt idx="83696">
                  <c:v>0.06</c:v>
                </c:pt>
                <c:pt idx="83697">
                  <c:v>0.06</c:v>
                </c:pt>
                <c:pt idx="83698">
                  <c:v>0.06</c:v>
                </c:pt>
                <c:pt idx="83699">
                  <c:v>0.06</c:v>
                </c:pt>
                <c:pt idx="83700">
                  <c:v>0.06</c:v>
                </c:pt>
                <c:pt idx="83701">
                  <c:v>0.06</c:v>
                </c:pt>
                <c:pt idx="83702">
                  <c:v>0.06</c:v>
                </c:pt>
                <c:pt idx="83703">
                  <c:v>5.8999999999999997E-2</c:v>
                </c:pt>
                <c:pt idx="83704">
                  <c:v>0.06</c:v>
                </c:pt>
                <c:pt idx="83705">
                  <c:v>0.06</c:v>
                </c:pt>
                <c:pt idx="83706">
                  <c:v>0.06</c:v>
                </c:pt>
                <c:pt idx="83707">
                  <c:v>0.06</c:v>
                </c:pt>
                <c:pt idx="83708">
                  <c:v>0.06</c:v>
                </c:pt>
                <c:pt idx="83709">
                  <c:v>0.06</c:v>
                </c:pt>
                <c:pt idx="83710">
                  <c:v>0.06</c:v>
                </c:pt>
                <c:pt idx="83711">
                  <c:v>0.06</c:v>
                </c:pt>
                <c:pt idx="83712">
                  <c:v>0.06</c:v>
                </c:pt>
                <c:pt idx="83713">
                  <c:v>0.06</c:v>
                </c:pt>
                <c:pt idx="83714">
                  <c:v>0.06</c:v>
                </c:pt>
                <c:pt idx="83715">
                  <c:v>0.06</c:v>
                </c:pt>
                <c:pt idx="83716">
                  <c:v>0.06</c:v>
                </c:pt>
                <c:pt idx="83717">
                  <c:v>0.06</c:v>
                </c:pt>
                <c:pt idx="83718">
                  <c:v>5.8999999999999997E-2</c:v>
                </c:pt>
                <c:pt idx="83719">
                  <c:v>5.8999999999999997E-2</c:v>
                </c:pt>
                <c:pt idx="83720">
                  <c:v>5.8999999999999997E-2</c:v>
                </c:pt>
                <c:pt idx="83721">
                  <c:v>0.06</c:v>
                </c:pt>
                <c:pt idx="83722">
                  <c:v>0.06</c:v>
                </c:pt>
                <c:pt idx="83723">
                  <c:v>0.06</c:v>
                </c:pt>
                <c:pt idx="83724">
                  <c:v>0.06</c:v>
                </c:pt>
                <c:pt idx="83725">
                  <c:v>0.06</c:v>
                </c:pt>
                <c:pt idx="83726">
                  <c:v>0.06</c:v>
                </c:pt>
                <c:pt idx="83727">
                  <c:v>0.06</c:v>
                </c:pt>
                <c:pt idx="83728">
                  <c:v>0.06</c:v>
                </c:pt>
                <c:pt idx="83729">
                  <c:v>0.06</c:v>
                </c:pt>
                <c:pt idx="83730">
                  <c:v>0.06</c:v>
                </c:pt>
                <c:pt idx="83731">
                  <c:v>0.06</c:v>
                </c:pt>
                <c:pt idx="83732">
                  <c:v>0.06</c:v>
                </c:pt>
                <c:pt idx="83733">
                  <c:v>5.8999999999999997E-2</c:v>
                </c:pt>
                <c:pt idx="83734">
                  <c:v>0.06</c:v>
                </c:pt>
                <c:pt idx="83735">
                  <c:v>0.06</c:v>
                </c:pt>
                <c:pt idx="83736">
                  <c:v>0.06</c:v>
                </c:pt>
                <c:pt idx="83737">
                  <c:v>5.8999999999999997E-2</c:v>
                </c:pt>
                <c:pt idx="83738">
                  <c:v>5.8999999999999997E-2</c:v>
                </c:pt>
                <c:pt idx="83739">
                  <c:v>0.06</c:v>
                </c:pt>
                <c:pt idx="83740">
                  <c:v>0.06</c:v>
                </c:pt>
                <c:pt idx="83741">
                  <c:v>5.8999999999999997E-2</c:v>
                </c:pt>
                <c:pt idx="83742">
                  <c:v>5.8000000000000003E-2</c:v>
                </c:pt>
                <c:pt idx="83743">
                  <c:v>5.8999999999999997E-2</c:v>
                </c:pt>
                <c:pt idx="83744">
                  <c:v>5.8999999999999997E-2</c:v>
                </c:pt>
                <c:pt idx="83745">
                  <c:v>5.8999999999999997E-2</c:v>
                </c:pt>
                <c:pt idx="83746">
                  <c:v>5.8999999999999997E-2</c:v>
                </c:pt>
                <c:pt idx="83747">
                  <c:v>5.8999999999999997E-2</c:v>
                </c:pt>
                <c:pt idx="83748">
                  <c:v>5.8999999999999997E-2</c:v>
                </c:pt>
                <c:pt idx="83749">
                  <c:v>5.8999999999999997E-2</c:v>
                </c:pt>
                <c:pt idx="83750">
                  <c:v>5.8999999999999997E-2</c:v>
                </c:pt>
                <c:pt idx="83751">
                  <c:v>0.06</c:v>
                </c:pt>
                <c:pt idx="83752">
                  <c:v>6.0999999999999999E-2</c:v>
                </c:pt>
                <c:pt idx="83753">
                  <c:v>6.0999999999999999E-2</c:v>
                </c:pt>
                <c:pt idx="83754">
                  <c:v>6.2E-2</c:v>
                </c:pt>
                <c:pt idx="83755">
                  <c:v>6.0999999999999999E-2</c:v>
                </c:pt>
                <c:pt idx="83756">
                  <c:v>6.2E-2</c:v>
                </c:pt>
                <c:pt idx="83757">
                  <c:v>6.2E-2</c:v>
                </c:pt>
                <c:pt idx="83758">
                  <c:v>6.2E-2</c:v>
                </c:pt>
                <c:pt idx="83759">
                  <c:v>6.2E-2</c:v>
                </c:pt>
                <c:pt idx="83760">
                  <c:v>6.2E-2</c:v>
                </c:pt>
                <c:pt idx="83761">
                  <c:v>6.2E-2</c:v>
                </c:pt>
                <c:pt idx="83762">
                  <c:v>6.2E-2</c:v>
                </c:pt>
                <c:pt idx="83763">
                  <c:v>6.2E-2</c:v>
                </c:pt>
                <c:pt idx="83764">
                  <c:v>6.3E-2</c:v>
                </c:pt>
                <c:pt idx="83765">
                  <c:v>6.3E-2</c:v>
                </c:pt>
                <c:pt idx="83766">
                  <c:v>6.3E-2</c:v>
                </c:pt>
                <c:pt idx="83767">
                  <c:v>6.3E-2</c:v>
                </c:pt>
                <c:pt idx="83768">
                  <c:v>6.3E-2</c:v>
                </c:pt>
                <c:pt idx="83769">
                  <c:v>6.3E-2</c:v>
                </c:pt>
                <c:pt idx="83770">
                  <c:v>6.3E-2</c:v>
                </c:pt>
                <c:pt idx="83771">
                  <c:v>6.3E-2</c:v>
                </c:pt>
                <c:pt idx="83772">
                  <c:v>6.3E-2</c:v>
                </c:pt>
                <c:pt idx="83773">
                  <c:v>6.3E-2</c:v>
                </c:pt>
                <c:pt idx="83774">
                  <c:v>6.3E-2</c:v>
                </c:pt>
                <c:pt idx="83775">
                  <c:v>6.3E-2</c:v>
                </c:pt>
                <c:pt idx="83776">
                  <c:v>6.2E-2</c:v>
                </c:pt>
                <c:pt idx="83777">
                  <c:v>6.3E-2</c:v>
                </c:pt>
                <c:pt idx="83778">
                  <c:v>6.3E-2</c:v>
                </c:pt>
                <c:pt idx="83779">
                  <c:v>6.3E-2</c:v>
                </c:pt>
                <c:pt idx="83780">
                  <c:v>6.2E-2</c:v>
                </c:pt>
                <c:pt idx="83781">
                  <c:v>6.2E-2</c:v>
                </c:pt>
                <c:pt idx="83782">
                  <c:v>6.2E-2</c:v>
                </c:pt>
                <c:pt idx="83783">
                  <c:v>6.2E-2</c:v>
                </c:pt>
                <c:pt idx="83784">
                  <c:v>6.2E-2</c:v>
                </c:pt>
                <c:pt idx="83785">
                  <c:v>6.2E-2</c:v>
                </c:pt>
                <c:pt idx="83786">
                  <c:v>6.2E-2</c:v>
                </c:pt>
                <c:pt idx="83787">
                  <c:v>6.0999999999999999E-2</c:v>
                </c:pt>
                <c:pt idx="83788">
                  <c:v>6.2E-2</c:v>
                </c:pt>
                <c:pt idx="83789">
                  <c:v>6.2E-2</c:v>
                </c:pt>
                <c:pt idx="83790">
                  <c:v>6.2E-2</c:v>
                </c:pt>
                <c:pt idx="83791">
                  <c:v>6.2E-2</c:v>
                </c:pt>
                <c:pt idx="83792">
                  <c:v>6.2E-2</c:v>
                </c:pt>
                <c:pt idx="83793">
                  <c:v>6.2E-2</c:v>
                </c:pt>
                <c:pt idx="83794">
                  <c:v>6.2E-2</c:v>
                </c:pt>
                <c:pt idx="83795">
                  <c:v>6.0999999999999999E-2</c:v>
                </c:pt>
                <c:pt idx="83796">
                  <c:v>6.0999999999999999E-2</c:v>
                </c:pt>
                <c:pt idx="83797">
                  <c:v>6.0999999999999999E-2</c:v>
                </c:pt>
                <c:pt idx="83798">
                  <c:v>6.2E-2</c:v>
                </c:pt>
                <c:pt idx="83799">
                  <c:v>6.2E-2</c:v>
                </c:pt>
                <c:pt idx="83800">
                  <c:v>6.0999999999999999E-2</c:v>
                </c:pt>
                <c:pt idx="83801">
                  <c:v>6.0999999999999999E-2</c:v>
                </c:pt>
                <c:pt idx="83802">
                  <c:v>6.0999999999999999E-2</c:v>
                </c:pt>
                <c:pt idx="83803">
                  <c:v>6.0999999999999999E-2</c:v>
                </c:pt>
                <c:pt idx="83804">
                  <c:v>6.0999999999999999E-2</c:v>
                </c:pt>
                <c:pt idx="83805">
                  <c:v>6.2E-2</c:v>
                </c:pt>
                <c:pt idx="83806">
                  <c:v>6.0999999999999999E-2</c:v>
                </c:pt>
                <c:pt idx="83807">
                  <c:v>6.0999999999999999E-2</c:v>
                </c:pt>
                <c:pt idx="83808">
                  <c:v>6.0999999999999999E-2</c:v>
                </c:pt>
                <c:pt idx="83809">
                  <c:v>6.2E-2</c:v>
                </c:pt>
                <c:pt idx="83810">
                  <c:v>6.2E-2</c:v>
                </c:pt>
                <c:pt idx="83811">
                  <c:v>6.0999999999999999E-2</c:v>
                </c:pt>
                <c:pt idx="83812">
                  <c:v>6.2E-2</c:v>
                </c:pt>
                <c:pt idx="83813">
                  <c:v>6.3E-2</c:v>
                </c:pt>
                <c:pt idx="83814">
                  <c:v>6.2E-2</c:v>
                </c:pt>
                <c:pt idx="83815">
                  <c:v>6.3E-2</c:v>
                </c:pt>
                <c:pt idx="83816">
                  <c:v>6.3E-2</c:v>
                </c:pt>
                <c:pt idx="83817">
                  <c:v>6.2E-2</c:v>
                </c:pt>
                <c:pt idx="83818">
                  <c:v>6.3E-2</c:v>
                </c:pt>
                <c:pt idx="83819">
                  <c:v>6.3E-2</c:v>
                </c:pt>
                <c:pt idx="83820">
                  <c:v>6.3E-2</c:v>
                </c:pt>
                <c:pt idx="83821">
                  <c:v>6.3E-2</c:v>
                </c:pt>
                <c:pt idx="83822">
                  <c:v>6.3E-2</c:v>
                </c:pt>
                <c:pt idx="83823">
                  <c:v>6.2E-2</c:v>
                </c:pt>
                <c:pt idx="83824">
                  <c:v>6.2E-2</c:v>
                </c:pt>
                <c:pt idx="83825">
                  <c:v>6.3E-2</c:v>
                </c:pt>
                <c:pt idx="83826">
                  <c:v>6.4000000000000001E-2</c:v>
                </c:pt>
                <c:pt idx="83827">
                  <c:v>6.3E-2</c:v>
                </c:pt>
                <c:pt idx="83828">
                  <c:v>6.3E-2</c:v>
                </c:pt>
                <c:pt idx="83829">
                  <c:v>6.3E-2</c:v>
                </c:pt>
                <c:pt idx="83830">
                  <c:v>6.3E-2</c:v>
                </c:pt>
                <c:pt idx="83831">
                  <c:v>6.3E-2</c:v>
                </c:pt>
                <c:pt idx="83832">
                  <c:v>6.3E-2</c:v>
                </c:pt>
                <c:pt idx="83833">
                  <c:v>6.3E-2</c:v>
                </c:pt>
                <c:pt idx="83834">
                  <c:v>6.3E-2</c:v>
                </c:pt>
                <c:pt idx="83835">
                  <c:v>6.3E-2</c:v>
                </c:pt>
                <c:pt idx="83836">
                  <c:v>6.2E-2</c:v>
                </c:pt>
                <c:pt idx="83837">
                  <c:v>6.2E-2</c:v>
                </c:pt>
                <c:pt idx="83838">
                  <c:v>6.2E-2</c:v>
                </c:pt>
                <c:pt idx="83839">
                  <c:v>6.3E-2</c:v>
                </c:pt>
                <c:pt idx="83840">
                  <c:v>6.2E-2</c:v>
                </c:pt>
                <c:pt idx="83841">
                  <c:v>6.2E-2</c:v>
                </c:pt>
                <c:pt idx="83842">
                  <c:v>6.0999999999999999E-2</c:v>
                </c:pt>
                <c:pt idx="83843">
                  <c:v>6.2E-2</c:v>
                </c:pt>
                <c:pt idx="83844">
                  <c:v>6.2E-2</c:v>
                </c:pt>
                <c:pt idx="83845">
                  <c:v>6.0999999999999999E-2</c:v>
                </c:pt>
                <c:pt idx="83846">
                  <c:v>6.2E-2</c:v>
                </c:pt>
                <c:pt idx="83847">
                  <c:v>6.0999999999999999E-2</c:v>
                </c:pt>
                <c:pt idx="83848">
                  <c:v>6.2E-2</c:v>
                </c:pt>
                <c:pt idx="83849">
                  <c:v>6.0999999999999999E-2</c:v>
                </c:pt>
                <c:pt idx="83850">
                  <c:v>6.2E-2</c:v>
                </c:pt>
                <c:pt idx="83851">
                  <c:v>6.0999999999999999E-2</c:v>
                </c:pt>
                <c:pt idx="83852">
                  <c:v>6.2E-2</c:v>
                </c:pt>
                <c:pt idx="83853">
                  <c:v>6.0999999999999999E-2</c:v>
                </c:pt>
                <c:pt idx="83854">
                  <c:v>6.0999999999999999E-2</c:v>
                </c:pt>
                <c:pt idx="83855">
                  <c:v>6.2E-2</c:v>
                </c:pt>
                <c:pt idx="83856">
                  <c:v>6.0999999999999999E-2</c:v>
                </c:pt>
                <c:pt idx="83857">
                  <c:v>6.0999999999999999E-2</c:v>
                </c:pt>
                <c:pt idx="83858">
                  <c:v>6.0999999999999999E-2</c:v>
                </c:pt>
                <c:pt idx="83859">
                  <c:v>6.0999999999999999E-2</c:v>
                </c:pt>
                <c:pt idx="83860">
                  <c:v>6.0999999999999999E-2</c:v>
                </c:pt>
                <c:pt idx="83861">
                  <c:v>6.0999999999999999E-2</c:v>
                </c:pt>
                <c:pt idx="83862">
                  <c:v>0.06</c:v>
                </c:pt>
                <c:pt idx="83863">
                  <c:v>0.06</c:v>
                </c:pt>
                <c:pt idx="83864">
                  <c:v>0.06</c:v>
                </c:pt>
                <c:pt idx="83865">
                  <c:v>6.0999999999999999E-2</c:v>
                </c:pt>
                <c:pt idx="83866">
                  <c:v>6.0999999999999999E-2</c:v>
                </c:pt>
                <c:pt idx="83867">
                  <c:v>6.0999999999999999E-2</c:v>
                </c:pt>
                <c:pt idx="83868">
                  <c:v>6.0999999999999999E-2</c:v>
                </c:pt>
                <c:pt idx="83869">
                  <c:v>0.06</c:v>
                </c:pt>
                <c:pt idx="83870">
                  <c:v>6.0999999999999999E-2</c:v>
                </c:pt>
                <c:pt idx="83871">
                  <c:v>6.0999999999999999E-2</c:v>
                </c:pt>
                <c:pt idx="83872">
                  <c:v>6.0999999999999999E-2</c:v>
                </c:pt>
                <c:pt idx="83873">
                  <c:v>6.0999999999999999E-2</c:v>
                </c:pt>
                <c:pt idx="83874">
                  <c:v>6.0999999999999999E-2</c:v>
                </c:pt>
                <c:pt idx="83875">
                  <c:v>6.0999999999999999E-2</c:v>
                </c:pt>
                <c:pt idx="83876">
                  <c:v>6.0999999999999999E-2</c:v>
                </c:pt>
                <c:pt idx="83877">
                  <c:v>6.0999999999999999E-2</c:v>
                </c:pt>
                <c:pt idx="83878">
                  <c:v>0.06</c:v>
                </c:pt>
                <c:pt idx="83879">
                  <c:v>0.06</c:v>
                </c:pt>
                <c:pt idx="83880">
                  <c:v>0.06</c:v>
                </c:pt>
                <c:pt idx="83881">
                  <c:v>0.06</c:v>
                </c:pt>
                <c:pt idx="83882">
                  <c:v>0.06</c:v>
                </c:pt>
                <c:pt idx="83883">
                  <c:v>5.8999999999999997E-2</c:v>
                </c:pt>
                <c:pt idx="83884">
                  <c:v>0.06</c:v>
                </c:pt>
                <c:pt idx="83885">
                  <c:v>0.06</c:v>
                </c:pt>
                <c:pt idx="83886">
                  <c:v>0.06</c:v>
                </c:pt>
                <c:pt idx="83887">
                  <c:v>0.06</c:v>
                </c:pt>
                <c:pt idx="83888">
                  <c:v>0.06</c:v>
                </c:pt>
                <c:pt idx="83889">
                  <c:v>0.06</c:v>
                </c:pt>
                <c:pt idx="83890">
                  <c:v>0.06</c:v>
                </c:pt>
                <c:pt idx="83891">
                  <c:v>0.06</c:v>
                </c:pt>
                <c:pt idx="83892">
                  <c:v>0.06</c:v>
                </c:pt>
                <c:pt idx="83893">
                  <c:v>0.06</c:v>
                </c:pt>
                <c:pt idx="83894">
                  <c:v>0.06</c:v>
                </c:pt>
                <c:pt idx="83895">
                  <c:v>5.8999999999999997E-2</c:v>
                </c:pt>
                <c:pt idx="83896">
                  <c:v>0.06</c:v>
                </c:pt>
                <c:pt idx="83897">
                  <c:v>6.0999999999999999E-2</c:v>
                </c:pt>
                <c:pt idx="83898">
                  <c:v>6.2E-2</c:v>
                </c:pt>
                <c:pt idx="83899">
                  <c:v>6.0999999999999999E-2</c:v>
                </c:pt>
                <c:pt idx="83900">
                  <c:v>6.0999999999999999E-2</c:v>
                </c:pt>
                <c:pt idx="83901">
                  <c:v>6.0999999999999999E-2</c:v>
                </c:pt>
                <c:pt idx="83902">
                  <c:v>0.06</c:v>
                </c:pt>
                <c:pt idx="83903">
                  <c:v>6.0999999999999999E-2</c:v>
                </c:pt>
                <c:pt idx="83904">
                  <c:v>6.2E-2</c:v>
                </c:pt>
                <c:pt idx="83905">
                  <c:v>6.2E-2</c:v>
                </c:pt>
                <c:pt idx="83906">
                  <c:v>6.2E-2</c:v>
                </c:pt>
                <c:pt idx="83907">
                  <c:v>6.3E-2</c:v>
                </c:pt>
                <c:pt idx="83908">
                  <c:v>6.0999999999999999E-2</c:v>
                </c:pt>
                <c:pt idx="83909">
                  <c:v>6.0999999999999999E-2</c:v>
                </c:pt>
                <c:pt idx="83910">
                  <c:v>6.0999999999999999E-2</c:v>
                </c:pt>
                <c:pt idx="83911">
                  <c:v>6.0999999999999999E-2</c:v>
                </c:pt>
                <c:pt idx="83912">
                  <c:v>6.2E-2</c:v>
                </c:pt>
                <c:pt idx="83913">
                  <c:v>6.0999999999999999E-2</c:v>
                </c:pt>
                <c:pt idx="83914">
                  <c:v>0.06</c:v>
                </c:pt>
                <c:pt idx="83915">
                  <c:v>6.0999999999999999E-2</c:v>
                </c:pt>
                <c:pt idx="83916">
                  <c:v>6.0999999999999999E-2</c:v>
                </c:pt>
                <c:pt idx="83917">
                  <c:v>0.06</c:v>
                </c:pt>
                <c:pt idx="83918">
                  <c:v>0.06</c:v>
                </c:pt>
                <c:pt idx="83919">
                  <c:v>0.06</c:v>
                </c:pt>
                <c:pt idx="83920">
                  <c:v>5.8999999999999997E-2</c:v>
                </c:pt>
                <c:pt idx="83921">
                  <c:v>0.06</c:v>
                </c:pt>
                <c:pt idx="83922">
                  <c:v>0.06</c:v>
                </c:pt>
                <c:pt idx="83923">
                  <c:v>0.06</c:v>
                </c:pt>
                <c:pt idx="83924">
                  <c:v>0.06</c:v>
                </c:pt>
                <c:pt idx="83925">
                  <c:v>0.06</c:v>
                </c:pt>
                <c:pt idx="83926">
                  <c:v>0.06</c:v>
                </c:pt>
                <c:pt idx="83927">
                  <c:v>0.06</c:v>
                </c:pt>
                <c:pt idx="83928">
                  <c:v>6.0999999999999999E-2</c:v>
                </c:pt>
                <c:pt idx="83929">
                  <c:v>6.0999999999999999E-2</c:v>
                </c:pt>
                <c:pt idx="83930">
                  <c:v>6.2E-2</c:v>
                </c:pt>
                <c:pt idx="83931">
                  <c:v>6.2E-2</c:v>
                </c:pt>
                <c:pt idx="83932">
                  <c:v>6.2E-2</c:v>
                </c:pt>
                <c:pt idx="83933">
                  <c:v>6.2E-2</c:v>
                </c:pt>
                <c:pt idx="83934">
                  <c:v>6.2E-2</c:v>
                </c:pt>
                <c:pt idx="83935">
                  <c:v>6.3E-2</c:v>
                </c:pt>
                <c:pt idx="83936">
                  <c:v>6.2E-2</c:v>
                </c:pt>
                <c:pt idx="83937">
                  <c:v>6.2E-2</c:v>
                </c:pt>
                <c:pt idx="83938">
                  <c:v>6.2E-2</c:v>
                </c:pt>
                <c:pt idx="83939">
                  <c:v>6.2E-2</c:v>
                </c:pt>
                <c:pt idx="83940">
                  <c:v>6.2E-2</c:v>
                </c:pt>
                <c:pt idx="83941">
                  <c:v>6.2E-2</c:v>
                </c:pt>
                <c:pt idx="83942">
                  <c:v>6.2E-2</c:v>
                </c:pt>
                <c:pt idx="83943">
                  <c:v>6.3E-2</c:v>
                </c:pt>
                <c:pt idx="83944">
                  <c:v>6.2E-2</c:v>
                </c:pt>
                <c:pt idx="83945">
                  <c:v>6.3E-2</c:v>
                </c:pt>
                <c:pt idx="83946">
                  <c:v>6.3E-2</c:v>
                </c:pt>
                <c:pt idx="83947">
                  <c:v>6.3E-2</c:v>
                </c:pt>
                <c:pt idx="83948">
                  <c:v>6.2E-2</c:v>
                </c:pt>
                <c:pt idx="83949">
                  <c:v>6.3E-2</c:v>
                </c:pt>
                <c:pt idx="83950">
                  <c:v>6.3E-2</c:v>
                </c:pt>
                <c:pt idx="83951">
                  <c:v>6.2E-2</c:v>
                </c:pt>
                <c:pt idx="83952">
                  <c:v>6.2E-2</c:v>
                </c:pt>
                <c:pt idx="83953">
                  <c:v>6.3E-2</c:v>
                </c:pt>
                <c:pt idx="83954">
                  <c:v>6.2E-2</c:v>
                </c:pt>
                <c:pt idx="83955">
                  <c:v>6.3E-2</c:v>
                </c:pt>
                <c:pt idx="83956">
                  <c:v>6.3E-2</c:v>
                </c:pt>
                <c:pt idx="83957">
                  <c:v>6.3E-2</c:v>
                </c:pt>
                <c:pt idx="83958">
                  <c:v>6.3E-2</c:v>
                </c:pt>
                <c:pt idx="83959">
                  <c:v>6.2E-2</c:v>
                </c:pt>
                <c:pt idx="83960">
                  <c:v>6.2E-2</c:v>
                </c:pt>
                <c:pt idx="83961">
                  <c:v>6.2E-2</c:v>
                </c:pt>
                <c:pt idx="83962">
                  <c:v>6.2E-2</c:v>
                </c:pt>
                <c:pt idx="83963">
                  <c:v>6.3E-2</c:v>
                </c:pt>
                <c:pt idx="83964">
                  <c:v>6.2E-2</c:v>
                </c:pt>
                <c:pt idx="83965">
                  <c:v>6.0999999999999999E-2</c:v>
                </c:pt>
                <c:pt idx="83966">
                  <c:v>6.2E-2</c:v>
                </c:pt>
                <c:pt idx="83967">
                  <c:v>6.0999999999999999E-2</c:v>
                </c:pt>
                <c:pt idx="83968">
                  <c:v>6.2E-2</c:v>
                </c:pt>
                <c:pt idx="83969">
                  <c:v>6.0999999999999999E-2</c:v>
                </c:pt>
                <c:pt idx="83970">
                  <c:v>6.2E-2</c:v>
                </c:pt>
                <c:pt idx="83971">
                  <c:v>6.0999999999999999E-2</c:v>
                </c:pt>
                <c:pt idx="83972">
                  <c:v>6.0999999999999999E-2</c:v>
                </c:pt>
                <c:pt idx="83973">
                  <c:v>6.0999999999999999E-2</c:v>
                </c:pt>
                <c:pt idx="83974">
                  <c:v>6.2E-2</c:v>
                </c:pt>
                <c:pt idx="83975">
                  <c:v>6.2E-2</c:v>
                </c:pt>
                <c:pt idx="83976">
                  <c:v>6.2E-2</c:v>
                </c:pt>
                <c:pt idx="83977">
                  <c:v>6.0999999999999999E-2</c:v>
                </c:pt>
                <c:pt idx="83978">
                  <c:v>6.2E-2</c:v>
                </c:pt>
                <c:pt idx="83979">
                  <c:v>6.0999999999999999E-2</c:v>
                </c:pt>
                <c:pt idx="83980">
                  <c:v>6.0999999999999999E-2</c:v>
                </c:pt>
                <c:pt idx="83981">
                  <c:v>6.0999999999999999E-2</c:v>
                </c:pt>
                <c:pt idx="83982">
                  <c:v>6.0999999999999999E-2</c:v>
                </c:pt>
                <c:pt idx="83983">
                  <c:v>6.0999999999999999E-2</c:v>
                </c:pt>
                <c:pt idx="83984">
                  <c:v>6.0999999999999999E-2</c:v>
                </c:pt>
                <c:pt idx="83985">
                  <c:v>0.06</c:v>
                </c:pt>
                <c:pt idx="83986">
                  <c:v>0.06</c:v>
                </c:pt>
                <c:pt idx="83987">
                  <c:v>0.06</c:v>
                </c:pt>
                <c:pt idx="83988">
                  <c:v>0.06</c:v>
                </c:pt>
                <c:pt idx="83989">
                  <c:v>0.06</c:v>
                </c:pt>
                <c:pt idx="83990">
                  <c:v>0.06</c:v>
                </c:pt>
                <c:pt idx="83991">
                  <c:v>0.06</c:v>
                </c:pt>
                <c:pt idx="83992">
                  <c:v>0.06</c:v>
                </c:pt>
                <c:pt idx="83993">
                  <c:v>0.06</c:v>
                </c:pt>
                <c:pt idx="83994">
                  <c:v>5.8999999999999997E-2</c:v>
                </c:pt>
                <c:pt idx="83995">
                  <c:v>0.06</c:v>
                </c:pt>
                <c:pt idx="83996">
                  <c:v>0.06</c:v>
                </c:pt>
                <c:pt idx="83997">
                  <c:v>0.06</c:v>
                </c:pt>
                <c:pt idx="83998">
                  <c:v>0.06</c:v>
                </c:pt>
                <c:pt idx="83999">
                  <c:v>0.06</c:v>
                </c:pt>
                <c:pt idx="84000">
                  <c:v>5.8999999999999997E-2</c:v>
                </c:pt>
                <c:pt idx="84001">
                  <c:v>0.06</c:v>
                </c:pt>
                <c:pt idx="84002">
                  <c:v>0.06</c:v>
                </c:pt>
                <c:pt idx="84003">
                  <c:v>5.8999999999999997E-2</c:v>
                </c:pt>
                <c:pt idx="84004">
                  <c:v>0.06</c:v>
                </c:pt>
                <c:pt idx="84005">
                  <c:v>0.06</c:v>
                </c:pt>
                <c:pt idx="84006">
                  <c:v>5.8999999999999997E-2</c:v>
                </c:pt>
                <c:pt idx="84007">
                  <c:v>5.8999999999999997E-2</c:v>
                </c:pt>
                <c:pt idx="84008">
                  <c:v>5.8999999999999997E-2</c:v>
                </c:pt>
                <c:pt idx="84009">
                  <c:v>5.8999999999999997E-2</c:v>
                </c:pt>
                <c:pt idx="84010">
                  <c:v>5.8999999999999997E-2</c:v>
                </c:pt>
                <c:pt idx="84011">
                  <c:v>5.8999999999999997E-2</c:v>
                </c:pt>
                <c:pt idx="84012">
                  <c:v>5.8999999999999997E-2</c:v>
                </c:pt>
                <c:pt idx="84013">
                  <c:v>5.8999999999999997E-2</c:v>
                </c:pt>
                <c:pt idx="84014">
                  <c:v>5.8000000000000003E-2</c:v>
                </c:pt>
                <c:pt idx="84015">
                  <c:v>5.8999999999999997E-2</c:v>
                </c:pt>
                <c:pt idx="84016">
                  <c:v>5.8000000000000003E-2</c:v>
                </c:pt>
                <c:pt idx="84017">
                  <c:v>5.8999999999999997E-2</c:v>
                </c:pt>
                <c:pt idx="84018">
                  <c:v>5.8999999999999997E-2</c:v>
                </c:pt>
                <c:pt idx="84019">
                  <c:v>5.8000000000000003E-2</c:v>
                </c:pt>
                <c:pt idx="84020">
                  <c:v>5.8000000000000003E-2</c:v>
                </c:pt>
                <c:pt idx="84021">
                  <c:v>5.8999999999999997E-2</c:v>
                </c:pt>
                <c:pt idx="84022">
                  <c:v>5.7000000000000002E-2</c:v>
                </c:pt>
                <c:pt idx="84023">
                  <c:v>5.8000000000000003E-2</c:v>
                </c:pt>
                <c:pt idx="84024">
                  <c:v>5.8000000000000003E-2</c:v>
                </c:pt>
                <c:pt idx="84025">
                  <c:v>5.8999999999999997E-2</c:v>
                </c:pt>
                <c:pt idx="84026">
                  <c:v>5.8000000000000003E-2</c:v>
                </c:pt>
                <c:pt idx="84027">
                  <c:v>5.8000000000000003E-2</c:v>
                </c:pt>
                <c:pt idx="84028">
                  <c:v>5.8999999999999997E-2</c:v>
                </c:pt>
                <c:pt idx="84029">
                  <c:v>5.8000000000000003E-2</c:v>
                </c:pt>
                <c:pt idx="84030">
                  <c:v>5.8999999999999997E-2</c:v>
                </c:pt>
                <c:pt idx="84031">
                  <c:v>5.8000000000000003E-2</c:v>
                </c:pt>
                <c:pt idx="84032">
                  <c:v>5.8000000000000003E-2</c:v>
                </c:pt>
                <c:pt idx="84033">
                  <c:v>5.7000000000000002E-2</c:v>
                </c:pt>
                <c:pt idx="84034">
                  <c:v>5.7000000000000002E-2</c:v>
                </c:pt>
                <c:pt idx="84035">
                  <c:v>5.8000000000000003E-2</c:v>
                </c:pt>
                <c:pt idx="84036">
                  <c:v>5.7000000000000002E-2</c:v>
                </c:pt>
                <c:pt idx="84037">
                  <c:v>5.8000000000000003E-2</c:v>
                </c:pt>
                <c:pt idx="84038">
                  <c:v>5.8000000000000003E-2</c:v>
                </c:pt>
                <c:pt idx="84039">
                  <c:v>5.8999999999999997E-2</c:v>
                </c:pt>
                <c:pt idx="84040">
                  <c:v>5.8999999999999997E-2</c:v>
                </c:pt>
                <c:pt idx="84041">
                  <c:v>5.8999999999999997E-2</c:v>
                </c:pt>
                <c:pt idx="84042">
                  <c:v>5.8999999999999997E-2</c:v>
                </c:pt>
                <c:pt idx="84043">
                  <c:v>0.06</c:v>
                </c:pt>
                <c:pt idx="84044">
                  <c:v>5.8999999999999997E-2</c:v>
                </c:pt>
                <c:pt idx="84045">
                  <c:v>5.8999999999999997E-2</c:v>
                </c:pt>
                <c:pt idx="84046">
                  <c:v>0.06</c:v>
                </c:pt>
                <c:pt idx="84047">
                  <c:v>0.06</c:v>
                </c:pt>
                <c:pt idx="84048">
                  <c:v>0.06</c:v>
                </c:pt>
                <c:pt idx="84049">
                  <c:v>5.8999999999999997E-2</c:v>
                </c:pt>
                <c:pt idx="84050">
                  <c:v>5.8999999999999997E-2</c:v>
                </c:pt>
                <c:pt idx="84051">
                  <c:v>0.06</c:v>
                </c:pt>
                <c:pt idx="84052">
                  <c:v>0.06</c:v>
                </c:pt>
                <c:pt idx="84053">
                  <c:v>6.0999999999999999E-2</c:v>
                </c:pt>
                <c:pt idx="84054">
                  <c:v>6.0999999999999999E-2</c:v>
                </c:pt>
                <c:pt idx="84055">
                  <c:v>0.06</c:v>
                </c:pt>
                <c:pt idx="84056">
                  <c:v>0.06</c:v>
                </c:pt>
                <c:pt idx="84057">
                  <c:v>0.06</c:v>
                </c:pt>
                <c:pt idx="84058">
                  <c:v>6.0999999999999999E-2</c:v>
                </c:pt>
                <c:pt idx="84059">
                  <c:v>6.0999999999999999E-2</c:v>
                </c:pt>
                <c:pt idx="84060">
                  <c:v>6.0999999999999999E-2</c:v>
                </c:pt>
                <c:pt idx="84061">
                  <c:v>6.0999999999999999E-2</c:v>
                </c:pt>
                <c:pt idx="84062">
                  <c:v>6.0999999999999999E-2</c:v>
                </c:pt>
                <c:pt idx="84063">
                  <c:v>6.0999999999999999E-2</c:v>
                </c:pt>
                <c:pt idx="84064">
                  <c:v>6.0999999999999999E-2</c:v>
                </c:pt>
                <c:pt idx="84065">
                  <c:v>6.0999999999999999E-2</c:v>
                </c:pt>
                <c:pt idx="84066">
                  <c:v>6.0999999999999999E-2</c:v>
                </c:pt>
                <c:pt idx="84067">
                  <c:v>6.0999999999999999E-2</c:v>
                </c:pt>
                <c:pt idx="84068">
                  <c:v>6.0999999999999999E-2</c:v>
                </c:pt>
                <c:pt idx="84069">
                  <c:v>6.0999999999999999E-2</c:v>
                </c:pt>
                <c:pt idx="84070">
                  <c:v>6.0999999999999999E-2</c:v>
                </c:pt>
                <c:pt idx="84071">
                  <c:v>0.06</c:v>
                </c:pt>
                <c:pt idx="84072">
                  <c:v>6.0999999999999999E-2</c:v>
                </c:pt>
                <c:pt idx="84073">
                  <c:v>6.0999999999999999E-2</c:v>
                </c:pt>
                <c:pt idx="84074">
                  <c:v>0.06</c:v>
                </c:pt>
                <c:pt idx="84075">
                  <c:v>6.0999999999999999E-2</c:v>
                </c:pt>
                <c:pt idx="84076">
                  <c:v>6.0999999999999999E-2</c:v>
                </c:pt>
                <c:pt idx="84077">
                  <c:v>6.2E-2</c:v>
                </c:pt>
                <c:pt idx="84078">
                  <c:v>6.0999999999999999E-2</c:v>
                </c:pt>
                <c:pt idx="84079">
                  <c:v>0.06</c:v>
                </c:pt>
                <c:pt idx="84080">
                  <c:v>6.0999999999999999E-2</c:v>
                </c:pt>
                <c:pt idx="84081">
                  <c:v>6.0999999999999999E-2</c:v>
                </c:pt>
                <c:pt idx="84082">
                  <c:v>6.0999999999999999E-2</c:v>
                </c:pt>
                <c:pt idx="84083">
                  <c:v>0.06</c:v>
                </c:pt>
                <c:pt idx="84084">
                  <c:v>0.06</c:v>
                </c:pt>
                <c:pt idx="84085">
                  <c:v>0.06</c:v>
                </c:pt>
                <c:pt idx="84086">
                  <c:v>0.06</c:v>
                </c:pt>
                <c:pt idx="84087">
                  <c:v>6.0999999999999999E-2</c:v>
                </c:pt>
                <c:pt idx="84088">
                  <c:v>0.06</c:v>
                </c:pt>
                <c:pt idx="84089">
                  <c:v>6.0999999999999999E-2</c:v>
                </c:pt>
                <c:pt idx="84090">
                  <c:v>6.0999999999999999E-2</c:v>
                </c:pt>
                <c:pt idx="84091">
                  <c:v>6.0999999999999999E-2</c:v>
                </c:pt>
                <c:pt idx="84092">
                  <c:v>0.06</c:v>
                </c:pt>
                <c:pt idx="84093">
                  <c:v>6.0999999999999999E-2</c:v>
                </c:pt>
                <c:pt idx="84094">
                  <c:v>0.06</c:v>
                </c:pt>
                <c:pt idx="84095">
                  <c:v>0.06</c:v>
                </c:pt>
                <c:pt idx="84096">
                  <c:v>0.06</c:v>
                </c:pt>
                <c:pt idx="84097">
                  <c:v>0.06</c:v>
                </c:pt>
                <c:pt idx="84098">
                  <c:v>0.06</c:v>
                </c:pt>
                <c:pt idx="84099">
                  <c:v>0.06</c:v>
                </c:pt>
                <c:pt idx="84100">
                  <c:v>0.06</c:v>
                </c:pt>
                <c:pt idx="84101">
                  <c:v>5.8999999999999997E-2</c:v>
                </c:pt>
                <c:pt idx="84102">
                  <c:v>0.06</c:v>
                </c:pt>
                <c:pt idx="84103">
                  <c:v>0.06</c:v>
                </c:pt>
                <c:pt idx="84104">
                  <c:v>0.06</c:v>
                </c:pt>
                <c:pt idx="84105">
                  <c:v>0.06</c:v>
                </c:pt>
                <c:pt idx="84106">
                  <c:v>0.06</c:v>
                </c:pt>
                <c:pt idx="84107">
                  <c:v>0.06</c:v>
                </c:pt>
                <c:pt idx="84108">
                  <c:v>5.8999999999999997E-2</c:v>
                </c:pt>
                <c:pt idx="84109">
                  <c:v>5.8999999999999997E-2</c:v>
                </c:pt>
                <c:pt idx="84110">
                  <c:v>5.8999999999999997E-2</c:v>
                </c:pt>
                <c:pt idx="84111">
                  <c:v>5.8999999999999997E-2</c:v>
                </c:pt>
                <c:pt idx="84112">
                  <c:v>5.8999999999999997E-2</c:v>
                </c:pt>
                <c:pt idx="84113">
                  <c:v>5.8999999999999997E-2</c:v>
                </c:pt>
                <c:pt idx="84114">
                  <c:v>5.8999999999999997E-2</c:v>
                </c:pt>
                <c:pt idx="84115">
                  <c:v>5.8999999999999997E-2</c:v>
                </c:pt>
                <c:pt idx="84116">
                  <c:v>5.8999999999999997E-2</c:v>
                </c:pt>
                <c:pt idx="84117">
                  <c:v>5.8000000000000003E-2</c:v>
                </c:pt>
                <c:pt idx="84118">
                  <c:v>5.8999999999999997E-2</c:v>
                </c:pt>
                <c:pt idx="84119">
                  <c:v>5.8999999999999997E-2</c:v>
                </c:pt>
                <c:pt idx="84120">
                  <c:v>5.8000000000000003E-2</c:v>
                </c:pt>
                <c:pt idx="84121">
                  <c:v>5.8999999999999997E-2</c:v>
                </c:pt>
                <c:pt idx="84122">
                  <c:v>5.8999999999999997E-2</c:v>
                </c:pt>
                <c:pt idx="84123">
                  <c:v>5.8000000000000003E-2</c:v>
                </c:pt>
                <c:pt idx="84124">
                  <c:v>5.8999999999999997E-2</c:v>
                </c:pt>
                <c:pt idx="84125">
                  <c:v>5.8999999999999997E-2</c:v>
                </c:pt>
                <c:pt idx="84126">
                  <c:v>5.8999999999999997E-2</c:v>
                </c:pt>
                <c:pt idx="84127">
                  <c:v>5.8999999999999997E-2</c:v>
                </c:pt>
                <c:pt idx="84128">
                  <c:v>5.8999999999999997E-2</c:v>
                </c:pt>
                <c:pt idx="84129">
                  <c:v>5.8000000000000003E-2</c:v>
                </c:pt>
                <c:pt idx="84130">
                  <c:v>5.7000000000000002E-2</c:v>
                </c:pt>
                <c:pt idx="84131">
                  <c:v>5.8000000000000003E-2</c:v>
                </c:pt>
                <c:pt idx="84132">
                  <c:v>5.8000000000000003E-2</c:v>
                </c:pt>
                <c:pt idx="84133">
                  <c:v>5.8000000000000003E-2</c:v>
                </c:pt>
                <c:pt idx="84134">
                  <c:v>5.8000000000000003E-2</c:v>
                </c:pt>
                <c:pt idx="84135">
                  <c:v>5.8000000000000003E-2</c:v>
                </c:pt>
                <c:pt idx="84136">
                  <c:v>5.8000000000000003E-2</c:v>
                </c:pt>
                <c:pt idx="84137">
                  <c:v>5.8000000000000003E-2</c:v>
                </c:pt>
                <c:pt idx="84138">
                  <c:v>5.8000000000000003E-2</c:v>
                </c:pt>
                <c:pt idx="84139">
                  <c:v>5.8000000000000003E-2</c:v>
                </c:pt>
                <c:pt idx="84140">
                  <c:v>5.8000000000000003E-2</c:v>
                </c:pt>
                <c:pt idx="84141">
                  <c:v>5.8000000000000003E-2</c:v>
                </c:pt>
                <c:pt idx="84142">
                  <c:v>5.8000000000000003E-2</c:v>
                </c:pt>
                <c:pt idx="84143">
                  <c:v>5.8999999999999997E-2</c:v>
                </c:pt>
                <c:pt idx="84144">
                  <c:v>0.06</c:v>
                </c:pt>
                <c:pt idx="84145">
                  <c:v>0.06</c:v>
                </c:pt>
                <c:pt idx="84146">
                  <c:v>0.06</c:v>
                </c:pt>
                <c:pt idx="84147">
                  <c:v>6.0999999999999999E-2</c:v>
                </c:pt>
                <c:pt idx="84148">
                  <c:v>6.0999999999999999E-2</c:v>
                </c:pt>
                <c:pt idx="84149">
                  <c:v>6.0999999999999999E-2</c:v>
                </c:pt>
                <c:pt idx="84150">
                  <c:v>0.06</c:v>
                </c:pt>
                <c:pt idx="84151">
                  <c:v>0.06</c:v>
                </c:pt>
                <c:pt idx="84152">
                  <c:v>0.06</c:v>
                </c:pt>
                <c:pt idx="84153">
                  <c:v>0.06</c:v>
                </c:pt>
                <c:pt idx="84154">
                  <c:v>0.06</c:v>
                </c:pt>
                <c:pt idx="84155">
                  <c:v>0.06</c:v>
                </c:pt>
                <c:pt idx="84156">
                  <c:v>6.0999999999999999E-2</c:v>
                </c:pt>
                <c:pt idx="84157">
                  <c:v>6.0999999999999999E-2</c:v>
                </c:pt>
                <c:pt idx="84158">
                  <c:v>0.06</c:v>
                </c:pt>
                <c:pt idx="84159">
                  <c:v>6.0999999999999999E-2</c:v>
                </c:pt>
                <c:pt idx="84160">
                  <c:v>6.2E-2</c:v>
                </c:pt>
                <c:pt idx="84161">
                  <c:v>6.0999999999999999E-2</c:v>
                </c:pt>
                <c:pt idx="84162">
                  <c:v>6.0999999999999999E-2</c:v>
                </c:pt>
                <c:pt idx="84163">
                  <c:v>6.0999999999999999E-2</c:v>
                </c:pt>
                <c:pt idx="84164">
                  <c:v>6.0999999999999999E-2</c:v>
                </c:pt>
                <c:pt idx="84165">
                  <c:v>6.0999999999999999E-2</c:v>
                </c:pt>
                <c:pt idx="84166">
                  <c:v>6.0999999999999999E-2</c:v>
                </c:pt>
                <c:pt idx="84167">
                  <c:v>6.0999999999999999E-2</c:v>
                </c:pt>
                <c:pt idx="84168">
                  <c:v>6.0999999999999999E-2</c:v>
                </c:pt>
                <c:pt idx="84169">
                  <c:v>6.0999999999999999E-2</c:v>
                </c:pt>
                <c:pt idx="84170">
                  <c:v>6.0999999999999999E-2</c:v>
                </c:pt>
                <c:pt idx="84171">
                  <c:v>6.0999999999999999E-2</c:v>
                </c:pt>
                <c:pt idx="84172">
                  <c:v>0.06</c:v>
                </c:pt>
                <c:pt idx="84173">
                  <c:v>6.0999999999999999E-2</c:v>
                </c:pt>
                <c:pt idx="84174">
                  <c:v>0.06</c:v>
                </c:pt>
                <c:pt idx="84175">
                  <c:v>6.0999999999999999E-2</c:v>
                </c:pt>
                <c:pt idx="84176">
                  <c:v>6.0999999999999999E-2</c:v>
                </c:pt>
                <c:pt idx="84177">
                  <c:v>0.06</c:v>
                </c:pt>
                <c:pt idx="84178">
                  <c:v>0.06</c:v>
                </c:pt>
                <c:pt idx="84179">
                  <c:v>0.06</c:v>
                </c:pt>
                <c:pt idx="84180">
                  <c:v>0.06</c:v>
                </c:pt>
                <c:pt idx="84181">
                  <c:v>6.0999999999999999E-2</c:v>
                </c:pt>
                <c:pt idx="84182">
                  <c:v>0.06</c:v>
                </c:pt>
                <c:pt idx="84183">
                  <c:v>0.06</c:v>
                </c:pt>
                <c:pt idx="84184">
                  <c:v>0.06</c:v>
                </c:pt>
                <c:pt idx="84185">
                  <c:v>0.06</c:v>
                </c:pt>
                <c:pt idx="84186">
                  <c:v>0.06</c:v>
                </c:pt>
                <c:pt idx="84187">
                  <c:v>0.06</c:v>
                </c:pt>
                <c:pt idx="84188">
                  <c:v>0.06</c:v>
                </c:pt>
                <c:pt idx="84189">
                  <c:v>0.06</c:v>
                </c:pt>
                <c:pt idx="84190">
                  <c:v>0.06</c:v>
                </c:pt>
                <c:pt idx="84191">
                  <c:v>0.06</c:v>
                </c:pt>
                <c:pt idx="84192">
                  <c:v>0.06</c:v>
                </c:pt>
                <c:pt idx="84193">
                  <c:v>5.8999999999999997E-2</c:v>
                </c:pt>
                <c:pt idx="84194">
                  <c:v>5.8999999999999997E-2</c:v>
                </c:pt>
                <c:pt idx="84195">
                  <c:v>0.06</c:v>
                </c:pt>
                <c:pt idx="84196">
                  <c:v>5.8999999999999997E-2</c:v>
                </c:pt>
                <c:pt idx="84197">
                  <c:v>5.8999999999999997E-2</c:v>
                </c:pt>
                <c:pt idx="84198">
                  <c:v>5.8999999999999997E-2</c:v>
                </c:pt>
                <c:pt idx="84199">
                  <c:v>5.8999999999999997E-2</c:v>
                </c:pt>
                <c:pt idx="84200">
                  <c:v>5.8999999999999997E-2</c:v>
                </c:pt>
                <c:pt idx="84201">
                  <c:v>5.8999999999999997E-2</c:v>
                </c:pt>
                <c:pt idx="84202">
                  <c:v>5.8999999999999997E-2</c:v>
                </c:pt>
                <c:pt idx="84203">
                  <c:v>5.8999999999999997E-2</c:v>
                </c:pt>
                <c:pt idx="84204">
                  <c:v>5.8999999999999997E-2</c:v>
                </c:pt>
                <c:pt idx="84205">
                  <c:v>0.06</c:v>
                </c:pt>
                <c:pt idx="84206">
                  <c:v>0.06</c:v>
                </c:pt>
                <c:pt idx="84207">
                  <c:v>0.06</c:v>
                </c:pt>
                <c:pt idx="84208">
                  <c:v>0.06</c:v>
                </c:pt>
                <c:pt idx="84209">
                  <c:v>5.8999999999999997E-2</c:v>
                </c:pt>
                <c:pt idx="84210">
                  <c:v>5.8999999999999997E-2</c:v>
                </c:pt>
                <c:pt idx="84211">
                  <c:v>5.8999999999999997E-2</c:v>
                </c:pt>
                <c:pt idx="84212">
                  <c:v>5.8999999999999997E-2</c:v>
                </c:pt>
                <c:pt idx="84213">
                  <c:v>5.8999999999999997E-2</c:v>
                </c:pt>
                <c:pt idx="84214">
                  <c:v>5.8999999999999997E-2</c:v>
                </c:pt>
                <c:pt idx="84215">
                  <c:v>5.8999999999999997E-2</c:v>
                </c:pt>
                <c:pt idx="84216">
                  <c:v>5.8000000000000003E-2</c:v>
                </c:pt>
                <c:pt idx="84217">
                  <c:v>5.8999999999999997E-2</c:v>
                </c:pt>
                <c:pt idx="84218">
                  <c:v>5.8000000000000003E-2</c:v>
                </c:pt>
                <c:pt idx="84219">
                  <c:v>5.8000000000000003E-2</c:v>
                </c:pt>
                <c:pt idx="84220">
                  <c:v>5.8000000000000003E-2</c:v>
                </c:pt>
                <c:pt idx="84221">
                  <c:v>5.8000000000000003E-2</c:v>
                </c:pt>
                <c:pt idx="84222">
                  <c:v>5.8999999999999997E-2</c:v>
                </c:pt>
                <c:pt idx="84223">
                  <c:v>5.7000000000000002E-2</c:v>
                </c:pt>
                <c:pt idx="84224">
                  <c:v>5.8000000000000003E-2</c:v>
                </c:pt>
                <c:pt idx="84225">
                  <c:v>5.8000000000000003E-2</c:v>
                </c:pt>
                <c:pt idx="84226">
                  <c:v>5.8999999999999997E-2</c:v>
                </c:pt>
                <c:pt idx="84227">
                  <c:v>5.8000000000000003E-2</c:v>
                </c:pt>
                <c:pt idx="84228">
                  <c:v>5.8000000000000003E-2</c:v>
                </c:pt>
                <c:pt idx="84229">
                  <c:v>5.8000000000000003E-2</c:v>
                </c:pt>
                <c:pt idx="84230">
                  <c:v>5.8000000000000003E-2</c:v>
                </c:pt>
                <c:pt idx="84231">
                  <c:v>5.8000000000000003E-2</c:v>
                </c:pt>
                <c:pt idx="84232">
                  <c:v>5.7000000000000002E-2</c:v>
                </c:pt>
                <c:pt idx="84233">
                  <c:v>5.7000000000000002E-2</c:v>
                </c:pt>
                <c:pt idx="84234">
                  <c:v>5.7000000000000002E-2</c:v>
                </c:pt>
                <c:pt idx="84235">
                  <c:v>5.8000000000000003E-2</c:v>
                </c:pt>
                <c:pt idx="84236">
                  <c:v>5.8000000000000003E-2</c:v>
                </c:pt>
                <c:pt idx="84237">
                  <c:v>5.8000000000000003E-2</c:v>
                </c:pt>
                <c:pt idx="84238">
                  <c:v>5.7000000000000002E-2</c:v>
                </c:pt>
                <c:pt idx="84239">
                  <c:v>5.7000000000000002E-2</c:v>
                </c:pt>
                <c:pt idx="84240">
                  <c:v>5.7000000000000002E-2</c:v>
                </c:pt>
                <c:pt idx="84241">
                  <c:v>5.7000000000000002E-2</c:v>
                </c:pt>
                <c:pt idx="84242">
                  <c:v>5.7000000000000002E-2</c:v>
                </c:pt>
                <c:pt idx="84243">
                  <c:v>5.8000000000000003E-2</c:v>
                </c:pt>
                <c:pt idx="84244">
                  <c:v>5.7000000000000002E-2</c:v>
                </c:pt>
                <c:pt idx="84245">
                  <c:v>5.8000000000000003E-2</c:v>
                </c:pt>
                <c:pt idx="84246">
                  <c:v>5.7000000000000002E-2</c:v>
                </c:pt>
                <c:pt idx="84247">
                  <c:v>5.8000000000000003E-2</c:v>
                </c:pt>
                <c:pt idx="84248">
                  <c:v>5.7000000000000002E-2</c:v>
                </c:pt>
                <c:pt idx="84249">
                  <c:v>5.8000000000000003E-2</c:v>
                </c:pt>
                <c:pt idx="84250">
                  <c:v>5.8999999999999997E-2</c:v>
                </c:pt>
                <c:pt idx="84251">
                  <c:v>5.8999999999999997E-2</c:v>
                </c:pt>
                <c:pt idx="84252">
                  <c:v>5.8999999999999997E-2</c:v>
                </c:pt>
                <c:pt idx="84253">
                  <c:v>0.06</c:v>
                </c:pt>
                <c:pt idx="84254">
                  <c:v>5.8999999999999997E-2</c:v>
                </c:pt>
                <c:pt idx="84255">
                  <c:v>0.06</c:v>
                </c:pt>
                <c:pt idx="84256">
                  <c:v>5.8999999999999997E-2</c:v>
                </c:pt>
                <c:pt idx="84257">
                  <c:v>5.8999999999999997E-2</c:v>
                </c:pt>
                <c:pt idx="84258">
                  <c:v>0.06</c:v>
                </c:pt>
                <c:pt idx="84259">
                  <c:v>0.06</c:v>
                </c:pt>
                <c:pt idx="84260">
                  <c:v>5.8999999999999997E-2</c:v>
                </c:pt>
                <c:pt idx="84261">
                  <c:v>5.8999999999999997E-2</c:v>
                </c:pt>
                <c:pt idx="84262">
                  <c:v>0.06</c:v>
                </c:pt>
                <c:pt idx="84263">
                  <c:v>6.0999999999999999E-2</c:v>
                </c:pt>
                <c:pt idx="84264">
                  <c:v>0.06</c:v>
                </c:pt>
                <c:pt idx="84265">
                  <c:v>0.06</c:v>
                </c:pt>
                <c:pt idx="84266">
                  <c:v>0.06</c:v>
                </c:pt>
                <c:pt idx="84267">
                  <c:v>6.0999999999999999E-2</c:v>
                </c:pt>
                <c:pt idx="84268">
                  <c:v>6.0999999999999999E-2</c:v>
                </c:pt>
                <c:pt idx="84269">
                  <c:v>0.06</c:v>
                </c:pt>
                <c:pt idx="84270">
                  <c:v>0.06</c:v>
                </c:pt>
                <c:pt idx="84271">
                  <c:v>0.06</c:v>
                </c:pt>
                <c:pt idx="84272">
                  <c:v>0.06</c:v>
                </c:pt>
                <c:pt idx="84273">
                  <c:v>6.0999999999999999E-2</c:v>
                </c:pt>
                <c:pt idx="84274">
                  <c:v>0.06</c:v>
                </c:pt>
                <c:pt idx="84275">
                  <c:v>6.0999999999999999E-2</c:v>
                </c:pt>
                <c:pt idx="84276">
                  <c:v>0.06</c:v>
                </c:pt>
                <c:pt idx="84277">
                  <c:v>6.0999999999999999E-2</c:v>
                </c:pt>
                <c:pt idx="84278">
                  <c:v>6.0999999999999999E-2</c:v>
                </c:pt>
                <c:pt idx="84279">
                  <c:v>6.0999999999999999E-2</c:v>
                </c:pt>
                <c:pt idx="84280">
                  <c:v>0.06</c:v>
                </c:pt>
                <c:pt idx="84281">
                  <c:v>0.06</c:v>
                </c:pt>
                <c:pt idx="84282">
                  <c:v>0.06</c:v>
                </c:pt>
                <c:pt idx="84283">
                  <c:v>0.06</c:v>
                </c:pt>
                <c:pt idx="84284">
                  <c:v>0.06</c:v>
                </c:pt>
                <c:pt idx="84285">
                  <c:v>0.06</c:v>
                </c:pt>
                <c:pt idx="84286">
                  <c:v>0.06</c:v>
                </c:pt>
                <c:pt idx="84287">
                  <c:v>0.06</c:v>
                </c:pt>
                <c:pt idx="84288">
                  <c:v>5.8999999999999997E-2</c:v>
                </c:pt>
                <c:pt idx="84289">
                  <c:v>5.8999999999999997E-2</c:v>
                </c:pt>
                <c:pt idx="84290">
                  <c:v>5.8999999999999997E-2</c:v>
                </c:pt>
                <c:pt idx="84291">
                  <c:v>5.8999999999999997E-2</c:v>
                </c:pt>
                <c:pt idx="84292">
                  <c:v>5.8999999999999997E-2</c:v>
                </c:pt>
                <c:pt idx="84293">
                  <c:v>5.8999999999999997E-2</c:v>
                </c:pt>
                <c:pt idx="84294">
                  <c:v>5.8999999999999997E-2</c:v>
                </c:pt>
                <c:pt idx="84295">
                  <c:v>5.8999999999999997E-2</c:v>
                </c:pt>
                <c:pt idx="84296">
                  <c:v>5.8999999999999997E-2</c:v>
                </c:pt>
                <c:pt idx="84297">
                  <c:v>0.06</c:v>
                </c:pt>
                <c:pt idx="84298">
                  <c:v>0.06</c:v>
                </c:pt>
                <c:pt idx="84299">
                  <c:v>5.8999999999999997E-2</c:v>
                </c:pt>
                <c:pt idx="84300">
                  <c:v>5.8999999999999997E-2</c:v>
                </c:pt>
                <c:pt idx="84301">
                  <c:v>5.8000000000000003E-2</c:v>
                </c:pt>
                <c:pt idx="84302">
                  <c:v>5.8000000000000003E-2</c:v>
                </c:pt>
                <c:pt idx="84303">
                  <c:v>5.8999999999999997E-2</c:v>
                </c:pt>
                <c:pt idx="84304">
                  <c:v>5.8999999999999997E-2</c:v>
                </c:pt>
                <c:pt idx="84305">
                  <c:v>5.8000000000000003E-2</c:v>
                </c:pt>
                <c:pt idx="84306">
                  <c:v>5.8999999999999997E-2</c:v>
                </c:pt>
                <c:pt idx="84307">
                  <c:v>5.8999999999999997E-2</c:v>
                </c:pt>
                <c:pt idx="84308">
                  <c:v>5.8000000000000003E-2</c:v>
                </c:pt>
                <c:pt idx="84309">
                  <c:v>5.8000000000000003E-2</c:v>
                </c:pt>
                <c:pt idx="84310">
                  <c:v>5.8000000000000003E-2</c:v>
                </c:pt>
                <c:pt idx="84311">
                  <c:v>5.8000000000000003E-2</c:v>
                </c:pt>
                <c:pt idx="84312">
                  <c:v>5.8000000000000003E-2</c:v>
                </c:pt>
                <c:pt idx="84313">
                  <c:v>5.8000000000000003E-2</c:v>
                </c:pt>
                <c:pt idx="84314">
                  <c:v>5.8000000000000003E-2</c:v>
                </c:pt>
                <c:pt idx="84315">
                  <c:v>5.7000000000000002E-2</c:v>
                </c:pt>
                <c:pt idx="84316">
                  <c:v>5.8999999999999997E-2</c:v>
                </c:pt>
                <c:pt idx="84317">
                  <c:v>5.8000000000000003E-2</c:v>
                </c:pt>
                <c:pt idx="84318">
                  <c:v>5.8999999999999997E-2</c:v>
                </c:pt>
                <c:pt idx="84319">
                  <c:v>5.8999999999999997E-2</c:v>
                </c:pt>
                <c:pt idx="84320">
                  <c:v>0.06</c:v>
                </c:pt>
                <c:pt idx="84321">
                  <c:v>6.0999999999999999E-2</c:v>
                </c:pt>
                <c:pt idx="84322">
                  <c:v>0.06</c:v>
                </c:pt>
                <c:pt idx="84323">
                  <c:v>6.0999999999999999E-2</c:v>
                </c:pt>
                <c:pt idx="84324">
                  <c:v>6.0999999999999999E-2</c:v>
                </c:pt>
                <c:pt idx="84325">
                  <c:v>6.0999999999999999E-2</c:v>
                </c:pt>
                <c:pt idx="84326">
                  <c:v>0.06</c:v>
                </c:pt>
                <c:pt idx="84327">
                  <c:v>6.0999999999999999E-2</c:v>
                </c:pt>
                <c:pt idx="84328">
                  <c:v>6.0999999999999999E-2</c:v>
                </c:pt>
                <c:pt idx="84329">
                  <c:v>0.06</c:v>
                </c:pt>
                <c:pt idx="84330">
                  <c:v>0.06</c:v>
                </c:pt>
                <c:pt idx="84331">
                  <c:v>6.0999999999999999E-2</c:v>
                </c:pt>
                <c:pt idx="84332">
                  <c:v>0.06</c:v>
                </c:pt>
                <c:pt idx="84333">
                  <c:v>0.06</c:v>
                </c:pt>
                <c:pt idx="84334">
                  <c:v>0.06</c:v>
                </c:pt>
                <c:pt idx="84335">
                  <c:v>0.06</c:v>
                </c:pt>
                <c:pt idx="84336">
                  <c:v>0.06</c:v>
                </c:pt>
                <c:pt idx="84337">
                  <c:v>0.06</c:v>
                </c:pt>
                <c:pt idx="84338">
                  <c:v>5.8999999999999997E-2</c:v>
                </c:pt>
                <c:pt idx="84339">
                  <c:v>0.06</c:v>
                </c:pt>
                <c:pt idx="84340">
                  <c:v>0.06</c:v>
                </c:pt>
                <c:pt idx="84341">
                  <c:v>0.06</c:v>
                </c:pt>
                <c:pt idx="84342">
                  <c:v>0.06</c:v>
                </c:pt>
                <c:pt idx="84343">
                  <c:v>5.8999999999999997E-2</c:v>
                </c:pt>
                <c:pt idx="84344">
                  <c:v>5.8999999999999997E-2</c:v>
                </c:pt>
                <c:pt idx="84345">
                  <c:v>0.06</c:v>
                </c:pt>
                <c:pt idx="84346">
                  <c:v>5.8999999999999997E-2</c:v>
                </c:pt>
                <c:pt idx="84347">
                  <c:v>5.8999999999999997E-2</c:v>
                </c:pt>
                <c:pt idx="84348">
                  <c:v>5.8999999999999997E-2</c:v>
                </c:pt>
                <c:pt idx="84349">
                  <c:v>5.8999999999999997E-2</c:v>
                </c:pt>
                <c:pt idx="84350">
                  <c:v>5.8999999999999997E-2</c:v>
                </c:pt>
                <c:pt idx="84351">
                  <c:v>0.06</c:v>
                </c:pt>
                <c:pt idx="84352">
                  <c:v>0.06</c:v>
                </c:pt>
                <c:pt idx="84353">
                  <c:v>0.06</c:v>
                </c:pt>
                <c:pt idx="84354">
                  <c:v>5.8999999999999997E-2</c:v>
                </c:pt>
                <c:pt idx="84355">
                  <c:v>5.8999999999999997E-2</c:v>
                </c:pt>
                <c:pt idx="84356">
                  <c:v>5.8999999999999997E-2</c:v>
                </c:pt>
                <c:pt idx="84357">
                  <c:v>5.8999999999999997E-2</c:v>
                </c:pt>
                <c:pt idx="84358">
                  <c:v>5.8999999999999997E-2</c:v>
                </c:pt>
                <c:pt idx="84359">
                  <c:v>5.8999999999999997E-2</c:v>
                </c:pt>
                <c:pt idx="84360">
                  <c:v>5.8999999999999997E-2</c:v>
                </c:pt>
                <c:pt idx="84361">
                  <c:v>5.8999999999999997E-2</c:v>
                </c:pt>
                <c:pt idx="84362">
                  <c:v>5.8999999999999997E-2</c:v>
                </c:pt>
                <c:pt idx="84363">
                  <c:v>0.06</c:v>
                </c:pt>
                <c:pt idx="84364">
                  <c:v>0.06</c:v>
                </c:pt>
                <c:pt idx="84365">
                  <c:v>0.06</c:v>
                </c:pt>
                <c:pt idx="84366">
                  <c:v>0.06</c:v>
                </c:pt>
                <c:pt idx="84367">
                  <c:v>0.06</c:v>
                </c:pt>
                <c:pt idx="84368">
                  <c:v>0.06</c:v>
                </c:pt>
                <c:pt idx="84369">
                  <c:v>0.06</c:v>
                </c:pt>
                <c:pt idx="84370">
                  <c:v>6.0999999999999999E-2</c:v>
                </c:pt>
                <c:pt idx="84371">
                  <c:v>6.0999999999999999E-2</c:v>
                </c:pt>
                <c:pt idx="84372">
                  <c:v>6.0999999999999999E-2</c:v>
                </c:pt>
                <c:pt idx="84373">
                  <c:v>6.0999999999999999E-2</c:v>
                </c:pt>
                <c:pt idx="84374">
                  <c:v>6.2E-2</c:v>
                </c:pt>
                <c:pt idx="84375">
                  <c:v>6.0999999999999999E-2</c:v>
                </c:pt>
                <c:pt idx="84376">
                  <c:v>6.0999999999999999E-2</c:v>
                </c:pt>
                <c:pt idx="84377">
                  <c:v>6.0999999999999999E-2</c:v>
                </c:pt>
                <c:pt idx="84378">
                  <c:v>6.0999999999999999E-2</c:v>
                </c:pt>
                <c:pt idx="84379">
                  <c:v>6.0999999999999999E-2</c:v>
                </c:pt>
                <c:pt idx="84380">
                  <c:v>6.0999999999999999E-2</c:v>
                </c:pt>
                <c:pt idx="84381">
                  <c:v>6.0999999999999999E-2</c:v>
                </c:pt>
                <c:pt idx="84382">
                  <c:v>6.0999999999999999E-2</c:v>
                </c:pt>
                <c:pt idx="84383">
                  <c:v>6.0999999999999999E-2</c:v>
                </c:pt>
                <c:pt idx="84384">
                  <c:v>6.0999999999999999E-2</c:v>
                </c:pt>
                <c:pt idx="84385">
                  <c:v>6.0999999999999999E-2</c:v>
                </c:pt>
                <c:pt idx="84386">
                  <c:v>6.2E-2</c:v>
                </c:pt>
                <c:pt idx="84387">
                  <c:v>6.2E-2</c:v>
                </c:pt>
                <c:pt idx="84388">
                  <c:v>6.2E-2</c:v>
                </c:pt>
                <c:pt idx="84389">
                  <c:v>6.2E-2</c:v>
                </c:pt>
                <c:pt idx="84390">
                  <c:v>6.2E-2</c:v>
                </c:pt>
                <c:pt idx="84391">
                  <c:v>6.0999999999999999E-2</c:v>
                </c:pt>
                <c:pt idx="84392">
                  <c:v>6.2E-2</c:v>
                </c:pt>
                <c:pt idx="84393">
                  <c:v>6.2E-2</c:v>
                </c:pt>
                <c:pt idx="84394">
                  <c:v>6.0999999999999999E-2</c:v>
                </c:pt>
                <c:pt idx="84395">
                  <c:v>6.0999999999999999E-2</c:v>
                </c:pt>
                <c:pt idx="84396">
                  <c:v>6.0999999999999999E-2</c:v>
                </c:pt>
                <c:pt idx="84397">
                  <c:v>6.2E-2</c:v>
                </c:pt>
                <c:pt idx="84398">
                  <c:v>6.0999999999999999E-2</c:v>
                </c:pt>
                <c:pt idx="84399">
                  <c:v>6.0999999999999999E-2</c:v>
                </c:pt>
                <c:pt idx="84400">
                  <c:v>6.0999999999999999E-2</c:v>
                </c:pt>
                <c:pt idx="84401">
                  <c:v>6.0999999999999999E-2</c:v>
                </c:pt>
                <c:pt idx="84402">
                  <c:v>6.0999999999999999E-2</c:v>
                </c:pt>
                <c:pt idx="84403">
                  <c:v>0.06</c:v>
                </c:pt>
                <c:pt idx="84404">
                  <c:v>6.0999999999999999E-2</c:v>
                </c:pt>
                <c:pt idx="84405">
                  <c:v>0.06</c:v>
                </c:pt>
                <c:pt idx="84406">
                  <c:v>0.06</c:v>
                </c:pt>
                <c:pt idx="84407">
                  <c:v>6.0999999999999999E-2</c:v>
                </c:pt>
                <c:pt idx="84408">
                  <c:v>0.06</c:v>
                </c:pt>
                <c:pt idx="84409">
                  <c:v>0.06</c:v>
                </c:pt>
                <c:pt idx="84410">
                  <c:v>0.06</c:v>
                </c:pt>
                <c:pt idx="84411">
                  <c:v>0.06</c:v>
                </c:pt>
                <c:pt idx="84412">
                  <c:v>0.06</c:v>
                </c:pt>
                <c:pt idx="84413">
                  <c:v>6.0999999999999999E-2</c:v>
                </c:pt>
                <c:pt idx="84414">
                  <c:v>6.0999999999999999E-2</c:v>
                </c:pt>
                <c:pt idx="84415">
                  <c:v>0.06</c:v>
                </c:pt>
                <c:pt idx="84416">
                  <c:v>5.8999999999999997E-2</c:v>
                </c:pt>
                <c:pt idx="84417">
                  <c:v>0.06</c:v>
                </c:pt>
                <c:pt idx="84418">
                  <c:v>0.06</c:v>
                </c:pt>
                <c:pt idx="84419">
                  <c:v>0.06</c:v>
                </c:pt>
                <c:pt idx="84420">
                  <c:v>5.8999999999999997E-2</c:v>
                </c:pt>
                <c:pt idx="84421">
                  <c:v>0.06</c:v>
                </c:pt>
                <c:pt idx="84422">
                  <c:v>0.06</c:v>
                </c:pt>
                <c:pt idx="84423">
                  <c:v>0.06</c:v>
                </c:pt>
                <c:pt idx="84424">
                  <c:v>0.06</c:v>
                </c:pt>
                <c:pt idx="84425">
                  <c:v>0.06</c:v>
                </c:pt>
                <c:pt idx="84426">
                  <c:v>0.06</c:v>
                </c:pt>
                <c:pt idx="84427">
                  <c:v>0.06</c:v>
                </c:pt>
                <c:pt idx="84428">
                  <c:v>5.8999999999999997E-2</c:v>
                </c:pt>
                <c:pt idx="84429">
                  <c:v>0.06</c:v>
                </c:pt>
                <c:pt idx="84430">
                  <c:v>5.8999999999999997E-2</c:v>
                </c:pt>
                <c:pt idx="84431">
                  <c:v>0.06</c:v>
                </c:pt>
                <c:pt idx="84432">
                  <c:v>0.06</c:v>
                </c:pt>
                <c:pt idx="84433">
                  <c:v>0.06</c:v>
                </c:pt>
                <c:pt idx="84434">
                  <c:v>0.06</c:v>
                </c:pt>
                <c:pt idx="84435">
                  <c:v>0.06</c:v>
                </c:pt>
                <c:pt idx="84436">
                  <c:v>0.06</c:v>
                </c:pt>
                <c:pt idx="84437">
                  <c:v>0.06</c:v>
                </c:pt>
                <c:pt idx="84438">
                  <c:v>0.06</c:v>
                </c:pt>
                <c:pt idx="84439">
                  <c:v>5.8999999999999997E-2</c:v>
                </c:pt>
                <c:pt idx="84440">
                  <c:v>0.06</c:v>
                </c:pt>
                <c:pt idx="84441">
                  <c:v>0.06</c:v>
                </c:pt>
                <c:pt idx="84442">
                  <c:v>5.8999999999999997E-2</c:v>
                </c:pt>
                <c:pt idx="84443">
                  <c:v>0.06</c:v>
                </c:pt>
                <c:pt idx="84444">
                  <c:v>5.8999999999999997E-2</c:v>
                </c:pt>
                <c:pt idx="84445">
                  <c:v>5.8999999999999997E-2</c:v>
                </c:pt>
                <c:pt idx="84446">
                  <c:v>5.8999999999999997E-2</c:v>
                </c:pt>
                <c:pt idx="84447">
                  <c:v>5.8999999999999997E-2</c:v>
                </c:pt>
                <c:pt idx="84448">
                  <c:v>5.8999999999999997E-2</c:v>
                </c:pt>
                <c:pt idx="84449">
                  <c:v>5.8999999999999997E-2</c:v>
                </c:pt>
                <c:pt idx="84450">
                  <c:v>5.8999999999999997E-2</c:v>
                </c:pt>
                <c:pt idx="84451">
                  <c:v>0.06</c:v>
                </c:pt>
                <c:pt idx="84452">
                  <c:v>5.8000000000000003E-2</c:v>
                </c:pt>
                <c:pt idx="84453">
                  <c:v>5.8000000000000003E-2</c:v>
                </c:pt>
                <c:pt idx="84454">
                  <c:v>5.8999999999999997E-2</c:v>
                </c:pt>
                <c:pt idx="84455">
                  <c:v>5.8999999999999997E-2</c:v>
                </c:pt>
                <c:pt idx="84456">
                  <c:v>5.8000000000000003E-2</c:v>
                </c:pt>
                <c:pt idx="84457">
                  <c:v>5.8999999999999997E-2</c:v>
                </c:pt>
                <c:pt idx="84458">
                  <c:v>5.8999999999999997E-2</c:v>
                </c:pt>
                <c:pt idx="84459">
                  <c:v>5.8000000000000003E-2</c:v>
                </c:pt>
                <c:pt idx="84460">
                  <c:v>5.8999999999999997E-2</c:v>
                </c:pt>
                <c:pt idx="84461">
                  <c:v>5.8999999999999997E-2</c:v>
                </c:pt>
                <c:pt idx="84462">
                  <c:v>5.8000000000000003E-2</c:v>
                </c:pt>
                <c:pt idx="84463">
                  <c:v>5.8000000000000003E-2</c:v>
                </c:pt>
                <c:pt idx="84464">
                  <c:v>5.8000000000000003E-2</c:v>
                </c:pt>
                <c:pt idx="84465">
                  <c:v>5.8999999999999997E-2</c:v>
                </c:pt>
                <c:pt idx="84466">
                  <c:v>5.8999999999999997E-2</c:v>
                </c:pt>
                <c:pt idx="84467">
                  <c:v>5.8999999999999997E-2</c:v>
                </c:pt>
                <c:pt idx="84468">
                  <c:v>0.06</c:v>
                </c:pt>
                <c:pt idx="84469">
                  <c:v>0.06</c:v>
                </c:pt>
                <c:pt idx="84470">
                  <c:v>0.06</c:v>
                </c:pt>
                <c:pt idx="84471">
                  <c:v>0.06</c:v>
                </c:pt>
                <c:pt idx="84472">
                  <c:v>0.06</c:v>
                </c:pt>
                <c:pt idx="84473">
                  <c:v>0.06</c:v>
                </c:pt>
                <c:pt idx="84474">
                  <c:v>6.0999999999999999E-2</c:v>
                </c:pt>
                <c:pt idx="84475">
                  <c:v>6.0999999999999999E-2</c:v>
                </c:pt>
                <c:pt idx="84476">
                  <c:v>6.0999999999999999E-2</c:v>
                </c:pt>
                <c:pt idx="84477">
                  <c:v>0.06</c:v>
                </c:pt>
                <c:pt idx="84478">
                  <c:v>6.2E-2</c:v>
                </c:pt>
                <c:pt idx="84479">
                  <c:v>6.0999999999999999E-2</c:v>
                </c:pt>
                <c:pt idx="84480">
                  <c:v>0.06</c:v>
                </c:pt>
                <c:pt idx="84481">
                  <c:v>0.06</c:v>
                </c:pt>
                <c:pt idx="84482">
                  <c:v>6.0999999999999999E-2</c:v>
                </c:pt>
                <c:pt idx="84483">
                  <c:v>6.2E-2</c:v>
                </c:pt>
                <c:pt idx="84484">
                  <c:v>6.0999999999999999E-2</c:v>
                </c:pt>
                <c:pt idx="84485">
                  <c:v>6.2E-2</c:v>
                </c:pt>
                <c:pt idx="84486">
                  <c:v>6.2E-2</c:v>
                </c:pt>
                <c:pt idx="84487">
                  <c:v>6.0999999999999999E-2</c:v>
                </c:pt>
                <c:pt idx="84488">
                  <c:v>6.0999999999999999E-2</c:v>
                </c:pt>
                <c:pt idx="84489">
                  <c:v>6.0999999999999999E-2</c:v>
                </c:pt>
                <c:pt idx="84490">
                  <c:v>6.0999999999999999E-2</c:v>
                </c:pt>
                <c:pt idx="84491">
                  <c:v>6.0999999999999999E-2</c:v>
                </c:pt>
                <c:pt idx="84492">
                  <c:v>0.06</c:v>
                </c:pt>
                <c:pt idx="84493">
                  <c:v>0.06</c:v>
                </c:pt>
                <c:pt idx="84494">
                  <c:v>0.06</c:v>
                </c:pt>
                <c:pt idx="84495">
                  <c:v>0.06</c:v>
                </c:pt>
                <c:pt idx="84496">
                  <c:v>0.06</c:v>
                </c:pt>
                <c:pt idx="84497">
                  <c:v>0.06</c:v>
                </c:pt>
                <c:pt idx="84498">
                  <c:v>6.0999999999999999E-2</c:v>
                </c:pt>
                <c:pt idx="84499">
                  <c:v>0.06</c:v>
                </c:pt>
                <c:pt idx="84500">
                  <c:v>5.8999999999999997E-2</c:v>
                </c:pt>
                <c:pt idx="84501">
                  <c:v>0.06</c:v>
                </c:pt>
                <c:pt idx="84502">
                  <c:v>0.06</c:v>
                </c:pt>
                <c:pt idx="84503">
                  <c:v>0.06</c:v>
                </c:pt>
                <c:pt idx="84504">
                  <c:v>0.06</c:v>
                </c:pt>
                <c:pt idx="84505">
                  <c:v>0.06</c:v>
                </c:pt>
                <c:pt idx="84506">
                  <c:v>0.06</c:v>
                </c:pt>
                <c:pt idx="84507">
                  <c:v>0.06</c:v>
                </c:pt>
                <c:pt idx="84508">
                  <c:v>5.8999999999999997E-2</c:v>
                </c:pt>
                <c:pt idx="84509">
                  <c:v>5.8999999999999997E-2</c:v>
                </c:pt>
                <c:pt idx="84510">
                  <c:v>5.8999999999999997E-2</c:v>
                </c:pt>
                <c:pt idx="84511">
                  <c:v>5.8999999999999997E-2</c:v>
                </c:pt>
                <c:pt idx="84512">
                  <c:v>5.8999999999999997E-2</c:v>
                </c:pt>
                <c:pt idx="84513">
                  <c:v>5.8999999999999997E-2</c:v>
                </c:pt>
                <c:pt idx="84514">
                  <c:v>5.8999999999999997E-2</c:v>
                </c:pt>
                <c:pt idx="84515">
                  <c:v>0.06</c:v>
                </c:pt>
                <c:pt idx="84516">
                  <c:v>5.8999999999999997E-2</c:v>
                </c:pt>
                <c:pt idx="84517">
                  <c:v>5.8000000000000003E-2</c:v>
                </c:pt>
                <c:pt idx="84518">
                  <c:v>5.8999999999999997E-2</c:v>
                </c:pt>
                <c:pt idx="84519">
                  <c:v>5.8999999999999997E-2</c:v>
                </c:pt>
                <c:pt idx="84520">
                  <c:v>5.8999999999999997E-2</c:v>
                </c:pt>
                <c:pt idx="84521">
                  <c:v>5.8999999999999997E-2</c:v>
                </c:pt>
                <c:pt idx="84522">
                  <c:v>5.8999999999999997E-2</c:v>
                </c:pt>
                <c:pt idx="84523">
                  <c:v>5.8999999999999997E-2</c:v>
                </c:pt>
                <c:pt idx="84524">
                  <c:v>0.06</c:v>
                </c:pt>
                <c:pt idx="84525">
                  <c:v>0.06</c:v>
                </c:pt>
                <c:pt idx="84526">
                  <c:v>0.06</c:v>
                </c:pt>
                <c:pt idx="84527">
                  <c:v>6.2E-2</c:v>
                </c:pt>
                <c:pt idx="84528">
                  <c:v>6.0999999999999999E-2</c:v>
                </c:pt>
                <c:pt idx="84529">
                  <c:v>6.0999999999999999E-2</c:v>
                </c:pt>
                <c:pt idx="84530">
                  <c:v>6.0999999999999999E-2</c:v>
                </c:pt>
                <c:pt idx="84531">
                  <c:v>6.0999999999999999E-2</c:v>
                </c:pt>
                <c:pt idx="84532">
                  <c:v>6.0999999999999999E-2</c:v>
                </c:pt>
                <c:pt idx="84533">
                  <c:v>6.0999999999999999E-2</c:v>
                </c:pt>
                <c:pt idx="84534">
                  <c:v>6.0999999999999999E-2</c:v>
                </c:pt>
                <c:pt idx="84535">
                  <c:v>6.2E-2</c:v>
                </c:pt>
                <c:pt idx="84536">
                  <c:v>6.2E-2</c:v>
                </c:pt>
                <c:pt idx="84537">
                  <c:v>6.3E-2</c:v>
                </c:pt>
                <c:pt idx="84538">
                  <c:v>6.2E-2</c:v>
                </c:pt>
                <c:pt idx="84539">
                  <c:v>6.2E-2</c:v>
                </c:pt>
                <c:pt idx="84540">
                  <c:v>6.0999999999999999E-2</c:v>
                </c:pt>
                <c:pt idx="84541">
                  <c:v>6.2E-2</c:v>
                </c:pt>
                <c:pt idx="84542">
                  <c:v>6.0999999999999999E-2</c:v>
                </c:pt>
                <c:pt idx="84543">
                  <c:v>6.2E-2</c:v>
                </c:pt>
                <c:pt idx="84544">
                  <c:v>6.0999999999999999E-2</c:v>
                </c:pt>
                <c:pt idx="84545">
                  <c:v>6.2E-2</c:v>
                </c:pt>
                <c:pt idx="84546">
                  <c:v>6.2E-2</c:v>
                </c:pt>
                <c:pt idx="84547">
                  <c:v>6.0999999999999999E-2</c:v>
                </c:pt>
                <c:pt idx="84548">
                  <c:v>6.0999999999999999E-2</c:v>
                </c:pt>
                <c:pt idx="84549">
                  <c:v>6.0999999999999999E-2</c:v>
                </c:pt>
                <c:pt idx="84550">
                  <c:v>6.0999999999999999E-2</c:v>
                </c:pt>
                <c:pt idx="84551">
                  <c:v>6.0999999999999999E-2</c:v>
                </c:pt>
                <c:pt idx="84552">
                  <c:v>6.2E-2</c:v>
                </c:pt>
                <c:pt idx="84553">
                  <c:v>6.0999999999999999E-2</c:v>
                </c:pt>
                <c:pt idx="84554">
                  <c:v>0.06</c:v>
                </c:pt>
                <c:pt idx="84555">
                  <c:v>6.0999999999999999E-2</c:v>
                </c:pt>
                <c:pt idx="84556">
                  <c:v>0.06</c:v>
                </c:pt>
                <c:pt idx="84557">
                  <c:v>0.06</c:v>
                </c:pt>
                <c:pt idx="84558">
                  <c:v>6.0999999999999999E-2</c:v>
                </c:pt>
                <c:pt idx="84559">
                  <c:v>6.0999999999999999E-2</c:v>
                </c:pt>
                <c:pt idx="84560">
                  <c:v>6.0999999999999999E-2</c:v>
                </c:pt>
                <c:pt idx="84561">
                  <c:v>0.06</c:v>
                </c:pt>
                <c:pt idx="84562">
                  <c:v>0.06</c:v>
                </c:pt>
                <c:pt idx="84563">
                  <c:v>0.06</c:v>
                </c:pt>
                <c:pt idx="84564">
                  <c:v>0.06</c:v>
                </c:pt>
                <c:pt idx="84565">
                  <c:v>6.0999999999999999E-2</c:v>
                </c:pt>
                <c:pt idx="84566">
                  <c:v>0.06</c:v>
                </c:pt>
                <c:pt idx="84567">
                  <c:v>6.0999999999999999E-2</c:v>
                </c:pt>
                <c:pt idx="84568">
                  <c:v>6.0999999999999999E-2</c:v>
                </c:pt>
                <c:pt idx="84569">
                  <c:v>0.06</c:v>
                </c:pt>
                <c:pt idx="84570">
                  <c:v>0.06</c:v>
                </c:pt>
                <c:pt idx="84571">
                  <c:v>0.06</c:v>
                </c:pt>
                <c:pt idx="84572">
                  <c:v>0.06</c:v>
                </c:pt>
                <c:pt idx="84573">
                  <c:v>0.06</c:v>
                </c:pt>
                <c:pt idx="84574">
                  <c:v>0.06</c:v>
                </c:pt>
                <c:pt idx="84575">
                  <c:v>0.06</c:v>
                </c:pt>
                <c:pt idx="84576">
                  <c:v>0.06</c:v>
                </c:pt>
                <c:pt idx="84577">
                  <c:v>5.8999999999999997E-2</c:v>
                </c:pt>
                <c:pt idx="84578">
                  <c:v>5.8999999999999997E-2</c:v>
                </c:pt>
                <c:pt idx="84579">
                  <c:v>5.8999999999999997E-2</c:v>
                </c:pt>
                <c:pt idx="84580">
                  <c:v>5.8999999999999997E-2</c:v>
                </c:pt>
                <c:pt idx="84581">
                  <c:v>0.06</c:v>
                </c:pt>
                <c:pt idx="84582">
                  <c:v>0.06</c:v>
                </c:pt>
                <c:pt idx="84583">
                  <c:v>0.06</c:v>
                </c:pt>
                <c:pt idx="84584">
                  <c:v>0.06</c:v>
                </c:pt>
                <c:pt idx="84585">
                  <c:v>0.06</c:v>
                </c:pt>
                <c:pt idx="84586">
                  <c:v>0.06</c:v>
                </c:pt>
                <c:pt idx="84587">
                  <c:v>0.06</c:v>
                </c:pt>
                <c:pt idx="84588">
                  <c:v>0.06</c:v>
                </c:pt>
                <c:pt idx="84589">
                  <c:v>6.0999999999999999E-2</c:v>
                </c:pt>
                <c:pt idx="84590">
                  <c:v>6.0999999999999999E-2</c:v>
                </c:pt>
                <c:pt idx="84591">
                  <c:v>6.0999999999999999E-2</c:v>
                </c:pt>
                <c:pt idx="84592">
                  <c:v>6.2E-2</c:v>
                </c:pt>
                <c:pt idx="84593">
                  <c:v>6.0999999999999999E-2</c:v>
                </c:pt>
                <c:pt idx="84594">
                  <c:v>6.0999999999999999E-2</c:v>
                </c:pt>
                <c:pt idx="84595">
                  <c:v>6.2E-2</c:v>
                </c:pt>
                <c:pt idx="84596">
                  <c:v>6.0999999999999999E-2</c:v>
                </c:pt>
                <c:pt idx="84597">
                  <c:v>6.0999999999999999E-2</c:v>
                </c:pt>
                <c:pt idx="84598">
                  <c:v>6.0999999999999999E-2</c:v>
                </c:pt>
                <c:pt idx="84599">
                  <c:v>0.06</c:v>
                </c:pt>
                <c:pt idx="84600">
                  <c:v>6.0999999999999999E-2</c:v>
                </c:pt>
                <c:pt idx="84601">
                  <c:v>6.0999999999999999E-2</c:v>
                </c:pt>
                <c:pt idx="84602">
                  <c:v>6.0999999999999999E-2</c:v>
                </c:pt>
                <c:pt idx="84603">
                  <c:v>6.2E-2</c:v>
                </c:pt>
                <c:pt idx="84604">
                  <c:v>6.2E-2</c:v>
                </c:pt>
                <c:pt idx="84605">
                  <c:v>6.0999999999999999E-2</c:v>
                </c:pt>
                <c:pt idx="84606">
                  <c:v>6.0999999999999999E-2</c:v>
                </c:pt>
                <c:pt idx="84607">
                  <c:v>6.2E-2</c:v>
                </c:pt>
                <c:pt idx="84608">
                  <c:v>6.0999999999999999E-2</c:v>
                </c:pt>
                <c:pt idx="84609">
                  <c:v>6.2E-2</c:v>
                </c:pt>
                <c:pt idx="84610">
                  <c:v>6.0999999999999999E-2</c:v>
                </c:pt>
                <c:pt idx="84611">
                  <c:v>6.2E-2</c:v>
                </c:pt>
                <c:pt idx="84612">
                  <c:v>6.0999999999999999E-2</c:v>
                </c:pt>
                <c:pt idx="84613">
                  <c:v>6.0999999999999999E-2</c:v>
                </c:pt>
                <c:pt idx="84614">
                  <c:v>6.2E-2</c:v>
                </c:pt>
                <c:pt idx="84615">
                  <c:v>6.2E-2</c:v>
                </c:pt>
                <c:pt idx="84616">
                  <c:v>6.2E-2</c:v>
                </c:pt>
                <c:pt idx="84617">
                  <c:v>6.0999999999999999E-2</c:v>
                </c:pt>
                <c:pt idx="84618">
                  <c:v>6.2E-2</c:v>
                </c:pt>
                <c:pt idx="84619">
                  <c:v>6.0999999999999999E-2</c:v>
                </c:pt>
                <c:pt idx="84620">
                  <c:v>6.0999999999999999E-2</c:v>
                </c:pt>
                <c:pt idx="84621">
                  <c:v>6.2E-2</c:v>
                </c:pt>
                <c:pt idx="84622">
                  <c:v>6.0999999999999999E-2</c:v>
                </c:pt>
                <c:pt idx="84623">
                  <c:v>6.2E-2</c:v>
                </c:pt>
                <c:pt idx="84624">
                  <c:v>6.0999999999999999E-2</c:v>
                </c:pt>
                <c:pt idx="84625">
                  <c:v>6.0999999999999999E-2</c:v>
                </c:pt>
                <c:pt idx="84626">
                  <c:v>6.0999999999999999E-2</c:v>
                </c:pt>
                <c:pt idx="84627">
                  <c:v>6.0999999999999999E-2</c:v>
                </c:pt>
                <c:pt idx="84628">
                  <c:v>6.0999999999999999E-2</c:v>
                </c:pt>
                <c:pt idx="84629">
                  <c:v>6.0999999999999999E-2</c:v>
                </c:pt>
                <c:pt idx="84630">
                  <c:v>6.0999999999999999E-2</c:v>
                </c:pt>
                <c:pt idx="84631">
                  <c:v>0.06</c:v>
                </c:pt>
                <c:pt idx="84632">
                  <c:v>6.0999999999999999E-2</c:v>
                </c:pt>
                <c:pt idx="84633">
                  <c:v>0.06</c:v>
                </c:pt>
                <c:pt idx="84634">
                  <c:v>0.06</c:v>
                </c:pt>
                <c:pt idx="84635">
                  <c:v>6.0999999999999999E-2</c:v>
                </c:pt>
                <c:pt idx="84636">
                  <c:v>0.06</c:v>
                </c:pt>
                <c:pt idx="84637">
                  <c:v>6.0999999999999999E-2</c:v>
                </c:pt>
                <c:pt idx="84638">
                  <c:v>0.06</c:v>
                </c:pt>
                <c:pt idx="84639">
                  <c:v>0.06</c:v>
                </c:pt>
                <c:pt idx="84640">
                  <c:v>0.06</c:v>
                </c:pt>
                <c:pt idx="84641">
                  <c:v>0.06</c:v>
                </c:pt>
                <c:pt idx="84642">
                  <c:v>0.06</c:v>
                </c:pt>
                <c:pt idx="84643">
                  <c:v>0.06</c:v>
                </c:pt>
                <c:pt idx="84644">
                  <c:v>0.06</c:v>
                </c:pt>
                <c:pt idx="84645">
                  <c:v>5.8999999999999997E-2</c:v>
                </c:pt>
                <c:pt idx="84646">
                  <c:v>0.06</c:v>
                </c:pt>
                <c:pt idx="84647">
                  <c:v>0.06</c:v>
                </c:pt>
                <c:pt idx="84648">
                  <c:v>5.8999999999999997E-2</c:v>
                </c:pt>
                <c:pt idx="84649">
                  <c:v>5.8999999999999997E-2</c:v>
                </c:pt>
                <c:pt idx="84650">
                  <c:v>5.8999999999999997E-2</c:v>
                </c:pt>
                <c:pt idx="84651">
                  <c:v>5.8999999999999997E-2</c:v>
                </c:pt>
                <c:pt idx="84652">
                  <c:v>5.8999999999999997E-2</c:v>
                </c:pt>
                <c:pt idx="84653">
                  <c:v>5.8999999999999997E-2</c:v>
                </c:pt>
                <c:pt idx="84654">
                  <c:v>0.06</c:v>
                </c:pt>
                <c:pt idx="84655">
                  <c:v>5.8999999999999997E-2</c:v>
                </c:pt>
                <c:pt idx="84656">
                  <c:v>0.06</c:v>
                </c:pt>
                <c:pt idx="84657">
                  <c:v>5.8999999999999997E-2</c:v>
                </c:pt>
                <c:pt idx="84658">
                  <c:v>5.8000000000000003E-2</c:v>
                </c:pt>
                <c:pt idx="84659">
                  <c:v>5.8999999999999997E-2</c:v>
                </c:pt>
                <c:pt idx="84660">
                  <c:v>5.8999999999999997E-2</c:v>
                </c:pt>
                <c:pt idx="84661">
                  <c:v>5.8999999999999997E-2</c:v>
                </c:pt>
                <c:pt idx="84662">
                  <c:v>5.8000000000000003E-2</c:v>
                </c:pt>
                <c:pt idx="84663">
                  <c:v>5.8999999999999997E-2</c:v>
                </c:pt>
                <c:pt idx="84664">
                  <c:v>5.8999999999999997E-2</c:v>
                </c:pt>
                <c:pt idx="84665">
                  <c:v>5.7000000000000002E-2</c:v>
                </c:pt>
                <c:pt idx="84666">
                  <c:v>5.8000000000000003E-2</c:v>
                </c:pt>
                <c:pt idx="84667">
                  <c:v>5.8999999999999997E-2</c:v>
                </c:pt>
                <c:pt idx="84668">
                  <c:v>5.8000000000000003E-2</c:v>
                </c:pt>
                <c:pt idx="84669">
                  <c:v>5.8999999999999997E-2</c:v>
                </c:pt>
                <c:pt idx="84670">
                  <c:v>5.8999999999999997E-2</c:v>
                </c:pt>
                <c:pt idx="84671">
                  <c:v>5.8000000000000003E-2</c:v>
                </c:pt>
                <c:pt idx="84672">
                  <c:v>5.7000000000000002E-2</c:v>
                </c:pt>
                <c:pt idx="84673">
                  <c:v>5.7000000000000002E-2</c:v>
                </c:pt>
                <c:pt idx="84674">
                  <c:v>5.8000000000000003E-2</c:v>
                </c:pt>
                <c:pt idx="84675">
                  <c:v>5.7000000000000002E-2</c:v>
                </c:pt>
                <c:pt idx="84676">
                  <c:v>5.7000000000000002E-2</c:v>
                </c:pt>
                <c:pt idx="84677">
                  <c:v>5.8000000000000003E-2</c:v>
                </c:pt>
                <c:pt idx="84678">
                  <c:v>5.8000000000000003E-2</c:v>
                </c:pt>
                <c:pt idx="84679">
                  <c:v>5.8000000000000003E-2</c:v>
                </c:pt>
                <c:pt idx="84680">
                  <c:v>5.8000000000000003E-2</c:v>
                </c:pt>
                <c:pt idx="84681">
                  <c:v>5.8999999999999997E-2</c:v>
                </c:pt>
                <c:pt idx="84682">
                  <c:v>5.8999999999999997E-2</c:v>
                </c:pt>
                <c:pt idx="84683">
                  <c:v>5.8000000000000003E-2</c:v>
                </c:pt>
                <c:pt idx="84684">
                  <c:v>5.8000000000000003E-2</c:v>
                </c:pt>
                <c:pt idx="84685">
                  <c:v>5.8000000000000003E-2</c:v>
                </c:pt>
                <c:pt idx="84686">
                  <c:v>5.8000000000000003E-2</c:v>
                </c:pt>
                <c:pt idx="84687">
                  <c:v>5.8000000000000003E-2</c:v>
                </c:pt>
                <c:pt idx="84688">
                  <c:v>5.7000000000000002E-2</c:v>
                </c:pt>
                <c:pt idx="84689">
                  <c:v>5.8000000000000003E-2</c:v>
                </c:pt>
                <c:pt idx="84690">
                  <c:v>5.8000000000000003E-2</c:v>
                </c:pt>
                <c:pt idx="84691">
                  <c:v>5.8000000000000003E-2</c:v>
                </c:pt>
                <c:pt idx="84692">
                  <c:v>5.8000000000000003E-2</c:v>
                </c:pt>
                <c:pt idx="84693">
                  <c:v>5.7000000000000002E-2</c:v>
                </c:pt>
                <c:pt idx="84694">
                  <c:v>5.8999999999999997E-2</c:v>
                </c:pt>
                <c:pt idx="84695">
                  <c:v>5.8000000000000003E-2</c:v>
                </c:pt>
                <c:pt idx="84696">
                  <c:v>5.8999999999999997E-2</c:v>
                </c:pt>
                <c:pt idx="84697">
                  <c:v>5.8999999999999997E-2</c:v>
                </c:pt>
                <c:pt idx="84698">
                  <c:v>5.8999999999999997E-2</c:v>
                </c:pt>
                <c:pt idx="84699">
                  <c:v>5.8999999999999997E-2</c:v>
                </c:pt>
                <c:pt idx="84700">
                  <c:v>5.8999999999999997E-2</c:v>
                </c:pt>
                <c:pt idx="84701">
                  <c:v>5.8000000000000003E-2</c:v>
                </c:pt>
                <c:pt idx="84702">
                  <c:v>5.8999999999999997E-2</c:v>
                </c:pt>
                <c:pt idx="84703">
                  <c:v>5.8999999999999997E-2</c:v>
                </c:pt>
                <c:pt idx="84704">
                  <c:v>5.8999999999999997E-2</c:v>
                </c:pt>
                <c:pt idx="84705">
                  <c:v>5.8999999999999997E-2</c:v>
                </c:pt>
                <c:pt idx="84706">
                  <c:v>5.8999999999999997E-2</c:v>
                </c:pt>
                <c:pt idx="84707">
                  <c:v>0.06</c:v>
                </c:pt>
                <c:pt idx="84708">
                  <c:v>0.06</c:v>
                </c:pt>
                <c:pt idx="84709">
                  <c:v>6.0999999999999999E-2</c:v>
                </c:pt>
                <c:pt idx="84710">
                  <c:v>0.06</c:v>
                </c:pt>
                <c:pt idx="84711">
                  <c:v>6.0999999999999999E-2</c:v>
                </c:pt>
                <c:pt idx="84712">
                  <c:v>6.0999999999999999E-2</c:v>
                </c:pt>
                <c:pt idx="84713">
                  <c:v>0.06</c:v>
                </c:pt>
                <c:pt idx="84714">
                  <c:v>6.0999999999999999E-2</c:v>
                </c:pt>
                <c:pt idx="84715">
                  <c:v>0.06</c:v>
                </c:pt>
                <c:pt idx="84716">
                  <c:v>0.06</c:v>
                </c:pt>
                <c:pt idx="84717">
                  <c:v>6.0999999999999999E-2</c:v>
                </c:pt>
                <c:pt idx="84718">
                  <c:v>6.0999999999999999E-2</c:v>
                </c:pt>
                <c:pt idx="84719">
                  <c:v>6.2E-2</c:v>
                </c:pt>
                <c:pt idx="84720">
                  <c:v>6.0999999999999999E-2</c:v>
                </c:pt>
                <c:pt idx="84721">
                  <c:v>6.0999999999999999E-2</c:v>
                </c:pt>
                <c:pt idx="84722">
                  <c:v>6.2E-2</c:v>
                </c:pt>
                <c:pt idx="84723">
                  <c:v>6.2E-2</c:v>
                </c:pt>
                <c:pt idx="84724">
                  <c:v>6.0999999999999999E-2</c:v>
                </c:pt>
                <c:pt idx="84725">
                  <c:v>6.2E-2</c:v>
                </c:pt>
                <c:pt idx="84726">
                  <c:v>6.3E-2</c:v>
                </c:pt>
                <c:pt idx="84727">
                  <c:v>6.2E-2</c:v>
                </c:pt>
                <c:pt idx="84728">
                  <c:v>6.0999999999999999E-2</c:v>
                </c:pt>
                <c:pt idx="84729">
                  <c:v>6.0999999999999999E-2</c:v>
                </c:pt>
                <c:pt idx="84730">
                  <c:v>6.2E-2</c:v>
                </c:pt>
                <c:pt idx="84731">
                  <c:v>6.2E-2</c:v>
                </c:pt>
                <c:pt idx="84732">
                  <c:v>6.0999999999999999E-2</c:v>
                </c:pt>
                <c:pt idx="84733">
                  <c:v>6.2E-2</c:v>
                </c:pt>
                <c:pt idx="84734">
                  <c:v>6.0999999999999999E-2</c:v>
                </c:pt>
                <c:pt idx="84735">
                  <c:v>6.0999999999999999E-2</c:v>
                </c:pt>
                <c:pt idx="84736">
                  <c:v>6.2E-2</c:v>
                </c:pt>
                <c:pt idx="84737">
                  <c:v>6.0999999999999999E-2</c:v>
                </c:pt>
                <c:pt idx="84738">
                  <c:v>6.2E-2</c:v>
                </c:pt>
                <c:pt idx="84739">
                  <c:v>6.0999999999999999E-2</c:v>
                </c:pt>
                <c:pt idx="84740">
                  <c:v>6.0999999999999999E-2</c:v>
                </c:pt>
                <c:pt idx="84741">
                  <c:v>6.2E-2</c:v>
                </c:pt>
                <c:pt idx="84742">
                  <c:v>6.0999999999999999E-2</c:v>
                </c:pt>
                <c:pt idx="84743">
                  <c:v>6.0999999999999999E-2</c:v>
                </c:pt>
                <c:pt idx="84744">
                  <c:v>6.0999999999999999E-2</c:v>
                </c:pt>
                <c:pt idx="84745">
                  <c:v>6.0999999999999999E-2</c:v>
                </c:pt>
                <c:pt idx="84746">
                  <c:v>6.0999999999999999E-2</c:v>
                </c:pt>
                <c:pt idx="84747">
                  <c:v>6.0999999999999999E-2</c:v>
                </c:pt>
                <c:pt idx="84748">
                  <c:v>6.2E-2</c:v>
                </c:pt>
                <c:pt idx="84749">
                  <c:v>6.0999999999999999E-2</c:v>
                </c:pt>
                <c:pt idx="84750">
                  <c:v>6.2E-2</c:v>
                </c:pt>
                <c:pt idx="84751">
                  <c:v>6.0999999999999999E-2</c:v>
                </c:pt>
                <c:pt idx="84752">
                  <c:v>6.0999999999999999E-2</c:v>
                </c:pt>
                <c:pt idx="84753">
                  <c:v>6.0999999999999999E-2</c:v>
                </c:pt>
                <c:pt idx="84754">
                  <c:v>6.0999999999999999E-2</c:v>
                </c:pt>
                <c:pt idx="84755">
                  <c:v>6.2E-2</c:v>
                </c:pt>
                <c:pt idx="84756">
                  <c:v>6.0999999999999999E-2</c:v>
                </c:pt>
                <c:pt idx="84757">
                  <c:v>6.0999999999999999E-2</c:v>
                </c:pt>
                <c:pt idx="84758">
                  <c:v>6.0999999999999999E-2</c:v>
                </c:pt>
                <c:pt idx="84759">
                  <c:v>6.0999999999999999E-2</c:v>
                </c:pt>
                <c:pt idx="84760">
                  <c:v>6.0999999999999999E-2</c:v>
                </c:pt>
                <c:pt idx="84761">
                  <c:v>0.06</c:v>
                </c:pt>
                <c:pt idx="84762">
                  <c:v>6.0999999999999999E-2</c:v>
                </c:pt>
                <c:pt idx="84763">
                  <c:v>6.0999999999999999E-2</c:v>
                </c:pt>
                <c:pt idx="84764">
                  <c:v>6.0999999999999999E-2</c:v>
                </c:pt>
                <c:pt idx="84765">
                  <c:v>6.0999999999999999E-2</c:v>
                </c:pt>
                <c:pt idx="84766">
                  <c:v>0.06</c:v>
                </c:pt>
                <c:pt idx="84767">
                  <c:v>0.06</c:v>
                </c:pt>
                <c:pt idx="84768">
                  <c:v>0.06</c:v>
                </c:pt>
                <c:pt idx="84769">
                  <c:v>0.06</c:v>
                </c:pt>
                <c:pt idx="84770">
                  <c:v>0.06</c:v>
                </c:pt>
                <c:pt idx="84771">
                  <c:v>0.06</c:v>
                </c:pt>
                <c:pt idx="84772">
                  <c:v>0.06</c:v>
                </c:pt>
                <c:pt idx="84773">
                  <c:v>0.06</c:v>
                </c:pt>
                <c:pt idx="84774">
                  <c:v>0.06</c:v>
                </c:pt>
                <c:pt idx="84775">
                  <c:v>0.06</c:v>
                </c:pt>
                <c:pt idx="84776">
                  <c:v>0.06</c:v>
                </c:pt>
                <c:pt idx="84777">
                  <c:v>0.06</c:v>
                </c:pt>
                <c:pt idx="84778">
                  <c:v>0.06</c:v>
                </c:pt>
                <c:pt idx="84779">
                  <c:v>5.8999999999999997E-2</c:v>
                </c:pt>
                <c:pt idx="84780">
                  <c:v>0.06</c:v>
                </c:pt>
                <c:pt idx="84781">
                  <c:v>5.8999999999999997E-2</c:v>
                </c:pt>
                <c:pt idx="84782">
                  <c:v>0.06</c:v>
                </c:pt>
                <c:pt idx="84783">
                  <c:v>5.8999999999999997E-2</c:v>
                </c:pt>
                <c:pt idx="84784">
                  <c:v>0.06</c:v>
                </c:pt>
                <c:pt idx="84785">
                  <c:v>0.06</c:v>
                </c:pt>
                <c:pt idx="84786">
                  <c:v>0.06</c:v>
                </c:pt>
                <c:pt idx="84787">
                  <c:v>5.8999999999999997E-2</c:v>
                </c:pt>
                <c:pt idx="84788">
                  <c:v>5.8999999999999997E-2</c:v>
                </c:pt>
                <c:pt idx="84789">
                  <c:v>0.06</c:v>
                </c:pt>
                <c:pt idx="84790">
                  <c:v>5.8999999999999997E-2</c:v>
                </c:pt>
                <c:pt idx="84791">
                  <c:v>5.8000000000000003E-2</c:v>
                </c:pt>
                <c:pt idx="84792">
                  <c:v>5.8999999999999997E-2</c:v>
                </c:pt>
                <c:pt idx="84793">
                  <c:v>5.8000000000000003E-2</c:v>
                </c:pt>
                <c:pt idx="84794">
                  <c:v>5.8000000000000003E-2</c:v>
                </c:pt>
                <c:pt idx="84795">
                  <c:v>5.8999999999999997E-2</c:v>
                </c:pt>
                <c:pt idx="84796">
                  <c:v>5.8999999999999997E-2</c:v>
                </c:pt>
                <c:pt idx="84797">
                  <c:v>5.8000000000000003E-2</c:v>
                </c:pt>
                <c:pt idx="84798">
                  <c:v>5.8000000000000003E-2</c:v>
                </c:pt>
                <c:pt idx="84799">
                  <c:v>5.8999999999999997E-2</c:v>
                </c:pt>
                <c:pt idx="84800">
                  <c:v>5.8999999999999997E-2</c:v>
                </c:pt>
                <c:pt idx="84801">
                  <c:v>5.8999999999999997E-2</c:v>
                </c:pt>
                <c:pt idx="84802">
                  <c:v>5.8000000000000003E-2</c:v>
                </c:pt>
                <c:pt idx="84803">
                  <c:v>5.8999999999999997E-2</c:v>
                </c:pt>
                <c:pt idx="84804">
                  <c:v>5.8000000000000003E-2</c:v>
                </c:pt>
                <c:pt idx="84805">
                  <c:v>5.7000000000000002E-2</c:v>
                </c:pt>
                <c:pt idx="84806">
                  <c:v>5.7000000000000002E-2</c:v>
                </c:pt>
                <c:pt idx="84807">
                  <c:v>5.8000000000000003E-2</c:v>
                </c:pt>
                <c:pt idx="84808">
                  <c:v>5.8000000000000003E-2</c:v>
                </c:pt>
                <c:pt idx="84809">
                  <c:v>5.8000000000000003E-2</c:v>
                </c:pt>
                <c:pt idx="84810">
                  <c:v>5.8000000000000003E-2</c:v>
                </c:pt>
                <c:pt idx="84811">
                  <c:v>5.8000000000000003E-2</c:v>
                </c:pt>
                <c:pt idx="84812">
                  <c:v>5.8000000000000003E-2</c:v>
                </c:pt>
                <c:pt idx="84813">
                  <c:v>5.8000000000000003E-2</c:v>
                </c:pt>
                <c:pt idx="84814">
                  <c:v>5.8999999999999997E-2</c:v>
                </c:pt>
                <c:pt idx="84815">
                  <c:v>5.8999999999999997E-2</c:v>
                </c:pt>
                <c:pt idx="84816">
                  <c:v>0.06</c:v>
                </c:pt>
                <c:pt idx="84817">
                  <c:v>0.06</c:v>
                </c:pt>
                <c:pt idx="84818">
                  <c:v>5.8999999999999997E-2</c:v>
                </c:pt>
                <c:pt idx="84819">
                  <c:v>0.06</c:v>
                </c:pt>
                <c:pt idx="84820">
                  <c:v>0.06</c:v>
                </c:pt>
                <c:pt idx="84821">
                  <c:v>0.06</c:v>
                </c:pt>
                <c:pt idx="84822">
                  <c:v>0.06</c:v>
                </c:pt>
                <c:pt idx="84823">
                  <c:v>0.06</c:v>
                </c:pt>
                <c:pt idx="84824">
                  <c:v>5.8999999999999997E-2</c:v>
                </c:pt>
                <c:pt idx="84825">
                  <c:v>5.8999999999999997E-2</c:v>
                </c:pt>
                <c:pt idx="84826">
                  <c:v>0.06</c:v>
                </c:pt>
                <c:pt idx="84827">
                  <c:v>0.06</c:v>
                </c:pt>
                <c:pt idx="84828">
                  <c:v>5.8999999999999997E-2</c:v>
                </c:pt>
                <c:pt idx="84829">
                  <c:v>0.06</c:v>
                </c:pt>
                <c:pt idx="84830">
                  <c:v>5.8999999999999997E-2</c:v>
                </c:pt>
                <c:pt idx="84831">
                  <c:v>5.8999999999999997E-2</c:v>
                </c:pt>
                <c:pt idx="84832">
                  <c:v>5.8999999999999997E-2</c:v>
                </c:pt>
                <c:pt idx="84833">
                  <c:v>5.8999999999999997E-2</c:v>
                </c:pt>
                <c:pt idx="84834">
                  <c:v>5.8999999999999997E-2</c:v>
                </c:pt>
                <c:pt idx="84835">
                  <c:v>5.8999999999999997E-2</c:v>
                </c:pt>
                <c:pt idx="84836">
                  <c:v>5.8999999999999997E-2</c:v>
                </c:pt>
                <c:pt idx="84837">
                  <c:v>5.8999999999999997E-2</c:v>
                </c:pt>
                <c:pt idx="84838">
                  <c:v>5.8999999999999997E-2</c:v>
                </c:pt>
                <c:pt idx="84839">
                  <c:v>5.8999999999999997E-2</c:v>
                </c:pt>
                <c:pt idx="84840">
                  <c:v>5.8000000000000003E-2</c:v>
                </c:pt>
                <c:pt idx="84841">
                  <c:v>5.8999999999999997E-2</c:v>
                </c:pt>
                <c:pt idx="84842">
                  <c:v>5.8999999999999997E-2</c:v>
                </c:pt>
                <c:pt idx="84843">
                  <c:v>5.8999999999999997E-2</c:v>
                </c:pt>
                <c:pt idx="84844">
                  <c:v>5.7000000000000002E-2</c:v>
                </c:pt>
                <c:pt idx="84845">
                  <c:v>5.8999999999999997E-2</c:v>
                </c:pt>
                <c:pt idx="84846">
                  <c:v>5.8000000000000003E-2</c:v>
                </c:pt>
                <c:pt idx="84847">
                  <c:v>5.8999999999999997E-2</c:v>
                </c:pt>
                <c:pt idx="84848">
                  <c:v>5.8999999999999997E-2</c:v>
                </c:pt>
                <c:pt idx="84849">
                  <c:v>5.8999999999999997E-2</c:v>
                </c:pt>
                <c:pt idx="84850">
                  <c:v>0.06</c:v>
                </c:pt>
                <c:pt idx="84851">
                  <c:v>5.8999999999999997E-2</c:v>
                </c:pt>
                <c:pt idx="84852">
                  <c:v>0.06</c:v>
                </c:pt>
                <c:pt idx="84853">
                  <c:v>0.06</c:v>
                </c:pt>
                <c:pt idx="84854">
                  <c:v>0.06</c:v>
                </c:pt>
                <c:pt idx="84855">
                  <c:v>6.0999999999999999E-2</c:v>
                </c:pt>
                <c:pt idx="84856">
                  <c:v>6.0999999999999999E-2</c:v>
                </c:pt>
                <c:pt idx="84857">
                  <c:v>0.06</c:v>
                </c:pt>
                <c:pt idx="84858">
                  <c:v>0.06</c:v>
                </c:pt>
                <c:pt idx="84859">
                  <c:v>0.06</c:v>
                </c:pt>
                <c:pt idx="84860">
                  <c:v>6.0999999999999999E-2</c:v>
                </c:pt>
                <c:pt idx="84861">
                  <c:v>6.0999999999999999E-2</c:v>
                </c:pt>
                <c:pt idx="84862">
                  <c:v>6.0999999999999999E-2</c:v>
                </c:pt>
                <c:pt idx="84863">
                  <c:v>6.0999999999999999E-2</c:v>
                </c:pt>
                <c:pt idx="84864">
                  <c:v>6.0999999999999999E-2</c:v>
                </c:pt>
                <c:pt idx="84865">
                  <c:v>6.0999999999999999E-2</c:v>
                </c:pt>
                <c:pt idx="84866">
                  <c:v>0.06</c:v>
                </c:pt>
                <c:pt idx="84867">
                  <c:v>6.0999999999999999E-2</c:v>
                </c:pt>
                <c:pt idx="84868">
                  <c:v>6.0999999999999999E-2</c:v>
                </c:pt>
                <c:pt idx="84869">
                  <c:v>0.06</c:v>
                </c:pt>
                <c:pt idx="84870">
                  <c:v>6.0999999999999999E-2</c:v>
                </c:pt>
                <c:pt idx="84871">
                  <c:v>0.06</c:v>
                </c:pt>
                <c:pt idx="84872">
                  <c:v>6.0999999999999999E-2</c:v>
                </c:pt>
                <c:pt idx="84873">
                  <c:v>6.0999999999999999E-2</c:v>
                </c:pt>
                <c:pt idx="84874">
                  <c:v>6.0999999999999999E-2</c:v>
                </c:pt>
                <c:pt idx="84875">
                  <c:v>6.0999999999999999E-2</c:v>
                </c:pt>
                <c:pt idx="84876">
                  <c:v>6.0999999999999999E-2</c:v>
                </c:pt>
                <c:pt idx="84877">
                  <c:v>6.0999999999999999E-2</c:v>
                </c:pt>
                <c:pt idx="84878">
                  <c:v>6.2E-2</c:v>
                </c:pt>
                <c:pt idx="84879">
                  <c:v>6.2E-2</c:v>
                </c:pt>
                <c:pt idx="84880">
                  <c:v>6.2E-2</c:v>
                </c:pt>
                <c:pt idx="84881">
                  <c:v>6.0999999999999999E-2</c:v>
                </c:pt>
                <c:pt idx="84882">
                  <c:v>6.0999999999999999E-2</c:v>
                </c:pt>
                <c:pt idx="84883">
                  <c:v>6.0999999999999999E-2</c:v>
                </c:pt>
                <c:pt idx="84884">
                  <c:v>6.0999999999999999E-2</c:v>
                </c:pt>
                <c:pt idx="84885">
                  <c:v>0.06</c:v>
                </c:pt>
                <c:pt idx="84886">
                  <c:v>6.0999999999999999E-2</c:v>
                </c:pt>
                <c:pt idx="84887">
                  <c:v>6.0999999999999999E-2</c:v>
                </c:pt>
                <c:pt idx="84888">
                  <c:v>6.0999999999999999E-2</c:v>
                </c:pt>
                <c:pt idx="84889">
                  <c:v>6.0999999999999999E-2</c:v>
                </c:pt>
                <c:pt idx="84890">
                  <c:v>0.06</c:v>
                </c:pt>
                <c:pt idx="84891">
                  <c:v>0.06</c:v>
                </c:pt>
                <c:pt idx="84892">
                  <c:v>6.0999999999999999E-2</c:v>
                </c:pt>
                <c:pt idx="84893">
                  <c:v>0.06</c:v>
                </c:pt>
                <c:pt idx="84894">
                  <c:v>0.06</c:v>
                </c:pt>
                <c:pt idx="84895">
                  <c:v>0.06</c:v>
                </c:pt>
                <c:pt idx="84896">
                  <c:v>0.06</c:v>
                </c:pt>
                <c:pt idx="84897">
                  <c:v>0.06</c:v>
                </c:pt>
                <c:pt idx="84898">
                  <c:v>5.8999999999999997E-2</c:v>
                </c:pt>
                <c:pt idx="84899">
                  <c:v>0.06</c:v>
                </c:pt>
                <c:pt idx="84900">
                  <c:v>0.06</c:v>
                </c:pt>
                <c:pt idx="84901">
                  <c:v>0.06</c:v>
                </c:pt>
                <c:pt idx="84902">
                  <c:v>0.06</c:v>
                </c:pt>
                <c:pt idx="84903">
                  <c:v>0.06</c:v>
                </c:pt>
                <c:pt idx="84904">
                  <c:v>5.8999999999999997E-2</c:v>
                </c:pt>
                <c:pt idx="84905">
                  <c:v>0.06</c:v>
                </c:pt>
                <c:pt idx="84906">
                  <c:v>0.06</c:v>
                </c:pt>
                <c:pt idx="84907">
                  <c:v>5.8999999999999997E-2</c:v>
                </c:pt>
                <c:pt idx="84908">
                  <c:v>5.8999999999999997E-2</c:v>
                </c:pt>
                <c:pt idx="84909">
                  <c:v>5.8999999999999997E-2</c:v>
                </c:pt>
                <c:pt idx="84910">
                  <c:v>5.8999999999999997E-2</c:v>
                </c:pt>
                <c:pt idx="84911">
                  <c:v>5.8999999999999997E-2</c:v>
                </c:pt>
                <c:pt idx="84912">
                  <c:v>5.8999999999999997E-2</c:v>
                </c:pt>
                <c:pt idx="84913">
                  <c:v>5.8999999999999997E-2</c:v>
                </c:pt>
                <c:pt idx="84914">
                  <c:v>5.8999999999999997E-2</c:v>
                </c:pt>
                <c:pt idx="84915">
                  <c:v>5.8999999999999997E-2</c:v>
                </c:pt>
                <c:pt idx="84916">
                  <c:v>5.8999999999999997E-2</c:v>
                </c:pt>
                <c:pt idx="84917">
                  <c:v>5.8999999999999997E-2</c:v>
                </c:pt>
                <c:pt idx="84918">
                  <c:v>5.8999999999999997E-2</c:v>
                </c:pt>
                <c:pt idx="84919">
                  <c:v>5.8000000000000003E-2</c:v>
                </c:pt>
                <c:pt idx="84920">
                  <c:v>5.8999999999999997E-2</c:v>
                </c:pt>
                <c:pt idx="84921">
                  <c:v>5.8999999999999997E-2</c:v>
                </c:pt>
                <c:pt idx="84922">
                  <c:v>5.8999999999999997E-2</c:v>
                </c:pt>
                <c:pt idx="84923">
                  <c:v>5.8999999999999997E-2</c:v>
                </c:pt>
                <c:pt idx="84924">
                  <c:v>5.8000000000000003E-2</c:v>
                </c:pt>
                <c:pt idx="84925">
                  <c:v>5.8000000000000003E-2</c:v>
                </c:pt>
                <c:pt idx="84926">
                  <c:v>5.8999999999999997E-2</c:v>
                </c:pt>
                <c:pt idx="84927">
                  <c:v>5.8000000000000003E-2</c:v>
                </c:pt>
                <c:pt idx="84928">
                  <c:v>5.8000000000000003E-2</c:v>
                </c:pt>
                <c:pt idx="84929">
                  <c:v>5.8000000000000003E-2</c:v>
                </c:pt>
                <c:pt idx="84930">
                  <c:v>5.8000000000000003E-2</c:v>
                </c:pt>
                <c:pt idx="84931">
                  <c:v>5.8000000000000003E-2</c:v>
                </c:pt>
                <c:pt idx="84932">
                  <c:v>5.8999999999999997E-2</c:v>
                </c:pt>
                <c:pt idx="84933">
                  <c:v>5.8999999999999997E-2</c:v>
                </c:pt>
                <c:pt idx="84934">
                  <c:v>5.8999999999999997E-2</c:v>
                </c:pt>
                <c:pt idx="84935">
                  <c:v>5.8999999999999997E-2</c:v>
                </c:pt>
                <c:pt idx="84936">
                  <c:v>5.8000000000000003E-2</c:v>
                </c:pt>
                <c:pt idx="84937">
                  <c:v>5.7000000000000002E-2</c:v>
                </c:pt>
                <c:pt idx="84938">
                  <c:v>5.8000000000000003E-2</c:v>
                </c:pt>
                <c:pt idx="84939">
                  <c:v>5.8000000000000003E-2</c:v>
                </c:pt>
                <c:pt idx="84940">
                  <c:v>5.7000000000000002E-2</c:v>
                </c:pt>
                <c:pt idx="84941">
                  <c:v>5.8000000000000003E-2</c:v>
                </c:pt>
                <c:pt idx="84942">
                  <c:v>5.8000000000000003E-2</c:v>
                </c:pt>
                <c:pt idx="84943">
                  <c:v>5.8000000000000003E-2</c:v>
                </c:pt>
                <c:pt idx="84944">
                  <c:v>5.8999999999999997E-2</c:v>
                </c:pt>
                <c:pt idx="84945">
                  <c:v>5.8000000000000003E-2</c:v>
                </c:pt>
                <c:pt idx="84946">
                  <c:v>5.8000000000000003E-2</c:v>
                </c:pt>
                <c:pt idx="84947">
                  <c:v>5.8000000000000003E-2</c:v>
                </c:pt>
                <c:pt idx="84948">
                  <c:v>5.8000000000000003E-2</c:v>
                </c:pt>
                <c:pt idx="84949">
                  <c:v>5.8000000000000003E-2</c:v>
                </c:pt>
                <c:pt idx="84950">
                  <c:v>5.8000000000000003E-2</c:v>
                </c:pt>
                <c:pt idx="84951">
                  <c:v>5.8000000000000003E-2</c:v>
                </c:pt>
                <c:pt idx="84952">
                  <c:v>5.8000000000000003E-2</c:v>
                </c:pt>
                <c:pt idx="84953">
                  <c:v>5.8000000000000003E-2</c:v>
                </c:pt>
                <c:pt idx="84954">
                  <c:v>5.8999999999999997E-2</c:v>
                </c:pt>
                <c:pt idx="84955">
                  <c:v>5.8999999999999997E-2</c:v>
                </c:pt>
                <c:pt idx="84956">
                  <c:v>5.8999999999999997E-2</c:v>
                </c:pt>
                <c:pt idx="84957">
                  <c:v>5.8000000000000003E-2</c:v>
                </c:pt>
                <c:pt idx="84958">
                  <c:v>5.8999999999999997E-2</c:v>
                </c:pt>
                <c:pt idx="84959">
                  <c:v>0.06</c:v>
                </c:pt>
                <c:pt idx="84960">
                  <c:v>0.06</c:v>
                </c:pt>
                <c:pt idx="84961">
                  <c:v>5.8999999999999997E-2</c:v>
                </c:pt>
                <c:pt idx="84962">
                  <c:v>0.06</c:v>
                </c:pt>
                <c:pt idx="84963">
                  <c:v>0.06</c:v>
                </c:pt>
                <c:pt idx="84964">
                  <c:v>0.06</c:v>
                </c:pt>
                <c:pt idx="84965">
                  <c:v>0.06</c:v>
                </c:pt>
                <c:pt idx="84966">
                  <c:v>0.06</c:v>
                </c:pt>
                <c:pt idx="84967">
                  <c:v>0.06</c:v>
                </c:pt>
                <c:pt idx="84968">
                  <c:v>0.06</c:v>
                </c:pt>
                <c:pt idx="84969">
                  <c:v>0.06</c:v>
                </c:pt>
                <c:pt idx="84970">
                  <c:v>0.06</c:v>
                </c:pt>
                <c:pt idx="84971">
                  <c:v>0.06</c:v>
                </c:pt>
                <c:pt idx="84972">
                  <c:v>5.8999999999999997E-2</c:v>
                </c:pt>
                <c:pt idx="84973">
                  <c:v>0.06</c:v>
                </c:pt>
                <c:pt idx="84974">
                  <c:v>0.06</c:v>
                </c:pt>
                <c:pt idx="84975">
                  <c:v>0.06</c:v>
                </c:pt>
                <c:pt idx="84976">
                  <c:v>5.8999999999999997E-2</c:v>
                </c:pt>
                <c:pt idx="84977">
                  <c:v>5.8999999999999997E-2</c:v>
                </c:pt>
                <c:pt idx="84978">
                  <c:v>5.8999999999999997E-2</c:v>
                </c:pt>
                <c:pt idx="84979">
                  <c:v>5.8999999999999997E-2</c:v>
                </c:pt>
                <c:pt idx="84980">
                  <c:v>5.8999999999999997E-2</c:v>
                </c:pt>
                <c:pt idx="84981">
                  <c:v>5.8999999999999997E-2</c:v>
                </c:pt>
                <c:pt idx="84982">
                  <c:v>5.8999999999999997E-2</c:v>
                </c:pt>
                <c:pt idx="84983">
                  <c:v>5.8999999999999997E-2</c:v>
                </c:pt>
                <c:pt idx="84984">
                  <c:v>0.06</c:v>
                </c:pt>
                <c:pt idx="84985">
                  <c:v>5.8999999999999997E-2</c:v>
                </c:pt>
                <c:pt idx="84986">
                  <c:v>5.8999999999999997E-2</c:v>
                </c:pt>
                <c:pt idx="84987">
                  <c:v>5.8999999999999997E-2</c:v>
                </c:pt>
                <c:pt idx="84988">
                  <c:v>5.8999999999999997E-2</c:v>
                </c:pt>
                <c:pt idx="84989">
                  <c:v>5.8999999999999997E-2</c:v>
                </c:pt>
                <c:pt idx="84990">
                  <c:v>5.8999999999999997E-2</c:v>
                </c:pt>
                <c:pt idx="84991">
                  <c:v>5.8999999999999997E-2</c:v>
                </c:pt>
                <c:pt idx="84992">
                  <c:v>5.8999999999999997E-2</c:v>
                </c:pt>
                <c:pt idx="84993">
                  <c:v>5.8000000000000003E-2</c:v>
                </c:pt>
                <c:pt idx="84994">
                  <c:v>5.8000000000000003E-2</c:v>
                </c:pt>
                <c:pt idx="84995">
                  <c:v>5.8000000000000003E-2</c:v>
                </c:pt>
                <c:pt idx="84996">
                  <c:v>5.8000000000000003E-2</c:v>
                </c:pt>
                <c:pt idx="84997">
                  <c:v>5.8999999999999997E-2</c:v>
                </c:pt>
                <c:pt idx="84998">
                  <c:v>5.8000000000000003E-2</c:v>
                </c:pt>
                <c:pt idx="84999">
                  <c:v>5.8000000000000003E-2</c:v>
                </c:pt>
                <c:pt idx="85000">
                  <c:v>5.8000000000000003E-2</c:v>
                </c:pt>
                <c:pt idx="85001">
                  <c:v>5.8000000000000003E-2</c:v>
                </c:pt>
                <c:pt idx="85002">
                  <c:v>5.8000000000000003E-2</c:v>
                </c:pt>
                <c:pt idx="85003">
                  <c:v>5.8000000000000003E-2</c:v>
                </c:pt>
                <c:pt idx="85004">
                  <c:v>5.8000000000000003E-2</c:v>
                </c:pt>
                <c:pt idx="85005">
                  <c:v>5.8000000000000003E-2</c:v>
                </c:pt>
                <c:pt idx="85006">
                  <c:v>5.7000000000000002E-2</c:v>
                </c:pt>
                <c:pt idx="85007">
                  <c:v>5.7000000000000002E-2</c:v>
                </c:pt>
                <c:pt idx="85008">
                  <c:v>5.7000000000000002E-2</c:v>
                </c:pt>
                <c:pt idx="85009">
                  <c:v>5.8000000000000003E-2</c:v>
                </c:pt>
                <c:pt idx="85010">
                  <c:v>5.8999999999999997E-2</c:v>
                </c:pt>
                <c:pt idx="85011">
                  <c:v>5.8999999999999997E-2</c:v>
                </c:pt>
                <c:pt idx="85012">
                  <c:v>5.8999999999999997E-2</c:v>
                </c:pt>
                <c:pt idx="85013">
                  <c:v>0.06</c:v>
                </c:pt>
                <c:pt idx="85014">
                  <c:v>0.06</c:v>
                </c:pt>
                <c:pt idx="85015">
                  <c:v>0.06</c:v>
                </c:pt>
                <c:pt idx="85016">
                  <c:v>0.06</c:v>
                </c:pt>
                <c:pt idx="85017">
                  <c:v>0.06</c:v>
                </c:pt>
                <c:pt idx="85018">
                  <c:v>0.06</c:v>
                </c:pt>
                <c:pt idx="85019">
                  <c:v>6.0999999999999999E-2</c:v>
                </c:pt>
                <c:pt idx="85020">
                  <c:v>0.06</c:v>
                </c:pt>
                <c:pt idx="85021">
                  <c:v>0.06</c:v>
                </c:pt>
                <c:pt idx="85022">
                  <c:v>0.06</c:v>
                </c:pt>
                <c:pt idx="85023">
                  <c:v>6.0999999999999999E-2</c:v>
                </c:pt>
                <c:pt idx="85024">
                  <c:v>0.06</c:v>
                </c:pt>
                <c:pt idx="85025">
                  <c:v>0.06</c:v>
                </c:pt>
                <c:pt idx="85026">
                  <c:v>6.0999999999999999E-2</c:v>
                </c:pt>
                <c:pt idx="85027">
                  <c:v>0.06</c:v>
                </c:pt>
                <c:pt idx="85028">
                  <c:v>6.0999999999999999E-2</c:v>
                </c:pt>
                <c:pt idx="85029">
                  <c:v>0.06</c:v>
                </c:pt>
                <c:pt idx="85030">
                  <c:v>5.8999999999999997E-2</c:v>
                </c:pt>
                <c:pt idx="85031">
                  <c:v>0.06</c:v>
                </c:pt>
                <c:pt idx="85032">
                  <c:v>0.06</c:v>
                </c:pt>
                <c:pt idx="85033">
                  <c:v>0.06</c:v>
                </c:pt>
                <c:pt idx="85034">
                  <c:v>0.06</c:v>
                </c:pt>
                <c:pt idx="85035">
                  <c:v>0.06</c:v>
                </c:pt>
                <c:pt idx="85036">
                  <c:v>5.8999999999999997E-2</c:v>
                </c:pt>
                <c:pt idx="85037">
                  <c:v>5.8999999999999997E-2</c:v>
                </c:pt>
                <c:pt idx="85038">
                  <c:v>5.8999999999999997E-2</c:v>
                </c:pt>
                <c:pt idx="85039">
                  <c:v>5.8999999999999997E-2</c:v>
                </c:pt>
                <c:pt idx="85040">
                  <c:v>5.8999999999999997E-2</c:v>
                </c:pt>
                <c:pt idx="85041">
                  <c:v>5.8999999999999997E-2</c:v>
                </c:pt>
                <c:pt idx="85042">
                  <c:v>5.8999999999999997E-2</c:v>
                </c:pt>
                <c:pt idx="85043">
                  <c:v>5.8999999999999997E-2</c:v>
                </c:pt>
                <c:pt idx="85044">
                  <c:v>5.8999999999999997E-2</c:v>
                </c:pt>
                <c:pt idx="85045">
                  <c:v>5.8999999999999997E-2</c:v>
                </c:pt>
                <c:pt idx="85046">
                  <c:v>5.8999999999999997E-2</c:v>
                </c:pt>
                <c:pt idx="85047">
                  <c:v>5.8999999999999997E-2</c:v>
                </c:pt>
                <c:pt idx="85048">
                  <c:v>5.8999999999999997E-2</c:v>
                </c:pt>
                <c:pt idx="85049">
                  <c:v>5.8999999999999997E-2</c:v>
                </c:pt>
                <c:pt idx="85050">
                  <c:v>5.8000000000000003E-2</c:v>
                </c:pt>
                <c:pt idx="85051">
                  <c:v>0.06</c:v>
                </c:pt>
                <c:pt idx="85052">
                  <c:v>0.06</c:v>
                </c:pt>
                <c:pt idx="85053">
                  <c:v>5.8999999999999997E-2</c:v>
                </c:pt>
                <c:pt idx="85054">
                  <c:v>0.06</c:v>
                </c:pt>
                <c:pt idx="85055">
                  <c:v>0.06</c:v>
                </c:pt>
                <c:pt idx="85056">
                  <c:v>0.06</c:v>
                </c:pt>
                <c:pt idx="85057">
                  <c:v>0.06</c:v>
                </c:pt>
                <c:pt idx="85058">
                  <c:v>0.06</c:v>
                </c:pt>
                <c:pt idx="85059">
                  <c:v>0.06</c:v>
                </c:pt>
                <c:pt idx="85060">
                  <c:v>5.8999999999999997E-2</c:v>
                </c:pt>
                <c:pt idx="85061">
                  <c:v>0.06</c:v>
                </c:pt>
                <c:pt idx="85062">
                  <c:v>5.8999999999999997E-2</c:v>
                </c:pt>
                <c:pt idx="85063">
                  <c:v>0.06</c:v>
                </c:pt>
                <c:pt idx="85064">
                  <c:v>0.06</c:v>
                </c:pt>
                <c:pt idx="85065">
                  <c:v>0.06</c:v>
                </c:pt>
                <c:pt idx="85066">
                  <c:v>0.06</c:v>
                </c:pt>
                <c:pt idx="85067">
                  <c:v>5.8999999999999997E-2</c:v>
                </c:pt>
                <c:pt idx="85068">
                  <c:v>5.8999999999999997E-2</c:v>
                </c:pt>
                <c:pt idx="85069">
                  <c:v>5.8999999999999997E-2</c:v>
                </c:pt>
                <c:pt idx="85070">
                  <c:v>5.8000000000000003E-2</c:v>
                </c:pt>
                <c:pt idx="85071">
                  <c:v>5.8999999999999997E-2</c:v>
                </c:pt>
                <c:pt idx="85072">
                  <c:v>5.8999999999999997E-2</c:v>
                </c:pt>
                <c:pt idx="85073">
                  <c:v>5.8999999999999997E-2</c:v>
                </c:pt>
                <c:pt idx="85074">
                  <c:v>5.8999999999999997E-2</c:v>
                </c:pt>
                <c:pt idx="85075">
                  <c:v>5.8000000000000003E-2</c:v>
                </c:pt>
                <c:pt idx="85076">
                  <c:v>5.8999999999999997E-2</c:v>
                </c:pt>
                <c:pt idx="85077">
                  <c:v>5.8999999999999997E-2</c:v>
                </c:pt>
                <c:pt idx="85078">
                  <c:v>5.8999999999999997E-2</c:v>
                </c:pt>
                <c:pt idx="85079">
                  <c:v>5.8999999999999997E-2</c:v>
                </c:pt>
                <c:pt idx="85080">
                  <c:v>5.8999999999999997E-2</c:v>
                </c:pt>
                <c:pt idx="85081">
                  <c:v>5.8999999999999997E-2</c:v>
                </c:pt>
                <c:pt idx="85082">
                  <c:v>5.8999999999999997E-2</c:v>
                </c:pt>
                <c:pt idx="85083">
                  <c:v>5.8999999999999997E-2</c:v>
                </c:pt>
                <c:pt idx="85084">
                  <c:v>5.8000000000000003E-2</c:v>
                </c:pt>
                <c:pt idx="85085">
                  <c:v>5.8999999999999997E-2</c:v>
                </c:pt>
                <c:pt idx="85086">
                  <c:v>5.8000000000000003E-2</c:v>
                </c:pt>
                <c:pt idx="85087">
                  <c:v>5.8999999999999997E-2</c:v>
                </c:pt>
                <c:pt idx="85088">
                  <c:v>5.8000000000000003E-2</c:v>
                </c:pt>
                <c:pt idx="85089">
                  <c:v>0.06</c:v>
                </c:pt>
                <c:pt idx="85090">
                  <c:v>0.06</c:v>
                </c:pt>
                <c:pt idx="85091">
                  <c:v>0.06</c:v>
                </c:pt>
                <c:pt idx="85092">
                  <c:v>0.06</c:v>
                </c:pt>
                <c:pt idx="85093">
                  <c:v>6.0999999999999999E-2</c:v>
                </c:pt>
                <c:pt idx="85094">
                  <c:v>6.0999999999999999E-2</c:v>
                </c:pt>
                <c:pt idx="85095">
                  <c:v>0.06</c:v>
                </c:pt>
                <c:pt idx="85096">
                  <c:v>6.0999999999999999E-2</c:v>
                </c:pt>
                <c:pt idx="85097">
                  <c:v>6.0999999999999999E-2</c:v>
                </c:pt>
                <c:pt idx="85098">
                  <c:v>0.06</c:v>
                </c:pt>
                <c:pt idx="85099">
                  <c:v>6.0999999999999999E-2</c:v>
                </c:pt>
                <c:pt idx="85100">
                  <c:v>0.06</c:v>
                </c:pt>
                <c:pt idx="85101">
                  <c:v>0.06</c:v>
                </c:pt>
                <c:pt idx="85102">
                  <c:v>0.06</c:v>
                </c:pt>
                <c:pt idx="85103">
                  <c:v>0.06</c:v>
                </c:pt>
                <c:pt idx="85104">
                  <c:v>0.06</c:v>
                </c:pt>
                <c:pt idx="85105">
                  <c:v>0.06</c:v>
                </c:pt>
                <c:pt idx="85106">
                  <c:v>0.06</c:v>
                </c:pt>
                <c:pt idx="85107">
                  <c:v>5.8999999999999997E-2</c:v>
                </c:pt>
                <c:pt idx="85108">
                  <c:v>5.8999999999999997E-2</c:v>
                </c:pt>
                <c:pt idx="85109">
                  <c:v>0.06</c:v>
                </c:pt>
                <c:pt idx="85110">
                  <c:v>0.06</c:v>
                </c:pt>
                <c:pt idx="85111">
                  <c:v>0.06</c:v>
                </c:pt>
                <c:pt idx="85112">
                  <c:v>5.8999999999999997E-2</c:v>
                </c:pt>
                <c:pt idx="85113">
                  <c:v>0.06</c:v>
                </c:pt>
                <c:pt idx="85114">
                  <c:v>5.8999999999999997E-2</c:v>
                </c:pt>
                <c:pt idx="85115">
                  <c:v>5.8999999999999997E-2</c:v>
                </c:pt>
                <c:pt idx="85116">
                  <c:v>0.06</c:v>
                </c:pt>
                <c:pt idx="85117">
                  <c:v>5.8999999999999997E-2</c:v>
                </c:pt>
                <c:pt idx="85118">
                  <c:v>0.06</c:v>
                </c:pt>
                <c:pt idx="85119">
                  <c:v>0.06</c:v>
                </c:pt>
                <c:pt idx="85120">
                  <c:v>0.06</c:v>
                </c:pt>
                <c:pt idx="85121">
                  <c:v>0.06</c:v>
                </c:pt>
                <c:pt idx="85122">
                  <c:v>0.06</c:v>
                </c:pt>
                <c:pt idx="85123">
                  <c:v>0.06</c:v>
                </c:pt>
                <c:pt idx="85124">
                  <c:v>6.0999999999999999E-2</c:v>
                </c:pt>
                <c:pt idx="85125">
                  <c:v>0.06</c:v>
                </c:pt>
                <c:pt idx="85126">
                  <c:v>6.0999999999999999E-2</c:v>
                </c:pt>
                <c:pt idx="85127">
                  <c:v>6.0999999999999999E-2</c:v>
                </c:pt>
                <c:pt idx="85128">
                  <c:v>6.0999999999999999E-2</c:v>
                </c:pt>
                <c:pt idx="85129">
                  <c:v>6.2E-2</c:v>
                </c:pt>
                <c:pt idx="85130">
                  <c:v>6.2E-2</c:v>
                </c:pt>
                <c:pt idx="85131">
                  <c:v>6.0999999999999999E-2</c:v>
                </c:pt>
                <c:pt idx="85132">
                  <c:v>6.0999999999999999E-2</c:v>
                </c:pt>
                <c:pt idx="85133">
                  <c:v>6.2E-2</c:v>
                </c:pt>
                <c:pt idx="85134">
                  <c:v>6.2E-2</c:v>
                </c:pt>
                <c:pt idx="85135">
                  <c:v>6.2E-2</c:v>
                </c:pt>
                <c:pt idx="85136">
                  <c:v>6.0999999999999999E-2</c:v>
                </c:pt>
                <c:pt idx="85137">
                  <c:v>6.2E-2</c:v>
                </c:pt>
                <c:pt idx="85138">
                  <c:v>6.2E-2</c:v>
                </c:pt>
                <c:pt idx="85139">
                  <c:v>6.2E-2</c:v>
                </c:pt>
                <c:pt idx="85140">
                  <c:v>6.2E-2</c:v>
                </c:pt>
                <c:pt idx="85141">
                  <c:v>6.0999999999999999E-2</c:v>
                </c:pt>
                <c:pt idx="85142">
                  <c:v>6.0999999999999999E-2</c:v>
                </c:pt>
                <c:pt idx="85143">
                  <c:v>6.0999999999999999E-2</c:v>
                </c:pt>
                <c:pt idx="85144">
                  <c:v>6.0999999999999999E-2</c:v>
                </c:pt>
                <c:pt idx="85145">
                  <c:v>6.0999999999999999E-2</c:v>
                </c:pt>
                <c:pt idx="85146">
                  <c:v>6.0999999999999999E-2</c:v>
                </c:pt>
                <c:pt idx="85147">
                  <c:v>6.2E-2</c:v>
                </c:pt>
                <c:pt idx="85148">
                  <c:v>6.0999999999999999E-2</c:v>
                </c:pt>
                <c:pt idx="85149">
                  <c:v>6.2E-2</c:v>
                </c:pt>
                <c:pt idx="85150">
                  <c:v>6.2E-2</c:v>
                </c:pt>
                <c:pt idx="85151">
                  <c:v>6.2E-2</c:v>
                </c:pt>
                <c:pt idx="85152">
                  <c:v>6.2E-2</c:v>
                </c:pt>
                <c:pt idx="85153">
                  <c:v>6.2E-2</c:v>
                </c:pt>
                <c:pt idx="85154">
                  <c:v>6.2E-2</c:v>
                </c:pt>
                <c:pt idx="85155">
                  <c:v>6.2E-2</c:v>
                </c:pt>
                <c:pt idx="85156">
                  <c:v>6.2E-2</c:v>
                </c:pt>
                <c:pt idx="85157">
                  <c:v>6.2E-2</c:v>
                </c:pt>
                <c:pt idx="85158">
                  <c:v>6.3E-2</c:v>
                </c:pt>
                <c:pt idx="85159">
                  <c:v>6.2E-2</c:v>
                </c:pt>
                <c:pt idx="85160">
                  <c:v>6.3E-2</c:v>
                </c:pt>
                <c:pt idx="85161">
                  <c:v>6.2E-2</c:v>
                </c:pt>
                <c:pt idx="85162">
                  <c:v>6.2E-2</c:v>
                </c:pt>
                <c:pt idx="85163">
                  <c:v>6.0999999999999999E-2</c:v>
                </c:pt>
                <c:pt idx="85164">
                  <c:v>6.2E-2</c:v>
                </c:pt>
                <c:pt idx="85165">
                  <c:v>6.2E-2</c:v>
                </c:pt>
                <c:pt idx="85166">
                  <c:v>6.3E-2</c:v>
                </c:pt>
                <c:pt idx="85167">
                  <c:v>6.3E-2</c:v>
                </c:pt>
                <c:pt idx="85168">
                  <c:v>6.2E-2</c:v>
                </c:pt>
                <c:pt idx="85169">
                  <c:v>6.3E-2</c:v>
                </c:pt>
                <c:pt idx="85170">
                  <c:v>6.2E-2</c:v>
                </c:pt>
                <c:pt idx="85171">
                  <c:v>6.2E-2</c:v>
                </c:pt>
                <c:pt idx="85172">
                  <c:v>6.3E-2</c:v>
                </c:pt>
                <c:pt idx="85173">
                  <c:v>6.2E-2</c:v>
                </c:pt>
                <c:pt idx="85174">
                  <c:v>6.2E-2</c:v>
                </c:pt>
                <c:pt idx="85175">
                  <c:v>6.2E-2</c:v>
                </c:pt>
                <c:pt idx="85176">
                  <c:v>6.2E-2</c:v>
                </c:pt>
                <c:pt idx="85177">
                  <c:v>6.2E-2</c:v>
                </c:pt>
                <c:pt idx="85178">
                  <c:v>6.3E-2</c:v>
                </c:pt>
                <c:pt idx="85179">
                  <c:v>6.2E-2</c:v>
                </c:pt>
                <c:pt idx="85180">
                  <c:v>6.2E-2</c:v>
                </c:pt>
                <c:pt idx="85181">
                  <c:v>6.2E-2</c:v>
                </c:pt>
                <c:pt idx="85182">
                  <c:v>6.2E-2</c:v>
                </c:pt>
                <c:pt idx="85183">
                  <c:v>6.0999999999999999E-2</c:v>
                </c:pt>
                <c:pt idx="85184">
                  <c:v>6.2E-2</c:v>
                </c:pt>
                <c:pt idx="85185">
                  <c:v>6.2E-2</c:v>
                </c:pt>
                <c:pt idx="85186">
                  <c:v>6.0999999999999999E-2</c:v>
                </c:pt>
                <c:pt idx="85187">
                  <c:v>6.2E-2</c:v>
                </c:pt>
                <c:pt idx="85188">
                  <c:v>6.2E-2</c:v>
                </c:pt>
                <c:pt idx="85189">
                  <c:v>6.0999999999999999E-2</c:v>
                </c:pt>
                <c:pt idx="85190">
                  <c:v>6.0999999999999999E-2</c:v>
                </c:pt>
                <c:pt idx="85191">
                  <c:v>6.0999999999999999E-2</c:v>
                </c:pt>
                <c:pt idx="85192">
                  <c:v>6.2E-2</c:v>
                </c:pt>
                <c:pt idx="85193">
                  <c:v>6.2E-2</c:v>
                </c:pt>
                <c:pt idx="85194">
                  <c:v>6.0999999999999999E-2</c:v>
                </c:pt>
                <c:pt idx="85195">
                  <c:v>6.0999999999999999E-2</c:v>
                </c:pt>
                <c:pt idx="85196">
                  <c:v>0.06</c:v>
                </c:pt>
                <c:pt idx="85197">
                  <c:v>6.0999999999999999E-2</c:v>
                </c:pt>
                <c:pt idx="85198">
                  <c:v>0.06</c:v>
                </c:pt>
                <c:pt idx="85199">
                  <c:v>6.0999999999999999E-2</c:v>
                </c:pt>
                <c:pt idx="85200">
                  <c:v>6.0999999999999999E-2</c:v>
                </c:pt>
                <c:pt idx="85201">
                  <c:v>6.0999999999999999E-2</c:v>
                </c:pt>
                <c:pt idx="85202">
                  <c:v>0.06</c:v>
                </c:pt>
                <c:pt idx="85203">
                  <c:v>0.06</c:v>
                </c:pt>
                <c:pt idx="85204">
                  <c:v>6.0999999999999999E-2</c:v>
                </c:pt>
                <c:pt idx="85205">
                  <c:v>6.0999999999999999E-2</c:v>
                </c:pt>
                <c:pt idx="85206">
                  <c:v>6.0999999999999999E-2</c:v>
                </c:pt>
                <c:pt idx="85207">
                  <c:v>0.06</c:v>
                </c:pt>
                <c:pt idx="85208">
                  <c:v>0.06</c:v>
                </c:pt>
                <c:pt idx="85209">
                  <c:v>0.06</c:v>
                </c:pt>
                <c:pt idx="85210">
                  <c:v>0.06</c:v>
                </c:pt>
                <c:pt idx="85211">
                  <c:v>0.06</c:v>
                </c:pt>
                <c:pt idx="85212">
                  <c:v>0.06</c:v>
                </c:pt>
                <c:pt idx="85213">
                  <c:v>0.06</c:v>
                </c:pt>
                <c:pt idx="85214">
                  <c:v>0.06</c:v>
                </c:pt>
                <c:pt idx="85215">
                  <c:v>5.8999999999999997E-2</c:v>
                </c:pt>
                <c:pt idx="85216">
                  <c:v>0.06</c:v>
                </c:pt>
                <c:pt idx="85217">
                  <c:v>5.8999999999999997E-2</c:v>
                </c:pt>
                <c:pt idx="85218">
                  <c:v>5.8999999999999997E-2</c:v>
                </c:pt>
                <c:pt idx="85219">
                  <c:v>0.06</c:v>
                </c:pt>
                <c:pt idx="85220">
                  <c:v>0.06</c:v>
                </c:pt>
                <c:pt idx="85221">
                  <c:v>0.06</c:v>
                </c:pt>
                <c:pt idx="85222">
                  <c:v>0.06</c:v>
                </c:pt>
                <c:pt idx="85223">
                  <c:v>0.06</c:v>
                </c:pt>
                <c:pt idx="85224">
                  <c:v>0.06</c:v>
                </c:pt>
                <c:pt idx="85225">
                  <c:v>5.8999999999999997E-2</c:v>
                </c:pt>
                <c:pt idx="85226">
                  <c:v>5.8999999999999997E-2</c:v>
                </c:pt>
                <c:pt idx="85227">
                  <c:v>0.06</c:v>
                </c:pt>
                <c:pt idx="85228">
                  <c:v>5.8999999999999997E-2</c:v>
                </c:pt>
                <c:pt idx="85229">
                  <c:v>0.06</c:v>
                </c:pt>
                <c:pt idx="85230">
                  <c:v>5.8999999999999997E-2</c:v>
                </c:pt>
                <c:pt idx="85231">
                  <c:v>5.8999999999999997E-2</c:v>
                </c:pt>
                <c:pt idx="85232">
                  <c:v>5.8999999999999997E-2</c:v>
                </c:pt>
                <c:pt idx="85233">
                  <c:v>0.06</c:v>
                </c:pt>
                <c:pt idx="85234">
                  <c:v>0.06</c:v>
                </c:pt>
                <c:pt idx="85235">
                  <c:v>0.06</c:v>
                </c:pt>
                <c:pt idx="85236">
                  <c:v>0.06</c:v>
                </c:pt>
                <c:pt idx="85237">
                  <c:v>5.8000000000000003E-2</c:v>
                </c:pt>
                <c:pt idx="85238">
                  <c:v>5.8999999999999997E-2</c:v>
                </c:pt>
                <c:pt idx="85239">
                  <c:v>5.8999999999999997E-2</c:v>
                </c:pt>
                <c:pt idx="85240">
                  <c:v>5.8999999999999997E-2</c:v>
                </c:pt>
                <c:pt idx="85241">
                  <c:v>5.8999999999999997E-2</c:v>
                </c:pt>
                <c:pt idx="85242">
                  <c:v>5.8999999999999997E-2</c:v>
                </c:pt>
                <c:pt idx="85243">
                  <c:v>0.06</c:v>
                </c:pt>
                <c:pt idx="85244">
                  <c:v>0.06</c:v>
                </c:pt>
                <c:pt idx="85245">
                  <c:v>5.8999999999999997E-2</c:v>
                </c:pt>
                <c:pt idx="85246">
                  <c:v>5.8000000000000003E-2</c:v>
                </c:pt>
                <c:pt idx="85247">
                  <c:v>5.8000000000000003E-2</c:v>
                </c:pt>
                <c:pt idx="85248">
                  <c:v>0.06</c:v>
                </c:pt>
                <c:pt idx="85249">
                  <c:v>5.8000000000000003E-2</c:v>
                </c:pt>
                <c:pt idx="85250">
                  <c:v>5.8000000000000003E-2</c:v>
                </c:pt>
                <c:pt idx="85251">
                  <c:v>5.8000000000000003E-2</c:v>
                </c:pt>
                <c:pt idx="85252">
                  <c:v>5.8999999999999997E-2</c:v>
                </c:pt>
                <c:pt idx="85253">
                  <c:v>5.8000000000000003E-2</c:v>
                </c:pt>
                <c:pt idx="85254">
                  <c:v>5.8999999999999997E-2</c:v>
                </c:pt>
                <c:pt idx="85255">
                  <c:v>5.8000000000000003E-2</c:v>
                </c:pt>
                <c:pt idx="85256">
                  <c:v>5.8000000000000003E-2</c:v>
                </c:pt>
                <c:pt idx="85257">
                  <c:v>5.8999999999999997E-2</c:v>
                </c:pt>
                <c:pt idx="85258">
                  <c:v>5.8999999999999997E-2</c:v>
                </c:pt>
                <c:pt idx="85259">
                  <c:v>0.06</c:v>
                </c:pt>
                <c:pt idx="85260">
                  <c:v>0.06</c:v>
                </c:pt>
                <c:pt idx="85261">
                  <c:v>0.06</c:v>
                </c:pt>
                <c:pt idx="85262">
                  <c:v>0.06</c:v>
                </c:pt>
                <c:pt idx="85263">
                  <c:v>0.06</c:v>
                </c:pt>
                <c:pt idx="85264">
                  <c:v>0.06</c:v>
                </c:pt>
                <c:pt idx="85265">
                  <c:v>0.06</c:v>
                </c:pt>
                <c:pt idx="85266">
                  <c:v>0.06</c:v>
                </c:pt>
                <c:pt idx="85267">
                  <c:v>6.0999999999999999E-2</c:v>
                </c:pt>
                <c:pt idx="85268">
                  <c:v>0.06</c:v>
                </c:pt>
                <c:pt idx="85269">
                  <c:v>0.06</c:v>
                </c:pt>
                <c:pt idx="85270">
                  <c:v>0.06</c:v>
                </c:pt>
                <c:pt idx="85271">
                  <c:v>0.06</c:v>
                </c:pt>
                <c:pt idx="85272">
                  <c:v>6.0999999999999999E-2</c:v>
                </c:pt>
                <c:pt idx="85273">
                  <c:v>0.06</c:v>
                </c:pt>
                <c:pt idx="85274">
                  <c:v>6.0999999999999999E-2</c:v>
                </c:pt>
                <c:pt idx="85275">
                  <c:v>6.0999999999999999E-2</c:v>
                </c:pt>
                <c:pt idx="85276">
                  <c:v>6.0999999999999999E-2</c:v>
                </c:pt>
                <c:pt idx="85277">
                  <c:v>6.0999999999999999E-2</c:v>
                </c:pt>
                <c:pt idx="85278">
                  <c:v>6.0999999999999999E-2</c:v>
                </c:pt>
                <c:pt idx="85279">
                  <c:v>6.0999999999999999E-2</c:v>
                </c:pt>
                <c:pt idx="85280">
                  <c:v>6.0999999999999999E-2</c:v>
                </c:pt>
                <c:pt idx="85281">
                  <c:v>6.0999999999999999E-2</c:v>
                </c:pt>
                <c:pt idx="85282">
                  <c:v>6.0999999999999999E-2</c:v>
                </c:pt>
                <c:pt idx="85283">
                  <c:v>6.0999999999999999E-2</c:v>
                </c:pt>
                <c:pt idx="85284">
                  <c:v>6.0999999999999999E-2</c:v>
                </c:pt>
                <c:pt idx="85285">
                  <c:v>6.0999999999999999E-2</c:v>
                </c:pt>
                <c:pt idx="85286">
                  <c:v>6.0999999999999999E-2</c:v>
                </c:pt>
                <c:pt idx="85287">
                  <c:v>6.0999999999999999E-2</c:v>
                </c:pt>
                <c:pt idx="85288">
                  <c:v>0.06</c:v>
                </c:pt>
                <c:pt idx="85289">
                  <c:v>0.06</c:v>
                </c:pt>
                <c:pt idx="85290">
                  <c:v>0.06</c:v>
                </c:pt>
                <c:pt idx="85291">
                  <c:v>6.0999999999999999E-2</c:v>
                </c:pt>
                <c:pt idx="85292">
                  <c:v>0.06</c:v>
                </c:pt>
                <c:pt idx="85293">
                  <c:v>0.06</c:v>
                </c:pt>
                <c:pt idx="85294">
                  <c:v>6.0999999999999999E-2</c:v>
                </c:pt>
                <c:pt idx="85295">
                  <c:v>6.0999999999999999E-2</c:v>
                </c:pt>
                <c:pt idx="85296">
                  <c:v>0.06</c:v>
                </c:pt>
                <c:pt idx="85297">
                  <c:v>6.0999999999999999E-2</c:v>
                </c:pt>
                <c:pt idx="85298">
                  <c:v>6.0999999999999999E-2</c:v>
                </c:pt>
                <c:pt idx="85299">
                  <c:v>0.06</c:v>
                </c:pt>
                <c:pt idx="85300">
                  <c:v>0.06</c:v>
                </c:pt>
                <c:pt idx="85301">
                  <c:v>6.0999999999999999E-2</c:v>
                </c:pt>
                <c:pt idx="85302">
                  <c:v>0.06</c:v>
                </c:pt>
                <c:pt idx="85303">
                  <c:v>0.06</c:v>
                </c:pt>
                <c:pt idx="85304">
                  <c:v>0.06</c:v>
                </c:pt>
                <c:pt idx="85305">
                  <c:v>0.06</c:v>
                </c:pt>
                <c:pt idx="85306">
                  <c:v>0.06</c:v>
                </c:pt>
                <c:pt idx="85307">
                  <c:v>0.06</c:v>
                </c:pt>
                <c:pt idx="85308">
                  <c:v>0.06</c:v>
                </c:pt>
                <c:pt idx="85309">
                  <c:v>0.06</c:v>
                </c:pt>
                <c:pt idx="85310">
                  <c:v>0.06</c:v>
                </c:pt>
                <c:pt idx="85311">
                  <c:v>0.06</c:v>
                </c:pt>
                <c:pt idx="85312">
                  <c:v>0.06</c:v>
                </c:pt>
                <c:pt idx="85313">
                  <c:v>0.06</c:v>
                </c:pt>
                <c:pt idx="85314">
                  <c:v>0.06</c:v>
                </c:pt>
                <c:pt idx="85315">
                  <c:v>0.06</c:v>
                </c:pt>
                <c:pt idx="85316">
                  <c:v>0.06</c:v>
                </c:pt>
                <c:pt idx="85317">
                  <c:v>0.06</c:v>
                </c:pt>
                <c:pt idx="85318">
                  <c:v>5.8999999999999997E-2</c:v>
                </c:pt>
                <c:pt idx="85319">
                  <c:v>5.8999999999999997E-2</c:v>
                </c:pt>
                <c:pt idx="85320">
                  <c:v>0.06</c:v>
                </c:pt>
                <c:pt idx="85321">
                  <c:v>0.06</c:v>
                </c:pt>
                <c:pt idx="85322">
                  <c:v>0.06</c:v>
                </c:pt>
                <c:pt idx="85323">
                  <c:v>5.8999999999999997E-2</c:v>
                </c:pt>
                <c:pt idx="85324">
                  <c:v>5.8999999999999997E-2</c:v>
                </c:pt>
                <c:pt idx="85325">
                  <c:v>5.8999999999999997E-2</c:v>
                </c:pt>
                <c:pt idx="85326">
                  <c:v>5.8999999999999997E-2</c:v>
                </c:pt>
                <c:pt idx="85327">
                  <c:v>5.8000000000000003E-2</c:v>
                </c:pt>
                <c:pt idx="85328">
                  <c:v>5.8999999999999997E-2</c:v>
                </c:pt>
                <c:pt idx="85329">
                  <c:v>5.8999999999999997E-2</c:v>
                </c:pt>
                <c:pt idx="85330">
                  <c:v>5.8000000000000003E-2</c:v>
                </c:pt>
                <c:pt idx="85331">
                  <c:v>5.8999999999999997E-2</c:v>
                </c:pt>
                <c:pt idx="85332">
                  <c:v>5.8000000000000003E-2</c:v>
                </c:pt>
                <c:pt idx="85333">
                  <c:v>5.8000000000000003E-2</c:v>
                </c:pt>
                <c:pt idx="85334">
                  <c:v>5.8999999999999997E-2</c:v>
                </c:pt>
                <c:pt idx="85335">
                  <c:v>5.8000000000000003E-2</c:v>
                </c:pt>
                <c:pt idx="85336">
                  <c:v>5.8999999999999997E-2</c:v>
                </c:pt>
                <c:pt idx="85337">
                  <c:v>5.8000000000000003E-2</c:v>
                </c:pt>
                <c:pt idx="85338">
                  <c:v>5.8000000000000003E-2</c:v>
                </c:pt>
                <c:pt idx="85339">
                  <c:v>5.8999999999999997E-2</c:v>
                </c:pt>
                <c:pt idx="85340">
                  <c:v>5.8000000000000003E-2</c:v>
                </c:pt>
                <c:pt idx="85341">
                  <c:v>5.8000000000000003E-2</c:v>
                </c:pt>
                <c:pt idx="85342">
                  <c:v>5.8000000000000003E-2</c:v>
                </c:pt>
                <c:pt idx="85343">
                  <c:v>5.8000000000000003E-2</c:v>
                </c:pt>
                <c:pt idx="85344">
                  <c:v>5.8000000000000003E-2</c:v>
                </c:pt>
                <c:pt idx="85345">
                  <c:v>5.8000000000000003E-2</c:v>
                </c:pt>
                <c:pt idx="85346">
                  <c:v>5.7000000000000002E-2</c:v>
                </c:pt>
                <c:pt idx="85347">
                  <c:v>5.8000000000000003E-2</c:v>
                </c:pt>
                <c:pt idx="85348">
                  <c:v>5.8000000000000003E-2</c:v>
                </c:pt>
                <c:pt idx="85349">
                  <c:v>5.8000000000000003E-2</c:v>
                </c:pt>
                <c:pt idx="85350">
                  <c:v>5.8000000000000003E-2</c:v>
                </c:pt>
                <c:pt idx="85351">
                  <c:v>5.8000000000000003E-2</c:v>
                </c:pt>
                <c:pt idx="85352">
                  <c:v>5.7000000000000002E-2</c:v>
                </c:pt>
                <c:pt idx="85353">
                  <c:v>5.8000000000000003E-2</c:v>
                </c:pt>
                <c:pt idx="85354">
                  <c:v>5.7000000000000002E-2</c:v>
                </c:pt>
                <c:pt idx="85355">
                  <c:v>5.7000000000000002E-2</c:v>
                </c:pt>
                <c:pt idx="85356">
                  <c:v>5.7000000000000002E-2</c:v>
                </c:pt>
                <c:pt idx="85357">
                  <c:v>5.7000000000000002E-2</c:v>
                </c:pt>
                <c:pt idx="85358">
                  <c:v>5.7000000000000002E-2</c:v>
                </c:pt>
                <c:pt idx="85359">
                  <c:v>5.7000000000000002E-2</c:v>
                </c:pt>
                <c:pt idx="85360">
                  <c:v>5.7000000000000002E-2</c:v>
                </c:pt>
                <c:pt idx="85361">
                  <c:v>5.8000000000000003E-2</c:v>
                </c:pt>
                <c:pt idx="85362">
                  <c:v>5.8000000000000003E-2</c:v>
                </c:pt>
                <c:pt idx="85363">
                  <c:v>5.8999999999999997E-2</c:v>
                </c:pt>
                <c:pt idx="85364">
                  <c:v>5.8999999999999997E-2</c:v>
                </c:pt>
                <c:pt idx="85365">
                  <c:v>5.8999999999999997E-2</c:v>
                </c:pt>
                <c:pt idx="85366">
                  <c:v>5.8999999999999997E-2</c:v>
                </c:pt>
                <c:pt idx="85367">
                  <c:v>5.8999999999999997E-2</c:v>
                </c:pt>
                <c:pt idx="85368">
                  <c:v>5.8999999999999997E-2</c:v>
                </c:pt>
                <c:pt idx="85369">
                  <c:v>0.06</c:v>
                </c:pt>
                <c:pt idx="85370">
                  <c:v>5.8999999999999997E-2</c:v>
                </c:pt>
                <c:pt idx="85371">
                  <c:v>5.8999999999999997E-2</c:v>
                </c:pt>
                <c:pt idx="85372">
                  <c:v>5.8999999999999997E-2</c:v>
                </c:pt>
                <c:pt idx="85373">
                  <c:v>0.06</c:v>
                </c:pt>
                <c:pt idx="85374">
                  <c:v>5.8999999999999997E-2</c:v>
                </c:pt>
                <c:pt idx="85375">
                  <c:v>0.06</c:v>
                </c:pt>
                <c:pt idx="85376">
                  <c:v>5.8999999999999997E-2</c:v>
                </c:pt>
                <c:pt idx="85377">
                  <c:v>0.06</c:v>
                </c:pt>
                <c:pt idx="85378">
                  <c:v>5.8999999999999997E-2</c:v>
                </c:pt>
                <c:pt idx="85379">
                  <c:v>0.06</c:v>
                </c:pt>
                <c:pt idx="85380">
                  <c:v>5.8999999999999997E-2</c:v>
                </c:pt>
                <c:pt idx="85381">
                  <c:v>5.8999999999999997E-2</c:v>
                </c:pt>
                <c:pt idx="85382">
                  <c:v>0.06</c:v>
                </c:pt>
                <c:pt idx="85383">
                  <c:v>5.8999999999999997E-2</c:v>
                </c:pt>
                <c:pt idx="85384">
                  <c:v>5.8999999999999997E-2</c:v>
                </c:pt>
                <c:pt idx="85385">
                  <c:v>0.06</c:v>
                </c:pt>
                <c:pt idx="85386">
                  <c:v>0.06</c:v>
                </c:pt>
                <c:pt idx="85387">
                  <c:v>0.06</c:v>
                </c:pt>
                <c:pt idx="85388">
                  <c:v>6.0999999999999999E-2</c:v>
                </c:pt>
                <c:pt idx="85389">
                  <c:v>0.06</c:v>
                </c:pt>
                <c:pt idx="85390">
                  <c:v>0.06</c:v>
                </c:pt>
                <c:pt idx="85391">
                  <c:v>0.06</c:v>
                </c:pt>
                <c:pt idx="85392">
                  <c:v>0.06</c:v>
                </c:pt>
                <c:pt idx="85393">
                  <c:v>0.06</c:v>
                </c:pt>
                <c:pt idx="85394">
                  <c:v>0.06</c:v>
                </c:pt>
                <c:pt idx="85395">
                  <c:v>0.06</c:v>
                </c:pt>
                <c:pt idx="85396">
                  <c:v>0.06</c:v>
                </c:pt>
                <c:pt idx="85397">
                  <c:v>0.06</c:v>
                </c:pt>
                <c:pt idx="85398">
                  <c:v>0.06</c:v>
                </c:pt>
                <c:pt idx="85399">
                  <c:v>0.06</c:v>
                </c:pt>
                <c:pt idx="85400">
                  <c:v>0.06</c:v>
                </c:pt>
                <c:pt idx="85401">
                  <c:v>5.8999999999999997E-2</c:v>
                </c:pt>
                <c:pt idx="85402">
                  <c:v>5.8999999999999997E-2</c:v>
                </c:pt>
                <c:pt idx="85403">
                  <c:v>5.8999999999999997E-2</c:v>
                </c:pt>
                <c:pt idx="85404">
                  <c:v>5.8999999999999997E-2</c:v>
                </c:pt>
                <c:pt idx="85405">
                  <c:v>5.8999999999999997E-2</c:v>
                </c:pt>
                <c:pt idx="85406">
                  <c:v>5.8999999999999997E-2</c:v>
                </c:pt>
                <c:pt idx="85407">
                  <c:v>5.8999999999999997E-2</c:v>
                </c:pt>
                <c:pt idx="85408">
                  <c:v>5.8999999999999997E-2</c:v>
                </c:pt>
                <c:pt idx="85409">
                  <c:v>5.8999999999999997E-2</c:v>
                </c:pt>
                <c:pt idx="85410">
                  <c:v>0.06</c:v>
                </c:pt>
                <c:pt idx="85411">
                  <c:v>0.06</c:v>
                </c:pt>
                <c:pt idx="85412">
                  <c:v>0.06</c:v>
                </c:pt>
                <c:pt idx="85413">
                  <c:v>5.8999999999999997E-2</c:v>
                </c:pt>
                <c:pt idx="85414">
                  <c:v>5.8000000000000003E-2</c:v>
                </c:pt>
                <c:pt idx="85415">
                  <c:v>5.8999999999999997E-2</c:v>
                </c:pt>
                <c:pt idx="85416">
                  <c:v>5.8000000000000003E-2</c:v>
                </c:pt>
                <c:pt idx="85417">
                  <c:v>5.8999999999999997E-2</c:v>
                </c:pt>
                <c:pt idx="85418">
                  <c:v>5.8000000000000003E-2</c:v>
                </c:pt>
                <c:pt idx="85419">
                  <c:v>5.8999999999999997E-2</c:v>
                </c:pt>
                <c:pt idx="85420">
                  <c:v>5.8000000000000003E-2</c:v>
                </c:pt>
                <c:pt idx="85421">
                  <c:v>5.8000000000000003E-2</c:v>
                </c:pt>
                <c:pt idx="85422">
                  <c:v>5.8000000000000003E-2</c:v>
                </c:pt>
                <c:pt idx="85423">
                  <c:v>5.8000000000000003E-2</c:v>
                </c:pt>
                <c:pt idx="85424">
                  <c:v>5.8000000000000003E-2</c:v>
                </c:pt>
                <c:pt idx="85425">
                  <c:v>5.8000000000000003E-2</c:v>
                </c:pt>
                <c:pt idx="85426">
                  <c:v>5.8000000000000003E-2</c:v>
                </c:pt>
                <c:pt idx="85427">
                  <c:v>5.8000000000000003E-2</c:v>
                </c:pt>
                <c:pt idx="85428">
                  <c:v>5.8000000000000003E-2</c:v>
                </c:pt>
                <c:pt idx="85429">
                  <c:v>5.8000000000000003E-2</c:v>
                </c:pt>
                <c:pt idx="85430">
                  <c:v>5.8000000000000003E-2</c:v>
                </c:pt>
                <c:pt idx="85431">
                  <c:v>5.8000000000000003E-2</c:v>
                </c:pt>
                <c:pt idx="85432">
                  <c:v>5.8000000000000003E-2</c:v>
                </c:pt>
                <c:pt idx="85433">
                  <c:v>5.7000000000000002E-2</c:v>
                </c:pt>
                <c:pt idx="85434">
                  <c:v>5.8000000000000003E-2</c:v>
                </c:pt>
                <c:pt idx="85435">
                  <c:v>5.7000000000000002E-2</c:v>
                </c:pt>
                <c:pt idx="85436">
                  <c:v>5.7000000000000002E-2</c:v>
                </c:pt>
                <c:pt idx="85437">
                  <c:v>5.7000000000000002E-2</c:v>
                </c:pt>
                <c:pt idx="85438">
                  <c:v>5.7000000000000002E-2</c:v>
                </c:pt>
                <c:pt idx="85439">
                  <c:v>5.8000000000000003E-2</c:v>
                </c:pt>
                <c:pt idx="85440">
                  <c:v>5.7000000000000002E-2</c:v>
                </c:pt>
                <c:pt idx="85441">
                  <c:v>5.7000000000000002E-2</c:v>
                </c:pt>
                <c:pt idx="85442">
                  <c:v>5.7000000000000002E-2</c:v>
                </c:pt>
                <c:pt idx="85443">
                  <c:v>5.7000000000000002E-2</c:v>
                </c:pt>
                <c:pt idx="85444">
                  <c:v>5.7000000000000002E-2</c:v>
                </c:pt>
                <c:pt idx="85445">
                  <c:v>5.7000000000000002E-2</c:v>
                </c:pt>
                <c:pt idx="85446">
                  <c:v>5.6000000000000001E-2</c:v>
                </c:pt>
                <c:pt idx="85447">
                  <c:v>5.7000000000000002E-2</c:v>
                </c:pt>
                <c:pt idx="85448">
                  <c:v>5.7000000000000002E-2</c:v>
                </c:pt>
                <c:pt idx="85449">
                  <c:v>5.8000000000000003E-2</c:v>
                </c:pt>
                <c:pt idx="85450">
                  <c:v>5.8000000000000003E-2</c:v>
                </c:pt>
                <c:pt idx="85451">
                  <c:v>5.8000000000000003E-2</c:v>
                </c:pt>
                <c:pt idx="85452">
                  <c:v>5.8000000000000003E-2</c:v>
                </c:pt>
                <c:pt idx="85453">
                  <c:v>5.8000000000000003E-2</c:v>
                </c:pt>
                <c:pt idx="85454">
                  <c:v>5.8999999999999997E-2</c:v>
                </c:pt>
                <c:pt idx="85455">
                  <c:v>5.8999999999999997E-2</c:v>
                </c:pt>
                <c:pt idx="85456">
                  <c:v>0.06</c:v>
                </c:pt>
                <c:pt idx="85457">
                  <c:v>5.8999999999999997E-2</c:v>
                </c:pt>
                <c:pt idx="85458">
                  <c:v>5.8999999999999997E-2</c:v>
                </c:pt>
                <c:pt idx="85459">
                  <c:v>5.8999999999999997E-2</c:v>
                </c:pt>
                <c:pt idx="85460">
                  <c:v>5.8999999999999997E-2</c:v>
                </c:pt>
                <c:pt idx="85461">
                  <c:v>0.06</c:v>
                </c:pt>
                <c:pt idx="85462">
                  <c:v>0.06</c:v>
                </c:pt>
                <c:pt idx="85463">
                  <c:v>5.8999999999999997E-2</c:v>
                </c:pt>
                <c:pt idx="85464">
                  <c:v>0.06</c:v>
                </c:pt>
                <c:pt idx="85465">
                  <c:v>0.06</c:v>
                </c:pt>
                <c:pt idx="85466">
                  <c:v>0.06</c:v>
                </c:pt>
                <c:pt idx="85467">
                  <c:v>0.06</c:v>
                </c:pt>
                <c:pt idx="85468">
                  <c:v>0.06</c:v>
                </c:pt>
                <c:pt idx="85469">
                  <c:v>0.06</c:v>
                </c:pt>
                <c:pt idx="85470">
                  <c:v>0.06</c:v>
                </c:pt>
                <c:pt idx="85471">
                  <c:v>0.06</c:v>
                </c:pt>
                <c:pt idx="85472">
                  <c:v>6.0999999999999999E-2</c:v>
                </c:pt>
                <c:pt idx="85473">
                  <c:v>6.0999999999999999E-2</c:v>
                </c:pt>
                <c:pt idx="85474">
                  <c:v>0.06</c:v>
                </c:pt>
                <c:pt idx="85475">
                  <c:v>0.06</c:v>
                </c:pt>
                <c:pt idx="85476">
                  <c:v>6.0999999999999999E-2</c:v>
                </c:pt>
                <c:pt idx="85477">
                  <c:v>0.06</c:v>
                </c:pt>
                <c:pt idx="85478">
                  <c:v>6.0999999999999999E-2</c:v>
                </c:pt>
                <c:pt idx="85479">
                  <c:v>6.0999999999999999E-2</c:v>
                </c:pt>
                <c:pt idx="85480">
                  <c:v>6.0999999999999999E-2</c:v>
                </c:pt>
                <c:pt idx="85481">
                  <c:v>0.06</c:v>
                </c:pt>
                <c:pt idx="85482">
                  <c:v>6.0999999999999999E-2</c:v>
                </c:pt>
                <c:pt idx="85483">
                  <c:v>6.0999999999999999E-2</c:v>
                </c:pt>
                <c:pt idx="85484">
                  <c:v>6.0999999999999999E-2</c:v>
                </c:pt>
                <c:pt idx="85485">
                  <c:v>6.0999999999999999E-2</c:v>
                </c:pt>
                <c:pt idx="85486">
                  <c:v>6.0999999999999999E-2</c:v>
                </c:pt>
                <c:pt idx="85487">
                  <c:v>0.06</c:v>
                </c:pt>
                <c:pt idx="85488">
                  <c:v>0.06</c:v>
                </c:pt>
                <c:pt idx="85489">
                  <c:v>0.06</c:v>
                </c:pt>
                <c:pt idx="85490">
                  <c:v>0.06</c:v>
                </c:pt>
                <c:pt idx="85491">
                  <c:v>0.06</c:v>
                </c:pt>
                <c:pt idx="85492">
                  <c:v>0.06</c:v>
                </c:pt>
                <c:pt idx="85493">
                  <c:v>0.06</c:v>
                </c:pt>
                <c:pt idx="85494">
                  <c:v>0.06</c:v>
                </c:pt>
                <c:pt idx="85495">
                  <c:v>0.06</c:v>
                </c:pt>
                <c:pt idx="85496">
                  <c:v>5.8999999999999997E-2</c:v>
                </c:pt>
                <c:pt idx="85497">
                  <c:v>5.8999999999999997E-2</c:v>
                </c:pt>
                <c:pt idx="85498">
                  <c:v>0.06</c:v>
                </c:pt>
                <c:pt idx="85499">
                  <c:v>0.06</c:v>
                </c:pt>
                <c:pt idx="85500">
                  <c:v>5.8999999999999997E-2</c:v>
                </c:pt>
                <c:pt idx="85501">
                  <c:v>0.06</c:v>
                </c:pt>
                <c:pt idx="85502">
                  <c:v>5.8999999999999997E-2</c:v>
                </c:pt>
                <c:pt idx="85503">
                  <c:v>5.8000000000000003E-2</c:v>
                </c:pt>
                <c:pt idx="85504">
                  <c:v>5.8999999999999997E-2</c:v>
                </c:pt>
                <c:pt idx="85505">
                  <c:v>5.8999999999999997E-2</c:v>
                </c:pt>
                <c:pt idx="85506">
                  <c:v>5.8999999999999997E-2</c:v>
                </c:pt>
                <c:pt idx="85507">
                  <c:v>0.06</c:v>
                </c:pt>
                <c:pt idx="85508">
                  <c:v>5.8999999999999997E-2</c:v>
                </c:pt>
                <c:pt idx="85509">
                  <c:v>5.8999999999999997E-2</c:v>
                </c:pt>
                <c:pt idx="85510">
                  <c:v>0.06</c:v>
                </c:pt>
                <c:pt idx="85511">
                  <c:v>5.8999999999999997E-2</c:v>
                </c:pt>
                <c:pt idx="85512">
                  <c:v>5.8999999999999997E-2</c:v>
                </c:pt>
                <c:pt idx="85513">
                  <c:v>5.8000000000000003E-2</c:v>
                </c:pt>
                <c:pt idx="85514">
                  <c:v>5.8999999999999997E-2</c:v>
                </c:pt>
                <c:pt idx="85515">
                  <c:v>5.8000000000000003E-2</c:v>
                </c:pt>
                <c:pt idx="85516">
                  <c:v>5.8000000000000003E-2</c:v>
                </c:pt>
                <c:pt idx="85517">
                  <c:v>5.8000000000000003E-2</c:v>
                </c:pt>
                <c:pt idx="85518">
                  <c:v>5.8999999999999997E-2</c:v>
                </c:pt>
                <c:pt idx="85519">
                  <c:v>5.8000000000000003E-2</c:v>
                </c:pt>
                <c:pt idx="85520">
                  <c:v>5.8999999999999997E-2</c:v>
                </c:pt>
                <c:pt idx="85521">
                  <c:v>5.8999999999999997E-2</c:v>
                </c:pt>
                <c:pt idx="85522">
                  <c:v>5.8999999999999997E-2</c:v>
                </c:pt>
                <c:pt idx="85523">
                  <c:v>5.8000000000000003E-2</c:v>
                </c:pt>
                <c:pt idx="85524">
                  <c:v>5.7000000000000002E-2</c:v>
                </c:pt>
                <c:pt idx="85525">
                  <c:v>5.8000000000000003E-2</c:v>
                </c:pt>
                <c:pt idx="85526">
                  <c:v>5.8000000000000003E-2</c:v>
                </c:pt>
                <c:pt idx="85527">
                  <c:v>5.8000000000000003E-2</c:v>
                </c:pt>
                <c:pt idx="85528">
                  <c:v>5.8000000000000003E-2</c:v>
                </c:pt>
                <c:pt idx="85529">
                  <c:v>5.7000000000000002E-2</c:v>
                </c:pt>
                <c:pt idx="85530">
                  <c:v>5.8000000000000003E-2</c:v>
                </c:pt>
                <c:pt idx="85531">
                  <c:v>5.8000000000000003E-2</c:v>
                </c:pt>
                <c:pt idx="85532">
                  <c:v>5.8000000000000003E-2</c:v>
                </c:pt>
                <c:pt idx="85533">
                  <c:v>5.8000000000000003E-2</c:v>
                </c:pt>
                <c:pt idx="85534">
                  <c:v>5.8000000000000003E-2</c:v>
                </c:pt>
                <c:pt idx="85535">
                  <c:v>5.8000000000000003E-2</c:v>
                </c:pt>
                <c:pt idx="85536">
                  <c:v>5.8000000000000003E-2</c:v>
                </c:pt>
                <c:pt idx="85537">
                  <c:v>5.8000000000000003E-2</c:v>
                </c:pt>
                <c:pt idx="85538">
                  <c:v>5.8000000000000003E-2</c:v>
                </c:pt>
                <c:pt idx="85539">
                  <c:v>5.8000000000000003E-2</c:v>
                </c:pt>
                <c:pt idx="85540">
                  <c:v>5.8000000000000003E-2</c:v>
                </c:pt>
                <c:pt idx="85541">
                  <c:v>5.7000000000000002E-2</c:v>
                </c:pt>
                <c:pt idx="85542">
                  <c:v>5.8000000000000003E-2</c:v>
                </c:pt>
                <c:pt idx="85543">
                  <c:v>5.8000000000000003E-2</c:v>
                </c:pt>
                <c:pt idx="85544">
                  <c:v>5.6000000000000001E-2</c:v>
                </c:pt>
                <c:pt idx="85545">
                  <c:v>5.7000000000000002E-2</c:v>
                </c:pt>
                <c:pt idx="85546">
                  <c:v>5.6000000000000001E-2</c:v>
                </c:pt>
                <c:pt idx="85547">
                  <c:v>5.8000000000000003E-2</c:v>
                </c:pt>
                <c:pt idx="85548">
                  <c:v>5.7000000000000002E-2</c:v>
                </c:pt>
                <c:pt idx="85549">
                  <c:v>5.6000000000000001E-2</c:v>
                </c:pt>
                <c:pt idx="85550">
                  <c:v>5.8000000000000003E-2</c:v>
                </c:pt>
                <c:pt idx="85551">
                  <c:v>5.7000000000000002E-2</c:v>
                </c:pt>
                <c:pt idx="85552">
                  <c:v>5.7000000000000002E-2</c:v>
                </c:pt>
                <c:pt idx="85553">
                  <c:v>5.7000000000000002E-2</c:v>
                </c:pt>
                <c:pt idx="85554">
                  <c:v>5.8000000000000003E-2</c:v>
                </c:pt>
                <c:pt idx="85555">
                  <c:v>5.7000000000000002E-2</c:v>
                </c:pt>
                <c:pt idx="85556">
                  <c:v>5.6000000000000001E-2</c:v>
                </c:pt>
                <c:pt idx="85557">
                  <c:v>5.6000000000000001E-2</c:v>
                </c:pt>
                <c:pt idx="85558">
                  <c:v>5.7000000000000002E-2</c:v>
                </c:pt>
                <c:pt idx="85559">
                  <c:v>5.8000000000000003E-2</c:v>
                </c:pt>
                <c:pt idx="85560">
                  <c:v>5.7000000000000002E-2</c:v>
                </c:pt>
                <c:pt idx="85561">
                  <c:v>5.8000000000000003E-2</c:v>
                </c:pt>
                <c:pt idx="85562">
                  <c:v>5.8999999999999997E-2</c:v>
                </c:pt>
                <c:pt idx="85563">
                  <c:v>5.8999999999999997E-2</c:v>
                </c:pt>
                <c:pt idx="85564">
                  <c:v>5.8999999999999997E-2</c:v>
                </c:pt>
                <c:pt idx="85565">
                  <c:v>5.8999999999999997E-2</c:v>
                </c:pt>
                <c:pt idx="85566">
                  <c:v>5.8999999999999997E-2</c:v>
                </c:pt>
                <c:pt idx="85567">
                  <c:v>5.8999999999999997E-2</c:v>
                </c:pt>
                <c:pt idx="85568">
                  <c:v>0.06</c:v>
                </c:pt>
                <c:pt idx="85569">
                  <c:v>0.06</c:v>
                </c:pt>
                <c:pt idx="85570">
                  <c:v>0.06</c:v>
                </c:pt>
                <c:pt idx="85571">
                  <c:v>0.06</c:v>
                </c:pt>
                <c:pt idx="85572">
                  <c:v>0.06</c:v>
                </c:pt>
                <c:pt idx="85573">
                  <c:v>0.06</c:v>
                </c:pt>
                <c:pt idx="85574">
                  <c:v>0.06</c:v>
                </c:pt>
                <c:pt idx="85575">
                  <c:v>0.06</c:v>
                </c:pt>
                <c:pt idx="85576">
                  <c:v>6.0999999999999999E-2</c:v>
                </c:pt>
                <c:pt idx="85577">
                  <c:v>0.06</c:v>
                </c:pt>
                <c:pt idx="85578">
                  <c:v>0.06</c:v>
                </c:pt>
                <c:pt idx="85579">
                  <c:v>0.06</c:v>
                </c:pt>
                <c:pt idx="85580">
                  <c:v>0.06</c:v>
                </c:pt>
                <c:pt idx="85581">
                  <c:v>0.06</c:v>
                </c:pt>
                <c:pt idx="85582">
                  <c:v>0.06</c:v>
                </c:pt>
                <c:pt idx="85583">
                  <c:v>0.06</c:v>
                </c:pt>
                <c:pt idx="85584">
                  <c:v>0.06</c:v>
                </c:pt>
                <c:pt idx="85585">
                  <c:v>0.06</c:v>
                </c:pt>
                <c:pt idx="85586">
                  <c:v>6.0999999999999999E-2</c:v>
                </c:pt>
                <c:pt idx="85587">
                  <c:v>0.06</c:v>
                </c:pt>
                <c:pt idx="85588">
                  <c:v>6.0999999999999999E-2</c:v>
                </c:pt>
                <c:pt idx="85589">
                  <c:v>6.0999999999999999E-2</c:v>
                </c:pt>
                <c:pt idx="85590">
                  <c:v>0.06</c:v>
                </c:pt>
                <c:pt idx="85591">
                  <c:v>0.06</c:v>
                </c:pt>
                <c:pt idx="85592">
                  <c:v>0.06</c:v>
                </c:pt>
                <c:pt idx="85593">
                  <c:v>6.0999999999999999E-2</c:v>
                </c:pt>
                <c:pt idx="85594">
                  <c:v>0.06</c:v>
                </c:pt>
                <c:pt idx="85595">
                  <c:v>0.06</c:v>
                </c:pt>
                <c:pt idx="85596">
                  <c:v>0.06</c:v>
                </c:pt>
                <c:pt idx="85597">
                  <c:v>0.06</c:v>
                </c:pt>
                <c:pt idx="85598">
                  <c:v>0.06</c:v>
                </c:pt>
                <c:pt idx="85599">
                  <c:v>0.06</c:v>
                </c:pt>
                <c:pt idx="85600">
                  <c:v>0.06</c:v>
                </c:pt>
                <c:pt idx="85601">
                  <c:v>0.06</c:v>
                </c:pt>
                <c:pt idx="85602">
                  <c:v>0.06</c:v>
                </c:pt>
                <c:pt idx="85603">
                  <c:v>0.06</c:v>
                </c:pt>
                <c:pt idx="85604">
                  <c:v>0.06</c:v>
                </c:pt>
                <c:pt idx="85605">
                  <c:v>0.06</c:v>
                </c:pt>
                <c:pt idx="85606">
                  <c:v>6.0999999999999999E-2</c:v>
                </c:pt>
                <c:pt idx="85607">
                  <c:v>0.06</c:v>
                </c:pt>
                <c:pt idx="85608">
                  <c:v>0.06</c:v>
                </c:pt>
                <c:pt idx="85609">
                  <c:v>0.06</c:v>
                </c:pt>
                <c:pt idx="85610">
                  <c:v>5.8999999999999997E-2</c:v>
                </c:pt>
                <c:pt idx="85611">
                  <c:v>0.06</c:v>
                </c:pt>
                <c:pt idx="85612">
                  <c:v>5.8999999999999997E-2</c:v>
                </c:pt>
                <c:pt idx="85613">
                  <c:v>0.06</c:v>
                </c:pt>
                <c:pt idx="85614">
                  <c:v>0.06</c:v>
                </c:pt>
                <c:pt idx="85615">
                  <c:v>0.06</c:v>
                </c:pt>
                <c:pt idx="85616">
                  <c:v>5.8999999999999997E-2</c:v>
                </c:pt>
                <c:pt idx="85617">
                  <c:v>5.8999999999999997E-2</c:v>
                </c:pt>
                <c:pt idx="85618">
                  <c:v>0.06</c:v>
                </c:pt>
                <c:pt idx="85619">
                  <c:v>0.06</c:v>
                </c:pt>
                <c:pt idx="85620">
                  <c:v>5.8999999999999997E-2</c:v>
                </c:pt>
                <c:pt idx="85621">
                  <c:v>5.8999999999999997E-2</c:v>
                </c:pt>
                <c:pt idx="85622">
                  <c:v>5.8999999999999997E-2</c:v>
                </c:pt>
                <c:pt idx="85623">
                  <c:v>5.8999999999999997E-2</c:v>
                </c:pt>
                <c:pt idx="85624">
                  <c:v>5.8999999999999997E-2</c:v>
                </c:pt>
                <c:pt idx="85625">
                  <c:v>5.8999999999999997E-2</c:v>
                </c:pt>
                <c:pt idx="85626">
                  <c:v>5.8999999999999997E-2</c:v>
                </c:pt>
                <c:pt idx="85627">
                  <c:v>5.8999999999999997E-2</c:v>
                </c:pt>
                <c:pt idx="85628">
                  <c:v>5.8999999999999997E-2</c:v>
                </c:pt>
                <c:pt idx="85629">
                  <c:v>5.8000000000000003E-2</c:v>
                </c:pt>
                <c:pt idx="85630">
                  <c:v>5.8999999999999997E-2</c:v>
                </c:pt>
                <c:pt idx="85631">
                  <c:v>5.8000000000000003E-2</c:v>
                </c:pt>
                <c:pt idx="85632">
                  <c:v>5.8000000000000003E-2</c:v>
                </c:pt>
                <c:pt idx="85633">
                  <c:v>5.8999999999999997E-2</c:v>
                </c:pt>
                <c:pt idx="85634">
                  <c:v>5.8999999999999997E-2</c:v>
                </c:pt>
                <c:pt idx="85635">
                  <c:v>5.8000000000000003E-2</c:v>
                </c:pt>
                <c:pt idx="85636">
                  <c:v>5.8000000000000003E-2</c:v>
                </c:pt>
                <c:pt idx="85637">
                  <c:v>5.8999999999999997E-2</c:v>
                </c:pt>
                <c:pt idx="85638">
                  <c:v>5.8999999999999997E-2</c:v>
                </c:pt>
                <c:pt idx="85639">
                  <c:v>5.8999999999999997E-2</c:v>
                </c:pt>
                <c:pt idx="85640">
                  <c:v>5.8999999999999997E-2</c:v>
                </c:pt>
                <c:pt idx="85641">
                  <c:v>5.8000000000000003E-2</c:v>
                </c:pt>
                <c:pt idx="85642">
                  <c:v>5.8999999999999997E-2</c:v>
                </c:pt>
                <c:pt idx="85643">
                  <c:v>5.8999999999999997E-2</c:v>
                </c:pt>
                <c:pt idx="85644">
                  <c:v>5.8000000000000003E-2</c:v>
                </c:pt>
                <c:pt idx="85645">
                  <c:v>5.8000000000000003E-2</c:v>
                </c:pt>
                <c:pt idx="85646">
                  <c:v>5.8999999999999997E-2</c:v>
                </c:pt>
                <c:pt idx="85647">
                  <c:v>5.8999999999999997E-2</c:v>
                </c:pt>
                <c:pt idx="85648">
                  <c:v>5.8000000000000003E-2</c:v>
                </c:pt>
                <c:pt idx="85649">
                  <c:v>5.8000000000000003E-2</c:v>
                </c:pt>
                <c:pt idx="85650">
                  <c:v>5.8999999999999997E-2</c:v>
                </c:pt>
                <c:pt idx="85651">
                  <c:v>5.8999999999999997E-2</c:v>
                </c:pt>
                <c:pt idx="85652">
                  <c:v>5.8999999999999997E-2</c:v>
                </c:pt>
                <c:pt idx="85653">
                  <c:v>5.8000000000000003E-2</c:v>
                </c:pt>
                <c:pt idx="85654">
                  <c:v>5.8000000000000003E-2</c:v>
                </c:pt>
                <c:pt idx="85655">
                  <c:v>5.8000000000000003E-2</c:v>
                </c:pt>
                <c:pt idx="85656">
                  <c:v>5.8000000000000003E-2</c:v>
                </c:pt>
                <c:pt idx="85657">
                  <c:v>5.8000000000000003E-2</c:v>
                </c:pt>
                <c:pt idx="85658">
                  <c:v>5.8000000000000003E-2</c:v>
                </c:pt>
                <c:pt idx="85659">
                  <c:v>5.8000000000000003E-2</c:v>
                </c:pt>
                <c:pt idx="85660">
                  <c:v>5.8000000000000003E-2</c:v>
                </c:pt>
                <c:pt idx="85661">
                  <c:v>5.8000000000000003E-2</c:v>
                </c:pt>
                <c:pt idx="85662">
                  <c:v>5.8000000000000003E-2</c:v>
                </c:pt>
                <c:pt idx="85663">
                  <c:v>5.8000000000000003E-2</c:v>
                </c:pt>
                <c:pt idx="85664">
                  <c:v>5.8999999999999997E-2</c:v>
                </c:pt>
                <c:pt idx="85665">
                  <c:v>5.8000000000000003E-2</c:v>
                </c:pt>
                <c:pt idx="85666">
                  <c:v>5.8000000000000003E-2</c:v>
                </c:pt>
                <c:pt idx="85667">
                  <c:v>5.8999999999999997E-2</c:v>
                </c:pt>
                <c:pt idx="85668">
                  <c:v>5.8999999999999997E-2</c:v>
                </c:pt>
                <c:pt idx="85669">
                  <c:v>5.8999999999999997E-2</c:v>
                </c:pt>
                <c:pt idx="85670">
                  <c:v>0.06</c:v>
                </c:pt>
                <c:pt idx="85671">
                  <c:v>5.8999999999999997E-2</c:v>
                </c:pt>
                <c:pt idx="85672">
                  <c:v>5.8999999999999997E-2</c:v>
                </c:pt>
                <c:pt idx="85673">
                  <c:v>0.06</c:v>
                </c:pt>
                <c:pt idx="85674">
                  <c:v>6.0999999999999999E-2</c:v>
                </c:pt>
                <c:pt idx="85675">
                  <c:v>6.0999999999999999E-2</c:v>
                </c:pt>
                <c:pt idx="85676">
                  <c:v>6.0999999999999999E-2</c:v>
                </c:pt>
                <c:pt idx="85677">
                  <c:v>6.0999999999999999E-2</c:v>
                </c:pt>
                <c:pt idx="85678">
                  <c:v>6.0999999999999999E-2</c:v>
                </c:pt>
                <c:pt idx="85679">
                  <c:v>6.0999999999999999E-2</c:v>
                </c:pt>
                <c:pt idx="85680">
                  <c:v>6.0999999999999999E-2</c:v>
                </c:pt>
                <c:pt idx="85681">
                  <c:v>6.0999999999999999E-2</c:v>
                </c:pt>
                <c:pt idx="85682">
                  <c:v>6.0999999999999999E-2</c:v>
                </c:pt>
                <c:pt idx="85683">
                  <c:v>6.2E-2</c:v>
                </c:pt>
                <c:pt idx="85684">
                  <c:v>6.0999999999999999E-2</c:v>
                </c:pt>
                <c:pt idx="85685">
                  <c:v>6.0999999999999999E-2</c:v>
                </c:pt>
                <c:pt idx="85686">
                  <c:v>6.0999999999999999E-2</c:v>
                </c:pt>
                <c:pt idx="85687">
                  <c:v>6.0999999999999999E-2</c:v>
                </c:pt>
                <c:pt idx="85688">
                  <c:v>6.0999999999999999E-2</c:v>
                </c:pt>
                <c:pt idx="85689">
                  <c:v>6.0999999999999999E-2</c:v>
                </c:pt>
                <c:pt idx="85690">
                  <c:v>6.0999999999999999E-2</c:v>
                </c:pt>
                <c:pt idx="85691">
                  <c:v>6.2E-2</c:v>
                </c:pt>
                <c:pt idx="85692">
                  <c:v>6.0999999999999999E-2</c:v>
                </c:pt>
                <c:pt idx="85693">
                  <c:v>6.2E-2</c:v>
                </c:pt>
                <c:pt idx="85694">
                  <c:v>6.0999999999999999E-2</c:v>
                </c:pt>
                <c:pt idx="85695">
                  <c:v>6.2E-2</c:v>
                </c:pt>
                <c:pt idx="85696">
                  <c:v>6.0999999999999999E-2</c:v>
                </c:pt>
                <c:pt idx="85697">
                  <c:v>6.0999999999999999E-2</c:v>
                </c:pt>
                <c:pt idx="85698">
                  <c:v>6.0999999999999999E-2</c:v>
                </c:pt>
                <c:pt idx="85699">
                  <c:v>6.2E-2</c:v>
                </c:pt>
                <c:pt idx="85700">
                  <c:v>6.0999999999999999E-2</c:v>
                </c:pt>
                <c:pt idx="85701">
                  <c:v>6.0999999999999999E-2</c:v>
                </c:pt>
                <c:pt idx="85702">
                  <c:v>6.0999999999999999E-2</c:v>
                </c:pt>
                <c:pt idx="85703">
                  <c:v>0.06</c:v>
                </c:pt>
                <c:pt idx="85704">
                  <c:v>0.06</c:v>
                </c:pt>
                <c:pt idx="85705">
                  <c:v>6.0999999999999999E-2</c:v>
                </c:pt>
                <c:pt idx="85706">
                  <c:v>6.0999999999999999E-2</c:v>
                </c:pt>
                <c:pt idx="85707">
                  <c:v>0.06</c:v>
                </c:pt>
                <c:pt idx="85708">
                  <c:v>0.06</c:v>
                </c:pt>
                <c:pt idx="85709">
                  <c:v>6.0999999999999999E-2</c:v>
                </c:pt>
                <c:pt idx="85710">
                  <c:v>0.06</c:v>
                </c:pt>
                <c:pt idx="85711">
                  <c:v>0.06</c:v>
                </c:pt>
                <c:pt idx="85712">
                  <c:v>6.0999999999999999E-2</c:v>
                </c:pt>
                <c:pt idx="85713">
                  <c:v>0.06</c:v>
                </c:pt>
                <c:pt idx="85714">
                  <c:v>0.06</c:v>
                </c:pt>
                <c:pt idx="85715">
                  <c:v>0.06</c:v>
                </c:pt>
                <c:pt idx="85716">
                  <c:v>5.8999999999999997E-2</c:v>
                </c:pt>
                <c:pt idx="85717">
                  <c:v>0.06</c:v>
                </c:pt>
                <c:pt idx="85718">
                  <c:v>0.06</c:v>
                </c:pt>
                <c:pt idx="85719">
                  <c:v>0.06</c:v>
                </c:pt>
                <c:pt idx="85720">
                  <c:v>5.8999999999999997E-2</c:v>
                </c:pt>
                <c:pt idx="85721">
                  <c:v>0.06</c:v>
                </c:pt>
                <c:pt idx="85722">
                  <c:v>5.8999999999999997E-2</c:v>
                </c:pt>
                <c:pt idx="85723">
                  <c:v>5.8999999999999997E-2</c:v>
                </c:pt>
                <c:pt idx="85724">
                  <c:v>0.06</c:v>
                </c:pt>
                <c:pt idx="85725">
                  <c:v>0.06</c:v>
                </c:pt>
                <c:pt idx="85726">
                  <c:v>0.06</c:v>
                </c:pt>
                <c:pt idx="85727">
                  <c:v>0.06</c:v>
                </c:pt>
                <c:pt idx="85728">
                  <c:v>5.8999999999999997E-2</c:v>
                </c:pt>
                <c:pt idx="85729">
                  <c:v>5.8999999999999997E-2</c:v>
                </c:pt>
                <c:pt idx="85730">
                  <c:v>5.8999999999999997E-2</c:v>
                </c:pt>
                <c:pt idx="85731">
                  <c:v>5.8999999999999997E-2</c:v>
                </c:pt>
                <c:pt idx="85732">
                  <c:v>5.8999999999999997E-2</c:v>
                </c:pt>
                <c:pt idx="85733">
                  <c:v>5.8999999999999997E-2</c:v>
                </c:pt>
                <c:pt idx="85734">
                  <c:v>0.06</c:v>
                </c:pt>
                <c:pt idx="85735">
                  <c:v>0.06</c:v>
                </c:pt>
                <c:pt idx="85736">
                  <c:v>0.06</c:v>
                </c:pt>
                <c:pt idx="85737">
                  <c:v>0.06</c:v>
                </c:pt>
                <c:pt idx="85738">
                  <c:v>0.06</c:v>
                </c:pt>
                <c:pt idx="85739">
                  <c:v>6.0999999999999999E-2</c:v>
                </c:pt>
                <c:pt idx="85740">
                  <c:v>0.06</c:v>
                </c:pt>
                <c:pt idx="85741">
                  <c:v>6.0999999999999999E-2</c:v>
                </c:pt>
                <c:pt idx="85742">
                  <c:v>6.0999999999999999E-2</c:v>
                </c:pt>
                <c:pt idx="85743">
                  <c:v>6.0999999999999999E-2</c:v>
                </c:pt>
                <c:pt idx="85744">
                  <c:v>6.0999999999999999E-2</c:v>
                </c:pt>
                <c:pt idx="85745">
                  <c:v>6.0999999999999999E-2</c:v>
                </c:pt>
                <c:pt idx="85746">
                  <c:v>6.0999999999999999E-2</c:v>
                </c:pt>
                <c:pt idx="85747">
                  <c:v>0.06</c:v>
                </c:pt>
                <c:pt idx="85748">
                  <c:v>0.06</c:v>
                </c:pt>
                <c:pt idx="85749">
                  <c:v>0.06</c:v>
                </c:pt>
                <c:pt idx="85750">
                  <c:v>6.0999999999999999E-2</c:v>
                </c:pt>
                <c:pt idx="85751">
                  <c:v>0.06</c:v>
                </c:pt>
                <c:pt idx="85752">
                  <c:v>0.06</c:v>
                </c:pt>
                <c:pt idx="85753">
                  <c:v>0.06</c:v>
                </c:pt>
                <c:pt idx="85754">
                  <c:v>0.06</c:v>
                </c:pt>
                <c:pt idx="85755">
                  <c:v>0.06</c:v>
                </c:pt>
                <c:pt idx="85756">
                  <c:v>0.06</c:v>
                </c:pt>
                <c:pt idx="85757">
                  <c:v>0.06</c:v>
                </c:pt>
                <c:pt idx="85758">
                  <c:v>6.0999999999999999E-2</c:v>
                </c:pt>
                <c:pt idx="85759">
                  <c:v>0.06</c:v>
                </c:pt>
                <c:pt idx="85760">
                  <c:v>0.06</c:v>
                </c:pt>
                <c:pt idx="85761">
                  <c:v>5.8999999999999997E-2</c:v>
                </c:pt>
                <c:pt idx="85762">
                  <c:v>0.06</c:v>
                </c:pt>
                <c:pt idx="85763">
                  <c:v>0.06</c:v>
                </c:pt>
                <c:pt idx="85764">
                  <c:v>5.8999999999999997E-2</c:v>
                </c:pt>
                <c:pt idx="85765">
                  <c:v>0.06</c:v>
                </c:pt>
                <c:pt idx="85766">
                  <c:v>0.06</c:v>
                </c:pt>
                <c:pt idx="85767">
                  <c:v>0.06</c:v>
                </c:pt>
                <c:pt idx="85768">
                  <c:v>0.06</c:v>
                </c:pt>
                <c:pt idx="85769">
                  <c:v>0.06</c:v>
                </c:pt>
                <c:pt idx="85770">
                  <c:v>5.8999999999999997E-2</c:v>
                </c:pt>
                <c:pt idx="85771">
                  <c:v>0.06</c:v>
                </c:pt>
                <c:pt idx="85772">
                  <c:v>0.06</c:v>
                </c:pt>
                <c:pt idx="85773">
                  <c:v>6.0999999999999999E-2</c:v>
                </c:pt>
                <c:pt idx="85774">
                  <c:v>6.0999999999999999E-2</c:v>
                </c:pt>
                <c:pt idx="85775">
                  <c:v>6.0999999999999999E-2</c:v>
                </c:pt>
                <c:pt idx="85776">
                  <c:v>6.2E-2</c:v>
                </c:pt>
                <c:pt idx="85777">
                  <c:v>6.0999999999999999E-2</c:v>
                </c:pt>
                <c:pt idx="85778">
                  <c:v>6.2E-2</c:v>
                </c:pt>
                <c:pt idx="85779">
                  <c:v>6.0999999999999999E-2</c:v>
                </c:pt>
                <c:pt idx="85780">
                  <c:v>6.3E-2</c:v>
                </c:pt>
                <c:pt idx="85781">
                  <c:v>6.0999999999999999E-2</c:v>
                </c:pt>
                <c:pt idx="85782">
                  <c:v>6.2E-2</c:v>
                </c:pt>
                <c:pt idx="85783">
                  <c:v>6.2E-2</c:v>
                </c:pt>
                <c:pt idx="85784">
                  <c:v>6.2E-2</c:v>
                </c:pt>
                <c:pt idx="85785">
                  <c:v>6.2E-2</c:v>
                </c:pt>
                <c:pt idx="85786">
                  <c:v>6.2E-2</c:v>
                </c:pt>
                <c:pt idx="85787">
                  <c:v>6.2E-2</c:v>
                </c:pt>
                <c:pt idx="85788">
                  <c:v>6.2E-2</c:v>
                </c:pt>
                <c:pt idx="85789">
                  <c:v>6.2E-2</c:v>
                </c:pt>
                <c:pt idx="85790">
                  <c:v>6.3E-2</c:v>
                </c:pt>
                <c:pt idx="85791">
                  <c:v>6.2E-2</c:v>
                </c:pt>
                <c:pt idx="85792">
                  <c:v>6.2E-2</c:v>
                </c:pt>
                <c:pt idx="85793">
                  <c:v>6.2E-2</c:v>
                </c:pt>
                <c:pt idx="85794">
                  <c:v>6.2E-2</c:v>
                </c:pt>
                <c:pt idx="85795">
                  <c:v>6.2E-2</c:v>
                </c:pt>
                <c:pt idx="85796">
                  <c:v>6.2E-2</c:v>
                </c:pt>
                <c:pt idx="85797">
                  <c:v>6.3E-2</c:v>
                </c:pt>
                <c:pt idx="85798">
                  <c:v>6.2E-2</c:v>
                </c:pt>
                <c:pt idx="85799">
                  <c:v>6.3E-2</c:v>
                </c:pt>
                <c:pt idx="85800">
                  <c:v>6.3E-2</c:v>
                </c:pt>
                <c:pt idx="85801">
                  <c:v>6.2E-2</c:v>
                </c:pt>
                <c:pt idx="85802">
                  <c:v>6.2E-2</c:v>
                </c:pt>
                <c:pt idx="85803">
                  <c:v>6.2E-2</c:v>
                </c:pt>
                <c:pt idx="85804">
                  <c:v>6.3E-2</c:v>
                </c:pt>
                <c:pt idx="85805">
                  <c:v>6.2E-2</c:v>
                </c:pt>
                <c:pt idx="85806">
                  <c:v>6.3E-2</c:v>
                </c:pt>
                <c:pt idx="85807">
                  <c:v>6.3E-2</c:v>
                </c:pt>
                <c:pt idx="85808">
                  <c:v>6.2E-2</c:v>
                </c:pt>
                <c:pt idx="85809">
                  <c:v>6.3E-2</c:v>
                </c:pt>
                <c:pt idx="85810">
                  <c:v>6.2E-2</c:v>
                </c:pt>
                <c:pt idx="85811">
                  <c:v>6.2E-2</c:v>
                </c:pt>
                <c:pt idx="85812">
                  <c:v>6.3E-2</c:v>
                </c:pt>
                <c:pt idx="85813">
                  <c:v>6.3E-2</c:v>
                </c:pt>
                <c:pt idx="85814">
                  <c:v>6.3E-2</c:v>
                </c:pt>
                <c:pt idx="85815">
                  <c:v>6.2E-2</c:v>
                </c:pt>
                <c:pt idx="85816">
                  <c:v>6.2E-2</c:v>
                </c:pt>
                <c:pt idx="85817">
                  <c:v>6.2E-2</c:v>
                </c:pt>
                <c:pt idx="85818">
                  <c:v>6.2E-2</c:v>
                </c:pt>
                <c:pt idx="85819">
                  <c:v>6.2E-2</c:v>
                </c:pt>
                <c:pt idx="85820">
                  <c:v>6.2E-2</c:v>
                </c:pt>
                <c:pt idx="85821">
                  <c:v>6.2E-2</c:v>
                </c:pt>
                <c:pt idx="85822">
                  <c:v>6.2E-2</c:v>
                </c:pt>
                <c:pt idx="85823">
                  <c:v>6.0999999999999999E-2</c:v>
                </c:pt>
                <c:pt idx="85824">
                  <c:v>6.2E-2</c:v>
                </c:pt>
                <c:pt idx="85825">
                  <c:v>6.0999999999999999E-2</c:v>
                </c:pt>
                <c:pt idx="85826">
                  <c:v>6.2E-2</c:v>
                </c:pt>
                <c:pt idx="85827">
                  <c:v>6.0999999999999999E-2</c:v>
                </c:pt>
                <c:pt idx="85828">
                  <c:v>6.2E-2</c:v>
                </c:pt>
                <c:pt idx="85829">
                  <c:v>6.0999999999999999E-2</c:v>
                </c:pt>
                <c:pt idx="85830">
                  <c:v>6.2E-2</c:v>
                </c:pt>
                <c:pt idx="85831">
                  <c:v>6.2E-2</c:v>
                </c:pt>
                <c:pt idx="85832">
                  <c:v>6.0999999999999999E-2</c:v>
                </c:pt>
                <c:pt idx="85833">
                  <c:v>6.0999999999999999E-2</c:v>
                </c:pt>
                <c:pt idx="85834">
                  <c:v>6.2E-2</c:v>
                </c:pt>
                <c:pt idx="85835">
                  <c:v>6.0999999999999999E-2</c:v>
                </c:pt>
                <c:pt idx="85836">
                  <c:v>6.0999999999999999E-2</c:v>
                </c:pt>
                <c:pt idx="85837">
                  <c:v>6.0999999999999999E-2</c:v>
                </c:pt>
                <c:pt idx="85838">
                  <c:v>6.0999999999999999E-2</c:v>
                </c:pt>
                <c:pt idx="85839">
                  <c:v>6.0999999999999999E-2</c:v>
                </c:pt>
                <c:pt idx="85840">
                  <c:v>6.0999999999999999E-2</c:v>
                </c:pt>
                <c:pt idx="85841">
                  <c:v>6.0999999999999999E-2</c:v>
                </c:pt>
                <c:pt idx="85842">
                  <c:v>6.0999999999999999E-2</c:v>
                </c:pt>
                <c:pt idx="85843">
                  <c:v>0.06</c:v>
                </c:pt>
                <c:pt idx="85844">
                  <c:v>6.0999999999999999E-2</c:v>
                </c:pt>
                <c:pt idx="85845">
                  <c:v>6.0999999999999999E-2</c:v>
                </c:pt>
                <c:pt idx="85846">
                  <c:v>0.06</c:v>
                </c:pt>
                <c:pt idx="85847">
                  <c:v>0.06</c:v>
                </c:pt>
                <c:pt idx="85848">
                  <c:v>0.06</c:v>
                </c:pt>
                <c:pt idx="85849">
                  <c:v>0.06</c:v>
                </c:pt>
                <c:pt idx="85850">
                  <c:v>0.06</c:v>
                </c:pt>
                <c:pt idx="85851">
                  <c:v>0.06</c:v>
                </c:pt>
                <c:pt idx="85852">
                  <c:v>5.8999999999999997E-2</c:v>
                </c:pt>
                <c:pt idx="85853">
                  <c:v>5.8999999999999997E-2</c:v>
                </c:pt>
                <c:pt idx="85854">
                  <c:v>0.06</c:v>
                </c:pt>
                <c:pt idx="85855">
                  <c:v>0.06</c:v>
                </c:pt>
                <c:pt idx="85856">
                  <c:v>0.06</c:v>
                </c:pt>
                <c:pt idx="85857">
                  <c:v>0.06</c:v>
                </c:pt>
                <c:pt idx="85858">
                  <c:v>0.06</c:v>
                </c:pt>
                <c:pt idx="85859">
                  <c:v>0.06</c:v>
                </c:pt>
                <c:pt idx="85860">
                  <c:v>0.06</c:v>
                </c:pt>
                <c:pt idx="85861">
                  <c:v>0.06</c:v>
                </c:pt>
                <c:pt idx="85862">
                  <c:v>5.8999999999999997E-2</c:v>
                </c:pt>
                <c:pt idx="85863">
                  <c:v>0.06</c:v>
                </c:pt>
                <c:pt idx="85864">
                  <c:v>5.8999999999999997E-2</c:v>
                </c:pt>
                <c:pt idx="85865">
                  <c:v>0.06</c:v>
                </c:pt>
                <c:pt idx="85866">
                  <c:v>5.8999999999999997E-2</c:v>
                </c:pt>
                <c:pt idx="85867">
                  <c:v>5.8999999999999997E-2</c:v>
                </c:pt>
                <c:pt idx="85868">
                  <c:v>0.06</c:v>
                </c:pt>
                <c:pt idx="85869">
                  <c:v>5.8999999999999997E-2</c:v>
                </c:pt>
                <c:pt idx="85870">
                  <c:v>5.8999999999999997E-2</c:v>
                </c:pt>
                <c:pt idx="85871">
                  <c:v>5.8999999999999997E-2</c:v>
                </c:pt>
                <c:pt idx="85872">
                  <c:v>5.8999999999999997E-2</c:v>
                </c:pt>
                <c:pt idx="85873">
                  <c:v>5.8999999999999997E-2</c:v>
                </c:pt>
                <c:pt idx="85874">
                  <c:v>5.8999999999999997E-2</c:v>
                </c:pt>
                <c:pt idx="85875">
                  <c:v>5.8999999999999997E-2</c:v>
                </c:pt>
                <c:pt idx="85876">
                  <c:v>5.8999999999999997E-2</c:v>
                </c:pt>
                <c:pt idx="85877">
                  <c:v>5.8999999999999997E-2</c:v>
                </c:pt>
                <c:pt idx="85878">
                  <c:v>5.8999999999999997E-2</c:v>
                </c:pt>
                <c:pt idx="85879">
                  <c:v>0.06</c:v>
                </c:pt>
                <c:pt idx="85880">
                  <c:v>5.8000000000000003E-2</c:v>
                </c:pt>
                <c:pt idx="85881">
                  <c:v>5.8000000000000003E-2</c:v>
                </c:pt>
                <c:pt idx="85882">
                  <c:v>5.8000000000000003E-2</c:v>
                </c:pt>
                <c:pt idx="85883">
                  <c:v>5.8000000000000003E-2</c:v>
                </c:pt>
                <c:pt idx="85884">
                  <c:v>5.8999999999999997E-2</c:v>
                </c:pt>
                <c:pt idx="85885">
                  <c:v>5.8999999999999997E-2</c:v>
                </c:pt>
                <c:pt idx="85886">
                  <c:v>0.06</c:v>
                </c:pt>
                <c:pt idx="85887">
                  <c:v>0.06</c:v>
                </c:pt>
                <c:pt idx="85888">
                  <c:v>0.06</c:v>
                </c:pt>
                <c:pt idx="85889">
                  <c:v>6.0999999999999999E-2</c:v>
                </c:pt>
                <c:pt idx="85890">
                  <c:v>0.06</c:v>
                </c:pt>
                <c:pt idx="85891">
                  <c:v>6.0999999999999999E-2</c:v>
                </c:pt>
                <c:pt idx="85892">
                  <c:v>6.2E-2</c:v>
                </c:pt>
                <c:pt idx="85893">
                  <c:v>6.0999999999999999E-2</c:v>
                </c:pt>
                <c:pt idx="85894">
                  <c:v>0.06</c:v>
                </c:pt>
                <c:pt idx="85895">
                  <c:v>6.0999999999999999E-2</c:v>
                </c:pt>
                <c:pt idx="85896">
                  <c:v>6.0999999999999999E-2</c:v>
                </c:pt>
                <c:pt idx="85897">
                  <c:v>6.0999999999999999E-2</c:v>
                </c:pt>
                <c:pt idx="85898">
                  <c:v>6.0999999999999999E-2</c:v>
                </c:pt>
                <c:pt idx="85899">
                  <c:v>6.2E-2</c:v>
                </c:pt>
                <c:pt idx="85900">
                  <c:v>6.0999999999999999E-2</c:v>
                </c:pt>
                <c:pt idx="85901">
                  <c:v>6.2E-2</c:v>
                </c:pt>
                <c:pt idx="85902">
                  <c:v>6.2E-2</c:v>
                </c:pt>
                <c:pt idx="85903">
                  <c:v>6.0999999999999999E-2</c:v>
                </c:pt>
                <c:pt idx="85904">
                  <c:v>6.2E-2</c:v>
                </c:pt>
                <c:pt idx="85905">
                  <c:v>6.2E-2</c:v>
                </c:pt>
                <c:pt idx="85906">
                  <c:v>6.2E-2</c:v>
                </c:pt>
                <c:pt idx="85907">
                  <c:v>6.2E-2</c:v>
                </c:pt>
                <c:pt idx="85908">
                  <c:v>6.3E-2</c:v>
                </c:pt>
                <c:pt idx="85909">
                  <c:v>6.2E-2</c:v>
                </c:pt>
                <c:pt idx="85910">
                  <c:v>6.2E-2</c:v>
                </c:pt>
                <c:pt idx="85911">
                  <c:v>6.2E-2</c:v>
                </c:pt>
                <c:pt idx="85912">
                  <c:v>6.2E-2</c:v>
                </c:pt>
                <c:pt idx="85913">
                  <c:v>6.2E-2</c:v>
                </c:pt>
                <c:pt idx="85914">
                  <c:v>6.2E-2</c:v>
                </c:pt>
                <c:pt idx="85915">
                  <c:v>6.2E-2</c:v>
                </c:pt>
                <c:pt idx="85916">
                  <c:v>6.3E-2</c:v>
                </c:pt>
                <c:pt idx="85917">
                  <c:v>6.3E-2</c:v>
                </c:pt>
                <c:pt idx="85918">
                  <c:v>6.2E-2</c:v>
                </c:pt>
                <c:pt idx="85919">
                  <c:v>6.3E-2</c:v>
                </c:pt>
                <c:pt idx="85920">
                  <c:v>6.2E-2</c:v>
                </c:pt>
                <c:pt idx="85921">
                  <c:v>6.2E-2</c:v>
                </c:pt>
                <c:pt idx="85922">
                  <c:v>6.2E-2</c:v>
                </c:pt>
                <c:pt idx="85923">
                  <c:v>6.3E-2</c:v>
                </c:pt>
                <c:pt idx="85924">
                  <c:v>6.2E-2</c:v>
                </c:pt>
                <c:pt idx="85925">
                  <c:v>6.2E-2</c:v>
                </c:pt>
                <c:pt idx="85926">
                  <c:v>6.3E-2</c:v>
                </c:pt>
                <c:pt idx="85927">
                  <c:v>6.2E-2</c:v>
                </c:pt>
                <c:pt idx="85928">
                  <c:v>6.2E-2</c:v>
                </c:pt>
                <c:pt idx="85929">
                  <c:v>6.2E-2</c:v>
                </c:pt>
                <c:pt idx="85930">
                  <c:v>6.2E-2</c:v>
                </c:pt>
                <c:pt idx="85931">
                  <c:v>6.2E-2</c:v>
                </c:pt>
                <c:pt idx="85932">
                  <c:v>6.0999999999999999E-2</c:v>
                </c:pt>
                <c:pt idx="85933">
                  <c:v>6.0999999999999999E-2</c:v>
                </c:pt>
                <c:pt idx="85934">
                  <c:v>6.2E-2</c:v>
                </c:pt>
                <c:pt idx="85935">
                  <c:v>6.2E-2</c:v>
                </c:pt>
                <c:pt idx="85936">
                  <c:v>6.0999999999999999E-2</c:v>
                </c:pt>
                <c:pt idx="85937">
                  <c:v>6.0999999999999999E-2</c:v>
                </c:pt>
                <c:pt idx="85938">
                  <c:v>6.0999999999999999E-2</c:v>
                </c:pt>
                <c:pt idx="85939">
                  <c:v>6.0999999999999999E-2</c:v>
                </c:pt>
                <c:pt idx="85940">
                  <c:v>6.2E-2</c:v>
                </c:pt>
                <c:pt idx="85941">
                  <c:v>6.0999999999999999E-2</c:v>
                </c:pt>
                <c:pt idx="85942">
                  <c:v>6.2E-2</c:v>
                </c:pt>
                <c:pt idx="85943">
                  <c:v>6.2E-2</c:v>
                </c:pt>
                <c:pt idx="85944">
                  <c:v>6.0999999999999999E-2</c:v>
                </c:pt>
                <c:pt idx="85945">
                  <c:v>6.0999999999999999E-2</c:v>
                </c:pt>
                <c:pt idx="85946">
                  <c:v>6.0999999999999999E-2</c:v>
                </c:pt>
                <c:pt idx="85947">
                  <c:v>6.0999999999999999E-2</c:v>
                </c:pt>
                <c:pt idx="85948">
                  <c:v>6.0999999999999999E-2</c:v>
                </c:pt>
                <c:pt idx="85949">
                  <c:v>0.06</c:v>
                </c:pt>
                <c:pt idx="85950">
                  <c:v>0.06</c:v>
                </c:pt>
                <c:pt idx="85951">
                  <c:v>0.06</c:v>
                </c:pt>
                <c:pt idx="85952">
                  <c:v>0.06</c:v>
                </c:pt>
                <c:pt idx="85953">
                  <c:v>0.06</c:v>
                </c:pt>
                <c:pt idx="85954">
                  <c:v>0.06</c:v>
                </c:pt>
                <c:pt idx="85955">
                  <c:v>0.06</c:v>
                </c:pt>
                <c:pt idx="85956">
                  <c:v>5.8999999999999997E-2</c:v>
                </c:pt>
                <c:pt idx="85957">
                  <c:v>5.8999999999999997E-2</c:v>
                </c:pt>
                <c:pt idx="85958">
                  <c:v>5.8999999999999997E-2</c:v>
                </c:pt>
                <c:pt idx="85959">
                  <c:v>0.06</c:v>
                </c:pt>
                <c:pt idx="85960">
                  <c:v>0.06</c:v>
                </c:pt>
                <c:pt idx="85961">
                  <c:v>5.8999999999999997E-2</c:v>
                </c:pt>
                <c:pt idx="85962">
                  <c:v>0.06</c:v>
                </c:pt>
                <c:pt idx="85963">
                  <c:v>5.8999999999999997E-2</c:v>
                </c:pt>
                <c:pt idx="85964">
                  <c:v>5.8999999999999997E-2</c:v>
                </c:pt>
                <c:pt idx="85965">
                  <c:v>5.8999999999999997E-2</c:v>
                </c:pt>
                <c:pt idx="85966">
                  <c:v>5.8999999999999997E-2</c:v>
                </c:pt>
                <c:pt idx="85967">
                  <c:v>5.8000000000000003E-2</c:v>
                </c:pt>
                <c:pt idx="85968">
                  <c:v>5.8000000000000003E-2</c:v>
                </c:pt>
                <c:pt idx="85969">
                  <c:v>5.8999999999999997E-2</c:v>
                </c:pt>
                <c:pt idx="85970">
                  <c:v>5.8999999999999997E-2</c:v>
                </c:pt>
                <c:pt idx="85971">
                  <c:v>5.8999999999999997E-2</c:v>
                </c:pt>
                <c:pt idx="85972">
                  <c:v>5.8000000000000003E-2</c:v>
                </c:pt>
                <c:pt idx="85973">
                  <c:v>5.8999999999999997E-2</c:v>
                </c:pt>
                <c:pt idx="85974">
                  <c:v>5.8000000000000003E-2</c:v>
                </c:pt>
                <c:pt idx="85975">
                  <c:v>5.8999999999999997E-2</c:v>
                </c:pt>
                <c:pt idx="85976">
                  <c:v>5.8000000000000003E-2</c:v>
                </c:pt>
                <c:pt idx="85977">
                  <c:v>5.8000000000000003E-2</c:v>
                </c:pt>
                <c:pt idx="85978">
                  <c:v>5.8999999999999997E-2</c:v>
                </c:pt>
                <c:pt idx="85979">
                  <c:v>5.8999999999999997E-2</c:v>
                </c:pt>
                <c:pt idx="85980">
                  <c:v>5.8999999999999997E-2</c:v>
                </c:pt>
                <c:pt idx="85981">
                  <c:v>5.8999999999999997E-2</c:v>
                </c:pt>
                <c:pt idx="85982">
                  <c:v>5.8000000000000003E-2</c:v>
                </c:pt>
                <c:pt idx="85983">
                  <c:v>5.8000000000000003E-2</c:v>
                </c:pt>
                <c:pt idx="85984">
                  <c:v>5.8000000000000003E-2</c:v>
                </c:pt>
                <c:pt idx="85985">
                  <c:v>5.8000000000000003E-2</c:v>
                </c:pt>
                <c:pt idx="85986">
                  <c:v>5.7000000000000002E-2</c:v>
                </c:pt>
                <c:pt idx="85987">
                  <c:v>5.8000000000000003E-2</c:v>
                </c:pt>
                <c:pt idx="85988">
                  <c:v>5.8000000000000003E-2</c:v>
                </c:pt>
                <c:pt idx="85989">
                  <c:v>5.7000000000000002E-2</c:v>
                </c:pt>
                <c:pt idx="85990">
                  <c:v>5.8000000000000003E-2</c:v>
                </c:pt>
                <c:pt idx="85991">
                  <c:v>5.8999999999999997E-2</c:v>
                </c:pt>
                <c:pt idx="85992">
                  <c:v>5.8999999999999997E-2</c:v>
                </c:pt>
                <c:pt idx="85993">
                  <c:v>5.8999999999999997E-2</c:v>
                </c:pt>
                <c:pt idx="85994">
                  <c:v>5.8999999999999997E-2</c:v>
                </c:pt>
                <c:pt idx="85995">
                  <c:v>5.8999999999999997E-2</c:v>
                </c:pt>
                <c:pt idx="85996">
                  <c:v>0.06</c:v>
                </c:pt>
                <c:pt idx="85997">
                  <c:v>0.06</c:v>
                </c:pt>
                <c:pt idx="85998">
                  <c:v>0.06</c:v>
                </c:pt>
                <c:pt idx="85999">
                  <c:v>5.8999999999999997E-2</c:v>
                </c:pt>
                <c:pt idx="86000">
                  <c:v>5.8999999999999997E-2</c:v>
                </c:pt>
                <c:pt idx="86001">
                  <c:v>5.8999999999999997E-2</c:v>
                </c:pt>
                <c:pt idx="86002">
                  <c:v>5.8999999999999997E-2</c:v>
                </c:pt>
                <c:pt idx="86003">
                  <c:v>5.8999999999999997E-2</c:v>
                </c:pt>
                <c:pt idx="86004">
                  <c:v>5.8999999999999997E-2</c:v>
                </c:pt>
                <c:pt idx="86005">
                  <c:v>5.8999999999999997E-2</c:v>
                </c:pt>
                <c:pt idx="86006">
                  <c:v>5.8000000000000003E-2</c:v>
                </c:pt>
                <c:pt idx="86007">
                  <c:v>5.8999999999999997E-2</c:v>
                </c:pt>
                <c:pt idx="86008">
                  <c:v>5.8000000000000003E-2</c:v>
                </c:pt>
                <c:pt idx="86009">
                  <c:v>5.8000000000000003E-2</c:v>
                </c:pt>
                <c:pt idx="86010">
                  <c:v>5.8000000000000003E-2</c:v>
                </c:pt>
                <c:pt idx="86011">
                  <c:v>5.7000000000000002E-2</c:v>
                </c:pt>
                <c:pt idx="86012">
                  <c:v>5.8000000000000003E-2</c:v>
                </c:pt>
                <c:pt idx="86013">
                  <c:v>5.7000000000000002E-2</c:v>
                </c:pt>
                <c:pt idx="86014">
                  <c:v>5.7000000000000002E-2</c:v>
                </c:pt>
                <c:pt idx="86015">
                  <c:v>5.8000000000000003E-2</c:v>
                </c:pt>
                <c:pt idx="86016">
                  <c:v>5.6000000000000001E-2</c:v>
                </c:pt>
                <c:pt idx="86017">
                  <c:v>5.8000000000000003E-2</c:v>
                </c:pt>
                <c:pt idx="86018">
                  <c:v>5.8000000000000003E-2</c:v>
                </c:pt>
                <c:pt idx="86019">
                  <c:v>5.7000000000000002E-2</c:v>
                </c:pt>
                <c:pt idx="86020">
                  <c:v>5.7000000000000002E-2</c:v>
                </c:pt>
                <c:pt idx="86021">
                  <c:v>5.6000000000000001E-2</c:v>
                </c:pt>
                <c:pt idx="86022">
                  <c:v>5.7000000000000002E-2</c:v>
                </c:pt>
                <c:pt idx="86023">
                  <c:v>5.6000000000000001E-2</c:v>
                </c:pt>
                <c:pt idx="86024">
                  <c:v>5.7000000000000002E-2</c:v>
                </c:pt>
                <c:pt idx="86025">
                  <c:v>5.6000000000000001E-2</c:v>
                </c:pt>
                <c:pt idx="86026">
                  <c:v>5.7000000000000002E-2</c:v>
                </c:pt>
                <c:pt idx="86027">
                  <c:v>5.7000000000000002E-2</c:v>
                </c:pt>
                <c:pt idx="86028">
                  <c:v>5.6000000000000001E-2</c:v>
                </c:pt>
                <c:pt idx="86029">
                  <c:v>5.6000000000000001E-2</c:v>
                </c:pt>
                <c:pt idx="86030">
                  <c:v>5.6000000000000001E-2</c:v>
                </c:pt>
                <c:pt idx="86031">
                  <c:v>5.7000000000000002E-2</c:v>
                </c:pt>
                <c:pt idx="86032">
                  <c:v>5.7000000000000002E-2</c:v>
                </c:pt>
                <c:pt idx="86033">
                  <c:v>5.7000000000000002E-2</c:v>
                </c:pt>
                <c:pt idx="86034">
                  <c:v>5.8000000000000003E-2</c:v>
                </c:pt>
                <c:pt idx="86035">
                  <c:v>5.8000000000000003E-2</c:v>
                </c:pt>
                <c:pt idx="86036">
                  <c:v>5.8000000000000003E-2</c:v>
                </c:pt>
                <c:pt idx="86037">
                  <c:v>5.8999999999999997E-2</c:v>
                </c:pt>
                <c:pt idx="86038">
                  <c:v>5.8999999999999997E-2</c:v>
                </c:pt>
                <c:pt idx="86039">
                  <c:v>5.8000000000000003E-2</c:v>
                </c:pt>
                <c:pt idx="86040">
                  <c:v>5.8999999999999997E-2</c:v>
                </c:pt>
                <c:pt idx="86041">
                  <c:v>5.8999999999999997E-2</c:v>
                </c:pt>
                <c:pt idx="86042">
                  <c:v>5.8999999999999997E-2</c:v>
                </c:pt>
                <c:pt idx="86043">
                  <c:v>5.8999999999999997E-2</c:v>
                </c:pt>
                <c:pt idx="86044">
                  <c:v>5.8999999999999997E-2</c:v>
                </c:pt>
                <c:pt idx="86045">
                  <c:v>0.06</c:v>
                </c:pt>
                <c:pt idx="86046">
                  <c:v>5.8999999999999997E-2</c:v>
                </c:pt>
                <c:pt idx="86047">
                  <c:v>0.06</c:v>
                </c:pt>
                <c:pt idx="86048">
                  <c:v>5.8999999999999997E-2</c:v>
                </c:pt>
                <c:pt idx="86049">
                  <c:v>5.8999999999999997E-2</c:v>
                </c:pt>
                <c:pt idx="86050">
                  <c:v>0.06</c:v>
                </c:pt>
                <c:pt idx="86051">
                  <c:v>0.06</c:v>
                </c:pt>
                <c:pt idx="86052">
                  <c:v>0.06</c:v>
                </c:pt>
                <c:pt idx="86053">
                  <c:v>0.06</c:v>
                </c:pt>
                <c:pt idx="86054">
                  <c:v>5.8999999999999997E-2</c:v>
                </c:pt>
                <c:pt idx="86055">
                  <c:v>5.8999999999999997E-2</c:v>
                </c:pt>
                <c:pt idx="86056">
                  <c:v>5.8999999999999997E-2</c:v>
                </c:pt>
                <c:pt idx="86057">
                  <c:v>0.06</c:v>
                </c:pt>
                <c:pt idx="86058">
                  <c:v>0.06</c:v>
                </c:pt>
                <c:pt idx="86059">
                  <c:v>0.06</c:v>
                </c:pt>
                <c:pt idx="86060">
                  <c:v>0.06</c:v>
                </c:pt>
                <c:pt idx="86061">
                  <c:v>0.06</c:v>
                </c:pt>
                <c:pt idx="86062">
                  <c:v>0.06</c:v>
                </c:pt>
                <c:pt idx="86063">
                  <c:v>0.06</c:v>
                </c:pt>
                <c:pt idx="86064">
                  <c:v>0.06</c:v>
                </c:pt>
                <c:pt idx="86065">
                  <c:v>0.06</c:v>
                </c:pt>
                <c:pt idx="86066">
                  <c:v>5.8999999999999997E-2</c:v>
                </c:pt>
                <c:pt idx="86067">
                  <c:v>0.06</c:v>
                </c:pt>
                <c:pt idx="86068">
                  <c:v>5.8999999999999997E-2</c:v>
                </c:pt>
                <c:pt idx="86069">
                  <c:v>0.06</c:v>
                </c:pt>
                <c:pt idx="86070">
                  <c:v>0.06</c:v>
                </c:pt>
                <c:pt idx="86071">
                  <c:v>5.8999999999999997E-2</c:v>
                </c:pt>
                <c:pt idx="86072">
                  <c:v>5.8999999999999997E-2</c:v>
                </c:pt>
                <c:pt idx="86073">
                  <c:v>5.8999999999999997E-2</c:v>
                </c:pt>
                <c:pt idx="86074">
                  <c:v>5.8999999999999997E-2</c:v>
                </c:pt>
                <c:pt idx="86075">
                  <c:v>5.8000000000000003E-2</c:v>
                </c:pt>
                <c:pt idx="86076">
                  <c:v>5.8999999999999997E-2</c:v>
                </c:pt>
                <c:pt idx="86077">
                  <c:v>5.8999999999999997E-2</c:v>
                </c:pt>
                <c:pt idx="86078">
                  <c:v>5.8000000000000003E-2</c:v>
                </c:pt>
                <c:pt idx="86079">
                  <c:v>5.8000000000000003E-2</c:v>
                </c:pt>
                <c:pt idx="86080">
                  <c:v>5.8999999999999997E-2</c:v>
                </c:pt>
                <c:pt idx="86081">
                  <c:v>5.8000000000000003E-2</c:v>
                </c:pt>
                <c:pt idx="86082">
                  <c:v>5.8000000000000003E-2</c:v>
                </c:pt>
                <c:pt idx="86083">
                  <c:v>5.8000000000000003E-2</c:v>
                </c:pt>
                <c:pt idx="86084">
                  <c:v>5.8000000000000003E-2</c:v>
                </c:pt>
                <c:pt idx="86085">
                  <c:v>5.8000000000000003E-2</c:v>
                </c:pt>
                <c:pt idx="86086">
                  <c:v>5.7000000000000002E-2</c:v>
                </c:pt>
                <c:pt idx="86087">
                  <c:v>5.8000000000000003E-2</c:v>
                </c:pt>
                <c:pt idx="86088">
                  <c:v>5.8000000000000003E-2</c:v>
                </c:pt>
                <c:pt idx="86089">
                  <c:v>5.7000000000000002E-2</c:v>
                </c:pt>
                <c:pt idx="86090">
                  <c:v>5.7000000000000002E-2</c:v>
                </c:pt>
                <c:pt idx="86091">
                  <c:v>5.8000000000000003E-2</c:v>
                </c:pt>
                <c:pt idx="86092">
                  <c:v>5.7000000000000002E-2</c:v>
                </c:pt>
                <c:pt idx="86093">
                  <c:v>5.7000000000000002E-2</c:v>
                </c:pt>
                <c:pt idx="86094">
                  <c:v>5.7000000000000002E-2</c:v>
                </c:pt>
                <c:pt idx="86095">
                  <c:v>5.7000000000000002E-2</c:v>
                </c:pt>
                <c:pt idx="86096">
                  <c:v>5.8000000000000003E-2</c:v>
                </c:pt>
                <c:pt idx="86097">
                  <c:v>5.7000000000000002E-2</c:v>
                </c:pt>
                <c:pt idx="86098">
                  <c:v>5.7000000000000002E-2</c:v>
                </c:pt>
                <c:pt idx="86099">
                  <c:v>5.7000000000000002E-2</c:v>
                </c:pt>
                <c:pt idx="86100">
                  <c:v>5.7000000000000002E-2</c:v>
                </c:pt>
                <c:pt idx="86101">
                  <c:v>5.8000000000000003E-2</c:v>
                </c:pt>
                <c:pt idx="86102">
                  <c:v>5.8000000000000003E-2</c:v>
                </c:pt>
                <c:pt idx="86103">
                  <c:v>5.8000000000000003E-2</c:v>
                </c:pt>
                <c:pt idx="86104">
                  <c:v>5.8999999999999997E-2</c:v>
                </c:pt>
                <c:pt idx="86105">
                  <c:v>5.8000000000000003E-2</c:v>
                </c:pt>
                <c:pt idx="86106">
                  <c:v>5.8000000000000003E-2</c:v>
                </c:pt>
                <c:pt idx="86107">
                  <c:v>5.8999999999999997E-2</c:v>
                </c:pt>
                <c:pt idx="86108">
                  <c:v>5.8999999999999997E-2</c:v>
                </c:pt>
                <c:pt idx="86109">
                  <c:v>5.8999999999999997E-2</c:v>
                </c:pt>
                <c:pt idx="86110">
                  <c:v>5.8999999999999997E-2</c:v>
                </c:pt>
                <c:pt idx="86111">
                  <c:v>0.06</c:v>
                </c:pt>
                <c:pt idx="86112">
                  <c:v>0.06</c:v>
                </c:pt>
                <c:pt idx="86113">
                  <c:v>5.8999999999999997E-2</c:v>
                </c:pt>
                <c:pt idx="86114">
                  <c:v>5.8999999999999997E-2</c:v>
                </c:pt>
                <c:pt idx="86115">
                  <c:v>0.06</c:v>
                </c:pt>
                <c:pt idx="86116">
                  <c:v>0.06</c:v>
                </c:pt>
                <c:pt idx="86117">
                  <c:v>0.06</c:v>
                </c:pt>
                <c:pt idx="86118">
                  <c:v>0.06</c:v>
                </c:pt>
                <c:pt idx="86119">
                  <c:v>5.8999999999999997E-2</c:v>
                </c:pt>
                <c:pt idx="86120">
                  <c:v>0.06</c:v>
                </c:pt>
                <c:pt idx="86121">
                  <c:v>0.06</c:v>
                </c:pt>
                <c:pt idx="86122">
                  <c:v>5.8999999999999997E-2</c:v>
                </c:pt>
                <c:pt idx="86123">
                  <c:v>0.06</c:v>
                </c:pt>
                <c:pt idx="86124">
                  <c:v>0.06</c:v>
                </c:pt>
                <c:pt idx="86125">
                  <c:v>0.06</c:v>
                </c:pt>
                <c:pt idx="86126">
                  <c:v>0.06</c:v>
                </c:pt>
                <c:pt idx="86127">
                  <c:v>0.06</c:v>
                </c:pt>
                <c:pt idx="86128">
                  <c:v>0.06</c:v>
                </c:pt>
                <c:pt idx="86129">
                  <c:v>0.06</c:v>
                </c:pt>
                <c:pt idx="86130">
                  <c:v>0.06</c:v>
                </c:pt>
                <c:pt idx="86131">
                  <c:v>5.8999999999999997E-2</c:v>
                </c:pt>
                <c:pt idx="86132">
                  <c:v>0.06</c:v>
                </c:pt>
                <c:pt idx="86133">
                  <c:v>5.8999999999999997E-2</c:v>
                </c:pt>
                <c:pt idx="86134">
                  <c:v>5.8999999999999997E-2</c:v>
                </c:pt>
                <c:pt idx="86135">
                  <c:v>5.8000000000000003E-2</c:v>
                </c:pt>
                <c:pt idx="86136">
                  <c:v>5.8000000000000003E-2</c:v>
                </c:pt>
                <c:pt idx="86137">
                  <c:v>5.8000000000000003E-2</c:v>
                </c:pt>
                <c:pt idx="86138">
                  <c:v>5.8000000000000003E-2</c:v>
                </c:pt>
                <c:pt idx="86139">
                  <c:v>5.8000000000000003E-2</c:v>
                </c:pt>
                <c:pt idx="86140">
                  <c:v>5.8999999999999997E-2</c:v>
                </c:pt>
                <c:pt idx="86141">
                  <c:v>5.8999999999999997E-2</c:v>
                </c:pt>
                <c:pt idx="86142">
                  <c:v>5.8999999999999997E-2</c:v>
                </c:pt>
                <c:pt idx="86143">
                  <c:v>5.8999999999999997E-2</c:v>
                </c:pt>
                <c:pt idx="86144">
                  <c:v>5.8999999999999997E-2</c:v>
                </c:pt>
                <c:pt idx="86145">
                  <c:v>5.8000000000000003E-2</c:v>
                </c:pt>
                <c:pt idx="86146">
                  <c:v>5.8000000000000003E-2</c:v>
                </c:pt>
                <c:pt idx="86147">
                  <c:v>5.8000000000000003E-2</c:v>
                </c:pt>
                <c:pt idx="86148">
                  <c:v>5.8000000000000003E-2</c:v>
                </c:pt>
                <c:pt idx="86149">
                  <c:v>5.8000000000000003E-2</c:v>
                </c:pt>
                <c:pt idx="86150">
                  <c:v>5.8000000000000003E-2</c:v>
                </c:pt>
                <c:pt idx="86151">
                  <c:v>5.7000000000000002E-2</c:v>
                </c:pt>
                <c:pt idx="86152">
                  <c:v>5.8000000000000003E-2</c:v>
                </c:pt>
                <c:pt idx="86153">
                  <c:v>5.8000000000000003E-2</c:v>
                </c:pt>
                <c:pt idx="86154">
                  <c:v>5.8000000000000003E-2</c:v>
                </c:pt>
                <c:pt idx="86155">
                  <c:v>5.7000000000000002E-2</c:v>
                </c:pt>
                <c:pt idx="86156">
                  <c:v>5.8999999999999997E-2</c:v>
                </c:pt>
                <c:pt idx="86157">
                  <c:v>5.8999999999999997E-2</c:v>
                </c:pt>
                <c:pt idx="86158">
                  <c:v>5.8000000000000003E-2</c:v>
                </c:pt>
                <c:pt idx="86159">
                  <c:v>5.7000000000000002E-2</c:v>
                </c:pt>
                <c:pt idx="86160">
                  <c:v>5.8000000000000003E-2</c:v>
                </c:pt>
                <c:pt idx="86161">
                  <c:v>5.7000000000000002E-2</c:v>
                </c:pt>
                <c:pt idx="86162">
                  <c:v>5.8000000000000003E-2</c:v>
                </c:pt>
                <c:pt idx="86163">
                  <c:v>5.8000000000000003E-2</c:v>
                </c:pt>
                <c:pt idx="86164">
                  <c:v>5.7000000000000002E-2</c:v>
                </c:pt>
                <c:pt idx="86165">
                  <c:v>5.8999999999999997E-2</c:v>
                </c:pt>
                <c:pt idx="86166">
                  <c:v>5.8000000000000003E-2</c:v>
                </c:pt>
                <c:pt idx="86167">
                  <c:v>5.7000000000000002E-2</c:v>
                </c:pt>
                <c:pt idx="86168">
                  <c:v>5.8000000000000003E-2</c:v>
                </c:pt>
                <c:pt idx="86169">
                  <c:v>5.8000000000000003E-2</c:v>
                </c:pt>
                <c:pt idx="86170">
                  <c:v>5.7000000000000002E-2</c:v>
                </c:pt>
                <c:pt idx="86171">
                  <c:v>5.7000000000000002E-2</c:v>
                </c:pt>
                <c:pt idx="86172">
                  <c:v>5.7000000000000002E-2</c:v>
                </c:pt>
                <c:pt idx="86173">
                  <c:v>5.7000000000000002E-2</c:v>
                </c:pt>
                <c:pt idx="86174">
                  <c:v>5.8000000000000003E-2</c:v>
                </c:pt>
                <c:pt idx="86175">
                  <c:v>5.7000000000000002E-2</c:v>
                </c:pt>
                <c:pt idx="86176">
                  <c:v>5.7000000000000002E-2</c:v>
                </c:pt>
                <c:pt idx="86177">
                  <c:v>5.8000000000000003E-2</c:v>
                </c:pt>
                <c:pt idx="86178">
                  <c:v>5.7000000000000002E-2</c:v>
                </c:pt>
                <c:pt idx="86179">
                  <c:v>5.7000000000000002E-2</c:v>
                </c:pt>
                <c:pt idx="86180">
                  <c:v>5.7000000000000002E-2</c:v>
                </c:pt>
                <c:pt idx="86181">
                  <c:v>5.7000000000000002E-2</c:v>
                </c:pt>
                <c:pt idx="86182">
                  <c:v>5.7000000000000002E-2</c:v>
                </c:pt>
                <c:pt idx="86183">
                  <c:v>5.7000000000000002E-2</c:v>
                </c:pt>
                <c:pt idx="86184">
                  <c:v>5.6000000000000001E-2</c:v>
                </c:pt>
                <c:pt idx="86185">
                  <c:v>5.7000000000000002E-2</c:v>
                </c:pt>
                <c:pt idx="86186">
                  <c:v>5.7000000000000002E-2</c:v>
                </c:pt>
                <c:pt idx="86187">
                  <c:v>5.7000000000000002E-2</c:v>
                </c:pt>
                <c:pt idx="86188">
                  <c:v>5.7000000000000002E-2</c:v>
                </c:pt>
                <c:pt idx="86189">
                  <c:v>5.7000000000000002E-2</c:v>
                </c:pt>
                <c:pt idx="86190">
                  <c:v>5.7000000000000002E-2</c:v>
                </c:pt>
                <c:pt idx="86191">
                  <c:v>5.6000000000000001E-2</c:v>
                </c:pt>
                <c:pt idx="86192">
                  <c:v>5.6000000000000001E-2</c:v>
                </c:pt>
                <c:pt idx="86193">
                  <c:v>5.7000000000000002E-2</c:v>
                </c:pt>
                <c:pt idx="86194">
                  <c:v>5.7000000000000002E-2</c:v>
                </c:pt>
                <c:pt idx="86195">
                  <c:v>5.7000000000000002E-2</c:v>
                </c:pt>
                <c:pt idx="86196">
                  <c:v>5.8000000000000003E-2</c:v>
                </c:pt>
                <c:pt idx="86197">
                  <c:v>5.8000000000000003E-2</c:v>
                </c:pt>
                <c:pt idx="86198">
                  <c:v>5.8999999999999997E-2</c:v>
                </c:pt>
                <c:pt idx="86199">
                  <c:v>5.8000000000000003E-2</c:v>
                </c:pt>
                <c:pt idx="86200">
                  <c:v>5.8999999999999997E-2</c:v>
                </c:pt>
                <c:pt idx="86201">
                  <c:v>5.8000000000000003E-2</c:v>
                </c:pt>
                <c:pt idx="86202">
                  <c:v>0.06</c:v>
                </c:pt>
                <c:pt idx="86203">
                  <c:v>5.8999999999999997E-2</c:v>
                </c:pt>
                <c:pt idx="86204">
                  <c:v>5.8000000000000003E-2</c:v>
                </c:pt>
                <c:pt idx="86205">
                  <c:v>5.8999999999999997E-2</c:v>
                </c:pt>
                <c:pt idx="86206">
                  <c:v>5.8999999999999997E-2</c:v>
                </c:pt>
                <c:pt idx="86207">
                  <c:v>5.8999999999999997E-2</c:v>
                </c:pt>
                <c:pt idx="86208">
                  <c:v>5.8999999999999997E-2</c:v>
                </c:pt>
                <c:pt idx="86209">
                  <c:v>5.8999999999999997E-2</c:v>
                </c:pt>
                <c:pt idx="86210">
                  <c:v>0.06</c:v>
                </c:pt>
                <c:pt idx="86211">
                  <c:v>0.06</c:v>
                </c:pt>
                <c:pt idx="86212">
                  <c:v>5.8999999999999997E-2</c:v>
                </c:pt>
                <c:pt idx="86213">
                  <c:v>0.06</c:v>
                </c:pt>
                <c:pt idx="86214">
                  <c:v>0.06</c:v>
                </c:pt>
                <c:pt idx="86215">
                  <c:v>0.06</c:v>
                </c:pt>
                <c:pt idx="86216">
                  <c:v>0.06</c:v>
                </c:pt>
                <c:pt idx="86217">
                  <c:v>0.06</c:v>
                </c:pt>
                <c:pt idx="86218">
                  <c:v>0.06</c:v>
                </c:pt>
                <c:pt idx="86219">
                  <c:v>0.06</c:v>
                </c:pt>
                <c:pt idx="86220">
                  <c:v>0.06</c:v>
                </c:pt>
                <c:pt idx="86221">
                  <c:v>0.06</c:v>
                </c:pt>
                <c:pt idx="86222">
                  <c:v>0.06</c:v>
                </c:pt>
                <c:pt idx="86223">
                  <c:v>0.06</c:v>
                </c:pt>
                <c:pt idx="86224">
                  <c:v>0.06</c:v>
                </c:pt>
                <c:pt idx="86225">
                  <c:v>0.06</c:v>
                </c:pt>
                <c:pt idx="86226">
                  <c:v>0.06</c:v>
                </c:pt>
                <c:pt idx="86227">
                  <c:v>0.06</c:v>
                </c:pt>
                <c:pt idx="86228">
                  <c:v>6.0999999999999999E-2</c:v>
                </c:pt>
                <c:pt idx="86229">
                  <c:v>0.06</c:v>
                </c:pt>
                <c:pt idx="86230">
                  <c:v>5.8999999999999997E-2</c:v>
                </c:pt>
                <c:pt idx="86231">
                  <c:v>5.8999999999999997E-2</c:v>
                </c:pt>
                <c:pt idx="86232">
                  <c:v>0.06</c:v>
                </c:pt>
                <c:pt idx="86233">
                  <c:v>0.06</c:v>
                </c:pt>
                <c:pt idx="86234">
                  <c:v>0.06</c:v>
                </c:pt>
                <c:pt idx="86235">
                  <c:v>0.06</c:v>
                </c:pt>
                <c:pt idx="86236">
                  <c:v>0.06</c:v>
                </c:pt>
                <c:pt idx="86237">
                  <c:v>0.06</c:v>
                </c:pt>
                <c:pt idx="86238">
                  <c:v>0.06</c:v>
                </c:pt>
                <c:pt idx="86239">
                  <c:v>0.06</c:v>
                </c:pt>
                <c:pt idx="86240">
                  <c:v>0.06</c:v>
                </c:pt>
                <c:pt idx="86241">
                  <c:v>5.8999999999999997E-2</c:v>
                </c:pt>
                <c:pt idx="86242">
                  <c:v>0.06</c:v>
                </c:pt>
                <c:pt idx="86243">
                  <c:v>0.06</c:v>
                </c:pt>
                <c:pt idx="86244">
                  <c:v>5.8999999999999997E-2</c:v>
                </c:pt>
                <c:pt idx="86245">
                  <c:v>0.06</c:v>
                </c:pt>
                <c:pt idx="86246">
                  <c:v>0.06</c:v>
                </c:pt>
                <c:pt idx="86247">
                  <c:v>0.06</c:v>
                </c:pt>
                <c:pt idx="86248">
                  <c:v>5.8999999999999997E-2</c:v>
                </c:pt>
                <c:pt idx="86249">
                  <c:v>5.8999999999999997E-2</c:v>
                </c:pt>
                <c:pt idx="86250">
                  <c:v>0.06</c:v>
                </c:pt>
                <c:pt idx="86251">
                  <c:v>0.06</c:v>
                </c:pt>
                <c:pt idx="86252">
                  <c:v>5.8999999999999997E-2</c:v>
                </c:pt>
                <c:pt idx="86253">
                  <c:v>5.8999999999999997E-2</c:v>
                </c:pt>
                <c:pt idx="86254">
                  <c:v>0.06</c:v>
                </c:pt>
                <c:pt idx="86255">
                  <c:v>0.06</c:v>
                </c:pt>
                <c:pt idx="86256">
                  <c:v>5.8999999999999997E-2</c:v>
                </c:pt>
                <c:pt idx="86257">
                  <c:v>0.06</c:v>
                </c:pt>
                <c:pt idx="86258">
                  <c:v>5.8999999999999997E-2</c:v>
                </c:pt>
                <c:pt idx="86259">
                  <c:v>5.8999999999999997E-2</c:v>
                </c:pt>
                <c:pt idx="86260">
                  <c:v>5.8999999999999997E-2</c:v>
                </c:pt>
                <c:pt idx="86261">
                  <c:v>5.8999999999999997E-2</c:v>
                </c:pt>
                <c:pt idx="86262">
                  <c:v>5.8999999999999997E-2</c:v>
                </c:pt>
                <c:pt idx="86263">
                  <c:v>5.8000000000000003E-2</c:v>
                </c:pt>
                <c:pt idx="86264">
                  <c:v>5.8999999999999997E-2</c:v>
                </c:pt>
                <c:pt idx="86265">
                  <c:v>5.8000000000000003E-2</c:v>
                </c:pt>
                <c:pt idx="86266">
                  <c:v>5.8999999999999997E-2</c:v>
                </c:pt>
                <c:pt idx="86267">
                  <c:v>5.8999999999999997E-2</c:v>
                </c:pt>
                <c:pt idx="86268">
                  <c:v>5.8999999999999997E-2</c:v>
                </c:pt>
                <c:pt idx="86269">
                  <c:v>5.8000000000000003E-2</c:v>
                </c:pt>
                <c:pt idx="86270">
                  <c:v>5.8999999999999997E-2</c:v>
                </c:pt>
                <c:pt idx="86271">
                  <c:v>5.8999999999999997E-2</c:v>
                </c:pt>
                <c:pt idx="86272">
                  <c:v>5.8999999999999997E-2</c:v>
                </c:pt>
                <c:pt idx="86273">
                  <c:v>5.8999999999999997E-2</c:v>
                </c:pt>
                <c:pt idx="86274">
                  <c:v>5.8000000000000003E-2</c:v>
                </c:pt>
                <c:pt idx="86275">
                  <c:v>5.8999999999999997E-2</c:v>
                </c:pt>
                <c:pt idx="86276">
                  <c:v>5.8999999999999997E-2</c:v>
                </c:pt>
                <c:pt idx="86277">
                  <c:v>5.8999999999999997E-2</c:v>
                </c:pt>
                <c:pt idx="86278">
                  <c:v>5.8999999999999997E-2</c:v>
                </c:pt>
                <c:pt idx="86279">
                  <c:v>5.8000000000000003E-2</c:v>
                </c:pt>
                <c:pt idx="86280">
                  <c:v>5.8999999999999997E-2</c:v>
                </c:pt>
                <c:pt idx="86281">
                  <c:v>5.8000000000000003E-2</c:v>
                </c:pt>
                <c:pt idx="86282">
                  <c:v>5.8000000000000003E-2</c:v>
                </c:pt>
                <c:pt idx="86283">
                  <c:v>5.7000000000000002E-2</c:v>
                </c:pt>
                <c:pt idx="86284">
                  <c:v>5.8000000000000003E-2</c:v>
                </c:pt>
                <c:pt idx="86285">
                  <c:v>5.8000000000000003E-2</c:v>
                </c:pt>
                <c:pt idx="86286">
                  <c:v>5.8000000000000003E-2</c:v>
                </c:pt>
                <c:pt idx="86287">
                  <c:v>5.8000000000000003E-2</c:v>
                </c:pt>
                <c:pt idx="86288">
                  <c:v>5.8000000000000003E-2</c:v>
                </c:pt>
                <c:pt idx="86289">
                  <c:v>5.8999999999999997E-2</c:v>
                </c:pt>
                <c:pt idx="86290">
                  <c:v>5.8000000000000003E-2</c:v>
                </c:pt>
                <c:pt idx="86291">
                  <c:v>5.8999999999999997E-2</c:v>
                </c:pt>
                <c:pt idx="86292">
                  <c:v>5.8999999999999997E-2</c:v>
                </c:pt>
                <c:pt idx="86293">
                  <c:v>5.8999999999999997E-2</c:v>
                </c:pt>
                <c:pt idx="86294">
                  <c:v>0.06</c:v>
                </c:pt>
                <c:pt idx="86295">
                  <c:v>0.06</c:v>
                </c:pt>
                <c:pt idx="86296">
                  <c:v>0.06</c:v>
                </c:pt>
                <c:pt idx="86297">
                  <c:v>5.8999999999999997E-2</c:v>
                </c:pt>
                <c:pt idx="86298">
                  <c:v>5.8999999999999997E-2</c:v>
                </c:pt>
                <c:pt idx="86299">
                  <c:v>0.06</c:v>
                </c:pt>
                <c:pt idx="86300">
                  <c:v>0.06</c:v>
                </c:pt>
                <c:pt idx="86301">
                  <c:v>6.0999999999999999E-2</c:v>
                </c:pt>
                <c:pt idx="86302">
                  <c:v>6.0999999999999999E-2</c:v>
                </c:pt>
                <c:pt idx="86303">
                  <c:v>0.06</c:v>
                </c:pt>
                <c:pt idx="86304">
                  <c:v>6.0999999999999999E-2</c:v>
                </c:pt>
                <c:pt idx="86305">
                  <c:v>0.06</c:v>
                </c:pt>
                <c:pt idx="86306">
                  <c:v>6.0999999999999999E-2</c:v>
                </c:pt>
                <c:pt idx="86307">
                  <c:v>6.0999999999999999E-2</c:v>
                </c:pt>
                <c:pt idx="86308">
                  <c:v>6.0999999999999999E-2</c:v>
                </c:pt>
                <c:pt idx="86309">
                  <c:v>6.0999999999999999E-2</c:v>
                </c:pt>
                <c:pt idx="86310">
                  <c:v>0.06</c:v>
                </c:pt>
                <c:pt idx="86311">
                  <c:v>0.06</c:v>
                </c:pt>
                <c:pt idx="86312">
                  <c:v>0.06</c:v>
                </c:pt>
                <c:pt idx="86313">
                  <c:v>0.06</c:v>
                </c:pt>
                <c:pt idx="86314">
                  <c:v>0.06</c:v>
                </c:pt>
                <c:pt idx="86315">
                  <c:v>5.8999999999999997E-2</c:v>
                </c:pt>
                <c:pt idx="86316">
                  <c:v>0.06</c:v>
                </c:pt>
                <c:pt idx="86317">
                  <c:v>5.8999999999999997E-2</c:v>
                </c:pt>
                <c:pt idx="86318">
                  <c:v>0.06</c:v>
                </c:pt>
                <c:pt idx="86319">
                  <c:v>0.06</c:v>
                </c:pt>
                <c:pt idx="86320">
                  <c:v>0.06</c:v>
                </c:pt>
                <c:pt idx="86321">
                  <c:v>0.06</c:v>
                </c:pt>
                <c:pt idx="86322">
                  <c:v>5.8999999999999997E-2</c:v>
                </c:pt>
                <c:pt idx="86323">
                  <c:v>0.06</c:v>
                </c:pt>
                <c:pt idx="86324">
                  <c:v>5.8999999999999997E-2</c:v>
                </c:pt>
                <c:pt idx="86325">
                  <c:v>5.8999999999999997E-2</c:v>
                </c:pt>
                <c:pt idx="86326">
                  <c:v>5.8999999999999997E-2</c:v>
                </c:pt>
                <c:pt idx="86327">
                  <c:v>5.8000000000000003E-2</c:v>
                </c:pt>
                <c:pt idx="86328">
                  <c:v>5.8999999999999997E-2</c:v>
                </c:pt>
                <c:pt idx="86329">
                  <c:v>0.06</c:v>
                </c:pt>
                <c:pt idx="86330">
                  <c:v>0.06</c:v>
                </c:pt>
                <c:pt idx="86331">
                  <c:v>0.06</c:v>
                </c:pt>
                <c:pt idx="86332">
                  <c:v>5.8999999999999997E-2</c:v>
                </c:pt>
                <c:pt idx="86333">
                  <c:v>5.8999999999999997E-2</c:v>
                </c:pt>
                <c:pt idx="86334">
                  <c:v>0.06</c:v>
                </c:pt>
                <c:pt idx="86335">
                  <c:v>5.8999999999999997E-2</c:v>
                </c:pt>
                <c:pt idx="86336">
                  <c:v>5.8999999999999997E-2</c:v>
                </c:pt>
                <c:pt idx="86337">
                  <c:v>5.8999999999999997E-2</c:v>
                </c:pt>
                <c:pt idx="86338">
                  <c:v>0.06</c:v>
                </c:pt>
                <c:pt idx="86339">
                  <c:v>0.06</c:v>
                </c:pt>
                <c:pt idx="86340">
                  <c:v>0.06</c:v>
                </c:pt>
                <c:pt idx="86341">
                  <c:v>6.0999999999999999E-2</c:v>
                </c:pt>
                <c:pt idx="86342">
                  <c:v>6.0999999999999999E-2</c:v>
                </c:pt>
                <c:pt idx="86343">
                  <c:v>0.06</c:v>
                </c:pt>
                <c:pt idx="86344">
                  <c:v>0.06</c:v>
                </c:pt>
                <c:pt idx="86345">
                  <c:v>0.06</c:v>
                </c:pt>
                <c:pt idx="86346">
                  <c:v>6.0999999999999999E-2</c:v>
                </c:pt>
                <c:pt idx="86347">
                  <c:v>6.0999999999999999E-2</c:v>
                </c:pt>
                <c:pt idx="86348">
                  <c:v>6.0999999999999999E-2</c:v>
                </c:pt>
                <c:pt idx="86349">
                  <c:v>0.06</c:v>
                </c:pt>
                <c:pt idx="86350">
                  <c:v>0.06</c:v>
                </c:pt>
                <c:pt idx="86351">
                  <c:v>0.06</c:v>
                </c:pt>
                <c:pt idx="86352">
                  <c:v>0.06</c:v>
                </c:pt>
                <c:pt idx="86353">
                  <c:v>0.06</c:v>
                </c:pt>
                <c:pt idx="86354">
                  <c:v>0.06</c:v>
                </c:pt>
                <c:pt idx="86355">
                  <c:v>0.06</c:v>
                </c:pt>
                <c:pt idx="86356">
                  <c:v>0.06</c:v>
                </c:pt>
                <c:pt idx="86357">
                  <c:v>0.06</c:v>
                </c:pt>
                <c:pt idx="86358">
                  <c:v>5.8999999999999997E-2</c:v>
                </c:pt>
                <c:pt idx="86359">
                  <c:v>5.8999999999999997E-2</c:v>
                </c:pt>
                <c:pt idx="86360">
                  <c:v>5.8999999999999997E-2</c:v>
                </c:pt>
                <c:pt idx="86361">
                  <c:v>0.06</c:v>
                </c:pt>
                <c:pt idx="86362">
                  <c:v>5.8999999999999997E-2</c:v>
                </c:pt>
                <c:pt idx="86363">
                  <c:v>0.06</c:v>
                </c:pt>
                <c:pt idx="86364">
                  <c:v>5.8999999999999997E-2</c:v>
                </c:pt>
                <c:pt idx="86365">
                  <c:v>0.06</c:v>
                </c:pt>
                <c:pt idx="86366">
                  <c:v>0.06</c:v>
                </c:pt>
                <c:pt idx="86367">
                  <c:v>0.06</c:v>
                </c:pt>
                <c:pt idx="86368">
                  <c:v>5.8999999999999997E-2</c:v>
                </c:pt>
                <c:pt idx="86369">
                  <c:v>5.8999999999999997E-2</c:v>
                </c:pt>
                <c:pt idx="86370">
                  <c:v>5.8999999999999997E-2</c:v>
                </c:pt>
                <c:pt idx="86371">
                  <c:v>5.8999999999999997E-2</c:v>
                </c:pt>
                <c:pt idx="86372">
                  <c:v>5.8999999999999997E-2</c:v>
                </c:pt>
                <c:pt idx="86373">
                  <c:v>5.8999999999999997E-2</c:v>
                </c:pt>
                <c:pt idx="86374">
                  <c:v>5.8000000000000003E-2</c:v>
                </c:pt>
                <c:pt idx="86375">
                  <c:v>5.8999999999999997E-2</c:v>
                </c:pt>
                <c:pt idx="86376">
                  <c:v>5.8999999999999997E-2</c:v>
                </c:pt>
                <c:pt idx="86377">
                  <c:v>5.8999999999999997E-2</c:v>
                </c:pt>
                <c:pt idx="86378">
                  <c:v>5.8999999999999997E-2</c:v>
                </c:pt>
                <c:pt idx="86379">
                  <c:v>5.8000000000000003E-2</c:v>
                </c:pt>
                <c:pt idx="86380">
                  <c:v>5.8000000000000003E-2</c:v>
                </c:pt>
                <c:pt idx="86381">
                  <c:v>5.8000000000000003E-2</c:v>
                </c:pt>
                <c:pt idx="86382">
                  <c:v>5.8999999999999997E-2</c:v>
                </c:pt>
                <c:pt idx="86383">
                  <c:v>5.8999999999999997E-2</c:v>
                </c:pt>
                <c:pt idx="86384">
                  <c:v>5.8000000000000003E-2</c:v>
                </c:pt>
                <c:pt idx="86385">
                  <c:v>5.8999999999999997E-2</c:v>
                </c:pt>
                <c:pt idx="86386">
                  <c:v>5.8999999999999997E-2</c:v>
                </c:pt>
                <c:pt idx="86387">
                  <c:v>5.8999999999999997E-2</c:v>
                </c:pt>
                <c:pt idx="86388">
                  <c:v>0.06</c:v>
                </c:pt>
                <c:pt idx="86389">
                  <c:v>0.06</c:v>
                </c:pt>
                <c:pt idx="86390">
                  <c:v>0.06</c:v>
                </c:pt>
                <c:pt idx="86391">
                  <c:v>0.06</c:v>
                </c:pt>
                <c:pt idx="86392">
                  <c:v>0.06</c:v>
                </c:pt>
                <c:pt idx="86393">
                  <c:v>6.0999999999999999E-2</c:v>
                </c:pt>
                <c:pt idx="86394">
                  <c:v>6.0999999999999999E-2</c:v>
                </c:pt>
                <c:pt idx="86395">
                  <c:v>6.0999999999999999E-2</c:v>
                </c:pt>
                <c:pt idx="86396">
                  <c:v>6.0999999999999999E-2</c:v>
                </c:pt>
                <c:pt idx="86397">
                  <c:v>6.0999999999999999E-2</c:v>
                </c:pt>
                <c:pt idx="86398">
                  <c:v>6.0999999999999999E-2</c:v>
                </c:pt>
                <c:pt idx="86399">
                  <c:v>6.0999999999999999E-2</c:v>
                </c:pt>
                <c:pt idx="86400">
                  <c:v>6.0999999999999999E-2</c:v>
                </c:pt>
                <c:pt idx="86401">
                  <c:v>6.0999999999999999E-2</c:v>
                </c:pt>
                <c:pt idx="86402">
                  <c:v>6.0999999999999999E-2</c:v>
                </c:pt>
                <c:pt idx="86403">
                  <c:v>6.0999999999999999E-2</c:v>
                </c:pt>
                <c:pt idx="86404">
                  <c:v>6.0999999999999999E-2</c:v>
                </c:pt>
                <c:pt idx="86405">
                  <c:v>6.0999999999999999E-2</c:v>
                </c:pt>
                <c:pt idx="86406">
                  <c:v>6.0999999999999999E-2</c:v>
                </c:pt>
                <c:pt idx="86407">
                  <c:v>6.0999999999999999E-2</c:v>
                </c:pt>
                <c:pt idx="86408">
                  <c:v>0.06</c:v>
                </c:pt>
                <c:pt idx="86409">
                  <c:v>0.06</c:v>
                </c:pt>
                <c:pt idx="86410">
                  <c:v>6.0999999999999999E-2</c:v>
                </c:pt>
                <c:pt idx="86411">
                  <c:v>6.0999999999999999E-2</c:v>
                </c:pt>
                <c:pt idx="86412">
                  <c:v>6.0999999999999999E-2</c:v>
                </c:pt>
                <c:pt idx="86413">
                  <c:v>0.06</c:v>
                </c:pt>
                <c:pt idx="86414">
                  <c:v>6.0999999999999999E-2</c:v>
                </c:pt>
                <c:pt idx="86415">
                  <c:v>0.06</c:v>
                </c:pt>
                <c:pt idx="86416">
                  <c:v>0.06</c:v>
                </c:pt>
                <c:pt idx="86417">
                  <c:v>6.0999999999999999E-2</c:v>
                </c:pt>
                <c:pt idx="86418">
                  <c:v>0.06</c:v>
                </c:pt>
                <c:pt idx="86419">
                  <c:v>0.06</c:v>
                </c:pt>
                <c:pt idx="86420">
                  <c:v>0.06</c:v>
                </c:pt>
                <c:pt idx="86421">
                  <c:v>0.06</c:v>
                </c:pt>
                <c:pt idx="86422">
                  <c:v>0.06</c:v>
                </c:pt>
                <c:pt idx="86423">
                  <c:v>0.06</c:v>
                </c:pt>
                <c:pt idx="86424">
                  <c:v>6.0999999999999999E-2</c:v>
                </c:pt>
                <c:pt idx="86425">
                  <c:v>0.06</c:v>
                </c:pt>
                <c:pt idx="86426">
                  <c:v>0.06</c:v>
                </c:pt>
                <c:pt idx="86427">
                  <c:v>0.06</c:v>
                </c:pt>
                <c:pt idx="86428">
                  <c:v>5.8999999999999997E-2</c:v>
                </c:pt>
                <c:pt idx="86429">
                  <c:v>0.06</c:v>
                </c:pt>
                <c:pt idx="86430">
                  <c:v>0.06</c:v>
                </c:pt>
                <c:pt idx="86431">
                  <c:v>0.06</c:v>
                </c:pt>
                <c:pt idx="86432">
                  <c:v>0.06</c:v>
                </c:pt>
                <c:pt idx="86433">
                  <c:v>0.06</c:v>
                </c:pt>
                <c:pt idx="86434">
                  <c:v>5.8999999999999997E-2</c:v>
                </c:pt>
                <c:pt idx="86435">
                  <c:v>5.8999999999999997E-2</c:v>
                </c:pt>
                <c:pt idx="86436">
                  <c:v>0.06</c:v>
                </c:pt>
                <c:pt idx="86437">
                  <c:v>0.06</c:v>
                </c:pt>
                <c:pt idx="86438">
                  <c:v>5.8999999999999997E-2</c:v>
                </c:pt>
                <c:pt idx="86439">
                  <c:v>5.8999999999999997E-2</c:v>
                </c:pt>
                <c:pt idx="86440">
                  <c:v>5.8999999999999997E-2</c:v>
                </c:pt>
                <c:pt idx="86441">
                  <c:v>5.8999999999999997E-2</c:v>
                </c:pt>
                <c:pt idx="86442">
                  <c:v>5.8999999999999997E-2</c:v>
                </c:pt>
                <c:pt idx="86443">
                  <c:v>0.06</c:v>
                </c:pt>
                <c:pt idx="86444">
                  <c:v>0.06</c:v>
                </c:pt>
                <c:pt idx="86445">
                  <c:v>0.06</c:v>
                </c:pt>
                <c:pt idx="86446">
                  <c:v>0.06</c:v>
                </c:pt>
                <c:pt idx="86447">
                  <c:v>0.06</c:v>
                </c:pt>
                <c:pt idx="86448">
                  <c:v>0.06</c:v>
                </c:pt>
                <c:pt idx="86449">
                  <c:v>0.06</c:v>
                </c:pt>
                <c:pt idx="86450">
                  <c:v>6.0999999999999999E-2</c:v>
                </c:pt>
                <c:pt idx="86451">
                  <c:v>0.06</c:v>
                </c:pt>
                <c:pt idx="86452">
                  <c:v>0.06</c:v>
                </c:pt>
                <c:pt idx="86453">
                  <c:v>0.06</c:v>
                </c:pt>
                <c:pt idx="86454">
                  <c:v>6.0999999999999999E-2</c:v>
                </c:pt>
                <c:pt idx="86455">
                  <c:v>6.0999999999999999E-2</c:v>
                </c:pt>
                <c:pt idx="86456">
                  <c:v>0.06</c:v>
                </c:pt>
                <c:pt idx="86457">
                  <c:v>0.06</c:v>
                </c:pt>
                <c:pt idx="86458">
                  <c:v>0.06</c:v>
                </c:pt>
                <c:pt idx="86459">
                  <c:v>0.06</c:v>
                </c:pt>
                <c:pt idx="86460">
                  <c:v>0.06</c:v>
                </c:pt>
                <c:pt idx="86461">
                  <c:v>5.8999999999999997E-2</c:v>
                </c:pt>
                <c:pt idx="86462">
                  <c:v>5.8999999999999997E-2</c:v>
                </c:pt>
                <c:pt idx="86463">
                  <c:v>5.8999999999999997E-2</c:v>
                </c:pt>
                <c:pt idx="86464">
                  <c:v>5.8999999999999997E-2</c:v>
                </c:pt>
                <c:pt idx="86465">
                  <c:v>0.06</c:v>
                </c:pt>
                <c:pt idx="86466">
                  <c:v>0.06</c:v>
                </c:pt>
                <c:pt idx="86467">
                  <c:v>5.8999999999999997E-2</c:v>
                </c:pt>
                <c:pt idx="86468">
                  <c:v>5.8999999999999997E-2</c:v>
                </c:pt>
                <c:pt idx="86469">
                  <c:v>5.8000000000000003E-2</c:v>
                </c:pt>
                <c:pt idx="86470">
                  <c:v>5.8999999999999997E-2</c:v>
                </c:pt>
                <c:pt idx="86471">
                  <c:v>5.8000000000000003E-2</c:v>
                </c:pt>
                <c:pt idx="86472">
                  <c:v>5.8000000000000003E-2</c:v>
                </c:pt>
                <c:pt idx="86473">
                  <c:v>0.06</c:v>
                </c:pt>
                <c:pt idx="86474">
                  <c:v>0.06</c:v>
                </c:pt>
                <c:pt idx="86475">
                  <c:v>0.06</c:v>
                </c:pt>
                <c:pt idx="86476">
                  <c:v>0.06</c:v>
                </c:pt>
                <c:pt idx="86477">
                  <c:v>6.0999999999999999E-2</c:v>
                </c:pt>
                <c:pt idx="86478">
                  <c:v>6.0999999999999999E-2</c:v>
                </c:pt>
                <c:pt idx="86479">
                  <c:v>6.0999999999999999E-2</c:v>
                </c:pt>
                <c:pt idx="86480">
                  <c:v>6.2E-2</c:v>
                </c:pt>
                <c:pt idx="86481">
                  <c:v>6.0999999999999999E-2</c:v>
                </c:pt>
                <c:pt idx="86482">
                  <c:v>6.0999999999999999E-2</c:v>
                </c:pt>
                <c:pt idx="86483">
                  <c:v>6.0999999999999999E-2</c:v>
                </c:pt>
                <c:pt idx="86484">
                  <c:v>6.2E-2</c:v>
                </c:pt>
                <c:pt idx="86485">
                  <c:v>6.2E-2</c:v>
                </c:pt>
                <c:pt idx="86486">
                  <c:v>6.2E-2</c:v>
                </c:pt>
                <c:pt idx="86487">
                  <c:v>6.2E-2</c:v>
                </c:pt>
                <c:pt idx="86488">
                  <c:v>6.3E-2</c:v>
                </c:pt>
                <c:pt idx="86489">
                  <c:v>6.2E-2</c:v>
                </c:pt>
                <c:pt idx="86490">
                  <c:v>6.2E-2</c:v>
                </c:pt>
                <c:pt idx="86491">
                  <c:v>6.0999999999999999E-2</c:v>
                </c:pt>
                <c:pt idx="86492">
                  <c:v>6.0999999999999999E-2</c:v>
                </c:pt>
                <c:pt idx="86493">
                  <c:v>6.2E-2</c:v>
                </c:pt>
                <c:pt idx="86494">
                  <c:v>6.2E-2</c:v>
                </c:pt>
                <c:pt idx="86495">
                  <c:v>6.2E-2</c:v>
                </c:pt>
                <c:pt idx="86496">
                  <c:v>6.3E-2</c:v>
                </c:pt>
                <c:pt idx="86497">
                  <c:v>6.2E-2</c:v>
                </c:pt>
                <c:pt idx="86498">
                  <c:v>6.2E-2</c:v>
                </c:pt>
                <c:pt idx="86499">
                  <c:v>6.2E-2</c:v>
                </c:pt>
                <c:pt idx="86500">
                  <c:v>6.2E-2</c:v>
                </c:pt>
                <c:pt idx="86501">
                  <c:v>6.2E-2</c:v>
                </c:pt>
                <c:pt idx="86502">
                  <c:v>6.0999999999999999E-2</c:v>
                </c:pt>
                <c:pt idx="86503">
                  <c:v>6.0999999999999999E-2</c:v>
                </c:pt>
                <c:pt idx="86504">
                  <c:v>6.2E-2</c:v>
                </c:pt>
                <c:pt idx="86505">
                  <c:v>6.0999999999999999E-2</c:v>
                </c:pt>
                <c:pt idx="86506">
                  <c:v>6.2E-2</c:v>
                </c:pt>
                <c:pt idx="86507">
                  <c:v>6.0999999999999999E-2</c:v>
                </c:pt>
                <c:pt idx="86508">
                  <c:v>6.2E-2</c:v>
                </c:pt>
                <c:pt idx="86509">
                  <c:v>6.0999999999999999E-2</c:v>
                </c:pt>
                <c:pt idx="86510">
                  <c:v>6.2E-2</c:v>
                </c:pt>
                <c:pt idx="86511">
                  <c:v>6.2E-2</c:v>
                </c:pt>
                <c:pt idx="86512">
                  <c:v>6.2E-2</c:v>
                </c:pt>
                <c:pt idx="86513">
                  <c:v>6.2E-2</c:v>
                </c:pt>
                <c:pt idx="86514">
                  <c:v>6.2E-2</c:v>
                </c:pt>
                <c:pt idx="86515">
                  <c:v>6.2E-2</c:v>
                </c:pt>
                <c:pt idx="86516">
                  <c:v>6.2E-2</c:v>
                </c:pt>
                <c:pt idx="86517">
                  <c:v>6.2E-2</c:v>
                </c:pt>
                <c:pt idx="86518">
                  <c:v>6.0999999999999999E-2</c:v>
                </c:pt>
                <c:pt idx="86519">
                  <c:v>6.2E-2</c:v>
                </c:pt>
                <c:pt idx="86520">
                  <c:v>6.2E-2</c:v>
                </c:pt>
                <c:pt idx="86521">
                  <c:v>6.2E-2</c:v>
                </c:pt>
                <c:pt idx="86522">
                  <c:v>6.2E-2</c:v>
                </c:pt>
                <c:pt idx="86523">
                  <c:v>6.2E-2</c:v>
                </c:pt>
                <c:pt idx="86524">
                  <c:v>6.2E-2</c:v>
                </c:pt>
                <c:pt idx="86525">
                  <c:v>6.2E-2</c:v>
                </c:pt>
                <c:pt idx="86526">
                  <c:v>6.2E-2</c:v>
                </c:pt>
                <c:pt idx="86527">
                  <c:v>6.2E-2</c:v>
                </c:pt>
                <c:pt idx="86528">
                  <c:v>6.2E-2</c:v>
                </c:pt>
                <c:pt idx="86529">
                  <c:v>6.0999999999999999E-2</c:v>
                </c:pt>
                <c:pt idx="86530">
                  <c:v>0.06</c:v>
                </c:pt>
                <c:pt idx="86531">
                  <c:v>6.2E-2</c:v>
                </c:pt>
                <c:pt idx="86532">
                  <c:v>6.0999999999999999E-2</c:v>
                </c:pt>
                <c:pt idx="86533">
                  <c:v>6.0999999999999999E-2</c:v>
                </c:pt>
                <c:pt idx="86534">
                  <c:v>6.0999999999999999E-2</c:v>
                </c:pt>
                <c:pt idx="86535">
                  <c:v>0.06</c:v>
                </c:pt>
                <c:pt idx="86536">
                  <c:v>0.06</c:v>
                </c:pt>
                <c:pt idx="86537">
                  <c:v>6.0999999999999999E-2</c:v>
                </c:pt>
                <c:pt idx="86538">
                  <c:v>0.06</c:v>
                </c:pt>
                <c:pt idx="86539">
                  <c:v>6.0999999999999999E-2</c:v>
                </c:pt>
                <c:pt idx="86540">
                  <c:v>0.06</c:v>
                </c:pt>
                <c:pt idx="86541">
                  <c:v>6.0999999999999999E-2</c:v>
                </c:pt>
                <c:pt idx="86542">
                  <c:v>0.06</c:v>
                </c:pt>
                <c:pt idx="86543">
                  <c:v>0.06</c:v>
                </c:pt>
                <c:pt idx="86544">
                  <c:v>0.06</c:v>
                </c:pt>
                <c:pt idx="86545">
                  <c:v>0.06</c:v>
                </c:pt>
                <c:pt idx="86546">
                  <c:v>0.06</c:v>
                </c:pt>
                <c:pt idx="86547">
                  <c:v>0.06</c:v>
                </c:pt>
                <c:pt idx="86548">
                  <c:v>0.06</c:v>
                </c:pt>
                <c:pt idx="86549">
                  <c:v>0.06</c:v>
                </c:pt>
                <c:pt idx="86550">
                  <c:v>0.06</c:v>
                </c:pt>
                <c:pt idx="86551">
                  <c:v>0.06</c:v>
                </c:pt>
                <c:pt idx="86552">
                  <c:v>0.06</c:v>
                </c:pt>
                <c:pt idx="86553">
                  <c:v>0.06</c:v>
                </c:pt>
                <c:pt idx="86554">
                  <c:v>0.06</c:v>
                </c:pt>
                <c:pt idx="86555">
                  <c:v>5.8999999999999997E-2</c:v>
                </c:pt>
                <c:pt idx="86556">
                  <c:v>0.06</c:v>
                </c:pt>
                <c:pt idx="86557">
                  <c:v>0.06</c:v>
                </c:pt>
                <c:pt idx="86558">
                  <c:v>0.06</c:v>
                </c:pt>
                <c:pt idx="86559">
                  <c:v>0.06</c:v>
                </c:pt>
                <c:pt idx="86560">
                  <c:v>5.8999999999999997E-2</c:v>
                </c:pt>
                <c:pt idx="86561">
                  <c:v>0.06</c:v>
                </c:pt>
                <c:pt idx="86562">
                  <c:v>5.8999999999999997E-2</c:v>
                </c:pt>
                <c:pt idx="86563">
                  <c:v>5.8999999999999997E-2</c:v>
                </c:pt>
                <c:pt idx="86564">
                  <c:v>5.8999999999999997E-2</c:v>
                </c:pt>
                <c:pt idx="86565">
                  <c:v>5.8999999999999997E-2</c:v>
                </c:pt>
                <c:pt idx="86566">
                  <c:v>5.8999999999999997E-2</c:v>
                </c:pt>
                <c:pt idx="86567">
                  <c:v>5.8999999999999997E-2</c:v>
                </c:pt>
                <c:pt idx="86568">
                  <c:v>5.8999999999999997E-2</c:v>
                </c:pt>
                <c:pt idx="86569">
                  <c:v>5.8999999999999997E-2</c:v>
                </c:pt>
                <c:pt idx="86570">
                  <c:v>5.8999999999999997E-2</c:v>
                </c:pt>
                <c:pt idx="86571">
                  <c:v>0.06</c:v>
                </c:pt>
                <c:pt idx="86572">
                  <c:v>5.8000000000000003E-2</c:v>
                </c:pt>
                <c:pt idx="86573">
                  <c:v>5.8999999999999997E-2</c:v>
                </c:pt>
                <c:pt idx="86574">
                  <c:v>5.8000000000000003E-2</c:v>
                </c:pt>
                <c:pt idx="86575">
                  <c:v>5.8000000000000003E-2</c:v>
                </c:pt>
                <c:pt idx="86576">
                  <c:v>5.8999999999999997E-2</c:v>
                </c:pt>
                <c:pt idx="86577">
                  <c:v>5.8999999999999997E-2</c:v>
                </c:pt>
                <c:pt idx="86578">
                  <c:v>5.8999999999999997E-2</c:v>
                </c:pt>
                <c:pt idx="86579">
                  <c:v>5.8999999999999997E-2</c:v>
                </c:pt>
                <c:pt idx="86580">
                  <c:v>5.8999999999999997E-2</c:v>
                </c:pt>
                <c:pt idx="86581">
                  <c:v>5.8000000000000003E-2</c:v>
                </c:pt>
                <c:pt idx="86582">
                  <c:v>5.8000000000000003E-2</c:v>
                </c:pt>
                <c:pt idx="86583">
                  <c:v>5.8000000000000003E-2</c:v>
                </c:pt>
                <c:pt idx="86584">
                  <c:v>5.8000000000000003E-2</c:v>
                </c:pt>
                <c:pt idx="86585">
                  <c:v>5.8000000000000003E-2</c:v>
                </c:pt>
                <c:pt idx="86586">
                  <c:v>5.8000000000000003E-2</c:v>
                </c:pt>
                <c:pt idx="86587">
                  <c:v>5.8000000000000003E-2</c:v>
                </c:pt>
                <c:pt idx="86588">
                  <c:v>5.8000000000000003E-2</c:v>
                </c:pt>
                <c:pt idx="86589">
                  <c:v>5.8000000000000003E-2</c:v>
                </c:pt>
                <c:pt idx="86590">
                  <c:v>5.8000000000000003E-2</c:v>
                </c:pt>
                <c:pt idx="86591">
                  <c:v>5.8000000000000003E-2</c:v>
                </c:pt>
                <c:pt idx="86592">
                  <c:v>5.8999999999999997E-2</c:v>
                </c:pt>
                <c:pt idx="86593">
                  <c:v>0.06</c:v>
                </c:pt>
                <c:pt idx="86594">
                  <c:v>0.06</c:v>
                </c:pt>
                <c:pt idx="86595">
                  <c:v>0.06</c:v>
                </c:pt>
                <c:pt idx="86596">
                  <c:v>0.06</c:v>
                </c:pt>
                <c:pt idx="86597">
                  <c:v>0.06</c:v>
                </c:pt>
                <c:pt idx="86598">
                  <c:v>0.06</c:v>
                </c:pt>
                <c:pt idx="86599">
                  <c:v>0.06</c:v>
                </c:pt>
                <c:pt idx="86600">
                  <c:v>0.06</c:v>
                </c:pt>
                <c:pt idx="86601">
                  <c:v>6.0999999999999999E-2</c:v>
                </c:pt>
                <c:pt idx="86602">
                  <c:v>6.0999999999999999E-2</c:v>
                </c:pt>
                <c:pt idx="86603">
                  <c:v>0.06</c:v>
                </c:pt>
                <c:pt idx="86604">
                  <c:v>0.06</c:v>
                </c:pt>
                <c:pt idx="86605">
                  <c:v>6.0999999999999999E-2</c:v>
                </c:pt>
                <c:pt idx="86606">
                  <c:v>6.0999999999999999E-2</c:v>
                </c:pt>
                <c:pt idx="86607">
                  <c:v>0.06</c:v>
                </c:pt>
                <c:pt idx="86608">
                  <c:v>6.0999999999999999E-2</c:v>
                </c:pt>
                <c:pt idx="86609">
                  <c:v>6.0999999999999999E-2</c:v>
                </c:pt>
                <c:pt idx="86610">
                  <c:v>6.0999999999999999E-2</c:v>
                </c:pt>
                <c:pt idx="86611">
                  <c:v>6.0999999999999999E-2</c:v>
                </c:pt>
                <c:pt idx="86612">
                  <c:v>6.0999999999999999E-2</c:v>
                </c:pt>
                <c:pt idx="86613">
                  <c:v>6.0999999999999999E-2</c:v>
                </c:pt>
                <c:pt idx="86614">
                  <c:v>6.0999999999999999E-2</c:v>
                </c:pt>
                <c:pt idx="86615">
                  <c:v>6.0999999999999999E-2</c:v>
                </c:pt>
                <c:pt idx="86616">
                  <c:v>6.2E-2</c:v>
                </c:pt>
                <c:pt idx="86617">
                  <c:v>6.0999999999999999E-2</c:v>
                </c:pt>
                <c:pt idx="86618">
                  <c:v>6.0999999999999999E-2</c:v>
                </c:pt>
                <c:pt idx="86619">
                  <c:v>6.0999999999999999E-2</c:v>
                </c:pt>
                <c:pt idx="86620">
                  <c:v>6.0999999999999999E-2</c:v>
                </c:pt>
                <c:pt idx="86621">
                  <c:v>6.0999999999999999E-2</c:v>
                </c:pt>
                <c:pt idx="86622">
                  <c:v>6.0999999999999999E-2</c:v>
                </c:pt>
                <c:pt idx="86623">
                  <c:v>0.06</c:v>
                </c:pt>
                <c:pt idx="86624">
                  <c:v>6.0999999999999999E-2</c:v>
                </c:pt>
                <c:pt idx="86625">
                  <c:v>6.0999999999999999E-2</c:v>
                </c:pt>
                <c:pt idx="86626">
                  <c:v>0.06</c:v>
                </c:pt>
                <c:pt idx="86627">
                  <c:v>0.06</c:v>
                </c:pt>
                <c:pt idx="86628">
                  <c:v>0.06</c:v>
                </c:pt>
                <c:pt idx="86629">
                  <c:v>6.0999999999999999E-2</c:v>
                </c:pt>
                <c:pt idx="86630">
                  <c:v>0.06</c:v>
                </c:pt>
                <c:pt idx="86631">
                  <c:v>5.8999999999999997E-2</c:v>
                </c:pt>
                <c:pt idx="86632">
                  <c:v>5.8999999999999997E-2</c:v>
                </c:pt>
                <c:pt idx="86633">
                  <c:v>5.8999999999999997E-2</c:v>
                </c:pt>
                <c:pt idx="86634">
                  <c:v>5.8999999999999997E-2</c:v>
                </c:pt>
                <c:pt idx="86635">
                  <c:v>5.8999999999999997E-2</c:v>
                </c:pt>
                <c:pt idx="86636">
                  <c:v>5.8999999999999997E-2</c:v>
                </c:pt>
                <c:pt idx="86637">
                  <c:v>0.06</c:v>
                </c:pt>
                <c:pt idx="86638">
                  <c:v>5.8999999999999997E-2</c:v>
                </c:pt>
                <c:pt idx="86639">
                  <c:v>5.8999999999999997E-2</c:v>
                </c:pt>
                <c:pt idx="86640">
                  <c:v>5.8999999999999997E-2</c:v>
                </c:pt>
                <c:pt idx="86641">
                  <c:v>5.8999999999999997E-2</c:v>
                </c:pt>
                <c:pt idx="86642">
                  <c:v>5.8999999999999997E-2</c:v>
                </c:pt>
                <c:pt idx="86643">
                  <c:v>5.8999999999999997E-2</c:v>
                </c:pt>
                <c:pt idx="86644">
                  <c:v>5.8999999999999997E-2</c:v>
                </c:pt>
                <c:pt idx="86645">
                  <c:v>5.8999999999999997E-2</c:v>
                </c:pt>
                <c:pt idx="86646">
                  <c:v>5.8999999999999997E-2</c:v>
                </c:pt>
                <c:pt idx="86647">
                  <c:v>5.8000000000000003E-2</c:v>
                </c:pt>
                <c:pt idx="86648">
                  <c:v>5.8000000000000003E-2</c:v>
                </c:pt>
                <c:pt idx="86649">
                  <c:v>5.8000000000000003E-2</c:v>
                </c:pt>
                <c:pt idx="86650">
                  <c:v>5.8999999999999997E-2</c:v>
                </c:pt>
                <c:pt idx="86651">
                  <c:v>0.06</c:v>
                </c:pt>
                <c:pt idx="86652">
                  <c:v>5.8999999999999997E-2</c:v>
                </c:pt>
                <c:pt idx="86653">
                  <c:v>5.8999999999999997E-2</c:v>
                </c:pt>
                <c:pt idx="86654">
                  <c:v>5.8000000000000003E-2</c:v>
                </c:pt>
                <c:pt idx="86655">
                  <c:v>5.8999999999999997E-2</c:v>
                </c:pt>
                <c:pt idx="86656">
                  <c:v>5.8000000000000003E-2</c:v>
                </c:pt>
                <c:pt idx="86657">
                  <c:v>5.8000000000000003E-2</c:v>
                </c:pt>
                <c:pt idx="86658">
                  <c:v>5.8000000000000003E-2</c:v>
                </c:pt>
                <c:pt idx="86659">
                  <c:v>5.8000000000000003E-2</c:v>
                </c:pt>
                <c:pt idx="86660">
                  <c:v>5.8000000000000003E-2</c:v>
                </c:pt>
                <c:pt idx="86661">
                  <c:v>5.8000000000000003E-2</c:v>
                </c:pt>
                <c:pt idx="86662">
                  <c:v>5.8000000000000003E-2</c:v>
                </c:pt>
                <c:pt idx="86663">
                  <c:v>5.8000000000000003E-2</c:v>
                </c:pt>
                <c:pt idx="86664">
                  <c:v>5.8000000000000003E-2</c:v>
                </c:pt>
                <c:pt idx="86665">
                  <c:v>5.8000000000000003E-2</c:v>
                </c:pt>
                <c:pt idx="86666">
                  <c:v>5.8000000000000003E-2</c:v>
                </c:pt>
                <c:pt idx="86667">
                  <c:v>5.8000000000000003E-2</c:v>
                </c:pt>
                <c:pt idx="86668">
                  <c:v>5.7000000000000002E-2</c:v>
                </c:pt>
                <c:pt idx="86669">
                  <c:v>5.8000000000000003E-2</c:v>
                </c:pt>
                <c:pt idx="86670">
                  <c:v>5.7000000000000002E-2</c:v>
                </c:pt>
                <c:pt idx="86671">
                  <c:v>5.8000000000000003E-2</c:v>
                </c:pt>
                <c:pt idx="86672">
                  <c:v>5.7000000000000002E-2</c:v>
                </c:pt>
                <c:pt idx="86673">
                  <c:v>5.7000000000000002E-2</c:v>
                </c:pt>
                <c:pt idx="86674">
                  <c:v>5.8000000000000003E-2</c:v>
                </c:pt>
                <c:pt idx="86675">
                  <c:v>5.7000000000000002E-2</c:v>
                </c:pt>
                <c:pt idx="86676">
                  <c:v>5.8000000000000003E-2</c:v>
                </c:pt>
                <c:pt idx="86677">
                  <c:v>5.8999999999999997E-2</c:v>
                </c:pt>
                <c:pt idx="86678">
                  <c:v>5.8999999999999997E-2</c:v>
                </c:pt>
                <c:pt idx="86679">
                  <c:v>5.8000000000000003E-2</c:v>
                </c:pt>
                <c:pt idx="86680">
                  <c:v>5.8999999999999997E-2</c:v>
                </c:pt>
                <c:pt idx="86681">
                  <c:v>0.06</c:v>
                </c:pt>
                <c:pt idx="86682">
                  <c:v>5.8999999999999997E-2</c:v>
                </c:pt>
                <c:pt idx="86683">
                  <c:v>0.06</c:v>
                </c:pt>
                <c:pt idx="86684">
                  <c:v>0.06</c:v>
                </c:pt>
                <c:pt idx="86685">
                  <c:v>0.06</c:v>
                </c:pt>
                <c:pt idx="86686">
                  <c:v>6.0999999999999999E-2</c:v>
                </c:pt>
                <c:pt idx="86687">
                  <c:v>6.0999999999999999E-2</c:v>
                </c:pt>
                <c:pt idx="86688">
                  <c:v>0.06</c:v>
                </c:pt>
                <c:pt idx="86689">
                  <c:v>0.06</c:v>
                </c:pt>
                <c:pt idx="86690">
                  <c:v>0.06</c:v>
                </c:pt>
                <c:pt idx="86691">
                  <c:v>0.06</c:v>
                </c:pt>
                <c:pt idx="86692">
                  <c:v>0.06</c:v>
                </c:pt>
                <c:pt idx="86693">
                  <c:v>5.8999999999999997E-2</c:v>
                </c:pt>
                <c:pt idx="86694">
                  <c:v>6.0999999999999999E-2</c:v>
                </c:pt>
                <c:pt idx="86695">
                  <c:v>5.8999999999999997E-2</c:v>
                </c:pt>
                <c:pt idx="86696">
                  <c:v>0.06</c:v>
                </c:pt>
                <c:pt idx="86697">
                  <c:v>5.8999999999999997E-2</c:v>
                </c:pt>
                <c:pt idx="86698">
                  <c:v>0.06</c:v>
                </c:pt>
                <c:pt idx="86699">
                  <c:v>0.06</c:v>
                </c:pt>
                <c:pt idx="86700">
                  <c:v>0.06</c:v>
                </c:pt>
                <c:pt idx="86701">
                  <c:v>0.06</c:v>
                </c:pt>
                <c:pt idx="86702">
                  <c:v>0.06</c:v>
                </c:pt>
                <c:pt idx="86703">
                  <c:v>0.06</c:v>
                </c:pt>
                <c:pt idx="86704">
                  <c:v>0.06</c:v>
                </c:pt>
                <c:pt idx="86705">
                  <c:v>0.06</c:v>
                </c:pt>
                <c:pt idx="86706">
                  <c:v>0.06</c:v>
                </c:pt>
                <c:pt idx="86707">
                  <c:v>5.8999999999999997E-2</c:v>
                </c:pt>
                <c:pt idx="86708">
                  <c:v>0.06</c:v>
                </c:pt>
                <c:pt idx="86709">
                  <c:v>0.06</c:v>
                </c:pt>
                <c:pt idx="86710">
                  <c:v>0.06</c:v>
                </c:pt>
                <c:pt idx="86711">
                  <c:v>0.06</c:v>
                </c:pt>
                <c:pt idx="86712">
                  <c:v>0.06</c:v>
                </c:pt>
                <c:pt idx="86713">
                  <c:v>0.06</c:v>
                </c:pt>
                <c:pt idx="86714">
                  <c:v>6.0999999999999999E-2</c:v>
                </c:pt>
                <c:pt idx="86715">
                  <c:v>0.06</c:v>
                </c:pt>
                <c:pt idx="86716">
                  <c:v>0.06</c:v>
                </c:pt>
                <c:pt idx="86717">
                  <c:v>0.06</c:v>
                </c:pt>
                <c:pt idx="86718">
                  <c:v>6.0999999999999999E-2</c:v>
                </c:pt>
                <c:pt idx="86719">
                  <c:v>5.8999999999999997E-2</c:v>
                </c:pt>
                <c:pt idx="86720">
                  <c:v>5.8999999999999997E-2</c:v>
                </c:pt>
                <c:pt idx="86721">
                  <c:v>0.06</c:v>
                </c:pt>
                <c:pt idx="86722">
                  <c:v>0.06</c:v>
                </c:pt>
                <c:pt idx="86723">
                  <c:v>6.0999999999999999E-2</c:v>
                </c:pt>
                <c:pt idx="86724">
                  <c:v>0.06</c:v>
                </c:pt>
                <c:pt idx="86725">
                  <c:v>5.8999999999999997E-2</c:v>
                </c:pt>
                <c:pt idx="86726">
                  <c:v>5.8999999999999997E-2</c:v>
                </c:pt>
                <c:pt idx="86727">
                  <c:v>5.8999999999999997E-2</c:v>
                </c:pt>
                <c:pt idx="86728">
                  <c:v>5.8999999999999997E-2</c:v>
                </c:pt>
                <c:pt idx="86729">
                  <c:v>0.06</c:v>
                </c:pt>
                <c:pt idx="86730">
                  <c:v>5.8999999999999997E-2</c:v>
                </c:pt>
                <c:pt idx="86731">
                  <c:v>0.06</c:v>
                </c:pt>
                <c:pt idx="86732">
                  <c:v>5.8999999999999997E-2</c:v>
                </c:pt>
                <c:pt idx="86733">
                  <c:v>5.8999999999999997E-2</c:v>
                </c:pt>
                <c:pt idx="86734">
                  <c:v>5.8999999999999997E-2</c:v>
                </c:pt>
                <c:pt idx="86735">
                  <c:v>5.8000000000000003E-2</c:v>
                </c:pt>
                <c:pt idx="86736">
                  <c:v>5.8000000000000003E-2</c:v>
                </c:pt>
                <c:pt idx="86737">
                  <c:v>5.8999999999999997E-2</c:v>
                </c:pt>
                <c:pt idx="86738">
                  <c:v>5.8999999999999997E-2</c:v>
                </c:pt>
                <c:pt idx="86739">
                  <c:v>5.8999999999999997E-2</c:v>
                </c:pt>
                <c:pt idx="86740">
                  <c:v>5.8999999999999997E-2</c:v>
                </c:pt>
                <c:pt idx="86741">
                  <c:v>5.8999999999999997E-2</c:v>
                </c:pt>
                <c:pt idx="86742">
                  <c:v>5.8999999999999997E-2</c:v>
                </c:pt>
                <c:pt idx="86743">
                  <c:v>5.8000000000000003E-2</c:v>
                </c:pt>
                <c:pt idx="86744">
                  <c:v>5.8000000000000003E-2</c:v>
                </c:pt>
                <c:pt idx="86745">
                  <c:v>5.8000000000000003E-2</c:v>
                </c:pt>
                <c:pt idx="86746">
                  <c:v>5.8000000000000003E-2</c:v>
                </c:pt>
                <c:pt idx="86747">
                  <c:v>5.8000000000000003E-2</c:v>
                </c:pt>
                <c:pt idx="86748">
                  <c:v>5.8000000000000003E-2</c:v>
                </c:pt>
                <c:pt idx="86749">
                  <c:v>5.8000000000000003E-2</c:v>
                </c:pt>
                <c:pt idx="86750">
                  <c:v>5.7000000000000002E-2</c:v>
                </c:pt>
                <c:pt idx="86751">
                  <c:v>5.8000000000000003E-2</c:v>
                </c:pt>
                <c:pt idx="86752">
                  <c:v>5.7000000000000002E-2</c:v>
                </c:pt>
                <c:pt idx="86753">
                  <c:v>5.7000000000000002E-2</c:v>
                </c:pt>
                <c:pt idx="86754">
                  <c:v>5.8000000000000003E-2</c:v>
                </c:pt>
                <c:pt idx="86755">
                  <c:v>5.7000000000000002E-2</c:v>
                </c:pt>
                <c:pt idx="86756">
                  <c:v>5.8000000000000003E-2</c:v>
                </c:pt>
                <c:pt idx="86757">
                  <c:v>5.7000000000000002E-2</c:v>
                </c:pt>
                <c:pt idx="86758">
                  <c:v>5.8000000000000003E-2</c:v>
                </c:pt>
                <c:pt idx="86759">
                  <c:v>5.7000000000000002E-2</c:v>
                </c:pt>
                <c:pt idx="86760">
                  <c:v>5.8000000000000003E-2</c:v>
                </c:pt>
                <c:pt idx="86761">
                  <c:v>5.8000000000000003E-2</c:v>
                </c:pt>
                <c:pt idx="86762">
                  <c:v>5.8000000000000003E-2</c:v>
                </c:pt>
                <c:pt idx="86763">
                  <c:v>5.7000000000000002E-2</c:v>
                </c:pt>
                <c:pt idx="86764">
                  <c:v>5.8000000000000003E-2</c:v>
                </c:pt>
                <c:pt idx="86765">
                  <c:v>5.8000000000000003E-2</c:v>
                </c:pt>
                <c:pt idx="86766">
                  <c:v>5.7000000000000002E-2</c:v>
                </c:pt>
                <c:pt idx="86767">
                  <c:v>5.7000000000000002E-2</c:v>
                </c:pt>
                <c:pt idx="86768">
                  <c:v>5.7000000000000002E-2</c:v>
                </c:pt>
                <c:pt idx="86769">
                  <c:v>5.8000000000000003E-2</c:v>
                </c:pt>
                <c:pt idx="86770">
                  <c:v>5.7000000000000002E-2</c:v>
                </c:pt>
                <c:pt idx="86771">
                  <c:v>5.7000000000000002E-2</c:v>
                </c:pt>
                <c:pt idx="86772">
                  <c:v>5.8000000000000003E-2</c:v>
                </c:pt>
                <c:pt idx="86773">
                  <c:v>5.7000000000000002E-2</c:v>
                </c:pt>
                <c:pt idx="86774">
                  <c:v>5.7000000000000002E-2</c:v>
                </c:pt>
                <c:pt idx="86775">
                  <c:v>5.6000000000000001E-2</c:v>
                </c:pt>
                <c:pt idx="86776">
                  <c:v>5.8000000000000003E-2</c:v>
                </c:pt>
                <c:pt idx="86777">
                  <c:v>5.7000000000000002E-2</c:v>
                </c:pt>
                <c:pt idx="86778">
                  <c:v>5.6000000000000001E-2</c:v>
                </c:pt>
                <c:pt idx="86779">
                  <c:v>5.7000000000000002E-2</c:v>
                </c:pt>
                <c:pt idx="86780">
                  <c:v>5.6000000000000001E-2</c:v>
                </c:pt>
                <c:pt idx="86781">
                  <c:v>5.7000000000000002E-2</c:v>
                </c:pt>
                <c:pt idx="86782">
                  <c:v>5.6000000000000001E-2</c:v>
                </c:pt>
                <c:pt idx="86783">
                  <c:v>5.7000000000000002E-2</c:v>
                </c:pt>
                <c:pt idx="86784">
                  <c:v>5.8000000000000003E-2</c:v>
                </c:pt>
                <c:pt idx="86785">
                  <c:v>5.6000000000000001E-2</c:v>
                </c:pt>
                <c:pt idx="86786">
                  <c:v>5.6000000000000001E-2</c:v>
                </c:pt>
                <c:pt idx="86787">
                  <c:v>5.7000000000000002E-2</c:v>
                </c:pt>
                <c:pt idx="86788">
                  <c:v>5.8000000000000003E-2</c:v>
                </c:pt>
                <c:pt idx="86789">
                  <c:v>5.8000000000000003E-2</c:v>
                </c:pt>
                <c:pt idx="86790">
                  <c:v>5.8000000000000003E-2</c:v>
                </c:pt>
                <c:pt idx="86791">
                  <c:v>5.8000000000000003E-2</c:v>
                </c:pt>
                <c:pt idx="86792">
                  <c:v>5.8999999999999997E-2</c:v>
                </c:pt>
                <c:pt idx="86793">
                  <c:v>5.8999999999999997E-2</c:v>
                </c:pt>
                <c:pt idx="86794">
                  <c:v>5.8999999999999997E-2</c:v>
                </c:pt>
                <c:pt idx="86795">
                  <c:v>0.06</c:v>
                </c:pt>
                <c:pt idx="86796">
                  <c:v>0.06</c:v>
                </c:pt>
                <c:pt idx="86797">
                  <c:v>0.06</c:v>
                </c:pt>
                <c:pt idx="86798">
                  <c:v>0.06</c:v>
                </c:pt>
                <c:pt idx="86799">
                  <c:v>5.8999999999999997E-2</c:v>
                </c:pt>
                <c:pt idx="86800">
                  <c:v>5.8999999999999997E-2</c:v>
                </c:pt>
                <c:pt idx="86801">
                  <c:v>5.8999999999999997E-2</c:v>
                </c:pt>
                <c:pt idx="86802">
                  <c:v>5.8999999999999997E-2</c:v>
                </c:pt>
                <c:pt idx="86803">
                  <c:v>5.8999999999999997E-2</c:v>
                </c:pt>
                <c:pt idx="86804">
                  <c:v>5.8999999999999997E-2</c:v>
                </c:pt>
                <c:pt idx="86805">
                  <c:v>5.8999999999999997E-2</c:v>
                </c:pt>
                <c:pt idx="86806">
                  <c:v>5.8000000000000003E-2</c:v>
                </c:pt>
                <c:pt idx="86807">
                  <c:v>5.8999999999999997E-2</c:v>
                </c:pt>
                <c:pt idx="86808">
                  <c:v>5.8999999999999997E-2</c:v>
                </c:pt>
                <c:pt idx="86809">
                  <c:v>5.8000000000000003E-2</c:v>
                </c:pt>
                <c:pt idx="86810">
                  <c:v>5.8999999999999997E-2</c:v>
                </c:pt>
                <c:pt idx="86811">
                  <c:v>5.8999999999999997E-2</c:v>
                </c:pt>
                <c:pt idx="86812">
                  <c:v>5.8000000000000003E-2</c:v>
                </c:pt>
                <c:pt idx="86813">
                  <c:v>5.8000000000000003E-2</c:v>
                </c:pt>
                <c:pt idx="86814">
                  <c:v>5.8000000000000003E-2</c:v>
                </c:pt>
                <c:pt idx="86815">
                  <c:v>5.8000000000000003E-2</c:v>
                </c:pt>
                <c:pt idx="86816">
                  <c:v>5.8999999999999997E-2</c:v>
                </c:pt>
                <c:pt idx="86817">
                  <c:v>5.7000000000000002E-2</c:v>
                </c:pt>
                <c:pt idx="86818">
                  <c:v>5.8000000000000003E-2</c:v>
                </c:pt>
                <c:pt idx="86819">
                  <c:v>5.8999999999999997E-2</c:v>
                </c:pt>
                <c:pt idx="86820">
                  <c:v>5.8999999999999997E-2</c:v>
                </c:pt>
                <c:pt idx="86821">
                  <c:v>5.8000000000000003E-2</c:v>
                </c:pt>
                <c:pt idx="86822">
                  <c:v>5.8000000000000003E-2</c:v>
                </c:pt>
                <c:pt idx="86823">
                  <c:v>5.8000000000000003E-2</c:v>
                </c:pt>
                <c:pt idx="86824">
                  <c:v>5.7000000000000002E-2</c:v>
                </c:pt>
                <c:pt idx="86825">
                  <c:v>5.7000000000000002E-2</c:v>
                </c:pt>
                <c:pt idx="86826">
                  <c:v>5.8000000000000003E-2</c:v>
                </c:pt>
                <c:pt idx="86827">
                  <c:v>5.8000000000000003E-2</c:v>
                </c:pt>
                <c:pt idx="86828">
                  <c:v>5.8000000000000003E-2</c:v>
                </c:pt>
                <c:pt idx="86829">
                  <c:v>5.8999999999999997E-2</c:v>
                </c:pt>
                <c:pt idx="86830">
                  <c:v>5.8999999999999997E-2</c:v>
                </c:pt>
                <c:pt idx="86831">
                  <c:v>5.8999999999999997E-2</c:v>
                </c:pt>
                <c:pt idx="86832">
                  <c:v>5.8999999999999997E-2</c:v>
                </c:pt>
                <c:pt idx="86833">
                  <c:v>5.8999999999999997E-2</c:v>
                </c:pt>
                <c:pt idx="86834">
                  <c:v>5.8999999999999997E-2</c:v>
                </c:pt>
                <c:pt idx="86835">
                  <c:v>0.06</c:v>
                </c:pt>
                <c:pt idx="86836">
                  <c:v>6.0999999999999999E-2</c:v>
                </c:pt>
                <c:pt idx="86837">
                  <c:v>0.06</c:v>
                </c:pt>
                <c:pt idx="86838">
                  <c:v>0.06</c:v>
                </c:pt>
                <c:pt idx="86839">
                  <c:v>0.06</c:v>
                </c:pt>
                <c:pt idx="86840">
                  <c:v>0.06</c:v>
                </c:pt>
                <c:pt idx="86841">
                  <c:v>6.0999999999999999E-2</c:v>
                </c:pt>
                <c:pt idx="86842">
                  <c:v>6.0999999999999999E-2</c:v>
                </c:pt>
                <c:pt idx="86843">
                  <c:v>0.06</c:v>
                </c:pt>
                <c:pt idx="86844">
                  <c:v>6.0999999999999999E-2</c:v>
                </c:pt>
                <c:pt idx="86845">
                  <c:v>0.06</c:v>
                </c:pt>
                <c:pt idx="86846">
                  <c:v>6.0999999999999999E-2</c:v>
                </c:pt>
                <c:pt idx="86847">
                  <c:v>6.0999999999999999E-2</c:v>
                </c:pt>
                <c:pt idx="86848">
                  <c:v>0.06</c:v>
                </c:pt>
                <c:pt idx="86849">
                  <c:v>0.06</c:v>
                </c:pt>
                <c:pt idx="86850">
                  <c:v>0.06</c:v>
                </c:pt>
                <c:pt idx="86851">
                  <c:v>6.0999999999999999E-2</c:v>
                </c:pt>
                <c:pt idx="86852">
                  <c:v>0.06</c:v>
                </c:pt>
                <c:pt idx="86853">
                  <c:v>6.0999999999999999E-2</c:v>
                </c:pt>
                <c:pt idx="86854">
                  <c:v>6.0999999999999999E-2</c:v>
                </c:pt>
                <c:pt idx="86855">
                  <c:v>0.06</c:v>
                </c:pt>
                <c:pt idx="86856">
                  <c:v>0.06</c:v>
                </c:pt>
                <c:pt idx="86857">
                  <c:v>0.06</c:v>
                </c:pt>
                <c:pt idx="86858">
                  <c:v>6.2E-2</c:v>
                </c:pt>
                <c:pt idx="86859">
                  <c:v>6.0999999999999999E-2</c:v>
                </c:pt>
                <c:pt idx="86860">
                  <c:v>0.06</c:v>
                </c:pt>
                <c:pt idx="86861">
                  <c:v>0.06</c:v>
                </c:pt>
                <c:pt idx="86862">
                  <c:v>6.0999999999999999E-2</c:v>
                </c:pt>
                <c:pt idx="86863">
                  <c:v>6.0999999999999999E-2</c:v>
                </c:pt>
                <c:pt idx="86864">
                  <c:v>0.06</c:v>
                </c:pt>
                <c:pt idx="86865">
                  <c:v>0.06</c:v>
                </c:pt>
                <c:pt idx="86866">
                  <c:v>6.0999999999999999E-2</c:v>
                </c:pt>
                <c:pt idx="86867">
                  <c:v>0.06</c:v>
                </c:pt>
                <c:pt idx="86868">
                  <c:v>0.06</c:v>
                </c:pt>
                <c:pt idx="86869">
                  <c:v>0.06</c:v>
                </c:pt>
                <c:pt idx="86870">
                  <c:v>0.06</c:v>
                </c:pt>
                <c:pt idx="86871">
                  <c:v>0.06</c:v>
                </c:pt>
                <c:pt idx="86872">
                  <c:v>5.8999999999999997E-2</c:v>
                </c:pt>
                <c:pt idx="86873">
                  <c:v>0.06</c:v>
                </c:pt>
                <c:pt idx="86874">
                  <c:v>5.8999999999999997E-2</c:v>
                </c:pt>
                <c:pt idx="86875">
                  <c:v>5.8999999999999997E-2</c:v>
                </c:pt>
                <c:pt idx="86876">
                  <c:v>0.06</c:v>
                </c:pt>
                <c:pt idx="86877">
                  <c:v>5.8999999999999997E-2</c:v>
                </c:pt>
                <c:pt idx="86878">
                  <c:v>5.8999999999999997E-2</c:v>
                </c:pt>
                <c:pt idx="86879">
                  <c:v>0.06</c:v>
                </c:pt>
                <c:pt idx="86880">
                  <c:v>5.8999999999999997E-2</c:v>
                </c:pt>
                <c:pt idx="86881">
                  <c:v>5.8999999999999997E-2</c:v>
                </c:pt>
                <c:pt idx="86882">
                  <c:v>5.8999999999999997E-2</c:v>
                </c:pt>
                <c:pt idx="86883">
                  <c:v>5.8999999999999997E-2</c:v>
                </c:pt>
                <c:pt idx="86884">
                  <c:v>0.06</c:v>
                </c:pt>
                <c:pt idx="86885">
                  <c:v>5.8999999999999997E-2</c:v>
                </c:pt>
                <c:pt idx="86886">
                  <c:v>5.8999999999999997E-2</c:v>
                </c:pt>
                <c:pt idx="86887">
                  <c:v>5.8999999999999997E-2</c:v>
                </c:pt>
                <c:pt idx="86888">
                  <c:v>5.8999999999999997E-2</c:v>
                </c:pt>
                <c:pt idx="86889">
                  <c:v>0.06</c:v>
                </c:pt>
                <c:pt idx="86890">
                  <c:v>5.8999999999999997E-2</c:v>
                </c:pt>
                <c:pt idx="86891">
                  <c:v>5.8999999999999997E-2</c:v>
                </c:pt>
                <c:pt idx="86892">
                  <c:v>5.8000000000000003E-2</c:v>
                </c:pt>
                <c:pt idx="86893">
                  <c:v>5.8999999999999997E-2</c:v>
                </c:pt>
                <c:pt idx="86894">
                  <c:v>5.8999999999999997E-2</c:v>
                </c:pt>
                <c:pt idx="86895">
                  <c:v>5.8000000000000003E-2</c:v>
                </c:pt>
                <c:pt idx="86896">
                  <c:v>5.8999999999999997E-2</c:v>
                </c:pt>
                <c:pt idx="86897">
                  <c:v>5.8999999999999997E-2</c:v>
                </c:pt>
                <c:pt idx="86898">
                  <c:v>5.8999999999999997E-2</c:v>
                </c:pt>
                <c:pt idx="86899">
                  <c:v>5.8999999999999997E-2</c:v>
                </c:pt>
                <c:pt idx="86900">
                  <c:v>5.8999999999999997E-2</c:v>
                </c:pt>
                <c:pt idx="86901">
                  <c:v>0.06</c:v>
                </c:pt>
                <c:pt idx="86902">
                  <c:v>5.8999999999999997E-2</c:v>
                </c:pt>
                <c:pt idx="86903">
                  <c:v>5.8999999999999997E-2</c:v>
                </c:pt>
                <c:pt idx="86904">
                  <c:v>5.8999999999999997E-2</c:v>
                </c:pt>
                <c:pt idx="86905">
                  <c:v>5.8000000000000003E-2</c:v>
                </c:pt>
                <c:pt idx="86906">
                  <c:v>5.8999999999999997E-2</c:v>
                </c:pt>
                <c:pt idx="86907">
                  <c:v>5.8999999999999997E-2</c:v>
                </c:pt>
                <c:pt idx="86908">
                  <c:v>5.8999999999999997E-2</c:v>
                </c:pt>
                <c:pt idx="86909">
                  <c:v>5.8999999999999997E-2</c:v>
                </c:pt>
                <c:pt idx="86910">
                  <c:v>0.06</c:v>
                </c:pt>
                <c:pt idx="86911">
                  <c:v>5.8999999999999997E-2</c:v>
                </c:pt>
                <c:pt idx="86912">
                  <c:v>5.8999999999999997E-2</c:v>
                </c:pt>
                <c:pt idx="86913">
                  <c:v>5.8999999999999997E-2</c:v>
                </c:pt>
                <c:pt idx="86914">
                  <c:v>0.06</c:v>
                </c:pt>
                <c:pt idx="86915">
                  <c:v>6.0999999999999999E-2</c:v>
                </c:pt>
                <c:pt idx="86916">
                  <c:v>0.06</c:v>
                </c:pt>
                <c:pt idx="86917">
                  <c:v>0.06</c:v>
                </c:pt>
                <c:pt idx="86918">
                  <c:v>0.06</c:v>
                </c:pt>
                <c:pt idx="86919">
                  <c:v>0.06</c:v>
                </c:pt>
                <c:pt idx="86920">
                  <c:v>6.0999999999999999E-2</c:v>
                </c:pt>
                <c:pt idx="86921">
                  <c:v>6.0999999999999999E-2</c:v>
                </c:pt>
                <c:pt idx="86922">
                  <c:v>0.06</c:v>
                </c:pt>
                <c:pt idx="86923">
                  <c:v>6.0999999999999999E-2</c:v>
                </c:pt>
                <c:pt idx="86924">
                  <c:v>6.0999999999999999E-2</c:v>
                </c:pt>
                <c:pt idx="86925">
                  <c:v>0.06</c:v>
                </c:pt>
                <c:pt idx="86926">
                  <c:v>5.8999999999999997E-2</c:v>
                </c:pt>
                <c:pt idx="86927">
                  <c:v>0.06</c:v>
                </c:pt>
                <c:pt idx="86928">
                  <c:v>0.06</c:v>
                </c:pt>
                <c:pt idx="86929">
                  <c:v>0.06</c:v>
                </c:pt>
                <c:pt idx="86930">
                  <c:v>5.8999999999999997E-2</c:v>
                </c:pt>
                <c:pt idx="86931">
                  <c:v>5.8999999999999997E-2</c:v>
                </c:pt>
                <c:pt idx="86932">
                  <c:v>5.8999999999999997E-2</c:v>
                </c:pt>
                <c:pt idx="86933">
                  <c:v>0.06</c:v>
                </c:pt>
                <c:pt idx="86934">
                  <c:v>5.8999999999999997E-2</c:v>
                </c:pt>
                <c:pt idx="86935">
                  <c:v>5.8999999999999997E-2</c:v>
                </c:pt>
                <c:pt idx="86936">
                  <c:v>5.8999999999999997E-2</c:v>
                </c:pt>
                <c:pt idx="86937">
                  <c:v>5.8999999999999997E-2</c:v>
                </c:pt>
                <c:pt idx="86938">
                  <c:v>5.8999999999999997E-2</c:v>
                </c:pt>
                <c:pt idx="86939">
                  <c:v>0.06</c:v>
                </c:pt>
                <c:pt idx="86940">
                  <c:v>0.06</c:v>
                </c:pt>
                <c:pt idx="86941">
                  <c:v>5.8999999999999997E-2</c:v>
                </c:pt>
                <c:pt idx="86942">
                  <c:v>5.8999999999999997E-2</c:v>
                </c:pt>
                <c:pt idx="86943">
                  <c:v>5.8999999999999997E-2</c:v>
                </c:pt>
                <c:pt idx="86944">
                  <c:v>5.8999999999999997E-2</c:v>
                </c:pt>
                <c:pt idx="86945">
                  <c:v>5.8999999999999997E-2</c:v>
                </c:pt>
                <c:pt idx="86946">
                  <c:v>5.8999999999999997E-2</c:v>
                </c:pt>
                <c:pt idx="86947">
                  <c:v>5.8999999999999997E-2</c:v>
                </c:pt>
                <c:pt idx="86948">
                  <c:v>5.8999999999999997E-2</c:v>
                </c:pt>
                <c:pt idx="86949">
                  <c:v>0.06</c:v>
                </c:pt>
                <c:pt idx="86950">
                  <c:v>0.06</c:v>
                </c:pt>
                <c:pt idx="86951">
                  <c:v>0.06</c:v>
                </c:pt>
                <c:pt idx="86952">
                  <c:v>0.06</c:v>
                </c:pt>
                <c:pt idx="86953">
                  <c:v>0.06</c:v>
                </c:pt>
                <c:pt idx="86954">
                  <c:v>0.06</c:v>
                </c:pt>
                <c:pt idx="86955">
                  <c:v>0.06</c:v>
                </c:pt>
                <c:pt idx="86956">
                  <c:v>0.06</c:v>
                </c:pt>
                <c:pt idx="86957">
                  <c:v>0.06</c:v>
                </c:pt>
                <c:pt idx="86958">
                  <c:v>0.06</c:v>
                </c:pt>
                <c:pt idx="86959">
                  <c:v>0.06</c:v>
                </c:pt>
                <c:pt idx="86960">
                  <c:v>0.06</c:v>
                </c:pt>
                <c:pt idx="86961">
                  <c:v>0.06</c:v>
                </c:pt>
                <c:pt idx="86962">
                  <c:v>0.06</c:v>
                </c:pt>
                <c:pt idx="86963">
                  <c:v>0.06</c:v>
                </c:pt>
                <c:pt idx="86964">
                  <c:v>0.06</c:v>
                </c:pt>
                <c:pt idx="86965">
                  <c:v>5.8999999999999997E-2</c:v>
                </c:pt>
                <c:pt idx="86966">
                  <c:v>0.06</c:v>
                </c:pt>
                <c:pt idx="86967">
                  <c:v>0.06</c:v>
                </c:pt>
                <c:pt idx="86968">
                  <c:v>0.06</c:v>
                </c:pt>
                <c:pt idx="86969">
                  <c:v>0.06</c:v>
                </c:pt>
                <c:pt idx="86970">
                  <c:v>0.06</c:v>
                </c:pt>
                <c:pt idx="86971">
                  <c:v>0.06</c:v>
                </c:pt>
                <c:pt idx="86972">
                  <c:v>5.8999999999999997E-2</c:v>
                </c:pt>
                <c:pt idx="86973">
                  <c:v>5.8999999999999997E-2</c:v>
                </c:pt>
                <c:pt idx="86974">
                  <c:v>5.8999999999999997E-2</c:v>
                </c:pt>
                <c:pt idx="86975">
                  <c:v>5.8999999999999997E-2</c:v>
                </c:pt>
                <c:pt idx="86976">
                  <c:v>5.8999999999999997E-2</c:v>
                </c:pt>
                <c:pt idx="86977">
                  <c:v>5.8999999999999997E-2</c:v>
                </c:pt>
                <c:pt idx="86978">
                  <c:v>0.06</c:v>
                </c:pt>
                <c:pt idx="86979">
                  <c:v>0.06</c:v>
                </c:pt>
                <c:pt idx="86980">
                  <c:v>0.06</c:v>
                </c:pt>
                <c:pt idx="86981">
                  <c:v>6.0999999999999999E-2</c:v>
                </c:pt>
                <c:pt idx="86982">
                  <c:v>0.06</c:v>
                </c:pt>
                <c:pt idx="86983">
                  <c:v>6.0999999999999999E-2</c:v>
                </c:pt>
                <c:pt idx="86984">
                  <c:v>0.06</c:v>
                </c:pt>
                <c:pt idx="86985">
                  <c:v>6.0999999999999999E-2</c:v>
                </c:pt>
                <c:pt idx="86986">
                  <c:v>0.06</c:v>
                </c:pt>
                <c:pt idx="86987">
                  <c:v>6.0999999999999999E-2</c:v>
                </c:pt>
                <c:pt idx="86988">
                  <c:v>0.06</c:v>
                </c:pt>
                <c:pt idx="86989">
                  <c:v>0.06</c:v>
                </c:pt>
                <c:pt idx="86990">
                  <c:v>6.0999999999999999E-2</c:v>
                </c:pt>
                <c:pt idx="86991">
                  <c:v>6.0999999999999999E-2</c:v>
                </c:pt>
                <c:pt idx="86992">
                  <c:v>6.0999999999999999E-2</c:v>
                </c:pt>
                <c:pt idx="86993">
                  <c:v>6.0999999999999999E-2</c:v>
                </c:pt>
                <c:pt idx="86994">
                  <c:v>6.0999999999999999E-2</c:v>
                </c:pt>
                <c:pt idx="86995">
                  <c:v>6.0999999999999999E-2</c:v>
                </c:pt>
                <c:pt idx="86996">
                  <c:v>6.0999999999999999E-2</c:v>
                </c:pt>
                <c:pt idx="86997">
                  <c:v>6.0999999999999999E-2</c:v>
                </c:pt>
                <c:pt idx="86998">
                  <c:v>6.0999999999999999E-2</c:v>
                </c:pt>
                <c:pt idx="86999">
                  <c:v>6.2E-2</c:v>
                </c:pt>
                <c:pt idx="87000">
                  <c:v>6.2E-2</c:v>
                </c:pt>
                <c:pt idx="87001">
                  <c:v>6.0999999999999999E-2</c:v>
                </c:pt>
                <c:pt idx="87002">
                  <c:v>6.2E-2</c:v>
                </c:pt>
                <c:pt idx="87003">
                  <c:v>6.0999999999999999E-2</c:v>
                </c:pt>
                <c:pt idx="87004">
                  <c:v>6.2E-2</c:v>
                </c:pt>
                <c:pt idx="87005">
                  <c:v>6.0999999999999999E-2</c:v>
                </c:pt>
                <c:pt idx="87006">
                  <c:v>6.0999999999999999E-2</c:v>
                </c:pt>
                <c:pt idx="87007">
                  <c:v>6.0999999999999999E-2</c:v>
                </c:pt>
                <c:pt idx="87008">
                  <c:v>6.0999999999999999E-2</c:v>
                </c:pt>
                <c:pt idx="87009">
                  <c:v>6.2E-2</c:v>
                </c:pt>
                <c:pt idx="87010">
                  <c:v>6.2E-2</c:v>
                </c:pt>
                <c:pt idx="87011">
                  <c:v>6.0999999999999999E-2</c:v>
                </c:pt>
                <c:pt idx="87012">
                  <c:v>6.2E-2</c:v>
                </c:pt>
                <c:pt idx="87013">
                  <c:v>6.2E-2</c:v>
                </c:pt>
                <c:pt idx="87014">
                  <c:v>6.2E-2</c:v>
                </c:pt>
                <c:pt idx="87015">
                  <c:v>6.2E-2</c:v>
                </c:pt>
                <c:pt idx="87016">
                  <c:v>6.2E-2</c:v>
                </c:pt>
                <c:pt idx="87017">
                  <c:v>6.2E-2</c:v>
                </c:pt>
                <c:pt idx="87018">
                  <c:v>6.2E-2</c:v>
                </c:pt>
                <c:pt idx="87019">
                  <c:v>6.2E-2</c:v>
                </c:pt>
                <c:pt idx="87020">
                  <c:v>6.3E-2</c:v>
                </c:pt>
                <c:pt idx="87021">
                  <c:v>6.0999999999999999E-2</c:v>
                </c:pt>
                <c:pt idx="87022">
                  <c:v>6.2E-2</c:v>
                </c:pt>
                <c:pt idx="87023">
                  <c:v>6.2E-2</c:v>
                </c:pt>
                <c:pt idx="87024">
                  <c:v>6.2E-2</c:v>
                </c:pt>
                <c:pt idx="87025">
                  <c:v>6.3E-2</c:v>
                </c:pt>
                <c:pt idx="87026">
                  <c:v>6.2E-2</c:v>
                </c:pt>
                <c:pt idx="87027">
                  <c:v>6.2E-2</c:v>
                </c:pt>
                <c:pt idx="87028">
                  <c:v>6.2E-2</c:v>
                </c:pt>
                <c:pt idx="87029">
                  <c:v>6.2E-2</c:v>
                </c:pt>
                <c:pt idx="87030">
                  <c:v>6.2E-2</c:v>
                </c:pt>
                <c:pt idx="87031">
                  <c:v>6.2E-2</c:v>
                </c:pt>
                <c:pt idx="87032">
                  <c:v>6.0999999999999999E-2</c:v>
                </c:pt>
                <c:pt idx="87033">
                  <c:v>6.2E-2</c:v>
                </c:pt>
                <c:pt idx="87034">
                  <c:v>6.2E-2</c:v>
                </c:pt>
                <c:pt idx="87035">
                  <c:v>6.0999999999999999E-2</c:v>
                </c:pt>
                <c:pt idx="87036">
                  <c:v>0.06</c:v>
                </c:pt>
                <c:pt idx="87037">
                  <c:v>6.0999999999999999E-2</c:v>
                </c:pt>
                <c:pt idx="87038">
                  <c:v>6.0999999999999999E-2</c:v>
                </c:pt>
                <c:pt idx="87039">
                  <c:v>6.0999999999999999E-2</c:v>
                </c:pt>
                <c:pt idx="87040">
                  <c:v>6.0999999999999999E-2</c:v>
                </c:pt>
                <c:pt idx="87041">
                  <c:v>6.0999999999999999E-2</c:v>
                </c:pt>
                <c:pt idx="87042">
                  <c:v>6.0999999999999999E-2</c:v>
                </c:pt>
                <c:pt idx="87043">
                  <c:v>6.0999999999999999E-2</c:v>
                </c:pt>
                <c:pt idx="87044">
                  <c:v>6.0999999999999999E-2</c:v>
                </c:pt>
                <c:pt idx="87045">
                  <c:v>0.06</c:v>
                </c:pt>
                <c:pt idx="87046">
                  <c:v>0.06</c:v>
                </c:pt>
                <c:pt idx="87047">
                  <c:v>0.06</c:v>
                </c:pt>
                <c:pt idx="87048">
                  <c:v>6.0999999999999999E-2</c:v>
                </c:pt>
                <c:pt idx="87049">
                  <c:v>6.0999999999999999E-2</c:v>
                </c:pt>
                <c:pt idx="87050">
                  <c:v>0.06</c:v>
                </c:pt>
                <c:pt idx="87051">
                  <c:v>0.06</c:v>
                </c:pt>
                <c:pt idx="87052">
                  <c:v>0.06</c:v>
                </c:pt>
                <c:pt idx="87053">
                  <c:v>0.06</c:v>
                </c:pt>
                <c:pt idx="87054">
                  <c:v>0.06</c:v>
                </c:pt>
                <c:pt idx="87055">
                  <c:v>0.06</c:v>
                </c:pt>
                <c:pt idx="87056">
                  <c:v>0.06</c:v>
                </c:pt>
                <c:pt idx="87057">
                  <c:v>0.06</c:v>
                </c:pt>
                <c:pt idx="87058">
                  <c:v>0.06</c:v>
                </c:pt>
                <c:pt idx="87059">
                  <c:v>0.06</c:v>
                </c:pt>
                <c:pt idx="87060">
                  <c:v>6.0999999999999999E-2</c:v>
                </c:pt>
                <c:pt idx="87061">
                  <c:v>0.06</c:v>
                </c:pt>
                <c:pt idx="87062">
                  <c:v>0.06</c:v>
                </c:pt>
                <c:pt idx="87063">
                  <c:v>0.06</c:v>
                </c:pt>
                <c:pt idx="87064">
                  <c:v>0.06</c:v>
                </c:pt>
                <c:pt idx="87065">
                  <c:v>0.06</c:v>
                </c:pt>
                <c:pt idx="87066">
                  <c:v>0.06</c:v>
                </c:pt>
                <c:pt idx="87067">
                  <c:v>0.06</c:v>
                </c:pt>
                <c:pt idx="87068">
                  <c:v>0.06</c:v>
                </c:pt>
                <c:pt idx="87069">
                  <c:v>0.06</c:v>
                </c:pt>
                <c:pt idx="87070">
                  <c:v>0.06</c:v>
                </c:pt>
                <c:pt idx="87071">
                  <c:v>0.06</c:v>
                </c:pt>
                <c:pt idx="87072">
                  <c:v>0.06</c:v>
                </c:pt>
                <c:pt idx="87073">
                  <c:v>0.06</c:v>
                </c:pt>
                <c:pt idx="87074">
                  <c:v>0.06</c:v>
                </c:pt>
                <c:pt idx="87075">
                  <c:v>5.8999999999999997E-2</c:v>
                </c:pt>
                <c:pt idx="87076">
                  <c:v>0.06</c:v>
                </c:pt>
                <c:pt idx="87077">
                  <c:v>0.06</c:v>
                </c:pt>
                <c:pt idx="87078">
                  <c:v>6.0999999999999999E-2</c:v>
                </c:pt>
                <c:pt idx="87079">
                  <c:v>0.06</c:v>
                </c:pt>
                <c:pt idx="87080">
                  <c:v>0.06</c:v>
                </c:pt>
                <c:pt idx="87081">
                  <c:v>0.06</c:v>
                </c:pt>
                <c:pt idx="87082">
                  <c:v>6.0999999999999999E-2</c:v>
                </c:pt>
                <c:pt idx="87083">
                  <c:v>0.06</c:v>
                </c:pt>
                <c:pt idx="87084">
                  <c:v>0.06</c:v>
                </c:pt>
                <c:pt idx="87085">
                  <c:v>0.06</c:v>
                </c:pt>
                <c:pt idx="87086">
                  <c:v>0.06</c:v>
                </c:pt>
                <c:pt idx="87087">
                  <c:v>0.06</c:v>
                </c:pt>
                <c:pt idx="87088">
                  <c:v>0.06</c:v>
                </c:pt>
                <c:pt idx="87089">
                  <c:v>6.0999999999999999E-2</c:v>
                </c:pt>
                <c:pt idx="87090">
                  <c:v>0.06</c:v>
                </c:pt>
                <c:pt idx="87091">
                  <c:v>0.06</c:v>
                </c:pt>
                <c:pt idx="87092">
                  <c:v>0.06</c:v>
                </c:pt>
                <c:pt idx="87093">
                  <c:v>6.0999999999999999E-2</c:v>
                </c:pt>
                <c:pt idx="87094">
                  <c:v>6.0999999999999999E-2</c:v>
                </c:pt>
                <c:pt idx="87095">
                  <c:v>6.0999999999999999E-2</c:v>
                </c:pt>
                <c:pt idx="87096">
                  <c:v>6.0999999999999999E-2</c:v>
                </c:pt>
                <c:pt idx="87097">
                  <c:v>6.0999999999999999E-2</c:v>
                </c:pt>
                <c:pt idx="87098">
                  <c:v>6.0999999999999999E-2</c:v>
                </c:pt>
                <c:pt idx="87099">
                  <c:v>6.0999999999999999E-2</c:v>
                </c:pt>
                <c:pt idx="87100">
                  <c:v>6.0999999999999999E-2</c:v>
                </c:pt>
                <c:pt idx="87101">
                  <c:v>6.0999999999999999E-2</c:v>
                </c:pt>
                <c:pt idx="87102">
                  <c:v>6.0999999999999999E-2</c:v>
                </c:pt>
                <c:pt idx="87103">
                  <c:v>6.0999999999999999E-2</c:v>
                </c:pt>
                <c:pt idx="87104">
                  <c:v>6.0999999999999999E-2</c:v>
                </c:pt>
                <c:pt idx="87105">
                  <c:v>6.0999999999999999E-2</c:v>
                </c:pt>
                <c:pt idx="87106">
                  <c:v>0.06</c:v>
                </c:pt>
                <c:pt idx="87107">
                  <c:v>0.06</c:v>
                </c:pt>
                <c:pt idx="87108">
                  <c:v>6.0999999999999999E-2</c:v>
                </c:pt>
                <c:pt idx="87109">
                  <c:v>0.06</c:v>
                </c:pt>
                <c:pt idx="87110">
                  <c:v>0.06</c:v>
                </c:pt>
                <c:pt idx="87111">
                  <c:v>0.06</c:v>
                </c:pt>
                <c:pt idx="87112">
                  <c:v>0.06</c:v>
                </c:pt>
                <c:pt idx="87113">
                  <c:v>0.06</c:v>
                </c:pt>
                <c:pt idx="87114">
                  <c:v>6.0999999999999999E-2</c:v>
                </c:pt>
                <c:pt idx="87115">
                  <c:v>0.06</c:v>
                </c:pt>
                <c:pt idx="87116">
                  <c:v>5.8999999999999997E-2</c:v>
                </c:pt>
                <c:pt idx="87117">
                  <c:v>0.06</c:v>
                </c:pt>
                <c:pt idx="87118">
                  <c:v>0.06</c:v>
                </c:pt>
                <c:pt idx="87119">
                  <c:v>0.06</c:v>
                </c:pt>
                <c:pt idx="87120">
                  <c:v>0.06</c:v>
                </c:pt>
                <c:pt idx="87121">
                  <c:v>0.06</c:v>
                </c:pt>
                <c:pt idx="87122">
                  <c:v>0.06</c:v>
                </c:pt>
                <c:pt idx="87123">
                  <c:v>0.06</c:v>
                </c:pt>
                <c:pt idx="87124">
                  <c:v>0.06</c:v>
                </c:pt>
                <c:pt idx="87125">
                  <c:v>0.06</c:v>
                </c:pt>
                <c:pt idx="87126">
                  <c:v>6.0999999999999999E-2</c:v>
                </c:pt>
                <c:pt idx="87127">
                  <c:v>0.06</c:v>
                </c:pt>
                <c:pt idx="87128">
                  <c:v>6.0999999999999999E-2</c:v>
                </c:pt>
                <c:pt idx="87129">
                  <c:v>6.0999999999999999E-2</c:v>
                </c:pt>
                <c:pt idx="87130">
                  <c:v>0.06</c:v>
                </c:pt>
                <c:pt idx="87131">
                  <c:v>0.06</c:v>
                </c:pt>
                <c:pt idx="87132">
                  <c:v>6.0999999999999999E-2</c:v>
                </c:pt>
                <c:pt idx="87133">
                  <c:v>6.2E-2</c:v>
                </c:pt>
                <c:pt idx="87134">
                  <c:v>6.0999999999999999E-2</c:v>
                </c:pt>
                <c:pt idx="87135">
                  <c:v>6.0999999999999999E-2</c:v>
                </c:pt>
                <c:pt idx="87136">
                  <c:v>6.0999999999999999E-2</c:v>
                </c:pt>
                <c:pt idx="87137">
                  <c:v>0.06</c:v>
                </c:pt>
                <c:pt idx="87138">
                  <c:v>0.06</c:v>
                </c:pt>
                <c:pt idx="87139">
                  <c:v>0.06</c:v>
                </c:pt>
                <c:pt idx="87140">
                  <c:v>0.06</c:v>
                </c:pt>
                <c:pt idx="87141">
                  <c:v>0.06</c:v>
                </c:pt>
                <c:pt idx="87142">
                  <c:v>0.06</c:v>
                </c:pt>
                <c:pt idx="87143">
                  <c:v>0.06</c:v>
                </c:pt>
                <c:pt idx="87144">
                  <c:v>0.06</c:v>
                </c:pt>
                <c:pt idx="87145">
                  <c:v>5.8999999999999997E-2</c:v>
                </c:pt>
                <c:pt idx="87146">
                  <c:v>5.8999999999999997E-2</c:v>
                </c:pt>
                <c:pt idx="87147">
                  <c:v>5.8999999999999997E-2</c:v>
                </c:pt>
                <c:pt idx="87148">
                  <c:v>5.8999999999999997E-2</c:v>
                </c:pt>
                <c:pt idx="87149">
                  <c:v>5.8999999999999997E-2</c:v>
                </c:pt>
                <c:pt idx="87150">
                  <c:v>5.8999999999999997E-2</c:v>
                </c:pt>
                <c:pt idx="87151">
                  <c:v>5.8999999999999997E-2</c:v>
                </c:pt>
                <c:pt idx="87152">
                  <c:v>5.8999999999999997E-2</c:v>
                </c:pt>
                <c:pt idx="87153">
                  <c:v>5.8999999999999997E-2</c:v>
                </c:pt>
                <c:pt idx="87154">
                  <c:v>5.8000000000000003E-2</c:v>
                </c:pt>
                <c:pt idx="87155">
                  <c:v>5.8999999999999997E-2</c:v>
                </c:pt>
                <c:pt idx="87156">
                  <c:v>5.7000000000000002E-2</c:v>
                </c:pt>
                <c:pt idx="87157">
                  <c:v>5.8999999999999997E-2</c:v>
                </c:pt>
                <c:pt idx="87158">
                  <c:v>5.8000000000000003E-2</c:v>
                </c:pt>
                <c:pt idx="87159">
                  <c:v>5.8999999999999997E-2</c:v>
                </c:pt>
                <c:pt idx="87160">
                  <c:v>5.8999999999999997E-2</c:v>
                </c:pt>
                <c:pt idx="87161">
                  <c:v>0.06</c:v>
                </c:pt>
                <c:pt idx="87162">
                  <c:v>5.8000000000000003E-2</c:v>
                </c:pt>
                <c:pt idx="87163">
                  <c:v>5.8999999999999997E-2</c:v>
                </c:pt>
                <c:pt idx="87164">
                  <c:v>5.8999999999999997E-2</c:v>
                </c:pt>
                <c:pt idx="87165">
                  <c:v>0.06</c:v>
                </c:pt>
                <c:pt idx="87166">
                  <c:v>5.8999999999999997E-2</c:v>
                </c:pt>
                <c:pt idx="87167">
                  <c:v>0.06</c:v>
                </c:pt>
                <c:pt idx="87168">
                  <c:v>0.06</c:v>
                </c:pt>
                <c:pt idx="87169">
                  <c:v>6.0999999999999999E-2</c:v>
                </c:pt>
                <c:pt idx="87170">
                  <c:v>6.0999999999999999E-2</c:v>
                </c:pt>
                <c:pt idx="87171">
                  <c:v>0.06</c:v>
                </c:pt>
                <c:pt idx="87172">
                  <c:v>0.06</c:v>
                </c:pt>
                <c:pt idx="87173">
                  <c:v>0.06</c:v>
                </c:pt>
                <c:pt idx="87174">
                  <c:v>0.06</c:v>
                </c:pt>
                <c:pt idx="87175">
                  <c:v>0.06</c:v>
                </c:pt>
                <c:pt idx="87176">
                  <c:v>0.06</c:v>
                </c:pt>
                <c:pt idx="87177">
                  <c:v>5.8999999999999997E-2</c:v>
                </c:pt>
                <c:pt idx="87178">
                  <c:v>0.06</c:v>
                </c:pt>
                <c:pt idx="87179">
                  <c:v>5.8999999999999997E-2</c:v>
                </c:pt>
                <c:pt idx="87180">
                  <c:v>5.8999999999999997E-2</c:v>
                </c:pt>
                <c:pt idx="87181">
                  <c:v>5.8000000000000003E-2</c:v>
                </c:pt>
                <c:pt idx="87182">
                  <c:v>5.8999999999999997E-2</c:v>
                </c:pt>
                <c:pt idx="87183">
                  <c:v>5.8000000000000003E-2</c:v>
                </c:pt>
                <c:pt idx="87184">
                  <c:v>5.8999999999999997E-2</c:v>
                </c:pt>
                <c:pt idx="87185">
                  <c:v>5.8999999999999997E-2</c:v>
                </c:pt>
                <c:pt idx="87186">
                  <c:v>5.8999999999999997E-2</c:v>
                </c:pt>
                <c:pt idx="87187">
                  <c:v>5.8000000000000003E-2</c:v>
                </c:pt>
                <c:pt idx="87188">
                  <c:v>5.8999999999999997E-2</c:v>
                </c:pt>
                <c:pt idx="87189">
                  <c:v>5.8000000000000003E-2</c:v>
                </c:pt>
                <c:pt idx="87190">
                  <c:v>5.8000000000000003E-2</c:v>
                </c:pt>
                <c:pt idx="87191">
                  <c:v>5.8999999999999997E-2</c:v>
                </c:pt>
                <c:pt idx="87192">
                  <c:v>5.8000000000000003E-2</c:v>
                </c:pt>
                <c:pt idx="87193">
                  <c:v>5.8000000000000003E-2</c:v>
                </c:pt>
                <c:pt idx="87194">
                  <c:v>5.7000000000000002E-2</c:v>
                </c:pt>
                <c:pt idx="87195">
                  <c:v>5.8000000000000003E-2</c:v>
                </c:pt>
                <c:pt idx="87196">
                  <c:v>5.7000000000000002E-2</c:v>
                </c:pt>
                <c:pt idx="87197">
                  <c:v>5.8000000000000003E-2</c:v>
                </c:pt>
                <c:pt idx="87198">
                  <c:v>5.7000000000000002E-2</c:v>
                </c:pt>
                <c:pt idx="87199">
                  <c:v>5.8999999999999997E-2</c:v>
                </c:pt>
                <c:pt idx="87200">
                  <c:v>5.7000000000000002E-2</c:v>
                </c:pt>
                <c:pt idx="87201">
                  <c:v>5.7000000000000002E-2</c:v>
                </c:pt>
                <c:pt idx="87202">
                  <c:v>5.7000000000000002E-2</c:v>
                </c:pt>
                <c:pt idx="87203">
                  <c:v>5.8000000000000003E-2</c:v>
                </c:pt>
                <c:pt idx="87204">
                  <c:v>5.8999999999999997E-2</c:v>
                </c:pt>
                <c:pt idx="87205">
                  <c:v>5.8999999999999997E-2</c:v>
                </c:pt>
                <c:pt idx="87206">
                  <c:v>5.8999999999999997E-2</c:v>
                </c:pt>
                <c:pt idx="87207">
                  <c:v>5.8999999999999997E-2</c:v>
                </c:pt>
                <c:pt idx="87208">
                  <c:v>5.8999999999999997E-2</c:v>
                </c:pt>
                <c:pt idx="87209">
                  <c:v>5.8999999999999997E-2</c:v>
                </c:pt>
                <c:pt idx="87210">
                  <c:v>5.8999999999999997E-2</c:v>
                </c:pt>
                <c:pt idx="87211">
                  <c:v>5.8999999999999997E-2</c:v>
                </c:pt>
                <c:pt idx="87212">
                  <c:v>5.8999999999999997E-2</c:v>
                </c:pt>
                <c:pt idx="87213">
                  <c:v>5.8999999999999997E-2</c:v>
                </c:pt>
                <c:pt idx="87214">
                  <c:v>6.0999999999999999E-2</c:v>
                </c:pt>
                <c:pt idx="87215">
                  <c:v>0.06</c:v>
                </c:pt>
                <c:pt idx="87216">
                  <c:v>5.8999999999999997E-2</c:v>
                </c:pt>
                <c:pt idx="87217">
                  <c:v>5.8999999999999997E-2</c:v>
                </c:pt>
                <c:pt idx="87218">
                  <c:v>0.06</c:v>
                </c:pt>
                <c:pt idx="87219">
                  <c:v>0.06</c:v>
                </c:pt>
                <c:pt idx="87220">
                  <c:v>0.06</c:v>
                </c:pt>
                <c:pt idx="87221">
                  <c:v>0.06</c:v>
                </c:pt>
                <c:pt idx="87222">
                  <c:v>0.06</c:v>
                </c:pt>
                <c:pt idx="87223">
                  <c:v>0.06</c:v>
                </c:pt>
                <c:pt idx="87224">
                  <c:v>0.06</c:v>
                </c:pt>
                <c:pt idx="87225">
                  <c:v>0.06</c:v>
                </c:pt>
                <c:pt idx="87226">
                  <c:v>6.0999999999999999E-2</c:v>
                </c:pt>
                <c:pt idx="87227">
                  <c:v>6.0999999999999999E-2</c:v>
                </c:pt>
                <c:pt idx="87228">
                  <c:v>5.8999999999999997E-2</c:v>
                </c:pt>
                <c:pt idx="87229">
                  <c:v>5.8999999999999997E-2</c:v>
                </c:pt>
                <c:pt idx="87230">
                  <c:v>5.8999999999999997E-2</c:v>
                </c:pt>
                <c:pt idx="87231">
                  <c:v>5.8999999999999997E-2</c:v>
                </c:pt>
                <c:pt idx="87232">
                  <c:v>5.8999999999999997E-2</c:v>
                </c:pt>
                <c:pt idx="87233">
                  <c:v>0.06</c:v>
                </c:pt>
                <c:pt idx="87234">
                  <c:v>0.06</c:v>
                </c:pt>
                <c:pt idx="87235">
                  <c:v>6.0999999999999999E-2</c:v>
                </c:pt>
                <c:pt idx="87236">
                  <c:v>0.06</c:v>
                </c:pt>
                <c:pt idx="87237">
                  <c:v>0.06</c:v>
                </c:pt>
                <c:pt idx="87238">
                  <c:v>0.06</c:v>
                </c:pt>
                <c:pt idx="87239">
                  <c:v>0.06</c:v>
                </c:pt>
                <c:pt idx="87240">
                  <c:v>0.06</c:v>
                </c:pt>
                <c:pt idx="87241">
                  <c:v>6.0999999999999999E-2</c:v>
                </c:pt>
                <c:pt idx="87242">
                  <c:v>0.06</c:v>
                </c:pt>
                <c:pt idx="87243">
                  <c:v>0.06</c:v>
                </c:pt>
                <c:pt idx="87244">
                  <c:v>6.0999999999999999E-2</c:v>
                </c:pt>
                <c:pt idx="87245">
                  <c:v>0.06</c:v>
                </c:pt>
                <c:pt idx="87246">
                  <c:v>6.0999999999999999E-2</c:v>
                </c:pt>
                <c:pt idx="87247">
                  <c:v>0.06</c:v>
                </c:pt>
                <c:pt idx="87248">
                  <c:v>0.06</c:v>
                </c:pt>
                <c:pt idx="87249">
                  <c:v>0.06</c:v>
                </c:pt>
                <c:pt idx="87250">
                  <c:v>6.0999999999999999E-2</c:v>
                </c:pt>
                <c:pt idx="87251">
                  <c:v>5.8999999999999997E-2</c:v>
                </c:pt>
                <c:pt idx="87252">
                  <c:v>5.8999999999999997E-2</c:v>
                </c:pt>
                <c:pt idx="87253">
                  <c:v>0.06</c:v>
                </c:pt>
                <c:pt idx="87254">
                  <c:v>0.06</c:v>
                </c:pt>
                <c:pt idx="87255">
                  <c:v>0.06</c:v>
                </c:pt>
                <c:pt idx="87256">
                  <c:v>0.06</c:v>
                </c:pt>
                <c:pt idx="87257">
                  <c:v>0.06</c:v>
                </c:pt>
                <c:pt idx="87258">
                  <c:v>0.06</c:v>
                </c:pt>
                <c:pt idx="87259">
                  <c:v>5.8999999999999997E-2</c:v>
                </c:pt>
                <c:pt idx="87260">
                  <c:v>0.06</c:v>
                </c:pt>
                <c:pt idx="87261">
                  <c:v>0.06</c:v>
                </c:pt>
                <c:pt idx="87262">
                  <c:v>5.8999999999999997E-2</c:v>
                </c:pt>
                <c:pt idx="87263">
                  <c:v>0.06</c:v>
                </c:pt>
                <c:pt idx="87264">
                  <c:v>5.8999999999999997E-2</c:v>
                </c:pt>
                <c:pt idx="87265">
                  <c:v>0.06</c:v>
                </c:pt>
                <c:pt idx="87266">
                  <c:v>0.06</c:v>
                </c:pt>
                <c:pt idx="87267">
                  <c:v>0.06</c:v>
                </c:pt>
                <c:pt idx="87268">
                  <c:v>0.06</c:v>
                </c:pt>
                <c:pt idx="87269">
                  <c:v>5.8999999999999997E-2</c:v>
                </c:pt>
                <c:pt idx="87270">
                  <c:v>5.8999999999999997E-2</c:v>
                </c:pt>
                <c:pt idx="87271">
                  <c:v>5.8999999999999997E-2</c:v>
                </c:pt>
                <c:pt idx="87272">
                  <c:v>5.8000000000000003E-2</c:v>
                </c:pt>
                <c:pt idx="87273">
                  <c:v>5.8999999999999997E-2</c:v>
                </c:pt>
                <c:pt idx="87274">
                  <c:v>5.8000000000000003E-2</c:v>
                </c:pt>
                <c:pt idx="87275">
                  <c:v>5.8000000000000003E-2</c:v>
                </c:pt>
                <c:pt idx="87276">
                  <c:v>5.8999999999999997E-2</c:v>
                </c:pt>
                <c:pt idx="87277">
                  <c:v>5.8000000000000003E-2</c:v>
                </c:pt>
                <c:pt idx="87278">
                  <c:v>5.8000000000000003E-2</c:v>
                </c:pt>
                <c:pt idx="87279">
                  <c:v>5.8999999999999997E-2</c:v>
                </c:pt>
                <c:pt idx="87280">
                  <c:v>5.8000000000000003E-2</c:v>
                </c:pt>
                <c:pt idx="87281">
                  <c:v>5.8000000000000003E-2</c:v>
                </c:pt>
                <c:pt idx="87282">
                  <c:v>5.8999999999999997E-2</c:v>
                </c:pt>
                <c:pt idx="87283">
                  <c:v>5.8000000000000003E-2</c:v>
                </c:pt>
                <c:pt idx="87284">
                  <c:v>5.8999999999999997E-2</c:v>
                </c:pt>
                <c:pt idx="87285">
                  <c:v>5.8000000000000003E-2</c:v>
                </c:pt>
                <c:pt idx="87286">
                  <c:v>5.8999999999999997E-2</c:v>
                </c:pt>
                <c:pt idx="87287">
                  <c:v>5.8000000000000003E-2</c:v>
                </c:pt>
                <c:pt idx="87288">
                  <c:v>5.8000000000000003E-2</c:v>
                </c:pt>
                <c:pt idx="87289">
                  <c:v>5.8000000000000003E-2</c:v>
                </c:pt>
                <c:pt idx="87290">
                  <c:v>5.8000000000000003E-2</c:v>
                </c:pt>
                <c:pt idx="87291">
                  <c:v>5.8000000000000003E-2</c:v>
                </c:pt>
                <c:pt idx="87292">
                  <c:v>5.8000000000000003E-2</c:v>
                </c:pt>
                <c:pt idx="87293">
                  <c:v>5.8000000000000003E-2</c:v>
                </c:pt>
                <c:pt idx="87294">
                  <c:v>5.8000000000000003E-2</c:v>
                </c:pt>
                <c:pt idx="87295">
                  <c:v>5.8999999999999997E-2</c:v>
                </c:pt>
                <c:pt idx="87296">
                  <c:v>5.7000000000000002E-2</c:v>
                </c:pt>
                <c:pt idx="87297">
                  <c:v>5.7000000000000002E-2</c:v>
                </c:pt>
                <c:pt idx="87298">
                  <c:v>5.7000000000000002E-2</c:v>
                </c:pt>
                <c:pt idx="87299">
                  <c:v>5.8000000000000003E-2</c:v>
                </c:pt>
                <c:pt idx="87300">
                  <c:v>5.8000000000000003E-2</c:v>
                </c:pt>
                <c:pt idx="87301">
                  <c:v>5.7000000000000002E-2</c:v>
                </c:pt>
                <c:pt idx="87302">
                  <c:v>5.8000000000000003E-2</c:v>
                </c:pt>
                <c:pt idx="87303">
                  <c:v>5.8000000000000003E-2</c:v>
                </c:pt>
                <c:pt idx="87304">
                  <c:v>5.7000000000000002E-2</c:v>
                </c:pt>
                <c:pt idx="87305">
                  <c:v>5.8000000000000003E-2</c:v>
                </c:pt>
                <c:pt idx="87306">
                  <c:v>5.7000000000000002E-2</c:v>
                </c:pt>
                <c:pt idx="87307">
                  <c:v>5.8000000000000003E-2</c:v>
                </c:pt>
                <c:pt idx="87308">
                  <c:v>5.7000000000000002E-2</c:v>
                </c:pt>
                <c:pt idx="87309">
                  <c:v>5.7000000000000002E-2</c:v>
                </c:pt>
                <c:pt idx="87310">
                  <c:v>5.7000000000000002E-2</c:v>
                </c:pt>
                <c:pt idx="87311">
                  <c:v>5.7000000000000002E-2</c:v>
                </c:pt>
                <c:pt idx="87312">
                  <c:v>5.7000000000000002E-2</c:v>
                </c:pt>
                <c:pt idx="87313">
                  <c:v>5.7000000000000002E-2</c:v>
                </c:pt>
                <c:pt idx="87314">
                  <c:v>5.8000000000000003E-2</c:v>
                </c:pt>
                <c:pt idx="87315">
                  <c:v>5.7000000000000002E-2</c:v>
                </c:pt>
                <c:pt idx="87316">
                  <c:v>5.7000000000000002E-2</c:v>
                </c:pt>
                <c:pt idx="87317">
                  <c:v>5.7000000000000002E-2</c:v>
                </c:pt>
                <c:pt idx="87318">
                  <c:v>5.7000000000000002E-2</c:v>
                </c:pt>
                <c:pt idx="87319">
                  <c:v>5.7000000000000002E-2</c:v>
                </c:pt>
                <c:pt idx="87320">
                  <c:v>5.7000000000000002E-2</c:v>
                </c:pt>
                <c:pt idx="87321">
                  <c:v>5.7000000000000002E-2</c:v>
                </c:pt>
                <c:pt idx="87322">
                  <c:v>5.6000000000000001E-2</c:v>
                </c:pt>
                <c:pt idx="87323">
                  <c:v>5.7000000000000002E-2</c:v>
                </c:pt>
                <c:pt idx="87324">
                  <c:v>5.7000000000000002E-2</c:v>
                </c:pt>
                <c:pt idx="87325">
                  <c:v>5.7000000000000002E-2</c:v>
                </c:pt>
                <c:pt idx="87326">
                  <c:v>5.6000000000000001E-2</c:v>
                </c:pt>
                <c:pt idx="87327">
                  <c:v>5.6000000000000001E-2</c:v>
                </c:pt>
                <c:pt idx="87328">
                  <c:v>5.7000000000000002E-2</c:v>
                </c:pt>
                <c:pt idx="87329">
                  <c:v>5.8000000000000003E-2</c:v>
                </c:pt>
                <c:pt idx="87330">
                  <c:v>5.8000000000000003E-2</c:v>
                </c:pt>
                <c:pt idx="87331">
                  <c:v>5.8000000000000003E-2</c:v>
                </c:pt>
                <c:pt idx="87332">
                  <c:v>5.8000000000000003E-2</c:v>
                </c:pt>
                <c:pt idx="87333">
                  <c:v>5.8999999999999997E-2</c:v>
                </c:pt>
                <c:pt idx="87334">
                  <c:v>5.8999999999999997E-2</c:v>
                </c:pt>
                <c:pt idx="87335">
                  <c:v>5.8999999999999997E-2</c:v>
                </c:pt>
                <c:pt idx="87336">
                  <c:v>5.8999999999999997E-2</c:v>
                </c:pt>
                <c:pt idx="87337">
                  <c:v>5.8999999999999997E-2</c:v>
                </c:pt>
                <c:pt idx="87338">
                  <c:v>0.06</c:v>
                </c:pt>
                <c:pt idx="87339">
                  <c:v>5.8999999999999997E-2</c:v>
                </c:pt>
                <c:pt idx="87340">
                  <c:v>0.06</c:v>
                </c:pt>
                <c:pt idx="87341">
                  <c:v>0.06</c:v>
                </c:pt>
                <c:pt idx="87342">
                  <c:v>0.06</c:v>
                </c:pt>
                <c:pt idx="87343">
                  <c:v>0.06</c:v>
                </c:pt>
                <c:pt idx="87344">
                  <c:v>5.8999999999999997E-2</c:v>
                </c:pt>
                <c:pt idx="87345">
                  <c:v>0.06</c:v>
                </c:pt>
                <c:pt idx="87346">
                  <c:v>0.06</c:v>
                </c:pt>
                <c:pt idx="87347">
                  <c:v>5.8999999999999997E-2</c:v>
                </c:pt>
                <c:pt idx="87348">
                  <c:v>5.8999999999999997E-2</c:v>
                </c:pt>
                <c:pt idx="87349">
                  <c:v>5.8999999999999997E-2</c:v>
                </c:pt>
                <c:pt idx="87350">
                  <c:v>5.8000000000000003E-2</c:v>
                </c:pt>
                <c:pt idx="87351">
                  <c:v>5.8999999999999997E-2</c:v>
                </c:pt>
                <c:pt idx="87352">
                  <c:v>5.8999999999999997E-2</c:v>
                </c:pt>
                <c:pt idx="87353">
                  <c:v>5.8999999999999997E-2</c:v>
                </c:pt>
                <c:pt idx="87354">
                  <c:v>5.8999999999999997E-2</c:v>
                </c:pt>
                <c:pt idx="87355">
                  <c:v>5.8999999999999997E-2</c:v>
                </c:pt>
                <c:pt idx="87356">
                  <c:v>5.8000000000000003E-2</c:v>
                </c:pt>
                <c:pt idx="87357">
                  <c:v>5.8999999999999997E-2</c:v>
                </c:pt>
                <c:pt idx="87358">
                  <c:v>5.8000000000000003E-2</c:v>
                </c:pt>
                <c:pt idx="87359">
                  <c:v>5.8000000000000003E-2</c:v>
                </c:pt>
                <c:pt idx="87360">
                  <c:v>5.8000000000000003E-2</c:v>
                </c:pt>
                <c:pt idx="87361">
                  <c:v>5.7000000000000002E-2</c:v>
                </c:pt>
                <c:pt idx="87362">
                  <c:v>5.8000000000000003E-2</c:v>
                </c:pt>
                <c:pt idx="87363">
                  <c:v>5.8000000000000003E-2</c:v>
                </c:pt>
                <c:pt idx="87364">
                  <c:v>5.8000000000000003E-2</c:v>
                </c:pt>
                <c:pt idx="87365">
                  <c:v>5.7000000000000002E-2</c:v>
                </c:pt>
                <c:pt idx="87366">
                  <c:v>5.7000000000000002E-2</c:v>
                </c:pt>
                <c:pt idx="87367">
                  <c:v>5.7000000000000002E-2</c:v>
                </c:pt>
                <c:pt idx="87368">
                  <c:v>5.8000000000000003E-2</c:v>
                </c:pt>
                <c:pt idx="87369">
                  <c:v>5.8000000000000003E-2</c:v>
                </c:pt>
                <c:pt idx="87370">
                  <c:v>5.7000000000000002E-2</c:v>
                </c:pt>
                <c:pt idx="87371">
                  <c:v>5.8000000000000003E-2</c:v>
                </c:pt>
                <c:pt idx="87372">
                  <c:v>5.7000000000000002E-2</c:v>
                </c:pt>
                <c:pt idx="87373">
                  <c:v>5.8000000000000003E-2</c:v>
                </c:pt>
                <c:pt idx="87374">
                  <c:v>5.8000000000000003E-2</c:v>
                </c:pt>
                <c:pt idx="87375">
                  <c:v>5.8000000000000003E-2</c:v>
                </c:pt>
                <c:pt idx="87376">
                  <c:v>5.8999999999999997E-2</c:v>
                </c:pt>
                <c:pt idx="87377">
                  <c:v>5.8999999999999997E-2</c:v>
                </c:pt>
                <c:pt idx="87378">
                  <c:v>5.8999999999999997E-2</c:v>
                </c:pt>
                <c:pt idx="87379">
                  <c:v>5.8999999999999997E-2</c:v>
                </c:pt>
                <c:pt idx="87380">
                  <c:v>5.8999999999999997E-2</c:v>
                </c:pt>
                <c:pt idx="87381">
                  <c:v>5.8999999999999997E-2</c:v>
                </c:pt>
                <c:pt idx="87382">
                  <c:v>5.8999999999999997E-2</c:v>
                </c:pt>
                <c:pt idx="87383">
                  <c:v>5.8999999999999997E-2</c:v>
                </c:pt>
                <c:pt idx="87384">
                  <c:v>5.8999999999999997E-2</c:v>
                </c:pt>
                <c:pt idx="87385">
                  <c:v>5.8999999999999997E-2</c:v>
                </c:pt>
                <c:pt idx="87386">
                  <c:v>5.8999999999999997E-2</c:v>
                </c:pt>
                <c:pt idx="87387">
                  <c:v>5.8999999999999997E-2</c:v>
                </c:pt>
                <c:pt idx="87388">
                  <c:v>5.8999999999999997E-2</c:v>
                </c:pt>
                <c:pt idx="87389">
                  <c:v>5.8000000000000003E-2</c:v>
                </c:pt>
                <c:pt idx="87390">
                  <c:v>5.8999999999999997E-2</c:v>
                </c:pt>
                <c:pt idx="87391">
                  <c:v>5.8999999999999997E-2</c:v>
                </c:pt>
                <c:pt idx="87392">
                  <c:v>5.8999999999999997E-2</c:v>
                </c:pt>
                <c:pt idx="87393">
                  <c:v>5.8000000000000003E-2</c:v>
                </c:pt>
                <c:pt idx="87394">
                  <c:v>5.8000000000000003E-2</c:v>
                </c:pt>
                <c:pt idx="87395">
                  <c:v>5.8999999999999997E-2</c:v>
                </c:pt>
                <c:pt idx="87396">
                  <c:v>5.8000000000000003E-2</c:v>
                </c:pt>
                <c:pt idx="87397">
                  <c:v>5.8000000000000003E-2</c:v>
                </c:pt>
                <c:pt idx="87398">
                  <c:v>5.7000000000000002E-2</c:v>
                </c:pt>
                <c:pt idx="87399">
                  <c:v>5.8000000000000003E-2</c:v>
                </c:pt>
                <c:pt idx="87400">
                  <c:v>5.8000000000000003E-2</c:v>
                </c:pt>
                <c:pt idx="87401">
                  <c:v>5.8000000000000003E-2</c:v>
                </c:pt>
                <c:pt idx="87402">
                  <c:v>5.8000000000000003E-2</c:v>
                </c:pt>
                <c:pt idx="87403">
                  <c:v>5.8000000000000003E-2</c:v>
                </c:pt>
                <c:pt idx="87404">
                  <c:v>5.8000000000000003E-2</c:v>
                </c:pt>
                <c:pt idx="87405">
                  <c:v>5.8000000000000003E-2</c:v>
                </c:pt>
                <c:pt idx="87406">
                  <c:v>5.7000000000000002E-2</c:v>
                </c:pt>
                <c:pt idx="87407">
                  <c:v>5.8000000000000003E-2</c:v>
                </c:pt>
                <c:pt idx="87408">
                  <c:v>5.8000000000000003E-2</c:v>
                </c:pt>
                <c:pt idx="87409">
                  <c:v>5.7000000000000002E-2</c:v>
                </c:pt>
                <c:pt idx="87410">
                  <c:v>5.7000000000000002E-2</c:v>
                </c:pt>
                <c:pt idx="87411">
                  <c:v>5.7000000000000002E-2</c:v>
                </c:pt>
                <c:pt idx="87412">
                  <c:v>5.7000000000000002E-2</c:v>
                </c:pt>
                <c:pt idx="87413">
                  <c:v>5.6000000000000001E-2</c:v>
                </c:pt>
                <c:pt idx="87414">
                  <c:v>5.7000000000000002E-2</c:v>
                </c:pt>
                <c:pt idx="87415">
                  <c:v>5.8000000000000003E-2</c:v>
                </c:pt>
                <c:pt idx="87416">
                  <c:v>5.6000000000000001E-2</c:v>
                </c:pt>
                <c:pt idx="87417">
                  <c:v>5.7000000000000002E-2</c:v>
                </c:pt>
                <c:pt idx="87418">
                  <c:v>5.7000000000000002E-2</c:v>
                </c:pt>
                <c:pt idx="87419">
                  <c:v>5.7000000000000002E-2</c:v>
                </c:pt>
                <c:pt idx="87420">
                  <c:v>5.7000000000000002E-2</c:v>
                </c:pt>
                <c:pt idx="87421">
                  <c:v>5.7000000000000002E-2</c:v>
                </c:pt>
                <c:pt idx="87422">
                  <c:v>5.7000000000000002E-2</c:v>
                </c:pt>
                <c:pt idx="87423">
                  <c:v>5.6000000000000001E-2</c:v>
                </c:pt>
                <c:pt idx="87424">
                  <c:v>5.6000000000000001E-2</c:v>
                </c:pt>
                <c:pt idx="87425">
                  <c:v>5.6000000000000001E-2</c:v>
                </c:pt>
                <c:pt idx="87426">
                  <c:v>5.6000000000000001E-2</c:v>
                </c:pt>
                <c:pt idx="87427">
                  <c:v>5.6000000000000001E-2</c:v>
                </c:pt>
                <c:pt idx="87428">
                  <c:v>5.6000000000000001E-2</c:v>
                </c:pt>
                <c:pt idx="87429">
                  <c:v>5.6000000000000001E-2</c:v>
                </c:pt>
                <c:pt idx="87430">
                  <c:v>5.7000000000000002E-2</c:v>
                </c:pt>
                <c:pt idx="87431">
                  <c:v>5.6000000000000001E-2</c:v>
                </c:pt>
                <c:pt idx="87432">
                  <c:v>5.6000000000000001E-2</c:v>
                </c:pt>
                <c:pt idx="87433">
                  <c:v>5.6000000000000001E-2</c:v>
                </c:pt>
                <c:pt idx="87434">
                  <c:v>5.7000000000000002E-2</c:v>
                </c:pt>
                <c:pt idx="87435">
                  <c:v>5.6000000000000001E-2</c:v>
                </c:pt>
                <c:pt idx="87436">
                  <c:v>5.6000000000000001E-2</c:v>
                </c:pt>
                <c:pt idx="87437">
                  <c:v>5.5E-2</c:v>
                </c:pt>
                <c:pt idx="87438">
                  <c:v>5.7000000000000002E-2</c:v>
                </c:pt>
                <c:pt idx="87439">
                  <c:v>5.5E-2</c:v>
                </c:pt>
                <c:pt idx="87440">
                  <c:v>5.6000000000000001E-2</c:v>
                </c:pt>
                <c:pt idx="87441">
                  <c:v>5.6000000000000001E-2</c:v>
                </c:pt>
                <c:pt idx="87442">
                  <c:v>5.5E-2</c:v>
                </c:pt>
                <c:pt idx="87443">
                  <c:v>5.6000000000000001E-2</c:v>
                </c:pt>
                <c:pt idx="87444">
                  <c:v>5.7000000000000002E-2</c:v>
                </c:pt>
                <c:pt idx="87445">
                  <c:v>5.6000000000000001E-2</c:v>
                </c:pt>
                <c:pt idx="87446">
                  <c:v>5.6000000000000001E-2</c:v>
                </c:pt>
                <c:pt idx="87447">
                  <c:v>5.6000000000000001E-2</c:v>
                </c:pt>
                <c:pt idx="87448">
                  <c:v>5.6000000000000001E-2</c:v>
                </c:pt>
                <c:pt idx="87449">
                  <c:v>5.7000000000000002E-2</c:v>
                </c:pt>
                <c:pt idx="87450">
                  <c:v>5.7000000000000002E-2</c:v>
                </c:pt>
                <c:pt idx="87451">
                  <c:v>5.7000000000000002E-2</c:v>
                </c:pt>
                <c:pt idx="87452">
                  <c:v>5.8000000000000003E-2</c:v>
                </c:pt>
                <c:pt idx="87453">
                  <c:v>5.8000000000000003E-2</c:v>
                </c:pt>
                <c:pt idx="87454">
                  <c:v>5.7000000000000002E-2</c:v>
                </c:pt>
                <c:pt idx="87455">
                  <c:v>5.7000000000000002E-2</c:v>
                </c:pt>
                <c:pt idx="87456">
                  <c:v>5.7000000000000002E-2</c:v>
                </c:pt>
                <c:pt idx="87457">
                  <c:v>5.7000000000000002E-2</c:v>
                </c:pt>
                <c:pt idx="87458">
                  <c:v>5.7000000000000002E-2</c:v>
                </c:pt>
                <c:pt idx="87459">
                  <c:v>5.8000000000000003E-2</c:v>
                </c:pt>
                <c:pt idx="87460">
                  <c:v>5.8000000000000003E-2</c:v>
                </c:pt>
                <c:pt idx="87461">
                  <c:v>5.7000000000000002E-2</c:v>
                </c:pt>
                <c:pt idx="87462">
                  <c:v>5.8000000000000003E-2</c:v>
                </c:pt>
                <c:pt idx="87463">
                  <c:v>5.8000000000000003E-2</c:v>
                </c:pt>
                <c:pt idx="87464">
                  <c:v>5.7000000000000002E-2</c:v>
                </c:pt>
                <c:pt idx="87465">
                  <c:v>5.8000000000000003E-2</c:v>
                </c:pt>
                <c:pt idx="87466">
                  <c:v>5.8000000000000003E-2</c:v>
                </c:pt>
                <c:pt idx="87467">
                  <c:v>5.8000000000000003E-2</c:v>
                </c:pt>
                <c:pt idx="87468">
                  <c:v>5.8999999999999997E-2</c:v>
                </c:pt>
                <c:pt idx="87469">
                  <c:v>5.8999999999999997E-2</c:v>
                </c:pt>
                <c:pt idx="87470">
                  <c:v>5.8999999999999997E-2</c:v>
                </c:pt>
                <c:pt idx="87471">
                  <c:v>5.8999999999999997E-2</c:v>
                </c:pt>
                <c:pt idx="87472">
                  <c:v>5.8999999999999997E-2</c:v>
                </c:pt>
                <c:pt idx="87473">
                  <c:v>5.8999999999999997E-2</c:v>
                </c:pt>
                <c:pt idx="87474">
                  <c:v>5.8999999999999997E-2</c:v>
                </c:pt>
                <c:pt idx="87475">
                  <c:v>5.8999999999999997E-2</c:v>
                </c:pt>
                <c:pt idx="87476">
                  <c:v>5.8999999999999997E-2</c:v>
                </c:pt>
                <c:pt idx="87477">
                  <c:v>5.8999999999999997E-2</c:v>
                </c:pt>
                <c:pt idx="87478">
                  <c:v>5.8999999999999997E-2</c:v>
                </c:pt>
                <c:pt idx="87479">
                  <c:v>5.8999999999999997E-2</c:v>
                </c:pt>
                <c:pt idx="87480">
                  <c:v>0.06</c:v>
                </c:pt>
                <c:pt idx="87481">
                  <c:v>5.8999999999999997E-2</c:v>
                </c:pt>
                <c:pt idx="87482">
                  <c:v>5.8999999999999997E-2</c:v>
                </c:pt>
                <c:pt idx="87483">
                  <c:v>5.8999999999999997E-2</c:v>
                </c:pt>
                <c:pt idx="87484">
                  <c:v>5.8000000000000003E-2</c:v>
                </c:pt>
                <c:pt idx="87485">
                  <c:v>5.8999999999999997E-2</c:v>
                </c:pt>
                <c:pt idx="87486">
                  <c:v>5.8999999999999997E-2</c:v>
                </c:pt>
                <c:pt idx="87487">
                  <c:v>5.8999999999999997E-2</c:v>
                </c:pt>
                <c:pt idx="87488">
                  <c:v>5.8999999999999997E-2</c:v>
                </c:pt>
                <c:pt idx="87489">
                  <c:v>5.8000000000000003E-2</c:v>
                </c:pt>
                <c:pt idx="87490">
                  <c:v>5.8999999999999997E-2</c:v>
                </c:pt>
                <c:pt idx="87491">
                  <c:v>5.8999999999999997E-2</c:v>
                </c:pt>
                <c:pt idx="87492">
                  <c:v>5.8000000000000003E-2</c:v>
                </c:pt>
                <c:pt idx="87493">
                  <c:v>5.8000000000000003E-2</c:v>
                </c:pt>
                <c:pt idx="87494">
                  <c:v>5.8000000000000003E-2</c:v>
                </c:pt>
                <c:pt idx="87495">
                  <c:v>5.8000000000000003E-2</c:v>
                </c:pt>
                <c:pt idx="87496">
                  <c:v>5.8000000000000003E-2</c:v>
                </c:pt>
                <c:pt idx="87497">
                  <c:v>5.8000000000000003E-2</c:v>
                </c:pt>
                <c:pt idx="87498">
                  <c:v>5.8000000000000003E-2</c:v>
                </c:pt>
                <c:pt idx="87499">
                  <c:v>5.7000000000000002E-2</c:v>
                </c:pt>
                <c:pt idx="87500">
                  <c:v>5.7000000000000002E-2</c:v>
                </c:pt>
                <c:pt idx="87501">
                  <c:v>5.8000000000000003E-2</c:v>
                </c:pt>
                <c:pt idx="87502">
                  <c:v>5.8000000000000003E-2</c:v>
                </c:pt>
                <c:pt idx="87503">
                  <c:v>5.7000000000000002E-2</c:v>
                </c:pt>
                <c:pt idx="87504">
                  <c:v>5.8000000000000003E-2</c:v>
                </c:pt>
                <c:pt idx="87505">
                  <c:v>5.8999999999999997E-2</c:v>
                </c:pt>
                <c:pt idx="87506">
                  <c:v>5.8000000000000003E-2</c:v>
                </c:pt>
                <c:pt idx="87507">
                  <c:v>5.8000000000000003E-2</c:v>
                </c:pt>
                <c:pt idx="87508">
                  <c:v>5.7000000000000002E-2</c:v>
                </c:pt>
                <c:pt idx="87509">
                  <c:v>5.8000000000000003E-2</c:v>
                </c:pt>
                <c:pt idx="87510">
                  <c:v>5.8000000000000003E-2</c:v>
                </c:pt>
                <c:pt idx="87511">
                  <c:v>5.7000000000000002E-2</c:v>
                </c:pt>
                <c:pt idx="87512">
                  <c:v>5.8000000000000003E-2</c:v>
                </c:pt>
                <c:pt idx="87513">
                  <c:v>5.7000000000000002E-2</c:v>
                </c:pt>
                <c:pt idx="87514">
                  <c:v>5.8000000000000003E-2</c:v>
                </c:pt>
                <c:pt idx="87515">
                  <c:v>5.7000000000000002E-2</c:v>
                </c:pt>
                <c:pt idx="87516">
                  <c:v>5.8000000000000003E-2</c:v>
                </c:pt>
                <c:pt idx="87517">
                  <c:v>5.7000000000000002E-2</c:v>
                </c:pt>
                <c:pt idx="87518">
                  <c:v>5.7000000000000002E-2</c:v>
                </c:pt>
                <c:pt idx="87519">
                  <c:v>5.8000000000000003E-2</c:v>
                </c:pt>
                <c:pt idx="87520">
                  <c:v>5.7000000000000002E-2</c:v>
                </c:pt>
                <c:pt idx="87521">
                  <c:v>5.7000000000000002E-2</c:v>
                </c:pt>
                <c:pt idx="87522">
                  <c:v>5.7000000000000002E-2</c:v>
                </c:pt>
                <c:pt idx="87523">
                  <c:v>5.7000000000000002E-2</c:v>
                </c:pt>
                <c:pt idx="87524">
                  <c:v>5.7000000000000002E-2</c:v>
                </c:pt>
                <c:pt idx="87525">
                  <c:v>5.7000000000000002E-2</c:v>
                </c:pt>
                <c:pt idx="87526">
                  <c:v>5.8000000000000003E-2</c:v>
                </c:pt>
                <c:pt idx="87527">
                  <c:v>5.7000000000000002E-2</c:v>
                </c:pt>
                <c:pt idx="87528">
                  <c:v>5.7000000000000002E-2</c:v>
                </c:pt>
                <c:pt idx="87529">
                  <c:v>5.8000000000000003E-2</c:v>
                </c:pt>
                <c:pt idx="87530">
                  <c:v>5.7000000000000002E-2</c:v>
                </c:pt>
                <c:pt idx="87531">
                  <c:v>5.7000000000000002E-2</c:v>
                </c:pt>
                <c:pt idx="87532">
                  <c:v>5.7000000000000002E-2</c:v>
                </c:pt>
                <c:pt idx="87533">
                  <c:v>5.7000000000000002E-2</c:v>
                </c:pt>
                <c:pt idx="87534">
                  <c:v>5.7000000000000002E-2</c:v>
                </c:pt>
                <c:pt idx="87535">
                  <c:v>5.7000000000000002E-2</c:v>
                </c:pt>
                <c:pt idx="87536">
                  <c:v>5.6000000000000001E-2</c:v>
                </c:pt>
                <c:pt idx="87537">
                  <c:v>5.6000000000000001E-2</c:v>
                </c:pt>
                <c:pt idx="87538">
                  <c:v>5.6000000000000001E-2</c:v>
                </c:pt>
                <c:pt idx="87539">
                  <c:v>5.6000000000000001E-2</c:v>
                </c:pt>
                <c:pt idx="87540">
                  <c:v>5.7000000000000002E-2</c:v>
                </c:pt>
                <c:pt idx="87541">
                  <c:v>5.7000000000000002E-2</c:v>
                </c:pt>
                <c:pt idx="87542">
                  <c:v>5.7000000000000002E-2</c:v>
                </c:pt>
                <c:pt idx="87543">
                  <c:v>5.6000000000000001E-2</c:v>
                </c:pt>
                <c:pt idx="87544">
                  <c:v>5.7000000000000002E-2</c:v>
                </c:pt>
                <c:pt idx="87545">
                  <c:v>5.7000000000000002E-2</c:v>
                </c:pt>
                <c:pt idx="87546">
                  <c:v>5.8000000000000003E-2</c:v>
                </c:pt>
                <c:pt idx="87547">
                  <c:v>5.8000000000000003E-2</c:v>
                </c:pt>
                <c:pt idx="87548">
                  <c:v>5.8000000000000003E-2</c:v>
                </c:pt>
                <c:pt idx="87549">
                  <c:v>5.8999999999999997E-2</c:v>
                </c:pt>
                <c:pt idx="87550">
                  <c:v>5.8000000000000003E-2</c:v>
                </c:pt>
                <c:pt idx="87551">
                  <c:v>0.06</c:v>
                </c:pt>
                <c:pt idx="87552">
                  <c:v>0.06</c:v>
                </c:pt>
                <c:pt idx="87553">
                  <c:v>0.06</c:v>
                </c:pt>
                <c:pt idx="87554">
                  <c:v>6.0999999999999999E-2</c:v>
                </c:pt>
                <c:pt idx="87555">
                  <c:v>0.06</c:v>
                </c:pt>
                <c:pt idx="87556">
                  <c:v>0.06</c:v>
                </c:pt>
                <c:pt idx="87557">
                  <c:v>6.0999999999999999E-2</c:v>
                </c:pt>
                <c:pt idx="87558">
                  <c:v>6.0999999999999999E-2</c:v>
                </c:pt>
                <c:pt idx="87559">
                  <c:v>6.0999999999999999E-2</c:v>
                </c:pt>
                <c:pt idx="87560">
                  <c:v>6.0999999999999999E-2</c:v>
                </c:pt>
                <c:pt idx="87561">
                  <c:v>5.8999999999999997E-2</c:v>
                </c:pt>
                <c:pt idx="87562">
                  <c:v>0.06</c:v>
                </c:pt>
                <c:pt idx="87563">
                  <c:v>0.06</c:v>
                </c:pt>
                <c:pt idx="87564">
                  <c:v>5.8999999999999997E-2</c:v>
                </c:pt>
                <c:pt idx="87565">
                  <c:v>5.8999999999999997E-2</c:v>
                </c:pt>
                <c:pt idx="87566">
                  <c:v>5.8999999999999997E-2</c:v>
                </c:pt>
                <c:pt idx="87567">
                  <c:v>5.8999999999999997E-2</c:v>
                </c:pt>
                <c:pt idx="87568">
                  <c:v>5.8999999999999997E-2</c:v>
                </c:pt>
                <c:pt idx="87569">
                  <c:v>5.8999999999999997E-2</c:v>
                </c:pt>
                <c:pt idx="87570">
                  <c:v>5.8999999999999997E-2</c:v>
                </c:pt>
                <c:pt idx="87571">
                  <c:v>5.8999999999999997E-2</c:v>
                </c:pt>
                <c:pt idx="87572">
                  <c:v>5.8999999999999997E-2</c:v>
                </c:pt>
                <c:pt idx="87573">
                  <c:v>5.8999999999999997E-2</c:v>
                </c:pt>
                <c:pt idx="87574">
                  <c:v>5.8000000000000003E-2</c:v>
                </c:pt>
                <c:pt idx="87575">
                  <c:v>5.8999999999999997E-2</c:v>
                </c:pt>
                <c:pt idx="87576">
                  <c:v>5.8000000000000003E-2</c:v>
                </c:pt>
                <c:pt idx="87577">
                  <c:v>5.8000000000000003E-2</c:v>
                </c:pt>
                <c:pt idx="87578">
                  <c:v>5.7000000000000002E-2</c:v>
                </c:pt>
                <c:pt idx="87579">
                  <c:v>5.8000000000000003E-2</c:v>
                </c:pt>
                <c:pt idx="87580">
                  <c:v>5.8000000000000003E-2</c:v>
                </c:pt>
                <c:pt idx="87581">
                  <c:v>5.8000000000000003E-2</c:v>
                </c:pt>
                <c:pt idx="87582">
                  <c:v>0.06</c:v>
                </c:pt>
                <c:pt idx="87583">
                  <c:v>5.8999999999999997E-2</c:v>
                </c:pt>
                <c:pt idx="87584">
                  <c:v>5.8000000000000003E-2</c:v>
                </c:pt>
                <c:pt idx="87585">
                  <c:v>5.8999999999999997E-2</c:v>
                </c:pt>
                <c:pt idx="87586">
                  <c:v>5.8999999999999997E-2</c:v>
                </c:pt>
                <c:pt idx="87587">
                  <c:v>6.1600000000000002E-2</c:v>
                </c:pt>
                <c:pt idx="87588">
                  <c:v>6.1800000000000001E-2</c:v>
                </c:pt>
                <c:pt idx="87589">
                  <c:v>6.5699999999999995E-2</c:v>
                </c:pt>
                <c:pt idx="87590">
                  <c:v>6.6900000000000001E-2</c:v>
                </c:pt>
                <c:pt idx="87591">
                  <c:v>6.9500000000000006E-2</c:v>
                </c:pt>
                <c:pt idx="87592">
                  <c:v>7.22E-2</c:v>
                </c:pt>
                <c:pt idx="87593">
                  <c:v>7.2900000000000006E-2</c:v>
                </c:pt>
                <c:pt idx="87594">
                  <c:v>7.0699999999999999E-2</c:v>
                </c:pt>
                <c:pt idx="87595">
                  <c:v>7.2700000000000001E-2</c:v>
                </c:pt>
                <c:pt idx="87596">
                  <c:v>7.2300000000000003E-2</c:v>
                </c:pt>
                <c:pt idx="87597">
                  <c:v>7.2599999999999998E-2</c:v>
                </c:pt>
                <c:pt idx="87598">
                  <c:v>7.2700000000000001E-2</c:v>
                </c:pt>
                <c:pt idx="87599">
                  <c:v>7.2300000000000003E-2</c:v>
                </c:pt>
                <c:pt idx="87600">
                  <c:v>7.2099999999999997E-2</c:v>
                </c:pt>
                <c:pt idx="87601">
                  <c:v>7.3099999999999998E-2</c:v>
                </c:pt>
                <c:pt idx="87602">
                  <c:v>7.2999999999999995E-2</c:v>
                </c:pt>
                <c:pt idx="87603">
                  <c:v>7.2999999999999995E-2</c:v>
                </c:pt>
                <c:pt idx="87604">
                  <c:v>7.2999999999999995E-2</c:v>
                </c:pt>
                <c:pt idx="87605">
                  <c:v>7.2599999999999998E-2</c:v>
                </c:pt>
                <c:pt idx="87606">
                  <c:v>6.8099999999999994E-2</c:v>
                </c:pt>
                <c:pt idx="87607">
                  <c:v>6.5699999999999995E-2</c:v>
                </c:pt>
                <c:pt idx="87608">
                  <c:v>6.93E-2</c:v>
                </c:pt>
                <c:pt idx="87609">
                  <c:v>2.24E-2</c:v>
                </c:pt>
                <c:pt idx="87610">
                  <c:v>5.5199999999999999E-2</c:v>
                </c:pt>
                <c:pt idx="87611">
                  <c:v>6.4500000000000002E-2</c:v>
                </c:pt>
                <c:pt idx="87612">
                  <c:v>7.2400000000000006E-2</c:v>
                </c:pt>
                <c:pt idx="87613">
                  <c:v>7.2700000000000001E-2</c:v>
                </c:pt>
                <c:pt idx="87614">
                  <c:v>7.1300000000000002E-2</c:v>
                </c:pt>
                <c:pt idx="87615">
                  <c:v>7.2099999999999997E-2</c:v>
                </c:pt>
                <c:pt idx="87616">
                  <c:v>7.22E-2</c:v>
                </c:pt>
                <c:pt idx="87617">
                  <c:v>7.1900000000000006E-2</c:v>
                </c:pt>
                <c:pt idx="87618">
                  <c:v>7.2099999999999997E-2</c:v>
                </c:pt>
                <c:pt idx="87619">
                  <c:v>7.0599999999999996E-2</c:v>
                </c:pt>
                <c:pt idx="87620">
                  <c:v>7.1800000000000003E-2</c:v>
                </c:pt>
                <c:pt idx="87621">
                  <c:v>7.0800000000000002E-2</c:v>
                </c:pt>
                <c:pt idx="87622">
                  <c:v>7.0800000000000002E-2</c:v>
                </c:pt>
                <c:pt idx="87623">
                  <c:v>7.22E-2</c:v>
                </c:pt>
                <c:pt idx="87624">
                  <c:v>7.3200000000000001E-2</c:v>
                </c:pt>
                <c:pt idx="87625">
                  <c:v>7.3499999999999996E-2</c:v>
                </c:pt>
                <c:pt idx="87626">
                  <c:v>7.0900000000000005E-2</c:v>
                </c:pt>
                <c:pt idx="87627">
                  <c:v>6.0900000000000003E-2</c:v>
                </c:pt>
                <c:pt idx="87628">
                  <c:v>6.93E-2</c:v>
                </c:pt>
                <c:pt idx="87629">
                  <c:v>7.0499999999999993E-2</c:v>
                </c:pt>
                <c:pt idx="87630">
                  <c:v>6.7500000000000004E-2</c:v>
                </c:pt>
                <c:pt idx="87631">
                  <c:v>7.4700000000000003E-2</c:v>
                </c:pt>
                <c:pt idx="87632">
                  <c:v>7.5600000000000001E-2</c:v>
                </c:pt>
                <c:pt idx="87633">
                  <c:v>7.6300000000000007E-2</c:v>
                </c:pt>
                <c:pt idx="87634">
                  <c:v>7.6399999999999996E-2</c:v>
                </c:pt>
                <c:pt idx="87635">
                  <c:v>7.5200000000000003E-2</c:v>
                </c:pt>
                <c:pt idx="87636">
                  <c:v>7.4399999999999994E-2</c:v>
                </c:pt>
                <c:pt idx="87637">
                  <c:v>7.6899999999999996E-2</c:v>
                </c:pt>
                <c:pt idx="87638">
                  <c:v>7.6499999999999999E-2</c:v>
                </c:pt>
                <c:pt idx="87639">
                  <c:v>7.5200000000000003E-2</c:v>
                </c:pt>
                <c:pt idx="87640">
                  <c:v>7.6600000000000001E-2</c:v>
                </c:pt>
                <c:pt idx="87641">
                  <c:v>7.7100000000000002E-2</c:v>
                </c:pt>
                <c:pt idx="87642">
                  <c:v>7.6600000000000001E-2</c:v>
                </c:pt>
                <c:pt idx="87643">
                  <c:v>7.5800000000000006E-2</c:v>
                </c:pt>
                <c:pt idx="87644">
                  <c:v>7.5700000000000003E-2</c:v>
                </c:pt>
                <c:pt idx="87645">
                  <c:v>7.5499999999999998E-2</c:v>
                </c:pt>
                <c:pt idx="87646">
                  <c:v>6.8900000000000003E-2</c:v>
                </c:pt>
                <c:pt idx="87647">
                  <c:v>7.5399999999999995E-2</c:v>
                </c:pt>
                <c:pt idx="87648">
                  <c:v>7.7100000000000002E-2</c:v>
                </c:pt>
                <c:pt idx="87649">
                  <c:v>7.3700000000000002E-2</c:v>
                </c:pt>
                <c:pt idx="87650">
                  <c:v>7.7299999999999994E-2</c:v>
                </c:pt>
                <c:pt idx="87651">
                  <c:v>7.4899999999999994E-2</c:v>
                </c:pt>
                <c:pt idx="87652">
                  <c:v>4.9000000000000002E-2</c:v>
                </c:pt>
                <c:pt idx="87653">
                  <c:v>7.3999999999999996E-2</c:v>
                </c:pt>
                <c:pt idx="87654">
                  <c:v>7.6399999999999996E-2</c:v>
                </c:pt>
                <c:pt idx="87655">
                  <c:v>5.7000000000000002E-2</c:v>
                </c:pt>
                <c:pt idx="87656">
                  <c:v>6.9500000000000006E-2</c:v>
                </c:pt>
                <c:pt idx="87657">
                  <c:v>7.7100000000000002E-2</c:v>
                </c:pt>
                <c:pt idx="87658">
                  <c:v>7.6499999999999999E-2</c:v>
                </c:pt>
                <c:pt idx="87659">
                  <c:v>7.7600000000000002E-2</c:v>
                </c:pt>
                <c:pt idx="87660">
                  <c:v>7.4399999999999994E-2</c:v>
                </c:pt>
                <c:pt idx="87661">
                  <c:v>7.7899999999999997E-2</c:v>
                </c:pt>
                <c:pt idx="87662">
                  <c:v>7.8299999999999995E-2</c:v>
                </c:pt>
                <c:pt idx="87663">
                  <c:v>7.7799999999999994E-2</c:v>
                </c:pt>
                <c:pt idx="87664">
                  <c:v>7.7799999999999994E-2</c:v>
                </c:pt>
                <c:pt idx="87665">
                  <c:v>7.85E-2</c:v>
                </c:pt>
                <c:pt idx="87666">
                  <c:v>7.85E-2</c:v>
                </c:pt>
                <c:pt idx="87667">
                  <c:v>7.7499999999999999E-2</c:v>
                </c:pt>
                <c:pt idx="87668">
                  <c:v>7.5700000000000003E-2</c:v>
                </c:pt>
                <c:pt idx="87669">
                  <c:v>7.7799999999999994E-2</c:v>
                </c:pt>
                <c:pt idx="87670">
                  <c:v>7.8200000000000006E-2</c:v>
                </c:pt>
                <c:pt idx="87671">
                  <c:v>7.8200000000000006E-2</c:v>
                </c:pt>
                <c:pt idx="87672">
                  <c:v>7.85E-2</c:v>
                </c:pt>
                <c:pt idx="87673">
                  <c:v>7.7600000000000002E-2</c:v>
                </c:pt>
                <c:pt idx="87674">
                  <c:v>7.8100000000000003E-2</c:v>
                </c:pt>
                <c:pt idx="87675">
                  <c:v>7.8299999999999995E-2</c:v>
                </c:pt>
                <c:pt idx="87676">
                  <c:v>7.5499999999999998E-2</c:v>
                </c:pt>
                <c:pt idx="87677">
                  <c:v>7.9500000000000001E-2</c:v>
                </c:pt>
                <c:pt idx="87678">
                  <c:v>7.8399999999999997E-2</c:v>
                </c:pt>
                <c:pt idx="87679">
                  <c:v>7.9200000000000007E-2</c:v>
                </c:pt>
                <c:pt idx="87680">
                  <c:v>7.2700000000000001E-2</c:v>
                </c:pt>
                <c:pt idx="87681">
                  <c:v>8.09E-2</c:v>
                </c:pt>
                <c:pt idx="87682">
                  <c:v>0.08</c:v>
                </c:pt>
                <c:pt idx="87683">
                  <c:v>8.09E-2</c:v>
                </c:pt>
                <c:pt idx="87684">
                  <c:v>7.8600000000000003E-2</c:v>
                </c:pt>
                <c:pt idx="87685">
                  <c:v>8.09E-2</c:v>
                </c:pt>
                <c:pt idx="87686">
                  <c:v>8.0500000000000002E-2</c:v>
                </c:pt>
                <c:pt idx="87687">
                  <c:v>7.9600000000000004E-2</c:v>
                </c:pt>
                <c:pt idx="87688">
                  <c:v>7.9500000000000001E-2</c:v>
                </c:pt>
                <c:pt idx="87689">
                  <c:v>7.9699999999999993E-2</c:v>
                </c:pt>
                <c:pt idx="87690">
                  <c:v>7.9500000000000001E-2</c:v>
                </c:pt>
                <c:pt idx="87691">
                  <c:v>7.9399999999999998E-2</c:v>
                </c:pt>
                <c:pt idx="87692">
                  <c:v>7.9299999999999995E-2</c:v>
                </c:pt>
                <c:pt idx="87693">
                  <c:v>7.9699999999999993E-2</c:v>
                </c:pt>
                <c:pt idx="87694">
                  <c:v>7.9799999999999996E-2</c:v>
                </c:pt>
                <c:pt idx="87695">
                  <c:v>8.0399999999999999E-2</c:v>
                </c:pt>
                <c:pt idx="87696">
                  <c:v>7.9899999999999999E-2</c:v>
                </c:pt>
                <c:pt idx="87697">
                  <c:v>8.0199999999999994E-2</c:v>
                </c:pt>
                <c:pt idx="87698">
                  <c:v>8.0199999999999994E-2</c:v>
                </c:pt>
                <c:pt idx="87699">
                  <c:v>8.0399999999999999E-2</c:v>
                </c:pt>
                <c:pt idx="87700">
                  <c:v>8.0199999999999994E-2</c:v>
                </c:pt>
                <c:pt idx="87701">
                  <c:v>8.0799999999999997E-2</c:v>
                </c:pt>
                <c:pt idx="87702">
                  <c:v>8.0299999999999996E-2</c:v>
                </c:pt>
                <c:pt idx="87703">
                  <c:v>8.0500000000000002E-2</c:v>
                </c:pt>
                <c:pt idx="87704">
                  <c:v>7.9699999999999993E-2</c:v>
                </c:pt>
                <c:pt idx="87705">
                  <c:v>7.9699999999999993E-2</c:v>
                </c:pt>
                <c:pt idx="87706">
                  <c:v>7.9799999999999996E-2</c:v>
                </c:pt>
                <c:pt idx="87707">
                  <c:v>7.8799999999999995E-2</c:v>
                </c:pt>
                <c:pt idx="87708">
                  <c:v>0.08</c:v>
                </c:pt>
                <c:pt idx="87709">
                  <c:v>8.0500000000000002E-2</c:v>
                </c:pt>
                <c:pt idx="87710">
                  <c:v>8.0500000000000002E-2</c:v>
                </c:pt>
                <c:pt idx="87711">
                  <c:v>7.9100000000000004E-2</c:v>
                </c:pt>
                <c:pt idx="87712">
                  <c:v>7.9799999999999996E-2</c:v>
                </c:pt>
                <c:pt idx="87713">
                  <c:v>8.0399999999999999E-2</c:v>
                </c:pt>
                <c:pt idx="87714">
                  <c:v>8.0799999999999997E-2</c:v>
                </c:pt>
                <c:pt idx="87715">
                  <c:v>8.1600000000000006E-2</c:v>
                </c:pt>
                <c:pt idx="87716">
                  <c:v>8.1600000000000006E-2</c:v>
                </c:pt>
                <c:pt idx="87717">
                  <c:v>8.0500000000000002E-2</c:v>
                </c:pt>
                <c:pt idx="87718">
                  <c:v>8.1100000000000005E-2</c:v>
                </c:pt>
                <c:pt idx="87719">
                  <c:v>8.1900000000000001E-2</c:v>
                </c:pt>
                <c:pt idx="87720">
                  <c:v>8.2699999999999996E-2</c:v>
                </c:pt>
                <c:pt idx="87721">
                  <c:v>8.2000000000000003E-2</c:v>
                </c:pt>
                <c:pt idx="87722">
                  <c:v>8.1900000000000001E-2</c:v>
                </c:pt>
                <c:pt idx="87723">
                  <c:v>8.1500000000000003E-2</c:v>
                </c:pt>
                <c:pt idx="87724">
                  <c:v>8.1699999999999995E-2</c:v>
                </c:pt>
                <c:pt idx="87725">
                  <c:v>7.85E-2</c:v>
                </c:pt>
                <c:pt idx="87726">
                  <c:v>8.14E-2</c:v>
                </c:pt>
                <c:pt idx="87727">
                  <c:v>8.1699999999999995E-2</c:v>
                </c:pt>
                <c:pt idx="87728">
                  <c:v>7.3800000000000004E-2</c:v>
                </c:pt>
                <c:pt idx="87729">
                  <c:v>6.2E-2</c:v>
                </c:pt>
                <c:pt idx="87730">
                  <c:v>2.0400000000000001E-2</c:v>
                </c:pt>
                <c:pt idx="87731">
                  <c:v>2.1899999999999999E-2</c:v>
                </c:pt>
                <c:pt idx="87732">
                  <c:v>5.5100000000000003E-2</c:v>
                </c:pt>
                <c:pt idx="87733">
                  <c:v>8.1199999999999994E-2</c:v>
                </c:pt>
                <c:pt idx="87734">
                  <c:v>4.1399999999999999E-2</c:v>
                </c:pt>
                <c:pt idx="87735">
                  <c:v>2.7799999999999998E-2</c:v>
                </c:pt>
                <c:pt idx="87736">
                  <c:v>5.8200000000000002E-2</c:v>
                </c:pt>
                <c:pt idx="87737">
                  <c:v>7.3200000000000001E-2</c:v>
                </c:pt>
                <c:pt idx="87738">
                  <c:v>8.1299999999999997E-2</c:v>
                </c:pt>
                <c:pt idx="87739">
                  <c:v>7.3599999999999999E-2</c:v>
                </c:pt>
                <c:pt idx="87740">
                  <c:v>8.1900000000000001E-2</c:v>
                </c:pt>
                <c:pt idx="87741">
                  <c:v>8.1900000000000001E-2</c:v>
                </c:pt>
                <c:pt idx="87742">
                  <c:v>8.0100000000000005E-2</c:v>
                </c:pt>
                <c:pt idx="87743">
                  <c:v>8.1299999999999997E-2</c:v>
                </c:pt>
                <c:pt idx="87744">
                  <c:v>8.1100000000000005E-2</c:v>
                </c:pt>
                <c:pt idx="87745">
                  <c:v>8.0600000000000005E-2</c:v>
                </c:pt>
                <c:pt idx="87746">
                  <c:v>8.1699999999999995E-2</c:v>
                </c:pt>
                <c:pt idx="87747">
                  <c:v>8.1199999999999994E-2</c:v>
                </c:pt>
                <c:pt idx="87748">
                  <c:v>8.1100000000000005E-2</c:v>
                </c:pt>
                <c:pt idx="87749">
                  <c:v>8.1600000000000006E-2</c:v>
                </c:pt>
                <c:pt idx="87750">
                  <c:v>8.2799999999999999E-2</c:v>
                </c:pt>
                <c:pt idx="87751">
                  <c:v>8.2500000000000004E-2</c:v>
                </c:pt>
                <c:pt idx="87752">
                  <c:v>8.2400000000000001E-2</c:v>
                </c:pt>
                <c:pt idx="87753">
                  <c:v>8.1799999999999998E-2</c:v>
                </c:pt>
                <c:pt idx="87754">
                  <c:v>8.3199999999999996E-2</c:v>
                </c:pt>
                <c:pt idx="87755">
                  <c:v>8.43E-2</c:v>
                </c:pt>
                <c:pt idx="87756">
                  <c:v>8.4400000000000003E-2</c:v>
                </c:pt>
                <c:pt idx="87757">
                  <c:v>8.4599999999999995E-2</c:v>
                </c:pt>
                <c:pt idx="87758">
                  <c:v>8.4599999999999995E-2</c:v>
                </c:pt>
                <c:pt idx="87759">
                  <c:v>8.4699999999999998E-2</c:v>
                </c:pt>
                <c:pt idx="87760">
                  <c:v>8.5599999999999996E-2</c:v>
                </c:pt>
                <c:pt idx="87761">
                  <c:v>8.5800000000000001E-2</c:v>
                </c:pt>
                <c:pt idx="87762">
                  <c:v>8.4900000000000003E-2</c:v>
                </c:pt>
                <c:pt idx="87763">
                  <c:v>8.5300000000000001E-2</c:v>
                </c:pt>
                <c:pt idx="87764">
                  <c:v>8.5699999999999998E-2</c:v>
                </c:pt>
                <c:pt idx="87765">
                  <c:v>8.6599999999999996E-2</c:v>
                </c:pt>
                <c:pt idx="87766">
                  <c:v>8.7400000000000005E-2</c:v>
                </c:pt>
                <c:pt idx="87767">
                  <c:v>8.6300000000000002E-2</c:v>
                </c:pt>
                <c:pt idx="87768">
                  <c:v>8.8300000000000003E-2</c:v>
                </c:pt>
                <c:pt idx="87769">
                  <c:v>8.6800000000000002E-2</c:v>
                </c:pt>
                <c:pt idx="87770">
                  <c:v>8.6499999999999994E-2</c:v>
                </c:pt>
                <c:pt idx="87771">
                  <c:v>8.4699999999999998E-2</c:v>
                </c:pt>
                <c:pt idx="87772">
                  <c:v>8.8200000000000001E-2</c:v>
                </c:pt>
                <c:pt idx="87773">
                  <c:v>8.7599999999999997E-2</c:v>
                </c:pt>
                <c:pt idx="87774">
                  <c:v>8.9700000000000002E-2</c:v>
                </c:pt>
                <c:pt idx="87775">
                  <c:v>8.9700000000000002E-2</c:v>
                </c:pt>
                <c:pt idx="87776">
                  <c:v>8.9499999999999996E-2</c:v>
                </c:pt>
                <c:pt idx="87777">
                  <c:v>9.01E-2</c:v>
                </c:pt>
                <c:pt idx="87778">
                  <c:v>9.0999999999999998E-2</c:v>
                </c:pt>
                <c:pt idx="87779">
                  <c:v>9.11E-2</c:v>
                </c:pt>
                <c:pt idx="87780">
                  <c:v>9.0499999999999997E-2</c:v>
                </c:pt>
                <c:pt idx="87781">
                  <c:v>9.06E-2</c:v>
                </c:pt>
                <c:pt idx="87782">
                  <c:v>9.1700000000000004E-2</c:v>
                </c:pt>
                <c:pt idx="87783">
                  <c:v>9.1600000000000001E-2</c:v>
                </c:pt>
                <c:pt idx="87784">
                  <c:v>9.1800000000000007E-2</c:v>
                </c:pt>
                <c:pt idx="87785">
                  <c:v>9.1399999999999995E-2</c:v>
                </c:pt>
                <c:pt idx="87786">
                  <c:v>9.0499999999999997E-2</c:v>
                </c:pt>
                <c:pt idx="87787">
                  <c:v>8.9899999999999994E-2</c:v>
                </c:pt>
                <c:pt idx="87788">
                  <c:v>9.06E-2</c:v>
                </c:pt>
                <c:pt idx="87789">
                  <c:v>8.9800000000000005E-2</c:v>
                </c:pt>
                <c:pt idx="87790">
                  <c:v>9.0899999999999995E-2</c:v>
                </c:pt>
                <c:pt idx="87791">
                  <c:v>9.11E-2</c:v>
                </c:pt>
                <c:pt idx="87792">
                  <c:v>9.1700000000000004E-2</c:v>
                </c:pt>
                <c:pt idx="87793">
                  <c:v>9.0899999999999995E-2</c:v>
                </c:pt>
                <c:pt idx="87794">
                  <c:v>9.1399999999999995E-2</c:v>
                </c:pt>
                <c:pt idx="87795">
                  <c:v>9.1499999999999998E-2</c:v>
                </c:pt>
                <c:pt idx="87796">
                  <c:v>9.0999999999999998E-2</c:v>
                </c:pt>
                <c:pt idx="87797">
                  <c:v>8.9200000000000002E-2</c:v>
                </c:pt>
                <c:pt idx="87798">
                  <c:v>9.1899999999999996E-2</c:v>
                </c:pt>
                <c:pt idx="87799">
                  <c:v>9.11E-2</c:v>
                </c:pt>
                <c:pt idx="87800">
                  <c:v>9.0800000000000006E-2</c:v>
                </c:pt>
                <c:pt idx="87801">
                  <c:v>9.1200000000000003E-2</c:v>
                </c:pt>
                <c:pt idx="87802">
                  <c:v>8.9099999999999999E-2</c:v>
                </c:pt>
                <c:pt idx="87803">
                  <c:v>9.1899999999999996E-2</c:v>
                </c:pt>
                <c:pt idx="87804">
                  <c:v>9.1499999999999998E-2</c:v>
                </c:pt>
                <c:pt idx="87805">
                  <c:v>9.1399999999999995E-2</c:v>
                </c:pt>
                <c:pt idx="87806">
                  <c:v>9.06E-2</c:v>
                </c:pt>
                <c:pt idx="87807">
                  <c:v>9.0899999999999995E-2</c:v>
                </c:pt>
                <c:pt idx="87808">
                  <c:v>9.1499999999999998E-2</c:v>
                </c:pt>
                <c:pt idx="87809">
                  <c:v>9.0399999999999994E-2</c:v>
                </c:pt>
                <c:pt idx="87810">
                  <c:v>8.8400000000000006E-2</c:v>
                </c:pt>
                <c:pt idx="87811">
                  <c:v>9.06E-2</c:v>
                </c:pt>
                <c:pt idx="87812">
                  <c:v>8.9700000000000002E-2</c:v>
                </c:pt>
                <c:pt idx="87813">
                  <c:v>9.0700000000000003E-2</c:v>
                </c:pt>
                <c:pt idx="87814">
                  <c:v>0.09</c:v>
                </c:pt>
                <c:pt idx="87815">
                  <c:v>9.06E-2</c:v>
                </c:pt>
                <c:pt idx="87816">
                  <c:v>9.0999999999999998E-2</c:v>
                </c:pt>
                <c:pt idx="87817">
                  <c:v>9.0999999999999998E-2</c:v>
                </c:pt>
                <c:pt idx="87818">
                  <c:v>9.1200000000000003E-2</c:v>
                </c:pt>
                <c:pt idx="87819">
                  <c:v>9.1200000000000003E-2</c:v>
                </c:pt>
                <c:pt idx="87820">
                  <c:v>9.1899999999999996E-2</c:v>
                </c:pt>
                <c:pt idx="87821">
                  <c:v>9.2399999999999996E-2</c:v>
                </c:pt>
                <c:pt idx="87822">
                  <c:v>9.3600000000000003E-2</c:v>
                </c:pt>
                <c:pt idx="87823">
                  <c:v>9.2999999999999999E-2</c:v>
                </c:pt>
                <c:pt idx="87824">
                  <c:v>9.3200000000000005E-2</c:v>
                </c:pt>
                <c:pt idx="87825">
                  <c:v>9.3899999999999997E-2</c:v>
                </c:pt>
                <c:pt idx="87826">
                  <c:v>9.4100000000000003E-2</c:v>
                </c:pt>
                <c:pt idx="87827">
                  <c:v>9.3299999999999994E-2</c:v>
                </c:pt>
                <c:pt idx="87828">
                  <c:v>9.4299999999999995E-2</c:v>
                </c:pt>
                <c:pt idx="87829">
                  <c:v>9.3299999999999994E-2</c:v>
                </c:pt>
                <c:pt idx="87830">
                  <c:v>9.2700000000000005E-2</c:v>
                </c:pt>
                <c:pt idx="87831">
                  <c:v>9.3200000000000005E-2</c:v>
                </c:pt>
                <c:pt idx="87832">
                  <c:v>9.3399999999999997E-2</c:v>
                </c:pt>
                <c:pt idx="87833">
                  <c:v>9.1200000000000003E-2</c:v>
                </c:pt>
                <c:pt idx="87834">
                  <c:v>9.3299999999999994E-2</c:v>
                </c:pt>
                <c:pt idx="87835">
                  <c:v>9.0200000000000002E-2</c:v>
                </c:pt>
                <c:pt idx="87836">
                  <c:v>9.2899999999999996E-2</c:v>
                </c:pt>
                <c:pt idx="87837">
                  <c:v>9.0899999999999995E-2</c:v>
                </c:pt>
                <c:pt idx="87838">
                  <c:v>9.3700000000000006E-2</c:v>
                </c:pt>
                <c:pt idx="87839">
                  <c:v>9.3899999999999997E-2</c:v>
                </c:pt>
                <c:pt idx="87840">
                  <c:v>9.4399999999999998E-2</c:v>
                </c:pt>
                <c:pt idx="87841">
                  <c:v>9.3899999999999997E-2</c:v>
                </c:pt>
                <c:pt idx="87842">
                  <c:v>9.4299999999999995E-2</c:v>
                </c:pt>
                <c:pt idx="87843">
                  <c:v>9.4600000000000004E-2</c:v>
                </c:pt>
                <c:pt idx="87844">
                  <c:v>9.8000000000000004E-2</c:v>
                </c:pt>
                <c:pt idx="87845">
                  <c:v>9.2999999999999999E-2</c:v>
                </c:pt>
                <c:pt idx="87846">
                  <c:v>9.4399999999999998E-2</c:v>
                </c:pt>
                <c:pt idx="87847">
                  <c:v>9.4500000000000001E-2</c:v>
                </c:pt>
                <c:pt idx="87848">
                  <c:v>9.4100000000000003E-2</c:v>
                </c:pt>
                <c:pt idx="87849">
                  <c:v>9.4500000000000001E-2</c:v>
                </c:pt>
                <c:pt idx="87850">
                  <c:v>9.5000000000000001E-2</c:v>
                </c:pt>
                <c:pt idx="87851">
                  <c:v>9.4399999999999998E-2</c:v>
                </c:pt>
                <c:pt idx="87852">
                  <c:v>9.2799999999999994E-2</c:v>
                </c:pt>
                <c:pt idx="87853">
                  <c:v>9.3200000000000005E-2</c:v>
                </c:pt>
                <c:pt idx="87854">
                  <c:v>9.2700000000000005E-2</c:v>
                </c:pt>
                <c:pt idx="87855">
                  <c:v>9.3799999999999994E-2</c:v>
                </c:pt>
                <c:pt idx="87856">
                  <c:v>9.4E-2</c:v>
                </c:pt>
                <c:pt idx="87857">
                  <c:v>9.3700000000000006E-2</c:v>
                </c:pt>
                <c:pt idx="87858">
                  <c:v>9.3200000000000005E-2</c:v>
                </c:pt>
                <c:pt idx="87859">
                  <c:v>9.1600000000000001E-2</c:v>
                </c:pt>
                <c:pt idx="87860">
                  <c:v>9.3600000000000003E-2</c:v>
                </c:pt>
                <c:pt idx="87861">
                  <c:v>9.2499999999999999E-2</c:v>
                </c:pt>
                <c:pt idx="87862">
                  <c:v>9.3100000000000002E-2</c:v>
                </c:pt>
                <c:pt idx="87863">
                  <c:v>9.3299999999999994E-2</c:v>
                </c:pt>
                <c:pt idx="87864">
                  <c:v>9.4E-2</c:v>
                </c:pt>
                <c:pt idx="87865">
                  <c:v>9.4299999999999995E-2</c:v>
                </c:pt>
                <c:pt idx="87866">
                  <c:v>9.4399999999999998E-2</c:v>
                </c:pt>
                <c:pt idx="87867">
                  <c:v>9.4399999999999998E-2</c:v>
                </c:pt>
                <c:pt idx="87868">
                  <c:v>9.4E-2</c:v>
                </c:pt>
                <c:pt idx="87869">
                  <c:v>9.4399999999999998E-2</c:v>
                </c:pt>
                <c:pt idx="87870">
                  <c:v>9.4200000000000006E-2</c:v>
                </c:pt>
                <c:pt idx="87871">
                  <c:v>9.4200000000000006E-2</c:v>
                </c:pt>
                <c:pt idx="87872">
                  <c:v>9.4399999999999998E-2</c:v>
                </c:pt>
                <c:pt idx="87873">
                  <c:v>9.4799999999999995E-2</c:v>
                </c:pt>
                <c:pt idx="87874">
                  <c:v>9.5299999999999996E-2</c:v>
                </c:pt>
                <c:pt idx="87875">
                  <c:v>9.5100000000000004E-2</c:v>
                </c:pt>
                <c:pt idx="87876">
                  <c:v>9.4799999999999995E-2</c:v>
                </c:pt>
                <c:pt idx="87877">
                  <c:v>9.5200000000000007E-2</c:v>
                </c:pt>
                <c:pt idx="87878">
                  <c:v>9.4600000000000004E-2</c:v>
                </c:pt>
                <c:pt idx="87879">
                  <c:v>9.4600000000000004E-2</c:v>
                </c:pt>
                <c:pt idx="87880">
                  <c:v>9.4799999999999995E-2</c:v>
                </c:pt>
                <c:pt idx="87881">
                  <c:v>9.4299999999999995E-2</c:v>
                </c:pt>
                <c:pt idx="87882">
                  <c:v>9.3799999999999994E-2</c:v>
                </c:pt>
                <c:pt idx="87883">
                  <c:v>9.3899999999999997E-2</c:v>
                </c:pt>
                <c:pt idx="87884">
                  <c:v>9.3799999999999994E-2</c:v>
                </c:pt>
                <c:pt idx="87885">
                  <c:v>9.4100000000000003E-2</c:v>
                </c:pt>
                <c:pt idx="87886">
                  <c:v>9.3799999999999994E-2</c:v>
                </c:pt>
                <c:pt idx="87887">
                  <c:v>9.35E-2</c:v>
                </c:pt>
                <c:pt idx="87888">
                  <c:v>9.3899999999999997E-2</c:v>
                </c:pt>
                <c:pt idx="87889">
                  <c:v>9.3799999999999994E-2</c:v>
                </c:pt>
                <c:pt idx="87890">
                  <c:v>9.4100000000000003E-2</c:v>
                </c:pt>
                <c:pt idx="87891">
                  <c:v>9.4700000000000006E-2</c:v>
                </c:pt>
                <c:pt idx="87892">
                  <c:v>9.4200000000000006E-2</c:v>
                </c:pt>
                <c:pt idx="87893">
                  <c:v>9.4399999999999998E-2</c:v>
                </c:pt>
                <c:pt idx="87894">
                  <c:v>9.3700000000000006E-2</c:v>
                </c:pt>
                <c:pt idx="87895">
                  <c:v>9.1800000000000007E-2</c:v>
                </c:pt>
                <c:pt idx="87896">
                  <c:v>8.8499999999999995E-2</c:v>
                </c:pt>
                <c:pt idx="87897">
                  <c:v>9.3399999999999997E-2</c:v>
                </c:pt>
                <c:pt idx="87898">
                  <c:v>9.2899999999999996E-2</c:v>
                </c:pt>
                <c:pt idx="87899">
                  <c:v>9.35E-2</c:v>
                </c:pt>
                <c:pt idx="87900">
                  <c:v>9.3200000000000005E-2</c:v>
                </c:pt>
                <c:pt idx="87901">
                  <c:v>9.3799999999999994E-2</c:v>
                </c:pt>
                <c:pt idx="87902">
                  <c:v>9.3899999999999997E-2</c:v>
                </c:pt>
                <c:pt idx="87903">
                  <c:v>9.5000000000000001E-2</c:v>
                </c:pt>
                <c:pt idx="87904">
                  <c:v>9.4299999999999995E-2</c:v>
                </c:pt>
                <c:pt idx="87905">
                  <c:v>9.4399999999999998E-2</c:v>
                </c:pt>
                <c:pt idx="87906">
                  <c:v>9.4100000000000003E-2</c:v>
                </c:pt>
                <c:pt idx="87907">
                  <c:v>9.4100000000000003E-2</c:v>
                </c:pt>
                <c:pt idx="87908">
                  <c:v>9.4100000000000003E-2</c:v>
                </c:pt>
                <c:pt idx="87909">
                  <c:v>9.4600000000000004E-2</c:v>
                </c:pt>
                <c:pt idx="87910">
                  <c:v>9.4E-2</c:v>
                </c:pt>
                <c:pt idx="87911">
                  <c:v>9.4500000000000001E-2</c:v>
                </c:pt>
                <c:pt idx="87912">
                  <c:v>9.4899999999999998E-2</c:v>
                </c:pt>
                <c:pt idx="87913">
                  <c:v>9.4799999999999995E-2</c:v>
                </c:pt>
                <c:pt idx="87914">
                  <c:v>9.4500000000000001E-2</c:v>
                </c:pt>
                <c:pt idx="87915">
                  <c:v>9.4600000000000004E-2</c:v>
                </c:pt>
                <c:pt idx="87916">
                  <c:v>9.4399999999999998E-2</c:v>
                </c:pt>
                <c:pt idx="87917">
                  <c:v>9.4200000000000006E-2</c:v>
                </c:pt>
                <c:pt idx="87918">
                  <c:v>9.4299999999999995E-2</c:v>
                </c:pt>
                <c:pt idx="87919">
                  <c:v>9.4E-2</c:v>
                </c:pt>
                <c:pt idx="87920">
                  <c:v>9.3899999999999997E-2</c:v>
                </c:pt>
                <c:pt idx="87921">
                  <c:v>9.3899999999999997E-2</c:v>
                </c:pt>
                <c:pt idx="87922">
                  <c:v>9.3899999999999997E-2</c:v>
                </c:pt>
                <c:pt idx="87923">
                  <c:v>9.4100000000000003E-2</c:v>
                </c:pt>
                <c:pt idx="87924">
                  <c:v>9.4E-2</c:v>
                </c:pt>
                <c:pt idx="87925">
                  <c:v>9.4100000000000003E-2</c:v>
                </c:pt>
                <c:pt idx="87926">
                  <c:v>9.4600000000000004E-2</c:v>
                </c:pt>
                <c:pt idx="87927">
                  <c:v>9.4100000000000003E-2</c:v>
                </c:pt>
                <c:pt idx="87928">
                  <c:v>9.4399999999999998E-2</c:v>
                </c:pt>
                <c:pt idx="87929">
                  <c:v>9.4100000000000003E-2</c:v>
                </c:pt>
                <c:pt idx="87930">
                  <c:v>9.4399999999999998E-2</c:v>
                </c:pt>
                <c:pt idx="87931">
                  <c:v>9.4200000000000006E-2</c:v>
                </c:pt>
                <c:pt idx="87932">
                  <c:v>9.4600000000000004E-2</c:v>
                </c:pt>
                <c:pt idx="87933">
                  <c:v>9.4600000000000004E-2</c:v>
                </c:pt>
                <c:pt idx="87934">
                  <c:v>9.4399999999999998E-2</c:v>
                </c:pt>
                <c:pt idx="87935">
                  <c:v>9.4299999999999995E-2</c:v>
                </c:pt>
                <c:pt idx="87936">
                  <c:v>9.4600000000000004E-2</c:v>
                </c:pt>
                <c:pt idx="87937">
                  <c:v>9.4600000000000004E-2</c:v>
                </c:pt>
                <c:pt idx="87938">
                  <c:v>9.4299999999999995E-2</c:v>
                </c:pt>
                <c:pt idx="87939">
                  <c:v>9.5000000000000001E-2</c:v>
                </c:pt>
                <c:pt idx="87940">
                  <c:v>9.4899999999999998E-2</c:v>
                </c:pt>
                <c:pt idx="87941">
                  <c:v>9.4700000000000006E-2</c:v>
                </c:pt>
                <c:pt idx="87942">
                  <c:v>9.4600000000000004E-2</c:v>
                </c:pt>
                <c:pt idx="87943">
                  <c:v>9.4799999999999995E-2</c:v>
                </c:pt>
                <c:pt idx="87944">
                  <c:v>9.4799999999999995E-2</c:v>
                </c:pt>
                <c:pt idx="87945">
                  <c:v>9.4600000000000004E-2</c:v>
                </c:pt>
                <c:pt idx="87946">
                  <c:v>9.4799999999999995E-2</c:v>
                </c:pt>
                <c:pt idx="87947">
                  <c:v>9.4899999999999998E-2</c:v>
                </c:pt>
                <c:pt idx="87948">
                  <c:v>9.4299999999999995E-2</c:v>
                </c:pt>
                <c:pt idx="87949">
                  <c:v>9.4799999999999995E-2</c:v>
                </c:pt>
                <c:pt idx="87950">
                  <c:v>9.4200000000000006E-2</c:v>
                </c:pt>
                <c:pt idx="87951">
                  <c:v>9.4299999999999995E-2</c:v>
                </c:pt>
                <c:pt idx="87952">
                  <c:v>9.4299999999999995E-2</c:v>
                </c:pt>
                <c:pt idx="87953">
                  <c:v>9.4100000000000003E-2</c:v>
                </c:pt>
                <c:pt idx="87954">
                  <c:v>9.4500000000000001E-2</c:v>
                </c:pt>
                <c:pt idx="87955">
                  <c:v>9.4E-2</c:v>
                </c:pt>
                <c:pt idx="87956">
                  <c:v>9.4200000000000006E-2</c:v>
                </c:pt>
                <c:pt idx="87957">
                  <c:v>9.3899999999999997E-2</c:v>
                </c:pt>
                <c:pt idx="87958">
                  <c:v>9.4100000000000003E-2</c:v>
                </c:pt>
                <c:pt idx="87959">
                  <c:v>9.4399999999999998E-2</c:v>
                </c:pt>
                <c:pt idx="87960">
                  <c:v>9.4799999999999995E-2</c:v>
                </c:pt>
                <c:pt idx="87961">
                  <c:v>9.4100000000000003E-2</c:v>
                </c:pt>
                <c:pt idx="87962">
                  <c:v>9.4299999999999995E-2</c:v>
                </c:pt>
                <c:pt idx="87963">
                  <c:v>9.4600000000000004E-2</c:v>
                </c:pt>
                <c:pt idx="87964">
                  <c:v>9.4200000000000006E-2</c:v>
                </c:pt>
                <c:pt idx="87965">
                  <c:v>9.4399999999999998E-2</c:v>
                </c:pt>
                <c:pt idx="87966">
                  <c:v>9.4E-2</c:v>
                </c:pt>
                <c:pt idx="87967">
                  <c:v>9.4200000000000006E-2</c:v>
                </c:pt>
                <c:pt idx="87968">
                  <c:v>9.4E-2</c:v>
                </c:pt>
                <c:pt idx="87969">
                  <c:v>9.3899999999999997E-2</c:v>
                </c:pt>
                <c:pt idx="87970">
                  <c:v>9.4299999999999995E-2</c:v>
                </c:pt>
                <c:pt idx="87971">
                  <c:v>9.4E-2</c:v>
                </c:pt>
                <c:pt idx="87972">
                  <c:v>9.4100000000000003E-2</c:v>
                </c:pt>
                <c:pt idx="87973">
                  <c:v>9.4500000000000001E-2</c:v>
                </c:pt>
                <c:pt idx="87974">
                  <c:v>9.3799999999999994E-2</c:v>
                </c:pt>
                <c:pt idx="87975">
                  <c:v>9.3799999999999994E-2</c:v>
                </c:pt>
                <c:pt idx="87976">
                  <c:v>9.4399999999999998E-2</c:v>
                </c:pt>
                <c:pt idx="87977">
                  <c:v>9.3799999999999994E-2</c:v>
                </c:pt>
                <c:pt idx="87978">
                  <c:v>9.4E-2</c:v>
                </c:pt>
                <c:pt idx="87979">
                  <c:v>9.3600000000000003E-2</c:v>
                </c:pt>
                <c:pt idx="87980">
                  <c:v>9.3600000000000003E-2</c:v>
                </c:pt>
                <c:pt idx="87981">
                  <c:v>9.3299999999999994E-2</c:v>
                </c:pt>
                <c:pt idx="87982">
                  <c:v>9.3600000000000003E-2</c:v>
                </c:pt>
                <c:pt idx="87983">
                  <c:v>9.3700000000000006E-2</c:v>
                </c:pt>
                <c:pt idx="87984">
                  <c:v>9.3399999999999997E-2</c:v>
                </c:pt>
                <c:pt idx="87985">
                  <c:v>9.3200000000000005E-2</c:v>
                </c:pt>
                <c:pt idx="87986">
                  <c:v>9.3299999999999994E-2</c:v>
                </c:pt>
                <c:pt idx="87987">
                  <c:v>9.3200000000000005E-2</c:v>
                </c:pt>
                <c:pt idx="87988">
                  <c:v>9.3299999999999994E-2</c:v>
                </c:pt>
                <c:pt idx="87989">
                  <c:v>9.3600000000000003E-2</c:v>
                </c:pt>
                <c:pt idx="87990">
                  <c:v>9.4200000000000006E-2</c:v>
                </c:pt>
                <c:pt idx="87991">
                  <c:v>9.3299999999999994E-2</c:v>
                </c:pt>
                <c:pt idx="87992">
                  <c:v>9.3700000000000006E-2</c:v>
                </c:pt>
                <c:pt idx="87993">
                  <c:v>9.3700000000000006E-2</c:v>
                </c:pt>
                <c:pt idx="87994">
                  <c:v>9.2899999999999996E-2</c:v>
                </c:pt>
                <c:pt idx="87995">
                  <c:v>9.3299999999999994E-2</c:v>
                </c:pt>
                <c:pt idx="87996">
                  <c:v>9.3299999999999994E-2</c:v>
                </c:pt>
                <c:pt idx="87997">
                  <c:v>9.3200000000000005E-2</c:v>
                </c:pt>
                <c:pt idx="87998">
                  <c:v>9.3799999999999994E-2</c:v>
                </c:pt>
                <c:pt idx="87999">
                  <c:v>9.3399999999999997E-2</c:v>
                </c:pt>
                <c:pt idx="88000">
                  <c:v>9.2899999999999996E-2</c:v>
                </c:pt>
                <c:pt idx="88001">
                  <c:v>9.3299999999999994E-2</c:v>
                </c:pt>
                <c:pt idx="88002">
                  <c:v>9.2700000000000005E-2</c:v>
                </c:pt>
                <c:pt idx="88003">
                  <c:v>9.3299999999999994E-2</c:v>
                </c:pt>
                <c:pt idx="88004">
                  <c:v>9.3399999999999997E-2</c:v>
                </c:pt>
                <c:pt idx="88005">
                  <c:v>9.3299999999999994E-2</c:v>
                </c:pt>
                <c:pt idx="88006">
                  <c:v>9.3399999999999997E-2</c:v>
                </c:pt>
                <c:pt idx="88007">
                  <c:v>9.35E-2</c:v>
                </c:pt>
                <c:pt idx="88008">
                  <c:v>9.35E-2</c:v>
                </c:pt>
                <c:pt idx="88009">
                  <c:v>9.2799999999999994E-2</c:v>
                </c:pt>
                <c:pt idx="88010">
                  <c:v>9.2999999999999999E-2</c:v>
                </c:pt>
                <c:pt idx="88011">
                  <c:v>9.2700000000000005E-2</c:v>
                </c:pt>
                <c:pt idx="88012">
                  <c:v>9.2299999999999993E-2</c:v>
                </c:pt>
                <c:pt idx="88013">
                  <c:v>9.2299999999999993E-2</c:v>
                </c:pt>
                <c:pt idx="88014">
                  <c:v>9.2499999999999999E-2</c:v>
                </c:pt>
                <c:pt idx="88015">
                  <c:v>9.2600000000000002E-2</c:v>
                </c:pt>
                <c:pt idx="88016">
                  <c:v>9.2499999999999999E-2</c:v>
                </c:pt>
                <c:pt idx="88017">
                  <c:v>9.3100000000000002E-2</c:v>
                </c:pt>
                <c:pt idx="88018">
                  <c:v>9.3100000000000002E-2</c:v>
                </c:pt>
                <c:pt idx="88019">
                  <c:v>9.3100000000000002E-2</c:v>
                </c:pt>
                <c:pt idx="88020">
                  <c:v>9.35E-2</c:v>
                </c:pt>
                <c:pt idx="88021">
                  <c:v>9.3399999999999997E-2</c:v>
                </c:pt>
                <c:pt idx="88022">
                  <c:v>9.3299999999999994E-2</c:v>
                </c:pt>
                <c:pt idx="88023">
                  <c:v>9.3200000000000005E-2</c:v>
                </c:pt>
                <c:pt idx="88024">
                  <c:v>9.2999999999999999E-2</c:v>
                </c:pt>
                <c:pt idx="88025">
                  <c:v>9.3299999999999994E-2</c:v>
                </c:pt>
                <c:pt idx="88026">
                  <c:v>9.3399999999999997E-2</c:v>
                </c:pt>
                <c:pt idx="88027">
                  <c:v>9.4100000000000003E-2</c:v>
                </c:pt>
                <c:pt idx="88028">
                  <c:v>9.3899999999999997E-2</c:v>
                </c:pt>
                <c:pt idx="88029">
                  <c:v>9.4200000000000006E-2</c:v>
                </c:pt>
                <c:pt idx="88030">
                  <c:v>9.3700000000000006E-2</c:v>
                </c:pt>
                <c:pt idx="88031">
                  <c:v>9.3799999999999994E-2</c:v>
                </c:pt>
                <c:pt idx="88032">
                  <c:v>9.3700000000000006E-2</c:v>
                </c:pt>
                <c:pt idx="88033">
                  <c:v>9.3899999999999997E-2</c:v>
                </c:pt>
                <c:pt idx="88034">
                  <c:v>9.3799999999999994E-2</c:v>
                </c:pt>
                <c:pt idx="88035">
                  <c:v>9.3600000000000003E-2</c:v>
                </c:pt>
                <c:pt idx="88036">
                  <c:v>9.35E-2</c:v>
                </c:pt>
                <c:pt idx="88037">
                  <c:v>9.3899999999999997E-2</c:v>
                </c:pt>
                <c:pt idx="88038">
                  <c:v>9.3899999999999997E-2</c:v>
                </c:pt>
                <c:pt idx="88039">
                  <c:v>9.3700000000000006E-2</c:v>
                </c:pt>
                <c:pt idx="88040">
                  <c:v>9.3600000000000003E-2</c:v>
                </c:pt>
                <c:pt idx="88041">
                  <c:v>9.3200000000000005E-2</c:v>
                </c:pt>
                <c:pt idx="88042">
                  <c:v>9.3700000000000006E-2</c:v>
                </c:pt>
                <c:pt idx="88043">
                  <c:v>9.3399999999999997E-2</c:v>
                </c:pt>
                <c:pt idx="88044">
                  <c:v>9.3200000000000005E-2</c:v>
                </c:pt>
                <c:pt idx="88045">
                  <c:v>9.3299999999999994E-2</c:v>
                </c:pt>
                <c:pt idx="88046">
                  <c:v>9.3200000000000005E-2</c:v>
                </c:pt>
                <c:pt idx="88047">
                  <c:v>9.35E-2</c:v>
                </c:pt>
                <c:pt idx="88048">
                  <c:v>9.3799999999999994E-2</c:v>
                </c:pt>
                <c:pt idx="88049">
                  <c:v>9.4100000000000003E-2</c:v>
                </c:pt>
                <c:pt idx="88050">
                  <c:v>9.4E-2</c:v>
                </c:pt>
                <c:pt idx="88051">
                  <c:v>9.3700000000000006E-2</c:v>
                </c:pt>
                <c:pt idx="88052">
                  <c:v>9.3700000000000006E-2</c:v>
                </c:pt>
                <c:pt idx="88053">
                  <c:v>9.4100000000000003E-2</c:v>
                </c:pt>
                <c:pt idx="88054">
                  <c:v>9.4E-2</c:v>
                </c:pt>
                <c:pt idx="88055">
                  <c:v>9.35E-2</c:v>
                </c:pt>
                <c:pt idx="88056">
                  <c:v>9.3299999999999994E-2</c:v>
                </c:pt>
                <c:pt idx="88057">
                  <c:v>9.2899999999999996E-2</c:v>
                </c:pt>
                <c:pt idx="88058">
                  <c:v>9.35E-2</c:v>
                </c:pt>
                <c:pt idx="88059">
                  <c:v>9.2700000000000005E-2</c:v>
                </c:pt>
                <c:pt idx="88060">
                  <c:v>9.3399999999999997E-2</c:v>
                </c:pt>
                <c:pt idx="88061">
                  <c:v>9.3299999999999994E-2</c:v>
                </c:pt>
                <c:pt idx="88062">
                  <c:v>9.2999999999999999E-2</c:v>
                </c:pt>
                <c:pt idx="88063">
                  <c:v>9.3299999999999994E-2</c:v>
                </c:pt>
                <c:pt idx="88064">
                  <c:v>9.3299999999999994E-2</c:v>
                </c:pt>
                <c:pt idx="88065">
                  <c:v>9.3399999999999997E-2</c:v>
                </c:pt>
                <c:pt idx="88066">
                  <c:v>9.3100000000000002E-2</c:v>
                </c:pt>
                <c:pt idx="88067">
                  <c:v>9.3200000000000005E-2</c:v>
                </c:pt>
                <c:pt idx="88068">
                  <c:v>9.3100000000000002E-2</c:v>
                </c:pt>
                <c:pt idx="88069">
                  <c:v>9.2899999999999996E-2</c:v>
                </c:pt>
                <c:pt idx="88070">
                  <c:v>9.2899999999999996E-2</c:v>
                </c:pt>
                <c:pt idx="88071">
                  <c:v>9.2799999999999994E-2</c:v>
                </c:pt>
                <c:pt idx="88072">
                  <c:v>9.2899999999999996E-2</c:v>
                </c:pt>
                <c:pt idx="88073">
                  <c:v>9.3200000000000005E-2</c:v>
                </c:pt>
                <c:pt idx="88074">
                  <c:v>9.2799999999999994E-2</c:v>
                </c:pt>
                <c:pt idx="88075">
                  <c:v>9.3200000000000005E-2</c:v>
                </c:pt>
                <c:pt idx="88076">
                  <c:v>9.2999999999999999E-2</c:v>
                </c:pt>
                <c:pt idx="88077">
                  <c:v>9.2899999999999996E-2</c:v>
                </c:pt>
                <c:pt idx="88078">
                  <c:v>9.2999999999999999E-2</c:v>
                </c:pt>
                <c:pt idx="88079">
                  <c:v>9.2799999999999994E-2</c:v>
                </c:pt>
                <c:pt idx="88080">
                  <c:v>9.2999999999999999E-2</c:v>
                </c:pt>
                <c:pt idx="88081">
                  <c:v>9.3399999999999997E-2</c:v>
                </c:pt>
                <c:pt idx="88082">
                  <c:v>9.3799999999999994E-2</c:v>
                </c:pt>
                <c:pt idx="88083">
                  <c:v>9.3399999999999997E-2</c:v>
                </c:pt>
                <c:pt idx="88084">
                  <c:v>9.3700000000000006E-2</c:v>
                </c:pt>
                <c:pt idx="88085">
                  <c:v>9.35E-2</c:v>
                </c:pt>
                <c:pt idx="88086">
                  <c:v>9.3600000000000003E-2</c:v>
                </c:pt>
                <c:pt idx="88087">
                  <c:v>9.3799999999999994E-2</c:v>
                </c:pt>
                <c:pt idx="88088">
                  <c:v>9.3299999999999994E-2</c:v>
                </c:pt>
                <c:pt idx="88089">
                  <c:v>9.3200000000000005E-2</c:v>
                </c:pt>
                <c:pt idx="88090">
                  <c:v>9.3600000000000003E-2</c:v>
                </c:pt>
                <c:pt idx="88091">
                  <c:v>9.35E-2</c:v>
                </c:pt>
                <c:pt idx="88092">
                  <c:v>9.4E-2</c:v>
                </c:pt>
                <c:pt idx="88093">
                  <c:v>9.3799999999999994E-2</c:v>
                </c:pt>
                <c:pt idx="88094">
                  <c:v>9.3600000000000003E-2</c:v>
                </c:pt>
                <c:pt idx="88095">
                  <c:v>9.3200000000000005E-2</c:v>
                </c:pt>
                <c:pt idx="88096">
                  <c:v>9.3100000000000002E-2</c:v>
                </c:pt>
                <c:pt idx="88097">
                  <c:v>9.2899999999999996E-2</c:v>
                </c:pt>
                <c:pt idx="88098">
                  <c:v>9.2999999999999999E-2</c:v>
                </c:pt>
                <c:pt idx="88099">
                  <c:v>9.2999999999999999E-2</c:v>
                </c:pt>
                <c:pt idx="88100">
                  <c:v>9.2899999999999996E-2</c:v>
                </c:pt>
                <c:pt idx="88101">
                  <c:v>9.2999999999999999E-2</c:v>
                </c:pt>
                <c:pt idx="88102">
                  <c:v>9.2799999999999994E-2</c:v>
                </c:pt>
                <c:pt idx="88103">
                  <c:v>9.2899999999999996E-2</c:v>
                </c:pt>
                <c:pt idx="88104">
                  <c:v>9.2899999999999996E-2</c:v>
                </c:pt>
                <c:pt idx="88105">
                  <c:v>9.2899999999999996E-2</c:v>
                </c:pt>
                <c:pt idx="88106">
                  <c:v>9.3299999999999994E-2</c:v>
                </c:pt>
                <c:pt idx="88107">
                  <c:v>9.3100000000000002E-2</c:v>
                </c:pt>
                <c:pt idx="88108">
                  <c:v>9.3299999999999994E-2</c:v>
                </c:pt>
                <c:pt idx="88109">
                  <c:v>9.3100000000000002E-2</c:v>
                </c:pt>
                <c:pt idx="88110">
                  <c:v>9.2999999999999999E-2</c:v>
                </c:pt>
                <c:pt idx="88111">
                  <c:v>9.2899999999999996E-2</c:v>
                </c:pt>
                <c:pt idx="88112">
                  <c:v>9.2499999999999999E-2</c:v>
                </c:pt>
                <c:pt idx="88113">
                  <c:v>9.2499999999999999E-2</c:v>
                </c:pt>
                <c:pt idx="88114">
                  <c:v>9.2899999999999996E-2</c:v>
                </c:pt>
                <c:pt idx="88115">
                  <c:v>9.2899999999999996E-2</c:v>
                </c:pt>
                <c:pt idx="88116">
                  <c:v>9.2999999999999999E-2</c:v>
                </c:pt>
                <c:pt idx="88117">
                  <c:v>9.2700000000000005E-2</c:v>
                </c:pt>
                <c:pt idx="88118">
                  <c:v>9.3100000000000002E-2</c:v>
                </c:pt>
                <c:pt idx="88119">
                  <c:v>9.3200000000000005E-2</c:v>
                </c:pt>
                <c:pt idx="88120">
                  <c:v>9.2700000000000005E-2</c:v>
                </c:pt>
                <c:pt idx="88121">
                  <c:v>9.2499999999999999E-2</c:v>
                </c:pt>
                <c:pt idx="88122">
                  <c:v>9.2700000000000005E-2</c:v>
                </c:pt>
                <c:pt idx="88123">
                  <c:v>9.2700000000000005E-2</c:v>
                </c:pt>
                <c:pt idx="88124">
                  <c:v>9.1999999999999998E-2</c:v>
                </c:pt>
                <c:pt idx="88125">
                  <c:v>9.2299999999999993E-2</c:v>
                </c:pt>
                <c:pt idx="88126">
                  <c:v>9.2700000000000005E-2</c:v>
                </c:pt>
                <c:pt idx="88127">
                  <c:v>9.2399999999999996E-2</c:v>
                </c:pt>
                <c:pt idx="88128">
                  <c:v>9.2899999999999996E-2</c:v>
                </c:pt>
                <c:pt idx="88129">
                  <c:v>9.2799999999999994E-2</c:v>
                </c:pt>
                <c:pt idx="88130">
                  <c:v>9.2299999999999993E-2</c:v>
                </c:pt>
                <c:pt idx="88131">
                  <c:v>9.2399999999999996E-2</c:v>
                </c:pt>
                <c:pt idx="88132">
                  <c:v>9.2700000000000005E-2</c:v>
                </c:pt>
                <c:pt idx="88133">
                  <c:v>9.2700000000000005E-2</c:v>
                </c:pt>
                <c:pt idx="88134">
                  <c:v>9.2700000000000005E-2</c:v>
                </c:pt>
                <c:pt idx="88135">
                  <c:v>9.2600000000000002E-2</c:v>
                </c:pt>
                <c:pt idx="88136">
                  <c:v>9.2799999999999994E-2</c:v>
                </c:pt>
                <c:pt idx="88137">
                  <c:v>9.2700000000000005E-2</c:v>
                </c:pt>
                <c:pt idx="88138">
                  <c:v>9.2899999999999996E-2</c:v>
                </c:pt>
                <c:pt idx="88139">
                  <c:v>9.2999999999999999E-2</c:v>
                </c:pt>
                <c:pt idx="88140">
                  <c:v>9.2499999999999999E-2</c:v>
                </c:pt>
                <c:pt idx="88141">
                  <c:v>9.2499999999999999E-2</c:v>
                </c:pt>
                <c:pt idx="88142">
                  <c:v>9.2499999999999999E-2</c:v>
                </c:pt>
                <c:pt idx="88143">
                  <c:v>9.2799999999999994E-2</c:v>
                </c:pt>
                <c:pt idx="88144">
                  <c:v>9.2399999999999996E-2</c:v>
                </c:pt>
                <c:pt idx="88145">
                  <c:v>9.2700000000000005E-2</c:v>
                </c:pt>
                <c:pt idx="88146">
                  <c:v>9.2899999999999996E-2</c:v>
                </c:pt>
                <c:pt idx="88147">
                  <c:v>9.3200000000000005E-2</c:v>
                </c:pt>
                <c:pt idx="88148">
                  <c:v>9.3299999999999994E-2</c:v>
                </c:pt>
                <c:pt idx="88149">
                  <c:v>9.2799999999999994E-2</c:v>
                </c:pt>
                <c:pt idx="88150">
                  <c:v>9.2999999999999999E-2</c:v>
                </c:pt>
                <c:pt idx="88151">
                  <c:v>9.2899999999999996E-2</c:v>
                </c:pt>
                <c:pt idx="88152">
                  <c:v>9.3100000000000002E-2</c:v>
                </c:pt>
                <c:pt idx="88153">
                  <c:v>9.3299999999999994E-2</c:v>
                </c:pt>
                <c:pt idx="88154">
                  <c:v>9.2600000000000002E-2</c:v>
                </c:pt>
                <c:pt idx="88155">
                  <c:v>9.2399999999999996E-2</c:v>
                </c:pt>
                <c:pt idx="88156">
                  <c:v>9.2600000000000002E-2</c:v>
                </c:pt>
                <c:pt idx="88157">
                  <c:v>9.2999999999999999E-2</c:v>
                </c:pt>
                <c:pt idx="88158">
                  <c:v>9.2700000000000005E-2</c:v>
                </c:pt>
                <c:pt idx="88159">
                  <c:v>9.2999999999999999E-2</c:v>
                </c:pt>
                <c:pt idx="88160">
                  <c:v>9.2999999999999999E-2</c:v>
                </c:pt>
                <c:pt idx="88161">
                  <c:v>9.2999999999999999E-2</c:v>
                </c:pt>
                <c:pt idx="88162">
                  <c:v>9.2799999999999994E-2</c:v>
                </c:pt>
                <c:pt idx="88163">
                  <c:v>9.2600000000000002E-2</c:v>
                </c:pt>
                <c:pt idx="88164">
                  <c:v>9.2799999999999994E-2</c:v>
                </c:pt>
                <c:pt idx="88165">
                  <c:v>9.2999999999999999E-2</c:v>
                </c:pt>
                <c:pt idx="88166">
                  <c:v>9.3299999999999994E-2</c:v>
                </c:pt>
                <c:pt idx="88167">
                  <c:v>9.2399999999999996E-2</c:v>
                </c:pt>
                <c:pt idx="88168">
                  <c:v>9.3299999999999994E-2</c:v>
                </c:pt>
                <c:pt idx="88169">
                  <c:v>9.3200000000000005E-2</c:v>
                </c:pt>
                <c:pt idx="88170">
                  <c:v>9.3200000000000005E-2</c:v>
                </c:pt>
                <c:pt idx="88171">
                  <c:v>9.3600000000000003E-2</c:v>
                </c:pt>
                <c:pt idx="88172">
                  <c:v>9.3399999999999997E-2</c:v>
                </c:pt>
                <c:pt idx="88173">
                  <c:v>9.3700000000000006E-2</c:v>
                </c:pt>
                <c:pt idx="88174">
                  <c:v>9.3399999999999997E-2</c:v>
                </c:pt>
                <c:pt idx="88175">
                  <c:v>9.3100000000000002E-2</c:v>
                </c:pt>
                <c:pt idx="88176">
                  <c:v>9.2899999999999996E-2</c:v>
                </c:pt>
                <c:pt idx="88177">
                  <c:v>9.3100000000000002E-2</c:v>
                </c:pt>
                <c:pt idx="88178">
                  <c:v>9.35E-2</c:v>
                </c:pt>
                <c:pt idx="88179">
                  <c:v>9.2999999999999999E-2</c:v>
                </c:pt>
                <c:pt idx="88180">
                  <c:v>9.3700000000000006E-2</c:v>
                </c:pt>
                <c:pt idx="88181">
                  <c:v>9.3399999999999997E-2</c:v>
                </c:pt>
                <c:pt idx="88182">
                  <c:v>9.3100000000000002E-2</c:v>
                </c:pt>
                <c:pt idx="88183">
                  <c:v>9.2799999999999994E-2</c:v>
                </c:pt>
                <c:pt idx="88184">
                  <c:v>9.3299999999999994E-2</c:v>
                </c:pt>
                <c:pt idx="88185">
                  <c:v>9.3200000000000005E-2</c:v>
                </c:pt>
                <c:pt idx="88186">
                  <c:v>9.2899999999999996E-2</c:v>
                </c:pt>
                <c:pt idx="88187">
                  <c:v>9.2600000000000002E-2</c:v>
                </c:pt>
                <c:pt idx="88188">
                  <c:v>9.2799999999999994E-2</c:v>
                </c:pt>
                <c:pt idx="88189">
                  <c:v>9.2799999999999994E-2</c:v>
                </c:pt>
                <c:pt idx="88190">
                  <c:v>9.2600000000000002E-2</c:v>
                </c:pt>
                <c:pt idx="88191">
                  <c:v>9.2799999999999994E-2</c:v>
                </c:pt>
                <c:pt idx="88192">
                  <c:v>9.2700000000000005E-2</c:v>
                </c:pt>
                <c:pt idx="88193">
                  <c:v>9.3200000000000005E-2</c:v>
                </c:pt>
                <c:pt idx="88194">
                  <c:v>9.35E-2</c:v>
                </c:pt>
                <c:pt idx="88195">
                  <c:v>9.2999999999999999E-2</c:v>
                </c:pt>
                <c:pt idx="88196">
                  <c:v>9.2899999999999996E-2</c:v>
                </c:pt>
                <c:pt idx="88197">
                  <c:v>9.3200000000000005E-2</c:v>
                </c:pt>
                <c:pt idx="88198">
                  <c:v>9.2600000000000002E-2</c:v>
                </c:pt>
                <c:pt idx="88199">
                  <c:v>9.2600000000000002E-2</c:v>
                </c:pt>
                <c:pt idx="88200">
                  <c:v>9.3100000000000002E-2</c:v>
                </c:pt>
                <c:pt idx="88201">
                  <c:v>9.2299999999999993E-2</c:v>
                </c:pt>
                <c:pt idx="88202">
                  <c:v>9.3100000000000002E-2</c:v>
                </c:pt>
                <c:pt idx="88203">
                  <c:v>9.2799999999999994E-2</c:v>
                </c:pt>
                <c:pt idx="88204">
                  <c:v>9.2799999999999994E-2</c:v>
                </c:pt>
                <c:pt idx="88205">
                  <c:v>9.3399999999999997E-2</c:v>
                </c:pt>
                <c:pt idx="88206">
                  <c:v>9.2899999999999996E-2</c:v>
                </c:pt>
                <c:pt idx="88207">
                  <c:v>9.2899999999999996E-2</c:v>
                </c:pt>
                <c:pt idx="88208">
                  <c:v>9.2799999999999994E-2</c:v>
                </c:pt>
                <c:pt idx="88209">
                  <c:v>9.2799999999999994E-2</c:v>
                </c:pt>
                <c:pt idx="88210">
                  <c:v>9.2999999999999999E-2</c:v>
                </c:pt>
                <c:pt idx="88211">
                  <c:v>9.2799999999999994E-2</c:v>
                </c:pt>
                <c:pt idx="88212">
                  <c:v>9.2999999999999999E-2</c:v>
                </c:pt>
                <c:pt idx="88213">
                  <c:v>9.2499999999999999E-2</c:v>
                </c:pt>
                <c:pt idx="88214">
                  <c:v>9.2700000000000005E-2</c:v>
                </c:pt>
                <c:pt idx="88215">
                  <c:v>9.2700000000000005E-2</c:v>
                </c:pt>
                <c:pt idx="88216">
                  <c:v>9.2999999999999999E-2</c:v>
                </c:pt>
                <c:pt idx="88217">
                  <c:v>9.2799999999999994E-2</c:v>
                </c:pt>
                <c:pt idx="88218">
                  <c:v>9.2600000000000002E-2</c:v>
                </c:pt>
                <c:pt idx="88219">
                  <c:v>9.2700000000000005E-2</c:v>
                </c:pt>
                <c:pt idx="88220">
                  <c:v>9.2799999999999994E-2</c:v>
                </c:pt>
                <c:pt idx="88221">
                  <c:v>9.2799999999999994E-2</c:v>
                </c:pt>
                <c:pt idx="88222">
                  <c:v>9.3100000000000002E-2</c:v>
                </c:pt>
                <c:pt idx="88223">
                  <c:v>9.2200000000000004E-2</c:v>
                </c:pt>
                <c:pt idx="88224">
                  <c:v>9.2700000000000005E-2</c:v>
                </c:pt>
                <c:pt idx="88225">
                  <c:v>9.1999999999999998E-2</c:v>
                </c:pt>
                <c:pt idx="88226">
                  <c:v>9.2399999999999996E-2</c:v>
                </c:pt>
                <c:pt idx="88227">
                  <c:v>9.2399999999999996E-2</c:v>
                </c:pt>
                <c:pt idx="88228">
                  <c:v>9.2600000000000002E-2</c:v>
                </c:pt>
                <c:pt idx="88229">
                  <c:v>9.3100000000000002E-2</c:v>
                </c:pt>
                <c:pt idx="88230">
                  <c:v>9.2499999999999999E-2</c:v>
                </c:pt>
                <c:pt idx="88231">
                  <c:v>9.2600000000000002E-2</c:v>
                </c:pt>
                <c:pt idx="88232">
                  <c:v>9.2799999999999994E-2</c:v>
                </c:pt>
                <c:pt idx="88233">
                  <c:v>9.2299999999999993E-2</c:v>
                </c:pt>
                <c:pt idx="88234">
                  <c:v>9.2899999999999996E-2</c:v>
                </c:pt>
                <c:pt idx="88235">
                  <c:v>9.2499999999999999E-2</c:v>
                </c:pt>
                <c:pt idx="88236">
                  <c:v>9.2100000000000001E-2</c:v>
                </c:pt>
                <c:pt idx="88237">
                  <c:v>9.2100000000000001E-2</c:v>
                </c:pt>
                <c:pt idx="88238">
                  <c:v>9.2399999999999996E-2</c:v>
                </c:pt>
                <c:pt idx="88239">
                  <c:v>9.2799999999999994E-2</c:v>
                </c:pt>
                <c:pt idx="88240">
                  <c:v>9.2899999999999996E-2</c:v>
                </c:pt>
                <c:pt idx="88241">
                  <c:v>9.2899999999999996E-2</c:v>
                </c:pt>
                <c:pt idx="88242">
                  <c:v>9.2899999999999996E-2</c:v>
                </c:pt>
                <c:pt idx="88243">
                  <c:v>9.2499999999999999E-2</c:v>
                </c:pt>
                <c:pt idx="88244">
                  <c:v>9.2499999999999999E-2</c:v>
                </c:pt>
                <c:pt idx="88245">
                  <c:v>9.2700000000000005E-2</c:v>
                </c:pt>
                <c:pt idx="88246">
                  <c:v>9.2499999999999999E-2</c:v>
                </c:pt>
                <c:pt idx="88247">
                  <c:v>9.2399999999999996E-2</c:v>
                </c:pt>
                <c:pt idx="88248">
                  <c:v>9.2600000000000002E-2</c:v>
                </c:pt>
                <c:pt idx="88249">
                  <c:v>9.2700000000000005E-2</c:v>
                </c:pt>
                <c:pt idx="88250">
                  <c:v>9.2299999999999993E-2</c:v>
                </c:pt>
                <c:pt idx="88251">
                  <c:v>9.2399999999999996E-2</c:v>
                </c:pt>
                <c:pt idx="88252">
                  <c:v>9.2700000000000005E-2</c:v>
                </c:pt>
                <c:pt idx="88253">
                  <c:v>9.2600000000000002E-2</c:v>
                </c:pt>
                <c:pt idx="88254">
                  <c:v>9.2100000000000001E-2</c:v>
                </c:pt>
                <c:pt idx="88255">
                  <c:v>9.2399999999999996E-2</c:v>
                </c:pt>
                <c:pt idx="88256">
                  <c:v>9.2600000000000002E-2</c:v>
                </c:pt>
                <c:pt idx="88257">
                  <c:v>9.2700000000000005E-2</c:v>
                </c:pt>
                <c:pt idx="88258">
                  <c:v>9.2899999999999996E-2</c:v>
                </c:pt>
                <c:pt idx="88259">
                  <c:v>9.2899999999999996E-2</c:v>
                </c:pt>
                <c:pt idx="88260">
                  <c:v>9.2499999999999999E-2</c:v>
                </c:pt>
                <c:pt idx="88261">
                  <c:v>9.2700000000000005E-2</c:v>
                </c:pt>
                <c:pt idx="88262">
                  <c:v>9.2700000000000005E-2</c:v>
                </c:pt>
                <c:pt idx="88263">
                  <c:v>9.2799999999999994E-2</c:v>
                </c:pt>
                <c:pt idx="88264">
                  <c:v>9.2700000000000005E-2</c:v>
                </c:pt>
                <c:pt idx="88265">
                  <c:v>9.2999999999999999E-2</c:v>
                </c:pt>
                <c:pt idx="88266">
                  <c:v>9.2999999999999999E-2</c:v>
                </c:pt>
                <c:pt idx="88267">
                  <c:v>9.2899999999999996E-2</c:v>
                </c:pt>
                <c:pt idx="88268">
                  <c:v>9.2700000000000005E-2</c:v>
                </c:pt>
                <c:pt idx="88269">
                  <c:v>9.3100000000000002E-2</c:v>
                </c:pt>
                <c:pt idx="88270">
                  <c:v>9.2700000000000005E-2</c:v>
                </c:pt>
                <c:pt idx="88271">
                  <c:v>9.3100000000000002E-2</c:v>
                </c:pt>
                <c:pt idx="88272">
                  <c:v>9.3200000000000005E-2</c:v>
                </c:pt>
                <c:pt idx="88273">
                  <c:v>9.2999999999999999E-2</c:v>
                </c:pt>
                <c:pt idx="88274">
                  <c:v>9.3299999999999994E-2</c:v>
                </c:pt>
                <c:pt idx="88275">
                  <c:v>9.35E-2</c:v>
                </c:pt>
                <c:pt idx="88276">
                  <c:v>9.2999999999999999E-2</c:v>
                </c:pt>
                <c:pt idx="88277">
                  <c:v>9.2799999999999994E-2</c:v>
                </c:pt>
                <c:pt idx="88278">
                  <c:v>9.3100000000000002E-2</c:v>
                </c:pt>
                <c:pt idx="88279">
                  <c:v>9.3299999999999994E-2</c:v>
                </c:pt>
                <c:pt idx="88280">
                  <c:v>9.2600000000000002E-2</c:v>
                </c:pt>
                <c:pt idx="88281">
                  <c:v>9.2899999999999996E-2</c:v>
                </c:pt>
                <c:pt idx="88282">
                  <c:v>9.3200000000000005E-2</c:v>
                </c:pt>
                <c:pt idx="88283">
                  <c:v>9.3100000000000002E-2</c:v>
                </c:pt>
                <c:pt idx="88284">
                  <c:v>9.3100000000000002E-2</c:v>
                </c:pt>
                <c:pt idx="88285">
                  <c:v>9.2999999999999999E-2</c:v>
                </c:pt>
                <c:pt idx="88286">
                  <c:v>9.2799999999999994E-2</c:v>
                </c:pt>
                <c:pt idx="88287">
                  <c:v>9.2299999999999993E-2</c:v>
                </c:pt>
                <c:pt idx="88288">
                  <c:v>9.3100000000000002E-2</c:v>
                </c:pt>
                <c:pt idx="88289">
                  <c:v>9.2700000000000005E-2</c:v>
                </c:pt>
                <c:pt idx="88290">
                  <c:v>9.2999999999999999E-2</c:v>
                </c:pt>
                <c:pt idx="88291">
                  <c:v>9.2899999999999996E-2</c:v>
                </c:pt>
                <c:pt idx="88292">
                  <c:v>9.2999999999999999E-2</c:v>
                </c:pt>
                <c:pt idx="88293">
                  <c:v>9.2700000000000005E-2</c:v>
                </c:pt>
                <c:pt idx="88294">
                  <c:v>9.2700000000000005E-2</c:v>
                </c:pt>
                <c:pt idx="88295">
                  <c:v>9.2700000000000005E-2</c:v>
                </c:pt>
                <c:pt idx="88296">
                  <c:v>9.2299999999999993E-2</c:v>
                </c:pt>
                <c:pt idx="88297">
                  <c:v>9.2600000000000002E-2</c:v>
                </c:pt>
                <c:pt idx="88298">
                  <c:v>9.2700000000000005E-2</c:v>
                </c:pt>
                <c:pt idx="88299">
                  <c:v>9.2899999999999996E-2</c:v>
                </c:pt>
                <c:pt idx="88300">
                  <c:v>9.2799999999999994E-2</c:v>
                </c:pt>
                <c:pt idx="88301">
                  <c:v>9.2499999999999999E-2</c:v>
                </c:pt>
                <c:pt idx="88302">
                  <c:v>9.2600000000000002E-2</c:v>
                </c:pt>
                <c:pt idx="88303">
                  <c:v>9.2700000000000005E-2</c:v>
                </c:pt>
                <c:pt idx="88304">
                  <c:v>9.2399999999999996E-2</c:v>
                </c:pt>
                <c:pt idx="88305">
                  <c:v>9.2600000000000002E-2</c:v>
                </c:pt>
                <c:pt idx="88306">
                  <c:v>9.2899999999999996E-2</c:v>
                </c:pt>
                <c:pt idx="88307">
                  <c:v>9.2999999999999999E-2</c:v>
                </c:pt>
                <c:pt idx="88308">
                  <c:v>9.2499999999999999E-2</c:v>
                </c:pt>
                <c:pt idx="88309">
                  <c:v>9.2999999999999999E-2</c:v>
                </c:pt>
                <c:pt idx="88310">
                  <c:v>9.3200000000000005E-2</c:v>
                </c:pt>
                <c:pt idx="88311">
                  <c:v>9.3200000000000005E-2</c:v>
                </c:pt>
                <c:pt idx="88312">
                  <c:v>9.2899999999999996E-2</c:v>
                </c:pt>
                <c:pt idx="88313">
                  <c:v>9.2999999999999999E-2</c:v>
                </c:pt>
                <c:pt idx="88314">
                  <c:v>9.2999999999999999E-2</c:v>
                </c:pt>
                <c:pt idx="88315">
                  <c:v>9.3100000000000002E-2</c:v>
                </c:pt>
                <c:pt idx="88316">
                  <c:v>9.3299999999999994E-2</c:v>
                </c:pt>
                <c:pt idx="88317">
                  <c:v>9.3100000000000002E-2</c:v>
                </c:pt>
                <c:pt idx="88318">
                  <c:v>9.2700000000000005E-2</c:v>
                </c:pt>
                <c:pt idx="88319">
                  <c:v>9.3700000000000006E-2</c:v>
                </c:pt>
                <c:pt idx="88320">
                  <c:v>9.3799999999999994E-2</c:v>
                </c:pt>
                <c:pt idx="88321">
                  <c:v>9.3700000000000006E-2</c:v>
                </c:pt>
                <c:pt idx="88322">
                  <c:v>9.3700000000000006E-2</c:v>
                </c:pt>
                <c:pt idx="88323">
                  <c:v>9.3899999999999997E-2</c:v>
                </c:pt>
                <c:pt idx="88324">
                  <c:v>9.3700000000000006E-2</c:v>
                </c:pt>
                <c:pt idx="88325">
                  <c:v>9.3899999999999997E-2</c:v>
                </c:pt>
                <c:pt idx="88326">
                  <c:v>9.35E-2</c:v>
                </c:pt>
                <c:pt idx="88327">
                  <c:v>9.3799999999999994E-2</c:v>
                </c:pt>
                <c:pt idx="88328">
                  <c:v>9.4200000000000006E-2</c:v>
                </c:pt>
                <c:pt idx="88329">
                  <c:v>9.4100000000000003E-2</c:v>
                </c:pt>
                <c:pt idx="88330">
                  <c:v>9.3799999999999994E-2</c:v>
                </c:pt>
                <c:pt idx="88331">
                  <c:v>9.4E-2</c:v>
                </c:pt>
                <c:pt idx="88332">
                  <c:v>9.3700000000000006E-2</c:v>
                </c:pt>
                <c:pt idx="88333">
                  <c:v>9.4100000000000003E-2</c:v>
                </c:pt>
                <c:pt idx="88334">
                  <c:v>9.4100000000000003E-2</c:v>
                </c:pt>
                <c:pt idx="88335">
                  <c:v>9.4E-2</c:v>
                </c:pt>
                <c:pt idx="88336">
                  <c:v>9.4E-2</c:v>
                </c:pt>
                <c:pt idx="88337">
                  <c:v>9.4299999999999995E-2</c:v>
                </c:pt>
                <c:pt idx="88338">
                  <c:v>9.4200000000000006E-2</c:v>
                </c:pt>
                <c:pt idx="88339">
                  <c:v>9.4100000000000003E-2</c:v>
                </c:pt>
                <c:pt idx="88340">
                  <c:v>9.4100000000000003E-2</c:v>
                </c:pt>
                <c:pt idx="88341">
                  <c:v>9.4299999999999995E-2</c:v>
                </c:pt>
                <c:pt idx="88342">
                  <c:v>9.4200000000000006E-2</c:v>
                </c:pt>
                <c:pt idx="88343">
                  <c:v>9.3899999999999997E-2</c:v>
                </c:pt>
                <c:pt idx="88344">
                  <c:v>9.4200000000000006E-2</c:v>
                </c:pt>
                <c:pt idx="88345">
                  <c:v>9.3700000000000006E-2</c:v>
                </c:pt>
                <c:pt idx="88346">
                  <c:v>9.3600000000000003E-2</c:v>
                </c:pt>
                <c:pt idx="88347">
                  <c:v>9.3700000000000006E-2</c:v>
                </c:pt>
                <c:pt idx="88348">
                  <c:v>9.4E-2</c:v>
                </c:pt>
                <c:pt idx="88349">
                  <c:v>9.3600000000000003E-2</c:v>
                </c:pt>
                <c:pt idx="88350">
                  <c:v>9.35E-2</c:v>
                </c:pt>
                <c:pt idx="88351">
                  <c:v>9.4E-2</c:v>
                </c:pt>
                <c:pt idx="88352">
                  <c:v>9.4100000000000003E-2</c:v>
                </c:pt>
                <c:pt idx="88353">
                  <c:v>9.4200000000000006E-2</c:v>
                </c:pt>
                <c:pt idx="88354">
                  <c:v>9.3899999999999997E-2</c:v>
                </c:pt>
                <c:pt idx="88355">
                  <c:v>9.3899999999999997E-2</c:v>
                </c:pt>
                <c:pt idx="88356">
                  <c:v>9.3899999999999997E-2</c:v>
                </c:pt>
                <c:pt idx="88357">
                  <c:v>9.3700000000000006E-2</c:v>
                </c:pt>
                <c:pt idx="88358">
                  <c:v>9.3799999999999994E-2</c:v>
                </c:pt>
                <c:pt idx="88359">
                  <c:v>9.3799999999999994E-2</c:v>
                </c:pt>
                <c:pt idx="88360">
                  <c:v>9.4E-2</c:v>
                </c:pt>
                <c:pt idx="88361">
                  <c:v>9.3600000000000003E-2</c:v>
                </c:pt>
                <c:pt idx="88362">
                  <c:v>9.4200000000000006E-2</c:v>
                </c:pt>
                <c:pt idx="88363">
                  <c:v>9.3600000000000003E-2</c:v>
                </c:pt>
                <c:pt idx="88364">
                  <c:v>9.4E-2</c:v>
                </c:pt>
                <c:pt idx="88365">
                  <c:v>9.3600000000000003E-2</c:v>
                </c:pt>
                <c:pt idx="88366">
                  <c:v>9.35E-2</c:v>
                </c:pt>
                <c:pt idx="88367">
                  <c:v>9.3799999999999994E-2</c:v>
                </c:pt>
                <c:pt idx="88368">
                  <c:v>9.3700000000000006E-2</c:v>
                </c:pt>
                <c:pt idx="88369">
                  <c:v>9.4399999999999998E-2</c:v>
                </c:pt>
                <c:pt idx="88370">
                  <c:v>9.3299999999999994E-2</c:v>
                </c:pt>
                <c:pt idx="88371">
                  <c:v>9.3299999999999994E-2</c:v>
                </c:pt>
                <c:pt idx="88372">
                  <c:v>9.35E-2</c:v>
                </c:pt>
                <c:pt idx="88373">
                  <c:v>9.3299999999999994E-2</c:v>
                </c:pt>
                <c:pt idx="88374">
                  <c:v>9.3100000000000002E-2</c:v>
                </c:pt>
                <c:pt idx="88375">
                  <c:v>9.3899999999999997E-2</c:v>
                </c:pt>
                <c:pt idx="88376">
                  <c:v>9.2999999999999999E-2</c:v>
                </c:pt>
                <c:pt idx="88377">
                  <c:v>9.3399999999999997E-2</c:v>
                </c:pt>
                <c:pt idx="88378">
                  <c:v>9.3600000000000003E-2</c:v>
                </c:pt>
                <c:pt idx="88379">
                  <c:v>9.4E-2</c:v>
                </c:pt>
                <c:pt idx="88380">
                  <c:v>9.4100000000000003E-2</c:v>
                </c:pt>
                <c:pt idx="88381">
                  <c:v>9.3799999999999994E-2</c:v>
                </c:pt>
                <c:pt idx="88382">
                  <c:v>9.3799999999999994E-2</c:v>
                </c:pt>
                <c:pt idx="88383">
                  <c:v>9.3700000000000006E-2</c:v>
                </c:pt>
                <c:pt idx="88384">
                  <c:v>9.3600000000000003E-2</c:v>
                </c:pt>
                <c:pt idx="88385">
                  <c:v>9.35E-2</c:v>
                </c:pt>
                <c:pt idx="88386">
                  <c:v>9.3700000000000006E-2</c:v>
                </c:pt>
                <c:pt idx="88387">
                  <c:v>9.3700000000000006E-2</c:v>
                </c:pt>
                <c:pt idx="88388">
                  <c:v>9.3799999999999994E-2</c:v>
                </c:pt>
                <c:pt idx="88389">
                  <c:v>9.3700000000000006E-2</c:v>
                </c:pt>
                <c:pt idx="88390">
                  <c:v>9.3200000000000005E-2</c:v>
                </c:pt>
                <c:pt idx="88391">
                  <c:v>9.3899999999999997E-2</c:v>
                </c:pt>
                <c:pt idx="88392">
                  <c:v>9.4E-2</c:v>
                </c:pt>
                <c:pt idx="88393">
                  <c:v>9.4399999999999998E-2</c:v>
                </c:pt>
                <c:pt idx="88394">
                  <c:v>9.35E-2</c:v>
                </c:pt>
                <c:pt idx="88395">
                  <c:v>9.4399999999999998E-2</c:v>
                </c:pt>
                <c:pt idx="88396">
                  <c:v>9.4299999999999995E-2</c:v>
                </c:pt>
                <c:pt idx="88397">
                  <c:v>9.4899999999999998E-2</c:v>
                </c:pt>
                <c:pt idx="88398">
                  <c:v>9.4600000000000004E-2</c:v>
                </c:pt>
                <c:pt idx="88399">
                  <c:v>9.4299999999999995E-2</c:v>
                </c:pt>
                <c:pt idx="88400">
                  <c:v>9.4299999999999995E-2</c:v>
                </c:pt>
                <c:pt idx="88401">
                  <c:v>9.4899999999999998E-2</c:v>
                </c:pt>
                <c:pt idx="88402">
                  <c:v>9.4399999999999998E-2</c:v>
                </c:pt>
                <c:pt idx="88403">
                  <c:v>9.4299999999999995E-2</c:v>
                </c:pt>
                <c:pt idx="88404">
                  <c:v>9.4299999999999995E-2</c:v>
                </c:pt>
                <c:pt idx="88405">
                  <c:v>9.3600000000000003E-2</c:v>
                </c:pt>
                <c:pt idx="88406">
                  <c:v>9.3799999999999994E-2</c:v>
                </c:pt>
                <c:pt idx="88407">
                  <c:v>9.4100000000000003E-2</c:v>
                </c:pt>
                <c:pt idx="88408">
                  <c:v>9.4399999999999998E-2</c:v>
                </c:pt>
                <c:pt idx="88409">
                  <c:v>9.4E-2</c:v>
                </c:pt>
                <c:pt idx="88410">
                  <c:v>9.4200000000000006E-2</c:v>
                </c:pt>
                <c:pt idx="88411">
                  <c:v>9.4899999999999998E-2</c:v>
                </c:pt>
                <c:pt idx="88412">
                  <c:v>9.4700000000000006E-2</c:v>
                </c:pt>
                <c:pt idx="88413">
                  <c:v>9.3799999999999994E-2</c:v>
                </c:pt>
                <c:pt idx="88414">
                  <c:v>9.4299999999999995E-2</c:v>
                </c:pt>
                <c:pt idx="88415">
                  <c:v>9.4100000000000003E-2</c:v>
                </c:pt>
                <c:pt idx="88416">
                  <c:v>9.4299999999999995E-2</c:v>
                </c:pt>
                <c:pt idx="88417">
                  <c:v>9.4299999999999995E-2</c:v>
                </c:pt>
                <c:pt idx="88418">
                  <c:v>9.4299999999999995E-2</c:v>
                </c:pt>
                <c:pt idx="88419">
                  <c:v>9.4399999999999998E-2</c:v>
                </c:pt>
                <c:pt idx="88420">
                  <c:v>9.4200000000000006E-2</c:v>
                </c:pt>
                <c:pt idx="88421">
                  <c:v>9.3899999999999997E-2</c:v>
                </c:pt>
                <c:pt idx="88422">
                  <c:v>9.4200000000000006E-2</c:v>
                </c:pt>
                <c:pt idx="88423">
                  <c:v>9.4299999999999995E-2</c:v>
                </c:pt>
                <c:pt idx="88424">
                  <c:v>9.4299999999999995E-2</c:v>
                </c:pt>
                <c:pt idx="88425">
                  <c:v>9.4E-2</c:v>
                </c:pt>
                <c:pt idx="88426">
                  <c:v>9.4100000000000003E-2</c:v>
                </c:pt>
                <c:pt idx="88427">
                  <c:v>9.4200000000000006E-2</c:v>
                </c:pt>
                <c:pt idx="88428">
                  <c:v>9.3899999999999997E-2</c:v>
                </c:pt>
                <c:pt idx="88429">
                  <c:v>9.3799999999999994E-2</c:v>
                </c:pt>
                <c:pt idx="88430">
                  <c:v>9.4100000000000003E-2</c:v>
                </c:pt>
                <c:pt idx="88431">
                  <c:v>9.4399999999999998E-2</c:v>
                </c:pt>
                <c:pt idx="88432">
                  <c:v>9.4500000000000001E-2</c:v>
                </c:pt>
                <c:pt idx="88433">
                  <c:v>9.4399999999999998E-2</c:v>
                </c:pt>
                <c:pt idx="88434">
                  <c:v>9.3899999999999997E-2</c:v>
                </c:pt>
                <c:pt idx="88435">
                  <c:v>9.4399999999999998E-2</c:v>
                </c:pt>
                <c:pt idx="88436">
                  <c:v>9.3899999999999997E-2</c:v>
                </c:pt>
                <c:pt idx="88437">
                  <c:v>9.3200000000000005E-2</c:v>
                </c:pt>
                <c:pt idx="88438">
                  <c:v>9.4200000000000006E-2</c:v>
                </c:pt>
                <c:pt idx="88439">
                  <c:v>9.3399999999999997E-2</c:v>
                </c:pt>
                <c:pt idx="88440">
                  <c:v>9.3399999999999997E-2</c:v>
                </c:pt>
                <c:pt idx="88441">
                  <c:v>9.4E-2</c:v>
                </c:pt>
                <c:pt idx="88442">
                  <c:v>9.3600000000000003E-2</c:v>
                </c:pt>
                <c:pt idx="88443">
                  <c:v>9.3799999999999994E-2</c:v>
                </c:pt>
                <c:pt idx="88444">
                  <c:v>9.3600000000000003E-2</c:v>
                </c:pt>
                <c:pt idx="88445">
                  <c:v>9.3600000000000003E-2</c:v>
                </c:pt>
                <c:pt idx="88446">
                  <c:v>9.3399999999999997E-2</c:v>
                </c:pt>
                <c:pt idx="88447">
                  <c:v>9.35E-2</c:v>
                </c:pt>
                <c:pt idx="88448">
                  <c:v>9.3399999999999997E-2</c:v>
                </c:pt>
                <c:pt idx="88449">
                  <c:v>9.3600000000000003E-2</c:v>
                </c:pt>
                <c:pt idx="88450">
                  <c:v>9.2999999999999999E-2</c:v>
                </c:pt>
                <c:pt idx="88451">
                  <c:v>9.3799999999999994E-2</c:v>
                </c:pt>
                <c:pt idx="88452">
                  <c:v>9.3700000000000006E-2</c:v>
                </c:pt>
                <c:pt idx="88453">
                  <c:v>9.3200000000000005E-2</c:v>
                </c:pt>
                <c:pt idx="88454">
                  <c:v>9.3100000000000002E-2</c:v>
                </c:pt>
                <c:pt idx="88455">
                  <c:v>9.35E-2</c:v>
                </c:pt>
                <c:pt idx="88456">
                  <c:v>9.3200000000000005E-2</c:v>
                </c:pt>
                <c:pt idx="88457">
                  <c:v>9.3399999999999997E-2</c:v>
                </c:pt>
                <c:pt idx="88458">
                  <c:v>9.3700000000000006E-2</c:v>
                </c:pt>
                <c:pt idx="88459">
                  <c:v>9.3299999999999994E-2</c:v>
                </c:pt>
                <c:pt idx="88460">
                  <c:v>9.2899999999999996E-2</c:v>
                </c:pt>
                <c:pt idx="88461">
                  <c:v>9.3399999999999997E-2</c:v>
                </c:pt>
                <c:pt idx="88462">
                  <c:v>9.2999999999999999E-2</c:v>
                </c:pt>
                <c:pt idx="88463">
                  <c:v>9.2999999999999999E-2</c:v>
                </c:pt>
                <c:pt idx="88464">
                  <c:v>9.2899999999999996E-2</c:v>
                </c:pt>
                <c:pt idx="88465">
                  <c:v>9.3399999999999997E-2</c:v>
                </c:pt>
                <c:pt idx="88466">
                  <c:v>9.3200000000000005E-2</c:v>
                </c:pt>
                <c:pt idx="88467">
                  <c:v>9.2799999999999994E-2</c:v>
                </c:pt>
                <c:pt idx="88468">
                  <c:v>9.3100000000000002E-2</c:v>
                </c:pt>
                <c:pt idx="88469">
                  <c:v>9.3100000000000002E-2</c:v>
                </c:pt>
                <c:pt idx="88470">
                  <c:v>9.2999999999999999E-2</c:v>
                </c:pt>
                <c:pt idx="88471">
                  <c:v>9.2899999999999996E-2</c:v>
                </c:pt>
                <c:pt idx="88472">
                  <c:v>9.2899999999999996E-2</c:v>
                </c:pt>
                <c:pt idx="88473">
                  <c:v>9.2999999999999999E-2</c:v>
                </c:pt>
                <c:pt idx="88474">
                  <c:v>9.2700000000000005E-2</c:v>
                </c:pt>
                <c:pt idx="88475">
                  <c:v>9.2999999999999999E-2</c:v>
                </c:pt>
                <c:pt idx="88476">
                  <c:v>9.2600000000000002E-2</c:v>
                </c:pt>
                <c:pt idx="88477">
                  <c:v>9.2899999999999996E-2</c:v>
                </c:pt>
                <c:pt idx="88478">
                  <c:v>9.2999999999999999E-2</c:v>
                </c:pt>
                <c:pt idx="88479">
                  <c:v>9.2799999999999994E-2</c:v>
                </c:pt>
                <c:pt idx="88480">
                  <c:v>9.2899999999999996E-2</c:v>
                </c:pt>
                <c:pt idx="88481">
                  <c:v>9.3200000000000005E-2</c:v>
                </c:pt>
                <c:pt idx="88482">
                  <c:v>9.2799999999999994E-2</c:v>
                </c:pt>
                <c:pt idx="88483">
                  <c:v>9.3299999999999994E-2</c:v>
                </c:pt>
                <c:pt idx="88484">
                  <c:v>9.2399999999999996E-2</c:v>
                </c:pt>
                <c:pt idx="88485">
                  <c:v>9.3100000000000002E-2</c:v>
                </c:pt>
                <c:pt idx="88486">
                  <c:v>9.2499999999999999E-2</c:v>
                </c:pt>
                <c:pt idx="88487">
                  <c:v>9.2899999999999996E-2</c:v>
                </c:pt>
                <c:pt idx="88488">
                  <c:v>9.3399999999999997E-2</c:v>
                </c:pt>
                <c:pt idx="88489">
                  <c:v>9.3700000000000006E-2</c:v>
                </c:pt>
                <c:pt idx="88490">
                  <c:v>9.3700000000000006E-2</c:v>
                </c:pt>
                <c:pt idx="88491">
                  <c:v>9.35E-2</c:v>
                </c:pt>
                <c:pt idx="88492">
                  <c:v>9.3299999999999994E-2</c:v>
                </c:pt>
                <c:pt idx="88493">
                  <c:v>9.3600000000000003E-2</c:v>
                </c:pt>
                <c:pt idx="88494">
                  <c:v>9.3200000000000005E-2</c:v>
                </c:pt>
                <c:pt idx="88495">
                  <c:v>9.3899999999999997E-2</c:v>
                </c:pt>
                <c:pt idx="88496">
                  <c:v>9.3700000000000006E-2</c:v>
                </c:pt>
                <c:pt idx="88497">
                  <c:v>9.3799999999999994E-2</c:v>
                </c:pt>
                <c:pt idx="88498">
                  <c:v>9.4100000000000003E-2</c:v>
                </c:pt>
                <c:pt idx="88499">
                  <c:v>9.4100000000000003E-2</c:v>
                </c:pt>
                <c:pt idx="88500">
                  <c:v>9.4E-2</c:v>
                </c:pt>
                <c:pt idx="88501">
                  <c:v>9.3700000000000006E-2</c:v>
                </c:pt>
                <c:pt idx="88502">
                  <c:v>9.4E-2</c:v>
                </c:pt>
                <c:pt idx="88503">
                  <c:v>9.4399999999999998E-2</c:v>
                </c:pt>
                <c:pt idx="88504">
                  <c:v>9.3899999999999997E-2</c:v>
                </c:pt>
                <c:pt idx="88505">
                  <c:v>9.3700000000000006E-2</c:v>
                </c:pt>
                <c:pt idx="88506">
                  <c:v>9.3700000000000006E-2</c:v>
                </c:pt>
                <c:pt idx="88507">
                  <c:v>9.3700000000000006E-2</c:v>
                </c:pt>
                <c:pt idx="88508">
                  <c:v>9.3799999999999994E-2</c:v>
                </c:pt>
                <c:pt idx="88509">
                  <c:v>9.3600000000000003E-2</c:v>
                </c:pt>
                <c:pt idx="88510">
                  <c:v>9.3399999999999997E-2</c:v>
                </c:pt>
                <c:pt idx="88511">
                  <c:v>9.3600000000000003E-2</c:v>
                </c:pt>
                <c:pt idx="88512">
                  <c:v>9.4100000000000003E-2</c:v>
                </c:pt>
                <c:pt idx="88513">
                  <c:v>9.3799999999999994E-2</c:v>
                </c:pt>
                <c:pt idx="88514">
                  <c:v>9.3799999999999994E-2</c:v>
                </c:pt>
                <c:pt idx="88515">
                  <c:v>9.4399999999999998E-2</c:v>
                </c:pt>
                <c:pt idx="88516">
                  <c:v>9.4200000000000006E-2</c:v>
                </c:pt>
                <c:pt idx="88517">
                  <c:v>9.4500000000000001E-2</c:v>
                </c:pt>
                <c:pt idx="88518">
                  <c:v>9.4399999999999998E-2</c:v>
                </c:pt>
                <c:pt idx="88519">
                  <c:v>9.4399999999999998E-2</c:v>
                </c:pt>
                <c:pt idx="88520">
                  <c:v>9.4399999999999998E-2</c:v>
                </c:pt>
                <c:pt idx="88521">
                  <c:v>9.4100000000000003E-2</c:v>
                </c:pt>
                <c:pt idx="88522">
                  <c:v>9.4100000000000003E-2</c:v>
                </c:pt>
                <c:pt idx="88523">
                  <c:v>9.4500000000000001E-2</c:v>
                </c:pt>
                <c:pt idx="88524">
                  <c:v>9.4299999999999995E-2</c:v>
                </c:pt>
                <c:pt idx="88525">
                  <c:v>9.3899999999999997E-2</c:v>
                </c:pt>
                <c:pt idx="88526">
                  <c:v>9.4500000000000001E-2</c:v>
                </c:pt>
                <c:pt idx="88527">
                  <c:v>9.4299999999999995E-2</c:v>
                </c:pt>
                <c:pt idx="88528">
                  <c:v>9.3600000000000003E-2</c:v>
                </c:pt>
                <c:pt idx="88529">
                  <c:v>9.3600000000000003E-2</c:v>
                </c:pt>
                <c:pt idx="88530">
                  <c:v>9.35E-2</c:v>
                </c:pt>
                <c:pt idx="88531">
                  <c:v>9.3700000000000006E-2</c:v>
                </c:pt>
                <c:pt idx="88532">
                  <c:v>9.3899999999999997E-2</c:v>
                </c:pt>
                <c:pt idx="88533">
                  <c:v>9.3700000000000006E-2</c:v>
                </c:pt>
                <c:pt idx="88534">
                  <c:v>9.3700000000000006E-2</c:v>
                </c:pt>
                <c:pt idx="88535">
                  <c:v>9.3799999999999994E-2</c:v>
                </c:pt>
                <c:pt idx="88536">
                  <c:v>9.3700000000000006E-2</c:v>
                </c:pt>
                <c:pt idx="88537">
                  <c:v>9.35E-2</c:v>
                </c:pt>
                <c:pt idx="88538">
                  <c:v>9.3100000000000002E-2</c:v>
                </c:pt>
                <c:pt idx="88539">
                  <c:v>9.4299999999999995E-2</c:v>
                </c:pt>
                <c:pt idx="88540">
                  <c:v>9.4100000000000003E-2</c:v>
                </c:pt>
                <c:pt idx="88541">
                  <c:v>9.4600000000000004E-2</c:v>
                </c:pt>
                <c:pt idx="88542">
                  <c:v>9.3899999999999997E-2</c:v>
                </c:pt>
                <c:pt idx="88543">
                  <c:v>9.3700000000000006E-2</c:v>
                </c:pt>
                <c:pt idx="88544">
                  <c:v>9.3299999999999994E-2</c:v>
                </c:pt>
                <c:pt idx="88545">
                  <c:v>9.35E-2</c:v>
                </c:pt>
                <c:pt idx="88546">
                  <c:v>9.4399999999999998E-2</c:v>
                </c:pt>
                <c:pt idx="88547">
                  <c:v>9.4200000000000006E-2</c:v>
                </c:pt>
                <c:pt idx="88548">
                  <c:v>9.3899999999999997E-2</c:v>
                </c:pt>
                <c:pt idx="88549">
                  <c:v>9.4200000000000006E-2</c:v>
                </c:pt>
                <c:pt idx="88550">
                  <c:v>9.3399999999999997E-2</c:v>
                </c:pt>
                <c:pt idx="88551">
                  <c:v>9.3399999999999997E-2</c:v>
                </c:pt>
                <c:pt idx="88552">
                  <c:v>9.3399999999999997E-2</c:v>
                </c:pt>
                <c:pt idx="88553">
                  <c:v>9.3700000000000006E-2</c:v>
                </c:pt>
                <c:pt idx="88554">
                  <c:v>9.2799999999999994E-2</c:v>
                </c:pt>
                <c:pt idx="88555">
                  <c:v>9.2700000000000005E-2</c:v>
                </c:pt>
                <c:pt idx="88556">
                  <c:v>9.3600000000000003E-2</c:v>
                </c:pt>
                <c:pt idx="88557">
                  <c:v>9.2999999999999999E-2</c:v>
                </c:pt>
                <c:pt idx="88558">
                  <c:v>9.2799999999999994E-2</c:v>
                </c:pt>
                <c:pt idx="88559">
                  <c:v>9.1999999999999998E-2</c:v>
                </c:pt>
                <c:pt idx="88560">
                  <c:v>9.2899999999999996E-2</c:v>
                </c:pt>
                <c:pt idx="88561">
                  <c:v>9.2899999999999996E-2</c:v>
                </c:pt>
                <c:pt idx="88562">
                  <c:v>9.2899999999999996E-2</c:v>
                </c:pt>
                <c:pt idx="88563">
                  <c:v>9.3399999999999997E-2</c:v>
                </c:pt>
                <c:pt idx="88564">
                  <c:v>9.2399999999999996E-2</c:v>
                </c:pt>
                <c:pt idx="88565">
                  <c:v>9.2700000000000005E-2</c:v>
                </c:pt>
                <c:pt idx="88566">
                  <c:v>9.2700000000000005E-2</c:v>
                </c:pt>
                <c:pt idx="88567">
                  <c:v>9.35E-2</c:v>
                </c:pt>
                <c:pt idx="88568">
                  <c:v>9.35E-2</c:v>
                </c:pt>
                <c:pt idx="88569">
                  <c:v>9.2999999999999999E-2</c:v>
                </c:pt>
                <c:pt idx="88570">
                  <c:v>9.2899999999999996E-2</c:v>
                </c:pt>
                <c:pt idx="88571">
                  <c:v>9.2700000000000005E-2</c:v>
                </c:pt>
                <c:pt idx="88572">
                  <c:v>9.3399999999999997E-2</c:v>
                </c:pt>
                <c:pt idx="88573">
                  <c:v>9.3299999999999994E-2</c:v>
                </c:pt>
                <c:pt idx="88574">
                  <c:v>9.3700000000000006E-2</c:v>
                </c:pt>
                <c:pt idx="88575">
                  <c:v>9.3299999999999994E-2</c:v>
                </c:pt>
                <c:pt idx="88576">
                  <c:v>9.3200000000000005E-2</c:v>
                </c:pt>
                <c:pt idx="88577">
                  <c:v>9.2399999999999996E-2</c:v>
                </c:pt>
                <c:pt idx="88578">
                  <c:v>9.2399999999999996E-2</c:v>
                </c:pt>
                <c:pt idx="88579">
                  <c:v>9.2499999999999999E-2</c:v>
                </c:pt>
                <c:pt idx="88580">
                  <c:v>9.3100000000000002E-2</c:v>
                </c:pt>
                <c:pt idx="88581">
                  <c:v>9.3700000000000006E-2</c:v>
                </c:pt>
                <c:pt idx="88582">
                  <c:v>9.3100000000000002E-2</c:v>
                </c:pt>
                <c:pt idx="88583">
                  <c:v>9.3399999999999997E-2</c:v>
                </c:pt>
                <c:pt idx="88584">
                  <c:v>9.4399999999999998E-2</c:v>
                </c:pt>
                <c:pt idx="88585">
                  <c:v>9.4200000000000006E-2</c:v>
                </c:pt>
                <c:pt idx="88586">
                  <c:v>9.3100000000000002E-2</c:v>
                </c:pt>
                <c:pt idx="88587">
                  <c:v>9.3399999999999997E-2</c:v>
                </c:pt>
                <c:pt idx="88588">
                  <c:v>9.3600000000000003E-2</c:v>
                </c:pt>
                <c:pt idx="88589">
                  <c:v>9.4100000000000003E-2</c:v>
                </c:pt>
                <c:pt idx="88590">
                  <c:v>9.4200000000000006E-2</c:v>
                </c:pt>
                <c:pt idx="88591">
                  <c:v>9.3600000000000003E-2</c:v>
                </c:pt>
                <c:pt idx="88592">
                  <c:v>9.3899999999999997E-2</c:v>
                </c:pt>
                <c:pt idx="88593">
                  <c:v>9.3700000000000006E-2</c:v>
                </c:pt>
                <c:pt idx="88594">
                  <c:v>9.3600000000000003E-2</c:v>
                </c:pt>
                <c:pt idx="88595">
                  <c:v>9.3299999999999994E-2</c:v>
                </c:pt>
                <c:pt idx="88596">
                  <c:v>9.3600000000000003E-2</c:v>
                </c:pt>
                <c:pt idx="88597">
                  <c:v>9.3700000000000006E-2</c:v>
                </c:pt>
                <c:pt idx="88598">
                  <c:v>9.3799999999999994E-2</c:v>
                </c:pt>
                <c:pt idx="88599">
                  <c:v>9.3399999999999997E-2</c:v>
                </c:pt>
                <c:pt idx="88600">
                  <c:v>9.35E-2</c:v>
                </c:pt>
                <c:pt idx="88601">
                  <c:v>9.3899999999999997E-2</c:v>
                </c:pt>
                <c:pt idx="88602">
                  <c:v>9.4399999999999998E-2</c:v>
                </c:pt>
                <c:pt idx="88603">
                  <c:v>9.4E-2</c:v>
                </c:pt>
                <c:pt idx="88604">
                  <c:v>9.4399999999999998E-2</c:v>
                </c:pt>
                <c:pt idx="88605">
                  <c:v>9.4E-2</c:v>
                </c:pt>
                <c:pt idx="88606">
                  <c:v>9.3600000000000003E-2</c:v>
                </c:pt>
                <c:pt idx="88607">
                  <c:v>9.3799999999999994E-2</c:v>
                </c:pt>
                <c:pt idx="88608">
                  <c:v>9.4299999999999995E-2</c:v>
                </c:pt>
                <c:pt idx="88609">
                  <c:v>9.3899999999999997E-2</c:v>
                </c:pt>
                <c:pt idx="88610">
                  <c:v>9.3600000000000003E-2</c:v>
                </c:pt>
                <c:pt idx="88611">
                  <c:v>9.3600000000000003E-2</c:v>
                </c:pt>
                <c:pt idx="88612">
                  <c:v>9.3299999999999994E-2</c:v>
                </c:pt>
                <c:pt idx="88613">
                  <c:v>9.3399999999999997E-2</c:v>
                </c:pt>
                <c:pt idx="88614">
                  <c:v>9.3299999999999994E-2</c:v>
                </c:pt>
                <c:pt idx="88615">
                  <c:v>9.2799999999999994E-2</c:v>
                </c:pt>
                <c:pt idx="88616">
                  <c:v>9.2799999999999994E-2</c:v>
                </c:pt>
                <c:pt idx="88617">
                  <c:v>9.3299999999999994E-2</c:v>
                </c:pt>
                <c:pt idx="88618">
                  <c:v>9.3100000000000002E-2</c:v>
                </c:pt>
                <c:pt idx="88619">
                  <c:v>9.2999999999999999E-2</c:v>
                </c:pt>
                <c:pt idx="88620">
                  <c:v>9.2700000000000005E-2</c:v>
                </c:pt>
                <c:pt idx="88621">
                  <c:v>9.2600000000000002E-2</c:v>
                </c:pt>
                <c:pt idx="88622">
                  <c:v>9.3200000000000005E-2</c:v>
                </c:pt>
                <c:pt idx="88623">
                  <c:v>9.3299999999999994E-2</c:v>
                </c:pt>
                <c:pt idx="88624">
                  <c:v>9.2399999999999996E-2</c:v>
                </c:pt>
                <c:pt idx="88625">
                  <c:v>9.2299999999999993E-2</c:v>
                </c:pt>
                <c:pt idx="88626">
                  <c:v>9.2399999999999996E-2</c:v>
                </c:pt>
                <c:pt idx="88627">
                  <c:v>9.2600000000000002E-2</c:v>
                </c:pt>
                <c:pt idx="88628">
                  <c:v>9.2899999999999996E-2</c:v>
                </c:pt>
                <c:pt idx="88629">
                  <c:v>9.2700000000000005E-2</c:v>
                </c:pt>
                <c:pt idx="88630">
                  <c:v>9.2700000000000005E-2</c:v>
                </c:pt>
                <c:pt idx="88631">
                  <c:v>9.2899999999999996E-2</c:v>
                </c:pt>
                <c:pt idx="88632">
                  <c:v>9.2899999999999996E-2</c:v>
                </c:pt>
                <c:pt idx="88633">
                  <c:v>9.2999999999999999E-2</c:v>
                </c:pt>
                <c:pt idx="88634">
                  <c:v>9.2999999999999999E-2</c:v>
                </c:pt>
                <c:pt idx="88635">
                  <c:v>9.3299999999999994E-2</c:v>
                </c:pt>
                <c:pt idx="88636">
                  <c:v>9.2999999999999999E-2</c:v>
                </c:pt>
                <c:pt idx="88637">
                  <c:v>9.2999999999999999E-2</c:v>
                </c:pt>
                <c:pt idx="88638">
                  <c:v>9.2899999999999996E-2</c:v>
                </c:pt>
                <c:pt idx="88639">
                  <c:v>9.2600000000000002E-2</c:v>
                </c:pt>
                <c:pt idx="88640">
                  <c:v>9.2999999999999999E-2</c:v>
                </c:pt>
                <c:pt idx="88641">
                  <c:v>9.35E-2</c:v>
                </c:pt>
                <c:pt idx="88642">
                  <c:v>9.3600000000000003E-2</c:v>
                </c:pt>
                <c:pt idx="88643">
                  <c:v>9.3200000000000005E-2</c:v>
                </c:pt>
                <c:pt idx="88644">
                  <c:v>9.35E-2</c:v>
                </c:pt>
                <c:pt idx="88645">
                  <c:v>9.3600000000000003E-2</c:v>
                </c:pt>
                <c:pt idx="88646">
                  <c:v>9.3100000000000002E-2</c:v>
                </c:pt>
                <c:pt idx="88647">
                  <c:v>9.2899999999999996E-2</c:v>
                </c:pt>
                <c:pt idx="88648">
                  <c:v>9.2600000000000002E-2</c:v>
                </c:pt>
                <c:pt idx="88649">
                  <c:v>9.3100000000000002E-2</c:v>
                </c:pt>
                <c:pt idx="88650">
                  <c:v>9.3200000000000005E-2</c:v>
                </c:pt>
                <c:pt idx="88651">
                  <c:v>9.35E-2</c:v>
                </c:pt>
                <c:pt idx="88652">
                  <c:v>9.35E-2</c:v>
                </c:pt>
                <c:pt idx="88653">
                  <c:v>9.3299999999999994E-2</c:v>
                </c:pt>
                <c:pt idx="88654">
                  <c:v>9.3100000000000002E-2</c:v>
                </c:pt>
                <c:pt idx="88655">
                  <c:v>9.3200000000000005E-2</c:v>
                </c:pt>
                <c:pt idx="88656">
                  <c:v>9.3200000000000005E-2</c:v>
                </c:pt>
                <c:pt idx="88657">
                  <c:v>9.3200000000000005E-2</c:v>
                </c:pt>
                <c:pt idx="88658">
                  <c:v>9.2700000000000005E-2</c:v>
                </c:pt>
                <c:pt idx="88659">
                  <c:v>9.3100000000000002E-2</c:v>
                </c:pt>
                <c:pt idx="88660">
                  <c:v>9.3299999999999994E-2</c:v>
                </c:pt>
                <c:pt idx="88661">
                  <c:v>9.4200000000000006E-2</c:v>
                </c:pt>
                <c:pt idx="88662">
                  <c:v>9.4399999999999998E-2</c:v>
                </c:pt>
                <c:pt idx="88663">
                  <c:v>9.35E-2</c:v>
                </c:pt>
                <c:pt idx="88664">
                  <c:v>9.3799999999999994E-2</c:v>
                </c:pt>
                <c:pt idx="88665">
                  <c:v>9.3399999999999997E-2</c:v>
                </c:pt>
                <c:pt idx="88666">
                  <c:v>9.2999999999999999E-2</c:v>
                </c:pt>
                <c:pt idx="88667">
                  <c:v>9.3700000000000006E-2</c:v>
                </c:pt>
                <c:pt idx="88668">
                  <c:v>9.3200000000000005E-2</c:v>
                </c:pt>
                <c:pt idx="88669">
                  <c:v>9.2799999999999994E-2</c:v>
                </c:pt>
                <c:pt idx="88670">
                  <c:v>9.3700000000000006E-2</c:v>
                </c:pt>
                <c:pt idx="88671">
                  <c:v>9.3299999999999994E-2</c:v>
                </c:pt>
                <c:pt idx="88672">
                  <c:v>9.35E-2</c:v>
                </c:pt>
                <c:pt idx="88673">
                  <c:v>9.35E-2</c:v>
                </c:pt>
                <c:pt idx="88674">
                  <c:v>9.3399999999999997E-2</c:v>
                </c:pt>
                <c:pt idx="88675">
                  <c:v>9.3100000000000002E-2</c:v>
                </c:pt>
                <c:pt idx="88676">
                  <c:v>9.3299999999999994E-2</c:v>
                </c:pt>
                <c:pt idx="88677">
                  <c:v>9.3200000000000005E-2</c:v>
                </c:pt>
                <c:pt idx="88678">
                  <c:v>9.3100000000000002E-2</c:v>
                </c:pt>
                <c:pt idx="88679">
                  <c:v>9.3100000000000002E-2</c:v>
                </c:pt>
                <c:pt idx="88680">
                  <c:v>9.2600000000000002E-2</c:v>
                </c:pt>
                <c:pt idx="88681">
                  <c:v>9.35E-2</c:v>
                </c:pt>
                <c:pt idx="88682">
                  <c:v>9.3200000000000005E-2</c:v>
                </c:pt>
                <c:pt idx="88683">
                  <c:v>9.2799999999999994E-2</c:v>
                </c:pt>
                <c:pt idx="88684">
                  <c:v>9.2700000000000005E-2</c:v>
                </c:pt>
                <c:pt idx="88685">
                  <c:v>9.2899999999999996E-2</c:v>
                </c:pt>
                <c:pt idx="88686">
                  <c:v>9.2399999999999996E-2</c:v>
                </c:pt>
                <c:pt idx="88687">
                  <c:v>9.2899999999999996E-2</c:v>
                </c:pt>
                <c:pt idx="88688">
                  <c:v>9.3100000000000002E-2</c:v>
                </c:pt>
                <c:pt idx="88689">
                  <c:v>9.2899999999999996E-2</c:v>
                </c:pt>
                <c:pt idx="88690">
                  <c:v>9.2499999999999999E-2</c:v>
                </c:pt>
                <c:pt idx="88691">
                  <c:v>9.3100000000000002E-2</c:v>
                </c:pt>
                <c:pt idx="88692">
                  <c:v>9.2999999999999999E-2</c:v>
                </c:pt>
                <c:pt idx="88693">
                  <c:v>9.3200000000000005E-2</c:v>
                </c:pt>
                <c:pt idx="88694">
                  <c:v>9.2899999999999996E-2</c:v>
                </c:pt>
                <c:pt idx="88695">
                  <c:v>9.2799999999999994E-2</c:v>
                </c:pt>
                <c:pt idx="88696">
                  <c:v>9.2999999999999999E-2</c:v>
                </c:pt>
                <c:pt idx="88697">
                  <c:v>9.3399999999999997E-2</c:v>
                </c:pt>
                <c:pt idx="88698">
                  <c:v>9.2799999999999994E-2</c:v>
                </c:pt>
                <c:pt idx="88699">
                  <c:v>9.2999999999999999E-2</c:v>
                </c:pt>
                <c:pt idx="88700">
                  <c:v>9.2399999999999996E-2</c:v>
                </c:pt>
                <c:pt idx="88701">
                  <c:v>9.2700000000000005E-2</c:v>
                </c:pt>
                <c:pt idx="88702">
                  <c:v>9.2700000000000005E-2</c:v>
                </c:pt>
                <c:pt idx="88703">
                  <c:v>9.2200000000000004E-2</c:v>
                </c:pt>
                <c:pt idx="88704">
                  <c:v>9.2799999999999994E-2</c:v>
                </c:pt>
                <c:pt idx="88705">
                  <c:v>9.2999999999999999E-2</c:v>
                </c:pt>
                <c:pt idx="88706">
                  <c:v>9.2399999999999996E-2</c:v>
                </c:pt>
                <c:pt idx="88707">
                  <c:v>9.2299999999999993E-2</c:v>
                </c:pt>
                <c:pt idx="88708">
                  <c:v>9.2600000000000002E-2</c:v>
                </c:pt>
                <c:pt idx="88709">
                  <c:v>9.2999999999999999E-2</c:v>
                </c:pt>
                <c:pt idx="88710">
                  <c:v>9.2700000000000005E-2</c:v>
                </c:pt>
                <c:pt idx="88711">
                  <c:v>9.3200000000000005E-2</c:v>
                </c:pt>
                <c:pt idx="88712">
                  <c:v>9.2799999999999994E-2</c:v>
                </c:pt>
                <c:pt idx="88713">
                  <c:v>9.3700000000000006E-2</c:v>
                </c:pt>
                <c:pt idx="88714">
                  <c:v>9.3600000000000003E-2</c:v>
                </c:pt>
                <c:pt idx="88715">
                  <c:v>9.3200000000000005E-2</c:v>
                </c:pt>
                <c:pt idx="88716">
                  <c:v>9.3200000000000005E-2</c:v>
                </c:pt>
                <c:pt idx="88717">
                  <c:v>9.3600000000000003E-2</c:v>
                </c:pt>
                <c:pt idx="88718">
                  <c:v>9.2700000000000005E-2</c:v>
                </c:pt>
                <c:pt idx="88719">
                  <c:v>9.2700000000000005E-2</c:v>
                </c:pt>
                <c:pt idx="88720">
                  <c:v>9.2700000000000005E-2</c:v>
                </c:pt>
                <c:pt idx="88721">
                  <c:v>9.2899999999999996E-2</c:v>
                </c:pt>
                <c:pt idx="88722">
                  <c:v>9.2399999999999996E-2</c:v>
                </c:pt>
                <c:pt idx="88723">
                  <c:v>9.2999999999999999E-2</c:v>
                </c:pt>
                <c:pt idx="88724">
                  <c:v>9.3399999999999997E-2</c:v>
                </c:pt>
                <c:pt idx="88725">
                  <c:v>9.2700000000000005E-2</c:v>
                </c:pt>
                <c:pt idx="88726">
                  <c:v>9.35E-2</c:v>
                </c:pt>
                <c:pt idx="88727">
                  <c:v>9.2600000000000002E-2</c:v>
                </c:pt>
                <c:pt idx="88728">
                  <c:v>9.2499999999999999E-2</c:v>
                </c:pt>
                <c:pt idx="88729">
                  <c:v>9.2999999999999999E-2</c:v>
                </c:pt>
                <c:pt idx="88730">
                  <c:v>9.3100000000000002E-2</c:v>
                </c:pt>
                <c:pt idx="88731">
                  <c:v>9.3299999999999994E-2</c:v>
                </c:pt>
                <c:pt idx="88732">
                  <c:v>9.3399999999999997E-2</c:v>
                </c:pt>
                <c:pt idx="88733">
                  <c:v>9.3200000000000005E-2</c:v>
                </c:pt>
                <c:pt idx="88734">
                  <c:v>9.2700000000000005E-2</c:v>
                </c:pt>
                <c:pt idx="88735">
                  <c:v>9.3399999999999997E-2</c:v>
                </c:pt>
                <c:pt idx="88736">
                  <c:v>9.3100000000000002E-2</c:v>
                </c:pt>
                <c:pt idx="88737">
                  <c:v>9.3100000000000002E-2</c:v>
                </c:pt>
                <c:pt idx="88738">
                  <c:v>9.2499999999999999E-2</c:v>
                </c:pt>
                <c:pt idx="88739">
                  <c:v>9.2499999999999999E-2</c:v>
                </c:pt>
                <c:pt idx="88740">
                  <c:v>9.2499999999999999E-2</c:v>
                </c:pt>
                <c:pt idx="88741">
                  <c:v>9.2899999999999996E-2</c:v>
                </c:pt>
                <c:pt idx="88742">
                  <c:v>9.2600000000000002E-2</c:v>
                </c:pt>
                <c:pt idx="88743">
                  <c:v>9.2600000000000002E-2</c:v>
                </c:pt>
                <c:pt idx="88744">
                  <c:v>9.2100000000000001E-2</c:v>
                </c:pt>
                <c:pt idx="88745">
                  <c:v>9.1999999999999998E-2</c:v>
                </c:pt>
                <c:pt idx="88746">
                  <c:v>9.1899999999999996E-2</c:v>
                </c:pt>
                <c:pt idx="88747">
                  <c:v>9.1899999999999996E-2</c:v>
                </c:pt>
                <c:pt idx="88748">
                  <c:v>9.2600000000000002E-2</c:v>
                </c:pt>
                <c:pt idx="88749">
                  <c:v>9.2799999999999994E-2</c:v>
                </c:pt>
                <c:pt idx="88750">
                  <c:v>9.2999999999999999E-2</c:v>
                </c:pt>
                <c:pt idx="88751">
                  <c:v>9.2799999999999994E-2</c:v>
                </c:pt>
                <c:pt idx="88752">
                  <c:v>9.2799999999999994E-2</c:v>
                </c:pt>
                <c:pt idx="88753">
                  <c:v>9.2999999999999999E-2</c:v>
                </c:pt>
                <c:pt idx="88754">
                  <c:v>9.3700000000000006E-2</c:v>
                </c:pt>
                <c:pt idx="88755">
                  <c:v>9.3600000000000003E-2</c:v>
                </c:pt>
                <c:pt idx="88756">
                  <c:v>9.3600000000000003E-2</c:v>
                </c:pt>
                <c:pt idx="88757">
                  <c:v>9.3600000000000003E-2</c:v>
                </c:pt>
                <c:pt idx="88758">
                  <c:v>9.3299999999999994E-2</c:v>
                </c:pt>
                <c:pt idx="88759">
                  <c:v>9.3299999999999994E-2</c:v>
                </c:pt>
                <c:pt idx="88760">
                  <c:v>9.3299999999999994E-2</c:v>
                </c:pt>
                <c:pt idx="88761">
                  <c:v>9.35E-2</c:v>
                </c:pt>
                <c:pt idx="88762">
                  <c:v>9.3299999999999994E-2</c:v>
                </c:pt>
                <c:pt idx="88763">
                  <c:v>9.3399999999999997E-2</c:v>
                </c:pt>
                <c:pt idx="88764">
                  <c:v>9.3399999999999997E-2</c:v>
                </c:pt>
                <c:pt idx="88765">
                  <c:v>9.3100000000000002E-2</c:v>
                </c:pt>
                <c:pt idx="88766">
                  <c:v>9.2799999999999994E-2</c:v>
                </c:pt>
                <c:pt idx="88767">
                  <c:v>9.35E-2</c:v>
                </c:pt>
                <c:pt idx="88768">
                  <c:v>9.35E-2</c:v>
                </c:pt>
                <c:pt idx="88769">
                  <c:v>9.3100000000000002E-2</c:v>
                </c:pt>
                <c:pt idx="88770">
                  <c:v>9.3200000000000005E-2</c:v>
                </c:pt>
                <c:pt idx="88771">
                  <c:v>9.3100000000000002E-2</c:v>
                </c:pt>
                <c:pt idx="88772">
                  <c:v>9.2999999999999999E-2</c:v>
                </c:pt>
                <c:pt idx="88773">
                  <c:v>9.3200000000000005E-2</c:v>
                </c:pt>
                <c:pt idx="88774">
                  <c:v>9.2999999999999999E-2</c:v>
                </c:pt>
                <c:pt idx="88775">
                  <c:v>9.3299999999999994E-2</c:v>
                </c:pt>
                <c:pt idx="88776">
                  <c:v>9.3299999999999994E-2</c:v>
                </c:pt>
                <c:pt idx="88777">
                  <c:v>9.3200000000000005E-2</c:v>
                </c:pt>
                <c:pt idx="88778">
                  <c:v>9.3200000000000005E-2</c:v>
                </c:pt>
                <c:pt idx="88779">
                  <c:v>9.3399999999999997E-2</c:v>
                </c:pt>
                <c:pt idx="88780">
                  <c:v>9.35E-2</c:v>
                </c:pt>
                <c:pt idx="88781">
                  <c:v>9.3399999999999997E-2</c:v>
                </c:pt>
                <c:pt idx="88782">
                  <c:v>9.3200000000000005E-2</c:v>
                </c:pt>
                <c:pt idx="88783">
                  <c:v>9.2899999999999996E-2</c:v>
                </c:pt>
                <c:pt idx="88784">
                  <c:v>9.2999999999999999E-2</c:v>
                </c:pt>
                <c:pt idx="88785">
                  <c:v>9.2899999999999996E-2</c:v>
                </c:pt>
                <c:pt idx="88786">
                  <c:v>9.2499999999999999E-2</c:v>
                </c:pt>
                <c:pt idx="88787">
                  <c:v>9.2600000000000002E-2</c:v>
                </c:pt>
                <c:pt idx="88788">
                  <c:v>9.2499999999999999E-2</c:v>
                </c:pt>
                <c:pt idx="88789">
                  <c:v>9.2799999999999994E-2</c:v>
                </c:pt>
                <c:pt idx="88790">
                  <c:v>9.2999999999999999E-2</c:v>
                </c:pt>
                <c:pt idx="88791">
                  <c:v>9.3100000000000002E-2</c:v>
                </c:pt>
                <c:pt idx="88792">
                  <c:v>9.3299999999999994E-2</c:v>
                </c:pt>
                <c:pt idx="88793">
                  <c:v>9.2899999999999996E-2</c:v>
                </c:pt>
                <c:pt idx="88794">
                  <c:v>9.2600000000000002E-2</c:v>
                </c:pt>
                <c:pt idx="88795">
                  <c:v>9.2999999999999999E-2</c:v>
                </c:pt>
                <c:pt idx="88796">
                  <c:v>9.3299999999999994E-2</c:v>
                </c:pt>
                <c:pt idx="88797">
                  <c:v>9.2799999999999994E-2</c:v>
                </c:pt>
                <c:pt idx="88798">
                  <c:v>9.2799999999999994E-2</c:v>
                </c:pt>
                <c:pt idx="88799">
                  <c:v>9.2600000000000002E-2</c:v>
                </c:pt>
                <c:pt idx="88800">
                  <c:v>9.2399999999999996E-2</c:v>
                </c:pt>
                <c:pt idx="88801">
                  <c:v>9.2700000000000005E-2</c:v>
                </c:pt>
                <c:pt idx="88802">
                  <c:v>9.2600000000000002E-2</c:v>
                </c:pt>
                <c:pt idx="88803">
                  <c:v>9.2799999999999994E-2</c:v>
                </c:pt>
                <c:pt idx="88804">
                  <c:v>9.2499999999999999E-2</c:v>
                </c:pt>
                <c:pt idx="88805">
                  <c:v>9.2600000000000002E-2</c:v>
                </c:pt>
                <c:pt idx="88806">
                  <c:v>9.2600000000000002E-2</c:v>
                </c:pt>
                <c:pt idx="88807">
                  <c:v>9.2899999999999996E-2</c:v>
                </c:pt>
                <c:pt idx="88808">
                  <c:v>9.2799999999999994E-2</c:v>
                </c:pt>
                <c:pt idx="88809">
                  <c:v>9.2899999999999996E-2</c:v>
                </c:pt>
                <c:pt idx="88810">
                  <c:v>9.35E-2</c:v>
                </c:pt>
                <c:pt idx="88811">
                  <c:v>9.3700000000000006E-2</c:v>
                </c:pt>
                <c:pt idx="88812">
                  <c:v>9.3200000000000005E-2</c:v>
                </c:pt>
                <c:pt idx="88813">
                  <c:v>9.35E-2</c:v>
                </c:pt>
                <c:pt idx="88814">
                  <c:v>9.2700000000000005E-2</c:v>
                </c:pt>
                <c:pt idx="88815">
                  <c:v>9.2899999999999996E-2</c:v>
                </c:pt>
                <c:pt idx="88816">
                  <c:v>9.2799999999999994E-2</c:v>
                </c:pt>
                <c:pt idx="88817">
                  <c:v>9.3799999999999994E-2</c:v>
                </c:pt>
                <c:pt idx="88818">
                  <c:v>9.3799999999999994E-2</c:v>
                </c:pt>
                <c:pt idx="88819">
                  <c:v>9.3600000000000003E-2</c:v>
                </c:pt>
                <c:pt idx="88820">
                  <c:v>9.3299999999999994E-2</c:v>
                </c:pt>
                <c:pt idx="88821">
                  <c:v>9.3600000000000003E-2</c:v>
                </c:pt>
                <c:pt idx="88822">
                  <c:v>9.3100000000000002E-2</c:v>
                </c:pt>
                <c:pt idx="88823">
                  <c:v>9.35E-2</c:v>
                </c:pt>
                <c:pt idx="88824">
                  <c:v>9.3299999999999994E-2</c:v>
                </c:pt>
                <c:pt idx="88825">
                  <c:v>9.3799999999999994E-2</c:v>
                </c:pt>
                <c:pt idx="88826">
                  <c:v>9.35E-2</c:v>
                </c:pt>
                <c:pt idx="88827">
                  <c:v>9.2600000000000002E-2</c:v>
                </c:pt>
                <c:pt idx="88828">
                  <c:v>9.3100000000000002E-2</c:v>
                </c:pt>
                <c:pt idx="88829">
                  <c:v>9.3299999999999994E-2</c:v>
                </c:pt>
                <c:pt idx="88830">
                  <c:v>9.2899999999999996E-2</c:v>
                </c:pt>
                <c:pt idx="88831">
                  <c:v>9.3200000000000005E-2</c:v>
                </c:pt>
                <c:pt idx="88832">
                  <c:v>9.2999999999999999E-2</c:v>
                </c:pt>
                <c:pt idx="88833">
                  <c:v>9.2700000000000005E-2</c:v>
                </c:pt>
                <c:pt idx="88834">
                  <c:v>9.2499999999999999E-2</c:v>
                </c:pt>
                <c:pt idx="88835">
                  <c:v>9.2899999999999996E-2</c:v>
                </c:pt>
                <c:pt idx="88836">
                  <c:v>9.3399999999999997E-2</c:v>
                </c:pt>
                <c:pt idx="88837">
                  <c:v>9.3100000000000002E-2</c:v>
                </c:pt>
                <c:pt idx="88838">
                  <c:v>9.2499999999999999E-2</c:v>
                </c:pt>
                <c:pt idx="88839">
                  <c:v>9.2999999999999999E-2</c:v>
                </c:pt>
                <c:pt idx="88840">
                  <c:v>9.35E-2</c:v>
                </c:pt>
                <c:pt idx="88841">
                  <c:v>9.35E-2</c:v>
                </c:pt>
                <c:pt idx="88842">
                  <c:v>9.2999999999999999E-2</c:v>
                </c:pt>
                <c:pt idx="88843">
                  <c:v>9.2999999999999999E-2</c:v>
                </c:pt>
                <c:pt idx="88844">
                  <c:v>9.2899999999999996E-2</c:v>
                </c:pt>
                <c:pt idx="88845">
                  <c:v>9.3100000000000002E-2</c:v>
                </c:pt>
                <c:pt idx="88846">
                  <c:v>9.2799999999999994E-2</c:v>
                </c:pt>
                <c:pt idx="88847">
                  <c:v>9.2899999999999996E-2</c:v>
                </c:pt>
                <c:pt idx="88848">
                  <c:v>9.3100000000000002E-2</c:v>
                </c:pt>
                <c:pt idx="88849">
                  <c:v>9.2499999999999999E-2</c:v>
                </c:pt>
                <c:pt idx="88850">
                  <c:v>9.2200000000000004E-2</c:v>
                </c:pt>
                <c:pt idx="88851">
                  <c:v>9.2899999999999996E-2</c:v>
                </c:pt>
                <c:pt idx="88852">
                  <c:v>9.2600000000000002E-2</c:v>
                </c:pt>
                <c:pt idx="88853">
                  <c:v>9.3100000000000002E-2</c:v>
                </c:pt>
                <c:pt idx="88854">
                  <c:v>9.2899999999999996E-2</c:v>
                </c:pt>
                <c:pt idx="88855">
                  <c:v>9.2899999999999996E-2</c:v>
                </c:pt>
                <c:pt idx="88856">
                  <c:v>9.2499999999999999E-2</c:v>
                </c:pt>
                <c:pt idx="88857">
                  <c:v>9.2499999999999999E-2</c:v>
                </c:pt>
                <c:pt idx="88858">
                  <c:v>9.2200000000000004E-2</c:v>
                </c:pt>
                <c:pt idx="88859">
                  <c:v>9.2499999999999999E-2</c:v>
                </c:pt>
                <c:pt idx="88860">
                  <c:v>9.3100000000000002E-2</c:v>
                </c:pt>
                <c:pt idx="88861">
                  <c:v>9.3100000000000002E-2</c:v>
                </c:pt>
                <c:pt idx="88862">
                  <c:v>9.3200000000000005E-2</c:v>
                </c:pt>
                <c:pt idx="88863">
                  <c:v>9.3399999999999997E-2</c:v>
                </c:pt>
                <c:pt idx="88864">
                  <c:v>9.2899999999999996E-2</c:v>
                </c:pt>
                <c:pt idx="88865">
                  <c:v>9.3399999999999997E-2</c:v>
                </c:pt>
                <c:pt idx="88866">
                  <c:v>9.2899999999999996E-2</c:v>
                </c:pt>
                <c:pt idx="88867">
                  <c:v>9.3200000000000005E-2</c:v>
                </c:pt>
                <c:pt idx="88868">
                  <c:v>9.3200000000000005E-2</c:v>
                </c:pt>
                <c:pt idx="88869">
                  <c:v>9.2799999999999994E-2</c:v>
                </c:pt>
                <c:pt idx="88870">
                  <c:v>9.2999999999999999E-2</c:v>
                </c:pt>
                <c:pt idx="88871">
                  <c:v>9.2600000000000002E-2</c:v>
                </c:pt>
                <c:pt idx="88872">
                  <c:v>9.2799999999999994E-2</c:v>
                </c:pt>
                <c:pt idx="88873">
                  <c:v>9.2799999999999994E-2</c:v>
                </c:pt>
                <c:pt idx="88874">
                  <c:v>9.2899999999999996E-2</c:v>
                </c:pt>
                <c:pt idx="88875">
                  <c:v>9.2600000000000002E-2</c:v>
                </c:pt>
                <c:pt idx="88876">
                  <c:v>9.2999999999999999E-2</c:v>
                </c:pt>
                <c:pt idx="88877">
                  <c:v>9.3299999999999994E-2</c:v>
                </c:pt>
                <c:pt idx="88878">
                  <c:v>9.2600000000000002E-2</c:v>
                </c:pt>
                <c:pt idx="88879">
                  <c:v>9.2600000000000002E-2</c:v>
                </c:pt>
                <c:pt idx="88880">
                  <c:v>9.2600000000000002E-2</c:v>
                </c:pt>
                <c:pt idx="88881">
                  <c:v>9.2200000000000004E-2</c:v>
                </c:pt>
                <c:pt idx="88882">
                  <c:v>9.2600000000000002E-2</c:v>
                </c:pt>
                <c:pt idx="88883">
                  <c:v>9.2899999999999996E-2</c:v>
                </c:pt>
                <c:pt idx="88884">
                  <c:v>9.2499999999999999E-2</c:v>
                </c:pt>
                <c:pt idx="88885">
                  <c:v>9.2399999999999996E-2</c:v>
                </c:pt>
                <c:pt idx="88886">
                  <c:v>9.2600000000000002E-2</c:v>
                </c:pt>
                <c:pt idx="88887">
                  <c:v>9.2700000000000005E-2</c:v>
                </c:pt>
                <c:pt idx="88888">
                  <c:v>9.2200000000000004E-2</c:v>
                </c:pt>
                <c:pt idx="88889">
                  <c:v>9.2899999999999996E-2</c:v>
                </c:pt>
                <c:pt idx="88890">
                  <c:v>9.2999999999999999E-2</c:v>
                </c:pt>
                <c:pt idx="88891">
                  <c:v>9.2299999999999993E-2</c:v>
                </c:pt>
                <c:pt idx="88892">
                  <c:v>9.2600000000000002E-2</c:v>
                </c:pt>
                <c:pt idx="88893">
                  <c:v>9.2600000000000002E-2</c:v>
                </c:pt>
                <c:pt idx="88894">
                  <c:v>9.2999999999999999E-2</c:v>
                </c:pt>
                <c:pt idx="88895">
                  <c:v>9.2600000000000002E-2</c:v>
                </c:pt>
                <c:pt idx="88896">
                  <c:v>9.3200000000000005E-2</c:v>
                </c:pt>
                <c:pt idx="88897">
                  <c:v>9.3200000000000005E-2</c:v>
                </c:pt>
                <c:pt idx="88898">
                  <c:v>9.2899999999999996E-2</c:v>
                </c:pt>
                <c:pt idx="88899">
                  <c:v>9.2999999999999999E-2</c:v>
                </c:pt>
                <c:pt idx="88900">
                  <c:v>9.3100000000000002E-2</c:v>
                </c:pt>
                <c:pt idx="88901">
                  <c:v>9.2899999999999996E-2</c:v>
                </c:pt>
                <c:pt idx="88902">
                  <c:v>9.2299999999999993E-2</c:v>
                </c:pt>
                <c:pt idx="88903">
                  <c:v>9.2399999999999996E-2</c:v>
                </c:pt>
                <c:pt idx="88904">
                  <c:v>9.2799999999999994E-2</c:v>
                </c:pt>
                <c:pt idx="88905">
                  <c:v>9.2600000000000002E-2</c:v>
                </c:pt>
                <c:pt idx="88906">
                  <c:v>9.2499999999999999E-2</c:v>
                </c:pt>
                <c:pt idx="88907">
                  <c:v>9.2200000000000004E-2</c:v>
                </c:pt>
                <c:pt idx="88908">
                  <c:v>9.2299999999999993E-2</c:v>
                </c:pt>
                <c:pt idx="88909">
                  <c:v>9.2200000000000004E-2</c:v>
                </c:pt>
                <c:pt idx="88910">
                  <c:v>9.2399999999999996E-2</c:v>
                </c:pt>
                <c:pt idx="88911">
                  <c:v>9.2600000000000002E-2</c:v>
                </c:pt>
                <c:pt idx="88912">
                  <c:v>9.2299999999999993E-2</c:v>
                </c:pt>
                <c:pt idx="88913">
                  <c:v>9.1999999999999998E-2</c:v>
                </c:pt>
                <c:pt idx="88914">
                  <c:v>9.1899999999999996E-2</c:v>
                </c:pt>
                <c:pt idx="88915">
                  <c:v>9.2200000000000004E-2</c:v>
                </c:pt>
                <c:pt idx="88916">
                  <c:v>9.2700000000000005E-2</c:v>
                </c:pt>
                <c:pt idx="88917">
                  <c:v>9.2499999999999999E-2</c:v>
                </c:pt>
                <c:pt idx="88918">
                  <c:v>9.2700000000000005E-2</c:v>
                </c:pt>
                <c:pt idx="88919">
                  <c:v>9.2999999999999999E-2</c:v>
                </c:pt>
                <c:pt idx="88920">
                  <c:v>9.2700000000000005E-2</c:v>
                </c:pt>
                <c:pt idx="88921">
                  <c:v>9.3100000000000002E-2</c:v>
                </c:pt>
                <c:pt idx="88922">
                  <c:v>9.2999999999999999E-2</c:v>
                </c:pt>
                <c:pt idx="88923">
                  <c:v>9.2700000000000005E-2</c:v>
                </c:pt>
                <c:pt idx="88924">
                  <c:v>9.1999999999999998E-2</c:v>
                </c:pt>
                <c:pt idx="88925">
                  <c:v>9.2200000000000004E-2</c:v>
                </c:pt>
                <c:pt idx="88926">
                  <c:v>9.2499999999999999E-2</c:v>
                </c:pt>
                <c:pt idx="88927">
                  <c:v>9.2700000000000005E-2</c:v>
                </c:pt>
                <c:pt idx="88928">
                  <c:v>9.2399999999999996E-2</c:v>
                </c:pt>
                <c:pt idx="88929">
                  <c:v>9.2899999999999996E-2</c:v>
                </c:pt>
                <c:pt idx="88930">
                  <c:v>9.2799999999999994E-2</c:v>
                </c:pt>
                <c:pt idx="88931">
                  <c:v>9.1999999999999998E-2</c:v>
                </c:pt>
                <c:pt idx="88932">
                  <c:v>9.2600000000000002E-2</c:v>
                </c:pt>
                <c:pt idx="88933">
                  <c:v>9.2799999999999994E-2</c:v>
                </c:pt>
                <c:pt idx="88934">
                  <c:v>9.2700000000000005E-2</c:v>
                </c:pt>
                <c:pt idx="88935">
                  <c:v>9.2200000000000004E-2</c:v>
                </c:pt>
                <c:pt idx="88936">
                  <c:v>9.2499999999999999E-2</c:v>
                </c:pt>
                <c:pt idx="88937">
                  <c:v>9.2200000000000004E-2</c:v>
                </c:pt>
                <c:pt idx="88938">
                  <c:v>9.3100000000000002E-2</c:v>
                </c:pt>
                <c:pt idx="88939">
                  <c:v>9.2799999999999994E-2</c:v>
                </c:pt>
                <c:pt idx="88940">
                  <c:v>9.2799999999999994E-2</c:v>
                </c:pt>
                <c:pt idx="88941">
                  <c:v>9.2299999999999993E-2</c:v>
                </c:pt>
                <c:pt idx="88942">
                  <c:v>9.2600000000000002E-2</c:v>
                </c:pt>
                <c:pt idx="88943">
                  <c:v>9.2299999999999993E-2</c:v>
                </c:pt>
                <c:pt idx="88944">
                  <c:v>9.2899999999999996E-2</c:v>
                </c:pt>
                <c:pt idx="88945">
                  <c:v>9.2100000000000001E-2</c:v>
                </c:pt>
                <c:pt idx="88946">
                  <c:v>9.1399999999999995E-2</c:v>
                </c:pt>
                <c:pt idx="88947">
                  <c:v>9.1600000000000001E-2</c:v>
                </c:pt>
                <c:pt idx="88948">
                  <c:v>9.2200000000000004E-2</c:v>
                </c:pt>
                <c:pt idx="88949">
                  <c:v>9.2499999999999999E-2</c:v>
                </c:pt>
                <c:pt idx="88950">
                  <c:v>9.2299999999999993E-2</c:v>
                </c:pt>
                <c:pt idx="88951">
                  <c:v>9.1899999999999996E-2</c:v>
                </c:pt>
                <c:pt idx="88952">
                  <c:v>9.2299999999999993E-2</c:v>
                </c:pt>
                <c:pt idx="88953">
                  <c:v>9.1999999999999998E-2</c:v>
                </c:pt>
                <c:pt idx="88954">
                  <c:v>9.2200000000000004E-2</c:v>
                </c:pt>
                <c:pt idx="88955">
                  <c:v>9.1899999999999996E-2</c:v>
                </c:pt>
                <c:pt idx="88956">
                  <c:v>9.2100000000000001E-2</c:v>
                </c:pt>
                <c:pt idx="88957">
                  <c:v>9.2200000000000004E-2</c:v>
                </c:pt>
                <c:pt idx="88958">
                  <c:v>9.2100000000000001E-2</c:v>
                </c:pt>
                <c:pt idx="88959">
                  <c:v>9.2999999999999999E-2</c:v>
                </c:pt>
                <c:pt idx="88960">
                  <c:v>9.2700000000000005E-2</c:v>
                </c:pt>
                <c:pt idx="88961">
                  <c:v>9.2600000000000002E-2</c:v>
                </c:pt>
                <c:pt idx="88962">
                  <c:v>9.2299999999999993E-2</c:v>
                </c:pt>
                <c:pt idx="88963">
                  <c:v>9.2700000000000005E-2</c:v>
                </c:pt>
                <c:pt idx="88964">
                  <c:v>9.2399999999999996E-2</c:v>
                </c:pt>
                <c:pt idx="88965">
                  <c:v>9.2600000000000002E-2</c:v>
                </c:pt>
                <c:pt idx="88966">
                  <c:v>9.2499999999999999E-2</c:v>
                </c:pt>
                <c:pt idx="88967">
                  <c:v>9.2799999999999994E-2</c:v>
                </c:pt>
                <c:pt idx="88968">
                  <c:v>9.2499999999999999E-2</c:v>
                </c:pt>
                <c:pt idx="88969">
                  <c:v>9.2399999999999996E-2</c:v>
                </c:pt>
                <c:pt idx="88970">
                  <c:v>9.2799999999999994E-2</c:v>
                </c:pt>
                <c:pt idx="88971">
                  <c:v>9.2100000000000001E-2</c:v>
                </c:pt>
                <c:pt idx="88972">
                  <c:v>9.1999999999999998E-2</c:v>
                </c:pt>
                <c:pt idx="88973">
                  <c:v>9.2299999999999993E-2</c:v>
                </c:pt>
                <c:pt idx="88974">
                  <c:v>9.2100000000000001E-2</c:v>
                </c:pt>
                <c:pt idx="88975">
                  <c:v>9.2200000000000004E-2</c:v>
                </c:pt>
                <c:pt idx="88976">
                  <c:v>9.1999999999999998E-2</c:v>
                </c:pt>
                <c:pt idx="88977">
                  <c:v>9.2299999999999993E-2</c:v>
                </c:pt>
                <c:pt idx="88978">
                  <c:v>9.2799999999999994E-2</c:v>
                </c:pt>
                <c:pt idx="88979">
                  <c:v>9.2700000000000005E-2</c:v>
                </c:pt>
                <c:pt idx="88980">
                  <c:v>9.2899999999999996E-2</c:v>
                </c:pt>
                <c:pt idx="88981">
                  <c:v>9.2799999999999994E-2</c:v>
                </c:pt>
                <c:pt idx="88982">
                  <c:v>9.2999999999999999E-2</c:v>
                </c:pt>
                <c:pt idx="88983">
                  <c:v>9.3200000000000005E-2</c:v>
                </c:pt>
                <c:pt idx="88984">
                  <c:v>9.3399999999999997E-2</c:v>
                </c:pt>
                <c:pt idx="88985">
                  <c:v>9.3200000000000005E-2</c:v>
                </c:pt>
                <c:pt idx="88986">
                  <c:v>9.3700000000000006E-2</c:v>
                </c:pt>
                <c:pt idx="88987">
                  <c:v>9.3299999999999994E-2</c:v>
                </c:pt>
                <c:pt idx="88988">
                  <c:v>9.3399999999999997E-2</c:v>
                </c:pt>
                <c:pt idx="88989">
                  <c:v>9.3100000000000002E-2</c:v>
                </c:pt>
                <c:pt idx="88990">
                  <c:v>9.3299999999999994E-2</c:v>
                </c:pt>
                <c:pt idx="88991">
                  <c:v>9.2999999999999999E-2</c:v>
                </c:pt>
                <c:pt idx="88992">
                  <c:v>9.2299999999999993E-2</c:v>
                </c:pt>
                <c:pt idx="88993">
                  <c:v>9.2799999999999994E-2</c:v>
                </c:pt>
                <c:pt idx="88994">
                  <c:v>9.2799999999999994E-2</c:v>
                </c:pt>
                <c:pt idx="88995">
                  <c:v>9.2700000000000005E-2</c:v>
                </c:pt>
                <c:pt idx="88996">
                  <c:v>9.2700000000000005E-2</c:v>
                </c:pt>
                <c:pt idx="88997">
                  <c:v>9.2700000000000005E-2</c:v>
                </c:pt>
                <c:pt idx="88998">
                  <c:v>9.2899999999999996E-2</c:v>
                </c:pt>
                <c:pt idx="88999">
                  <c:v>9.2799999999999994E-2</c:v>
                </c:pt>
                <c:pt idx="89000">
                  <c:v>9.2999999999999999E-2</c:v>
                </c:pt>
                <c:pt idx="89001">
                  <c:v>9.2999999999999999E-2</c:v>
                </c:pt>
                <c:pt idx="89002">
                  <c:v>9.2799999999999994E-2</c:v>
                </c:pt>
                <c:pt idx="89003">
                  <c:v>9.2999999999999999E-2</c:v>
                </c:pt>
                <c:pt idx="89004">
                  <c:v>9.3100000000000002E-2</c:v>
                </c:pt>
                <c:pt idx="89005">
                  <c:v>9.3200000000000005E-2</c:v>
                </c:pt>
                <c:pt idx="89006">
                  <c:v>9.3100000000000002E-2</c:v>
                </c:pt>
                <c:pt idx="89007">
                  <c:v>9.2899999999999996E-2</c:v>
                </c:pt>
                <c:pt idx="89008">
                  <c:v>9.3200000000000005E-2</c:v>
                </c:pt>
                <c:pt idx="89009">
                  <c:v>9.3200000000000005E-2</c:v>
                </c:pt>
                <c:pt idx="89010">
                  <c:v>9.3100000000000002E-2</c:v>
                </c:pt>
                <c:pt idx="89011">
                  <c:v>9.2899999999999996E-2</c:v>
                </c:pt>
                <c:pt idx="89012">
                  <c:v>9.2999999999999999E-2</c:v>
                </c:pt>
                <c:pt idx="89013">
                  <c:v>9.2999999999999999E-2</c:v>
                </c:pt>
                <c:pt idx="89014">
                  <c:v>9.2700000000000005E-2</c:v>
                </c:pt>
                <c:pt idx="89015">
                  <c:v>9.2499999999999999E-2</c:v>
                </c:pt>
                <c:pt idx="89016">
                  <c:v>9.35E-2</c:v>
                </c:pt>
                <c:pt idx="89017">
                  <c:v>9.2499999999999999E-2</c:v>
                </c:pt>
                <c:pt idx="89018">
                  <c:v>9.3399999999999997E-2</c:v>
                </c:pt>
                <c:pt idx="89019">
                  <c:v>9.3200000000000005E-2</c:v>
                </c:pt>
                <c:pt idx="89020">
                  <c:v>9.2700000000000005E-2</c:v>
                </c:pt>
                <c:pt idx="89021">
                  <c:v>9.2799999999999994E-2</c:v>
                </c:pt>
                <c:pt idx="89022">
                  <c:v>9.3799999999999994E-2</c:v>
                </c:pt>
                <c:pt idx="89023">
                  <c:v>9.3200000000000005E-2</c:v>
                </c:pt>
                <c:pt idx="89024">
                  <c:v>9.2899999999999996E-2</c:v>
                </c:pt>
                <c:pt idx="89025">
                  <c:v>9.2999999999999999E-2</c:v>
                </c:pt>
                <c:pt idx="89026">
                  <c:v>9.2499999999999999E-2</c:v>
                </c:pt>
                <c:pt idx="89027">
                  <c:v>9.3100000000000002E-2</c:v>
                </c:pt>
                <c:pt idx="89028">
                  <c:v>9.2399999999999996E-2</c:v>
                </c:pt>
                <c:pt idx="89029">
                  <c:v>9.1800000000000007E-2</c:v>
                </c:pt>
                <c:pt idx="89030">
                  <c:v>9.2499999999999999E-2</c:v>
                </c:pt>
                <c:pt idx="89031">
                  <c:v>9.2499999999999999E-2</c:v>
                </c:pt>
                <c:pt idx="89032">
                  <c:v>9.2700000000000005E-2</c:v>
                </c:pt>
                <c:pt idx="89033">
                  <c:v>9.2899999999999996E-2</c:v>
                </c:pt>
                <c:pt idx="89034">
                  <c:v>9.2600000000000002E-2</c:v>
                </c:pt>
                <c:pt idx="89035">
                  <c:v>9.2999999999999999E-2</c:v>
                </c:pt>
                <c:pt idx="89036">
                  <c:v>9.2600000000000002E-2</c:v>
                </c:pt>
                <c:pt idx="89037">
                  <c:v>9.2899999999999996E-2</c:v>
                </c:pt>
                <c:pt idx="89038">
                  <c:v>9.2899999999999996E-2</c:v>
                </c:pt>
                <c:pt idx="89039">
                  <c:v>9.2999999999999999E-2</c:v>
                </c:pt>
                <c:pt idx="89040">
                  <c:v>9.2399999999999996E-2</c:v>
                </c:pt>
                <c:pt idx="89041">
                  <c:v>9.2799999999999994E-2</c:v>
                </c:pt>
                <c:pt idx="89042">
                  <c:v>9.2899999999999996E-2</c:v>
                </c:pt>
                <c:pt idx="89043">
                  <c:v>9.2499999999999999E-2</c:v>
                </c:pt>
                <c:pt idx="89044">
                  <c:v>9.2799999999999994E-2</c:v>
                </c:pt>
                <c:pt idx="89045">
                  <c:v>9.2799999999999994E-2</c:v>
                </c:pt>
                <c:pt idx="89046">
                  <c:v>9.2700000000000005E-2</c:v>
                </c:pt>
                <c:pt idx="89047">
                  <c:v>9.3100000000000002E-2</c:v>
                </c:pt>
                <c:pt idx="89048">
                  <c:v>9.3399999999999997E-2</c:v>
                </c:pt>
                <c:pt idx="89049">
                  <c:v>9.2799999999999994E-2</c:v>
                </c:pt>
                <c:pt idx="89050">
                  <c:v>9.2899999999999996E-2</c:v>
                </c:pt>
                <c:pt idx="89051">
                  <c:v>9.2999999999999999E-2</c:v>
                </c:pt>
                <c:pt idx="89052">
                  <c:v>9.3399999999999997E-2</c:v>
                </c:pt>
                <c:pt idx="89053">
                  <c:v>9.3700000000000006E-2</c:v>
                </c:pt>
                <c:pt idx="89054">
                  <c:v>9.3100000000000002E-2</c:v>
                </c:pt>
                <c:pt idx="89055">
                  <c:v>9.2700000000000005E-2</c:v>
                </c:pt>
                <c:pt idx="89056">
                  <c:v>9.35E-2</c:v>
                </c:pt>
                <c:pt idx="89057">
                  <c:v>9.35E-2</c:v>
                </c:pt>
                <c:pt idx="89058">
                  <c:v>9.3299999999999994E-2</c:v>
                </c:pt>
                <c:pt idx="89059">
                  <c:v>9.3700000000000006E-2</c:v>
                </c:pt>
                <c:pt idx="89060">
                  <c:v>9.3700000000000006E-2</c:v>
                </c:pt>
                <c:pt idx="89061">
                  <c:v>9.3600000000000003E-2</c:v>
                </c:pt>
                <c:pt idx="89062">
                  <c:v>9.3200000000000005E-2</c:v>
                </c:pt>
                <c:pt idx="89063">
                  <c:v>9.3100000000000002E-2</c:v>
                </c:pt>
                <c:pt idx="89064">
                  <c:v>9.3299999999999994E-2</c:v>
                </c:pt>
                <c:pt idx="89065">
                  <c:v>9.2999999999999999E-2</c:v>
                </c:pt>
                <c:pt idx="89066">
                  <c:v>9.3100000000000002E-2</c:v>
                </c:pt>
                <c:pt idx="89067">
                  <c:v>9.3200000000000005E-2</c:v>
                </c:pt>
                <c:pt idx="89068">
                  <c:v>9.35E-2</c:v>
                </c:pt>
                <c:pt idx="89069">
                  <c:v>9.3200000000000005E-2</c:v>
                </c:pt>
                <c:pt idx="89070">
                  <c:v>9.3600000000000003E-2</c:v>
                </c:pt>
                <c:pt idx="89071">
                  <c:v>9.3399999999999997E-2</c:v>
                </c:pt>
                <c:pt idx="89072">
                  <c:v>9.3600000000000003E-2</c:v>
                </c:pt>
                <c:pt idx="89073">
                  <c:v>9.3799999999999994E-2</c:v>
                </c:pt>
                <c:pt idx="89074">
                  <c:v>9.3700000000000006E-2</c:v>
                </c:pt>
                <c:pt idx="89075">
                  <c:v>9.2899999999999996E-2</c:v>
                </c:pt>
                <c:pt idx="89076">
                  <c:v>9.2799999999999994E-2</c:v>
                </c:pt>
                <c:pt idx="89077">
                  <c:v>9.2799999999999994E-2</c:v>
                </c:pt>
                <c:pt idx="89078">
                  <c:v>9.2899999999999996E-2</c:v>
                </c:pt>
                <c:pt idx="89079">
                  <c:v>9.2600000000000002E-2</c:v>
                </c:pt>
                <c:pt idx="89080">
                  <c:v>9.3100000000000002E-2</c:v>
                </c:pt>
                <c:pt idx="89081">
                  <c:v>9.2899999999999996E-2</c:v>
                </c:pt>
                <c:pt idx="89082">
                  <c:v>9.2799999999999994E-2</c:v>
                </c:pt>
                <c:pt idx="89083">
                  <c:v>9.2700000000000005E-2</c:v>
                </c:pt>
                <c:pt idx="89084">
                  <c:v>9.3200000000000005E-2</c:v>
                </c:pt>
                <c:pt idx="89085">
                  <c:v>9.2499999999999999E-2</c:v>
                </c:pt>
                <c:pt idx="89086">
                  <c:v>9.2700000000000005E-2</c:v>
                </c:pt>
                <c:pt idx="89087">
                  <c:v>9.2700000000000005E-2</c:v>
                </c:pt>
                <c:pt idx="89088">
                  <c:v>9.2399999999999996E-2</c:v>
                </c:pt>
                <c:pt idx="89089">
                  <c:v>9.2700000000000005E-2</c:v>
                </c:pt>
                <c:pt idx="89090">
                  <c:v>9.2399999999999996E-2</c:v>
                </c:pt>
                <c:pt idx="89091">
                  <c:v>9.2399999999999996E-2</c:v>
                </c:pt>
                <c:pt idx="89092">
                  <c:v>9.2299999999999993E-2</c:v>
                </c:pt>
                <c:pt idx="89093">
                  <c:v>9.2600000000000002E-2</c:v>
                </c:pt>
                <c:pt idx="89094">
                  <c:v>9.2700000000000005E-2</c:v>
                </c:pt>
                <c:pt idx="89095">
                  <c:v>9.2799999999999994E-2</c:v>
                </c:pt>
                <c:pt idx="89096">
                  <c:v>9.2700000000000005E-2</c:v>
                </c:pt>
                <c:pt idx="89097">
                  <c:v>9.2700000000000005E-2</c:v>
                </c:pt>
                <c:pt idx="89098">
                  <c:v>9.2399999999999996E-2</c:v>
                </c:pt>
                <c:pt idx="89099">
                  <c:v>9.2299999999999993E-2</c:v>
                </c:pt>
                <c:pt idx="89100">
                  <c:v>9.2999999999999999E-2</c:v>
                </c:pt>
                <c:pt idx="89101">
                  <c:v>9.3200000000000005E-2</c:v>
                </c:pt>
                <c:pt idx="89102">
                  <c:v>9.2999999999999999E-2</c:v>
                </c:pt>
                <c:pt idx="89103">
                  <c:v>9.2799999999999994E-2</c:v>
                </c:pt>
                <c:pt idx="89104">
                  <c:v>9.3200000000000005E-2</c:v>
                </c:pt>
                <c:pt idx="89105">
                  <c:v>9.4E-2</c:v>
                </c:pt>
                <c:pt idx="89106">
                  <c:v>9.3600000000000003E-2</c:v>
                </c:pt>
                <c:pt idx="89107">
                  <c:v>9.3700000000000006E-2</c:v>
                </c:pt>
                <c:pt idx="89108">
                  <c:v>9.35E-2</c:v>
                </c:pt>
                <c:pt idx="89109">
                  <c:v>9.4299999999999995E-2</c:v>
                </c:pt>
                <c:pt idx="89110">
                  <c:v>9.3399999999999997E-2</c:v>
                </c:pt>
                <c:pt idx="89111">
                  <c:v>9.35E-2</c:v>
                </c:pt>
                <c:pt idx="89112">
                  <c:v>9.3899999999999997E-2</c:v>
                </c:pt>
                <c:pt idx="89113">
                  <c:v>9.4200000000000006E-2</c:v>
                </c:pt>
                <c:pt idx="89114">
                  <c:v>9.4E-2</c:v>
                </c:pt>
                <c:pt idx="89115">
                  <c:v>9.4E-2</c:v>
                </c:pt>
                <c:pt idx="89116">
                  <c:v>9.3399999999999997E-2</c:v>
                </c:pt>
                <c:pt idx="89117">
                  <c:v>9.3299999999999994E-2</c:v>
                </c:pt>
                <c:pt idx="89118">
                  <c:v>9.3700000000000006E-2</c:v>
                </c:pt>
                <c:pt idx="89119">
                  <c:v>9.35E-2</c:v>
                </c:pt>
                <c:pt idx="89120">
                  <c:v>9.3399999999999997E-2</c:v>
                </c:pt>
                <c:pt idx="89121">
                  <c:v>9.3799999999999994E-2</c:v>
                </c:pt>
                <c:pt idx="89122">
                  <c:v>9.3600000000000003E-2</c:v>
                </c:pt>
                <c:pt idx="89123">
                  <c:v>9.4399999999999998E-2</c:v>
                </c:pt>
                <c:pt idx="89124">
                  <c:v>9.4100000000000003E-2</c:v>
                </c:pt>
                <c:pt idx="89125">
                  <c:v>9.4500000000000001E-2</c:v>
                </c:pt>
                <c:pt idx="89126">
                  <c:v>9.4899999999999998E-2</c:v>
                </c:pt>
                <c:pt idx="89127">
                  <c:v>9.3799999999999994E-2</c:v>
                </c:pt>
                <c:pt idx="89128">
                  <c:v>9.4200000000000006E-2</c:v>
                </c:pt>
                <c:pt idx="89129">
                  <c:v>9.4100000000000003E-2</c:v>
                </c:pt>
                <c:pt idx="89130">
                  <c:v>9.4200000000000006E-2</c:v>
                </c:pt>
                <c:pt idx="89131">
                  <c:v>9.3899999999999997E-2</c:v>
                </c:pt>
                <c:pt idx="89132">
                  <c:v>9.4299999999999995E-2</c:v>
                </c:pt>
                <c:pt idx="89133">
                  <c:v>9.35E-2</c:v>
                </c:pt>
                <c:pt idx="89134">
                  <c:v>9.3399999999999997E-2</c:v>
                </c:pt>
                <c:pt idx="89135">
                  <c:v>9.2899999999999996E-2</c:v>
                </c:pt>
                <c:pt idx="89136">
                  <c:v>9.3200000000000005E-2</c:v>
                </c:pt>
                <c:pt idx="89137">
                  <c:v>9.3299999999999994E-2</c:v>
                </c:pt>
                <c:pt idx="89138">
                  <c:v>9.4200000000000006E-2</c:v>
                </c:pt>
                <c:pt idx="89139">
                  <c:v>9.3600000000000003E-2</c:v>
                </c:pt>
                <c:pt idx="89140">
                  <c:v>9.3600000000000003E-2</c:v>
                </c:pt>
                <c:pt idx="89141">
                  <c:v>9.3799999999999994E-2</c:v>
                </c:pt>
                <c:pt idx="89142">
                  <c:v>9.3899999999999997E-2</c:v>
                </c:pt>
                <c:pt idx="89143">
                  <c:v>9.3700000000000006E-2</c:v>
                </c:pt>
                <c:pt idx="89144">
                  <c:v>9.35E-2</c:v>
                </c:pt>
                <c:pt idx="89145">
                  <c:v>9.4100000000000003E-2</c:v>
                </c:pt>
                <c:pt idx="89146">
                  <c:v>9.3799999999999994E-2</c:v>
                </c:pt>
                <c:pt idx="89147">
                  <c:v>9.4200000000000006E-2</c:v>
                </c:pt>
                <c:pt idx="89148">
                  <c:v>9.3799999999999994E-2</c:v>
                </c:pt>
                <c:pt idx="89149">
                  <c:v>9.4E-2</c:v>
                </c:pt>
                <c:pt idx="89150">
                  <c:v>9.4E-2</c:v>
                </c:pt>
                <c:pt idx="89151">
                  <c:v>9.3899999999999997E-2</c:v>
                </c:pt>
                <c:pt idx="89152">
                  <c:v>9.3200000000000005E-2</c:v>
                </c:pt>
                <c:pt idx="89153">
                  <c:v>9.3100000000000002E-2</c:v>
                </c:pt>
                <c:pt idx="89154">
                  <c:v>9.3299999999999994E-2</c:v>
                </c:pt>
                <c:pt idx="89155">
                  <c:v>9.35E-2</c:v>
                </c:pt>
                <c:pt idx="89156">
                  <c:v>9.3100000000000002E-2</c:v>
                </c:pt>
                <c:pt idx="89157">
                  <c:v>9.3399999999999997E-2</c:v>
                </c:pt>
                <c:pt idx="89158">
                  <c:v>9.3399999999999997E-2</c:v>
                </c:pt>
                <c:pt idx="89159">
                  <c:v>9.3600000000000003E-2</c:v>
                </c:pt>
                <c:pt idx="89160">
                  <c:v>9.2999999999999999E-2</c:v>
                </c:pt>
                <c:pt idx="89161">
                  <c:v>9.3200000000000005E-2</c:v>
                </c:pt>
                <c:pt idx="89162">
                  <c:v>9.2899999999999996E-2</c:v>
                </c:pt>
                <c:pt idx="89163">
                  <c:v>9.2799999999999994E-2</c:v>
                </c:pt>
                <c:pt idx="89164">
                  <c:v>9.3600000000000003E-2</c:v>
                </c:pt>
                <c:pt idx="89165">
                  <c:v>9.2600000000000002E-2</c:v>
                </c:pt>
                <c:pt idx="89166">
                  <c:v>9.3299999999999994E-2</c:v>
                </c:pt>
                <c:pt idx="89167">
                  <c:v>9.3399999999999997E-2</c:v>
                </c:pt>
                <c:pt idx="89168">
                  <c:v>9.2600000000000002E-2</c:v>
                </c:pt>
                <c:pt idx="89169">
                  <c:v>9.2600000000000002E-2</c:v>
                </c:pt>
                <c:pt idx="89170">
                  <c:v>9.2399999999999996E-2</c:v>
                </c:pt>
                <c:pt idx="89171">
                  <c:v>9.2700000000000005E-2</c:v>
                </c:pt>
                <c:pt idx="89172">
                  <c:v>9.2799999999999994E-2</c:v>
                </c:pt>
                <c:pt idx="89173">
                  <c:v>9.2600000000000002E-2</c:v>
                </c:pt>
                <c:pt idx="89174">
                  <c:v>9.2200000000000004E-2</c:v>
                </c:pt>
                <c:pt idx="89175">
                  <c:v>9.2299999999999993E-2</c:v>
                </c:pt>
                <c:pt idx="89176">
                  <c:v>9.2299999999999993E-2</c:v>
                </c:pt>
                <c:pt idx="89177">
                  <c:v>9.2299999999999993E-2</c:v>
                </c:pt>
                <c:pt idx="89178">
                  <c:v>9.2999999999999999E-2</c:v>
                </c:pt>
                <c:pt idx="89179">
                  <c:v>9.2600000000000002E-2</c:v>
                </c:pt>
                <c:pt idx="89180">
                  <c:v>9.1999999999999998E-2</c:v>
                </c:pt>
                <c:pt idx="89181">
                  <c:v>9.2700000000000005E-2</c:v>
                </c:pt>
                <c:pt idx="89182">
                  <c:v>9.2499999999999999E-2</c:v>
                </c:pt>
                <c:pt idx="89183">
                  <c:v>9.2499999999999999E-2</c:v>
                </c:pt>
                <c:pt idx="89184">
                  <c:v>9.2899999999999996E-2</c:v>
                </c:pt>
                <c:pt idx="89185">
                  <c:v>9.2799999999999994E-2</c:v>
                </c:pt>
                <c:pt idx="89186">
                  <c:v>9.2499999999999999E-2</c:v>
                </c:pt>
                <c:pt idx="89187">
                  <c:v>9.2100000000000001E-2</c:v>
                </c:pt>
                <c:pt idx="89188">
                  <c:v>9.2999999999999999E-2</c:v>
                </c:pt>
                <c:pt idx="89189">
                  <c:v>9.2799999999999994E-2</c:v>
                </c:pt>
                <c:pt idx="89190">
                  <c:v>9.2700000000000005E-2</c:v>
                </c:pt>
                <c:pt idx="89191">
                  <c:v>9.2899999999999996E-2</c:v>
                </c:pt>
                <c:pt idx="89192">
                  <c:v>9.2200000000000004E-2</c:v>
                </c:pt>
                <c:pt idx="89193">
                  <c:v>9.2999999999999999E-2</c:v>
                </c:pt>
                <c:pt idx="89194">
                  <c:v>9.2399999999999996E-2</c:v>
                </c:pt>
                <c:pt idx="89195">
                  <c:v>9.2299999999999993E-2</c:v>
                </c:pt>
                <c:pt idx="89196">
                  <c:v>9.2499999999999999E-2</c:v>
                </c:pt>
                <c:pt idx="89197">
                  <c:v>9.1600000000000001E-2</c:v>
                </c:pt>
                <c:pt idx="89198">
                  <c:v>9.1399999999999995E-2</c:v>
                </c:pt>
                <c:pt idx="89199">
                  <c:v>9.1499999999999998E-2</c:v>
                </c:pt>
                <c:pt idx="89200">
                  <c:v>9.1800000000000007E-2</c:v>
                </c:pt>
                <c:pt idx="89201">
                  <c:v>9.2499999999999999E-2</c:v>
                </c:pt>
                <c:pt idx="89202">
                  <c:v>9.2799999999999994E-2</c:v>
                </c:pt>
                <c:pt idx="89203">
                  <c:v>9.3100000000000002E-2</c:v>
                </c:pt>
                <c:pt idx="89204">
                  <c:v>9.2499999999999999E-2</c:v>
                </c:pt>
                <c:pt idx="89205">
                  <c:v>9.3399999999999997E-2</c:v>
                </c:pt>
                <c:pt idx="89206">
                  <c:v>9.35E-2</c:v>
                </c:pt>
                <c:pt idx="89207">
                  <c:v>9.3200000000000005E-2</c:v>
                </c:pt>
                <c:pt idx="89208">
                  <c:v>9.3600000000000003E-2</c:v>
                </c:pt>
                <c:pt idx="89209">
                  <c:v>9.35E-2</c:v>
                </c:pt>
                <c:pt idx="89210">
                  <c:v>9.2999999999999999E-2</c:v>
                </c:pt>
                <c:pt idx="89211">
                  <c:v>9.3600000000000003E-2</c:v>
                </c:pt>
                <c:pt idx="89212">
                  <c:v>9.2799999999999994E-2</c:v>
                </c:pt>
                <c:pt idx="89213">
                  <c:v>9.3100000000000002E-2</c:v>
                </c:pt>
                <c:pt idx="89214">
                  <c:v>9.3100000000000002E-2</c:v>
                </c:pt>
                <c:pt idx="89215">
                  <c:v>9.2700000000000005E-2</c:v>
                </c:pt>
                <c:pt idx="89216">
                  <c:v>9.2999999999999999E-2</c:v>
                </c:pt>
                <c:pt idx="89217">
                  <c:v>9.2700000000000005E-2</c:v>
                </c:pt>
                <c:pt idx="89218">
                  <c:v>9.2799999999999994E-2</c:v>
                </c:pt>
                <c:pt idx="89219">
                  <c:v>9.35E-2</c:v>
                </c:pt>
                <c:pt idx="89220">
                  <c:v>9.3299999999999994E-2</c:v>
                </c:pt>
                <c:pt idx="89221">
                  <c:v>9.2899999999999996E-2</c:v>
                </c:pt>
                <c:pt idx="89222">
                  <c:v>9.2899999999999996E-2</c:v>
                </c:pt>
                <c:pt idx="89223">
                  <c:v>9.2899999999999996E-2</c:v>
                </c:pt>
                <c:pt idx="89224">
                  <c:v>9.3700000000000006E-2</c:v>
                </c:pt>
                <c:pt idx="89225">
                  <c:v>9.3100000000000002E-2</c:v>
                </c:pt>
                <c:pt idx="89226">
                  <c:v>9.3399999999999997E-2</c:v>
                </c:pt>
                <c:pt idx="89227">
                  <c:v>9.35E-2</c:v>
                </c:pt>
                <c:pt idx="89228">
                  <c:v>9.3100000000000002E-2</c:v>
                </c:pt>
                <c:pt idx="89229">
                  <c:v>9.2999999999999999E-2</c:v>
                </c:pt>
                <c:pt idx="89230">
                  <c:v>9.3200000000000005E-2</c:v>
                </c:pt>
                <c:pt idx="89231">
                  <c:v>9.3600000000000003E-2</c:v>
                </c:pt>
                <c:pt idx="89232">
                  <c:v>9.3899999999999997E-2</c:v>
                </c:pt>
                <c:pt idx="89233">
                  <c:v>9.3299999999999994E-2</c:v>
                </c:pt>
                <c:pt idx="89234">
                  <c:v>9.3399999999999997E-2</c:v>
                </c:pt>
                <c:pt idx="89235">
                  <c:v>9.3899999999999997E-2</c:v>
                </c:pt>
                <c:pt idx="89236">
                  <c:v>9.3600000000000003E-2</c:v>
                </c:pt>
                <c:pt idx="89237">
                  <c:v>9.3600000000000003E-2</c:v>
                </c:pt>
                <c:pt idx="89238">
                  <c:v>9.3299999999999994E-2</c:v>
                </c:pt>
                <c:pt idx="89239">
                  <c:v>9.3299999999999994E-2</c:v>
                </c:pt>
                <c:pt idx="89240">
                  <c:v>9.3899999999999997E-2</c:v>
                </c:pt>
                <c:pt idx="89241">
                  <c:v>9.3799999999999994E-2</c:v>
                </c:pt>
                <c:pt idx="89242">
                  <c:v>9.35E-2</c:v>
                </c:pt>
                <c:pt idx="89243">
                  <c:v>9.2999999999999999E-2</c:v>
                </c:pt>
                <c:pt idx="89244">
                  <c:v>9.3200000000000005E-2</c:v>
                </c:pt>
                <c:pt idx="89245">
                  <c:v>9.3799999999999994E-2</c:v>
                </c:pt>
                <c:pt idx="89246">
                  <c:v>9.2600000000000002E-2</c:v>
                </c:pt>
                <c:pt idx="89247">
                  <c:v>9.3899999999999997E-2</c:v>
                </c:pt>
                <c:pt idx="89248">
                  <c:v>9.2999999999999999E-2</c:v>
                </c:pt>
                <c:pt idx="89249">
                  <c:v>9.35E-2</c:v>
                </c:pt>
                <c:pt idx="89250">
                  <c:v>9.2899999999999996E-2</c:v>
                </c:pt>
                <c:pt idx="89251">
                  <c:v>9.2999999999999999E-2</c:v>
                </c:pt>
                <c:pt idx="89252">
                  <c:v>9.3200000000000005E-2</c:v>
                </c:pt>
                <c:pt idx="89253">
                  <c:v>9.3600000000000003E-2</c:v>
                </c:pt>
                <c:pt idx="89254">
                  <c:v>9.3399999999999997E-2</c:v>
                </c:pt>
                <c:pt idx="89255">
                  <c:v>9.2799999999999994E-2</c:v>
                </c:pt>
                <c:pt idx="89256">
                  <c:v>9.4E-2</c:v>
                </c:pt>
                <c:pt idx="89257">
                  <c:v>9.35E-2</c:v>
                </c:pt>
                <c:pt idx="89258">
                  <c:v>9.4100000000000003E-2</c:v>
                </c:pt>
                <c:pt idx="89259">
                  <c:v>9.3299999999999994E-2</c:v>
                </c:pt>
                <c:pt idx="89260">
                  <c:v>9.3200000000000005E-2</c:v>
                </c:pt>
                <c:pt idx="89261">
                  <c:v>9.3100000000000002E-2</c:v>
                </c:pt>
                <c:pt idx="89262">
                  <c:v>9.2899999999999996E-2</c:v>
                </c:pt>
                <c:pt idx="89263">
                  <c:v>9.2899999999999996E-2</c:v>
                </c:pt>
                <c:pt idx="89264">
                  <c:v>9.3299999999999994E-2</c:v>
                </c:pt>
                <c:pt idx="89265">
                  <c:v>9.2799999999999994E-2</c:v>
                </c:pt>
                <c:pt idx="89266">
                  <c:v>9.3200000000000005E-2</c:v>
                </c:pt>
                <c:pt idx="89267">
                  <c:v>9.3200000000000005E-2</c:v>
                </c:pt>
                <c:pt idx="89268">
                  <c:v>9.2600000000000002E-2</c:v>
                </c:pt>
                <c:pt idx="89269">
                  <c:v>9.2600000000000002E-2</c:v>
                </c:pt>
                <c:pt idx="89270">
                  <c:v>9.1999999999999998E-2</c:v>
                </c:pt>
                <c:pt idx="89271">
                  <c:v>9.2200000000000004E-2</c:v>
                </c:pt>
                <c:pt idx="89272">
                  <c:v>9.2700000000000005E-2</c:v>
                </c:pt>
                <c:pt idx="89273">
                  <c:v>9.2499999999999999E-2</c:v>
                </c:pt>
                <c:pt idx="89274">
                  <c:v>9.2499999999999999E-2</c:v>
                </c:pt>
                <c:pt idx="89275">
                  <c:v>9.2200000000000004E-2</c:v>
                </c:pt>
                <c:pt idx="89276">
                  <c:v>9.2499999999999999E-2</c:v>
                </c:pt>
                <c:pt idx="89277">
                  <c:v>9.1999999999999998E-2</c:v>
                </c:pt>
                <c:pt idx="89278">
                  <c:v>9.2200000000000004E-2</c:v>
                </c:pt>
                <c:pt idx="89279">
                  <c:v>9.2100000000000001E-2</c:v>
                </c:pt>
                <c:pt idx="89280">
                  <c:v>9.2200000000000004E-2</c:v>
                </c:pt>
                <c:pt idx="89281">
                  <c:v>9.2299999999999993E-2</c:v>
                </c:pt>
                <c:pt idx="89282">
                  <c:v>9.1700000000000004E-2</c:v>
                </c:pt>
                <c:pt idx="89283">
                  <c:v>9.1499999999999998E-2</c:v>
                </c:pt>
                <c:pt idx="89284">
                  <c:v>9.2200000000000004E-2</c:v>
                </c:pt>
                <c:pt idx="89285">
                  <c:v>9.1899999999999996E-2</c:v>
                </c:pt>
                <c:pt idx="89286">
                  <c:v>9.1700000000000004E-2</c:v>
                </c:pt>
                <c:pt idx="89287">
                  <c:v>9.2299999999999993E-2</c:v>
                </c:pt>
                <c:pt idx="89288">
                  <c:v>9.2100000000000001E-2</c:v>
                </c:pt>
                <c:pt idx="89289">
                  <c:v>9.2600000000000002E-2</c:v>
                </c:pt>
                <c:pt idx="89290">
                  <c:v>9.2399999999999996E-2</c:v>
                </c:pt>
                <c:pt idx="89291">
                  <c:v>9.2600000000000002E-2</c:v>
                </c:pt>
                <c:pt idx="89292">
                  <c:v>9.2499999999999999E-2</c:v>
                </c:pt>
                <c:pt idx="89293">
                  <c:v>9.2399999999999996E-2</c:v>
                </c:pt>
                <c:pt idx="89294">
                  <c:v>9.2600000000000002E-2</c:v>
                </c:pt>
                <c:pt idx="89295">
                  <c:v>9.2299999999999993E-2</c:v>
                </c:pt>
                <c:pt idx="89296">
                  <c:v>9.2100000000000001E-2</c:v>
                </c:pt>
                <c:pt idx="89297">
                  <c:v>9.2600000000000002E-2</c:v>
                </c:pt>
                <c:pt idx="89298">
                  <c:v>9.2299999999999993E-2</c:v>
                </c:pt>
                <c:pt idx="89299">
                  <c:v>9.2700000000000005E-2</c:v>
                </c:pt>
                <c:pt idx="89300">
                  <c:v>9.2600000000000002E-2</c:v>
                </c:pt>
                <c:pt idx="89301">
                  <c:v>9.2200000000000004E-2</c:v>
                </c:pt>
                <c:pt idx="89302">
                  <c:v>9.1899999999999996E-2</c:v>
                </c:pt>
                <c:pt idx="89303">
                  <c:v>9.2399999999999996E-2</c:v>
                </c:pt>
                <c:pt idx="89304">
                  <c:v>9.2200000000000004E-2</c:v>
                </c:pt>
                <c:pt idx="89305">
                  <c:v>9.1999999999999998E-2</c:v>
                </c:pt>
                <c:pt idx="89306">
                  <c:v>9.1999999999999998E-2</c:v>
                </c:pt>
                <c:pt idx="89307">
                  <c:v>9.2700000000000005E-2</c:v>
                </c:pt>
                <c:pt idx="89308">
                  <c:v>9.2799999999999994E-2</c:v>
                </c:pt>
                <c:pt idx="89309">
                  <c:v>9.35E-2</c:v>
                </c:pt>
                <c:pt idx="89310">
                  <c:v>9.2899999999999996E-2</c:v>
                </c:pt>
                <c:pt idx="89311">
                  <c:v>9.2600000000000002E-2</c:v>
                </c:pt>
                <c:pt idx="89312">
                  <c:v>9.3200000000000005E-2</c:v>
                </c:pt>
                <c:pt idx="89313">
                  <c:v>9.2600000000000002E-2</c:v>
                </c:pt>
                <c:pt idx="89314">
                  <c:v>9.2899999999999996E-2</c:v>
                </c:pt>
                <c:pt idx="89315">
                  <c:v>9.2899999999999996E-2</c:v>
                </c:pt>
                <c:pt idx="89316">
                  <c:v>9.3200000000000005E-2</c:v>
                </c:pt>
                <c:pt idx="89317">
                  <c:v>9.3100000000000002E-2</c:v>
                </c:pt>
                <c:pt idx="89318">
                  <c:v>9.3700000000000006E-2</c:v>
                </c:pt>
                <c:pt idx="89319">
                  <c:v>9.35E-2</c:v>
                </c:pt>
                <c:pt idx="89320">
                  <c:v>9.3600000000000003E-2</c:v>
                </c:pt>
                <c:pt idx="89321">
                  <c:v>9.3600000000000003E-2</c:v>
                </c:pt>
                <c:pt idx="89322">
                  <c:v>9.3600000000000003E-2</c:v>
                </c:pt>
                <c:pt idx="89323">
                  <c:v>9.3299999999999994E-2</c:v>
                </c:pt>
                <c:pt idx="89324">
                  <c:v>9.3399999999999997E-2</c:v>
                </c:pt>
                <c:pt idx="89325">
                  <c:v>9.2999999999999999E-2</c:v>
                </c:pt>
                <c:pt idx="89326">
                  <c:v>9.3299999999999994E-2</c:v>
                </c:pt>
                <c:pt idx="89327">
                  <c:v>9.3700000000000006E-2</c:v>
                </c:pt>
                <c:pt idx="89328">
                  <c:v>9.3299999999999994E-2</c:v>
                </c:pt>
                <c:pt idx="89329">
                  <c:v>9.2899999999999996E-2</c:v>
                </c:pt>
                <c:pt idx="89330">
                  <c:v>9.2799999999999994E-2</c:v>
                </c:pt>
                <c:pt idx="89331">
                  <c:v>9.3399999999999997E-2</c:v>
                </c:pt>
                <c:pt idx="89332">
                  <c:v>9.3799999999999994E-2</c:v>
                </c:pt>
                <c:pt idx="89333">
                  <c:v>9.4E-2</c:v>
                </c:pt>
                <c:pt idx="89334">
                  <c:v>9.3600000000000003E-2</c:v>
                </c:pt>
                <c:pt idx="89335">
                  <c:v>9.3700000000000006E-2</c:v>
                </c:pt>
                <c:pt idx="89336">
                  <c:v>9.3799999999999994E-2</c:v>
                </c:pt>
                <c:pt idx="89337">
                  <c:v>9.4E-2</c:v>
                </c:pt>
                <c:pt idx="89338">
                  <c:v>9.4200000000000006E-2</c:v>
                </c:pt>
                <c:pt idx="89339">
                  <c:v>9.4E-2</c:v>
                </c:pt>
                <c:pt idx="89340">
                  <c:v>9.3899999999999997E-2</c:v>
                </c:pt>
                <c:pt idx="89341">
                  <c:v>9.4E-2</c:v>
                </c:pt>
                <c:pt idx="89342">
                  <c:v>9.3600000000000003E-2</c:v>
                </c:pt>
                <c:pt idx="89343">
                  <c:v>9.35E-2</c:v>
                </c:pt>
                <c:pt idx="89344">
                  <c:v>9.3399999999999997E-2</c:v>
                </c:pt>
                <c:pt idx="89345">
                  <c:v>9.3399999999999997E-2</c:v>
                </c:pt>
                <c:pt idx="89346">
                  <c:v>9.3299999999999994E-2</c:v>
                </c:pt>
                <c:pt idx="89347">
                  <c:v>9.3299999999999994E-2</c:v>
                </c:pt>
                <c:pt idx="89348">
                  <c:v>9.3700000000000006E-2</c:v>
                </c:pt>
                <c:pt idx="89349">
                  <c:v>9.3700000000000006E-2</c:v>
                </c:pt>
                <c:pt idx="89350">
                  <c:v>9.2999999999999999E-2</c:v>
                </c:pt>
                <c:pt idx="89351">
                  <c:v>9.2999999999999999E-2</c:v>
                </c:pt>
                <c:pt idx="89352">
                  <c:v>9.3600000000000003E-2</c:v>
                </c:pt>
                <c:pt idx="89353">
                  <c:v>9.3399999999999997E-2</c:v>
                </c:pt>
                <c:pt idx="89354">
                  <c:v>9.3200000000000005E-2</c:v>
                </c:pt>
                <c:pt idx="89355">
                  <c:v>9.3200000000000005E-2</c:v>
                </c:pt>
                <c:pt idx="89356">
                  <c:v>9.2999999999999999E-2</c:v>
                </c:pt>
                <c:pt idx="89357">
                  <c:v>9.3399999999999997E-2</c:v>
                </c:pt>
                <c:pt idx="89358">
                  <c:v>9.3100000000000002E-2</c:v>
                </c:pt>
                <c:pt idx="89359">
                  <c:v>9.2899999999999996E-2</c:v>
                </c:pt>
                <c:pt idx="89360">
                  <c:v>9.2799999999999994E-2</c:v>
                </c:pt>
                <c:pt idx="89361">
                  <c:v>9.2499999999999999E-2</c:v>
                </c:pt>
                <c:pt idx="89362">
                  <c:v>9.2999999999999999E-2</c:v>
                </c:pt>
                <c:pt idx="89363">
                  <c:v>9.2999999999999999E-2</c:v>
                </c:pt>
                <c:pt idx="89364">
                  <c:v>9.3299999999999994E-2</c:v>
                </c:pt>
                <c:pt idx="89365">
                  <c:v>9.3100000000000002E-2</c:v>
                </c:pt>
                <c:pt idx="89366">
                  <c:v>9.2600000000000002E-2</c:v>
                </c:pt>
                <c:pt idx="89367">
                  <c:v>9.2799999999999994E-2</c:v>
                </c:pt>
                <c:pt idx="89368">
                  <c:v>9.2799999999999994E-2</c:v>
                </c:pt>
                <c:pt idx="89369">
                  <c:v>9.2600000000000002E-2</c:v>
                </c:pt>
                <c:pt idx="89370">
                  <c:v>9.2899999999999996E-2</c:v>
                </c:pt>
                <c:pt idx="89371">
                  <c:v>9.1600000000000001E-2</c:v>
                </c:pt>
                <c:pt idx="89372">
                  <c:v>9.2399999999999996E-2</c:v>
                </c:pt>
                <c:pt idx="89373">
                  <c:v>9.1899999999999996E-2</c:v>
                </c:pt>
                <c:pt idx="89374">
                  <c:v>9.1999999999999998E-2</c:v>
                </c:pt>
                <c:pt idx="89375">
                  <c:v>9.2499999999999999E-2</c:v>
                </c:pt>
                <c:pt idx="89376">
                  <c:v>9.2200000000000004E-2</c:v>
                </c:pt>
                <c:pt idx="89377">
                  <c:v>9.2700000000000005E-2</c:v>
                </c:pt>
                <c:pt idx="89378">
                  <c:v>9.2700000000000005E-2</c:v>
                </c:pt>
                <c:pt idx="89379">
                  <c:v>9.2200000000000004E-2</c:v>
                </c:pt>
                <c:pt idx="89380">
                  <c:v>9.2799999999999994E-2</c:v>
                </c:pt>
                <c:pt idx="89381">
                  <c:v>9.2399999999999996E-2</c:v>
                </c:pt>
                <c:pt idx="89382">
                  <c:v>9.2299999999999993E-2</c:v>
                </c:pt>
                <c:pt idx="89383">
                  <c:v>9.2499999999999999E-2</c:v>
                </c:pt>
                <c:pt idx="89384">
                  <c:v>9.2499999999999999E-2</c:v>
                </c:pt>
                <c:pt idx="89385">
                  <c:v>9.2299999999999993E-2</c:v>
                </c:pt>
                <c:pt idx="89386">
                  <c:v>9.2399999999999996E-2</c:v>
                </c:pt>
                <c:pt idx="89387">
                  <c:v>9.2200000000000004E-2</c:v>
                </c:pt>
                <c:pt idx="89388">
                  <c:v>9.2499999999999999E-2</c:v>
                </c:pt>
                <c:pt idx="89389">
                  <c:v>9.2499999999999999E-2</c:v>
                </c:pt>
                <c:pt idx="89390">
                  <c:v>9.2499999999999999E-2</c:v>
                </c:pt>
                <c:pt idx="89391">
                  <c:v>9.2399999999999996E-2</c:v>
                </c:pt>
                <c:pt idx="89392">
                  <c:v>9.2200000000000004E-2</c:v>
                </c:pt>
                <c:pt idx="89393">
                  <c:v>9.1899999999999996E-2</c:v>
                </c:pt>
                <c:pt idx="89394">
                  <c:v>9.1700000000000004E-2</c:v>
                </c:pt>
                <c:pt idx="89395">
                  <c:v>9.1399999999999995E-2</c:v>
                </c:pt>
                <c:pt idx="89396">
                  <c:v>9.1800000000000007E-2</c:v>
                </c:pt>
                <c:pt idx="89397">
                  <c:v>9.2100000000000001E-2</c:v>
                </c:pt>
                <c:pt idx="89398">
                  <c:v>9.1899999999999996E-2</c:v>
                </c:pt>
                <c:pt idx="89399">
                  <c:v>9.2499999999999999E-2</c:v>
                </c:pt>
                <c:pt idx="89400">
                  <c:v>9.2499999999999999E-2</c:v>
                </c:pt>
                <c:pt idx="89401">
                  <c:v>9.3100000000000002E-2</c:v>
                </c:pt>
                <c:pt idx="89402">
                  <c:v>9.2999999999999999E-2</c:v>
                </c:pt>
                <c:pt idx="89403">
                  <c:v>9.3200000000000005E-2</c:v>
                </c:pt>
                <c:pt idx="89404">
                  <c:v>9.2899999999999996E-2</c:v>
                </c:pt>
                <c:pt idx="89405">
                  <c:v>9.2899999999999996E-2</c:v>
                </c:pt>
                <c:pt idx="89406">
                  <c:v>9.3299999999999994E-2</c:v>
                </c:pt>
                <c:pt idx="89407">
                  <c:v>9.3600000000000003E-2</c:v>
                </c:pt>
                <c:pt idx="89408">
                  <c:v>9.4E-2</c:v>
                </c:pt>
                <c:pt idx="89409">
                  <c:v>9.3799999999999994E-2</c:v>
                </c:pt>
                <c:pt idx="89410">
                  <c:v>9.3399999999999997E-2</c:v>
                </c:pt>
                <c:pt idx="89411">
                  <c:v>9.3600000000000003E-2</c:v>
                </c:pt>
                <c:pt idx="89412">
                  <c:v>9.3100000000000002E-2</c:v>
                </c:pt>
                <c:pt idx="89413">
                  <c:v>9.3100000000000002E-2</c:v>
                </c:pt>
                <c:pt idx="89414">
                  <c:v>9.2899999999999996E-2</c:v>
                </c:pt>
                <c:pt idx="89415">
                  <c:v>9.3100000000000002E-2</c:v>
                </c:pt>
                <c:pt idx="89416">
                  <c:v>9.2799999999999994E-2</c:v>
                </c:pt>
                <c:pt idx="89417">
                  <c:v>9.2899999999999996E-2</c:v>
                </c:pt>
                <c:pt idx="89418">
                  <c:v>9.2600000000000002E-2</c:v>
                </c:pt>
                <c:pt idx="89419">
                  <c:v>9.2600000000000002E-2</c:v>
                </c:pt>
                <c:pt idx="89420">
                  <c:v>9.3100000000000002E-2</c:v>
                </c:pt>
                <c:pt idx="89421">
                  <c:v>9.2999999999999999E-2</c:v>
                </c:pt>
                <c:pt idx="89422">
                  <c:v>9.2700000000000005E-2</c:v>
                </c:pt>
                <c:pt idx="89423">
                  <c:v>9.2799999999999994E-2</c:v>
                </c:pt>
                <c:pt idx="89424">
                  <c:v>9.2799999999999994E-2</c:v>
                </c:pt>
                <c:pt idx="89425">
                  <c:v>9.35E-2</c:v>
                </c:pt>
                <c:pt idx="89426">
                  <c:v>9.2999999999999999E-2</c:v>
                </c:pt>
                <c:pt idx="89427">
                  <c:v>9.3200000000000005E-2</c:v>
                </c:pt>
                <c:pt idx="89428">
                  <c:v>9.3299999999999994E-2</c:v>
                </c:pt>
                <c:pt idx="89429">
                  <c:v>9.2999999999999999E-2</c:v>
                </c:pt>
                <c:pt idx="89430">
                  <c:v>9.3399999999999997E-2</c:v>
                </c:pt>
                <c:pt idx="89431">
                  <c:v>9.2899999999999996E-2</c:v>
                </c:pt>
                <c:pt idx="89432">
                  <c:v>9.2899999999999996E-2</c:v>
                </c:pt>
                <c:pt idx="89433">
                  <c:v>9.3200000000000005E-2</c:v>
                </c:pt>
                <c:pt idx="89434">
                  <c:v>9.3399999999999997E-2</c:v>
                </c:pt>
                <c:pt idx="89435">
                  <c:v>9.35E-2</c:v>
                </c:pt>
                <c:pt idx="89436">
                  <c:v>9.3200000000000005E-2</c:v>
                </c:pt>
                <c:pt idx="89437">
                  <c:v>9.3799999999999994E-2</c:v>
                </c:pt>
                <c:pt idx="89438">
                  <c:v>9.3399999999999997E-2</c:v>
                </c:pt>
                <c:pt idx="89439">
                  <c:v>9.3299999999999994E-2</c:v>
                </c:pt>
                <c:pt idx="89440">
                  <c:v>9.3700000000000006E-2</c:v>
                </c:pt>
                <c:pt idx="89441">
                  <c:v>9.35E-2</c:v>
                </c:pt>
                <c:pt idx="89442">
                  <c:v>9.3700000000000006E-2</c:v>
                </c:pt>
                <c:pt idx="89443">
                  <c:v>9.3399999999999997E-2</c:v>
                </c:pt>
                <c:pt idx="89444">
                  <c:v>9.3299999999999994E-2</c:v>
                </c:pt>
                <c:pt idx="89445">
                  <c:v>9.3399999999999997E-2</c:v>
                </c:pt>
                <c:pt idx="89446">
                  <c:v>9.2999999999999999E-2</c:v>
                </c:pt>
                <c:pt idx="89447">
                  <c:v>9.3200000000000005E-2</c:v>
                </c:pt>
                <c:pt idx="89448">
                  <c:v>9.3200000000000005E-2</c:v>
                </c:pt>
                <c:pt idx="89449">
                  <c:v>9.3200000000000005E-2</c:v>
                </c:pt>
                <c:pt idx="89450">
                  <c:v>9.3100000000000002E-2</c:v>
                </c:pt>
                <c:pt idx="89451">
                  <c:v>9.3100000000000002E-2</c:v>
                </c:pt>
                <c:pt idx="89452">
                  <c:v>9.2600000000000002E-2</c:v>
                </c:pt>
                <c:pt idx="89453">
                  <c:v>9.2600000000000002E-2</c:v>
                </c:pt>
                <c:pt idx="89454">
                  <c:v>9.2700000000000005E-2</c:v>
                </c:pt>
                <c:pt idx="89455">
                  <c:v>9.2700000000000005E-2</c:v>
                </c:pt>
                <c:pt idx="89456">
                  <c:v>9.2799999999999994E-2</c:v>
                </c:pt>
                <c:pt idx="89457">
                  <c:v>9.2999999999999999E-2</c:v>
                </c:pt>
                <c:pt idx="89458">
                  <c:v>9.2799999999999994E-2</c:v>
                </c:pt>
                <c:pt idx="89459">
                  <c:v>9.2899999999999996E-2</c:v>
                </c:pt>
                <c:pt idx="89460">
                  <c:v>9.2799999999999994E-2</c:v>
                </c:pt>
                <c:pt idx="89461">
                  <c:v>9.2899999999999996E-2</c:v>
                </c:pt>
                <c:pt idx="89462">
                  <c:v>9.2600000000000002E-2</c:v>
                </c:pt>
                <c:pt idx="89463">
                  <c:v>9.2499999999999999E-2</c:v>
                </c:pt>
                <c:pt idx="89464">
                  <c:v>9.1999999999999998E-2</c:v>
                </c:pt>
                <c:pt idx="89465">
                  <c:v>9.2600000000000002E-2</c:v>
                </c:pt>
                <c:pt idx="89466">
                  <c:v>9.2799999999999994E-2</c:v>
                </c:pt>
                <c:pt idx="89467">
                  <c:v>9.2399999999999996E-2</c:v>
                </c:pt>
                <c:pt idx="89468">
                  <c:v>9.2700000000000005E-2</c:v>
                </c:pt>
                <c:pt idx="89469">
                  <c:v>9.2600000000000002E-2</c:v>
                </c:pt>
                <c:pt idx="89470">
                  <c:v>9.1999999999999998E-2</c:v>
                </c:pt>
                <c:pt idx="89471">
                  <c:v>9.2200000000000004E-2</c:v>
                </c:pt>
                <c:pt idx="89472">
                  <c:v>9.2100000000000001E-2</c:v>
                </c:pt>
                <c:pt idx="89473">
                  <c:v>9.1499999999999998E-2</c:v>
                </c:pt>
                <c:pt idx="89474">
                  <c:v>9.1700000000000004E-2</c:v>
                </c:pt>
                <c:pt idx="89475">
                  <c:v>9.1800000000000007E-2</c:v>
                </c:pt>
                <c:pt idx="89476">
                  <c:v>9.2499999999999999E-2</c:v>
                </c:pt>
                <c:pt idx="89477">
                  <c:v>9.2399999999999996E-2</c:v>
                </c:pt>
                <c:pt idx="89478">
                  <c:v>9.2299999999999993E-2</c:v>
                </c:pt>
                <c:pt idx="89479">
                  <c:v>9.2200000000000004E-2</c:v>
                </c:pt>
                <c:pt idx="89480">
                  <c:v>9.2399999999999996E-2</c:v>
                </c:pt>
                <c:pt idx="89481">
                  <c:v>9.2100000000000001E-2</c:v>
                </c:pt>
                <c:pt idx="89482">
                  <c:v>9.2100000000000001E-2</c:v>
                </c:pt>
                <c:pt idx="89483">
                  <c:v>9.2299999999999993E-2</c:v>
                </c:pt>
                <c:pt idx="89484">
                  <c:v>9.2499999999999999E-2</c:v>
                </c:pt>
                <c:pt idx="89485">
                  <c:v>9.2899999999999996E-2</c:v>
                </c:pt>
                <c:pt idx="89486">
                  <c:v>9.2799999999999994E-2</c:v>
                </c:pt>
                <c:pt idx="89487">
                  <c:v>9.1999999999999998E-2</c:v>
                </c:pt>
                <c:pt idx="89488">
                  <c:v>9.2499999999999999E-2</c:v>
                </c:pt>
                <c:pt idx="89489">
                  <c:v>9.2999999999999999E-2</c:v>
                </c:pt>
                <c:pt idx="89490">
                  <c:v>9.3200000000000005E-2</c:v>
                </c:pt>
                <c:pt idx="89491">
                  <c:v>9.3200000000000005E-2</c:v>
                </c:pt>
                <c:pt idx="89492">
                  <c:v>9.2899999999999996E-2</c:v>
                </c:pt>
                <c:pt idx="89493">
                  <c:v>9.2700000000000005E-2</c:v>
                </c:pt>
                <c:pt idx="89494">
                  <c:v>9.2200000000000004E-2</c:v>
                </c:pt>
                <c:pt idx="89495">
                  <c:v>9.2100000000000001E-2</c:v>
                </c:pt>
                <c:pt idx="89496">
                  <c:v>9.2299999999999993E-2</c:v>
                </c:pt>
                <c:pt idx="89497">
                  <c:v>9.2600000000000002E-2</c:v>
                </c:pt>
                <c:pt idx="89498">
                  <c:v>9.2700000000000005E-2</c:v>
                </c:pt>
                <c:pt idx="89499">
                  <c:v>9.1800000000000007E-2</c:v>
                </c:pt>
                <c:pt idx="89500">
                  <c:v>9.1700000000000004E-2</c:v>
                </c:pt>
                <c:pt idx="89501">
                  <c:v>9.1800000000000007E-2</c:v>
                </c:pt>
                <c:pt idx="89502">
                  <c:v>9.1800000000000007E-2</c:v>
                </c:pt>
                <c:pt idx="89503">
                  <c:v>9.2100000000000001E-2</c:v>
                </c:pt>
                <c:pt idx="89504">
                  <c:v>9.1899999999999996E-2</c:v>
                </c:pt>
                <c:pt idx="89505">
                  <c:v>9.2399999999999996E-2</c:v>
                </c:pt>
                <c:pt idx="89506">
                  <c:v>9.2700000000000005E-2</c:v>
                </c:pt>
                <c:pt idx="89507">
                  <c:v>9.2999999999999999E-2</c:v>
                </c:pt>
                <c:pt idx="89508">
                  <c:v>9.2299999999999993E-2</c:v>
                </c:pt>
                <c:pt idx="89509">
                  <c:v>9.2999999999999999E-2</c:v>
                </c:pt>
                <c:pt idx="89510">
                  <c:v>9.3100000000000002E-2</c:v>
                </c:pt>
                <c:pt idx="89511">
                  <c:v>9.2999999999999999E-2</c:v>
                </c:pt>
                <c:pt idx="89512">
                  <c:v>9.2700000000000005E-2</c:v>
                </c:pt>
                <c:pt idx="89513">
                  <c:v>9.2700000000000005E-2</c:v>
                </c:pt>
                <c:pt idx="89514">
                  <c:v>9.2799999999999994E-2</c:v>
                </c:pt>
                <c:pt idx="89515">
                  <c:v>9.3200000000000005E-2</c:v>
                </c:pt>
                <c:pt idx="89516">
                  <c:v>9.2899999999999996E-2</c:v>
                </c:pt>
                <c:pt idx="89517">
                  <c:v>9.2499999999999999E-2</c:v>
                </c:pt>
                <c:pt idx="89518">
                  <c:v>9.2700000000000005E-2</c:v>
                </c:pt>
                <c:pt idx="89519">
                  <c:v>9.2299999999999993E-2</c:v>
                </c:pt>
                <c:pt idx="89520">
                  <c:v>9.1999999999999998E-2</c:v>
                </c:pt>
                <c:pt idx="89521">
                  <c:v>9.2700000000000005E-2</c:v>
                </c:pt>
                <c:pt idx="89522">
                  <c:v>9.3100000000000002E-2</c:v>
                </c:pt>
                <c:pt idx="89523">
                  <c:v>9.3299999999999994E-2</c:v>
                </c:pt>
                <c:pt idx="89524">
                  <c:v>9.3200000000000005E-2</c:v>
                </c:pt>
                <c:pt idx="89525">
                  <c:v>9.2700000000000005E-2</c:v>
                </c:pt>
                <c:pt idx="89526">
                  <c:v>9.2600000000000002E-2</c:v>
                </c:pt>
                <c:pt idx="89527">
                  <c:v>9.3100000000000002E-2</c:v>
                </c:pt>
                <c:pt idx="89528">
                  <c:v>9.2999999999999999E-2</c:v>
                </c:pt>
                <c:pt idx="89529">
                  <c:v>9.2700000000000005E-2</c:v>
                </c:pt>
                <c:pt idx="89530">
                  <c:v>9.2899999999999996E-2</c:v>
                </c:pt>
                <c:pt idx="89531">
                  <c:v>9.2499999999999999E-2</c:v>
                </c:pt>
                <c:pt idx="89532">
                  <c:v>9.2700000000000005E-2</c:v>
                </c:pt>
                <c:pt idx="89533">
                  <c:v>9.2100000000000001E-2</c:v>
                </c:pt>
                <c:pt idx="89534">
                  <c:v>9.2700000000000005E-2</c:v>
                </c:pt>
                <c:pt idx="89535">
                  <c:v>9.2700000000000005E-2</c:v>
                </c:pt>
                <c:pt idx="89536">
                  <c:v>9.2999999999999999E-2</c:v>
                </c:pt>
                <c:pt idx="89537">
                  <c:v>9.2999999999999999E-2</c:v>
                </c:pt>
                <c:pt idx="89538">
                  <c:v>9.3200000000000005E-2</c:v>
                </c:pt>
                <c:pt idx="89539">
                  <c:v>9.2600000000000002E-2</c:v>
                </c:pt>
                <c:pt idx="89540">
                  <c:v>9.2200000000000004E-2</c:v>
                </c:pt>
                <c:pt idx="89541">
                  <c:v>9.2799999999999994E-2</c:v>
                </c:pt>
                <c:pt idx="89542">
                  <c:v>9.2799999999999994E-2</c:v>
                </c:pt>
                <c:pt idx="89543">
                  <c:v>9.2700000000000005E-2</c:v>
                </c:pt>
                <c:pt idx="89544">
                  <c:v>9.2799999999999994E-2</c:v>
                </c:pt>
                <c:pt idx="89545">
                  <c:v>9.2899999999999996E-2</c:v>
                </c:pt>
                <c:pt idx="89546">
                  <c:v>9.2700000000000005E-2</c:v>
                </c:pt>
                <c:pt idx="89547">
                  <c:v>9.3200000000000005E-2</c:v>
                </c:pt>
                <c:pt idx="89548">
                  <c:v>9.2799999999999994E-2</c:v>
                </c:pt>
                <c:pt idx="89549">
                  <c:v>9.2899999999999996E-2</c:v>
                </c:pt>
                <c:pt idx="89550">
                  <c:v>9.2700000000000005E-2</c:v>
                </c:pt>
                <c:pt idx="89551">
                  <c:v>9.2600000000000002E-2</c:v>
                </c:pt>
                <c:pt idx="89552">
                  <c:v>9.2899999999999996E-2</c:v>
                </c:pt>
                <c:pt idx="89553">
                  <c:v>9.2799999999999994E-2</c:v>
                </c:pt>
                <c:pt idx="89554">
                  <c:v>9.2600000000000002E-2</c:v>
                </c:pt>
                <c:pt idx="89555">
                  <c:v>9.2200000000000004E-2</c:v>
                </c:pt>
                <c:pt idx="89556">
                  <c:v>9.2899999999999996E-2</c:v>
                </c:pt>
                <c:pt idx="89557">
                  <c:v>9.3299999999999994E-2</c:v>
                </c:pt>
                <c:pt idx="89558">
                  <c:v>9.2499999999999999E-2</c:v>
                </c:pt>
                <c:pt idx="89559">
                  <c:v>9.2799999999999994E-2</c:v>
                </c:pt>
                <c:pt idx="89560">
                  <c:v>9.2399999999999996E-2</c:v>
                </c:pt>
                <c:pt idx="89561">
                  <c:v>9.2399999999999996E-2</c:v>
                </c:pt>
                <c:pt idx="89562">
                  <c:v>9.2100000000000001E-2</c:v>
                </c:pt>
                <c:pt idx="89563">
                  <c:v>9.2200000000000004E-2</c:v>
                </c:pt>
                <c:pt idx="89564">
                  <c:v>9.2200000000000004E-2</c:v>
                </c:pt>
                <c:pt idx="89565">
                  <c:v>9.2299999999999993E-2</c:v>
                </c:pt>
                <c:pt idx="89566">
                  <c:v>9.2299999999999993E-2</c:v>
                </c:pt>
                <c:pt idx="89567">
                  <c:v>9.2200000000000004E-2</c:v>
                </c:pt>
                <c:pt idx="89568">
                  <c:v>9.2600000000000002E-2</c:v>
                </c:pt>
                <c:pt idx="89569">
                  <c:v>9.2499999999999999E-2</c:v>
                </c:pt>
                <c:pt idx="89570">
                  <c:v>9.2600000000000002E-2</c:v>
                </c:pt>
                <c:pt idx="89571">
                  <c:v>9.2499999999999999E-2</c:v>
                </c:pt>
                <c:pt idx="89572">
                  <c:v>9.2299999999999993E-2</c:v>
                </c:pt>
                <c:pt idx="89573">
                  <c:v>9.2200000000000004E-2</c:v>
                </c:pt>
                <c:pt idx="89574">
                  <c:v>9.2200000000000004E-2</c:v>
                </c:pt>
                <c:pt idx="89575">
                  <c:v>9.2600000000000002E-2</c:v>
                </c:pt>
                <c:pt idx="89576">
                  <c:v>9.2200000000000004E-2</c:v>
                </c:pt>
                <c:pt idx="89577">
                  <c:v>9.1999999999999998E-2</c:v>
                </c:pt>
                <c:pt idx="89578">
                  <c:v>9.2100000000000001E-2</c:v>
                </c:pt>
                <c:pt idx="89579">
                  <c:v>9.1999999999999998E-2</c:v>
                </c:pt>
                <c:pt idx="89580">
                  <c:v>9.1800000000000007E-2</c:v>
                </c:pt>
                <c:pt idx="89581">
                  <c:v>9.2100000000000001E-2</c:v>
                </c:pt>
                <c:pt idx="89582">
                  <c:v>9.2200000000000004E-2</c:v>
                </c:pt>
                <c:pt idx="89583">
                  <c:v>9.2799999999999994E-2</c:v>
                </c:pt>
                <c:pt idx="89584">
                  <c:v>9.2200000000000004E-2</c:v>
                </c:pt>
                <c:pt idx="89585">
                  <c:v>9.2100000000000001E-2</c:v>
                </c:pt>
                <c:pt idx="89586">
                  <c:v>9.2399999999999996E-2</c:v>
                </c:pt>
                <c:pt idx="89587">
                  <c:v>9.2700000000000005E-2</c:v>
                </c:pt>
                <c:pt idx="89588">
                  <c:v>9.2399999999999996E-2</c:v>
                </c:pt>
                <c:pt idx="89589">
                  <c:v>9.2399999999999996E-2</c:v>
                </c:pt>
                <c:pt idx="89590">
                  <c:v>9.1999999999999998E-2</c:v>
                </c:pt>
                <c:pt idx="89591">
                  <c:v>9.1800000000000007E-2</c:v>
                </c:pt>
                <c:pt idx="89592">
                  <c:v>9.2299999999999993E-2</c:v>
                </c:pt>
                <c:pt idx="89593">
                  <c:v>9.2499999999999999E-2</c:v>
                </c:pt>
                <c:pt idx="89594">
                  <c:v>9.1999999999999998E-2</c:v>
                </c:pt>
                <c:pt idx="89595">
                  <c:v>9.2299999999999993E-2</c:v>
                </c:pt>
                <c:pt idx="89596">
                  <c:v>9.1999999999999998E-2</c:v>
                </c:pt>
                <c:pt idx="89597">
                  <c:v>9.1200000000000003E-2</c:v>
                </c:pt>
                <c:pt idx="89598">
                  <c:v>9.1399999999999995E-2</c:v>
                </c:pt>
                <c:pt idx="89599">
                  <c:v>9.1200000000000003E-2</c:v>
                </c:pt>
                <c:pt idx="89600">
                  <c:v>9.1600000000000001E-2</c:v>
                </c:pt>
                <c:pt idx="89601">
                  <c:v>9.1200000000000003E-2</c:v>
                </c:pt>
                <c:pt idx="89602">
                  <c:v>9.1300000000000006E-2</c:v>
                </c:pt>
                <c:pt idx="89603">
                  <c:v>9.1200000000000003E-2</c:v>
                </c:pt>
                <c:pt idx="89604">
                  <c:v>9.1300000000000006E-2</c:v>
                </c:pt>
                <c:pt idx="89605">
                  <c:v>9.0800000000000006E-2</c:v>
                </c:pt>
                <c:pt idx="89606">
                  <c:v>9.1499999999999998E-2</c:v>
                </c:pt>
                <c:pt idx="89607">
                  <c:v>9.0899999999999995E-2</c:v>
                </c:pt>
                <c:pt idx="89608">
                  <c:v>9.1200000000000003E-2</c:v>
                </c:pt>
                <c:pt idx="89609">
                  <c:v>9.1999999999999998E-2</c:v>
                </c:pt>
                <c:pt idx="89610">
                  <c:v>9.1600000000000001E-2</c:v>
                </c:pt>
                <c:pt idx="89611">
                  <c:v>9.1200000000000003E-2</c:v>
                </c:pt>
                <c:pt idx="89612">
                  <c:v>9.1499999999999998E-2</c:v>
                </c:pt>
                <c:pt idx="89613">
                  <c:v>9.1700000000000004E-2</c:v>
                </c:pt>
                <c:pt idx="89614">
                  <c:v>9.2399999999999996E-2</c:v>
                </c:pt>
                <c:pt idx="89615">
                  <c:v>9.2299999999999993E-2</c:v>
                </c:pt>
                <c:pt idx="89616">
                  <c:v>9.2399999999999996E-2</c:v>
                </c:pt>
                <c:pt idx="89617">
                  <c:v>9.2600000000000002E-2</c:v>
                </c:pt>
                <c:pt idx="89618">
                  <c:v>9.2200000000000004E-2</c:v>
                </c:pt>
                <c:pt idx="89619">
                  <c:v>9.2899999999999996E-2</c:v>
                </c:pt>
                <c:pt idx="89620">
                  <c:v>9.2100000000000001E-2</c:v>
                </c:pt>
                <c:pt idx="89621">
                  <c:v>9.1999999999999998E-2</c:v>
                </c:pt>
                <c:pt idx="89622">
                  <c:v>9.2299999999999993E-2</c:v>
                </c:pt>
                <c:pt idx="89623">
                  <c:v>9.2299999999999993E-2</c:v>
                </c:pt>
                <c:pt idx="89624">
                  <c:v>9.1899999999999996E-2</c:v>
                </c:pt>
                <c:pt idx="89625">
                  <c:v>9.2499999999999999E-2</c:v>
                </c:pt>
                <c:pt idx="89626">
                  <c:v>9.2799999999999994E-2</c:v>
                </c:pt>
                <c:pt idx="89627">
                  <c:v>9.2600000000000002E-2</c:v>
                </c:pt>
                <c:pt idx="89628">
                  <c:v>9.2299999999999993E-2</c:v>
                </c:pt>
                <c:pt idx="89629">
                  <c:v>9.2799999999999994E-2</c:v>
                </c:pt>
                <c:pt idx="89630">
                  <c:v>9.2600000000000002E-2</c:v>
                </c:pt>
                <c:pt idx="89631">
                  <c:v>9.3200000000000005E-2</c:v>
                </c:pt>
                <c:pt idx="89632">
                  <c:v>9.3299999999999994E-2</c:v>
                </c:pt>
                <c:pt idx="89633">
                  <c:v>9.35E-2</c:v>
                </c:pt>
                <c:pt idx="89634">
                  <c:v>9.2899999999999996E-2</c:v>
                </c:pt>
                <c:pt idx="89635">
                  <c:v>9.2200000000000004E-2</c:v>
                </c:pt>
                <c:pt idx="89636">
                  <c:v>9.2200000000000004E-2</c:v>
                </c:pt>
                <c:pt idx="89637">
                  <c:v>9.2600000000000002E-2</c:v>
                </c:pt>
                <c:pt idx="89638">
                  <c:v>9.2999999999999999E-2</c:v>
                </c:pt>
                <c:pt idx="89639">
                  <c:v>9.2899999999999996E-2</c:v>
                </c:pt>
                <c:pt idx="89640">
                  <c:v>9.2399999999999996E-2</c:v>
                </c:pt>
                <c:pt idx="89641">
                  <c:v>9.2799999999999994E-2</c:v>
                </c:pt>
                <c:pt idx="89642">
                  <c:v>9.2799999999999994E-2</c:v>
                </c:pt>
                <c:pt idx="89643">
                  <c:v>9.2999999999999999E-2</c:v>
                </c:pt>
                <c:pt idx="89644">
                  <c:v>9.2899999999999996E-2</c:v>
                </c:pt>
                <c:pt idx="89645">
                  <c:v>9.2899999999999996E-2</c:v>
                </c:pt>
                <c:pt idx="89646">
                  <c:v>9.2700000000000005E-2</c:v>
                </c:pt>
                <c:pt idx="89647">
                  <c:v>9.2899999999999996E-2</c:v>
                </c:pt>
                <c:pt idx="89648">
                  <c:v>9.3200000000000005E-2</c:v>
                </c:pt>
                <c:pt idx="89649">
                  <c:v>9.2899999999999996E-2</c:v>
                </c:pt>
                <c:pt idx="89650">
                  <c:v>9.2899999999999996E-2</c:v>
                </c:pt>
                <c:pt idx="89651">
                  <c:v>9.2299999999999993E-2</c:v>
                </c:pt>
                <c:pt idx="89652">
                  <c:v>9.2700000000000005E-2</c:v>
                </c:pt>
                <c:pt idx="89653">
                  <c:v>9.2899999999999996E-2</c:v>
                </c:pt>
                <c:pt idx="89654">
                  <c:v>9.3299999999999994E-2</c:v>
                </c:pt>
                <c:pt idx="89655">
                  <c:v>9.2600000000000002E-2</c:v>
                </c:pt>
                <c:pt idx="89656">
                  <c:v>9.3200000000000005E-2</c:v>
                </c:pt>
                <c:pt idx="89657">
                  <c:v>9.3200000000000005E-2</c:v>
                </c:pt>
                <c:pt idx="89658">
                  <c:v>9.3100000000000002E-2</c:v>
                </c:pt>
                <c:pt idx="89659">
                  <c:v>9.2899999999999996E-2</c:v>
                </c:pt>
                <c:pt idx="89660">
                  <c:v>9.3200000000000005E-2</c:v>
                </c:pt>
                <c:pt idx="89661">
                  <c:v>9.2999999999999999E-2</c:v>
                </c:pt>
                <c:pt idx="89662">
                  <c:v>9.2799999999999994E-2</c:v>
                </c:pt>
                <c:pt idx="89663">
                  <c:v>9.2299999999999993E-2</c:v>
                </c:pt>
                <c:pt idx="89664">
                  <c:v>9.2299999999999993E-2</c:v>
                </c:pt>
                <c:pt idx="89665">
                  <c:v>9.2399999999999996E-2</c:v>
                </c:pt>
                <c:pt idx="89666">
                  <c:v>9.2700000000000005E-2</c:v>
                </c:pt>
                <c:pt idx="89667">
                  <c:v>9.3399999999999997E-2</c:v>
                </c:pt>
                <c:pt idx="89668">
                  <c:v>9.2899999999999996E-2</c:v>
                </c:pt>
                <c:pt idx="89669">
                  <c:v>9.2700000000000005E-2</c:v>
                </c:pt>
                <c:pt idx="89670">
                  <c:v>9.2600000000000002E-2</c:v>
                </c:pt>
                <c:pt idx="89671">
                  <c:v>9.2299999999999993E-2</c:v>
                </c:pt>
                <c:pt idx="89672">
                  <c:v>9.2200000000000004E-2</c:v>
                </c:pt>
                <c:pt idx="89673">
                  <c:v>9.2200000000000004E-2</c:v>
                </c:pt>
                <c:pt idx="89674">
                  <c:v>9.2799999999999994E-2</c:v>
                </c:pt>
                <c:pt idx="89675">
                  <c:v>9.2600000000000002E-2</c:v>
                </c:pt>
                <c:pt idx="89676">
                  <c:v>9.2399999999999996E-2</c:v>
                </c:pt>
                <c:pt idx="89677">
                  <c:v>9.2499999999999999E-2</c:v>
                </c:pt>
                <c:pt idx="89678">
                  <c:v>9.2399999999999996E-2</c:v>
                </c:pt>
                <c:pt idx="89679">
                  <c:v>9.2799999999999994E-2</c:v>
                </c:pt>
                <c:pt idx="89680">
                  <c:v>9.2799999999999994E-2</c:v>
                </c:pt>
                <c:pt idx="89681">
                  <c:v>9.2799999999999994E-2</c:v>
                </c:pt>
                <c:pt idx="89682">
                  <c:v>9.2100000000000001E-2</c:v>
                </c:pt>
                <c:pt idx="89683">
                  <c:v>9.2100000000000001E-2</c:v>
                </c:pt>
                <c:pt idx="89684">
                  <c:v>9.1899999999999996E-2</c:v>
                </c:pt>
                <c:pt idx="89685">
                  <c:v>9.2200000000000004E-2</c:v>
                </c:pt>
                <c:pt idx="89686">
                  <c:v>9.1899999999999996E-2</c:v>
                </c:pt>
                <c:pt idx="89687">
                  <c:v>9.1899999999999996E-2</c:v>
                </c:pt>
                <c:pt idx="89688">
                  <c:v>9.2200000000000004E-2</c:v>
                </c:pt>
                <c:pt idx="89689">
                  <c:v>9.2100000000000001E-2</c:v>
                </c:pt>
                <c:pt idx="89690">
                  <c:v>9.2299999999999993E-2</c:v>
                </c:pt>
                <c:pt idx="89691">
                  <c:v>9.1499999999999998E-2</c:v>
                </c:pt>
                <c:pt idx="89692">
                  <c:v>9.2100000000000001E-2</c:v>
                </c:pt>
                <c:pt idx="89693">
                  <c:v>9.2399999999999996E-2</c:v>
                </c:pt>
                <c:pt idx="89694">
                  <c:v>9.1999999999999998E-2</c:v>
                </c:pt>
                <c:pt idx="89695">
                  <c:v>9.2299999999999993E-2</c:v>
                </c:pt>
                <c:pt idx="89696">
                  <c:v>9.1800000000000007E-2</c:v>
                </c:pt>
                <c:pt idx="89697">
                  <c:v>9.1700000000000004E-2</c:v>
                </c:pt>
                <c:pt idx="89698">
                  <c:v>9.1800000000000007E-2</c:v>
                </c:pt>
                <c:pt idx="89699">
                  <c:v>9.1899999999999996E-2</c:v>
                </c:pt>
                <c:pt idx="89700">
                  <c:v>9.2499999999999999E-2</c:v>
                </c:pt>
                <c:pt idx="89701">
                  <c:v>9.2399999999999996E-2</c:v>
                </c:pt>
                <c:pt idx="89702">
                  <c:v>9.2499999999999999E-2</c:v>
                </c:pt>
                <c:pt idx="89703">
                  <c:v>9.2299999999999993E-2</c:v>
                </c:pt>
                <c:pt idx="89704">
                  <c:v>9.2999999999999999E-2</c:v>
                </c:pt>
                <c:pt idx="89705">
                  <c:v>9.2899999999999996E-2</c:v>
                </c:pt>
                <c:pt idx="89706">
                  <c:v>9.2899999999999996E-2</c:v>
                </c:pt>
                <c:pt idx="89707">
                  <c:v>9.3299999999999994E-2</c:v>
                </c:pt>
                <c:pt idx="89708">
                  <c:v>9.2499999999999999E-2</c:v>
                </c:pt>
                <c:pt idx="89709">
                  <c:v>9.2600000000000002E-2</c:v>
                </c:pt>
                <c:pt idx="89710">
                  <c:v>9.3600000000000003E-2</c:v>
                </c:pt>
                <c:pt idx="89711">
                  <c:v>9.2999999999999999E-2</c:v>
                </c:pt>
                <c:pt idx="89712">
                  <c:v>9.2999999999999999E-2</c:v>
                </c:pt>
                <c:pt idx="89713">
                  <c:v>9.2799999999999994E-2</c:v>
                </c:pt>
                <c:pt idx="89714">
                  <c:v>9.2899999999999996E-2</c:v>
                </c:pt>
                <c:pt idx="89715">
                  <c:v>9.3399999999999997E-2</c:v>
                </c:pt>
                <c:pt idx="89716">
                  <c:v>9.3200000000000005E-2</c:v>
                </c:pt>
                <c:pt idx="89717">
                  <c:v>9.2999999999999999E-2</c:v>
                </c:pt>
                <c:pt idx="89718">
                  <c:v>9.3200000000000005E-2</c:v>
                </c:pt>
                <c:pt idx="89719">
                  <c:v>9.3399999999999997E-2</c:v>
                </c:pt>
                <c:pt idx="89720">
                  <c:v>9.3299999999999994E-2</c:v>
                </c:pt>
                <c:pt idx="89721">
                  <c:v>9.3299999999999994E-2</c:v>
                </c:pt>
                <c:pt idx="89722">
                  <c:v>9.3200000000000005E-2</c:v>
                </c:pt>
                <c:pt idx="89723">
                  <c:v>9.3299999999999994E-2</c:v>
                </c:pt>
                <c:pt idx="89724">
                  <c:v>9.2799999999999994E-2</c:v>
                </c:pt>
                <c:pt idx="89725">
                  <c:v>9.2399999999999996E-2</c:v>
                </c:pt>
                <c:pt idx="89726">
                  <c:v>9.2299999999999993E-2</c:v>
                </c:pt>
                <c:pt idx="89727">
                  <c:v>9.2200000000000004E-2</c:v>
                </c:pt>
                <c:pt idx="89728">
                  <c:v>9.2600000000000002E-2</c:v>
                </c:pt>
                <c:pt idx="89729">
                  <c:v>9.2499999999999999E-2</c:v>
                </c:pt>
                <c:pt idx="89730">
                  <c:v>9.2700000000000005E-2</c:v>
                </c:pt>
                <c:pt idx="89731">
                  <c:v>9.2499999999999999E-2</c:v>
                </c:pt>
                <c:pt idx="89732">
                  <c:v>9.2899999999999996E-2</c:v>
                </c:pt>
                <c:pt idx="89733">
                  <c:v>9.2799999999999994E-2</c:v>
                </c:pt>
                <c:pt idx="89734">
                  <c:v>9.3100000000000002E-2</c:v>
                </c:pt>
                <c:pt idx="89735">
                  <c:v>9.2799999999999994E-2</c:v>
                </c:pt>
                <c:pt idx="89736">
                  <c:v>9.2899999999999996E-2</c:v>
                </c:pt>
                <c:pt idx="89737">
                  <c:v>9.2700000000000005E-2</c:v>
                </c:pt>
                <c:pt idx="89738">
                  <c:v>9.2200000000000004E-2</c:v>
                </c:pt>
                <c:pt idx="89739">
                  <c:v>9.2499999999999999E-2</c:v>
                </c:pt>
                <c:pt idx="89740">
                  <c:v>9.2799999999999994E-2</c:v>
                </c:pt>
                <c:pt idx="89741">
                  <c:v>9.2799999999999994E-2</c:v>
                </c:pt>
                <c:pt idx="89742">
                  <c:v>9.2700000000000005E-2</c:v>
                </c:pt>
                <c:pt idx="89743">
                  <c:v>9.2799999999999994E-2</c:v>
                </c:pt>
                <c:pt idx="89744">
                  <c:v>9.2799999999999994E-2</c:v>
                </c:pt>
                <c:pt idx="89745">
                  <c:v>9.2299999999999993E-2</c:v>
                </c:pt>
                <c:pt idx="89746">
                  <c:v>9.2399999999999996E-2</c:v>
                </c:pt>
                <c:pt idx="89747">
                  <c:v>9.1899999999999996E-2</c:v>
                </c:pt>
                <c:pt idx="89748">
                  <c:v>9.2299999999999993E-2</c:v>
                </c:pt>
                <c:pt idx="89749">
                  <c:v>9.2100000000000001E-2</c:v>
                </c:pt>
                <c:pt idx="89750">
                  <c:v>9.2299999999999993E-2</c:v>
                </c:pt>
                <c:pt idx="89751">
                  <c:v>9.1999999999999998E-2</c:v>
                </c:pt>
                <c:pt idx="89752">
                  <c:v>9.1700000000000004E-2</c:v>
                </c:pt>
                <c:pt idx="89753">
                  <c:v>9.2700000000000005E-2</c:v>
                </c:pt>
                <c:pt idx="89754">
                  <c:v>9.2600000000000002E-2</c:v>
                </c:pt>
                <c:pt idx="89755">
                  <c:v>9.2399999999999996E-2</c:v>
                </c:pt>
                <c:pt idx="89756">
                  <c:v>9.1800000000000007E-2</c:v>
                </c:pt>
                <c:pt idx="89757">
                  <c:v>9.1800000000000007E-2</c:v>
                </c:pt>
                <c:pt idx="89758">
                  <c:v>9.1899999999999996E-2</c:v>
                </c:pt>
                <c:pt idx="89759">
                  <c:v>9.1499999999999998E-2</c:v>
                </c:pt>
                <c:pt idx="89760">
                  <c:v>9.1600000000000001E-2</c:v>
                </c:pt>
                <c:pt idx="89761">
                  <c:v>9.2100000000000001E-2</c:v>
                </c:pt>
                <c:pt idx="89762">
                  <c:v>9.1999999999999998E-2</c:v>
                </c:pt>
                <c:pt idx="89763">
                  <c:v>9.1899999999999996E-2</c:v>
                </c:pt>
                <c:pt idx="89764">
                  <c:v>9.1800000000000007E-2</c:v>
                </c:pt>
                <c:pt idx="89765">
                  <c:v>9.1800000000000007E-2</c:v>
                </c:pt>
                <c:pt idx="89766">
                  <c:v>9.1800000000000007E-2</c:v>
                </c:pt>
                <c:pt idx="89767">
                  <c:v>9.2200000000000004E-2</c:v>
                </c:pt>
                <c:pt idx="89768">
                  <c:v>9.2200000000000004E-2</c:v>
                </c:pt>
                <c:pt idx="89769">
                  <c:v>9.2200000000000004E-2</c:v>
                </c:pt>
                <c:pt idx="89770">
                  <c:v>9.1899999999999996E-2</c:v>
                </c:pt>
                <c:pt idx="89771">
                  <c:v>9.2200000000000004E-2</c:v>
                </c:pt>
                <c:pt idx="89772">
                  <c:v>9.2100000000000001E-2</c:v>
                </c:pt>
                <c:pt idx="89773">
                  <c:v>9.2700000000000005E-2</c:v>
                </c:pt>
                <c:pt idx="89774">
                  <c:v>9.3200000000000005E-2</c:v>
                </c:pt>
                <c:pt idx="89775">
                  <c:v>9.2799999999999994E-2</c:v>
                </c:pt>
                <c:pt idx="89776">
                  <c:v>9.2899999999999996E-2</c:v>
                </c:pt>
                <c:pt idx="89777">
                  <c:v>9.2299999999999993E-2</c:v>
                </c:pt>
                <c:pt idx="89778">
                  <c:v>9.2200000000000004E-2</c:v>
                </c:pt>
                <c:pt idx="89779">
                  <c:v>9.2299999999999993E-2</c:v>
                </c:pt>
                <c:pt idx="89780">
                  <c:v>9.2399999999999996E-2</c:v>
                </c:pt>
                <c:pt idx="89781">
                  <c:v>9.2799999999999994E-2</c:v>
                </c:pt>
                <c:pt idx="89782">
                  <c:v>9.2999999999999999E-2</c:v>
                </c:pt>
                <c:pt idx="89783">
                  <c:v>9.3100000000000002E-2</c:v>
                </c:pt>
                <c:pt idx="89784">
                  <c:v>9.2999999999999999E-2</c:v>
                </c:pt>
                <c:pt idx="89785">
                  <c:v>9.2799999999999994E-2</c:v>
                </c:pt>
                <c:pt idx="89786">
                  <c:v>9.2799999999999994E-2</c:v>
                </c:pt>
                <c:pt idx="89787">
                  <c:v>9.2700000000000005E-2</c:v>
                </c:pt>
                <c:pt idx="89788">
                  <c:v>9.2399999999999996E-2</c:v>
                </c:pt>
                <c:pt idx="89789">
                  <c:v>9.2700000000000005E-2</c:v>
                </c:pt>
                <c:pt idx="89790">
                  <c:v>9.2600000000000002E-2</c:v>
                </c:pt>
                <c:pt idx="89791">
                  <c:v>9.2899999999999996E-2</c:v>
                </c:pt>
                <c:pt idx="89792">
                  <c:v>9.2200000000000004E-2</c:v>
                </c:pt>
                <c:pt idx="89793">
                  <c:v>9.2600000000000002E-2</c:v>
                </c:pt>
                <c:pt idx="89794">
                  <c:v>9.2799999999999994E-2</c:v>
                </c:pt>
                <c:pt idx="89795">
                  <c:v>9.3200000000000005E-2</c:v>
                </c:pt>
                <c:pt idx="89796">
                  <c:v>9.3299999999999994E-2</c:v>
                </c:pt>
                <c:pt idx="89797">
                  <c:v>9.3100000000000002E-2</c:v>
                </c:pt>
                <c:pt idx="89798">
                  <c:v>9.2899999999999996E-2</c:v>
                </c:pt>
                <c:pt idx="89799">
                  <c:v>9.2999999999999999E-2</c:v>
                </c:pt>
                <c:pt idx="89800">
                  <c:v>9.3100000000000002E-2</c:v>
                </c:pt>
                <c:pt idx="89801">
                  <c:v>9.2899999999999996E-2</c:v>
                </c:pt>
                <c:pt idx="89802">
                  <c:v>9.3200000000000005E-2</c:v>
                </c:pt>
                <c:pt idx="89803">
                  <c:v>9.3100000000000002E-2</c:v>
                </c:pt>
                <c:pt idx="89804">
                  <c:v>9.2999999999999999E-2</c:v>
                </c:pt>
                <c:pt idx="89805">
                  <c:v>9.3399999999999997E-2</c:v>
                </c:pt>
                <c:pt idx="89806">
                  <c:v>9.3399999999999997E-2</c:v>
                </c:pt>
                <c:pt idx="89807">
                  <c:v>9.3299999999999994E-2</c:v>
                </c:pt>
                <c:pt idx="89808">
                  <c:v>9.3299999999999994E-2</c:v>
                </c:pt>
                <c:pt idx="89809">
                  <c:v>9.3399999999999997E-2</c:v>
                </c:pt>
                <c:pt idx="89810">
                  <c:v>9.3200000000000005E-2</c:v>
                </c:pt>
                <c:pt idx="89811">
                  <c:v>9.3299999999999994E-2</c:v>
                </c:pt>
                <c:pt idx="89812">
                  <c:v>9.3799999999999994E-2</c:v>
                </c:pt>
                <c:pt idx="89813">
                  <c:v>9.3399999999999997E-2</c:v>
                </c:pt>
                <c:pt idx="89814">
                  <c:v>9.3600000000000003E-2</c:v>
                </c:pt>
                <c:pt idx="89815">
                  <c:v>9.3700000000000006E-2</c:v>
                </c:pt>
                <c:pt idx="89816">
                  <c:v>9.2899999999999996E-2</c:v>
                </c:pt>
                <c:pt idx="89817">
                  <c:v>9.3200000000000005E-2</c:v>
                </c:pt>
                <c:pt idx="89818">
                  <c:v>9.3100000000000002E-2</c:v>
                </c:pt>
                <c:pt idx="89819">
                  <c:v>9.3100000000000002E-2</c:v>
                </c:pt>
                <c:pt idx="89820">
                  <c:v>9.2899999999999996E-2</c:v>
                </c:pt>
                <c:pt idx="89821">
                  <c:v>9.2799999999999994E-2</c:v>
                </c:pt>
                <c:pt idx="89822">
                  <c:v>9.3399999999999997E-2</c:v>
                </c:pt>
                <c:pt idx="89823">
                  <c:v>9.3200000000000005E-2</c:v>
                </c:pt>
                <c:pt idx="89824">
                  <c:v>9.3600000000000003E-2</c:v>
                </c:pt>
                <c:pt idx="89825">
                  <c:v>9.3100000000000002E-2</c:v>
                </c:pt>
                <c:pt idx="89826">
                  <c:v>9.2999999999999999E-2</c:v>
                </c:pt>
                <c:pt idx="89827">
                  <c:v>9.2100000000000001E-2</c:v>
                </c:pt>
                <c:pt idx="89828">
                  <c:v>9.3100000000000002E-2</c:v>
                </c:pt>
                <c:pt idx="89829">
                  <c:v>9.2700000000000005E-2</c:v>
                </c:pt>
                <c:pt idx="89830">
                  <c:v>9.2200000000000004E-2</c:v>
                </c:pt>
                <c:pt idx="89831">
                  <c:v>9.2899999999999996E-2</c:v>
                </c:pt>
                <c:pt idx="89832">
                  <c:v>9.2899999999999996E-2</c:v>
                </c:pt>
                <c:pt idx="89833">
                  <c:v>9.2399999999999996E-2</c:v>
                </c:pt>
                <c:pt idx="89834">
                  <c:v>9.2600000000000002E-2</c:v>
                </c:pt>
                <c:pt idx="89835">
                  <c:v>9.1800000000000007E-2</c:v>
                </c:pt>
                <c:pt idx="89836">
                  <c:v>9.1600000000000001E-2</c:v>
                </c:pt>
                <c:pt idx="89837">
                  <c:v>9.1800000000000007E-2</c:v>
                </c:pt>
                <c:pt idx="89838">
                  <c:v>9.2100000000000001E-2</c:v>
                </c:pt>
                <c:pt idx="89839">
                  <c:v>9.2799999999999994E-2</c:v>
                </c:pt>
                <c:pt idx="89840">
                  <c:v>9.2100000000000001E-2</c:v>
                </c:pt>
                <c:pt idx="89841">
                  <c:v>9.2200000000000004E-2</c:v>
                </c:pt>
                <c:pt idx="89842">
                  <c:v>9.2600000000000002E-2</c:v>
                </c:pt>
                <c:pt idx="89843">
                  <c:v>9.2700000000000005E-2</c:v>
                </c:pt>
                <c:pt idx="89844">
                  <c:v>9.2899999999999996E-2</c:v>
                </c:pt>
                <c:pt idx="89845">
                  <c:v>9.2700000000000005E-2</c:v>
                </c:pt>
                <c:pt idx="89846">
                  <c:v>9.2600000000000002E-2</c:v>
                </c:pt>
                <c:pt idx="89847">
                  <c:v>9.2399999999999996E-2</c:v>
                </c:pt>
                <c:pt idx="89848">
                  <c:v>9.1899999999999996E-2</c:v>
                </c:pt>
                <c:pt idx="89849">
                  <c:v>9.1800000000000007E-2</c:v>
                </c:pt>
                <c:pt idx="89850">
                  <c:v>9.1800000000000007E-2</c:v>
                </c:pt>
                <c:pt idx="89851">
                  <c:v>9.2399999999999996E-2</c:v>
                </c:pt>
                <c:pt idx="89852">
                  <c:v>9.1999999999999998E-2</c:v>
                </c:pt>
                <c:pt idx="89853">
                  <c:v>9.2100000000000001E-2</c:v>
                </c:pt>
                <c:pt idx="89854">
                  <c:v>9.1999999999999998E-2</c:v>
                </c:pt>
                <c:pt idx="89855">
                  <c:v>9.2100000000000001E-2</c:v>
                </c:pt>
                <c:pt idx="89856">
                  <c:v>9.1999999999999998E-2</c:v>
                </c:pt>
                <c:pt idx="89857">
                  <c:v>9.2700000000000005E-2</c:v>
                </c:pt>
                <c:pt idx="89858">
                  <c:v>9.1999999999999998E-2</c:v>
                </c:pt>
                <c:pt idx="89859">
                  <c:v>9.1999999999999998E-2</c:v>
                </c:pt>
                <c:pt idx="89860">
                  <c:v>9.2100000000000001E-2</c:v>
                </c:pt>
                <c:pt idx="89861">
                  <c:v>9.1700000000000004E-2</c:v>
                </c:pt>
                <c:pt idx="89862">
                  <c:v>9.1899999999999996E-2</c:v>
                </c:pt>
                <c:pt idx="89863">
                  <c:v>9.2200000000000004E-2</c:v>
                </c:pt>
                <c:pt idx="89864">
                  <c:v>9.2700000000000005E-2</c:v>
                </c:pt>
                <c:pt idx="89865">
                  <c:v>9.2600000000000002E-2</c:v>
                </c:pt>
                <c:pt idx="89866">
                  <c:v>9.1899999999999996E-2</c:v>
                </c:pt>
                <c:pt idx="89867">
                  <c:v>9.2299999999999993E-2</c:v>
                </c:pt>
                <c:pt idx="89868">
                  <c:v>9.2799999999999994E-2</c:v>
                </c:pt>
                <c:pt idx="89869">
                  <c:v>9.2700000000000005E-2</c:v>
                </c:pt>
                <c:pt idx="89870">
                  <c:v>9.2600000000000002E-2</c:v>
                </c:pt>
                <c:pt idx="89871">
                  <c:v>9.3100000000000002E-2</c:v>
                </c:pt>
                <c:pt idx="89872">
                  <c:v>9.2899999999999996E-2</c:v>
                </c:pt>
                <c:pt idx="89873">
                  <c:v>9.2999999999999999E-2</c:v>
                </c:pt>
                <c:pt idx="89874">
                  <c:v>9.2799999999999994E-2</c:v>
                </c:pt>
                <c:pt idx="89875">
                  <c:v>9.2799999999999994E-2</c:v>
                </c:pt>
                <c:pt idx="89876">
                  <c:v>9.2999999999999999E-2</c:v>
                </c:pt>
                <c:pt idx="89877">
                  <c:v>9.2799999999999994E-2</c:v>
                </c:pt>
                <c:pt idx="89878">
                  <c:v>9.2799999999999994E-2</c:v>
                </c:pt>
                <c:pt idx="89879">
                  <c:v>9.3100000000000002E-2</c:v>
                </c:pt>
                <c:pt idx="89880">
                  <c:v>9.2999999999999999E-2</c:v>
                </c:pt>
                <c:pt idx="89881">
                  <c:v>9.3600000000000003E-2</c:v>
                </c:pt>
                <c:pt idx="89882">
                  <c:v>9.2899999999999996E-2</c:v>
                </c:pt>
                <c:pt idx="89883">
                  <c:v>9.2999999999999999E-2</c:v>
                </c:pt>
                <c:pt idx="89884">
                  <c:v>9.2799999999999994E-2</c:v>
                </c:pt>
                <c:pt idx="89885">
                  <c:v>9.2899999999999996E-2</c:v>
                </c:pt>
                <c:pt idx="89886">
                  <c:v>9.3100000000000002E-2</c:v>
                </c:pt>
                <c:pt idx="89887">
                  <c:v>9.3200000000000005E-2</c:v>
                </c:pt>
                <c:pt idx="89888">
                  <c:v>9.2799999999999994E-2</c:v>
                </c:pt>
                <c:pt idx="89889">
                  <c:v>9.2799999999999994E-2</c:v>
                </c:pt>
                <c:pt idx="89890">
                  <c:v>9.2799999999999994E-2</c:v>
                </c:pt>
                <c:pt idx="89891">
                  <c:v>9.3200000000000005E-2</c:v>
                </c:pt>
                <c:pt idx="89892">
                  <c:v>9.3399999999999997E-2</c:v>
                </c:pt>
                <c:pt idx="89893">
                  <c:v>9.3100000000000002E-2</c:v>
                </c:pt>
                <c:pt idx="89894">
                  <c:v>9.2899999999999996E-2</c:v>
                </c:pt>
                <c:pt idx="89895">
                  <c:v>9.3399999999999997E-2</c:v>
                </c:pt>
                <c:pt idx="89896">
                  <c:v>9.2700000000000005E-2</c:v>
                </c:pt>
                <c:pt idx="89897">
                  <c:v>9.2700000000000005E-2</c:v>
                </c:pt>
                <c:pt idx="89898">
                  <c:v>9.2899999999999996E-2</c:v>
                </c:pt>
                <c:pt idx="89899">
                  <c:v>9.2499999999999999E-2</c:v>
                </c:pt>
                <c:pt idx="89900">
                  <c:v>9.2200000000000004E-2</c:v>
                </c:pt>
                <c:pt idx="89901">
                  <c:v>9.2299999999999993E-2</c:v>
                </c:pt>
                <c:pt idx="89902">
                  <c:v>9.2899999999999996E-2</c:v>
                </c:pt>
                <c:pt idx="89903">
                  <c:v>9.2399999999999996E-2</c:v>
                </c:pt>
                <c:pt idx="89904">
                  <c:v>9.2700000000000005E-2</c:v>
                </c:pt>
                <c:pt idx="89905">
                  <c:v>9.2999999999999999E-2</c:v>
                </c:pt>
                <c:pt idx="89906">
                  <c:v>9.2999999999999999E-2</c:v>
                </c:pt>
                <c:pt idx="89907">
                  <c:v>9.1999999999999998E-2</c:v>
                </c:pt>
                <c:pt idx="89908">
                  <c:v>9.1899999999999996E-2</c:v>
                </c:pt>
                <c:pt idx="89909">
                  <c:v>9.2299999999999993E-2</c:v>
                </c:pt>
                <c:pt idx="89910">
                  <c:v>9.1800000000000007E-2</c:v>
                </c:pt>
                <c:pt idx="89911">
                  <c:v>9.1999999999999998E-2</c:v>
                </c:pt>
                <c:pt idx="89912">
                  <c:v>9.2100000000000001E-2</c:v>
                </c:pt>
                <c:pt idx="89913">
                  <c:v>9.2299999999999993E-2</c:v>
                </c:pt>
                <c:pt idx="89914">
                  <c:v>9.1899999999999996E-2</c:v>
                </c:pt>
                <c:pt idx="89915">
                  <c:v>9.2499999999999999E-2</c:v>
                </c:pt>
                <c:pt idx="89916">
                  <c:v>9.1899999999999996E-2</c:v>
                </c:pt>
                <c:pt idx="89917">
                  <c:v>9.1999999999999998E-2</c:v>
                </c:pt>
                <c:pt idx="89918">
                  <c:v>9.1700000000000004E-2</c:v>
                </c:pt>
                <c:pt idx="89919">
                  <c:v>9.1800000000000007E-2</c:v>
                </c:pt>
                <c:pt idx="89920">
                  <c:v>9.1800000000000007E-2</c:v>
                </c:pt>
                <c:pt idx="89921">
                  <c:v>9.1300000000000006E-2</c:v>
                </c:pt>
                <c:pt idx="89922">
                  <c:v>9.2399999999999996E-2</c:v>
                </c:pt>
                <c:pt idx="89923">
                  <c:v>9.2499999999999999E-2</c:v>
                </c:pt>
                <c:pt idx="89924">
                  <c:v>9.2799999999999994E-2</c:v>
                </c:pt>
                <c:pt idx="89925">
                  <c:v>9.2999999999999999E-2</c:v>
                </c:pt>
                <c:pt idx="89926">
                  <c:v>9.3399999999999997E-2</c:v>
                </c:pt>
                <c:pt idx="89927">
                  <c:v>9.3200000000000005E-2</c:v>
                </c:pt>
                <c:pt idx="89928">
                  <c:v>9.35E-2</c:v>
                </c:pt>
                <c:pt idx="89929">
                  <c:v>9.3399999999999997E-2</c:v>
                </c:pt>
                <c:pt idx="89930">
                  <c:v>9.3600000000000003E-2</c:v>
                </c:pt>
                <c:pt idx="89931">
                  <c:v>9.2899999999999996E-2</c:v>
                </c:pt>
                <c:pt idx="89932">
                  <c:v>9.3600000000000003E-2</c:v>
                </c:pt>
                <c:pt idx="89933">
                  <c:v>9.2899999999999996E-2</c:v>
                </c:pt>
                <c:pt idx="89934">
                  <c:v>9.2999999999999999E-2</c:v>
                </c:pt>
                <c:pt idx="89935">
                  <c:v>9.2700000000000005E-2</c:v>
                </c:pt>
                <c:pt idx="89936">
                  <c:v>9.2399999999999996E-2</c:v>
                </c:pt>
                <c:pt idx="89937">
                  <c:v>9.1899999999999996E-2</c:v>
                </c:pt>
                <c:pt idx="89938">
                  <c:v>9.2799999999999994E-2</c:v>
                </c:pt>
                <c:pt idx="89939">
                  <c:v>9.2499999999999999E-2</c:v>
                </c:pt>
                <c:pt idx="89940">
                  <c:v>9.2399999999999996E-2</c:v>
                </c:pt>
                <c:pt idx="89941">
                  <c:v>9.2700000000000005E-2</c:v>
                </c:pt>
                <c:pt idx="89942">
                  <c:v>9.2899999999999996E-2</c:v>
                </c:pt>
                <c:pt idx="89943">
                  <c:v>9.2600000000000002E-2</c:v>
                </c:pt>
                <c:pt idx="89944">
                  <c:v>9.2700000000000005E-2</c:v>
                </c:pt>
                <c:pt idx="89945">
                  <c:v>9.2600000000000002E-2</c:v>
                </c:pt>
                <c:pt idx="89946">
                  <c:v>9.2899999999999996E-2</c:v>
                </c:pt>
                <c:pt idx="89947">
                  <c:v>9.2799999999999994E-2</c:v>
                </c:pt>
                <c:pt idx="89948">
                  <c:v>9.2999999999999999E-2</c:v>
                </c:pt>
                <c:pt idx="89949">
                  <c:v>9.3100000000000002E-2</c:v>
                </c:pt>
                <c:pt idx="89950">
                  <c:v>9.2999999999999999E-2</c:v>
                </c:pt>
                <c:pt idx="89951">
                  <c:v>9.2799999999999994E-2</c:v>
                </c:pt>
                <c:pt idx="89952">
                  <c:v>9.2399999999999996E-2</c:v>
                </c:pt>
                <c:pt idx="89953">
                  <c:v>9.2700000000000005E-2</c:v>
                </c:pt>
                <c:pt idx="89954">
                  <c:v>9.2499999999999999E-2</c:v>
                </c:pt>
                <c:pt idx="89955">
                  <c:v>9.2600000000000002E-2</c:v>
                </c:pt>
                <c:pt idx="89956">
                  <c:v>9.3100000000000002E-2</c:v>
                </c:pt>
                <c:pt idx="89957">
                  <c:v>9.2700000000000005E-2</c:v>
                </c:pt>
                <c:pt idx="89958">
                  <c:v>9.2899999999999996E-2</c:v>
                </c:pt>
                <c:pt idx="89959">
                  <c:v>9.2600000000000002E-2</c:v>
                </c:pt>
                <c:pt idx="89960">
                  <c:v>9.2499999999999999E-2</c:v>
                </c:pt>
                <c:pt idx="89961">
                  <c:v>9.2399999999999996E-2</c:v>
                </c:pt>
                <c:pt idx="89962">
                  <c:v>9.2899999999999996E-2</c:v>
                </c:pt>
                <c:pt idx="89963">
                  <c:v>9.2399999999999996E-2</c:v>
                </c:pt>
                <c:pt idx="89964">
                  <c:v>9.1899999999999996E-2</c:v>
                </c:pt>
                <c:pt idx="89965">
                  <c:v>9.1999999999999998E-2</c:v>
                </c:pt>
                <c:pt idx="89966">
                  <c:v>9.2799999999999994E-2</c:v>
                </c:pt>
                <c:pt idx="89967">
                  <c:v>9.2399999999999996E-2</c:v>
                </c:pt>
                <c:pt idx="89968">
                  <c:v>9.2700000000000005E-2</c:v>
                </c:pt>
                <c:pt idx="89969">
                  <c:v>9.2499999999999999E-2</c:v>
                </c:pt>
                <c:pt idx="89970">
                  <c:v>9.2100000000000001E-2</c:v>
                </c:pt>
                <c:pt idx="89971">
                  <c:v>9.2499999999999999E-2</c:v>
                </c:pt>
                <c:pt idx="89972">
                  <c:v>9.2299999999999993E-2</c:v>
                </c:pt>
                <c:pt idx="89973">
                  <c:v>9.1800000000000007E-2</c:v>
                </c:pt>
                <c:pt idx="89974">
                  <c:v>9.1800000000000007E-2</c:v>
                </c:pt>
                <c:pt idx="89975">
                  <c:v>9.2600000000000002E-2</c:v>
                </c:pt>
                <c:pt idx="89976">
                  <c:v>9.2600000000000002E-2</c:v>
                </c:pt>
                <c:pt idx="89977">
                  <c:v>9.2299999999999993E-2</c:v>
                </c:pt>
                <c:pt idx="89978">
                  <c:v>9.2499999999999999E-2</c:v>
                </c:pt>
                <c:pt idx="89979">
                  <c:v>9.2100000000000001E-2</c:v>
                </c:pt>
                <c:pt idx="89980">
                  <c:v>9.2299999999999993E-2</c:v>
                </c:pt>
                <c:pt idx="89981">
                  <c:v>9.2299999999999993E-2</c:v>
                </c:pt>
                <c:pt idx="89982">
                  <c:v>9.1999999999999998E-2</c:v>
                </c:pt>
                <c:pt idx="89983">
                  <c:v>9.1999999999999998E-2</c:v>
                </c:pt>
                <c:pt idx="89984">
                  <c:v>9.2299999999999993E-2</c:v>
                </c:pt>
                <c:pt idx="89985">
                  <c:v>9.1899999999999996E-2</c:v>
                </c:pt>
                <c:pt idx="89986">
                  <c:v>9.1899999999999996E-2</c:v>
                </c:pt>
                <c:pt idx="89987">
                  <c:v>9.2399999999999996E-2</c:v>
                </c:pt>
                <c:pt idx="89988">
                  <c:v>9.2700000000000005E-2</c:v>
                </c:pt>
                <c:pt idx="89989">
                  <c:v>9.1800000000000007E-2</c:v>
                </c:pt>
                <c:pt idx="89990">
                  <c:v>9.2700000000000005E-2</c:v>
                </c:pt>
                <c:pt idx="89991">
                  <c:v>9.2899999999999996E-2</c:v>
                </c:pt>
                <c:pt idx="89992">
                  <c:v>9.2700000000000005E-2</c:v>
                </c:pt>
                <c:pt idx="89993">
                  <c:v>9.3200000000000005E-2</c:v>
                </c:pt>
                <c:pt idx="89994">
                  <c:v>9.2600000000000002E-2</c:v>
                </c:pt>
                <c:pt idx="89995">
                  <c:v>9.2399999999999996E-2</c:v>
                </c:pt>
                <c:pt idx="89996">
                  <c:v>9.2100000000000001E-2</c:v>
                </c:pt>
                <c:pt idx="89997">
                  <c:v>9.2299999999999993E-2</c:v>
                </c:pt>
                <c:pt idx="89998">
                  <c:v>9.3200000000000005E-2</c:v>
                </c:pt>
                <c:pt idx="89999">
                  <c:v>9.2299999999999993E-2</c:v>
                </c:pt>
                <c:pt idx="90000">
                  <c:v>9.2700000000000005E-2</c:v>
                </c:pt>
                <c:pt idx="90001">
                  <c:v>9.2299999999999993E-2</c:v>
                </c:pt>
                <c:pt idx="90002">
                  <c:v>9.2399999999999996E-2</c:v>
                </c:pt>
                <c:pt idx="90003">
                  <c:v>9.2899999999999996E-2</c:v>
                </c:pt>
                <c:pt idx="90004">
                  <c:v>9.2799999999999994E-2</c:v>
                </c:pt>
                <c:pt idx="90005">
                  <c:v>9.2999999999999999E-2</c:v>
                </c:pt>
                <c:pt idx="90006">
                  <c:v>9.3200000000000005E-2</c:v>
                </c:pt>
                <c:pt idx="90007">
                  <c:v>9.2899999999999996E-2</c:v>
                </c:pt>
                <c:pt idx="90008">
                  <c:v>9.2600000000000002E-2</c:v>
                </c:pt>
                <c:pt idx="90009">
                  <c:v>9.3299999999999994E-2</c:v>
                </c:pt>
                <c:pt idx="90010">
                  <c:v>9.3299999999999994E-2</c:v>
                </c:pt>
                <c:pt idx="90011">
                  <c:v>9.3299999999999994E-2</c:v>
                </c:pt>
                <c:pt idx="90012">
                  <c:v>9.3799999999999994E-2</c:v>
                </c:pt>
                <c:pt idx="90013">
                  <c:v>9.3600000000000003E-2</c:v>
                </c:pt>
                <c:pt idx="90014">
                  <c:v>9.3299999999999994E-2</c:v>
                </c:pt>
                <c:pt idx="90015">
                  <c:v>9.3100000000000002E-2</c:v>
                </c:pt>
                <c:pt idx="90016">
                  <c:v>9.2700000000000005E-2</c:v>
                </c:pt>
                <c:pt idx="90017">
                  <c:v>9.2499999999999999E-2</c:v>
                </c:pt>
                <c:pt idx="90018">
                  <c:v>9.2100000000000001E-2</c:v>
                </c:pt>
                <c:pt idx="90019">
                  <c:v>9.2200000000000004E-2</c:v>
                </c:pt>
                <c:pt idx="90020">
                  <c:v>9.2299999999999993E-2</c:v>
                </c:pt>
                <c:pt idx="90021">
                  <c:v>9.3100000000000002E-2</c:v>
                </c:pt>
                <c:pt idx="90022">
                  <c:v>9.2899999999999996E-2</c:v>
                </c:pt>
                <c:pt idx="90023">
                  <c:v>9.2700000000000005E-2</c:v>
                </c:pt>
                <c:pt idx="90024">
                  <c:v>9.2499999999999999E-2</c:v>
                </c:pt>
                <c:pt idx="90025">
                  <c:v>9.2100000000000001E-2</c:v>
                </c:pt>
                <c:pt idx="90026">
                  <c:v>9.3100000000000002E-2</c:v>
                </c:pt>
                <c:pt idx="90027">
                  <c:v>9.2100000000000001E-2</c:v>
                </c:pt>
                <c:pt idx="90028">
                  <c:v>9.2399999999999996E-2</c:v>
                </c:pt>
                <c:pt idx="90029">
                  <c:v>9.2899999999999996E-2</c:v>
                </c:pt>
                <c:pt idx="90030">
                  <c:v>9.2499999999999999E-2</c:v>
                </c:pt>
                <c:pt idx="90031">
                  <c:v>9.2600000000000002E-2</c:v>
                </c:pt>
                <c:pt idx="90032">
                  <c:v>9.2700000000000005E-2</c:v>
                </c:pt>
                <c:pt idx="90033">
                  <c:v>9.2399999999999996E-2</c:v>
                </c:pt>
                <c:pt idx="90034">
                  <c:v>9.2299999999999993E-2</c:v>
                </c:pt>
                <c:pt idx="90035">
                  <c:v>9.2600000000000002E-2</c:v>
                </c:pt>
                <c:pt idx="90036">
                  <c:v>9.2499999999999999E-2</c:v>
                </c:pt>
                <c:pt idx="90037">
                  <c:v>9.2799999999999994E-2</c:v>
                </c:pt>
                <c:pt idx="90038">
                  <c:v>9.2899999999999996E-2</c:v>
                </c:pt>
                <c:pt idx="90039">
                  <c:v>9.3100000000000002E-2</c:v>
                </c:pt>
                <c:pt idx="90040">
                  <c:v>9.2999999999999999E-2</c:v>
                </c:pt>
                <c:pt idx="90041">
                  <c:v>9.2799999999999994E-2</c:v>
                </c:pt>
                <c:pt idx="90042">
                  <c:v>9.3299999999999994E-2</c:v>
                </c:pt>
                <c:pt idx="90043">
                  <c:v>9.2999999999999999E-2</c:v>
                </c:pt>
                <c:pt idx="90044">
                  <c:v>9.3100000000000002E-2</c:v>
                </c:pt>
                <c:pt idx="90045">
                  <c:v>9.2899999999999996E-2</c:v>
                </c:pt>
                <c:pt idx="90046">
                  <c:v>9.3200000000000005E-2</c:v>
                </c:pt>
                <c:pt idx="90047">
                  <c:v>9.3100000000000002E-2</c:v>
                </c:pt>
                <c:pt idx="90048">
                  <c:v>9.3100000000000002E-2</c:v>
                </c:pt>
                <c:pt idx="90049">
                  <c:v>9.2999999999999999E-2</c:v>
                </c:pt>
                <c:pt idx="90050">
                  <c:v>9.3399999999999997E-2</c:v>
                </c:pt>
                <c:pt idx="90051">
                  <c:v>9.2899999999999996E-2</c:v>
                </c:pt>
                <c:pt idx="90052">
                  <c:v>9.3299999999999994E-2</c:v>
                </c:pt>
                <c:pt idx="90053">
                  <c:v>9.3399999999999997E-2</c:v>
                </c:pt>
                <c:pt idx="90054">
                  <c:v>9.3200000000000005E-2</c:v>
                </c:pt>
                <c:pt idx="90055">
                  <c:v>9.3200000000000005E-2</c:v>
                </c:pt>
                <c:pt idx="90056">
                  <c:v>9.3299999999999994E-2</c:v>
                </c:pt>
                <c:pt idx="90057">
                  <c:v>9.3399999999999997E-2</c:v>
                </c:pt>
                <c:pt idx="90058">
                  <c:v>9.3200000000000005E-2</c:v>
                </c:pt>
                <c:pt idx="90059">
                  <c:v>9.3100000000000002E-2</c:v>
                </c:pt>
                <c:pt idx="90060">
                  <c:v>9.3299999999999994E-2</c:v>
                </c:pt>
                <c:pt idx="90061">
                  <c:v>9.2799999999999994E-2</c:v>
                </c:pt>
                <c:pt idx="90062">
                  <c:v>9.3100000000000002E-2</c:v>
                </c:pt>
                <c:pt idx="90063">
                  <c:v>9.3100000000000002E-2</c:v>
                </c:pt>
                <c:pt idx="90064">
                  <c:v>9.35E-2</c:v>
                </c:pt>
                <c:pt idx="90065">
                  <c:v>9.3399999999999997E-2</c:v>
                </c:pt>
                <c:pt idx="90066">
                  <c:v>9.3100000000000002E-2</c:v>
                </c:pt>
                <c:pt idx="90067">
                  <c:v>9.2999999999999999E-2</c:v>
                </c:pt>
                <c:pt idx="90068">
                  <c:v>9.2899999999999996E-2</c:v>
                </c:pt>
                <c:pt idx="90069">
                  <c:v>9.2799999999999994E-2</c:v>
                </c:pt>
                <c:pt idx="90070">
                  <c:v>9.2799999999999994E-2</c:v>
                </c:pt>
                <c:pt idx="90071">
                  <c:v>9.2899999999999996E-2</c:v>
                </c:pt>
                <c:pt idx="90072">
                  <c:v>9.2899999999999996E-2</c:v>
                </c:pt>
                <c:pt idx="90073">
                  <c:v>9.2899999999999996E-2</c:v>
                </c:pt>
                <c:pt idx="90074">
                  <c:v>9.3100000000000002E-2</c:v>
                </c:pt>
                <c:pt idx="90075">
                  <c:v>9.3100000000000002E-2</c:v>
                </c:pt>
                <c:pt idx="90076">
                  <c:v>9.2700000000000005E-2</c:v>
                </c:pt>
                <c:pt idx="90077">
                  <c:v>9.2899999999999996E-2</c:v>
                </c:pt>
                <c:pt idx="90078">
                  <c:v>9.2899999999999996E-2</c:v>
                </c:pt>
                <c:pt idx="90079">
                  <c:v>9.2600000000000002E-2</c:v>
                </c:pt>
                <c:pt idx="90080">
                  <c:v>9.3200000000000005E-2</c:v>
                </c:pt>
                <c:pt idx="90081">
                  <c:v>9.2600000000000002E-2</c:v>
                </c:pt>
                <c:pt idx="90082">
                  <c:v>9.2399999999999996E-2</c:v>
                </c:pt>
                <c:pt idx="90083">
                  <c:v>9.3100000000000002E-2</c:v>
                </c:pt>
                <c:pt idx="90084">
                  <c:v>9.2899999999999996E-2</c:v>
                </c:pt>
                <c:pt idx="90085">
                  <c:v>9.2899999999999996E-2</c:v>
                </c:pt>
                <c:pt idx="90086">
                  <c:v>9.2600000000000002E-2</c:v>
                </c:pt>
                <c:pt idx="90087">
                  <c:v>9.2899999999999996E-2</c:v>
                </c:pt>
                <c:pt idx="90088">
                  <c:v>9.2600000000000002E-2</c:v>
                </c:pt>
                <c:pt idx="90089">
                  <c:v>9.2600000000000002E-2</c:v>
                </c:pt>
                <c:pt idx="90090">
                  <c:v>9.2799999999999994E-2</c:v>
                </c:pt>
                <c:pt idx="90091">
                  <c:v>9.2600000000000002E-2</c:v>
                </c:pt>
                <c:pt idx="90092">
                  <c:v>9.2799999999999994E-2</c:v>
                </c:pt>
                <c:pt idx="90093">
                  <c:v>9.2600000000000002E-2</c:v>
                </c:pt>
                <c:pt idx="90094">
                  <c:v>9.2700000000000005E-2</c:v>
                </c:pt>
                <c:pt idx="90095">
                  <c:v>9.2399999999999996E-2</c:v>
                </c:pt>
                <c:pt idx="90096">
                  <c:v>9.2499999999999999E-2</c:v>
                </c:pt>
                <c:pt idx="90097">
                  <c:v>9.2299999999999993E-2</c:v>
                </c:pt>
                <c:pt idx="90098">
                  <c:v>9.2299999999999993E-2</c:v>
                </c:pt>
                <c:pt idx="90099">
                  <c:v>9.2100000000000001E-2</c:v>
                </c:pt>
                <c:pt idx="90100">
                  <c:v>9.2499999999999999E-2</c:v>
                </c:pt>
                <c:pt idx="90101">
                  <c:v>9.2700000000000005E-2</c:v>
                </c:pt>
                <c:pt idx="90102">
                  <c:v>9.2600000000000002E-2</c:v>
                </c:pt>
                <c:pt idx="90103">
                  <c:v>9.2600000000000002E-2</c:v>
                </c:pt>
                <c:pt idx="90104">
                  <c:v>9.2200000000000004E-2</c:v>
                </c:pt>
                <c:pt idx="90105">
                  <c:v>9.2499999999999999E-2</c:v>
                </c:pt>
                <c:pt idx="90106">
                  <c:v>9.2399999999999996E-2</c:v>
                </c:pt>
                <c:pt idx="90107">
                  <c:v>9.2399999999999996E-2</c:v>
                </c:pt>
                <c:pt idx="90108">
                  <c:v>9.2299999999999993E-2</c:v>
                </c:pt>
                <c:pt idx="90109">
                  <c:v>9.2299999999999993E-2</c:v>
                </c:pt>
                <c:pt idx="90110">
                  <c:v>9.2799999999999994E-2</c:v>
                </c:pt>
                <c:pt idx="90111">
                  <c:v>9.2499999999999999E-2</c:v>
                </c:pt>
                <c:pt idx="90112">
                  <c:v>9.2799999999999994E-2</c:v>
                </c:pt>
                <c:pt idx="90113">
                  <c:v>9.2999999999999999E-2</c:v>
                </c:pt>
                <c:pt idx="90114">
                  <c:v>9.2499999999999999E-2</c:v>
                </c:pt>
                <c:pt idx="90115">
                  <c:v>9.2700000000000005E-2</c:v>
                </c:pt>
                <c:pt idx="90116">
                  <c:v>9.2899999999999996E-2</c:v>
                </c:pt>
                <c:pt idx="90117">
                  <c:v>9.2899999999999996E-2</c:v>
                </c:pt>
                <c:pt idx="90118">
                  <c:v>9.2899999999999996E-2</c:v>
                </c:pt>
                <c:pt idx="90119">
                  <c:v>9.2799999999999994E-2</c:v>
                </c:pt>
                <c:pt idx="90120">
                  <c:v>9.3100000000000002E-2</c:v>
                </c:pt>
                <c:pt idx="90121">
                  <c:v>9.3100000000000002E-2</c:v>
                </c:pt>
                <c:pt idx="90122">
                  <c:v>9.3299999999999994E-2</c:v>
                </c:pt>
                <c:pt idx="90123">
                  <c:v>9.3299999999999994E-2</c:v>
                </c:pt>
                <c:pt idx="90124">
                  <c:v>9.3100000000000002E-2</c:v>
                </c:pt>
                <c:pt idx="90125">
                  <c:v>9.3100000000000002E-2</c:v>
                </c:pt>
                <c:pt idx="90126">
                  <c:v>9.2999999999999999E-2</c:v>
                </c:pt>
                <c:pt idx="90127">
                  <c:v>9.3399999999999997E-2</c:v>
                </c:pt>
                <c:pt idx="90128">
                  <c:v>9.3299999999999994E-2</c:v>
                </c:pt>
                <c:pt idx="90129">
                  <c:v>9.2899999999999996E-2</c:v>
                </c:pt>
                <c:pt idx="90130">
                  <c:v>9.3200000000000005E-2</c:v>
                </c:pt>
                <c:pt idx="90131">
                  <c:v>9.2799999999999994E-2</c:v>
                </c:pt>
                <c:pt idx="90132">
                  <c:v>9.2700000000000005E-2</c:v>
                </c:pt>
                <c:pt idx="90133">
                  <c:v>9.2600000000000002E-2</c:v>
                </c:pt>
                <c:pt idx="90134">
                  <c:v>9.3100000000000002E-2</c:v>
                </c:pt>
                <c:pt idx="90135">
                  <c:v>9.2899999999999996E-2</c:v>
                </c:pt>
                <c:pt idx="90136">
                  <c:v>9.2600000000000002E-2</c:v>
                </c:pt>
                <c:pt idx="90137">
                  <c:v>9.2999999999999999E-2</c:v>
                </c:pt>
                <c:pt idx="90138">
                  <c:v>9.3299999999999994E-2</c:v>
                </c:pt>
                <c:pt idx="90139">
                  <c:v>9.2700000000000005E-2</c:v>
                </c:pt>
                <c:pt idx="90140">
                  <c:v>9.2799999999999994E-2</c:v>
                </c:pt>
                <c:pt idx="90141">
                  <c:v>9.2499999999999999E-2</c:v>
                </c:pt>
                <c:pt idx="90142">
                  <c:v>9.2399999999999996E-2</c:v>
                </c:pt>
                <c:pt idx="90143">
                  <c:v>9.2299999999999993E-2</c:v>
                </c:pt>
                <c:pt idx="90144">
                  <c:v>9.2499999999999999E-2</c:v>
                </c:pt>
                <c:pt idx="90145">
                  <c:v>9.2200000000000004E-2</c:v>
                </c:pt>
                <c:pt idx="90146">
                  <c:v>9.2799999999999994E-2</c:v>
                </c:pt>
                <c:pt idx="90147">
                  <c:v>9.2499999999999999E-2</c:v>
                </c:pt>
                <c:pt idx="90148">
                  <c:v>9.2899999999999996E-2</c:v>
                </c:pt>
                <c:pt idx="90149">
                  <c:v>9.2600000000000002E-2</c:v>
                </c:pt>
                <c:pt idx="90150">
                  <c:v>9.2600000000000002E-2</c:v>
                </c:pt>
                <c:pt idx="90151">
                  <c:v>9.2399999999999996E-2</c:v>
                </c:pt>
                <c:pt idx="90152">
                  <c:v>9.2600000000000002E-2</c:v>
                </c:pt>
                <c:pt idx="90153">
                  <c:v>9.2499999999999999E-2</c:v>
                </c:pt>
                <c:pt idx="90154">
                  <c:v>9.2100000000000001E-2</c:v>
                </c:pt>
                <c:pt idx="90155">
                  <c:v>9.2899999999999996E-2</c:v>
                </c:pt>
                <c:pt idx="90156">
                  <c:v>9.2499999999999999E-2</c:v>
                </c:pt>
                <c:pt idx="90157">
                  <c:v>9.2499999999999999E-2</c:v>
                </c:pt>
                <c:pt idx="90158">
                  <c:v>9.2600000000000002E-2</c:v>
                </c:pt>
                <c:pt idx="90159">
                  <c:v>9.2600000000000002E-2</c:v>
                </c:pt>
                <c:pt idx="90160">
                  <c:v>9.2899999999999996E-2</c:v>
                </c:pt>
                <c:pt idx="90161">
                  <c:v>9.2200000000000004E-2</c:v>
                </c:pt>
                <c:pt idx="90162">
                  <c:v>9.2700000000000005E-2</c:v>
                </c:pt>
                <c:pt idx="90163">
                  <c:v>9.2799999999999994E-2</c:v>
                </c:pt>
                <c:pt idx="90164">
                  <c:v>9.3200000000000005E-2</c:v>
                </c:pt>
                <c:pt idx="90165">
                  <c:v>9.2700000000000005E-2</c:v>
                </c:pt>
                <c:pt idx="90166">
                  <c:v>9.2899999999999996E-2</c:v>
                </c:pt>
                <c:pt idx="90167">
                  <c:v>9.2899999999999996E-2</c:v>
                </c:pt>
                <c:pt idx="90168">
                  <c:v>9.2700000000000005E-2</c:v>
                </c:pt>
                <c:pt idx="90169">
                  <c:v>9.2799999999999994E-2</c:v>
                </c:pt>
                <c:pt idx="90170">
                  <c:v>9.3100000000000002E-2</c:v>
                </c:pt>
                <c:pt idx="90171">
                  <c:v>9.3100000000000002E-2</c:v>
                </c:pt>
                <c:pt idx="90172">
                  <c:v>9.2999999999999999E-2</c:v>
                </c:pt>
                <c:pt idx="90173">
                  <c:v>9.3100000000000002E-2</c:v>
                </c:pt>
                <c:pt idx="90174">
                  <c:v>9.2600000000000002E-2</c:v>
                </c:pt>
                <c:pt idx="90175">
                  <c:v>9.2200000000000004E-2</c:v>
                </c:pt>
                <c:pt idx="90176">
                  <c:v>9.1899999999999996E-2</c:v>
                </c:pt>
                <c:pt idx="90177">
                  <c:v>9.2700000000000005E-2</c:v>
                </c:pt>
                <c:pt idx="90178">
                  <c:v>9.3299999999999994E-2</c:v>
                </c:pt>
                <c:pt idx="90179">
                  <c:v>9.3200000000000005E-2</c:v>
                </c:pt>
                <c:pt idx="90180">
                  <c:v>9.3399999999999997E-2</c:v>
                </c:pt>
                <c:pt idx="90181">
                  <c:v>9.3299999999999994E-2</c:v>
                </c:pt>
                <c:pt idx="90182">
                  <c:v>9.3600000000000003E-2</c:v>
                </c:pt>
                <c:pt idx="90183">
                  <c:v>9.3600000000000003E-2</c:v>
                </c:pt>
                <c:pt idx="90184">
                  <c:v>9.3399999999999997E-2</c:v>
                </c:pt>
                <c:pt idx="90185">
                  <c:v>9.3200000000000005E-2</c:v>
                </c:pt>
                <c:pt idx="90186">
                  <c:v>9.3100000000000002E-2</c:v>
                </c:pt>
                <c:pt idx="90187">
                  <c:v>9.3600000000000003E-2</c:v>
                </c:pt>
                <c:pt idx="90188">
                  <c:v>9.2600000000000002E-2</c:v>
                </c:pt>
                <c:pt idx="90189">
                  <c:v>9.2999999999999999E-2</c:v>
                </c:pt>
                <c:pt idx="90190">
                  <c:v>9.2700000000000005E-2</c:v>
                </c:pt>
                <c:pt idx="90191">
                  <c:v>9.2999999999999999E-2</c:v>
                </c:pt>
                <c:pt idx="90192">
                  <c:v>9.2499999999999999E-2</c:v>
                </c:pt>
                <c:pt idx="90193">
                  <c:v>9.2799999999999994E-2</c:v>
                </c:pt>
                <c:pt idx="90194">
                  <c:v>9.2999999999999999E-2</c:v>
                </c:pt>
                <c:pt idx="90195">
                  <c:v>9.3100000000000002E-2</c:v>
                </c:pt>
                <c:pt idx="90196">
                  <c:v>9.2899999999999996E-2</c:v>
                </c:pt>
                <c:pt idx="90197">
                  <c:v>9.3299999999999994E-2</c:v>
                </c:pt>
                <c:pt idx="90198">
                  <c:v>9.3399999999999997E-2</c:v>
                </c:pt>
                <c:pt idx="90199">
                  <c:v>9.3200000000000005E-2</c:v>
                </c:pt>
                <c:pt idx="90200">
                  <c:v>9.3399999999999997E-2</c:v>
                </c:pt>
                <c:pt idx="90201">
                  <c:v>9.3200000000000005E-2</c:v>
                </c:pt>
                <c:pt idx="90202">
                  <c:v>9.35E-2</c:v>
                </c:pt>
                <c:pt idx="90203">
                  <c:v>9.3600000000000003E-2</c:v>
                </c:pt>
                <c:pt idx="90204">
                  <c:v>9.3399999999999997E-2</c:v>
                </c:pt>
                <c:pt idx="90205">
                  <c:v>9.3299999999999994E-2</c:v>
                </c:pt>
                <c:pt idx="90206">
                  <c:v>9.3200000000000005E-2</c:v>
                </c:pt>
                <c:pt idx="90207">
                  <c:v>9.2600000000000002E-2</c:v>
                </c:pt>
                <c:pt idx="90208">
                  <c:v>9.2799999999999994E-2</c:v>
                </c:pt>
                <c:pt idx="90209">
                  <c:v>9.2899999999999996E-2</c:v>
                </c:pt>
                <c:pt idx="90210">
                  <c:v>9.2700000000000005E-2</c:v>
                </c:pt>
                <c:pt idx="90211">
                  <c:v>9.35E-2</c:v>
                </c:pt>
                <c:pt idx="90212">
                  <c:v>9.35E-2</c:v>
                </c:pt>
                <c:pt idx="90213">
                  <c:v>9.3899999999999997E-2</c:v>
                </c:pt>
                <c:pt idx="90214">
                  <c:v>9.3299999999999994E-2</c:v>
                </c:pt>
                <c:pt idx="90215">
                  <c:v>9.3700000000000006E-2</c:v>
                </c:pt>
                <c:pt idx="90216">
                  <c:v>9.4100000000000003E-2</c:v>
                </c:pt>
                <c:pt idx="90217">
                  <c:v>9.3600000000000003E-2</c:v>
                </c:pt>
                <c:pt idx="90218">
                  <c:v>9.2999999999999999E-2</c:v>
                </c:pt>
                <c:pt idx="90219">
                  <c:v>9.3399999999999997E-2</c:v>
                </c:pt>
                <c:pt idx="90220">
                  <c:v>9.3200000000000005E-2</c:v>
                </c:pt>
                <c:pt idx="90221">
                  <c:v>9.3299999999999994E-2</c:v>
                </c:pt>
                <c:pt idx="90222">
                  <c:v>9.3600000000000003E-2</c:v>
                </c:pt>
                <c:pt idx="90223">
                  <c:v>9.3299999999999994E-2</c:v>
                </c:pt>
                <c:pt idx="90224">
                  <c:v>9.2999999999999999E-2</c:v>
                </c:pt>
                <c:pt idx="90225">
                  <c:v>9.3200000000000005E-2</c:v>
                </c:pt>
                <c:pt idx="90226">
                  <c:v>9.2999999999999999E-2</c:v>
                </c:pt>
                <c:pt idx="90227">
                  <c:v>9.2899999999999996E-2</c:v>
                </c:pt>
                <c:pt idx="90228">
                  <c:v>9.1999999999999998E-2</c:v>
                </c:pt>
                <c:pt idx="90229">
                  <c:v>9.1899999999999996E-2</c:v>
                </c:pt>
                <c:pt idx="90230">
                  <c:v>9.2499999999999999E-2</c:v>
                </c:pt>
                <c:pt idx="90231">
                  <c:v>9.1899999999999996E-2</c:v>
                </c:pt>
                <c:pt idx="90232">
                  <c:v>9.2499999999999999E-2</c:v>
                </c:pt>
                <c:pt idx="90233">
                  <c:v>9.1899999999999996E-2</c:v>
                </c:pt>
                <c:pt idx="90234">
                  <c:v>9.1800000000000007E-2</c:v>
                </c:pt>
                <c:pt idx="90235">
                  <c:v>9.1600000000000001E-2</c:v>
                </c:pt>
                <c:pt idx="90236">
                  <c:v>9.1499999999999998E-2</c:v>
                </c:pt>
                <c:pt idx="90237">
                  <c:v>9.1899999999999996E-2</c:v>
                </c:pt>
                <c:pt idx="90238">
                  <c:v>9.2100000000000001E-2</c:v>
                </c:pt>
                <c:pt idx="90239">
                  <c:v>9.2299999999999993E-2</c:v>
                </c:pt>
                <c:pt idx="90240">
                  <c:v>9.2600000000000002E-2</c:v>
                </c:pt>
                <c:pt idx="90241">
                  <c:v>9.2700000000000005E-2</c:v>
                </c:pt>
                <c:pt idx="90242">
                  <c:v>9.2600000000000002E-2</c:v>
                </c:pt>
                <c:pt idx="90243">
                  <c:v>9.2499999999999999E-2</c:v>
                </c:pt>
                <c:pt idx="90244">
                  <c:v>9.2700000000000005E-2</c:v>
                </c:pt>
                <c:pt idx="90245">
                  <c:v>9.2100000000000001E-2</c:v>
                </c:pt>
                <c:pt idx="90246">
                  <c:v>9.2399999999999996E-2</c:v>
                </c:pt>
                <c:pt idx="90247">
                  <c:v>9.2499999999999999E-2</c:v>
                </c:pt>
                <c:pt idx="90248">
                  <c:v>9.2299999999999993E-2</c:v>
                </c:pt>
                <c:pt idx="90249">
                  <c:v>9.2700000000000005E-2</c:v>
                </c:pt>
                <c:pt idx="90250">
                  <c:v>9.2799999999999994E-2</c:v>
                </c:pt>
                <c:pt idx="90251">
                  <c:v>9.3200000000000005E-2</c:v>
                </c:pt>
                <c:pt idx="90252">
                  <c:v>9.2700000000000005E-2</c:v>
                </c:pt>
                <c:pt idx="90253">
                  <c:v>9.2200000000000004E-2</c:v>
                </c:pt>
                <c:pt idx="90254">
                  <c:v>9.2100000000000001E-2</c:v>
                </c:pt>
                <c:pt idx="90255">
                  <c:v>9.2299999999999993E-2</c:v>
                </c:pt>
                <c:pt idx="90256">
                  <c:v>9.2399999999999996E-2</c:v>
                </c:pt>
                <c:pt idx="90257">
                  <c:v>9.2299999999999993E-2</c:v>
                </c:pt>
                <c:pt idx="90258">
                  <c:v>9.1999999999999998E-2</c:v>
                </c:pt>
                <c:pt idx="90259">
                  <c:v>9.2200000000000004E-2</c:v>
                </c:pt>
                <c:pt idx="90260">
                  <c:v>9.2200000000000004E-2</c:v>
                </c:pt>
                <c:pt idx="90261">
                  <c:v>9.2600000000000002E-2</c:v>
                </c:pt>
                <c:pt idx="90262">
                  <c:v>9.1800000000000007E-2</c:v>
                </c:pt>
                <c:pt idx="90263">
                  <c:v>9.1800000000000007E-2</c:v>
                </c:pt>
                <c:pt idx="90264">
                  <c:v>9.2700000000000005E-2</c:v>
                </c:pt>
                <c:pt idx="90265">
                  <c:v>9.1499999999999998E-2</c:v>
                </c:pt>
                <c:pt idx="90266">
                  <c:v>9.1600000000000001E-2</c:v>
                </c:pt>
                <c:pt idx="90267">
                  <c:v>9.1300000000000006E-2</c:v>
                </c:pt>
                <c:pt idx="90268">
                  <c:v>9.11E-2</c:v>
                </c:pt>
                <c:pt idx="90269">
                  <c:v>9.1700000000000004E-2</c:v>
                </c:pt>
                <c:pt idx="90270">
                  <c:v>9.1499999999999998E-2</c:v>
                </c:pt>
                <c:pt idx="90271">
                  <c:v>9.2200000000000004E-2</c:v>
                </c:pt>
                <c:pt idx="90272">
                  <c:v>9.2299999999999993E-2</c:v>
                </c:pt>
                <c:pt idx="90273">
                  <c:v>9.2600000000000002E-2</c:v>
                </c:pt>
                <c:pt idx="90274">
                  <c:v>9.1600000000000001E-2</c:v>
                </c:pt>
                <c:pt idx="90275">
                  <c:v>9.1700000000000004E-2</c:v>
                </c:pt>
                <c:pt idx="90276">
                  <c:v>9.0899999999999995E-2</c:v>
                </c:pt>
                <c:pt idx="90277">
                  <c:v>9.1399999999999995E-2</c:v>
                </c:pt>
                <c:pt idx="90278">
                  <c:v>9.1999999999999998E-2</c:v>
                </c:pt>
                <c:pt idx="90279">
                  <c:v>9.2200000000000004E-2</c:v>
                </c:pt>
                <c:pt idx="90280">
                  <c:v>9.2499999999999999E-2</c:v>
                </c:pt>
                <c:pt idx="90281">
                  <c:v>9.2700000000000005E-2</c:v>
                </c:pt>
                <c:pt idx="90282">
                  <c:v>9.2200000000000004E-2</c:v>
                </c:pt>
                <c:pt idx="90283">
                  <c:v>9.1999999999999998E-2</c:v>
                </c:pt>
                <c:pt idx="90284">
                  <c:v>9.1999999999999998E-2</c:v>
                </c:pt>
                <c:pt idx="90285">
                  <c:v>9.1899999999999996E-2</c:v>
                </c:pt>
                <c:pt idx="90286">
                  <c:v>9.2299999999999993E-2</c:v>
                </c:pt>
                <c:pt idx="90287">
                  <c:v>9.2600000000000002E-2</c:v>
                </c:pt>
                <c:pt idx="90288">
                  <c:v>9.2499999999999999E-2</c:v>
                </c:pt>
                <c:pt idx="90289">
                  <c:v>9.2399999999999996E-2</c:v>
                </c:pt>
                <c:pt idx="90290">
                  <c:v>9.2600000000000002E-2</c:v>
                </c:pt>
                <c:pt idx="90291">
                  <c:v>9.2600000000000002E-2</c:v>
                </c:pt>
                <c:pt idx="90292">
                  <c:v>9.2799999999999994E-2</c:v>
                </c:pt>
                <c:pt idx="90293">
                  <c:v>9.2600000000000002E-2</c:v>
                </c:pt>
                <c:pt idx="90294">
                  <c:v>9.2899999999999996E-2</c:v>
                </c:pt>
                <c:pt idx="90295">
                  <c:v>9.2999999999999999E-2</c:v>
                </c:pt>
                <c:pt idx="90296">
                  <c:v>9.2899999999999996E-2</c:v>
                </c:pt>
                <c:pt idx="90297">
                  <c:v>9.2299999999999993E-2</c:v>
                </c:pt>
                <c:pt idx="90298">
                  <c:v>9.2499999999999999E-2</c:v>
                </c:pt>
                <c:pt idx="90299">
                  <c:v>9.2600000000000002E-2</c:v>
                </c:pt>
                <c:pt idx="90300">
                  <c:v>9.2299999999999993E-2</c:v>
                </c:pt>
                <c:pt idx="90301">
                  <c:v>9.2399999999999996E-2</c:v>
                </c:pt>
                <c:pt idx="90302">
                  <c:v>9.1600000000000001E-2</c:v>
                </c:pt>
                <c:pt idx="90303">
                  <c:v>9.1999999999999998E-2</c:v>
                </c:pt>
                <c:pt idx="90304">
                  <c:v>9.2299999999999993E-2</c:v>
                </c:pt>
                <c:pt idx="90305">
                  <c:v>9.2200000000000004E-2</c:v>
                </c:pt>
                <c:pt idx="90306">
                  <c:v>9.2200000000000004E-2</c:v>
                </c:pt>
                <c:pt idx="90307">
                  <c:v>9.1700000000000004E-2</c:v>
                </c:pt>
                <c:pt idx="90308">
                  <c:v>9.1499999999999998E-2</c:v>
                </c:pt>
                <c:pt idx="90309">
                  <c:v>9.2100000000000001E-2</c:v>
                </c:pt>
                <c:pt idx="90310">
                  <c:v>9.1999999999999998E-2</c:v>
                </c:pt>
                <c:pt idx="90311">
                  <c:v>9.1899999999999996E-2</c:v>
                </c:pt>
                <c:pt idx="90312">
                  <c:v>9.2200000000000004E-2</c:v>
                </c:pt>
                <c:pt idx="90313">
                  <c:v>9.1700000000000004E-2</c:v>
                </c:pt>
                <c:pt idx="90314">
                  <c:v>9.1899999999999996E-2</c:v>
                </c:pt>
                <c:pt idx="90315">
                  <c:v>9.1800000000000007E-2</c:v>
                </c:pt>
                <c:pt idx="90316">
                  <c:v>9.1800000000000007E-2</c:v>
                </c:pt>
                <c:pt idx="90317">
                  <c:v>9.1399999999999995E-2</c:v>
                </c:pt>
                <c:pt idx="90318">
                  <c:v>9.1700000000000004E-2</c:v>
                </c:pt>
                <c:pt idx="90319">
                  <c:v>9.1899999999999996E-2</c:v>
                </c:pt>
                <c:pt idx="90320">
                  <c:v>9.1600000000000001E-2</c:v>
                </c:pt>
                <c:pt idx="90321">
                  <c:v>9.1700000000000004E-2</c:v>
                </c:pt>
                <c:pt idx="90322">
                  <c:v>9.1399999999999995E-2</c:v>
                </c:pt>
                <c:pt idx="90323">
                  <c:v>9.2100000000000001E-2</c:v>
                </c:pt>
                <c:pt idx="90324">
                  <c:v>9.2100000000000001E-2</c:v>
                </c:pt>
                <c:pt idx="90325">
                  <c:v>9.1999999999999998E-2</c:v>
                </c:pt>
                <c:pt idx="90326">
                  <c:v>9.1399999999999995E-2</c:v>
                </c:pt>
                <c:pt idx="90327">
                  <c:v>9.1399999999999995E-2</c:v>
                </c:pt>
                <c:pt idx="90328">
                  <c:v>9.1200000000000003E-2</c:v>
                </c:pt>
                <c:pt idx="90329">
                  <c:v>9.1399999999999995E-2</c:v>
                </c:pt>
                <c:pt idx="90330">
                  <c:v>9.1200000000000003E-2</c:v>
                </c:pt>
                <c:pt idx="90331">
                  <c:v>9.1899999999999996E-2</c:v>
                </c:pt>
                <c:pt idx="90332">
                  <c:v>9.1800000000000007E-2</c:v>
                </c:pt>
                <c:pt idx="90333">
                  <c:v>9.0700000000000003E-2</c:v>
                </c:pt>
                <c:pt idx="90334">
                  <c:v>9.0999999999999998E-2</c:v>
                </c:pt>
                <c:pt idx="90335">
                  <c:v>9.1300000000000006E-2</c:v>
                </c:pt>
                <c:pt idx="90336">
                  <c:v>9.1399999999999995E-2</c:v>
                </c:pt>
                <c:pt idx="90337">
                  <c:v>9.1600000000000001E-2</c:v>
                </c:pt>
                <c:pt idx="90338">
                  <c:v>9.0899999999999995E-2</c:v>
                </c:pt>
                <c:pt idx="90339">
                  <c:v>9.0800000000000006E-2</c:v>
                </c:pt>
                <c:pt idx="90340">
                  <c:v>9.1899999999999996E-2</c:v>
                </c:pt>
                <c:pt idx="90341">
                  <c:v>9.1800000000000007E-2</c:v>
                </c:pt>
                <c:pt idx="90342">
                  <c:v>9.1899999999999996E-2</c:v>
                </c:pt>
                <c:pt idx="90343">
                  <c:v>9.1999999999999998E-2</c:v>
                </c:pt>
                <c:pt idx="90344">
                  <c:v>9.2100000000000001E-2</c:v>
                </c:pt>
                <c:pt idx="90345">
                  <c:v>9.1499999999999998E-2</c:v>
                </c:pt>
                <c:pt idx="90346">
                  <c:v>9.0999999999999998E-2</c:v>
                </c:pt>
                <c:pt idx="90347">
                  <c:v>9.1600000000000001E-2</c:v>
                </c:pt>
                <c:pt idx="90348">
                  <c:v>9.1600000000000001E-2</c:v>
                </c:pt>
                <c:pt idx="90349">
                  <c:v>9.1300000000000006E-2</c:v>
                </c:pt>
                <c:pt idx="90350">
                  <c:v>9.1999999999999998E-2</c:v>
                </c:pt>
                <c:pt idx="90351">
                  <c:v>9.1800000000000007E-2</c:v>
                </c:pt>
                <c:pt idx="90352">
                  <c:v>9.1499999999999998E-2</c:v>
                </c:pt>
                <c:pt idx="90353">
                  <c:v>9.1899999999999996E-2</c:v>
                </c:pt>
                <c:pt idx="90354">
                  <c:v>9.2399999999999996E-2</c:v>
                </c:pt>
                <c:pt idx="90355">
                  <c:v>9.2299999999999993E-2</c:v>
                </c:pt>
                <c:pt idx="90356">
                  <c:v>9.1800000000000007E-2</c:v>
                </c:pt>
                <c:pt idx="90357">
                  <c:v>9.2200000000000004E-2</c:v>
                </c:pt>
                <c:pt idx="90358">
                  <c:v>9.2700000000000005E-2</c:v>
                </c:pt>
                <c:pt idx="90359">
                  <c:v>9.2700000000000005E-2</c:v>
                </c:pt>
                <c:pt idx="90360">
                  <c:v>9.2299999999999993E-2</c:v>
                </c:pt>
                <c:pt idx="90361">
                  <c:v>9.2700000000000005E-2</c:v>
                </c:pt>
                <c:pt idx="90362">
                  <c:v>9.2499999999999999E-2</c:v>
                </c:pt>
                <c:pt idx="90363">
                  <c:v>9.2499999999999999E-2</c:v>
                </c:pt>
                <c:pt idx="90364">
                  <c:v>9.2799999999999994E-2</c:v>
                </c:pt>
                <c:pt idx="90365">
                  <c:v>9.3100000000000002E-2</c:v>
                </c:pt>
                <c:pt idx="90366">
                  <c:v>9.2999999999999999E-2</c:v>
                </c:pt>
                <c:pt idx="90367">
                  <c:v>9.2799999999999994E-2</c:v>
                </c:pt>
                <c:pt idx="90368">
                  <c:v>9.2999999999999999E-2</c:v>
                </c:pt>
                <c:pt idx="90369">
                  <c:v>9.2499999999999999E-2</c:v>
                </c:pt>
                <c:pt idx="90370">
                  <c:v>9.3100000000000002E-2</c:v>
                </c:pt>
                <c:pt idx="90371">
                  <c:v>9.2999999999999999E-2</c:v>
                </c:pt>
                <c:pt idx="90372">
                  <c:v>9.2399999999999996E-2</c:v>
                </c:pt>
                <c:pt idx="90373">
                  <c:v>9.3100000000000002E-2</c:v>
                </c:pt>
                <c:pt idx="90374">
                  <c:v>9.2999999999999999E-2</c:v>
                </c:pt>
                <c:pt idx="90375">
                  <c:v>9.2999999999999999E-2</c:v>
                </c:pt>
                <c:pt idx="90376">
                  <c:v>9.2600000000000002E-2</c:v>
                </c:pt>
                <c:pt idx="90377">
                  <c:v>9.2700000000000005E-2</c:v>
                </c:pt>
                <c:pt idx="90378">
                  <c:v>9.3299999999999994E-2</c:v>
                </c:pt>
                <c:pt idx="90379">
                  <c:v>9.3100000000000002E-2</c:v>
                </c:pt>
                <c:pt idx="90380">
                  <c:v>9.2799999999999994E-2</c:v>
                </c:pt>
                <c:pt idx="90381">
                  <c:v>9.2499999999999999E-2</c:v>
                </c:pt>
                <c:pt idx="90382">
                  <c:v>9.2799999999999994E-2</c:v>
                </c:pt>
                <c:pt idx="90383">
                  <c:v>9.2899999999999996E-2</c:v>
                </c:pt>
                <c:pt idx="90384">
                  <c:v>9.2700000000000005E-2</c:v>
                </c:pt>
                <c:pt idx="90385">
                  <c:v>9.2700000000000005E-2</c:v>
                </c:pt>
                <c:pt idx="90386">
                  <c:v>9.2399999999999996E-2</c:v>
                </c:pt>
                <c:pt idx="90387">
                  <c:v>9.2600000000000002E-2</c:v>
                </c:pt>
                <c:pt idx="90388">
                  <c:v>9.2499999999999999E-2</c:v>
                </c:pt>
                <c:pt idx="90389">
                  <c:v>9.3200000000000005E-2</c:v>
                </c:pt>
                <c:pt idx="90390">
                  <c:v>9.2899999999999996E-2</c:v>
                </c:pt>
                <c:pt idx="90391">
                  <c:v>9.2700000000000005E-2</c:v>
                </c:pt>
                <c:pt idx="90392">
                  <c:v>9.2799999999999994E-2</c:v>
                </c:pt>
                <c:pt idx="90393">
                  <c:v>9.2499999999999999E-2</c:v>
                </c:pt>
                <c:pt idx="90394">
                  <c:v>9.2700000000000005E-2</c:v>
                </c:pt>
                <c:pt idx="90395">
                  <c:v>9.2999999999999999E-2</c:v>
                </c:pt>
                <c:pt idx="90396">
                  <c:v>9.2299999999999993E-2</c:v>
                </c:pt>
                <c:pt idx="90397">
                  <c:v>9.2399999999999996E-2</c:v>
                </c:pt>
                <c:pt idx="90398">
                  <c:v>9.2600000000000002E-2</c:v>
                </c:pt>
                <c:pt idx="90399">
                  <c:v>9.2200000000000004E-2</c:v>
                </c:pt>
                <c:pt idx="90400">
                  <c:v>9.2299999999999993E-2</c:v>
                </c:pt>
                <c:pt idx="90401">
                  <c:v>9.1899999999999996E-2</c:v>
                </c:pt>
                <c:pt idx="90402">
                  <c:v>9.2100000000000001E-2</c:v>
                </c:pt>
                <c:pt idx="90403">
                  <c:v>9.2600000000000002E-2</c:v>
                </c:pt>
                <c:pt idx="90404">
                  <c:v>9.2600000000000002E-2</c:v>
                </c:pt>
                <c:pt idx="90405">
                  <c:v>9.2100000000000001E-2</c:v>
                </c:pt>
                <c:pt idx="90406">
                  <c:v>9.2200000000000004E-2</c:v>
                </c:pt>
                <c:pt idx="90407">
                  <c:v>9.1899999999999996E-2</c:v>
                </c:pt>
                <c:pt idx="90408">
                  <c:v>9.2200000000000004E-2</c:v>
                </c:pt>
                <c:pt idx="90409">
                  <c:v>9.1999999999999998E-2</c:v>
                </c:pt>
                <c:pt idx="90410">
                  <c:v>9.2299999999999993E-2</c:v>
                </c:pt>
                <c:pt idx="90411">
                  <c:v>9.1300000000000006E-2</c:v>
                </c:pt>
                <c:pt idx="90412">
                  <c:v>9.1200000000000003E-2</c:v>
                </c:pt>
                <c:pt idx="90413">
                  <c:v>9.1600000000000001E-2</c:v>
                </c:pt>
                <c:pt idx="90414">
                  <c:v>9.1399999999999995E-2</c:v>
                </c:pt>
                <c:pt idx="90415">
                  <c:v>9.1399999999999995E-2</c:v>
                </c:pt>
                <c:pt idx="90416">
                  <c:v>9.1300000000000006E-2</c:v>
                </c:pt>
                <c:pt idx="90417">
                  <c:v>9.1200000000000003E-2</c:v>
                </c:pt>
                <c:pt idx="90418">
                  <c:v>9.1999999999999998E-2</c:v>
                </c:pt>
                <c:pt idx="90419">
                  <c:v>9.1600000000000001E-2</c:v>
                </c:pt>
                <c:pt idx="90420">
                  <c:v>9.1200000000000003E-2</c:v>
                </c:pt>
                <c:pt idx="90421">
                  <c:v>9.11E-2</c:v>
                </c:pt>
                <c:pt idx="90422">
                  <c:v>9.1399999999999995E-2</c:v>
                </c:pt>
                <c:pt idx="90423">
                  <c:v>9.1700000000000004E-2</c:v>
                </c:pt>
                <c:pt idx="90424">
                  <c:v>9.1700000000000004E-2</c:v>
                </c:pt>
                <c:pt idx="90425">
                  <c:v>9.1800000000000007E-2</c:v>
                </c:pt>
                <c:pt idx="90426">
                  <c:v>9.11E-2</c:v>
                </c:pt>
                <c:pt idx="90427">
                  <c:v>9.1200000000000003E-2</c:v>
                </c:pt>
                <c:pt idx="90428">
                  <c:v>9.1800000000000007E-2</c:v>
                </c:pt>
                <c:pt idx="90429">
                  <c:v>9.1899999999999996E-2</c:v>
                </c:pt>
                <c:pt idx="90430">
                  <c:v>9.1899999999999996E-2</c:v>
                </c:pt>
                <c:pt idx="90431">
                  <c:v>9.1499999999999998E-2</c:v>
                </c:pt>
                <c:pt idx="90432">
                  <c:v>9.0999999999999998E-2</c:v>
                </c:pt>
                <c:pt idx="90433">
                  <c:v>9.1399999999999995E-2</c:v>
                </c:pt>
                <c:pt idx="90434">
                  <c:v>9.1800000000000007E-2</c:v>
                </c:pt>
                <c:pt idx="90435">
                  <c:v>9.1899999999999996E-2</c:v>
                </c:pt>
                <c:pt idx="90436">
                  <c:v>9.1700000000000004E-2</c:v>
                </c:pt>
                <c:pt idx="90437">
                  <c:v>9.1700000000000004E-2</c:v>
                </c:pt>
                <c:pt idx="90438">
                  <c:v>9.1700000000000004E-2</c:v>
                </c:pt>
                <c:pt idx="90439">
                  <c:v>9.2200000000000004E-2</c:v>
                </c:pt>
                <c:pt idx="90440">
                  <c:v>9.1899999999999996E-2</c:v>
                </c:pt>
                <c:pt idx="90441">
                  <c:v>9.1700000000000004E-2</c:v>
                </c:pt>
                <c:pt idx="90442">
                  <c:v>9.2100000000000001E-2</c:v>
                </c:pt>
                <c:pt idx="90443">
                  <c:v>9.2399999999999996E-2</c:v>
                </c:pt>
                <c:pt idx="90444">
                  <c:v>9.2299999999999993E-2</c:v>
                </c:pt>
                <c:pt idx="90445">
                  <c:v>9.1899999999999996E-2</c:v>
                </c:pt>
                <c:pt idx="90446">
                  <c:v>9.2299999999999993E-2</c:v>
                </c:pt>
                <c:pt idx="90447">
                  <c:v>9.1800000000000007E-2</c:v>
                </c:pt>
                <c:pt idx="90448">
                  <c:v>9.1999999999999998E-2</c:v>
                </c:pt>
                <c:pt idx="90449">
                  <c:v>9.1899999999999996E-2</c:v>
                </c:pt>
                <c:pt idx="90450">
                  <c:v>9.1800000000000007E-2</c:v>
                </c:pt>
                <c:pt idx="90451">
                  <c:v>9.1800000000000007E-2</c:v>
                </c:pt>
                <c:pt idx="90452">
                  <c:v>9.1600000000000001E-2</c:v>
                </c:pt>
                <c:pt idx="90453">
                  <c:v>9.1700000000000004E-2</c:v>
                </c:pt>
                <c:pt idx="90454">
                  <c:v>9.1499999999999998E-2</c:v>
                </c:pt>
                <c:pt idx="90455">
                  <c:v>9.11E-2</c:v>
                </c:pt>
                <c:pt idx="90456">
                  <c:v>9.1300000000000006E-2</c:v>
                </c:pt>
                <c:pt idx="90457">
                  <c:v>9.1200000000000003E-2</c:v>
                </c:pt>
                <c:pt idx="90458">
                  <c:v>9.0800000000000006E-2</c:v>
                </c:pt>
                <c:pt idx="90459">
                  <c:v>9.1200000000000003E-2</c:v>
                </c:pt>
                <c:pt idx="90460">
                  <c:v>9.1300000000000006E-2</c:v>
                </c:pt>
                <c:pt idx="90461">
                  <c:v>9.11E-2</c:v>
                </c:pt>
                <c:pt idx="90462">
                  <c:v>9.0499999999999997E-2</c:v>
                </c:pt>
                <c:pt idx="90463">
                  <c:v>9.0300000000000005E-2</c:v>
                </c:pt>
                <c:pt idx="90464">
                  <c:v>9.06E-2</c:v>
                </c:pt>
                <c:pt idx="90465">
                  <c:v>9.0700000000000003E-2</c:v>
                </c:pt>
                <c:pt idx="90466">
                  <c:v>9.0899999999999995E-2</c:v>
                </c:pt>
                <c:pt idx="90467">
                  <c:v>9.0399999999999994E-2</c:v>
                </c:pt>
                <c:pt idx="90468">
                  <c:v>9.0200000000000002E-2</c:v>
                </c:pt>
                <c:pt idx="90469">
                  <c:v>9.0700000000000003E-2</c:v>
                </c:pt>
                <c:pt idx="90470">
                  <c:v>9.0899999999999995E-2</c:v>
                </c:pt>
                <c:pt idx="90471">
                  <c:v>9.0899999999999995E-2</c:v>
                </c:pt>
                <c:pt idx="90472">
                  <c:v>9.06E-2</c:v>
                </c:pt>
                <c:pt idx="90473">
                  <c:v>9.0899999999999995E-2</c:v>
                </c:pt>
                <c:pt idx="90474">
                  <c:v>9.0800000000000006E-2</c:v>
                </c:pt>
                <c:pt idx="90475">
                  <c:v>9.1200000000000003E-2</c:v>
                </c:pt>
                <c:pt idx="90476">
                  <c:v>9.1200000000000003E-2</c:v>
                </c:pt>
                <c:pt idx="90477">
                  <c:v>9.1700000000000004E-2</c:v>
                </c:pt>
                <c:pt idx="90478">
                  <c:v>9.1300000000000006E-2</c:v>
                </c:pt>
                <c:pt idx="90479">
                  <c:v>9.1899999999999996E-2</c:v>
                </c:pt>
                <c:pt idx="90480">
                  <c:v>9.2100000000000001E-2</c:v>
                </c:pt>
                <c:pt idx="90481">
                  <c:v>9.2600000000000002E-2</c:v>
                </c:pt>
                <c:pt idx="90482">
                  <c:v>9.2200000000000004E-2</c:v>
                </c:pt>
                <c:pt idx="90483">
                  <c:v>9.1399999999999995E-2</c:v>
                </c:pt>
                <c:pt idx="90484">
                  <c:v>9.1800000000000007E-2</c:v>
                </c:pt>
                <c:pt idx="90485">
                  <c:v>9.2700000000000005E-2</c:v>
                </c:pt>
                <c:pt idx="90486">
                  <c:v>9.2200000000000004E-2</c:v>
                </c:pt>
                <c:pt idx="90487">
                  <c:v>9.2499999999999999E-2</c:v>
                </c:pt>
                <c:pt idx="90488">
                  <c:v>9.2100000000000001E-2</c:v>
                </c:pt>
                <c:pt idx="90489">
                  <c:v>9.1999999999999998E-2</c:v>
                </c:pt>
                <c:pt idx="90490">
                  <c:v>9.2100000000000001E-2</c:v>
                </c:pt>
                <c:pt idx="90491">
                  <c:v>9.1999999999999998E-2</c:v>
                </c:pt>
                <c:pt idx="90492">
                  <c:v>9.1899999999999996E-2</c:v>
                </c:pt>
                <c:pt idx="90493">
                  <c:v>9.1899999999999996E-2</c:v>
                </c:pt>
                <c:pt idx="90494">
                  <c:v>9.1800000000000007E-2</c:v>
                </c:pt>
                <c:pt idx="90495">
                  <c:v>9.2200000000000004E-2</c:v>
                </c:pt>
                <c:pt idx="90496">
                  <c:v>9.1800000000000007E-2</c:v>
                </c:pt>
                <c:pt idx="90497">
                  <c:v>9.1800000000000007E-2</c:v>
                </c:pt>
                <c:pt idx="90498">
                  <c:v>9.2200000000000004E-2</c:v>
                </c:pt>
                <c:pt idx="90499">
                  <c:v>9.2100000000000001E-2</c:v>
                </c:pt>
                <c:pt idx="90500">
                  <c:v>9.1499999999999998E-2</c:v>
                </c:pt>
                <c:pt idx="90501">
                  <c:v>9.2100000000000001E-2</c:v>
                </c:pt>
                <c:pt idx="90502">
                  <c:v>9.1899999999999996E-2</c:v>
                </c:pt>
                <c:pt idx="90503">
                  <c:v>9.2399999999999996E-2</c:v>
                </c:pt>
                <c:pt idx="90504">
                  <c:v>9.2100000000000001E-2</c:v>
                </c:pt>
                <c:pt idx="90505">
                  <c:v>9.1800000000000007E-2</c:v>
                </c:pt>
                <c:pt idx="90506">
                  <c:v>9.1499999999999998E-2</c:v>
                </c:pt>
                <c:pt idx="90507">
                  <c:v>9.1200000000000003E-2</c:v>
                </c:pt>
                <c:pt idx="90508">
                  <c:v>9.1600000000000001E-2</c:v>
                </c:pt>
                <c:pt idx="90509">
                  <c:v>9.2399999999999996E-2</c:v>
                </c:pt>
                <c:pt idx="90510">
                  <c:v>9.2100000000000001E-2</c:v>
                </c:pt>
                <c:pt idx="90511">
                  <c:v>9.1999999999999998E-2</c:v>
                </c:pt>
                <c:pt idx="90512">
                  <c:v>9.2499999999999999E-2</c:v>
                </c:pt>
                <c:pt idx="90513">
                  <c:v>9.2399999999999996E-2</c:v>
                </c:pt>
                <c:pt idx="90514">
                  <c:v>9.2200000000000004E-2</c:v>
                </c:pt>
                <c:pt idx="90515">
                  <c:v>9.2100000000000001E-2</c:v>
                </c:pt>
                <c:pt idx="90516">
                  <c:v>9.1800000000000007E-2</c:v>
                </c:pt>
                <c:pt idx="90517">
                  <c:v>9.1700000000000004E-2</c:v>
                </c:pt>
                <c:pt idx="90518">
                  <c:v>9.1600000000000001E-2</c:v>
                </c:pt>
                <c:pt idx="90519">
                  <c:v>9.1499999999999998E-2</c:v>
                </c:pt>
                <c:pt idx="90520">
                  <c:v>9.2100000000000001E-2</c:v>
                </c:pt>
                <c:pt idx="90521">
                  <c:v>9.1200000000000003E-2</c:v>
                </c:pt>
                <c:pt idx="90522">
                  <c:v>9.1600000000000001E-2</c:v>
                </c:pt>
                <c:pt idx="90523">
                  <c:v>9.1399999999999995E-2</c:v>
                </c:pt>
                <c:pt idx="90524">
                  <c:v>9.1399999999999995E-2</c:v>
                </c:pt>
                <c:pt idx="90525">
                  <c:v>9.1600000000000001E-2</c:v>
                </c:pt>
                <c:pt idx="90526">
                  <c:v>9.1600000000000001E-2</c:v>
                </c:pt>
                <c:pt idx="90527">
                  <c:v>9.1999999999999998E-2</c:v>
                </c:pt>
                <c:pt idx="90528">
                  <c:v>9.1700000000000004E-2</c:v>
                </c:pt>
                <c:pt idx="90529">
                  <c:v>9.1300000000000006E-2</c:v>
                </c:pt>
                <c:pt idx="90530">
                  <c:v>9.1200000000000003E-2</c:v>
                </c:pt>
                <c:pt idx="90531">
                  <c:v>9.1399999999999995E-2</c:v>
                </c:pt>
                <c:pt idx="90532">
                  <c:v>9.0999999999999998E-2</c:v>
                </c:pt>
                <c:pt idx="90533">
                  <c:v>9.1700000000000004E-2</c:v>
                </c:pt>
                <c:pt idx="90534">
                  <c:v>9.1399999999999995E-2</c:v>
                </c:pt>
                <c:pt idx="90535">
                  <c:v>9.1399999999999995E-2</c:v>
                </c:pt>
                <c:pt idx="90536">
                  <c:v>9.1399999999999995E-2</c:v>
                </c:pt>
                <c:pt idx="90537">
                  <c:v>9.11E-2</c:v>
                </c:pt>
                <c:pt idx="90538">
                  <c:v>9.1200000000000003E-2</c:v>
                </c:pt>
                <c:pt idx="90539">
                  <c:v>9.1700000000000004E-2</c:v>
                </c:pt>
                <c:pt idx="90540">
                  <c:v>9.1700000000000004E-2</c:v>
                </c:pt>
                <c:pt idx="90541">
                  <c:v>9.1499999999999998E-2</c:v>
                </c:pt>
                <c:pt idx="90542">
                  <c:v>9.1800000000000007E-2</c:v>
                </c:pt>
                <c:pt idx="90543">
                  <c:v>9.1399999999999995E-2</c:v>
                </c:pt>
                <c:pt idx="90544">
                  <c:v>9.1399999999999995E-2</c:v>
                </c:pt>
                <c:pt idx="90545">
                  <c:v>9.1999999999999998E-2</c:v>
                </c:pt>
                <c:pt idx="90546">
                  <c:v>9.1600000000000001E-2</c:v>
                </c:pt>
                <c:pt idx="90547">
                  <c:v>9.1700000000000004E-2</c:v>
                </c:pt>
                <c:pt idx="90548">
                  <c:v>9.2100000000000001E-2</c:v>
                </c:pt>
                <c:pt idx="90549">
                  <c:v>9.2200000000000004E-2</c:v>
                </c:pt>
                <c:pt idx="90550">
                  <c:v>9.1999999999999998E-2</c:v>
                </c:pt>
                <c:pt idx="90551">
                  <c:v>9.1899999999999996E-2</c:v>
                </c:pt>
                <c:pt idx="90552">
                  <c:v>9.1700000000000004E-2</c:v>
                </c:pt>
                <c:pt idx="90553">
                  <c:v>9.1800000000000007E-2</c:v>
                </c:pt>
                <c:pt idx="90554">
                  <c:v>9.1899999999999996E-2</c:v>
                </c:pt>
                <c:pt idx="90555">
                  <c:v>9.1800000000000007E-2</c:v>
                </c:pt>
                <c:pt idx="90556">
                  <c:v>9.1700000000000004E-2</c:v>
                </c:pt>
                <c:pt idx="90557">
                  <c:v>9.1800000000000007E-2</c:v>
                </c:pt>
                <c:pt idx="90558">
                  <c:v>9.2700000000000005E-2</c:v>
                </c:pt>
                <c:pt idx="90559">
                  <c:v>9.2600000000000002E-2</c:v>
                </c:pt>
                <c:pt idx="90560">
                  <c:v>9.2899999999999996E-2</c:v>
                </c:pt>
                <c:pt idx="90561">
                  <c:v>9.2299999999999993E-2</c:v>
                </c:pt>
                <c:pt idx="90562">
                  <c:v>9.2100000000000001E-2</c:v>
                </c:pt>
                <c:pt idx="90563">
                  <c:v>9.1499999999999998E-2</c:v>
                </c:pt>
                <c:pt idx="90564">
                  <c:v>9.1499999999999998E-2</c:v>
                </c:pt>
                <c:pt idx="90565">
                  <c:v>9.1899999999999996E-2</c:v>
                </c:pt>
                <c:pt idx="90566">
                  <c:v>9.2399999999999996E-2</c:v>
                </c:pt>
                <c:pt idx="90567">
                  <c:v>9.2999999999999999E-2</c:v>
                </c:pt>
                <c:pt idx="90568">
                  <c:v>9.2799999999999994E-2</c:v>
                </c:pt>
                <c:pt idx="90569">
                  <c:v>9.2399999999999996E-2</c:v>
                </c:pt>
                <c:pt idx="90570">
                  <c:v>9.2600000000000002E-2</c:v>
                </c:pt>
                <c:pt idx="90571">
                  <c:v>9.2299999999999993E-2</c:v>
                </c:pt>
                <c:pt idx="90572">
                  <c:v>9.2600000000000002E-2</c:v>
                </c:pt>
                <c:pt idx="90573">
                  <c:v>9.2999999999999999E-2</c:v>
                </c:pt>
                <c:pt idx="90574">
                  <c:v>9.1800000000000007E-2</c:v>
                </c:pt>
                <c:pt idx="90575">
                  <c:v>9.1999999999999998E-2</c:v>
                </c:pt>
                <c:pt idx="90576">
                  <c:v>9.2499999999999999E-2</c:v>
                </c:pt>
                <c:pt idx="90577">
                  <c:v>9.1800000000000007E-2</c:v>
                </c:pt>
                <c:pt idx="90578">
                  <c:v>9.2200000000000004E-2</c:v>
                </c:pt>
                <c:pt idx="90579">
                  <c:v>9.2399999999999996E-2</c:v>
                </c:pt>
                <c:pt idx="90580">
                  <c:v>9.2299999999999993E-2</c:v>
                </c:pt>
                <c:pt idx="90581">
                  <c:v>9.2799999999999994E-2</c:v>
                </c:pt>
                <c:pt idx="90582">
                  <c:v>9.1800000000000007E-2</c:v>
                </c:pt>
                <c:pt idx="90583">
                  <c:v>9.1899999999999996E-2</c:v>
                </c:pt>
                <c:pt idx="90584">
                  <c:v>9.1399999999999995E-2</c:v>
                </c:pt>
                <c:pt idx="90585">
                  <c:v>9.2200000000000004E-2</c:v>
                </c:pt>
                <c:pt idx="90586">
                  <c:v>9.0899999999999995E-2</c:v>
                </c:pt>
                <c:pt idx="90587">
                  <c:v>9.1300000000000006E-2</c:v>
                </c:pt>
                <c:pt idx="90588">
                  <c:v>9.1300000000000006E-2</c:v>
                </c:pt>
                <c:pt idx="90589">
                  <c:v>9.1800000000000007E-2</c:v>
                </c:pt>
                <c:pt idx="90590">
                  <c:v>9.1600000000000001E-2</c:v>
                </c:pt>
                <c:pt idx="90591">
                  <c:v>9.2600000000000002E-2</c:v>
                </c:pt>
                <c:pt idx="90592">
                  <c:v>9.1999999999999998E-2</c:v>
                </c:pt>
                <c:pt idx="90593">
                  <c:v>9.2200000000000004E-2</c:v>
                </c:pt>
                <c:pt idx="90594">
                  <c:v>9.1700000000000004E-2</c:v>
                </c:pt>
                <c:pt idx="90595">
                  <c:v>9.2499999999999999E-2</c:v>
                </c:pt>
                <c:pt idx="90596">
                  <c:v>9.2899999999999996E-2</c:v>
                </c:pt>
                <c:pt idx="90597">
                  <c:v>9.1399999999999995E-2</c:v>
                </c:pt>
                <c:pt idx="90598">
                  <c:v>9.2100000000000001E-2</c:v>
                </c:pt>
                <c:pt idx="90599">
                  <c:v>9.1999999999999998E-2</c:v>
                </c:pt>
                <c:pt idx="90600">
                  <c:v>9.2100000000000001E-2</c:v>
                </c:pt>
                <c:pt idx="90601">
                  <c:v>9.1999999999999998E-2</c:v>
                </c:pt>
                <c:pt idx="90602">
                  <c:v>9.3399999999999997E-2</c:v>
                </c:pt>
                <c:pt idx="90603">
                  <c:v>9.2200000000000004E-2</c:v>
                </c:pt>
                <c:pt idx="90604">
                  <c:v>9.1899999999999996E-2</c:v>
                </c:pt>
                <c:pt idx="90605">
                  <c:v>9.2799999999999994E-2</c:v>
                </c:pt>
                <c:pt idx="90606">
                  <c:v>9.1600000000000001E-2</c:v>
                </c:pt>
                <c:pt idx="90607">
                  <c:v>9.1800000000000007E-2</c:v>
                </c:pt>
                <c:pt idx="90608">
                  <c:v>9.2399999999999996E-2</c:v>
                </c:pt>
                <c:pt idx="90609">
                  <c:v>9.2499999999999999E-2</c:v>
                </c:pt>
                <c:pt idx="90610">
                  <c:v>9.1899999999999996E-2</c:v>
                </c:pt>
                <c:pt idx="90611">
                  <c:v>9.1800000000000007E-2</c:v>
                </c:pt>
                <c:pt idx="90612">
                  <c:v>9.1700000000000004E-2</c:v>
                </c:pt>
                <c:pt idx="90613">
                  <c:v>9.1899999999999996E-2</c:v>
                </c:pt>
                <c:pt idx="90614">
                  <c:v>9.1800000000000007E-2</c:v>
                </c:pt>
                <c:pt idx="90615">
                  <c:v>9.2299999999999993E-2</c:v>
                </c:pt>
                <c:pt idx="90616">
                  <c:v>9.1999999999999998E-2</c:v>
                </c:pt>
                <c:pt idx="90617">
                  <c:v>9.1999999999999998E-2</c:v>
                </c:pt>
                <c:pt idx="90618">
                  <c:v>9.1800000000000007E-2</c:v>
                </c:pt>
                <c:pt idx="90619">
                  <c:v>9.2100000000000001E-2</c:v>
                </c:pt>
                <c:pt idx="90620">
                  <c:v>9.1600000000000001E-2</c:v>
                </c:pt>
                <c:pt idx="90621">
                  <c:v>9.1899999999999996E-2</c:v>
                </c:pt>
                <c:pt idx="90622">
                  <c:v>9.2299999999999993E-2</c:v>
                </c:pt>
                <c:pt idx="90623">
                  <c:v>9.2499999999999999E-2</c:v>
                </c:pt>
                <c:pt idx="90624">
                  <c:v>9.1899999999999996E-2</c:v>
                </c:pt>
                <c:pt idx="90625">
                  <c:v>9.1899999999999996E-2</c:v>
                </c:pt>
                <c:pt idx="90626">
                  <c:v>9.2200000000000004E-2</c:v>
                </c:pt>
                <c:pt idx="90627">
                  <c:v>9.2499999999999999E-2</c:v>
                </c:pt>
                <c:pt idx="90628">
                  <c:v>9.2399999999999996E-2</c:v>
                </c:pt>
                <c:pt idx="90629">
                  <c:v>9.1700000000000004E-2</c:v>
                </c:pt>
                <c:pt idx="90630">
                  <c:v>9.1600000000000001E-2</c:v>
                </c:pt>
                <c:pt idx="90631">
                  <c:v>9.2299999999999993E-2</c:v>
                </c:pt>
                <c:pt idx="90632">
                  <c:v>9.2100000000000001E-2</c:v>
                </c:pt>
                <c:pt idx="90633">
                  <c:v>9.2399999999999996E-2</c:v>
                </c:pt>
                <c:pt idx="90634">
                  <c:v>9.2200000000000004E-2</c:v>
                </c:pt>
                <c:pt idx="90635">
                  <c:v>9.1999999999999998E-2</c:v>
                </c:pt>
                <c:pt idx="90636">
                  <c:v>9.2100000000000001E-2</c:v>
                </c:pt>
                <c:pt idx="90637">
                  <c:v>9.1600000000000001E-2</c:v>
                </c:pt>
                <c:pt idx="90638">
                  <c:v>9.1800000000000007E-2</c:v>
                </c:pt>
                <c:pt idx="90639">
                  <c:v>9.1899999999999996E-2</c:v>
                </c:pt>
                <c:pt idx="90640">
                  <c:v>9.1700000000000004E-2</c:v>
                </c:pt>
                <c:pt idx="90641">
                  <c:v>9.2100000000000001E-2</c:v>
                </c:pt>
                <c:pt idx="90642">
                  <c:v>9.2200000000000004E-2</c:v>
                </c:pt>
                <c:pt idx="90643">
                  <c:v>9.1700000000000004E-2</c:v>
                </c:pt>
                <c:pt idx="90644">
                  <c:v>9.1399999999999995E-2</c:v>
                </c:pt>
                <c:pt idx="90645">
                  <c:v>9.1399999999999995E-2</c:v>
                </c:pt>
                <c:pt idx="90646">
                  <c:v>9.1600000000000001E-2</c:v>
                </c:pt>
                <c:pt idx="90647">
                  <c:v>9.1800000000000007E-2</c:v>
                </c:pt>
                <c:pt idx="90648">
                  <c:v>9.1999999999999998E-2</c:v>
                </c:pt>
                <c:pt idx="90649">
                  <c:v>9.1700000000000004E-2</c:v>
                </c:pt>
                <c:pt idx="90650">
                  <c:v>9.1399999999999995E-2</c:v>
                </c:pt>
                <c:pt idx="90651">
                  <c:v>9.1600000000000001E-2</c:v>
                </c:pt>
                <c:pt idx="90652">
                  <c:v>9.1999999999999998E-2</c:v>
                </c:pt>
                <c:pt idx="90653">
                  <c:v>9.2299999999999993E-2</c:v>
                </c:pt>
                <c:pt idx="90654">
                  <c:v>9.1800000000000007E-2</c:v>
                </c:pt>
                <c:pt idx="90655">
                  <c:v>9.2100000000000001E-2</c:v>
                </c:pt>
                <c:pt idx="90656">
                  <c:v>9.1999999999999998E-2</c:v>
                </c:pt>
                <c:pt idx="90657">
                  <c:v>9.2200000000000004E-2</c:v>
                </c:pt>
                <c:pt idx="90658">
                  <c:v>9.2600000000000002E-2</c:v>
                </c:pt>
                <c:pt idx="90659">
                  <c:v>9.2700000000000005E-2</c:v>
                </c:pt>
                <c:pt idx="90660">
                  <c:v>9.2299999999999993E-2</c:v>
                </c:pt>
                <c:pt idx="90661">
                  <c:v>9.3299999999999994E-2</c:v>
                </c:pt>
                <c:pt idx="90662">
                  <c:v>9.2899999999999996E-2</c:v>
                </c:pt>
                <c:pt idx="90663">
                  <c:v>9.2799999999999994E-2</c:v>
                </c:pt>
                <c:pt idx="90664">
                  <c:v>9.2899999999999996E-2</c:v>
                </c:pt>
                <c:pt idx="90665">
                  <c:v>9.2299999999999993E-2</c:v>
                </c:pt>
                <c:pt idx="90666">
                  <c:v>9.2700000000000005E-2</c:v>
                </c:pt>
                <c:pt idx="90667">
                  <c:v>9.2999999999999999E-2</c:v>
                </c:pt>
                <c:pt idx="90668">
                  <c:v>9.2899999999999996E-2</c:v>
                </c:pt>
                <c:pt idx="90669">
                  <c:v>9.2899999999999996E-2</c:v>
                </c:pt>
                <c:pt idx="90670">
                  <c:v>9.2700000000000005E-2</c:v>
                </c:pt>
                <c:pt idx="90671">
                  <c:v>9.2299999999999993E-2</c:v>
                </c:pt>
                <c:pt idx="90672">
                  <c:v>9.2100000000000001E-2</c:v>
                </c:pt>
                <c:pt idx="90673">
                  <c:v>9.1999999999999998E-2</c:v>
                </c:pt>
                <c:pt idx="90674">
                  <c:v>9.2499999999999999E-2</c:v>
                </c:pt>
                <c:pt idx="90675">
                  <c:v>9.2399999999999996E-2</c:v>
                </c:pt>
                <c:pt idx="90676">
                  <c:v>9.2100000000000001E-2</c:v>
                </c:pt>
                <c:pt idx="90677">
                  <c:v>9.1700000000000004E-2</c:v>
                </c:pt>
                <c:pt idx="90678">
                  <c:v>9.1999999999999998E-2</c:v>
                </c:pt>
                <c:pt idx="90679">
                  <c:v>9.1899999999999996E-2</c:v>
                </c:pt>
                <c:pt idx="90680">
                  <c:v>9.1999999999999998E-2</c:v>
                </c:pt>
                <c:pt idx="90681">
                  <c:v>9.1399999999999995E-2</c:v>
                </c:pt>
                <c:pt idx="90682">
                  <c:v>9.1999999999999998E-2</c:v>
                </c:pt>
                <c:pt idx="90683">
                  <c:v>9.1700000000000004E-2</c:v>
                </c:pt>
                <c:pt idx="90684">
                  <c:v>9.2200000000000004E-2</c:v>
                </c:pt>
                <c:pt idx="90685">
                  <c:v>9.1899999999999996E-2</c:v>
                </c:pt>
                <c:pt idx="90686">
                  <c:v>9.1999999999999998E-2</c:v>
                </c:pt>
                <c:pt idx="90687">
                  <c:v>9.1499999999999998E-2</c:v>
                </c:pt>
                <c:pt idx="90688">
                  <c:v>9.1899999999999996E-2</c:v>
                </c:pt>
                <c:pt idx="90689">
                  <c:v>9.1999999999999998E-2</c:v>
                </c:pt>
                <c:pt idx="90690">
                  <c:v>9.1999999999999998E-2</c:v>
                </c:pt>
                <c:pt idx="90691">
                  <c:v>9.1800000000000007E-2</c:v>
                </c:pt>
                <c:pt idx="90692">
                  <c:v>9.1800000000000007E-2</c:v>
                </c:pt>
                <c:pt idx="90693">
                  <c:v>9.1999999999999998E-2</c:v>
                </c:pt>
                <c:pt idx="90694">
                  <c:v>9.2100000000000001E-2</c:v>
                </c:pt>
                <c:pt idx="90695">
                  <c:v>9.2299999999999993E-2</c:v>
                </c:pt>
                <c:pt idx="90696">
                  <c:v>9.2499999999999999E-2</c:v>
                </c:pt>
                <c:pt idx="90697">
                  <c:v>9.2399999999999996E-2</c:v>
                </c:pt>
                <c:pt idx="90698">
                  <c:v>9.2100000000000001E-2</c:v>
                </c:pt>
                <c:pt idx="90699">
                  <c:v>9.2100000000000001E-2</c:v>
                </c:pt>
                <c:pt idx="90700">
                  <c:v>9.2399999999999996E-2</c:v>
                </c:pt>
                <c:pt idx="90701">
                  <c:v>9.2399999999999996E-2</c:v>
                </c:pt>
                <c:pt idx="90702">
                  <c:v>9.2299999999999993E-2</c:v>
                </c:pt>
                <c:pt idx="90703">
                  <c:v>9.2499999999999999E-2</c:v>
                </c:pt>
                <c:pt idx="90704">
                  <c:v>9.2999999999999999E-2</c:v>
                </c:pt>
                <c:pt idx="90705">
                  <c:v>9.2600000000000002E-2</c:v>
                </c:pt>
                <c:pt idx="90706">
                  <c:v>9.2899999999999996E-2</c:v>
                </c:pt>
                <c:pt idx="90707">
                  <c:v>9.2700000000000005E-2</c:v>
                </c:pt>
                <c:pt idx="90708">
                  <c:v>9.2399999999999996E-2</c:v>
                </c:pt>
                <c:pt idx="90709">
                  <c:v>9.1999999999999998E-2</c:v>
                </c:pt>
                <c:pt idx="90710">
                  <c:v>9.1999999999999998E-2</c:v>
                </c:pt>
                <c:pt idx="90711">
                  <c:v>9.1899999999999996E-2</c:v>
                </c:pt>
                <c:pt idx="90712">
                  <c:v>9.2100000000000001E-2</c:v>
                </c:pt>
                <c:pt idx="90713">
                  <c:v>9.1899999999999996E-2</c:v>
                </c:pt>
                <c:pt idx="90714">
                  <c:v>9.2299999999999993E-2</c:v>
                </c:pt>
                <c:pt idx="90715">
                  <c:v>9.1800000000000007E-2</c:v>
                </c:pt>
                <c:pt idx="90716">
                  <c:v>9.1999999999999998E-2</c:v>
                </c:pt>
                <c:pt idx="90717">
                  <c:v>9.1999999999999998E-2</c:v>
                </c:pt>
                <c:pt idx="90718">
                  <c:v>9.1600000000000001E-2</c:v>
                </c:pt>
                <c:pt idx="90719">
                  <c:v>9.1999999999999998E-2</c:v>
                </c:pt>
                <c:pt idx="90720">
                  <c:v>9.1800000000000007E-2</c:v>
                </c:pt>
                <c:pt idx="90721">
                  <c:v>9.1700000000000004E-2</c:v>
                </c:pt>
                <c:pt idx="90722">
                  <c:v>9.1999999999999998E-2</c:v>
                </c:pt>
                <c:pt idx="90723">
                  <c:v>9.2200000000000004E-2</c:v>
                </c:pt>
                <c:pt idx="90724">
                  <c:v>9.2200000000000004E-2</c:v>
                </c:pt>
                <c:pt idx="90725">
                  <c:v>9.2299999999999993E-2</c:v>
                </c:pt>
                <c:pt idx="90726">
                  <c:v>9.2100000000000001E-2</c:v>
                </c:pt>
                <c:pt idx="90727">
                  <c:v>9.2299999999999993E-2</c:v>
                </c:pt>
                <c:pt idx="90728">
                  <c:v>9.2200000000000004E-2</c:v>
                </c:pt>
                <c:pt idx="90729">
                  <c:v>9.1899999999999996E-2</c:v>
                </c:pt>
                <c:pt idx="90730">
                  <c:v>9.2200000000000004E-2</c:v>
                </c:pt>
                <c:pt idx="90731">
                  <c:v>9.1999999999999998E-2</c:v>
                </c:pt>
                <c:pt idx="90732">
                  <c:v>9.1899999999999996E-2</c:v>
                </c:pt>
                <c:pt idx="90733">
                  <c:v>9.2200000000000004E-2</c:v>
                </c:pt>
                <c:pt idx="90734">
                  <c:v>9.2399999999999996E-2</c:v>
                </c:pt>
                <c:pt idx="90735">
                  <c:v>9.2799999999999994E-2</c:v>
                </c:pt>
                <c:pt idx="90736">
                  <c:v>9.2700000000000005E-2</c:v>
                </c:pt>
                <c:pt idx="90737">
                  <c:v>9.2399999999999996E-2</c:v>
                </c:pt>
                <c:pt idx="90738">
                  <c:v>9.2200000000000004E-2</c:v>
                </c:pt>
                <c:pt idx="90739">
                  <c:v>9.2299999999999993E-2</c:v>
                </c:pt>
                <c:pt idx="90740">
                  <c:v>9.2100000000000001E-2</c:v>
                </c:pt>
                <c:pt idx="90741">
                  <c:v>9.2200000000000004E-2</c:v>
                </c:pt>
                <c:pt idx="90742">
                  <c:v>9.2600000000000002E-2</c:v>
                </c:pt>
                <c:pt idx="90743">
                  <c:v>9.1999999999999998E-2</c:v>
                </c:pt>
                <c:pt idx="90744">
                  <c:v>9.2100000000000001E-2</c:v>
                </c:pt>
                <c:pt idx="90745">
                  <c:v>9.1999999999999998E-2</c:v>
                </c:pt>
                <c:pt idx="90746">
                  <c:v>9.2399999999999996E-2</c:v>
                </c:pt>
                <c:pt idx="90747">
                  <c:v>9.1800000000000007E-2</c:v>
                </c:pt>
                <c:pt idx="90748">
                  <c:v>9.1700000000000004E-2</c:v>
                </c:pt>
                <c:pt idx="90749">
                  <c:v>9.2100000000000001E-2</c:v>
                </c:pt>
                <c:pt idx="90750">
                  <c:v>9.2100000000000001E-2</c:v>
                </c:pt>
                <c:pt idx="90751">
                  <c:v>9.1999999999999998E-2</c:v>
                </c:pt>
                <c:pt idx="90752">
                  <c:v>9.2100000000000001E-2</c:v>
                </c:pt>
                <c:pt idx="90753">
                  <c:v>9.2100000000000001E-2</c:v>
                </c:pt>
                <c:pt idx="90754">
                  <c:v>9.2200000000000004E-2</c:v>
                </c:pt>
                <c:pt idx="90755">
                  <c:v>9.2299999999999993E-2</c:v>
                </c:pt>
                <c:pt idx="90756">
                  <c:v>9.2100000000000001E-2</c:v>
                </c:pt>
                <c:pt idx="90757">
                  <c:v>9.2799999999999994E-2</c:v>
                </c:pt>
                <c:pt idx="90758">
                  <c:v>9.2600000000000002E-2</c:v>
                </c:pt>
                <c:pt idx="90759">
                  <c:v>9.2499999999999999E-2</c:v>
                </c:pt>
                <c:pt idx="90760">
                  <c:v>9.2700000000000005E-2</c:v>
                </c:pt>
                <c:pt idx="90761">
                  <c:v>9.2799999999999994E-2</c:v>
                </c:pt>
                <c:pt idx="90762">
                  <c:v>9.3100000000000002E-2</c:v>
                </c:pt>
                <c:pt idx="90763">
                  <c:v>9.2999999999999999E-2</c:v>
                </c:pt>
                <c:pt idx="90764">
                  <c:v>9.2499999999999999E-2</c:v>
                </c:pt>
                <c:pt idx="90765">
                  <c:v>9.2299999999999993E-2</c:v>
                </c:pt>
                <c:pt idx="90766">
                  <c:v>9.3100000000000002E-2</c:v>
                </c:pt>
                <c:pt idx="90767">
                  <c:v>9.2899999999999996E-2</c:v>
                </c:pt>
                <c:pt idx="90768">
                  <c:v>9.2799999999999994E-2</c:v>
                </c:pt>
                <c:pt idx="90769">
                  <c:v>9.2600000000000002E-2</c:v>
                </c:pt>
                <c:pt idx="90770">
                  <c:v>9.2399999999999996E-2</c:v>
                </c:pt>
                <c:pt idx="90771">
                  <c:v>9.2899999999999996E-2</c:v>
                </c:pt>
                <c:pt idx="90772">
                  <c:v>9.2700000000000005E-2</c:v>
                </c:pt>
                <c:pt idx="90773">
                  <c:v>9.2499999999999999E-2</c:v>
                </c:pt>
                <c:pt idx="90774">
                  <c:v>9.2700000000000005E-2</c:v>
                </c:pt>
                <c:pt idx="90775">
                  <c:v>9.2499999999999999E-2</c:v>
                </c:pt>
                <c:pt idx="90776">
                  <c:v>9.2600000000000002E-2</c:v>
                </c:pt>
                <c:pt idx="90777">
                  <c:v>9.2399999999999996E-2</c:v>
                </c:pt>
                <c:pt idx="90778">
                  <c:v>9.2600000000000002E-2</c:v>
                </c:pt>
                <c:pt idx="90779">
                  <c:v>9.2899999999999996E-2</c:v>
                </c:pt>
                <c:pt idx="90780">
                  <c:v>9.2899999999999996E-2</c:v>
                </c:pt>
                <c:pt idx="90781">
                  <c:v>9.2999999999999999E-2</c:v>
                </c:pt>
                <c:pt idx="90782">
                  <c:v>9.2799999999999994E-2</c:v>
                </c:pt>
                <c:pt idx="90783">
                  <c:v>9.3100000000000002E-2</c:v>
                </c:pt>
                <c:pt idx="90784">
                  <c:v>9.2999999999999999E-2</c:v>
                </c:pt>
                <c:pt idx="90785">
                  <c:v>9.2200000000000004E-2</c:v>
                </c:pt>
                <c:pt idx="90786">
                  <c:v>9.2299999999999993E-2</c:v>
                </c:pt>
                <c:pt idx="90787">
                  <c:v>9.2299999999999993E-2</c:v>
                </c:pt>
                <c:pt idx="90788">
                  <c:v>9.2100000000000001E-2</c:v>
                </c:pt>
                <c:pt idx="90789">
                  <c:v>9.2200000000000004E-2</c:v>
                </c:pt>
                <c:pt idx="90790">
                  <c:v>9.2299999999999993E-2</c:v>
                </c:pt>
                <c:pt idx="90791">
                  <c:v>9.2200000000000004E-2</c:v>
                </c:pt>
                <c:pt idx="90792">
                  <c:v>9.2200000000000004E-2</c:v>
                </c:pt>
                <c:pt idx="90793">
                  <c:v>9.2499999999999999E-2</c:v>
                </c:pt>
                <c:pt idx="90794">
                  <c:v>9.2399999999999996E-2</c:v>
                </c:pt>
                <c:pt idx="90795">
                  <c:v>9.2200000000000004E-2</c:v>
                </c:pt>
                <c:pt idx="90796">
                  <c:v>9.1899999999999996E-2</c:v>
                </c:pt>
                <c:pt idx="90797">
                  <c:v>9.1300000000000006E-2</c:v>
                </c:pt>
                <c:pt idx="90798">
                  <c:v>9.1399999999999995E-2</c:v>
                </c:pt>
                <c:pt idx="90799">
                  <c:v>9.2200000000000004E-2</c:v>
                </c:pt>
                <c:pt idx="90800">
                  <c:v>9.2100000000000001E-2</c:v>
                </c:pt>
                <c:pt idx="90801">
                  <c:v>9.2100000000000001E-2</c:v>
                </c:pt>
                <c:pt idx="90802">
                  <c:v>9.2499999999999999E-2</c:v>
                </c:pt>
                <c:pt idx="90803">
                  <c:v>9.2100000000000001E-2</c:v>
                </c:pt>
                <c:pt idx="90804">
                  <c:v>9.2600000000000002E-2</c:v>
                </c:pt>
                <c:pt idx="90805">
                  <c:v>9.2600000000000002E-2</c:v>
                </c:pt>
                <c:pt idx="90806">
                  <c:v>9.2299999999999993E-2</c:v>
                </c:pt>
                <c:pt idx="90807">
                  <c:v>9.2200000000000004E-2</c:v>
                </c:pt>
                <c:pt idx="90808">
                  <c:v>9.1899999999999996E-2</c:v>
                </c:pt>
                <c:pt idx="90809">
                  <c:v>9.0999999999999998E-2</c:v>
                </c:pt>
                <c:pt idx="90810">
                  <c:v>9.1200000000000003E-2</c:v>
                </c:pt>
                <c:pt idx="90811">
                  <c:v>9.1700000000000004E-2</c:v>
                </c:pt>
                <c:pt idx="90812">
                  <c:v>9.1399999999999995E-2</c:v>
                </c:pt>
                <c:pt idx="90813">
                  <c:v>9.0999999999999998E-2</c:v>
                </c:pt>
                <c:pt idx="90814">
                  <c:v>9.1600000000000001E-2</c:v>
                </c:pt>
                <c:pt idx="90815">
                  <c:v>9.1600000000000001E-2</c:v>
                </c:pt>
                <c:pt idx="90816">
                  <c:v>9.2100000000000001E-2</c:v>
                </c:pt>
                <c:pt idx="90817">
                  <c:v>9.2499999999999999E-2</c:v>
                </c:pt>
                <c:pt idx="90818">
                  <c:v>9.2200000000000004E-2</c:v>
                </c:pt>
                <c:pt idx="90819">
                  <c:v>9.1399999999999995E-2</c:v>
                </c:pt>
                <c:pt idx="90820">
                  <c:v>9.1700000000000004E-2</c:v>
                </c:pt>
                <c:pt idx="90821">
                  <c:v>9.2100000000000001E-2</c:v>
                </c:pt>
                <c:pt idx="90822">
                  <c:v>9.1700000000000004E-2</c:v>
                </c:pt>
                <c:pt idx="90823">
                  <c:v>9.1999999999999998E-2</c:v>
                </c:pt>
                <c:pt idx="90824">
                  <c:v>9.1800000000000007E-2</c:v>
                </c:pt>
                <c:pt idx="90825">
                  <c:v>9.2200000000000004E-2</c:v>
                </c:pt>
                <c:pt idx="90826">
                  <c:v>9.2100000000000001E-2</c:v>
                </c:pt>
                <c:pt idx="90827">
                  <c:v>9.2499999999999999E-2</c:v>
                </c:pt>
                <c:pt idx="90828">
                  <c:v>9.2499999999999999E-2</c:v>
                </c:pt>
                <c:pt idx="90829">
                  <c:v>9.1999999999999998E-2</c:v>
                </c:pt>
                <c:pt idx="90830">
                  <c:v>9.2200000000000004E-2</c:v>
                </c:pt>
                <c:pt idx="90831">
                  <c:v>9.2600000000000002E-2</c:v>
                </c:pt>
                <c:pt idx="90832">
                  <c:v>9.3200000000000005E-2</c:v>
                </c:pt>
                <c:pt idx="90833">
                  <c:v>9.2600000000000002E-2</c:v>
                </c:pt>
                <c:pt idx="90834">
                  <c:v>9.2799999999999994E-2</c:v>
                </c:pt>
                <c:pt idx="90835">
                  <c:v>9.2799999999999994E-2</c:v>
                </c:pt>
                <c:pt idx="90836">
                  <c:v>9.3100000000000002E-2</c:v>
                </c:pt>
                <c:pt idx="90837">
                  <c:v>9.2799999999999994E-2</c:v>
                </c:pt>
                <c:pt idx="90838">
                  <c:v>9.3100000000000002E-2</c:v>
                </c:pt>
                <c:pt idx="90839">
                  <c:v>9.2700000000000005E-2</c:v>
                </c:pt>
                <c:pt idx="90840">
                  <c:v>9.2899999999999996E-2</c:v>
                </c:pt>
                <c:pt idx="90841">
                  <c:v>9.3200000000000005E-2</c:v>
                </c:pt>
                <c:pt idx="90842">
                  <c:v>9.2499999999999999E-2</c:v>
                </c:pt>
                <c:pt idx="90843">
                  <c:v>9.2499999999999999E-2</c:v>
                </c:pt>
                <c:pt idx="90844">
                  <c:v>9.2499999999999999E-2</c:v>
                </c:pt>
                <c:pt idx="90845">
                  <c:v>9.2499999999999999E-2</c:v>
                </c:pt>
                <c:pt idx="90846">
                  <c:v>9.2799999999999994E-2</c:v>
                </c:pt>
                <c:pt idx="90847">
                  <c:v>9.2799999999999994E-2</c:v>
                </c:pt>
                <c:pt idx="90848">
                  <c:v>9.2899999999999996E-2</c:v>
                </c:pt>
                <c:pt idx="90849">
                  <c:v>9.2600000000000002E-2</c:v>
                </c:pt>
                <c:pt idx="90850">
                  <c:v>9.2899999999999996E-2</c:v>
                </c:pt>
                <c:pt idx="90851">
                  <c:v>9.2600000000000002E-2</c:v>
                </c:pt>
                <c:pt idx="90852">
                  <c:v>9.2399999999999996E-2</c:v>
                </c:pt>
                <c:pt idx="90853">
                  <c:v>9.2499999999999999E-2</c:v>
                </c:pt>
                <c:pt idx="90854">
                  <c:v>9.2799999999999994E-2</c:v>
                </c:pt>
                <c:pt idx="90855">
                  <c:v>9.2600000000000002E-2</c:v>
                </c:pt>
                <c:pt idx="90856">
                  <c:v>9.2200000000000004E-2</c:v>
                </c:pt>
                <c:pt idx="90857">
                  <c:v>9.2299999999999993E-2</c:v>
                </c:pt>
                <c:pt idx="90858">
                  <c:v>9.2399999999999996E-2</c:v>
                </c:pt>
                <c:pt idx="90859">
                  <c:v>9.2399999999999996E-2</c:v>
                </c:pt>
                <c:pt idx="90860">
                  <c:v>9.2100000000000001E-2</c:v>
                </c:pt>
                <c:pt idx="90861">
                  <c:v>9.1999999999999998E-2</c:v>
                </c:pt>
                <c:pt idx="90862">
                  <c:v>9.1899999999999996E-2</c:v>
                </c:pt>
                <c:pt idx="90863">
                  <c:v>9.1999999999999998E-2</c:v>
                </c:pt>
                <c:pt idx="90864">
                  <c:v>9.3100000000000002E-2</c:v>
                </c:pt>
                <c:pt idx="90865">
                  <c:v>9.2600000000000002E-2</c:v>
                </c:pt>
                <c:pt idx="90866">
                  <c:v>9.1300000000000006E-2</c:v>
                </c:pt>
                <c:pt idx="90867">
                  <c:v>9.2200000000000004E-2</c:v>
                </c:pt>
                <c:pt idx="90868">
                  <c:v>9.1800000000000007E-2</c:v>
                </c:pt>
                <c:pt idx="90869">
                  <c:v>9.2100000000000001E-2</c:v>
                </c:pt>
                <c:pt idx="90870">
                  <c:v>9.2299999999999993E-2</c:v>
                </c:pt>
                <c:pt idx="90871">
                  <c:v>9.1999999999999998E-2</c:v>
                </c:pt>
                <c:pt idx="90872">
                  <c:v>9.1499999999999998E-2</c:v>
                </c:pt>
                <c:pt idx="90873">
                  <c:v>9.1600000000000001E-2</c:v>
                </c:pt>
                <c:pt idx="90874">
                  <c:v>9.1600000000000001E-2</c:v>
                </c:pt>
                <c:pt idx="90875">
                  <c:v>9.1800000000000007E-2</c:v>
                </c:pt>
                <c:pt idx="90876">
                  <c:v>9.2700000000000005E-2</c:v>
                </c:pt>
                <c:pt idx="90877">
                  <c:v>9.2200000000000004E-2</c:v>
                </c:pt>
                <c:pt idx="90878">
                  <c:v>9.2100000000000001E-2</c:v>
                </c:pt>
                <c:pt idx="90879">
                  <c:v>9.1600000000000001E-2</c:v>
                </c:pt>
                <c:pt idx="90880">
                  <c:v>9.1499999999999998E-2</c:v>
                </c:pt>
                <c:pt idx="90881">
                  <c:v>9.1999999999999998E-2</c:v>
                </c:pt>
                <c:pt idx="90882">
                  <c:v>9.2100000000000001E-2</c:v>
                </c:pt>
                <c:pt idx="90883">
                  <c:v>9.1499999999999998E-2</c:v>
                </c:pt>
                <c:pt idx="90884">
                  <c:v>9.1399999999999995E-2</c:v>
                </c:pt>
                <c:pt idx="90885">
                  <c:v>9.1600000000000001E-2</c:v>
                </c:pt>
                <c:pt idx="90886">
                  <c:v>9.1399999999999995E-2</c:v>
                </c:pt>
                <c:pt idx="90887">
                  <c:v>9.1600000000000001E-2</c:v>
                </c:pt>
                <c:pt idx="90888">
                  <c:v>9.1700000000000004E-2</c:v>
                </c:pt>
                <c:pt idx="90889">
                  <c:v>9.1899999999999996E-2</c:v>
                </c:pt>
                <c:pt idx="90890">
                  <c:v>9.06E-2</c:v>
                </c:pt>
                <c:pt idx="90891">
                  <c:v>9.1200000000000003E-2</c:v>
                </c:pt>
                <c:pt idx="90892">
                  <c:v>9.1300000000000006E-2</c:v>
                </c:pt>
                <c:pt idx="90893">
                  <c:v>9.1800000000000007E-2</c:v>
                </c:pt>
                <c:pt idx="90894">
                  <c:v>9.1300000000000006E-2</c:v>
                </c:pt>
                <c:pt idx="90895">
                  <c:v>9.1999999999999998E-2</c:v>
                </c:pt>
                <c:pt idx="90896">
                  <c:v>9.0999999999999998E-2</c:v>
                </c:pt>
                <c:pt idx="90897">
                  <c:v>9.2100000000000001E-2</c:v>
                </c:pt>
                <c:pt idx="90898">
                  <c:v>9.2299999999999993E-2</c:v>
                </c:pt>
                <c:pt idx="90899">
                  <c:v>9.2200000000000004E-2</c:v>
                </c:pt>
                <c:pt idx="90900">
                  <c:v>9.1800000000000007E-2</c:v>
                </c:pt>
                <c:pt idx="90901">
                  <c:v>9.2399999999999996E-2</c:v>
                </c:pt>
                <c:pt idx="90902">
                  <c:v>9.2899999999999996E-2</c:v>
                </c:pt>
                <c:pt idx="90903">
                  <c:v>9.2899999999999996E-2</c:v>
                </c:pt>
                <c:pt idx="90904">
                  <c:v>9.2100000000000001E-2</c:v>
                </c:pt>
                <c:pt idx="90905">
                  <c:v>9.2499999999999999E-2</c:v>
                </c:pt>
                <c:pt idx="90906">
                  <c:v>9.2299999999999993E-2</c:v>
                </c:pt>
                <c:pt idx="90907">
                  <c:v>9.2200000000000004E-2</c:v>
                </c:pt>
                <c:pt idx="90908">
                  <c:v>9.2100000000000001E-2</c:v>
                </c:pt>
                <c:pt idx="90909">
                  <c:v>9.2499999999999999E-2</c:v>
                </c:pt>
                <c:pt idx="90910">
                  <c:v>9.1999999999999998E-2</c:v>
                </c:pt>
                <c:pt idx="90911">
                  <c:v>9.2200000000000004E-2</c:v>
                </c:pt>
                <c:pt idx="90912">
                  <c:v>9.2499999999999999E-2</c:v>
                </c:pt>
                <c:pt idx="90913">
                  <c:v>9.1999999999999998E-2</c:v>
                </c:pt>
                <c:pt idx="90914">
                  <c:v>9.2700000000000005E-2</c:v>
                </c:pt>
                <c:pt idx="90915">
                  <c:v>9.2200000000000004E-2</c:v>
                </c:pt>
                <c:pt idx="90916">
                  <c:v>9.2700000000000005E-2</c:v>
                </c:pt>
                <c:pt idx="90917">
                  <c:v>9.2799999999999994E-2</c:v>
                </c:pt>
                <c:pt idx="90918">
                  <c:v>9.2499999999999999E-2</c:v>
                </c:pt>
                <c:pt idx="90919">
                  <c:v>9.2499999999999999E-2</c:v>
                </c:pt>
                <c:pt idx="90920">
                  <c:v>9.2299999999999993E-2</c:v>
                </c:pt>
                <c:pt idx="90921">
                  <c:v>9.2700000000000005E-2</c:v>
                </c:pt>
                <c:pt idx="90922">
                  <c:v>9.2899999999999996E-2</c:v>
                </c:pt>
                <c:pt idx="90923">
                  <c:v>9.2499999999999999E-2</c:v>
                </c:pt>
                <c:pt idx="90924">
                  <c:v>9.2600000000000002E-2</c:v>
                </c:pt>
                <c:pt idx="90925">
                  <c:v>9.2899999999999996E-2</c:v>
                </c:pt>
                <c:pt idx="90926">
                  <c:v>9.2600000000000002E-2</c:v>
                </c:pt>
                <c:pt idx="90927">
                  <c:v>9.2200000000000004E-2</c:v>
                </c:pt>
                <c:pt idx="90928">
                  <c:v>9.2200000000000004E-2</c:v>
                </c:pt>
                <c:pt idx="90929">
                  <c:v>9.2700000000000005E-2</c:v>
                </c:pt>
                <c:pt idx="90930">
                  <c:v>9.2899999999999996E-2</c:v>
                </c:pt>
                <c:pt idx="90931">
                  <c:v>9.2600000000000002E-2</c:v>
                </c:pt>
                <c:pt idx="90932">
                  <c:v>9.2799999999999994E-2</c:v>
                </c:pt>
                <c:pt idx="90933">
                  <c:v>9.2600000000000002E-2</c:v>
                </c:pt>
                <c:pt idx="90934">
                  <c:v>9.2700000000000005E-2</c:v>
                </c:pt>
                <c:pt idx="90935">
                  <c:v>9.2299999999999993E-2</c:v>
                </c:pt>
                <c:pt idx="90936">
                  <c:v>9.2299999999999993E-2</c:v>
                </c:pt>
                <c:pt idx="90937">
                  <c:v>9.2499999999999999E-2</c:v>
                </c:pt>
                <c:pt idx="90938">
                  <c:v>9.2299999999999993E-2</c:v>
                </c:pt>
                <c:pt idx="90939">
                  <c:v>9.2600000000000002E-2</c:v>
                </c:pt>
                <c:pt idx="90940">
                  <c:v>9.1999999999999998E-2</c:v>
                </c:pt>
                <c:pt idx="90941">
                  <c:v>9.2200000000000004E-2</c:v>
                </c:pt>
                <c:pt idx="90942">
                  <c:v>9.2499999999999999E-2</c:v>
                </c:pt>
                <c:pt idx="90943">
                  <c:v>9.2100000000000001E-2</c:v>
                </c:pt>
                <c:pt idx="90944">
                  <c:v>9.2100000000000001E-2</c:v>
                </c:pt>
                <c:pt idx="90945">
                  <c:v>9.1999999999999998E-2</c:v>
                </c:pt>
                <c:pt idx="90946">
                  <c:v>9.1700000000000004E-2</c:v>
                </c:pt>
                <c:pt idx="90947">
                  <c:v>9.1899999999999996E-2</c:v>
                </c:pt>
                <c:pt idx="90948">
                  <c:v>9.1600000000000001E-2</c:v>
                </c:pt>
                <c:pt idx="90949">
                  <c:v>9.1399999999999995E-2</c:v>
                </c:pt>
                <c:pt idx="90950">
                  <c:v>9.1499999999999998E-2</c:v>
                </c:pt>
                <c:pt idx="90951">
                  <c:v>9.1700000000000004E-2</c:v>
                </c:pt>
                <c:pt idx="90952">
                  <c:v>9.1600000000000001E-2</c:v>
                </c:pt>
                <c:pt idx="90953">
                  <c:v>9.1800000000000007E-2</c:v>
                </c:pt>
                <c:pt idx="90954">
                  <c:v>9.1800000000000007E-2</c:v>
                </c:pt>
                <c:pt idx="90955">
                  <c:v>9.1600000000000001E-2</c:v>
                </c:pt>
                <c:pt idx="90956">
                  <c:v>9.1499999999999998E-2</c:v>
                </c:pt>
                <c:pt idx="90957">
                  <c:v>9.1999999999999998E-2</c:v>
                </c:pt>
                <c:pt idx="90958">
                  <c:v>9.1700000000000004E-2</c:v>
                </c:pt>
                <c:pt idx="90959">
                  <c:v>9.1800000000000007E-2</c:v>
                </c:pt>
                <c:pt idx="90960">
                  <c:v>9.1800000000000007E-2</c:v>
                </c:pt>
                <c:pt idx="90961">
                  <c:v>9.1600000000000001E-2</c:v>
                </c:pt>
                <c:pt idx="90962">
                  <c:v>9.1999999999999998E-2</c:v>
                </c:pt>
                <c:pt idx="90963">
                  <c:v>9.1899999999999996E-2</c:v>
                </c:pt>
                <c:pt idx="90964">
                  <c:v>9.1999999999999998E-2</c:v>
                </c:pt>
                <c:pt idx="90965">
                  <c:v>9.1700000000000004E-2</c:v>
                </c:pt>
                <c:pt idx="90966">
                  <c:v>9.0999999999999998E-2</c:v>
                </c:pt>
                <c:pt idx="90967">
                  <c:v>9.1399999999999995E-2</c:v>
                </c:pt>
                <c:pt idx="90968">
                  <c:v>9.1600000000000001E-2</c:v>
                </c:pt>
                <c:pt idx="90969">
                  <c:v>9.1200000000000003E-2</c:v>
                </c:pt>
                <c:pt idx="90970">
                  <c:v>9.1700000000000004E-2</c:v>
                </c:pt>
                <c:pt idx="90971">
                  <c:v>9.1600000000000001E-2</c:v>
                </c:pt>
                <c:pt idx="90972">
                  <c:v>9.1499999999999998E-2</c:v>
                </c:pt>
                <c:pt idx="90973">
                  <c:v>9.1800000000000007E-2</c:v>
                </c:pt>
                <c:pt idx="90974">
                  <c:v>9.1600000000000001E-2</c:v>
                </c:pt>
                <c:pt idx="90975">
                  <c:v>9.1800000000000007E-2</c:v>
                </c:pt>
                <c:pt idx="90976">
                  <c:v>9.1800000000000007E-2</c:v>
                </c:pt>
                <c:pt idx="90977">
                  <c:v>9.1899999999999996E-2</c:v>
                </c:pt>
                <c:pt idx="90978">
                  <c:v>9.1399999999999995E-2</c:v>
                </c:pt>
                <c:pt idx="90979">
                  <c:v>9.1300000000000006E-2</c:v>
                </c:pt>
                <c:pt idx="90980">
                  <c:v>9.1200000000000003E-2</c:v>
                </c:pt>
                <c:pt idx="90981">
                  <c:v>9.1200000000000003E-2</c:v>
                </c:pt>
                <c:pt idx="90982">
                  <c:v>9.1499999999999998E-2</c:v>
                </c:pt>
                <c:pt idx="90983">
                  <c:v>9.11E-2</c:v>
                </c:pt>
                <c:pt idx="90984">
                  <c:v>9.1600000000000001E-2</c:v>
                </c:pt>
                <c:pt idx="90985">
                  <c:v>9.1700000000000004E-2</c:v>
                </c:pt>
                <c:pt idx="90986">
                  <c:v>9.1899999999999996E-2</c:v>
                </c:pt>
                <c:pt idx="90987">
                  <c:v>9.1399999999999995E-2</c:v>
                </c:pt>
                <c:pt idx="90988">
                  <c:v>9.1200000000000003E-2</c:v>
                </c:pt>
                <c:pt idx="90989">
                  <c:v>9.1399999999999995E-2</c:v>
                </c:pt>
                <c:pt idx="90990">
                  <c:v>9.1499999999999998E-2</c:v>
                </c:pt>
                <c:pt idx="90991">
                  <c:v>9.1399999999999995E-2</c:v>
                </c:pt>
                <c:pt idx="90992">
                  <c:v>9.2100000000000001E-2</c:v>
                </c:pt>
                <c:pt idx="90993">
                  <c:v>9.1899999999999996E-2</c:v>
                </c:pt>
                <c:pt idx="90994">
                  <c:v>9.1200000000000003E-2</c:v>
                </c:pt>
                <c:pt idx="90995">
                  <c:v>9.1200000000000003E-2</c:v>
                </c:pt>
                <c:pt idx="90996">
                  <c:v>9.1399999999999995E-2</c:v>
                </c:pt>
                <c:pt idx="90997">
                  <c:v>9.2200000000000004E-2</c:v>
                </c:pt>
                <c:pt idx="90998">
                  <c:v>9.2100000000000001E-2</c:v>
                </c:pt>
                <c:pt idx="90999">
                  <c:v>9.1600000000000001E-2</c:v>
                </c:pt>
                <c:pt idx="91000">
                  <c:v>9.2100000000000001E-2</c:v>
                </c:pt>
                <c:pt idx="91001">
                  <c:v>9.2100000000000001E-2</c:v>
                </c:pt>
                <c:pt idx="91002">
                  <c:v>9.2100000000000001E-2</c:v>
                </c:pt>
                <c:pt idx="91003">
                  <c:v>9.2399999999999996E-2</c:v>
                </c:pt>
                <c:pt idx="91004">
                  <c:v>9.2399999999999996E-2</c:v>
                </c:pt>
                <c:pt idx="91005">
                  <c:v>9.1399999999999995E-2</c:v>
                </c:pt>
                <c:pt idx="91006">
                  <c:v>9.1899999999999996E-2</c:v>
                </c:pt>
                <c:pt idx="91007">
                  <c:v>9.2399999999999996E-2</c:v>
                </c:pt>
                <c:pt idx="91008">
                  <c:v>9.2399999999999996E-2</c:v>
                </c:pt>
                <c:pt idx="91009">
                  <c:v>9.1399999999999995E-2</c:v>
                </c:pt>
                <c:pt idx="91010">
                  <c:v>9.1200000000000003E-2</c:v>
                </c:pt>
                <c:pt idx="91011">
                  <c:v>9.1700000000000004E-2</c:v>
                </c:pt>
                <c:pt idx="91012">
                  <c:v>9.2200000000000004E-2</c:v>
                </c:pt>
                <c:pt idx="91013">
                  <c:v>9.1899999999999996E-2</c:v>
                </c:pt>
                <c:pt idx="91014">
                  <c:v>9.1700000000000004E-2</c:v>
                </c:pt>
                <c:pt idx="91015">
                  <c:v>9.2499999999999999E-2</c:v>
                </c:pt>
                <c:pt idx="91016">
                  <c:v>9.1700000000000004E-2</c:v>
                </c:pt>
                <c:pt idx="91017">
                  <c:v>9.1499999999999998E-2</c:v>
                </c:pt>
                <c:pt idx="91018">
                  <c:v>9.1300000000000006E-2</c:v>
                </c:pt>
                <c:pt idx="91019">
                  <c:v>9.1899999999999996E-2</c:v>
                </c:pt>
                <c:pt idx="91020">
                  <c:v>9.1499999999999998E-2</c:v>
                </c:pt>
                <c:pt idx="91021">
                  <c:v>9.1700000000000004E-2</c:v>
                </c:pt>
                <c:pt idx="91022">
                  <c:v>9.1700000000000004E-2</c:v>
                </c:pt>
                <c:pt idx="91023">
                  <c:v>9.1899999999999996E-2</c:v>
                </c:pt>
                <c:pt idx="91024">
                  <c:v>9.1800000000000007E-2</c:v>
                </c:pt>
                <c:pt idx="91025">
                  <c:v>9.1800000000000007E-2</c:v>
                </c:pt>
                <c:pt idx="91026">
                  <c:v>9.1899999999999996E-2</c:v>
                </c:pt>
                <c:pt idx="91027">
                  <c:v>9.2100000000000001E-2</c:v>
                </c:pt>
                <c:pt idx="91028">
                  <c:v>9.2100000000000001E-2</c:v>
                </c:pt>
                <c:pt idx="91029">
                  <c:v>9.1600000000000001E-2</c:v>
                </c:pt>
                <c:pt idx="91030">
                  <c:v>9.1600000000000001E-2</c:v>
                </c:pt>
                <c:pt idx="91031">
                  <c:v>9.2100000000000001E-2</c:v>
                </c:pt>
                <c:pt idx="91032">
                  <c:v>9.1899999999999996E-2</c:v>
                </c:pt>
                <c:pt idx="91033">
                  <c:v>9.1700000000000004E-2</c:v>
                </c:pt>
                <c:pt idx="91034">
                  <c:v>9.11E-2</c:v>
                </c:pt>
                <c:pt idx="91035">
                  <c:v>9.1300000000000006E-2</c:v>
                </c:pt>
                <c:pt idx="91036">
                  <c:v>9.1800000000000007E-2</c:v>
                </c:pt>
                <c:pt idx="91037">
                  <c:v>9.1499999999999998E-2</c:v>
                </c:pt>
                <c:pt idx="91038">
                  <c:v>9.1200000000000003E-2</c:v>
                </c:pt>
                <c:pt idx="91039">
                  <c:v>9.1300000000000006E-2</c:v>
                </c:pt>
                <c:pt idx="91040">
                  <c:v>9.2299999999999993E-2</c:v>
                </c:pt>
                <c:pt idx="91041">
                  <c:v>9.2399999999999996E-2</c:v>
                </c:pt>
                <c:pt idx="91042">
                  <c:v>9.1600000000000001E-2</c:v>
                </c:pt>
                <c:pt idx="91043">
                  <c:v>9.1899999999999996E-2</c:v>
                </c:pt>
                <c:pt idx="91044">
                  <c:v>9.2200000000000004E-2</c:v>
                </c:pt>
                <c:pt idx="91045">
                  <c:v>9.1499999999999998E-2</c:v>
                </c:pt>
                <c:pt idx="91046">
                  <c:v>9.1899999999999996E-2</c:v>
                </c:pt>
                <c:pt idx="91047">
                  <c:v>9.1399999999999995E-2</c:v>
                </c:pt>
                <c:pt idx="91048">
                  <c:v>9.1300000000000006E-2</c:v>
                </c:pt>
                <c:pt idx="91049">
                  <c:v>9.0999999999999998E-2</c:v>
                </c:pt>
                <c:pt idx="91050">
                  <c:v>9.1499999999999998E-2</c:v>
                </c:pt>
                <c:pt idx="91051">
                  <c:v>9.1499999999999998E-2</c:v>
                </c:pt>
                <c:pt idx="91052">
                  <c:v>9.1399999999999995E-2</c:v>
                </c:pt>
                <c:pt idx="91053">
                  <c:v>9.2100000000000001E-2</c:v>
                </c:pt>
                <c:pt idx="91054">
                  <c:v>9.2600000000000002E-2</c:v>
                </c:pt>
                <c:pt idx="91055">
                  <c:v>9.2499999999999999E-2</c:v>
                </c:pt>
                <c:pt idx="91056">
                  <c:v>9.2299999999999993E-2</c:v>
                </c:pt>
                <c:pt idx="91057">
                  <c:v>9.2399999999999996E-2</c:v>
                </c:pt>
                <c:pt idx="91058">
                  <c:v>9.2899999999999996E-2</c:v>
                </c:pt>
                <c:pt idx="91059">
                  <c:v>9.3299999999999994E-2</c:v>
                </c:pt>
                <c:pt idx="91060">
                  <c:v>9.3200000000000005E-2</c:v>
                </c:pt>
                <c:pt idx="91061">
                  <c:v>9.2399999999999996E-2</c:v>
                </c:pt>
                <c:pt idx="91062">
                  <c:v>9.2100000000000001E-2</c:v>
                </c:pt>
                <c:pt idx="91063">
                  <c:v>9.2100000000000001E-2</c:v>
                </c:pt>
                <c:pt idx="91064">
                  <c:v>9.1700000000000004E-2</c:v>
                </c:pt>
                <c:pt idx="91065">
                  <c:v>9.2299999999999993E-2</c:v>
                </c:pt>
                <c:pt idx="91066">
                  <c:v>9.2499999999999999E-2</c:v>
                </c:pt>
                <c:pt idx="91067">
                  <c:v>9.2399999999999996E-2</c:v>
                </c:pt>
                <c:pt idx="91068">
                  <c:v>9.2499999999999999E-2</c:v>
                </c:pt>
                <c:pt idx="91069">
                  <c:v>9.2999999999999999E-2</c:v>
                </c:pt>
                <c:pt idx="91070">
                  <c:v>9.2999999999999999E-2</c:v>
                </c:pt>
                <c:pt idx="91071">
                  <c:v>9.2799999999999994E-2</c:v>
                </c:pt>
                <c:pt idx="91072">
                  <c:v>9.3399999999999997E-2</c:v>
                </c:pt>
                <c:pt idx="91073">
                  <c:v>9.2899999999999996E-2</c:v>
                </c:pt>
                <c:pt idx="91074">
                  <c:v>9.2700000000000005E-2</c:v>
                </c:pt>
                <c:pt idx="91075">
                  <c:v>9.2799999999999994E-2</c:v>
                </c:pt>
                <c:pt idx="91076">
                  <c:v>9.2899999999999996E-2</c:v>
                </c:pt>
                <c:pt idx="91077">
                  <c:v>9.2999999999999999E-2</c:v>
                </c:pt>
                <c:pt idx="91078">
                  <c:v>9.2600000000000002E-2</c:v>
                </c:pt>
                <c:pt idx="91079">
                  <c:v>9.2600000000000002E-2</c:v>
                </c:pt>
                <c:pt idx="91080">
                  <c:v>9.2200000000000004E-2</c:v>
                </c:pt>
                <c:pt idx="91081">
                  <c:v>9.2200000000000004E-2</c:v>
                </c:pt>
                <c:pt idx="91082">
                  <c:v>9.2499999999999999E-2</c:v>
                </c:pt>
                <c:pt idx="91083">
                  <c:v>9.2200000000000004E-2</c:v>
                </c:pt>
                <c:pt idx="91084">
                  <c:v>9.2200000000000004E-2</c:v>
                </c:pt>
                <c:pt idx="91085">
                  <c:v>9.1999999999999998E-2</c:v>
                </c:pt>
                <c:pt idx="91086">
                  <c:v>9.2499999999999999E-2</c:v>
                </c:pt>
                <c:pt idx="91087">
                  <c:v>9.2799999999999994E-2</c:v>
                </c:pt>
                <c:pt idx="91088">
                  <c:v>9.2100000000000001E-2</c:v>
                </c:pt>
                <c:pt idx="91089">
                  <c:v>9.2799999999999994E-2</c:v>
                </c:pt>
                <c:pt idx="91090">
                  <c:v>9.2899999999999996E-2</c:v>
                </c:pt>
                <c:pt idx="91091">
                  <c:v>9.2499999999999999E-2</c:v>
                </c:pt>
                <c:pt idx="91092">
                  <c:v>9.2499999999999999E-2</c:v>
                </c:pt>
                <c:pt idx="91093">
                  <c:v>9.2299999999999993E-2</c:v>
                </c:pt>
                <c:pt idx="91094">
                  <c:v>9.3100000000000002E-2</c:v>
                </c:pt>
                <c:pt idx="91095">
                  <c:v>9.2899999999999996E-2</c:v>
                </c:pt>
                <c:pt idx="91096">
                  <c:v>9.2700000000000005E-2</c:v>
                </c:pt>
                <c:pt idx="91097">
                  <c:v>9.2399999999999996E-2</c:v>
                </c:pt>
                <c:pt idx="91098">
                  <c:v>9.2499999999999999E-2</c:v>
                </c:pt>
                <c:pt idx="91099">
                  <c:v>9.1800000000000007E-2</c:v>
                </c:pt>
                <c:pt idx="91100">
                  <c:v>9.2700000000000005E-2</c:v>
                </c:pt>
                <c:pt idx="91101">
                  <c:v>9.2899999999999996E-2</c:v>
                </c:pt>
                <c:pt idx="91102">
                  <c:v>9.2399999999999996E-2</c:v>
                </c:pt>
                <c:pt idx="91103">
                  <c:v>9.2399999999999996E-2</c:v>
                </c:pt>
                <c:pt idx="91104">
                  <c:v>9.2799999999999994E-2</c:v>
                </c:pt>
                <c:pt idx="91105">
                  <c:v>9.2399999999999996E-2</c:v>
                </c:pt>
                <c:pt idx="91106">
                  <c:v>9.2200000000000004E-2</c:v>
                </c:pt>
                <c:pt idx="91107">
                  <c:v>9.2100000000000001E-2</c:v>
                </c:pt>
                <c:pt idx="91108">
                  <c:v>9.2200000000000004E-2</c:v>
                </c:pt>
                <c:pt idx="91109">
                  <c:v>9.2600000000000002E-2</c:v>
                </c:pt>
                <c:pt idx="91110">
                  <c:v>9.2799999999999994E-2</c:v>
                </c:pt>
                <c:pt idx="91111">
                  <c:v>9.2799999999999994E-2</c:v>
                </c:pt>
                <c:pt idx="91112">
                  <c:v>9.3100000000000002E-2</c:v>
                </c:pt>
                <c:pt idx="91113">
                  <c:v>9.2600000000000002E-2</c:v>
                </c:pt>
                <c:pt idx="91114">
                  <c:v>9.2399999999999996E-2</c:v>
                </c:pt>
                <c:pt idx="91115">
                  <c:v>9.2399999999999996E-2</c:v>
                </c:pt>
                <c:pt idx="91116">
                  <c:v>9.2200000000000004E-2</c:v>
                </c:pt>
                <c:pt idx="91117">
                  <c:v>9.2100000000000001E-2</c:v>
                </c:pt>
                <c:pt idx="91118">
                  <c:v>9.2100000000000001E-2</c:v>
                </c:pt>
                <c:pt idx="91119">
                  <c:v>9.2600000000000002E-2</c:v>
                </c:pt>
                <c:pt idx="91120">
                  <c:v>9.2399999999999996E-2</c:v>
                </c:pt>
                <c:pt idx="91121">
                  <c:v>9.2799999999999994E-2</c:v>
                </c:pt>
                <c:pt idx="91122">
                  <c:v>9.2499999999999999E-2</c:v>
                </c:pt>
                <c:pt idx="91123">
                  <c:v>9.2499999999999999E-2</c:v>
                </c:pt>
                <c:pt idx="91124">
                  <c:v>9.2899999999999996E-2</c:v>
                </c:pt>
                <c:pt idx="91125">
                  <c:v>9.2100000000000001E-2</c:v>
                </c:pt>
                <c:pt idx="91126">
                  <c:v>9.2299999999999993E-2</c:v>
                </c:pt>
                <c:pt idx="91127">
                  <c:v>9.2399999999999996E-2</c:v>
                </c:pt>
                <c:pt idx="91128">
                  <c:v>9.2100000000000001E-2</c:v>
                </c:pt>
                <c:pt idx="91129">
                  <c:v>9.2299999999999993E-2</c:v>
                </c:pt>
                <c:pt idx="91130">
                  <c:v>9.1999999999999998E-2</c:v>
                </c:pt>
                <c:pt idx="91131">
                  <c:v>9.2299999999999993E-2</c:v>
                </c:pt>
                <c:pt idx="91132">
                  <c:v>9.1999999999999998E-2</c:v>
                </c:pt>
                <c:pt idx="91133">
                  <c:v>9.2200000000000004E-2</c:v>
                </c:pt>
                <c:pt idx="91134">
                  <c:v>9.2399999999999996E-2</c:v>
                </c:pt>
                <c:pt idx="91135">
                  <c:v>9.1999999999999998E-2</c:v>
                </c:pt>
                <c:pt idx="91136">
                  <c:v>9.1999999999999998E-2</c:v>
                </c:pt>
                <c:pt idx="91137">
                  <c:v>9.2499999999999999E-2</c:v>
                </c:pt>
                <c:pt idx="91138">
                  <c:v>9.2200000000000004E-2</c:v>
                </c:pt>
                <c:pt idx="91139">
                  <c:v>9.2499999999999999E-2</c:v>
                </c:pt>
                <c:pt idx="91140">
                  <c:v>9.2600000000000002E-2</c:v>
                </c:pt>
                <c:pt idx="91141">
                  <c:v>9.2299999999999993E-2</c:v>
                </c:pt>
                <c:pt idx="91142">
                  <c:v>9.2399999999999996E-2</c:v>
                </c:pt>
                <c:pt idx="91143">
                  <c:v>9.2600000000000002E-2</c:v>
                </c:pt>
                <c:pt idx="91144">
                  <c:v>9.2399999999999996E-2</c:v>
                </c:pt>
                <c:pt idx="91145">
                  <c:v>9.2499999999999999E-2</c:v>
                </c:pt>
                <c:pt idx="91146">
                  <c:v>9.2399999999999996E-2</c:v>
                </c:pt>
                <c:pt idx="91147">
                  <c:v>9.2799999999999994E-2</c:v>
                </c:pt>
                <c:pt idx="91148">
                  <c:v>9.2799999999999994E-2</c:v>
                </c:pt>
                <c:pt idx="91149">
                  <c:v>9.3200000000000005E-2</c:v>
                </c:pt>
                <c:pt idx="91150">
                  <c:v>9.2600000000000002E-2</c:v>
                </c:pt>
                <c:pt idx="91151">
                  <c:v>9.2999999999999999E-2</c:v>
                </c:pt>
                <c:pt idx="91152">
                  <c:v>9.2299999999999993E-2</c:v>
                </c:pt>
                <c:pt idx="91153">
                  <c:v>9.2799999999999994E-2</c:v>
                </c:pt>
                <c:pt idx="91154">
                  <c:v>9.2700000000000005E-2</c:v>
                </c:pt>
                <c:pt idx="91155">
                  <c:v>9.2999999999999999E-2</c:v>
                </c:pt>
                <c:pt idx="91156">
                  <c:v>9.2399999999999996E-2</c:v>
                </c:pt>
                <c:pt idx="91157">
                  <c:v>9.1899999999999996E-2</c:v>
                </c:pt>
                <c:pt idx="91158">
                  <c:v>9.1700000000000004E-2</c:v>
                </c:pt>
                <c:pt idx="91159">
                  <c:v>9.1399999999999995E-2</c:v>
                </c:pt>
                <c:pt idx="91160">
                  <c:v>9.2399999999999996E-2</c:v>
                </c:pt>
                <c:pt idx="91161">
                  <c:v>9.2100000000000001E-2</c:v>
                </c:pt>
                <c:pt idx="91162">
                  <c:v>9.1999999999999998E-2</c:v>
                </c:pt>
                <c:pt idx="91163">
                  <c:v>9.2200000000000004E-2</c:v>
                </c:pt>
                <c:pt idx="91164">
                  <c:v>9.1800000000000007E-2</c:v>
                </c:pt>
                <c:pt idx="91165">
                  <c:v>9.1800000000000007E-2</c:v>
                </c:pt>
                <c:pt idx="91166">
                  <c:v>9.1999999999999998E-2</c:v>
                </c:pt>
                <c:pt idx="91167">
                  <c:v>9.1999999999999998E-2</c:v>
                </c:pt>
                <c:pt idx="91168">
                  <c:v>9.1999999999999998E-2</c:v>
                </c:pt>
                <c:pt idx="91169">
                  <c:v>9.2299999999999993E-2</c:v>
                </c:pt>
                <c:pt idx="91170">
                  <c:v>9.2200000000000004E-2</c:v>
                </c:pt>
                <c:pt idx="91171">
                  <c:v>9.1600000000000001E-2</c:v>
                </c:pt>
                <c:pt idx="91172">
                  <c:v>9.1800000000000007E-2</c:v>
                </c:pt>
                <c:pt idx="91173">
                  <c:v>9.1399999999999995E-2</c:v>
                </c:pt>
                <c:pt idx="91174">
                  <c:v>9.1800000000000007E-2</c:v>
                </c:pt>
                <c:pt idx="91175">
                  <c:v>9.1700000000000004E-2</c:v>
                </c:pt>
                <c:pt idx="91176">
                  <c:v>9.1300000000000006E-2</c:v>
                </c:pt>
                <c:pt idx="91177">
                  <c:v>9.0999999999999998E-2</c:v>
                </c:pt>
                <c:pt idx="91178">
                  <c:v>9.1399999999999995E-2</c:v>
                </c:pt>
                <c:pt idx="91179">
                  <c:v>9.1600000000000001E-2</c:v>
                </c:pt>
                <c:pt idx="91180">
                  <c:v>9.1300000000000006E-2</c:v>
                </c:pt>
                <c:pt idx="91181">
                  <c:v>9.1399999999999995E-2</c:v>
                </c:pt>
                <c:pt idx="91182">
                  <c:v>9.0899999999999995E-2</c:v>
                </c:pt>
                <c:pt idx="91183">
                  <c:v>9.1600000000000001E-2</c:v>
                </c:pt>
                <c:pt idx="91184">
                  <c:v>9.1600000000000001E-2</c:v>
                </c:pt>
                <c:pt idx="91185">
                  <c:v>9.11E-2</c:v>
                </c:pt>
                <c:pt idx="91186">
                  <c:v>9.1300000000000006E-2</c:v>
                </c:pt>
                <c:pt idx="91187">
                  <c:v>9.1899999999999996E-2</c:v>
                </c:pt>
                <c:pt idx="91188">
                  <c:v>9.1999999999999998E-2</c:v>
                </c:pt>
                <c:pt idx="91189">
                  <c:v>9.1800000000000007E-2</c:v>
                </c:pt>
                <c:pt idx="91190">
                  <c:v>9.1700000000000004E-2</c:v>
                </c:pt>
                <c:pt idx="91191">
                  <c:v>9.2399999999999996E-2</c:v>
                </c:pt>
                <c:pt idx="91192">
                  <c:v>9.2200000000000004E-2</c:v>
                </c:pt>
                <c:pt idx="91193">
                  <c:v>9.1600000000000001E-2</c:v>
                </c:pt>
                <c:pt idx="91194">
                  <c:v>9.2399999999999996E-2</c:v>
                </c:pt>
                <c:pt idx="91195">
                  <c:v>9.2100000000000001E-2</c:v>
                </c:pt>
                <c:pt idx="91196">
                  <c:v>9.1800000000000007E-2</c:v>
                </c:pt>
                <c:pt idx="91197">
                  <c:v>9.1600000000000001E-2</c:v>
                </c:pt>
                <c:pt idx="91198">
                  <c:v>9.1700000000000004E-2</c:v>
                </c:pt>
                <c:pt idx="91199">
                  <c:v>9.1600000000000001E-2</c:v>
                </c:pt>
                <c:pt idx="91200">
                  <c:v>9.1800000000000007E-2</c:v>
                </c:pt>
                <c:pt idx="91201">
                  <c:v>9.1499999999999998E-2</c:v>
                </c:pt>
                <c:pt idx="91202">
                  <c:v>9.1800000000000007E-2</c:v>
                </c:pt>
                <c:pt idx="91203">
                  <c:v>9.1300000000000006E-2</c:v>
                </c:pt>
                <c:pt idx="91204">
                  <c:v>9.2100000000000001E-2</c:v>
                </c:pt>
                <c:pt idx="91205">
                  <c:v>9.1499999999999998E-2</c:v>
                </c:pt>
                <c:pt idx="91206">
                  <c:v>9.1399999999999995E-2</c:v>
                </c:pt>
                <c:pt idx="91207">
                  <c:v>9.1499999999999998E-2</c:v>
                </c:pt>
                <c:pt idx="91208">
                  <c:v>9.1700000000000004E-2</c:v>
                </c:pt>
                <c:pt idx="91209">
                  <c:v>9.1300000000000006E-2</c:v>
                </c:pt>
                <c:pt idx="91210">
                  <c:v>9.1399999999999995E-2</c:v>
                </c:pt>
                <c:pt idx="91211">
                  <c:v>9.1399999999999995E-2</c:v>
                </c:pt>
                <c:pt idx="91212">
                  <c:v>9.11E-2</c:v>
                </c:pt>
                <c:pt idx="91213">
                  <c:v>9.0800000000000006E-2</c:v>
                </c:pt>
                <c:pt idx="91214">
                  <c:v>9.0899999999999995E-2</c:v>
                </c:pt>
                <c:pt idx="91215">
                  <c:v>9.0700000000000003E-2</c:v>
                </c:pt>
                <c:pt idx="91216">
                  <c:v>9.1399999999999995E-2</c:v>
                </c:pt>
                <c:pt idx="91217">
                  <c:v>9.1399999999999995E-2</c:v>
                </c:pt>
                <c:pt idx="91218">
                  <c:v>9.1899999999999996E-2</c:v>
                </c:pt>
                <c:pt idx="91219">
                  <c:v>9.1499999999999998E-2</c:v>
                </c:pt>
                <c:pt idx="91220">
                  <c:v>9.1999999999999998E-2</c:v>
                </c:pt>
                <c:pt idx="91221">
                  <c:v>9.1399999999999995E-2</c:v>
                </c:pt>
                <c:pt idx="91222">
                  <c:v>9.1300000000000006E-2</c:v>
                </c:pt>
                <c:pt idx="91223">
                  <c:v>9.1899999999999996E-2</c:v>
                </c:pt>
                <c:pt idx="91224">
                  <c:v>9.1600000000000001E-2</c:v>
                </c:pt>
                <c:pt idx="91225">
                  <c:v>9.1499999999999998E-2</c:v>
                </c:pt>
                <c:pt idx="91226">
                  <c:v>9.1300000000000006E-2</c:v>
                </c:pt>
                <c:pt idx="91227">
                  <c:v>9.1700000000000004E-2</c:v>
                </c:pt>
                <c:pt idx="91228">
                  <c:v>9.1600000000000001E-2</c:v>
                </c:pt>
                <c:pt idx="91229">
                  <c:v>9.1700000000000004E-2</c:v>
                </c:pt>
                <c:pt idx="91230">
                  <c:v>9.1499999999999998E-2</c:v>
                </c:pt>
                <c:pt idx="91231">
                  <c:v>9.1899999999999996E-2</c:v>
                </c:pt>
                <c:pt idx="91232">
                  <c:v>9.1999999999999998E-2</c:v>
                </c:pt>
                <c:pt idx="91233">
                  <c:v>9.1800000000000007E-2</c:v>
                </c:pt>
                <c:pt idx="91234">
                  <c:v>9.1399999999999995E-2</c:v>
                </c:pt>
                <c:pt idx="91235">
                  <c:v>9.1399999999999995E-2</c:v>
                </c:pt>
                <c:pt idx="91236">
                  <c:v>9.1200000000000003E-2</c:v>
                </c:pt>
                <c:pt idx="91237">
                  <c:v>9.1700000000000004E-2</c:v>
                </c:pt>
                <c:pt idx="91238">
                  <c:v>9.1200000000000003E-2</c:v>
                </c:pt>
                <c:pt idx="91239">
                  <c:v>9.11E-2</c:v>
                </c:pt>
                <c:pt idx="91240">
                  <c:v>9.1300000000000006E-2</c:v>
                </c:pt>
                <c:pt idx="91241">
                  <c:v>9.11E-2</c:v>
                </c:pt>
                <c:pt idx="91242">
                  <c:v>9.1200000000000003E-2</c:v>
                </c:pt>
                <c:pt idx="91243">
                  <c:v>9.1300000000000006E-2</c:v>
                </c:pt>
                <c:pt idx="91244">
                  <c:v>9.1399999999999995E-2</c:v>
                </c:pt>
                <c:pt idx="91245">
                  <c:v>9.1300000000000006E-2</c:v>
                </c:pt>
                <c:pt idx="91246">
                  <c:v>9.1600000000000001E-2</c:v>
                </c:pt>
                <c:pt idx="91247">
                  <c:v>9.2100000000000001E-2</c:v>
                </c:pt>
                <c:pt idx="91248">
                  <c:v>9.2200000000000004E-2</c:v>
                </c:pt>
                <c:pt idx="91249">
                  <c:v>9.2299999999999993E-2</c:v>
                </c:pt>
                <c:pt idx="91250">
                  <c:v>9.2100000000000001E-2</c:v>
                </c:pt>
                <c:pt idx="91251">
                  <c:v>9.2700000000000005E-2</c:v>
                </c:pt>
                <c:pt idx="91252">
                  <c:v>9.2600000000000002E-2</c:v>
                </c:pt>
                <c:pt idx="91253">
                  <c:v>9.2299999999999993E-2</c:v>
                </c:pt>
                <c:pt idx="91254">
                  <c:v>9.2600000000000002E-2</c:v>
                </c:pt>
                <c:pt idx="91255">
                  <c:v>9.2700000000000005E-2</c:v>
                </c:pt>
                <c:pt idx="91256">
                  <c:v>9.2600000000000002E-2</c:v>
                </c:pt>
                <c:pt idx="91257">
                  <c:v>9.2399999999999996E-2</c:v>
                </c:pt>
                <c:pt idx="91258">
                  <c:v>9.2399999999999996E-2</c:v>
                </c:pt>
                <c:pt idx="91259">
                  <c:v>9.2200000000000004E-2</c:v>
                </c:pt>
                <c:pt idx="91260">
                  <c:v>9.1899999999999996E-2</c:v>
                </c:pt>
                <c:pt idx="91261">
                  <c:v>9.2100000000000001E-2</c:v>
                </c:pt>
                <c:pt idx="91262">
                  <c:v>9.2100000000000001E-2</c:v>
                </c:pt>
                <c:pt idx="91263">
                  <c:v>9.2600000000000002E-2</c:v>
                </c:pt>
                <c:pt idx="91264">
                  <c:v>9.2499999999999999E-2</c:v>
                </c:pt>
                <c:pt idx="91265">
                  <c:v>9.2499999999999999E-2</c:v>
                </c:pt>
                <c:pt idx="91266">
                  <c:v>9.2399999999999996E-2</c:v>
                </c:pt>
                <c:pt idx="91267">
                  <c:v>9.2100000000000001E-2</c:v>
                </c:pt>
                <c:pt idx="91268">
                  <c:v>9.2299999999999993E-2</c:v>
                </c:pt>
                <c:pt idx="91269">
                  <c:v>9.2700000000000005E-2</c:v>
                </c:pt>
                <c:pt idx="91270">
                  <c:v>9.2299999999999993E-2</c:v>
                </c:pt>
                <c:pt idx="91271">
                  <c:v>9.2899999999999996E-2</c:v>
                </c:pt>
                <c:pt idx="91272">
                  <c:v>9.2799999999999994E-2</c:v>
                </c:pt>
                <c:pt idx="91273">
                  <c:v>9.2600000000000002E-2</c:v>
                </c:pt>
                <c:pt idx="91274">
                  <c:v>9.2399999999999996E-2</c:v>
                </c:pt>
                <c:pt idx="91275">
                  <c:v>9.2200000000000004E-2</c:v>
                </c:pt>
                <c:pt idx="91276">
                  <c:v>9.1700000000000004E-2</c:v>
                </c:pt>
                <c:pt idx="91277">
                  <c:v>9.2200000000000004E-2</c:v>
                </c:pt>
                <c:pt idx="91278">
                  <c:v>9.2200000000000004E-2</c:v>
                </c:pt>
                <c:pt idx="91279">
                  <c:v>9.2399999999999996E-2</c:v>
                </c:pt>
                <c:pt idx="91280">
                  <c:v>9.2299999999999993E-2</c:v>
                </c:pt>
                <c:pt idx="91281">
                  <c:v>9.1899999999999996E-2</c:v>
                </c:pt>
                <c:pt idx="91282">
                  <c:v>9.1999999999999998E-2</c:v>
                </c:pt>
                <c:pt idx="91283">
                  <c:v>9.1999999999999998E-2</c:v>
                </c:pt>
                <c:pt idx="91284">
                  <c:v>9.2100000000000001E-2</c:v>
                </c:pt>
                <c:pt idx="91285">
                  <c:v>9.2499999999999999E-2</c:v>
                </c:pt>
                <c:pt idx="91286">
                  <c:v>9.2299999999999993E-2</c:v>
                </c:pt>
                <c:pt idx="91287">
                  <c:v>9.1800000000000007E-2</c:v>
                </c:pt>
                <c:pt idx="91288">
                  <c:v>9.1899999999999996E-2</c:v>
                </c:pt>
                <c:pt idx="91289">
                  <c:v>9.2399999999999996E-2</c:v>
                </c:pt>
                <c:pt idx="91290">
                  <c:v>9.2399999999999996E-2</c:v>
                </c:pt>
                <c:pt idx="91291">
                  <c:v>9.11E-2</c:v>
                </c:pt>
                <c:pt idx="91292">
                  <c:v>9.1899999999999996E-2</c:v>
                </c:pt>
                <c:pt idx="91293">
                  <c:v>9.2100000000000001E-2</c:v>
                </c:pt>
                <c:pt idx="91294">
                  <c:v>9.2700000000000005E-2</c:v>
                </c:pt>
                <c:pt idx="91295">
                  <c:v>9.2600000000000002E-2</c:v>
                </c:pt>
                <c:pt idx="91296">
                  <c:v>9.2100000000000001E-2</c:v>
                </c:pt>
                <c:pt idx="91297">
                  <c:v>9.2299999999999993E-2</c:v>
                </c:pt>
                <c:pt idx="91298">
                  <c:v>9.2899999999999996E-2</c:v>
                </c:pt>
                <c:pt idx="91299">
                  <c:v>9.2499999999999999E-2</c:v>
                </c:pt>
                <c:pt idx="91300">
                  <c:v>9.2299999999999993E-2</c:v>
                </c:pt>
                <c:pt idx="91301">
                  <c:v>9.2700000000000005E-2</c:v>
                </c:pt>
                <c:pt idx="91302">
                  <c:v>9.2299999999999993E-2</c:v>
                </c:pt>
                <c:pt idx="91303">
                  <c:v>9.2200000000000004E-2</c:v>
                </c:pt>
                <c:pt idx="91304">
                  <c:v>9.2200000000000004E-2</c:v>
                </c:pt>
                <c:pt idx="91305">
                  <c:v>9.1899999999999996E-2</c:v>
                </c:pt>
                <c:pt idx="91306">
                  <c:v>9.1399999999999995E-2</c:v>
                </c:pt>
                <c:pt idx="91307">
                  <c:v>9.1300000000000006E-2</c:v>
                </c:pt>
                <c:pt idx="91308">
                  <c:v>9.1600000000000001E-2</c:v>
                </c:pt>
                <c:pt idx="91309">
                  <c:v>9.1499999999999998E-2</c:v>
                </c:pt>
                <c:pt idx="91310">
                  <c:v>9.1800000000000007E-2</c:v>
                </c:pt>
                <c:pt idx="91311">
                  <c:v>9.1899999999999996E-2</c:v>
                </c:pt>
                <c:pt idx="91312">
                  <c:v>9.1999999999999998E-2</c:v>
                </c:pt>
                <c:pt idx="91313">
                  <c:v>9.1700000000000004E-2</c:v>
                </c:pt>
                <c:pt idx="91314">
                  <c:v>9.2100000000000001E-2</c:v>
                </c:pt>
                <c:pt idx="91315">
                  <c:v>9.2200000000000004E-2</c:v>
                </c:pt>
                <c:pt idx="91316">
                  <c:v>9.2100000000000001E-2</c:v>
                </c:pt>
                <c:pt idx="91317">
                  <c:v>9.1899999999999996E-2</c:v>
                </c:pt>
                <c:pt idx="91318">
                  <c:v>9.1800000000000007E-2</c:v>
                </c:pt>
                <c:pt idx="91319">
                  <c:v>9.1700000000000004E-2</c:v>
                </c:pt>
                <c:pt idx="91320">
                  <c:v>9.2499999999999999E-2</c:v>
                </c:pt>
                <c:pt idx="91321">
                  <c:v>9.2799999999999994E-2</c:v>
                </c:pt>
                <c:pt idx="91322">
                  <c:v>9.2399999999999996E-2</c:v>
                </c:pt>
                <c:pt idx="91323">
                  <c:v>9.2299999999999993E-2</c:v>
                </c:pt>
                <c:pt idx="91324">
                  <c:v>9.1499999999999998E-2</c:v>
                </c:pt>
                <c:pt idx="91325">
                  <c:v>9.1899999999999996E-2</c:v>
                </c:pt>
                <c:pt idx="91326">
                  <c:v>9.1700000000000004E-2</c:v>
                </c:pt>
                <c:pt idx="91327">
                  <c:v>9.2100000000000001E-2</c:v>
                </c:pt>
                <c:pt idx="91328">
                  <c:v>9.1600000000000001E-2</c:v>
                </c:pt>
                <c:pt idx="91329">
                  <c:v>9.1600000000000001E-2</c:v>
                </c:pt>
                <c:pt idx="91330">
                  <c:v>9.2100000000000001E-2</c:v>
                </c:pt>
                <c:pt idx="91331">
                  <c:v>9.2299999999999993E-2</c:v>
                </c:pt>
                <c:pt idx="91332">
                  <c:v>9.1700000000000004E-2</c:v>
                </c:pt>
                <c:pt idx="91333">
                  <c:v>9.1600000000000001E-2</c:v>
                </c:pt>
                <c:pt idx="91334">
                  <c:v>9.1300000000000006E-2</c:v>
                </c:pt>
                <c:pt idx="91335">
                  <c:v>9.0700000000000003E-2</c:v>
                </c:pt>
                <c:pt idx="91336">
                  <c:v>9.1600000000000001E-2</c:v>
                </c:pt>
                <c:pt idx="91337">
                  <c:v>9.1999999999999998E-2</c:v>
                </c:pt>
                <c:pt idx="91338">
                  <c:v>9.1700000000000004E-2</c:v>
                </c:pt>
                <c:pt idx="91339">
                  <c:v>9.1499999999999998E-2</c:v>
                </c:pt>
                <c:pt idx="91340">
                  <c:v>9.1600000000000001E-2</c:v>
                </c:pt>
                <c:pt idx="91341">
                  <c:v>9.1700000000000004E-2</c:v>
                </c:pt>
                <c:pt idx="91342">
                  <c:v>9.1800000000000007E-2</c:v>
                </c:pt>
                <c:pt idx="91343">
                  <c:v>9.1700000000000004E-2</c:v>
                </c:pt>
                <c:pt idx="91344">
                  <c:v>9.1999999999999998E-2</c:v>
                </c:pt>
                <c:pt idx="91345">
                  <c:v>9.2200000000000004E-2</c:v>
                </c:pt>
                <c:pt idx="91346">
                  <c:v>9.1499999999999998E-2</c:v>
                </c:pt>
                <c:pt idx="91347">
                  <c:v>9.1300000000000006E-2</c:v>
                </c:pt>
                <c:pt idx="91348">
                  <c:v>9.0700000000000003E-2</c:v>
                </c:pt>
                <c:pt idx="91349">
                  <c:v>9.0899999999999995E-2</c:v>
                </c:pt>
                <c:pt idx="91350">
                  <c:v>9.1499999999999998E-2</c:v>
                </c:pt>
                <c:pt idx="91351">
                  <c:v>9.0800000000000006E-2</c:v>
                </c:pt>
                <c:pt idx="91352">
                  <c:v>9.1399999999999995E-2</c:v>
                </c:pt>
                <c:pt idx="91353">
                  <c:v>9.1300000000000006E-2</c:v>
                </c:pt>
                <c:pt idx="91354">
                  <c:v>9.0999999999999998E-2</c:v>
                </c:pt>
                <c:pt idx="91355">
                  <c:v>9.1899999999999996E-2</c:v>
                </c:pt>
                <c:pt idx="91356">
                  <c:v>9.11E-2</c:v>
                </c:pt>
                <c:pt idx="91357">
                  <c:v>9.1800000000000007E-2</c:v>
                </c:pt>
                <c:pt idx="91358">
                  <c:v>9.2200000000000004E-2</c:v>
                </c:pt>
                <c:pt idx="91359">
                  <c:v>9.2200000000000004E-2</c:v>
                </c:pt>
                <c:pt idx="91360">
                  <c:v>9.1899999999999996E-2</c:v>
                </c:pt>
                <c:pt idx="91361">
                  <c:v>9.2200000000000004E-2</c:v>
                </c:pt>
                <c:pt idx="91362">
                  <c:v>9.1999999999999998E-2</c:v>
                </c:pt>
                <c:pt idx="91363">
                  <c:v>9.1899999999999996E-2</c:v>
                </c:pt>
                <c:pt idx="91364">
                  <c:v>9.2600000000000002E-2</c:v>
                </c:pt>
                <c:pt idx="91365">
                  <c:v>9.2700000000000005E-2</c:v>
                </c:pt>
                <c:pt idx="91366">
                  <c:v>9.2299999999999993E-2</c:v>
                </c:pt>
                <c:pt idx="91367">
                  <c:v>9.2499999999999999E-2</c:v>
                </c:pt>
                <c:pt idx="91368">
                  <c:v>9.1700000000000004E-2</c:v>
                </c:pt>
                <c:pt idx="91369">
                  <c:v>9.1300000000000006E-2</c:v>
                </c:pt>
                <c:pt idx="91370">
                  <c:v>9.1700000000000004E-2</c:v>
                </c:pt>
                <c:pt idx="91371">
                  <c:v>9.1600000000000001E-2</c:v>
                </c:pt>
                <c:pt idx="91372">
                  <c:v>9.2200000000000004E-2</c:v>
                </c:pt>
                <c:pt idx="91373">
                  <c:v>9.1899999999999996E-2</c:v>
                </c:pt>
                <c:pt idx="91374">
                  <c:v>9.1499999999999998E-2</c:v>
                </c:pt>
                <c:pt idx="91375">
                  <c:v>9.1499999999999998E-2</c:v>
                </c:pt>
                <c:pt idx="91376">
                  <c:v>9.2600000000000002E-2</c:v>
                </c:pt>
                <c:pt idx="91377">
                  <c:v>9.2200000000000004E-2</c:v>
                </c:pt>
                <c:pt idx="91378">
                  <c:v>9.1300000000000006E-2</c:v>
                </c:pt>
                <c:pt idx="91379">
                  <c:v>9.1600000000000001E-2</c:v>
                </c:pt>
                <c:pt idx="91380">
                  <c:v>9.2299999999999993E-2</c:v>
                </c:pt>
                <c:pt idx="91381">
                  <c:v>9.2499999999999999E-2</c:v>
                </c:pt>
                <c:pt idx="91382">
                  <c:v>9.2499999999999999E-2</c:v>
                </c:pt>
                <c:pt idx="91383">
                  <c:v>9.2399999999999996E-2</c:v>
                </c:pt>
                <c:pt idx="91384">
                  <c:v>9.2700000000000005E-2</c:v>
                </c:pt>
                <c:pt idx="91385">
                  <c:v>9.2700000000000005E-2</c:v>
                </c:pt>
                <c:pt idx="91386">
                  <c:v>9.2700000000000005E-2</c:v>
                </c:pt>
                <c:pt idx="91387">
                  <c:v>9.2399999999999996E-2</c:v>
                </c:pt>
                <c:pt idx="91388">
                  <c:v>9.2700000000000005E-2</c:v>
                </c:pt>
                <c:pt idx="91389">
                  <c:v>9.2100000000000001E-2</c:v>
                </c:pt>
                <c:pt idx="91390">
                  <c:v>9.1600000000000001E-2</c:v>
                </c:pt>
                <c:pt idx="91391">
                  <c:v>9.2100000000000001E-2</c:v>
                </c:pt>
                <c:pt idx="91392">
                  <c:v>9.2200000000000004E-2</c:v>
                </c:pt>
                <c:pt idx="91393">
                  <c:v>9.2399999999999996E-2</c:v>
                </c:pt>
                <c:pt idx="91394">
                  <c:v>9.2700000000000005E-2</c:v>
                </c:pt>
                <c:pt idx="91395">
                  <c:v>9.2600000000000002E-2</c:v>
                </c:pt>
                <c:pt idx="91396">
                  <c:v>9.2200000000000004E-2</c:v>
                </c:pt>
                <c:pt idx="91397">
                  <c:v>9.2299999999999993E-2</c:v>
                </c:pt>
                <c:pt idx="91398">
                  <c:v>9.2399999999999996E-2</c:v>
                </c:pt>
                <c:pt idx="91399">
                  <c:v>9.2999999999999999E-2</c:v>
                </c:pt>
                <c:pt idx="91400">
                  <c:v>9.2600000000000002E-2</c:v>
                </c:pt>
                <c:pt idx="91401">
                  <c:v>9.1899999999999996E-2</c:v>
                </c:pt>
                <c:pt idx="91402">
                  <c:v>9.1899999999999996E-2</c:v>
                </c:pt>
                <c:pt idx="91403">
                  <c:v>9.2700000000000005E-2</c:v>
                </c:pt>
                <c:pt idx="91404">
                  <c:v>9.2600000000000002E-2</c:v>
                </c:pt>
                <c:pt idx="91405">
                  <c:v>9.2799999999999994E-2</c:v>
                </c:pt>
                <c:pt idx="91406">
                  <c:v>9.2799999999999994E-2</c:v>
                </c:pt>
                <c:pt idx="91407">
                  <c:v>9.2799999999999994E-2</c:v>
                </c:pt>
                <c:pt idx="91408">
                  <c:v>9.2200000000000004E-2</c:v>
                </c:pt>
                <c:pt idx="91409">
                  <c:v>9.1999999999999998E-2</c:v>
                </c:pt>
                <c:pt idx="91410">
                  <c:v>9.2299999999999993E-2</c:v>
                </c:pt>
                <c:pt idx="91411">
                  <c:v>9.1800000000000007E-2</c:v>
                </c:pt>
                <c:pt idx="91412">
                  <c:v>9.1800000000000007E-2</c:v>
                </c:pt>
                <c:pt idx="91413">
                  <c:v>9.1700000000000004E-2</c:v>
                </c:pt>
                <c:pt idx="91414">
                  <c:v>9.2299999999999993E-2</c:v>
                </c:pt>
                <c:pt idx="91415">
                  <c:v>9.1700000000000004E-2</c:v>
                </c:pt>
                <c:pt idx="91416">
                  <c:v>9.2299999999999993E-2</c:v>
                </c:pt>
                <c:pt idx="91417">
                  <c:v>9.2299999999999993E-2</c:v>
                </c:pt>
                <c:pt idx="91418">
                  <c:v>9.2799999999999994E-2</c:v>
                </c:pt>
                <c:pt idx="91419">
                  <c:v>9.2799999999999994E-2</c:v>
                </c:pt>
                <c:pt idx="91420">
                  <c:v>9.1899999999999996E-2</c:v>
                </c:pt>
                <c:pt idx="91421">
                  <c:v>9.1700000000000004E-2</c:v>
                </c:pt>
                <c:pt idx="91422">
                  <c:v>9.1999999999999998E-2</c:v>
                </c:pt>
                <c:pt idx="91423">
                  <c:v>9.1800000000000007E-2</c:v>
                </c:pt>
                <c:pt idx="91424">
                  <c:v>9.1700000000000004E-2</c:v>
                </c:pt>
                <c:pt idx="91425">
                  <c:v>9.1700000000000004E-2</c:v>
                </c:pt>
                <c:pt idx="91426">
                  <c:v>9.1899999999999996E-2</c:v>
                </c:pt>
                <c:pt idx="91427">
                  <c:v>9.2399999999999996E-2</c:v>
                </c:pt>
                <c:pt idx="91428">
                  <c:v>9.2600000000000002E-2</c:v>
                </c:pt>
                <c:pt idx="91429">
                  <c:v>9.1800000000000007E-2</c:v>
                </c:pt>
                <c:pt idx="91430">
                  <c:v>9.1800000000000007E-2</c:v>
                </c:pt>
                <c:pt idx="91431">
                  <c:v>9.1399999999999995E-2</c:v>
                </c:pt>
                <c:pt idx="91432">
                  <c:v>9.1600000000000001E-2</c:v>
                </c:pt>
                <c:pt idx="91433">
                  <c:v>9.1999999999999998E-2</c:v>
                </c:pt>
                <c:pt idx="91434">
                  <c:v>9.1800000000000007E-2</c:v>
                </c:pt>
                <c:pt idx="91435">
                  <c:v>9.1899999999999996E-2</c:v>
                </c:pt>
                <c:pt idx="91436">
                  <c:v>9.1700000000000004E-2</c:v>
                </c:pt>
                <c:pt idx="91437">
                  <c:v>9.11E-2</c:v>
                </c:pt>
                <c:pt idx="91438">
                  <c:v>9.2100000000000001E-2</c:v>
                </c:pt>
                <c:pt idx="91439">
                  <c:v>9.1899999999999996E-2</c:v>
                </c:pt>
                <c:pt idx="91440">
                  <c:v>9.1300000000000006E-2</c:v>
                </c:pt>
                <c:pt idx="91441">
                  <c:v>9.1399999999999995E-2</c:v>
                </c:pt>
                <c:pt idx="91442">
                  <c:v>9.11E-2</c:v>
                </c:pt>
                <c:pt idx="91443">
                  <c:v>9.11E-2</c:v>
                </c:pt>
                <c:pt idx="91444">
                  <c:v>9.1300000000000006E-2</c:v>
                </c:pt>
                <c:pt idx="91445">
                  <c:v>9.0499999999999997E-2</c:v>
                </c:pt>
                <c:pt idx="91446">
                  <c:v>9.1200000000000003E-2</c:v>
                </c:pt>
                <c:pt idx="91447">
                  <c:v>9.0999999999999998E-2</c:v>
                </c:pt>
                <c:pt idx="91448">
                  <c:v>9.1399999999999995E-2</c:v>
                </c:pt>
                <c:pt idx="91449">
                  <c:v>9.1600000000000001E-2</c:v>
                </c:pt>
                <c:pt idx="91450">
                  <c:v>9.1899999999999996E-2</c:v>
                </c:pt>
                <c:pt idx="91451">
                  <c:v>9.1499999999999998E-2</c:v>
                </c:pt>
                <c:pt idx="91452">
                  <c:v>9.1600000000000001E-2</c:v>
                </c:pt>
                <c:pt idx="91453">
                  <c:v>9.1700000000000004E-2</c:v>
                </c:pt>
                <c:pt idx="91454">
                  <c:v>9.1899999999999996E-2</c:v>
                </c:pt>
                <c:pt idx="91455">
                  <c:v>9.1800000000000007E-2</c:v>
                </c:pt>
                <c:pt idx="91456">
                  <c:v>9.1700000000000004E-2</c:v>
                </c:pt>
                <c:pt idx="91457">
                  <c:v>9.0999999999999998E-2</c:v>
                </c:pt>
                <c:pt idx="91458">
                  <c:v>9.11E-2</c:v>
                </c:pt>
                <c:pt idx="91459">
                  <c:v>9.0999999999999998E-2</c:v>
                </c:pt>
                <c:pt idx="91460">
                  <c:v>9.1499999999999998E-2</c:v>
                </c:pt>
                <c:pt idx="91461">
                  <c:v>9.11E-2</c:v>
                </c:pt>
                <c:pt idx="91462">
                  <c:v>9.0899999999999995E-2</c:v>
                </c:pt>
                <c:pt idx="91463">
                  <c:v>9.1700000000000004E-2</c:v>
                </c:pt>
                <c:pt idx="91464">
                  <c:v>9.1600000000000001E-2</c:v>
                </c:pt>
                <c:pt idx="91465">
                  <c:v>9.1300000000000006E-2</c:v>
                </c:pt>
                <c:pt idx="91466">
                  <c:v>9.1899999999999996E-2</c:v>
                </c:pt>
                <c:pt idx="91467">
                  <c:v>9.11E-2</c:v>
                </c:pt>
                <c:pt idx="91468">
                  <c:v>9.1300000000000006E-2</c:v>
                </c:pt>
                <c:pt idx="91469">
                  <c:v>9.1600000000000001E-2</c:v>
                </c:pt>
                <c:pt idx="91470">
                  <c:v>9.2399999999999996E-2</c:v>
                </c:pt>
                <c:pt idx="91471">
                  <c:v>9.1499999999999998E-2</c:v>
                </c:pt>
                <c:pt idx="91472">
                  <c:v>9.1899999999999996E-2</c:v>
                </c:pt>
                <c:pt idx="91473">
                  <c:v>9.2100000000000001E-2</c:v>
                </c:pt>
                <c:pt idx="91474">
                  <c:v>9.1499999999999998E-2</c:v>
                </c:pt>
                <c:pt idx="91475">
                  <c:v>9.1700000000000004E-2</c:v>
                </c:pt>
                <c:pt idx="91476">
                  <c:v>9.1800000000000007E-2</c:v>
                </c:pt>
                <c:pt idx="91477">
                  <c:v>9.2299999999999993E-2</c:v>
                </c:pt>
                <c:pt idx="91478">
                  <c:v>9.1800000000000007E-2</c:v>
                </c:pt>
                <c:pt idx="91479">
                  <c:v>9.1700000000000004E-2</c:v>
                </c:pt>
                <c:pt idx="91480">
                  <c:v>9.1899999999999996E-2</c:v>
                </c:pt>
                <c:pt idx="91481">
                  <c:v>9.1499999999999998E-2</c:v>
                </c:pt>
                <c:pt idx="91482">
                  <c:v>9.1700000000000004E-2</c:v>
                </c:pt>
                <c:pt idx="91483">
                  <c:v>9.2700000000000005E-2</c:v>
                </c:pt>
                <c:pt idx="91484">
                  <c:v>9.2499999999999999E-2</c:v>
                </c:pt>
                <c:pt idx="91485">
                  <c:v>9.2200000000000004E-2</c:v>
                </c:pt>
                <c:pt idx="91486">
                  <c:v>9.1499999999999998E-2</c:v>
                </c:pt>
                <c:pt idx="91487">
                  <c:v>9.1999999999999998E-2</c:v>
                </c:pt>
                <c:pt idx="91488">
                  <c:v>9.1600000000000001E-2</c:v>
                </c:pt>
                <c:pt idx="91489">
                  <c:v>9.2100000000000001E-2</c:v>
                </c:pt>
                <c:pt idx="91490">
                  <c:v>9.2399999999999996E-2</c:v>
                </c:pt>
                <c:pt idx="91491">
                  <c:v>9.1700000000000004E-2</c:v>
                </c:pt>
                <c:pt idx="91492">
                  <c:v>9.2600000000000002E-2</c:v>
                </c:pt>
                <c:pt idx="91493">
                  <c:v>9.1999999999999998E-2</c:v>
                </c:pt>
                <c:pt idx="91494">
                  <c:v>9.2399999999999996E-2</c:v>
                </c:pt>
                <c:pt idx="91495">
                  <c:v>9.1800000000000007E-2</c:v>
                </c:pt>
                <c:pt idx="91496">
                  <c:v>9.1800000000000007E-2</c:v>
                </c:pt>
                <c:pt idx="91497">
                  <c:v>9.1800000000000007E-2</c:v>
                </c:pt>
                <c:pt idx="91498">
                  <c:v>9.1600000000000001E-2</c:v>
                </c:pt>
                <c:pt idx="91499">
                  <c:v>9.1499999999999998E-2</c:v>
                </c:pt>
                <c:pt idx="91500">
                  <c:v>9.1200000000000003E-2</c:v>
                </c:pt>
                <c:pt idx="91501">
                  <c:v>9.1600000000000001E-2</c:v>
                </c:pt>
                <c:pt idx="91502">
                  <c:v>9.1899999999999996E-2</c:v>
                </c:pt>
                <c:pt idx="91503">
                  <c:v>9.1999999999999998E-2</c:v>
                </c:pt>
                <c:pt idx="91504">
                  <c:v>9.1700000000000004E-2</c:v>
                </c:pt>
                <c:pt idx="91505">
                  <c:v>9.2100000000000001E-2</c:v>
                </c:pt>
                <c:pt idx="91506">
                  <c:v>9.1899999999999996E-2</c:v>
                </c:pt>
                <c:pt idx="91507">
                  <c:v>9.1999999999999998E-2</c:v>
                </c:pt>
                <c:pt idx="91508">
                  <c:v>9.2999999999999999E-2</c:v>
                </c:pt>
                <c:pt idx="91509">
                  <c:v>9.2600000000000002E-2</c:v>
                </c:pt>
                <c:pt idx="91510">
                  <c:v>9.2899999999999996E-2</c:v>
                </c:pt>
                <c:pt idx="91511">
                  <c:v>9.1999999999999998E-2</c:v>
                </c:pt>
                <c:pt idx="91512">
                  <c:v>9.1700000000000004E-2</c:v>
                </c:pt>
                <c:pt idx="91513">
                  <c:v>9.1700000000000004E-2</c:v>
                </c:pt>
                <c:pt idx="91514">
                  <c:v>9.1800000000000007E-2</c:v>
                </c:pt>
                <c:pt idx="91515">
                  <c:v>9.1700000000000004E-2</c:v>
                </c:pt>
                <c:pt idx="91516">
                  <c:v>9.1600000000000001E-2</c:v>
                </c:pt>
                <c:pt idx="91517">
                  <c:v>9.2100000000000001E-2</c:v>
                </c:pt>
                <c:pt idx="91518">
                  <c:v>9.2200000000000004E-2</c:v>
                </c:pt>
                <c:pt idx="91519">
                  <c:v>9.2200000000000004E-2</c:v>
                </c:pt>
                <c:pt idx="91520">
                  <c:v>9.1800000000000007E-2</c:v>
                </c:pt>
                <c:pt idx="91521">
                  <c:v>9.2100000000000001E-2</c:v>
                </c:pt>
                <c:pt idx="91522">
                  <c:v>9.2600000000000002E-2</c:v>
                </c:pt>
                <c:pt idx="91523">
                  <c:v>9.1800000000000007E-2</c:v>
                </c:pt>
                <c:pt idx="91524">
                  <c:v>9.1700000000000004E-2</c:v>
                </c:pt>
                <c:pt idx="91525">
                  <c:v>9.1700000000000004E-2</c:v>
                </c:pt>
                <c:pt idx="91526">
                  <c:v>9.2200000000000004E-2</c:v>
                </c:pt>
                <c:pt idx="91527">
                  <c:v>9.1800000000000007E-2</c:v>
                </c:pt>
                <c:pt idx="91528">
                  <c:v>9.2600000000000002E-2</c:v>
                </c:pt>
                <c:pt idx="91529">
                  <c:v>9.2100000000000001E-2</c:v>
                </c:pt>
                <c:pt idx="91530">
                  <c:v>9.2100000000000001E-2</c:v>
                </c:pt>
                <c:pt idx="91531">
                  <c:v>9.2399999999999996E-2</c:v>
                </c:pt>
                <c:pt idx="91532">
                  <c:v>9.2200000000000004E-2</c:v>
                </c:pt>
                <c:pt idx="91533">
                  <c:v>9.2700000000000005E-2</c:v>
                </c:pt>
                <c:pt idx="91534">
                  <c:v>9.2399999999999996E-2</c:v>
                </c:pt>
                <c:pt idx="91535">
                  <c:v>9.1300000000000006E-2</c:v>
                </c:pt>
                <c:pt idx="91536">
                  <c:v>9.2399999999999996E-2</c:v>
                </c:pt>
                <c:pt idx="91537">
                  <c:v>9.2799999999999994E-2</c:v>
                </c:pt>
                <c:pt idx="91538">
                  <c:v>9.2499999999999999E-2</c:v>
                </c:pt>
                <c:pt idx="91539">
                  <c:v>9.2600000000000002E-2</c:v>
                </c:pt>
                <c:pt idx="91540">
                  <c:v>9.2700000000000005E-2</c:v>
                </c:pt>
                <c:pt idx="91541">
                  <c:v>9.2499999999999999E-2</c:v>
                </c:pt>
                <c:pt idx="91542">
                  <c:v>9.1800000000000007E-2</c:v>
                </c:pt>
                <c:pt idx="91543">
                  <c:v>9.1899999999999996E-2</c:v>
                </c:pt>
                <c:pt idx="91544">
                  <c:v>9.2700000000000005E-2</c:v>
                </c:pt>
                <c:pt idx="91545">
                  <c:v>9.2399999999999996E-2</c:v>
                </c:pt>
                <c:pt idx="91546">
                  <c:v>9.2700000000000005E-2</c:v>
                </c:pt>
                <c:pt idx="91547">
                  <c:v>9.2399999999999996E-2</c:v>
                </c:pt>
                <c:pt idx="91548">
                  <c:v>9.2200000000000004E-2</c:v>
                </c:pt>
                <c:pt idx="91549">
                  <c:v>9.1800000000000007E-2</c:v>
                </c:pt>
                <c:pt idx="91550">
                  <c:v>9.2100000000000001E-2</c:v>
                </c:pt>
                <c:pt idx="91551">
                  <c:v>9.2399999999999996E-2</c:v>
                </c:pt>
                <c:pt idx="91552">
                  <c:v>9.2600000000000002E-2</c:v>
                </c:pt>
                <c:pt idx="91553">
                  <c:v>9.1899999999999996E-2</c:v>
                </c:pt>
                <c:pt idx="91554">
                  <c:v>9.2299999999999993E-2</c:v>
                </c:pt>
                <c:pt idx="91555">
                  <c:v>9.2700000000000005E-2</c:v>
                </c:pt>
                <c:pt idx="91556">
                  <c:v>9.2399999999999996E-2</c:v>
                </c:pt>
                <c:pt idx="91557">
                  <c:v>9.2299999999999993E-2</c:v>
                </c:pt>
                <c:pt idx="91558">
                  <c:v>9.2499999999999999E-2</c:v>
                </c:pt>
                <c:pt idx="91559">
                  <c:v>9.2299999999999993E-2</c:v>
                </c:pt>
                <c:pt idx="91560">
                  <c:v>9.1899999999999996E-2</c:v>
                </c:pt>
                <c:pt idx="91561">
                  <c:v>9.1700000000000004E-2</c:v>
                </c:pt>
                <c:pt idx="91562">
                  <c:v>9.1899999999999996E-2</c:v>
                </c:pt>
                <c:pt idx="91563">
                  <c:v>9.2499999999999999E-2</c:v>
                </c:pt>
                <c:pt idx="91564">
                  <c:v>9.2299999999999993E-2</c:v>
                </c:pt>
                <c:pt idx="91565">
                  <c:v>9.1999999999999998E-2</c:v>
                </c:pt>
                <c:pt idx="91566">
                  <c:v>9.2100000000000001E-2</c:v>
                </c:pt>
                <c:pt idx="91567">
                  <c:v>9.1899999999999996E-2</c:v>
                </c:pt>
                <c:pt idx="91568">
                  <c:v>9.2200000000000004E-2</c:v>
                </c:pt>
                <c:pt idx="91569">
                  <c:v>9.2399999999999996E-2</c:v>
                </c:pt>
                <c:pt idx="91570">
                  <c:v>9.2499999999999999E-2</c:v>
                </c:pt>
                <c:pt idx="91571">
                  <c:v>9.1899999999999996E-2</c:v>
                </c:pt>
                <c:pt idx="91572">
                  <c:v>9.2399999999999996E-2</c:v>
                </c:pt>
                <c:pt idx="91573">
                  <c:v>9.2700000000000005E-2</c:v>
                </c:pt>
                <c:pt idx="91574">
                  <c:v>9.2399999999999996E-2</c:v>
                </c:pt>
                <c:pt idx="91575">
                  <c:v>9.2600000000000002E-2</c:v>
                </c:pt>
                <c:pt idx="91576">
                  <c:v>9.2600000000000002E-2</c:v>
                </c:pt>
                <c:pt idx="91577">
                  <c:v>9.2600000000000002E-2</c:v>
                </c:pt>
                <c:pt idx="91578">
                  <c:v>9.2299999999999993E-2</c:v>
                </c:pt>
                <c:pt idx="91579">
                  <c:v>9.2399999999999996E-2</c:v>
                </c:pt>
                <c:pt idx="91580">
                  <c:v>9.2399999999999996E-2</c:v>
                </c:pt>
                <c:pt idx="91581">
                  <c:v>9.2399999999999996E-2</c:v>
                </c:pt>
                <c:pt idx="91582">
                  <c:v>9.2399999999999996E-2</c:v>
                </c:pt>
                <c:pt idx="91583">
                  <c:v>9.2499999999999999E-2</c:v>
                </c:pt>
                <c:pt idx="91584">
                  <c:v>9.2600000000000002E-2</c:v>
                </c:pt>
                <c:pt idx="91585">
                  <c:v>9.2399999999999996E-2</c:v>
                </c:pt>
                <c:pt idx="91586">
                  <c:v>9.2700000000000005E-2</c:v>
                </c:pt>
                <c:pt idx="91587">
                  <c:v>9.2499999999999999E-2</c:v>
                </c:pt>
                <c:pt idx="91588">
                  <c:v>9.2399999999999996E-2</c:v>
                </c:pt>
                <c:pt idx="91589">
                  <c:v>9.2700000000000005E-2</c:v>
                </c:pt>
                <c:pt idx="91590">
                  <c:v>9.2299999999999993E-2</c:v>
                </c:pt>
                <c:pt idx="91591">
                  <c:v>9.2499999999999999E-2</c:v>
                </c:pt>
                <c:pt idx="91592">
                  <c:v>9.2200000000000004E-2</c:v>
                </c:pt>
                <c:pt idx="91593">
                  <c:v>9.2399999999999996E-2</c:v>
                </c:pt>
                <c:pt idx="91594">
                  <c:v>9.2499999999999999E-2</c:v>
                </c:pt>
                <c:pt idx="91595">
                  <c:v>9.1899999999999996E-2</c:v>
                </c:pt>
                <c:pt idx="91596">
                  <c:v>9.2100000000000001E-2</c:v>
                </c:pt>
                <c:pt idx="91597">
                  <c:v>9.1700000000000004E-2</c:v>
                </c:pt>
                <c:pt idx="91598">
                  <c:v>9.1999999999999998E-2</c:v>
                </c:pt>
                <c:pt idx="91599">
                  <c:v>9.1999999999999998E-2</c:v>
                </c:pt>
                <c:pt idx="91600">
                  <c:v>9.1999999999999998E-2</c:v>
                </c:pt>
                <c:pt idx="91601">
                  <c:v>9.2100000000000001E-2</c:v>
                </c:pt>
                <c:pt idx="91602">
                  <c:v>9.2100000000000001E-2</c:v>
                </c:pt>
                <c:pt idx="91603">
                  <c:v>9.2399999999999996E-2</c:v>
                </c:pt>
                <c:pt idx="91604">
                  <c:v>9.2100000000000001E-2</c:v>
                </c:pt>
                <c:pt idx="91605">
                  <c:v>9.1800000000000007E-2</c:v>
                </c:pt>
                <c:pt idx="91606">
                  <c:v>9.2299999999999993E-2</c:v>
                </c:pt>
                <c:pt idx="91607">
                  <c:v>9.1800000000000007E-2</c:v>
                </c:pt>
                <c:pt idx="91608">
                  <c:v>9.1700000000000004E-2</c:v>
                </c:pt>
                <c:pt idx="91609">
                  <c:v>9.1399999999999995E-2</c:v>
                </c:pt>
                <c:pt idx="91610">
                  <c:v>9.2100000000000001E-2</c:v>
                </c:pt>
                <c:pt idx="91611">
                  <c:v>9.1600000000000001E-2</c:v>
                </c:pt>
                <c:pt idx="91612">
                  <c:v>9.1300000000000006E-2</c:v>
                </c:pt>
                <c:pt idx="91613">
                  <c:v>9.1399999999999995E-2</c:v>
                </c:pt>
                <c:pt idx="91614">
                  <c:v>9.1600000000000001E-2</c:v>
                </c:pt>
                <c:pt idx="91615">
                  <c:v>9.1200000000000003E-2</c:v>
                </c:pt>
                <c:pt idx="91616">
                  <c:v>9.1399999999999995E-2</c:v>
                </c:pt>
                <c:pt idx="91617">
                  <c:v>9.1600000000000001E-2</c:v>
                </c:pt>
                <c:pt idx="91618">
                  <c:v>9.1700000000000004E-2</c:v>
                </c:pt>
                <c:pt idx="91619">
                  <c:v>9.2399999999999996E-2</c:v>
                </c:pt>
                <c:pt idx="91620">
                  <c:v>9.1800000000000007E-2</c:v>
                </c:pt>
                <c:pt idx="91621">
                  <c:v>9.1300000000000006E-2</c:v>
                </c:pt>
                <c:pt idx="91622">
                  <c:v>9.1600000000000001E-2</c:v>
                </c:pt>
                <c:pt idx="91623">
                  <c:v>9.1200000000000003E-2</c:v>
                </c:pt>
                <c:pt idx="91624">
                  <c:v>9.1200000000000003E-2</c:v>
                </c:pt>
                <c:pt idx="91625">
                  <c:v>9.0899999999999995E-2</c:v>
                </c:pt>
                <c:pt idx="91626">
                  <c:v>9.0999999999999998E-2</c:v>
                </c:pt>
                <c:pt idx="91627">
                  <c:v>9.0700000000000003E-2</c:v>
                </c:pt>
                <c:pt idx="91628">
                  <c:v>9.0399999999999994E-2</c:v>
                </c:pt>
                <c:pt idx="91629">
                  <c:v>9.0399999999999994E-2</c:v>
                </c:pt>
                <c:pt idx="91630">
                  <c:v>9.0399999999999994E-2</c:v>
                </c:pt>
                <c:pt idx="91631">
                  <c:v>9.06E-2</c:v>
                </c:pt>
                <c:pt idx="91632">
                  <c:v>9.11E-2</c:v>
                </c:pt>
                <c:pt idx="91633">
                  <c:v>9.1700000000000004E-2</c:v>
                </c:pt>
                <c:pt idx="91634">
                  <c:v>9.0800000000000006E-2</c:v>
                </c:pt>
                <c:pt idx="91635">
                  <c:v>9.1499999999999998E-2</c:v>
                </c:pt>
                <c:pt idx="91636">
                  <c:v>9.0899999999999995E-2</c:v>
                </c:pt>
                <c:pt idx="91637">
                  <c:v>9.0899999999999995E-2</c:v>
                </c:pt>
                <c:pt idx="91638">
                  <c:v>9.1399999999999995E-2</c:v>
                </c:pt>
                <c:pt idx="91639">
                  <c:v>9.1300000000000006E-2</c:v>
                </c:pt>
                <c:pt idx="91640">
                  <c:v>9.0999999999999998E-2</c:v>
                </c:pt>
                <c:pt idx="91641">
                  <c:v>9.11E-2</c:v>
                </c:pt>
                <c:pt idx="91642">
                  <c:v>9.0999999999999998E-2</c:v>
                </c:pt>
                <c:pt idx="91643">
                  <c:v>9.1300000000000006E-2</c:v>
                </c:pt>
                <c:pt idx="91644">
                  <c:v>9.1399999999999995E-2</c:v>
                </c:pt>
                <c:pt idx="91645">
                  <c:v>9.1200000000000003E-2</c:v>
                </c:pt>
                <c:pt idx="91646">
                  <c:v>9.0899999999999995E-2</c:v>
                </c:pt>
                <c:pt idx="91647">
                  <c:v>9.0399999999999994E-2</c:v>
                </c:pt>
                <c:pt idx="91648">
                  <c:v>9.0300000000000005E-2</c:v>
                </c:pt>
                <c:pt idx="91649">
                  <c:v>9.0700000000000003E-2</c:v>
                </c:pt>
                <c:pt idx="91650">
                  <c:v>9.0800000000000006E-2</c:v>
                </c:pt>
                <c:pt idx="91651">
                  <c:v>9.0399999999999994E-2</c:v>
                </c:pt>
                <c:pt idx="91652">
                  <c:v>9.0999999999999998E-2</c:v>
                </c:pt>
                <c:pt idx="91653">
                  <c:v>9.0899999999999995E-2</c:v>
                </c:pt>
                <c:pt idx="91654">
                  <c:v>9.0700000000000003E-2</c:v>
                </c:pt>
                <c:pt idx="91655">
                  <c:v>9.0800000000000006E-2</c:v>
                </c:pt>
                <c:pt idx="91656">
                  <c:v>9.11E-2</c:v>
                </c:pt>
                <c:pt idx="91657">
                  <c:v>9.11E-2</c:v>
                </c:pt>
                <c:pt idx="91658">
                  <c:v>9.0999999999999998E-2</c:v>
                </c:pt>
                <c:pt idx="91659">
                  <c:v>9.0800000000000006E-2</c:v>
                </c:pt>
                <c:pt idx="91660">
                  <c:v>9.0899999999999995E-2</c:v>
                </c:pt>
                <c:pt idx="91661">
                  <c:v>9.0899999999999995E-2</c:v>
                </c:pt>
                <c:pt idx="91662">
                  <c:v>9.0700000000000003E-2</c:v>
                </c:pt>
                <c:pt idx="91663">
                  <c:v>9.1200000000000003E-2</c:v>
                </c:pt>
                <c:pt idx="91664">
                  <c:v>9.11E-2</c:v>
                </c:pt>
                <c:pt idx="91665">
                  <c:v>9.1899999999999996E-2</c:v>
                </c:pt>
                <c:pt idx="91666">
                  <c:v>9.1800000000000007E-2</c:v>
                </c:pt>
                <c:pt idx="91667">
                  <c:v>9.1399999999999995E-2</c:v>
                </c:pt>
                <c:pt idx="91668">
                  <c:v>9.1800000000000007E-2</c:v>
                </c:pt>
                <c:pt idx="91669">
                  <c:v>9.1200000000000003E-2</c:v>
                </c:pt>
                <c:pt idx="91670">
                  <c:v>9.1600000000000001E-2</c:v>
                </c:pt>
                <c:pt idx="91671">
                  <c:v>9.1999999999999998E-2</c:v>
                </c:pt>
                <c:pt idx="91672">
                  <c:v>9.1600000000000001E-2</c:v>
                </c:pt>
                <c:pt idx="91673">
                  <c:v>9.1600000000000001E-2</c:v>
                </c:pt>
                <c:pt idx="91674">
                  <c:v>9.1700000000000004E-2</c:v>
                </c:pt>
                <c:pt idx="91675">
                  <c:v>9.1600000000000001E-2</c:v>
                </c:pt>
                <c:pt idx="91676">
                  <c:v>9.1800000000000007E-2</c:v>
                </c:pt>
                <c:pt idx="91677">
                  <c:v>9.0899999999999995E-2</c:v>
                </c:pt>
                <c:pt idx="91678">
                  <c:v>9.0999999999999998E-2</c:v>
                </c:pt>
                <c:pt idx="91679">
                  <c:v>9.1200000000000003E-2</c:v>
                </c:pt>
                <c:pt idx="91680">
                  <c:v>9.11E-2</c:v>
                </c:pt>
                <c:pt idx="91681">
                  <c:v>9.1399999999999995E-2</c:v>
                </c:pt>
                <c:pt idx="91682">
                  <c:v>9.0399999999999994E-2</c:v>
                </c:pt>
                <c:pt idx="91683">
                  <c:v>9.0499999999999997E-2</c:v>
                </c:pt>
                <c:pt idx="91684">
                  <c:v>9.0700000000000003E-2</c:v>
                </c:pt>
                <c:pt idx="91685">
                  <c:v>9.0700000000000003E-2</c:v>
                </c:pt>
                <c:pt idx="91686">
                  <c:v>9.0700000000000003E-2</c:v>
                </c:pt>
                <c:pt idx="91687">
                  <c:v>9.06E-2</c:v>
                </c:pt>
                <c:pt idx="91688">
                  <c:v>9.1200000000000003E-2</c:v>
                </c:pt>
                <c:pt idx="91689">
                  <c:v>9.1399999999999995E-2</c:v>
                </c:pt>
                <c:pt idx="91690">
                  <c:v>9.1499999999999998E-2</c:v>
                </c:pt>
                <c:pt idx="91691">
                  <c:v>9.1399999999999995E-2</c:v>
                </c:pt>
                <c:pt idx="91692">
                  <c:v>9.11E-2</c:v>
                </c:pt>
                <c:pt idx="91693">
                  <c:v>9.1399999999999995E-2</c:v>
                </c:pt>
                <c:pt idx="91694">
                  <c:v>9.1999999999999998E-2</c:v>
                </c:pt>
                <c:pt idx="91695">
                  <c:v>9.2200000000000004E-2</c:v>
                </c:pt>
                <c:pt idx="91696">
                  <c:v>9.2200000000000004E-2</c:v>
                </c:pt>
                <c:pt idx="91697">
                  <c:v>9.1800000000000007E-2</c:v>
                </c:pt>
                <c:pt idx="91698">
                  <c:v>9.2499999999999999E-2</c:v>
                </c:pt>
                <c:pt idx="91699">
                  <c:v>9.2299999999999993E-2</c:v>
                </c:pt>
                <c:pt idx="91700">
                  <c:v>9.2100000000000001E-2</c:v>
                </c:pt>
                <c:pt idx="91701">
                  <c:v>9.1999999999999998E-2</c:v>
                </c:pt>
                <c:pt idx="91702">
                  <c:v>9.2299999999999993E-2</c:v>
                </c:pt>
                <c:pt idx="91703">
                  <c:v>9.2399999999999996E-2</c:v>
                </c:pt>
                <c:pt idx="91704">
                  <c:v>9.2499999999999999E-2</c:v>
                </c:pt>
                <c:pt idx="91705">
                  <c:v>9.2399999999999996E-2</c:v>
                </c:pt>
                <c:pt idx="91706">
                  <c:v>9.2299999999999993E-2</c:v>
                </c:pt>
                <c:pt idx="91707">
                  <c:v>9.2200000000000004E-2</c:v>
                </c:pt>
                <c:pt idx="91708">
                  <c:v>9.2499999999999999E-2</c:v>
                </c:pt>
                <c:pt idx="91709">
                  <c:v>9.2600000000000002E-2</c:v>
                </c:pt>
                <c:pt idx="91710">
                  <c:v>9.2299999999999993E-2</c:v>
                </c:pt>
                <c:pt idx="91711">
                  <c:v>9.1999999999999998E-2</c:v>
                </c:pt>
                <c:pt idx="91712">
                  <c:v>9.2600000000000002E-2</c:v>
                </c:pt>
                <c:pt idx="91713">
                  <c:v>9.2299999999999993E-2</c:v>
                </c:pt>
                <c:pt idx="91714">
                  <c:v>9.2700000000000005E-2</c:v>
                </c:pt>
                <c:pt idx="91715">
                  <c:v>9.2100000000000001E-2</c:v>
                </c:pt>
                <c:pt idx="91716">
                  <c:v>9.1700000000000004E-2</c:v>
                </c:pt>
                <c:pt idx="91717">
                  <c:v>9.2100000000000001E-2</c:v>
                </c:pt>
                <c:pt idx="91718">
                  <c:v>9.2700000000000005E-2</c:v>
                </c:pt>
                <c:pt idx="91719">
                  <c:v>9.2899999999999996E-2</c:v>
                </c:pt>
                <c:pt idx="91720">
                  <c:v>9.2700000000000005E-2</c:v>
                </c:pt>
                <c:pt idx="91721">
                  <c:v>9.2299999999999993E-2</c:v>
                </c:pt>
                <c:pt idx="91722">
                  <c:v>9.2399999999999996E-2</c:v>
                </c:pt>
                <c:pt idx="91723">
                  <c:v>9.2399999999999996E-2</c:v>
                </c:pt>
                <c:pt idx="91724">
                  <c:v>9.2799999999999994E-2</c:v>
                </c:pt>
                <c:pt idx="91725">
                  <c:v>9.2600000000000002E-2</c:v>
                </c:pt>
                <c:pt idx="91726">
                  <c:v>9.2399999999999996E-2</c:v>
                </c:pt>
                <c:pt idx="91727">
                  <c:v>9.2100000000000001E-2</c:v>
                </c:pt>
                <c:pt idx="91728">
                  <c:v>9.2499999999999999E-2</c:v>
                </c:pt>
                <c:pt idx="91729">
                  <c:v>9.2200000000000004E-2</c:v>
                </c:pt>
                <c:pt idx="91730">
                  <c:v>9.2799999999999994E-2</c:v>
                </c:pt>
                <c:pt idx="91731">
                  <c:v>9.2299999999999993E-2</c:v>
                </c:pt>
                <c:pt idx="91732">
                  <c:v>9.2299999999999993E-2</c:v>
                </c:pt>
                <c:pt idx="91733">
                  <c:v>9.2100000000000001E-2</c:v>
                </c:pt>
                <c:pt idx="91734">
                  <c:v>9.1999999999999998E-2</c:v>
                </c:pt>
                <c:pt idx="91735">
                  <c:v>9.2299999999999993E-2</c:v>
                </c:pt>
                <c:pt idx="91736">
                  <c:v>9.2399999999999996E-2</c:v>
                </c:pt>
                <c:pt idx="91737">
                  <c:v>9.2600000000000002E-2</c:v>
                </c:pt>
                <c:pt idx="91738">
                  <c:v>9.2200000000000004E-2</c:v>
                </c:pt>
                <c:pt idx="91739">
                  <c:v>9.2200000000000004E-2</c:v>
                </c:pt>
                <c:pt idx="91740">
                  <c:v>9.2100000000000001E-2</c:v>
                </c:pt>
                <c:pt idx="91741">
                  <c:v>9.2200000000000004E-2</c:v>
                </c:pt>
                <c:pt idx="91742">
                  <c:v>9.1700000000000004E-2</c:v>
                </c:pt>
                <c:pt idx="91743">
                  <c:v>9.1700000000000004E-2</c:v>
                </c:pt>
                <c:pt idx="91744">
                  <c:v>9.2299999999999993E-2</c:v>
                </c:pt>
                <c:pt idx="91745">
                  <c:v>9.2600000000000002E-2</c:v>
                </c:pt>
                <c:pt idx="91746">
                  <c:v>9.2499999999999999E-2</c:v>
                </c:pt>
                <c:pt idx="91747">
                  <c:v>9.2399999999999996E-2</c:v>
                </c:pt>
                <c:pt idx="91748">
                  <c:v>9.2100000000000001E-2</c:v>
                </c:pt>
                <c:pt idx="91749">
                  <c:v>9.2499999999999999E-2</c:v>
                </c:pt>
                <c:pt idx="91750">
                  <c:v>9.2299999999999993E-2</c:v>
                </c:pt>
                <c:pt idx="91751">
                  <c:v>9.1999999999999998E-2</c:v>
                </c:pt>
                <c:pt idx="91752">
                  <c:v>9.1999999999999998E-2</c:v>
                </c:pt>
                <c:pt idx="91753">
                  <c:v>9.3100000000000002E-2</c:v>
                </c:pt>
                <c:pt idx="91754">
                  <c:v>9.2399999999999996E-2</c:v>
                </c:pt>
                <c:pt idx="91755">
                  <c:v>9.2600000000000002E-2</c:v>
                </c:pt>
                <c:pt idx="91756">
                  <c:v>9.1999999999999998E-2</c:v>
                </c:pt>
                <c:pt idx="91757">
                  <c:v>9.1700000000000004E-2</c:v>
                </c:pt>
                <c:pt idx="91758">
                  <c:v>9.1800000000000007E-2</c:v>
                </c:pt>
                <c:pt idx="91759">
                  <c:v>9.1600000000000001E-2</c:v>
                </c:pt>
                <c:pt idx="91760">
                  <c:v>9.1800000000000007E-2</c:v>
                </c:pt>
                <c:pt idx="91761">
                  <c:v>9.1499999999999998E-2</c:v>
                </c:pt>
                <c:pt idx="91762">
                  <c:v>9.1399999999999995E-2</c:v>
                </c:pt>
                <c:pt idx="91763">
                  <c:v>9.2200000000000004E-2</c:v>
                </c:pt>
                <c:pt idx="91764">
                  <c:v>9.1499999999999998E-2</c:v>
                </c:pt>
                <c:pt idx="91765">
                  <c:v>9.1800000000000007E-2</c:v>
                </c:pt>
                <c:pt idx="91766">
                  <c:v>9.1600000000000001E-2</c:v>
                </c:pt>
                <c:pt idx="91767">
                  <c:v>9.1200000000000003E-2</c:v>
                </c:pt>
                <c:pt idx="91768">
                  <c:v>9.11E-2</c:v>
                </c:pt>
                <c:pt idx="91769">
                  <c:v>9.1499999999999998E-2</c:v>
                </c:pt>
                <c:pt idx="91770">
                  <c:v>9.1300000000000006E-2</c:v>
                </c:pt>
                <c:pt idx="91771">
                  <c:v>9.1399999999999995E-2</c:v>
                </c:pt>
                <c:pt idx="91772">
                  <c:v>9.1300000000000006E-2</c:v>
                </c:pt>
                <c:pt idx="91773">
                  <c:v>9.11E-2</c:v>
                </c:pt>
                <c:pt idx="91774">
                  <c:v>9.1800000000000007E-2</c:v>
                </c:pt>
                <c:pt idx="91775">
                  <c:v>9.1999999999999998E-2</c:v>
                </c:pt>
                <c:pt idx="91776">
                  <c:v>9.1800000000000007E-2</c:v>
                </c:pt>
                <c:pt idx="91777">
                  <c:v>9.1999999999999998E-2</c:v>
                </c:pt>
                <c:pt idx="91778">
                  <c:v>9.1399999999999995E-2</c:v>
                </c:pt>
                <c:pt idx="91779">
                  <c:v>9.1399999999999995E-2</c:v>
                </c:pt>
                <c:pt idx="91780">
                  <c:v>9.1800000000000007E-2</c:v>
                </c:pt>
                <c:pt idx="91781">
                  <c:v>9.1300000000000006E-2</c:v>
                </c:pt>
                <c:pt idx="91782">
                  <c:v>9.1399999999999995E-2</c:v>
                </c:pt>
                <c:pt idx="91783">
                  <c:v>9.1800000000000007E-2</c:v>
                </c:pt>
                <c:pt idx="91784">
                  <c:v>9.1200000000000003E-2</c:v>
                </c:pt>
                <c:pt idx="91785">
                  <c:v>9.1300000000000006E-2</c:v>
                </c:pt>
                <c:pt idx="91786">
                  <c:v>9.1600000000000001E-2</c:v>
                </c:pt>
                <c:pt idx="91787">
                  <c:v>9.1300000000000006E-2</c:v>
                </c:pt>
                <c:pt idx="91788">
                  <c:v>9.11E-2</c:v>
                </c:pt>
                <c:pt idx="91789">
                  <c:v>9.1300000000000006E-2</c:v>
                </c:pt>
                <c:pt idx="91790">
                  <c:v>9.1300000000000006E-2</c:v>
                </c:pt>
                <c:pt idx="91791">
                  <c:v>9.1600000000000001E-2</c:v>
                </c:pt>
                <c:pt idx="91792">
                  <c:v>9.1200000000000003E-2</c:v>
                </c:pt>
                <c:pt idx="91793">
                  <c:v>9.1600000000000001E-2</c:v>
                </c:pt>
                <c:pt idx="91794">
                  <c:v>9.1600000000000001E-2</c:v>
                </c:pt>
                <c:pt idx="91795">
                  <c:v>9.1399999999999995E-2</c:v>
                </c:pt>
                <c:pt idx="91796">
                  <c:v>9.1399999999999995E-2</c:v>
                </c:pt>
                <c:pt idx="91797">
                  <c:v>9.1499999999999998E-2</c:v>
                </c:pt>
                <c:pt idx="91798">
                  <c:v>9.1499999999999998E-2</c:v>
                </c:pt>
                <c:pt idx="91799">
                  <c:v>9.1399999999999995E-2</c:v>
                </c:pt>
                <c:pt idx="91800">
                  <c:v>9.1800000000000007E-2</c:v>
                </c:pt>
                <c:pt idx="91801">
                  <c:v>9.1200000000000003E-2</c:v>
                </c:pt>
                <c:pt idx="91802">
                  <c:v>9.0999999999999998E-2</c:v>
                </c:pt>
                <c:pt idx="91803">
                  <c:v>9.1300000000000006E-2</c:v>
                </c:pt>
                <c:pt idx="91804">
                  <c:v>9.1399999999999995E-2</c:v>
                </c:pt>
                <c:pt idx="91805">
                  <c:v>9.1300000000000006E-2</c:v>
                </c:pt>
                <c:pt idx="91806">
                  <c:v>9.0700000000000003E-2</c:v>
                </c:pt>
                <c:pt idx="91807">
                  <c:v>9.0399999999999994E-2</c:v>
                </c:pt>
                <c:pt idx="91808">
                  <c:v>9.0499999999999997E-2</c:v>
                </c:pt>
                <c:pt idx="91809">
                  <c:v>9.0300000000000005E-2</c:v>
                </c:pt>
                <c:pt idx="91810">
                  <c:v>9.0999999999999998E-2</c:v>
                </c:pt>
                <c:pt idx="91811">
                  <c:v>9.1300000000000006E-2</c:v>
                </c:pt>
                <c:pt idx="91812">
                  <c:v>9.0300000000000005E-2</c:v>
                </c:pt>
                <c:pt idx="91813">
                  <c:v>9.01E-2</c:v>
                </c:pt>
                <c:pt idx="91814">
                  <c:v>9.0200000000000002E-2</c:v>
                </c:pt>
                <c:pt idx="91815">
                  <c:v>0.09</c:v>
                </c:pt>
                <c:pt idx="91816">
                  <c:v>9.0899999999999995E-2</c:v>
                </c:pt>
                <c:pt idx="91817">
                  <c:v>9.0800000000000006E-2</c:v>
                </c:pt>
                <c:pt idx="91818">
                  <c:v>9.0800000000000006E-2</c:v>
                </c:pt>
                <c:pt idx="91819">
                  <c:v>9.0700000000000003E-2</c:v>
                </c:pt>
                <c:pt idx="91820">
                  <c:v>9.0499999999999997E-2</c:v>
                </c:pt>
                <c:pt idx="91821">
                  <c:v>9.0800000000000006E-2</c:v>
                </c:pt>
                <c:pt idx="91822">
                  <c:v>9.06E-2</c:v>
                </c:pt>
                <c:pt idx="91823">
                  <c:v>9.1300000000000006E-2</c:v>
                </c:pt>
                <c:pt idx="91824">
                  <c:v>9.0999999999999998E-2</c:v>
                </c:pt>
                <c:pt idx="91825">
                  <c:v>9.1300000000000006E-2</c:v>
                </c:pt>
                <c:pt idx="91826">
                  <c:v>9.0899999999999995E-2</c:v>
                </c:pt>
                <c:pt idx="91827">
                  <c:v>9.0899999999999995E-2</c:v>
                </c:pt>
                <c:pt idx="91828">
                  <c:v>9.1499999999999998E-2</c:v>
                </c:pt>
                <c:pt idx="91829">
                  <c:v>9.1200000000000003E-2</c:v>
                </c:pt>
                <c:pt idx="91830">
                  <c:v>9.1700000000000004E-2</c:v>
                </c:pt>
                <c:pt idx="91831">
                  <c:v>9.1600000000000001E-2</c:v>
                </c:pt>
                <c:pt idx="91832">
                  <c:v>9.1200000000000003E-2</c:v>
                </c:pt>
                <c:pt idx="91833">
                  <c:v>9.1899999999999996E-2</c:v>
                </c:pt>
                <c:pt idx="91834">
                  <c:v>9.1899999999999996E-2</c:v>
                </c:pt>
                <c:pt idx="91835">
                  <c:v>9.1499999999999998E-2</c:v>
                </c:pt>
                <c:pt idx="91836">
                  <c:v>9.2299999999999993E-2</c:v>
                </c:pt>
                <c:pt idx="91837">
                  <c:v>9.2100000000000001E-2</c:v>
                </c:pt>
                <c:pt idx="91838">
                  <c:v>9.2100000000000001E-2</c:v>
                </c:pt>
                <c:pt idx="91839">
                  <c:v>9.1600000000000001E-2</c:v>
                </c:pt>
                <c:pt idx="91840">
                  <c:v>9.1800000000000007E-2</c:v>
                </c:pt>
                <c:pt idx="91841">
                  <c:v>9.1600000000000001E-2</c:v>
                </c:pt>
                <c:pt idx="91842">
                  <c:v>9.2499999999999999E-2</c:v>
                </c:pt>
                <c:pt idx="91843">
                  <c:v>9.1999999999999998E-2</c:v>
                </c:pt>
                <c:pt idx="91844">
                  <c:v>9.2700000000000005E-2</c:v>
                </c:pt>
                <c:pt idx="91845">
                  <c:v>9.2100000000000001E-2</c:v>
                </c:pt>
                <c:pt idx="91846">
                  <c:v>9.2299999999999993E-2</c:v>
                </c:pt>
                <c:pt idx="91847">
                  <c:v>9.2600000000000002E-2</c:v>
                </c:pt>
                <c:pt idx="91848">
                  <c:v>9.2700000000000005E-2</c:v>
                </c:pt>
                <c:pt idx="91849">
                  <c:v>9.2499999999999999E-2</c:v>
                </c:pt>
                <c:pt idx="91850">
                  <c:v>9.2600000000000002E-2</c:v>
                </c:pt>
                <c:pt idx="91851">
                  <c:v>9.2600000000000002E-2</c:v>
                </c:pt>
                <c:pt idx="91852">
                  <c:v>9.2600000000000002E-2</c:v>
                </c:pt>
                <c:pt idx="91853">
                  <c:v>9.2299999999999993E-2</c:v>
                </c:pt>
                <c:pt idx="91854">
                  <c:v>9.1999999999999998E-2</c:v>
                </c:pt>
                <c:pt idx="91855">
                  <c:v>9.1700000000000004E-2</c:v>
                </c:pt>
                <c:pt idx="91856">
                  <c:v>9.2299999999999993E-2</c:v>
                </c:pt>
                <c:pt idx="91857">
                  <c:v>9.1800000000000007E-2</c:v>
                </c:pt>
                <c:pt idx="91858">
                  <c:v>9.2100000000000001E-2</c:v>
                </c:pt>
                <c:pt idx="91859">
                  <c:v>9.2100000000000001E-2</c:v>
                </c:pt>
                <c:pt idx="91860">
                  <c:v>9.2700000000000005E-2</c:v>
                </c:pt>
                <c:pt idx="91861">
                  <c:v>9.2499999999999999E-2</c:v>
                </c:pt>
                <c:pt idx="91862">
                  <c:v>9.2899999999999996E-2</c:v>
                </c:pt>
                <c:pt idx="91863">
                  <c:v>9.2499999999999999E-2</c:v>
                </c:pt>
                <c:pt idx="91864">
                  <c:v>9.2299999999999993E-2</c:v>
                </c:pt>
                <c:pt idx="91865">
                  <c:v>9.2799999999999994E-2</c:v>
                </c:pt>
                <c:pt idx="91866">
                  <c:v>9.1999999999999998E-2</c:v>
                </c:pt>
                <c:pt idx="91867">
                  <c:v>9.2299999999999993E-2</c:v>
                </c:pt>
                <c:pt idx="91868">
                  <c:v>9.2200000000000004E-2</c:v>
                </c:pt>
                <c:pt idx="91869">
                  <c:v>9.2700000000000005E-2</c:v>
                </c:pt>
                <c:pt idx="91870">
                  <c:v>9.2700000000000005E-2</c:v>
                </c:pt>
                <c:pt idx="91871">
                  <c:v>9.2799999999999994E-2</c:v>
                </c:pt>
                <c:pt idx="91872">
                  <c:v>9.2200000000000004E-2</c:v>
                </c:pt>
                <c:pt idx="91873">
                  <c:v>9.1999999999999998E-2</c:v>
                </c:pt>
                <c:pt idx="91874">
                  <c:v>9.1899999999999996E-2</c:v>
                </c:pt>
                <c:pt idx="91875">
                  <c:v>9.1999999999999998E-2</c:v>
                </c:pt>
                <c:pt idx="91876">
                  <c:v>9.1899999999999996E-2</c:v>
                </c:pt>
                <c:pt idx="91877">
                  <c:v>9.2100000000000001E-2</c:v>
                </c:pt>
                <c:pt idx="91878">
                  <c:v>9.2200000000000004E-2</c:v>
                </c:pt>
                <c:pt idx="91879">
                  <c:v>9.1800000000000007E-2</c:v>
                </c:pt>
                <c:pt idx="91880">
                  <c:v>9.1899999999999996E-2</c:v>
                </c:pt>
                <c:pt idx="91881">
                  <c:v>9.2200000000000004E-2</c:v>
                </c:pt>
                <c:pt idx="91882">
                  <c:v>9.2600000000000002E-2</c:v>
                </c:pt>
                <c:pt idx="91883">
                  <c:v>9.1999999999999998E-2</c:v>
                </c:pt>
                <c:pt idx="91884">
                  <c:v>9.1800000000000007E-2</c:v>
                </c:pt>
                <c:pt idx="91885">
                  <c:v>9.1700000000000004E-2</c:v>
                </c:pt>
                <c:pt idx="91886">
                  <c:v>9.11E-2</c:v>
                </c:pt>
                <c:pt idx="91887">
                  <c:v>9.1200000000000003E-2</c:v>
                </c:pt>
                <c:pt idx="91888">
                  <c:v>9.1399999999999995E-2</c:v>
                </c:pt>
                <c:pt idx="91889">
                  <c:v>9.2200000000000004E-2</c:v>
                </c:pt>
                <c:pt idx="91890">
                  <c:v>9.1700000000000004E-2</c:v>
                </c:pt>
                <c:pt idx="91891">
                  <c:v>9.1700000000000004E-2</c:v>
                </c:pt>
                <c:pt idx="91892">
                  <c:v>9.1499999999999998E-2</c:v>
                </c:pt>
                <c:pt idx="91893">
                  <c:v>9.1200000000000003E-2</c:v>
                </c:pt>
                <c:pt idx="91894">
                  <c:v>9.1899999999999996E-2</c:v>
                </c:pt>
                <c:pt idx="91895">
                  <c:v>9.1399999999999995E-2</c:v>
                </c:pt>
                <c:pt idx="91896">
                  <c:v>9.1700000000000004E-2</c:v>
                </c:pt>
                <c:pt idx="91897">
                  <c:v>9.1200000000000003E-2</c:v>
                </c:pt>
                <c:pt idx="91898">
                  <c:v>9.2499999999999999E-2</c:v>
                </c:pt>
                <c:pt idx="91899">
                  <c:v>9.2100000000000001E-2</c:v>
                </c:pt>
                <c:pt idx="91900">
                  <c:v>9.2299999999999993E-2</c:v>
                </c:pt>
                <c:pt idx="91901">
                  <c:v>9.2700000000000005E-2</c:v>
                </c:pt>
                <c:pt idx="91902">
                  <c:v>9.2299999999999993E-2</c:v>
                </c:pt>
                <c:pt idx="91903">
                  <c:v>9.2799999999999994E-2</c:v>
                </c:pt>
                <c:pt idx="91904">
                  <c:v>9.2600000000000002E-2</c:v>
                </c:pt>
                <c:pt idx="91905">
                  <c:v>9.2299999999999993E-2</c:v>
                </c:pt>
                <c:pt idx="91906">
                  <c:v>9.2100000000000001E-2</c:v>
                </c:pt>
                <c:pt idx="91907">
                  <c:v>9.2499999999999999E-2</c:v>
                </c:pt>
                <c:pt idx="91908">
                  <c:v>9.2299999999999993E-2</c:v>
                </c:pt>
                <c:pt idx="91909">
                  <c:v>9.2200000000000004E-2</c:v>
                </c:pt>
                <c:pt idx="91910">
                  <c:v>9.2700000000000005E-2</c:v>
                </c:pt>
                <c:pt idx="91911">
                  <c:v>9.2200000000000004E-2</c:v>
                </c:pt>
                <c:pt idx="91912">
                  <c:v>9.2499999999999999E-2</c:v>
                </c:pt>
                <c:pt idx="91913">
                  <c:v>9.1800000000000007E-2</c:v>
                </c:pt>
                <c:pt idx="91914">
                  <c:v>9.1600000000000001E-2</c:v>
                </c:pt>
                <c:pt idx="91915">
                  <c:v>9.1300000000000006E-2</c:v>
                </c:pt>
                <c:pt idx="91916">
                  <c:v>9.1700000000000004E-2</c:v>
                </c:pt>
                <c:pt idx="91917">
                  <c:v>9.1499999999999998E-2</c:v>
                </c:pt>
                <c:pt idx="91918">
                  <c:v>9.1399999999999995E-2</c:v>
                </c:pt>
                <c:pt idx="91919">
                  <c:v>9.1600000000000001E-2</c:v>
                </c:pt>
                <c:pt idx="91920">
                  <c:v>9.11E-2</c:v>
                </c:pt>
                <c:pt idx="91921">
                  <c:v>9.1200000000000003E-2</c:v>
                </c:pt>
                <c:pt idx="91922">
                  <c:v>9.1700000000000004E-2</c:v>
                </c:pt>
                <c:pt idx="91923">
                  <c:v>9.1300000000000006E-2</c:v>
                </c:pt>
                <c:pt idx="91924">
                  <c:v>9.1899999999999996E-2</c:v>
                </c:pt>
                <c:pt idx="91925">
                  <c:v>9.1600000000000001E-2</c:v>
                </c:pt>
                <c:pt idx="91926">
                  <c:v>9.1200000000000003E-2</c:v>
                </c:pt>
                <c:pt idx="91927">
                  <c:v>9.0700000000000003E-2</c:v>
                </c:pt>
                <c:pt idx="91928">
                  <c:v>9.0899999999999995E-2</c:v>
                </c:pt>
                <c:pt idx="91929">
                  <c:v>9.11E-2</c:v>
                </c:pt>
                <c:pt idx="91930">
                  <c:v>9.11E-2</c:v>
                </c:pt>
                <c:pt idx="91931">
                  <c:v>9.1700000000000004E-2</c:v>
                </c:pt>
                <c:pt idx="91932">
                  <c:v>9.0999999999999998E-2</c:v>
                </c:pt>
                <c:pt idx="91933">
                  <c:v>9.0999999999999998E-2</c:v>
                </c:pt>
                <c:pt idx="91934">
                  <c:v>9.06E-2</c:v>
                </c:pt>
                <c:pt idx="91935">
                  <c:v>9.11E-2</c:v>
                </c:pt>
                <c:pt idx="91936">
                  <c:v>9.0499999999999997E-2</c:v>
                </c:pt>
                <c:pt idx="91937">
                  <c:v>9.0999999999999998E-2</c:v>
                </c:pt>
                <c:pt idx="91938">
                  <c:v>9.0899999999999995E-2</c:v>
                </c:pt>
                <c:pt idx="91939">
                  <c:v>9.1399999999999995E-2</c:v>
                </c:pt>
                <c:pt idx="91940">
                  <c:v>9.11E-2</c:v>
                </c:pt>
                <c:pt idx="91941">
                  <c:v>9.1200000000000003E-2</c:v>
                </c:pt>
                <c:pt idx="91942">
                  <c:v>9.11E-2</c:v>
                </c:pt>
                <c:pt idx="91943">
                  <c:v>9.1399999999999995E-2</c:v>
                </c:pt>
                <c:pt idx="91944">
                  <c:v>9.1300000000000006E-2</c:v>
                </c:pt>
                <c:pt idx="91945">
                  <c:v>9.1499999999999998E-2</c:v>
                </c:pt>
                <c:pt idx="91946">
                  <c:v>9.1899999999999996E-2</c:v>
                </c:pt>
                <c:pt idx="91947">
                  <c:v>9.1999999999999998E-2</c:v>
                </c:pt>
                <c:pt idx="91948">
                  <c:v>9.2299999999999993E-2</c:v>
                </c:pt>
                <c:pt idx="91949">
                  <c:v>9.2100000000000001E-2</c:v>
                </c:pt>
                <c:pt idx="91950">
                  <c:v>9.1899999999999996E-2</c:v>
                </c:pt>
                <c:pt idx="91951">
                  <c:v>9.1800000000000007E-2</c:v>
                </c:pt>
                <c:pt idx="91952">
                  <c:v>9.1999999999999998E-2</c:v>
                </c:pt>
                <c:pt idx="91953">
                  <c:v>9.2299999999999993E-2</c:v>
                </c:pt>
                <c:pt idx="91954">
                  <c:v>9.1800000000000007E-2</c:v>
                </c:pt>
                <c:pt idx="91955">
                  <c:v>9.2299999999999993E-2</c:v>
                </c:pt>
                <c:pt idx="91956">
                  <c:v>9.2299999999999993E-2</c:v>
                </c:pt>
                <c:pt idx="91957">
                  <c:v>9.2200000000000004E-2</c:v>
                </c:pt>
                <c:pt idx="91958">
                  <c:v>9.2200000000000004E-2</c:v>
                </c:pt>
                <c:pt idx="91959">
                  <c:v>9.1999999999999998E-2</c:v>
                </c:pt>
                <c:pt idx="91960">
                  <c:v>9.1899999999999996E-2</c:v>
                </c:pt>
                <c:pt idx="91961">
                  <c:v>9.1899999999999996E-2</c:v>
                </c:pt>
                <c:pt idx="91962">
                  <c:v>9.1600000000000001E-2</c:v>
                </c:pt>
                <c:pt idx="91963">
                  <c:v>9.1999999999999998E-2</c:v>
                </c:pt>
                <c:pt idx="91964">
                  <c:v>9.1800000000000007E-2</c:v>
                </c:pt>
                <c:pt idx="91965">
                  <c:v>9.1999999999999998E-2</c:v>
                </c:pt>
                <c:pt idx="91966">
                  <c:v>9.1899999999999996E-2</c:v>
                </c:pt>
                <c:pt idx="91967">
                  <c:v>9.1600000000000001E-2</c:v>
                </c:pt>
                <c:pt idx="91968">
                  <c:v>9.1700000000000004E-2</c:v>
                </c:pt>
                <c:pt idx="91969">
                  <c:v>9.1999999999999998E-2</c:v>
                </c:pt>
                <c:pt idx="91970">
                  <c:v>9.2399999999999996E-2</c:v>
                </c:pt>
                <c:pt idx="91971">
                  <c:v>9.1800000000000007E-2</c:v>
                </c:pt>
                <c:pt idx="91972">
                  <c:v>9.1200000000000003E-2</c:v>
                </c:pt>
                <c:pt idx="91973">
                  <c:v>9.1600000000000001E-2</c:v>
                </c:pt>
                <c:pt idx="91974">
                  <c:v>9.1499999999999998E-2</c:v>
                </c:pt>
                <c:pt idx="91975">
                  <c:v>9.1200000000000003E-2</c:v>
                </c:pt>
                <c:pt idx="91976">
                  <c:v>9.1999999999999998E-2</c:v>
                </c:pt>
                <c:pt idx="91977">
                  <c:v>9.1399999999999995E-2</c:v>
                </c:pt>
                <c:pt idx="91978">
                  <c:v>9.1399999999999995E-2</c:v>
                </c:pt>
                <c:pt idx="91979">
                  <c:v>9.1399999999999995E-2</c:v>
                </c:pt>
                <c:pt idx="91980">
                  <c:v>9.1700000000000004E-2</c:v>
                </c:pt>
                <c:pt idx="91981">
                  <c:v>9.2299999999999993E-2</c:v>
                </c:pt>
                <c:pt idx="91982">
                  <c:v>9.1899999999999996E-2</c:v>
                </c:pt>
                <c:pt idx="91983">
                  <c:v>9.1899999999999996E-2</c:v>
                </c:pt>
                <c:pt idx="91984">
                  <c:v>9.1499999999999998E-2</c:v>
                </c:pt>
                <c:pt idx="91985">
                  <c:v>9.2200000000000004E-2</c:v>
                </c:pt>
                <c:pt idx="91986">
                  <c:v>9.2200000000000004E-2</c:v>
                </c:pt>
                <c:pt idx="91987">
                  <c:v>9.1600000000000001E-2</c:v>
                </c:pt>
                <c:pt idx="91988">
                  <c:v>9.1600000000000001E-2</c:v>
                </c:pt>
                <c:pt idx="91989">
                  <c:v>9.1600000000000001E-2</c:v>
                </c:pt>
                <c:pt idx="91990">
                  <c:v>9.2399999999999996E-2</c:v>
                </c:pt>
                <c:pt idx="91991">
                  <c:v>9.2100000000000001E-2</c:v>
                </c:pt>
                <c:pt idx="91992">
                  <c:v>9.1600000000000001E-2</c:v>
                </c:pt>
                <c:pt idx="91993">
                  <c:v>9.1300000000000006E-2</c:v>
                </c:pt>
                <c:pt idx="91994">
                  <c:v>9.1700000000000004E-2</c:v>
                </c:pt>
                <c:pt idx="91995">
                  <c:v>9.1300000000000006E-2</c:v>
                </c:pt>
                <c:pt idx="91996">
                  <c:v>9.1600000000000001E-2</c:v>
                </c:pt>
                <c:pt idx="91997">
                  <c:v>9.1499999999999998E-2</c:v>
                </c:pt>
                <c:pt idx="91998">
                  <c:v>9.1999999999999998E-2</c:v>
                </c:pt>
                <c:pt idx="91999">
                  <c:v>9.1700000000000004E-2</c:v>
                </c:pt>
                <c:pt idx="92000">
                  <c:v>9.1499999999999998E-2</c:v>
                </c:pt>
                <c:pt idx="92001">
                  <c:v>9.0999999999999998E-2</c:v>
                </c:pt>
                <c:pt idx="92002">
                  <c:v>9.1200000000000003E-2</c:v>
                </c:pt>
                <c:pt idx="92003">
                  <c:v>9.1300000000000006E-2</c:v>
                </c:pt>
                <c:pt idx="92004">
                  <c:v>9.1399999999999995E-2</c:v>
                </c:pt>
                <c:pt idx="92005">
                  <c:v>9.1800000000000007E-2</c:v>
                </c:pt>
                <c:pt idx="92006">
                  <c:v>9.1399999999999995E-2</c:v>
                </c:pt>
                <c:pt idx="92007">
                  <c:v>9.1700000000000004E-2</c:v>
                </c:pt>
                <c:pt idx="92008">
                  <c:v>9.1600000000000001E-2</c:v>
                </c:pt>
                <c:pt idx="92009">
                  <c:v>9.1800000000000007E-2</c:v>
                </c:pt>
                <c:pt idx="92010">
                  <c:v>9.1999999999999998E-2</c:v>
                </c:pt>
                <c:pt idx="92011">
                  <c:v>9.1499999999999998E-2</c:v>
                </c:pt>
                <c:pt idx="92012">
                  <c:v>9.1499999999999998E-2</c:v>
                </c:pt>
                <c:pt idx="92013">
                  <c:v>9.1800000000000007E-2</c:v>
                </c:pt>
                <c:pt idx="92014">
                  <c:v>9.2100000000000001E-2</c:v>
                </c:pt>
                <c:pt idx="92015">
                  <c:v>9.1899999999999996E-2</c:v>
                </c:pt>
                <c:pt idx="92016">
                  <c:v>9.1700000000000004E-2</c:v>
                </c:pt>
                <c:pt idx="92017">
                  <c:v>9.1399999999999995E-2</c:v>
                </c:pt>
                <c:pt idx="92018">
                  <c:v>9.1600000000000001E-2</c:v>
                </c:pt>
                <c:pt idx="92019">
                  <c:v>9.1200000000000003E-2</c:v>
                </c:pt>
                <c:pt idx="92020">
                  <c:v>9.11E-2</c:v>
                </c:pt>
                <c:pt idx="92021">
                  <c:v>9.0800000000000006E-2</c:v>
                </c:pt>
                <c:pt idx="92022">
                  <c:v>9.1499999999999998E-2</c:v>
                </c:pt>
                <c:pt idx="92023">
                  <c:v>9.1800000000000007E-2</c:v>
                </c:pt>
                <c:pt idx="92024">
                  <c:v>9.1899999999999996E-2</c:v>
                </c:pt>
                <c:pt idx="92025">
                  <c:v>9.1700000000000004E-2</c:v>
                </c:pt>
                <c:pt idx="92026">
                  <c:v>9.2200000000000004E-2</c:v>
                </c:pt>
                <c:pt idx="92027">
                  <c:v>9.2499999999999999E-2</c:v>
                </c:pt>
                <c:pt idx="92028">
                  <c:v>9.2399999999999996E-2</c:v>
                </c:pt>
                <c:pt idx="92029">
                  <c:v>9.2299999999999993E-2</c:v>
                </c:pt>
                <c:pt idx="92030">
                  <c:v>9.2299999999999993E-2</c:v>
                </c:pt>
                <c:pt idx="92031">
                  <c:v>9.2200000000000004E-2</c:v>
                </c:pt>
                <c:pt idx="92032">
                  <c:v>9.2100000000000001E-2</c:v>
                </c:pt>
                <c:pt idx="92033">
                  <c:v>9.2499999999999999E-2</c:v>
                </c:pt>
                <c:pt idx="92034">
                  <c:v>9.2200000000000004E-2</c:v>
                </c:pt>
                <c:pt idx="92035">
                  <c:v>9.2499999999999999E-2</c:v>
                </c:pt>
                <c:pt idx="92036">
                  <c:v>9.2499999999999999E-2</c:v>
                </c:pt>
                <c:pt idx="92037">
                  <c:v>9.2399999999999996E-2</c:v>
                </c:pt>
                <c:pt idx="92038">
                  <c:v>9.2200000000000004E-2</c:v>
                </c:pt>
                <c:pt idx="92039">
                  <c:v>9.2200000000000004E-2</c:v>
                </c:pt>
                <c:pt idx="92040">
                  <c:v>9.2299999999999993E-2</c:v>
                </c:pt>
                <c:pt idx="92041">
                  <c:v>9.1999999999999998E-2</c:v>
                </c:pt>
                <c:pt idx="92042">
                  <c:v>9.1999999999999998E-2</c:v>
                </c:pt>
                <c:pt idx="92043">
                  <c:v>9.2299999999999993E-2</c:v>
                </c:pt>
                <c:pt idx="92044">
                  <c:v>9.2200000000000004E-2</c:v>
                </c:pt>
                <c:pt idx="92045">
                  <c:v>9.2299999999999993E-2</c:v>
                </c:pt>
                <c:pt idx="92046">
                  <c:v>9.2299999999999993E-2</c:v>
                </c:pt>
                <c:pt idx="92047">
                  <c:v>9.2600000000000002E-2</c:v>
                </c:pt>
                <c:pt idx="92048">
                  <c:v>9.1899999999999996E-2</c:v>
                </c:pt>
                <c:pt idx="92049">
                  <c:v>9.2299999999999993E-2</c:v>
                </c:pt>
                <c:pt idx="92050">
                  <c:v>9.2200000000000004E-2</c:v>
                </c:pt>
                <c:pt idx="92051">
                  <c:v>9.2399999999999996E-2</c:v>
                </c:pt>
                <c:pt idx="92052">
                  <c:v>9.2700000000000005E-2</c:v>
                </c:pt>
                <c:pt idx="92053">
                  <c:v>9.2600000000000002E-2</c:v>
                </c:pt>
                <c:pt idx="92054">
                  <c:v>9.2799999999999994E-2</c:v>
                </c:pt>
                <c:pt idx="92055">
                  <c:v>9.2399999999999996E-2</c:v>
                </c:pt>
                <c:pt idx="92056">
                  <c:v>9.2299999999999993E-2</c:v>
                </c:pt>
                <c:pt idx="92057">
                  <c:v>9.2299999999999993E-2</c:v>
                </c:pt>
                <c:pt idx="92058">
                  <c:v>9.2299999999999993E-2</c:v>
                </c:pt>
                <c:pt idx="92059">
                  <c:v>9.1499999999999998E-2</c:v>
                </c:pt>
                <c:pt idx="92060">
                  <c:v>9.1800000000000007E-2</c:v>
                </c:pt>
                <c:pt idx="92061">
                  <c:v>9.1899999999999996E-2</c:v>
                </c:pt>
                <c:pt idx="92062">
                  <c:v>9.1300000000000006E-2</c:v>
                </c:pt>
                <c:pt idx="92063">
                  <c:v>9.1499999999999998E-2</c:v>
                </c:pt>
                <c:pt idx="92064">
                  <c:v>9.1700000000000004E-2</c:v>
                </c:pt>
                <c:pt idx="92065">
                  <c:v>9.1700000000000004E-2</c:v>
                </c:pt>
                <c:pt idx="92066">
                  <c:v>9.0700000000000003E-2</c:v>
                </c:pt>
                <c:pt idx="92067">
                  <c:v>9.1200000000000003E-2</c:v>
                </c:pt>
                <c:pt idx="92068">
                  <c:v>9.0899999999999995E-2</c:v>
                </c:pt>
                <c:pt idx="92069">
                  <c:v>9.06E-2</c:v>
                </c:pt>
                <c:pt idx="92070">
                  <c:v>9.0899999999999995E-2</c:v>
                </c:pt>
                <c:pt idx="92071">
                  <c:v>9.0899999999999995E-2</c:v>
                </c:pt>
                <c:pt idx="92072">
                  <c:v>9.11E-2</c:v>
                </c:pt>
                <c:pt idx="92073">
                  <c:v>9.06E-2</c:v>
                </c:pt>
                <c:pt idx="92074">
                  <c:v>9.0899999999999995E-2</c:v>
                </c:pt>
                <c:pt idx="92075">
                  <c:v>9.1200000000000003E-2</c:v>
                </c:pt>
                <c:pt idx="92076">
                  <c:v>9.1300000000000006E-2</c:v>
                </c:pt>
                <c:pt idx="92077">
                  <c:v>9.1499999999999998E-2</c:v>
                </c:pt>
                <c:pt idx="92078">
                  <c:v>9.1499999999999998E-2</c:v>
                </c:pt>
                <c:pt idx="92079">
                  <c:v>9.2100000000000001E-2</c:v>
                </c:pt>
                <c:pt idx="92080">
                  <c:v>9.1499999999999998E-2</c:v>
                </c:pt>
                <c:pt idx="92081">
                  <c:v>9.1200000000000003E-2</c:v>
                </c:pt>
                <c:pt idx="92082">
                  <c:v>9.1200000000000003E-2</c:v>
                </c:pt>
                <c:pt idx="92083">
                  <c:v>9.11E-2</c:v>
                </c:pt>
                <c:pt idx="92084">
                  <c:v>9.1399999999999995E-2</c:v>
                </c:pt>
                <c:pt idx="92085">
                  <c:v>9.1700000000000004E-2</c:v>
                </c:pt>
                <c:pt idx="92086">
                  <c:v>9.0800000000000006E-2</c:v>
                </c:pt>
                <c:pt idx="92087">
                  <c:v>9.11E-2</c:v>
                </c:pt>
                <c:pt idx="92088">
                  <c:v>9.0999999999999998E-2</c:v>
                </c:pt>
                <c:pt idx="92089">
                  <c:v>9.0800000000000006E-2</c:v>
                </c:pt>
                <c:pt idx="92090">
                  <c:v>9.0999999999999998E-2</c:v>
                </c:pt>
                <c:pt idx="92091">
                  <c:v>9.06E-2</c:v>
                </c:pt>
                <c:pt idx="92092">
                  <c:v>9.1300000000000006E-2</c:v>
                </c:pt>
                <c:pt idx="92093">
                  <c:v>9.0700000000000003E-2</c:v>
                </c:pt>
                <c:pt idx="92094">
                  <c:v>9.0700000000000003E-2</c:v>
                </c:pt>
                <c:pt idx="92095">
                  <c:v>9.0700000000000003E-2</c:v>
                </c:pt>
                <c:pt idx="92096">
                  <c:v>9.06E-2</c:v>
                </c:pt>
                <c:pt idx="92097">
                  <c:v>9.0899999999999995E-2</c:v>
                </c:pt>
                <c:pt idx="92098">
                  <c:v>9.0899999999999995E-2</c:v>
                </c:pt>
                <c:pt idx="92099">
                  <c:v>9.0399999999999994E-2</c:v>
                </c:pt>
                <c:pt idx="92100">
                  <c:v>9.0700000000000003E-2</c:v>
                </c:pt>
                <c:pt idx="92101">
                  <c:v>9.0700000000000003E-2</c:v>
                </c:pt>
                <c:pt idx="92102">
                  <c:v>9.06E-2</c:v>
                </c:pt>
                <c:pt idx="92103">
                  <c:v>8.9899999999999994E-2</c:v>
                </c:pt>
                <c:pt idx="92104">
                  <c:v>9.0300000000000005E-2</c:v>
                </c:pt>
                <c:pt idx="92105">
                  <c:v>9.0499999999999997E-2</c:v>
                </c:pt>
                <c:pt idx="92106">
                  <c:v>9.0700000000000003E-2</c:v>
                </c:pt>
                <c:pt idx="92107">
                  <c:v>9.0999999999999998E-2</c:v>
                </c:pt>
                <c:pt idx="92108">
                  <c:v>9.0499999999999997E-2</c:v>
                </c:pt>
                <c:pt idx="92109">
                  <c:v>9.0499999999999997E-2</c:v>
                </c:pt>
                <c:pt idx="92110">
                  <c:v>9.0800000000000006E-2</c:v>
                </c:pt>
                <c:pt idx="92111">
                  <c:v>9.0800000000000006E-2</c:v>
                </c:pt>
                <c:pt idx="92112">
                  <c:v>9.0700000000000003E-2</c:v>
                </c:pt>
                <c:pt idx="92113">
                  <c:v>9.0800000000000006E-2</c:v>
                </c:pt>
                <c:pt idx="92114">
                  <c:v>9.0999999999999998E-2</c:v>
                </c:pt>
                <c:pt idx="92115">
                  <c:v>9.06E-2</c:v>
                </c:pt>
                <c:pt idx="92116">
                  <c:v>9.0700000000000003E-2</c:v>
                </c:pt>
                <c:pt idx="92117">
                  <c:v>9.0999999999999998E-2</c:v>
                </c:pt>
                <c:pt idx="92118">
                  <c:v>9.0800000000000006E-2</c:v>
                </c:pt>
                <c:pt idx="92119">
                  <c:v>9.0700000000000003E-2</c:v>
                </c:pt>
                <c:pt idx="92120">
                  <c:v>9.1700000000000004E-2</c:v>
                </c:pt>
                <c:pt idx="92121">
                  <c:v>9.1200000000000003E-2</c:v>
                </c:pt>
                <c:pt idx="92122">
                  <c:v>9.0800000000000006E-2</c:v>
                </c:pt>
                <c:pt idx="92123">
                  <c:v>9.1600000000000001E-2</c:v>
                </c:pt>
                <c:pt idx="92124">
                  <c:v>9.0999999999999998E-2</c:v>
                </c:pt>
                <c:pt idx="92125">
                  <c:v>9.1499999999999998E-2</c:v>
                </c:pt>
                <c:pt idx="92126">
                  <c:v>9.1399999999999995E-2</c:v>
                </c:pt>
                <c:pt idx="92127">
                  <c:v>9.1700000000000004E-2</c:v>
                </c:pt>
                <c:pt idx="92128">
                  <c:v>9.2100000000000001E-2</c:v>
                </c:pt>
                <c:pt idx="92129">
                  <c:v>9.2100000000000001E-2</c:v>
                </c:pt>
                <c:pt idx="92130">
                  <c:v>9.1899999999999996E-2</c:v>
                </c:pt>
                <c:pt idx="92131">
                  <c:v>9.1999999999999998E-2</c:v>
                </c:pt>
                <c:pt idx="92132">
                  <c:v>9.2200000000000004E-2</c:v>
                </c:pt>
                <c:pt idx="92133">
                  <c:v>9.2499999999999999E-2</c:v>
                </c:pt>
                <c:pt idx="92134">
                  <c:v>9.2200000000000004E-2</c:v>
                </c:pt>
                <c:pt idx="92135">
                  <c:v>9.3100000000000002E-2</c:v>
                </c:pt>
                <c:pt idx="92136">
                  <c:v>9.3299999999999994E-2</c:v>
                </c:pt>
                <c:pt idx="92137">
                  <c:v>9.3200000000000005E-2</c:v>
                </c:pt>
                <c:pt idx="92138">
                  <c:v>9.2499999999999999E-2</c:v>
                </c:pt>
                <c:pt idx="92139">
                  <c:v>9.2700000000000005E-2</c:v>
                </c:pt>
                <c:pt idx="92140">
                  <c:v>9.2600000000000002E-2</c:v>
                </c:pt>
                <c:pt idx="92141">
                  <c:v>9.2299999999999993E-2</c:v>
                </c:pt>
                <c:pt idx="92142">
                  <c:v>9.2600000000000002E-2</c:v>
                </c:pt>
                <c:pt idx="92143">
                  <c:v>9.2200000000000004E-2</c:v>
                </c:pt>
                <c:pt idx="92144">
                  <c:v>9.1999999999999998E-2</c:v>
                </c:pt>
                <c:pt idx="92145">
                  <c:v>9.1399999999999995E-2</c:v>
                </c:pt>
                <c:pt idx="92146">
                  <c:v>9.1999999999999998E-2</c:v>
                </c:pt>
                <c:pt idx="92147">
                  <c:v>9.2299999999999993E-2</c:v>
                </c:pt>
                <c:pt idx="92148">
                  <c:v>9.1600000000000001E-2</c:v>
                </c:pt>
                <c:pt idx="92149">
                  <c:v>9.1499999999999998E-2</c:v>
                </c:pt>
                <c:pt idx="92150">
                  <c:v>9.1800000000000007E-2</c:v>
                </c:pt>
                <c:pt idx="92151">
                  <c:v>9.1399999999999995E-2</c:v>
                </c:pt>
                <c:pt idx="92152">
                  <c:v>9.1499999999999998E-2</c:v>
                </c:pt>
                <c:pt idx="92153">
                  <c:v>9.1399999999999995E-2</c:v>
                </c:pt>
                <c:pt idx="92154">
                  <c:v>9.1499999999999998E-2</c:v>
                </c:pt>
                <c:pt idx="92155">
                  <c:v>9.1600000000000001E-2</c:v>
                </c:pt>
                <c:pt idx="92156">
                  <c:v>9.1399999999999995E-2</c:v>
                </c:pt>
                <c:pt idx="92157">
                  <c:v>9.1800000000000007E-2</c:v>
                </c:pt>
                <c:pt idx="92158">
                  <c:v>9.1399999999999995E-2</c:v>
                </c:pt>
                <c:pt idx="92159">
                  <c:v>9.1399999999999995E-2</c:v>
                </c:pt>
                <c:pt idx="92160">
                  <c:v>9.1600000000000001E-2</c:v>
                </c:pt>
                <c:pt idx="92161">
                  <c:v>9.1999999999999998E-2</c:v>
                </c:pt>
                <c:pt idx="92162">
                  <c:v>9.2100000000000001E-2</c:v>
                </c:pt>
                <c:pt idx="92163">
                  <c:v>9.2899999999999996E-2</c:v>
                </c:pt>
                <c:pt idx="92164">
                  <c:v>9.2799999999999994E-2</c:v>
                </c:pt>
                <c:pt idx="92165">
                  <c:v>9.1399999999999995E-2</c:v>
                </c:pt>
                <c:pt idx="92166">
                  <c:v>9.0999999999999998E-2</c:v>
                </c:pt>
                <c:pt idx="92167">
                  <c:v>9.0899999999999995E-2</c:v>
                </c:pt>
                <c:pt idx="92168">
                  <c:v>9.1499999999999998E-2</c:v>
                </c:pt>
                <c:pt idx="92169">
                  <c:v>9.1200000000000003E-2</c:v>
                </c:pt>
                <c:pt idx="92170">
                  <c:v>9.11E-2</c:v>
                </c:pt>
                <c:pt idx="92171">
                  <c:v>9.0899999999999995E-2</c:v>
                </c:pt>
                <c:pt idx="92172">
                  <c:v>9.0899999999999995E-2</c:v>
                </c:pt>
                <c:pt idx="92173">
                  <c:v>9.0899999999999995E-2</c:v>
                </c:pt>
                <c:pt idx="92174">
                  <c:v>9.0899999999999995E-2</c:v>
                </c:pt>
                <c:pt idx="92175">
                  <c:v>9.06E-2</c:v>
                </c:pt>
                <c:pt idx="92176">
                  <c:v>9.0200000000000002E-2</c:v>
                </c:pt>
                <c:pt idx="92177">
                  <c:v>9.0899999999999995E-2</c:v>
                </c:pt>
                <c:pt idx="92178">
                  <c:v>9.0999999999999998E-2</c:v>
                </c:pt>
                <c:pt idx="92179">
                  <c:v>9.0399999999999994E-2</c:v>
                </c:pt>
                <c:pt idx="92180">
                  <c:v>9.01E-2</c:v>
                </c:pt>
                <c:pt idx="92181">
                  <c:v>9.01E-2</c:v>
                </c:pt>
                <c:pt idx="92182">
                  <c:v>9.0700000000000003E-2</c:v>
                </c:pt>
                <c:pt idx="92183">
                  <c:v>9.0499999999999997E-2</c:v>
                </c:pt>
                <c:pt idx="92184">
                  <c:v>9.0399999999999994E-2</c:v>
                </c:pt>
                <c:pt idx="92185">
                  <c:v>9.0499999999999997E-2</c:v>
                </c:pt>
                <c:pt idx="92186">
                  <c:v>9.0300000000000005E-2</c:v>
                </c:pt>
                <c:pt idx="92187">
                  <c:v>9.0800000000000006E-2</c:v>
                </c:pt>
                <c:pt idx="92188">
                  <c:v>9.0499999999999997E-2</c:v>
                </c:pt>
                <c:pt idx="92189">
                  <c:v>8.9800000000000005E-2</c:v>
                </c:pt>
                <c:pt idx="92190">
                  <c:v>9.0300000000000005E-2</c:v>
                </c:pt>
                <c:pt idx="92191">
                  <c:v>9.01E-2</c:v>
                </c:pt>
                <c:pt idx="92192">
                  <c:v>9.0499999999999997E-2</c:v>
                </c:pt>
                <c:pt idx="92193">
                  <c:v>9.0399999999999994E-2</c:v>
                </c:pt>
                <c:pt idx="92194">
                  <c:v>9.06E-2</c:v>
                </c:pt>
                <c:pt idx="92195">
                  <c:v>9.0899999999999995E-2</c:v>
                </c:pt>
                <c:pt idx="92196">
                  <c:v>9.06E-2</c:v>
                </c:pt>
                <c:pt idx="92197">
                  <c:v>9.11E-2</c:v>
                </c:pt>
                <c:pt idx="92198">
                  <c:v>9.11E-2</c:v>
                </c:pt>
                <c:pt idx="92199">
                  <c:v>9.0999999999999998E-2</c:v>
                </c:pt>
                <c:pt idx="92200">
                  <c:v>9.0899999999999995E-2</c:v>
                </c:pt>
                <c:pt idx="92201">
                  <c:v>9.1300000000000006E-2</c:v>
                </c:pt>
                <c:pt idx="92202">
                  <c:v>9.1800000000000007E-2</c:v>
                </c:pt>
                <c:pt idx="92203">
                  <c:v>9.1200000000000003E-2</c:v>
                </c:pt>
                <c:pt idx="92204">
                  <c:v>9.0999999999999998E-2</c:v>
                </c:pt>
                <c:pt idx="92205">
                  <c:v>9.1300000000000006E-2</c:v>
                </c:pt>
                <c:pt idx="92206">
                  <c:v>9.1300000000000006E-2</c:v>
                </c:pt>
                <c:pt idx="92207">
                  <c:v>9.1399999999999995E-2</c:v>
                </c:pt>
                <c:pt idx="92208">
                  <c:v>9.2200000000000004E-2</c:v>
                </c:pt>
                <c:pt idx="92209">
                  <c:v>9.1499999999999998E-2</c:v>
                </c:pt>
                <c:pt idx="92210">
                  <c:v>9.1600000000000001E-2</c:v>
                </c:pt>
                <c:pt idx="92211">
                  <c:v>9.1499999999999998E-2</c:v>
                </c:pt>
                <c:pt idx="92212">
                  <c:v>9.1300000000000006E-2</c:v>
                </c:pt>
                <c:pt idx="92213">
                  <c:v>9.1300000000000006E-2</c:v>
                </c:pt>
                <c:pt idx="92214">
                  <c:v>9.1200000000000003E-2</c:v>
                </c:pt>
                <c:pt idx="92215">
                  <c:v>9.1499999999999998E-2</c:v>
                </c:pt>
                <c:pt idx="92216">
                  <c:v>9.1700000000000004E-2</c:v>
                </c:pt>
                <c:pt idx="92217">
                  <c:v>9.1300000000000006E-2</c:v>
                </c:pt>
                <c:pt idx="92218">
                  <c:v>9.1300000000000006E-2</c:v>
                </c:pt>
                <c:pt idx="92219">
                  <c:v>9.1600000000000001E-2</c:v>
                </c:pt>
                <c:pt idx="92220">
                  <c:v>9.11E-2</c:v>
                </c:pt>
                <c:pt idx="92221">
                  <c:v>9.0899999999999995E-2</c:v>
                </c:pt>
                <c:pt idx="92222">
                  <c:v>9.1600000000000001E-2</c:v>
                </c:pt>
                <c:pt idx="92223">
                  <c:v>9.1600000000000001E-2</c:v>
                </c:pt>
                <c:pt idx="92224">
                  <c:v>9.1499999999999998E-2</c:v>
                </c:pt>
                <c:pt idx="92225">
                  <c:v>9.0899999999999995E-2</c:v>
                </c:pt>
                <c:pt idx="92226">
                  <c:v>9.1800000000000007E-2</c:v>
                </c:pt>
                <c:pt idx="92227">
                  <c:v>9.1999999999999998E-2</c:v>
                </c:pt>
                <c:pt idx="92228">
                  <c:v>9.1899999999999996E-2</c:v>
                </c:pt>
                <c:pt idx="92229">
                  <c:v>9.1899999999999996E-2</c:v>
                </c:pt>
                <c:pt idx="92230">
                  <c:v>9.2200000000000004E-2</c:v>
                </c:pt>
                <c:pt idx="92231">
                  <c:v>9.1899999999999996E-2</c:v>
                </c:pt>
                <c:pt idx="92232">
                  <c:v>9.1999999999999998E-2</c:v>
                </c:pt>
                <c:pt idx="92233">
                  <c:v>9.1999999999999998E-2</c:v>
                </c:pt>
                <c:pt idx="92234">
                  <c:v>9.1800000000000007E-2</c:v>
                </c:pt>
                <c:pt idx="92235">
                  <c:v>9.1800000000000007E-2</c:v>
                </c:pt>
                <c:pt idx="92236">
                  <c:v>9.1600000000000001E-2</c:v>
                </c:pt>
                <c:pt idx="92237">
                  <c:v>9.11E-2</c:v>
                </c:pt>
                <c:pt idx="92238">
                  <c:v>9.1600000000000001E-2</c:v>
                </c:pt>
                <c:pt idx="92239">
                  <c:v>9.2100000000000001E-2</c:v>
                </c:pt>
                <c:pt idx="92240">
                  <c:v>9.1800000000000007E-2</c:v>
                </c:pt>
                <c:pt idx="92241">
                  <c:v>9.1600000000000001E-2</c:v>
                </c:pt>
                <c:pt idx="92242">
                  <c:v>9.1499999999999998E-2</c:v>
                </c:pt>
                <c:pt idx="92243">
                  <c:v>9.1899999999999996E-2</c:v>
                </c:pt>
                <c:pt idx="92244">
                  <c:v>9.1899999999999996E-2</c:v>
                </c:pt>
                <c:pt idx="92245">
                  <c:v>9.2200000000000004E-2</c:v>
                </c:pt>
                <c:pt idx="92246">
                  <c:v>9.1600000000000001E-2</c:v>
                </c:pt>
                <c:pt idx="92247">
                  <c:v>9.1999999999999998E-2</c:v>
                </c:pt>
                <c:pt idx="92248">
                  <c:v>9.2299999999999993E-2</c:v>
                </c:pt>
                <c:pt idx="92249">
                  <c:v>9.0999999999999998E-2</c:v>
                </c:pt>
                <c:pt idx="92250">
                  <c:v>9.1499999999999998E-2</c:v>
                </c:pt>
                <c:pt idx="92251">
                  <c:v>9.1600000000000001E-2</c:v>
                </c:pt>
                <c:pt idx="92252">
                  <c:v>9.1800000000000007E-2</c:v>
                </c:pt>
                <c:pt idx="92253">
                  <c:v>9.1499999999999998E-2</c:v>
                </c:pt>
                <c:pt idx="92254">
                  <c:v>9.1499999999999998E-2</c:v>
                </c:pt>
                <c:pt idx="92255">
                  <c:v>9.1999999999999998E-2</c:v>
                </c:pt>
                <c:pt idx="92256">
                  <c:v>9.1899999999999996E-2</c:v>
                </c:pt>
                <c:pt idx="92257">
                  <c:v>9.1200000000000003E-2</c:v>
                </c:pt>
                <c:pt idx="92258">
                  <c:v>9.1700000000000004E-2</c:v>
                </c:pt>
                <c:pt idx="92259">
                  <c:v>9.1300000000000006E-2</c:v>
                </c:pt>
                <c:pt idx="92260">
                  <c:v>9.0700000000000003E-2</c:v>
                </c:pt>
                <c:pt idx="92261">
                  <c:v>9.1300000000000006E-2</c:v>
                </c:pt>
                <c:pt idx="92262">
                  <c:v>9.1200000000000003E-2</c:v>
                </c:pt>
                <c:pt idx="92263">
                  <c:v>9.11E-2</c:v>
                </c:pt>
                <c:pt idx="92264">
                  <c:v>9.1200000000000003E-2</c:v>
                </c:pt>
                <c:pt idx="92265">
                  <c:v>9.1200000000000003E-2</c:v>
                </c:pt>
                <c:pt idx="92266">
                  <c:v>9.0300000000000005E-2</c:v>
                </c:pt>
                <c:pt idx="92267">
                  <c:v>9.1300000000000006E-2</c:v>
                </c:pt>
                <c:pt idx="92268">
                  <c:v>9.1399999999999995E-2</c:v>
                </c:pt>
                <c:pt idx="92269">
                  <c:v>9.0899999999999995E-2</c:v>
                </c:pt>
                <c:pt idx="92270">
                  <c:v>9.0899999999999995E-2</c:v>
                </c:pt>
                <c:pt idx="92271">
                  <c:v>9.1499999999999998E-2</c:v>
                </c:pt>
                <c:pt idx="92272">
                  <c:v>9.1800000000000007E-2</c:v>
                </c:pt>
                <c:pt idx="92273">
                  <c:v>9.0700000000000003E-2</c:v>
                </c:pt>
                <c:pt idx="92274">
                  <c:v>9.1399999999999995E-2</c:v>
                </c:pt>
                <c:pt idx="92275">
                  <c:v>9.1399999999999995E-2</c:v>
                </c:pt>
                <c:pt idx="92276">
                  <c:v>9.0899999999999995E-2</c:v>
                </c:pt>
                <c:pt idx="92277">
                  <c:v>9.0700000000000003E-2</c:v>
                </c:pt>
                <c:pt idx="92278">
                  <c:v>9.0999999999999998E-2</c:v>
                </c:pt>
                <c:pt idx="92279">
                  <c:v>9.1200000000000003E-2</c:v>
                </c:pt>
                <c:pt idx="92280">
                  <c:v>9.0499999999999997E-2</c:v>
                </c:pt>
                <c:pt idx="92281">
                  <c:v>9.1200000000000003E-2</c:v>
                </c:pt>
                <c:pt idx="92282">
                  <c:v>9.0399999999999994E-2</c:v>
                </c:pt>
                <c:pt idx="92283">
                  <c:v>9.0399999999999994E-2</c:v>
                </c:pt>
                <c:pt idx="92284">
                  <c:v>9.0200000000000002E-2</c:v>
                </c:pt>
                <c:pt idx="92285">
                  <c:v>9.1200000000000003E-2</c:v>
                </c:pt>
                <c:pt idx="92286">
                  <c:v>9.1200000000000003E-2</c:v>
                </c:pt>
                <c:pt idx="92287">
                  <c:v>9.1200000000000003E-2</c:v>
                </c:pt>
                <c:pt idx="92288">
                  <c:v>9.0899999999999995E-2</c:v>
                </c:pt>
                <c:pt idx="92289">
                  <c:v>9.0800000000000006E-2</c:v>
                </c:pt>
                <c:pt idx="92290">
                  <c:v>9.0899999999999995E-2</c:v>
                </c:pt>
                <c:pt idx="92291">
                  <c:v>9.1399999999999995E-2</c:v>
                </c:pt>
                <c:pt idx="92292">
                  <c:v>9.1399999999999995E-2</c:v>
                </c:pt>
                <c:pt idx="92293">
                  <c:v>9.11E-2</c:v>
                </c:pt>
                <c:pt idx="92294">
                  <c:v>9.0499999999999997E-2</c:v>
                </c:pt>
                <c:pt idx="92295">
                  <c:v>9.0800000000000006E-2</c:v>
                </c:pt>
                <c:pt idx="92296">
                  <c:v>9.1399999999999995E-2</c:v>
                </c:pt>
                <c:pt idx="92297">
                  <c:v>9.0399999999999994E-2</c:v>
                </c:pt>
                <c:pt idx="92298">
                  <c:v>9.06E-2</c:v>
                </c:pt>
                <c:pt idx="92299">
                  <c:v>9.0800000000000006E-2</c:v>
                </c:pt>
                <c:pt idx="92300">
                  <c:v>9.11E-2</c:v>
                </c:pt>
                <c:pt idx="92301">
                  <c:v>9.0499999999999997E-2</c:v>
                </c:pt>
                <c:pt idx="92302">
                  <c:v>9.0399999999999994E-2</c:v>
                </c:pt>
                <c:pt idx="92303">
                  <c:v>9.06E-2</c:v>
                </c:pt>
                <c:pt idx="92304">
                  <c:v>9.0800000000000006E-2</c:v>
                </c:pt>
                <c:pt idx="92305">
                  <c:v>9.0899999999999995E-2</c:v>
                </c:pt>
                <c:pt idx="92306">
                  <c:v>0.09</c:v>
                </c:pt>
                <c:pt idx="92307">
                  <c:v>9.0200000000000002E-2</c:v>
                </c:pt>
                <c:pt idx="92308">
                  <c:v>9.01E-2</c:v>
                </c:pt>
                <c:pt idx="92309">
                  <c:v>8.9899999999999994E-2</c:v>
                </c:pt>
                <c:pt idx="92310">
                  <c:v>9.0399999999999994E-2</c:v>
                </c:pt>
                <c:pt idx="92311">
                  <c:v>0.09</c:v>
                </c:pt>
                <c:pt idx="92312">
                  <c:v>9.01E-2</c:v>
                </c:pt>
                <c:pt idx="92313">
                  <c:v>9.06E-2</c:v>
                </c:pt>
                <c:pt idx="92314">
                  <c:v>9.0899999999999995E-2</c:v>
                </c:pt>
                <c:pt idx="92315">
                  <c:v>9.0700000000000003E-2</c:v>
                </c:pt>
                <c:pt idx="92316">
                  <c:v>9.11E-2</c:v>
                </c:pt>
                <c:pt idx="92317">
                  <c:v>9.0899999999999995E-2</c:v>
                </c:pt>
                <c:pt idx="92318">
                  <c:v>9.1200000000000003E-2</c:v>
                </c:pt>
                <c:pt idx="92319">
                  <c:v>9.1399999999999995E-2</c:v>
                </c:pt>
                <c:pt idx="92320">
                  <c:v>9.1800000000000007E-2</c:v>
                </c:pt>
                <c:pt idx="92321">
                  <c:v>9.2299999999999993E-2</c:v>
                </c:pt>
                <c:pt idx="92322">
                  <c:v>9.2299999999999993E-2</c:v>
                </c:pt>
                <c:pt idx="92323">
                  <c:v>9.1800000000000007E-2</c:v>
                </c:pt>
                <c:pt idx="92324">
                  <c:v>9.2499999999999999E-2</c:v>
                </c:pt>
                <c:pt idx="92325">
                  <c:v>9.2299999999999993E-2</c:v>
                </c:pt>
                <c:pt idx="92326">
                  <c:v>9.1899999999999996E-2</c:v>
                </c:pt>
                <c:pt idx="92327">
                  <c:v>9.2299999999999993E-2</c:v>
                </c:pt>
                <c:pt idx="92328">
                  <c:v>9.2600000000000002E-2</c:v>
                </c:pt>
                <c:pt idx="92329">
                  <c:v>9.2299999999999993E-2</c:v>
                </c:pt>
                <c:pt idx="92330">
                  <c:v>9.1899999999999996E-2</c:v>
                </c:pt>
                <c:pt idx="92331">
                  <c:v>9.1600000000000001E-2</c:v>
                </c:pt>
                <c:pt idx="92332">
                  <c:v>9.2200000000000004E-2</c:v>
                </c:pt>
                <c:pt idx="92333">
                  <c:v>9.2299999999999993E-2</c:v>
                </c:pt>
                <c:pt idx="92334">
                  <c:v>9.1999999999999998E-2</c:v>
                </c:pt>
                <c:pt idx="92335">
                  <c:v>9.1600000000000001E-2</c:v>
                </c:pt>
                <c:pt idx="92336">
                  <c:v>9.1499999999999998E-2</c:v>
                </c:pt>
                <c:pt idx="92337">
                  <c:v>9.1300000000000006E-2</c:v>
                </c:pt>
                <c:pt idx="92338">
                  <c:v>9.1399999999999995E-2</c:v>
                </c:pt>
                <c:pt idx="92339">
                  <c:v>9.1999999999999998E-2</c:v>
                </c:pt>
                <c:pt idx="92340">
                  <c:v>9.1600000000000001E-2</c:v>
                </c:pt>
                <c:pt idx="92341">
                  <c:v>9.0999999999999998E-2</c:v>
                </c:pt>
                <c:pt idx="92342">
                  <c:v>9.1499999999999998E-2</c:v>
                </c:pt>
                <c:pt idx="92343">
                  <c:v>9.0999999999999998E-2</c:v>
                </c:pt>
                <c:pt idx="92344">
                  <c:v>9.1499999999999998E-2</c:v>
                </c:pt>
                <c:pt idx="92345">
                  <c:v>9.1300000000000006E-2</c:v>
                </c:pt>
                <c:pt idx="92346">
                  <c:v>9.1600000000000001E-2</c:v>
                </c:pt>
                <c:pt idx="92347">
                  <c:v>9.1700000000000004E-2</c:v>
                </c:pt>
                <c:pt idx="92348">
                  <c:v>9.1899999999999996E-2</c:v>
                </c:pt>
                <c:pt idx="92349">
                  <c:v>9.2299999999999993E-2</c:v>
                </c:pt>
                <c:pt idx="92350">
                  <c:v>9.2200000000000004E-2</c:v>
                </c:pt>
                <c:pt idx="92351">
                  <c:v>9.1899999999999996E-2</c:v>
                </c:pt>
                <c:pt idx="92352">
                  <c:v>9.1600000000000001E-2</c:v>
                </c:pt>
                <c:pt idx="92353">
                  <c:v>9.2399999999999996E-2</c:v>
                </c:pt>
                <c:pt idx="92354">
                  <c:v>9.1999999999999998E-2</c:v>
                </c:pt>
                <c:pt idx="92355">
                  <c:v>9.2200000000000004E-2</c:v>
                </c:pt>
                <c:pt idx="92356">
                  <c:v>9.2899999999999996E-2</c:v>
                </c:pt>
                <c:pt idx="92357">
                  <c:v>9.2399999999999996E-2</c:v>
                </c:pt>
                <c:pt idx="92358">
                  <c:v>9.2600000000000002E-2</c:v>
                </c:pt>
                <c:pt idx="92359">
                  <c:v>9.2600000000000002E-2</c:v>
                </c:pt>
                <c:pt idx="92360">
                  <c:v>9.2600000000000002E-2</c:v>
                </c:pt>
                <c:pt idx="92361">
                  <c:v>9.2499999999999999E-2</c:v>
                </c:pt>
                <c:pt idx="92362">
                  <c:v>9.2799999999999994E-2</c:v>
                </c:pt>
                <c:pt idx="92363">
                  <c:v>9.2899999999999996E-2</c:v>
                </c:pt>
                <c:pt idx="92364">
                  <c:v>9.2999999999999999E-2</c:v>
                </c:pt>
                <c:pt idx="92365">
                  <c:v>9.2700000000000005E-2</c:v>
                </c:pt>
                <c:pt idx="92366">
                  <c:v>9.3200000000000005E-2</c:v>
                </c:pt>
                <c:pt idx="92367">
                  <c:v>9.2999999999999999E-2</c:v>
                </c:pt>
                <c:pt idx="92368">
                  <c:v>9.2600000000000002E-2</c:v>
                </c:pt>
                <c:pt idx="92369">
                  <c:v>9.2600000000000002E-2</c:v>
                </c:pt>
                <c:pt idx="92370">
                  <c:v>9.2499999999999999E-2</c:v>
                </c:pt>
                <c:pt idx="92371">
                  <c:v>9.2999999999999999E-2</c:v>
                </c:pt>
                <c:pt idx="92372">
                  <c:v>9.2899999999999996E-2</c:v>
                </c:pt>
                <c:pt idx="92373">
                  <c:v>9.2899999999999996E-2</c:v>
                </c:pt>
                <c:pt idx="92374">
                  <c:v>9.2899999999999996E-2</c:v>
                </c:pt>
                <c:pt idx="92375">
                  <c:v>9.2999999999999999E-2</c:v>
                </c:pt>
                <c:pt idx="92376">
                  <c:v>9.2799999999999994E-2</c:v>
                </c:pt>
                <c:pt idx="92377">
                  <c:v>9.2999999999999999E-2</c:v>
                </c:pt>
                <c:pt idx="92378">
                  <c:v>9.3100000000000002E-2</c:v>
                </c:pt>
                <c:pt idx="92379">
                  <c:v>9.2999999999999999E-2</c:v>
                </c:pt>
                <c:pt idx="92380">
                  <c:v>9.2899999999999996E-2</c:v>
                </c:pt>
                <c:pt idx="92381">
                  <c:v>9.2399999999999996E-2</c:v>
                </c:pt>
                <c:pt idx="92382">
                  <c:v>9.2600000000000002E-2</c:v>
                </c:pt>
                <c:pt idx="92383">
                  <c:v>9.2799999999999994E-2</c:v>
                </c:pt>
                <c:pt idx="92384">
                  <c:v>9.2499999999999999E-2</c:v>
                </c:pt>
                <c:pt idx="92385">
                  <c:v>9.2499999999999999E-2</c:v>
                </c:pt>
                <c:pt idx="92386">
                  <c:v>9.2899999999999996E-2</c:v>
                </c:pt>
                <c:pt idx="92387">
                  <c:v>9.3200000000000005E-2</c:v>
                </c:pt>
                <c:pt idx="92388">
                  <c:v>9.2999999999999999E-2</c:v>
                </c:pt>
                <c:pt idx="92389">
                  <c:v>9.2899999999999996E-2</c:v>
                </c:pt>
                <c:pt idx="92390">
                  <c:v>9.2899999999999996E-2</c:v>
                </c:pt>
                <c:pt idx="92391">
                  <c:v>9.2499999999999999E-2</c:v>
                </c:pt>
                <c:pt idx="92392">
                  <c:v>9.2700000000000005E-2</c:v>
                </c:pt>
                <c:pt idx="92393">
                  <c:v>9.2299999999999993E-2</c:v>
                </c:pt>
                <c:pt idx="92394">
                  <c:v>9.2600000000000002E-2</c:v>
                </c:pt>
                <c:pt idx="92395">
                  <c:v>9.3200000000000005E-2</c:v>
                </c:pt>
                <c:pt idx="92396">
                  <c:v>9.2600000000000002E-2</c:v>
                </c:pt>
                <c:pt idx="92397">
                  <c:v>9.2299999999999993E-2</c:v>
                </c:pt>
                <c:pt idx="92398">
                  <c:v>9.2200000000000004E-2</c:v>
                </c:pt>
                <c:pt idx="92399">
                  <c:v>9.2299999999999993E-2</c:v>
                </c:pt>
                <c:pt idx="92400">
                  <c:v>9.2499999999999999E-2</c:v>
                </c:pt>
                <c:pt idx="92401">
                  <c:v>9.1800000000000007E-2</c:v>
                </c:pt>
                <c:pt idx="92402">
                  <c:v>9.1899999999999996E-2</c:v>
                </c:pt>
                <c:pt idx="92403">
                  <c:v>9.2499999999999999E-2</c:v>
                </c:pt>
                <c:pt idx="92404">
                  <c:v>9.1700000000000004E-2</c:v>
                </c:pt>
                <c:pt idx="92405">
                  <c:v>9.1800000000000007E-2</c:v>
                </c:pt>
                <c:pt idx="92406">
                  <c:v>9.2200000000000004E-2</c:v>
                </c:pt>
                <c:pt idx="92407">
                  <c:v>9.1700000000000004E-2</c:v>
                </c:pt>
                <c:pt idx="92408">
                  <c:v>9.2100000000000001E-2</c:v>
                </c:pt>
                <c:pt idx="92409">
                  <c:v>9.1899999999999996E-2</c:v>
                </c:pt>
                <c:pt idx="92410">
                  <c:v>9.2200000000000004E-2</c:v>
                </c:pt>
                <c:pt idx="92411">
                  <c:v>9.1800000000000007E-2</c:v>
                </c:pt>
                <c:pt idx="92412">
                  <c:v>9.1999999999999998E-2</c:v>
                </c:pt>
                <c:pt idx="92413">
                  <c:v>9.1899999999999996E-2</c:v>
                </c:pt>
                <c:pt idx="92414">
                  <c:v>9.1700000000000004E-2</c:v>
                </c:pt>
                <c:pt idx="92415">
                  <c:v>9.1399999999999995E-2</c:v>
                </c:pt>
                <c:pt idx="92416">
                  <c:v>9.1800000000000007E-2</c:v>
                </c:pt>
                <c:pt idx="92417">
                  <c:v>9.1499999999999998E-2</c:v>
                </c:pt>
                <c:pt idx="92418">
                  <c:v>9.11E-2</c:v>
                </c:pt>
                <c:pt idx="92419">
                  <c:v>9.1499999999999998E-2</c:v>
                </c:pt>
                <c:pt idx="92420">
                  <c:v>9.1899999999999996E-2</c:v>
                </c:pt>
                <c:pt idx="92421">
                  <c:v>9.1999999999999998E-2</c:v>
                </c:pt>
                <c:pt idx="92422">
                  <c:v>9.1499999999999998E-2</c:v>
                </c:pt>
                <c:pt idx="92423">
                  <c:v>9.1800000000000007E-2</c:v>
                </c:pt>
                <c:pt idx="92424">
                  <c:v>9.11E-2</c:v>
                </c:pt>
                <c:pt idx="92425">
                  <c:v>9.11E-2</c:v>
                </c:pt>
                <c:pt idx="92426">
                  <c:v>9.1300000000000006E-2</c:v>
                </c:pt>
                <c:pt idx="92427">
                  <c:v>9.1600000000000001E-2</c:v>
                </c:pt>
                <c:pt idx="92428">
                  <c:v>9.1300000000000006E-2</c:v>
                </c:pt>
                <c:pt idx="92429">
                  <c:v>9.1399999999999995E-2</c:v>
                </c:pt>
                <c:pt idx="92430">
                  <c:v>9.1499999999999998E-2</c:v>
                </c:pt>
                <c:pt idx="92431">
                  <c:v>9.1300000000000006E-2</c:v>
                </c:pt>
                <c:pt idx="92432">
                  <c:v>9.1399999999999995E-2</c:v>
                </c:pt>
                <c:pt idx="92433">
                  <c:v>9.1399999999999995E-2</c:v>
                </c:pt>
                <c:pt idx="92434">
                  <c:v>9.1200000000000003E-2</c:v>
                </c:pt>
                <c:pt idx="92435">
                  <c:v>9.0999999999999998E-2</c:v>
                </c:pt>
                <c:pt idx="92436">
                  <c:v>9.0999999999999998E-2</c:v>
                </c:pt>
                <c:pt idx="92437">
                  <c:v>9.0899999999999995E-2</c:v>
                </c:pt>
                <c:pt idx="92438">
                  <c:v>9.1200000000000003E-2</c:v>
                </c:pt>
                <c:pt idx="92439">
                  <c:v>9.1899999999999996E-2</c:v>
                </c:pt>
                <c:pt idx="92440">
                  <c:v>9.2100000000000001E-2</c:v>
                </c:pt>
                <c:pt idx="92441">
                  <c:v>9.1899999999999996E-2</c:v>
                </c:pt>
                <c:pt idx="92442">
                  <c:v>9.0899999999999995E-2</c:v>
                </c:pt>
                <c:pt idx="92443">
                  <c:v>9.1200000000000003E-2</c:v>
                </c:pt>
                <c:pt idx="92444">
                  <c:v>9.1600000000000001E-2</c:v>
                </c:pt>
                <c:pt idx="92445">
                  <c:v>9.1300000000000006E-2</c:v>
                </c:pt>
                <c:pt idx="92446">
                  <c:v>9.1200000000000003E-2</c:v>
                </c:pt>
                <c:pt idx="92447">
                  <c:v>9.1700000000000004E-2</c:v>
                </c:pt>
                <c:pt idx="92448">
                  <c:v>9.06E-2</c:v>
                </c:pt>
                <c:pt idx="92449">
                  <c:v>9.0800000000000006E-2</c:v>
                </c:pt>
                <c:pt idx="92450">
                  <c:v>9.11E-2</c:v>
                </c:pt>
                <c:pt idx="92451">
                  <c:v>9.0899999999999995E-2</c:v>
                </c:pt>
                <c:pt idx="92452">
                  <c:v>9.1399999999999995E-2</c:v>
                </c:pt>
                <c:pt idx="92453">
                  <c:v>9.11E-2</c:v>
                </c:pt>
                <c:pt idx="92454">
                  <c:v>9.1800000000000007E-2</c:v>
                </c:pt>
                <c:pt idx="92455">
                  <c:v>9.1600000000000001E-2</c:v>
                </c:pt>
                <c:pt idx="92456">
                  <c:v>9.1899999999999996E-2</c:v>
                </c:pt>
                <c:pt idx="92457">
                  <c:v>9.2399999999999996E-2</c:v>
                </c:pt>
                <c:pt idx="92458">
                  <c:v>9.2100000000000001E-2</c:v>
                </c:pt>
                <c:pt idx="92459">
                  <c:v>9.1899999999999996E-2</c:v>
                </c:pt>
                <c:pt idx="92460">
                  <c:v>9.1800000000000007E-2</c:v>
                </c:pt>
                <c:pt idx="92461">
                  <c:v>9.1300000000000006E-2</c:v>
                </c:pt>
                <c:pt idx="92462">
                  <c:v>9.1999999999999998E-2</c:v>
                </c:pt>
                <c:pt idx="92463">
                  <c:v>9.1600000000000001E-2</c:v>
                </c:pt>
                <c:pt idx="92464">
                  <c:v>9.1800000000000007E-2</c:v>
                </c:pt>
                <c:pt idx="92465">
                  <c:v>9.2399999999999996E-2</c:v>
                </c:pt>
                <c:pt idx="92466">
                  <c:v>9.2499999999999999E-2</c:v>
                </c:pt>
                <c:pt idx="92467">
                  <c:v>9.2200000000000004E-2</c:v>
                </c:pt>
                <c:pt idx="92468">
                  <c:v>9.2200000000000004E-2</c:v>
                </c:pt>
                <c:pt idx="92469">
                  <c:v>9.2499999999999999E-2</c:v>
                </c:pt>
                <c:pt idx="92470">
                  <c:v>9.1899999999999996E-2</c:v>
                </c:pt>
                <c:pt idx="92471">
                  <c:v>9.1999999999999998E-2</c:v>
                </c:pt>
                <c:pt idx="92472">
                  <c:v>9.2499999999999999E-2</c:v>
                </c:pt>
                <c:pt idx="92473">
                  <c:v>9.2100000000000001E-2</c:v>
                </c:pt>
                <c:pt idx="92474">
                  <c:v>9.2100000000000001E-2</c:v>
                </c:pt>
                <c:pt idx="92475">
                  <c:v>9.1499999999999998E-2</c:v>
                </c:pt>
                <c:pt idx="92476">
                  <c:v>9.1700000000000004E-2</c:v>
                </c:pt>
                <c:pt idx="92477">
                  <c:v>9.1899999999999996E-2</c:v>
                </c:pt>
                <c:pt idx="92478">
                  <c:v>9.1499999999999998E-2</c:v>
                </c:pt>
                <c:pt idx="92479">
                  <c:v>9.2299999999999993E-2</c:v>
                </c:pt>
                <c:pt idx="92480">
                  <c:v>9.2299999999999993E-2</c:v>
                </c:pt>
                <c:pt idx="92481">
                  <c:v>9.2299999999999993E-2</c:v>
                </c:pt>
                <c:pt idx="92482">
                  <c:v>9.2100000000000001E-2</c:v>
                </c:pt>
                <c:pt idx="92483">
                  <c:v>9.1999999999999998E-2</c:v>
                </c:pt>
                <c:pt idx="92484">
                  <c:v>9.1700000000000004E-2</c:v>
                </c:pt>
                <c:pt idx="92485">
                  <c:v>9.1600000000000001E-2</c:v>
                </c:pt>
                <c:pt idx="92486">
                  <c:v>9.1499999999999998E-2</c:v>
                </c:pt>
                <c:pt idx="92487">
                  <c:v>9.1600000000000001E-2</c:v>
                </c:pt>
                <c:pt idx="92488">
                  <c:v>9.1800000000000007E-2</c:v>
                </c:pt>
                <c:pt idx="92489">
                  <c:v>9.2200000000000004E-2</c:v>
                </c:pt>
                <c:pt idx="92490">
                  <c:v>9.1399999999999995E-2</c:v>
                </c:pt>
                <c:pt idx="92491">
                  <c:v>9.1499999999999998E-2</c:v>
                </c:pt>
                <c:pt idx="92492">
                  <c:v>9.1600000000000001E-2</c:v>
                </c:pt>
                <c:pt idx="92493">
                  <c:v>9.1800000000000007E-2</c:v>
                </c:pt>
                <c:pt idx="92494">
                  <c:v>9.1899999999999996E-2</c:v>
                </c:pt>
                <c:pt idx="92495">
                  <c:v>9.1399999999999995E-2</c:v>
                </c:pt>
                <c:pt idx="92496">
                  <c:v>9.1300000000000006E-2</c:v>
                </c:pt>
                <c:pt idx="92497">
                  <c:v>9.1300000000000006E-2</c:v>
                </c:pt>
                <c:pt idx="92498">
                  <c:v>9.0999999999999998E-2</c:v>
                </c:pt>
                <c:pt idx="92499">
                  <c:v>9.1700000000000004E-2</c:v>
                </c:pt>
                <c:pt idx="92500">
                  <c:v>9.1800000000000007E-2</c:v>
                </c:pt>
                <c:pt idx="92501">
                  <c:v>9.1600000000000001E-2</c:v>
                </c:pt>
                <c:pt idx="92502">
                  <c:v>9.1600000000000001E-2</c:v>
                </c:pt>
                <c:pt idx="92503">
                  <c:v>9.1499999999999998E-2</c:v>
                </c:pt>
                <c:pt idx="92504">
                  <c:v>9.11E-2</c:v>
                </c:pt>
                <c:pt idx="92505">
                  <c:v>9.06E-2</c:v>
                </c:pt>
                <c:pt idx="92506">
                  <c:v>9.1200000000000003E-2</c:v>
                </c:pt>
                <c:pt idx="92507">
                  <c:v>9.0700000000000003E-2</c:v>
                </c:pt>
                <c:pt idx="92508">
                  <c:v>9.11E-2</c:v>
                </c:pt>
                <c:pt idx="92509">
                  <c:v>9.1399999999999995E-2</c:v>
                </c:pt>
                <c:pt idx="92510">
                  <c:v>9.0999999999999998E-2</c:v>
                </c:pt>
                <c:pt idx="92511">
                  <c:v>9.1200000000000003E-2</c:v>
                </c:pt>
                <c:pt idx="92512">
                  <c:v>9.0999999999999998E-2</c:v>
                </c:pt>
                <c:pt idx="92513">
                  <c:v>9.11E-2</c:v>
                </c:pt>
                <c:pt idx="92514">
                  <c:v>9.0399999999999994E-2</c:v>
                </c:pt>
                <c:pt idx="92515">
                  <c:v>9.06E-2</c:v>
                </c:pt>
                <c:pt idx="92516">
                  <c:v>9.0499999999999997E-2</c:v>
                </c:pt>
                <c:pt idx="92517">
                  <c:v>9.1300000000000006E-2</c:v>
                </c:pt>
                <c:pt idx="92518">
                  <c:v>9.06E-2</c:v>
                </c:pt>
                <c:pt idx="92519">
                  <c:v>9.0499999999999997E-2</c:v>
                </c:pt>
                <c:pt idx="92520">
                  <c:v>9.0899999999999995E-2</c:v>
                </c:pt>
                <c:pt idx="92521">
                  <c:v>9.1300000000000006E-2</c:v>
                </c:pt>
                <c:pt idx="92522">
                  <c:v>9.0999999999999998E-2</c:v>
                </c:pt>
                <c:pt idx="92523">
                  <c:v>9.0800000000000006E-2</c:v>
                </c:pt>
                <c:pt idx="92524">
                  <c:v>9.0899999999999995E-2</c:v>
                </c:pt>
                <c:pt idx="92525">
                  <c:v>9.0399999999999994E-2</c:v>
                </c:pt>
                <c:pt idx="92526">
                  <c:v>9.11E-2</c:v>
                </c:pt>
                <c:pt idx="92527">
                  <c:v>9.0899999999999995E-2</c:v>
                </c:pt>
                <c:pt idx="92528">
                  <c:v>9.0800000000000006E-2</c:v>
                </c:pt>
                <c:pt idx="92529">
                  <c:v>9.0499999999999997E-2</c:v>
                </c:pt>
                <c:pt idx="92530">
                  <c:v>8.9700000000000002E-2</c:v>
                </c:pt>
                <c:pt idx="92531">
                  <c:v>9.0399999999999994E-2</c:v>
                </c:pt>
                <c:pt idx="92532">
                  <c:v>9.01E-2</c:v>
                </c:pt>
                <c:pt idx="92533">
                  <c:v>9.0200000000000002E-2</c:v>
                </c:pt>
                <c:pt idx="92534">
                  <c:v>9.0399999999999994E-2</c:v>
                </c:pt>
                <c:pt idx="92535">
                  <c:v>9.0300000000000005E-2</c:v>
                </c:pt>
                <c:pt idx="92536">
                  <c:v>9.0200000000000002E-2</c:v>
                </c:pt>
                <c:pt idx="92537">
                  <c:v>9.0399999999999994E-2</c:v>
                </c:pt>
                <c:pt idx="92538">
                  <c:v>0.09</c:v>
                </c:pt>
                <c:pt idx="92539">
                  <c:v>8.9800000000000005E-2</c:v>
                </c:pt>
                <c:pt idx="92540">
                  <c:v>0.09</c:v>
                </c:pt>
                <c:pt idx="92541">
                  <c:v>9.0700000000000003E-2</c:v>
                </c:pt>
                <c:pt idx="92542">
                  <c:v>0.09</c:v>
                </c:pt>
                <c:pt idx="92543">
                  <c:v>8.9899999999999994E-2</c:v>
                </c:pt>
                <c:pt idx="92544">
                  <c:v>9.0399999999999994E-2</c:v>
                </c:pt>
                <c:pt idx="92545">
                  <c:v>9.0700000000000003E-2</c:v>
                </c:pt>
                <c:pt idx="92546">
                  <c:v>9.01E-2</c:v>
                </c:pt>
                <c:pt idx="92547">
                  <c:v>9.0499999999999997E-2</c:v>
                </c:pt>
                <c:pt idx="92548">
                  <c:v>9.0700000000000003E-2</c:v>
                </c:pt>
                <c:pt idx="92549">
                  <c:v>9.1200000000000003E-2</c:v>
                </c:pt>
                <c:pt idx="92550">
                  <c:v>9.1200000000000003E-2</c:v>
                </c:pt>
                <c:pt idx="92551">
                  <c:v>9.11E-2</c:v>
                </c:pt>
                <c:pt idx="92552">
                  <c:v>9.0499999999999997E-2</c:v>
                </c:pt>
                <c:pt idx="92553">
                  <c:v>9.0800000000000006E-2</c:v>
                </c:pt>
                <c:pt idx="92554">
                  <c:v>9.1300000000000006E-2</c:v>
                </c:pt>
                <c:pt idx="92555">
                  <c:v>9.2399999999999996E-2</c:v>
                </c:pt>
                <c:pt idx="92556">
                  <c:v>9.1899999999999996E-2</c:v>
                </c:pt>
                <c:pt idx="92557">
                  <c:v>9.11E-2</c:v>
                </c:pt>
                <c:pt idx="92558">
                  <c:v>9.1399999999999995E-2</c:v>
                </c:pt>
                <c:pt idx="92559">
                  <c:v>9.11E-2</c:v>
                </c:pt>
                <c:pt idx="92560">
                  <c:v>9.1600000000000001E-2</c:v>
                </c:pt>
                <c:pt idx="92561">
                  <c:v>9.1399999999999995E-2</c:v>
                </c:pt>
                <c:pt idx="92562">
                  <c:v>9.1300000000000006E-2</c:v>
                </c:pt>
                <c:pt idx="92563">
                  <c:v>9.1200000000000003E-2</c:v>
                </c:pt>
                <c:pt idx="92564">
                  <c:v>9.1499999999999998E-2</c:v>
                </c:pt>
                <c:pt idx="92565">
                  <c:v>9.1200000000000003E-2</c:v>
                </c:pt>
                <c:pt idx="92566">
                  <c:v>9.1499999999999998E-2</c:v>
                </c:pt>
                <c:pt idx="92567">
                  <c:v>9.1300000000000006E-2</c:v>
                </c:pt>
                <c:pt idx="92568">
                  <c:v>9.1399999999999995E-2</c:v>
                </c:pt>
                <c:pt idx="92569">
                  <c:v>9.1399999999999995E-2</c:v>
                </c:pt>
                <c:pt idx="92570">
                  <c:v>9.1300000000000006E-2</c:v>
                </c:pt>
                <c:pt idx="92571">
                  <c:v>9.11E-2</c:v>
                </c:pt>
                <c:pt idx="92572">
                  <c:v>9.11E-2</c:v>
                </c:pt>
                <c:pt idx="92573">
                  <c:v>9.0999999999999998E-2</c:v>
                </c:pt>
                <c:pt idx="92574">
                  <c:v>9.0999999999999998E-2</c:v>
                </c:pt>
                <c:pt idx="92575">
                  <c:v>9.1200000000000003E-2</c:v>
                </c:pt>
                <c:pt idx="92576">
                  <c:v>9.1200000000000003E-2</c:v>
                </c:pt>
                <c:pt idx="92577">
                  <c:v>9.0899999999999995E-2</c:v>
                </c:pt>
                <c:pt idx="92578">
                  <c:v>9.06E-2</c:v>
                </c:pt>
                <c:pt idx="92579">
                  <c:v>9.11E-2</c:v>
                </c:pt>
                <c:pt idx="92580">
                  <c:v>9.0999999999999998E-2</c:v>
                </c:pt>
                <c:pt idx="92581">
                  <c:v>9.1399999999999995E-2</c:v>
                </c:pt>
                <c:pt idx="92582">
                  <c:v>9.1399999999999995E-2</c:v>
                </c:pt>
                <c:pt idx="92583">
                  <c:v>9.1399999999999995E-2</c:v>
                </c:pt>
                <c:pt idx="92584">
                  <c:v>9.1399999999999995E-2</c:v>
                </c:pt>
                <c:pt idx="92585">
                  <c:v>9.0999999999999998E-2</c:v>
                </c:pt>
                <c:pt idx="92586">
                  <c:v>9.0700000000000003E-2</c:v>
                </c:pt>
                <c:pt idx="92587">
                  <c:v>9.1399999999999995E-2</c:v>
                </c:pt>
                <c:pt idx="92588">
                  <c:v>9.1200000000000003E-2</c:v>
                </c:pt>
                <c:pt idx="92589">
                  <c:v>9.0700000000000003E-2</c:v>
                </c:pt>
                <c:pt idx="92590">
                  <c:v>9.11E-2</c:v>
                </c:pt>
                <c:pt idx="92591">
                  <c:v>9.0800000000000006E-2</c:v>
                </c:pt>
                <c:pt idx="92592">
                  <c:v>9.0800000000000006E-2</c:v>
                </c:pt>
                <c:pt idx="92593">
                  <c:v>9.06E-2</c:v>
                </c:pt>
                <c:pt idx="92594">
                  <c:v>9.1200000000000003E-2</c:v>
                </c:pt>
                <c:pt idx="92595">
                  <c:v>9.1300000000000006E-2</c:v>
                </c:pt>
                <c:pt idx="92596">
                  <c:v>9.0899999999999995E-2</c:v>
                </c:pt>
                <c:pt idx="92597">
                  <c:v>9.1399999999999995E-2</c:v>
                </c:pt>
                <c:pt idx="92598">
                  <c:v>9.11E-2</c:v>
                </c:pt>
                <c:pt idx="92599">
                  <c:v>9.1600000000000001E-2</c:v>
                </c:pt>
                <c:pt idx="92600">
                  <c:v>9.1899999999999996E-2</c:v>
                </c:pt>
                <c:pt idx="92601">
                  <c:v>9.1700000000000004E-2</c:v>
                </c:pt>
                <c:pt idx="92602">
                  <c:v>9.1399999999999995E-2</c:v>
                </c:pt>
                <c:pt idx="92603">
                  <c:v>9.1600000000000001E-2</c:v>
                </c:pt>
                <c:pt idx="92604">
                  <c:v>9.0899999999999995E-2</c:v>
                </c:pt>
                <c:pt idx="92605">
                  <c:v>9.0999999999999998E-2</c:v>
                </c:pt>
                <c:pt idx="92606">
                  <c:v>9.1200000000000003E-2</c:v>
                </c:pt>
                <c:pt idx="92607">
                  <c:v>9.1300000000000006E-2</c:v>
                </c:pt>
                <c:pt idx="92608">
                  <c:v>9.1300000000000006E-2</c:v>
                </c:pt>
                <c:pt idx="92609">
                  <c:v>9.1200000000000003E-2</c:v>
                </c:pt>
                <c:pt idx="92610">
                  <c:v>9.1200000000000003E-2</c:v>
                </c:pt>
                <c:pt idx="92611">
                  <c:v>9.1300000000000006E-2</c:v>
                </c:pt>
                <c:pt idx="92612">
                  <c:v>9.0300000000000005E-2</c:v>
                </c:pt>
                <c:pt idx="92613">
                  <c:v>9.0899999999999995E-2</c:v>
                </c:pt>
                <c:pt idx="92614">
                  <c:v>9.0800000000000006E-2</c:v>
                </c:pt>
                <c:pt idx="92615">
                  <c:v>9.0700000000000003E-2</c:v>
                </c:pt>
                <c:pt idx="92616">
                  <c:v>9.0999999999999998E-2</c:v>
                </c:pt>
                <c:pt idx="92617">
                  <c:v>9.1300000000000006E-2</c:v>
                </c:pt>
                <c:pt idx="92618">
                  <c:v>9.1200000000000003E-2</c:v>
                </c:pt>
                <c:pt idx="92619">
                  <c:v>9.11E-2</c:v>
                </c:pt>
                <c:pt idx="92620">
                  <c:v>9.1200000000000003E-2</c:v>
                </c:pt>
                <c:pt idx="92621">
                  <c:v>9.11E-2</c:v>
                </c:pt>
                <c:pt idx="92622">
                  <c:v>9.0999999999999998E-2</c:v>
                </c:pt>
                <c:pt idx="92623">
                  <c:v>9.0999999999999998E-2</c:v>
                </c:pt>
                <c:pt idx="92624">
                  <c:v>9.1200000000000003E-2</c:v>
                </c:pt>
                <c:pt idx="92625">
                  <c:v>9.11E-2</c:v>
                </c:pt>
                <c:pt idx="92626">
                  <c:v>9.0999999999999998E-2</c:v>
                </c:pt>
                <c:pt idx="92627">
                  <c:v>9.0800000000000006E-2</c:v>
                </c:pt>
                <c:pt idx="92628">
                  <c:v>9.0700000000000003E-2</c:v>
                </c:pt>
                <c:pt idx="92629">
                  <c:v>9.0899999999999995E-2</c:v>
                </c:pt>
                <c:pt idx="92630">
                  <c:v>9.0800000000000006E-2</c:v>
                </c:pt>
                <c:pt idx="92631">
                  <c:v>9.0700000000000003E-2</c:v>
                </c:pt>
                <c:pt idx="92632">
                  <c:v>9.0300000000000005E-2</c:v>
                </c:pt>
                <c:pt idx="92633">
                  <c:v>9.01E-2</c:v>
                </c:pt>
                <c:pt idx="92634">
                  <c:v>9.0200000000000002E-2</c:v>
                </c:pt>
                <c:pt idx="92635">
                  <c:v>8.9899999999999994E-2</c:v>
                </c:pt>
                <c:pt idx="92636">
                  <c:v>8.9899999999999994E-2</c:v>
                </c:pt>
                <c:pt idx="92637">
                  <c:v>9.0800000000000006E-2</c:v>
                </c:pt>
                <c:pt idx="92638">
                  <c:v>9.0700000000000003E-2</c:v>
                </c:pt>
                <c:pt idx="92639">
                  <c:v>9.0700000000000003E-2</c:v>
                </c:pt>
                <c:pt idx="92640">
                  <c:v>9.1300000000000006E-2</c:v>
                </c:pt>
                <c:pt idx="92641">
                  <c:v>9.1399999999999995E-2</c:v>
                </c:pt>
                <c:pt idx="92642">
                  <c:v>9.0999999999999998E-2</c:v>
                </c:pt>
                <c:pt idx="92643">
                  <c:v>9.1399999999999995E-2</c:v>
                </c:pt>
                <c:pt idx="92644">
                  <c:v>9.11E-2</c:v>
                </c:pt>
                <c:pt idx="92645">
                  <c:v>9.1499999999999998E-2</c:v>
                </c:pt>
                <c:pt idx="92646">
                  <c:v>9.11E-2</c:v>
                </c:pt>
                <c:pt idx="92647">
                  <c:v>9.1499999999999998E-2</c:v>
                </c:pt>
                <c:pt idx="92648">
                  <c:v>9.1499999999999998E-2</c:v>
                </c:pt>
                <c:pt idx="92649">
                  <c:v>9.1700000000000004E-2</c:v>
                </c:pt>
                <c:pt idx="92650">
                  <c:v>9.0999999999999998E-2</c:v>
                </c:pt>
                <c:pt idx="92651">
                  <c:v>9.1800000000000007E-2</c:v>
                </c:pt>
                <c:pt idx="92652">
                  <c:v>9.1499999999999998E-2</c:v>
                </c:pt>
                <c:pt idx="92653">
                  <c:v>9.11E-2</c:v>
                </c:pt>
                <c:pt idx="92654">
                  <c:v>9.1600000000000001E-2</c:v>
                </c:pt>
                <c:pt idx="92655">
                  <c:v>9.1200000000000003E-2</c:v>
                </c:pt>
                <c:pt idx="92656">
                  <c:v>9.1499999999999998E-2</c:v>
                </c:pt>
                <c:pt idx="92657">
                  <c:v>9.1700000000000004E-2</c:v>
                </c:pt>
                <c:pt idx="92658">
                  <c:v>9.1200000000000003E-2</c:v>
                </c:pt>
                <c:pt idx="92659">
                  <c:v>9.1300000000000006E-2</c:v>
                </c:pt>
                <c:pt idx="92660">
                  <c:v>9.1600000000000001E-2</c:v>
                </c:pt>
                <c:pt idx="92661">
                  <c:v>9.0999999999999998E-2</c:v>
                </c:pt>
                <c:pt idx="92662">
                  <c:v>9.1300000000000006E-2</c:v>
                </c:pt>
                <c:pt idx="92663">
                  <c:v>9.1399999999999995E-2</c:v>
                </c:pt>
                <c:pt idx="92664">
                  <c:v>9.1200000000000003E-2</c:v>
                </c:pt>
                <c:pt idx="92665">
                  <c:v>9.1700000000000004E-2</c:v>
                </c:pt>
                <c:pt idx="92666">
                  <c:v>9.1700000000000004E-2</c:v>
                </c:pt>
                <c:pt idx="92667">
                  <c:v>9.11E-2</c:v>
                </c:pt>
                <c:pt idx="92668">
                  <c:v>9.1499999999999998E-2</c:v>
                </c:pt>
                <c:pt idx="92669">
                  <c:v>9.11E-2</c:v>
                </c:pt>
                <c:pt idx="92670">
                  <c:v>9.1600000000000001E-2</c:v>
                </c:pt>
                <c:pt idx="92671">
                  <c:v>9.0999999999999998E-2</c:v>
                </c:pt>
                <c:pt idx="92672">
                  <c:v>9.0399999999999994E-2</c:v>
                </c:pt>
                <c:pt idx="92673">
                  <c:v>9.1399999999999995E-2</c:v>
                </c:pt>
                <c:pt idx="92674">
                  <c:v>9.11E-2</c:v>
                </c:pt>
                <c:pt idx="92675">
                  <c:v>9.1499999999999998E-2</c:v>
                </c:pt>
                <c:pt idx="92676">
                  <c:v>9.1499999999999998E-2</c:v>
                </c:pt>
                <c:pt idx="92677">
                  <c:v>9.11E-2</c:v>
                </c:pt>
                <c:pt idx="92678">
                  <c:v>9.1600000000000001E-2</c:v>
                </c:pt>
                <c:pt idx="92679">
                  <c:v>9.1200000000000003E-2</c:v>
                </c:pt>
                <c:pt idx="92680">
                  <c:v>9.1399999999999995E-2</c:v>
                </c:pt>
                <c:pt idx="92681">
                  <c:v>9.1200000000000003E-2</c:v>
                </c:pt>
                <c:pt idx="92682">
                  <c:v>9.1300000000000006E-2</c:v>
                </c:pt>
                <c:pt idx="92683">
                  <c:v>9.1300000000000006E-2</c:v>
                </c:pt>
                <c:pt idx="92684">
                  <c:v>9.1300000000000006E-2</c:v>
                </c:pt>
                <c:pt idx="92685">
                  <c:v>9.0800000000000006E-2</c:v>
                </c:pt>
                <c:pt idx="92686">
                  <c:v>9.11E-2</c:v>
                </c:pt>
                <c:pt idx="92687">
                  <c:v>9.1300000000000006E-2</c:v>
                </c:pt>
                <c:pt idx="92688">
                  <c:v>9.1399999999999995E-2</c:v>
                </c:pt>
                <c:pt idx="92689">
                  <c:v>9.1399999999999995E-2</c:v>
                </c:pt>
                <c:pt idx="92690">
                  <c:v>9.1200000000000003E-2</c:v>
                </c:pt>
                <c:pt idx="92691">
                  <c:v>9.1200000000000003E-2</c:v>
                </c:pt>
                <c:pt idx="92692">
                  <c:v>9.1499999999999998E-2</c:v>
                </c:pt>
                <c:pt idx="92693">
                  <c:v>9.1600000000000001E-2</c:v>
                </c:pt>
                <c:pt idx="92694">
                  <c:v>9.1499999999999998E-2</c:v>
                </c:pt>
                <c:pt idx="92695">
                  <c:v>9.1300000000000006E-2</c:v>
                </c:pt>
                <c:pt idx="92696">
                  <c:v>9.0899999999999995E-2</c:v>
                </c:pt>
                <c:pt idx="92697">
                  <c:v>9.0899999999999995E-2</c:v>
                </c:pt>
                <c:pt idx="92698">
                  <c:v>9.0800000000000006E-2</c:v>
                </c:pt>
                <c:pt idx="92699">
                  <c:v>9.06E-2</c:v>
                </c:pt>
                <c:pt idx="92700">
                  <c:v>9.0800000000000006E-2</c:v>
                </c:pt>
                <c:pt idx="92701">
                  <c:v>9.0899999999999995E-2</c:v>
                </c:pt>
                <c:pt idx="92702">
                  <c:v>9.0800000000000006E-2</c:v>
                </c:pt>
                <c:pt idx="92703">
                  <c:v>9.06E-2</c:v>
                </c:pt>
                <c:pt idx="92704">
                  <c:v>9.11E-2</c:v>
                </c:pt>
                <c:pt idx="92705">
                  <c:v>9.0300000000000005E-2</c:v>
                </c:pt>
                <c:pt idx="92706">
                  <c:v>9.0499999999999997E-2</c:v>
                </c:pt>
                <c:pt idx="92707">
                  <c:v>8.9800000000000005E-2</c:v>
                </c:pt>
                <c:pt idx="92708">
                  <c:v>9.0399999999999994E-2</c:v>
                </c:pt>
                <c:pt idx="92709">
                  <c:v>9.0499999999999997E-2</c:v>
                </c:pt>
                <c:pt idx="92710">
                  <c:v>9.01E-2</c:v>
                </c:pt>
                <c:pt idx="92711">
                  <c:v>9.0200000000000002E-2</c:v>
                </c:pt>
                <c:pt idx="92712">
                  <c:v>9.06E-2</c:v>
                </c:pt>
                <c:pt idx="92713">
                  <c:v>9.11E-2</c:v>
                </c:pt>
                <c:pt idx="92714">
                  <c:v>9.0800000000000006E-2</c:v>
                </c:pt>
                <c:pt idx="92715">
                  <c:v>9.0200000000000002E-2</c:v>
                </c:pt>
                <c:pt idx="92716">
                  <c:v>9.0399999999999994E-2</c:v>
                </c:pt>
                <c:pt idx="92717">
                  <c:v>9.06E-2</c:v>
                </c:pt>
                <c:pt idx="92718">
                  <c:v>9.11E-2</c:v>
                </c:pt>
                <c:pt idx="92719">
                  <c:v>9.1499999999999998E-2</c:v>
                </c:pt>
                <c:pt idx="92720">
                  <c:v>9.0899999999999995E-2</c:v>
                </c:pt>
                <c:pt idx="92721">
                  <c:v>9.0999999999999998E-2</c:v>
                </c:pt>
                <c:pt idx="92722">
                  <c:v>9.0700000000000003E-2</c:v>
                </c:pt>
                <c:pt idx="92723">
                  <c:v>9.0800000000000006E-2</c:v>
                </c:pt>
                <c:pt idx="92724">
                  <c:v>8.9899999999999994E-2</c:v>
                </c:pt>
                <c:pt idx="92725">
                  <c:v>9.0300000000000005E-2</c:v>
                </c:pt>
                <c:pt idx="92726">
                  <c:v>9.1300000000000006E-2</c:v>
                </c:pt>
                <c:pt idx="92727">
                  <c:v>9.0999999999999998E-2</c:v>
                </c:pt>
                <c:pt idx="92728">
                  <c:v>9.0899999999999995E-2</c:v>
                </c:pt>
                <c:pt idx="92729">
                  <c:v>9.0499999999999997E-2</c:v>
                </c:pt>
                <c:pt idx="92730">
                  <c:v>9.0300000000000005E-2</c:v>
                </c:pt>
                <c:pt idx="92731">
                  <c:v>9.0300000000000005E-2</c:v>
                </c:pt>
                <c:pt idx="92732">
                  <c:v>9.0399999999999994E-2</c:v>
                </c:pt>
                <c:pt idx="92733">
                  <c:v>9.0499999999999997E-2</c:v>
                </c:pt>
                <c:pt idx="92734">
                  <c:v>9.01E-2</c:v>
                </c:pt>
                <c:pt idx="92735">
                  <c:v>9.0499999999999997E-2</c:v>
                </c:pt>
                <c:pt idx="92736">
                  <c:v>8.9899999999999994E-2</c:v>
                </c:pt>
                <c:pt idx="92737">
                  <c:v>9.0999999999999998E-2</c:v>
                </c:pt>
                <c:pt idx="92738">
                  <c:v>9.0200000000000002E-2</c:v>
                </c:pt>
                <c:pt idx="92739">
                  <c:v>9.0999999999999998E-2</c:v>
                </c:pt>
                <c:pt idx="92740">
                  <c:v>9.0999999999999998E-2</c:v>
                </c:pt>
                <c:pt idx="92741">
                  <c:v>9.1399999999999995E-2</c:v>
                </c:pt>
                <c:pt idx="92742">
                  <c:v>9.1300000000000006E-2</c:v>
                </c:pt>
                <c:pt idx="92743">
                  <c:v>9.0999999999999998E-2</c:v>
                </c:pt>
                <c:pt idx="92744">
                  <c:v>9.2299999999999993E-2</c:v>
                </c:pt>
                <c:pt idx="92745">
                  <c:v>9.2299999999999993E-2</c:v>
                </c:pt>
                <c:pt idx="92746">
                  <c:v>9.1999999999999998E-2</c:v>
                </c:pt>
                <c:pt idx="92747">
                  <c:v>9.1300000000000006E-2</c:v>
                </c:pt>
                <c:pt idx="92748">
                  <c:v>9.1600000000000001E-2</c:v>
                </c:pt>
                <c:pt idx="92749">
                  <c:v>9.1300000000000006E-2</c:v>
                </c:pt>
                <c:pt idx="92750">
                  <c:v>9.1399999999999995E-2</c:v>
                </c:pt>
                <c:pt idx="92751">
                  <c:v>9.1300000000000006E-2</c:v>
                </c:pt>
                <c:pt idx="92752">
                  <c:v>9.0800000000000006E-2</c:v>
                </c:pt>
                <c:pt idx="92753">
                  <c:v>9.11E-2</c:v>
                </c:pt>
                <c:pt idx="92754">
                  <c:v>9.1399999999999995E-2</c:v>
                </c:pt>
                <c:pt idx="92755">
                  <c:v>9.1600000000000001E-2</c:v>
                </c:pt>
                <c:pt idx="92756">
                  <c:v>9.1600000000000001E-2</c:v>
                </c:pt>
                <c:pt idx="92757">
                  <c:v>9.1999999999999998E-2</c:v>
                </c:pt>
                <c:pt idx="92758">
                  <c:v>9.1999999999999998E-2</c:v>
                </c:pt>
                <c:pt idx="92759">
                  <c:v>9.1800000000000007E-2</c:v>
                </c:pt>
                <c:pt idx="92760">
                  <c:v>9.0800000000000006E-2</c:v>
                </c:pt>
                <c:pt idx="92761">
                  <c:v>9.1399999999999995E-2</c:v>
                </c:pt>
                <c:pt idx="92762">
                  <c:v>9.1800000000000007E-2</c:v>
                </c:pt>
                <c:pt idx="92763">
                  <c:v>9.1399999999999995E-2</c:v>
                </c:pt>
                <c:pt idx="92764">
                  <c:v>9.1399999999999995E-2</c:v>
                </c:pt>
                <c:pt idx="92765">
                  <c:v>9.0899999999999995E-2</c:v>
                </c:pt>
                <c:pt idx="92766">
                  <c:v>9.1700000000000004E-2</c:v>
                </c:pt>
                <c:pt idx="92767">
                  <c:v>9.1600000000000001E-2</c:v>
                </c:pt>
                <c:pt idx="92768">
                  <c:v>9.1399999999999995E-2</c:v>
                </c:pt>
                <c:pt idx="92769">
                  <c:v>9.0999999999999998E-2</c:v>
                </c:pt>
                <c:pt idx="92770">
                  <c:v>9.1499999999999998E-2</c:v>
                </c:pt>
                <c:pt idx="92771">
                  <c:v>9.1499999999999998E-2</c:v>
                </c:pt>
                <c:pt idx="92772">
                  <c:v>9.0899999999999995E-2</c:v>
                </c:pt>
                <c:pt idx="92773">
                  <c:v>9.0999999999999998E-2</c:v>
                </c:pt>
                <c:pt idx="92774">
                  <c:v>9.1300000000000006E-2</c:v>
                </c:pt>
                <c:pt idx="92775">
                  <c:v>9.11E-2</c:v>
                </c:pt>
                <c:pt idx="92776">
                  <c:v>9.0999999999999998E-2</c:v>
                </c:pt>
                <c:pt idx="92777">
                  <c:v>9.0899999999999995E-2</c:v>
                </c:pt>
                <c:pt idx="92778">
                  <c:v>9.1399999999999995E-2</c:v>
                </c:pt>
                <c:pt idx="92779">
                  <c:v>9.0499999999999997E-2</c:v>
                </c:pt>
                <c:pt idx="92780">
                  <c:v>9.1300000000000006E-2</c:v>
                </c:pt>
                <c:pt idx="92781">
                  <c:v>9.1300000000000006E-2</c:v>
                </c:pt>
                <c:pt idx="92782">
                  <c:v>9.0899999999999995E-2</c:v>
                </c:pt>
                <c:pt idx="92783">
                  <c:v>9.1200000000000003E-2</c:v>
                </c:pt>
                <c:pt idx="92784">
                  <c:v>9.0899999999999995E-2</c:v>
                </c:pt>
                <c:pt idx="92785">
                  <c:v>9.0800000000000006E-2</c:v>
                </c:pt>
                <c:pt idx="92786">
                  <c:v>9.1399999999999995E-2</c:v>
                </c:pt>
                <c:pt idx="92787">
                  <c:v>9.1399999999999995E-2</c:v>
                </c:pt>
                <c:pt idx="92788">
                  <c:v>9.1499999999999998E-2</c:v>
                </c:pt>
                <c:pt idx="92789">
                  <c:v>9.1200000000000003E-2</c:v>
                </c:pt>
                <c:pt idx="92790">
                  <c:v>9.1399999999999995E-2</c:v>
                </c:pt>
                <c:pt idx="92791">
                  <c:v>9.0899999999999995E-2</c:v>
                </c:pt>
                <c:pt idx="92792">
                  <c:v>9.0999999999999998E-2</c:v>
                </c:pt>
                <c:pt idx="92793">
                  <c:v>9.1800000000000007E-2</c:v>
                </c:pt>
                <c:pt idx="92794">
                  <c:v>9.1700000000000004E-2</c:v>
                </c:pt>
                <c:pt idx="92795">
                  <c:v>9.0899999999999995E-2</c:v>
                </c:pt>
                <c:pt idx="92796">
                  <c:v>9.1499999999999998E-2</c:v>
                </c:pt>
                <c:pt idx="92797">
                  <c:v>9.1800000000000007E-2</c:v>
                </c:pt>
                <c:pt idx="92798">
                  <c:v>9.1700000000000004E-2</c:v>
                </c:pt>
                <c:pt idx="92799">
                  <c:v>9.1499999999999998E-2</c:v>
                </c:pt>
                <c:pt idx="92800">
                  <c:v>9.1399999999999995E-2</c:v>
                </c:pt>
                <c:pt idx="92801">
                  <c:v>9.06E-2</c:v>
                </c:pt>
                <c:pt idx="92802">
                  <c:v>9.06E-2</c:v>
                </c:pt>
                <c:pt idx="92803">
                  <c:v>9.0800000000000006E-2</c:v>
                </c:pt>
                <c:pt idx="92804">
                  <c:v>9.0999999999999998E-2</c:v>
                </c:pt>
                <c:pt idx="92805">
                  <c:v>9.11E-2</c:v>
                </c:pt>
                <c:pt idx="92806">
                  <c:v>9.1300000000000006E-2</c:v>
                </c:pt>
                <c:pt idx="92807">
                  <c:v>9.0800000000000006E-2</c:v>
                </c:pt>
                <c:pt idx="92808">
                  <c:v>9.0899999999999995E-2</c:v>
                </c:pt>
                <c:pt idx="92809">
                  <c:v>9.1499999999999998E-2</c:v>
                </c:pt>
                <c:pt idx="92810">
                  <c:v>9.1200000000000003E-2</c:v>
                </c:pt>
                <c:pt idx="92811">
                  <c:v>9.0999999999999998E-2</c:v>
                </c:pt>
                <c:pt idx="92812">
                  <c:v>9.11E-2</c:v>
                </c:pt>
                <c:pt idx="92813">
                  <c:v>9.1300000000000006E-2</c:v>
                </c:pt>
                <c:pt idx="92814">
                  <c:v>9.0899999999999995E-2</c:v>
                </c:pt>
                <c:pt idx="92815">
                  <c:v>9.0200000000000002E-2</c:v>
                </c:pt>
                <c:pt idx="92816">
                  <c:v>9.11E-2</c:v>
                </c:pt>
                <c:pt idx="92817">
                  <c:v>9.1700000000000004E-2</c:v>
                </c:pt>
                <c:pt idx="92818">
                  <c:v>9.1600000000000001E-2</c:v>
                </c:pt>
                <c:pt idx="92819">
                  <c:v>9.2399999999999996E-2</c:v>
                </c:pt>
                <c:pt idx="92820">
                  <c:v>9.2200000000000004E-2</c:v>
                </c:pt>
                <c:pt idx="92821">
                  <c:v>9.1999999999999998E-2</c:v>
                </c:pt>
                <c:pt idx="92822">
                  <c:v>9.2100000000000001E-2</c:v>
                </c:pt>
                <c:pt idx="92823">
                  <c:v>9.2600000000000002E-2</c:v>
                </c:pt>
                <c:pt idx="92824">
                  <c:v>9.2700000000000005E-2</c:v>
                </c:pt>
                <c:pt idx="92825">
                  <c:v>9.1700000000000004E-2</c:v>
                </c:pt>
                <c:pt idx="92826">
                  <c:v>9.1899999999999996E-2</c:v>
                </c:pt>
                <c:pt idx="92827">
                  <c:v>9.2700000000000005E-2</c:v>
                </c:pt>
                <c:pt idx="92828">
                  <c:v>9.2899999999999996E-2</c:v>
                </c:pt>
                <c:pt idx="92829">
                  <c:v>9.1999999999999998E-2</c:v>
                </c:pt>
                <c:pt idx="92830">
                  <c:v>9.2100000000000001E-2</c:v>
                </c:pt>
                <c:pt idx="92831">
                  <c:v>9.1999999999999998E-2</c:v>
                </c:pt>
                <c:pt idx="92832">
                  <c:v>9.1999999999999998E-2</c:v>
                </c:pt>
                <c:pt idx="92833">
                  <c:v>9.2399999999999996E-2</c:v>
                </c:pt>
                <c:pt idx="92834">
                  <c:v>9.2399999999999996E-2</c:v>
                </c:pt>
                <c:pt idx="92835">
                  <c:v>9.2100000000000001E-2</c:v>
                </c:pt>
                <c:pt idx="92836">
                  <c:v>9.2600000000000002E-2</c:v>
                </c:pt>
                <c:pt idx="92837">
                  <c:v>9.2100000000000001E-2</c:v>
                </c:pt>
                <c:pt idx="92838">
                  <c:v>9.1700000000000004E-2</c:v>
                </c:pt>
                <c:pt idx="92839">
                  <c:v>9.1999999999999998E-2</c:v>
                </c:pt>
                <c:pt idx="92840">
                  <c:v>9.1800000000000007E-2</c:v>
                </c:pt>
                <c:pt idx="92841">
                  <c:v>9.1200000000000003E-2</c:v>
                </c:pt>
                <c:pt idx="92842">
                  <c:v>9.1800000000000007E-2</c:v>
                </c:pt>
                <c:pt idx="92843">
                  <c:v>9.1700000000000004E-2</c:v>
                </c:pt>
                <c:pt idx="92844">
                  <c:v>9.1999999999999998E-2</c:v>
                </c:pt>
                <c:pt idx="92845">
                  <c:v>9.2399999999999996E-2</c:v>
                </c:pt>
                <c:pt idx="92846">
                  <c:v>9.2100000000000001E-2</c:v>
                </c:pt>
                <c:pt idx="92847">
                  <c:v>9.1899999999999996E-2</c:v>
                </c:pt>
                <c:pt idx="92848">
                  <c:v>9.0999999999999998E-2</c:v>
                </c:pt>
                <c:pt idx="92849">
                  <c:v>9.1700000000000004E-2</c:v>
                </c:pt>
                <c:pt idx="92850">
                  <c:v>9.1499999999999998E-2</c:v>
                </c:pt>
                <c:pt idx="92851">
                  <c:v>9.1499999999999998E-2</c:v>
                </c:pt>
                <c:pt idx="92852">
                  <c:v>9.1700000000000004E-2</c:v>
                </c:pt>
                <c:pt idx="92853">
                  <c:v>9.1200000000000003E-2</c:v>
                </c:pt>
                <c:pt idx="92854">
                  <c:v>9.1399999999999995E-2</c:v>
                </c:pt>
                <c:pt idx="92855">
                  <c:v>9.1600000000000001E-2</c:v>
                </c:pt>
                <c:pt idx="92856">
                  <c:v>9.1399999999999995E-2</c:v>
                </c:pt>
                <c:pt idx="92857">
                  <c:v>9.1300000000000006E-2</c:v>
                </c:pt>
                <c:pt idx="92858">
                  <c:v>9.1200000000000003E-2</c:v>
                </c:pt>
                <c:pt idx="92859">
                  <c:v>9.1600000000000001E-2</c:v>
                </c:pt>
                <c:pt idx="92860">
                  <c:v>9.11E-2</c:v>
                </c:pt>
                <c:pt idx="92861">
                  <c:v>9.1700000000000004E-2</c:v>
                </c:pt>
                <c:pt idx="92862">
                  <c:v>9.1200000000000003E-2</c:v>
                </c:pt>
                <c:pt idx="92863">
                  <c:v>9.1300000000000006E-2</c:v>
                </c:pt>
                <c:pt idx="92864">
                  <c:v>9.0499999999999997E-2</c:v>
                </c:pt>
                <c:pt idx="92865">
                  <c:v>9.0800000000000006E-2</c:v>
                </c:pt>
                <c:pt idx="92866">
                  <c:v>9.0700000000000003E-2</c:v>
                </c:pt>
                <c:pt idx="92867">
                  <c:v>9.0899999999999995E-2</c:v>
                </c:pt>
                <c:pt idx="92868">
                  <c:v>9.1200000000000003E-2</c:v>
                </c:pt>
                <c:pt idx="92869">
                  <c:v>9.0700000000000003E-2</c:v>
                </c:pt>
                <c:pt idx="92870">
                  <c:v>9.1300000000000006E-2</c:v>
                </c:pt>
                <c:pt idx="92871">
                  <c:v>9.1600000000000001E-2</c:v>
                </c:pt>
                <c:pt idx="92872">
                  <c:v>9.0499999999999997E-2</c:v>
                </c:pt>
                <c:pt idx="92873">
                  <c:v>9.0999999999999998E-2</c:v>
                </c:pt>
                <c:pt idx="92874">
                  <c:v>9.1200000000000003E-2</c:v>
                </c:pt>
                <c:pt idx="92875">
                  <c:v>9.1300000000000006E-2</c:v>
                </c:pt>
                <c:pt idx="92876">
                  <c:v>9.11E-2</c:v>
                </c:pt>
                <c:pt idx="92877">
                  <c:v>9.0200000000000002E-2</c:v>
                </c:pt>
                <c:pt idx="92878">
                  <c:v>9.06E-2</c:v>
                </c:pt>
                <c:pt idx="92879">
                  <c:v>9.01E-2</c:v>
                </c:pt>
                <c:pt idx="92880">
                  <c:v>9.01E-2</c:v>
                </c:pt>
                <c:pt idx="92881">
                  <c:v>9.0499999999999997E-2</c:v>
                </c:pt>
                <c:pt idx="92882">
                  <c:v>9.0999999999999998E-2</c:v>
                </c:pt>
                <c:pt idx="92883">
                  <c:v>9.0700000000000003E-2</c:v>
                </c:pt>
                <c:pt idx="92884">
                  <c:v>9.11E-2</c:v>
                </c:pt>
                <c:pt idx="92885">
                  <c:v>9.0999999999999998E-2</c:v>
                </c:pt>
                <c:pt idx="92886">
                  <c:v>9.0499999999999997E-2</c:v>
                </c:pt>
                <c:pt idx="92887">
                  <c:v>9.0700000000000003E-2</c:v>
                </c:pt>
                <c:pt idx="92888">
                  <c:v>9.0899999999999995E-2</c:v>
                </c:pt>
                <c:pt idx="92889">
                  <c:v>9.0999999999999998E-2</c:v>
                </c:pt>
                <c:pt idx="92890">
                  <c:v>9.1300000000000006E-2</c:v>
                </c:pt>
                <c:pt idx="92891">
                  <c:v>9.01E-2</c:v>
                </c:pt>
                <c:pt idx="92892">
                  <c:v>9.0300000000000005E-2</c:v>
                </c:pt>
                <c:pt idx="92893">
                  <c:v>9.1200000000000003E-2</c:v>
                </c:pt>
                <c:pt idx="92894">
                  <c:v>9.1300000000000006E-2</c:v>
                </c:pt>
                <c:pt idx="92895">
                  <c:v>9.0999999999999998E-2</c:v>
                </c:pt>
                <c:pt idx="92896">
                  <c:v>9.1200000000000003E-2</c:v>
                </c:pt>
                <c:pt idx="92897">
                  <c:v>9.0300000000000005E-2</c:v>
                </c:pt>
                <c:pt idx="92898">
                  <c:v>9.06E-2</c:v>
                </c:pt>
                <c:pt idx="92899">
                  <c:v>9.11E-2</c:v>
                </c:pt>
                <c:pt idx="92900">
                  <c:v>9.1399999999999995E-2</c:v>
                </c:pt>
                <c:pt idx="92901">
                  <c:v>9.1800000000000007E-2</c:v>
                </c:pt>
                <c:pt idx="92902">
                  <c:v>9.1200000000000003E-2</c:v>
                </c:pt>
                <c:pt idx="92903">
                  <c:v>9.1700000000000004E-2</c:v>
                </c:pt>
                <c:pt idx="92904">
                  <c:v>9.1399999999999995E-2</c:v>
                </c:pt>
                <c:pt idx="92905">
                  <c:v>9.0999999999999998E-2</c:v>
                </c:pt>
                <c:pt idx="92906">
                  <c:v>9.1800000000000007E-2</c:v>
                </c:pt>
                <c:pt idx="92907">
                  <c:v>9.0700000000000003E-2</c:v>
                </c:pt>
                <c:pt idx="92908">
                  <c:v>9.1300000000000006E-2</c:v>
                </c:pt>
                <c:pt idx="92909">
                  <c:v>9.0700000000000003E-2</c:v>
                </c:pt>
                <c:pt idx="92910">
                  <c:v>9.0800000000000006E-2</c:v>
                </c:pt>
                <c:pt idx="92911">
                  <c:v>9.01E-2</c:v>
                </c:pt>
                <c:pt idx="92912">
                  <c:v>9.0200000000000002E-2</c:v>
                </c:pt>
                <c:pt idx="92913">
                  <c:v>9.0200000000000002E-2</c:v>
                </c:pt>
                <c:pt idx="92914">
                  <c:v>8.9800000000000005E-2</c:v>
                </c:pt>
                <c:pt idx="92915">
                  <c:v>9.01E-2</c:v>
                </c:pt>
                <c:pt idx="92916">
                  <c:v>0.09</c:v>
                </c:pt>
                <c:pt idx="92917">
                  <c:v>9.0200000000000002E-2</c:v>
                </c:pt>
                <c:pt idx="92918">
                  <c:v>8.9499999999999996E-2</c:v>
                </c:pt>
                <c:pt idx="92919">
                  <c:v>8.9200000000000002E-2</c:v>
                </c:pt>
                <c:pt idx="92920">
                  <c:v>8.9599999999999999E-2</c:v>
                </c:pt>
                <c:pt idx="92921">
                  <c:v>8.9700000000000002E-2</c:v>
                </c:pt>
                <c:pt idx="92922">
                  <c:v>8.9899999999999994E-2</c:v>
                </c:pt>
                <c:pt idx="92923">
                  <c:v>8.8999999999999996E-2</c:v>
                </c:pt>
                <c:pt idx="92924">
                  <c:v>8.8900000000000007E-2</c:v>
                </c:pt>
                <c:pt idx="92925">
                  <c:v>8.8999999999999996E-2</c:v>
                </c:pt>
                <c:pt idx="92926">
                  <c:v>8.9700000000000002E-2</c:v>
                </c:pt>
                <c:pt idx="92927">
                  <c:v>8.9700000000000002E-2</c:v>
                </c:pt>
                <c:pt idx="92928">
                  <c:v>8.9599999999999999E-2</c:v>
                </c:pt>
                <c:pt idx="92929">
                  <c:v>8.9700000000000002E-2</c:v>
                </c:pt>
                <c:pt idx="92930">
                  <c:v>8.9399999999999993E-2</c:v>
                </c:pt>
                <c:pt idx="92931">
                  <c:v>8.8700000000000001E-2</c:v>
                </c:pt>
                <c:pt idx="92932">
                  <c:v>8.9599999999999999E-2</c:v>
                </c:pt>
                <c:pt idx="92933">
                  <c:v>8.9599999999999999E-2</c:v>
                </c:pt>
                <c:pt idx="92934">
                  <c:v>8.9899999999999994E-2</c:v>
                </c:pt>
                <c:pt idx="92935">
                  <c:v>8.9700000000000002E-2</c:v>
                </c:pt>
                <c:pt idx="92936">
                  <c:v>8.9499999999999996E-2</c:v>
                </c:pt>
                <c:pt idx="92937">
                  <c:v>8.9499999999999996E-2</c:v>
                </c:pt>
                <c:pt idx="92938">
                  <c:v>8.9899999999999994E-2</c:v>
                </c:pt>
                <c:pt idx="92939">
                  <c:v>9.01E-2</c:v>
                </c:pt>
                <c:pt idx="92940">
                  <c:v>8.9499999999999996E-2</c:v>
                </c:pt>
                <c:pt idx="92941">
                  <c:v>8.9300000000000004E-2</c:v>
                </c:pt>
                <c:pt idx="92942">
                  <c:v>8.9599999999999999E-2</c:v>
                </c:pt>
                <c:pt idx="92943">
                  <c:v>8.9800000000000005E-2</c:v>
                </c:pt>
                <c:pt idx="92944">
                  <c:v>0.09</c:v>
                </c:pt>
                <c:pt idx="92945">
                  <c:v>9.0200000000000002E-2</c:v>
                </c:pt>
                <c:pt idx="92946">
                  <c:v>0.09</c:v>
                </c:pt>
                <c:pt idx="92947">
                  <c:v>9.01E-2</c:v>
                </c:pt>
                <c:pt idx="92948">
                  <c:v>8.9800000000000005E-2</c:v>
                </c:pt>
                <c:pt idx="92949">
                  <c:v>9.0399999999999994E-2</c:v>
                </c:pt>
                <c:pt idx="92950">
                  <c:v>9.0200000000000002E-2</c:v>
                </c:pt>
                <c:pt idx="92951">
                  <c:v>8.9899999999999994E-2</c:v>
                </c:pt>
                <c:pt idx="92952">
                  <c:v>9.0200000000000002E-2</c:v>
                </c:pt>
                <c:pt idx="92953">
                  <c:v>9.0399999999999994E-2</c:v>
                </c:pt>
                <c:pt idx="92954">
                  <c:v>9.0499999999999997E-2</c:v>
                </c:pt>
                <c:pt idx="92955">
                  <c:v>0.09</c:v>
                </c:pt>
                <c:pt idx="92956">
                  <c:v>9.0300000000000005E-2</c:v>
                </c:pt>
                <c:pt idx="92957">
                  <c:v>9.0300000000000005E-2</c:v>
                </c:pt>
                <c:pt idx="92958">
                  <c:v>9.0700000000000003E-2</c:v>
                </c:pt>
                <c:pt idx="92959">
                  <c:v>9.0300000000000005E-2</c:v>
                </c:pt>
                <c:pt idx="92960">
                  <c:v>9.0200000000000002E-2</c:v>
                </c:pt>
                <c:pt idx="92961">
                  <c:v>9.0899999999999995E-2</c:v>
                </c:pt>
                <c:pt idx="92962">
                  <c:v>9.0399999999999994E-2</c:v>
                </c:pt>
                <c:pt idx="92963">
                  <c:v>9.06E-2</c:v>
                </c:pt>
                <c:pt idx="92964">
                  <c:v>9.0800000000000006E-2</c:v>
                </c:pt>
                <c:pt idx="92965">
                  <c:v>9.0899999999999995E-2</c:v>
                </c:pt>
                <c:pt idx="92966">
                  <c:v>9.0899999999999995E-2</c:v>
                </c:pt>
                <c:pt idx="92967">
                  <c:v>9.0999999999999998E-2</c:v>
                </c:pt>
                <c:pt idx="92968">
                  <c:v>9.0499999999999997E-2</c:v>
                </c:pt>
                <c:pt idx="92969">
                  <c:v>9.0399999999999994E-2</c:v>
                </c:pt>
                <c:pt idx="92970">
                  <c:v>9.06E-2</c:v>
                </c:pt>
                <c:pt idx="92971">
                  <c:v>9.06E-2</c:v>
                </c:pt>
                <c:pt idx="92972">
                  <c:v>9.0800000000000006E-2</c:v>
                </c:pt>
                <c:pt idx="92973">
                  <c:v>9.1200000000000003E-2</c:v>
                </c:pt>
                <c:pt idx="92974">
                  <c:v>9.1499999999999998E-2</c:v>
                </c:pt>
                <c:pt idx="92975">
                  <c:v>9.0999999999999998E-2</c:v>
                </c:pt>
                <c:pt idx="92976">
                  <c:v>9.06E-2</c:v>
                </c:pt>
                <c:pt idx="92977">
                  <c:v>9.0499999999999997E-2</c:v>
                </c:pt>
                <c:pt idx="92978">
                  <c:v>9.0300000000000005E-2</c:v>
                </c:pt>
                <c:pt idx="92979">
                  <c:v>9.0999999999999998E-2</c:v>
                </c:pt>
                <c:pt idx="92980">
                  <c:v>9.0700000000000003E-2</c:v>
                </c:pt>
                <c:pt idx="92981">
                  <c:v>9.0300000000000005E-2</c:v>
                </c:pt>
                <c:pt idx="92982">
                  <c:v>9.0200000000000002E-2</c:v>
                </c:pt>
                <c:pt idx="92983">
                  <c:v>9.0800000000000006E-2</c:v>
                </c:pt>
                <c:pt idx="92984">
                  <c:v>9.06E-2</c:v>
                </c:pt>
                <c:pt idx="92985">
                  <c:v>9.06E-2</c:v>
                </c:pt>
                <c:pt idx="92986">
                  <c:v>9.0300000000000005E-2</c:v>
                </c:pt>
                <c:pt idx="92987">
                  <c:v>9.01E-2</c:v>
                </c:pt>
                <c:pt idx="92988">
                  <c:v>9.0700000000000003E-2</c:v>
                </c:pt>
                <c:pt idx="92989">
                  <c:v>9.06E-2</c:v>
                </c:pt>
                <c:pt idx="92990">
                  <c:v>9.0899999999999995E-2</c:v>
                </c:pt>
                <c:pt idx="92991">
                  <c:v>9.0700000000000003E-2</c:v>
                </c:pt>
                <c:pt idx="92992">
                  <c:v>9.0499999999999997E-2</c:v>
                </c:pt>
                <c:pt idx="92993">
                  <c:v>9.0399999999999994E-2</c:v>
                </c:pt>
                <c:pt idx="92994">
                  <c:v>9.0700000000000003E-2</c:v>
                </c:pt>
                <c:pt idx="92995">
                  <c:v>9.11E-2</c:v>
                </c:pt>
                <c:pt idx="92996">
                  <c:v>9.1200000000000003E-2</c:v>
                </c:pt>
                <c:pt idx="92997">
                  <c:v>9.1600000000000001E-2</c:v>
                </c:pt>
                <c:pt idx="92998">
                  <c:v>9.1300000000000006E-2</c:v>
                </c:pt>
                <c:pt idx="92999">
                  <c:v>9.0700000000000003E-2</c:v>
                </c:pt>
                <c:pt idx="93000">
                  <c:v>9.01E-2</c:v>
                </c:pt>
                <c:pt idx="93001">
                  <c:v>9.0300000000000005E-2</c:v>
                </c:pt>
                <c:pt idx="93002">
                  <c:v>0.09</c:v>
                </c:pt>
                <c:pt idx="93003">
                  <c:v>9.0399999999999994E-2</c:v>
                </c:pt>
                <c:pt idx="93004">
                  <c:v>9.0499999999999997E-2</c:v>
                </c:pt>
                <c:pt idx="93005">
                  <c:v>9.0399999999999994E-2</c:v>
                </c:pt>
                <c:pt idx="93006">
                  <c:v>9.01E-2</c:v>
                </c:pt>
                <c:pt idx="93007">
                  <c:v>8.9800000000000005E-2</c:v>
                </c:pt>
                <c:pt idx="93008">
                  <c:v>9.0300000000000005E-2</c:v>
                </c:pt>
                <c:pt idx="93009">
                  <c:v>9.0899999999999995E-2</c:v>
                </c:pt>
                <c:pt idx="93010">
                  <c:v>9.0800000000000006E-2</c:v>
                </c:pt>
                <c:pt idx="93011">
                  <c:v>9.0800000000000006E-2</c:v>
                </c:pt>
                <c:pt idx="93012">
                  <c:v>9.0300000000000005E-2</c:v>
                </c:pt>
                <c:pt idx="93013">
                  <c:v>9.0700000000000003E-2</c:v>
                </c:pt>
                <c:pt idx="93014">
                  <c:v>9.0399999999999994E-2</c:v>
                </c:pt>
                <c:pt idx="93015">
                  <c:v>9.0800000000000006E-2</c:v>
                </c:pt>
                <c:pt idx="93016">
                  <c:v>9.01E-2</c:v>
                </c:pt>
                <c:pt idx="93017">
                  <c:v>0.09</c:v>
                </c:pt>
                <c:pt idx="93018">
                  <c:v>9.0700000000000003E-2</c:v>
                </c:pt>
                <c:pt idx="93019">
                  <c:v>9.0399999999999994E-2</c:v>
                </c:pt>
                <c:pt idx="93020">
                  <c:v>9.01E-2</c:v>
                </c:pt>
                <c:pt idx="93021">
                  <c:v>9.01E-2</c:v>
                </c:pt>
                <c:pt idx="93022">
                  <c:v>9.0899999999999995E-2</c:v>
                </c:pt>
                <c:pt idx="93023">
                  <c:v>0.09</c:v>
                </c:pt>
                <c:pt idx="93024">
                  <c:v>8.9800000000000005E-2</c:v>
                </c:pt>
                <c:pt idx="93025">
                  <c:v>9.0200000000000002E-2</c:v>
                </c:pt>
                <c:pt idx="93026">
                  <c:v>9.0499999999999997E-2</c:v>
                </c:pt>
                <c:pt idx="93027">
                  <c:v>9.0399999999999994E-2</c:v>
                </c:pt>
                <c:pt idx="93028">
                  <c:v>9.0800000000000006E-2</c:v>
                </c:pt>
                <c:pt idx="93029">
                  <c:v>9.0899999999999995E-2</c:v>
                </c:pt>
                <c:pt idx="93030">
                  <c:v>9.0899999999999995E-2</c:v>
                </c:pt>
                <c:pt idx="93031">
                  <c:v>9.0899999999999995E-2</c:v>
                </c:pt>
                <c:pt idx="93032">
                  <c:v>9.1700000000000004E-2</c:v>
                </c:pt>
                <c:pt idx="93033">
                  <c:v>9.1700000000000004E-2</c:v>
                </c:pt>
                <c:pt idx="93034">
                  <c:v>9.1800000000000007E-2</c:v>
                </c:pt>
                <c:pt idx="93035">
                  <c:v>9.1700000000000004E-2</c:v>
                </c:pt>
                <c:pt idx="93036">
                  <c:v>9.1800000000000007E-2</c:v>
                </c:pt>
                <c:pt idx="93037">
                  <c:v>9.1200000000000003E-2</c:v>
                </c:pt>
                <c:pt idx="93038">
                  <c:v>9.1300000000000006E-2</c:v>
                </c:pt>
                <c:pt idx="93039">
                  <c:v>9.1600000000000001E-2</c:v>
                </c:pt>
                <c:pt idx="93040">
                  <c:v>9.11E-2</c:v>
                </c:pt>
                <c:pt idx="93041">
                  <c:v>9.1800000000000007E-2</c:v>
                </c:pt>
                <c:pt idx="93042">
                  <c:v>9.1899999999999996E-2</c:v>
                </c:pt>
                <c:pt idx="93043">
                  <c:v>9.2200000000000004E-2</c:v>
                </c:pt>
                <c:pt idx="93044">
                  <c:v>9.1700000000000004E-2</c:v>
                </c:pt>
                <c:pt idx="93045">
                  <c:v>9.1300000000000006E-2</c:v>
                </c:pt>
                <c:pt idx="93046">
                  <c:v>9.0999999999999998E-2</c:v>
                </c:pt>
                <c:pt idx="93047">
                  <c:v>9.0899999999999995E-2</c:v>
                </c:pt>
                <c:pt idx="93048">
                  <c:v>9.1499999999999998E-2</c:v>
                </c:pt>
                <c:pt idx="93049">
                  <c:v>9.11E-2</c:v>
                </c:pt>
                <c:pt idx="93050">
                  <c:v>9.0999999999999998E-2</c:v>
                </c:pt>
                <c:pt idx="93051">
                  <c:v>9.0800000000000006E-2</c:v>
                </c:pt>
                <c:pt idx="93052">
                  <c:v>9.0999999999999998E-2</c:v>
                </c:pt>
                <c:pt idx="93053">
                  <c:v>9.0999999999999998E-2</c:v>
                </c:pt>
                <c:pt idx="93054">
                  <c:v>9.1200000000000003E-2</c:v>
                </c:pt>
                <c:pt idx="93055">
                  <c:v>9.1399999999999995E-2</c:v>
                </c:pt>
                <c:pt idx="93056">
                  <c:v>9.1200000000000003E-2</c:v>
                </c:pt>
                <c:pt idx="93057">
                  <c:v>9.1399999999999995E-2</c:v>
                </c:pt>
                <c:pt idx="93058">
                  <c:v>9.0999999999999998E-2</c:v>
                </c:pt>
                <c:pt idx="93059">
                  <c:v>9.11E-2</c:v>
                </c:pt>
                <c:pt idx="93060">
                  <c:v>9.1399999999999995E-2</c:v>
                </c:pt>
                <c:pt idx="93061">
                  <c:v>9.1300000000000006E-2</c:v>
                </c:pt>
                <c:pt idx="93062">
                  <c:v>9.2299999999999993E-2</c:v>
                </c:pt>
                <c:pt idx="93063">
                  <c:v>9.1899999999999996E-2</c:v>
                </c:pt>
                <c:pt idx="93064">
                  <c:v>9.0899999999999995E-2</c:v>
                </c:pt>
                <c:pt idx="93065">
                  <c:v>9.0999999999999998E-2</c:v>
                </c:pt>
                <c:pt idx="93066">
                  <c:v>9.0499999999999997E-2</c:v>
                </c:pt>
                <c:pt idx="93067">
                  <c:v>9.0800000000000006E-2</c:v>
                </c:pt>
                <c:pt idx="93068">
                  <c:v>9.1399999999999995E-2</c:v>
                </c:pt>
                <c:pt idx="93069">
                  <c:v>9.1200000000000003E-2</c:v>
                </c:pt>
                <c:pt idx="93070">
                  <c:v>9.11E-2</c:v>
                </c:pt>
                <c:pt idx="93071">
                  <c:v>9.1300000000000006E-2</c:v>
                </c:pt>
                <c:pt idx="93072">
                  <c:v>9.0999999999999998E-2</c:v>
                </c:pt>
                <c:pt idx="93073">
                  <c:v>9.1300000000000006E-2</c:v>
                </c:pt>
                <c:pt idx="93074">
                  <c:v>9.1899999999999996E-2</c:v>
                </c:pt>
                <c:pt idx="93075">
                  <c:v>9.1700000000000004E-2</c:v>
                </c:pt>
                <c:pt idx="93076">
                  <c:v>9.11E-2</c:v>
                </c:pt>
                <c:pt idx="93077">
                  <c:v>9.1399999999999995E-2</c:v>
                </c:pt>
                <c:pt idx="93078">
                  <c:v>9.1700000000000004E-2</c:v>
                </c:pt>
                <c:pt idx="93079">
                  <c:v>9.1899999999999996E-2</c:v>
                </c:pt>
                <c:pt idx="93080">
                  <c:v>9.1700000000000004E-2</c:v>
                </c:pt>
                <c:pt idx="93081">
                  <c:v>9.1899999999999996E-2</c:v>
                </c:pt>
                <c:pt idx="93082">
                  <c:v>9.2299999999999993E-2</c:v>
                </c:pt>
                <c:pt idx="93083">
                  <c:v>9.2299999999999993E-2</c:v>
                </c:pt>
                <c:pt idx="93084">
                  <c:v>9.2100000000000001E-2</c:v>
                </c:pt>
                <c:pt idx="93085">
                  <c:v>9.2299999999999993E-2</c:v>
                </c:pt>
                <c:pt idx="93086">
                  <c:v>9.1800000000000007E-2</c:v>
                </c:pt>
                <c:pt idx="93087">
                  <c:v>9.1999999999999998E-2</c:v>
                </c:pt>
                <c:pt idx="93088">
                  <c:v>9.2100000000000001E-2</c:v>
                </c:pt>
                <c:pt idx="93089">
                  <c:v>9.2499999999999999E-2</c:v>
                </c:pt>
                <c:pt idx="93090">
                  <c:v>9.2600000000000002E-2</c:v>
                </c:pt>
                <c:pt idx="93091">
                  <c:v>9.1899999999999996E-2</c:v>
                </c:pt>
                <c:pt idx="93092">
                  <c:v>9.2200000000000004E-2</c:v>
                </c:pt>
                <c:pt idx="93093">
                  <c:v>9.2299999999999993E-2</c:v>
                </c:pt>
                <c:pt idx="93094">
                  <c:v>9.1999999999999998E-2</c:v>
                </c:pt>
                <c:pt idx="93095">
                  <c:v>9.1999999999999998E-2</c:v>
                </c:pt>
                <c:pt idx="93096">
                  <c:v>9.2399999999999996E-2</c:v>
                </c:pt>
                <c:pt idx="93097">
                  <c:v>9.1800000000000007E-2</c:v>
                </c:pt>
                <c:pt idx="93098">
                  <c:v>9.2100000000000001E-2</c:v>
                </c:pt>
                <c:pt idx="93099">
                  <c:v>9.1600000000000001E-2</c:v>
                </c:pt>
                <c:pt idx="93100">
                  <c:v>9.1800000000000007E-2</c:v>
                </c:pt>
                <c:pt idx="93101">
                  <c:v>9.1399999999999995E-2</c:v>
                </c:pt>
                <c:pt idx="93102">
                  <c:v>9.1700000000000004E-2</c:v>
                </c:pt>
                <c:pt idx="93103">
                  <c:v>9.1300000000000006E-2</c:v>
                </c:pt>
                <c:pt idx="93104">
                  <c:v>9.1300000000000006E-2</c:v>
                </c:pt>
                <c:pt idx="93105">
                  <c:v>9.1200000000000003E-2</c:v>
                </c:pt>
                <c:pt idx="93106">
                  <c:v>9.0999999999999998E-2</c:v>
                </c:pt>
                <c:pt idx="93107">
                  <c:v>9.1200000000000003E-2</c:v>
                </c:pt>
                <c:pt idx="93108">
                  <c:v>9.1200000000000003E-2</c:v>
                </c:pt>
                <c:pt idx="93109">
                  <c:v>9.0899999999999995E-2</c:v>
                </c:pt>
                <c:pt idx="93110">
                  <c:v>9.1300000000000006E-2</c:v>
                </c:pt>
                <c:pt idx="93111">
                  <c:v>9.1399999999999995E-2</c:v>
                </c:pt>
                <c:pt idx="93112">
                  <c:v>9.1300000000000006E-2</c:v>
                </c:pt>
                <c:pt idx="93113">
                  <c:v>9.1499999999999998E-2</c:v>
                </c:pt>
                <c:pt idx="93114">
                  <c:v>9.0800000000000006E-2</c:v>
                </c:pt>
                <c:pt idx="93115">
                  <c:v>9.1200000000000003E-2</c:v>
                </c:pt>
                <c:pt idx="93116">
                  <c:v>9.11E-2</c:v>
                </c:pt>
                <c:pt idx="93117">
                  <c:v>9.0399999999999994E-2</c:v>
                </c:pt>
                <c:pt idx="93118">
                  <c:v>9.0999999999999998E-2</c:v>
                </c:pt>
                <c:pt idx="93119">
                  <c:v>9.1399999999999995E-2</c:v>
                </c:pt>
                <c:pt idx="93120">
                  <c:v>9.1700000000000004E-2</c:v>
                </c:pt>
                <c:pt idx="93121">
                  <c:v>9.1300000000000006E-2</c:v>
                </c:pt>
                <c:pt idx="93122">
                  <c:v>9.0800000000000006E-2</c:v>
                </c:pt>
                <c:pt idx="93123">
                  <c:v>9.0499999999999997E-2</c:v>
                </c:pt>
                <c:pt idx="93124">
                  <c:v>9.1300000000000006E-2</c:v>
                </c:pt>
                <c:pt idx="93125">
                  <c:v>9.0800000000000006E-2</c:v>
                </c:pt>
                <c:pt idx="93126">
                  <c:v>9.0800000000000006E-2</c:v>
                </c:pt>
                <c:pt idx="93127">
                  <c:v>9.0700000000000003E-2</c:v>
                </c:pt>
                <c:pt idx="93128">
                  <c:v>9.0700000000000003E-2</c:v>
                </c:pt>
                <c:pt idx="93129">
                  <c:v>9.0499999999999997E-2</c:v>
                </c:pt>
                <c:pt idx="93130">
                  <c:v>9.0999999999999998E-2</c:v>
                </c:pt>
                <c:pt idx="93131">
                  <c:v>9.0700000000000003E-2</c:v>
                </c:pt>
                <c:pt idx="93132">
                  <c:v>9.0700000000000003E-2</c:v>
                </c:pt>
                <c:pt idx="93133">
                  <c:v>9.0300000000000005E-2</c:v>
                </c:pt>
                <c:pt idx="93134">
                  <c:v>9.0800000000000006E-2</c:v>
                </c:pt>
                <c:pt idx="93135">
                  <c:v>9.06E-2</c:v>
                </c:pt>
                <c:pt idx="93136">
                  <c:v>9.0800000000000006E-2</c:v>
                </c:pt>
                <c:pt idx="93137">
                  <c:v>9.1300000000000006E-2</c:v>
                </c:pt>
                <c:pt idx="93138">
                  <c:v>9.1600000000000001E-2</c:v>
                </c:pt>
                <c:pt idx="93139">
                  <c:v>9.1800000000000007E-2</c:v>
                </c:pt>
                <c:pt idx="93140">
                  <c:v>9.1200000000000003E-2</c:v>
                </c:pt>
                <c:pt idx="93141">
                  <c:v>9.1300000000000006E-2</c:v>
                </c:pt>
                <c:pt idx="93142">
                  <c:v>9.1399999999999995E-2</c:v>
                </c:pt>
                <c:pt idx="93143">
                  <c:v>9.1399999999999995E-2</c:v>
                </c:pt>
                <c:pt idx="93144">
                  <c:v>9.1399999999999995E-2</c:v>
                </c:pt>
                <c:pt idx="93145">
                  <c:v>9.11E-2</c:v>
                </c:pt>
                <c:pt idx="93146">
                  <c:v>9.1300000000000006E-2</c:v>
                </c:pt>
                <c:pt idx="93147">
                  <c:v>9.11E-2</c:v>
                </c:pt>
                <c:pt idx="93148">
                  <c:v>9.0800000000000006E-2</c:v>
                </c:pt>
                <c:pt idx="93149">
                  <c:v>9.0999999999999998E-2</c:v>
                </c:pt>
                <c:pt idx="93150">
                  <c:v>9.1600000000000001E-2</c:v>
                </c:pt>
                <c:pt idx="93151">
                  <c:v>9.0999999999999998E-2</c:v>
                </c:pt>
                <c:pt idx="93152">
                  <c:v>9.0999999999999998E-2</c:v>
                </c:pt>
                <c:pt idx="93153">
                  <c:v>9.0999999999999998E-2</c:v>
                </c:pt>
                <c:pt idx="93154">
                  <c:v>9.06E-2</c:v>
                </c:pt>
                <c:pt idx="93155">
                  <c:v>9.01E-2</c:v>
                </c:pt>
                <c:pt idx="93156">
                  <c:v>9.11E-2</c:v>
                </c:pt>
                <c:pt idx="93157">
                  <c:v>9.0999999999999998E-2</c:v>
                </c:pt>
                <c:pt idx="93158">
                  <c:v>9.11E-2</c:v>
                </c:pt>
                <c:pt idx="93159">
                  <c:v>9.11E-2</c:v>
                </c:pt>
                <c:pt idx="93160">
                  <c:v>9.1200000000000003E-2</c:v>
                </c:pt>
                <c:pt idx="93161">
                  <c:v>9.0999999999999998E-2</c:v>
                </c:pt>
                <c:pt idx="93162">
                  <c:v>9.11E-2</c:v>
                </c:pt>
                <c:pt idx="93163">
                  <c:v>9.1200000000000003E-2</c:v>
                </c:pt>
                <c:pt idx="93164">
                  <c:v>9.1499999999999998E-2</c:v>
                </c:pt>
                <c:pt idx="93165">
                  <c:v>9.1300000000000006E-2</c:v>
                </c:pt>
                <c:pt idx="93166">
                  <c:v>9.0899999999999995E-2</c:v>
                </c:pt>
                <c:pt idx="93167">
                  <c:v>9.1200000000000003E-2</c:v>
                </c:pt>
                <c:pt idx="93168">
                  <c:v>9.1399999999999995E-2</c:v>
                </c:pt>
                <c:pt idx="93169">
                  <c:v>9.0999999999999998E-2</c:v>
                </c:pt>
                <c:pt idx="93170">
                  <c:v>9.1700000000000004E-2</c:v>
                </c:pt>
                <c:pt idx="93171">
                  <c:v>9.1899999999999996E-2</c:v>
                </c:pt>
                <c:pt idx="93172">
                  <c:v>9.1499999999999998E-2</c:v>
                </c:pt>
                <c:pt idx="93173">
                  <c:v>9.11E-2</c:v>
                </c:pt>
                <c:pt idx="93174">
                  <c:v>9.1499999999999998E-2</c:v>
                </c:pt>
                <c:pt idx="93175">
                  <c:v>9.1600000000000001E-2</c:v>
                </c:pt>
                <c:pt idx="93176">
                  <c:v>9.1600000000000001E-2</c:v>
                </c:pt>
                <c:pt idx="93177">
                  <c:v>9.1600000000000001E-2</c:v>
                </c:pt>
                <c:pt idx="93178">
                  <c:v>9.1499999999999998E-2</c:v>
                </c:pt>
                <c:pt idx="93179">
                  <c:v>9.1600000000000001E-2</c:v>
                </c:pt>
                <c:pt idx="93180">
                  <c:v>9.1200000000000003E-2</c:v>
                </c:pt>
                <c:pt idx="93181">
                  <c:v>9.1700000000000004E-2</c:v>
                </c:pt>
                <c:pt idx="93182">
                  <c:v>9.1899999999999996E-2</c:v>
                </c:pt>
                <c:pt idx="93183">
                  <c:v>9.1600000000000001E-2</c:v>
                </c:pt>
                <c:pt idx="93184">
                  <c:v>9.1600000000000001E-2</c:v>
                </c:pt>
                <c:pt idx="93185">
                  <c:v>9.11E-2</c:v>
                </c:pt>
                <c:pt idx="93186">
                  <c:v>9.1300000000000006E-2</c:v>
                </c:pt>
                <c:pt idx="93187">
                  <c:v>9.1600000000000001E-2</c:v>
                </c:pt>
                <c:pt idx="93188">
                  <c:v>9.1499999999999998E-2</c:v>
                </c:pt>
                <c:pt idx="93189">
                  <c:v>9.11E-2</c:v>
                </c:pt>
                <c:pt idx="93190">
                  <c:v>9.1499999999999998E-2</c:v>
                </c:pt>
                <c:pt idx="93191">
                  <c:v>9.1300000000000006E-2</c:v>
                </c:pt>
                <c:pt idx="93192">
                  <c:v>9.1200000000000003E-2</c:v>
                </c:pt>
                <c:pt idx="93193">
                  <c:v>9.1399999999999995E-2</c:v>
                </c:pt>
                <c:pt idx="93194">
                  <c:v>9.1700000000000004E-2</c:v>
                </c:pt>
                <c:pt idx="93195">
                  <c:v>9.1499999999999998E-2</c:v>
                </c:pt>
                <c:pt idx="93196">
                  <c:v>9.11E-2</c:v>
                </c:pt>
                <c:pt idx="93197">
                  <c:v>9.0899999999999995E-2</c:v>
                </c:pt>
                <c:pt idx="93198">
                  <c:v>9.1300000000000006E-2</c:v>
                </c:pt>
                <c:pt idx="93199">
                  <c:v>9.1499999999999998E-2</c:v>
                </c:pt>
                <c:pt idx="93200">
                  <c:v>9.1300000000000006E-2</c:v>
                </c:pt>
                <c:pt idx="93201">
                  <c:v>9.11E-2</c:v>
                </c:pt>
                <c:pt idx="93202">
                  <c:v>9.1200000000000003E-2</c:v>
                </c:pt>
                <c:pt idx="93203">
                  <c:v>9.1200000000000003E-2</c:v>
                </c:pt>
                <c:pt idx="93204">
                  <c:v>9.0800000000000006E-2</c:v>
                </c:pt>
                <c:pt idx="93205">
                  <c:v>9.0700000000000003E-2</c:v>
                </c:pt>
                <c:pt idx="93206">
                  <c:v>9.0999999999999998E-2</c:v>
                </c:pt>
                <c:pt idx="93207">
                  <c:v>9.0700000000000003E-2</c:v>
                </c:pt>
                <c:pt idx="93208">
                  <c:v>9.0999999999999998E-2</c:v>
                </c:pt>
                <c:pt idx="93209">
                  <c:v>9.0700000000000003E-2</c:v>
                </c:pt>
                <c:pt idx="93210">
                  <c:v>9.0700000000000003E-2</c:v>
                </c:pt>
                <c:pt idx="93211">
                  <c:v>9.06E-2</c:v>
                </c:pt>
                <c:pt idx="93212">
                  <c:v>8.9899999999999994E-2</c:v>
                </c:pt>
                <c:pt idx="93213">
                  <c:v>9.0700000000000003E-2</c:v>
                </c:pt>
                <c:pt idx="93214">
                  <c:v>9.0700000000000003E-2</c:v>
                </c:pt>
                <c:pt idx="93215">
                  <c:v>9.11E-2</c:v>
                </c:pt>
                <c:pt idx="93216">
                  <c:v>9.0899999999999995E-2</c:v>
                </c:pt>
                <c:pt idx="93217">
                  <c:v>9.0800000000000006E-2</c:v>
                </c:pt>
                <c:pt idx="93218">
                  <c:v>9.0499999999999997E-2</c:v>
                </c:pt>
                <c:pt idx="93219">
                  <c:v>9.0700000000000003E-2</c:v>
                </c:pt>
                <c:pt idx="93220">
                  <c:v>9.0899999999999995E-2</c:v>
                </c:pt>
                <c:pt idx="93221">
                  <c:v>9.0700000000000003E-2</c:v>
                </c:pt>
                <c:pt idx="93222">
                  <c:v>9.0499999999999997E-2</c:v>
                </c:pt>
                <c:pt idx="93223">
                  <c:v>9.1200000000000003E-2</c:v>
                </c:pt>
                <c:pt idx="93224">
                  <c:v>9.0800000000000006E-2</c:v>
                </c:pt>
                <c:pt idx="93225">
                  <c:v>9.0399999999999994E-2</c:v>
                </c:pt>
                <c:pt idx="93226">
                  <c:v>9.0700000000000003E-2</c:v>
                </c:pt>
                <c:pt idx="93227">
                  <c:v>9.0399999999999994E-2</c:v>
                </c:pt>
                <c:pt idx="93228">
                  <c:v>9.0399999999999994E-2</c:v>
                </c:pt>
                <c:pt idx="93229">
                  <c:v>9.0399999999999994E-2</c:v>
                </c:pt>
                <c:pt idx="93230">
                  <c:v>9.0200000000000002E-2</c:v>
                </c:pt>
                <c:pt idx="93231">
                  <c:v>9.01E-2</c:v>
                </c:pt>
                <c:pt idx="93232">
                  <c:v>8.9899999999999994E-2</c:v>
                </c:pt>
                <c:pt idx="93233">
                  <c:v>8.9899999999999994E-2</c:v>
                </c:pt>
                <c:pt idx="93234">
                  <c:v>9.0300000000000005E-2</c:v>
                </c:pt>
                <c:pt idx="93235">
                  <c:v>9.01E-2</c:v>
                </c:pt>
                <c:pt idx="93236">
                  <c:v>8.9800000000000005E-2</c:v>
                </c:pt>
                <c:pt idx="93237">
                  <c:v>8.9800000000000005E-2</c:v>
                </c:pt>
                <c:pt idx="93238">
                  <c:v>9.01E-2</c:v>
                </c:pt>
                <c:pt idx="93239">
                  <c:v>9.0399999999999994E-2</c:v>
                </c:pt>
                <c:pt idx="93240">
                  <c:v>8.9899999999999994E-2</c:v>
                </c:pt>
                <c:pt idx="93241">
                  <c:v>8.9700000000000002E-2</c:v>
                </c:pt>
                <c:pt idx="93242">
                  <c:v>8.9700000000000002E-2</c:v>
                </c:pt>
                <c:pt idx="93243">
                  <c:v>8.9899999999999994E-2</c:v>
                </c:pt>
                <c:pt idx="93244">
                  <c:v>9.0300000000000005E-2</c:v>
                </c:pt>
                <c:pt idx="93245">
                  <c:v>8.9800000000000005E-2</c:v>
                </c:pt>
                <c:pt idx="93246">
                  <c:v>0.09</c:v>
                </c:pt>
                <c:pt idx="93247">
                  <c:v>9.06E-2</c:v>
                </c:pt>
                <c:pt idx="93248">
                  <c:v>9.01E-2</c:v>
                </c:pt>
                <c:pt idx="93249">
                  <c:v>9.0399999999999994E-2</c:v>
                </c:pt>
                <c:pt idx="93250">
                  <c:v>8.9899999999999994E-2</c:v>
                </c:pt>
                <c:pt idx="93251">
                  <c:v>9.0700000000000003E-2</c:v>
                </c:pt>
                <c:pt idx="93252">
                  <c:v>9.0800000000000006E-2</c:v>
                </c:pt>
                <c:pt idx="93253">
                  <c:v>9.1300000000000006E-2</c:v>
                </c:pt>
                <c:pt idx="93254">
                  <c:v>9.0499999999999997E-2</c:v>
                </c:pt>
                <c:pt idx="93255">
                  <c:v>9.11E-2</c:v>
                </c:pt>
                <c:pt idx="93256">
                  <c:v>9.1499999999999998E-2</c:v>
                </c:pt>
                <c:pt idx="93257">
                  <c:v>9.1899999999999996E-2</c:v>
                </c:pt>
                <c:pt idx="93258">
                  <c:v>9.1300000000000006E-2</c:v>
                </c:pt>
                <c:pt idx="93259">
                  <c:v>9.1499999999999998E-2</c:v>
                </c:pt>
                <c:pt idx="93260">
                  <c:v>9.1899999999999996E-2</c:v>
                </c:pt>
                <c:pt idx="93261">
                  <c:v>9.1700000000000004E-2</c:v>
                </c:pt>
                <c:pt idx="93262">
                  <c:v>9.1999999999999998E-2</c:v>
                </c:pt>
                <c:pt idx="93263">
                  <c:v>9.1800000000000007E-2</c:v>
                </c:pt>
                <c:pt idx="93264">
                  <c:v>9.2200000000000004E-2</c:v>
                </c:pt>
                <c:pt idx="93265">
                  <c:v>9.1700000000000004E-2</c:v>
                </c:pt>
                <c:pt idx="93266">
                  <c:v>9.1700000000000004E-2</c:v>
                </c:pt>
                <c:pt idx="93267">
                  <c:v>9.1800000000000007E-2</c:v>
                </c:pt>
                <c:pt idx="93268">
                  <c:v>9.1800000000000007E-2</c:v>
                </c:pt>
                <c:pt idx="93269">
                  <c:v>9.2100000000000001E-2</c:v>
                </c:pt>
                <c:pt idx="93270">
                  <c:v>9.1700000000000004E-2</c:v>
                </c:pt>
                <c:pt idx="93271">
                  <c:v>9.1399999999999995E-2</c:v>
                </c:pt>
                <c:pt idx="93272">
                  <c:v>9.1499999999999998E-2</c:v>
                </c:pt>
                <c:pt idx="93273">
                  <c:v>9.1600000000000001E-2</c:v>
                </c:pt>
                <c:pt idx="93274">
                  <c:v>9.1999999999999998E-2</c:v>
                </c:pt>
                <c:pt idx="93275">
                  <c:v>9.1300000000000006E-2</c:v>
                </c:pt>
                <c:pt idx="93276">
                  <c:v>9.0899999999999995E-2</c:v>
                </c:pt>
                <c:pt idx="93277">
                  <c:v>9.1399999999999995E-2</c:v>
                </c:pt>
                <c:pt idx="93278">
                  <c:v>9.11E-2</c:v>
                </c:pt>
                <c:pt idx="93279">
                  <c:v>9.1200000000000003E-2</c:v>
                </c:pt>
                <c:pt idx="93280">
                  <c:v>9.1600000000000001E-2</c:v>
                </c:pt>
                <c:pt idx="93281">
                  <c:v>9.1700000000000004E-2</c:v>
                </c:pt>
                <c:pt idx="93282">
                  <c:v>9.1499999999999998E-2</c:v>
                </c:pt>
                <c:pt idx="93283">
                  <c:v>9.1200000000000003E-2</c:v>
                </c:pt>
                <c:pt idx="93284">
                  <c:v>9.1200000000000003E-2</c:v>
                </c:pt>
                <c:pt idx="93285">
                  <c:v>9.1700000000000004E-2</c:v>
                </c:pt>
                <c:pt idx="93286">
                  <c:v>9.1700000000000004E-2</c:v>
                </c:pt>
                <c:pt idx="93287">
                  <c:v>9.1800000000000007E-2</c:v>
                </c:pt>
                <c:pt idx="93288">
                  <c:v>9.1800000000000007E-2</c:v>
                </c:pt>
                <c:pt idx="93289">
                  <c:v>9.1600000000000001E-2</c:v>
                </c:pt>
                <c:pt idx="93290">
                  <c:v>9.1399999999999995E-2</c:v>
                </c:pt>
                <c:pt idx="93291">
                  <c:v>9.1200000000000003E-2</c:v>
                </c:pt>
                <c:pt idx="93292">
                  <c:v>9.1600000000000001E-2</c:v>
                </c:pt>
                <c:pt idx="93293">
                  <c:v>9.1600000000000001E-2</c:v>
                </c:pt>
                <c:pt idx="93294">
                  <c:v>9.1300000000000006E-2</c:v>
                </c:pt>
                <c:pt idx="93295">
                  <c:v>9.1499999999999998E-2</c:v>
                </c:pt>
                <c:pt idx="93296">
                  <c:v>9.1300000000000006E-2</c:v>
                </c:pt>
                <c:pt idx="93297">
                  <c:v>9.1800000000000007E-2</c:v>
                </c:pt>
                <c:pt idx="93298">
                  <c:v>9.1499999999999998E-2</c:v>
                </c:pt>
                <c:pt idx="93299">
                  <c:v>9.1800000000000007E-2</c:v>
                </c:pt>
                <c:pt idx="93300">
                  <c:v>9.1499999999999998E-2</c:v>
                </c:pt>
                <c:pt idx="93301">
                  <c:v>9.1399999999999995E-2</c:v>
                </c:pt>
                <c:pt idx="93302">
                  <c:v>9.1499999999999998E-2</c:v>
                </c:pt>
                <c:pt idx="93303">
                  <c:v>9.2399999999999996E-2</c:v>
                </c:pt>
                <c:pt idx="93304">
                  <c:v>9.1800000000000007E-2</c:v>
                </c:pt>
                <c:pt idx="93305">
                  <c:v>9.1800000000000007E-2</c:v>
                </c:pt>
                <c:pt idx="93306">
                  <c:v>9.1600000000000001E-2</c:v>
                </c:pt>
                <c:pt idx="93307">
                  <c:v>9.1899999999999996E-2</c:v>
                </c:pt>
                <c:pt idx="93308">
                  <c:v>9.1899999999999996E-2</c:v>
                </c:pt>
                <c:pt idx="93309">
                  <c:v>9.1800000000000007E-2</c:v>
                </c:pt>
                <c:pt idx="93310">
                  <c:v>9.1300000000000006E-2</c:v>
                </c:pt>
                <c:pt idx="93311">
                  <c:v>9.1700000000000004E-2</c:v>
                </c:pt>
                <c:pt idx="93312">
                  <c:v>9.1499999999999998E-2</c:v>
                </c:pt>
                <c:pt idx="93313">
                  <c:v>9.1200000000000003E-2</c:v>
                </c:pt>
                <c:pt idx="93314">
                  <c:v>9.1399999999999995E-2</c:v>
                </c:pt>
                <c:pt idx="93315">
                  <c:v>9.0800000000000006E-2</c:v>
                </c:pt>
                <c:pt idx="93316">
                  <c:v>9.11E-2</c:v>
                </c:pt>
                <c:pt idx="93317">
                  <c:v>9.0700000000000003E-2</c:v>
                </c:pt>
                <c:pt idx="93318">
                  <c:v>9.11E-2</c:v>
                </c:pt>
                <c:pt idx="93319">
                  <c:v>9.1399999999999995E-2</c:v>
                </c:pt>
                <c:pt idx="93320">
                  <c:v>9.1499999999999998E-2</c:v>
                </c:pt>
                <c:pt idx="93321">
                  <c:v>9.1499999999999998E-2</c:v>
                </c:pt>
                <c:pt idx="93322">
                  <c:v>9.1499999999999998E-2</c:v>
                </c:pt>
                <c:pt idx="93323">
                  <c:v>9.1800000000000007E-2</c:v>
                </c:pt>
                <c:pt idx="93324">
                  <c:v>9.1899999999999996E-2</c:v>
                </c:pt>
                <c:pt idx="93325">
                  <c:v>9.1399999999999995E-2</c:v>
                </c:pt>
                <c:pt idx="93326">
                  <c:v>9.11E-2</c:v>
                </c:pt>
                <c:pt idx="93327">
                  <c:v>9.0899999999999995E-2</c:v>
                </c:pt>
                <c:pt idx="93328">
                  <c:v>9.1300000000000006E-2</c:v>
                </c:pt>
                <c:pt idx="93329">
                  <c:v>9.1700000000000004E-2</c:v>
                </c:pt>
                <c:pt idx="93330">
                  <c:v>9.1200000000000003E-2</c:v>
                </c:pt>
                <c:pt idx="93331">
                  <c:v>9.11E-2</c:v>
                </c:pt>
                <c:pt idx="93332">
                  <c:v>9.1200000000000003E-2</c:v>
                </c:pt>
                <c:pt idx="93333">
                  <c:v>9.0999999999999998E-2</c:v>
                </c:pt>
                <c:pt idx="93334">
                  <c:v>9.1300000000000006E-2</c:v>
                </c:pt>
                <c:pt idx="93335">
                  <c:v>9.0300000000000005E-2</c:v>
                </c:pt>
                <c:pt idx="93336">
                  <c:v>9.1300000000000006E-2</c:v>
                </c:pt>
                <c:pt idx="93337">
                  <c:v>9.1999999999999998E-2</c:v>
                </c:pt>
                <c:pt idx="93338">
                  <c:v>9.1300000000000006E-2</c:v>
                </c:pt>
                <c:pt idx="93339">
                  <c:v>9.1300000000000006E-2</c:v>
                </c:pt>
                <c:pt idx="93340">
                  <c:v>9.1399999999999995E-2</c:v>
                </c:pt>
                <c:pt idx="93341">
                  <c:v>9.1700000000000004E-2</c:v>
                </c:pt>
                <c:pt idx="93342">
                  <c:v>9.1399999999999995E-2</c:v>
                </c:pt>
                <c:pt idx="93343">
                  <c:v>9.1300000000000006E-2</c:v>
                </c:pt>
                <c:pt idx="93344">
                  <c:v>9.0999999999999998E-2</c:v>
                </c:pt>
                <c:pt idx="93345">
                  <c:v>9.11E-2</c:v>
                </c:pt>
                <c:pt idx="93346">
                  <c:v>9.1499999999999998E-2</c:v>
                </c:pt>
                <c:pt idx="93347">
                  <c:v>9.1399999999999995E-2</c:v>
                </c:pt>
                <c:pt idx="93348">
                  <c:v>9.1499999999999998E-2</c:v>
                </c:pt>
                <c:pt idx="93349">
                  <c:v>9.1200000000000003E-2</c:v>
                </c:pt>
                <c:pt idx="93350">
                  <c:v>9.11E-2</c:v>
                </c:pt>
                <c:pt idx="93351">
                  <c:v>9.1800000000000007E-2</c:v>
                </c:pt>
                <c:pt idx="93352">
                  <c:v>9.1600000000000001E-2</c:v>
                </c:pt>
                <c:pt idx="93353">
                  <c:v>9.1300000000000006E-2</c:v>
                </c:pt>
                <c:pt idx="93354">
                  <c:v>9.1200000000000003E-2</c:v>
                </c:pt>
                <c:pt idx="93355">
                  <c:v>9.1300000000000006E-2</c:v>
                </c:pt>
                <c:pt idx="93356">
                  <c:v>9.1899999999999996E-2</c:v>
                </c:pt>
                <c:pt idx="93357">
                  <c:v>9.2100000000000001E-2</c:v>
                </c:pt>
                <c:pt idx="93358">
                  <c:v>9.1800000000000007E-2</c:v>
                </c:pt>
                <c:pt idx="93359">
                  <c:v>9.0999999999999998E-2</c:v>
                </c:pt>
                <c:pt idx="93360">
                  <c:v>9.1399999999999995E-2</c:v>
                </c:pt>
                <c:pt idx="93361">
                  <c:v>9.1499999999999998E-2</c:v>
                </c:pt>
                <c:pt idx="93362">
                  <c:v>9.11E-2</c:v>
                </c:pt>
                <c:pt idx="93363">
                  <c:v>9.11E-2</c:v>
                </c:pt>
                <c:pt idx="93364">
                  <c:v>9.11E-2</c:v>
                </c:pt>
                <c:pt idx="93365">
                  <c:v>9.11E-2</c:v>
                </c:pt>
                <c:pt idx="93366">
                  <c:v>9.0999999999999998E-2</c:v>
                </c:pt>
                <c:pt idx="93367">
                  <c:v>9.1200000000000003E-2</c:v>
                </c:pt>
                <c:pt idx="93368">
                  <c:v>9.0899999999999995E-2</c:v>
                </c:pt>
                <c:pt idx="93369">
                  <c:v>9.0899999999999995E-2</c:v>
                </c:pt>
                <c:pt idx="93370">
                  <c:v>9.0800000000000006E-2</c:v>
                </c:pt>
                <c:pt idx="93371">
                  <c:v>9.0700000000000003E-2</c:v>
                </c:pt>
                <c:pt idx="93372">
                  <c:v>9.0899999999999995E-2</c:v>
                </c:pt>
                <c:pt idx="93373">
                  <c:v>9.06E-2</c:v>
                </c:pt>
                <c:pt idx="93374">
                  <c:v>9.06E-2</c:v>
                </c:pt>
                <c:pt idx="93375">
                  <c:v>9.06E-2</c:v>
                </c:pt>
                <c:pt idx="93376">
                  <c:v>9.11E-2</c:v>
                </c:pt>
                <c:pt idx="93377">
                  <c:v>9.1200000000000003E-2</c:v>
                </c:pt>
                <c:pt idx="93378">
                  <c:v>9.0700000000000003E-2</c:v>
                </c:pt>
                <c:pt idx="93379">
                  <c:v>9.0700000000000003E-2</c:v>
                </c:pt>
                <c:pt idx="93380">
                  <c:v>9.0700000000000003E-2</c:v>
                </c:pt>
                <c:pt idx="93381">
                  <c:v>9.0800000000000006E-2</c:v>
                </c:pt>
                <c:pt idx="93382">
                  <c:v>9.0499999999999997E-2</c:v>
                </c:pt>
                <c:pt idx="93383">
                  <c:v>9.0399999999999994E-2</c:v>
                </c:pt>
                <c:pt idx="93384">
                  <c:v>9.0700000000000003E-2</c:v>
                </c:pt>
                <c:pt idx="93385">
                  <c:v>9.0800000000000006E-2</c:v>
                </c:pt>
                <c:pt idx="93386">
                  <c:v>9.0399999999999994E-2</c:v>
                </c:pt>
                <c:pt idx="93387">
                  <c:v>9.0200000000000002E-2</c:v>
                </c:pt>
                <c:pt idx="93388">
                  <c:v>9.0399999999999994E-2</c:v>
                </c:pt>
                <c:pt idx="93389">
                  <c:v>9.0399999999999994E-2</c:v>
                </c:pt>
                <c:pt idx="93390">
                  <c:v>9.0700000000000003E-2</c:v>
                </c:pt>
                <c:pt idx="93391">
                  <c:v>9.0800000000000006E-2</c:v>
                </c:pt>
                <c:pt idx="93392">
                  <c:v>9.11E-2</c:v>
                </c:pt>
                <c:pt idx="93393">
                  <c:v>9.0399999999999994E-2</c:v>
                </c:pt>
                <c:pt idx="93394">
                  <c:v>9.06E-2</c:v>
                </c:pt>
                <c:pt idx="93395">
                  <c:v>9.0499999999999997E-2</c:v>
                </c:pt>
                <c:pt idx="93396">
                  <c:v>9.0399999999999994E-2</c:v>
                </c:pt>
                <c:pt idx="93397">
                  <c:v>9.0899999999999995E-2</c:v>
                </c:pt>
                <c:pt idx="93398">
                  <c:v>9.1399999999999995E-2</c:v>
                </c:pt>
                <c:pt idx="93399">
                  <c:v>9.1200000000000003E-2</c:v>
                </c:pt>
                <c:pt idx="93400">
                  <c:v>9.0800000000000006E-2</c:v>
                </c:pt>
                <c:pt idx="93401">
                  <c:v>9.0800000000000006E-2</c:v>
                </c:pt>
                <c:pt idx="93402">
                  <c:v>9.0999999999999998E-2</c:v>
                </c:pt>
                <c:pt idx="93403">
                  <c:v>9.0700000000000003E-2</c:v>
                </c:pt>
                <c:pt idx="93404">
                  <c:v>9.11E-2</c:v>
                </c:pt>
                <c:pt idx="93405">
                  <c:v>9.1499999999999998E-2</c:v>
                </c:pt>
                <c:pt idx="93406">
                  <c:v>9.1200000000000003E-2</c:v>
                </c:pt>
                <c:pt idx="93407">
                  <c:v>9.1300000000000006E-2</c:v>
                </c:pt>
                <c:pt idx="93408">
                  <c:v>9.1499999999999998E-2</c:v>
                </c:pt>
                <c:pt idx="93409">
                  <c:v>9.1399999999999995E-2</c:v>
                </c:pt>
                <c:pt idx="93410">
                  <c:v>9.11E-2</c:v>
                </c:pt>
                <c:pt idx="93411">
                  <c:v>9.0499999999999997E-2</c:v>
                </c:pt>
                <c:pt idx="93412">
                  <c:v>9.1800000000000007E-2</c:v>
                </c:pt>
                <c:pt idx="93413">
                  <c:v>9.1499999999999998E-2</c:v>
                </c:pt>
                <c:pt idx="93414">
                  <c:v>9.1800000000000007E-2</c:v>
                </c:pt>
                <c:pt idx="93415">
                  <c:v>9.1800000000000007E-2</c:v>
                </c:pt>
                <c:pt idx="93416">
                  <c:v>9.1700000000000004E-2</c:v>
                </c:pt>
                <c:pt idx="93417">
                  <c:v>9.1700000000000004E-2</c:v>
                </c:pt>
                <c:pt idx="93418">
                  <c:v>9.2100000000000001E-2</c:v>
                </c:pt>
                <c:pt idx="93419">
                  <c:v>9.1800000000000007E-2</c:v>
                </c:pt>
                <c:pt idx="93420">
                  <c:v>9.1700000000000004E-2</c:v>
                </c:pt>
                <c:pt idx="93421">
                  <c:v>9.1200000000000003E-2</c:v>
                </c:pt>
                <c:pt idx="93422">
                  <c:v>9.1700000000000004E-2</c:v>
                </c:pt>
                <c:pt idx="93423">
                  <c:v>9.1399999999999995E-2</c:v>
                </c:pt>
                <c:pt idx="93424">
                  <c:v>9.1800000000000007E-2</c:v>
                </c:pt>
                <c:pt idx="93425">
                  <c:v>9.1899999999999996E-2</c:v>
                </c:pt>
                <c:pt idx="93426">
                  <c:v>9.1800000000000007E-2</c:v>
                </c:pt>
                <c:pt idx="93427">
                  <c:v>9.2399999999999996E-2</c:v>
                </c:pt>
                <c:pt idx="93428">
                  <c:v>9.2600000000000002E-2</c:v>
                </c:pt>
                <c:pt idx="93429">
                  <c:v>9.1999999999999998E-2</c:v>
                </c:pt>
                <c:pt idx="93430">
                  <c:v>9.2200000000000004E-2</c:v>
                </c:pt>
                <c:pt idx="93431">
                  <c:v>9.1899999999999996E-2</c:v>
                </c:pt>
                <c:pt idx="93432">
                  <c:v>9.1300000000000006E-2</c:v>
                </c:pt>
                <c:pt idx="93433">
                  <c:v>9.1800000000000007E-2</c:v>
                </c:pt>
                <c:pt idx="93434">
                  <c:v>9.1999999999999998E-2</c:v>
                </c:pt>
                <c:pt idx="93435">
                  <c:v>9.2100000000000001E-2</c:v>
                </c:pt>
                <c:pt idx="93436">
                  <c:v>9.1899999999999996E-2</c:v>
                </c:pt>
                <c:pt idx="93437">
                  <c:v>9.1899999999999996E-2</c:v>
                </c:pt>
                <c:pt idx="93438">
                  <c:v>9.1399999999999995E-2</c:v>
                </c:pt>
                <c:pt idx="93439">
                  <c:v>9.1700000000000004E-2</c:v>
                </c:pt>
                <c:pt idx="93440">
                  <c:v>9.2299999999999993E-2</c:v>
                </c:pt>
                <c:pt idx="93441">
                  <c:v>9.1999999999999998E-2</c:v>
                </c:pt>
                <c:pt idx="93442">
                  <c:v>9.2200000000000004E-2</c:v>
                </c:pt>
                <c:pt idx="93443">
                  <c:v>9.2299999999999993E-2</c:v>
                </c:pt>
                <c:pt idx="93444">
                  <c:v>9.1999999999999998E-2</c:v>
                </c:pt>
                <c:pt idx="93445">
                  <c:v>9.1899999999999996E-2</c:v>
                </c:pt>
                <c:pt idx="93446">
                  <c:v>9.2200000000000004E-2</c:v>
                </c:pt>
                <c:pt idx="93447">
                  <c:v>9.2399999999999996E-2</c:v>
                </c:pt>
                <c:pt idx="93448">
                  <c:v>9.1499999999999998E-2</c:v>
                </c:pt>
                <c:pt idx="93449">
                  <c:v>9.1999999999999998E-2</c:v>
                </c:pt>
                <c:pt idx="93450">
                  <c:v>9.2600000000000002E-2</c:v>
                </c:pt>
                <c:pt idx="93451">
                  <c:v>9.2399999999999996E-2</c:v>
                </c:pt>
                <c:pt idx="93452">
                  <c:v>9.2399999999999996E-2</c:v>
                </c:pt>
                <c:pt idx="93453">
                  <c:v>9.2399999999999996E-2</c:v>
                </c:pt>
                <c:pt idx="93454">
                  <c:v>9.1800000000000007E-2</c:v>
                </c:pt>
                <c:pt idx="93455">
                  <c:v>9.1800000000000007E-2</c:v>
                </c:pt>
                <c:pt idx="93456">
                  <c:v>9.1999999999999998E-2</c:v>
                </c:pt>
                <c:pt idx="93457">
                  <c:v>9.2200000000000004E-2</c:v>
                </c:pt>
                <c:pt idx="93458">
                  <c:v>9.2499999999999999E-2</c:v>
                </c:pt>
                <c:pt idx="93459">
                  <c:v>9.1800000000000007E-2</c:v>
                </c:pt>
                <c:pt idx="93460">
                  <c:v>9.2499999999999999E-2</c:v>
                </c:pt>
                <c:pt idx="93461">
                  <c:v>9.2200000000000004E-2</c:v>
                </c:pt>
                <c:pt idx="93462">
                  <c:v>9.2100000000000001E-2</c:v>
                </c:pt>
                <c:pt idx="93463">
                  <c:v>9.1800000000000007E-2</c:v>
                </c:pt>
                <c:pt idx="93464">
                  <c:v>9.1999999999999998E-2</c:v>
                </c:pt>
                <c:pt idx="93465">
                  <c:v>9.1700000000000004E-2</c:v>
                </c:pt>
                <c:pt idx="93466">
                  <c:v>9.2100000000000001E-2</c:v>
                </c:pt>
                <c:pt idx="93467">
                  <c:v>9.2200000000000004E-2</c:v>
                </c:pt>
                <c:pt idx="93468">
                  <c:v>9.1499999999999998E-2</c:v>
                </c:pt>
                <c:pt idx="93469">
                  <c:v>9.1300000000000006E-2</c:v>
                </c:pt>
                <c:pt idx="93470">
                  <c:v>9.1300000000000006E-2</c:v>
                </c:pt>
                <c:pt idx="93471">
                  <c:v>9.1899999999999996E-2</c:v>
                </c:pt>
                <c:pt idx="93472">
                  <c:v>9.1800000000000007E-2</c:v>
                </c:pt>
                <c:pt idx="93473">
                  <c:v>9.1999999999999998E-2</c:v>
                </c:pt>
                <c:pt idx="93474">
                  <c:v>9.1899999999999996E-2</c:v>
                </c:pt>
                <c:pt idx="93475">
                  <c:v>9.1499999999999998E-2</c:v>
                </c:pt>
                <c:pt idx="93476">
                  <c:v>9.11E-2</c:v>
                </c:pt>
                <c:pt idx="93477">
                  <c:v>9.1899999999999996E-2</c:v>
                </c:pt>
                <c:pt idx="93478">
                  <c:v>9.2200000000000004E-2</c:v>
                </c:pt>
                <c:pt idx="93479">
                  <c:v>9.1600000000000001E-2</c:v>
                </c:pt>
                <c:pt idx="93480">
                  <c:v>9.1600000000000001E-2</c:v>
                </c:pt>
                <c:pt idx="93481">
                  <c:v>9.1499999999999998E-2</c:v>
                </c:pt>
                <c:pt idx="93482">
                  <c:v>9.1200000000000003E-2</c:v>
                </c:pt>
                <c:pt idx="93483">
                  <c:v>9.0800000000000006E-2</c:v>
                </c:pt>
                <c:pt idx="93484">
                  <c:v>9.0999999999999998E-2</c:v>
                </c:pt>
                <c:pt idx="93485">
                  <c:v>9.1200000000000003E-2</c:v>
                </c:pt>
                <c:pt idx="93486">
                  <c:v>9.0999999999999998E-2</c:v>
                </c:pt>
                <c:pt idx="93487">
                  <c:v>9.1200000000000003E-2</c:v>
                </c:pt>
                <c:pt idx="93488">
                  <c:v>9.1499999999999998E-2</c:v>
                </c:pt>
                <c:pt idx="93489">
                  <c:v>9.1800000000000007E-2</c:v>
                </c:pt>
                <c:pt idx="93490">
                  <c:v>9.0899999999999995E-2</c:v>
                </c:pt>
                <c:pt idx="93491">
                  <c:v>9.0300000000000005E-2</c:v>
                </c:pt>
                <c:pt idx="93492">
                  <c:v>9.11E-2</c:v>
                </c:pt>
                <c:pt idx="93493">
                  <c:v>9.1499999999999998E-2</c:v>
                </c:pt>
                <c:pt idx="93494">
                  <c:v>9.0800000000000006E-2</c:v>
                </c:pt>
                <c:pt idx="93495">
                  <c:v>9.0300000000000005E-2</c:v>
                </c:pt>
                <c:pt idx="93496">
                  <c:v>9.0200000000000002E-2</c:v>
                </c:pt>
                <c:pt idx="93497">
                  <c:v>9.0999999999999998E-2</c:v>
                </c:pt>
                <c:pt idx="93498">
                  <c:v>9.0499999999999997E-2</c:v>
                </c:pt>
                <c:pt idx="93499">
                  <c:v>9.0399999999999994E-2</c:v>
                </c:pt>
                <c:pt idx="93500">
                  <c:v>9.11E-2</c:v>
                </c:pt>
                <c:pt idx="93501">
                  <c:v>9.1300000000000006E-2</c:v>
                </c:pt>
                <c:pt idx="93502">
                  <c:v>9.11E-2</c:v>
                </c:pt>
                <c:pt idx="93503">
                  <c:v>9.1300000000000006E-2</c:v>
                </c:pt>
                <c:pt idx="93504">
                  <c:v>9.1200000000000003E-2</c:v>
                </c:pt>
                <c:pt idx="93505">
                  <c:v>9.1200000000000003E-2</c:v>
                </c:pt>
                <c:pt idx="93506">
                  <c:v>9.1200000000000003E-2</c:v>
                </c:pt>
                <c:pt idx="93507">
                  <c:v>9.11E-2</c:v>
                </c:pt>
                <c:pt idx="93508">
                  <c:v>9.1399999999999995E-2</c:v>
                </c:pt>
                <c:pt idx="93509">
                  <c:v>9.2100000000000001E-2</c:v>
                </c:pt>
                <c:pt idx="93510">
                  <c:v>9.1200000000000003E-2</c:v>
                </c:pt>
                <c:pt idx="93511">
                  <c:v>9.1300000000000006E-2</c:v>
                </c:pt>
                <c:pt idx="93512">
                  <c:v>9.1200000000000003E-2</c:v>
                </c:pt>
                <c:pt idx="93513">
                  <c:v>9.0499999999999997E-2</c:v>
                </c:pt>
                <c:pt idx="93514">
                  <c:v>9.1499999999999998E-2</c:v>
                </c:pt>
                <c:pt idx="93515">
                  <c:v>9.0999999999999998E-2</c:v>
                </c:pt>
                <c:pt idx="93516">
                  <c:v>9.11E-2</c:v>
                </c:pt>
                <c:pt idx="93517">
                  <c:v>9.11E-2</c:v>
                </c:pt>
                <c:pt idx="93518">
                  <c:v>9.1499999999999998E-2</c:v>
                </c:pt>
                <c:pt idx="93519">
                  <c:v>9.1499999999999998E-2</c:v>
                </c:pt>
                <c:pt idx="93520">
                  <c:v>9.1499999999999998E-2</c:v>
                </c:pt>
                <c:pt idx="93521">
                  <c:v>9.1899999999999996E-2</c:v>
                </c:pt>
                <c:pt idx="93522">
                  <c:v>9.1200000000000003E-2</c:v>
                </c:pt>
                <c:pt idx="93523">
                  <c:v>9.1800000000000007E-2</c:v>
                </c:pt>
                <c:pt idx="93524">
                  <c:v>9.1999999999999998E-2</c:v>
                </c:pt>
                <c:pt idx="93525">
                  <c:v>9.1700000000000004E-2</c:v>
                </c:pt>
                <c:pt idx="93526">
                  <c:v>9.1999999999999998E-2</c:v>
                </c:pt>
                <c:pt idx="93527">
                  <c:v>9.1800000000000007E-2</c:v>
                </c:pt>
                <c:pt idx="93528">
                  <c:v>9.0899999999999995E-2</c:v>
                </c:pt>
                <c:pt idx="93529">
                  <c:v>9.1899999999999996E-2</c:v>
                </c:pt>
                <c:pt idx="93530">
                  <c:v>9.1200000000000003E-2</c:v>
                </c:pt>
                <c:pt idx="93531">
                  <c:v>9.0899999999999995E-2</c:v>
                </c:pt>
                <c:pt idx="93532">
                  <c:v>9.1399999999999995E-2</c:v>
                </c:pt>
                <c:pt idx="93533">
                  <c:v>9.1399999999999995E-2</c:v>
                </c:pt>
                <c:pt idx="93534">
                  <c:v>9.1499999999999998E-2</c:v>
                </c:pt>
                <c:pt idx="93535">
                  <c:v>9.2100000000000001E-2</c:v>
                </c:pt>
                <c:pt idx="93536">
                  <c:v>9.2100000000000001E-2</c:v>
                </c:pt>
                <c:pt idx="93537">
                  <c:v>9.1999999999999998E-2</c:v>
                </c:pt>
                <c:pt idx="93538">
                  <c:v>9.1899999999999996E-2</c:v>
                </c:pt>
                <c:pt idx="93539">
                  <c:v>9.1700000000000004E-2</c:v>
                </c:pt>
                <c:pt idx="93540">
                  <c:v>9.1700000000000004E-2</c:v>
                </c:pt>
                <c:pt idx="93541">
                  <c:v>9.1899999999999996E-2</c:v>
                </c:pt>
                <c:pt idx="93542">
                  <c:v>9.1700000000000004E-2</c:v>
                </c:pt>
                <c:pt idx="93543">
                  <c:v>9.1499999999999998E-2</c:v>
                </c:pt>
                <c:pt idx="93544">
                  <c:v>9.1300000000000006E-2</c:v>
                </c:pt>
                <c:pt idx="93545">
                  <c:v>9.0999999999999998E-2</c:v>
                </c:pt>
                <c:pt idx="93546">
                  <c:v>9.1999999999999998E-2</c:v>
                </c:pt>
                <c:pt idx="93547">
                  <c:v>9.1700000000000004E-2</c:v>
                </c:pt>
                <c:pt idx="93548">
                  <c:v>9.2100000000000001E-2</c:v>
                </c:pt>
                <c:pt idx="93549">
                  <c:v>9.2100000000000001E-2</c:v>
                </c:pt>
                <c:pt idx="93550">
                  <c:v>9.1600000000000001E-2</c:v>
                </c:pt>
                <c:pt idx="93551">
                  <c:v>9.1600000000000001E-2</c:v>
                </c:pt>
                <c:pt idx="93552">
                  <c:v>9.1499999999999998E-2</c:v>
                </c:pt>
                <c:pt idx="93553">
                  <c:v>9.1700000000000004E-2</c:v>
                </c:pt>
                <c:pt idx="93554">
                  <c:v>9.1999999999999998E-2</c:v>
                </c:pt>
                <c:pt idx="93555">
                  <c:v>9.0999999999999998E-2</c:v>
                </c:pt>
                <c:pt idx="93556">
                  <c:v>9.1800000000000007E-2</c:v>
                </c:pt>
                <c:pt idx="93557">
                  <c:v>9.1499999999999998E-2</c:v>
                </c:pt>
                <c:pt idx="93558">
                  <c:v>9.0800000000000006E-2</c:v>
                </c:pt>
                <c:pt idx="93559">
                  <c:v>9.0700000000000003E-2</c:v>
                </c:pt>
                <c:pt idx="93560">
                  <c:v>9.1200000000000003E-2</c:v>
                </c:pt>
                <c:pt idx="93561">
                  <c:v>9.0499999999999997E-2</c:v>
                </c:pt>
                <c:pt idx="93562">
                  <c:v>9.0499999999999997E-2</c:v>
                </c:pt>
                <c:pt idx="93563">
                  <c:v>9.1300000000000006E-2</c:v>
                </c:pt>
                <c:pt idx="93564">
                  <c:v>9.0899999999999995E-2</c:v>
                </c:pt>
                <c:pt idx="93565">
                  <c:v>9.0200000000000002E-2</c:v>
                </c:pt>
                <c:pt idx="93566">
                  <c:v>9.0499999999999997E-2</c:v>
                </c:pt>
                <c:pt idx="93567">
                  <c:v>9.0200000000000002E-2</c:v>
                </c:pt>
                <c:pt idx="93568">
                  <c:v>9.0700000000000003E-2</c:v>
                </c:pt>
                <c:pt idx="93569">
                  <c:v>9.0999999999999998E-2</c:v>
                </c:pt>
                <c:pt idx="93570">
                  <c:v>9.0300000000000005E-2</c:v>
                </c:pt>
                <c:pt idx="93571">
                  <c:v>9.0999999999999998E-2</c:v>
                </c:pt>
                <c:pt idx="93572">
                  <c:v>9.0499999999999997E-2</c:v>
                </c:pt>
                <c:pt idx="93573">
                  <c:v>9.0499999999999997E-2</c:v>
                </c:pt>
                <c:pt idx="93574">
                  <c:v>9.0300000000000005E-2</c:v>
                </c:pt>
                <c:pt idx="93575">
                  <c:v>9.1200000000000003E-2</c:v>
                </c:pt>
                <c:pt idx="93576">
                  <c:v>9.0899999999999995E-2</c:v>
                </c:pt>
                <c:pt idx="93577">
                  <c:v>9.0300000000000005E-2</c:v>
                </c:pt>
                <c:pt idx="93578">
                  <c:v>9.0999999999999998E-2</c:v>
                </c:pt>
                <c:pt idx="93579">
                  <c:v>9.11E-2</c:v>
                </c:pt>
                <c:pt idx="93580">
                  <c:v>9.06E-2</c:v>
                </c:pt>
                <c:pt idx="93581">
                  <c:v>8.9700000000000002E-2</c:v>
                </c:pt>
                <c:pt idx="93582">
                  <c:v>9.0399999999999994E-2</c:v>
                </c:pt>
                <c:pt idx="93583">
                  <c:v>8.9899999999999994E-2</c:v>
                </c:pt>
                <c:pt idx="93584">
                  <c:v>9.06E-2</c:v>
                </c:pt>
                <c:pt idx="93585">
                  <c:v>9.11E-2</c:v>
                </c:pt>
                <c:pt idx="93586">
                  <c:v>9.1600000000000001E-2</c:v>
                </c:pt>
                <c:pt idx="93587">
                  <c:v>9.0800000000000006E-2</c:v>
                </c:pt>
                <c:pt idx="93588">
                  <c:v>9.11E-2</c:v>
                </c:pt>
                <c:pt idx="93589">
                  <c:v>9.1200000000000003E-2</c:v>
                </c:pt>
                <c:pt idx="93590">
                  <c:v>9.1399999999999995E-2</c:v>
                </c:pt>
                <c:pt idx="93591">
                  <c:v>9.2100000000000001E-2</c:v>
                </c:pt>
                <c:pt idx="93592">
                  <c:v>9.1600000000000001E-2</c:v>
                </c:pt>
                <c:pt idx="93593">
                  <c:v>9.0999999999999998E-2</c:v>
                </c:pt>
                <c:pt idx="93594">
                  <c:v>9.0499999999999997E-2</c:v>
                </c:pt>
                <c:pt idx="93595">
                  <c:v>9.0999999999999998E-2</c:v>
                </c:pt>
                <c:pt idx="93596">
                  <c:v>9.0999999999999998E-2</c:v>
                </c:pt>
                <c:pt idx="93597">
                  <c:v>9.11E-2</c:v>
                </c:pt>
                <c:pt idx="93598">
                  <c:v>9.0899999999999995E-2</c:v>
                </c:pt>
                <c:pt idx="93599">
                  <c:v>9.0999999999999998E-2</c:v>
                </c:pt>
                <c:pt idx="93600">
                  <c:v>9.0700000000000003E-2</c:v>
                </c:pt>
                <c:pt idx="93601">
                  <c:v>9.1399999999999995E-2</c:v>
                </c:pt>
                <c:pt idx="93602">
                  <c:v>9.2100000000000001E-2</c:v>
                </c:pt>
                <c:pt idx="93603">
                  <c:v>9.2100000000000001E-2</c:v>
                </c:pt>
                <c:pt idx="93604">
                  <c:v>9.2700000000000005E-2</c:v>
                </c:pt>
                <c:pt idx="93605">
                  <c:v>9.2799999999999994E-2</c:v>
                </c:pt>
                <c:pt idx="93606">
                  <c:v>9.2399999999999996E-2</c:v>
                </c:pt>
                <c:pt idx="93607">
                  <c:v>9.2499999999999999E-2</c:v>
                </c:pt>
                <c:pt idx="93608">
                  <c:v>9.2799999999999994E-2</c:v>
                </c:pt>
                <c:pt idx="93609">
                  <c:v>9.2700000000000005E-2</c:v>
                </c:pt>
                <c:pt idx="93610">
                  <c:v>9.2600000000000002E-2</c:v>
                </c:pt>
                <c:pt idx="93611">
                  <c:v>9.2200000000000004E-2</c:v>
                </c:pt>
                <c:pt idx="93612">
                  <c:v>9.2700000000000005E-2</c:v>
                </c:pt>
                <c:pt idx="93613">
                  <c:v>9.1800000000000007E-2</c:v>
                </c:pt>
                <c:pt idx="93614">
                  <c:v>9.1899999999999996E-2</c:v>
                </c:pt>
                <c:pt idx="93615">
                  <c:v>9.1499999999999998E-2</c:v>
                </c:pt>
                <c:pt idx="93616">
                  <c:v>9.1999999999999998E-2</c:v>
                </c:pt>
                <c:pt idx="93617">
                  <c:v>9.1600000000000001E-2</c:v>
                </c:pt>
                <c:pt idx="93618">
                  <c:v>9.1499999999999998E-2</c:v>
                </c:pt>
                <c:pt idx="93619">
                  <c:v>9.2299999999999993E-2</c:v>
                </c:pt>
                <c:pt idx="93620">
                  <c:v>9.1999999999999998E-2</c:v>
                </c:pt>
                <c:pt idx="93621">
                  <c:v>9.1600000000000001E-2</c:v>
                </c:pt>
                <c:pt idx="93622">
                  <c:v>9.1600000000000001E-2</c:v>
                </c:pt>
                <c:pt idx="93623">
                  <c:v>9.1700000000000004E-2</c:v>
                </c:pt>
                <c:pt idx="93624">
                  <c:v>9.11E-2</c:v>
                </c:pt>
                <c:pt idx="93625">
                  <c:v>9.0899999999999995E-2</c:v>
                </c:pt>
                <c:pt idx="93626">
                  <c:v>9.1800000000000007E-2</c:v>
                </c:pt>
                <c:pt idx="93627">
                  <c:v>9.1499999999999998E-2</c:v>
                </c:pt>
                <c:pt idx="93628">
                  <c:v>9.1300000000000006E-2</c:v>
                </c:pt>
                <c:pt idx="93629">
                  <c:v>9.1800000000000007E-2</c:v>
                </c:pt>
                <c:pt idx="93630">
                  <c:v>9.1600000000000001E-2</c:v>
                </c:pt>
                <c:pt idx="93631">
                  <c:v>9.1800000000000007E-2</c:v>
                </c:pt>
                <c:pt idx="93632">
                  <c:v>9.1800000000000007E-2</c:v>
                </c:pt>
                <c:pt idx="93633">
                  <c:v>9.1700000000000004E-2</c:v>
                </c:pt>
                <c:pt idx="93634">
                  <c:v>9.1600000000000001E-2</c:v>
                </c:pt>
                <c:pt idx="93635">
                  <c:v>9.1300000000000006E-2</c:v>
                </c:pt>
                <c:pt idx="93636">
                  <c:v>9.1600000000000001E-2</c:v>
                </c:pt>
                <c:pt idx="93637">
                  <c:v>9.1300000000000006E-2</c:v>
                </c:pt>
                <c:pt idx="93638">
                  <c:v>9.1200000000000003E-2</c:v>
                </c:pt>
                <c:pt idx="93639">
                  <c:v>9.11E-2</c:v>
                </c:pt>
                <c:pt idx="93640">
                  <c:v>9.11E-2</c:v>
                </c:pt>
                <c:pt idx="93641">
                  <c:v>9.1399999999999995E-2</c:v>
                </c:pt>
                <c:pt idx="93642">
                  <c:v>9.0800000000000006E-2</c:v>
                </c:pt>
                <c:pt idx="93643">
                  <c:v>9.0899999999999995E-2</c:v>
                </c:pt>
                <c:pt idx="93644">
                  <c:v>9.1200000000000003E-2</c:v>
                </c:pt>
                <c:pt idx="93645">
                  <c:v>9.11E-2</c:v>
                </c:pt>
                <c:pt idx="93646">
                  <c:v>9.0800000000000006E-2</c:v>
                </c:pt>
                <c:pt idx="93647">
                  <c:v>9.0899999999999995E-2</c:v>
                </c:pt>
                <c:pt idx="93648">
                  <c:v>9.1300000000000006E-2</c:v>
                </c:pt>
                <c:pt idx="93649">
                  <c:v>9.1300000000000006E-2</c:v>
                </c:pt>
                <c:pt idx="93650">
                  <c:v>9.1399999999999995E-2</c:v>
                </c:pt>
                <c:pt idx="93651">
                  <c:v>9.1399999999999995E-2</c:v>
                </c:pt>
                <c:pt idx="93652">
                  <c:v>9.1399999999999995E-2</c:v>
                </c:pt>
                <c:pt idx="93653">
                  <c:v>9.1700000000000004E-2</c:v>
                </c:pt>
                <c:pt idx="93654">
                  <c:v>9.1600000000000001E-2</c:v>
                </c:pt>
                <c:pt idx="93655">
                  <c:v>9.1300000000000006E-2</c:v>
                </c:pt>
                <c:pt idx="93656">
                  <c:v>9.11E-2</c:v>
                </c:pt>
                <c:pt idx="93657">
                  <c:v>9.1800000000000007E-2</c:v>
                </c:pt>
                <c:pt idx="93658">
                  <c:v>9.1499999999999998E-2</c:v>
                </c:pt>
                <c:pt idx="93659">
                  <c:v>9.1300000000000006E-2</c:v>
                </c:pt>
                <c:pt idx="93660">
                  <c:v>9.2200000000000004E-2</c:v>
                </c:pt>
                <c:pt idx="93661">
                  <c:v>9.1499999999999998E-2</c:v>
                </c:pt>
                <c:pt idx="93662">
                  <c:v>9.0999999999999998E-2</c:v>
                </c:pt>
                <c:pt idx="93663">
                  <c:v>9.11E-2</c:v>
                </c:pt>
                <c:pt idx="93664">
                  <c:v>9.0999999999999998E-2</c:v>
                </c:pt>
                <c:pt idx="93665">
                  <c:v>9.0800000000000006E-2</c:v>
                </c:pt>
                <c:pt idx="93666">
                  <c:v>9.0800000000000006E-2</c:v>
                </c:pt>
                <c:pt idx="93667">
                  <c:v>9.1300000000000006E-2</c:v>
                </c:pt>
                <c:pt idx="93668">
                  <c:v>9.0300000000000005E-2</c:v>
                </c:pt>
                <c:pt idx="93669">
                  <c:v>9.0200000000000002E-2</c:v>
                </c:pt>
                <c:pt idx="93670">
                  <c:v>9.06E-2</c:v>
                </c:pt>
                <c:pt idx="93671">
                  <c:v>9.06E-2</c:v>
                </c:pt>
                <c:pt idx="93672">
                  <c:v>9.0399999999999994E-2</c:v>
                </c:pt>
                <c:pt idx="93673">
                  <c:v>9.0499999999999997E-2</c:v>
                </c:pt>
                <c:pt idx="93674">
                  <c:v>9.0800000000000006E-2</c:v>
                </c:pt>
                <c:pt idx="93675">
                  <c:v>9.0700000000000003E-2</c:v>
                </c:pt>
                <c:pt idx="93676">
                  <c:v>9.0800000000000006E-2</c:v>
                </c:pt>
                <c:pt idx="93677">
                  <c:v>9.0800000000000006E-2</c:v>
                </c:pt>
                <c:pt idx="93678">
                  <c:v>9.0999999999999998E-2</c:v>
                </c:pt>
                <c:pt idx="93679">
                  <c:v>9.1399999999999995E-2</c:v>
                </c:pt>
                <c:pt idx="93680">
                  <c:v>9.1600000000000001E-2</c:v>
                </c:pt>
                <c:pt idx="93681">
                  <c:v>9.2100000000000001E-2</c:v>
                </c:pt>
                <c:pt idx="93682">
                  <c:v>9.1700000000000004E-2</c:v>
                </c:pt>
                <c:pt idx="93683">
                  <c:v>9.1399999999999995E-2</c:v>
                </c:pt>
                <c:pt idx="93684">
                  <c:v>9.1399999999999995E-2</c:v>
                </c:pt>
                <c:pt idx="93685">
                  <c:v>9.1399999999999995E-2</c:v>
                </c:pt>
                <c:pt idx="93686">
                  <c:v>9.1999999999999998E-2</c:v>
                </c:pt>
                <c:pt idx="93687">
                  <c:v>9.2799999999999994E-2</c:v>
                </c:pt>
                <c:pt idx="93688">
                  <c:v>9.2499999999999999E-2</c:v>
                </c:pt>
                <c:pt idx="93689">
                  <c:v>9.1700000000000004E-2</c:v>
                </c:pt>
                <c:pt idx="93690">
                  <c:v>9.1399999999999995E-2</c:v>
                </c:pt>
                <c:pt idx="93691">
                  <c:v>9.1899999999999996E-2</c:v>
                </c:pt>
                <c:pt idx="93692">
                  <c:v>9.1700000000000004E-2</c:v>
                </c:pt>
                <c:pt idx="93693">
                  <c:v>9.1700000000000004E-2</c:v>
                </c:pt>
                <c:pt idx="93694">
                  <c:v>9.1600000000000001E-2</c:v>
                </c:pt>
                <c:pt idx="93695">
                  <c:v>9.1700000000000004E-2</c:v>
                </c:pt>
                <c:pt idx="93696">
                  <c:v>9.1300000000000006E-2</c:v>
                </c:pt>
                <c:pt idx="93697">
                  <c:v>9.1399999999999995E-2</c:v>
                </c:pt>
                <c:pt idx="93698">
                  <c:v>9.1800000000000007E-2</c:v>
                </c:pt>
                <c:pt idx="93699">
                  <c:v>9.1899999999999996E-2</c:v>
                </c:pt>
                <c:pt idx="93700">
                  <c:v>9.1999999999999998E-2</c:v>
                </c:pt>
                <c:pt idx="93701">
                  <c:v>9.1399999999999995E-2</c:v>
                </c:pt>
                <c:pt idx="93702">
                  <c:v>9.1399999999999995E-2</c:v>
                </c:pt>
                <c:pt idx="93703">
                  <c:v>9.1700000000000004E-2</c:v>
                </c:pt>
                <c:pt idx="93704">
                  <c:v>9.2200000000000004E-2</c:v>
                </c:pt>
                <c:pt idx="93705">
                  <c:v>9.2399999999999996E-2</c:v>
                </c:pt>
                <c:pt idx="93706">
                  <c:v>9.2499999999999999E-2</c:v>
                </c:pt>
                <c:pt idx="93707">
                  <c:v>9.2299999999999993E-2</c:v>
                </c:pt>
                <c:pt idx="93708">
                  <c:v>9.2399999999999996E-2</c:v>
                </c:pt>
                <c:pt idx="93709">
                  <c:v>9.2399999999999996E-2</c:v>
                </c:pt>
                <c:pt idx="93710">
                  <c:v>9.2600000000000002E-2</c:v>
                </c:pt>
                <c:pt idx="93711">
                  <c:v>9.2499999999999999E-2</c:v>
                </c:pt>
                <c:pt idx="93712">
                  <c:v>9.2399999999999996E-2</c:v>
                </c:pt>
                <c:pt idx="93713">
                  <c:v>9.2100000000000001E-2</c:v>
                </c:pt>
                <c:pt idx="93714">
                  <c:v>9.2299999999999993E-2</c:v>
                </c:pt>
                <c:pt idx="93715">
                  <c:v>9.2499999999999999E-2</c:v>
                </c:pt>
                <c:pt idx="93716">
                  <c:v>9.2799999999999994E-2</c:v>
                </c:pt>
                <c:pt idx="93717">
                  <c:v>9.2600000000000002E-2</c:v>
                </c:pt>
                <c:pt idx="93718">
                  <c:v>9.2700000000000005E-2</c:v>
                </c:pt>
                <c:pt idx="93719">
                  <c:v>9.2600000000000002E-2</c:v>
                </c:pt>
                <c:pt idx="93720">
                  <c:v>9.2299999999999993E-2</c:v>
                </c:pt>
                <c:pt idx="93721">
                  <c:v>9.1800000000000007E-2</c:v>
                </c:pt>
                <c:pt idx="93722">
                  <c:v>9.2200000000000004E-2</c:v>
                </c:pt>
                <c:pt idx="93723">
                  <c:v>9.2399999999999996E-2</c:v>
                </c:pt>
                <c:pt idx="93724">
                  <c:v>9.2299999999999993E-2</c:v>
                </c:pt>
                <c:pt idx="93725">
                  <c:v>9.1899999999999996E-2</c:v>
                </c:pt>
                <c:pt idx="93726">
                  <c:v>9.2200000000000004E-2</c:v>
                </c:pt>
                <c:pt idx="93727">
                  <c:v>9.2700000000000005E-2</c:v>
                </c:pt>
                <c:pt idx="93728">
                  <c:v>9.2700000000000005E-2</c:v>
                </c:pt>
                <c:pt idx="93729">
                  <c:v>9.2100000000000001E-2</c:v>
                </c:pt>
                <c:pt idx="93730">
                  <c:v>9.1800000000000007E-2</c:v>
                </c:pt>
                <c:pt idx="93731">
                  <c:v>9.2100000000000001E-2</c:v>
                </c:pt>
                <c:pt idx="93732">
                  <c:v>9.1899999999999996E-2</c:v>
                </c:pt>
                <c:pt idx="93733">
                  <c:v>9.1999999999999998E-2</c:v>
                </c:pt>
                <c:pt idx="93734">
                  <c:v>9.2100000000000001E-2</c:v>
                </c:pt>
                <c:pt idx="93735">
                  <c:v>9.1899999999999996E-2</c:v>
                </c:pt>
                <c:pt idx="93736">
                  <c:v>9.2100000000000001E-2</c:v>
                </c:pt>
                <c:pt idx="93737">
                  <c:v>9.1800000000000007E-2</c:v>
                </c:pt>
                <c:pt idx="93738">
                  <c:v>9.2200000000000004E-2</c:v>
                </c:pt>
                <c:pt idx="93739">
                  <c:v>9.1399999999999995E-2</c:v>
                </c:pt>
                <c:pt idx="93740">
                  <c:v>9.1200000000000003E-2</c:v>
                </c:pt>
                <c:pt idx="93741">
                  <c:v>9.2100000000000001E-2</c:v>
                </c:pt>
                <c:pt idx="93742">
                  <c:v>9.1899999999999996E-2</c:v>
                </c:pt>
                <c:pt idx="93743">
                  <c:v>9.2100000000000001E-2</c:v>
                </c:pt>
                <c:pt idx="93744">
                  <c:v>9.1899999999999996E-2</c:v>
                </c:pt>
                <c:pt idx="93745">
                  <c:v>9.1999999999999998E-2</c:v>
                </c:pt>
                <c:pt idx="93746">
                  <c:v>9.2200000000000004E-2</c:v>
                </c:pt>
                <c:pt idx="93747">
                  <c:v>9.1399999999999995E-2</c:v>
                </c:pt>
                <c:pt idx="93748">
                  <c:v>9.2100000000000001E-2</c:v>
                </c:pt>
                <c:pt idx="93749">
                  <c:v>9.2399999999999996E-2</c:v>
                </c:pt>
                <c:pt idx="93750">
                  <c:v>9.2200000000000004E-2</c:v>
                </c:pt>
                <c:pt idx="93751">
                  <c:v>9.1999999999999998E-2</c:v>
                </c:pt>
                <c:pt idx="93752">
                  <c:v>9.1700000000000004E-2</c:v>
                </c:pt>
                <c:pt idx="93753">
                  <c:v>9.1899999999999996E-2</c:v>
                </c:pt>
                <c:pt idx="93754">
                  <c:v>9.1700000000000004E-2</c:v>
                </c:pt>
                <c:pt idx="93755">
                  <c:v>9.2100000000000001E-2</c:v>
                </c:pt>
                <c:pt idx="93756">
                  <c:v>9.1899999999999996E-2</c:v>
                </c:pt>
                <c:pt idx="93757">
                  <c:v>9.2499999999999999E-2</c:v>
                </c:pt>
                <c:pt idx="93758">
                  <c:v>9.1899999999999996E-2</c:v>
                </c:pt>
                <c:pt idx="93759">
                  <c:v>9.1700000000000004E-2</c:v>
                </c:pt>
                <c:pt idx="93760">
                  <c:v>9.1800000000000007E-2</c:v>
                </c:pt>
                <c:pt idx="93761">
                  <c:v>9.1999999999999998E-2</c:v>
                </c:pt>
                <c:pt idx="93762">
                  <c:v>9.2200000000000004E-2</c:v>
                </c:pt>
                <c:pt idx="93763">
                  <c:v>9.1999999999999998E-2</c:v>
                </c:pt>
                <c:pt idx="93764">
                  <c:v>9.1600000000000001E-2</c:v>
                </c:pt>
                <c:pt idx="93765">
                  <c:v>9.11E-2</c:v>
                </c:pt>
                <c:pt idx="93766">
                  <c:v>9.0999999999999998E-2</c:v>
                </c:pt>
                <c:pt idx="93767">
                  <c:v>9.1399999999999995E-2</c:v>
                </c:pt>
                <c:pt idx="93768">
                  <c:v>9.0999999999999998E-2</c:v>
                </c:pt>
                <c:pt idx="93769">
                  <c:v>9.2100000000000001E-2</c:v>
                </c:pt>
                <c:pt idx="93770">
                  <c:v>9.1300000000000006E-2</c:v>
                </c:pt>
                <c:pt idx="93771">
                  <c:v>9.1700000000000004E-2</c:v>
                </c:pt>
                <c:pt idx="93772">
                  <c:v>9.1200000000000003E-2</c:v>
                </c:pt>
                <c:pt idx="93773">
                  <c:v>9.1800000000000007E-2</c:v>
                </c:pt>
                <c:pt idx="93774">
                  <c:v>9.1200000000000003E-2</c:v>
                </c:pt>
                <c:pt idx="93775">
                  <c:v>9.0899999999999995E-2</c:v>
                </c:pt>
                <c:pt idx="93776">
                  <c:v>9.0999999999999998E-2</c:v>
                </c:pt>
                <c:pt idx="93777">
                  <c:v>9.1600000000000001E-2</c:v>
                </c:pt>
                <c:pt idx="93778">
                  <c:v>9.1700000000000004E-2</c:v>
                </c:pt>
                <c:pt idx="93779">
                  <c:v>9.1600000000000001E-2</c:v>
                </c:pt>
                <c:pt idx="93780">
                  <c:v>9.1200000000000003E-2</c:v>
                </c:pt>
                <c:pt idx="93781">
                  <c:v>9.1399999999999995E-2</c:v>
                </c:pt>
                <c:pt idx="93782">
                  <c:v>9.1200000000000003E-2</c:v>
                </c:pt>
                <c:pt idx="93783">
                  <c:v>9.11E-2</c:v>
                </c:pt>
                <c:pt idx="93784">
                  <c:v>9.1499999999999998E-2</c:v>
                </c:pt>
                <c:pt idx="93785">
                  <c:v>9.1300000000000006E-2</c:v>
                </c:pt>
                <c:pt idx="93786">
                  <c:v>9.0499999999999997E-2</c:v>
                </c:pt>
                <c:pt idx="93787">
                  <c:v>9.11E-2</c:v>
                </c:pt>
                <c:pt idx="93788">
                  <c:v>9.0700000000000003E-2</c:v>
                </c:pt>
                <c:pt idx="93789">
                  <c:v>9.06E-2</c:v>
                </c:pt>
                <c:pt idx="93790">
                  <c:v>9.06E-2</c:v>
                </c:pt>
                <c:pt idx="93791">
                  <c:v>9.06E-2</c:v>
                </c:pt>
                <c:pt idx="93792">
                  <c:v>9.0499999999999997E-2</c:v>
                </c:pt>
                <c:pt idx="93793">
                  <c:v>9.0300000000000005E-2</c:v>
                </c:pt>
                <c:pt idx="93794">
                  <c:v>9.0800000000000006E-2</c:v>
                </c:pt>
                <c:pt idx="93795">
                  <c:v>9.0300000000000005E-2</c:v>
                </c:pt>
                <c:pt idx="93796">
                  <c:v>9.0800000000000006E-2</c:v>
                </c:pt>
                <c:pt idx="93797">
                  <c:v>9.1600000000000001E-2</c:v>
                </c:pt>
                <c:pt idx="93798">
                  <c:v>9.1399999999999995E-2</c:v>
                </c:pt>
                <c:pt idx="93799">
                  <c:v>9.0899999999999995E-2</c:v>
                </c:pt>
                <c:pt idx="93800">
                  <c:v>9.11E-2</c:v>
                </c:pt>
                <c:pt idx="93801">
                  <c:v>9.1399999999999995E-2</c:v>
                </c:pt>
                <c:pt idx="93802">
                  <c:v>9.1300000000000006E-2</c:v>
                </c:pt>
                <c:pt idx="93803">
                  <c:v>9.11E-2</c:v>
                </c:pt>
                <c:pt idx="93804">
                  <c:v>9.1300000000000006E-2</c:v>
                </c:pt>
                <c:pt idx="93805">
                  <c:v>9.1700000000000004E-2</c:v>
                </c:pt>
                <c:pt idx="93806">
                  <c:v>9.2100000000000001E-2</c:v>
                </c:pt>
                <c:pt idx="93807">
                  <c:v>9.2100000000000001E-2</c:v>
                </c:pt>
                <c:pt idx="93808">
                  <c:v>9.1499999999999998E-2</c:v>
                </c:pt>
                <c:pt idx="93809">
                  <c:v>9.1600000000000001E-2</c:v>
                </c:pt>
                <c:pt idx="93810">
                  <c:v>9.1600000000000001E-2</c:v>
                </c:pt>
                <c:pt idx="93811">
                  <c:v>9.1600000000000001E-2</c:v>
                </c:pt>
                <c:pt idx="93812">
                  <c:v>9.11E-2</c:v>
                </c:pt>
                <c:pt idx="93813">
                  <c:v>9.0999999999999998E-2</c:v>
                </c:pt>
                <c:pt idx="93814">
                  <c:v>9.11E-2</c:v>
                </c:pt>
                <c:pt idx="93815">
                  <c:v>9.2100000000000001E-2</c:v>
                </c:pt>
                <c:pt idx="93816">
                  <c:v>9.1499999999999998E-2</c:v>
                </c:pt>
                <c:pt idx="93817">
                  <c:v>9.2200000000000004E-2</c:v>
                </c:pt>
                <c:pt idx="93818">
                  <c:v>9.1899999999999996E-2</c:v>
                </c:pt>
                <c:pt idx="93819">
                  <c:v>9.1899999999999996E-2</c:v>
                </c:pt>
                <c:pt idx="93820">
                  <c:v>9.1700000000000004E-2</c:v>
                </c:pt>
                <c:pt idx="93821">
                  <c:v>9.1999999999999998E-2</c:v>
                </c:pt>
                <c:pt idx="93822">
                  <c:v>9.1600000000000001E-2</c:v>
                </c:pt>
                <c:pt idx="93823">
                  <c:v>9.1399999999999995E-2</c:v>
                </c:pt>
                <c:pt idx="93824">
                  <c:v>9.1300000000000006E-2</c:v>
                </c:pt>
                <c:pt idx="93825">
                  <c:v>9.1600000000000001E-2</c:v>
                </c:pt>
                <c:pt idx="93826">
                  <c:v>9.1499999999999998E-2</c:v>
                </c:pt>
                <c:pt idx="93827">
                  <c:v>9.1999999999999998E-2</c:v>
                </c:pt>
                <c:pt idx="93828">
                  <c:v>9.1899999999999996E-2</c:v>
                </c:pt>
                <c:pt idx="93829">
                  <c:v>9.1700000000000004E-2</c:v>
                </c:pt>
                <c:pt idx="93830">
                  <c:v>9.1999999999999998E-2</c:v>
                </c:pt>
                <c:pt idx="93831">
                  <c:v>9.2200000000000004E-2</c:v>
                </c:pt>
                <c:pt idx="93832">
                  <c:v>9.1800000000000007E-2</c:v>
                </c:pt>
                <c:pt idx="93833">
                  <c:v>9.1800000000000007E-2</c:v>
                </c:pt>
                <c:pt idx="93834">
                  <c:v>9.1700000000000004E-2</c:v>
                </c:pt>
                <c:pt idx="93835">
                  <c:v>9.1899999999999996E-2</c:v>
                </c:pt>
                <c:pt idx="93836">
                  <c:v>9.2100000000000001E-2</c:v>
                </c:pt>
                <c:pt idx="93837">
                  <c:v>9.1700000000000004E-2</c:v>
                </c:pt>
                <c:pt idx="93838">
                  <c:v>9.1899999999999996E-2</c:v>
                </c:pt>
                <c:pt idx="93839">
                  <c:v>9.1600000000000001E-2</c:v>
                </c:pt>
                <c:pt idx="93840">
                  <c:v>9.1399999999999995E-2</c:v>
                </c:pt>
                <c:pt idx="93841">
                  <c:v>9.1700000000000004E-2</c:v>
                </c:pt>
                <c:pt idx="93842">
                  <c:v>9.1300000000000006E-2</c:v>
                </c:pt>
                <c:pt idx="93843">
                  <c:v>9.2100000000000001E-2</c:v>
                </c:pt>
                <c:pt idx="93844">
                  <c:v>9.1700000000000004E-2</c:v>
                </c:pt>
                <c:pt idx="93845">
                  <c:v>9.2200000000000004E-2</c:v>
                </c:pt>
                <c:pt idx="93846">
                  <c:v>9.1999999999999998E-2</c:v>
                </c:pt>
                <c:pt idx="93847">
                  <c:v>9.1499999999999998E-2</c:v>
                </c:pt>
                <c:pt idx="93848">
                  <c:v>9.1600000000000001E-2</c:v>
                </c:pt>
                <c:pt idx="93849">
                  <c:v>9.1300000000000006E-2</c:v>
                </c:pt>
                <c:pt idx="93850">
                  <c:v>9.0899999999999995E-2</c:v>
                </c:pt>
                <c:pt idx="93851">
                  <c:v>9.1200000000000003E-2</c:v>
                </c:pt>
                <c:pt idx="93852">
                  <c:v>9.1200000000000003E-2</c:v>
                </c:pt>
                <c:pt idx="93853">
                  <c:v>9.0800000000000006E-2</c:v>
                </c:pt>
                <c:pt idx="93854">
                  <c:v>9.0899999999999995E-2</c:v>
                </c:pt>
                <c:pt idx="93855">
                  <c:v>9.0899999999999995E-2</c:v>
                </c:pt>
                <c:pt idx="93856">
                  <c:v>9.1200000000000003E-2</c:v>
                </c:pt>
                <c:pt idx="93857">
                  <c:v>9.0800000000000006E-2</c:v>
                </c:pt>
                <c:pt idx="93858">
                  <c:v>9.06E-2</c:v>
                </c:pt>
                <c:pt idx="93859">
                  <c:v>9.1200000000000003E-2</c:v>
                </c:pt>
                <c:pt idx="93860">
                  <c:v>9.0999999999999998E-2</c:v>
                </c:pt>
                <c:pt idx="93861">
                  <c:v>9.0399999999999994E-2</c:v>
                </c:pt>
                <c:pt idx="93862">
                  <c:v>9.06E-2</c:v>
                </c:pt>
                <c:pt idx="93863">
                  <c:v>9.06E-2</c:v>
                </c:pt>
                <c:pt idx="93864">
                  <c:v>9.0800000000000006E-2</c:v>
                </c:pt>
                <c:pt idx="93865">
                  <c:v>9.0999999999999998E-2</c:v>
                </c:pt>
                <c:pt idx="93866">
                  <c:v>9.1300000000000006E-2</c:v>
                </c:pt>
                <c:pt idx="93867">
                  <c:v>9.1300000000000006E-2</c:v>
                </c:pt>
                <c:pt idx="93868">
                  <c:v>9.1300000000000006E-2</c:v>
                </c:pt>
                <c:pt idx="93869">
                  <c:v>9.0300000000000005E-2</c:v>
                </c:pt>
                <c:pt idx="93870">
                  <c:v>9.0499999999999997E-2</c:v>
                </c:pt>
                <c:pt idx="93871">
                  <c:v>9.0300000000000005E-2</c:v>
                </c:pt>
                <c:pt idx="93872">
                  <c:v>9.0499999999999997E-2</c:v>
                </c:pt>
                <c:pt idx="93873">
                  <c:v>9.0499999999999997E-2</c:v>
                </c:pt>
                <c:pt idx="93874">
                  <c:v>9.0899999999999995E-2</c:v>
                </c:pt>
                <c:pt idx="93875">
                  <c:v>9.0399999999999994E-2</c:v>
                </c:pt>
                <c:pt idx="93876">
                  <c:v>9.0700000000000003E-2</c:v>
                </c:pt>
                <c:pt idx="93877">
                  <c:v>9.0700000000000003E-2</c:v>
                </c:pt>
                <c:pt idx="93878">
                  <c:v>9.06E-2</c:v>
                </c:pt>
                <c:pt idx="93879">
                  <c:v>9.0399999999999994E-2</c:v>
                </c:pt>
                <c:pt idx="93880">
                  <c:v>9.0800000000000006E-2</c:v>
                </c:pt>
                <c:pt idx="93881">
                  <c:v>9.0999999999999998E-2</c:v>
                </c:pt>
                <c:pt idx="93882">
                  <c:v>9.0499999999999997E-2</c:v>
                </c:pt>
                <c:pt idx="93883">
                  <c:v>9.0700000000000003E-2</c:v>
                </c:pt>
                <c:pt idx="93884">
                  <c:v>9.01E-2</c:v>
                </c:pt>
                <c:pt idx="93885">
                  <c:v>0.09</c:v>
                </c:pt>
                <c:pt idx="93886">
                  <c:v>9.0700000000000003E-2</c:v>
                </c:pt>
                <c:pt idx="93887">
                  <c:v>9.0300000000000005E-2</c:v>
                </c:pt>
                <c:pt idx="93888">
                  <c:v>9.0399999999999994E-2</c:v>
                </c:pt>
                <c:pt idx="93889">
                  <c:v>9.0300000000000005E-2</c:v>
                </c:pt>
                <c:pt idx="93890">
                  <c:v>9.0200000000000002E-2</c:v>
                </c:pt>
                <c:pt idx="93891">
                  <c:v>9.0399999999999994E-2</c:v>
                </c:pt>
                <c:pt idx="93892">
                  <c:v>9.06E-2</c:v>
                </c:pt>
                <c:pt idx="93893">
                  <c:v>9.06E-2</c:v>
                </c:pt>
                <c:pt idx="93894">
                  <c:v>9.0499999999999997E-2</c:v>
                </c:pt>
                <c:pt idx="93895">
                  <c:v>9.0399999999999994E-2</c:v>
                </c:pt>
                <c:pt idx="93896">
                  <c:v>9.0399999999999994E-2</c:v>
                </c:pt>
                <c:pt idx="93897">
                  <c:v>9.0399999999999994E-2</c:v>
                </c:pt>
                <c:pt idx="93898">
                  <c:v>9.0800000000000006E-2</c:v>
                </c:pt>
                <c:pt idx="93899">
                  <c:v>9.0300000000000005E-2</c:v>
                </c:pt>
                <c:pt idx="93900">
                  <c:v>9.0700000000000003E-2</c:v>
                </c:pt>
                <c:pt idx="93901">
                  <c:v>9.1200000000000003E-2</c:v>
                </c:pt>
                <c:pt idx="93902">
                  <c:v>9.0800000000000006E-2</c:v>
                </c:pt>
                <c:pt idx="93903">
                  <c:v>9.06E-2</c:v>
                </c:pt>
                <c:pt idx="93904">
                  <c:v>9.0800000000000006E-2</c:v>
                </c:pt>
                <c:pt idx="93905">
                  <c:v>9.0399999999999994E-2</c:v>
                </c:pt>
                <c:pt idx="93906">
                  <c:v>9.0300000000000005E-2</c:v>
                </c:pt>
                <c:pt idx="93907">
                  <c:v>8.9899999999999994E-2</c:v>
                </c:pt>
                <c:pt idx="93908">
                  <c:v>0.09</c:v>
                </c:pt>
                <c:pt idx="93909">
                  <c:v>9.0800000000000006E-2</c:v>
                </c:pt>
                <c:pt idx="93910">
                  <c:v>9.0800000000000006E-2</c:v>
                </c:pt>
                <c:pt idx="93911">
                  <c:v>9.1200000000000003E-2</c:v>
                </c:pt>
                <c:pt idx="93912">
                  <c:v>9.06E-2</c:v>
                </c:pt>
                <c:pt idx="93913">
                  <c:v>9.0899999999999995E-2</c:v>
                </c:pt>
                <c:pt idx="93914">
                  <c:v>9.0899999999999995E-2</c:v>
                </c:pt>
                <c:pt idx="93915">
                  <c:v>9.0499999999999997E-2</c:v>
                </c:pt>
                <c:pt idx="93916">
                  <c:v>9.0700000000000003E-2</c:v>
                </c:pt>
                <c:pt idx="93917">
                  <c:v>9.0700000000000003E-2</c:v>
                </c:pt>
                <c:pt idx="93918">
                  <c:v>9.11E-2</c:v>
                </c:pt>
                <c:pt idx="93919">
                  <c:v>9.11E-2</c:v>
                </c:pt>
                <c:pt idx="93920">
                  <c:v>9.1200000000000003E-2</c:v>
                </c:pt>
                <c:pt idx="93921">
                  <c:v>9.0999999999999998E-2</c:v>
                </c:pt>
                <c:pt idx="93922">
                  <c:v>9.1800000000000007E-2</c:v>
                </c:pt>
                <c:pt idx="93923">
                  <c:v>9.1700000000000004E-2</c:v>
                </c:pt>
                <c:pt idx="93924">
                  <c:v>9.1499999999999998E-2</c:v>
                </c:pt>
                <c:pt idx="93925">
                  <c:v>9.06E-2</c:v>
                </c:pt>
                <c:pt idx="93926">
                  <c:v>9.0700000000000003E-2</c:v>
                </c:pt>
                <c:pt idx="93927">
                  <c:v>9.0999999999999998E-2</c:v>
                </c:pt>
                <c:pt idx="93928">
                  <c:v>9.1200000000000003E-2</c:v>
                </c:pt>
                <c:pt idx="93929">
                  <c:v>9.0999999999999998E-2</c:v>
                </c:pt>
                <c:pt idx="93930">
                  <c:v>9.11E-2</c:v>
                </c:pt>
                <c:pt idx="93931">
                  <c:v>9.11E-2</c:v>
                </c:pt>
                <c:pt idx="93932">
                  <c:v>9.0800000000000006E-2</c:v>
                </c:pt>
                <c:pt idx="93933">
                  <c:v>9.11E-2</c:v>
                </c:pt>
                <c:pt idx="93934">
                  <c:v>9.1200000000000003E-2</c:v>
                </c:pt>
                <c:pt idx="93935">
                  <c:v>9.0999999999999998E-2</c:v>
                </c:pt>
                <c:pt idx="93936">
                  <c:v>9.1300000000000006E-2</c:v>
                </c:pt>
                <c:pt idx="93937">
                  <c:v>9.0899999999999995E-2</c:v>
                </c:pt>
                <c:pt idx="93938">
                  <c:v>9.1600000000000001E-2</c:v>
                </c:pt>
                <c:pt idx="93939">
                  <c:v>9.1200000000000003E-2</c:v>
                </c:pt>
                <c:pt idx="93940">
                  <c:v>9.0999999999999998E-2</c:v>
                </c:pt>
                <c:pt idx="93941">
                  <c:v>9.0899999999999995E-2</c:v>
                </c:pt>
                <c:pt idx="93942">
                  <c:v>9.1600000000000001E-2</c:v>
                </c:pt>
                <c:pt idx="93943">
                  <c:v>9.1499999999999998E-2</c:v>
                </c:pt>
                <c:pt idx="93944">
                  <c:v>9.1300000000000006E-2</c:v>
                </c:pt>
                <c:pt idx="93945">
                  <c:v>9.1200000000000003E-2</c:v>
                </c:pt>
                <c:pt idx="93946">
                  <c:v>9.06E-2</c:v>
                </c:pt>
                <c:pt idx="93947">
                  <c:v>9.0999999999999998E-2</c:v>
                </c:pt>
                <c:pt idx="93948">
                  <c:v>9.0999999999999998E-2</c:v>
                </c:pt>
                <c:pt idx="93949">
                  <c:v>9.0700000000000003E-2</c:v>
                </c:pt>
                <c:pt idx="93950">
                  <c:v>9.0700000000000003E-2</c:v>
                </c:pt>
                <c:pt idx="93951">
                  <c:v>9.0700000000000003E-2</c:v>
                </c:pt>
                <c:pt idx="93952">
                  <c:v>9.0300000000000005E-2</c:v>
                </c:pt>
                <c:pt idx="93953">
                  <c:v>9.0700000000000003E-2</c:v>
                </c:pt>
                <c:pt idx="93954">
                  <c:v>9.01E-2</c:v>
                </c:pt>
                <c:pt idx="93955">
                  <c:v>9.06E-2</c:v>
                </c:pt>
                <c:pt idx="93956">
                  <c:v>9.06E-2</c:v>
                </c:pt>
                <c:pt idx="93957">
                  <c:v>9.06E-2</c:v>
                </c:pt>
                <c:pt idx="93958">
                  <c:v>9.0499999999999997E-2</c:v>
                </c:pt>
                <c:pt idx="93959">
                  <c:v>9.0399999999999994E-2</c:v>
                </c:pt>
                <c:pt idx="93960">
                  <c:v>9.0700000000000003E-2</c:v>
                </c:pt>
                <c:pt idx="93961">
                  <c:v>9.0200000000000002E-2</c:v>
                </c:pt>
                <c:pt idx="93962">
                  <c:v>9.0399999999999994E-2</c:v>
                </c:pt>
                <c:pt idx="93963">
                  <c:v>9.0700000000000003E-2</c:v>
                </c:pt>
                <c:pt idx="93964">
                  <c:v>9.0700000000000003E-2</c:v>
                </c:pt>
                <c:pt idx="93965">
                  <c:v>9.0700000000000003E-2</c:v>
                </c:pt>
                <c:pt idx="93966">
                  <c:v>9.11E-2</c:v>
                </c:pt>
                <c:pt idx="93967">
                  <c:v>9.11E-2</c:v>
                </c:pt>
                <c:pt idx="93968">
                  <c:v>9.0499999999999997E-2</c:v>
                </c:pt>
                <c:pt idx="93969">
                  <c:v>9.11E-2</c:v>
                </c:pt>
                <c:pt idx="93970">
                  <c:v>9.06E-2</c:v>
                </c:pt>
                <c:pt idx="93971">
                  <c:v>9.0899999999999995E-2</c:v>
                </c:pt>
                <c:pt idx="93972">
                  <c:v>9.06E-2</c:v>
                </c:pt>
                <c:pt idx="93973">
                  <c:v>9.0700000000000003E-2</c:v>
                </c:pt>
                <c:pt idx="93974">
                  <c:v>9.1700000000000004E-2</c:v>
                </c:pt>
                <c:pt idx="93975">
                  <c:v>9.1200000000000003E-2</c:v>
                </c:pt>
                <c:pt idx="93976">
                  <c:v>9.1200000000000003E-2</c:v>
                </c:pt>
                <c:pt idx="93977">
                  <c:v>9.1600000000000001E-2</c:v>
                </c:pt>
                <c:pt idx="93978">
                  <c:v>9.1899999999999996E-2</c:v>
                </c:pt>
                <c:pt idx="93979">
                  <c:v>9.1800000000000007E-2</c:v>
                </c:pt>
                <c:pt idx="93980">
                  <c:v>9.1499999999999998E-2</c:v>
                </c:pt>
                <c:pt idx="93981">
                  <c:v>9.1600000000000001E-2</c:v>
                </c:pt>
                <c:pt idx="93982">
                  <c:v>9.1300000000000006E-2</c:v>
                </c:pt>
                <c:pt idx="93983">
                  <c:v>9.1399999999999995E-2</c:v>
                </c:pt>
                <c:pt idx="93984">
                  <c:v>9.1899999999999996E-2</c:v>
                </c:pt>
                <c:pt idx="93985">
                  <c:v>9.1800000000000007E-2</c:v>
                </c:pt>
                <c:pt idx="93986">
                  <c:v>9.1999999999999998E-2</c:v>
                </c:pt>
                <c:pt idx="93987">
                  <c:v>9.1899999999999996E-2</c:v>
                </c:pt>
                <c:pt idx="93988">
                  <c:v>9.1899999999999996E-2</c:v>
                </c:pt>
                <c:pt idx="93989">
                  <c:v>9.1899999999999996E-2</c:v>
                </c:pt>
                <c:pt idx="93990">
                  <c:v>9.1800000000000007E-2</c:v>
                </c:pt>
                <c:pt idx="93991">
                  <c:v>9.1399999999999995E-2</c:v>
                </c:pt>
                <c:pt idx="93992">
                  <c:v>9.1200000000000003E-2</c:v>
                </c:pt>
                <c:pt idx="93993">
                  <c:v>9.1300000000000006E-2</c:v>
                </c:pt>
                <c:pt idx="93994">
                  <c:v>9.1200000000000003E-2</c:v>
                </c:pt>
                <c:pt idx="93995">
                  <c:v>9.1499999999999998E-2</c:v>
                </c:pt>
                <c:pt idx="93996">
                  <c:v>9.1399999999999995E-2</c:v>
                </c:pt>
                <c:pt idx="93997">
                  <c:v>9.1800000000000007E-2</c:v>
                </c:pt>
                <c:pt idx="93998">
                  <c:v>9.1300000000000006E-2</c:v>
                </c:pt>
                <c:pt idx="93999">
                  <c:v>9.1399999999999995E-2</c:v>
                </c:pt>
                <c:pt idx="94000">
                  <c:v>9.1499999999999998E-2</c:v>
                </c:pt>
                <c:pt idx="94001">
                  <c:v>9.1399999999999995E-2</c:v>
                </c:pt>
                <c:pt idx="94002">
                  <c:v>9.06E-2</c:v>
                </c:pt>
                <c:pt idx="94003">
                  <c:v>9.1200000000000003E-2</c:v>
                </c:pt>
                <c:pt idx="94004">
                  <c:v>9.0999999999999998E-2</c:v>
                </c:pt>
                <c:pt idx="94005">
                  <c:v>9.1200000000000003E-2</c:v>
                </c:pt>
                <c:pt idx="94006">
                  <c:v>9.1300000000000006E-2</c:v>
                </c:pt>
                <c:pt idx="94007">
                  <c:v>9.11E-2</c:v>
                </c:pt>
                <c:pt idx="94008">
                  <c:v>9.0800000000000006E-2</c:v>
                </c:pt>
                <c:pt idx="94009">
                  <c:v>9.1300000000000006E-2</c:v>
                </c:pt>
                <c:pt idx="94010">
                  <c:v>9.1399999999999995E-2</c:v>
                </c:pt>
                <c:pt idx="94011">
                  <c:v>9.0700000000000003E-2</c:v>
                </c:pt>
                <c:pt idx="94012">
                  <c:v>9.0899999999999995E-2</c:v>
                </c:pt>
                <c:pt idx="94013">
                  <c:v>9.0800000000000006E-2</c:v>
                </c:pt>
                <c:pt idx="94014">
                  <c:v>9.0899999999999995E-2</c:v>
                </c:pt>
                <c:pt idx="94015">
                  <c:v>9.1200000000000003E-2</c:v>
                </c:pt>
                <c:pt idx="94016">
                  <c:v>9.1200000000000003E-2</c:v>
                </c:pt>
                <c:pt idx="94017">
                  <c:v>9.0899999999999995E-2</c:v>
                </c:pt>
                <c:pt idx="94018">
                  <c:v>9.0499999999999997E-2</c:v>
                </c:pt>
                <c:pt idx="94019">
                  <c:v>9.0899999999999995E-2</c:v>
                </c:pt>
                <c:pt idx="94020">
                  <c:v>9.0200000000000002E-2</c:v>
                </c:pt>
                <c:pt idx="94021">
                  <c:v>9.0999999999999998E-2</c:v>
                </c:pt>
                <c:pt idx="94022">
                  <c:v>9.0700000000000003E-2</c:v>
                </c:pt>
                <c:pt idx="94023">
                  <c:v>9.06E-2</c:v>
                </c:pt>
                <c:pt idx="94024">
                  <c:v>8.9899999999999994E-2</c:v>
                </c:pt>
                <c:pt idx="94025">
                  <c:v>9.0499999999999997E-2</c:v>
                </c:pt>
                <c:pt idx="94026">
                  <c:v>9.0300000000000005E-2</c:v>
                </c:pt>
                <c:pt idx="94027">
                  <c:v>9.0399999999999994E-2</c:v>
                </c:pt>
                <c:pt idx="94028">
                  <c:v>9.0399999999999994E-2</c:v>
                </c:pt>
                <c:pt idx="94029">
                  <c:v>9.0499999999999997E-2</c:v>
                </c:pt>
                <c:pt idx="94030">
                  <c:v>9.0300000000000005E-2</c:v>
                </c:pt>
                <c:pt idx="94031">
                  <c:v>9.0499999999999997E-2</c:v>
                </c:pt>
                <c:pt idx="94032">
                  <c:v>9.0399999999999994E-2</c:v>
                </c:pt>
                <c:pt idx="94033">
                  <c:v>9.0800000000000006E-2</c:v>
                </c:pt>
                <c:pt idx="94034">
                  <c:v>9.0999999999999998E-2</c:v>
                </c:pt>
                <c:pt idx="94035">
                  <c:v>9.0399999999999994E-2</c:v>
                </c:pt>
                <c:pt idx="94036">
                  <c:v>9.0200000000000002E-2</c:v>
                </c:pt>
                <c:pt idx="94037">
                  <c:v>8.9899999999999994E-2</c:v>
                </c:pt>
                <c:pt idx="94038">
                  <c:v>0.09</c:v>
                </c:pt>
                <c:pt idx="94039">
                  <c:v>0.09</c:v>
                </c:pt>
                <c:pt idx="94040">
                  <c:v>9.0200000000000002E-2</c:v>
                </c:pt>
                <c:pt idx="94041">
                  <c:v>9.06E-2</c:v>
                </c:pt>
                <c:pt idx="94042">
                  <c:v>0.09</c:v>
                </c:pt>
                <c:pt idx="94043">
                  <c:v>9.01E-2</c:v>
                </c:pt>
                <c:pt idx="94044">
                  <c:v>8.9399999999999993E-2</c:v>
                </c:pt>
                <c:pt idx="94045">
                  <c:v>9.0300000000000005E-2</c:v>
                </c:pt>
                <c:pt idx="94046">
                  <c:v>9.0499999999999997E-2</c:v>
                </c:pt>
                <c:pt idx="94047">
                  <c:v>9.0200000000000002E-2</c:v>
                </c:pt>
                <c:pt idx="94048">
                  <c:v>0.09</c:v>
                </c:pt>
                <c:pt idx="94049">
                  <c:v>9.01E-2</c:v>
                </c:pt>
                <c:pt idx="94050">
                  <c:v>9.0300000000000005E-2</c:v>
                </c:pt>
                <c:pt idx="94051">
                  <c:v>9.1399999999999995E-2</c:v>
                </c:pt>
                <c:pt idx="94052">
                  <c:v>9.11E-2</c:v>
                </c:pt>
                <c:pt idx="94053">
                  <c:v>9.0899999999999995E-2</c:v>
                </c:pt>
                <c:pt idx="94054">
                  <c:v>9.1899999999999996E-2</c:v>
                </c:pt>
                <c:pt idx="94055">
                  <c:v>9.1600000000000001E-2</c:v>
                </c:pt>
                <c:pt idx="94056">
                  <c:v>9.2200000000000004E-2</c:v>
                </c:pt>
                <c:pt idx="94057">
                  <c:v>9.1999999999999998E-2</c:v>
                </c:pt>
                <c:pt idx="94058">
                  <c:v>9.1399999999999995E-2</c:v>
                </c:pt>
                <c:pt idx="94059">
                  <c:v>9.1999999999999998E-2</c:v>
                </c:pt>
                <c:pt idx="94060">
                  <c:v>9.1600000000000001E-2</c:v>
                </c:pt>
                <c:pt idx="94061">
                  <c:v>9.1899999999999996E-2</c:v>
                </c:pt>
                <c:pt idx="94062">
                  <c:v>9.1800000000000007E-2</c:v>
                </c:pt>
                <c:pt idx="94063">
                  <c:v>9.1700000000000004E-2</c:v>
                </c:pt>
                <c:pt idx="94064">
                  <c:v>9.1499999999999998E-2</c:v>
                </c:pt>
                <c:pt idx="94065">
                  <c:v>9.1300000000000006E-2</c:v>
                </c:pt>
                <c:pt idx="94066">
                  <c:v>9.2100000000000001E-2</c:v>
                </c:pt>
                <c:pt idx="94067">
                  <c:v>9.1800000000000007E-2</c:v>
                </c:pt>
                <c:pt idx="94068">
                  <c:v>9.2100000000000001E-2</c:v>
                </c:pt>
                <c:pt idx="94069">
                  <c:v>9.1899999999999996E-2</c:v>
                </c:pt>
                <c:pt idx="94070">
                  <c:v>9.2299999999999993E-2</c:v>
                </c:pt>
                <c:pt idx="94071">
                  <c:v>9.2100000000000001E-2</c:v>
                </c:pt>
                <c:pt idx="94072">
                  <c:v>9.2399999999999996E-2</c:v>
                </c:pt>
                <c:pt idx="94073">
                  <c:v>9.1800000000000007E-2</c:v>
                </c:pt>
                <c:pt idx="94074">
                  <c:v>9.1700000000000004E-2</c:v>
                </c:pt>
                <c:pt idx="94075">
                  <c:v>9.1300000000000006E-2</c:v>
                </c:pt>
                <c:pt idx="94076">
                  <c:v>9.1399999999999995E-2</c:v>
                </c:pt>
                <c:pt idx="94077">
                  <c:v>9.1899999999999996E-2</c:v>
                </c:pt>
                <c:pt idx="94078">
                  <c:v>9.1700000000000004E-2</c:v>
                </c:pt>
                <c:pt idx="94079">
                  <c:v>9.1700000000000004E-2</c:v>
                </c:pt>
                <c:pt idx="94080">
                  <c:v>9.1999999999999998E-2</c:v>
                </c:pt>
                <c:pt idx="94081">
                  <c:v>9.1999999999999998E-2</c:v>
                </c:pt>
                <c:pt idx="94082">
                  <c:v>9.1800000000000007E-2</c:v>
                </c:pt>
                <c:pt idx="94083">
                  <c:v>9.1899999999999996E-2</c:v>
                </c:pt>
                <c:pt idx="94084">
                  <c:v>9.1600000000000001E-2</c:v>
                </c:pt>
                <c:pt idx="94085">
                  <c:v>9.1999999999999998E-2</c:v>
                </c:pt>
                <c:pt idx="94086">
                  <c:v>9.1899999999999996E-2</c:v>
                </c:pt>
                <c:pt idx="94087">
                  <c:v>9.1600000000000001E-2</c:v>
                </c:pt>
                <c:pt idx="94088">
                  <c:v>9.1399999999999995E-2</c:v>
                </c:pt>
                <c:pt idx="94089">
                  <c:v>9.1899999999999996E-2</c:v>
                </c:pt>
                <c:pt idx="94090">
                  <c:v>9.1899999999999996E-2</c:v>
                </c:pt>
                <c:pt idx="94091">
                  <c:v>9.1499999999999998E-2</c:v>
                </c:pt>
                <c:pt idx="94092">
                  <c:v>9.1700000000000004E-2</c:v>
                </c:pt>
                <c:pt idx="94093">
                  <c:v>9.1800000000000007E-2</c:v>
                </c:pt>
                <c:pt idx="94094">
                  <c:v>9.1600000000000001E-2</c:v>
                </c:pt>
                <c:pt idx="94095">
                  <c:v>9.1899999999999996E-2</c:v>
                </c:pt>
                <c:pt idx="94096">
                  <c:v>9.2299999999999993E-2</c:v>
                </c:pt>
                <c:pt idx="94097">
                  <c:v>9.2100000000000001E-2</c:v>
                </c:pt>
                <c:pt idx="94098">
                  <c:v>9.1399999999999995E-2</c:v>
                </c:pt>
                <c:pt idx="94099">
                  <c:v>9.1700000000000004E-2</c:v>
                </c:pt>
                <c:pt idx="94100">
                  <c:v>9.1800000000000007E-2</c:v>
                </c:pt>
                <c:pt idx="94101">
                  <c:v>9.2200000000000004E-2</c:v>
                </c:pt>
                <c:pt idx="94102">
                  <c:v>9.2399999999999996E-2</c:v>
                </c:pt>
                <c:pt idx="94103">
                  <c:v>9.2600000000000002E-2</c:v>
                </c:pt>
                <c:pt idx="94104">
                  <c:v>9.2700000000000005E-2</c:v>
                </c:pt>
                <c:pt idx="94105">
                  <c:v>9.2600000000000002E-2</c:v>
                </c:pt>
                <c:pt idx="94106">
                  <c:v>9.2799999999999994E-2</c:v>
                </c:pt>
                <c:pt idx="94107">
                  <c:v>9.1899999999999996E-2</c:v>
                </c:pt>
                <c:pt idx="94108">
                  <c:v>9.1600000000000001E-2</c:v>
                </c:pt>
                <c:pt idx="94109">
                  <c:v>9.1399999999999995E-2</c:v>
                </c:pt>
                <c:pt idx="94110">
                  <c:v>9.2399999999999996E-2</c:v>
                </c:pt>
                <c:pt idx="94111">
                  <c:v>9.2299999999999993E-2</c:v>
                </c:pt>
                <c:pt idx="94112">
                  <c:v>9.1300000000000006E-2</c:v>
                </c:pt>
                <c:pt idx="94113">
                  <c:v>9.1200000000000003E-2</c:v>
                </c:pt>
                <c:pt idx="94114">
                  <c:v>9.1399999999999995E-2</c:v>
                </c:pt>
                <c:pt idx="94115">
                  <c:v>9.1499999999999998E-2</c:v>
                </c:pt>
                <c:pt idx="94116">
                  <c:v>9.1800000000000007E-2</c:v>
                </c:pt>
                <c:pt idx="94117">
                  <c:v>9.0999999999999998E-2</c:v>
                </c:pt>
                <c:pt idx="94118">
                  <c:v>9.0999999999999998E-2</c:v>
                </c:pt>
                <c:pt idx="94119">
                  <c:v>9.1300000000000006E-2</c:v>
                </c:pt>
                <c:pt idx="94120">
                  <c:v>9.1300000000000006E-2</c:v>
                </c:pt>
                <c:pt idx="94121">
                  <c:v>9.0899999999999995E-2</c:v>
                </c:pt>
                <c:pt idx="94122">
                  <c:v>9.0800000000000006E-2</c:v>
                </c:pt>
                <c:pt idx="94123">
                  <c:v>9.11E-2</c:v>
                </c:pt>
                <c:pt idx="94124">
                  <c:v>9.1200000000000003E-2</c:v>
                </c:pt>
                <c:pt idx="94125">
                  <c:v>9.1399999999999995E-2</c:v>
                </c:pt>
                <c:pt idx="94126">
                  <c:v>9.1399999999999995E-2</c:v>
                </c:pt>
                <c:pt idx="94127">
                  <c:v>9.1300000000000006E-2</c:v>
                </c:pt>
                <c:pt idx="94128">
                  <c:v>9.1600000000000001E-2</c:v>
                </c:pt>
                <c:pt idx="94129">
                  <c:v>9.06E-2</c:v>
                </c:pt>
                <c:pt idx="94130">
                  <c:v>9.0499999999999997E-2</c:v>
                </c:pt>
                <c:pt idx="94131">
                  <c:v>0.09</c:v>
                </c:pt>
                <c:pt idx="94132">
                  <c:v>9.0300000000000005E-2</c:v>
                </c:pt>
                <c:pt idx="94133">
                  <c:v>0.09</c:v>
                </c:pt>
                <c:pt idx="94134">
                  <c:v>9.0899999999999995E-2</c:v>
                </c:pt>
                <c:pt idx="94135">
                  <c:v>9.0399999999999994E-2</c:v>
                </c:pt>
                <c:pt idx="94136">
                  <c:v>9.0300000000000005E-2</c:v>
                </c:pt>
                <c:pt idx="94137">
                  <c:v>9.0300000000000005E-2</c:v>
                </c:pt>
                <c:pt idx="94138">
                  <c:v>9.0300000000000005E-2</c:v>
                </c:pt>
                <c:pt idx="94139">
                  <c:v>9.0300000000000005E-2</c:v>
                </c:pt>
                <c:pt idx="94140">
                  <c:v>9.0200000000000002E-2</c:v>
                </c:pt>
                <c:pt idx="94141">
                  <c:v>8.9599999999999999E-2</c:v>
                </c:pt>
                <c:pt idx="94142">
                  <c:v>8.9499999999999996E-2</c:v>
                </c:pt>
                <c:pt idx="94143">
                  <c:v>8.9099999999999999E-2</c:v>
                </c:pt>
                <c:pt idx="94144">
                  <c:v>8.9800000000000005E-2</c:v>
                </c:pt>
                <c:pt idx="94145">
                  <c:v>0.09</c:v>
                </c:pt>
                <c:pt idx="94146">
                  <c:v>9.06E-2</c:v>
                </c:pt>
                <c:pt idx="94147">
                  <c:v>8.9899999999999994E-2</c:v>
                </c:pt>
                <c:pt idx="94148">
                  <c:v>9.01E-2</c:v>
                </c:pt>
                <c:pt idx="94149">
                  <c:v>9.0300000000000005E-2</c:v>
                </c:pt>
                <c:pt idx="94150">
                  <c:v>9.0899999999999995E-2</c:v>
                </c:pt>
                <c:pt idx="94151">
                  <c:v>9.0800000000000006E-2</c:v>
                </c:pt>
                <c:pt idx="94152">
                  <c:v>9.0700000000000003E-2</c:v>
                </c:pt>
                <c:pt idx="94153">
                  <c:v>9.0200000000000002E-2</c:v>
                </c:pt>
                <c:pt idx="94154">
                  <c:v>9.0499999999999997E-2</c:v>
                </c:pt>
                <c:pt idx="94155">
                  <c:v>9.0399999999999994E-2</c:v>
                </c:pt>
                <c:pt idx="94156">
                  <c:v>8.9899999999999994E-2</c:v>
                </c:pt>
                <c:pt idx="94157">
                  <c:v>8.9899999999999994E-2</c:v>
                </c:pt>
                <c:pt idx="94158">
                  <c:v>9.0499999999999997E-2</c:v>
                </c:pt>
                <c:pt idx="94159">
                  <c:v>9.0700000000000003E-2</c:v>
                </c:pt>
                <c:pt idx="94160">
                  <c:v>9.0399999999999994E-2</c:v>
                </c:pt>
                <c:pt idx="94161">
                  <c:v>9.06E-2</c:v>
                </c:pt>
                <c:pt idx="94162">
                  <c:v>9.01E-2</c:v>
                </c:pt>
                <c:pt idx="94163">
                  <c:v>9.0300000000000005E-2</c:v>
                </c:pt>
                <c:pt idx="94164">
                  <c:v>8.9899999999999994E-2</c:v>
                </c:pt>
                <c:pt idx="94165">
                  <c:v>8.9700000000000002E-2</c:v>
                </c:pt>
                <c:pt idx="94166">
                  <c:v>8.9599999999999999E-2</c:v>
                </c:pt>
                <c:pt idx="94167">
                  <c:v>8.9599999999999999E-2</c:v>
                </c:pt>
                <c:pt idx="94168">
                  <c:v>8.8700000000000001E-2</c:v>
                </c:pt>
                <c:pt idx="94169">
                  <c:v>8.9399999999999993E-2</c:v>
                </c:pt>
                <c:pt idx="94170">
                  <c:v>8.9399999999999993E-2</c:v>
                </c:pt>
                <c:pt idx="94171">
                  <c:v>8.9200000000000002E-2</c:v>
                </c:pt>
                <c:pt idx="94172">
                  <c:v>8.9399999999999993E-2</c:v>
                </c:pt>
                <c:pt idx="94173">
                  <c:v>8.8700000000000001E-2</c:v>
                </c:pt>
                <c:pt idx="94174">
                  <c:v>8.8599999999999998E-2</c:v>
                </c:pt>
                <c:pt idx="94175">
                  <c:v>8.9200000000000002E-2</c:v>
                </c:pt>
                <c:pt idx="94176">
                  <c:v>8.9300000000000004E-2</c:v>
                </c:pt>
                <c:pt idx="94177">
                  <c:v>8.9499999999999996E-2</c:v>
                </c:pt>
                <c:pt idx="94178">
                  <c:v>8.9300000000000004E-2</c:v>
                </c:pt>
                <c:pt idx="94179">
                  <c:v>8.9099999999999999E-2</c:v>
                </c:pt>
                <c:pt idx="94180">
                  <c:v>8.8400000000000006E-2</c:v>
                </c:pt>
                <c:pt idx="94181">
                  <c:v>8.8499999999999995E-2</c:v>
                </c:pt>
                <c:pt idx="94182">
                  <c:v>8.7999999999999995E-2</c:v>
                </c:pt>
                <c:pt idx="94183">
                  <c:v>8.7800000000000003E-2</c:v>
                </c:pt>
                <c:pt idx="94184">
                  <c:v>8.8700000000000001E-2</c:v>
                </c:pt>
                <c:pt idx="94185">
                  <c:v>8.8599999999999998E-2</c:v>
                </c:pt>
                <c:pt idx="94186">
                  <c:v>8.8099999999999998E-2</c:v>
                </c:pt>
                <c:pt idx="94187">
                  <c:v>8.7900000000000006E-2</c:v>
                </c:pt>
                <c:pt idx="94188">
                  <c:v>8.8200000000000001E-2</c:v>
                </c:pt>
                <c:pt idx="94189">
                  <c:v>8.8099999999999998E-2</c:v>
                </c:pt>
                <c:pt idx="94190">
                  <c:v>8.8099999999999998E-2</c:v>
                </c:pt>
                <c:pt idx="94191">
                  <c:v>8.7499999999999994E-2</c:v>
                </c:pt>
                <c:pt idx="94192">
                  <c:v>8.7599999999999997E-2</c:v>
                </c:pt>
                <c:pt idx="94193">
                  <c:v>8.7499999999999994E-2</c:v>
                </c:pt>
                <c:pt idx="94194">
                  <c:v>8.7999999999999995E-2</c:v>
                </c:pt>
                <c:pt idx="94195">
                  <c:v>8.7900000000000006E-2</c:v>
                </c:pt>
                <c:pt idx="94196">
                  <c:v>8.8400000000000006E-2</c:v>
                </c:pt>
                <c:pt idx="94197">
                  <c:v>8.8499999999999995E-2</c:v>
                </c:pt>
                <c:pt idx="94198">
                  <c:v>8.77E-2</c:v>
                </c:pt>
                <c:pt idx="94199">
                  <c:v>8.8200000000000001E-2</c:v>
                </c:pt>
                <c:pt idx="94200">
                  <c:v>8.7999999999999995E-2</c:v>
                </c:pt>
                <c:pt idx="94201">
                  <c:v>8.8300000000000003E-2</c:v>
                </c:pt>
                <c:pt idx="94202">
                  <c:v>8.8099999999999998E-2</c:v>
                </c:pt>
                <c:pt idx="94203">
                  <c:v>8.8499999999999995E-2</c:v>
                </c:pt>
                <c:pt idx="94204">
                  <c:v>8.8099999999999998E-2</c:v>
                </c:pt>
                <c:pt idx="94205">
                  <c:v>8.7499999999999994E-2</c:v>
                </c:pt>
                <c:pt idx="94206">
                  <c:v>8.8300000000000003E-2</c:v>
                </c:pt>
                <c:pt idx="94207">
                  <c:v>8.9599999999999999E-2</c:v>
                </c:pt>
                <c:pt idx="94208">
                  <c:v>8.8700000000000001E-2</c:v>
                </c:pt>
                <c:pt idx="94209">
                  <c:v>8.9300000000000004E-2</c:v>
                </c:pt>
                <c:pt idx="94210">
                  <c:v>8.9399999999999993E-2</c:v>
                </c:pt>
                <c:pt idx="94211">
                  <c:v>8.9399999999999993E-2</c:v>
                </c:pt>
                <c:pt idx="94212">
                  <c:v>8.9700000000000002E-2</c:v>
                </c:pt>
                <c:pt idx="94213">
                  <c:v>8.9200000000000002E-2</c:v>
                </c:pt>
                <c:pt idx="94214">
                  <c:v>8.9499999999999996E-2</c:v>
                </c:pt>
                <c:pt idx="94215">
                  <c:v>8.9200000000000002E-2</c:v>
                </c:pt>
                <c:pt idx="94216">
                  <c:v>8.9300000000000004E-2</c:v>
                </c:pt>
                <c:pt idx="94217">
                  <c:v>0.09</c:v>
                </c:pt>
                <c:pt idx="94218">
                  <c:v>9.0499999999999997E-2</c:v>
                </c:pt>
                <c:pt idx="94219">
                  <c:v>8.9800000000000005E-2</c:v>
                </c:pt>
                <c:pt idx="94220">
                  <c:v>8.9300000000000004E-2</c:v>
                </c:pt>
                <c:pt idx="94221">
                  <c:v>8.9899999999999994E-2</c:v>
                </c:pt>
                <c:pt idx="94222">
                  <c:v>9.0399999999999994E-2</c:v>
                </c:pt>
                <c:pt idx="94223">
                  <c:v>9.01E-2</c:v>
                </c:pt>
                <c:pt idx="94224">
                  <c:v>9.0300000000000005E-2</c:v>
                </c:pt>
                <c:pt idx="94225">
                  <c:v>9.0499999999999997E-2</c:v>
                </c:pt>
                <c:pt idx="94226">
                  <c:v>9.0399999999999994E-2</c:v>
                </c:pt>
                <c:pt idx="94227">
                  <c:v>9.0200000000000002E-2</c:v>
                </c:pt>
                <c:pt idx="94228">
                  <c:v>9.0999999999999998E-2</c:v>
                </c:pt>
                <c:pt idx="94229">
                  <c:v>9.0899999999999995E-2</c:v>
                </c:pt>
                <c:pt idx="94230">
                  <c:v>9.0300000000000005E-2</c:v>
                </c:pt>
                <c:pt idx="94231">
                  <c:v>9.0200000000000002E-2</c:v>
                </c:pt>
                <c:pt idx="94232">
                  <c:v>8.9800000000000005E-2</c:v>
                </c:pt>
                <c:pt idx="94233">
                  <c:v>9.0300000000000005E-2</c:v>
                </c:pt>
                <c:pt idx="94234">
                  <c:v>9.0499999999999997E-2</c:v>
                </c:pt>
                <c:pt idx="94235">
                  <c:v>0.09</c:v>
                </c:pt>
                <c:pt idx="94236">
                  <c:v>9.0499999999999997E-2</c:v>
                </c:pt>
                <c:pt idx="94237">
                  <c:v>8.9499999999999996E-2</c:v>
                </c:pt>
                <c:pt idx="94238">
                  <c:v>8.9899999999999994E-2</c:v>
                </c:pt>
                <c:pt idx="94239">
                  <c:v>8.9200000000000002E-2</c:v>
                </c:pt>
                <c:pt idx="94240">
                  <c:v>8.9499999999999996E-2</c:v>
                </c:pt>
                <c:pt idx="94241">
                  <c:v>8.9800000000000005E-2</c:v>
                </c:pt>
                <c:pt idx="94242">
                  <c:v>9.01E-2</c:v>
                </c:pt>
                <c:pt idx="94243">
                  <c:v>0.09</c:v>
                </c:pt>
                <c:pt idx="94244">
                  <c:v>8.9800000000000005E-2</c:v>
                </c:pt>
                <c:pt idx="94245">
                  <c:v>8.9800000000000005E-2</c:v>
                </c:pt>
                <c:pt idx="94246">
                  <c:v>8.9899999999999994E-2</c:v>
                </c:pt>
                <c:pt idx="94247">
                  <c:v>9.0200000000000002E-2</c:v>
                </c:pt>
                <c:pt idx="94248">
                  <c:v>9.0700000000000003E-2</c:v>
                </c:pt>
                <c:pt idx="94249">
                  <c:v>8.9899999999999994E-2</c:v>
                </c:pt>
                <c:pt idx="94250">
                  <c:v>9.0200000000000002E-2</c:v>
                </c:pt>
                <c:pt idx="94251">
                  <c:v>8.9499999999999996E-2</c:v>
                </c:pt>
                <c:pt idx="94252">
                  <c:v>9.0300000000000005E-2</c:v>
                </c:pt>
                <c:pt idx="94253">
                  <c:v>9.06E-2</c:v>
                </c:pt>
                <c:pt idx="94254">
                  <c:v>9.06E-2</c:v>
                </c:pt>
                <c:pt idx="94255">
                  <c:v>9.01E-2</c:v>
                </c:pt>
                <c:pt idx="94256">
                  <c:v>8.9899999999999994E-2</c:v>
                </c:pt>
                <c:pt idx="94257">
                  <c:v>0.09</c:v>
                </c:pt>
                <c:pt idx="94258">
                  <c:v>0.09</c:v>
                </c:pt>
                <c:pt idx="94259">
                  <c:v>9.0399999999999994E-2</c:v>
                </c:pt>
                <c:pt idx="94260">
                  <c:v>9.0399999999999994E-2</c:v>
                </c:pt>
                <c:pt idx="94261">
                  <c:v>9.0300000000000005E-2</c:v>
                </c:pt>
                <c:pt idx="94262">
                  <c:v>0.09</c:v>
                </c:pt>
                <c:pt idx="94263">
                  <c:v>8.9399999999999993E-2</c:v>
                </c:pt>
                <c:pt idx="94264">
                  <c:v>8.9800000000000005E-2</c:v>
                </c:pt>
                <c:pt idx="94265">
                  <c:v>9.0200000000000002E-2</c:v>
                </c:pt>
                <c:pt idx="94266">
                  <c:v>8.9499999999999996E-2</c:v>
                </c:pt>
                <c:pt idx="94267">
                  <c:v>9.0399999999999994E-2</c:v>
                </c:pt>
                <c:pt idx="94268">
                  <c:v>8.9700000000000002E-2</c:v>
                </c:pt>
                <c:pt idx="94269">
                  <c:v>8.9800000000000005E-2</c:v>
                </c:pt>
                <c:pt idx="94270">
                  <c:v>8.9200000000000002E-2</c:v>
                </c:pt>
                <c:pt idx="94271">
                  <c:v>8.9399999999999993E-2</c:v>
                </c:pt>
                <c:pt idx="94272">
                  <c:v>9.0399999999999994E-2</c:v>
                </c:pt>
                <c:pt idx="94273">
                  <c:v>0.09</c:v>
                </c:pt>
                <c:pt idx="94274">
                  <c:v>8.9499999999999996E-2</c:v>
                </c:pt>
                <c:pt idx="94275">
                  <c:v>8.9700000000000002E-2</c:v>
                </c:pt>
                <c:pt idx="94276">
                  <c:v>8.9499999999999996E-2</c:v>
                </c:pt>
                <c:pt idx="94277">
                  <c:v>8.9599999999999999E-2</c:v>
                </c:pt>
                <c:pt idx="94278">
                  <c:v>8.9800000000000005E-2</c:v>
                </c:pt>
                <c:pt idx="94279">
                  <c:v>8.9399999999999993E-2</c:v>
                </c:pt>
                <c:pt idx="94280">
                  <c:v>8.9899999999999994E-2</c:v>
                </c:pt>
                <c:pt idx="94281">
                  <c:v>8.9399999999999993E-2</c:v>
                </c:pt>
                <c:pt idx="94282">
                  <c:v>8.9499999999999996E-2</c:v>
                </c:pt>
                <c:pt idx="94283">
                  <c:v>8.9700000000000002E-2</c:v>
                </c:pt>
                <c:pt idx="94284">
                  <c:v>8.9899999999999994E-2</c:v>
                </c:pt>
                <c:pt idx="94285">
                  <c:v>8.9599999999999999E-2</c:v>
                </c:pt>
                <c:pt idx="94286">
                  <c:v>8.9300000000000004E-2</c:v>
                </c:pt>
                <c:pt idx="94287">
                  <c:v>8.8900000000000007E-2</c:v>
                </c:pt>
                <c:pt idx="94288">
                  <c:v>8.9300000000000004E-2</c:v>
                </c:pt>
                <c:pt idx="94289">
                  <c:v>8.8700000000000001E-2</c:v>
                </c:pt>
                <c:pt idx="94290">
                  <c:v>8.9099999999999999E-2</c:v>
                </c:pt>
                <c:pt idx="94291">
                  <c:v>0.09</c:v>
                </c:pt>
                <c:pt idx="94292">
                  <c:v>8.9099999999999999E-2</c:v>
                </c:pt>
                <c:pt idx="94293">
                  <c:v>8.9499999999999996E-2</c:v>
                </c:pt>
                <c:pt idx="94294">
                  <c:v>8.9099999999999999E-2</c:v>
                </c:pt>
                <c:pt idx="94295">
                  <c:v>0.09</c:v>
                </c:pt>
                <c:pt idx="94296">
                  <c:v>8.9499999999999996E-2</c:v>
                </c:pt>
                <c:pt idx="94297">
                  <c:v>8.9499999999999996E-2</c:v>
                </c:pt>
                <c:pt idx="94298">
                  <c:v>8.9800000000000005E-2</c:v>
                </c:pt>
                <c:pt idx="94299">
                  <c:v>8.8999999999999996E-2</c:v>
                </c:pt>
                <c:pt idx="94300">
                  <c:v>8.9200000000000002E-2</c:v>
                </c:pt>
                <c:pt idx="94301">
                  <c:v>8.9800000000000005E-2</c:v>
                </c:pt>
                <c:pt idx="94302">
                  <c:v>8.9399999999999993E-2</c:v>
                </c:pt>
                <c:pt idx="94303">
                  <c:v>8.8900000000000007E-2</c:v>
                </c:pt>
                <c:pt idx="94304">
                  <c:v>8.8700000000000001E-2</c:v>
                </c:pt>
                <c:pt idx="94305">
                  <c:v>8.8999999999999996E-2</c:v>
                </c:pt>
                <c:pt idx="94306">
                  <c:v>8.9599999999999999E-2</c:v>
                </c:pt>
                <c:pt idx="94307">
                  <c:v>8.9300000000000004E-2</c:v>
                </c:pt>
                <c:pt idx="94308">
                  <c:v>9.0200000000000002E-2</c:v>
                </c:pt>
                <c:pt idx="94309">
                  <c:v>9.0499999999999997E-2</c:v>
                </c:pt>
                <c:pt idx="94310">
                  <c:v>9.0399999999999994E-2</c:v>
                </c:pt>
                <c:pt idx="94311">
                  <c:v>9.0200000000000002E-2</c:v>
                </c:pt>
                <c:pt idx="94312">
                  <c:v>9.06E-2</c:v>
                </c:pt>
                <c:pt idx="94313">
                  <c:v>9.0499999999999997E-2</c:v>
                </c:pt>
                <c:pt idx="94314">
                  <c:v>9.0300000000000005E-2</c:v>
                </c:pt>
                <c:pt idx="94315">
                  <c:v>8.9899999999999994E-2</c:v>
                </c:pt>
                <c:pt idx="94316">
                  <c:v>9.0300000000000005E-2</c:v>
                </c:pt>
                <c:pt idx="94317">
                  <c:v>8.9899999999999994E-2</c:v>
                </c:pt>
                <c:pt idx="94318">
                  <c:v>8.9899999999999994E-2</c:v>
                </c:pt>
                <c:pt idx="94319">
                  <c:v>0.09</c:v>
                </c:pt>
                <c:pt idx="94320">
                  <c:v>9.0700000000000003E-2</c:v>
                </c:pt>
                <c:pt idx="94321">
                  <c:v>9.1200000000000003E-2</c:v>
                </c:pt>
                <c:pt idx="94322">
                  <c:v>9.1200000000000003E-2</c:v>
                </c:pt>
                <c:pt idx="94323">
                  <c:v>9.0800000000000006E-2</c:v>
                </c:pt>
                <c:pt idx="94324">
                  <c:v>9.0499999999999997E-2</c:v>
                </c:pt>
                <c:pt idx="94325">
                  <c:v>9.06E-2</c:v>
                </c:pt>
                <c:pt idx="94326">
                  <c:v>9.0800000000000006E-2</c:v>
                </c:pt>
                <c:pt idx="94327">
                  <c:v>9.0800000000000006E-2</c:v>
                </c:pt>
                <c:pt idx="94328">
                  <c:v>9.0800000000000006E-2</c:v>
                </c:pt>
                <c:pt idx="94329">
                  <c:v>8.9800000000000005E-2</c:v>
                </c:pt>
                <c:pt idx="94330">
                  <c:v>8.9899999999999994E-2</c:v>
                </c:pt>
                <c:pt idx="94331">
                  <c:v>8.9499999999999996E-2</c:v>
                </c:pt>
                <c:pt idx="94332">
                  <c:v>8.9700000000000002E-2</c:v>
                </c:pt>
                <c:pt idx="94333">
                  <c:v>9.0300000000000005E-2</c:v>
                </c:pt>
                <c:pt idx="94334">
                  <c:v>9.01E-2</c:v>
                </c:pt>
                <c:pt idx="94335">
                  <c:v>8.9599999999999999E-2</c:v>
                </c:pt>
                <c:pt idx="94336">
                  <c:v>9.0200000000000002E-2</c:v>
                </c:pt>
                <c:pt idx="94337">
                  <c:v>8.9899999999999994E-2</c:v>
                </c:pt>
                <c:pt idx="94338">
                  <c:v>8.9800000000000005E-2</c:v>
                </c:pt>
                <c:pt idx="94339">
                  <c:v>9.0200000000000002E-2</c:v>
                </c:pt>
                <c:pt idx="94340">
                  <c:v>9.0200000000000002E-2</c:v>
                </c:pt>
                <c:pt idx="94341">
                  <c:v>9.1399999999999995E-2</c:v>
                </c:pt>
                <c:pt idx="94342">
                  <c:v>9.0800000000000006E-2</c:v>
                </c:pt>
                <c:pt idx="94343">
                  <c:v>9.0200000000000002E-2</c:v>
                </c:pt>
                <c:pt idx="94344">
                  <c:v>8.9899999999999994E-2</c:v>
                </c:pt>
                <c:pt idx="94345">
                  <c:v>9.0499999999999997E-2</c:v>
                </c:pt>
                <c:pt idx="94346">
                  <c:v>0.09</c:v>
                </c:pt>
                <c:pt idx="94347">
                  <c:v>9.0700000000000003E-2</c:v>
                </c:pt>
                <c:pt idx="94348">
                  <c:v>9.06E-2</c:v>
                </c:pt>
                <c:pt idx="94349">
                  <c:v>9.01E-2</c:v>
                </c:pt>
                <c:pt idx="94350">
                  <c:v>9.0899999999999995E-2</c:v>
                </c:pt>
                <c:pt idx="94351">
                  <c:v>9.0399999999999994E-2</c:v>
                </c:pt>
                <c:pt idx="94352">
                  <c:v>9.0999999999999998E-2</c:v>
                </c:pt>
                <c:pt idx="94353">
                  <c:v>9.0800000000000006E-2</c:v>
                </c:pt>
                <c:pt idx="94354">
                  <c:v>9.0200000000000002E-2</c:v>
                </c:pt>
                <c:pt idx="94355">
                  <c:v>9.0399999999999994E-2</c:v>
                </c:pt>
                <c:pt idx="94356">
                  <c:v>8.9800000000000005E-2</c:v>
                </c:pt>
                <c:pt idx="94357">
                  <c:v>9.0399999999999994E-2</c:v>
                </c:pt>
                <c:pt idx="94358">
                  <c:v>9.11E-2</c:v>
                </c:pt>
                <c:pt idx="94359">
                  <c:v>9.0800000000000006E-2</c:v>
                </c:pt>
                <c:pt idx="94360">
                  <c:v>9.0499999999999997E-2</c:v>
                </c:pt>
                <c:pt idx="94361">
                  <c:v>9.0200000000000002E-2</c:v>
                </c:pt>
                <c:pt idx="94362">
                  <c:v>9.06E-2</c:v>
                </c:pt>
                <c:pt idx="94363">
                  <c:v>9.0700000000000003E-2</c:v>
                </c:pt>
                <c:pt idx="94364">
                  <c:v>9.0499999999999997E-2</c:v>
                </c:pt>
                <c:pt idx="94365">
                  <c:v>0.09</c:v>
                </c:pt>
                <c:pt idx="94366">
                  <c:v>9.0800000000000006E-2</c:v>
                </c:pt>
                <c:pt idx="94367">
                  <c:v>9.0300000000000005E-2</c:v>
                </c:pt>
                <c:pt idx="94368">
                  <c:v>9.0499999999999997E-2</c:v>
                </c:pt>
                <c:pt idx="94369">
                  <c:v>9.01E-2</c:v>
                </c:pt>
                <c:pt idx="94370">
                  <c:v>9.11E-2</c:v>
                </c:pt>
                <c:pt idx="94371">
                  <c:v>9.0800000000000006E-2</c:v>
                </c:pt>
                <c:pt idx="94372">
                  <c:v>9.06E-2</c:v>
                </c:pt>
                <c:pt idx="94373">
                  <c:v>9.06E-2</c:v>
                </c:pt>
                <c:pt idx="94374">
                  <c:v>9.1200000000000003E-2</c:v>
                </c:pt>
                <c:pt idx="94375">
                  <c:v>9.0700000000000003E-2</c:v>
                </c:pt>
                <c:pt idx="94376">
                  <c:v>9.06E-2</c:v>
                </c:pt>
                <c:pt idx="94377">
                  <c:v>8.9800000000000005E-2</c:v>
                </c:pt>
                <c:pt idx="94378">
                  <c:v>0.09</c:v>
                </c:pt>
                <c:pt idx="94379">
                  <c:v>8.9899999999999994E-2</c:v>
                </c:pt>
                <c:pt idx="94380">
                  <c:v>9.0200000000000002E-2</c:v>
                </c:pt>
                <c:pt idx="94381">
                  <c:v>9.0899999999999995E-2</c:v>
                </c:pt>
                <c:pt idx="94382">
                  <c:v>9.0399999999999994E-2</c:v>
                </c:pt>
                <c:pt idx="94383">
                  <c:v>9.0499999999999997E-2</c:v>
                </c:pt>
                <c:pt idx="94384">
                  <c:v>9.11E-2</c:v>
                </c:pt>
                <c:pt idx="94385">
                  <c:v>9.06E-2</c:v>
                </c:pt>
                <c:pt idx="94386">
                  <c:v>9.01E-2</c:v>
                </c:pt>
                <c:pt idx="94387">
                  <c:v>9.0300000000000005E-2</c:v>
                </c:pt>
                <c:pt idx="94388">
                  <c:v>9.0300000000000005E-2</c:v>
                </c:pt>
                <c:pt idx="94389">
                  <c:v>9.06E-2</c:v>
                </c:pt>
                <c:pt idx="94390">
                  <c:v>8.9800000000000005E-2</c:v>
                </c:pt>
                <c:pt idx="94391">
                  <c:v>0.09</c:v>
                </c:pt>
                <c:pt idx="94392">
                  <c:v>8.9899999999999994E-2</c:v>
                </c:pt>
                <c:pt idx="94393">
                  <c:v>8.9899999999999994E-2</c:v>
                </c:pt>
                <c:pt idx="94394">
                  <c:v>9.0399999999999994E-2</c:v>
                </c:pt>
                <c:pt idx="94395">
                  <c:v>9.0899999999999995E-2</c:v>
                </c:pt>
                <c:pt idx="94396">
                  <c:v>9.0800000000000006E-2</c:v>
                </c:pt>
                <c:pt idx="94397">
                  <c:v>9.0800000000000006E-2</c:v>
                </c:pt>
                <c:pt idx="94398">
                  <c:v>9.11E-2</c:v>
                </c:pt>
                <c:pt idx="94399">
                  <c:v>9.1200000000000003E-2</c:v>
                </c:pt>
                <c:pt idx="94400">
                  <c:v>9.0999999999999998E-2</c:v>
                </c:pt>
                <c:pt idx="94401">
                  <c:v>9.1700000000000004E-2</c:v>
                </c:pt>
                <c:pt idx="94402">
                  <c:v>9.1499999999999998E-2</c:v>
                </c:pt>
                <c:pt idx="94403">
                  <c:v>9.1800000000000007E-2</c:v>
                </c:pt>
                <c:pt idx="94404">
                  <c:v>9.1899999999999996E-2</c:v>
                </c:pt>
                <c:pt idx="94405">
                  <c:v>9.1499999999999998E-2</c:v>
                </c:pt>
                <c:pt idx="94406">
                  <c:v>9.1899999999999996E-2</c:v>
                </c:pt>
                <c:pt idx="94407">
                  <c:v>9.2700000000000005E-2</c:v>
                </c:pt>
                <c:pt idx="94408">
                  <c:v>9.2100000000000001E-2</c:v>
                </c:pt>
                <c:pt idx="94409">
                  <c:v>9.2499999999999999E-2</c:v>
                </c:pt>
                <c:pt idx="94410">
                  <c:v>9.1499999999999998E-2</c:v>
                </c:pt>
                <c:pt idx="94411">
                  <c:v>9.1600000000000001E-2</c:v>
                </c:pt>
                <c:pt idx="94412">
                  <c:v>9.1899999999999996E-2</c:v>
                </c:pt>
                <c:pt idx="94413">
                  <c:v>9.2299999999999993E-2</c:v>
                </c:pt>
                <c:pt idx="94414">
                  <c:v>9.1899999999999996E-2</c:v>
                </c:pt>
                <c:pt idx="94415">
                  <c:v>9.1499999999999998E-2</c:v>
                </c:pt>
                <c:pt idx="94416">
                  <c:v>9.1600000000000001E-2</c:v>
                </c:pt>
                <c:pt idx="94417">
                  <c:v>9.11E-2</c:v>
                </c:pt>
                <c:pt idx="94418">
                  <c:v>9.0800000000000006E-2</c:v>
                </c:pt>
                <c:pt idx="94419">
                  <c:v>9.1200000000000003E-2</c:v>
                </c:pt>
                <c:pt idx="94420">
                  <c:v>9.1200000000000003E-2</c:v>
                </c:pt>
                <c:pt idx="94421">
                  <c:v>9.1200000000000003E-2</c:v>
                </c:pt>
                <c:pt idx="94422">
                  <c:v>9.1200000000000003E-2</c:v>
                </c:pt>
                <c:pt idx="94423">
                  <c:v>9.1200000000000003E-2</c:v>
                </c:pt>
                <c:pt idx="94424">
                  <c:v>9.1300000000000006E-2</c:v>
                </c:pt>
                <c:pt idx="94425">
                  <c:v>9.1399999999999995E-2</c:v>
                </c:pt>
                <c:pt idx="94426">
                  <c:v>9.1999999999999998E-2</c:v>
                </c:pt>
                <c:pt idx="94427">
                  <c:v>9.1700000000000004E-2</c:v>
                </c:pt>
                <c:pt idx="94428">
                  <c:v>9.1399999999999995E-2</c:v>
                </c:pt>
                <c:pt idx="94429">
                  <c:v>9.1200000000000003E-2</c:v>
                </c:pt>
                <c:pt idx="94430">
                  <c:v>9.1200000000000003E-2</c:v>
                </c:pt>
                <c:pt idx="94431">
                  <c:v>9.1600000000000001E-2</c:v>
                </c:pt>
                <c:pt idx="94432">
                  <c:v>9.1300000000000006E-2</c:v>
                </c:pt>
                <c:pt idx="94433">
                  <c:v>9.1200000000000003E-2</c:v>
                </c:pt>
                <c:pt idx="94434">
                  <c:v>9.0999999999999998E-2</c:v>
                </c:pt>
                <c:pt idx="94435">
                  <c:v>9.0999999999999998E-2</c:v>
                </c:pt>
                <c:pt idx="94436">
                  <c:v>9.0300000000000005E-2</c:v>
                </c:pt>
                <c:pt idx="94437">
                  <c:v>9.0399999999999994E-2</c:v>
                </c:pt>
                <c:pt idx="94438">
                  <c:v>9.0999999999999998E-2</c:v>
                </c:pt>
                <c:pt idx="94439">
                  <c:v>9.0800000000000006E-2</c:v>
                </c:pt>
                <c:pt idx="94440">
                  <c:v>9.0499999999999997E-2</c:v>
                </c:pt>
                <c:pt idx="94441">
                  <c:v>9.0700000000000003E-2</c:v>
                </c:pt>
                <c:pt idx="94442">
                  <c:v>9.1200000000000003E-2</c:v>
                </c:pt>
                <c:pt idx="94443">
                  <c:v>9.1600000000000001E-2</c:v>
                </c:pt>
                <c:pt idx="94444">
                  <c:v>9.11E-2</c:v>
                </c:pt>
                <c:pt idx="94445">
                  <c:v>9.1499999999999998E-2</c:v>
                </c:pt>
                <c:pt idx="94446">
                  <c:v>9.1800000000000007E-2</c:v>
                </c:pt>
                <c:pt idx="94447">
                  <c:v>9.1499999999999998E-2</c:v>
                </c:pt>
                <c:pt idx="94448">
                  <c:v>9.1600000000000001E-2</c:v>
                </c:pt>
                <c:pt idx="94449">
                  <c:v>9.2299999999999993E-2</c:v>
                </c:pt>
                <c:pt idx="94450">
                  <c:v>9.1600000000000001E-2</c:v>
                </c:pt>
                <c:pt idx="94451">
                  <c:v>9.1499999999999998E-2</c:v>
                </c:pt>
                <c:pt idx="94452">
                  <c:v>9.1800000000000007E-2</c:v>
                </c:pt>
                <c:pt idx="94453">
                  <c:v>9.1700000000000004E-2</c:v>
                </c:pt>
                <c:pt idx="94454">
                  <c:v>9.1700000000000004E-2</c:v>
                </c:pt>
                <c:pt idx="94455">
                  <c:v>9.1700000000000004E-2</c:v>
                </c:pt>
                <c:pt idx="94456">
                  <c:v>9.1700000000000004E-2</c:v>
                </c:pt>
                <c:pt idx="94457">
                  <c:v>9.2100000000000001E-2</c:v>
                </c:pt>
                <c:pt idx="94458">
                  <c:v>9.1800000000000007E-2</c:v>
                </c:pt>
                <c:pt idx="94459">
                  <c:v>9.2100000000000001E-2</c:v>
                </c:pt>
                <c:pt idx="94460">
                  <c:v>9.1999999999999998E-2</c:v>
                </c:pt>
                <c:pt idx="94461">
                  <c:v>9.1600000000000001E-2</c:v>
                </c:pt>
                <c:pt idx="94462">
                  <c:v>9.1700000000000004E-2</c:v>
                </c:pt>
                <c:pt idx="94463">
                  <c:v>9.2399999999999996E-2</c:v>
                </c:pt>
                <c:pt idx="94464">
                  <c:v>9.1399999999999995E-2</c:v>
                </c:pt>
                <c:pt idx="94465">
                  <c:v>9.1300000000000006E-2</c:v>
                </c:pt>
                <c:pt idx="94466">
                  <c:v>9.1399999999999995E-2</c:v>
                </c:pt>
                <c:pt idx="94467">
                  <c:v>9.1600000000000001E-2</c:v>
                </c:pt>
                <c:pt idx="94468">
                  <c:v>9.1800000000000007E-2</c:v>
                </c:pt>
                <c:pt idx="94469">
                  <c:v>9.1499999999999998E-2</c:v>
                </c:pt>
                <c:pt idx="94470">
                  <c:v>9.1399999999999995E-2</c:v>
                </c:pt>
                <c:pt idx="94471">
                  <c:v>9.1600000000000001E-2</c:v>
                </c:pt>
                <c:pt idx="94472">
                  <c:v>9.0899999999999995E-2</c:v>
                </c:pt>
                <c:pt idx="94473">
                  <c:v>9.1899999999999996E-2</c:v>
                </c:pt>
                <c:pt idx="94474">
                  <c:v>9.0899999999999995E-2</c:v>
                </c:pt>
                <c:pt idx="94475">
                  <c:v>9.1200000000000003E-2</c:v>
                </c:pt>
                <c:pt idx="94476">
                  <c:v>9.2100000000000001E-2</c:v>
                </c:pt>
                <c:pt idx="94477">
                  <c:v>9.1999999999999998E-2</c:v>
                </c:pt>
                <c:pt idx="94478">
                  <c:v>9.1899999999999996E-2</c:v>
                </c:pt>
                <c:pt idx="94479">
                  <c:v>9.1800000000000007E-2</c:v>
                </c:pt>
                <c:pt idx="94480">
                  <c:v>9.1700000000000004E-2</c:v>
                </c:pt>
                <c:pt idx="94481">
                  <c:v>9.1600000000000001E-2</c:v>
                </c:pt>
                <c:pt idx="94482">
                  <c:v>9.1200000000000003E-2</c:v>
                </c:pt>
                <c:pt idx="94483">
                  <c:v>9.0999999999999998E-2</c:v>
                </c:pt>
                <c:pt idx="94484">
                  <c:v>9.1300000000000006E-2</c:v>
                </c:pt>
                <c:pt idx="94485">
                  <c:v>9.1499999999999998E-2</c:v>
                </c:pt>
                <c:pt idx="94486">
                  <c:v>9.1800000000000007E-2</c:v>
                </c:pt>
                <c:pt idx="94487">
                  <c:v>9.1700000000000004E-2</c:v>
                </c:pt>
                <c:pt idx="94488">
                  <c:v>9.1800000000000007E-2</c:v>
                </c:pt>
                <c:pt idx="94489">
                  <c:v>9.2399999999999996E-2</c:v>
                </c:pt>
                <c:pt idx="94490">
                  <c:v>9.1700000000000004E-2</c:v>
                </c:pt>
                <c:pt idx="94491">
                  <c:v>9.1499999999999998E-2</c:v>
                </c:pt>
                <c:pt idx="94492">
                  <c:v>9.1499999999999998E-2</c:v>
                </c:pt>
                <c:pt idx="94493">
                  <c:v>9.1700000000000004E-2</c:v>
                </c:pt>
                <c:pt idx="94494">
                  <c:v>9.1399999999999995E-2</c:v>
                </c:pt>
                <c:pt idx="94495">
                  <c:v>9.11E-2</c:v>
                </c:pt>
                <c:pt idx="94496">
                  <c:v>9.1300000000000006E-2</c:v>
                </c:pt>
                <c:pt idx="94497">
                  <c:v>9.1499999999999998E-2</c:v>
                </c:pt>
                <c:pt idx="94498">
                  <c:v>9.0700000000000003E-2</c:v>
                </c:pt>
                <c:pt idx="94499">
                  <c:v>9.0999999999999998E-2</c:v>
                </c:pt>
                <c:pt idx="94500">
                  <c:v>9.1200000000000003E-2</c:v>
                </c:pt>
                <c:pt idx="94501">
                  <c:v>9.11E-2</c:v>
                </c:pt>
                <c:pt idx="94502">
                  <c:v>9.0999999999999998E-2</c:v>
                </c:pt>
                <c:pt idx="94503">
                  <c:v>9.0999999999999998E-2</c:v>
                </c:pt>
                <c:pt idx="94504">
                  <c:v>9.1200000000000003E-2</c:v>
                </c:pt>
                <c:pt idx="94505">
                  <c:v>9.0899999999999995E-2</c:v>
                </c:pt>
                <c:pt idx="94506">
                  <c:v>9.1399999999999995E-2</c:v>
                </c:pt>
                <c:pt idx="94507">
                  <c:v>9.1300000000000006E-2</c:v>
                </c:pt>
                <c:pt idx="94508">
                  <c:v>9.1200000000000003E-2</c:v>
                </c:pt>
                <c:pt idx="94509">
                  <c:v>9.06E-2</c:v>
                </c:pt>
                <c:pt idx="94510">
                  <c:v>9.0300000000000005E-2</c:v>
                </c:pt>
                <c:pt idx="94511">
                  <c:v>9.0499999999999997E-2</c:v>
                </c:pt>
                <c:pt idx="94512">
                  <c:v>9.0499999999999997E-2</c:v>
                </c:pt>
                <c:pt idx="94513">
                  <c:v>9.0499999999999997E-2</c:v>
                </c:pt>
                <c:pt idx="94514">
                  <c:v>9.0399999999999994E-2</c:v>
                </c:pt>
                <c:pt idx="94515">
                  <c:v>9.0399999999999994E-2</c:v>
                </c:pt>
                <c:pt idx="94516">
                  <c:v>9.06E-2</c:v>
                </c:pt>
                <c:pt idx="94517">
                  <c:v>9.0499999999999997E-2</c:v>
                </c:pt>
                <c:pt idx="94518">
                  <c:v>9.0200000000000002E-2</c:v>
                </c:pt>
                <c:pt idx="94519">
                  <c:v>9.0800000000000006E-2</c:v>
                </c:pt>
                <c:pt idx="94520">
                  <c:v>9.0499999999999997E-2</c:v>
                </c:pt>
                <c:pt idx="94521">
                  <c:v>9.06E-2</c:v>
                </c:pt>
                <c:pt idx="94522">
                  <c:v>9.06E-2</c:v>
                </c:pt>
                <c:pt idx="94523">
                  <c:v>0.09</c:v>
                </c:pt>
                <c:pt idx="94524">
                  <c:v>9.0200000000000002E-2</c:v>
                </c:pt>
                <c:pt idx="94525">
                  <c:v>9.0800000000000006E-2</c:v>
                </c:pt>
                <c:pt idx="94526">
                  <c:v>9.0300000000000005E-2</c:v>
                </c:pt>
                <c:pt idx="94527">
                  <c:v>9.0200000000000002E-2</c:v>
                </c:pt>
                <c:pt idx="94528">
                  <c:v>9.0399999999999994E-2</c:v>
                </c:pt>
                <c:pt idx="94529">
                  <c:v>8.9899999999999994E-2</c:v>
                </c:pt>
                <c:pt idx="94530">
                  <c:v>9.0200000000000002E-2</c:v>
                </c:pt>
                <c:pt idx="94531">
                  <c:v>9.01E-2</c:v>
                </c:pt>
                <c:pt idx="94532">
                  <c:v>0.09</c:v>
                </c:pt>
                <c:pt idx="94533">
                  <c:v>8.9800000000000005E-2</c:v>
                </c:pt>
                <c:pt idx="94534">
                  <c:v>0.09</c:v>
                </c:pt>
                <c:pt idx="94535">
                  <c:v>9.0200000000000002E-2</c:v>
                </c:pt>
                <c:pt idx="94536">
                  <c:v>8.9700000000000002E-2</c:v>
                </c:pt>
                <c:pt idx="94537">
                  <c:v>8.9700000000000002E-2</c:v>
                </c:pt>
                <c:pt idx="94538">
                  <c:v>8.9599999999999999E-2</c:v>
                </c:pt>
                <c:pt idx="94539">
                  <c:v>8.9899999999999994E-2</c:v>
                </c:pt>
                <c:pt idx="94540">
                  <c:v>8.9800000000000005E-2</c:v>
                </c:pt>
                <c:pt idx="94541">
                  <c:v>9.0399999999999994E-2</c:v>
                </c:pt>
                <c:pt idx="94542">
                  <c:v>8.9899999999999994E-2</c:v>
                </c:pt>
                <c:pt idx="94543">
                  <c:v>9.0399999999999994E-2</c:v>
                </c:pt>
                <c:pt idx="94544">
                  <c:v>8.9499999999999996E-2</c:v>
                </c:pt>
                <c:pt idx="94545">
                  <c:v>8.9399999999999993E-2</c:v>
                </c:pt>
                <c:pt idx="94546">
                  <c:v>8.9399999999999993E-2</c:v>
                </c:pt>
                <c:pt idx="94547">
                  <c:v>0.09</c:v>
                </c:pt>
                <c:pt idx="94548">
                  <c:v>8.9899999999999994E-2</c:v>
                </c:pt>
                <c:pt idx="94549">
                  <c:v>8.9800000000000005E-2</c:v>
                </c:pt>
                <c:pt idx="94550">
                  <c:v>9.0399999999999994E-2</c:v>
                </c:pt>
                <c:pt idx="94551">
                  <c:v>9.0200000000000002E-2</c:v>
                </c:pt>
                <c:pt idx="94552">
                  <c:v>0.09</c:v>
                </c:pt>
                <c:pt idx="94553">
                  <c:v>8.9700000000000002E-2</c:v>
                </c:pt>
                <c:pt idx="94554">
                  <c:v>8.9899999999999994E-2</c:v>
                </c:pt>
                <c:pt idx="94555">
                  <c:v>9.01E-2</c:v>
                </c:pt>
                <c:pt idx="94556">
                  <c:v>9.0399999999999994E-2</c:v>
                </c:pt>
                <c:pt idx="94557">
                  <c:v>0.09</c:v>
                </c:pt>
                <c:pt idx="94558">
                  <c:v>8.9899999999999994E-2</c:v>
                </c:pt>
                <c:pt idx="94559">
                  <c:v>8.9399999999999993E-2</c:v>
                </c:pt>
                <c:pt idx="94560">
                  <c:v>8.9300000000000004E-2</c:v>
                </c:pt>
                <c:pt idx="94561">
                  <c:v>8.9599999999999999E-2</c:v>
                </c:pt>
                <c:pt idx="94562">
                  <c:v>8.9800000000000005E-2</c:v>
                </c:pt>
                <c:pt idx="94563">
                  <c:v>8.9300000000000004E-2</c:v>
                </c:pt>
                <c:pt idx="94564">
                  <c:v>8.9899999999999994E-2</c:v>
                </c:pt>
                <c:pt idx="94565">
                  <c:v>8.9599999999999999E-2</c:v>
                </c:pt>
                <c:pt idx="94566">
                  <c:v>8.9599999999999999E-2</c:v>
                </c:pt>
                <c:pt idx="94567">
                  <c:v>8.8099999999999998E-2</c:v>
                </c:pt>
                <c:pt idx="94568">
                  <c:v>8.9200000000000002E-2</c:v>
                </c:pt>
                <c:pt idx="94569">
                  <c:v>8.9099999999999999E-2</c:v>
                </c:pt>
                <c:pt idx="94570">
                  <c:v>8.9200000000000002E-2</c:v>
                </c:pt>
                <c:pt idx="94571">
                  <c:v>8.9200000000000002E-2</c:v>
                </c:pt>
                <c:pt idx="94572">
                  <c:v>8.9300000000000004E-2</c:v>
                </c:pt>
                <c:pt idx="94573">
                  <c:v>8.8700000000000001E-2</c:v>
                </c:pt>
                <c:pt idx="94574">
                  <c:v>8.8700000000000001E-2</c:v>
                </c:pt>
                <c:pt idx="94575">
                  <c:v>8.8499999999999995E-2</c:v>
                </c:pt>
                <c:pt idx="94576">
                  <c:v>8.9499999999999996E-2</c:v>
                </c:pt>
                <c:pt idx="94577">
                  <c:v>8.9700000000000002E-2</c:v>
                </c:pt>
                <c:pt idx="94578">
                  <c:v>8.9300000000000004E-2</c:v>
                </c:pt>
                <c:pt idx="94579">
                  <c:v>9.0300000000000005E-2</c:v>
                </c:pt>
                <c:pt idx="94580">
                  <c:v>9.01E-2</c:v>
                </c:pt>
                <c:pt idx="94581">
                  <c:v>9.0200000000000002E-2</c:v>
                </c:pt>
                <c:pt idx="94582">
                  <c:v>9.0300000000000005E-2</c:v>
                </c:pt>
                <c:pt idx="94583">
                  <c:v>9.0700000000000003E-2</c:v>
                </c:pt>
                <c:pt idx="94584">
                  <c:v>9.0499999999999997E-2</c:v>
                </c:pt>
                <c:pt idx="94585">
                  <c:v>9.06E-2</c:v>
                </c:pt>
                <c:pt idx="94586">
                  <c:v>9.1200000000000003E-2</c:v>
                </c:pt>
                <c:pt idx="94587">
                  <c:v>9.06E-2</c:v>
                </c:pt>
                <c:pt idx="94588">
                  <c:v>9.0300000000000005E-2</c:v>
                </c:pt>
                <c:pt idx="94589">
                  <c:v>9.0499999999999997E-2</c:v>
                </c:pt>
                <c:pt idx="94590">
                  <c:v>9.0300000000000005E-2</c:v>
                </c:pt>
                <c:pt idx="94591">
                  <c:v>9.0700000000000003E-2</c:v>
                </c:pt>
                <c:pt idx="94592">
                  <c:v>9.06E-2</c:v>
                </c:pt>
                <c:pt idx="94593">
                  <c:v>9.0800000000000006E-2</c:v>
                </c:pt>
                <c:pt idx="94594">
                  <c:v>9.06E-2</c:v>
                </c:pt>
                <c:pt idx="94595">
                  <c:v>9.0200000000000002E-2</c:v>
                </c:pt>
                <c:pt idx="94596">
                  <c:v>9.06E-2</c:v>
                </c:pt>
                <c:pt idx="94597">
                  <c:v>9.06E-2</c:v>
                </c:pt>
                <c:pt idx="94598">
                  <c:v>9.0499999999999997E-2</c:v>
                </c:pt>
                <c:pt idx="94599">
                  <c:v>9.0499999999999997E-2</c:v>
                </c:pt>
                <c:pt idx="94600">
                  <c:v>9.0399999999999994E-2</c:v>
                </c:pt>
                <c:pt idx="94601">
                  <c:v>9.0800000000000006E-2</c:v>
                </c:pt>
                <c:pt idx="94602">
                  <c:v>9.0999999999999998E-2</c:v>
                </c:pt>
                <c:pt idx="94603">
                  <c:v>9.0700000000000003E-2</c:v>
                </c:pt>
                <c:pt idx="94604">
                  <c:v>9.0999999999999998E-2</c:v>
                </c:pt>
                <c:pt idx="94605">
                  <c:v>9.0899999999999995E-2</c:v>
                </c:pt>
                <c:pt idx="94606">
                  <c:v>9.0399999999999994E-2</c:v>
                </c:pt>
                <c:pt idx="94607">
                  <c:v>9.0700000000000003E-2</c:v>
                </c:pt>
                <c:pt idx="94608">
                  <c:v>9.0700000000000003E-2</c:v>
                </c:pt>
                <c:pt idx="94609">
                  <c:v>9.0700000000000003E-2</c:v>
                </c:pt>
                <c:pt idx="94610">
                  <c:v>9.06E-2</c:v>
                </c:pt>
                <c:pt idx="94611">
                  <c:v>9.11E-2</c:v>
                </c:pt>
                <c:pt idx="94612">
                  <c:v>9.0499999999999997E-2</c:v>
                </c:pt>
                <c:pt idx="94613">
                  <c:v>9.06E-2</c:v>
                </c:pt>
                <c:pt idx="94614">
                  <c:v>9.0800000000000006E-2</c:v>
                </c:pt>
                <c:pt idx="94615">
                  <c:v>9.0399999999999994E-2</c:v>
                </c:pt>
                <c:pt idx="94616">
                  <c:v>9.0499999999999997E-2</c:v>
                </c:pt>
                <c:pt idx="94617">
                  <c:v>9.11E-2</c:v>
                </c:pt>
                <c:pt idx="94618">
                  <c:v>9.0999999999999998E-2</c:v>
                </c:pt>
                <c:pt idx="94619">
                  <c:v>9.0800000000000006E-2</c:v>
                </c:pt>
                <c:pt idx="94620">
                  <c:v>9.0999999999999998E-2</c:v>
                </c:pt>
                <c:pt idx="94621">
                  <c:v>9.0899999999999995E-2</c:v>
                </c:pt>
                <c:pt idx="94622">
                  <c:v>9.0999999999999998E-2</c:v>
                </c:pt>
                <c:pt idx="94623">
                  <c:v>9.0899999999999995E-2</c:v>
                </c:pt>
                <c:pt idx="94624">
                  <c:v>9.06E-2</c:v>
                </c:pt>
                <c:pt idx="94625">
                  <c:v>9.0399999999999994E-2</c:v>
                </c:pt>
                <c:pt idx="94626">
                  <c:v>9.06E-2</c:v>
                </c:pt>
                <c:pt idx="94627">
                  <c:v>9.0200000000000002E-2</c:v>
                </c:pt>
                <c:pt idx="94628">
                  <c:v>9.0300000000000005E-2</c:v>
                </c:pt>
                <c:pt idx="94629">
                  <c:v>9.0499999999999997E-2</c:v>
                </c:pt>
                <c:pt idx="94630">
                  <c:v>9.0800000000000006E-2</c:v>
                </c:pt>
                <c:pt idx="94631">
                  <c:v>9.06E-2</c:v>
                </c:pt>
                <c:pt idx="94632">
                  <c:v>9.06E-2</c:v>
                </c:pt>
                <c:pt idx="94633">
                  <c:v>9.06E-2</c:v>
                </c:pt>
                <c:pt idx="94634">
                  <c:v>9.0499999999999997E-2</c:v>
                </c:pt>
                <c:pt idx="94635">
                  <c:v>9.06E-2</c:v>
                </c:pt>
                <c:pt idx="94636">
                  <c:v>9.0800000000000006E-2</c:v>
                </c:pt>
                <c:pt idx="94637">
                  <c:v>9.0800000000000006E-2</c:v>
                </c:pt>
                <c:pt idx="94638">
                  <c:v>9.0999999999999998E-2</c:v>
                </c:pt>
                <c:pt idx="94639">
                  <c:v>9.0700000000000003E-2</c:v>
                </c:pt>
                <c:pt idx="94640">
                  <c:v>9.0800000000000006E-2</c:v>
                </c:pt>
                <c:pt idx="94641">
                  <c:v>9.0300000000000005E-2</c:v>
                </c:pt>
                <c:pt idx="94642">
                  <c:v>9.01E-2</c:v>
                </c:pt>
                <c:pt idx="94643">
                  <c:v>8.9800000000000005E-2</c:v>
                </c:pt>
                <c:pt idx="94644">
                  <c:v>9.06E-2</c:v>
                </c:pt>
                <c:pt idx="94645">
                  <c:v>9.0899999999999995E-2</c:v>
                </c:pt>
                <c:pt idx="94646">
                  <c:v>9.0200000000000002E-2</c:v>
                </c:pt>
                <c:pt idx="94647">
                  <c:v>9.0300000000000005E-2</c:v>
                </c:pt>
                <c:pt idx="94648">
                  <c:v>9.06E-2</c:v>
                </c:pt>
                <c:pt idx="94649">
                  <c:v>9.0899999999999995E-2</c:v>
                </c:pt>
                <c:pt idx="94650">
                  <c:v>9.01E-2</c:v>
                </c:pt>
                <c:pt idx="94651">
                  <c:v>9.06E-2</c:v>
                </c:pt>
                <c:pt idx="94652">
                  <c:v>9.06E-2</c:v>
                </c:pt>
                <c:pt idx="94653">
                  <c:v>9.01E-2</c:v>
                </c:pt>
                <c:pt idx="94654">
                  <c:v>9.0300000000000005E-2</c:v>
                </c:pt>
                <c:pt idx="94655">
                  <c:v>9.0999999999999998E-2</c:v>
                </c:pt>
                <c:pt idx="94656">
                  <c:v>9.06E-2</c:v>
                </c:pt>
                <c:pt idx="94657">
                  <c:v>9.0700000000000003E-2</c:v>
                </c:pt>
                <c:pt idx="94658">
                  <c:v>9.06E-2</c:v>
                </c:pt>
                <c:pt idx="94659">
                  <c:v>9.0200000000000002E-2</c:v>
                </c:pt>
                <c:pt idx="94660">
                  <c:v>0.09</c:v>
                </c:pt>
                <c:pt idx="94661">
                  <c:v>8.9700000000000002E-2</c:v>
                </c:pt>
                <c:pt idx="94662">
                  <c:v>8.9700000000000002E-2</c:v>
                </c:pt>
                <c:pt idx="94663">
                  <c:v>8.9499999999999996E-2</c:v>
                </c:pt>
                <c:pt idx="94664">
                  <c:v>9.01E-2</c:v>
                </c:pt>
                <c:pt idx="94665">
                  <c:v>8.9899999999999994E-2</c:v>
                </c:pt>
                <c:pt idx="94666">
                  <c:v>8.9599999999999999E-2</c:v>
                </c:pt>
                <c:pt idx="94667">
                  <c:v>8.9700000000000002E-2</c:v>
                </c:pt>
                <c:pt idx="94668">
                  <c:v>8.9800000000000005E-2</c:v>
                </c:pt>
                <c:pt idx="94669">
                  <c:v>8.9700000000000002E-2</c:v>
                </c:pt>
                <c:pt idx="94670">
                  <c:v>9.0200000000000002E-2</c:v>
                </c:pt>
                <c:pt idx="94671">
                  <c:v>9.11E-2</c:v>
                </c:pt>
                <c:pt idx="94672">
                  <c:v>9.0399999999999994E-2</c:v>
                </c:pt>
                <c:pt idx="94673">
                  <c:v>9.06E-2</c:v>
                </c:pt>
                <c:pt idx="94674">
                  <c:v>9.01E-2</c:v>
                </c:pt>
                <c:pt idx="94675">
                  <c:v>9.0300000000000005E-2</c:v>
                </c:pt>
                <c:pt idx="94676">
                  <c:v>9.1200000000000003E-2</c:v>
                </c:pt>
                <c:pt idx="94677">
                  <c:v>9.0899999999999995E-2</c:v>
                </c:pt>
                <c:pt idx="94678">
                  <c:v>9.0300000000000005E-2</c:v>
                </c:pt>
                <c:pt idx="94679">
                  <c:v>9.0300000000000005E-2</c:v>
                </c:pt>
                <c:pt idx="94680">
                  <c:v>9.0700000000000003E-2</c:v>
                </c:pt>
                <c:pt idx="94681">
                  <c:v>9.06E-2</c:v>
                </c:pt>
                <c:pt idx="94682">
                  <c:v>9.0499999999999997E-2</c:v>
                </c:pt>
                <c:pt idx="94683">
                  <c:v>9.0499999999999997E-2</c:v>
                </c:pt>
                <c:pt idx="94684">
                  <c:v>0.09</c:v>
                </c:pt>
                <c:pt idx="94685">
                  <c:v>9.0499999999999997E-2</c:v>
                </c:pt>
                <c:pt idx="94686">
                  <c:v>9.06E-2</c:v>
                </c:pt>
                <c:pt idx="94687">
                  <c:v>9.0399999999999994E-2</c:v>
                </c:pt>
                <c:pt idx="94688">
                  <c:v>9.01E-2</c:v>
                </c:pt>
                <c:pt idx="94689">
                  <c:v>9.0399999999999994E-2</c:v>
                </c:pt>
                <c:pt idx="94690">
                  <c:v>9.0700000000000003E-2</c:v>
                </c:pt>
                <c:pt idx="94691">
                  <c:v>8.9899999999999994E-2</c:v>
                </c:pt>
                <c:pt idx="94692">
                  <c:v>9.06E-2</c:v>
                </c:pt>
                <c:pt idx="94693">
                  <c:v>9.0700000000000003E-2</c:v>
                </c:pt>
                <c:pt idx="94694">
                  <c:v>9.1200000000000003E-2</c:v>
                </c:pt>
                <c:pt idx="94695">
                  <c:v>9.11E-2</c:v>
                </c:pt>
                <c:pt idx="94696">
                  <c:v>9.1300000000000006E-2</c:v>
                </c:pt>
                <c:pt idx="94697">
                  <c:v>9.0899999999999995E-2</c:v>
                </c:pt>
                <c:pt idx="94698">
                  <c:v>9.0700000000000003E-2</c:v>
                </c:pt>
                <c:pt idx="94699">
                  <c:v>9.0899999999999995E-2</c:v>
                </c:pt>
                <c:pt idx="94700">
                  <c:v>9.0899999999999995E-2</c:v>
                </c:pt>
                <c:pt idx="94701">
                  <c:v>0.09</c:v>
                </c:pt>
                <c:pt idx="94702">
                  <c:v>9.01E-2</c:v>
                </c:pt>
                <c:pt idx="94703">
                  <c:v>9.0300000000000005E-2</c:v>
                </c:pt>
                <c:pt idx="94704">
                  <c:v>9.0200000000000002E-2</c:v>
                </c:pt>
                <c:pt idx="94705">
                  <c:v>9.0300000000000005E-2</c:v>
                </c:pt>
                <c:pt idx="94706">
                  <c:v>9.0300000000000005E-2</c:v>
                </c:pt>
                <c:pt idx="94707">
                  <c:v>9.06E-2</c:v>
                </c:pt>
                <c:pt idx="94708">
                  <c:v>9.0399999999999994E-2</c:v>
                </c:pt>
                <c:pt idx="94709">
                  <c:v>9.01E-2</c:v>
                </c:pt>
                <c:pt idx="94710">
                  <c:v>9.0300000000000005E-2</c:v>
                </c:pt>
                <c:pt idx="94711">
                  <c:v>0.09</c:v>
                </c:pt>
                <c:pt idx="94712">
                  <c:v>9.0499999999999997E-2</c:v>
                </c:pt>
                <c:pt idx="94713">
                  <c:v>9.06E-2</c:v>
                </c:pt>
                <c:pt idx="94714">
                  <c:v>9.0300000000000005E-2</c:v>
                </c:pt>
                <c:pt idx="94715">
                  <c:v>9.1200000000000003E-2</c:v>
                </c:pt>
                <c:pt idx="94716">
                  <c:v>9.0700000000000003E-2</c:v>
                </c:pt>
                <c:pt idx="94717">
                  <c:v>9.1200000000000003E-2</c:v>
                </c:pt>
                <c:pt idx="94718">
                  <c:v>9.06E-2</c:v>
                </c:pt>
                <c:pt idx="94719">
                  <c:v>9.1499999999999998E-2</c:v>
                </c:pt>
                <c:pt idx="94720">
                  <c:v>9.1499999999999998E-2</c:v>
                </c:pt>
                <c:pt idx="94721">
                  <c:v>9.1300000000000006E-2</c:v>
                </c:pt>
                <c:pt idx="94722">
                  <c:v>9.11E-2</c:v>
                </c:pt>
                <c:pt idx="94723">
                  <c:v>9.1600000000000001E-2</c:v>
                </c:pt>
                <c:pt idx="94724">
                  <c:v>9.1499999999999998E-2</c:v>
                </c:pt>
                <c:pt idx="94725">
                  <c:v>9.1200000000000003E-2</c:v>
                </c:pt>
                <c:pt idx="94726">
                  <c:v>9.1399999999999995E-2</c:v>
                </c:pt>
                <c:pt idx="94727">
                  <c:v>9.1200000000000003E-2</c:v>
                </c:pt>
                <c:pt idx="94728">
                  <c:v>9.1399999999999995E-2</c:v>
                </c:pt>
                <c:pt idx="94729">
                  <c:v>9.1499999999999998E-2</c:v>
                </c:pt>
                <c:pt idx="94730">
                  <c:v>9.1200000000000003E-2</c:v>
                </c:pt>
                <c:pt idx="94731">
                  <c:v>9.1399999999999995E-2</c:v>
                </c:pt>
                <c:pt idx="94732">
                  <c:v>9.1399999999999995E-2</c:v>
                </c:pt>
                <c:pt idx="94733">
                  <c:v>9.2200000000000004E-2</c:v>
                </c:pt>
                <c:pt idx="94734">
                  <c:v>9.2399999999999996E-2</c:v>
                </c:pt>
                <c:pt idx="94735">
                  <c:v>9.2200000000000004E-2</c:v>
                </c:pt>
                <c:pt idx="94736">
                  <c:v>9.1999999999999998E-2</c:v>
                </c:pt>
                <c:pt idx="94737">
                  <c:v>9.1800000000000007E-2</c:v>
                </c:pt>
                <c:pt idx="94738">
                  <c:v>9.2600000000000002E-2</c:v>
                </c:pt>
                <c:pt idx="94739">
                  <c:v>9.2200000000000004E-2</c:v>
                </c:pt>
                <c:pt idx="94740">
                  <c:v>9.1999999999999998E-2</c:v>
                </c:pt>
                <c:pt idx="94741">
                  <c:v>9.2200000000000004E-2</c:v>
                </c:pt>
                <c:pt idx="94742">
                  <c:v>9.1999999999999998E-2</c:v>
                </c:pt>
                <c:pt idx="94743">
                  <c:v>9.2100000000000001E-2</c:v>
                </c:pt>
                <c:pt idx="94744">
                  <c:v>9.2100000000000001E-2</c:v>
                </c:pt>
                <c:pt idx="94745">
                  <c:v>9.1800000000000007E-2</c:v>
                </c:pt>
                <c:pt idx="94746">
                  <c:v>9.1800000000000007E-2</c:v>
                </c:pt>
                <c:pt idx="94747">
                  <c:v>9.2299999999999993E-2</c:v>
                </c:pt>
                <c:pt idx="94748">
                  <c:v>9.2200000000000004E-2</c:v>
                </c:pt>
                <c:pt idx="94749">
                  <c:v>9.2299999999999993E-2</c:v>
                </c:pt>
                <c:pt idx="94750">
                  <c:v>9.2200000000000004E-2</c:v>
                </c:pt>
                <c:pt idx="94751">
                  <c:v>9.1999999999999998E-2</c:v>
                </c:pt>
                <c:pt idx="94752">
                  <c:v>9.2299999999999993E-2</c:v>
                </c:pt>
                <c:pt idx="94753">
                  <c:v>9.2299999999999993E-2</c:v>
                </c:pt>
                <c:pt idx="94754">
                  <c:v>9.2600000000000002E-2</c:v>
                </c:pt>
                <c:pt idx="94755">
                  <c:v>9.2299999999999993E-2</c:v>
                </c:pt>
                <c:pt idx="94756">
                  <c:v>9.2399999999999996E-2</c:v>
                </c:pt>
                <c:pt idx="94757">
                  <c:v>9.2399999999999996E-2</c:v>
                </c:pt>
                <c:pt idx="94758">
                  <c:v>9.2700000000000005E-2</c:v>
                </c:pt>
                <c:pt idx="94759">
                  <c:v>9.2499999999999999E-2</c:v>
                </c:pt>
                <c:pt idx="94760">
                  <c:v>9.2499999999999999E-2</c:v>
                </c:pt>
                <c:pt idx="94761">
                  <c:v>9.2499999999999999E-2</c:v>
                </c:pt>
                <c:pt idx="94762">
                  <c:v>9.2700000000000005E-2</c:v>
                </c:pt>
                <c:pt idx="94763">
                  <c:v>9.2600000000000002E-2</c:v>
                </c:pt>
                <c:pt idx="94764">
                  <c:v>9.2600000000000002E-2</c:v>
                </c:pt>
                <c:pt idx="94765">
                  <c:v>9.2299999999999993E-2</c:v>
                </c:pt>
                <c:pt idx="94766">
                  <c:v>9.2600000000000002E-2</c:v>
                </c:pt>
                <c:pt idx="94767">
                  <c:v>9.2600000000000002E-2</c:v>
                </c:pt>
                <c:pt idx="94768">
                  <c:v>9.2700000000000005E-2</c:v>
                </c:pt>
                <c:pt idx="94769">
                  <c:v>9.1800000000000007E-2</c:v>
                </c:pt>
                <c:pt idx="94770">
                  <c:v>9.2600000000000002E-2</c:v>
                </c:pt>
                <c:pt idx="94771">
                  <c:v>9.2799999999999994E-2</c:v>
                </c:pt>
                <c:pt idx="94772">
                  <c:v>9.2700000000000005E-2</c:v>
                </c:pt>
                <c:pt idx="94773">
                  <c:v>9.2899999999999996E-2</c:v>
                </c:pt>
                <c:pt idx="94774">
                  <c:v>9.2499999999999999E-2</c:v>
                </c:pt>
                <c:pt idx="94775">
                  <c:v>9.2700000000000005E-2</c:v>
                </c:pt>
                <c:pt idx="94776">
                  <c:v>9.3100000000000002E-2</c:v>
                </c:pt>
                <c:pt idx="94777">
                  <c:v>9.1999999999999998E-2</c:v>
                </c:pt>
                <c:pt idx="94778">
                  <c:v>9.2100000000000001E-2</c:v>
                </c:pt>
                <c:pt idx="94779">
                  <c:v>9.1700000000000004E-2</c:v>
                </c:pt>
                <c:pt idx="94780">
                  <c:v>9.1800000000000007E-2</c:v>
                </c:pt>
                <c:pt idx="94781">
                  <c:v>9.2100000000000001E-2</c:v>
                </c:pt>
                <c:pt idx="94782">
                  <c:v>9.2200000000000004E-2</c:v>
                </c:pt>
                <c:pt idx="94783">
                  <c:v>9.1800000000000007E-2</c:v>
                </c:pt>
                <c:pt idx="94784">
                  <c:v>9.1800000000000007E-2</c:v>
                </c:pt>
                <c:pt idx="94785">
                  <c:v>9.2399999999999996E-2</c:v>
                </c:pt>
                <c:pt idx="94786">
                  <c:v>9.1700000000000004E-2</c:v>
                </c:pt>
                <c:pt idx="94787">
                  <c:v>9.1899999999999996E-2</c:v>
                </c:pt>
                <c:pt idx="94788">
                  <c:v>9.2399999999999996E-2</c:v>
                </c:pt>
                <c:pt idx="94789">
                  <c:v>9.2100000000000001E-2</c:v>
                </c:pt>
                <c:pt idx="94790">
                  <c:v>9.1999999999999998E-2</c:v>
                </c:pt>
                <c:pt idx="94791">
                  <c:v>9.1399999999999995E-2</c:v>
                </c:pt>
                <c:pt idx="94792">
                  <c:v>9.1800000000000007E-2</c:v>
                </c:pt>
                <c:pt idx="94793">
                  <c:v>9.1899999999999996E-2</c:v>
                </c:pt>
                <c:pt idx="94794">
                  <c:v>9.1499999999999998E-2</c:v>
                </c:pt>
                <c:pt idx="94795">
                  <c:v>9.1600000000000001E-2</c:v>
                </c:pt>
                <c:pt idx="94796">
                  <c:v>9.1200000000000003E-2</c:v>
                </c:pt>
                <c:pt idx="94797">
                  <c:v>9.0800000000000006E-2</c:v>
                </c:pt>
                <c:pt idx="94798">
                  <c:v>9.0999999999999998E-2</c:v>
                </c:pt>
                <c:pt idx="94799">
                  <c:v>9.1300000000000006E-2</c:v>
                </c:pt>
                <c:pt idx="94800">
                  <c:v>9.1399999999999995E-2</c:v>
                </c:pt>
                <c:pt idx="94801">
                  <c:v>9.0499999999999997E-2</c:v>
                </c:pt>
                <c:pt idx="94802">
                  <c:v>9.06E-2</c:v>
                </c:pt>
                <c:pt idx="94803">
                  <c:v>9.0999999999999998E-2</c:v>
                </c:pt>
                <c:pt idx="94804">
                  <c:v>9.0899999999999995E-2</c:v>
                </c:pt>
                <c:pt idx="94805">
                  <c:v>9.1499999999999998E-2</c:v>
                </c:pt>
                <c:pt idx="94806">
                  <c:v>9.1700000000000004E-2</c:v>
                </c:pt>
                <c:pt idx="94807">
                  <c:v>9.1600000000000001E-2</c:v>
                </c:pt>
                <c:pt idx="94808">
                  <c:v>9.1200000000000003E-2</c:v>
                </c:pt>
                <c:pt idx="94809">
                  <c:v>9.1700000000000004E-2</c:v>
                </c:pt>
                <c:pt idx="94810">
                  <c:v>9.1800000000000007E-2</c:v>
                </c:pt>
                <c:pt idx="94811">
                  <c:v>9.1200000000000003E-2</c:v>
                </c:pt>
                <c:pt idx="94812">
                  <c:v>9.1300000000000006E-2</c:v>
                </c:pt>
                <c:pt idx="94813">
                  <c:v>9.1200000000000003E-2</c:v>
                </c:pt>
                <c:pt idx="94814">
                  <c:v>9.1399999999999995E-2</c:v>
                </c:pt>
                <c:pt idx="94815">
                  <c:v>9.11E-2</c:v>
                </c:pt>
                <c:pt idx="94816">
                  <c:v>9.1399999999999995E-2</c:v>
                </c:pt>
                <c:pt idx="94817">
                  <c:v>9.1300000000000006E-2</c:v>
                </c:pt>
                <c:pt idx="94818">
                  <c:v>9.0899999999999995E-2</c:v>
                </c:pt>
                <c:pt idx="94819">
                  <c:v>9.0999999999999998E-2</c:v>
                </c:pt>
                <c:pt idx="94820">
                  <c:v>9.1399999999999995E-2</c:v>
                </c:pt>
                <c:pt idx="94821">
                  <c:v>9.1499999999999998E-2</c:v>
                </c:pt>
                <c:pt idx="94822">
                  <c:v>9.1700000000000004E-2</c:v>
                </c:pt>
                <c:pt idx="94823">
                  <c:v>9.1300000000000006E-2</c:v>
                </c:pt>
                <c:pt idx="94824">
                  <c:v>9.11E-2</c:v>
                </c:pt>
                <c:pt idx="94825">
                  <c:v>9.11E-2</c:v>
                </c:pt>
                <c:pt idx="94826">
                  <c:v>9.11E-2</c:v>
                </c:pt>
                <c:pt idx="94827">
                  <c:v>9.11E-2</c:v>
                </c:pt>
                <c:pt idx="94828">
                  <c:v>9.0700000000000003E-2</c:v>
                </c:pt>
                <c:pt idx="94829">
                  <c:v>9.0999999999999998E-2</c:v>
                </c:pt>
                <c:pt idx="94830">
                  <c:v>9.06E-2</c:v>
                </c:pt>
                <c:pt idx="94831">
                  <c:v>9.0800000000000006E-2</c:v>
                </c:pt>
                <c:pt idx="94832">
                  <c:v>9.0399999999999994E-2</c:v>
                </c:pt>
                <c:pt idx="94833">
                  <c:v>0.09</c:v>
                </c:pt>
                <c:pt idx="94834">
                  <c:v>9.0499999999999997E-2</c:v>
                </c:pt>
                <c:pt idx="94835">
                  <c:v>9.11E-2</c:v>
                </c:pt>
                <c:pt idx="94836">
                  <c:v>9.01E-2</c:v>
                </c:pt>
                <c:pt idx="94837">
                  <c:v>9.0300000000000005E-2</c:v>
                </c:pt>
                <c:pt idx="94838">
                  <c:v>9.0700000000000003E-2</c:v>
                </c:pt>
                <c:pt idx="94839">
                  <c:v>9.01E-2</c:v>
                </c:pt>
                <c:pt idx="94840">
                  <c:v>9.0300000000000005E-2</c:v>
                </c:pt>
                <c:pt idx="94841">
                  <c:v>0.09</c:v>
                </c:pt>
                <c:pt idx="94842">
                  <c:v>0.09</c:v>
                </c:pt>
                <c:pt idx="94843">
                  <c:v>8.9899999999999994E-2</c:v>
                </c:pt>
                <c:pt idx="94844">
                  <c:v>9.0200000000000002E-2</c:v>
                </c:pt>
                <c:pt idx="94845">
                  <c:v>9.0300000000000005E-2</c:v>
                </c:pt>
                <c:pt idx="94846">
                  <c:v>8.9899999999999994E-2</c:v>
                </c:pt>
                <c:pt idx="94847">
                  <c:v>8.9700000000000002E-2</c:v>
                </c:pt>
                <c:pt idx="94848">
                  <c:v>8.9899999999999994E-2</c:v>
                </c:pt>
                <c:pt idx="94849">
                  <c:v>8.9599999999999999E-2</c:v>
                </c:pt>
                <c:pt idx="94850">
                  <c:v>8.9599999999999999E-2</c:v>
                </c:pt>
                <c:pt idx="94851">
                  <c:v>8.9700000000000002E-2</c:v>
                </c:pt>
                <c:pt idx="94852">
                  <c:v>8.9599999999999999E-2</c:v>
                </c:pt>
                <c:pt idx="94853">
                  <c:v>8.9599999999999999E-2</c:v>
                </c:pt>
                <c:pt idx="94854">
                  <c:v>8.9599999999999999E-2</c:v>
                </c:pt>
                <c:pt idx="94855">
                  <c:v>8.8999999999999996E-2</c:v>
                </c:pt>
                <c:pt idx="94856">
                  <c:v>8.8900000000000007E-2</c:v>
                </c:pt>
                <c:pt idx="94857">
                  <c:v>8.9099999999999999E-2</c:v>
                </c:pt>
                <c:pt idx="94858">
                  <c:v>8.8700000000000001E-2</c:v>
                </c:pt>
                <c:pt idx="94859">
                  <c:v>8.9099999999999999E-2</c:v>
                </c:pt>
                <c:pt idx="94860">
                  <c:v>8.9499999999999996E-2</c:v>
                </c:pt>
                <c:pt idx="94861">
                  <c:v>8.9200000000000002E-2</c:v>
                </c:pt>
                <c:pt idx="94862">
                  <c:v>8.9800000000000005E-2</c:v>
                </c:pt>
                <c:pt idx="94863">
                  <c:v>8.9300000000000004E-2</c:v>
                </c:pt>
                <c:pt idx="94864">
                  <c:v>8.9499999999999996E-2</c:v>
                </c:pt>
                <c:pt idx="94865">
                  <c:v>8.9099999999999999E-2</c:v>
                </c:pt>
                <c:pt idx="94866">
                  <c:v>8.9700000000000002E-2</c:v>
                </c:pt>
                <c:pt idx="94867">
                  <c:v>8.8700000000000001E-2</c:v>
                </c:pt>
                <c:pt idx="94868">
                  <c:v>8.8700000000000001E-2</c:v>
                </c:pt>
                <c:pt idx="94869">
                  <c:v>8.9200000000000002E-2</c:v>
                </c:pt>
                <c:pt idx="94870">
                  <c:v>8.9599999999999999E-2</c:v>
                </c:pt>
                <c:pt idx="94871">
                  <c:v>8.8599999999999998E-2</c:v>
                </c:pt>
                <c:pt idx="94872">
                  <c:v>8.8900000000000007E-2</c:v>
                </c:pt>
                <c:pt idx="94873">
                  <c:v>8.8599999999999998E-2</c:v>
                </c:pt>
                <c:pt idx="94874">
                  <c:v>8.9300000000000004E-2</c:v>
                </c:pt>
                <c:pt idx="94875">
                  <c:v>8.8599999999999998E-2</c:v>
                </c:pt>
                <c:pt idx="94876">
                  <c:v>8.9200000000000002E-2</c:v>
                </c:pt>
                <c:pt idx="94877">
                  <c:v>8.9599999999999999E-2</c:v>
                </c:pt>
                <c:pt idx="94878">
                  <c:v>8.9499999999999996E-2</c:v>
                </c:pt>
                <c:pt idx="94879">
                  <c:v>9.0200000000000002E-2</c:v>
                </c:pt>
                <c:pt idx="94880">
                  <c:v>9.01E-2</c:v>
                </c:pt>
                <c:pt idx="94881">
                  <c:v>8.9700000000000002E-2</c:v>
                </c:pt>
                <c:pt idx="94882">
                  <c:v>8.9399999999999993E-2</c:v>
                </c:pt>
                <c:pt idx="94883">
                  <c:v>8.9499999999999996E-2</c:v>
                </c:pt>
                <c:pt idx="94884">
                  <c:v>8.9800000000000005E-2</c:v>
                </c:pt>
                <c:pt idx="94885">
                  <c:v>0.09</c:v>
                </c:pt>
                <c:pt idx="94886">
                  <c:v>8.9800000000000005E-2</c:v>
                </c:pt>
                <c:pt idx="94887">
                  <c:v>0.09</c:v>
                </c:pt>
                <c:pt idx="94888">
                  <c:v>8.9800000000000005E-2</c:v>
                </c:pt>
                <c:pt idx="94889">
                  <c:v>8.9899999999999994E-2</c:v>
                </c:pt>
                <c:pt idx="94890">
                  <c:v>9.0200000000000002E-2</c:v>
                </c:pt>
                <c:pt idx="94891">
                  <c:v>8.9899999999999994E-2</c:v>
                </c:pt>
                <c:pt idx="94892">
                  <c:v>0.09</c:v>
                </c:pt>
                <c:pt idx="94893">
                  <c:v>8.9800000000000005E-2</c:v>
                </c:pt>
                <c:pt idx="94894">
                  <c:v>8.9899999999999994E-2</c:v>
                </c:pt>
                <c:pt idx="94895">
                  <c:v>9.0399999999999994E-2</c:v>
                </c:pt>
                <c:pt idx="94896">
                  <c:v>8.9599999999999999E-2</c:v>
                </c:pt>
                <c:pt idx="94897">
                  <c:v>0.09</c:v>
                </c:pt>
                <c:pt idx="94898">
                  <c:v>9.01E-2</c:v>
                </c:pt>
                <c:pt idx="94899">
                  <c:v>8.9700000000000002E-2</c:v>
                </c:pt>
                <c:pt idx="94900">
                  <c:v>8.9899999999999994E-2</c:v>
                </c:pt>
                <c:pt idx="94901">
                  <c:v>8.9399999999999993E-2</c:v>
                </c:pt>
                <c:pt idx="94902">
                  <c:v>8.9800000000000005E-2</c:v>
                </c:pt>
                <c:pt idx="94903">
                  <c:v>8.9300000000000004E-2</c:v>
                </c:pt>
                <c:pt idx="94904">
                  <c:v>8.9499999999999996E-2</c:v>
                </c:pt>
                <c:pt idx="94905">
                  <c:v>8.9399999999999993E-2</c:v>
                </c:pt>
                <c:pt idx="94906">
                  <c:v>8.9599999999999999E-2</c:v>
                </c:pt>
                <c:pt idx="94907">
                  <c:v>8.9200000000000002E-2</c:v>
                </c:pt>
                <c:pt idx="94908">
                  <c:v>0.09</c:v>
                </c:pt>
                <c:pt idx="94909">
                  <c:v>8.8999999999999996E-2</c:v>
                </c:pt>
                <c:pt idx="94910">
                  <c:v>9.01E-2</c:v>
                </c:pt>
                <c:pt idx="94911">
                  <c:v>8.9800000000000005E-2</c:v>
                </c:pt>
                <c:pt idx="94912">
                  <c:v>8.9399999999999993E-2</c:v>
                </c:pt>
                <c:pt idx="94913">
                  <c:v>8.9099999999999999E-2</c:v>
                </c:pt>
                <c:pt idx="94914">
                  <c:v>8.9200000000000002E-2</c:v>
                </c:pt>
                <c:pt idx="94915">
                  <c:v>8.9300000000000004E-2</c:v>
                </c:pt>
                <c:pt idx="94916">
                  <c:v>8.9099999999999999E-2</c:v>
                </c:pt>
                <c:pt idx="94917">
                  <c:v>8.9099999999999999E-2</c:v>
                </c:pt>
                <c:pt idx="94918">
                  <c:v>9.01E-2</c:v>
                </c:pt>
                <c:pt idx="94919">
                  <c:v>8.9899999999999994E-2</c:v>
                </c:pt>
                <c:pt idx="94920">
                  <c:v>8.8999999999999996E-2</c:v>
                </c:pt>
                <c:pt idx="94921">
                  <c:v>8.9300000000000004E-2</c:v>
                </c:pt>
                <c:pt idx="94922">
                  <c:v>8.9200000000000002E-2</c:v>
                </c:pt>
                <c:pt idx="94923">
                  <c:v>8.9499999999999996E-2</c:v>
                </c:pt>
                <c:pt idx="94924">
                  <c:v>8.8599999999999998E-2</c:v>
                </c:pt>
                <c:pt idx="94925">
                  <c:v>8.8999999999999996E-2</c:v>
                </c:pt>
                <c:pt idx="94926">
                  <c:v>8.9399999999999993E-2</c:v>
                </c:pt>
                <c:pt idx="94927">
                  <c:v>8.8499999999999995E-2</c:v>
                </c:pt>
                <c:pt idx="94928">
                  <c:v>8.8900000000000007E-2</c:v>
                </c:pt>
                <c:pt idx="94929">
                  <c:v>8.8200000000000001E-2</c:v>
                </c:pt>
                <c:pt idx="94930">
                  <c:v>8.7999999999999995E-2</c:v>
                </c:pt>
                <c:pt idx="94931">
                  <c:v>8.8099999999999998E-2</c:v>
                </c:pt>
                <c:pt idx="94932">
                  <c:v>8.7800000000000003E-2</c:v>
                </c:pt>
                <c:pt idx="94933">
                  <c:v>8.7999999999999995E-2</c:v>
                </c:pt>
                <c:pt idx="94934">
                  <c:v>8.8599999999999998E-2</c:v>
                </c:pt>
                <c:pt idx="94935">
                  <c:v>8.8900000000000007E-2</c:v>
                </c:pt>
                <c:pt idx="94936">
                  <c:v>8.8599999999999998E-2</c:v>
                </c:pt>
                <c:pt idx="94937">
                  <c:v>8.8900000000000007E-2</c:v>
                </c:pt>
                <c:pt idx="94938">
                  <c:v>8.8499999999999995E-2</c:v>
                </c:pt>
                <c:pt idx="94939">
                  <c:v>8.8400000000000006E-2</c:v>
                </c:pt>
                <c:pt idx="94940">
                  <c:v>8.8200000000000001E-2</c:v>
                </c:pt>
                <c:pt idx="94941">
                  <c:v>8.8099999999999998E-2</c:v>
                </c:pt>
                <c:pt idx="94942">
                  <c:v>8.77E-2</c:v>
                </c:pt>
                <c:pt idx="94943">
                  <c:v>8.8499999999999995E-2</c:v>
                </c:pt>
                <c:pt idx="94944">
                  <c:v>8.8300000000000003E-2</c:v>
                </c:pt>
                <c:pt idx="94945">
                  <c:v>8.7800000000000003E-2</c:v>
                </c:pt>
                <c:pt idx="94946">
                  <c:v>8.7900000000000006E-2</c:v>
                </c:pt>
                <c:pt idx="94947">
                  <c:v>8.8200000000000001E-2</c:v>
                </c:pt>
                <c:pt idx="94948">
                  <c:v>8.7800000000000003E-2</c:v>
                </c:pt>
                <c:pt idx="94949">
                  <c:v>8.7499999999999994E-2</c:v>
                </c:pt>
                <c:pt idx="94950">
                  <c:v>8.7900000000000006E-2</c:v>
                </c:pt>
                <c:pt idx="94951">
                  <c:v>8.8400000000000006E-2</c:v>
                </c:pt>
                <c:pt idx="94952">
                  <c:v>8.8200000000000001E-2</c:v>
                </c:pt>
                <c:pt idx="94953">
                  <c:v>8.77E-2</c:v>
                </c:pt>
                <c:pt idx="94954">
                  <c:v>8.77E-2</c:v>
                </c:pt>
                <c:pt idx="94955">
                  <c:v>8.8200000000000001E-2</c:v>
                </c:pt>
                <c:pt idx="94956">
                  <c:v>8.7800000000000003E-2</c:v>
                </c:pt>
                <c:pt idx="94957">
                  <c:v>8.7499999999999994E-2</c:v>
                </c:pt>
                <c:pt idx="94958">
                  <c:v>8.77E-2</c:v>
                </c:pt>
                <c:pt idx="94959">
                  <c:v>8.8200000000000001E-2</c:v>
                </c:pt>
                <c:pt idx="94960">
                  <c:v>8.7800000000000003E-2</c:v>
                </c:pt>
                <c:pt idx="94961">
                  <c:v>8.7900000000000006E-2</c:v>
                </c:pt>
                <c:pt idx="94962">
                  <c:v>8.7999999999999995E-2</c:v>
                </c:pt>
                <c:pt idx="94963">
                  <c:v>8.8499999999999995E-2</c:v>
                </c:pt>
                <c:pt idx="94964">
                  <c:v>8.8200000000000001E-2</c:v>
                </c:pt>
                <c:pt idx="94965">
                  <c:v>8.8300000000000003E-2</c:v>
                </c:pt>
                <c:pt idx="94966">
                  <c:v>8.8700000000000001E-2</c:v>
                </c:pt>
                <c:pt idx="94967">
                  <c:v>8.7900000000000006E-2</c:v>
                </c:pt>
                <c:pt idx="94968">
                  <c:v>8.77E-2</c:v>
                </c:pt>
                <c:pt idx="94969">
                  <c:v>8.8200000000000001E-2</c:v>
                </c:pt>
                <c:pt idx="94970">
                  <c:v>8.8700000000000001E-2</c:v>
                </c:pt>
                <c:pt idx="94971">
                  <c:v>8.9099999999999999E-2</c:v>
                </c:pt>
                <c:pt idx="94972">
                  <c:v>8.8700000000000001E-2</c:v>
                </c:pt>
                <c:pt idx="94973">
                  <c:v>8.8900000000000007E-2</c:v>
                </c:pt>
                <c:pt idx="94974">
                  <c:v>8.9399999999999993E-2</c:v>
                </c:pt>
                <c:pt idx="94975">
                  <c:v>8.8599999999999998E-2</c:v>
                </c:pt>
                <c:pt idx="94976">
                  <c:v>8.8599999999999998E-2</c:v>
                </c:pt>
                <c:pt idx="94977">
                  <c:v>8.8900000000000007E-2</c:v>
                </c:pt>
                <c:pt idx="94978">
                  <c:v>8.9099999999999999E-2</c:v>
                </c:pt>
                <c:pt idx="94979">
                  <c:v>8.8999999999999996E-2</c:v>
                </c:pt>
                <c:pt idx="94980">
                  <c:v>8.8900000000000007E-2</c:v>
                </c:pt>
                <c:pt idx="94981">
                  <c:v>8.8599999999999998E-2</c:v>
                </c:pt>
                <c:pt idx="94982">
                  <c:v>8.9700000000000002E-2</c:v>
                </c:pt>
                <c:pt idx="94983">
                  <c:v>8.9499999999999996E-2</c:v>
                </c:pt>
                <c:pt idx="94984">
                  <c:v>0.09</c:v>
                </c:pt>
                <c:pt idx="94985">
                  <c:v>8.9700000000000002E-2</c:v>
                </c:pt>
                <c:pt idx="94986">
                  <c:v>8.9800000000000005E-2</c:v>
                </c:pt>
                <c:pt idx="94987">
                  <c:v>9.0300000000000005E-2</c:v>
                </c:pt>
                <c:pt idx="94988">
                  <c:v>8.9899999999999994E-2</c:v>
                </c:pt>
                <c:pt idx="94989">
                  <c:v>9.01E-2</c:v>
                </c:pt>
                <c:pt idx="94990">
                  <c:v>9.01E-2</c:v>
                </c:pt>
                <c:pt idx="94991">
                  <c:v>0.09</c:v>
                </c:pt>
                <c:pt idx="94992">
                  <c:v>9.0499999999999997E-2</c:v>
                </c:pt>
                <c:pt idx="94993">
                  <c:v>9.0499999999999997E-2</c:v>
                </c:pt>
                <c:pt idx="94994">
                  <c:v>9.0399999999999994E-2</c:v>
                </c:pt>
                <c:pt idx="94995">
                  <c:v>9.01E-2</c:v>
                </c:pt>
                <c:pt idx="94996">
                  <c:v>9.0200000000000002E-2</c:v>
                </c:pt>
                <c:pt idx="94997">
                  <c:v>8.9800000000000005E-2</c:v>
                </c:pt>
                <c:pt idx="94998">
                  <c:v>9.01E-2</c:v>
                </c:pt>
                <c:pt idx="94999">
                  <c:v>9.0399999999999994E-2</c:v>
                </c:pt>
                <c:pt idx="95000">
                  <c:v>9.0200000000000002E-2</c:v>
                </c:pt>
                <c:pt idx="95001">
                  <c:v>9.01E-2</c:v>
                </c:pt>
                <c:pt idx="95002">
                  <c:v>9.01E-2</c:v>
                </c:pt>
                <c:pt idx="95003">
                  <c:v>9.01E-2</c:v>
                </c:pt>
                <c:pt idx="95004">
                  <c:v>9.0499999999999997E-2</c:v>
                </c:pt>
                <c:pt idx="95005">
                  <c:v>9.0700000000000003E-2</c:v>
                </c:pt>
                <c:pt idx="95006">
                  <c:v>8.9899999999999994E-2</c:v>
                </c:pt>
                <c:pt idx="95007">
                  <c:v>9.0200000000000002E-2</c:v>
                </c:pt>
                <c:pt idx="95008">
                  <c:v>8.9899999999999994E-2</c:v>
                </c:pt>
                <c:pt idx="95009">
                  <c:v>0.09</c:v>
                </c:pt>
                <c:pt idx="95010">
                  <c:v>9.01E-2</c:v>
                </c:pt>
                <c:pt idx="95011">
                  <c:v>8.9899999999999994E-2</c:v>
                </c:pt>
                <c:pt idx="95012">
                  <c:v>9.0300000000000005E-2</c:v>
                </c:pt>
                <c:pt idx="95013">
                  <c:v>8.9899999999999994E-2</c:v>
                </c:pt>
                <c:pt idx="95014">
                  <c:v>8.9800000000000005E-2</c:v>
                </c:pt>
                <c:pt idx="95015">
                  <c:v>8.9700000000000002E-2</c:v>
                </c:pt>
                <c:pt idx="95016">
                  <c:v>9.01E-2</c:v>
                </c:pt>
                <c:pt idx="95017">
                  <c:v>9.0499999999999997E-2</c:v>
                </c:pt>
                <c:pt idx="95018">
                  <c:v>9.01E-2</c:v>
                </c:pt>
                <c:pt idx="95019">
                  <c:v>8.9599999999999999E-2</c:v>
                </c:pt>
                <c:pt idx="95020">
                  <c:v>0.09</c:v>
                </c:pt>
                <c:pt idx="95021">
                  <c:v>9.0300000000000005E-2</c:v>
                </c:pt>
                <c:pt idx="95022">
                  <c:v>9.0399999999999994E-2</c:v>
                </c:pt>
                <c:pt idx="95023">
                  <c:v>9.0200000000000002E-2</c:v>
                </c:pt>
                <c:pt idx="95024">
                  <c:v>8.9700000000000002E-2</c:v>
                </c:pt>
                <c:pt idx="95025">
                  <c:v>8.9499999999999996E-2</c:v>
                </c:pt>
                <c:pt idx="95026">
                  <c:v>8.9599999999999999E-2</c:v>
                </c:pt>
                <c:pt idx="95027">
                  <c:v>8.9800000000000005E-2</c:v>
                </c:pt>
                <c:pt idx="95028">
                  <c:v>9.01E-2</c:v>
                </c:pt>
                <c:pt idx="95029">
                  <c:v>9.0399999999999994E-2</c:v>
                </c:pt>
                <c:pt idx="95030">
                  <c:v>8.9599999999999999E-2</c:v>
                </c:pt>
                <c:pt idx="95031">
                  <c:v>9.0200000000000002E-2</c:v>
                </c:pt>
                <c:pt idx="95032">
                  <c:v>8.9800000000000005E-2</c:v>
                </c:pt>
                <c:pt idx="95033">
                  <c:v>8.9599999999999999E-2</c:v>
                </c:pt>
                <c:pt idx="95034">
                  <c:v>8.9300000000000004E-2</c:v>
                </c:pt>
                <c:pt idx="95035">
                  <c:v>8.9300000000000004E-2</c:v>
                </c:pt>
                <c:pt idx="95036">
                  <c:v>8.9899999999999994E-2</c:v>
                </c:pt>
                <c:pt idx="95037">
                  <c:v>8.9599999999999999E-2</c:v>
                </c:pt>
                <c:pt idx="95038">
                  <c:v>8.9200000000000002E-2</c:v>
                </c:pt>
                <c:pt idx="95039">
                  <c:v>8.9300000000000004E-2</c:v>
                </c:pt>
                <c:pt idx="95040">
                  <c:v>8.8499999999999995E-2</c:v>
                </c:pt>
                <c:pt idx="95041">
                  <c:v>8.9399999999999993E-2</c:v>
                </c:pt>
                <c:pt idx="95042">
                  <c:v>8.9200000000000002E-2</c:v>
                </c:pt>
                <c:pt idx="95043">
                  <c:v>8.9300000000000004E-2</c:v>
                </c:pt>
                <c:pt idx="95044">
                  <c:v>8.9899999999999994E-2</c:v>
                </c:pt>
                <c:pt idx="95045">
                  <c:v>8.8900000000000007E-2</c:v>
                </c:pt>
                <c:pt idx="95046">
                  <c:v>8.9200000000000002E-2</c:v>
                </c:pt>
                <c:pt idx="95047">
                  <c:v>8.9200000000000002E-2</c:v>
                </c:pt>
                <c:pt idx="95048">
                  <c:v>8.9099999999999999E-2</c:v>
                </c:pt>
                <c:pt idx="95049">
                  <c:v>8.8900000000000007E-2</c:v>
                </c:pt>
                <c:pt idx="95050">
                  <c:v>8.9800000000000005E-2</c:v>
                </c:pt>
                <c:pt idx="95051">
                  <c:v>8.9700000000000002E-2</c:v>
                </c:pt>
                <c:pt idx="95052">
                  <c:v>8.9700000000000002E-2</c:v>
                </c:pt>
                <c:pt idx="95053">
                  <c:v>8.9800000000000005E-2</c:v>
                </c:pt>
                <c:pt idx="95054">
                  <c:v>8.9899999999999994E-2</c:v>
                </c:pt>
                <c:pt idx="95055">
                  <c:v>8.9800000000000005E-2</c:v>
                </c:pt>
                <c:pt idx="95056">
                  <c:v>9.01E-2</c:v>
                </c:pt>
                <c:pt idx="95057">
                  <c:v>9.01E-2</c:v>
                </c:pt>
                <c:pt idx="95058">
                  <c:v>9.0399999999999994E-2</c:v>
                </c:pt>
                <c:pt idx="95059">
                  <c:v>9.0499999999999997E-2</c:v>
                </c:pt>
                <c:pt idx="95060">
                  <c:v>9.0300000000000005E-2</c:v>
                </c:pt>
                <c:pt idx="95061">
                  <c:v>9.06E-2</c:v>
                </c:pt>
                <c:pt idx="95062">
                  <c:v>9.0999999999999998E-2</c:v>
                </c:pt>
                <c:pt idx="95063">
                  <c:v>9.0999999999999998E-2</c:v>
                </c:pt>
                <c:pt idx="95064">
                  <c:v>9.0399999999999994E-2</c:v>
                </c:pt>
                <c:pt idx="95065">
                  <c:v>9.0899999999999995E-2</c:v>
                </c:pt>
                <c:pt idx="95066">
                  <c:v>9.0999999999999998E-2</c:v>
                </c:pt>
                <c:pt idx="95067">
                  <c:v>9.0999999999999998E-2</c:v>
                </c:pt>
                <c:pt idx="95068">
                  <c:v>9.11E-2</c:v>
                </c:pt>
                <c:pt idx="95069">
                  <c:v>9.0800000000000006E-2</c:v>
                </c:pt>
                <c:pt idx="95070">
                  <c:v>9.11E-2</c:v>
                </c:pt>
                <c:pt idx="95071">
                  <c:v>9.0899999999999995E-2</c:v>
                </c:pt>
                <c:pt idx="95072">
                  <c:v>9.0999999999999998E-2</c:v>
                </c:pt>
                <c:pt idx="95073">
                  <c:v>9.0700000000000003E-2</c:v>
                </c:pt>
                <c:pt idx="95074">
                  <c:v>9.0899999999999995E-2</c:v>
                </c:pt>
                <c:pt idx="95075">
                  <c:v>9.0899999999999995E-2</c:v>
                </c:pt>
                <c:pt idx="95076">
                  <c:v>9.1200000000000003E-2</c:v>
                </c:pt>
                <c:pt idx="95077">
                  <c:v>9.0899999999999995E-2</c:v>
                </c:pt>
                <c:pt idx="95078">
                  <c:v>9.0399999999999994E-2</c:v>
                </c:pt>
                <c:pt idx="95079">
                  <c:v>9.0899999999999995E-2</c:v>
                </c:pt>
                <c:pt idx="95080">
                  <c:v>9.1200000000000003E-2</c:v>
                </c:pt>
                <c:pt idx="95081">
                  <c:v>9.1200000000000003E-2</c:v>
                </c:pt>
                <c:pt idx="95082">
                  <c:v>9.1999999999999998E-2</c:v>
                </c:pt>
                <c:pt idx="95083">
                  <c:v>9.1499999999999998E-2</c:v>
                </c:pt>
                <c:pt idx="95084">
                  <c:v>9.1700000000000004E-2</c:v>
                </c:pt>
                <c:pt idx="95085">
                  <c:v>9.1899999999999996E-2</c:v>
                </c:pt>
                <c:pt idx="95086">
                  <c:v>9.1899999999999996E-2</c:v>
                </c:pt>
                <c:pt idx="95087">
                  <c:v>9.1200000000000003E-2</c:v>
                </c:pt>
                <c:pt idx="95088">
                  <c:v>9.1600000000000001E-2</c:v>
                </c:pt>
                <c:pt idx="95089">
                  <c:v>9.1300000000000006E-2</c:v>
                </c:pt>
                <c:pt idx="95090">
                  <c:v>9.0999999999999998E-2</c:v>
                </c:pt>
                <c:pt idx="95091">
                  <c:v>9.0399999999999994E-2</c:v>
                </c:pt>
                <c:pt idx="95092">
                  <c:v>9.0999999999999998E-2</c:v>
                </c:pt>
                <c:pt idx="95093">
                  <c:v>9.0800000000000006E-2</c:v>
                </c:pt>
                <c:pt idx="95094">
                  <c:v>9.0999999999999998E-2</c:v>
                </c:pt>
                <c:pt idx="95095">
                  <c:v>9.0499999999999997E-2</c:v>
                </c:pt>
                <c:pt idx="95096">
                  <c:v>9.0300000000000005E-2</c:v>
                </c:pt>
                <c:pt idx="95097">
                  <c:v>9.06E-2</c:v>
                </c:pt>
                <c:pt idx="95098">
                  <c:v>9.0499999999999997E-2</c:v>
                </c:pt>
                <c:pt idx="95099">
                  <c:v>9.11E-2</c:v>
                </c:pt>
                <c:pt idx="95100">
                  <c:v>9.0800000000000006E-2</c:v>
                </c:pt>
                <c:pt idx="95101">
                  <c:v>9.0899999999999995E-2</c:v>
                </c:pt>
                <c:pt idx="95102">
                  <c:v>9.0800000000000006E-2</c:v>
                </c:pt>
                <c:pt idx="95103">
                  <c:v>9.0499999999999997E-2</c:v>
                </c:pt>
                <c:pt idx="95104">
                  <c:v>9.0899999999999995E-2</c:v>
                </c:pt>
                <c:pt idx="95105">
                  <c:v>9.1399999999999995E-2</c:v>
                </c:pt>
                <c:pt idx="95106">
                  <c:v>9.1300000000000006E-2</c:v>
                </c:pt>
                <c:pt idx="95107">
                  <c:v>9.0499999999999997E-2</c:v>
                </c:pt>
                <c:pt idx="95108">
                  <c:v>9.0999999999999998E-2</c:v>
                </c:pt>
                <c:pt idx="95109">
                  <c:v>9.1499999999999998E-2</c:v>
                </c:pt>
                <c:pt idx="95110">
                  <c:v>9.1200000000000003E-2</c:v>
                </c:pt>
                <c:pt idx="95111">
                  <c:v>9.0700000000000003E-2</c:v>
                </c:pt>
                <c:pt idx="95112">
                  <c:v>9.06E-2</c:v>
                </c:pt>
                <c:pt idx="95113">
                  <c:v>9.06E-2</c:v>
                </c:pt>
                <c:pt idx="95114">
                  <c:v>9.0700000000000003E-2</c:v>
                </c:pt>
                <c:pt idx="95115">
                  <c:v>9.1300000000000006E-2</c:v>
                </c:pt>
                <c:pt idx="95116">
                  <c:v>9.06E-2</c:v>
                </c:pt>
                <c:pt idx="95117">
                  <c:v>9.0499999999999997E-2</c:v>
                </c:pt>
                <c:pt idx="95118">
                  <c:v>8.9800000000000005E-2</c:v>
                </c:pt>
                <c:pt idx="95119">
                  <c:v>9.0499999999999997E-2</c:v>
                </c:pt>
                <c:pt idx="95120">
                  <c:v>9.0499999999999997E-2</c:v>
                </c:pt>
                <c:pt idx="95121">
                  <c:v>9.0200000000000002E-2</c:v>
                </c:pt>
                <c:pt idx="95122">
                  <c:v>9.06E-2</c:v>
                </c:pt>
                <c:pt idx="95123">
                  <c:v>9.0300000000000005E-2</c:v>
                </c:pt>
                <c:pt idx="95124">
                  <c:v>9.0399999999999994E-2</c:v>
                </c:pt>
                <c:pt idx="95125">
                  <c:v>9.0200000000000002E-2</c:v>
                </c:pt>
                <c:pt idx="95126">
                  <c:v>9.0300000000000005E-2</c:v>
                </c:pt>
                <c:pt idx="95127">
                  <c:v>0.09</c:v>
                </c:pt>
                <c:pt idx="95128">
                  <c:v>8.9700000000000002E-2</c:v>
                </c:pt>
                <c:pt idx="95129">
                  <c:v>9.0200000000000002E-2</c:v>
                </c:pt>
                <c:pt idx="95130">
                  <c:v>9.01E-2</c:v>
                </c:pt>
                <c:pt idx="95131">
                  <c:v>9.0700000000000003E-2</c:v>
                </c:pt>
                <c:pt idx="95132">
                  <c:v>9.0499999999999997E-2</c:v>
                </c:pt>
                <c:pt idx="95133">
                  <c:v>9.06E-2</c:v>
                </c:pt>
                <c:pt idx="95134">
                  <c:v>9.0700000000000003E-2</c:v>
                </c:pt>
                <c:pt idx="95135">
                  <c:v>9.0499999999999997E-2</c:v>
                </c:pt>
                <c:pt idx="95136">
                  <c:v>9.0700000000000003E-2</c:v>
                </c:pt>
                <c:pt idx="95137">
                  <c:v>9.0800000000000006E-2</c:v>
                </c:pt>
                <c:pt idx="95138">
                  <c:v>9.06E-2</c:v>
                </c:pt>
                <c:pt idx="95139">
                  <c:v>9.11E-2</c:v>
                </c:pt>
                <c:pt idx="95140">
                  <c:v>9.0800000000000006E-2</c:v>
                </c:pt>
                <c:pt idx="95141">
                  <c:v>9.0700000000000003E-2</c:v>
                </c:pt>
                <c:pt idx="95142">
                  <c:v>9.11E-2</c:v>
                </c:pt>
                <c:pt idx="95143">
                  <c:v>9.0999999999999998E-2</c:v>
                </c:pt>
                <c:pt idx="95144">
                  <c:v>9.0399999999999994E-2</c:v>
                </c:pt>
                <c:pt idx="95145">
                  <c:v>9.0300000000000005E-2</c:v>
                </c:pt>
                <c:pt idx="95146">
                  <c:v>9.1200000000000003E-2</c:v>
                </c:pt>
                <c:pt idx="95147">
                  <c:v>9.1300000000000006E-2</c:v>
                </c:pt>
                <c:pt idx="95148">
                  <c:v>9.11E-2</c:v>
                </c:pt>
                <c:pt idx="95149">
                  <c:v>9.1600000000000001E-2</c:v>
                </c:pt>
                <c:pt idx="95150">
                  <c:v>9.11E-2</c:v>
                </c:pt>
                <c:pt idx="95151">
                  <c:v>9.1200000000000003E-2</c:v>
                </c:pt>
                <c:pt idx="95152">
                  <c:v>9.1300000000000006E-2</c:v>
                </c:pt>
                <c:pt idx="95153">
                  <c:v>9.1700000000000004E-2</c:v>
                </c:pt>
                <c:pt idx="95154">
                  <c:v>9.0999999999999998E-2</c:v>
                </c:pt>
                <c:pt idx="95155">
                  <c:v>9.0999999999999998E-2</c:v>
                </c:pt>
                <c:pt idx="95156">
                  <c:v>9.1200000000000003E-2</c:v>
                </c:pt>
                <c:pt idx="95157">
                  <c:v>9.1300000000000006E-2</c:v>
                </c:pt>
                <c:pt idx="95158">
                  <c:v>9.0899999999999995E-2</c:v>
                </c:pt>
                <c:pt idx="95159">
                  <c:v>9.1499999999999998E-2</c:v>
                </c:pt>
                <c:pt idx="95160">
                  <c:v>9.1300000000000006E-2</c:v>
                </c:pt>
                <c:pt idx="95161">
                  <c:v>9.0700000000000003E-2</c:v>
                </c:pt>
                <c:pt idx="95162">
                  <c:v>9.1300000000000006E-2</c:v>
                </c:pt>
                <c:pt idx="95163">
                  <c:v>9.11E-2</c:v>
                </c:pt>
                <c:pt idx="95164">
                  <c:v>9.0700000000000003E-2</c:v>
                </c:pt>
                <c:pt idx="95165">
                  <c:v>9.0800000000000006E-2</c:v>
                </c:pt>
                <c:pt idx="95166">
                  <c:v>9.0499999999999997E-2</c:v>
                </c:pt>
                <c:pt idx="95167">
                  <c:v>9.06E-2</c:v>
                </c:pt>
                <c:pt idx="95168">
                  <c:v>9.0700000000000003E-2</c:v>
                </c:pt>
                <c:pt idx="95169">
                  <c:v>9.0700000000000003E-2</c:v>
                </c:pt>
                <c:pt idx="95170">
                  <c:v>9.11E-2</c:v>
                </c:pt>
                <c:pt idx="95171">
                  <c:v>9.0800000000000006E-2</c:v>
                </c:pt>
                <c:pt idx="95172">
                  <c:v>8.9899999999999994E-2</c:v>
                </c:pt>
                <c:pt idx="95173">
                  <c:v>9.0700000000000003E-2</c:v>
                </c:pt>
                <c:pt idx="95174">
                  <c:v>9.0399999999999994E-2</c:v>
                </c:pt>
                <c:pt idx="95175">
                  <c:v>9.0200000000000002E-2</c:v>
                </c:pt>
                <c:pt idx="95176">
                  <c:v>9.0300000000000005E-2</c:v>
                </c:pt>
                <c:pt idx="95177">
                  <c:v>9.0300000000000005E-2</c:v>
                </c:pt>
                <c:pt idx="95178">
                  <c:v>8.9700000000000002E-2</c:v>
                </c:pt>
                <c:pt idx="95179">
                  <c:v>9.01E-2</c:v>
                </c:pt>
                <c:pt idx="95180">
                  <c:v>9.06E-2</c:v>
                </c:pt>
                <c:pt idx="95181">
                  <c:v>9.0499999999999997E-2</c:v>
                </c:pt>
                <c:pt idx="95182">
                  <c:v>9.0499999999999997E-2</c:v>
                </c:pt>
                <c:pt idx="95183">
                  <c:v>9.0899999999999995E-2</c:v>
                </c:pt>
                <c:pt idx="95184">
                  <c:v>9.0800000000000006E-2</c:v>
                </c:pt>
                <c:pt idx="95185">
                  <c:v>9.1499999999999998E-2</c:v>
                </c:pt>
                <c:pt idx="95186">
                  <c:v>9.1200000000000003E-2</c:v>
                </c:pt>
                <c:pt idx="95187">
                  <c:v>9.1200000000000003E-2</c:v>
                </c:pt>
                <c:pt idx="95188">
                  <c:v>9.1499999999999998E-2</c:v>
                </c:pt>
                <c:pt idx="95189">
                  <c:v>9.1600000000000001E-2</c:v>
                </c:pt>
                <c:pt idx="95190">
                  <c:v>9.1300000000000006E-2</c:v>
                </c:pt>
                <c:pt idx="95191">
                  <c:v>9.1300000000000006E-2</c:v>
                </c:pt>
                <c:pt idx="95192">
                  <c:v>9.1300000000000006E-2</c:v>
                </c:pt>
                <c:pt idx="95193">
                  <c:v>9.11E-2</c:v>
                </c:pt>
                <c:pt idx="95194">
                  <c:v>9.0899999999999995E-2</c:v>
                </c:pt>
                <c:pt idx="95195">
                  <c:v>9.1300000000000006E-2</c:v>
                </c:pt>
                <c:pt idx="95196">
                  <c:v>9.0999999999999998E-2</c:v>
                </c:pt>
                <c:pt idx="95197">
                  <c:v>9.0899999999999995E-2</c:v>
                </c:pt>
                <c:pt idx="95198">
                  <c:v>9.11E-2</c:v>
                </c:pt>
                <c:pt idx="95199">
                  <c:v>9.06E-2</c:v>
                </c:pt>
                <c:pt idx="95200">
                  <c:v>9.11E-2</c:v>
                </c:pt>
                <c:pt idx="95201">
                  <c:v>9.0800000000000006E-2</c:v>
                </c:pt>
                <c:pt idx="95202">
                  <c:v>9.11E-2</c:v>
                </c:pt>
                <c:pt idx="95203">
                  <c:v>9.1399999999999995E-2</c:v>
                </c:pt>
                <c:pt idx="95204">
                  <c:v>9.0999999999999998E-2</c:v>
                </c:pt>
                <c:pt idx="95205">
                  <c:v>9.0899999999999995E-2</c:v>
                </c:pt>
                <c:pt idx="95206">
                  <c:v>9.1300000000000006E-2</c:v>
                </c:pt>
                <c:pt idx="95207">
                  <c:v>9.1499999999999998E-2</c:v>
                </c:pt>
                <c:pt idx="95208">
                  <c:v>9.0999999999999998E-2</c:v>
                </c:pt>
                <c:pt idx="95209">
                  <c:v>9.1300000000000006E-2</c:v>
                </c:pt>
                <c:pt idx="95210">
                  <c:v>9.1300000000000006E-2</c:v>
                </c:pt>
                <c:pt idx="95211">
                  <c:v>9.0999999999999998E-2</c:v>
                </c:pt>
                <c:pt idx="95212">
                  <c:v>9.11E-2</c:v>
                </c:pt>
                <c:pt idx="95213">
                  <c:v>9.1300000000000006E-2</c:v>
                </c:pt>
                <c:pt idx="95214">
                  <c:v>9.1200000000000003E-2</c:v>
                </c:pt>
                <c:pt idx="95215">
                  <c:v>9.1700000000000004E-2</c:v>
                </c:pt>
                <c:pt idx="95216">
                  <c:v>9.1399999999999995E-2</c:v>
                </c:pt>
                <c:pt idx="95217">
                  <c:v>9.0899999999999995E-2</c:v>
                </c:pt>
                <c:pt idx="95218">
                  <c:v>9.0899999999999995E-2</c:v>
                </c:pt>
                <c:pt idx="95219">
                  <c:v>9.0899999999999995E-2</c:v>
                </c:pt>
                <c:pt idx="95220">
                  <c:v>9.0800000000000006E-2</c:v>
                </c:pt>
                <c:pt idx="95221">
                  <c:v>9.0899999999999995E-2</c:v>
                </c:pt>
                <c:pt idx="95222">
                  <c:v>9.06E-2</c:v>
                </c:pt>
                <c:pt idx="95223">
                  <c:v>9.0999999999999998E-2</c:v>
                </c:pt>
                <c:pt idx="95224">
                  <c:v>9.0899999999999995E-2</c:v>
                </c:pt>
                <c:pt idx="95225">
                  <c:v>9.1200000000000003E-2</c:v>
                </c:pt>
                <c:pt idx="95226">
                  <c:v>9.1399999999999995E-2</c:v>
                </c:pt>
                <c:pt idx="95227">
                  <c:v>9.0399999999999994E-2</c:v>
                </c:pt>
                <c:pt idx="95228">
                  <c:v>9.0899999999999995E-2</c:v>
                </c:pt>
                <c:pt idx="95229">
                  <c:v>9.1300000000000006E-2</c:v>
                </c:pt>
                <c:pt idx="95230">
                  <c:v>9.1200000000000003E-2</c:v>
                </c:pt>
                <c:pt idx="95231">
                  <c:v>9.1300000000000006E-2</c:v>
                </c:pt>
                <c:pt idx="95232">
                  <c:v>9.0700000000000003E-2</c:v>
                </c:pt>
                <c:pt idx="95233">
                  <c:v>9.0999999999999998E-2</c:v>
                </c:pt>
                <c:pt idx="95234">
                  <c:v>9.0499999999999997E-2</c:v>
                </c:pt>
                <c:pt idx="95235">
                  <c:v>9.0700000000000003E-2</c:v>
                </c:pt>
                <c:pt idx="95236">
                  <c:v>9.01E-2</c:v>
                </c:pt>
                <c:pt idx="95237">
                  <c:v>9.0200000000000002E-2</c:v>
                </c:pt>
                <c:pt idx="95238">
                  <c:v>8.9800000000000005E-2</c:v>
                </c:pt>
                <c:pt idx="95239">
                  <c:v>9.0300000000000005E-2</c:v>
                </c:pt>
                <c:pt idx="95240">
                  <c:v>9.0499999999999997E-2</c:v>
                </c:pt>
                <c:pt idx="95241">
                  <c:v>9.0300000000000005E-2</c:v>
                </c:pt>
                <c:pt idx="95242">
                  <c:v>9.0399999999999994E-2</c:v>
                </c:pt>
                <c:pt idx="95243">
                  <c:v>8.9800000000000005E-2</c:v>
                </c:pt>
                <c:pt idx="95244">
                  <c:v>8.9899999999999994E-2</c:v>
                </c:pt>
                <c:pt idx="95245">
                  <c:v>9.0200000000000002E-2</c:v>
                </c:pt>
                <c:pt idx="95246">
                  <c:v>9.0499999999999997E-2</c:v>
                </c:pt>
                <c:pt idx="95247">
                  <c:v>8.9800000000000005E-2</c:v>
                </c:pt>
                <c:pt idx="95248">
                  <c:v>9.0200000000000002E-2</c:v>
                </c:pt>
                <c:pt idx="95249">
                  <c:v>8.9899999999999994E-2</c:v>
                </c:pt>
                <c:pt idx="95250">
                  <c:v>9.0300000000000005E-2</c:v>
                </c:pt>
                <c:pt idx="95251">
                  <c:v>8.9899999999999994E-2</c:v>
                </c:pt>
                <c:pt idx="95252">
                  <c:v>9.0300000000000005E-2</c:v>
                </c:pt>
                <c:pt idx="95253">
                  <c:v>9.0700000000000003E-2</c:v>
                </c:pt>
                <c:pt idx="95254">
                  <c:v>9.0700000000000003E-2</c:v>
                </c:pt>
                <c:pt idx="95255">
                  <c:v>9.0300000000000005E-2</c:v>
                </c:pt>
                <c:pt idx="95256">
                  <c:v>8.9700000000000002E-2</c:v>
                </c:pt>
                <c:pt idx="95257">
                  <c:v>9.0399999999999994E-2</c:v>
                </c:pt>
                <c:pt idx="95258">
                  <c:v>9.0200000000000002E-2</c:v>
                </c:pt>
                <c:pt idx="95259">
                  <c:v>9.0499999999999997E-2</c:v>
                </c:pt>
                <c:pt idx="95260">
                  <c:v>9.0700000000000003E-2</c:v>
                </c:pt>
                <c:pt idx="95261">
                  <c:v>9.0399999999999994E-2</c:v>
                </c:pt>
                <c:pt idx="95262">
                  <c:v>9.0800000000000006E-2</c:v>
                </c:pt>
                <c:pt idx="95263">
                  <c:v>9.06E-2</c:v>
                </c:pt>
                <c:pt idx="95264">
                  <c:v>8.9200000000000002E-2</c:v>
                </c:pt>
                <c:pt idx="95265">
                  <c:v>8.9599999999999999E-2</c:v>
                </c:pt>
                <c:pt idx="95266">
                  <c:v>8.9700000000000002E-2</c:v>
                </c:pt>
                <c:pt idx="95267">
                  <c:v>8.9899999999999994E-2</c:v>
                </c:pt>
                <c:pt idx="95268">
                  <c:v>8.9700000000000002E-2</c:v>
                </c:pt>
                <c:pt idx="95269">
                  <c:v>8.9399999999999993E-2</c:v>
                </c:pt>
                <c:pt idx="95270">
                  <c:v>9.0200000000000002E-2</c:v>
                </c:pt>
                <c:pt idx="95271">
                  <c:v>9.0200000000000002E-2</c:v>
                </c:pt>
                <c:pt idx="95272">
                  <c:v>9.06E-2</c:v>
                </c:pt>
                <c:pt idx="95273">
                  <c:v>9.1300000000000006E-2</c:v>
                </c:pt>
                <c:pt idx="95274">
                  <c:v>9.06E-2</c:v>
                </c:pt>
                <c:pt idx="95275">
                  <c:v>9.0800000000000006E-2</c:v>
                </c:pt>
                <c:pt idx="95276">
                  <c:v>9.1300000000000006E-2</c:v>
                </c:pt>
                <c:pt idx="95277">
                  <c:v>9.0999999999999998E-2</c:v>
                </c:pt>
                <c:pt idx="95278">
                  <c:v>9.11E-2</c:v>
                </c:pt>
                <c:pt idx="95279">
                  <c:v>9.11E-2</c:v>
                </c:pt>
                <c:pt idx="95280">
                  <c:v>9.0999999999999998E-2</c:v>
                </c:pt>
                <c:pt idx="95281">
                  <c:v>9.11E-2</c:v>
                </c:pt>
                <c:pt idx="95282">
                  <c:v>9.0999999999999998E-2</c:v>
                </c:pt>
                <c:pt idx="95283">
                  <c:v>9.0999999999999998E-2</c:v>
                </c:pt>
                <c:pt idx="95284">
                  <c:v>9.1300000000000006E-2</c:v>
                </c:pt>
                <c:pt idx="95285">
                  <c:v>9.0899999999999995E-2</c:v>
                </c:pt>
                <c:pt idx="95286">
                  <c:v>9.06E-2</c:v>
                </c:pt>
                <c:pt idx="95287">
                  <c:v>9.0800000000000006E-2</c:v>
                </c:pt>
                <c:pt idx="95288">
                  <c:v>9.06E-2</c:v>
                </c:pt>
                <c:pt idx="95289">
                  <c:v>9.0999999999999998E-2</c:v>
                </c:pt>
                <c:pt idx="95290">
                  <c:v>9.0999999999999998E-2</c:v>
                </c:pt>
                <c:pt idx="95291">
                  <c:v>9.0999999999999998E-2</c:v>
                </c:pt>
                <c:pt idx="95292">
                  <c:v>9.1200000000000003E-2</c:v>
                </c:pt>
                <c:pt idx="95293">
                  <c:v>9.0700000000000003E-2</c:v>
                </c:pt>
                <c:pt idx="95294">
                  <c:v>9.06E-2</c:v>
                </c:pt>
                <c:pt idx="95295">
                  <c:v>9.0999999999999998E-2</c:v>
                </c:pt>
                <c:pt idx="95296">
                  <c:v>9.11E-2</c:v>
                </c:pt>
                <c:pt idx="95297">
                  <c:v>9.06E-2</c:v>
                </c:pt>
                <c:pt idx="95298">
                  <c:v>9.0800000000000006E-2</c:v>
                </c:pt>
                <c:pt idx="95299">
                  <c:v>9.0499999999999997E-2</c:v>
                </c:pt>
                <c:pt idx="95300">
                  <c:v>9.0800000000000006E-2</c:v>
                </c:pt>
                <c:pt idx="95301">
                  <c:v>9.0899999999999995E-2</c:v>
                </c:pt>
                <c:pt idx="95302">
                  <c:v>9.0899999999999995E-2</c:v>
                </c:pt>
                <c:pt idx="95303">
                  <c:v>9.0999999999999998E-2</c:v>
                </c:pt>
                <c:pt idx="95304">
                  <c:v>9.0899999999999995E-2</c:v>
                </c:pt>
                <c:pt idx="95305">
                  <c:v>9.06E-2</c:v>
                </c:pt>
                <c:pt idx="95306">
                  <c:v>9.0700000000000003E-2</c:v>
                </c:pt>
                <c:pt idx="95307">
                  <c:v>9.0999999999999998E-2</c:v>
                </c:pt>
                <c:pt idx="95308">
                  <c:v>9.0999999999999998E-2</c:v>
                </c:pt>
                <c:pt idx="95309">
                  <c:v>9.0999999999999998E-2</c:v>
                </c:pt>
                <c:pt idx="95310">
                  <c:v>9.0800000000000006E-2</c:v>
                </c:pt>
                <c:pt idx="95311">
                  <c:v>9.0899999999999995E-2</c:v>
                </c:pt>
                <c:pt idx="95312">
                  <c:v>9.11E-2</c:v>
                </c:pt>
                <c:pt idx="95313">
                  <c:v>9.11E-2</c:v>
                </c:pt>
                <c:pt idx="95314">
                  <c:v>9.0899999999999995E-2</c:v>
                </c:pt>
                <c:pt idx="95315">
                  <c:v>9.06E-2</c:v>
                </c:pt>
                <c:pt idx="95316">
                  <c:v>9.0800000000000006E-2</c:v>
                </c:pt>
                <c:pt idx="95317">
                  <c:v>9.0999999999999998E-2</c:v>
                </c:pt>
                <c:pt idx="95318">
                  <c:v>9.11E-2</c:v>
                </c:pt>
                <c:pt idx="95319">
                  <c:v>9.1200000000000003E-2</c:v>
                </c:pt>
                <c:pt idx="95320">
                  <c:v>9.1399999999999995E-2</c:v>
                </c:pt>
                <c:pt idx="95321">
                  <c:v>9.0700000000000003E-2</c:v>
                </c:pt>
                <c:pt idx="95322">
                  <c:v>9.0999999999999998E-2</c:v>
                </c:pt>
                <c:pt idx="95323">
                  <c:v>9.06E-2</c:v>
                </c:pt>
                <c:pt idx="95324">
                  <c:v>9.0899999999999995E-2</c:v>
                </c:pt>
                <c:pt idx="95325">
                  <c:v>9.06E-2</c:v>
                </c:pt>
                <c:pt idx="95326">
                  <c:v>9.0800000000000006E-2</c:v>
                </c:pt>
                <c:pt idx="95327">
                  <c:v>9.1499999999999998E-2</c:v>
                </c:pt>
                <c:pt idx="95328">
                  <c:v>9.1399999999999995E-2</c:v>
                </c:pt>
                <c:pt idx="95329">
                  <c:v>9.1399999999999995E-2</c:v>
                </c:pt>
                <c:pt idx="95330">
                  <c:v>9.1499999999999998E-2</c:v>
                </c:pt>
                <c:pt idx="95331">
                  <c:v>9.0800000000000006E-2</c:v>
                </c:pt>
                <c:pt idx="95332">
                  <c:v>9.0999999999999998E-2</c:v>
                </c:pt>
                <c:pt idx="95333">
                  <c:v>9.0899999999999995E-2</c:v>
                </c:pt>
                <c:pt idx="95334">
                  <c:v>9.0200000000000002E-2</c:v>
                </c:pt>
                <c:pt idx="95335">
                  <c:v>9.0300000000000005E-2</c:v>
                </c:pt>
                <c:pt idx="95336">
                  <c:v>9.0800000000000006E-2</c:v>
                </c:pt>
                <c:pt idx="95337">
                  <c:v>8.9800000000000005E-2</c:v>
                </c:pt>
                <c:pt idx="95338">
                  <c:v>9.0300000000000005E-2</c:v>
                </c:pt>
                <c:pt idx="95339">
                  <c:v>0.09</c:v>
                </c:pt>
                <c:pt idx="95340">
                  <c:v>8.9899999999999994E-2</c:v>
                </c:pt>
                <c:pt idx="95341">
                  <c:v>9.0200000000000002E-2</c:v>
                </c:pt>
                <c:pt idx="95342">
                  <c:v>8.9700000000000002E-2</c:v>
                </c:pt>
                <c:pt idx="95343">
                  <c:v>8.9800000000000005E-2</c:v>
                </c:pt>
                <c:pt idx="95344">
                  <c:v>9.01E-2</c:v>
                </c:pt>
                <c:pt idx="95345">
                  <c:v>8.9800000000000005E-2</c:v>
                </c:pt>
                <c:pt idx="95346">
                  <c:v>8.9700000000000002E-2</c:v>
                </c:pt>
                <c:pt idx="95347">
                  <c:v>8.9700000000000002E-2</c:v>
                </c:pt>
                <c:pt idx="95348">
                  <c:v>8.9599999999999999E-2</c:v>
                </c:pt>
                <c:pt idx="95349">
                  <c:v>9.0499999999999997E-2</c:v>
                </c:pt>
                <c:pt idx="95350">
                  <c:v>9.0200000000000002E-2</c:v>
                </c:pt>
                <c:pt idx="95351">
                  <c:v>9.01E-2</c:v>
                </c:pt>
                <c:pt idx="95352">
                  <c:v>8.9499999999999996E-2</c:v>
                </c:pt>
                <c:pt idx="95353">
                  <c:v>9.0200000000000002E-2</c:v>
                </c:pt>
                <c:pt idx="95354">
                  <c:v>9.01E-2</c:v>
                </c:pt>
                <c:pt idx="95355">
                  <c:v>9.0200000000000002E-2</c:v>
                </c:pt>
                <c:pt idx="95356">
                  <c:v>9.0399999999999994E-2</c:v>
                </c:pt>
                <c:pt idx="95357">
                  <c:v>8.9800000000000005E-2</c:v>
                </c:pt>
                <c:pt idx="95358">
                  <c:v>8.9700000000000002E-2</c:v>
                </c:pt>
                <c:pt idx="95359">
                  <c:v>9.0300000000000005E-2</c:v>
                </c:pt>
                <c:pt idx="95360">
                  <c:v>9.0399999999999994E-2</c:v>
                </c:pt>
                <c:pt idx="95361">
                  <c:v>8.9899999999999994E-2</c:v>
                </c:pt>
                <c:pt idx="95362">
                  <c:v>8.9899999999999994E-2</c:v>
                </c:pt>
                <c:pt idx="95363">
                  <c:v>8.9899999999999994E-2</c:v>
                </c:pt>
                <c:pt idx="95364">
                  <c:v>9.0300000000000005E-2</c:v>
                </c:pt>
                <c:pt idx="95365">
                  <c:v>9.0499999999999997E-2</c:v>
                </c:pt>
                <c:pt idx="95366">
                  <c:v>9.0499999999999997E-2</c:v>
                </c:pt>
                <c:pt idx="95367">
                  <c:v>8.9899999999999994E-2</c:v>
                </c:pt>
                <c:pt idx="95368">
                  <c:v>9.0300000000000005E-2</c:v>
                </c:pt>
                <c:pt idx="95369">
                  <c:v>9.0399999999999994E-2</c:v>
                </c:pt>
                <c:pt idx="95370">
                  <c:v>9.0700000000000003E-2</c:v>
                </c:pt>
                <c:pt idx="95371">
                  <c:v>9.0899999999999995E-2</c:v>
                </c:pt>
                <c:pt idx="95372">
                  <c:v>9.0999999999999998E-2</c:v>
                </c:pt>
                <c:pt idx="95373">
                  <c:v>9.1399999999999995E-2</c:v>
                </c:pt>
                <c:pt idx="95374">
                  <c:v>9.1600000000000001E-2</c:v>
                </c:pt>
                <c:pt idx="95375">
                  <c:v>9.1700000000000004E-2</c:v>
                </c:pt>
                <c:pt idx="95376">
                  <c:v>9.11E-2</c:v>
                </c:pt>
                <c:pt idx="95377">
                  <c:v>9.1600000000000001E-2</c:v>
                </c:pt>
                <c:pt idx="95378">
                  <c:v>9.1800000000000007E-2</c:v>
                </c:pt>
                <c:pt idx="95379">
                  <c:v>9.1999999999999998E-2</c:v>
                </c:pt>
                <c:pt idx="95380">
                  <c:v>9.1800000000000007E-2</c:v>
                </c:pt>
                <c:pt idx="95381">
                  <c:v>9.1600000000000001E-2</c:v>
                </c:pt>
                <c:pt idx="95382">
                  <c:v>9.2100000000000001E-2</c:v>
                </c:pt>
                <c:pt idx="95383">
                  <c:v>9.2200000000000004E-2</c:v>
                </c:pt>
                <c:pt idx="95384">
                  <c:v>9.2200000000000004E-2</c:v>
                </c:pt>
                <c:pt idx="95385">
                  <c:v>9.2100000000000001E-2</c:v>
                </c:pt>
                <c:pt idx="95386">
                  <c:v>9.1600000000000001E-2</c:v>
                </c:pt>
                <c:pt idx="95387">
                  <c:v>9.1300000000000006E-2</c:v>
                </c:pt>
                <c:pt idx="95388">
                  <c:v>9.1300000000000006E-2</c:v>
                </c:pt>
                <c:pt idx="95389">
                  <c:v>9.1700000000000004E-2</c:v>
                </c:pt>
                <c:pt idx="95390">
                  <c:v>9.1399999999999995E-2</c:v>
                </c:pt>
                <c:pt idx="95391">
                  <c:v>9.1499999999999998E-2</c:v>
                </c:pt>
                <c:pt idx="95392">
                  <c:v>9.1399999999999995E-2</c:v>
                </c:pt>
                <c:pt idx="95393">
                  <c:v>9.1999999999999998E-2</c:v>
                </c:pt>
                <c:pt idx="95394">
                  <c:v>9.1899999999999996E-2</c:v>
                </c:pt>
                <c:pt idx="95395">
                  <c:v>9.1800000000000007E-2</c:v>
                </c:pt>
                <c:pt idx="95396">
                  <c:v>9.2100000000000001E-2</c:v>
                </c:pt>
                <c:pt idx="95397">
                  <c:v>9.1700000000000004E-2</c:v>
                </c:pt>
                <c:pt idx="95398">
                  <c:v>9.1899999999999996E-2</c:v>
                </c:pt>
                <c:pt idx="95399">
                  <c:v>9.1600000000000001E-2</c:v>
                </c:pt>
                <c:pt idx="95400">
                  <c:v>9.1800000000000007E-2</c:v>
                </c:pt>
                <c:pt idx="95401">
                  <c:v>9.1899999999999996E-2</c:v>
                </c:pt>
                <c:pt idx="95402">
                  <c:v>9.1899999999999996E-2</c:v>
                </c:pt>
                <c:pt idx="95403">
                  <c:v>9.2100000000000001E-2</c:v>
                </c:pt>
                <c:pt idx="95404">
                  <c:v>9.2200000000000004E-2</c:v>
                </c:pt>
                <c:pt idx="95405">
                  <c:v>9.2499999999999999E-2</c:v>
                </c:pt>
                <c:pt idx="95406">
                  <c:v>9.2100000000000001E-2</c:v>
                </c:pt>
                <c:pt idx="95407">
                  <c:v>9.2100000000000001E-2</c:v>
                </c:pt>
                <c:pt idx="95408">
                  <c:v>9.2799999999999994E-2</c:v>
                </c:pt>
                <c:pt idx="95409">
                  <c:v>9.2200000000000004E-2</c:v>
                </c:pt>
                <c:pt idx="95410">
                  <c:v>9.2200000000000004E-2</c:v>
                </c:pt>
                <c:pt idx="95411">
                  <c:v>9.2200000000000004E-2</c:v>
                </c:pt>
                <c:pt idx="95412">
                  <c:v>9.1800000000000007E-2</c:v>
                </c:pt>
                <c:pt idx="95413">
                  <c:v>9.1899999999999996E-2</c:v>
                </c:pt>
                <c:pt idx="95414">
                  <c:v>9.2200000000000004E-2</c:v>
                </c:pt>
                <c:pt idx="95415">
                  <c:v>9.1999999999999998E-2</c:v>
                </c:pt>
                <c:pt idx="95416">
                  <c:v>9.2100000000000001E-2</c:v>
                </c:pt>
                <c:pt idx="95417">
                  <c:v>9.0999999999999998E-2</c:v>
                </c:pt>
                <c:pt idx="95418">
                  <c:v>9.1700000000000004E-2</c:v>
                </c:pt>
                <c:pt idx="95419">
                  <c:v>9.1999999999999998E-2</c:v>
                </c:pt>
                <c:pt idx="95420">
                  <c:v>9.1399999999999995E-2</c:v>
                </c:pt>
                <c:pt idx="95421">
                  <c:v>9.1200000000000003E-2</c:v>
                </c:pt>
                <c:pt idx="95422">
                  <c:v>9.1700000000000004E-2</c:v>
                </c:pt>
                <c:pt idx="95423">
                  <c:v>9.1300000000000006E-2</c:v>
                </c:pt>
                <c:pt idx="95424">
                  <c:v>9.1600000000000001E-2</c:v>
                </c:pt>
                <c:pt idx="95425">
                  <c:v>9.2100000000000001E-2</c:v>
                </c:pt>
                <c:pt idx="95426">
                  <c:v>9.1700000000000004E-2</c:v>
                </c:pt>
                <c:pt idx="95427">
                  <c:v>9.1600000000000001E-2</c:v>
                </c:pt>
                <c:pt idx="95428">
                  <c:v>9.1300000000000006E-2</c:v>
                </c:pt>
                <c:pt idx="95429">
                  <c:v>9.1999999999999998E-2</c:v>
                </c:pt>
                <c:pt idx="95430">
                  <c:v>9.1300000000000006E-2</c:v>
                </c:pt>
                <c:pt idx="95431">
                  <c:v>9.0899999999999995E-2</c:v>
                </c:pt>
                <c:pt idx="95432">
                  <c:v>9.1499999999999998E-2</c:v>
                </c:pt>
                <c:pt idx="95433">
                  <c:v>9.1300000000000006E-2</c:v>
                </c:pt>
                <c:pt idx="95434">
                  <c:v>9.1399999999999995E-2</c:v>
                </c:pt>
                <c:pt idx="95435">
                  <c:v>9.0899999999999995E-2</c:v>
                </c:pt>
                <c:pt idx="95436">
                  <c:v>9.1499999999999998E-2</c:v>
                </c:pt>
                <c:pt idx="95437">
                  <c:v>9.1499999999999998E-2</c:v>
                </c:pt>
                <c:pt idx="95438">
                  <c:v>9.11E-2</c:v>
                </c:pt>
                <c:pt idx="95439">
                  <c:v>9.0899999999999995E-2</c:v>
                </c:pt>
                <c:pt idx="95440">
                  <c:v>9.11E-2</c:v>
                </c:pt>
                <c:pt idx="95441">
                  <c:v>9.1200000000000003E-2</c:v>
                </c:pt>
                <c:pt idx="95442">
                  <c:v>9.1499999999999998E-2</c:v>
                </c:pt>
                <c:pt idx="95443">
                  <c:v>9.1200000000000003E-2</c:v>
                </c:pt>
                <c:pt idx="95444">
                  <c:v>9.1300000000000006E-2</c:v>
                </c:pt>
                <c:pt idx="95445">
                  <c:v>9.1300000000000006E-2</c:v>
                </c:pt>
                <c:pt idx="95446">
                  <c:v>9.0999999999999998E-2</c:v>
                </c:pt>
                <c:pt idx="95447">
                  <c:v>9.1399999999999995E-2</c:v>
                </c:pt>
                <c:pt idx="95448">
                  <c:v>9.1499999999999998E-2</c:v>
                </c:pt>
                <c:pt idx="95449">
                  <c:v>9.1499999999999998E-2</c:v>
                </c:pt>
                <c:pt idx="95450">
                  <c:v>9.11E-2</c:v>
                </c:pt>
                <c:pt idx="95451">
                  <c:v>9.1499999999999998E-2</c:v>
                </c:pt>
                <c:pt idx="95452">
                  <c:v>9.1399999999999995E-2</c:v>
                </c:pt>
                <c:pt idx="95453">
                  <c:v>9.1600000000000001E-2</c:v>
                </c:pt>
                <c:pt idx="95454">
                  <c:v>9.1700000000000004E-2</c:v>
                </c:pt>
                <c:pt idx="95455">
                  <c:v>9.2100000000000001E-2</c:v>
                </c:pt>
                <c:pt idx="95456">
                  <c:v>9.2299999999999993E-2</c:v>
                </c:pt>
                <c:pt idx="95457">
                  <c:v>9.2100000000000001E-2</c:v>
                </c:pt>
                <c:pt idx="95458">
                  <c:v>9.2299999999999993E-2</c:v>
                </c:pt>
                <c:pt idx="95459">
                  <c:v>9.1700000000000004E-2</c:v>
                </c:pt>
                <c:pt idx="95460">
                  <c:v>9.1899999999999996E-2</c:v>
                </c:pt>
                <c:pt idx="95461">
                  <c:v>9.2200000000000004E-2</c:v>
                </c:pt>
                <c:pt idx="95462">
                  <c:v>9.2200000000000004E-2</c:v>
                </c:pt>
                <c:pt idx="95463">
                  <c:v>9.1499999999999998E-2</c:v>
                </c:pt>
                <c:pt idx="95464">
                  <c:v>9.1999999999999998E-2</c:v>
                </c:pt>
                <c:pt idx="95465">
                  <c:v>9.1899999999999996E-2</c:v>
                </c:pt>
                <c:pt idx="95466">
                  <c:v>9.1700000000000004E-2</c:v>
                </c:pt>
                <c:pt idx="95467">
                  <c:v>9.1800000000000007E-2</c:v>
                </c:pt>
                <c:pt idx="95468">
                  <c:v>9.1600000000000001E-2</c:v>
                </c:pt>
                <c:pt idx="95469">
                  <c:v>9.1800000000000007E-2</c:v>
                </c:pt>
                <c:pt idx="95470">
                  <c:v>9.1499999999999998E-2</c:v>
                </c:pt>
                <c:pt idx="95471">
                  <c:v>9.1700000000000004E-2</c:v>
                </c:pt>
                <c:pt idx="95472">
                  <c:v>9.1999999999999998E-2</c:v>
                </c:pt>
                <c:pt idx="95473">
                  <c:v>9.1800000000000007E-2</c:v>
                </c:pt>
                <c:pt idx="95474">
                  <c:v>9.1700000000000004E-2</c:v>
                </c:pt>
                <c:pt idx="95475">
                  <c:v>9.1899999999999996E-2</c:v>
                </c:pt>
                <c:pt idx="95476">
                  <c:v>9.1800000000000007E-2</c:v>
                </c:pt>
                <c:pt idx="95477">
                  <c:v>9.2200000000000004E-2</c:v>
                </c:pt>
                <c:pt idx="95478">
                  <c:v>9.1999999999999998E-2</c:v>
                </c:pt>
                <c:pt idx="95479">
                  <c:v>9.1399999999999995E-2</c:v>
                </c:pt>
                <c:pt idx="95480">
                  <c:v>9.1700000000000004E-2</c:v>
                </c:pt>
                <c:pt idx="95481">
                  <c:v>9.1499999999999998E-2</c:v>
                </c:pt>
                <c:pt idx="95482">
                  <c:v>9.0999999999999998E-2</c:v>
                </c:pt>
                <c:pt idx="95483">
                  <c:v>9.0800000000000006E-2</c:v>
                </c:pt>
                <c:pt idx="95484">
                  <c:v>9.1399999999999995E-2</c:v>
                </c:pt>
                <c:pt idx="95485">
                  <c:v>9.1300000000000006E-2</c:v>
                </c:pt>
                <c:pt idx="95486">
                  <c:v>9.0800000000000006E-2</c:v>
                </c:pt>
                <c:pt idx="95487">
                  <c:v>9.06E-2</c:v>
                </c:pt>
                <c:pt idx="95488">
                  <c:v>9.0200000000000002E-2</c:v>
                </c:pt>
                <c:pt idx="95489">
                  <c:v>9.0700000000000003E-2</c:v>
                </c:pt>
                <c:pt idx="95490">
                  <c:v>9.0499999999999997E-2</c:v>
                </c:pt>
                <c:pt idx="95491">
                  <c:v>9.0999999999999998E-2</c:v>
                </c:pt>
                <c:pt idx="95492">
                  <c:v>9.11E-2</c:v>
                </c:pt>
                <c:pt idx="95493">
                  <c:v>9.0700000000000003E-2</c:v>
                </c:pt>
                <c:pt idx="95494">
                  <c:v>9.1200000000000003E-2</c:v>
                </c:pt>
                <c:pt idx="95495">
                  <c:v>9.1800000000000007E-2</c:v>
                </c:pt>
                <c:pt idx="95496">
                  <c:v>9.1300000000000006E-2</c:v>
                </c:pt>
                <c:pt idx="95497">
                  <c:v>9.0999999999999998E-2</c:v>
                </c:pt>
                <c:pt idx="95498">
                  <c:v>9.0700000000000003E-2</c:v>
                </c:pt>
                <c:pt idx="95499">
                  <c:v>9.0499999999999997E-2</c:v>
                </c:pt>
                <c:pt idx="95500">
                  <c:v>9.11E-2</c:v>
                </c:pt>
                <c:pt idx="95501">
                  <c:v>9.0700000000000003E-2</c:v>
                </c:pt>
                <c:pt idx="95502">
                  <c:v>9.0999999999999998E-2</c:v>
                </c:pt>
                <c:pt idx="95503">
                  <c:v>0.09</c:v>
                </c:pt>
                <c:pt idx="95504">
                  <c:v>9.0300000000000005E-2</c:v>
                </c:pt>
                <c:pt idx="95505">
                  <c:v>8.9599999999999999E-2</c:v>
                </c:pt>
                <c:pt idx="95506">
                  <c:v>9.0300000000000005E-2</c:v>
                </c:pt>
                <c:pt idx="95507">
                  <c:v>8.9800000000000005E-2</c:v>
                </c:pt>
                <c:pt idx="95508">
                  <c:v>8.9899999999999994E-2</c:v>
                </c:pt>
                <c:pt idx="95509">
                  <c:v>9.0499999999999997E-2</c:v>
                </c:pt>
                <c:pt idx="95510">
                  <c:v>9.0399999999999994E-2</c:v>
                </c:pt>
                <c:pt idx="95511">
                  <c:v>9.0200000000000002E-2</c:v>
                </c:pt>
                <c:pt idx="95512">
                  <c:v>9.0300000000000005E-2</c:v>
                </c:pt>
                <c:pt idx="95513">
                  <c:v>8.9899999999999994E-2</c:v>
                </c:pt>
                <c:pt idx="95514">
                  <c:v>9.0399999999999994E-2</c:v>
                </c:pt>
                <c:pt idx="95515">
                  <c:v>9.0399999999999994E-2</c:v>
                </c:pt>
                <c:pt idx="95516">
                  <c:v>8.9399999999999993E-2</c:v>
                </c:pt>
                <c:pt idx="95517">
                  <c:v>9.0200000000000002E-2</c:v>
                </c:pt>
                <c:pt idx="95518">
                  <c:v>8.9599999999999999E-2</c:v>
                </c:pt>
                <c:pt idx="95519">
                  <c:v>8.9399999999999993E-2</c:v>
                </c:pt>
                <c:pt idx="95520">
                  <c:v>8.8999999999999996E-2</c:v>
                </c:pt>
                <c:pt idx="95521">
                  <c:v>8.9499999999999996E-2</c:v>
                </c:pt>
                <c:pt idx="95522">
                  <c:v>8.9399999999999993E-2</c:v>
                </c:pt>
                <c:pt idx="95523">
                  <c:v>8.8999999999999996E-2</c:v>
                </c:pt>
                <c:pt idx="95524">
                  <c:v>8.9399999999999993E-2</c:v>
                </c:pt>
                <c:pt idx="95525">
                  <c:v>8.8999999999999996E-2</c:v>
                </c:pt>
                <c:pt idx="95526">
                  <c:v>8.8700000000000001E-2</c:v>
                </c:pt>
                <c:pt idx="95527">
                  <c:v>8.8400000000000006E-2</c:v>
                </c:pt>
                <c:pt idx="95528">
                  <c:v>8.7900000000000006E-2</c:v>
                </c:pt>
                <c:pt idx="95529">
                  <c:v>8.8599999999999998E-2</c:v>
                </c:pt>
                <c:pt idx="95530">
                  <c:v>8.9200000000000002E-2</c:v>
                </c:pt>
                <c:pt idx="95531">
                  <c:v>8.8599999999999998E-2</c:v>
                </c:pt>
                <c:pt idx="95532">
                  <c:v>8.8400000000000006E-2</c:v>
                </c:pt>
                <c:pt idx="95533">
                  <c:v>8.9099999999999999E-2</c:v>
                </c:pt>
                <c:pt idx="95534">
                  <c:v>8.8300000000000003E-2</c:v>
                </c:pt>
                <c:pt idx="95535">
                  <c:v>8.8999999999999996E-2</c:v>
                </c:pt>
                <c:pt idx="95536">
                  <c:v>8.8599999999999998E-2</c:v>
                </c:pt>
                <c:pt idx="95537">
                  <c:v>8.9499999999999996E-2</c:v>
                </c:pt>
                <c:pt idx="95538">
                  <c:v>8.9099999999999999E-2</c:v>
                </c:pt>
                <c:pt idx="95539">
                  <c:v>8.8999999999999996E-2</c:v>
                </c:pt>
                <c:pt idx="95540">
                  <c:v>8.9899999999999994E-2</c:v>
                </c:pt>
                <c:pt idx="95541">
                  <c:v>8.9300000000000004E-2</c:v>
                </c:pt>
                <c:pt idx="95542">
                  <c:v>0.09</c:v>
                </c:pt>
                <c:pt idx="95543">
                  <c:v>8.9700000000000002E-2</c:v>
                </c:pt>
                <c:pt idx="95544">
                  <c:v>8.9499999999999996E-2</c:v>
                </c:pt>
                <c:pt idx="95545">
                  <c:v>8.9599999999999999E-2</c:v>
                </c:pt>
                <c:pt idx="95546">
                  <c:v>8.9899999999999994E-2</c:v>
                </c:pt>
                <c:pt idx="95547">
                  <c:v>8.9899999999999994E-2</c:v>
                </c:pt>
                <c:pt idx="95548">
                  <c:v>0.09</c:v>
                </c:pt>
                <c:pt idx="95549">
                  <c:v>9.0300000000000005E-2</c:v>
                </c:pt>
                <c:pt idx="95550">
                  <c:v>9.0399999999999994E-2</c:v>
                </c:pt>
                <c:pt idx="95551">
                  <c:v>9.0300000000000005E-2</c:v>
                </c:pt>
                <c:pt idx="95552">
                  <c:v>0.09</c:v>
                </c:pt>
                <c:pt idx="95553">
                  <c:v>9.06E-2</c:v>
                </c:pt>
                <c:pt idx="95554">
                  <c:v>8.9599999999999999E-2</c:v>
                </c:pt>
                <c:pt idx="95555">
                  <c:v>8.9700000000000002E-2</c:v>
                </c:pt>
                <c:pt idx="95556">
                  <c:v>8.9800000000000005E-2</c:v>
                </c:pt>
                <c:pt idx="95557">
                  <c:v>8.9700000000000002E-2</c:v>
                </c:pt>
                <c:pt idx="95558">
                  <c:v>8.9700000000000002E-2</c:v>
                </c:pt>
                <c:pt idx="95559">
                  <c:v>8.9499999999999996E-2</c:v>
                </c:pt>
                <c:pt idx="95560">
                  <c:v>8.9800000000000005E-2</c:v>
                </c:pt>
                <c:pt idx="95561">
                  <c:v>9.0499999999999997E-2</c:v>
                </c:pt>
                <c:pt idx="95562">
                  <c:v>9.01E-2</c:v>
                </c:pt>
                <c:pt idx="95563">
                  <c:v>8.9800000000000005E-2</c:v>
                </c:pt>
                <c:pt idx="95564">
                  <c:v>8.9800000000000005E-2</c:v>
                </c:pt>
                <c:pt idx="95565">
                  <c:v>8.9700000000000002E-2</c:v>
                </c:pt>
                <c:pt idx="95566">
                  <c:v>8.9099999999999999E-2</c:v>
                </c:pt>
                <c:pt idx="95567">
                  <c:v>8.9499999999999996E-2</c:v>
                </c:pt>
                <c:pt idx="95568">
                  <c:v>8.9800000000000005E-2</c:v>
                </c:pt>
                <c:pt idx="95569">
                  <c:v>8.9099999999999999E-2</c:v>
                </c:pt>
                <c:pt idx="95570">
                  <c:v>8.9499999999999996E-2</c:v>
                </c:pt>
                <c:pt idx="95571">
                  <c:v>8.9599999999999999E-2</c:v>
                </c:pt>
                <c:pt idx="95572">
                  <c:v>8.9599999999999999E-2</c:v>
                </c:pt>
                <c:pt idx="95573">
                  <c:v>8.9200000000000002E-2</c:v>
                </c:pt>
                <c:pt idx="95574">
                  <c:v>8.9099999999999999E-2</c:v>
                </c:pt>
                <c:pt idx="95575">
                  <c:v>8.8700000000000001E-2</c:v>
                </c:pt>
                <c:pt idx="95576">
                  <c:v>8.8300000000000003E-2</c:v>
                </c:pt>
                <c:pt idx="95577">
                  <c:v>8.9099999999999999E-2</c:v>
                </c:pt>
                <c:pt idx="95578">
                  <c:v>8.9300000000000004E-2</c:v>
                </c:pt>
                <c:pt idx="95579">
                  <c:v>8.8900000000000007E-2</c:v>
                </c:pt>
                <c:pt idx="95580">
                  <c:v>8.9599999999999999E-2</c:v>
                </c:pt>
                <c:pt idx="95581">
                  <c:v>8.9599999999999999E-2</c:v>
                </c:pt>
                <c:pt idx="95582">
                  <c:v>8.9300000000000004E-2</c:v>
                </c:pt>
                <c:pt idx="95583">
                  <c:v>8.8700000000000001E-2</c:v>
                </c:pt>
                <c:pt idx="95584">
                  <c:v>8.8200000000000001E-2</c:v>
                </c:pt>
                <c:pt idx="95585">
                  <c:v>8.9099999999999999E-2</c:v>
                </c:pt>
                <c:pt idx="95586">
                  <c:v>8.8300000000000003E-2</c:v>
                </c:pt>
                <c:pt idx="95587">
                  <c:v>8.8499999999999995E-2</c:v>
                </c:pt>
                <c:pt idx="95588">
                  <c:v>8.9200000000000002E-2</c:v>
                </c:pt>
                <c:pt idx="95589">
                  <c:v>8.9899999999999994E-2</c:v>
                </c:pt>
                <c:pt idx="95590">
                  <c:v>8.8700000000000001E-2</c:v>
                </c:pt>
                <c:pt idx="95591">
                  <c:v>8.9099999999999999E-2</c:v>
                </c:pt>
                <c:pt idx="95592">
                  <c:v>8.9200000000000002E-2</c:v>
                </c:pt>
                <c:pt idx="95593">
                  <c:v>8.9099999999999999E-2</c:v>
                </c:pt>
                <c:pt idx="95594">
                  <c:v>8.9499999999999996E-2</c:v>
                </c:pt>
                <c:pt idx="95595">
                  <c:v>8.8700000000000001E-2</c:v>
                </c:pt>
                <c:pt idx="95596">
                  <c:v>8.77E-2</c:v>
                </c:pt>
                <c:pt idx="95597">
                  <c:v>8.8400000000000006E-2</c:v>
                </c:pt>
                <c:pt idx="95598">
                  <c:v>8.8999999999999996E-2</c:v>
                </c:pt>
                <c:pt idx="95599">
                  <c:v>8.8499999999999995E-2</c:v>
                </c:pt>
                <c:pt idx="95600">
                  <c:v>8.8300000000000003E-2</c:v>
                </c:pt>
                <c:pt idx="95601">
                  <c:v>8.8499999999999995E-2</c:v>
                </c:pt>
                <c:pt idx="95602">
                  <c:v>8.8099999999999998E-2</c:v>
                </c:pt>
                <c:pt idx="95603">
                  <c:v>8.8099999999999998E-2</c:v>
                </c:pt>
                <c:pt idx="95604">
                  <c:v>8.8900000000000007E-2</c:v>
                </c:pt>
                <c:pt idx="95605">
                  <c:v>8.8300000000000003E-2</c:v>
                </c:pt>
                <c:pt idx="95606">
                  <c:v>8.8300000000000003E-2</c:v>
                </c:pt>
                <c:pt idx="95607">
                  <c:v>8.8700000000000001E-2</c:v>
                </c:pt>
                <c:pt idx="95608">
                  <c:v>8.9099999999999999E-2</c:v>
                </c:pt>
                <c:pt idx="95609">
                  <c:v>8.8400000000000006E-2</c:v>
                </c:pt>
                <c:pt idx="95610">
                  <c:v>8.9200000000000002E-2</c:v>
                </c:pt>
                <c:pt idx="95611">
                  <c:v>9.01E-2</c:v>
                </c:pt>
                <c:pt idx="95612">
                  <c:v>9.0300000000000005E-2</c:v>
                </c:pt>
                <c:pt idx="95613">
                  <c:v>8.9700000000000002E-2</c:v>
                </c:pt>
                <c:pt idx="95614">
                  <c:v>8.9399999999999993E-2</c:v>
                </c:pt>
                <c:pt idx="95615">
                  <c:v>8.9499999999999996E-2</c:v>
                </c:pt>
                <c:pt idx="95616">
                  <c:v>8.9499999999999996E-2</c:v>
                </c:pt>
                <c:pt idx="95617">
                  <c:v>8.9200000000000002E-2</c:v>
                </c:pt>
                <c:pt idx="95618">
                  <c:v>8.9599999999999999E-2</c:v>
                </c:pt>
                <c:pt idx="95619">
                  <c:v>8.9399999999999993E-2</c:v>
                </c:pt>
                <c:pt idx="95620">
                  <c:v>9.0399999999999994E-2</c:v>
                </c:pt>
                <c:pt idx="95621">
                  <c:v>9.01E-2</c:v>
                </c:pt>
                <c:pt idx="95622">
                  <c:v>8.9499999999999996E-2</c:v>
                </c:pt>
                <c:pt idx="95623">
                  <c:v>8.9300000000000004E-2</c:v>
                </c:pt>
                <c:pt idx="95624">
                  <c:v>8.9399999999999993E-2</c:v>
                </c:pt>
                <c:pt idx="95625">
                  <c:v>8.9200000000000002E-2</c:v>
                </c:pt>
                <c:pt idx="95626">
                  <c:v>8.9700000000000002E-2</c:v>
                </c:pt>
                <c:pt idx="95627">
                  <c:v>8.9399999999999993E-2</c:v>
                </c:pt>
                <c:pt idx="95628">
                  <c:v>8.9800000000000005E-2</c:v>
                </c:pt>
                <c:pt idx="95629">
                  <c:v>8.9599999999999999E-2</c:v>
                </c:pt>
                <c:pt idx="95630">
                  <c:v>8.9800000000000005E-2</c:v>
                </c:pt>
                <c:pt idx="95631">
                  <c:v>9.0399999999999994E-2</c:v>
                </c:pt>
                <c:pt idx="95632">
                  <c:v>9.01E-2</c:v>
                </c:pt>
                <c:pt idx="95633">
                  <c:v>9.01E-2</c:v>
                </c:pt>
                <c:pt idx="95634">
                  <c:v>9.0999999999999998E-2</c:v>
                </c:pt>
                <c:pt idx="95635">
                  <c:v>9.0399999999999994E-2</c:v>
                </c:pt>
                <c:pt idx="95636">
                  <c:v>8.9700000000000002E-2</c:v>
                </c:pt>
                <c:pt idx="95637">
                  <c:v>9.01E-2</c:v>
                </c:pt>
                <c:pt idx="95638">
                  <c:v>9.0700000000000003E-2</c:v>
                </c:pt>
                <c:pt idx="95639">
                  <c:v>9.01E-2</c:v>
                </c:pt>
                <c:pt idx="95640">
                  <c:v>9.0700000000000003E-2</c:v>
                </c:pt>
                <c:pt idx="95641">
                  <c:v>9.0200000000000002E-2</c:v>
                </c:pt>
                <c:pt idx="95642">
                  <c:v>9.01E-2</c:v>
                </c:pt>
                <c:pt idx="95643">
                  <c:v>9.0300000000000005E-2</c:v>
                </c:pt>
                <c:pt idx="95644">
                  <c:v>9.0200000000000002E-2</c:v>
                </c:pt>
                <c:pt idx="95645">
                  <c:v>0.09</c:v>
                </c:pt>
                <c:pt idx="95646">
                  <c:v>9.0899999999999995E-2</c:v>
                </c:pt>
                <c:pt idx="95647">
                  <c:v>9.01E-2</c:v>
                </c:pt>
                <c:pt idx="95648">
                  <c:v>9.0200000000000002E-2</c:v>
                </c:pt>
                <c:pt idx="95649">
                  <c:v>9.01E-2</c:v>
                </c:pt>
                <c:pt idx="95650">
                  <c:v>8.9800000000000005E-2</c:v>
                </c:pt>
                <c:pt idx="95651">
                  <c:v>9.0399999999999994E-2</c:v>
                </c:pt>
                <c:pt idx="95652">
                  <c:v>8.9899999999999994E-2</c:v>
                </c:pt>
                <c:pt idx="95653">
                  <c:v>9.0399999999999994E-2</c:v>
                </c:pt>
                <c:pt idx="95654">
                  <c:v>8.9599999999999999E-2</c:v>
                </c:pt>
                <c:pt idx="95655">
                  <c:v>8.9800000000000005E-2</c:v>
                </c:pt>
                <c:pt idx="95656">
                  <c:v>0.09</c:v>
                </c:pt>
                <c:pt idx="95657">
                  <c:v>8.8999999999999996E-2</c:v>
                </c:pt>
                <c:pt idx="95658">
                  <c:v>8.9899999999999994E-2</c:v>
                </c:pt>
                <c:pt idx="95659">
                  <c:v>8.9399999999999993E-2</c:v>
                </c:pt>
                <c:pt idx="95660">
                  <c:v>8.9399999999999993E-2</c:v>
                </c:pt>
                <c:pt idx="95661">
                  <c:v>8.9800000000000005E-2</c:v>
                </c:pt>
                <c:pt idx="95662">
                  <c:v>8.9700000000000002E-2</c:v>
                </c:pt>
                <c:pt idx="95663">
                  <c:v>9.0499999999999997E-2</c:v>
                </c:pt>
                <c:pt idx="95664">
                  <c:v>8.9599999999999999E-2</c:v>
                </c:pt>
                <c:pt idx="95665">
                  <c:v>8.9300000000000004E-2</c:v>
                </c:pt>
                <c:pt idx="95666">
                  <c:v>8.9899999999999994E-2</c:v>
                </c:pt>
                <c:pt idx="95667">
                  <c:v>8.9499999999999996E-2</c:v>
                </c:pt>
                <c:pt idx="95668">
                  <c:v>9.0200000000000002E-2</c:v>
                </c:pt>
                <c:pt idx="95669">
                  <c:v>0.09</c:v>
                </c:pt>
                <c:pt idx="95670">
                  <c:v>9.06E-2</c:v>
                </c:pt>
                <c:pt idx="95671">
                  <c:v>9.0300000000000005E-2</c:v>
                </c:pt>
                <c:pt idx="95672">
                  <c:v>0.09</c:v>
                </c:pt>
                <c:pt idx="95673">
                  <c:v>9.0399999999999994E-2</c:v>
                </c:pt>
                <c:pt idx="95674">
                  <c:v>9.0300000000000005E-2</c:v>
                </c:pt>
                <c:pt idx="95675">
                  <c:v>9.0399999999999994E-2</c:v>
                </c:pt>
                <c:pt idx="95676">
                  <c:v>8.9499999999999996E-2</c:v>
                </c:pt>
                <c:pt idx="95677">
                  <c:v>8.9700000000000002E-2</c:v>
                </c:pt>
                <c:pt idx="95678">
                  <c:v>9.0300000000000005E-2</c:v>
                </c:pt>
                <c:pt idx="95679">
                  <c:v>8.9599999999999999E-2</c:v>
                </c:pt>
                <c:pt idx="95680">
                  <c:v>8.9899999999999994E-2</c:v>
                </c:pt>
                <c:pt idx="95681">
                  <c:v>8.9800000000000005E-2</c:v>
                </c:pt>
                <c:pt idx="95682">
                  <c:v>8.9899999999999994E-2</c:v>
                </c:pt>
                <c:pt idx="95683">
                  <c:v>9.0399999999999994E-2</c:v>
                </c:pt>
                <c:pt idx="95684">
                  <c:v>9.1200000000000003E-2</c:v>
                </c:pt>
                <c:pt idx="95685">
                  <c:v>9.0300000000000005E-2</c:v>
                </c:pt>
                <c:pt idx="95686">
                  <c:v>9.0200000000000002E-2</c:v>
                </c:pt>
                <c:pt idx="95687">
                  <c:v>0.09</c:v>
                </c:pt>
                <c:pt idx="95688">
                  <c:v>8.9899999999999994E-2</c:v>
                </c:pt>
                <c:pt idx="95689">
                  <c:v>8.9800000000000005E-2</c:v>
                </c:pt>
                <c:pt idx="95690">
                  <c:v>8.9399999999999993E-2</c:v>
                </c:pt>
                <c:pt idx="95691">
                  <c:v>8.9700000000000002E-2</c:v>
                </c:pt>
                <c:pt idx="95692">
                  <c:v>8.9200000000000002E-2</c:v>
                </c:pt>
                <c:pt idx="95693">
                  <c:v>8.9700000000000002E-2</c:v>
                </c:pt>
                <c:pt idx="95694">
                  <c:v>8.9800000000000005E-2</c:v>
                </c:pt>
                <c:pt idx="95695">
                  <c:v>9.0200000000000002E-2</c:v>
                </c:pt>
                <c:pt idx="95696">
                  <c:v>8.9599999999999999E-2</c:v>
                </c:pt>
                <c:pt idx="95697">
                  <c:v>8.9499999999999996E-2</c:v>
                </c:pt>
                <c:pt idx="95698">
                  <c:v>8.9099999999999999E-2</c:v>
                </c:pt>
                <c:pt idx="95699">
                  <c:v>8.9499999999999996E-2</c:v>
                </c:pt>
                <c:pt idx="95700">
                  <c:v>8.9700000000000002E-2</c:v>
                </c:pt>
                <c:pt idx="95701">
                  <c:v>9.0399999999999994E-2</c:v>
                </c:pt>
                <c:pt idx="95702">
                  <c:v>9.0399999999999994E-2</c:v>
                </c:pt>
                <c:pt idx="95703">
                  <c:v>9.0399999999999994E-2</c:v>
                </c:pt>
                <c:pt idx="95704">
                  <c:v>9.0399999999999994E-2</c:v>
                </c:pt>
                <c:pt idx="95705">
                  <c:v>9.01E-2</c:v>
                </c:pt>
                <c:pt idx="95706">
                  <c:v>8.9899999999999994E-2</c:v>
                </c:pt>
                <c:pt idx="95707">
                  <c:v>9.0200000000000002E-2</c:v>
                </c:pt>
                <c:pt idx="95708">
                  <c:v>8.9800000000000005E-2</c:v>
                </c:pt>
                <c:pt idx="95709">
                  <c:v>8.9599999999999999E-2</c:v>
                </c:pt>
                <c:pt idx="95710">
                  <c:v>8.9399999999999993E-2</c:v>
                </c:pt>
                <c:pt idx="95711">
                  <c:v>8.9700000000000002E-2</c:v>
                </c:pt>
                <c:pt idx="95712">
                  <c:v>0.09</c:v>
                </c:pt>
                <c:pt idx="95713">
                  <c:v>8.9800000000000005E-2</c:v>
                </c:pt>
                <c:pt idx="95714">
                  <c:v>9.01E-2</c:v>
                </c:pt>
                <c:pt idx="95715">
                  <c:v>9.0399999999999994E-2</c:v>
                </c:pt>
                <c:pt idx="95716">
                  <c:v>0.09</c:v>
                </c:pt>
                <c:pt idx="95717">
                  <c:v>9.0200000000000002E-2</c:v>
                </c:pt>
                <c:pt idx="95718">
                  <c:v>8.9899999999999994E-2</c:v>
                </c:pt>
                <c:pt idx="95719">
                  <c:v>9.0300000000000005E-2</c:v>
                </c:pt>
                <c:pt idx="95720">
                  <c:v>9.01E-2</c:v>
                </c:pt>
                <c:pt idx="95721">
                  <c:v>9.0300000000000005E-2</c:v>
                </c:pt>
                <c:pt idx="95722">
                  <c:v>9.0399999999999994E-2</c:v>
                </c:pt>
                <c:pt idx="95723">
                  <c:v>9.0499999999999997E-2</c:v>
                </c:pt>
                <c:pt idx="95724">
                  <c:v>9.0800000000000006E-2</c:v>
                </c:pt>
                <c:pt idx="95725">
                  <c:v>9.0899999999999995E-2</c:v>
                </c:pt>
                <c:pt idx="95726">
                  <c:v>9.1300000000000006E-2</c:v>
                </c:pt>
                <c:pt idx="95727">
                  <c:v>9.1200000000000003E-2</c:v>
                </c:pt>
                <c:pt idx="95728">
                  <c:v>9.0899999999999995E-2</c:v>
                </c:pt>
                <c:pt idx="95729">
                  <c:v>9.0800000000000006E-2</c:v>
                </c:pt>
                <c:pt idx="95730">
                  <c:v>9.1700000000000004E-2</c:v>
                </c:pt>
                <c:pt idx="95731">
                  <c:v>9.1800000000000007E-2</c:v>
                </c:pt>
                <c:pt idx="95732">
                  <c:v>9.1700000000000004E-2</c:v>
                </c:pt>
                <c:pt idx="95733">
                  <c:v>9.1600000000000001E-2</c:v>
                </c:pt>
                <c:pt idx="95734">
                  <c:v>9.11E-2</c:v>
                </c:pt>
                <c:pt idx="95735">
                  <c:v>9.11E-2</c:v>
                </c:pt>
                <c:pt idx="95736">
                  <c:v>9.06E-2</c:v>
                </c:pt>
                <c:pt idx="95737">
                  <c:v>9.0800000000000006E-2</c:v>
                </c:pt>
                <c:pt idx="95738">
                  <c:v>9.0999999999999998E-2</c:v>
                </c:pt>
                <c:pt idx="95739">
                  <c:v>9.0700000000000003E-2</c:v>
                </c:pt>
                <c:pt idx="95740">
                  <c:v>9.0899999999999995E-2</c:v>
                </c:pt>
                <c:pt idx="95741">
                  <c:v>9.0399999999999994E-2</c:v>
                </c:pt>
                <c:pt idx="95742">
                  <c:v>9.0499999999999997E-2</c:v>
                </c:pt>
                <c:pt idx="95743">
                  <c:v>9.0999999999999998E-2</c:v>
                </c:pt>
                <c:pt idx="95744">
                  <c:v>9.0800000000000006E-2</c:v>
                </c:pt>
                <c:pt idx="95745">
                  <c:v>9.0700000000000003E-2</c:v>
                </c:pt>
                <c:pt idx="95746">
                  <c:v>9.06E-2</c:v>
                </c:pt>
                <c:pt idx="95747">
                  <c:v>9.0999999999999998E-2</c:v>
                </c:pt>
                <c:pt idx="95748">
                  <c:v>9.0899999999999995E-2</c:v>
                </c:pt>
                <c:pt idx="95749">
                  <c:v>9.0200000000000002E-2</c:v>
                </c:pt>
                <c:pt idx="95750">
                  <c:v>9.0800000000000006E-2</c:v>
                </c:pt>
                <c:pt idx="95751">
                  <c:v>9.1200000000000003E-2</c:v>
                </c:pt>
                <c:pt idx="95752">
                  <c:v>9.1200000000000003E-2</c:v>
                </c:pt>
                <c:pt idx="95753">
                  <c:v>9.0999999999999998E-2</c:v>
                </c:pt>
                <c:pt idx="95754">
                  <c:v>9.0899999999999995E-2</c:v>
                </c:pt>
                <c:pt idx="95755">
                  <c:v>9.11E-2</c:v>
                </c:pt>
                <c:pt idx="95756">
                  <c:v>9.11E-2</c:v>
                </c:pt>
                <c:pt idx="95757">
                  <c:v>9.1399999999999995E-2</c:v>
                </c:pt>
                <c:pt idx="95758">
                  <c:v>9.11E-2</c:v>
                </c:pt>
                <c:pt idx="95759">
                  <c:v>9.1200000000000003E-2</c:v>
                </c:pt>
                <c:pt idx="95760">
                  <c:v>9.0899999999999995E-2</c:v>
                </c:pt>
                <c:pt idx="95761">
                  <c:v>9.11E-2</c:v>
                </c:pt>
                <c:pt idx="95762">
                  <c:v>9.1499999999999998E-2</c:v>
                </c:pt>
                <c:pt idx="95763">
                  <c:v>9.1399999999999995E-2</c:v>
                </c:pt>
                <c:pt idx="95764">
                  <c:v>9.0999999999999998E-2</c:v>
                </c:pt>
                <c:pt idx="95765">
                  <c:v>9.0899999999999995E-2</c:v>
                </c:pt>
                <c:pt idx="95766">
                  <c:v>9.1499999999999998E-2</c:v>
                </c:pt>
                <c:pt idx="95767">
                  <c:v>9.1800000000000007E-2</c:v>
                </c:pt>
                <c:pt idx="95768">
                  <c:v>9.1300000000000006E-2</c:v>
                </c:pt>
                <c:pt idx="95769">
                  <c:v>9.0899999999999995E-2</c:v>
                </c:pt>
                <c:pt idx="95770">
                  <c:v>9.1200000000000003E-2</c:v>
                </c:pt>
                <c:pt idx="95771">
                  <c:v>9.1300000000000006E-2</c:v>
                </c:pt>
                <c:pt idx="95772">
                  <c:v>9.0999999999999998E-2</c:v>
                </c:pt>
                <c:pt idx="95773">
                  <c:v>9.0899999999999995E-2</c:v>
                </c:pt>
                <c:pt idx="95774">
                  <c:v>9.0899999999999995E-2</c:v>
                </c:pt>
                <c:pt idx="95775">
                  <c:v>9.0700000000000003E-2</c:v>
                </c:pt>
                <c:pt idx="95776">
                  <c:v>9.1399999999999995E-2</c:v>
                </c:pt>
                <c:pt idx="95777">
                  <c:v>9.0800000000000006E-2</c:v>
                </c:pt>
                <c:pt idx="95778">
                  <c:v>9.0999999999999998E-2</c:v>
                </c:pt>
                <c:pt idx="95779">
                  <c:v>9.0999999999999998E-2</c:v>
                </c:pt>
                <c:pt idx="95780">
                  <c:v>9.11E-2</c:v>
                </c:pt>
                <c:pt idx="95781">
                  <c:v>9.1200000000000003E-2</c:v>
                </c:pt>
                <c:pt idx="95782">
                  <c:v>9.0899999999999995E-2</c:v>
                </c:pt>
                <c:pt idx="95783">
                  <c:v>9.0800000000000006E-2</c:v>
                </c:pt>
                <c:pt idx="95784">
                  <c:v>9.0700000000000003E-2</c:v>
                </c:pt>
                <c:pt idx="95785">
                  <c:v>9.06E-2</c:v>
                </c:pt>
                <c:pt idx="95786">
                  <c:v>9.06E-2</c:v>
                </c:pt>
                <c:pt idx="95787">
                  <c:v>9.1200000000000003E-2</c:v>
                </c:pt>
                <c:pt idx="95788">
                  <c:v>9.0700000000000003E-2</c:v>
                </c:pt>
                <c:pt idx="95789">
                  <c:v>9.0999999999999998E-2</c:v>
                </c:pt>
                <c:pt idx="95790">
                  <c:v>9.06E-2</c:v>
                </c:pt>
                <c:pt idx="95791">
                  <c:v>9.06E-2</c:v>
                </c:pt>
                <c:pt idx="95792">
                  <c:v>9.06E-2</c:v>
                </c:pt>
                <c:pt idx="95793">
                  <c:v>9.11E-2</c:v>
                </c:pt>
                <c:pt idx="95794">
                  <c:v>9.1200000000000003E-2</c:v>
                </c:pt>
                <c:pt idx="95795">
                  <c:v>9.0999999999999998E-2</c:v>
                </c:pt>
                <c:pt idx="95796">
                  <c:v>9.0999999999999998E-2</c:v>
                </c:pt>
                <c:pt idx="95797">
                  <c:v>9.0999999999999998E-2</c:v>
                </c:pt>
                <c:pt idx="95798">
                  <c:v>9.0700000000000003E-2</c:v>
                </c:pt>
                <c:pt idx="95799">
                  <c:v>9.0499999999999997E-2</c:v>
                </c:pt>
                <c:pt idx="95800">
                  <c:v>9.06E-2</c:v>
                </c:pt>
                <c:pt idx="95801">
                  <c:v>9.06E-2</c:v>
                </c:pt>
                <c:pt idx="95802">
                  <c:v>9.0800000000000006E-2</c:v>
                </c:pt>
                <c:pt idx="95803">
                  <c:v>9.06E-2</c:v>
                </c:pt>
                <c:pt idx="95804">
                  <c:v>9.0899999999999995E-2</c:v>
                </c:pt>
                <c:pt idx="95805">
                  <c:v>0.09</c:v>
                </c:pt>
                <c:pt idx="95806">
                  <c:v>9.06E-2</c:v>
                </c:pt>
                <c:pt idx="95807">
                  <c:v>9.0700000000000003E-2</c:v>
                </c:pt>
                <c:pt idx="95808">
                  <c:v>9.06E-2</c:v>
                </c:pt>
                <c:pt idx="95809">
                  <c:v>9.0999999999999998E-2</c:v>
                </c:pt>
                <c:pt idx="95810">
                  <c:v>9.0999999999999998E-2</c:v>
                </c:pt>
                <c:pt idx="95811">
                  <c:v>9.11E-2</c:v>
                </c:pt>
                <c:pt idx="95812">
                  <c:v>9.0999999999999998E-2</c:v>
                </c:pt>
                <c:pt idx="95813">
                  <c:v>9.0899999999999995E-2</c:v>
                </c:pt>
                <c:pt idx="95814">
                  <c:v>9.1300000000000006E-2</c:v>
                </c:pt>
                <c:pt idx="95815">
                  <c:v>9.0999999999999998E-2</c:v>
                </c:pt>
                <c:pt idx="95816">
                  <c:v>9.0999999999999998E-2</c:v>
                </c:pt>
                <c:pt idx="95817">
                  <c:v>9.1399999999999995E-2</c:v>
                </c:pt>
                <c:pt idx="95818">
                  <c:v>9.11E-2</c:v>
                </c:pt>
                <c:pt idx="95819">
                  <c:v>9.0399999999999994E-2</c:v>
                </c:pt>
                <c:pt idx="95820">
                  <c:v>9.06E-2</c:v>
                </c:pt>
                <c:pt idx="95821">
                  <c:v>8.9899999999999994E-2</c:v>
                </c:pt>
                <c:pt idx="95822">
                  <c:v>9.01E-2</c:v>
                </c:pt>
                <c:pt idx="95823">
                  <c:v>9.0499999999999997E-2</c:v>
                </c:pt>
                <c:pt idx="95824">
                  <c:v>9.0899999999999995E-2</c:v>
                </c:pt>
                <c:pt idx="95825">
                  <c:v>9.0899999999999995E-2</c:v>
                </c:pt>
                <c:pt idx="95826">
                  <c:v>9.0899999999999995E-2</c:v>
                </c:pt>
                <c:pt idx="95827">
                  <c:v>9.0800000000000006E-2</c:v>
                </c:pt>
                <c:pt idx="95828">
                  <c:v>9.0899999999999995E-2</c:v>
                </c:pt>
                <c:pt idx="95829">
                  <c:v>9.11E-2</c:v>
                </c:pt>
                <c:pt idx="95830">
                  <c:v>9.0499999999999997E-2</c:v>
                </c:pt>
                <c:pt idx="95831">
                  <c:v>9.0499999999999997E-2</c:v>
                </c:pt>
                <c:pt idx="95832">
                  <c:v>0.09</c:v>
                </c:pt>
                <c:pt idx="95833">
                  <c:v>0.09</c:v>
                </c:pt>
                <c:pt idx="95834">
                  <c:v>9.06E-2</c:v>
                </c:pt>
                <c:pt idx="95835">
                  <c:v>9.01E-2</c:v>
                </c:pt>
                <c:pt idx="95836">
                  <c:v>0.09</c:v>
                </c:pt>
                <c:pt idx="95837">
                  <c:v>9.06E-2</c:v>
                </c:pt>
                <c:pt idx="95838">
                  <c:v>9.0399999999999994E-2</c:v>
                </c:pt>
                <c:pt idx="95839">
                  <c:v>9.01E-2</c:v>
                </c:pt>
                <c:pt idx="95840">
                  <c:v>9.0300000000000005E-2</c:v>
                </c:pt>
                <c:pt idx="95841">
                  <c:v>9.0300000000000005E-2</c:v>
                </c:pt>
                <c:pt idx="95842">
                  <c:v>9.0499999999999997E-2</c:v>
                </c:pt>
                <c:pt idx="95843">
                  <c:v>9.01E-2</c:v>
                </c:pt>
                <c:pt idx="95844">
                  <c:v>8.9800000000000005E-2</c:v>
                </c:pt>
                <c:pt idx="95845">
                  <c:v>8.9700000000000002E-2</c:v>
                </c:pt>
                <c:pt idx="95846">
                  <c:v>8.9499999999999996E-2</c:v>
                </c:pt>
                <c:pt idx="95847">
                  <c:v>8.9800000000000005E-2</c:v>
                </c:pt>
                <c:pt idx="95848">
                  <c:v>8.9700000000000002E-2</c:v>
                </c:pt>
                <c:pt idx="95849">
                  <c:v>8.9899999999999994E-2</c:v>
                </c:pt>
                <c:pt idx="95850">
                  <c:v>9.0399999999999994E-2</c:v>
                </c:pt>
                <c:pt idx="95851">
                  <c:v>8.9700000000000002E-2</c:v>
                </c:pt>
                <c:pt idx="95852">
                  <c:v>8.9800000000000005E-2</c:v>
                </c:pt>
                <c:pt idx="95853">
                  <c:v>8.9899999999999994E-2</c:v>
                </c:pt>
                <c:pt idx="95854">
                  <c:v>8.9300000000000004E-2</c:v>
                </c:pt>
                <c:pt idx="95855">
                  <c:v>8.9700000000000002E-2</c:v>
                </c:pt>
                <c:pt idx="95856">
                  <c:v>8.9499999999999996E-2</c:v>
                </c:pt>
                <c:pt idx="95857">
                  <c:v>8.9899999999999994E-2</c:v>
                </c:pt>
                <c:pt idx="95858">
                  <c:v>8.9800000000000005E-2</c:v>
                </c:pt>
                <c:pt idx="95859">
                  <c:v>8.9599999999999999E-2</c:v>
                </c:pt>
                <c:pt idx="95860">
                  <c:v>8.9599999999999999E-2</c:v>
                </c:pt>
                <c:pt idx="95861">
                  <c:v>8.9300000000000004E-2</c:v>
                </c:pt>
                <c:pt idx="95862">
                  <c:v>8.9399999999999993E-2</c:v>
                </c:pt>
                <c:pt idx="95863">
                  <c:v>8.9300000000000004E-2</c:v>
                </c:pt>
                <c:pt idx="95864">
                  <c:v>8.9499999999999996E-2</c:v>
                </c:pt>
                <c:pt idx="95865">
                  <c:v>8.9099999999999999E-2</c:v>
                </c:pt>
                <c:pt idx="95866">
                  <c:v>8.9399999999999993E-2</c:v>
                </c:pt>
                <c:pt idx="95867">
                  <c:v>8.8999999999999996E-2</c:v>
                </c:pt>
                <c:pt idx="95868">
                  <c:v>8.9499999999999996E-2</c:v>
                </c:pt>
                <c:pt idx="95869">
                  <c:v>8.9599999999999999E-2</c:v>
                </c:pt>
                <c:pt idx="95870">
                  <c:v>8.9300000000000004E-2</c:v>
                </c:pt>
                <c:pt idx="95871">
                  <c:v>8.9300000000000004E-2</c:v>
                </c:pt>
                <c:pt idx="95872">
                  <c:v>8.9300000000000004E-2</c:v>
                </c:pt>
                <c:pt idx="95873">
                  <c:v>8.8900000000000007E-2</c:v>
                </c:pt>
                <c:pt idx="95874">
                  <c:v>8.9399999999999993E-2</c:v>
                </c:pt>
                <c:pt idx="95875">
                  <c:v>8.9399999999999993E-2</c:v>
                </c:pt>
                <c:pt idx="95876">
                  <c:v>8.9399999999999993E-2</c:v>
                </c:pt>
                <c:pt idx="95877">
                  <c:v>8.9800000000000005E-2</c:v>
                </c:pt>
                <c:pt idx="95878">
                  <c:v>9.01E-2</c:v>
                </c:pt>
                <c:pt idx="95879">
                  <c:v>8.9899999999999994E-2</c:v>
                </c:pt>
                <c:pt idx="95880">
                  <c:v>0.09</c:v>
                </c:pt>
                <c:pt idx="95881">
                  <c:v>9.01E-2</c:v>
                </c:pt>
                <c:pt idx="95882">
                  <c:v>0.09</c:v>
                </c:pt>
                <c:pt idx="95883">
                  <c:v>8.9899999999999994E-2</c:v>
                </c:pt>
                <c:pt idx="95884">
                  <c:v>8.9800000000000005E-2</c:v>
                </c:pt>
                <c:pt idx="95885">
                  <c:v>8.9899999999999994E-2</c:v>
                </c:pt>
                <c:pt idx="95886">
                  <c:v>9.0200000000000002E-2</c:v>
                </c:pt>
                <c:pt idx="95887">
                  <c:v>9.0200000000000002E-2</c:v>
                </c:pt>
                <c:pt idx="95888">
                  <c:v>8.9800000000000005E-2</c:v>
                </c:pt>
                <c:pt idx="95889">
                  <c:v>8.9200000000000002E-2</c:v>
                </c:pt>
                <c:pt idx="95890">
                  <c:v>8.9099999999999999E-2</c:v>
                </c:pt>
                <c:pt idx="95891">
                  <c:v>8.9499999999999996E-2</c:v>
                </c:pt>
                <c:pt idx="95892">
                  <c:v>8.8400000000000006E-2</c:v>
                </c:pt>
                <c:pt idx="95893">
                  <c:v>8.8200000000000001E-2</c:v>
                </c:pt>
                <c:pt idx="95894">
                  <c:v>8.7900000000000006E-2</c:v>
                </c:pt>
                <c:pt idx="95895">
                  <c:v>8.8200000000000001E-2</c:v>
                </c:pt>
                <c:pt idx="95896">
                  <c:v>8.8099999999999998E-2</c:v>
                </c:pt>
                <c:pt idx="95897">
                  <c:v>8.7900000000000006E-2</c:v>
                </c:pt>
                <c:pt idx="95898">
                  <c:v>8.7999999999999995E-2</c:v>
                </c:pt>
                <c:pt idx="95899">
                  <c:v>8.6800000000000002E-2</c:v>
                </c:pt>
                <c:pt idx="95900">
                  <c:v>8.5599999999999996E-2</c:v>
                </c:pt>
                <c:pt idx="95901">
                  <c:v>8.5900000000000004E-2</c:v>
                </c:pt>
                <c:pt idx="95902">
                  <c:v>8.5300000000000001E-2</c:v>
                </c:pt>
                <c:pt idx="95903">
                  <c:v>8.5400000000000004E-2</c:v>
                </c:pt>
                <c:pt idx="95904">
                  <c:v>8.5800000000000001E-2</c:v>
                </c:pt>
                <c:pt idx="95905">
                  <c:v>8.3900000000000002E-2</c:v>
                </c:pt>
                <c:pt idx="95906">
                  <c:v>8.3400000000000002E-2</c:v>
                </c:pt>
                <c:pt idx="95907">
                  <c:v>8.3199999999999996E-2</c:v>
                </c:pt>
                <c:pt idx="95908">
                  <c:v>8.3099999999999993E-2</c:v>
                </c:pt>
                <c:pt idx="95909">
                  <c:v>8.3000000000000004E-2</c:v>
                </c:pt>
                <c:pt idx="95910">
                  <c:v>8.3099999999999993E-2</c:v>
                </c:pt>
                <c:pt idx="95911">
                  <c:v>8.3099999999999993E-2</c:v>
                </c:pt>
                <c:pt idx="95912">
                  <c:v>8.2600000000000007E-2</c:v>
                </c:pt>
                <c:pt idx="95913">
                  <c:v>8.2799999999999999E-2</c:v>
                </c:pt>
                <c:pt idx="95914">
                  <c:v>8.3000000000000004E-2</c:v>
                </c:pt>
                <c:pt idx="95915">
                  <c:v>8.3199999999999996E-2</c:v>
                </c:pt>
                <c:pt idx="95916">
                  <c:v>8.3099999999999993E-2</c:v>
                </c:pt>
                <c:pt idx="95917">
                  <c:v>8.3199999999999996E-2</c:v>
                </c:pt>
                <c:pt idx="95918">
                  <c:v>8.3199999999999996E-2</c:v>
                </c:pt>
                <c:pt idx="95919">
                  <c:v>8.3500000000000005E-2</c:v>
                </c:pt>
                <c:pt idx="95920">
                  <c:v>8.3299999999999999E-2</c:v>
                </c:pt>
                <c:pt idx="95921">
                  <c:v>8.3599999999999994E-2</c:v>
                </c:pt>
                <c:pt idx="95922">
                  <c:v>8.3599999999999994E-2</c:v>
                </c:pt>
                <c:pt idx="95923">
                  <c:v>8.3099999999999993E-2</c:v>
                </c:pt>
                <c:pt idx="95924">
                  <c:v>8.3199999999999996E-2</c:v>
                </c:pt>
                <c:pt idx="95925">
                  <c:v>8.4099999999999994E-2</c:v>
                </c:pt>
                <c:pt idx="95926">
                  <c:v>8.3799999999999999E-2</c:v>
                </c:pt>
                <c:pt idx="95927">
                  <c:v>8.3199999999999996E-2</c:v>
                </c:pt>
                <c:pt idx="95928">
                  <c:v>8.3099999999999993E-2</c:v>
                </c:pt>
                <c:pt idx="95929">
                  <c:v>8.3400000000000002E-2</c:v>
                </c:pt>
                <c:pt idx="95930">
                  <c:v>8.2699999999999996E-2</c:v>
                </c:pt>
                <c:pt idx="95931">
                  <c:v>8.2600000000000007E-2</c:v>
                </c:pt>
                <c:pt idx="95932">
                  <c:v>8.2699999999999996E-2</c:v>
                </c:pt>
                <c:pt idx="95933">
                  <c:v>8.2699999999999996E-2</c:v>
                </c:pt>
                <c:pt idx="95934">
                  <c:v>8.2400000000000001E-2</c:v>
                </c:pt>
                <c:pt idx="95935">
                  <c:v>8.2900000000000001E-2</c:v>
                </c:pt>
                <c:pt idx="95936">
                  <c:v>8.3099999999999993E-2</c:v>
                </c:pt>
                <c:pt idx="95937">
                  <c:v>8.3000000000000004E-2</c:v>
                </c:pt>
                <c:pt idx="95938">
                  <c:v>8.3299999999999999E-2</c:v>
                </c:pt>
                <c:pt idx="95939">
                  <c:v>8.3500000000000005E-2</c:v>
                </c:pt>
                <c:pt idx="95940">
                  <c:v>8.3699999999999997E-2</c:v>
                </c:pt>
                <c:pt idx="95941">
                  <c:v>8.3299999999999999E-2</c:v>
                </c:pt>
                <c:pt idx="95942">
                  <c:v>8.3299999999999999E-2</c:v>
                </c:pt>
                <c:pt idx="95943">
                  <c:v>8.3400000000000002E-2</c:v>
                </c:pt>
                <c:pt idx="95944">
                  <c:v>8.3699999999999997E-2</c:v>
                </c:pt>
                <c:pt idx="95945">
                  <c:v>8.4000000000000005E-2</c:v>
                </c:pt>
                <c:pt idx="95946">
                  <c:v>8.4599999999999995E-2</c:v>
                </c:pt>
                <c:pt idx="95947">
                  <c:v>8.43E-2</c:v>
                </c:pt>
                <c:pt idx="95948">
                  <c:v>8.4400000000000003E-2</c:v>
                </c:pt>
                <c:pt idx="95949">
                  <c:v>8.4400000000000003E-2</c:v>
                </c:pt>
                <c:pt idx="95950">
                  <c:v>8.4199999999999997E-2</c:v>
                </c:pt>
                <c:pt idx="95951">
                  <c:v>8.4400000000000003E-2</c:v>
                </c:pt>
                <c:pt idx="95952">
                  <c:v>8.4400000000000003E-2</c:v>
                </c:pt>
                <c:pt idx="95953">
                  <c:v>8.4500000000000006E-2</c:v>
                </c:pt>
                <c:pt idx="95954">
                  <c:v>8.4199999999999997E-2</c:v>
                </c:pt>
                <c:pt idx="95955">
                  <c:v>8.4400000000000003E-2</c:v>
                </c:pt>
                <c:pt idx="95956">
                  <c:v>8.4199999999999997E-2</c:v>
                </c:pt>
                <c:pt idx="95957">
                  <c:v>8.3799999999999999E-2</c:v>
                </c:pt>
                <c:pt idx="95958">
                  <c:v>8.4000000000000005E-2</c:v>
                </c:pt>
                <c:pt idx="95959">
                  <c:v>8.4199999999999997E-2</c:v>
                </c:pt>
                <c:pt idx="95960">
                  <c:v>8.3900000000000002E-2</c:v>
                </c:pt>
                <c:pt idx="95961">
                  <c:v>8.4099999999999994E-2</c:v>
                </c:pt>
                <c:pt idx="95962">
                  <c:v>8.4500000000000006E-2</c:v>
                </c:pt>
                <c:pt idx="95963">
                  <c:v>8.3799999999999999E-2</c:v>
                </c:pt>
                <c:pt idx="95964">
                  <c:v>8.4199999999999997E-2</c:v>
                </c:pt>
                <c:pt idx="95965">
                  <c:v>8.4000000000000005E-2</c:v>
                </c:pt>
                <c:pt idx="95966">
                  <c:v>8.4099999999999994E-2</c:v>
                </c:pt>
                <c:pt idx="95967">
                  <c:v>8.3799999999999999E-2</c:v>
                </c:pt>
                <c:pt idx="95968">
                  <c:v>8.4099999999999994E-2</c:v>
                </c:pt>
                <c:pt idx="95969">
                  <c:v>8.4000000000000005E-2</c:v>
                </c:pt>
                <c:pt idx="95970">
                  <c:v>8.3699999999999997E-2</c:v>
                </c:pt>
                <c:pt idx="95971">
                  <c:v>8.4099999999999994E-2</c:v>
                </c:pt>
                <c:pt idx="95972">
                  <c:v>8.4699999999999998E-2</c:v>
                </c:pt>
                <c:pt idx="95973">
                  <c:v>8.4699999999999998E-2</c:v>
                </c:pt>
                <c:pt idx="95974">
                  <c:v>8.3199999999999996E-2</c:v>
                </c:pt>
                <c:pt idx="95975">
                  <c:v>8.4699999999999998E-2</c:v>
                </c:pt>
                <c:pt idx="95976">
                  <c:v>8.48E-2</c:v>
                </c:pt>
                <c:pt idx="95977">
                  <c:v>8.48E-2</c:v>
                </c:pt>
                <c:pt idx="95978">
                  <c:v>8.4199999999999997E-2</c:v>
                </c:pt>
                <c:pt idx="95979">
                  <c:v>8.4400000000000003E-2</c:v>
                </c:pt>
                <c:pt idx="95980">
                  <c:v>8.3599999999999994E-2</c:v>
                </c:pt>
                <c:pt idx="95981">
                  <c:v>8.3799999999999999E-2</c:v>
                </c:pt>
                <c:pt idx="95982">
                  <c:v>8.3799999999999999E-2</c:v>
                </c:pt>
                <c:pt idx="95983">
                  <c:v>8.4099999999999994E-2</c:v>
                </c:pt>
                <c:pt idx="95984">
                  <c:v>8.3799999999999999E-2</c:v>
                </c:pt>
                <c:pt idx="95985">
                  <c:v>8.3599999999999994E-2</c:v>
                </c:pt>
                <c:pt idx="95986">
                  <c:v>8.3500000000000005E-2</c:v>
                </c:pt>
                <c:pt idx="95987">
                  <c:v>8.3799999999999999E-2</c:v>
                </c:pt>
                <c:pt idx="95988">
                  <c:v>8.3599999999999994E-2</c:v>
                </c:pt>
                <c:pt idx="95989">
                  <c:v>8.3699999999999997E-2</c:v>
                </c:pt>
                <c:pt idx="95990">
                  <c:v>8.3500000000000005E-2</c:v>
                </c:pt>
                <c:pt idx="95991">
                  <c:v>8.3400000000000002E-2</c:v>
                </c:pt>
                <c:pt idx="95992">
                  <c:v>8.3699999999999997E-2</c:v>
                </c:pt>
                <c:pt idx="95993">
                  <c:v>8.3799999999999999E-2</c:v>
                </c:pt>
                <c:pt idx="95994">
                  <c:v>8.4000000000000005E-2</c:v>
                </c:pt>
                <c:pt idx="95995">
                  <c:v>8.4199999999999997E-2</c:v>
                </c:pt>
                <c:pt idx="95996">
                  <c:v>8.3400000000000002E-2</c:v>
                </c:pt>
                <c:pt idx="95997">
                  <c:v>8.3900000000000002E-2</c:v>
                </c:pt>
                <c:pt idx="95998">
                  <c:v>8.3400000000000002E-2</c:v>
                </c:pt>
                <c:pt idx="95999">
                  <c:v>8.3799999999999999E-2</c:v>
                </c:pt>
                <c:pt idx="96000">
                  <c:v>8.3500000000000005E-2</c:v>
                </c:pt>
                <c:pt idx="96001">
                  <c:v>8.3699999999999997E-2</c:v>
                </c:pt>
                <c:pt idx="96002">
                  <c:v>8.4000000000000005E-2</c:v>
                </c:pt>
                <c:pt idx="96003">
                  <c:v>8.4099999999999994E-2</c:v>
                </c:pt>
                <c:pt idx="96004">
                  <c:v>8.3699999999999997E-2</c:v>
                </c:pt>
                <c:pt idx="96005">
                  <c:v>8.3900000000000002E-2</c:v>
                </c:pt>
                <c:pt idx="96006">
                  <c:v>8.3799999999999999E-2</c:v>
                </c:pt>
                <c:pt idx="96007">
                  <c:v>8.3799999999999999E-2</c:v>
                </c:pt>
                <c:pt idx="96008">
                  <c:v>8.3599999999999994E-2</c:v>
                </c:pt>
                <c:pt idx="96009">
                  <c:v>8.3199999999999996E-2</c:v>
                </c:pt>
                <c:pt idx="96010">
                  <c:v>8.3099999999999993E-2</c:v>
                </c:pt>
                <c:pt idx="96011">
                  <c:v>8.3299999999999999E-2</c:v>
                </c:pt>
                <c:pt idx="96012">
                  <c:v>8.3500000000000005E-2</c:v>
                </c:pt>
                <c:pt idx="96013">
                  <c:v>8.3400000000000002E-2</c:v>
                </c:pt>
                <c:pt idx="96014">
                  <c:v>8.3599999999999994E-2</c:v>
                </c:pt>
                <c:pt idx="96015">
                  <c:v>8.3400000000000002E-2</c:v>
                </c:pt>
                <c:pt idx="96016">
                  <c:v>8.3299999999999999E-2</c:v>
                </c:pt>
                <c:pt idx="96017">
                  <c:v>8.3000000000000004E-2</c:v>
                </c:pt>
                <c:pt idx="96018">
                  <c:v>8.3199999999999996E-2</c:v>
                </c:pt>
                <c:pt idx="96019">
                  <c:v>8.3599999999999994E-2</c:v>
                </c:pt>
                <c:pt idx="96020">
                  <c:v>8.3199999999999996E-2</c:v>
                </c:pt>
                <c:pt idx="96021">
                  <c:v>8.3000000000000004E-2</c:v>
                </c:pt>
                <c:pt idx="96022">
                  <c:v>8.3199999999999996E-2</c:v>
                </c:pt>
                <c:pt idx="96023">
                  <c:v>8.2799999999999999E-2</c:v>
                </c:pt>
                <c:pt idx="96024">
                  <c:v>8.3299999999999999E-2</c:v>
                </c:pt>
                <c:pt idx="96025">
                  <c:v>8.3000000000000004E-2</c:v>
                </c:pt>
                <c:pt idx="96026">
                  <c:v>8.3099999999999993E-2</c:v>
                </c:pt>
                <c:pt idx="96027">
                  <c:v>8.3900000000000002E-2</c:v>
                </c:pt>
                <c:pt idx="96028">
                  <c:v>8.3500000000000005E-2</c:v>
                </c:pt>
                <c:pt idx="96029">
                  <c:v>8.3699999999999997E-2</c:v>
                </c:pt>
                <c:pt idx="96030">
                  <c:v>8.4199999999999997E-2</c:v>
                </c:pt>
                <c:pt idx="96031">
                  <c:v>8.4099999999999994E-2</c:v>
                </c:pt>
                <c:pt idx="96032">
                  <c:v>8.3900000000000002E-2</c:v>
                </c:pt>
                <c:pt idx="96033">
                  <c:v>8.4400000000000003E-2</c:v>
                </c:pt>
                <c:pt idx="96034">
                  <c:v>8.3199999999999996E-2</c:v>
                </c:pt>
                <c:pt idx="96035">
                  <c:v>8.3000000000000004E-2</c:v>
                </c:pt>
                <c:pt idx="96036">
                  <c:v>8.2799999999999999E-2</c:v>
                </c:pt>
                <c:pt idx="96037">
                  <c:v>8.3699999999999997E-2</c:v>
                </c:pt>
                <c:pt idx="96038">
                  <c:v>8.3599999999999994E-2</c:v>
                </c:pt>
                <c:pt idx="96039">
                  <c:v>8.3599999999999994E-2</c:v>
                </c:pt>
                <c:pt idx="96040">
                  <c:v>8.3000000000000004E-2</c:v>
                </c:pt>
                <c:pt idx="96041">
                  <c:v>8.2699999999999996E-2</c:v>
                </c:pt>
                <c:pt idx="96042">
                  <c:v>8.3000000000000004E-2</c:v>
                </c:pt>
                <c:pt idx="96043">
                  <c:v>8.3500000000000005E-2</c:v>
                </c:pt>
                <c:pt idx="96044">
                  <c:v>8.3299999999999999E-2</c:v>
                </c:pt>
                <c:pt idx="96045">
                  <c:v>8.2900000000000001E-2</c:v>
                </c:pt>
                <c:pt idx="96046">
                  <c:v>8.2600000000000007E-2</c:v>
                </c:pt>
                <c:pt idx="96047">
                  <c:v>8.3400000000000002E-2</c:v>
                </c:pt>
                <c:pt idx="96048">
                  <c:v>8.3099999999999993E-2</c:v>
                </c:pt>
                <c:pt idx="96049">
                  <c:v>8.2900000000000001E-2</c:v>
                </c:pt>
                <c:pt idx="96050">
                  <c:v>8.3699999999999997E-2</c:v>
                </c:pt>
                <c:pt idx="96051">
                  <c:v>8.3699999999999997E-2</c:v>
                </c:pt>
                <c:pt idx="96052">
                  <c:v>8.3799999999999999E-2</c:v>
                </c:pt>
                <c:pt idx="96053">
                  <c:v>8.3799999999999999E-2</c:v>
                </c:pt>
                <c:pt idx="96054">
                  <c:v>8.3400000000000002E-2</c:v>
                </c:pt>
                <c:pt idx="96055">
                  <c:v>8.3599999999999994E-2</c:v>
                </c:pt>
                <c:pt idx="96056">
                  <c:v>8.3799999999999999E-2</c:v>
                </c:pt>
                <c:pt idx="96057">
                  <c:v>8.3199999999999996E-2</c:v>
                </c:pt>
                <c:pt idx="96058">
                  <c:v>8.3599999999999994E-2</c:v>
                </c:pt>
                <c:pt idx="96059">
                  <c:v>8.3599999999999994E-2</c:v>
                </c:pt>
                <c:pt idx="96060">
                  <c:v>8.3699999999999997E-2</c:v>
                </c:pt>
                <c:pt idx="96061">
                  <c:v>8.3500000000000005E-2</c:v>
                </c:pt>
                <c:pt idx="96062">
                  <c:v>8.4000000000000005E-2</c:v>
                </c:pt>
                <c:pt idx="96063">
                  <c:v>8.3699999999999997E-2</c:v>
                </c:pt>
                <c:pt idx="96064">
                  <c:v>8.3500000000000005E-2</c:v>
                </c:pt>
                <c:pt idx="96065">
                  <c:v>8.3400000000000002E-2</c:v>
                </c:pt>
                <c:pt idx="96066">
                  <c:v>8.3799999999999999E-2</c:v>
                </c:pt>
                <c:pt idx="96067">
                  <c:v>8.4000000000000005E-2</c:v>
                </c:pt>
                <c:pt idx="96068">
                  <c:v>8.3599999999999994E-2</c:v>
                </c:pt>
                <c:pt idx="96069">
                  <c:v>8.3900000000000002E-2</c:v>
                </c:pt>
                <c:pt idx="96070">
                  <c:v>8.3799999999999999E-2</c:v>
                </c:pt>
                <c:pt idx="96071">
                  <c:v>8.3900000000000002E-2</c:v>
                </c:pt>
                <c:pt idx="96072">
                  <c:v>8.4000000000000005E-2</c:v>
                </c:pt>
                <c:pt idx="96073">
                  <c:v>8.4900000000000003E-2</c:v>
                </c:pt>
                <c:pt idx="96074">
                  <c:v>8.4599999999999995E-2</c:v>
                </c:pt>
                <c:pt idx="96075">
                  <c:v>8.4900000000000003E-2</c:v>
                </c:pt>
                <c:pt idx="96076">
                  <c:v>8.4900000000000003E-2</c:v>
                </c:pt>
                <c:pt idx="96077">
                  <c:v>8.5099999999999995E-2</c:v>
                </c:pt>
                <c:pt idx="96078">
                  <c:v>8.4599999999999995E-2</c:v>
                </c:pt>
                <c:pt idx="96079">
                  <c:v>8.48E-2</c:v>
                </c:pt>
                <c:pt idx="96080">
                  <c:v>8.5000000000000006E-2</c:v>
                </c:pt>
                <c:pt idx="96081">
                  <c:v>8.4599999999999995E-2</c:v>
                </c:pt>
                <c:pt idx="96082">
                  <c:v>8.4900000000000003E-2</c:v>
                </c:pt>
                <c:pt idx="96083">
                  <c:v>8.4900000000000003E-2</c:v>
                </c:pt>
                <c:pt idx="96084">
                  <c:v>8.48E-2</c:v>
                </c:pt>
                <c:pt idx="96085">
                  <c:v>8.48E-2</c:v>
                </c:pt>
                <c:pt idx="96086">
                  <c:v>8.48E-2</c:v>
                </c:pt>
                <c:pt idx="96087">
                  <c:v>8.4699999999999998E-2</c:v>
                </c:pt>
                <c:pt idx="96088">
                  <c:v>8.4599999999999995E-2</c:v>
                </c:pt>
                <c:pt idx="96089">
                  <c:v>8.5000000000000006E-2</c:v>
                </c:pt>
                <c:pt idx="96090">
                  <c:v>8.5400000000000004E-2</c:v>
                </c:pt>
                <c:pt idx="96091">
                  <c:v>8.4900000000000003E-2</c:v>
                </c:pt>
                <c:pt idx="96092">
                  <c:v>8.5000000000000006E-2</c:v>
                </c:pt>
                <c:pt idx="96093">
                  <c:v>8.4500000000000006E-2</c:v>
                </c:pt>
                <c:pt idx="96094">
                  <c:v>8.48E-2</c:v>
                </c:pt>
                <c:pt idx="96095">
                  <c:v>8.4400000000000003E-2</c:v>
                </c:pt>
                <c:pt idx="96096">
                  <c:v>8.4400000000000003E-2</c:v>
                </c:pt>
                <c:pt idx="96097">
                  <c:v>8.4500000000000006E-2</c:v>
                </c:pt>
                <c:pt idx="96098">
                  <c:v>8.43E-2</c:v>
                </c:pt>
                <c:pt idx="96099">
                  <c:v>8.4199999999999997E-2</c:v>
                </c:pt>
                <c:pt idx="96100">
                  <c:v>8.3900000000000002E-2</c:v>
                </c:pt>
                <c:pt idx="96101">
                  <c:v>8.3900000000000002E-2</c:v>
                </c:pt>
                <c:pt idx="96102">
                  <c:v>8.3699999999999997E-2</c:v>
                </c:pt>
                <c:pt idx="96103">
                  <c:v>8.4000000000000005E-2</c:v>
                </c:pt>
                <c:pt idx="96104">
                  <c:v>8.4199999999999997E-2</c:v>
                </c:pt>
                <c:pt idx="96105">
                  <c:v>8.3699999999999997E-2</c:v>
                </c:pt>
                <c:pt idx="96106">
                  <c:v>8.3599999999999994E-2</c:v>
                </c:pt>
                <c:pt idx="96107">
                  <c:v>8.3799999999999999E-2</c:v>
                </c:pt>
                <c:pt idx="96108">
                  <c:v>8.3199999999999996E-2</c:v>
                </c:pt>
                <c:pt idx="96109">
                  <c:v>8.3299999999999999E-2</c:v>
                </c:pt>
                <c:pt idx="96110">
                  <c:v>8.3199999999999996E-2</c:v>
                </c:pt>
                <c:pt idx="96111">
                  <c:v>8.2799999999999999E-2</c:v>
                </c:pt>
                <c:pt idx="96112">
                  <c:v>8.2900000000000001E-2</c:v>
                </c:pt>
                <c:pt idx="96113">
                  <c:v>8.3400000000000002E-2</c:v>
                </c:pt>
                <c:pt idx="96114">
                  <c:v>8.3500000000000005E-2</c:v>
                </c:pt>
                <c:pt idx="96115">
                  <c:v>8.3699999999999997E-2</c:v>
                </c:pt>
                <c:pt idx="96116">
                  <c:v>8.3599999999999994E-2</c:v>
                </c:pt>
                <c:pt idx="96117">
                  <c:v>8.3400000000000002E-2</c:v>
                </c:pt>
                <c:pt idx="96118">
                  <c:v>8.2799999999999999E-2</c:v>
                </c:pt>
                <c:pt idx="96119">
                  <c:v>8.3699999999999997E-2</c:v>
                </c:pt>
                <c:pt idx="96120">
                  <c:v>8.2400000000000001E-2</c:v>
                </c:pt>
                <c:pt idx="96121">
                  <c:v>8.3199999999999996E-2</c:v>
                </c:pt>
                <c:pt idx="96122">
                  <c:v>8.2699999999999996E-2</c:v>
                </c:pt>
                <c:pt idx="96123">
                  <c:v>8.3699999999999997E-2</c:v>
                </c:pt>
                <c:pt idx="96124">
                  <c:v>8.2900000000000001E-2</c:v>
                </c:pt>
                <c:pt idx="96125">
                  <c:v>8.3099999999999993E-2</c:v>
                </c:pt>
                <c:pt idx="96126">
                  <c:v>8.2799999999999999E-2</c:v>
                </c:pt>
                <c:pt idx="96127">
                  <c:v>8.2600000000000007E-2</c:v>
                </c:pt>
                <c:pt idx="96128">
                  <c:v>8.2600000000000007E-2</c:v>
                </c:pt>
                <c:pt idx="96129">
                  <c:v>8.3000000000000004E-2</c:v>
                </c:pt>
                <c:pt idx="96130">
                  <c:v>8.3400000000000002E-2</c:v>
                </c:pt>
                <c:pt idx="96131">
                  <c:v>8.3500000000000005E-2</c:v>
                </c:pt>
                <c:pt idx="96132">
                  <c:v>8.3199999999999996E-2</c:v>
                </c:pt>
                <c:pt idx="96133">
                  <c:v>8.3299999999999999E-2</c:v>
                </c:pt>
                <c:pt idx="96134">
                  <c:v>8.3099999999999993E-2</c:v>
                </c:pt>
                <c:pt idx="96135">
                  <c:v>8.3099999999999993E-2</c:v>
                </c:pt>
                <c:pt idx="96136">
                  <c:v>8.3500000000000005E-2</c:v>
                </c:pt>
                <c:pt idx="96137">
                  <c:v>8.3500000000000005E-2</c:v>
                </c:pt>
                <c:pt idx="96138">
                  <c:v>8.3599999999999994E-2</c:v>
                </c:pt>
                <c:pt idx="96139">
                  <c:v>8.3199999999999996E-2</c:v>
                </c:pt>
                <c:pt idx="96140">
                  <c:v>8.3099999999999993E-2</c:v>
                </c:pt>
                <c:pt idx="96141">
                  <c:v>8.2799999999999999E-2</c:v>
                </c:pt>
                <c:pt idx="96142">
                  <c:v>8.3000000000000004E-2</c:v>
                </c:pt>
                <c:pt idx="96143">
                  <c:v>8.3000000000000004E-2</c:v>
                </c:pt>
                <c:pt idx="96144">
                  <c:v>8.3099999999999993E-2</c:v>
                </c:pt>
                <c:pt idx="96145">
                  <c:v>8.3400000000000002E-2</c:v>
                </c:pt>
                <c:pt idx="96146">
                  <c:v>8.3699999999999997E-2</c:v>
                </c:pt>
                <c:pt idx="96147">
                  <c:v>8.3199999999999996E-2</c:v>
                </c:pt>
                <c:pt idx="96148">
                  <c:v>8.3299999999999999E-2</c:v>
                </c:pt>
                <c:pt idx="96149">
                  <c:v>8.3599999999999994E-2</c:v>
                </c:pt>
                <c:pt idx="96150">
                  <c:v>8.3299999999999999E-2</c:v>
                </c:pt>
                <c:pt idx="96151">
                  <c:v>8.3299999999999999E-2</c:v>
                </c:pt>
                <c:pt idx="96152">
                  <c:v>8.3400000000000002E-2</c:v>
                </c:pt>
                <c:pt idx="96153">
                  <c:v>8.3500000000000005E-2</c:v>
                </c:pt>
                <c:pt idx="96154">
                  <c:v>8.3000000000000004E-2</c:v>
                </c:pt>
                <c:pt idx="96155">
                  <c:v>8.3000000000000004E-2</c:v>
                </c:pt>
                <c:pt idx="96156">
                  <c:v>8.3000000000000004E-2</c:v>
                </c:pt>
                <c:pt idx="96157">
                  <c:v>8.3500000000000005E-2</c:v>
                </c:pt>
                <c:pt idx="96158">
                  <c:v>8.3400000000000002E-2</c:v>
                </c:pt>
                <c:pt idx="96159">
                  <c:v>8.3000000000000004E-2</c:v>
                </c:pt>
                <c:pt idx="96160">
                  <c:v>8.3299999999999999E-2</c:v>
                </c:pt>
                <c:pt idx="96161">
                  <c:v>8.3099999999999993E-2</c:v>
                </c:pt>
                <c:pt idx="96162">
                  <c:v>8.3299999999999999E-2</c:v>
                </c:pt>
                <c:pt idx="96163">
                  <c:v>8.3500000000000005E-2</c:v>
                </c:pt>
                <c:pt idx="96164">
                  <c:v>8.3199999999999996E-2</c:v>
                </c:pt>
                <c:pt idx="96165">
                  <c:v>8.3400000000000002E-2</c:v>
                </c:pt>
                <c:pt idx="96166">
                  <c:v>8.3400000000000002E-2</c:v>
                </c:pt>
                <c:pt idx="96167">
                  <c:v>8.3299999999999999E-2</c:v>
                </c:pt>
                <c:pt idx="96168">
                  <c:v>8.3000000000000004E-2</c:v>
                </c:pt>
                <c:pt idx="96169">
                  <c:v>8.3000000000000004E-2</c:v>
                </c:pt>
                <c:pt idx="96170">
                  <c:v>8.3099999999999993E-2</c:v>
                </c:pt>
                <c:pt idx="96171">
                  <c:v>8.3000000000000004E-2</c:v>
                </c:pt>
                <c:pt idx="96172">
                  <c:v>8.3299999999999999E-2</c:v>
                </c:pt>
                <c:pt idx="96173">
                  <c:v>8.3699999999999997E-2</c:v>
                </c:pt>
                <c:pt idx="96174">
                  <c:v>8.3299999999999999E-2</c:v>
                </c:pt>
                <c:pt idx="96175">
                  <c:v>8.2699999999999996E-2</c:v>
                </c:pt>
                <c:pt idx="96176">
                  <c:v>8.3400000000000002E-2</c:v>
                </c:pt>
                <c:pt idx="96177">
                  <c:v>8.3199999999999996E-2</c:v>
                </c:pt>
                <c:pt idx="96178">
                  <c:v>8.2500000000000004E-2</c:v>
                </c:pt>
                <c:pt idx="96179">
                  <c:v>8.2699999999999996E-2</c:v>
                </c:pt>
                <c:pt idx="96180">
                  <c:v>8.3099999999999993E-2</c:v>
                </c:pt>
                <c:pt idx="96181">
                  <c:v>8.2199999999999995E-2</c:v>
                </c:pt>
                <c:pt idx="96182">
                  <c:v>8.2900000000000001E-2</c:v>
                </c:pt>
                <c:pt idx="96183">
                  <c:v>8.2400000000000001E-2</c:v>
                </c:pt>
                <c:pt idx="96184">
                  <c:v>8.2500000000000004E-2</c:v>
                </c:pt>
                <c:pt idx="96185">
                  <c:v>8.2699999999999996E-2</c:v>
                </c:pt>
                <c:pt idx="96186">
                  <c:v>8.3000000000000004E-2</c:v>
                </c:pt>
                <c:pt idx="96187">
                  <c:v>8.2699999999999996E-2</c:v>
                </c:pt>
                <c:pt idx="96188">
                  <c:v>8.3000000000000004E-2</c:v>
                </c:pt>
                <c:pt idx="96189">
                  <c:v>8.2400000000000001E-2</c:v>
                </c:pt>
                <c:pt idx="96190">
                  <c:v>8.2299999999999998E-2</c:v>
                </c:pt>
                <c:pt idx="96191">
                  <c:v>8.2199999999999995E-2</c:v>
                </c:pt>
                <c:pt idx="96192">
                  <c:v>8.2699999999999996E-2</c:v>
                </c:pt>
                <c:pt idx="96193">
                  <c:v>8.3099999999999993E-2</c:v>
                </c:pt>
                <c:pt idx="96194">
                  <c:v>8.2400000000000001E-2</c:v>
                </c:pt>
                <c:pt idx="96195">
                  <c:v>8.1799999999999998E-2</c:v>
                </c:pt>
                <c:pt idx="96196">
                  <c:v>8.1600000000000006E-2</c:v>
                </c:pt>
                <c:pt idx="96197">
                  <c:v>8.1299999999999997E-2</c:v>
                </c:pt>
                <c:pt idx="96198">
                  <c:v>8.1799999999999998E-2</c:v>
                </c:pt>
                <c:pt idx="96199">
                  <c:v>8.2400000000000001E-2</c:v>
                </c:pt>
                <c:pt idx="96200">
                  <c:v>8.2600000000000007E-2</c:v>
                </c:pt>
                <c:pt idx="96201">
                  <c:v>8.2400000000000001E-2</c:v>
                </c:pt>
                <c:pt idx="96202">
                  <c:v>8.2199999999999995E-2</c:v>
                </c:pt>
                <c:pt idx="96203">
                  <c:v>8.2199999999999995E-2</c:v>
                </c:pt>
                <c:pt idx="96204">
                  <c:v>8.14E-2</c:v>
                </c:pt>
                <c:pt idx="96205">
                  <c:v>8.2199999999999995E-2</c:v>
                </c:pt>
                <c:pt idx="96206">
                  <c:v>8.2699999999999996E-2</c:v>
                </c:pt>
                <c:pt idx="96207">
                  <c:v>8.14E-2</c:v>
                </c:pt>
                <c:pt idx="96208">
                  <c:v>8.1500000000000003E-2</c:v>
                </c:pt>
                <c:pt idx="96209">
                  <c:v>8.1900000000000001E-2</c:v>
                </c:pt>
                <c:pt idx="96210">
                  <c:v>8.2199999999999995E-2</c:v>
                </c:pt>
                <c:pt idx="96211">
                  <c:v>8.14E-2</c:v>
                </c:pt>
                <c:pt idx="96212">
                  <c:v>8.2199999999999995E-2</c:v>
                </c:pt>
                <c:pt idx="96213">
                  <c:v>8.2400000000000001E-2</c:v>
                </c:pt>
                <c:pt idx="96214">
                  <c:v>8.1900000000000001E-2</c:v>
                </c:pt>
                <c:pt idx="96215">
                  <c:v>8.14E-2</c:v>
                </c:pt>
                <c:pt idx="96216">
                  <c:v>8.1799999999999998E-2</c:v>
                </c:pt>
                <c:pt idx="96217">
                  <c:v>8.1600000000000006E-2</c:v>
                </c:pt>
                <c:pt idx="96218">
                  <c:v>8.1500000000000003E-2</c:v>
                </c:pt>
                <c:pt idx="96219">
                  <c:v>8.1199999999999994E-2</c:v>
                </c:pt>
                <c:pt idx="96220">
                  <c:v>8.1299999999999997E-2</c:v>
                </c:pt>
                <c:pt idx="96221">
                  <c:v>8.1799999999999998E-2</c:v>
                </c:pt>
                <c:pt idx="96222">
                  <c:v>8.1799999999999998E-2</c:v>
                </c:pt>
                <c:pt idx="96223">
                  <c:v>8.1100000000000005E-2</c:v>
                </c:pt>
                <c:pt idx="96224">
                  <c:v>8.1000000000000003E-2</c:v>
                </c:pt>
                <c:pt idx="96225">
                  <c:v>8.1600000000000006E-2</c:v>
                </c:pt>
                <c:pt idx="96226">
                  <c:v>8.1699999999999995E-2</c:v>
                </c:pt>
                <c:pt idx="96227">
                  <c:v>8.2000000000000003E-2</c:v>
                </c:pt>
                <c:pt idx="96228">
                  <c:v>8.1699999999999995E-2</c:v>
                </c:pt>
                <c:pt idx="96229">
                  <c:v>8.2100000000000006E-2</c:v>
                </c:pt>
                <c:pt idx="96230">
                  <c:v>8.2199999999999995E-2</c:v>
                </c:pt>
                <c:pt idx="96231">
                  <c:v>8.2600000000000007E-2</c:v>
                </c:pt>
                <c:pt idx="96232">
                  <c:v>8.2600000000000007E-2</c:v>
                </c:pt>
                <c:pt idx="96233">
                  <c:v>8.2900000000000001E-2</c:v>
                </c:pt>
                <c:pt idx="96234">
                  <c:v>8.3000000000000004E-2</c:v>
                </c:pt>
                <c:pt idx="96235">
                  <c:v>8.3199999999999996E-2</c:v>
                </c:pt>
                <c:pt idx="96236">
                  <c:v>8.3299999999999999E-2</c:v>
                </c:pt>
                <c:pt idx="96237">
                  <c:v>8.2400000000000001E-2</c:v>
                </c:pt>
                <c:pt idx="96238">
                  <c:v>8.2900000000000001E-2</c:v>
                </c:pt>
                <c:pt idx="96239">
                  <c:v>8.2900000000000001E-2</c:v>
                </c:pt>
                <c:pt idx="96240">
                  <c:v>8.3099999999999993E-2</c:v>
                </c:pt>
                <c:pt idx="96241">
                  <c:v>8.2900000000000001E-2</c:v>
                </c:pt>
                <c:pt idx="96242">
                  <c:v>8.3000000000000004E-2</c:v>
                </c:pt>
                <c:pt idx="96243">
                  <c:v>8.3099999999999993E-2</c:v>
                </c:pt>
                <c:pt idx="96244">
                  <c:v>8.2500000000000004E-2</c:v>
                </c:pt>
                <c:pt idx="96245">
                  <c:v>8.2500000000000004E-2</c:v>
                </c:pt>
                <c:pt idx="96246">
                  <c:v>8.2900000000000001E-2</c:v>
                </c:pt>
                <c:pt idx="96247">
                  <c:v>8.3299999999999999E-2</c:v>
                </c:pt>
                <c:pt idx="96248">
                  <c:v>8.3199999999999996E-2</c:v>
                </c:pt>
                <c:pt idx="96249">
                  <c:v>8.2799999999999999E-2</c:v>
                </c:pt>
                <c:pt idx="96250">
                  <c:v>8.2600000000000007E-2</c:v>
                </c:pt>
                <c:pt idx="96251">
                  <c:v>8.2799999999999999E-2</c:v>
                </c:pt>
                <c:pt idx="96252">
                  <c:v>8.3000000000000004E-2</c:v>
                </c:pt>
                <c:pt idx="96253">
                  <c:v>8.3199999999999996E-2</c:v>
                </c:pt>
                <c:pt idx="96254">
                  <c:v>8.3599999999999994E-2</c:v>
                </c:pt>
                <c:pt idx="96255">
                  <c:v>8.2799999999999999E-2</c:v>
                </c:pt>
                <c:pt idx="96256">
                  <c:v>8.3099999999999993E-2</c:v>
                </c:pt>
                <c:pt idx="96257">
                  <c:v>8.3799999999999999E-2</c:v>
                </c:pt>
                <c:pt idx="96258">
                  <c:v>8.3199999999999996E-2</c:v>
                </c:pt>
                <c:pt idx="96259">
                  <c:v>8.3500000000000005E-2</c:v>
                </c:pt>
                <c:pt idx="96260">
                  <c:v>8.2799999999999999E-2</c:v>
                </c:pt>
                <c:pt idx="96261">
                  <c:v>8.2799999999999999E-2</c:v>
                </c:pt>
                <c:pt idx="96262">
                  <c:v>8.3000000000000004E-2</c:v>
                </c:pt>
                <c:pt idx="96263">
                  <c:v>8.2900000000000001E-2</c:v>
                </c:pt>
                <c:pt idx="96264">
                  <c:v>8.3199999999999996E-2</c:v>
                </c:pt>
                <c:pt idx="96265">
                  <c:v>8.2699999999999996E-2</c:v>
                </c:pt>
                <c:pt idx="96266">
                  <c:v>8.2799999999999999E-2</c:v>
                </c:pt>
                <c:pt idx="96267">
                  <c:v>8.3400000000000002E-2</c:v>
                </c:pt>
                <c:pt idx="96268">
                  <c:v>8.3400000000000002E-2</c:v>
                </c:pt>
                <c:pt idx="96269">
                  <c:v>8.4099999999999994E-2</c:v>
                </c:pt>
                <c:pt idx="96270">
                  <c:v>8.3699999999999997E-2</c:v>
                </c:pt>
                <c:pt idx="96271">
                  <c:v>8.4400000000000003E-2</c:v>
                </c:pt>
                <c:pt idx="96272">
                  <c:v>8.3699999999999997E-2</c:v>
                </c:pt>
                <c:pt idx="96273">
                  <c:v>8.3400000000000002E-2</c:v>
                </c:pt>
                <c:pt idx="96274">
                  <c:v>8.3900000000000002E-2</c:v>
                </c:pt>
                <c:pt idx="96275">
                  <c:v>8.3500000000000005E-2</c:v>
                </c:pt>
                <c:pt idx="96276">
                  <c:v>8.4000000000000005E-2</c:v>
                </c:pt>
                <c:pt idx="96277">
                  <c:v>8.3500000000000005E-2</c:v>
                </c:pt>
                <c:pt idx="96278">
                  <c:v>8.3299999999999999E-2</c:v>
                </c:pt>
                <c:pt idx="96279">
                  <c:v>8.4099999999999994E-2</c:v>
                </c:pt>
                <c:pt idx="96280">
                  <c:v>8.3599999999999994E-2</c:v>
                </c:pt>
                <c:pt idx="96281">
                  <c:v>8.3299999999999999E-2</c:v>
                </c:pt>
                <c:pt idx="96282">
                  <c:v>8.3799999999999999E-2</c:v>
                </c:pt>
                <c:pt idx="96283">
                  <c:v>8.3799999999999999E-2</c:v>
                </c:pt>
                <c:pt idx="96284">
                  <c:v>8.3699999999999997E-2</c:v>
                </c:pt>
                <c:pt idx="96285">
                  <c:v>8.3699999999999997E-2</c:v>
                </c:pt>
                <c:pt idx="96286">
                  <c:v>8.3599999999999994E-2</c:v>
                </c:pt>
                <c:pt idx="96287">
                  <c:v>8.3400000000000002E-2</c:v>
                </c:pt>
                <c:pt idx="96288">
                  <c:v>8.3299999999999999E-2</c:v>
                </c:pt>
                <c:pt idx="96289">
                  <c:v>8.3599999999999994E-2</c:v>
                </c:pt>
                <c:pt idx="96290">
                  <c:v>8.2600000000000007E-2</c:v>
                </c:pt>
                <c:pt idx="96291">
                  <c:v>8.3299999999999999E-2</c:v>
                </c:pt>
                <c:pt idx="96292">
                  <c:v>8.3199999999999996E-2</c:v>
                </c:pt>
                <c:pt idx="96293">
                  <c:v>8.2699999999999996E-2</c:v>
                </c:pt>
                <c:pt idx="96294">
                  <c:v>8.2600000000000007E-2</c:v>
                </c:pt>
                <c:pt idx="96295">
                  <c:v>8.2900000000000001E-2</c:v>
                </c:pt>
                <c:pt idx="96296">
                  <c:v>8.2299999999999998E-2</c:v>
                </c:pt>
                <c:pt idx="96297">
                  <c:v>8.2400000000000001E-2</c:v>
                </c:pt>
                <c:pt idx="96298">
                  <c:v>8.2699999999999996E-2</c:v>
                </c:pt>
                <c:pt idx="96299">
                  <c:v>8.1900000000000001E-2</c:v>
                </c:pt>
                <c:pt idx="96300">
                  <c:v>8.2100000000000006E-2</c:v>
                </c:pt>
                <c:pt idx="96301">
                  <c:v>8.3000000000000004E-2</c:v>
                </c:pt>
                <c:pt idx="96302">
                  <c:v>8.1799999999999998E-2</c:v>
                </c:pt>
                <c:pt idx="96303">
                  <c:v>8.2600000000000007E-2</c:v>
                </c:pt>
                <c:pt idx="96304">
                  <c:v>8.3000000000000004E-2</c:v>
                </c:pt>
                <c:pt idx="96305">
                  <c:v>8.2699999999999996E-2</c:v>
                </c:pt>
                <c:pt idx="96306">
                  <c:v>8.2299999999999998E-2</c:v>
                </c:pt>
                <c:pt idx="96307">
                  <c:v>8.2900000000000001E-2</c:v>
                </c:pt>
                <c:pt idx="96308">
                  <c:v>8.3000000000000004E-2</c:v>
                </c:pt>
                <c:pt idx="96309">
                  <c:v>8.2799999999999999E-2</c:v>
                </c:pt>
                <c:pt idx="96310">
                  <c:v>8.2400000000000001E-2</c:v>
                </c:pt>
                <c:pt idx="96311">
                  <c:v>8.3000000000000004E-2</c:v>
                </c:pt>
                <c:pt idx="96312">
                  <c:v>8.1600000000000006E-2</c:v>
                </c:pt>
                <c:pt idx="96313">
                  <c:v>8.2100000000000006E-2</c:v>
                </c:pt>
                <c:pt idx="96314">
                  <c:v>8.2699999999999996E-2</c:v>
                </c:pt>
                <c:pt idx="96315">
                  <c:v>8.2799999999999999E-2</c:v>
                </c:pt>
                <c:pt idx="96316">
                  <c:v>8.3500000000000005E-2</c:v>
                </c:pt>
                <c:pt idx="96317">
                  <c:v>8.2500000000000004E-2</c:v>
                </c:pt>
                <c:pt idx="96318">
                  <c:v>8.2100000000000006E-2</c:v>
                </c:pt>
                <c:pt idx="96319">
                  <c:v>8.2000000000000003E-2</c:v>
                </c:pt>
                <c:pt idx="96320">
                  <c:v>8.1699999999999995E-2</c:v>
                </c:pt>
                <c:pt idx="96321">
                  <c:v>8.1900000000000001E-2</c:v>
                </c:pt>
                <c:pt idx="96322">
                  <c:v>8.2000000000000003E-2</c:v>
                </c:pt>
                <c:pt idx="96323">
                  <c:v>8.2199999999999995E-2</c:v>
                </c:pt>
                <c:pt idx="96324">
                  <c:v>8.2199999999999995E-2</c:v>
                </c:pt>
                <c:pt idx="96325">
                  <c:v>8.2400000000000001E-2</c:v>
                </c:pt>
                <c:pt idx="96326">
                  <c:v>8.2900000000000001E-2</c:v>
                </c:pt>
                <c:pt idx="96327">
                  <c:v>8.2799999999999999E-2</c:v>
                </c:pt>
                <c:pt idx="96328">
                  <c:v>8.2199999999999995E-2</c:v>
                </c:pt>
                <c:pt idx="96329">
                  <c:v>8.2000000000000003E-2</c:v>
                </c:pt>
                <c:pt idx="96330">
                  <c:v>8.2600000000000007E-2</c:v>
                </c:pt>
                <c:pt idx="96331">
                  <c:v>8.3000000000000004E-2</c:v>
                </c:pt>
                <c:pt idx="96332">
                  <c:v>8.3099999999999993E-2</c:v>
                </c:pt>
                <c:pt idx="96333">
                  <c:v>8.3299999999999999E-2</c:v>
                </c:pt>
                <c:pt idx="96334">
                  <c:v>8.3699999999999997E-2</c:v>
                </c:pt>
                <c:pt idx="96335">
                  <c:v>8.3599999999999994E-2</c:v>
                </c:pt>
                <c:pt idx="96336">
                  <c:v>8.3400000000000002E-2</c:v>
                </c:pt>
                <c:pt idx="96337">
                  <c:v>8.3699999999999997E-2</c:v>
                </c:pt>
                <c:pt idx="96338">
                  <c:v>8.3299999999999999E-2</c:v>
                </c:pt>
                <c:pt idx="96339">
                  <c:v>8.3599999999999994E-2</c:v>
                </c:pt>
                <c:pt idx="96340">
                  <c:v>8.3199999999999996E-2</c:v>
                </c:pt>
                <c:pt idx="96341">
                  <c:v>8.3000000000000004E-2</c:v>
                </c:pt>
                <c:pt idx="96342">
                  <c:v>8.3299999999999999E-2</c:v>
                </c:pt>
                <c:pt idx="96343">
                  <c:v>8.3799999999999999E-2</c:v>
                </c:pt>
                <c:pt idx="96344">
                  <c:v>8.4500000000000006E-2</c:v>
                </c:pt>
                <c:pt idx="96345">
                  <c:v>8.4000000000000005E-2</c:v>
                </c:pt>
                <c:pt idx="96346">
                  <c:v>8.3699999999999997E-2</c:v>
                </c:pt>
                <c:pt idx="96347">
                  <c:v>8.3799999999999999E-2</c:v>
                </c:pt>
                <c:pt idx="96348">
                  <c:v>8.43E-2</c:v>
                </c:pt>
                <c:pt idx="96349">
                  <c:v>8.3799999999999999E-2</c:v>
                </c:pt>
                <c:pt idx="96350">
                  <c:v>8.3400000000000002E-2</c:v>
                </c:pt>
                <c:pt idx="96351">
                  <c:v>8.3599999999999994E-2</c:v>
                </c:pt>
                <c:pt idx="96352">
                  <c:v>8.3599999999999994E-2</c:v>
                </c:pt>
                <c:pt idx="96353">
                  <c:v>8.3599999999999994E-2</c:v>
                </c:pt>
                <c:pt idx="96354">
                  <c:v>8.3199999999999996E-2</c:v>
                </c:pt>
                <c:pt idx="96355">
                  <c:v>8.3099999999999993E-2</c:v>
                </c:pt>
                <c:pt idx="96356">
                  <c:v>8.2799999999999999E-2</c:v>
                </c:pt>
                <c:pt idx="96357">
                  <c:v>8.3000000000000004E-2</c:v>
                </c:pt>
                <c:pt idx="96358">
                  <c:v>8.3299999999999999E-2</c:v>
                </c:pt>
                <c:pt idx="96359">
                  <c:v>8.3900000000000002E-2</c:v>
                </c:pt>
                <c:pt idx="96360">
                  <c:v>8.3699999999999997E-2</c:v>
                </c:pt>
                <c:pt idx="96361">
                  <c:v>8.3299999999999999E-2</c:v>
                </c:pt>
                <c:pt idx="96362">
                  <c:v>8.3199999999999996E-2</c:v>
                </c:pt>
                <c:pt idx="96363">
                  <c:v>8.3099999999999993E-2</c:v>
                </c:pt>
                <c:pt idx="96364">
                  <c:v>8.3400000000000002E-2</c:v>
                </c:pt>
                <c:pt idx="96365">
                  <c:v>8.3000000000000004E-2</c:v>
                </c:pt>
                <c:pt idx="96366">
                  <c:v>8.2799999999999999E-2</c:v>
                </c:pt>
                <c:pt idx="96367">
                  <c:v>8.2799999999999999E-2</c:v>
                </c:pt>
                <c:pt idx="96368">
                  <c:v>8.2699999999999996E-2</c:v>
                </c:pt>
                <c:pt idx="96369">
                  <c:v>8.3299999999999999E-2</c:v>
                </c:pt>
                <c:pt idx="96370">
                  <c:v>8.3699999999999997E-2</c:v>
                </c:pt>
                <c:pt idx="96371">
                  <c:v>8.3199999999999996E-2</c:v>
                </c:pt>
                <c:pt idx="96372">
                  <c:v>8.3599999999999994E-2</c:v>
                </c:pt>
                <c:pt idx="96373">
                  <c:v>8.3400000000000002E-2</c:v>
                </c:pt>
                <c:pt idx="96374">
                  <c:v>8.3099999999999993E-2</c:v>
                </c:pt>
                <c:pt idx="96375">
                  <c:v>8.3400000000000002E-2</c:v>
                </c:pt>
                <c:pt idx="96376">
                  <c:v>8.2600000000000007E-2</c:v>
                </c:pt>
                <c:pt idx="96377">
                  <c:v>8.2600000000000007E-2</c:v>
                </c:pt>
                <c:pt idx="96378">
                  <c:v>8.3000000000000004E-2</c:v>
                </c:pt>
                <c:pt idx="96379">
                  <c:v>8.2699999999999996E-2</c:v>
                </c:pt>
                <c:pt idx="96380">
                  <c:v>8.2000000000000003E-2</c:v>
                </c:pt>
                <c:pt idx="96381">
                  <c:v>8.2199999999999995E-2</c:v>
                </c:pt>
                <c:pt idx="96382">
                  <c:v>8.2699999999999996E-2</c:v>
                </c:pt>
                <c:pt idx="96383">
                  <c:v>8.1900000000000001E-2</c:v>
                </c:pt>
                <c:pt idx="96384">
                  <c:v>8.2500000000000004E-2</c:v>
                </c:pt>
                <c:pt idx="96385">
                  <c:v>8.1600000000000006E-2</c:v>
                </c:pt>
                <c:pt idx="96386">
                  <c:v>8.1900000000000001E-2</c:v>
                </c:pt>
                <c:pt idx="96387">
                  <c:v>8.1600000000000006E-2</c:v>
                </c:pt>
                <c:pt idx="96388">
                  <c:v>8.1500000000000003E-2</c:v>
                </c:pt>
                <c:pt idx="96389">
                  <c:v>8.1199999999999994E-2</c:v>
                </c:pt>
                <c:pt idx="96390">
                  <c:v>8.1199999999999994E-2</c:v>
                </c:pt>
                <c:pt idx="96391">
                  <c:v>8.2199999999999995E-2</c:v>
                </c:pt>
                <c:pt idx="96392">
                  <c:v>8.1500000000000003E-2</c:v>
                </c:pt>
                <c:pt idx="96393">
                  <c:v>8.1100000000000005E-2</c:v>
                </c:pt>
                <c:pt idx="96394">
                  <c:v>8.0799999999999997E-2</c:v>
                </c:pt>
                <c:pt idx="96395">
                  <c:v>8.1500000000000003E-2</c:v>
                </c:pt>
                <c:pt idx="96396">
                  <c:v>8.1199999999999994E-2</c:v>
                </c:pt>
                <c:pt idx="96397">
                  <c:v>8.1900000000000001E-2</c:v>
                </c:pt>
                <c:pt idx="96398">
                  <c:v>8.0799999999999997E-2</c:v>
                </c:pt>
                <c:pt idx="96399">
                  <c:v>8.0799999999999997E-2</c:v>
                </c:pt>
                <c:pt idx="96400">
                  <c:v>8.0500000000000002E-2</c:v>
                </c:pt>
                <c:pt idx="96401">
                  <c:v>8.1199999999999994E-2</c:v>
                </c:pt>
                <c:pt idx="96402">
                  <c:v>8.1299999999999997E-2</c:v>
                </c:pt>
                <c:pt idx="96403">
                  <c:v>8.0799999999999997E-2</c:v>
                </c:pt>
                <c:pt idx="96404">
                  <c:v>8.1600000000000006E-2</c:v>
                </c:pt>
                <c:pt idx="96405">
                  <c:v>8.14E-2</c:v>
                </c:pt>
                <c:pt idx="96406">
                  <c:v>8.2000000000000003E-2</c:v>
                </c:pt>
                <c:pt idx="96407">
                  <c:v>8.1500000000000003E-2</c:v>
                </c:pt>
                <c:pt idx="96408">
                  <c:v>8.1600000000000006E-2</c:v>
                </c:pt>
                <c:pt idx="96409">
                  <c:v>8.1600000000000006E-2</c:v>
                </c:pt>
                <c:pt idx="96410">
                  <c:v>8.2600000000000007E-2</c:v>
                </c:pt>
                <c:pt idx="96411">
                  <c:v>8.2000000000000003E-2</c:v>
                </c:pt>
                <c:pt idx="96412">
                  <c:v>8.1900000000000001E-2</c:v>
                </c:pt>
                <c:pt idx="96413">
                  <c:v>8.2199999999999995E-2</c:v>
                </c:pt>
                <c:pt idx="96414">
                  <c:v>8.1900000000000001E-2</c:v>
                </c:pt>
                <c:pt idx="96415">
                  <c:v>8.2000000000000003E-2</c:v>
                </c:pt>
                <c:pt idx="96416">
                  <c:v>8.2799999999999999E-2</c:v>
                </c:pt>
                <c:pt idx="96417">
                  <c:v>8.2699999999999996E-2</c:v>
                </c:pt>
                <c:pt idx="96418">
                  <c:v>8.2600000000000007E-2</c:v>
                </c:pt>
                <c:pt idx="96419">
                  <c:v>8.2600000000000007E-2</c:v>
                </c:pt>
                <c:pt idx="96420">
                  <c:v>8.2299999999999998E-2</c:v>
                </c:pt>
                <c:pt idx="96421">
                  <c:v>8.2299999999999998E-2</c:v>
                </c:pt>
                <c:pt idx="96422">
                  <c:v>8.2299999999999998E-2</c:v>
                </c:pt>
                <c:pt idx="96423">
                  <c:v>8.2600000000000007E-2</c:v>
                </c:pt>
                <c:pt idx="96424">
                  <c:v>8.2400000000000001E-2</c:v>
                </c:pt>
                <c:pt idx="96425">
                  <c:v>8.2600000000000007E-2</c:v>
                </c:pt>
                <c:pt idx="96426">
                  <c:v>8.2600000000000007E-2</c:v>
                </c:pt>
                <c:pt idx="96427">
                  <c:v>8.2400000000000001E-2</c:v>
                </c:pt>
                <c:pt idx="96428">
                  <c:v>8.3000000000000004E-2</c:v>
                </c:pt>
                <c:pt idx="96429">
                  <c:v>8.2900000000000001E-2</c:v>
                </c:pt>
                <c:pt idx="96430">
                  <c:v>8.2600000000000007E-2</c:v>
                </c:pt>
                <c:pt idx="96431">
                  <c:v>8.2600000000000007E-2</c:v>
                </c:pt>
                <c:pt idx="96432">
                  <c:v>8.2400000000000001E-2</c:v>
                </c:pt>
                <c:pt idx="96433">
                  <c:v>8.2299999999999998E-2</c:v>
                </c:pt>
                <c:pt idx="96434">
                  <c:v>8.2199999999999995E-2</c:v>
                </c:pt>
                <c:pt idx="96435">
                  <c:v>8.2199999999999995E-2</c:v>
                </c:pt>
                <c:pt idx="96436">
                  <c:v>8.2900000000000001E-2</c:v>
                </c:pt>
                <c:pt idx="96437">
                  <c:v>8.2600000000000007E-2</c:v>
                </c:pt>
                <c:pt idx="96438">
                  <c:v>8.2699999999999996E-2</c:v>
                </c:pt>
                <c:pt idx="96439">
                  <c:v>8.2500000000000004E-2</c:v>
                </c:pt>
                <c:pt idx="96440">
                  <c:v>8.2500000000000004E-2</c:v>
                </c:pt>
                <c:pt idx="96441">
                  <c:v>8.2699999999999996E-2</c:v>
                </c:pt>
                <c:pt idx="96442">
                  <c:v>8.3400000000000002E-2</c:v>
                </c:pt>
                <c:pt idx="96443">
                  <c:v>8.2900000000000001E-2</c:v>
                </c:pt>
                <c:pt idx="96444">
                  <c:v>8.2799999999999999E-2</c:v>
                </c:pt>
                <c:pt idx="96445">
                  <c:v>8.2600000000000007E-2</c:v>
                </c:pt>
                <c:pt idx="96446">
                  <c:v>8.3000000000000004E-2</c:v>
                </c:pt>
                <c:pt idx="96447">
                  <c:v>8.3000000000000004E-2</c:v>
                </c:pt>
                <c:pt idx="96448">
                  <c:v>8.2900000000000001E-2</c:v>
                </c:pt>
                <c:pt idx="96449">
                  <c:v>8.2500000000000004E-2</c:v>
                </c:pt>
                <c:pt idx="96450">
                  <c:v>8.3199999999999996E-2</c:v>
                </c:pt>
                <c:pt idx="96451">
                  <c:v>8.2900000000000001E-2</c:v>
                </c:pt>
                <c:pt idx="96452">
                  <c:v>8.2799999999999999E-2</c:v>
                </c:pt>
                <c:pt idx="96453">
                  <c:v>8.2100000000000006E-2</c:v>
                </c:pt>
                <c:pt idx="96454">
                  <c:v>8.2400000000000001E-2</c:v>
                </c:pt>
                <c:pt idx="96455">
                  <c:v>8.2799999999999999E-2</c:v>
                </c:pt>
                <c:pt idx="96456">
                  <c:v>8.2799999999999999E-2</c:v>
                </c:pt>
                <c:pt idx="96457">
                  <c:v>8.2699999999999996E-2</c:v>
                </c:pt>
                <c:pt idx="96458">
                  <c:v>8.2600000000000007E-2</c:v>
                </c:pt>
                <c:pt idx="96459">
                  <c:v>8.2299999999999998E-2</c:v>
                </c:pt>
                <c:pt idx="96460">
                  <c:v>8.2900000000000001E-2</c:v>
                </c:pt>
                <c:pt idx="96461">
                  <c:v>8.2600000000000007E-2</c:v>
                </c:pt>
                <c:pt idx="96462">
                  <c:v>8.2000000000000003E-2</c:v>
                </c:pt>
                <c:pt idx="96463">
                  <c:v>8.2400000000000001E-2</c:v>
                </c:pt>
                <c:pt idx="96464">
                  <c:v>8.2199999999999995E-2</c:v>
                </c:pt>
                <c:pt idx="96465">
                  <c:v>8.1600000000000006E-2</c:v>
                </c:pt>
                <c:pt idx="96466">
                  <c:v>8.2199999999999995E-2</c:v>
                </c:pt>
                <c:pt idx="96467">
                  <c:v>8.1900000000000001E-2</c:v>
                </c:pt>
                <c:pt idx="96468">
                  <c:v>8.1600000000000006E-2</c:v>
                </c:pt>
                <c:pt idx="96469">
                  <c:v>8.3099999999999993E-2</c:v>
                </c:pt>
                <c:pt idx="96470">
                  <c:v>8.3500000000000005E-2</c:v>
                </c:pt>
                <c:pt idx="96471">
                  <c:v>8.2699999999999996E-2</c:v>
                </c:pt>
                <c:pt idx="96472">
                  <c:v>8.3000000000000004E-2</c:v>
                </c:pt>
                <c:pt idx="96473">
                  <c:v>8.3299999999999999E-2</c:v>
                </c:pt>
                <c:pt idx="96474">
                  <c:v>8.3400000000000002E-2</c:v>
                </c:pt>
                <c:pt idx="96475">
                  <c:v>8.2699999999999996E-2</c:v>
                </c:pt>
                <c:pt idx="96476">
                  <c:v>8.3099999999999993E-2</c:v>
                </c:pt>
                <c:pt idx="96477">
                  <c:v>8.2900000000000001E-2</c:v>
                </c:pt>
                <c:pt idx="96478">
                  <c:v>8.2500000000000004E-2</c:v>
                </c:pt>
                <c:pt idx="96479">
                  <c:v>8.3000000000000004E-2</c:v>
                </c:pt>
                <c:pt idx="96480">
                  <c:v>8.3000000000000004E-2</c:v>
                </c:pt>
                <c:pt idx="96481">
                  <c:v>8.3199999999999996E-2</c:v>
                </c:pt>
                <c:pt idx="96482">
                  <c:v>8.2600000000000007E-2</c:v>
                </c:pt>
                <c:pt idx="96483">
                  <c:v>8.2900000000000001E-2</c:v>
                </c:pt>
                <c:pt idx="96484">
                  <c:v>8.2799999999999999E-2</c:v>
                </c:pt>
                <c:pt idx="96485">
                  <c:v>8.2900000000000001E-2</c:v>
                </c:pt>
                <c:pt idx="96486">
                  <c:v>8.2600000000000007E-2</c:v>
                </c:pt>
                <c:pt idx="96487">
                  <c:v>8.2600000000000007E-2</c:v>
                </c:pt>
                <c:pt idx="96488">
                  <c:v>8.1900000000000001E-2</c:v>
                </c:pt>
                <c:pt idx="96489">
                  <c:v>8.1799999999999998E-2</c:v>
                </c:pt>
                <c:pt idx="96490">
                  <c:v>8.2699999999999996E-2</c:v>
                </c:pt>
                <c:pt idx="96491">
                  <c:v>8.3500000000000005E-2</c:v>
                </c:pt>
                <c:pt idx="96492">
                  <c:v>8.2600000000000007E-2</c:v>
                </c:pt>
                <c:pt idx="96493">
                  <c:v>8.2799999999999999E-2</c:v>
                </c:pt>
                <c:pt idx="96494">
                  <c:v>8.3000000000000004E-2</c:v>
                </c:pt>
                <c:pt idx="96495">
                  <c:v>8.2699999999999996E-2</c:v>
                </c:pt>
                <c:pt idx="96496">
                  <c:v>8.3199999999999996E-2</c:v>
                </c:pt>
                <c:pt idx="96497">
                  <c:v>8.3299999999999999E-2</c:v>
                </c:pt>
                <c:pt idx="96498">
                  <c:v>8.3699999999999997E-2</c:v>
                </c:pt>
                <c:pt idx="96499">
                  <c:v>8.3099999999999993E-2</c:v>
                </c:pt>
                <c:pt idx="96500">
                  <c:v>8.3199999999999996E-2</c:v>
                </c:pt>
                <c:pt idx="96501">
                  <c:v>8.4000000000000005E-2</c:v>
                </c:pt>
                <c:pt idx="96502">
                  <c:v>8.4099999999999994E-2</c:v>
                </c:pt>
                <c:pt idx="96503">
                  <c:v>8.4599999999999995E-2</c:v>
                </c:pt>
                <c:pt idx="96504">
                  <c:v>8.4400000000000003E-2</c:v>
                </c:pt>
                <c:pt idx="96505">
                  <c:v>8.3699999999999997E-2</c:v>
                </c:pt>
                <c:pt idx="96506">
                  <c:v>8.3699999999999997E-2</c:v>
                </c:pt>
                <c:pt idx="96507">
                  <c:v>8.3900000000000002E-2</c:v>
                </c:pt>
                <c:pt idx="96508">
                  <c:v>8.4000000000000005E-2</c:v>
                </c:pt>
                <c:pt idx="96509">
                  <c:v>8.4000000000000005E-2</c:v>
                </c:pt>
                <c:pt idx="96510">
                  <c:v>8.3699999999999997E-2</c:v>
                </c:pt>
                <c:pt idx="96511">
                  <c:v>8.3799999999999999E-2</c:v>
                </c:pt>
                <c:pt idx="96512">
                  <c:v>8.4000000000000005E-2</c:v>
                </c:pt>
                <c:pt idx="96513">
                  <c:v>8.4099999999999994E-2</c:v>
                </c:pt>
                <c:pt idx="96514">
                  <c:v>8.3799999999999999E-2</c:v>
                </c:pt>
                <c:pt idx="96515">
                  <c:v>8.3500000000000005E-2</c:v>
                </c:pt>
                <c:pt idx="96516">
                  <c:v>8.3599999999999994E-2</c:v>
                </c:pt>
                <c:pt idx="96517">
                  <c:v>8.3400000000000002E-2</c:v>
                </c:pt>
                <c:pt idx="96518">
                  <c:v>8.3599999999999994E-2</c:v>
                </c:pt>
                <c:pt idx="96519">
                  <c:v>8.3699999999999997E-2</c:v>
                </c:pt>
                <c:pt idx="96520">
                  <c:v>8.3799999999999999E-2</c:v>
                </c:pt>
                <c:pt idx="96521">
                  <c:v>8.3599999999999994E-2</c:v>
                </c:pt>
                <c:pt idx="96522">
                  <c:v>8.3699999999999997E-2</c:v>
                </c:pt>
                <c:pt idx="96523">
                  <c:v>8.3400000000000002E-2</c:v>
                </c:pt>
                <c:pt idx="96524">
                  <c:v>8.3099999999999993E-2</c:v>
                </c:pt>
                <c:pt idx="96525">
                  <c:v>8.3599999999999994E-2</c:v>
                </c:pt>
                <c:pt idx="96526">
                  <c:v>8.3599999999999994E-2</c:v>
                </c:pt>
                <c:pt idx="96527">
                  <c:v>8.3400000000000002E-2</c:v>
                </c:pt>
                <c:pt idx="96528">
                  <c:v>8.3500000000000005E-2</c:v>
                </c:pt>
                <c:pt idx="96529">
                  <c:v>8.4099999999999994E-2</c:v>
                </c:pt>
                <c:pt idx="96530">
                  <c:v>8.4099999999999994E-2</c:v>
                </c:pt>
                <c:pt idx="96531">
                  <c:v>8.4000000000000005E-2</c:v>
                </c:pt>
                <c:pt idx="96532">
                  <c:v>8.3500000000000005E-2</c:v>
                </c:pt>
                <c:pt idx="96533">
                  <c:v>8.3500000000000005E-2</c:v>
                </c:pt>
                <c:pt idx="96534">
                  <c:v>8.3699999999999997E-2</c:v>
                </c:pt>
                <c:pt idx="96535">
                  <c:v>8.3599999999999994E-2</c:v>
                </c:pt>
                <c:pt idx="96536">
                  <c:v>8.3599999999999994E-2</c:v>
                </c:pt>
                <c:pt idx="96537">
                  <c:v>8.3599999999999994E-2</c:v>
                </c:pt>
                <c:pt idx="96538">
                  <c:v>8.3199999999999996E-2</c:v>
                </c:pt>
                <c:pt idx="96539">
                  <c:v>8.3099999999999993E-2</c:v>
                </c:pt>
                <c:pt idx="96540">
                  <c:v>8.3199999999999996E-2</c:v>
                </c:pt>
                <c:pt idx="96541">
                  <c:v>8.3199999999999996E-2</c:v>
                </c:pt>
                <c:pt idx="96542">
                  <c:v>8.3099999999999993E-2</c:v>
                </c:pt>
                <c:pt idx="96543">
                  <c:v>8.2500000000000004E-2</c:v>
                </c:pt>
                <c:pt idx="96544">
                  <c:v>8.2799999999999999E-2</c:v>
                </c:pt>
                <c:pt idx="96545">
                  <c:v>8.2600000000000007E-2</c:v>
                </c:pt>
                <c:pt idx="96546">
                  <c:v>8.2799999999999999E-2</c:v>
                </c:pt>
                <c:pt idx="96547">
                  <c:v>8.2799999999999999E-2</c:v>
                </c:pt>
                <c:pt idx="96548">
                  <c:v>8.3099999999999993E-2</c:v>
                </c:pt>
                <c:pt idx="96549">
                  <c:v>8.2699999999999996E-2</c:v>
                </c:pt>
                <c:pt idx="96550">
                  <c:v>8.3299999999999999E-2</c:v>
                </c:pt>
                <c:pt idx="96551">
                  <c:v>8.2600000000000007E-2</c:v>
                </c:pt>
                <c:pt idx="96552">
                  <c:v>8.2799999999999999E-2</c:v>
                </c:pt>
                <c:pt idx="96553">
                  <c:v>8.2699999999999996E-2</c:v>
                </c:pt>
                <c:pt idx="96554">
                  <c:v>8.2600000000000007E-2</c:v>
                </c:pt>
                <c:pt idx="96555">
                  <c:v>8.2199999999999995E-2</c:v>
                </c:pt>
                <c:pt idx="96556">
                  <c:v>8.2600000000000007E-2</c:v>
                </c:pt>
                <c:pt idx="96557">
                  <c:v>8.2199999999999995E-2</c:v>
                </c:pt>
                <c:pt idx="96558">
                  <c:v>8.2199999999999995E-2</c:v>
                </c:pt>
                <c:pt idx="96559">
                  <c:v>8.1799999999999998E-2</c:v>
                </c:pt>
                <c:pt idx="96560">
                  <c:v>8.2900000000000001E-2</c:v>
                </c:pt>
                <c:pt idx="96561">
                  <c:v>8.2600000000000007E-2</c:v>
                </c:pt>
                <c:pt idx="96562">
                  <c:v>8.2199999999999995E-2</c:v>
                </c:pt>
                <c:pt idx="96563">
                  <c:v>8.2799999999999999E-2</c:v>
                </c:pt>
                <c:pt idx="96564">
                  <c:v>8.2600000000000007E-2</c:v>
                </c:pt>
                <c:pt idx="96565">
                  <c:v>8.2500000000000004E-2</c:v>
                </c:pt>
                <c:pt idx="96566">
                  <c:v>8.2400000000000001E-2</c:v>
                </c:pt>
                <c:pt idx="96567">
                  <c:v>8.2299999999999998E-2</c:v>
                </c:pt>
                <c:pt idx="96568">
                  <c:v>8.2000000000000003E-2</c:v>
                </c:pt>
                <c:pt idx="96569">
                  <c:v>8.2000000000000003E-2</c:v>
                </c:pt>
                <c:pt idx="96570">
                  <c:v>8.1799999999999998E-2</c:v>
                </c:pt>
                <c:pt idx="96571">
                  <c:v>8.2000000000000003E-2</c:v>
                </c:pt>
                <c:pt idx="96572">
                  <c:v>8.2000000000000003E-2</c:v>
                </c:pt>
                <c:pt idx="96573">
                  <c:v>8.2100000000000006E-2</c:v>
                </c:pt>
                <c:pt idx="96574">
                  <c:v>8.2199999999999995E-2</c:v>
                </c:pt>
                <c:pt idx="96575">
                  <c:v>8.1699999999999995E-2</c:v>
                </c:pt>
                <c:pt idx="96576">
                  <c:v>8.2100000000000006E-2</c:v>
                </c:pt>
                <c:pt idx="96577">
                  <c:v>8.1600000000000006E-2</c:v>
                </c:pt>
                <c:pt idx="96578">
                  <c:v>8.1799999999999998E-2</c:v>
                </c:pt>
                <c:pt idx="96579">
                  <c:v>8.1699999999999995E-2</c:v>
                </c:pt>
                <c:pt idx="96580">
                  <c:v>8.2299999999999998E-2</c:v>
                </c:pt>
                <c:pt idx="96581">
                  <c:v>8.2299999999999998E-2</c:v>
                </c:pt>
                <c:pt idx="96582">
                  <c:v>8.1900000000000001E-2</c:v>
                </c:pt>
                <c:pt idx="96583">
                  <c:v>8.14E-2</c:v>
                </c:pt>
                <c:pt idx="96584">
                  <c:v>8.14E-2</c:v>
                </c:pt>
                <c:pt idx="96585">
                  <c:v>8.2699999999999996E-2</c:v>
                </c:pt>
                <c:pt idx="96586">
                  <c:v>8.2100000000000006E-2</c:v>
                </c:pt>
                <c:pt idx="96587">
                  <c:v>8.1699999999999995E-2</c:v>
                </c:pt>
                <c:pt idx="96588">
                  <c:v>8.1900000000000001E-2</c:v>
                </c:pt>
                <c:pt idx="96589">
                  <c:v>8.2000000000000003E-2</c:v>
                </c:pt>
                <c:pt idx="96590">
                  <c:v>8.2199999999999995E-2</c:v>
                </c:pt>
                <c:pt idx="96591">
                  <c:v>8.1299999999999997E-2</c:v>
                </c:pt>
                <c:pt idx="96592">
                  <c:v>8.14E-2</c:v>
                </c:pt>
                <c:pt idx="96593">
                  <c:v>8.1799999999999998E-2</c:v>
                </c:pt>
                <c:pt idx="96594">
                  <c:v>8.2000000000000003E-2</c:v>
                </c:pt>
                <c:pt idx="96595">
                  <c:v>8.1500000000000003E-2</c:v>
                </c:pt>
                <c:pt idx="96596">
                  <c:v>8.1600000000000006E-2</c:v>
                </c:pt>
                <c:pt idx="96597">
                  <c:v>8.1900000000000001E-2</c:v>
                </c:pt>
                <c:pt idx="96598">
                  <c:v>8.2500000000000004E-2</c:v>
                </c:pt>
                <c:pt idx="96599">
                  <c:v>8.2400000000000001E-2</c:v>
                </c:pt>
                <c:pt idx="96600">
                  <c:v>8.2400000000000001E-2</c:v>
                </c:pt>
                <c:pt idx="96601">
                  <c:v>8.3099999999999993E-2</c:v>
                </c:pt>
                <c:pt idx="96602">
                  <c:v>8.2900000000000001E-2</c:v>
                </c:pt>
                <c:pt idx="96603">
                  <c:v>8.2199999999999995E-2</c:v>
                </c:pt>
                <c:pt idx="96604">
                  <c:v>8.3099999999999993E-2</c:v>
                </c:pt>
                <c:pt idx="96605">
                  <c:v>8.2500000000000004E-2</c:v>
                </c:pt>
                <c:pt idx="96606">
                  <c:v>8.2100000000000006E-2</c:v>
                </c:pt>
                <c:pt idx="96607">
                  <c:v>8.2900000000000001E-2</c:v>
                </c:pt>
                <c:pt idx="96608">
                  <c:v>8.3000000000000004E-2</c:v>
                </c:pt>
                <c:pt idx="96609">
                  <c:v>8.3199999999999996E-2</c:v>
                </c:pt>
                <c:pt idx="96610">
                  <c:v>8.3000000000000004E-2</c:v>
                </c:pt>
                <c:pt idx="96611">
                  <c:v>8.3199999999999996E-2</c:v>
                </c:pt>
                <c:pt idx="96612">
                  <c:v>8.3000000000000004E-2</c:v>
                </c:pt>
                <c:pt idx="96613">
                  <c:v>8.3199999999999996E-2</c:v>
                </c:pt>
                <c:pt idx="96614">
                  <c:v>8.3599999999999994E-2</c:v>
                </c:pt>
                <c:pt idx="96615">
                  <c:v>8.3500000000000005E-2</c:v>
                </c:pt>
                <c:pt idx="96616">
                  <c:v>8.3000000000000004E-2</c:v>
                </c:pt>
                <c:pt idx="96617">
                  <c:v>8.3400000000000002E-2</c:v>
                </c:pt>
                <c:pt idx="96618">
                  <c:v>8.3099999999999993E-2</c:v>
                </c:pt>
                <c:pt idx="96619">
                  <c:v>8.3299999999999999E-2</c:v>
                </c:pt>
                <c:pt idx="96620">
                  <c:v>8.3199999999999996E-2</c:v>
                </c:pt>
                <c:pt idx="96621">
                  <c:v>8.3900000000000002E-2</c:v>
                </c:pt>
                <c:pt idx="96622">
                  <c:v>8.3099999999999993E-2</c:v>
                </c:pt>
                <c:pt idx="96623">
                  <c:v>8.3299999999999999E-2</c:v>
                </c:pt>
                <c:pt idx="96624">
                  <c:v>8.3599999999999994E-2</c:v>
                </c:pt>
                <c:pt idx="96625">
                  <c:v>8.3500000000000005E-2</c:v>
                </c:pt>
                <c:pt idx="96626">
                  <c:v>8.3900000000000002E-2</c:v>
                </c:pt>
                <c:pt idx="96627">
                  <c:v>8.2900000000000001E-2</c:v>
                </c:pt>
                <c:pt idx="96628">
                  <c:v>8.3199999999999996E-2</c:v>
                </c:pt>
                <c:pt idx="96629">
                  <c:v>8.3099999999999993E-2</c:v>
                </c:pt>
                <c:pt idx="96630">
                  <c:v>8.3400000000000002E-2</c:v>
                </c:pt>
                <c:pt idx="96631">
                  <c:v>8.3699999999999997E-2</c:v>
                </c:pt>
                <c:pt idx="96632">
                  <c:v>8.2900000000000001E-2</c:v>
                </c:pt>
                <c:pt idx="96633">
                  <c:v>8.2799999999999999E-2</c:v>
                </c:pt>
                <c:pt idx="96634">
                  <c:v>8.3400000000000002E-2</c:v>
                </c:pt>
                <c:pt idx="96635">
                  <c:v>8.3000000000000004E-2</c:v>
                </c:pt>
                <c:pt idx="96636">
                  <c:v>8.3299999999999999E-2</c:v>
                </c:pt>
                <c:pt idx="96637">
                  <c:v>8.3000000000000004E-2</c:v>
                </c:pt>
                <c:pt idx="96638">
                  <c:v>8.3000000000000004E-2</c:v>
                </c:pt>
                <c:pt idx="96639">
                  <c:v>8.3000000000000004E-2</c:v>
                </c:pt>
                <c:pt idx="96640">
                  <c:v>8.2600000000000007E-2</c:v>
                </c:pt>
                <c:pt idx="96641">
                  <c:v>8.3000000000000004E-2</c:v>
                </c:pt>
                <c:pt idx="96642">
                  <c:v>8.3000000000000004E-2</c:v>
                </c:pt>
                <c:pt idx="96643">
                  <c:v>8.2600000000000007E-2</c:v>
                </c:pt>
                <c:pt idx="96644">
                  <c:v>8.2500000000000004E-2</c:v>
                </c:pt>
                <c:pt idx="96645">
                  <c:v>8.3000000000000004E-2</c:v>
                </c:pt>
                <c:pt idx="96646">
                  <c:v>8.2900000000000001E-2</c:v>
                </c:pt>
                <c:pt idx="96647">
                  <c:v>8.2699999999999996E-2</c:v>
                </c:pt>
                <c:pt idx="96648">
                  <c:v>8.2799999999999999E-2</c:v>
                </c:pt>
                <c:pt idx="96649">
                  <c:v>8.2799999999999999E-2</c:v>
                </c:pt>
                <c:pt idx="96650">
                  <c:v>8.2400000000000001E-2</c:v>
                </c:pt>
                <c:pt idx="96651">
                  <c:v>8.2500000000000004E-2</c:v>
                </c:pt>
                <c:pt idx="96652">
                  <c:v>8.2900000000000001E-2</c:v>
                </c:pt>
                <c:pt idx="96653">
                  <c:v>8.2799999999999999E-2</c:v>
                </c:pt>
                <c:pt idx="96654">
                  <c:v>8.3000000000000004E-2</c:v>
                </c:pt>
                <c:pt idx="96655">
                  <c:v>8.3400000000000002E-2</c:v>
                </c:pt>
                <c:pt idx="96656">
                  <c:v>8.3699999999999997E-2</c:v>
                </c:pt>
                <c:pt idx="96657">
                  <c:v>8.3500000000000005E-2</c:v>
                </c:pt>
                <c:pt idx="96658">
                  <c:v>8.3199999999999996E-2</c:v>
                </c:pt>
                <c:pt idx="96659">
                  <c:v>8.2900000000000001E-2</c:v>
                </c:pt>
                <c:pt idx="96660">
                  <c:v>8.3000000000000004E-2</c:v>
                </c:pt>
                <c:pt idx="96661">
                  <c:v>8.3199999999999996E-2</c:v>
                </c:pt>
                <c:pt idx="96662">
                  <c:v>8.3299999999999999E-2</c:v>
                </c:pt>
                <c:pt idx="96663">
                  <c:v>8.3199999999999996E-2</c:v>
                </c:pt>
                <c:pt idx="96664">
                  <c:v>8.3400000000000002E-2</c:v>
                </c:pt>
                <c:pt idx="96665">
                  <c:v>8.3400000000000002E-2</c:v>
                </c:pt>
                <c:pt idx="96666">
                  <c:v>8.3299999999999999E-2</c:v>
                </c:pt>
                <c:pt idx="96667">
                  <c:v>8.2799999999999999E-2</c:v>
                </c:pt>
                <c:pt idx="96668">
                  <c:v>8.3299999999999999E-2</c:v>
                </c:pt>
                <c:pt idx="96669">
                  <c:v>8.3000000000000004E-2</c:v>
                </c:pt>
                <c:pt idx="96670">
                  <c:v>8.3099999999999993E-2</c:v>
                </c:pt>
                <c:pt idx="96671">
                  <c:v>8.3500000000000005E-2</c:v>
                </c:pt>
                <c:pt idx="96672">
                  <c:v>8.3599999999999994E-2</c:v>
                </c:pt>
                <c:pt idx="96673">
                  <c:v>8.3400000000000002E-2</c:v>
                </c:pt>
                <c:pt idx="96674">
                  <c:v>8.3599999999999994E-2</c:v>
                </c:pt>
                <c:pt idx="96675">
                  <c:v>8.3199999999999996E-2</c:v>
                </c:pt>
                <c:pt idx="96676">
                  <c:v>8.3299999999999999E-2</c:v>
                </c:pt>
                <c:pt idx="96677">
                  <c:v>8.3400000000000002E-2</c:v>
                </c:pt>
                <c:pt idx="96678">
                  <c:v>8.4199999999999997E-2</c:v>
                </c:pt>
                <c:pt idx="96679">
                  <c:v>8.3900000000000002E-2</c:v>
                </c:pt>
                <c:pt idx="96680">
                  <c:v>8.4099999999999994E-2</c:v>
                </c:pt>
                <c:pt idx="96681">
                  <c:v>8.3599999999999994E-2</c:v>
                </c:pt>
                <c:pt idx="96682">
                  <c:v>8.3699999999999997E-2</c:v>
                </c:pt>
                <c:pt idx="96683">
                  <c:v>8.3900000000000002E-2</c:v>
                </c:pt>
                <c:pt idx="96684">
                  <c:v>8.4199999999999997E-2</c:v>
                </c:pt>
                <c:pt idx="96685">
                  <c:v>8.4099999999999994E-2</c:v>
                </c:pt>
                <c:pt idx="96686">
                  <c:v>8.3900000000000002E-2</c:v>
                </c:pt>
                <c:pt idx="96687">
                  <c:v>8.3699999999999997E-2</c:v>
                </c:pt>
                <c:pt idx="96688">
                  <c:v>8.3500000000000005E-2</c:v>
                </c:pt>
                <c:pt idx="96689">
                  <c:v>8.3699999999999997E-2</c:v>
                </c:pt>
                <c:pt idx="96690">
                  <c:v>8.3900000000000002E-2</c:v>
                </c:pt>
                <c:pt idx="96691">
                  <c:v>8.3299999999999999E-2</c:v>
                </c:pt>
                <c:pt idx="96692">
                  <c:v>8.3699999999999997E-2</c:v>
                </c:pt>
                <c:pt idx="96693">
                  <c:v>8.3099999999999993E-2</c:v>
                </c:pt>
                <c:pt idx="96694">
                  <c:v>8.2900000000000001E-2</c:v>
                </c:pt>
                <c:pt idx="96695">
                  <c:v>8.3099999999999993E-2</c:v>
                </c:pt>
                <c:pt idx="96696">
                  <c:v>8.3199999999999996E-2</c:v>
                </c:pt>
                <c:pt idx="96697">
                  <c:v>8.3500000000000005E-2</c:v>
                </c:pt>
                <c:pt idx="96698">
                  <c:v>8.3199999999999996E-2</c:v>
                </c:pt>
                <c:pt idx="96699">
                  <c:v>8.3000000000000004E-2</c:v>
                </c:pt>
                <c:pt idx="96700">
                  <c:v>8.3199999999999996E-2</c:v>
                </c:pt>
                <c:pt idx="96701">
                  <c:v>8.3199999999999996E-2</c:v>
                </c:pt>
                <c:pt idx="96702">
                  <c:v>8.3199999999999996E-2</c:v>
                </c:pt>
                <c:pt idx="96703">
                  <c:v>8.3000000000000004E-2</c:v>
                </c:pt>
                <c:pt idx="96704">
                  <c:v>8.2699999999999996E-2</c:v>
                </c:pt>
                <c:pt idx="96705">
                  <c:v>8.3099999999999993E-2</c:v>
                </c:pt>
                <c:pt idx="96706">
                  <c:v>8.2900000000000001E-2</c:v>
                </c:pt>
                <c:pt idx="96707">
                  <c:v>8.3000000000000004E-2</c:v>
                </c:pt>
                <c:pt idx="96708">
                  <c:v>8.2900000000000001E-2</c:v>
                </c:pt>
                <c:pt idx="96709">
                  <c:v>8.2900000000000001E-2</c:v>
                </c:pt>
                <c:pt idx="96710">
                  <c:v>8.2799999999999999E-2</c:v>
                </c:pt>
                <c:pt idx="96711">
                  <c:v>8.2799999999999999E-2</c:v>
                </c:pt>
                <c:pt idx="96712">
                  <c:v>8.2799999999999999E-2</c:v>
                </c:pt>
                <c:pt idx="96713">
                  <c:v>8.2799999999999999E-2</c:v>
                </c:pt>
                <c:pt idx="96714">
                  <c:v>8.2900000000000001E-2</c:v>
                </c:pt>
                <c:pt idx="96715">
                  <c:v>8.2299999999999998E-2</c:v>
                </c:pt>
                <c:pt idx="96716">
                  <c:v>8.2600000000000007E-2</c:v>
                </c:pt>
                <c:pt idx="96717">
                  <c:v>8.2799999999999999E-2</c:v>
                </c:pt>
                <c:pt idx="96718">
                  <c:v>8.2900000000000001E-2</c:v>
                </c:pt>
                <c:pt idx="96719">
                  <c:v>8.2400000000000001E-2</c:v>
                </c:pt>
                <c:pt idx="96720">
                  <c:v>8.2900000000000001E-2</c:v>
                </c:pt>
                <c:pt idx="96721">
                  <c:v>8.2400000000000001E-2</c:v>
                </c:pt>
                <c:pt idx="96722">
                  <c:v>8.2400000000000001E-2</c:v>
                </c:pt>
                <c:pt idx="96723">
                  <c:v>8.2799999999999999E-2</c:v>
                </c:pt>
                <c:pt idx="96724">
                  <c:v>8.2100000000000006E-2</c:v>
                </c:pt>
                <c:pt idx="96725">
                  <c:v>8.2199999999999995E-2</c:v>
                </c:pt>
                <c:pt idx="96726">
                  <c:v>8.2199999999999995E-2</c:v>
                </c:pt>
                <c:pt idx="96727">
                  <c:v>8.2900000000000001E-2</c:v>
                </c:pt>
                <c:pt idx="96728">
                  <c:v>8.2799999999999999E-2</c:v>
                </c:pt>
                <c:pt idx="96729">
                  <c:v>8.2400000000000001E-2</c:v>
                </c:pt>
                <c:pt idx="96730">
                  <c:v>8.2900000000000001E-2</c:v>
                </c:pt>
                <c:pt idx="96731">
                  <c:v>8.2900000000000001E-2</c:v>
                </c:pt>
                <c:pt idx="96732">
                  <c:v>8.2600000000000007E-2</c:v>
                </c:pt>
                <c:pt idx="96733">
                  <c:v>8.3400000000000002E-2</c:v>
                </c:pt>
                <c:pt idx="96734">
                  <c:v>8.2900000000000001E-2</c:v>
                </c:pt>
                <c:pt idx="96735">
                  <c:v>8.2900000000000001E-2</c:v>
                </c:pt>
                <c:pt idx="96736">
                  <c:v>8.2500000000000004E-2</c:v>
                </c:pt>
                <c:pt idx="96737">
                  <c:v>8.1900000000000001E-2</c:v>
                </c:pt>
                <c:pt idx="96738">
                  <c:v>8.2100000000000006E-2</c:v>
                </c:pt>
                <c:pt idx="96739">
                  <c:v>8.2799999999999999E-2</c:v>
                </c:pt>
                <c:pt idx="96740">
                  <c:v>8.3099999999999993E-2</c:v>
                </c:pt>
                <c:pt idx="96741">
                  <c:v>8.2600000000000007E-2</c:v>
                </c:pt>
                <c:pt idx="96742">
                  <c:v>8.2799999999999999E-2</c:v>
                </c:pt>
                <c:pt idx="96743">
                  <c:v>8.2799999999999999E-2</c:v>
                </c:pt>
                <c:pt idx="96744">
                  <c:v>8.3099999999999993E-2</c:v>
                </c:pt>
                <c:pt idx="96745">
                  <c:v>8.3400000000000002E-2</c:v>
                </c:pt>
                <c:pt idx="96746">
                  <c:v>8.3299999999999999E-2</c:v>
                </c:pt>
                <c:pt idx="96747">
                  <c:v>8.3599999999999994E-2</c:v>
                </c:pt>
                <c:pt idx="96748">
                  <c:v>8.3500000000000005E-2</c:v>
                </c:pt>
                <c:pt idx="96749">
                  <c:v>8.3000000000000004E-2</c:v>
                </c:pt>
                <c:pt idx="96750">
                  <c:v>8.2900000000000001E-2</c:v>
                </c:pt>
                <c:pt idx="96751">
                  <c:v>8.3199999999999996E-2</c:v>
                </c:pt>
                <c:pt idx="96752">
                  <c:v>8.2799999999999999E-2</c:v>
                </c:pt>
                <c:pt idx="96753">
                  <c:v>8.2699999999999996E-2</c:v>
                </c:pt>
                <c:pt idx="96754">
                  <c:v>8.3299999999999999E-2</c:v>
                </c:pt>
                <c:pt idx="96755">
                  <c:v>8.3500000000000005E-2</c:v>
                </c:pt>
                <c:pt idx="96756">
                  <c:v>8.3500000000000005E-2</c:v>
                </c:pt>
                <c:pt idx="96757">
                  <c:v>8.3500000000000005E-2</c:v>
                </c:pt>
                <c:pt idx="96758">
                  <c:v>8.3699999999999997E-2</c:v>
                </c:pt>
                <c:pt idx="96759">
                  <c:v>8.4000000000000005E-2</c:v>
                </c:pt>
                <c:pt idx="96760">
                  <c:v>8.3299999999999999E-2</c:v>
                </c:pt>
                <c:pt idx="96761">
                  <c:v>8.3599999999999994E-2</c:v>
                </c:pt>
                <c:pt idx="96762">
                  <c:v>8.3400000000000002E-2</c:v>
                </c:pt>
                <c:pt idx="96763">
                  <c:v>8.3299999999999999E-2</c:v>
                </c:pt>
                <c:pt idx="96764">
                  <c:v>8.3299999999999999E-2</c:v>
                </c:pt>
                <c:pt idx="96765">
                  <c:v>8.3500000000000005E-2</c:v>
                </c:pt>
                <c:pt idx="96766">
                  <c:v>8.3400000000000002E-2</c:v>
                </c:pt>
                <c:pt idx="96767">
                  <c:v>8.3000000000000004E-2</c:v>
                </c:pt>
                <c:pt idx="96768">
                  <c:v>8.3400000000000002E-2</c:v>
                </c:pt>
                <c:pt idx="96769">
                  <c:v>8.3500000000000005E-2</c:v>
                </c:pt>
                <c:pt idx="96770">
                  <c:v>8.3199999999999996E-2</c:v>
                </c:pt>
                <c:pt idx="96771">
                  <c:v>8.3900000000000002E-2</c:v>
                </c:pt>
                <c:pt idx="96772">
                  <c:v>8.3500000000000005E-2</c:v>
                </c:pt>
                <c:pt idx="96773">
                  <c:v>8.3900000000000002E-2</c:v>
                </c:pt>
                <c:pt idx="96774">
                  <c:v>8.3199999999999996E-2</c:v>
                </c:pt>
                <c:pt idx="96775">
                  <c:v>8.3400000000000002E-2</c:v>
                </c:pt>
                <c:pt idx="96776">
                  <c:v>8.3000000000000004E-2</c:v>
                </c:pt>
                <c:pt idx="96777">
                  <c:v>8.3299999999999999E-2</c:v>
                </c:pt>
                <c:pt idx="96778">
                  <c:v>8.2900000000000001E-2</c:v>
                </c:pt>
                <c:pt idx="96779">
                  <c:v>8.2900000000000001E-2</c:v>
                </c:pt>
                <c:pt idx="96780">
                  <c:v>8.2600000000000007E-2</c:v>
                </c:pt>
                <c:pt idx="96781">
                  <c:v>8.2799999999999999E-2</c:v>
                </c:pt>
                <c:pt idx="96782">
                  <c:v>8.3599999999999994E-2</c:v>
                </c:pt>
                <c:pt idx="96783">
                  <c:v>8.3400000000000002E-2</c:v>
                </c:pt>
                <c:pt idx="96784">
                  <c:v>8.43E-2</c:v>
                </c:pt>
                <c:pt idx="96785">
                  <c:v>8.3799999999999999E-2</c:v>
                </c:pt>
                <c:pt idx="96786">
                  <c:v>8.3099999999999993E-2</c:v>
                </c:pt>
                <c:pt idx="96787">
                  <c:v>8.2600000000000007E-2</c:v>
                </c:pt>
                <c:pt idx="96788">
                  <c:v>8.2299999999999998E-2</c:v>
                </c:pt>
                <c:pt idx="96789">
                  <c:v>8.2799999999999999E-2</c:v>
                </c:pt>
                <c:pt idx="96790">
                  <c:v>8.3099999999999993E-2</c:v>
                </c:pt>
                <c:pt idx="96791">
                  <c:v>8.2199999999999995E-2</c:v>
                </c:pt>
                <c:pt idx="96792">
                  <c:v>8.2400000000000001E-2</c:v>
                </c:pt>
                <c:pt idx="96793">
                  <c:v>8.2500000000000004E-2</c:v>
                </c:pt>
                <c:pt idx="96794">
                  <c:v>8.2199999999999995E-2</c:v>
                </c:pt>
                <c:pt idx="96795">
                  <c:v>8.1900000000000001E-2</c:v>
                </c:pt>
                <c:pt idx="96796">
                  <c:v>8.2699999999999996E-2</c:v>
                </c:pt>
                <c:pt idx="96797">
                  <c:v>8.2699999999999996E-2</c:v>
                </c:pt>
                <c:pt idx="96798">
                  <c:v>8.2900000000000001E-2</c:v>
                </c:pt>
                <c:pt idx="96799">
                  <c:v>8.2799999999999999E-2</c:v>
                </c:pt>
                <c:pt idx="96800">
                  <c:v>8.2100000000000006E-2</c:v>
                </c:pt>
                <c:pt idx="96801">
                  <c:v>8.2600000000000007E-2</c:v>
                </c:pt>
                <c:pt idx="96802">
                  <c:v>8.2799999999999999E-2</c:v>
                </c:pt>
                <c:pt idx="96803">
                  <c:v>8.2699999999999996E-2</c:v>
                </c:pt>
                <c:pt idx="96804">
                  <c:v>8.2799999999999999E-2</c:v>
                </c:pt>
                <c:pt idx="96805">
                  <c:v>8.2900000000000001E-2</c:v>
                </c:pt>
                <c:pt idx="96806">
                  <c:v>8.2100000000000006E-2</c:v>
                </c:pt>
                <c:pt idx="96807">
                  <c:v>8.2299999999999998E-2</c:v>
                </c:pt>
                <c:pt idx="96808">
                  <c:v>8.2000000000000003E-2</c:v>
                </c:pt>
                <c:pt idx="96809">
                  <c:v>8.2600000000000007E-2</c:v>
                </c:pt>
                <c:pt idx="96810">
                  <c:v>8.1500000000000003E-2</c:v>
                </c:pt>
                <c:pt idx="96811">
                  <c:v>8.1900000000000001E-2</c:v>
                </c:pt>
                <c:pt idx="96812">
                  <c:v>8.2299999999999998E-2</c:v>
                </c:pt>
                <c:pt idx="96813">
                  <c:v>8.2400000000000001E-2</c:v>
                </c:pt>
                <c:pt idx="96814">
                  <c:v>8.3099999999999993E-2</c:v>
                </c:pt>
                <c:pt idx="96815">
                  <c:v>8.2299999999999998E-2</c:v>
                </c:pt>
                <c:pt idx="96816">
                  <c:v>8.2400000000000001E-2</c:v>
                </c:pt>
                <c:pt idx="96817">
                  <c:v>8.2199999999999995E-2</c:v>
                </c:pt>
                <c:pt idx="96818">
                  <c:v>8.2500000000000004E-2</c:v>
                </c:pt>
                <c:pt idx="96819">
                  <c:v>8.1900000000000001E-2</c:v>
                </c:pt>
                <c:pt idx="96820">
                  <c:v>8.1900000000000001E-2</c:v>
                </c:pt>
                <c:pt idx="96821">
                  <c:v>8.2400000000000001E-2</c:v>
                </c:pt>
                <c:pt idx="96822">
                  <c:v>8.1299999999999997E-2</c:v>
                </c:pt>
                <c:pt idx="96823">
                  <c:v>8.1500000000000003E-2</c:v>
                </c:pt>
                <c:pt idx="96824">
                  <c:v>8.0600000000000005E-2</c:v>
                </c:pt>
                <c:pt idx="96825">
                  <c:v>8.1000000000000003E-2</c:v>
                </c:pt>
                <c:pt idx="96826">
                  <c:v>8.1600000000000006E-2</c:v>
                </c:pt>
                <c:pt idx="96827">
                  <c:v>8.2199999999999995E-2</c:v>
                </c:pt>
                <c:pt idx="96828">
                  <c:v>8.2699999999999996E-2</c:v>
                </c:pt>
                <c:pt idx="96829">
                  <c:v>8.2400000000000001E-2</c:v>
                </c:pt>
                <c:pt idx="96830">
                  <c:v>8.2299999999999998E-2</c:v>
                </c:pt>
                <c:pt idx="96831">
                  <c:v>8.2400000000000001E-2</c:v>
                </c:pt>
                <c:pt idx="96832">
                  <c:v>8.1600000000000006E-2</c:v>
                </c:pt>
                <c:pt idx="96833">
                  <c:v>8.2299999999999998E-2</c:v>
                </c:pt>
                <c:pt idx="96834">
                  <c:v>8.3299999999999999E-2</c:v>
                </c:pt>
                <c:pt idx="96835">
                  <c:v>8.2600000000000007E-2</c:v>
                </c:pt>
                <c:pt idx="96836">
                  <c:v>8.2100000000000006E-2</c:v>
                </c:pt>
                <c:pt idx="96837">
                  <c:v>8.2000000000000003E-2</c:v>
                </c:pt>
                <c:pt idx="96838">
                  <c:v>8.2400000000000001E-2</c:v>
                </c:pt>
                <c:pt idx="96839">
                  <c:v>8.2100000000000006E-2</c:v>
                </c:pt>
                <c:pt idx="96840">
                  <c:v>8.1799999999999998E-2</c:v>
                </c:pt>
                <c:pt idx="96841">
                  <c:v>8.2500000000000004E-2</c:v>
                </c:pt>
                <c:pt idx="96842">
                  <c:v>8.2400000000000001E-2</c:v>
                </c:pt>
                <c:pt idx="96843">
                  <c:v>8.2299999999999998E-2</c:v>
                </c:pt>
                <c:pt idx="96844">
                  <c:v>8.2000000000000003E-2</c:v>
                </c:pt>
                <c:pt idx="96845">
                  <c:v>8.2299999999999998E-2</c:v>
                </c:pt>
                <c:pt idx="96846">
                  <c:v>8.2500000000000004E-2</c:v>
                </c:pt>
                <c:pt idx="96847">
                  <c:v>8.2299999999999998E-2</c:v>
                </c:pt>
                <c:pt idx="96848">
                  <c:v>8.2500000000000004E-2</c:v>
                </c:pt>
                <c:pt idx="96849">
                  <c:v>8.2600000000000007E-2</c:v>
                </c:pt>
                <c:pt idx="96850">
                  <c:v>8.3099999999999993E-2</c:v>
                </c:pt>
                <c:pt idx="96851">
                  <c:v>8.2799999999999999E-2</c:v>
                </c:pt>
                <c:pt idx="96852">
                  <c:v>8.2500000000000004E-2</c:v>
                </c:pt>
                <c:pt idx="96853">
                  <c:v>8.2799999999999999E-2</c:v>
                </c:pt>
                <c:pt idx="96854">
                  <c:v>8.2000000000000003E-2</c:v>
                </c:pt>
                <c:pt idx="96855">
                  <c:v>8.2000000000000003E-2</c:v>
                </c:pt>
                <c:pt idx="96856">
                  <c:v>8.2299999999999998E-2</c:v>
                </c:pt>
                <c:pt idx="96857">
                  <c:v>8.2400000000000001E-2</c:v>
                </c:pt>
                <c:pt idx="96858">
                  <c:v>8.2299999999999998E-2</c:v>
                </c:pt>
                <c:pt idx="96859">
                  <c:v>8.2299999999999998E-2</c:v>
                </c:pt>
                <c:pt idx="96860">
                  <c:v>8.2000000000000003E-2</c:v>
                </c:pt>
                <c:pt idx="96861">
                  <c:v>8.2400000000000001E-2</c:v>
                </c:pt>
                <c:pt idx="96862">
                  <c:v>8.2199999999999995E-2</c:v>
                </c:pt>
                <c:pt idx="96863">
                  <c:v>8.2400000000000001E-2</c:v>
                </c:pt>
                <c:pt idx="96864">
                  <c:v>8.2500000000000004E-2</c:v>
                </c:pt>
                <c:pt idx="96865">
                  <c:v>8.2199999999999995E-2</c:v>
                </c:pt>
                <c:pt idx="96866">
                  <c:v>8.2100000000000006E-2</c:v>
                </c:pt>
                <c:pt idx="96867">
                  <c:v>8.2500000000000004E-2</c:v>
                </c:pt>
                <c:pt idx="96868">
                  <c:v>8.2400000000000001E-2</c:v>
                </c:pt>
                <c:pt idx="96869">
                  <c:v>8.2699999999999996E-2</c:v>
                </c:pt>
                <c:pt idx="96870">
                  <c:v>8.2400000000000001E-2</c:v>
                </c:pt>
                <c:pt idx="96871">
                  <c:v>8.2500000000000004E-2</c:v>
                </c:pt>
                <c:pt idx="96872">
                  <c:v>8.2500000000000004E-2</c:v>
                </c:pt>
                <c:pt idx="96873">
                  <c:v>8.2299999999999998E-2</c:v>
                </c:pt>
                <c:pt idx="96874">
                  <c:v>8.2400000000000001E-2</c:v>
                </c:pt>
                <c:pt idx="96875">
                  <c:v>8.2299999999999998E-2</c:v>
                </c:pt>
                <c:pt idx="96876">
                  <c:v>8.2799999999999999E-2</c:v>
                </c:pt>
                <c:pt idx="96877">
                  <c:v>8.1900000000000001E-2</c:v>
                </c:pt>
                <c:pt idx="96878">
                  <c:v>8.1900000000000001E-2</c:v>
                </c:pt>
                <c:pt idx="96879">
                  <c:v>8.2100000000000006E-2</c:v>
                </c:pt>
                <c:pt idx="96880">
                  <c:v>8.2000000000000003E-2</c:v>
                </c:pt>
                <c:pt idx="96881">
                  <c:v>8.1600000000000006E-2</c:v>
                </c:pt>
                <c:pt idx="96882">
                  <c:v>8.2000000000000003E-2</c:v>
                </c:pt>
                <c:pt idx="96883">
                  <c:v>8.1600000000000006E-2</c:v>
                </c:pt>
                <c:pt idx="96884">
                  <c:v>8.1000000000000003E-2</c:v>
                </c:pt>
                <c:pt idx="96885">
                  <c:v>8.0799999999999997E-2</c:v>
                </c:pt>
                <c:pt idx="96886">
                  <c:v>8.14E-2</c:v>
                </c:pt>
                <c:pt idx="96887">
                  <c:v>8.1299999999999997E-2</c:v>
                </c:pt>
                <c:pt idx="96888">
                  <c:v>8.1299999999999997E-2</c:v>
                </c:pt>
                <c:pt idx="96889">
                  <c:v>8.0600000000000005E-2</c:v>
                </c:pt>
                <c:pt idx="96890">
                  <c:v>8.14E-2</c:v>
                </c:pt>
                <c:pt idx="96891">
                  <c:v>8.1500000000000003E-2</c:v>
                </c:pt>
                <c:pt idx="96892">
                  <c:v>8.1299999999999997E-2</c:v>
                </c:pt>
                <c:pt idx="96893">
                  <c:v>8.1299999999999997E-2</c:v>
                </c:pt>
                <c:pt idx="96894">
                  <c:v>8.0799999999999997E-2</c:v>
                </c:pt>
                <c:pt idx="96895">
                  <c:v>8.0500000000000002E-2</c:v>
                </c:pt>
                <c:pt idx="96896">
                  <c:v>8.1600000000000006E-2</c:v>
                </c:pt>
                <c:pt idx="96897">
                  <c:v>8.09E-2</c:v>
                </c:pt>
                <c:pt idx="96898">
                  <c:v>8.1199999999999994E-2</c:v>
                </c:pt>
                <c:pt idx="96899">
                  <c:v>8.1600000000000006E-2</c:v>
                </c:pt>
                <c:pt idx="96900">
                  <c:v>8.1500000000000003E-2</c:v>
                </c:pt>
                <c:pt idx="96901">
                  <c:v>8.0199999999999994E-2</c:v>
                </c:pt>
                <c:pt idx="96902">
                  <c:v>0.08</c:v>
                </c:pt>
                <c:pt idx="96903">
                  <c:v>8.09E-2</c:v>
                </c:pt>
                <c:pt idx="96904">
                  <c:v>8.0500000000000002E-2</c:v>
                </c:pt>
                <c:pt idx="96905">
                  <c:v>8.0600000000000005E-2</c:v>
                </c:pt>
                <c:pt idx="96906">
                  <c:v>8.0799999999999997E-2</c:v>
                </c:pt>
                <c:pt idx="96907">
                  <c:v>8.0600000000000005E-2</c:v>
                </c:pt>
                <c:pt idx="96908">
                  <c:v>8.1100000000000005E-2</c:v>
                </c:pt>
                <c:pt idx="96909">
                  <c:v>8.0600000000000005E-2</c:v>
                </c:pt>
                <c:pt idx="96910">
                  <c:v>8.0299999999999996E-2</c:v>
                </c:pt>
                <c:pt idx="96911">
                  <c:v>8.0399999999999999E-2</c:v>
                </c:pt>
                <c:pt idx="96912">
                  <c:v>8.09E-2</c:v>
                </c:pt>
                <c:pt idx="96913">
                  <c:v>8.09E-2</c:v>
                </c:pt>
                <c:pt idx="96914">
                  <c:v>8.1000000000000003E-2</c:v>
                </c:pt>
                <c:pt idx="96915">
                  <c:v>8.1100000000000005E-2</c:v>
                </c:pt>
                <c:pt idx="96916">
                  <c:v>8.1299999999999997E-2</c:v>
                </c:pt>
                <c:pt idx="96917">
                  <c:v>8.0500000000000002E-2</c:v>
                </c:pt>
                <c:pt idx="96918">
                  <c:v>8.1500000000000003E-2</c:v>
                </c:pt>
                <c:pt idx="96919">
                  <c:v>8.2000000000000003E-2</c:v>
                </c:pt>
                <c:pt idx="96920">
                  <c:v>8.1299999999999997E-2</c:v>
                </c:pt>
                <c:pt idx="96921">
                  <c:v>8.1699999999999995E-2</c:v>
                </c:pt>
                <c:pt idx="96922">
                  <c:v>8.1500000000000003E-2</c:v>
                </c:pt>
                <c:pt idx="96923">
                  <c:v>8.2600000000000007E-2</c:v>
                </c:pt>
                <c:pt idx="96924">
                  <c:v>8.2500000000000004E-2</c:v>
                </c:pt>
                <c:pt idx="96925">
                  <c:v>8.2199999999999995E-2</c:v>
                </c:pt>
                <c:pt idx="96926">
                  <c:v>8.2100000000000006E-2</c:v>
                </c:pt>
                <c:pt idx="96927">
                  <c:v>8.1900000000000001E-2</c:v>
                </c:pt>
                <c:pt idx="96928">
                  <c:v>8.2400000000000001E-2</c:v>
                </c:pt>
                <c:pt idx="96929">
                  <c:v>8.2500000000000004E-2</c:v>
                </c:pt>
                <c:pt idx="96930">
                  <c:v>8.2299999999999998E-2</c:v>
                </c:pt>
                <c:pt idx="96931">
                  <c:v>8.1799999999999998E-2</c:v>
                </c:pt>
                <c:pt idx="96932">
                  <c:v>8.1600000000000006E-2</c:v>
                </c:pt>
                <c:pt idx="96933">
                  <c:v>8.1799999999999998E-2</c:v>
                </c:pt>
                <c:pt idx="96934">
                  <c:v>8.1600000000000006E-2</c:v>
                </c:pt>
                <c:pt idx="96935">
                  <c:v>8.1799999999999998E-2</c:v>
                </c:pt>
                <c:pt idx="96936">
                  <c:v>8.1799999999999998E-2</c:v>
                </c:pt>
                <c:pt idx="96937">
                  <c:v>8.1500000000000003E-2</c:v>
                </c:pt>
                <c:pt idx="96938">
                  <c:v>8.14E-2</c:v>
                </c:pt>
                <c:pt idx="96939">
                  <c:v>8.1299999999999997E-2</c:v>
                </c:pt>
                <c:pt idx="96940">
                  <c:v>8.14E-2</c:v>
                </c:pt>
                <c:pt idx="96941">
                  <c:v>8.14E-2</c:v>
                </c:pt>
                <c:pt idx="96942">
                  <c:v>8.1699999999999995E-2</c:v>
                </c:pt>
                <c:pt idx="96943">
                  <c:v>8.14E-2</c:v>
                </c:pt>
                <c:pt idx="96944">
                  <c:v>8.2100000000000006E-2</c:v>
                </c:pt>
                <c:pt idx="96945">
                  <c:v>8.1600000000000006E-2</c:v>
                </c:pt>
                <c:pt idx="96946">
                  <c:v>8.0799999999999997E-2</c:v>
                </c:pt>
                <c:pt idx="96947">
                  <c:v>8.1500000000000003E-2</c:v>
                </c:pt>
                <c:pt idx="96948">
                  <c:v>8.1600000000000006E-2</c:v>
                </c:pt>
                <c:pt idx="96949">
                  <c:v>8.1500000000000003E-2</c:v>
                </c:pt>
                <c:pt idx="96950">
                  <c:v>8.1900000000000001E-2</c:v>
                </c:pt>
                <c:pt idx="96951">
                  <c:v>8.1600000000000006E-2</c:v>
                </c:pt>
                <c:pt idx="96952">
                  <c:v>8.2400000000000001E-2</c:v>
                </c:pt>
                <c:pt idx="96953">
                  <c:v>8.1600000000000006E-2</c:v>
                </c:pt>
                <c:pt idx="96954">
                  <c:v>8.1799999999999998E-2</c:v>
                </c:pt>
                <c:pt idx="96955">
                  <c:v>8.1600000000000006E-2</c:v>
                </c:pt>
                <c:pt idx="96956">
                  <c:v>8.2100000000000006E-2</c:v>
                </c:pt>
                <c:pt idx="96957">
                  <c:v>8.1500000000000003E-2</c:v>
                </c:pt>
                <c:pt idx="96958">
                  <c:v>8.2199999999999995E-2</c:v>
                </c:pt>
                <c:pt idx="96959">
                  <c:v>8.2000000000000003E-2</c:v>
                </c:pt>
                <c:pt idx="96960">
                  <c:v>8.1699999999999995E-2</c:v>
                </c:pt>
                <c:pt idx="96961">
                  <c:v>8.1600000000000006E-2</c:v>
                </c:pt>
                <c:pt idx="96962">
                  <c:v>8.1799999999999998E-2</c:v>
                </c:pt>
                <c:pt idx="96963">
                  <c:v>8.2100000000000006E-2</c:v>
                </c:pt>
                <c:pt idx="96964">
                  <c:v>8.1199999999999994E-2</c:v>
                </c:pt>
                <c:pt idx="96965">
                  <c:v>8.0600000000000005E-2</c:v>
                </c:pt>
                <c:pt idx="96966">
                  <c:v>8.1199999999999994E-2</c:v>
                </c:pt>
                <c:pt idx="96967">
                  <c:v>8.09E-2</c:v>
                </c:pt>
                <c:pt idx="96968">
                  <c:v>8.0500000000000002E-2</c:v>
                </c:pt>
                <c:pt idx="96969">
                  <c:v>8.14E-2</c:v>
                </c:pt>
                <c:pt idx="96970">
                  <c:v>8.1699999999999995E-2</c:v>
                </c:pt>
                <c:pt idx="96971">
                  <c:v>8.1500000000000003E-2</c:v>
                </c:pt>
                <c:pt idx="96972">
                  <c:v>8.0600000000000005E-2</c:v>
                </c:pt>
                <c:pt idx="96973">
                  <c:v>8.0399999999999999E-2</c:v>
                </c:pt>
                <c:pt idx="96974">
                  <c:v>8.1299999999999997E-2</c:v>
                </c:pt>
                <c:pt idx="96975">
                  <c:v>8.0600000000000005E-2</c:v>
                </c:pt>
                <c:pt idx="96976">
                  <c:v>8.14E-2</c:v>
                </c:pt>
                <c:pt idx="96977">
                  <c:v>8.1900000000000001E-2</c:v>
                </c:pt>
                <c:pt idx="96978">
                  <c:v>8.1000000000000003E-2</c:v>
                </c:pt>
                <c:pt idx="96979">
                  <c:v>8.14E-2</c:v>
                </c:pt>
                <c:pt idx="96980">
                  <c:v>8.14E-2</c:v>
                </c:pt>
                <c:pt idx="96981">
                  <c:v>8.0299999999999996E-2</c:v>
                </c:pt>
                <c:pt idx="96982">
                  <c:v>8.0199999999999994E-2</c:v>
                </c:pt>
                <c:pt idx="96983">
                  <c:v>8.0500000000000002E-2</c:v>
                </c:pt>
                <c:pt idx="96984">
                  <c:v>8.1299999999999997E-2</c:v>
                </c:pt>
                <c:pt idx="96985">
                  <c:v>8.0500000000000002E-2</c:v>
                </c:pt>
                <c:pt idx="96986">
                  <c:v>8.1299999999999997E-2</c:v>
                </c:pt>
                <c:pt idx="96987">
                  <c:v>8.1600000000000006E-2</c:v>
                </c:pt>
                <c:pt idx="96988">
                  <c:v>8.1600000000000006E-2</c:v>
                </c:pt>
                <c:pt idx="96989">
                  <c:v>8.1100000000000005E-2</c:v>
                </c:pt>
                <c:pt idx="96990">
                  <c:v>8.1500000000000003E-2</c:v>
                </c:pt>
                <c:pt idx="96991">
                  <c:v>8.2000000000000003E-2</c:v>
                </c:pt>
                <c:pt idx="96992">
                  <c:v>8.1199999999999994E-2</c:v>
                </c:pt>
                <c:pt idx="96993">
                  <c:v>8.1299999999999997E-2</c:v>
                </c:pt>
                <c:pt idx="96994">
                  <c:v>8.1799999999999998E-2</c:v>
                </c:pt>
                <c:pt idx="96995">
                  <c:v>8.1500000000000003E-2</c:v>
                </c:pt>
                <c:pt idx="96996">
                  <c:v>8.1900000000000001E-2</c:v>
                </c:pt>
                <c:pt idx="96997">
                  <c:v>8.2100000000000006E-2</c:v>
                </c:pt>
                <c:pt idx="96998">
                  <c:v>8.1799999999999998E-2</c:v>
                </c:pt>
                <c:pt idx="96999">
                  <c:v>8.2000000000000003E-2</c:v>
                </c:pt>
                <c:pt idx="97000">
                  <c:v>8.2100000000000006E-2</c:v>
                </c:pt>
                <c:pt idx="97001">
                  <c:v>8.1900000000000001E-2</c:v>
                </c:pt>
                <c:pt idx="97002">
                  <c:v>8.2500000000000004E-2</c:v>
                </c:pt>
                <c:pt idx="97003">
                  <c:v>8.2699999999999996E-2</c:v>
                </c:pt>
                <c:pt idx="97004">
                  <c:v>8.2400000000000001E-2</c:v>
                </c:pt>
                <c:pt idx="97005">
                  <c:v>8.2000000000000003E-2</c:v>
                </c:pt>
                <c:pt idx="97006">
                  <c:v>8.2199999999999995E-2</c:v>
                </c:pt>
                <c:pt idx="97007">
                  <c:v>8.2500000000000004E-2</c:v>
                </c:pt>
                <c:pt idx="97008">
                  <c:v>8.2299999999999998E-2</c:v>
                </c:pt>
                <c:pt idx="97009">
                  <c:v>8.2000000000000003E-2</c:v>
                </c:pt>
                <c:pt idx="97010">
                  <c:v>8.1900000000000001E-2</c:v>
                </c:pt>
                <c:pt idx="97011">
                  <c:v>8.2400000000000001E-2</c:v>
                </c:pt>
                <c:pt idx="97012">
                  <c:v>8.2100000000000006E-2</c:v>
                </c:pt>
                <c:pt idx="97013">
                  <c:v>8.2400000000000001E-2</c:v>
                </c:pt>
                <c:pt idx="97014">
                  <c:v>8.2600000000000007E-2</c:v>
                </c:pt>
                <c:pt idx="97015">
                  <c:v>8.2699999999999996E-2</c:v>
                </c:pt>
                <c:pt idx="97016">
                  <c:v>8.2400000000000001E-2</c:v>
                </c:pt>
                <c:pt idx="97017">
                  <c:v>8.2799999999999999E-2</c:v>
                </c:pt>
                <c:pt idx="97018">
                  <c:v>8.2699999999999996E-2</c:v>
                </c:pt>
                <c:pt idx="97019">
                  <c:v>8.2500000000000004E-2</c:v>
                </c:pt>
                <c:pt idx="97020">
                  <c:v>8.2199999999999995E-2</c:v>
                </c:pt>
                <c:pt idx="97021">
                  <c:v>8.2199999999999995E-2</c:v>
                </c:pt>
                <c:pt idx="97022">
                  <c:v>8.2400000000000001E-2</c:v>
                </c:pt>
                <c:pt idx="97023">
                  <c:v>8.2100000000000006E-2</c:v>
                </c:pt>
                <c:pt idx="97024">
                  <c:v>8.1799999999999998E-2</c:v>
                </c:pt>
                <c:pt idx="97025">
                  <c:v>8.2799999999999999E-2</c:v>
                </c:pt>
                <c:pt idx="97026">
                  <c:v>8.2699999999999996E-2</c:v>
                </c:pt>
                <c:pt idx="97027">
                  <c:v>8.3599999999999994E-2</c:v>
                </c:pt>
                <c:pt idx="97028">
                  <c:v>8.3099999999999993E-2</c:v>
                </c:pt>
                <c:pt idx="97029">
                  <c:v>8.1900000000000001E-2</c:v>
                </c:pt>
                <c:pt idx="97030">
                  <c:v>8.2100000000000006E-2</c:v>
                </c:pt>
                <c:pt idx="97031">
                  <c:v>8.2400000000000001E-2</c:v>
                </c:pt>
                <c:pt idx="97032">
                  <c:v>8.2199999999999995E-2</c:v>
                </c:pt>
                <c:pt idx="97033">
                  <c:v>8.2900000000000001E-2</c:v>
                </c:pt>
                <c:pt idx="97034">
                  <c:v>8.2500000000000004E-2</c:v>
                </c:pt>
                <c:pt idx="97035">
                  <c:v>8.2699999999999996E-2</c:v>
                </c:pt>
                <c:pt idx="97036">
                  <c:v>8.2699999999999996E-2</c:v>
                </c:pt>
                <c:pt idx="97037">
                  <c:v>8.2900000000000001E-2</c:v>
                </c:pt>
                <c:pt idx="97038">
                  <c:v>8.3299999999999999E-2</c:v>
                </c:pt>
                <c:pt idx="97039">
                  <c:v>8.3299999999999999E-2</c:v>
                </c:pt>
                <c:pt idx="97040">
                  <c:v>8.2900000000000001E-2</c:v>
                </c:pt>
                <c:pt idx="97041">
                  <c:v>8.2799999999999999E-2</c:v>
                </c:pt>
                <c:pt idx="97042">
                  <c:v>8.2299999999999998E-2</c:v>
                </c:pt>
                <c:pt idx="97043">
                  <c:v>8.2900000000000001E-2</c:v>
                </c:pt>
                <c:pt idx="97044">
                  <c:v>8.2900000000000001E-2</c:v>
                </c:pt>
                <c:pt idx="97045">
                  <c:v>8.2900000000000001E-2</c:v>
                </c:pt>
                <c:pt idx="97046">
                  <c:v>8.3099999999999993E-2</c:v>
                </c:pt>
                <c:pt idx="97047">
                  <c:v>8.3299999999999999E-2</c:v>
                </c:pt>
                <c:pt idx="97048">
                  <c:v>8.3000000000000004E-2</c:v>
                </c:pt>
                <c:pt idx="97049">
                  <c:v>8.3099999999999993E-2</c:v>
                </c:pt>
                <c:pt idx="97050">
                  <c:v>8.3099999999999993E-2</c:v>
                </c:pt>
                <c:pt idx="97051">
                  <c:v>8.3199999999999996E-2</c:v>
                </c:pt>
                <c:pt idx="97052">
                  <c:v>8.3199999999999996E-2</c:v>
                </c:pt>
                <c:pt idx="97053">
                  <c:v>8.2799999999999999E-2</c:v>
                </c:pt>
                <c:pt idx="97054">
                  <c:v>8.2199999999999995E-2</c:v>
                </c:pt>
                <c:pt idx="97055">
                  <c:v>8.2400000000000001E-2</c:v>
                </c:pt>
                <c:pt idx="97056">
                  <c:v>8.2400000000000001E-2</c:v>
                </c:pt>
                <c:pt idx="97057">
                  <c:v>8.3099999999999993E-2</c:v>
                </c:pt>
                <c:pt idx="97058">
                  <c:v>8.2799999999999999E-2</c:v>
                </c:pt>
                <c:pt idx="97059">
                  <c:v>8.2299999999999998E-2</c:v>
                </c:pt>
                <c:pt idx="97060">
                  <c:v>8.2900000000000001E-2</c:v>
                </c:pt>
                <c:pt idx="97061">
                  <c:v>8.2299999999999998E-2</c:v>
                </c:pt>
                <c:pt idx="97062">
                  <c:v>8.2699999999999996E-2</c:v>
                </c:pt>
                <c:pt idx="97063">
                  <c:v>8.2699999999999996E-2</c:v>
                </c:pt>
                <c:pt idx="97064">
                  <c:v>8.2500000000000004E-2</c:v>
                </c:pt>
                <c:pt idx="97065">
                  <c:v>8.2400000000000001E-2</c:v>
                </c:pt>
                <c:pt idx="97066">
                  <c:v>8.2000000000000003E-2</c:v>
                </c:pt>
                <c:pt idx="97067">
                  <c:v>8.2500000000000004E-2</c:v>
                </c:pt>
                <c:pt idx="97068">
                  <c:v>8.2500000000000004E-2</c:v>
                </c:pt>
                <c:pt idx="97069">
                  <c:v>8.2299999999999998E-2</c:v>
                </c:pt>
                <c:pt idx="97070">
                  <c:v>8.2100000000000006E-2</c:v>
                </c:pt>
                <c:pt idx="97071">
                  <c:v>8.2100000000000006E-2</c:v>
                </c:pt>
                <c:pt idx="97072">
                  <c:v>8.2600000000000007E-2</c:v>
                </c:pt>
                <c:pt idx="97073">
                  <c:v>8.3400000000000002E-2</c:v>
                </c:pt>
                <c:pt idx="97074">
                  <c:v>8.2900000000000001E-2</c:v>
                </c:pt>
                <c:pt idx="97075">
                  <c:v>8.3299999999999999E-2</c:v>
                </c:pt>
                <c:pt idx="97076">
                  <c:v>8.2299999999999998E-2</c:v>
                </c:pt>
                <c:pt idx="97077">
                  <c:v>8.2500000000000004E-2</c:v>
                </c:pt>
                <c:pt idx="97078">
                  <c:v>8.2400000000000001E-2</c:v>
                </c:pt>
                <c:pt idx="97079">
                  <c:v>8.2600000000000007E-2</c:v>
                </c:pt>
                <c:pt idx="97080">
                  <c:v>8.3000000000000004E-2</c:v>
                </c:pt>
                <c:pt idx="97081">
                  <c:v>8.2400000000000001E-2</c:v>
                </c:pt>
                <c:pt idx="97082">
                  <c:v>8.2699999999999996E-2</c:v>
                </c:pt>
                <c:pt idx="97083">
                  <c:v>8.2500000000000004E-2</c:v>
                </c:pt>
                <c:pt idx="97084">
                  <c:v>8.2900000000000001E-2</c:v>
                </c:pt>
                <c:pt idx="97085">
                  <c:v>8.2299999999999998E-2</c:v>
                </c:pt>
                <c:pt idx="97086">
                  <c:v>8.2699999999999996E-2</c:v>
                </c:pt>
                <c:pt idx="97087">
                  <c:v>8.2199999999999995E-2</c:v>
                </c:pt>
                <c:pt idx="97088">
                  <c:v>8.2500000000000004E-2</c:v>
                </c:pt>
                <c:pt idx="97089">
                  <c:v>8.3599999999999994E-2</c:v>
                </c:pt>
                <c:pt idx="97090">
                  <c:v>8.3699999999999997E-2</c:v>
                </c:pt>
                <c:pt idx="97091">
                  <c:v>8.3400000000000002E-2</c:v>
                </c:pt>
                <c:pt idx="97092">
                  <c:v>8.3799999999999999E-2</c:v>
                </c:pt>
                <c:pt idx="97093">
                  <c:v>8.3699999999999997E-2</c:v>
                </c:pt>
                <c:pt idx="97094">
                  <c:v>8.3599999999999994E-2</c:v>
                </c:pt>
                <c:pt idx="97095">
                  <c:v>8.3699999999999997E-2</c:v>
                </c:pt>
                <c:pt idx="97096">
                  <c:v>8.3799999999999999E-2</c:v>
                </c:pt>
                <c:pt idx="97097">
                  <c:v>8.4099999999999994E-2</c:v>
                </c:pt>
                <c:pt idx="97098">
                  <c:v>8.4099999999999994E-2</c:v>
                </c:pt>
                <c:pt idx="97099">
                  <c:v>8.3400000000000002E-2</c:v>
                </c:pt>
                <c:pt idx="97100">
                  <c:v>8.3599999999999994E-2</c:v>
                </c:pt>
                <c:pt idx="97101">
                  <c:v>8.3199999999999996E-2</c:v>
                </c:pt>
                <c:pt idx="97102">
                  <c:v>8.3900000000000002E-2</c:v>
                </c:pt>
                <c:pt idx="97103">
                  <c:v>8.3799999999999999E-2</c:v>
                </c:pt>
                <c:pt idx="97104">
                  <c:v>8.3199999999999996E-2</c:v>
                </c:pt>
                <c:pt idx="97105">
                  <c:v>8.3099999999999993E-2</c:v>
                </c:pt>
                <c:pt idx="97106">
                  <c:v>8.3099999999999993E-2</c:v>
                </c:pt>
                <c:pt idx="97107">
                  <c:v>8.3699999999999997E-2</c:v>
                </c:pt>
                <c:pt idx="97108">
                  <c:v>8.3699999999999997E-2</c:v>
                </c:pt>
                <c:pt idx="97109">
                  <c:v>8.3299999999999999E-2</c:v>
                </c:pt>
                <c:pt idx="97110">
                  <c:v>8.3400000000000002E-2</c:v>
                </c:pt>
                <c:pt idx="97111">
                  <c:v>8.3500000000000005E-2</c:v>
                </c:pt>
                <c:pt idx="97112">
                  <c:v>8.3799999999999999E-2</c:v>
                </c:pt>
                <c:pt idx="97113">
                  <c:v>8.3400000000000002E-2</c:v>
                </c:pt>
                <c:pt idx="97114">
                  <c:v>8.3099999999999993E-2</c:v>
                </c:pt>
                <c:pt idx="97115">
                  <c:v>8.2900000000000001E-2</c:v>
                </c:pt>
                <c:pt idx="97116">
                  <c:v>8.2500000000000004E-2</c:v>
                </c:pt>
                <c:pt idx="97117">
                  <c:v>8.2500000000000004E-2</c:v>
                </c:pt>
                <c:pt idx="97118">
                  <c:v>8.2699999999999996E-2</c:v>
                </c:pt>
                <c:pt idx="97119">
                  <c:v>8.2900000000000001E-2</c:v>
                </c:pt>
                <c:pt idx="97120">
                  <c:v>8.3099999999999993E-2</c:v>
                </c:pt>
                <c:pt idx="97121">
                  <c:v>8.3400000000000002E-2</c:v>
                </c:pt>
                <c:pt idx="97122">
                  <c:v>8.3299999999999999E-2</c:v>
                </c:pt>
                <c:pt idx="97123">
                  <c:v>8.3299999999999999E-2</c:v>
                </c:pt>
                <c:pt idx="97124">
                  <c:v>8.3000000000000004E-2</c:v>
                </c:pt>
                <c:pt idx="97125">
                  <c:v>8.3199999999999996E-2</c:v>
                </c:pt>
                <c:pt idx="97126">
                  <c:v>8.3599999999999994E-2</c:v>
                </c:pt>
                <c:pt idx="97127">
                  <c:v>8.3099999999999993E-2</c:v>
                </c:pt>
                <c:pt idx="97128">
                  <c:v>8.3400000000000002E-2</c:v>
                </c:pt>
                <c:pt idx="97129">
                  <c:v>8.2900000000000001E-2</c:v>
                </c:pt>
                <c:pt idx="97130">
                  <c:v>8.2299999999999998E-2</c:v>
                </c:pt>
                <c:pt idx="97131">
                  <c:v>8.2500000000000004E-2</c:v>
                </c:pt>
                <c:pt idx="97132">
                  <c:v>8.2000000000000003E-2</c:v>
                </c:pt>
                <c:pt idx="97133">
                  <c:v>8.2500000000000004E-2</c:v>
                </c:pt>
                <c:pt idx="97134">
                  <c:v>8.2900000000000001E-2</c:v>
                </c:pt>
                <c:pt idx="97135">
                  <c:v>8.2600000000000007E-2</c:v>
                </c:pt>
                <c:pt idx="97136">
                  <c:v>8.3199999999999996E-2</c:v>
                </c:pt>
                <c:pt idx="97137">
                  <c:v>8.3599999999999994E-2</c:v>
                </c:pt>
                <c:pt idx="97138">
                  <c:v>8.2799999999999999E-2</c:v>
                </c:pt>
                <c:pt idx="97139">
                  <c:v>8.2199999999999995E-2</c:v>
                </c:pt>
                <c:pt idx="97140">
                  <c:v>8.2400000000000001E-2</c:v>
                </c:pt>
                <c:pt idx="97141">
                  <c:v>8.2799999999999999E-2</c:v>
                </c:pt>
                <c:pt idx="97142">
                  <c:v>8.3599999999999994E-2</c:v>
                </c:pt>
                <c:pt idx="97143">
                  <c:v>8.3699999999999997E-2</c:v>
                </c:pt>
                <c:pt idx="97144">
                  <c:v>8.3400000000000002E-2</c:v>
                </c:pt>
                <c:pt idx="97145">
                  <c:v>8.3799999999999999E-2</c:v>
                </c:pt>
                <c:pt idx="97146">
                  <c:v>8.3599999999999994E-2</c:v>
                </c:pt>
                <c:pt idx="97147">
                  <c:v>8.3799999999999999E-2</c:v>
                </c:pt>
                <c:pt idx="97148">
                  <c:v>8.3400000000000002E-2</c:v>
                </c:pt>
                <c:pt idx="97149">
                  <c:v>8.3500000000000005E-2</c:v>
                </c:pt>
                <c:pt idx="97150">
                  <c:v>8.4699999999999998E-2</c:v>
                </c:pt>
                <c:pt idx="97151">
                  <c:v>8.3799999999999999E-2</c:v>
                </c:pt>
                <c:pt idx="97152">
                  <c:v>8.4000000000000005E-2</c:v>
                </c:pt>
                <c:pt idx="97153">
                  <c:v>8.4099999999999994E-2</c:v>
                </c:pt>
                <c:pt idx="97154">
                  <c:v>8.4000000000000005E-2</c:v>
                </c:pt>
                <c:pt idx="97155">
                  <c:v>8.4099999999999994E-2</c:v>
                </c:pt>
                <c:pt idx="97156">
                  <c:v>8.4000000000000005E-2</c:v>
                </c:pt>
                <c:pt idx="97157">
                  <c:v>8.3199999999999996E-2</c:v>
                </c:pt>
                <c:pt idx="97158">
                  <c:v>8.3199999999999996E-2</c:v>
                </c:pt>
                <c:pt idx="97159">
                  <c:v>8.4099999999999994E-2</c:v>
                </c:pt>
                <c:pt idx="97160">
                  <c:v>8.3900000000000002E-2</c:v>
                </c:pt>
                <c:pt idx="97161">
                  <c:v>8.3400000000000002E-2</c:v>
                </c:pt>
                <c:pt idx="97162">
                  <c:v>8.3500000000000005E-2</c:v>
                </c:pt>
                <c:pt idx="97163">
                  <c:v>8.3599999999999994E-2</c:v>
                </c:pt>
                <c:pt idx="97164">
                  <c:v>8.3799999999999999E-2</c:v>
                </c:pt>
                <c:pt idx="97165">
                  <c:v>8.3599999999999994E-2</c:v>
                </c:pt>
                <c:pt idx="97166">
                  <c:v>8.43E-2</c:v>
                </c:pt>
                <c:pt idx="97167">
                  <c:v>8.3599999999999994E-2</c:v>
                </c:pt>
                <c:pt idx="97168">
                  <c:v>8.3699999999999997E-2</c:v>
                </c:pt>
                <c:pt idx="97169">
                  <c:v>8.4000000000000005E-2</c:v>
                </c:pt>
                <c:pt idx="97170">
                  <c:v>8.4400000000000003E-2</c:v>
                </c:pt>
                <c:pt idx="97171">
                  <c:v>8.3900000000000002E-2</c:v>
                </c:pt>
                <c:pt idx="97172">
                  <c:v>8.3799999999999999E-2</c:v>
                </c:pt>
                <c:pt idx="97173">
                  <c:v>8.3599999999999994E-2</c:v>
                </c:pt>
                <c:pt idx="97174">
                  <c:v>8.3699999999999997E-2</c:v>
                </c:pt>
                <c:pt idx="97175">
                  <c:v>8.4400000000000003E-2</c:v>
                </c:pt>
                <c:pt idx="97176">
                  <c:v>8.3900000000000002E-2</c:v>
                </c:pt>
                <c:pt idx="97177">
                  <c:v>8.3799999999999999E-2</c:v>
                </c:pt>
                <c:pt idx="97178">
                  <c:v>8.3599999999999994E-2</c:v>
                </c:pt>
                <c:pt idx="97179">
                  <c:v>8.4000000000000005E-2</c:v>
                </c:pt>
                <c:pt idx="97180">
                  <c:v>8.43E-2</c:v>
                </c:pt>
                <c:pt idx="97181">
                  <c:v>8.3799999999999999E-2</c:v>
                </c:pt>
                <c:pt idx="97182">
                  <c:v>8.3799999999999999E-2</c:v>
                </c:pt>
                <c:pt idx="97183">
                  <c:v>8.3699999999999997E-2</c:v>
                </c:pt>
                <c:pt idx="97184">
                  <c:v>8.3500000000000005E-2</c:v>
                </c:pt>
                <c:pt idx="97185">
                  <c:v>8.3299999999999999E-2</c:v>
                </c:pt>
                <c:pt idx="97186">
                  <c:v>8.3299999999999999E-2</c:v>
                </c:pt>
                <c:pt idx="97187">
                  <c:v>8.3500000000000005E-2</c:v>
                </c:pt>
                <c:pt idx="97188">
                  <c:v>8.4199999999999997E-2</c:v>
                </c:pt>
                <c:pt idx="97189">
                  <c:v>8.3500000000000005E-2</c:v>
                </c:pt>
                <c:pt idx="97190">
                  <c:v>8.3000000000000004E-2</c:v>
                </c:pt>
                <c:pt idx="97191">
                  <c:v>8.3400000000000002E-2</c:v>
                </c:pt>
                <c:pt idx="97192">
                  <c:v>8.3400000000000002E-2</c:v>
                </c:pt>
                <c:pt idx="97193">
                  <c:v>8.2500000000000004E-2</c:v>
                </c:pt>
                <c:pt idx="97194">
                  <c:v>8.3799999999999999E-2</c:v>
                </c:pt>
                <c:pt idx="97195">
                  <c:v>8.3400000000000002E-2</c:v>
                </c:pt>
                <c:pt idx="97196">
                  <c:v>8.3299999999999999E-2</c:v>
                </c:pt>
                <c:pt idx="97197">
                  <c:v>8.3500000000000005E-2</c:v>
                </c:pt>
                <c:pt idx="97198">
                  <c:v>8.3099999999999993E-2</c:v>
                </c:pt>
                <c:pt idx="97199">
                  <c:v>8.3000000000000004E-2</c:v>
                </c:pt>
                <c:pt idx="97200">
                  <c:v>8.2400000000000001E-2</c:v>
                </c:pt>
                <c:pt idx="97201">
                  <c:v>8.2900000000000001E-2</c:v>
                </c:pt>
                <c:pt idx="97202">
                  <c:v>8.3299999999999999E-2</c:v>
                </c:pt>
                <c:pt idx="97203">
                  <c:v>8.2600000000000007E-2</c:v>
                </c:pt>
                <c:pt idx="97204">
                  <c:v>8.3099999999999993E-2</c:v>
                </c:pt>
                <c:pt idx="97205">
                  <c:v>8.3500000000000005E-2</c:v>
                </c:pt>
                <c:pt idx="97206">
                  <c:v>8.3199999999999996E-2</c:v>
                </c:pt>
                <c:pt idx="97207">
                  <c:v>8.3199999999999996E-2</c:v>
                </c:pt>
                <c:pt idx="97208">
                  <c:v>8.2600000000000007E-2</c:v>
                </c:pt>
                <c:pt idx="97209">
                  <c:v>8.2299999999999998E-2</c:v>
                </c:pt>
                <c:pt idx="97210">
                  <c:v>8.2799999999999999E-2</c:v>
                </c:pt>
                <c:pt idx="97211">
                  <c:v>8.2400000000000001E-2</c:v>
                </c:pt>
                <c:pt idx="97212">
                  <c:v>8.3199999999999996E-2</c:v>
                </c:pt>
                <c:pt idx="97213">
                  <c:v>8.3299999999999999E-2</c:v>
                </c:pt>
                <c:pt idx="97214">
                  <c:v>8.3299999999999999E-2</c:v>
                </c:pt>
                <c:pt idx="97215">
                  <c:v>8.2699999999999996E-2</c:v>
                </c:pt>
                <c:pt idx="97216">
                  <c:v>8.3299999999999999E-2</c:v>
                </c:pt>
                <c:pt idx="97217">
                  <c:v>8.2799999999999999E-2</c:v>
                </c:pt>
                <c:pt idx="97218">
                  <c:v>8.3299999999999999E-2</c:v>
                </c:pt>
                <c:pt idx="97219">
                  <c:v>8.3299999999999999E-2</c:v>
                </c:pt>
                <c:pt idx="97220">
                  <c:v>8.3199999999999996E-2</c:v>
                </c:pt>
                <c:pt idx="97221">
                  <c:v>8.3299999999999999E-2</c:v>
                </c:pt>
                <c:pt idx="97222">
                  <c:v>8.2900000000000001E-2</c:v>
                </c:pt>
                <c:pt idx="97223">
                  <c:v>8.2000000000000003E-2</c:v>
                </c:pt>
                <c:pt idx="97224">
                  <c:v>8.2799999999999999E-2</c:v>
                </c:pt>
                <c:pt idx="97225">
                  <c:v>8.3099999999999993E-2</c:v>
                </c:pt>
                <c:pt idx="97226">
                  <c:v>8.2400000000000001E-2</c:v>
                </c:pt>
                <c:pt idx="97227">
                  <c:v>8.2500000000000004E-2</c:v>
                </c:pt>
                <c:pt idx="97228">
                  <c:v>8.2600000000000007E-2</c:v>
                </c:pt>
                <c:pt idx="97229">
                  <c:v>8.2799999999999999E-2</c:v>
                </c:pt>
                <c:pt idx="97230">
                  <c:v>8.2900000000000001E-2</c:v>
                </c:pt>
                <c:pt idx="97231">
                  <c:v>8.3099999999999993E-2</c:v>
                </c:pt>
                <c:pt idx="97232">
                  <c:v>8.2000000000000003E-2</c:v>
                </c:pt>
                <c:pt idx="97233">
                  <c:v>8.1699999999999995E-2</c:v>
                </c:pt>
                <c:pt idx="97234">
                  <c:v>8.2199999999999995E-2</c:v>
                </c:pt>
                <c:pt idx="97235">
                  <c:v>8.2299999999999998E-2</c:v>
                </c:pt>
                <c:pt idx="97236">
                  <c:v>8.2000000000000003E-2</c:v>
                </c:pt>
                <c:pt idx="97237">
                  <c:v>8.2500000000000004E-2</c:v>
                </c:pt>
                <c:pt idx="97238">
                  <c:v>8.2000000000000003E-2</c:v>
                </c:pt>
                <c:pt idx="97239">
                  <c:v>8.1299999999999997E-2</c:v>
                </c:pt>
                <c:pt idx="97240">
                  <c:v>8.1799999999999998E-2</c:v>
                </c:pt>
                <c:pt idx="97241">
                  <c:v>8.1299999999999997E-2</c:v>
                </c:pt>
                <c:pt idx="97242">
                  <c:v>8.1799999999999998E-2</c:v>
                </c:pt>
                <c:pt idx="97243">
                  <c:v>8.1900000000000001E-2</c:v>
                </c:pt>
                <c:pt idx="97244">
                  <c:v>8.1900000000000001E-2</c:v>
                </c:pt>
                <c:pt idx="97245">
                  <c:v>8.2699999999999996E-2</c:v>
                </c:pt>
                <c:pt idx="97246">
                  <c:v>8.2799999999999999E-2</c:v>
                </c:pt>
                <c:pt idx="97247">
                  <c:v>8.2600000000000007E-2</c:v>
                </c:pt>
                <c:pt idx="97248">
                  <c:v>8.3099999999999993E-2</c:v>
                </c:pt>
                <c:pt idx="97249">
                  <c:v>8.3099999999999993E-2</c:v>
                </c:pt>
                <c:pt idx="97250">
                  <c:v>8.3400000000000002E-2</c:v>
                </c:pt>
                <c:pt idx="97251">
                  <c:v>8.3099999999999993E-2</c:v>
                </c:pt>
                <c:pt idx="97252">
                  <c:v>8.3000000000000004E-2</c:v>
                </c:pt>
                <c:pt idx="97253">
                  <c:v>8.2900000000000001E-2</c:v>
                </c:pt>
                <c:pt idx="97254">
                  <c:v>8.3099999999999993E-2</c:v>
                </c:pt>
                <c:pt idx="97255">
                  <c:v>8.3400000000000002E-2</c:v>
                </c:pt>
                <c:pt idx="97256">
                  <c:v>8.2900000000000001E-2</c:v>
                </c:pt>
                <c:pt idx="97257">
                  <c:v>8.2900000000000001E-2</c:v>
                </c:pt>
                <c:pt idx="97258">
                  <c:v>8.2799999999999999E-2</c:v>
                </c:pt>
                <c:pt idx="97259">
                  <c:v>8.2799999999999999E-2</c:v>
                </c:pt>
                <c:pt idx="97260">
                  <c:v>8.3599999999999994E-2</c:v>
                </c:pt>
                <c:pt idx="97261">
                  <c:v>8.3799999999999999E-2</c:v>
                </c:pt>
                <c:pt idx="97262">
                  <c:v>8.3299999999999999E-2</c:v>
                </c:pt>
                <c:pt idx="97263">
                  <c:v>8.3400000000000002E-2</c:v>
                </c:pt>
                <c:pt idx="97264">
                  <c:v>8.3500000000000005E-2</c:v>
                </c:pt>
                <c:pt idx="97265">
                  <c:v>8.3299999999999999E-2</c:v>
                </c:pt>
                <c:pt idx="97266">
                  <c:v>8.3199999999999996E-2</c:v>
                </c:pt>
                <c:pt idx="97267">
                  <c:v>8.3099999999999993E-2</c:v>
                </c:pt>
                <c:pt idx="97268">
                  <c:v>8.3400000000000002E-2</c:v>
                </c:pt>
                <c:pt idx="97269">
                  <c:v>8.3199999999999996E-2</c:v>
                </c:pt>
                <c:pt idx="97270">
                  <c:v>8.3199999999999996E-2</c:v>
                </c:pt>
                <c:pt idx="97271">
                  <c:v>8.3599999999999994E-2</c:v>
                </c:pt>
                <c:pt idx="97272">
                  <c:v>8.3199999999999996E-2</c:v>
                </c:pt>
                <c:pt idx="97273">
                  <c:v>8.3500000000000005E-2</c:v>
                </c:pt>
                <c:pt idx="97274">
                  <c:v>8.3000000000000004E-2</c:v>
                </c:pt>
                <c:pt idx="97275">
                  <c:v>8.3199999999999996E-2</c:v>
                </c:pt>
                <c:pt idx="97276">
                  <c:v>8.3299999999999999E-2</c:v>
                </c:pt>
                <c:pt idx="97277">
                  <c:v>8.3400000000000002E-2</c:v>
                </c:pt>
                <c:pt idx="97278">
                  <c:v>8.3199999999999996E-2</c:v>
                </c:pt>
                <c:pt idx="97279">
                  <c:v>8.3199999999999996E-2</c:v>
                </c:pt>
                <c:pt idx="97280">
                  <c:v>8.2900000000000001E-2</c:v>
                </c:pt>
                <c:pt idx="97281">
                  <c:v>8.3199999999999996E-2</c:v>
                </c:pt>
                <c:pt idx="97282">
                  <c:v>8.2799999999999999E-2</c:v>
                </c:pt>
                <c:pt idx="97283">
                  <c:v>8.3199999999999996E-2</c:v>
                </c:pt>
                <c:pt idx="97284">
                  <c:v>8.3199999999999996E-2</c:v>
                </c:pt>
                <c:pt idx="97285">
                  <c:v>8.3099999999999993E-2</c:v>
                </c:pt>
                <c:pt idx="97286">
                  <c:v>8.3099999999999993E-2</c:v>
                </c:pt>
                <c:pt idx="97287">
                  <c:v>8.3199999999999996E-2</c:v>
                </c:pt>
                <c:pt idx="97288">
                  <c:v>8.3000000000000004E-2</c:v>
                </c:pt>
                <c:pt idx="97289">
                  <c:v>8.2900000000000001E-2</c:v>
                </c:pt>
                <c:pt idx="97290">
                  <c:v>8.3099999999999993E-2</c:v>
                </c:pt>
                <c:pt idx="97291">
                  <c:v>8.2699999999999996E-2</c:v>
                </c:pt>
                <c:pt idx="97292">
                  <c:v>8.2799999999999999E-2</c:v>
                </c:pt>
                <c:pt idx="97293">
                  <c:v>8.2699999999999996E-2</c:v>
                </c:pt>
                <c:pt idx="97294">
                  <c:v>8.2500000000000004E-2</c:v>
                </c:pt>
                <c:pt idx="97295">
                  <c:v>8.2400000000000001E-2</c:v>
                </c:pt>
                <c:pt idx="97296">
                  <c:v>8.1699999999999995E-2</c:v>
                </c:pt>
                <c:pt idx="97297">
                  <c:v>8.1900000000000001E-2</c:v>
                </c:pt>
                <c:pt idx="97298">
                  <c:v>8.2199999999999995E-2</c:v>
                </c:pt>
                <c:pt idx="97299">
                  <c:v>8.2299999999999998E-2</c:v>
                </c:pt>
                <c:pt idx="97300">
                  <c:v>8.2100000000000006E-2</c:v>
                </c:pt>
                <c:pt idx="97301">
                  <c:v>8.2400000000000001E-2</c:v>
                </c:pt>
                <c:pt idx="97302">
                  <c:v>8.1900000000000001E-2</c:v>
                </c:pt>
                <c:pt idx="97303">
                  <c:v>8.2000000000000003E-2</c:v>
                </c:pt>
                <c:pt idx="97304">
                  <c:v>8.2699999999999996E-2</c:v>
                </c:pt>
                <c:pt idx="97305">
                  <c:v>8.2799999999999999E-2</c:v>
                </c:pt>
                <c:pt idx="97306">
                  <c:v>8.2400000000000001E-2</c:v>
                </c:pt>
                <c:pt idx="97307">
                  <c:v>8.2100000000000006E-2</c:v>
                </c:pt>
                <c:pt idx="97308">
                  <c:v>8.2199999999999995E-2</c:v>
                </c:pt>
                <c:pt idx="97309">
                  <c:v>8.2500000000000004E-2</c:v>
                </c:pt>
                <c:pt idx="97310">
                  <c:v>8.2500000000000004E-2</c:v>
                </c:pt>
                <c:pt idx="97311">
                  <c:v>8.2799999999999999E-2</c:v>
                </c:pt>
                <c:pt idx="97312">
                  <c:v>8.2299999999999998E-2</c:v>
                </c:pt>
                <c:pt idx="97313">
                  <c:v>8.2799999999999999E-2</c:v>
                </c:pt>
                <c:pt idx="97314">
                  <c:v>8.2600000000000007E-2</c:v>
                </c:pt>
                <c:pt idx="97315">
                  <c:v>8.3000000000000004E-2</c:v>
                </c:pt>
                <c:pt idx="97316">
                  <c:v>8.2500000000000004E-2</c:v>
                </c:pt>
                <c:pt idx="97317">
                  <c:v>8.2199999999999995E-2</c:v>
                </c:pt>
                <c:pt idx="97318">
                  <c:v>8.2400000000000001E-2</c:v>
                </c:pt>
                <c:pt idx="97319">
                  <c:v>8.1900000000000001E-2</c:v>
                </c:pt>
                <c:pt idx="97320">
                  <c:v>8.2199999999999995E-2</c:v>
                </c:pt>
                <c:pt idx="97321">
                  <c:v>8.2000000000000003E-2</c:v>
                </c:pt>
                <c:pt idx="97322">
                  <c:v>8.2000000000000003E-2</c:v>
                </c:pt>
                <c:pt idx="97323">
                  <c:v>8.2000000000000003E-2</c:v>
                </c:pt>
                <c:pt idx="97324">
                  <c:v>8.2299999999999998E-2</c:v>
                </c:pt>
                <c:pt idx="97325">
                  <c:v>8.2500000000000004E-2</c:v>
                </c:pt>
                <c:pt idx="97326">
                  <c:v>8.2199999999999995E-2</c:v>
                </c:pt>
                <c:pt idx="97327">
                  <c:v>8.1900000000000001E-2</c:v>
                </c:pt>
                <c:pt idx="97328">
                  <c:v>8.2100000000000006E-2</c:v>
                </c:pt>
                <c:pt idx="97329">
                  <c:v>8.2699999999999996E-2</c:v>
                </c:pt>
                <c:pt idx="97330">
                  <c:v>8.2500000000000004E-2</c:v>
                </c:pt>
                <c:pt idx="97331">
                  <c:v>8.2600000000000007E-2</c:v>
                </c:pt>
                <c:pt idx="97332">
                  <c:v>8.2699999999999996E-2</c:v>
                </c:pt>
                <c:pt idx="97333">
                  <c:v>8.3099999999999993E-2</c:v>
                </c:pt>
                <c:pt idx="97334">
                  <c:v>8.3299999999999999E-2</c:v>
                </c:pt>
                <c:pt idx="97335">
                  <c:v>8.3099999999999993E-2</c:v>
                </c:pt>
                <c:pt idx="97336">
                  <c:v>8.3299999999999999E-2</c:v>
                </c:pt>
                <c:pt idx="97337">
                  <c:v>8.3099999999999993E-2</c:v>
                </c:pt>
                <c:pt idx="97338">
                  <c:v>8.3099999999999993E-2</c:v>
                </c:pt>
                <c:pt idx="97339">
                  <c:v>8.3000000000000004E-2</c:v>
                </c:pt>
                <c:pt idx="97340">
                  <c:v>8.3199999999999996E-2</c:v>
                </c:pt>
                <c:pt idx="97341">
                  <c:v>8.3000000000000004E-2</c:v>
                </c:pt>
                <c:pt idx="97342">
                  <c:v>8.3000000000000004E-2</c:v>
                </c:pt>
                <c:pt idx="97343">
                  <c:v>8.3099999999999993E-2</c:v>
                </c:pt>
                <c:pt idx="97344">
                  <c:v>8.2500000000000004E-2</c:v>
                </c:pt>
                <c:pt idx="97345">
                  <c:v>8.2400000000000001E-2</c:v>
                </c:pt>
                <c:pt idx="97346">
                  <c:v>8.2799999999999999E-2</c:v>
                </c:pt>
                <c:pt idx="97347">
                  <c:v>8.2699999999999996E-2</c:v>
                </c:pt>
                <c:pt idx="97348">
                  <c:v>8.2500000000000004E-2</c:v>
                </c:pt>
                <c:pt idx="97349">
                  <c:v>8.2400000000000001E-2</c:v>
                </c:pt>
                <c:pt idx="97350">
                  <c:v>8.2100000000000006E-2</c:v>
                </c:pt>
                <c:pt idx="97351">
                  <c:v>8.2400000000000001E-2</c:v>
                </c:pt>
                <c:pt idx="97352">
                  <c:v>8.2299999999999998E-2</c:v>
                </c:pt>
                <c:pt idx="97353">
                  <c:v>8.2199999999999995E-2</c:v>
                </c:pt>
                <c:pt idx="97354">
                  <c:v>8.2400000000000001E-2</c:v>
                </c:pt>
                <c:pt idx="97355">
                  <c:v>8.2000000000000003E-2</c:v>
                </c:pt>
                <c:pt idx="97356">
                  <c:v>8.2100000000000006E-2</c:v>
                </c:pt>
                <c:pt idx="97357">
                  <c:v>8.2000000000000003E-2</c:v>
                </c:pt>
                <c:pt idx="97358">
                  <c:v>8.2000000000000003E-2</c:v>
                </c:pt>
                <c:pt idx="97359">
                  <c:v>8.2000000000000003E-2</c:v>
                </c:pt>
                <c:pt idx="97360">
                  <c:v>8.2000000000000003E-2</c:v>
                </c:pt>
                <c:pt idx="97361">
                  <c:v>8.2299999999999998E-2</c:v>
                </c:pt>
                <c:pt idx="97362">
                  <c:v>8.2199999999999995E-2</c:v>
                </c:pt>
                <c:pt idx="97363">
                  <c:v>8.2299999999999998E-2</c:v>
                </c:pt>
                <c:pt idx="97364">
                  <c:v>8.1900000000000001E-2</c:v>
                </c:pt>
                <c:pt idx="97365">
                  <c:v>8.1699999999999995E-2</c:v>
                </c:pt>
                <c:pt idx="97366">
                  <c:v>8.2400000000000001E-2</c:v>
                </c:pt>
                <c:pt idx="97367">
                  <c:v>8.2299999999999998E-2</c:v>
                </c:pt>
                <c:pt idx="97368">
                  <c:v>8.2199999999999995E-2</c:v>
                </c:pt>
                <c:pt idx="97369">
                  <c:v>8.2199999999999995E-2</c:v>
                </c:pt>
                <c:pt idx="97370">
                  <c:v>8.2500000000000004E-2</c:v>
                </c:pt>
                <c:pt idx="97371">
                  <c:v>8.2000000000000003E-2</c:v>
                </c:pt>
                <c:pt idx="97372">
                  <c:v>8.2400000000000001E-2</c:v>
                </c:pt>
                <c:pt idx="97373">
                  <c:v>8.2000000000000003E-2</c:v>
                </c:pt>
                <c:pt idx="97374">
                  <c:v>8.2199999999999995E-2</c:v>
                </c:pt>
                <c:pt idx="97375">
                  <c:v>8.2000000000000003E-2</c:v>
                </c:pt>
                <c:pt idx="97376">
                  <c:v>8.2199999999999995E-2</c:v>
                </c:pt>
                <c:pt idx="97377">
                  <c:v>8.1900000000000001E-2</c:v>
                </c:pt>
                <c:pt idx="97378">
                  <c:v>8.2000000000000003E-2</c:v>
                </c:pt>
                <c:pt idx="97379">
                  <c:v>8.2100000000000006E-2</c:v>
                </c:pt>
                <c:pt idx="97380">
                  <c:v>8.2299999999999998E-2</c:v>
                </c:pt>
                <c:pt idx="97381">
                  <c:v>8.1799999999999998E-2</c:v>
                </c:pt>
                <c:pt idx="97382">
                  <c:v>8.1500000000000003E-2</c:v>
                </c:pt>
                <c:pt idx="97383">
                  <c:v>8.1900000000000001E-2</c:v>
                </c:pt>
                <c:pt idx="97384">
                  <c:v>8.2500000000000004E-2</c:v>
                </c:pt>
                <c:pt idx="97385">
                  <c:v>8.2500000000000004E-2</c:v>
                </c:pt>
                <c:pt idx="97386">
                  <c:v>8.1799999999999998E-2</c:v>
                </c:pt>
                <c:pt idx="97387">
                  <c:v>8.1799999999999998E-2</c:v>
                </c:pt>
                <c:pt idx="97388">
                  <c:v>8.2799999999999999E-2</c:v>
                </c:pt>
                <c:pt idx="97389">
                  <c:v>8.2900000000000001E-2</c:v>
                </c:pt>
                <c:pt idx="97390">
                  <c:v>8.2299999999999998E-2</c:v>
                </c:pt>
                <c:pt idx="97391">
                  <c:v>8.3199999999999996E-2</c:v>
                </c:pt>
                <c:pt idx="97392">
                  <c:v>8.2600000000000007E-2</c:v>
                </c:pt>
                <c:pt idx="97393">
                  <c:v>8.2699999999999996E-2</c:v>
                </c:pt>
                <c:pt idx="97394">
                  <c:v>8.1900000000000001E-2</c:v>
                </c:pt>
                <c:pt idx="97395">
                  <c:v>8.2299999999999998E-2</c:v>
                </c:pt>
                <c:pt idx="97396">
                  <c:v>8.2000000000000003E-2</c:v>
                </c:pt>
                <c:pt idx="97397">
                  <c:v>8.2000000000000003E-2</c:v>
                </c:pt>
                <c:pt idx="97398">
                  <c:v>8.2100000000000006E-2</c:v>
                </c:pt>
                <c:pt idx="97399">
                  <c:v>8.2100000000000006E-2</c:v>
                </c:pt>
                <c:pt idx="97400">
                  <c:v>8.2199999999999995E-2</c:v>
                </c:pt>
                <c:pt idx="97401">
                  <c:v>8.2199999999999995E-2</c:v>
                </c:pt>
                <c:pt idx="97402">
                  <c:v>8.2299999999999998E-2</c:v>
                </c:pt>
                <c:pt idx="97403">
                  <c:v>8.2500000000000004E-2</c:v>
                </c:pt>
                <c:pt idx="97404">
                  <c:v>8.3400000000000002E-2</c:v>
                </c:pt>
                <c:pt idx="97405">
                  <c:v>8.2900000000000001E-2</c:v>
                </c:pt>
                <c:pt idx="97406">
                  <c:v>8.2799999999999999E-2</c:v>
                </c:pt>
                <c:pt idx="97407">
                  <c:v>8.2500000000000004E-2</c:v>
                </c:pt>
                <c:pt idx="97408">
                  <c:v>8.2799999999999999E-2</c:v>
                </c:pt>
                <c:pt idx="97409">
                  <c:v>8.2600000000000007E-2</c:v>
                </c:pt>
                <c:pt idx="97410">
                  <c:v>8.2900000000000001E-2</c:v>
                </c:pt>
                <c:pt idx="97411">
                  <c:v>8.3400000000000002E-2</c:v>
                </c:pt>
                <c:pt idx="97412">
                  <c:v>8.3099999999999993E-2</c:v>
                </c:pt>
                <c:pt idx="97413">
                  <c:v>8.3199999999999996E-2</c:v>
                </c:pt>
                <c:pt idx="97414">
                  <c:v>8.3500000000000005E-2</c:v>
                </c:pt>
                <c:pt idx="97415">
                  <c:v>8.3299999999999999E-2</c:v>
                </c:pt>
                <c:pt idx="97416">
                  <c:v>8.4599999999999995E-2</c:v>
                </c:pt>
                <c:pt idx="97417">
                  <c:v>8.3599999999999994E-2</c:v>
                </c:pt>
                <c:pt idx="97418">
                  <c:v>8.3299999999999999E-2</c:v>
                </c:pt>
                <c:pt idx="97419">
                  <c:v>8.3799999999999999E-2</c:v>
                </c:pt>
                <c:pt idx="97420">
                  <c:v>8.3500000000000005E-2</c:v>
                </c:pt>
                <c:pt idx="97421">
                  <c:v>8.3099999999999993E-2</c:v>
                </c:pt>
                <c:pt idx="97422">
                  <c:v>8.3900000000000002E-2</c:v>
                </c:pt>
                <c:pt idx="97423">
                  <c:v>8.4199999999999997E-2</c:v>
                </c:pt>
                <c:pt idx="97424">
                  <c:v>8.4500000000000006E-2</c:v>
                </c:pt>
                <c:pt idx="97425">
                  <c:v>8.4699999999999998E-2</c:v>
                </c:pt>
                <c:pt idx="97426">
                  <c:v>8.3699999999999997E-2</c:v>
                </c:pt>
                <c:pt idx="97427">
                  <c:v>8.3500000000000005E-2</c:v>
                </c:pt>
                <c:pt idx="97428">
                  <c:v>8.3299999999999999E-2</c:v>
                </c:pt>
                <c:pt idx="97429">
                  <c:v>8.3400000000000002E-2</c:v>
                </c:pt>
                <c:pt idx="97430">
                  <c:v>8.3500000000000005E-2</c:v>
                </c:pt>
                <c:pt idx="97431">
                  <c:v>8.3699999999999997E-2</c:v>
                </c:pt>
                <c:pt idx="97432">
                  <c:v>8.3599999999999994E-2</c:v>
                </c:pt>
                <c:pt idx="97433">
                  <c:v>8.3599999999999994E-2</c:v>
                </c:pt>
                <c:pt idx="97434">
                  <c:v>8.3400000000000002E-2</c:v>
                </c:pt>
                <c:pt idx="97435">
                  <c:v>8.3799999999999999E-2</c:v>
                </c:pt>
                <c:pt idx="97436">
                  <c:v>8.3599999999999994E-2</c:v>
                </c:pt>
                <c:pt idx="97437">
                  <c:v>8.3199999999999996E-2</c:v>
                </c:pt>
                <c:pt idx="97438">
                  <c:v>8.4000000000000005E-2</c:v>
                </c:pt>
                <c:pt idx="97439">
                  <c:v>8.4000000000000005E-2</c:v>
                </c:pt>
                <c:pt idx="97440">
                  <c:v>8.4199999999999997E-2</c:v>
                </c:pt>
                <c:pt idx="97441">
                  <c:v>8.4199999999999997E-2</c:v>
                </c:pt>
                <c:pt idx="97442">
                  <c:v>8.4000000000000005E-2</c:v>
                </c:pt>
                <c:pt idx="97443">
                  <c:v>8.4000000000000005E-2</c:v>
                </c:pt>
                <c:pt idx="97444">
                  <c:v>8.3699999999999997E-2</c:v>
                </c:pt>
                <c:pt idx="97445">
                  <c:v>8.4000000000000005E-2</c:v>
                </c:pt>
                <c:pt idx="97446">
                  <c:v>8.3799999999999999E-2</c:v>
                </c:pt>
                <c:pt idx="97447">
                  <c:v>8.4699999999999998E-2</c:v>
                </c:pt>
                <c:pt idx="97448">
                  <c:v>8.4599999999999995E-2</c:v>
                </c:pt>
                <c:pt idx="97449">
                  <c:v>8.4500000000000006E-2</c:v>
                </c:pt>
                <c:pt idx="97450">
                  <c:v>8.4400000000000003E-2</c:v>
                </c:pt>
                <c:pt idx="97451">
                  <c:v>8.4500000000000006E-2</c:v>
                </c:pt>
                <c:pt idx="97452">
                  <c:v>8.4500000000000006E-2</c:v>
                </c:pt>
                <c:pt idx="97453">
                  <c:v>8.4599999999999995E-2</c:v>
                </c:pt>
                <c:pt idx="97454">
                  <c:v>8.4199999999999997E-2</c:v>
                </c:pt>
                <c:pt idx="97455">
                  <c:v>8.4599999999999995E-2</c:v>
                </c:pt>
                <c:pt idx="97456">
                  <c:v>8.48E-2</c:v>
                </c:pt>
                <c:pt idx="97457">
                  <c:v>8.3299999999999999E-2</c:v>
                </c:pt>
                <c:pt idx="97458">
                  <c:v>8.3599999999999994E-2</c:v>
                </c:pt>
                <c:pt idx="97459">
                  <c:v>8.4400000000000003E-2</c:v>
                </c:pt>
                <c:pt idx="97460">
                  <c:v>8.4199999999999997E-2</c:v>
                </c:pt>
                <c:pt idx="97461">
                  <c:v>8.3699999999999997E-2</c:v>
                </c:pt>
                <c:pt idx="97462">
                  <c:v>8.4199999999999997E-2</c:v>
                </c:pt>
                <c:pt idx="97463">
                  <c:v>8.4000000000000005E-2</c:v>
                </c:pt>
                <c:pt idx="97464">
                  <c:v>8.4400000000000003E-2</c:v>
                </c:pt>
                <c:pt idx="97465">
                  <c:v>8.4400000000000003E-2</c:v>
                </c:pt>
                <c:pt idx="97466">
                  <c:v>8.3699999999999997E-2</c:v>
                </c:pt>
                <c:pt idx="97467">
                  <c:v>8.3799999999999999E-2</c:v>
                </c:pt>
                <c:pt idx="97468">
                  <c:v>8.4199999999999997E-2</c:v>
                </c:pt>
                <c:pt idx="97469">
                  <c:v>8.4000000000000005E-2</c:v>
                </c:pt>
                <c:pt idx="97470">
                  <c:v>8.3900000000000002E-2</c:v>
                </c:pt>
                <c:pt idx="97471">
                  <c:v>8.2699999999999996E-2</c:v>
                </c:pt>
                <c:pt idx="97472">
                  <c:v>8.3799999999999999E-2</c:v>
                </c:pt>
                <c:pt idx="97473">
                  <c:v>8.3000000000000004E-2</c:v>
                </c:pt>
                <c:pt idx="97474">
                  <c:v>8.3000000000000004E-2</c:v>
                </c:pt>
                <c:pt idx="97475">
                  <c:v>8.3199999999999996E-2</c:v>
                </c:pt>
                <c:pt idx="97476">
                  <c:v>8.3699999999999997E-2</c:v>
                </c:pt>
                <c:pt idx="97477">
                  <c:v>8.3299999999999999E-2</c:v>
                </c:pt>
                <c:pt idx="97478">
                  <c:v>8.4000000000000005E-2</c:v>
                </c:pt>
                <c:pt idx="97479">
                  <c:v>8.3099999999999993E-2</c:v>
                </c:pt>
                <c:pt idx="97480">
                  <c:v>8.3000000000000004E-2</c:v>
                </c:pt>
                <c:pt idx="97481">
                  <c:v>8.3299999999999999E-2</c:v>
                </c:pt>
                <c:pt idx="97482">
                  <c:v>8.3099999999999993E-2</c:v>
                </c:pt>
                <c:pt idx="97483">
                  <c:v>8.3199999999999996E-2</c:v>
                </c:pt>
                <c:pt idx="97484">
                  <c:v>8.3799999999999999E-2</c:v>
                </c:pt>
                <c:pt idx="97485">
                  <c:v>8.3500000000000005E-2</c:v>
                </c:pt>
                <c:pt idx="97486">
                  <c:v>8.2799999999999999E-2</c:v>
                </c:pt>
                <c:pt idx="97487">
                  <c:v>8.2799999999999999E-2</c:v>
                </c:pt>
                <c:pt idx="97488">
                  <c:v>8.3699999999999997E-2</c:v>
                </c:pt>
                <c:pt idx="97489">
                  <c:v>8.3699999999999997E-2</c:v>
                </c:pt>
                <c:pt idx="97490">
                  <c:v>8.3199999999999996E-2</c:v>
                </c:pt>
                <c:pt idx="97491">
                  <c:v>8.3000000000000004E-2</c:v>
                </c:pt>
                <c:pt idx="97492">
                  <c:v>8.3000000000000004E-2</c:v>
                </c:pt>
                <c:pt idx="97493">
                  <c:v>8.2900000000000001E-2</c:v>
                </c:pt>
                <c:pt idx="97494">
                  <c:v>8.3000000000000004E-2</c:v>
                </c:pt>
                <c:pt idx="97495">
                  <c:v>8.2799999999999999E-2</c:v>
                </c:pt>
                <c:pt idx="97496">
                  <c:v>8.3000000000000004E-2</c:v>
                </c:pt>
                <c:pt idx="97497">
                  <c:v>8.3099999999999993E-2</c:v>
                </c:pt>
                <c:pt idx="97498">
                  <c:v>8.3099999999999993E-2</c:v>
                </c:pt>
                <c:pt idx="97499">
                  <c:v>8.2199999999999995E-2</c:v>
                </c:pt>
                <c:pt idx="97500">
                  <c:v>8.2400000000000001E-2</c:v>
                </c:pt>
                <c:pt idx="97501">
                  <c:v>8.2199999999999995E-2</c:v>
                </c:pt>
                <c:pt idx="97502">
                  <c:v>8.2000000000000003E-2</c:v>
                </c:pt>
                <c:pt idx="97503">
                  <c:v>8.3299999999999999E-2</c:v>
                </c:pt>
                <c:pt idx="97504">
                  <c:v>8.2799999999999999E-2</c:v>
                </c:pt>
                <c:pt idx="97505">
                  <c:v>8.2299999999999998E-2</c:v>
                </c:pt>
                <c:pt idx="97506">
                  <c:v>8.2100000000000006E-2</c:v>
                </c:pt>
                <c:pt idx="97507">
                  <c:v>8.14E-2</c:v>
                </c:pt>
                <c:pt idx="97508">
                  <c:v>8.2799999999999999E-2</c:v>
                </c:pt>
                <c:pt idx="97509">
                  <c:v>8.2500000000000004E-2</c:v>
                </c:pt>
                <c:pt idx="97510">
                  <c:v>8.2100000000000006E-2</c:v>
                </c:pt>
                <c:pt idx="97511">
                  <c:v>8.2500000000000004E-2</c:v>
                </c:pt>
                <c:pt idx="97512">
                  <c:v>8.2400000000000001E-2</c:v>
                </c:pt>
                <c:pt idx="97513">
                  <c:v>8.2699999999999996E-2</c:v>
                </c:pt>
                <c:pt idx="97514">
                  <c:v>8.3000000000000004E-2</c:v>
                </c:pt>
                <c:pt idx="97515">
                  <c:v>8.3299999999999999E-2</c:v>
                </c:pt>
                <c:pt idx="97516">
                  <c:v>8.2799999999999999E-2</c:v>
                </c:pt>
                <c:pt idx="97517">
                  <c:v>8.3699999999999997E-2</c:v>
                </c:pt>
                <c:pt idx="97518">
                  <c:v>8.3299999999999999E-2</c:v>
                </c:pt>
                <c:pt idx="97519">
                  <c:v>8.3799999999999999E-2</c:v>
                </c:pt>
                <c:pt idx="97520">
                  <c:v>8.3699999999999997E-2</c:v>
                </c:pt>
                <c:pt idx="97521">
                  <c:v>8.3400000000000002E-2</c:v>
                </c:pt>
                <c:pt idx="97522">
                  <c:v>8.3299999999999999E-2</c:v>
                </c:pt>
                <c:pt idx="97523">
                  <c:v>8.3199999999999996E-2</c:v>
                </c:pt>
                <c:pt idx="97524">
                  <c:v>8.3599999999999994E-2</c:v>
                </c:pt>
                <c:pt idx="97525">
                  <c:v>8.3900000000000002E-2</c:v>
                </c:pt>
                <c:pt idx="97526">
                  <c:v>8.3900000000000002E-2</c:v>
                </c:pt>
                <c:pt idx="97527">
                  <c:v>8.3500000000000005E-2</c:v>
                </c:pt>
                <c:pt idx="97528">
                  <c:v>8.2799999999999999E-2</c:v>
                </c:pt>
                <c:pt idx="97529">
                  <c:v>8.3900000000000002E-2</c:v>
                </c:pt>
                <c:pt idx="97530">
                  <c:v>8.3299999999999999E-2</c:v>
                </c:pt>
                <c:pt idx="97531">
                  <c:v>8.43E-2</c:v>
                </c:pt>
                <c:pt idx="97532">
                  <c:v>8.3099999999999993E-2</c:v>
                </c:pt>
                <c:pt idx="97533">
                  <c:v>8.2299999999999998E-2</c:v>
                </c:pt>
                <c:pt idx="97534">
                  <c:v>8.2500000000000004E-2</c:v>
                </c:pt>
                <c:pt idx="97535">
                  <c:v>8.2600000000000007E-2</c:v>
                </c:pt>
                <c:pt idx="97536">
                  <c:v>8.2299999999999998E-2</c:v>
                </c:pt>
                <c:pt idx="97537">
                  <c:v>8.3299999999999999E-2</c:v>
                </c:pt>
                <c:pt idx="97538">
                  <c:v>8.4000000000000005E-2</c:v>
                </c:pt>
                <c:pt idx="97539">
                  <c:v>8.3299999999999999E-2</c:v>
                </c:pt>
                <c:pt idx="97540">
                  <c:v>8.3000000000000004E-2</c:v>
                </c:pt>
                <c:pt idx="97541">
                  <c:v>8.3699999999999997E-2</c:v>
                </c:pt>
                <c:pt idx="97542">
                  <c:v>8.2500000000000004E-2</c:v>
                </c:pt>
                <c:pt idx="97543">
                  <c:v>8.3500000000000005E-2</c:v>
                </c:pt>
                <c:pt idx="97544">
                  <c:v>8.3400000000000002E-2</c:v>
                </c:pt>
                <c:pt idx="97545">
                  <c:v>8.3000000000000004E-2</c:v>
                </c:pt>
                <c:pt idx="97546">
                  <c:v>8.3299999999999999E-2</c:v>
                </c:pt>
                <c:pt idx="97547">
                  <c:v>8.3299999999999999E-2</c:v>
                </c:pt>
                <c:pt idx="97548">
                  <c:v>8.3000000000000004E-2</c:v>
                </c:pt>
                <c:pt idx="97549">
                  <c:v>8.3500000000000005E-2</c:v>
                </c:pt>
                <c:pt idx="97550">
                  <c:v>8.3199999999999996E-2</c:v>
                </c:pt>
                <c:pt idx="97551">
                  <c:v>8.3099999999999993E-2</c:v>
                </c:pt>
                <c:pt idx="97552">
                  <c:v>8.4099999999999994E-2</c:v>
                </c:pt>
                <c:pt idx="97553">
                  <c:v>8.3400000000000002E-2</c:v>
                </c:pt>
                <c:pt idx="97554">
                  <c:v>8.3099999999999993E-2</c:v>
                </c:pt>
                <c:pt idx="97555">
                  <c:v>8.3199999999999996E-2</c:v>
                </c:pt>
                <c:pt idx="97556">
                  <c:v>8.3400000000000002E-2</c:v>
                </c:pt>
                <c:pt idx="97557">
                  <c:v>8.3000000000000004E-2</c:v>
                </c:pt>
                <c:pt idx="97558">
                  <c:v>8.2699999999999996E-2</c:v>
                </c:pt>
                <c:pt idx="97559">
                  <c:v>8.2299999999999998E-2</c:v>
                </c:pt>
                <c:pt idx="97560">
                  <c:v>8.2400000000000001E-2</c:v>
                </c:pt>
                <c:pt idx="97561">
                  <c:v>8.3699999999999997E-2</c:v>
                </c:pt>
                <c:pt idx="97562">
                  <c:v>8.2199999999999995E-2</c:v>
                </c:pt>
                <c:pt idx="97563">
                  <c:v>8.2900000000000001E-2</c:v>
                </c:pt>
                <c:pt idx="97564">
                  <c:v>8.2100000000000006E-2</c:v>
                </c:pt>
                <c:pt idx="97565">
                  <c:v>8.3099999999999993E-2</c:v>
                </c:pt>
                <c:pt idx="97566">
                  <c:v>8.2600000000000007E-2</c:v>
                </c:pt>
                <c:pt idx="97567">
                  <c:v>8.2299999999999998E-2</c:v>
                </c:pt>
                <c:pt idx="97568">
                  <c:v>8.3000000000000004E-2</c:v>
                </c:pt>
                <c:pt idx="97569">
                  <c:v>8.3000000000000004E-2</c:v>
                </c:pt>
                <c:pt idx="97570">
                  <c:v>8.2500000000000004E-2</c:v>
                </c:pt>
                <c:pt idx="97571">
                  <c:v>8.2900000000000001E-2</c:v>
                </c:pt>
                <c:pt idx="97572">
                  <c:v>8.2100000000000006E-2</c:v>
                </c:pt>
                <c:pt idx="97573">
                  <c:v>8.2900000000000001E-2</c:v>
                </c:pt>
                <c:pt idx="97574">
                  <c:v>8.1799999999999998E-2</c:v>
                </c:pt>
                <c:pt idx="97575">
                  <c:v>8.2400000000000001E-2</c:v>
                </c:pt>
                <c:pt idx="97576">
                  <c:v>8.2100000000000006E-2</c:v>
                </c:pt>
                <c:pt idx="97577">
                  <c:v>8.2500000000000004E-2</c:v>
                </c:pt>
                <c:pt idx="97578">
                  <c:v>8.1900000000000001E-2</c:v>
                </c:pt>
                <c:pt idx="97579">
                  <c:v>8.3099999999999993E-2</c:v>
                </c:pt>
                <c:pt idx="97580">
                  <c:v>8.3199999999999996E-2</c:v>
                </c:pt>
                <c:pt idx="97581">
                  <c:v>8.2199999999999995E-2</c:v>
                </c:pt>
                <c:pt idx="97582">
                  <c:v>8.1900000000000001E-2</c:v>
                </c:pt>
                <c:pt idx="97583">
                  <c:v>8.1799999999999998E-2</c:v>
                </c:pt>
                <c:pt idx="97584">
                  <c:v>8.2500000000000004E-2</c:v>
                </c:pt>
                <c:pt idx="97585">
                  <c:v>8.2299999999999998E-2</c:v>
                </c:pt>
                <c:pt idx="97586">
                  <c:v>8.2400000000000001E-2</c:v>
                </c:pt>
                <c:pt idx="97587">
                  <c:v>8.3199999999999996E-2</c:v>
                </c:pt>
                <c:pt idx="97588">
                  <c:v>8.2600000000000007E-2</c:v>
                </c:pt>
                <c:pt idx="97589">
                  <c:v>8.1799999999999998E-2</c:v>
                </c:pt>
                <c:pt idx="97590">
                  <c:v>8.2900000000000001E-2</c:v>
                </c:pt>
                <c:pt idx="97591">
                  <c:v>8.1600000000000006E-2</c:v>
                </c:pt>
                <c:pt idx="97592">
                  <c:v>8.2100000000000006E-2</c:v>
                </c:pt>
                <c:pt idx="97593">
                  <c:v>8.2299999999999998E-2</c:v>
                </c:pt>
                <c:pt idx="97594">
                  <c:v>8.2299999999999998E-2</c:v>
                </c:pt>
                <c:pt idx="97595">
                  <c:v>8.2199999999999995E-2</c:v>
                </c:pt>
                <c:pt idx="97596">
                  <c:v>8.2299999999999998E-2</c:v>
                </c:pt>
                <c:pt idx="97597">
                  <c:v>8.2600000000000007E-2</c:v>
                </c:pt>
                <c:pt idx="97598">
                  <c:v>8.1799999999999998E-2</c:v>
                </c:pt>
                <c:pt idx="97599">
                  <c:v>8.1600000000000006E-2</c:v>
                </c:pt>
                <c:pt idx="97600">
                  <c:v>8.1100000000000005E-2</c:v>
                </c:pt>
                <c:pt idx="97601">
                  <c:v>8.1299999999999997E-2</c:v>
                </c:pt>
                <c:pt idx="97602">
                  <c:v>8.1500000000000003E-2</c:v>
                </c:pt>
                <c:pt idx="97603">
                  <c:v>8.2000000000000003E-2</c:v>
                </c:pt>
                <c:pt idx="97604">
                  <c:v>8.1500000000000003E-2</c:v>
                </c:pt>
                <c:pt idx="97605">
                  <c:v>8.14E-2</c:v>
                </c:pt>
                <c:pt idx="97606">
                  <c:v>8.2299999999999998E-2</c:v>
                </c:pt>
                <c:pt idx="97607">
                  <c:v>8.2100000000000006E-2</c:v>
                </c:pt>
                <c:pt idx="97608">
                  <c:v>8.2000000000000003E-2</c:v>
                </c:pt>
                <c:pt idx="97609">
                  <c:v>8.1500000000000003E-2</c:v>
                </c:pt>
                <c:pt idx="97610">
                  <c:v>8.1900000000000001E-2</c:v>
                </c:pt>
                <c:pt idx="97611">
                  <c:v>8.1900000000000001E-2</c:v>
                </c:pt>
                <c:pt idx="97612">
                  <c:v>8.1199999999999994E-2</c:v>
                </c:pt>
                <c:pt idx="97613">
                  <c:v>8.1699999999999995E-2</c:v>
                </c:pt>
                <c:pt idx="97614">
                  <c:v>8.1900000000000001E-2</c:v>
                </c:pt>
                <c:pt idx="97615">
                  <c:v>8.2699999999999996E-2</c:v>
                </c:pt>
                <c:pt idx="97616">
                  <c:v>8.2000000000000003E-2</c:v>
                </c:pt>
                <c:pt idx="97617">
                  <c:v>8.2299999999999998E-2</c:v>
                </c:pt>
                <c:pt idx="97618">
                  <c:v>8.3199999999999996E-2</c:v>
                </c:pt>
                <c:pt idx="97619">
                  <c:v>8.2900000000000001E-2</c:v>
                </c:pt>
                <c:pt idx="97620">
                  <c:v>8.3199999999999996E-2</c:v>
                </c:pt>
                <c:pt idx="97621">
                  <c:v>8.3099999999999993E-2</c:v>
                </c:pt>
                <c:pt idx="97622">
                  <c:v>8.2299999999999998E-2</c:v>
                </c:pt>
                <c:pt idx="97623">
                  <c:v>8.3000000000000004E-2</c:v>
                </c:pt>
                <c:pt idx="97624">
                  <c:v>8.3299999999999999E-2</c:v>
                </c:pt>
                <c:pt idx="97625">
                  <c:v>8.3099999999999993E-2</c:v>
                </c:pt>
                <c:pt idx="97626">
                  <c:v>8.3599999999999994E-2</c:v>
                </c:pt>
                <c:pt idx="97627">
                  <c:v>8.2900000000000001E-2</c:v>
                </c:pt>
                <c:pt idx="97628">
                  <c:v>8.2299999999999998E-2</c:v>
                </c:pt>
                <c:pt idx="97629">
                  <c:v>8.2699999999999996E-2</c:v>
                </c:pt>
                <c:pt idx="97630">
                  <c:v>8.2199999999999995E-2</c:v>
                </c:pt>
                <c:pt idx="97631">
                  <c:v>8.2199999999999995E-2</c:v>
                </c:pt>
                <c:pt idx="97632">
                  <c:v>8.2299999999999998E-2</c:v>
                </c:pt>
                <c:pt idx="97633">
                  <c:v>8.3000000000000004E-2</c:v>
                </c:pt>
                <c:pt idx="97634">
                  <c:v>8.2500000000000004E-2</c:v>
                </c:pt>
                <c:pt idx="97635">
                  <c:v>8.2799999999999999E-2</c:v>
                </c:pt>
                <c:pt idx="97636">
                  <c:v>8.2699999999999996E-2</c:v>
                </c:pt>
                <c:pt idx="97637">
                  <c:v>8.2900000000000001E-2</c:v>
                </c:pt>
                <c:pt idx="97638">
                  <c:v>8.3199999999999996E-2</c:v>
                </c:pt>
                <c:pt idx="97639">
                  <c:v>8.3000000000000004E-2</c:v>
                </c:pt>
                <c:pt idx="97640">
                  <c:v>8.3400000000000002E-2</c:v>
                </c:pt>
                <c:pt idx="97641">
                  <c:v>8.3000000000000004E-2</c:v>
                </c:pt>
                <c:pt idx="97642">
                  <c:v>8.2600000000000007E-2</c:v>
                </c:pt>
                <c:pt idx="97643">
                  <c:v>8.2299999999999998E-2</c:v>
                </c:pt>
                <c:pt idx="97644">
                  <c:v>8.2600000000000007E-2</c:v>
                </c:pt>
                <c:pt idx="97645">
                  <c:v>8.2900000000000001E-2</c:v>
                </c:pt>
                <c:pt idx="97646">
                  <c:v>8.2600000000000007E-2</c:v>
                </c:pt>
                <c:pt idx="97647">
                  <c:v>8.2600000000000007E-2</c:v>
                </c:pt>
                <c:pt idx="97648">
                  <c:v>8.2400000000000001E-2</c:v>
                </c:pt>
                <c:pt idx="97649">
                  <c:v>8.2799999999999999E-2</c:v>
                </c:pt>
                <c:pt idx="97650">
                  <c:v>8.2100000000000006E-2</c:v>
                </c:pt>
                <c:pt idx="97651">
                  <c:v>8.2100000000000006E-2</c:v>
                </c:pt>
                <c:pt idx="97652">
                  <c:v>8.1799999999999998E-2</c:v>
                </c:pt>
                <c:pt idx="97653">
                  <c:v>8.2000000000000003E-2</c:v>
                </c:pt>
                <c:pt idx="97654">
                  <c:v>8.2900000000000001E-2</c:v>
                </c:pt>
                <c:pt idx="97655">
                  <c:v>8.2100000000000006E-2</c:v>
                </c:pt>
                <c:pt idx="97656">
                  <c:v>8.2100000000000006E-2</c:v>
                </c:pt>
                <c:pt idx="97657">
                  <c:v>8.2199999999999995E-2</c:v>
                </c:pt>
                <c:pt idx="97658">
                  <c:v>8.1900000000000001E-2</c:v>
                </c:pt>
                <c:pt idx="97659">
                  <c:v>8.2400000000000001E-2</c:v>
                </c:pt>
                <c:pt idx="97660">
                  <c:v>8.2600000000000007E-2</c:v>
                </c:pt>
                <c:pt idx="97661">
                  <c:v>8.2400000000000001E-2</c:v>
                </c:pt>
                <c:pt idx="97662">
                  <c:v>8.2299999999999998E-2</c:v>
                </c:pt>
                <c:pt idx="97663">
                  <c:v>8.2000000000000003E-2</c:v>
                </c:pt>
                <c:pt idx="97664">
                  <c:v>8.1900000000000001E-2</c:v>
                </c:pt>
                <c:pt idx="97665">
                  <c:v>8.2199999999999995E-2</c:v>
                </c:pt>
                <c:pt idx="97666">
                  <c:v>8.2000000000000003E-2</c:v>
                </c:pt>
                <c:pt idx="97667">
                  <c:v>8.2000000000000003E-2</c:v>
                </c:pt>
                <c:pt idx="97668">
                  <c:v>8.2400000000000001E-2</c:v>
                </c:pt>
                <c:pt idx="97669">
                  <c:v>8.2199999999999995E-2</c:v>
                </c:pt>
                <c:pt idx="97670">
                  <c:v>8.2400000000000001E-2</c:v>
                </c:pt>
                <c:pt idx="97671">
                  <c:v>8.1900000000000001E-2</c:v>
                </c:pt>
                <c:pt idx="97672">
                  <c:v>8.2299999999999998E-2</c:v>
                </c:pt>
                <c:pt idx="97673">
                  <c:v>8.2199999999999995E-2</c:v>
                </c:pt>
                <c:pt idx="97674">
                  <c:v>8.1199999999999994E-2</c:v>
                </c:pt>
                <c:pt idx="97675">
                  <c:v>8.1799999999999998E-2</c:v>
                </c:pt>
                <c:pt idx="97676">
                  <c:v>8.2299999999999998E-2</c:v>
                </c:pt>
                <c:pt idx="97677">
                  <c:v>8.1299999999999997E-2</c:v>
                </c:pt>
                <c:pt idx="97678">
                  <c:v>8.14E-2</c:v>
                </c:pt>
                <c:pt idx="97679">
                  <c:v>8.2000000000000003E-2</c:v>
                </c:pt>
                <c:pt idx="97680">
                  <c:v>8.14E-2</c:v>
                </c:pt>
                <c:pt idx="97681">
                  <c:v>8.1500000000000003E-2</c:v>
                </c:pt>
                <c:pt idx="97682">
                  <c:v>8.1600000000000006E-2</c:v>
                </c:pt>
                <c:pt idx="97683">
                  <c:v>8.1799999999999998E-2</c:v>
                </c:pt>
                <c:pt idx="97684">
                  <c:v>8.2799999999999999E-2</c:v>
                </c:pt>
                <c:pt idx="97685">
                  <c:v>8.1500000000000003E-2</c:v>
                </c:pt>
                <c:pt idx="97686">
                  <c:v>8.1600000000000006E-2</c:v>
                </c:pt>
                <c:pt idx="97687">
                  <c:v>8.2000000000000003E-2</c:v>
                </c:pt>
                <c:pt idx="97688">
                  <c:v>8.1799999999999998E-2</c:v>
                </c:pt>
                <c:pt idx="97689">
                  <c:v>8.14E-2</c:v>
                </c:pt>
                <c:pt idx="97690">
                  <c:v>8.2000000000000003E-2</c:v>
                </c:pt>
                <c:pt idx="97691">
                  <c:v>8.1299999999999997E-2</c:v>
                </c:pt>
                <c:pt idx="97692">
                  <c:v>8.1699999999999995E-2</c:v>
                </c:pt>
                <c:pt idx="97693">
                  <c:v>8.1199999999999994E-2</c:v>
                </c:pt>
                <c:pt idx="97694">
                  <c:v>8.1000000000000003E-2</c:v>
                </c:pt>
                <c:pt idx="97695">
                  <c:v>8.1699999999999995E-2</c:v>
                </c:pt>
                <c:pt idx="97696">
                  <c:v>8.1199999999999994E-2</c:v>
                </c:pt>
                <c:pt idx="97697">
                  <c:v>8.0799999999999997E-2</c:v>
                </c:pt>
                <c:pt idx="97698">
                  <c:v>8.1600000000000006E-2</c:v>
                </c:pt>
                <c:pt idx="97699">
                  <c:v>8.14E-2</c:v>
                </c:pt>
                <c:pt idx="97700">
                  <c:v>8.1000000000000003E-2</c:v>
                </c:pt>
                <c:pt idx="97701">
                  <c:v>8.1699999999999995E-2</c:v>
                </c:pt>
                <c:pt idx="97702">
                  <c:v>8.1600000000000006E-2</c:v>
                </c:pt>
                <c:pt idx="97703">
                  <c:v>8.2000000000000003E-2</c:v>
                </c:pt>
                <c:pt idx="97704">
                  <c:v>8.2000000000000003E-2</c:v>
                </c:pt>
                <c:pt idx="97705">
                  <c:v>8.1500000000000003E-2</c:v>
                </c:pt>
                <c:pt idx="97706">
                  <c:v>8.14E-2</c:v>
                </c:pt>
                <c:pt idx="97707">
                  <c:v>8.14E-2</c:v>
                </c:pt>
                <c:pt idx="97708">
                  <c:v>8.1100000000000005E-2</c:v>
                </c:pt>
                <c:pt idx="97709">
                  <c:v>8.1799999999999998E-2</c:v>
                </c:pt>
                <c:pt idx="97710">
                  <c:v>8.1500000000000003E-2</c:v>
                </c:pt>
                <c:pt idx="97711">
                  <c:v>8.2500000000000004E-2</c:v>
                </c:pt>
                <c:pt idx="97712">
                  <c:v>8.1600000000000006E-2</c:v>
                </c:pt>
                <c:pt idx="97713">
                  <c:v>8.0799999999999997E-2</c:v>
                </c:pt>
                <c:pt idx="97714">
                  <c:v>8.1199999999999994E-2</c:v>
                </c:pt>
                <c:pt idx="97715">
                  <c:v>8.14E-2</c:v>
                </c:pt>
                <c:pt idx="97716">
                  <c:v>8.1600000000000006E-2</c:v>
                </c:pt>
                <c:pt idx="97717">
                  <c:v>8.09E-2</c:v>
                </c:pt>
                <c:pt idx="97718">
                  <c:v>8.1199999999999994E-2</c:v>
                </c:pt>
                <c:pt idx="97719">
                  <c:v>8.1699999999999995E-2</c:v>
                </c:pt>
                <c:pt idx="97720">
                  <c:v>8.1199999999999994E-2</c:v>
                </c:pt>
                <c:pt idx="97721">
                  <c:v>8.14E-2</c:v>
                </c:pt>
                <c:pt idx="97722">
                  <c:v>8.1500000000000003E-2</c:v>
                </c:pt>
                <c:pt idx="97723">
                  <c:v>8.1799999999999998E-2</c:v>
                </c:pt>
                <c:pt idx="97724">
                  <c:v>8.14E-2</c:v>
                </c:pt>
                <c:pt idx="97725">
                  <c:v>8.2199999999999995E-2</c:v>
                </c:pt>
                <c:pt idx="97726">
                  <c:v>8.2100000000000006E-2</c:v>
                </c:pt>
                <c:pt idx="97727">
                  <c:v>8.2400000000000001E-2</c:v>
                </c:pt>
                <c:pt idx="97728">
                  <c:v>8.1900000000000001E-2</c:v>
                </c:pt>
                <c:pt idx="97729">
                  <c:v>8.1900000000000001E-2</c:v>
                </c:pt>
                <c:pt idx="97730">
                  <c:v>8.2000000000000003E-2</c:v>
                </c:pt>
                <c:pt idx="97731">
                  <c:v>8.1900000000000001E-2</c:v>
                </c:pt>
                <c:pt idx="97732">
                  <c:v>8.1799999999999998E-2</c:v>
                </c:pt>
                <c:pt idx="97733">
                  <c:v>8.2699999999999996E-2</c:v>
                </c:pt>
                <c:pt idx="97734">
                  <c:v>8.2199999999999995E-2</c:v>
                </c:pt>
                <c:pt idx="97735">
                  <c:v>8.1799999999999998E-2</c:v>
                </c:pt>
                <c:pt idx="97736">
                  <c:v>8.2400000000000001E-2</c:v>
                </c:pt>
                <c:pt idx="97737">
                  <c:v>8.2600000000000007E-2</c:v>
                </c:pt>
                <c:pt idx="97738">
                  <c:v>8.2000000000000003E-2</c:v>
                </c:pt>
                <c:pt idx="97739">
                  <c:v>8.2199999999999995E-2</c:v>
                </c:pt>
                <c:pt idx="97740">
                  <c:v>8.2900000000000001E-2</c:v>
                </c:pt>
                <c:pt idx="97741">
                  <c:v>8.3099999999999993E-2</c:v>
                </c:pt>
                <c:pt idx="97742">
                  <c:v>8.2699999999999996E-2</c:v>
                </c:pt>
                <c:pt idx="97743">
                  <c:v>8.2600000000000007E-2</c:v>
                </c:pt>
                <c:pt idx="97744">
                  <c:v>8.3000000000000004E-2</c:v>
                </c:pt>
                <c:pt idx="97745">
                  <c:v>8.2100000000000006E-2</c:v>
                </c:pt>
                <c:pt idx="97746">
                  <c:v>8.2299999999999998E-2</c:v>
                </c:pt>
                <c:pt idx="97747">
                  <c:v>8.2699999999999996E-2</c:v>
                </c:pt>
                <c:pt idx="97748">
                  <c:v>8.2500000000000004E-2</c:v>
                </c:pt>
                <c:pt idx="97749">
                  <c:v>8.2000000000000003E-2</c:v>
                </c:pt>
                <c:pt idx="97750">
                  <c:v>8.2799999999999999E-2</c:v>
                </c:pt>
                <c:pt idx="97751">
                  <c:v>8.3000000000000004E-2</c:v>
                </c:pt>
                <c:pt idx="97752">
                  <c:v>8.3299999999999999E-2</c:v>
                </c:pt>
                <c:pt idx="97753">
                  <c:v>8.2799999999999999E-2</c:v>
                </c:pt>
                <c:pt idx="97754">
                  <c:v>8.2299999999999998E-2</c:v>
                </c:pt>
                <c:pt idx="97755">
                  <c:v>8.3199999999999996E-2</c:v>
                </c:pt>
                <c:pt idx="97756">
                  <c:v>8.2500000000000004E-2</c:v>
                </c:pt>
                <c:pt idx="97757">
                  <c:v>8.2600000000000007E-2</c:v>
                </c:pt>
                <c:pt idx="97758">
                  <c:v>8.3000000000000004E-2</c:v>
                </c:pt>
                <c:pt idx="97759">
                  <c:v>8.2500000000000004E-2</c:v>
                </c:pt>
                <c:pt idx="97760">
                  <c:v>8.2500000000000004E-2</c:v>
                </c:pt>
                <c:pt idx="97761">
                  <c:v>8.2699999999999996E-2</c:v>
                </c:pt>
                <c:pt idx="97762">
                  <c:v>8.2799999999999999E-2</c:v>
                </c:pt>
                <c:pt idx="97763">
                  <c:v>8.2900000000000001E-2</c:v>
                </c:pt>
                <c:pt idx="97764">
                  <c:v>8.3099999999999993E-2</c:v>
                </c:pt>
                <c:pt idx="97765">
                  <c:v>8.2299999999999998E-2</c:v>
                </c:pt>
                <c:pt idx="97766">
                  <c:v>8.2000000000000003E-2</c:v>
                </c:pt>
                <c:pt idx="97767">
                  <c:v>8.2000000000000003E-2</c:v>
                </c:pt>
                <c:pt idx="97768">
                  <c:v>8.3299999999999999E-2</c:v>
                </c:pt>
                <c:pt idx="97769">
                  <c:v>8.2500000000000004E-2</c:v>
                </c:pt>
                <c:pt idx="97770">
                  <c:v>8.2500000000000004E-2</c:v>
                </c:pt>
                <c:pt idx="97771">
                  <c:v>8.2199999999999995E-2</c:v>
                </c:pt>
                <c:pt idx="97772">
                  <c:v>8.2500000000000004E-2</c:v>
                </c:pt>
                <c:pt idx="97773">
                  <c:v>8.2199999999999995E-2</c:v>
                </c:pt>
                <c:pt idx="97774">
                  <c:v>8.2100000000000006E-2</c:v>
                </c:pt>
                <c:pt idx="97775">
                  <c:v>8.2699999999999996E-2</c:v>
                </c:pt>
                <c:pt idx="97776">
                  <c:v>8.2299999999999998E-2</c:v>
                </c:pt>
                <c:pt idx="97777">
                  <c:v>8.2500000000000004E-2</c:v>
                </c:pt>
                <c:pt idx="97778">
                  <c:v>8.2400000000000001E-2</c:v>
                </c:pt>
                <c:pt idx="97779">
                  <c:v>8.2699999999999996E-2</c:v>
                </c:pt>
                <c:pt idx="97780">
                  <c:v>8.1900000000000001E-2</c:v>
                </c:pt>
                <c:pt idx="97781">
                  <c:v>8.2199999999999995E-2</c:v>
                </c:pt>
                <c:pt idx="97782">
                  <c:v>8.2500000000000004E-2</c:v>
                </c:pt>
                <c:pt idx="97783">
                  <c:v>8.2100000000000006E-2</c:v>
                </c:pt>
                <c:pt idx="97784">
                  <c:v>8.2500000000000004E-2</c:v>
                </c:pt>
                <c:pt idx="97785">
                  <c:v>8.3099999999999993E-2</c:v>
                </c:pt>
                <c:pt idx="97786">
                  <c:v>8.2699999999999996E-2</c:v>
                </c:pt>
                <c:pt idx="97787">
                  <c:v>8.2600000000000007E-2</c:v>
                </c:pt>
                <c:pt idx="97788">
                  <c:v>8.2000000000000003E-2</c:v>
                </c:pt>
                <c:pt idx="97789">
                  <c:v>8.3199999999999996E-2</c:v>
                </c:pt>
                <c:pt idx="97790">
                  <c:v>8.2699999999999996E-2</c:v>
                </c:pt>
                <c:pt idx="97791">
                  <c:v>8.1900000000000001E-2</c:v>
                </c:pt>
                <c:pt idx="97792">
                  <c:v>8.2000000000000003E-2</c:v>
                </c:pt>
                <c:pt idx="97793">
                  <c:v>8.2199999999999995E-2</c:v>
                </c:pt>
                <c:pt idx="97794">
                  <c:v>8.2199999999999995E-2</c:v>
                </c:pt>
                <c:pt idx="97795">
                  <c:v>8.2600000000000007E-2</c:v>
                </c:pt>
                <c:pt idx="97796">
                  <c:v>8.2299999999999998E-2</c:v>
                </c:pt>
                <c:pt idx="97797">
                  <c:v>8.1900000000000001E-2</c:v>
                </c:pt>
                <c:pt idx="97798">
                  <c:v>8.2500000000000004E-2</c:v>
                </c:pt>
                <c:pt idx="97799">
                  <c:v>8.2699999999999996E-2</c:v>
                </c:pt>
                <c:pt idx="97800">
                  <c:v>8.2100000000000006E-2</c:v>
                </c:pt>
                <c:pt idx="97801">
                  <c:v>8.2100000000000006E-2</c:v>
                </c:pt>
                <c:pt idx="97802">
                  <c:v>8.2299999999999998E-2</c:v>
                </c:pt>
                <c:pt idx="97803">
                  <c:v>8.2500000000000004E-2</c:v>
                </c:pt>
                <c:pt idx="97804">
                  <c:v>8.2400000000000001E-2</c:v>
                </c:pt>
                <c:pt idx="97805">
                  <c:v>8.2500000000000004E-2</c:v>
                </c:pt>
                <c:pt idx="97806">
                  <c:v>8.2400000000000001E-2</c:v>
                </c:pt>
                <c:pt idx="97807">
                  <c:v>8.2799999999999999E-2</c:v>
                </c:pt>
                <c:pt idx="97808">
                  <c:v>8.2900000000000001E-2</c:v>
                </c:pt>
                <c:pt idx="97809">
                  <c:v>8.2699999999999996E-2</c:v>
                </c:pt>
                <c:pt idx="97810">
                  <c:v>8.3099999999999993E-2</c:v>
                </c:pt>
                <c:pt idx="97811">
                  <c:v>8.3199999999999996E-2</c:v>
                </c:pt>
                <c:pt idx="97812">
                  <c:v>8.3099999999999993E-2</c:v>
                </c:pt>
                <c:pt idx="97813">
                  <c:v>8.3299999999999999E-2</c:v>
                </c:pt>
                <c:pt idx="97814">
                  <c:v>8.2699999999999996E-2</c:v>
                </c:pt>
                <c:pt idx="97815">
                  <c:v>8.2000000000000003E-2</c:v>
                </c:pt>
                <c:pt idx="97816">
                  <c:v>8.2799999999999999E-2</c:v>
                </c:pt>
                <c:pt idx="97817">
                  <c:v>8.3199999999999996E-2</c:v>
                </c:pt>
                <c:pt idx="97818">
                  <c:v>8.2699999999999996E-2</c:v>
                </c:pt>
                <c:pt idx="97819">
                  <c:v>8.2199999999999995E-2</c:v>
                </c:pt>
                <c:pt idx="97820">
                  <c:v>8.3099999999999993E-2</c:v>
                </c:pt>
                <c:pt idx="97821">
                  <c:v>8.2699999999999996E-2</c:v>
                </c:pt>
                <c:pt idx="97822">
                  <c:v>8.2600000000000007E-2</c:v>
                </c:pt>
                <c:pt idx="97823">
                  <c:v>8.3599999999999994E-2</c:v>
                </c:pt>
                <c:pt idx="97824">
                  <c:v>8.2199999999999995E-2</c:v>
                </c:pt>
                <c:pt idx="97825">
                  <c:v>8.2299999999999998E-2</c:v>
                </c:pt>
                <c:pt idx="97826">
                  <c:v>8.2400000000000001E-2</c:v>
                </c:pt>
                <c:pt idx="97827">
                  <c:v>8.2000000000000003E-2</c:v>
                </c:pt>
                <c:pt idx="97828">
                  <c:v>8.2400000000000001E-2</c:v>
                </c:pt>
                <c:pt idx="97829">
                  <c:v>8.1900000000000001E-2</c:v>
                </c:pt>
                <c:pt idx="97830">
                  <c:v>8.2799999999999999E-2</c:v>
                </c:pt>
                <c:pt idx="97831">
                  <c:v>8.3199999999999996E-2</c:v>
                </c:pt>
                <c:pt idx="97832">
                  <c:v>8.2799999999999999E-2</c:v>
                </c:pt>
                <c:pt idx="97833">
                  <c:v>8.3199999999999996E-2</c:v>
                </c:pt>
                <c:pt idx="97834">
                  <c:v>8.3199999999999996E-2</c:v>
                </c:pt>
                <c:pt idx="97835">
                  <c:v>8.2900000000000001E-2</c:v>
                </c:pt>
                <c:pt idx="97836">
                  <c:v>8.3500000000000005E-2</c:v>
                </c:pt>
                <c:pt idx="97837">
                  <c:v>8.3099999999999993E-2</c:v>
                </c:pt>
                <c:pt idx="97838">
                  <c:v>8.3199999999999996E-2</c:v>
                </c:pt>
                <c:pt idx="97839">
                  <c:v>8.2900000000000001E-2</c:v>
                </c:pt>
                <c:pt idx="97840">
                  <c:v>8.3599999999999994E-2</c:v>
                </c:pt>
                <c:pt idx="97841">
                  <c:v>8.3299999999999999E-2</c:v>
                </c:pt>
                <c:pt idx="97842">
                  <c:v>8.3400000000000002E-2</c:v>
                </c:pt>
                <c:pt idx="97843">
                  <c:v>8.3000000000000004E-2</c:v>
                </c:pt>
                <c:pt idx="97844">
                  <c:v>8.3099999999999993E-2</c:v>
                </c:pt>
                <c:pt idx="97845">
                  <c:v>8.3099999999999993E-2</c:v>
                </c:pt>
                <c:pt idx="97846">
                  <c:v>8.3299999999999999E-2</c:v>
                </c:pt>
                <c:pt idx="97847">
                  <c:v>8.4199999999999997E-2</c:v>
                </c:pt>
                <c:pt idx="97848">
                  <c:v>8.4099999999999994E-2</c:v>
                </c:pt>
                <c:pt idx="97849">
                  <c:v>8.43E-2</c:v>
                </c:pt>
                <c:pt idx="97850">
                  <c:v>8.3799999999999999E-2</c:v>
                </c:pt>
                <c:pt idx="97851">
                  <c:v>8.4000000000000005E-2</c:v>
                </c:pt>
                <c:pt idx="97852">
                  <c:v>8.3900000000000002E-2</c:v>
                </c:pt>
                <c:pt idx="97853">
                  <c:v>8.4099999999999994E-2</c:v>
                </c:pt>
                <c:pt idx="97854">
                  <c:v>8.3500000000000005E-2</c:v>
                </c:pt>
                <c:pt idx="97855">
                  <c:v>8.3599999999999994E-2</c:v>
                </c:pt>
                <c:pt idx="97856">
                  <c:v>8.3400000000000002E-2</c:v>
                </c:pt>
                <c:pt idx="97857">
                  <c:v>8.3199999999999996E-2</c:v>
                </c:pt>
                <c:pt idx="97858">
                  <c:v>8.3400000000000002E-2</c:v>
                </c:pt>
                <c:pt idx="97859">
                  <c:v>8.3799999999999999E-2</c:v>
                </c:pt>
                <c:pt idx="97860">
                  <c:v>8.3900000000000002E-2</c:v>
                </c:pt>
                <c:pt idx="97861">
                  <c:v>8.3599999999999994E-2</c:v>
                </c:pt>
                <c:pt idx="97862">
                  <c:v>8.3699999999999997E-2</c:v>
                </c:pt>
                <c:pt idx="97863">
                  <c:v>8.3599999999999994E-2</c:v>
                </c:pt>
                <c:pt idx="97864">
                  <c:v>8.3500000000000005E-2</c:v>
                </c:pt>
                <c:pt idx="97865">
                  <c:v>8.4000000000000005E-2</c:v>
                </c:pt>
                <c:pt idx="97866">
                  <c:v>8.3599999999999994E-2</c:v>
                </c:pt>
                <c:pt idx="97867">
                  <c:v>8.3699999999999997E-2</c:v>
                </c:pt>
                <c:pt idx="97868">
                  <c:v>8.3400000000000002E-2</c:v>
                </c:pt>
                <c:pt idx="97869">
                  <c:v>8.3799999999999999E-2</c:v>
                </c:pt>
                <c:pt idx="97870">
                  <c:v>8.3799999999999999E-2</c:v>
                </c:pt>
                <c:pt idx="97871">
                  <c:v>8.3900000000000002E-2</c:v>
                </c:pt>
                <c:pt idx="97872">
                  <c:v>8.3500000000000005E-2</c:v>
                </c:pt>
                <c:pt idx="97873">
                  <c:v>8.3500000000000005E-2</c:v>
                </c:pt>
                <c:pt idx="97874">
                  <c:v>8.3599999999999994E-2</c:v>
                </c:pt>
                <c:pt idx="97875">
                  <c:v>8.3900000000000002E-2</c:v>
                </c:pt>
                <c:pt idx="97876">
                  <c:v>8.3599999999999994E-2</c:v>
                </c:pt>
                <c:pt idx="97877">
                  <c:v>8.3500000000000005E-2</c:v>
                </c:pt>
                <c:pt idx="97878">
                  <c:v>8.3599999999999994E-2</c:v>
                </c:pt>
                <c:pt idx="97879">
                  <c:v>8.3500000000000005E-2</c:v>
                </c:pt>
                <c:pt idx="97880">
                  <c:v>8.3599999999999994E-2</c:v>
                </c:pt>
                <c:pt idx="97881">
                  <c:v>8.3000000000000004E-2</c:v>
                </c:pt>
                <c:pt idx="97882">
                  <c:v>8.3000000000000004E-2</c:v>
                </c:pt>
                <c:pt idx="97883">
                  <c:v>8.2799999999999999E-2</c:v>
                </c:pt>
                <c:pt idx="97884">
                  <c:v>8.3299999999999999E-2</c:v>
                </c:pt>
                <c:pt idx="97885">
                  <c:v>8.2799999999999999E-2</c:v>
                </c:pt>
                <c:pt idx="97886">
                  <c:v>8.2699999999999996E-2</c:v>
                </c:pt>
                <c:pt idx="97887">
                  <c:v>8.3000000000000004E-2</c:v>
                </c:pt>
                <c:pt idx="97888">
                  <c:v>8.3099999999999993E-2</c:v>
                </c:pt>
                <c:pt idx="97889">
                  <c:v>8.2400000000000001E-2</c:v>
                </c:pt>
                <c:pt idx="97890">
                  <c:v>8.2799999999999999E-2</c:v>
                </c:pt>
                <c:pt idx="97891">
                  <c:v>8.2900000000000001E-2</c:v>
                </c:pt>
                <c:pt idx="97892">
                  <c:v>8.3299999999999999E-2</c:v>
                </c:pt>
                <c:pt idx="97893">
                  <c:v>8.3000000000000004E-2</c:v>
                </c:pt>
                <c:pt idx="97894">
                  <c:v>8.2799999999999999E-2</c:v>
                </c:pt>
                <c:pt idx="97895">
                  <c:v>8.2500000000000004E-2</c:v>
                </c:pt>
                <c:pt idx="97896">
                  <c:v>8.2699999999999996E-2</c:v>
                </c:pt>
                <c:pt idx="97897">
                  <c:v>8.3299999999999999E-2</c:v>
                </c:pt>
                <c:pt idx="97898">
                  <c:v>8.2900000000000001E-2</c:v>
                </c:pt>
                <c:pt idx="97899">
                  <c:v>8.2799999999999999E-2</c:v>
                </c:pt>
                <c:pt idx="97900">
                  <c:v>8.2000000000000003E-2</c:v>
                </c:pt>
                <c:pt idx="97901">
                  <c:v>8.1900000000000001E-2</c:v>
                </c:pt>
                <c:pt idx="97902">
                  <c:v>8.2299999999999998E-2</c:v>
                </c:pt>
                <c:pt idx="97903">
                  <c:v>8.2500000000000004E-2</c:v>
                </c:pt>
                <c:pt idx="97904">
                  <c:v>8.2900000000000001E-2</c:v>
                </c:pt>
                <c:pt idx="97905">
                  <c:v>8.2799999999999999E-2</c:v>
                </c:pt>
                <c:pt idx="97906">
                  <c:v>8.2900000000000001E-2</c:v>
                </c:pt>
                <c:pt idx="97907">
                  <c:v>8.2299999999999998E-2</c:v>
                </c:pt>
                <c:pt idx="97908">
                  <c:v>8.2600000000000007E-2</c:v>
                </c:pt>
                <c:pt idx="97909">
                  <c:v>8.2900000000000001E-2</c:v>
                </c:pt>
                <c:pt idx="97910">
                  <c:v>8.2500000000000004E-2</c:v>
                </c:pt>
                <c:pt idx="97911">
                  <c:v>8.2500000000000004E-2</c:v>
                </c:pt>
                <c:pt idx="97912">
                  <c:v>8.2199999999999995E-2</c:v>
                </c:pt>
                <c:pt idx="97913">
                  <c:v>8.2100000000000006E-2</c:v>
                </c:pt>
                <c:pt idx="97914">
                  <c:v>8.2600000000000007E-2</c:v>
                </c:pt>
                <c:pt idx="97915">
                  <c:v>8.1900000000000001E-2</c:v>
                </c:pt>
                <c:pt idx="97916">
                  <c:v>8.2000000000000003E-2</c:v>
                </c:pt>
                <c:pt idx="97917">
                  <c:v>8.2600000000000007E-2</c:v>
                </c:pt>
                <c:pt idx="97918">
                  <c:v>8.2699999999999996E-2</c:v>
                </c:pt>
                <c:pt idx="97919">
                  <c:v>8.2500000000000004E-2</c:v>
                </c:pt>
                <c:pt idx="97920">
                  <c:v>8.1900000000000001E-2</c:v>
                </c:pt>
                <c:pt idx="97921">
                  <c:v>8.2600000000000007E-2</c:v>
                </c:pt>
                <c:pt idx="97922">
                  <c:v>8.2400000000000001E-2</c:v>
                </c:pt>
                <c:pt idx="97923">
                  <c:v>8.2100000000000006E-2</c:v>
                </c:pt>
                <c:pt idx="97924">
                  <c:v>8.1600000000000006E-2</c:v>
                </c:pt>
                <c:pt idx="97925">
                  <c:v>8.2400000000000001E-2</c:v>
                </c:pt>
                <c:pt idx="97926">
                  <c:v>8.1699999999999995E-2</c:v>
                </c:pt>
                <c:pt idx="97927">
                  <c:v>8.1900000000000001E-2</c:v>
                </c:pt>
                <c:pt idx="97928">
                  <c:v>8.2100000000000006E-2</c:v>
                </c:pt>
                <c:pt idx="97929">
                  <c:v>8.1900000000000001E-2</c:v>
                </c:pt>
                <c:pt idx="97930">
                  <c:v>8.1199999999999994E-2</c:v>
                </c:pt>
                <c:pt idx="97931">
                  <c:v>8.1500000000000003E-2</c:v>
                </c:pt>
                <c:pt idx="97932">
                  <c:v>8.1500000000000003E-2</c:v>
                </c:pt>
                <c:pt idx="97933">
                  <c:v>8.2400000000000001E-2</c:v>
                </c:pt>
                <c:pt idx="97934">
                  <c:v>8.1299999999999997E-2</c:v>
                </c:pt>
                <c:pt idx="97935">
                  <c:v>8.1500000000000003E-2</c:v>
                </c:pt>
                <c:pt idx="97936">
                  <c:v>8.2000000000000003E-2</c:v>
                </c:pt>
                <c:pt idx="97937">
                  <c:v>8.1699999999999995E-2</c:v>
                </c:pt>
                <c:pt idx="97938">
                  <c:v>8.14E-2</c:v>
                </c:pt>
                <c:pt idx="97939">
                  <c:v>8.1799999999999998E-2</c:v>
                </c:pt>
                <c:pt idx="97940">
                  <c:v>8.1600000000000006E-2</c:v>
                </c:pt>
                <c:pt idx="97941">
                  <c:v>8.1199999999999994E-2</c:v>
                </c:pt>
                <c:pt idx="97942">
                  <c:v>8.1500000000000003E-2</c:v>
                </c:pt>
                <c:pt idx="97943">
                  <c:v>8.1199999999999994E-2</c:v>
                </c:pt>
                <c:pt idx="97944">
                  <c:v>8.1299999999999997E-2</c:v>
                </c:pt>
                <c:pt idx="97945">
                  <c:v>8.1699999999999995E-2</c:v>
                </c:pt>
                <c:pt idx="97946">
                  <c:v>8.1900000000000001E-2</c:v>
                </c:pt>
                <c:pt idx="97947">
                  <c:v>8.1699999999999995E-2</c:v>
                </c:pt>
                <c:pt idx="97948">
                  <c:v>8.1100000000000005E-2</c:v>
                </c:pt>
                <c:pt idx="97949">
                  <c:v>8.1100000000000005E-2</c:v>
                </c:pt>
                <c:pt idx="97950">
                  <c:v>8.1500000000000003E-2</c:v>
                </c:pt>
                <c:pt idx="97951">
                  <c:v>8.1699999999999995E-2</c:v>
                </c:pt>
                <c:pt idx="97952">
                  <c:v>8.1299999999999997E-2</c:v>
                </c:pt>
                <c:pt idx="97953">
                  <c:v>8.1799999999999998E-2</c:v>
                </c:pt>
                <c:pt idx="97954">
                  <c:v>8.2199999999999995E-2</c:v>
                </c:pt>
                <c:pt idx="97955">
                  <c:v>8.1799999999999998E-2</c:v>
                </c:pt>
                <c:pt idx="97956">
                  <c:v>8.2000000000000003E-2</c:v>
                </c:pt>
                <c:pt idx="97957">
                  <c:v>8.1600000000000006E-2</c:v>
                </c:pt>
                <c:pt idx="97958">
                  <c:v>8.1000000000000003E-2</c:v>
                </c:pt>
                <c:pt idx="97959">
                  <c:v>8.1199999999999994E-2</c:v>
                </c:pt>
                <c:pt idx="97960">
                  <c:v>8.1600000000000006E-2</c:v>
                </c:pt>
                <c:pt idx="97961">
                  <c:v>8.1699999999999995E-2</c:v>
                </c:pt>
                <c:pt idx="97962">
                  <c:v>8.1600000000000006E-2</c:v>
                </c:pt>
                <c:pt idx="97963">
                  <c:v>8.1699999999999995E-2</c:v>
                </c:pt>
                <c:pt idx="97964">
                  <c:v>8.2100000000000006E-2</c:v>
                </c:pt>
                <c:pt idx="97965">
                  <c:v>8.2299999999999998E-2</c:v>
                </c:pt>
                <c:pt idx="97966">
                  <c:v>8.2699999999999996E-2</c:v>
                </c:pt>
                <c:pt idx="97967">
                  <c:v>8.2000000000000003E-2</c:v>
                </c:pt>
                <c:pt idx="97968">
                  <c:v>8.2900000000000001E-2</c:v>
                </c:pt>
                <c:pt idx="97969">
                  <c:v>8.2900000000000001E-2</c:v>
                </c:pt>
                <c:pt idx="97970">
                  <c:v>8.3099999999999993E-2</c:v>
                </c:pt>
                <c:pt idx="97971">
                  <c:v>8.2799999999999999E-2</c:v>
                </c:pt>
                <c:pt idx="97972">
                  <c:v>8.3000000000000004E-2</c:v>
                </c:pt>
                <c:pt idx="97973">
                  <c:v>8.2900000000000001E-2</c:v>
                </c:pt>
                <c:pt idx="97974">
                  <c:v>8.2799999999999999E-2</c:v>
                </c:pt>
                <c:pt idx="97975">
                  <c:v>8.2600000000000007E-2</c:v>
                </c:pt>
                <c:pt idx="97976">
                  <c:v>8.2900000000000001E-2</c:v>
                </c:pt>
                <c:pt idx="97977">
                  <c:v>8.3500000000000005E-2</c:v>
                </c:pt>
                <c:pt idx="97978">
                  <c:v>8.3400000000000002E-2</c:v>
                </c:pt>
                <c:pt idx="97979">
                  <c:v>8.2799999999999999E-2</c:v>
                </c:pt>
                <c:pt idx="97980">
                  <c:v>8.2699999999999996E-2</c:v>
                </c:pt>
                <c:pt idx="97981">
                  <c:v>8.2699999999999996E-2</c:v>
                </c:pt>
                <c:pt idx="97982">
                  <c:v>8.2900000000000001E-2</c:v>
                </c:pt>
                <c:pt idx="97983">
                  <c:v>8.2699999999999996E-2</c:v>
                </c:pt>
                <c:pt idx="97984">
                  <c:v>8.2600000000000007E-2</c:v>
                </c:pt>
                <c:pt idx="97985">
                  <c:v>8.2500000000000004E-2</c:v>
                </c:pt>
                <c:pt idx="97986">
                  <c:v>8.2600000000000007E-2</c:v>
                </c:pt>
                <c:pt idx="97987">
                  <c:v>8.2600000000000007E-2</c:v>
                </c:pt>
                <c:pt idx="97988">
                  <c:v>8.3199999999999996E-2</c:v>
                </c:pt>
                <c:pt idx="97989">
                  <c:v>8.3500000000000005E-2</c:v>
                </c:pt>
                <c:pt idx="97990">
                  <c:v>8.3000000000000004E-2</c:v>
                </c:pt>
                <c:pt idx="97991">
                  <c:v>8.2799999999999999E-2</c:v>
                </c:pt>
                <c:pt idx="97992">
                  <c:v>8.2699999999999996E-2</c:v>
                </c:pt>
                <c:pt idx="97993">
                  <c:v>8.3099999999999993E-2</c:v>
                </c:pt>
                <c:pt idx="97994">
                  <c:v>8.2799999999999999E-2</c:v>
                </c:pt>
                <c:pt idx="97995">
                  <c:v>8.3099999999999993E-2</c:v>
                </c:pt>
                <c:pt idx="97996">
                  <c:v>8.3299999999999999E-2</c:v>
                </c:pt>
                <c:pt idx="97997">
                  <c:v>8.2900000000000001E-2</c:v>
                </c:pt>
                <c:pt idx="97998">
                  <c:v>8.3000000000000004E-2</c:v>
                </c:pt>
                <c:pt idx="97999">
                  <c:v>8.3099999999999993E-2</c:v>
                </c:pt>
                <c:pt idx="98000">
                  <c:v>8.3099999999999993E-2</c:v>
                </c:pt>
                <c:pt idx="98001">
                  <c:v>8.3000000000000004E-2</c:v>
                </c:pt>
                <c:pt idx="98002">
                  <c:v>8.3000000000000004E-2</c:v>
                </c:pt>
                <c:pt idx="98003">
                  <c:v>8.2000000000000003E-2</c:v>
                </c:pt>
                <c:pt idx="98004">
                  <c:v>8.2600000000000007E-2</c:v>
                </c:pt>
                <c:pt idx="98005">
                  <c:v>8.2799999999999999E-2</c:v>
                </c:pt>
                <c:pt idx="98006">
                  <c:v>8.2600000000000007E-2</c:v>
                </c:pt>
                <c:pt idx="98007">
                  <c:v>8.2299999999999998E-2</c:v>
                </c:pt>
                <c:pt idx="98008">
                  <c:v>8.2100000000000006E-2</c:v>
                </c:pt>
                <c:pt idx="98009">
                  <c:v>8.2100000000000006E-2</c:v>
                </c:pt>
                <c:pt idx="98010">
                  <c:v>8.2500000000000004E-2</c:v>
                </c:pt>
                <c:pt idx="98011">
                  <c:v>8.2600000000000007E-2</c:v>
                </c:pt>
                <c:pt idx="98012">
                  <c:v>8.2900000000000001E-2</c:v>
                </c:pt>
                <c:pt idx="98013">
                  <c:v>8.3299999999999999E-2</c:v>
                </c:pt>
                <c:pt idx="98014">
                  <c:v>8.2699999999999996E-2</c:v>
                </c:pt>
                <c:pt idx="98015">
                  <c:v>8.3000000000000004E-2</c:v>
                </c:pt>
                <c:pt idx="98016">
                  <c:v>8.3099999999999993E-2</c:v>
                </c:pt>
                <c:pt idx="98017">
                  <c:v>8.3299999999999999E-2</c:v>
                </c:pt>
                <c:pt idx="98018">
                  <c:v>8.2799999999999999E-2</c:v>
                </c:pt>
                <c:pt idx="98019">
                  <c:v>8.3199999999999996E-2</c:v>
                </c:pt>
                <c:pt idx="98020">
                  <c:v>8.3400000000000002E-2</c:v>
                </c:pt>
                <c:pt idx="98021">
                  <c:v>8.3299999999999999E-2</c:v>
                </c:pt>
                <c:pt idx="98022">
                  <c:v>8.3000000000000004E-2</c:v>
                </c:pt>
                <c:pt idx="98023">
                  <c:v>8.3000000000000004E-2</c:v>
                </c:pt>
                <c:pt idx="98024">
                  <c:v>8.3199999999999996E-2</c:v>
                </c:pt>
                <c:pt idx="98025">
                  <c:v>8.3000000000000004E-2</c:v>
                </c:pt>
                <c:pt idx="98026">
                  <c:v>8.2299999999999998E-2</c:v>
                </c:pt>
                <c:pt idx="98027">
                  <c:v>8.2900000000000001E-2</c:v>
                </c:pt>
                <c:pt idx="98028">
                  <c:v>8.3500000000000005E-2</c:v>
                </c:pt>
                <c:pt idx="98029">
                  <c:v>8.3599999999999994E-2</c:v>
                </c:pt>
                <c:pt idx="98030">
                  <c:v>8.3000000000000004E-2</c:v>
                </c:pt>
                <c:pt idx="98031">
                  <c:v>8.2699999999999996E-2</c:v>
                </c:pt>
                <c:pt idx="98032">
                  <c:v>8.3199999999999996E-2</c:v>
                </c:pt>
                <c:pt idx="98033">
                  <c:v>8.3000000000000004E-2</c:v>
                </c:pt>
                <c:pt idx="98034">
                  <c:v>8.3099999999999993E-2</c:v>
                </c:pt>
                <c:pt idx="98035">
                  <c:v>8.3099999999999993E-2</c:v>
                </c:pt>
                <c:pt idx="98036">
                  <c:v>8.2900000000000001E-2</c:v>
                </c:pt>
                <c:pt idx="98037">
                  <c:v>8.3199999999999996E-2</c:v>
                </c:pt>
                <c:pt idx="98038">
                  <c:v>8.3299999999999999E-2</c:v>
                </c:pt>
                <c:pt idx="98039">
                  <c:v>8.3099999999999993E-2</c:v>
                </c:pt>
                <c:pt idx="98040">
                  <c:v>8.3500000000000005E-2</c:v>
                </c:pt>
                <c:pt idx="98041">
                  <c:v>8.3099999999999993E-2</c:v>
                </c:pt>
                <c:pt idx="98042">
                  <c:v>8.2699999999999996E-2</c:v>
                </c:pt>
                <c:pt idx="98043">
                  <c:v>8.3000000000000004E-2</c:v>
                </c:pt>
                <c:pt idx="98044">
                  <c:v>8.2900000000000001E-2</c:v>
                </c:pt>
                <c:pt idx="98045">
                  <c:v>8.3099999999999993E-2</c:v>
                </c:pt>
                <c:pt idx="98046">
                  <c:v>8.2799999999999999E-2</c:v>
                </c:pt>
                <c:pt idx="98047">
                  <c:v>8.3400000000000002E-2</c:v>
                </c:pt>
                <c:pt idx="98048">
                  <c:v>8.2600000000000007E-2</c:v>
                </c:pt>
                <c:pt idx="98049">
                  <c:v>8.2699999999999996E-2</c:v>
                </c:pt>
                <c:pt idx="98050">
                  <c:v>8.2500000000000004E-2</c:v>
                </c:pt>
                <c:pt idx="98051">
                  <c:v>8.2699999999999996E-2</c:v>
                </c:pt>
                <c:pt idx="98052">
                  <c:v>8.2400000000000001E-2</c:v>
                </c:pt>
                <c:pt idx="98053">
                  <c:v>8.2199999999999995E-2</c:v>
                </c:pt>
                <c:pt idx="98054">
                  <c:v>8.2600000000000007E-2</c:v>
                </c:pt>
                <c:pt idx="98055">
                  <c:v>8.2199999999999995E-2</c:v>
                </c:pt>
                <c:pt idx="98056">
                  <c:v>8.1900000000000001E-2</c:v>
                </c:pt>
                <c:pt idx="98057">
                  <c:v>8.1900000000000001E-2</c:v>
                </c:pt>
                <c:pt idx="98058">
                  <c:v>8.2100000000000006E-2</c:v>
                </c:pt>
                <c:pt idx="98059">
                  <c:v>8.2400000000000001E-2</c:v>
                </c:pt>
                <c:pt idx="98060">
                  <c:v>8.1799999999999998E-2</c:v>
                </c:pt>
                <c:pt idx="98061">
                  <c:v>8.2100000000000006E-2</c:v>
                </c:pt>
                <c:pt idx="98062">
                  <c:v>8.1699999999999995E-2</c:v>
                </c:pt>
                <c:pt idx="98063">
                  <c:v>8.1799999999999998E-2</c:v>
                </c:pt>
                <c:pt idx="98064">
                  <c:v>8.2100000000000006E-2</c:v>
                </c:pt>
                <c:pt idx="98065">
                  <c:v>8.1500000000000003E-2</c:v>
                </c:pt>
                <c:pt idx="98066">
                  <c:v>8.2199999999999995E-2</c:v>
                </c:pt>
                <c:pt idx="98067">
                  <c:v>8.1699999999999995E-2</c:v>
                </c:pt>
                <c:pt idx="98068">
                  <c:v>8.1699999999999995E-2</c:v>
                </c:pt>
                <c:pt idx="98069">
                  <c:v>8.2000000000000003E-2</c:v>
                </c:pt>
                <c:pt idx="98070">
                  <c:v>8.2100000000000006E-2</c:v>
                </c:pt>
                <c:pt idx="98071">
                  <c:v>8.2400000000000001E-2</c:v>
                </c:pt>
                <c:pt idx="98072">
                  <c:v>8.2199999999999995E-2</c:v>
                </c:pt>
                <c:pt idx="98073">
                  <c:v>8.1699999999999995E-2</c:v>
                </c:pt>
                <c:pt idx="98074">
                  <c:v>8.2500000000000004E-2</c:v>
                </c:pt>
                <c:pt idx="98075">
                  <c:v>8.2299999999999998E-2</c:v>
                </c:pt>
                <c:pt idx="98076">
                  <c:v>8.2299999999999998E-2</c:v>
                </c:pt>
                <c:pt idx="98077">
                  <c:v>8.1900000000000001E-2</c:v>
                </c:pt>
                <c:pt idx="98078">
                  <c:v>8.1900000000000001E-2</c:v>
                </c:pt>
                <c:pt idx="98079">
                  <c:v>8.2400000000000001E-2</c:v>
                </c:pt>
                <c:pt idx="98080">
                  <c:v>8.2199999999999995E-2</c:v>
                </c:pt>
                <c:pt idx="98081">
                  <c:v>8.2500000000000004E-2</c:v>
                </c:pt>
                <c:pt idx="98082">
                  <c:v>8.2900000000000001E-2</c:v>
                </c:pt>
                <c:pt idx="98083">
                  <c:v>8.2699999999999996E-2</c:v>
                </c:pt>
                <c:pt idx="98084">
                  <c:v>8.3400000000000002E-2</c:v>
                </c:pt>
                <c:pt idx="98085">
                  <c:v>8.3599999999999994E-2</c:v>
                </c:pt>
                <c:pt idx="98086">
                  <c:v>8.3000000000000004E-2</c:v>
                </c:pt>
                <c:pt idx="98087">
                  <c:v>8.3699999999999997E-2</c:v>
                </c:pt>
                <c:pt idx="98088">
                  <c:v>8.3199999999999996E-2</c:v>
                </c:pt>
                <c:pt idx="98089">
                  <c:v>8.2900000000000001E-2</c:v>
                </c:pt>
                <c:pt idx="98090">
                  <c:v>8.3799999999999999E-2</c:v>
                </c:pt>
                <c:pt idx="98091">
                  <c:v>8.3500000000000005E-2</c:v>
                </c:pt>
                <c:pt idx="98092">
                  <c:v>8.3400000000000002E-2</c:v>
                </c:pt>
                <c:pt idx="98093">
                  <c:v>8.3500000000000005E-2</c:v>
                </c:pt>
                <c:pt idx="98094">
                  <c:v>8.3199999999999996E-2</c:v>
                </c:pt>
                <c:pt idx="98095">
                  <c:v>8.3099999999999993E-2</c:v>
                </c:pt>
                <c:pt idx="98096">
                  <c:v>8.3099999999999993E-2</c:v>
                </c:pt>
                <c:pt idx="98097">
                  <c:v>8.3299999999999999E-2</c:v>
                </c:pt>
                <c:pt idx="98098">
                  <c:v>8.3000000000000004E-2</c:v>
                </c:pt>
                <c:pt idx="98099">
                  <c:v>8.3099999999999993E-2</c:v>
                </c:pt>
                <c:pt idx="98100">
                  <c:v>8.3099999999999993E-2</c:v>
                </c:pt>
                <c:pt idx="98101">
                  <c:v>8.3199999999999996E-2</c:v>
                </c:pt>
                <c:pt idx="98102">
                  <c:v>8.3799999999999999E-2</c:v>
                </c:pt>
                <c:pt idx="98103">
                  <c:v>8.3299999999999999E-2</c:v>
                </c:pt>
                <c:pt idx="98104">
                  <c:v>8.3900000000000002E-2</c:v>
                </c:pt>
                <c:pt idx="98105">
                  <c:v>8.3500000000000005E-2</c:v>
                </c:pt>
                <c:pt idx="98106">
                  <c:v>8.2900000000000001E-2</c:v>
                </c:pt>
                <c:pt idx="98107">
                  <c:v>8.2900000000000001E-2</c:v>
                </c:pt>
                <c:pt idx="98108">
                  <c:v>8.3099999999999993E-2</c:v>
                </c:pt>
                <c:pt idx="98109">
                  <c:v>8.3599999999999994E-2</c:v>
                </c:pt>
                <c:pt idx="98110">
                  <c:v>8.3000000000000004E-2</c:v>
                </c:pt>
                <c:pt idx="98111">
                  <c:v>8.3299999999999999E-2</c:v>
                </c:pt>
                <c:pt idx="98112">
                  <c:v>8.3599999999999994E-2</c:v>
                </c:pt>
                <c:pt idx="98113">
                  <c:v>8.3000000000000004E-2</c:v>
                </c:pt>
                <c:pt idx="98114">
                  <c:v>8.3400000000000002E-2</c:v>
                </c:pt>
                <c:pt idx="98115">
                  <c:v>8.3099999999999993E-2</c:v>
                </c:pt>
                <c:pt idx="98116">
                  <c:v>8.2699999999999996E-2</c:v>
                </c:pt>
                <c:pt idx="98117">
                  <c:v>8.3099999999999993E-2</c:v>
                </c:pt>
                <c:pt idx="98118">
                  <c:v>8.2799999999999999E-2</c:v>
                </c:pt>
                <c:pt idx="98119">
                  <c:v>8.3299999999999999E-2</c:v>
                </c:pt>
                <c:pt idx="98120">
                  <c:v>8.3099999999999993E-2</c:v>
                </c:pt>
                <c:pt idx="98121">
                  <c:v>8.3199999999999996E-2</c:v>
                </c:pt>
                <c:pt idx="98122">
                  <c:v>8.3099999999999993E-2</c:v>
                </c:pt>
                <c:pt idx="98123">
                  <c:v>8.3000000000000004E-2</c:v>
                </c:pt>
                <c:pt idx="98124">
                  <c:v>8.3000000000000004E-2</c:v>
                </c:pt>
                <c:pt idx="98125">
                  <c:v>8.2900000000000001E-2</c:v>
                </c:pt>
                <c:pt idx="98126">
                  <c:v>8.3400000000000002E-2</c:v>
                </c:pt>
                <c:pt idx="98127">
                  <c:v>8.3500000000000005E-2</c:v>
                </c:pt>
                <c:pt idx="98128">
                  <c:v>8.3099999999999993E-2</c:v>
                </c:pt>
                <c:pt idx="98129">
                  <c:v>8.3599999999999994E-2</c:v>
                </c:pt>
                <c:pt idx="98130">
                  <c:v>8.3599999999999994E-2</c:v>
                </c:pt>
                <c:pt idx="98131">
                  <c:v>8.2900000000000001E-2</c:v>
                </c:pt>
                <c:pt idx="98132">
                  <c:v>8.3299999999999999E-2</c:v>
                </c:pt>
                <c:pt idx="98133">
                  <c:v>8.3699999999999997E-2</c:v>
                </c:pt>
                <c:pt idx="98134">
                  <c:v>8.3000000000000004E-2</c:v>
                </c:pt>
                <c:pt idx="98135">
                  <c:v>8.3099999999999993E-2</c:v>
                </c:pt>
                <c:pt idx="98136">
                  <c:v>8.3000000000000004E-2</c:v>
                </c:pt>
                <c:pt idx="98137">
                  <c:v>8.3500000000000005E-2</c:v>
                </c:pt>
                <c:pt idx="98138">
                  <c:v>8.3099999999999993E-2</c:v>
                </c:pt>
                <c:pt idx="98139">
                  <c:v>8.3299999999999999E-2</c:v>
                </c:pt>
                <c:pt idx="98140">
                  <c:v>8.3699999999999997E-2</c:v>
                </c:pt>
                <c:pt idx="98141">
                  <c:v>8.4000000000000005E-2</c:v>
                </c:pt>
                <c:pt idx="98142">
                  <c:v>8.3199999999999996E-2</c:v>
                </c:pt>
                <c:pt idx="98143">
                  <c:v>8.3599999999999994E-2</c:v>
                </c:pt>
                <c:pt idx="98144">
                  <c:v>8.3699999999999997E-2</c:v>
                </c:pt>
                <c:pt idx="98145">
                  <c:v>8.4099999999999994E-2</c:v>
                </c:pt>
                <c:pt idx="98146">
                  <c:v>8.4599999999999995E-2</c:v>
                </c:pt>
                <c:pt idx="98147">
                  <c:v>8.4199999999999997E-2</c:v>
                </c:pt>
                <c:pt idx="98148">
                  <c:v>8.4099999999999994E-2</c:v>
                </c:pt>
                <c:pt idx="98149">
                  <c:v>8.3900000000000002E-2</c:v>
                </c:pt>
                <c:pt idx="98150">
                  <c:v>8.4400000000000003E-2</c:v>
                </c:pt>
                <c:pt idx="98151">
                  <c:v>8.4400000000000003E-2</c:v>
                </c:pt>
                <c:pt idx="98152">
                  <c:v>8.48E-2</c:v>
                </c:pt>
                <c:pt idx="98153">
                  <c:v>8.4500000000000006E-2</c:v>
                </c:pt>
                <c:pt idx="98154">
                  <c:v>8.3799999999999999E-2</c:v>
                </c:pt>
                <c:pt idx="98155">
                  <c:v>8.3400000000000002E-2</c:v>
                </c:pt>
                <c:pt idx="98156">
                  <c:v>8.4000000000000005E-2</c:v>
                </c:pt>
                <c:pt idx="98157">
                  <c:v>8.3099999999999993E-2</c:v>
                </c:pt>
                <c:pt idx="98158">
                  <c:v>8.3400000000000002E-2</c:v>
                </c:pt>
                <c:pt idx="98159">
                  <c:v>8.3199999999999996E-2</c:v>
                </c:pt>
                <c:pt idx="98160">
                  <c:v>8.3299999999999999E-2</c:v>
                </c:pt>
                <c:pt idx="98161">
                  <c:v>8.3599999999999994E-2</c:v>
                </c:pt>
                <c:pt idx="98162">
                  <c:v>8.4000000000000005E-2</c:v>
                </c:pt>
                <c:pt idx="98163">
                  <c:v>8.3900000000000002E-2</c:v>
                </c:pt>
                <c:pt idx="98164">
                  <c:v>8.3699999999999997E-2</c:v>
                </c:pt>
                <c:pt idx="98165">
                  <c:v>8.4599999999999995E-2</c:v>
                </c:pt>
                <c:pt idx="98166">
                  <c:v>8.3699999999999997E-2</c:v>
                </c:pt>
                <c:pt idx="98167">
                  <c:v>8.4000000000000005E-2</c:v>
                </c:pt>
                <c:pt idx="98168">
                  <c:v>8.3699999999999997E-2</c:v>
                </c:pt>
                <c:pt idx="98169">
                  <c:v>8.4199999999999997E-2</c:v>
                </c:pt>
                <c:pt idx="98170">
                  <c:v>8.43E-2</c:v>
                </c:pt>
                <c:pt idx="98171">
                  <c:v>8.3900000000000002E-2</c:v>
                </c:pt>
                <c:pt idx="98172">
                  <c:v>8.43E-2</c:v>
                </c:pt>
                <c:pt idx="98173">
                  <c:v>8.4699999999999998E-2</c:v>
                </c:pt>
                <c:pt idx="98174">
                  <c:v>8.48E-2</c:v>
                </c:pt>
                <c:pt idx="98175">
                  <c:v>8.43E-2</c:v>
                </c:pt>
                <c:pt idx="98176">
                  <c:v>8.4400000000000003E-2</c:v>
                </c:pt>
                <c:pt idx="98177">
                  <c:v>8.4599999999999995E-2</c:v>
                </c:pt>
                <c:pt idx="98178">
                  <c:v>8.3799999999999999E-2</c:v>
                </c:pt>
                <c:pt idx="98179">
                  <c:v>8.3900000000000002E-2</c:v>
                </c:pt>
                <c:pt idx="98180">
                  <c:v>8.3400000000000002E-2</c:v>
                </c:pt>
                <c:pt idx="98181">
                  <c:v>8.4000000000000005E-2</c:v>
                </c:pt>
                <c:pt idx="98182">
                  <c:v>8.3799999999999999E-2</c:v>
                </c:pt>
                <c:pt idx="98183">
                  <c:v>8.3500000000000005E-2</c:v>
                </c:pt>
                <c:pt idx="98184">
                  <c:v>8.3299999999999999E-2</c:v>
                </c:pt>
                <c:pt idx="98185">
                  <c:v>8.3299999999999999E-2</c:v>
                </c:pt>
                <c:pt idx="98186">
                  <c:v>8.3199999999999996E-2</c:v>
                </c:pt>
                <c:pt idx="98187">
                  <c:v>8.2900000000000001E-2</c:v>
                </c:pt>
                <c:pt idx="98188">
                  <c:v>8.3000000000000004E-2</c:v>
                </c:pt>
                <c:pt idx="98189">
                  <c:v>8.2299999999999998E-2</c:v>
                </c:pt>
                <c:pt idx="98190">
                  <c:v>8.3000000000000004E-2</c:v>
                </c:pt>
                <c:pt idx="98191">
                  <c:v>8.2500000000000004E-2</c:v>
                </c:pt>
                <c:pt idx="98192">
                  <c:v>8.3099999999999993E-2</c:v>
                </c:pt>
                <c:pt idx="98193">
                  <c:v>8.3099999999999993E-2</c:v>
                </c:pt>
                <c:pt idx="98194">
                  <c:v>8.3500000000000005E-2</c:v>
                </c:pt>
                <c:pt idx="98195">
                  <c:v>8.2799999999999999E-2</c:v>
                </c:pt>
                <c:pt idx="98196">
                  <c:v>8.2100000000000006E-2</c:v>
                </c:pt>
                <c:pt idx="98197">
                  <c:v>8.2600000000000007E-2</c:v>
                </c:pt>
                <c:pt idx="98198">
                  <c:v>8.2900000000000001E-2</c:v>
                </c:pt>
                <c:pt idx="98199">
                  <c:v>8.2500000000000004E-2</c:v>
                </c:pt>
                <c:pt idx="98200">
                  <c:v>8.2900000000000001E-2</c:v>
                </c:pt>
                <c:pt idx="98201">
                  <c:v>8.2400000000000001E-2</c:v>
                </c:pt>
                <c:pt idx="98202">
                  <c:v>8.2699999999999996E-2</c:v>
                </c:pt>
                <c:pt idx="98203">
                  <c:v>8.2799999999999999E-2</c:v>
                </c:pt>
                <c:pt idx="98204">
                  <c:v>8.2600000000000007E-2</c:v>
                </c:pt>
                <c:pt idx="98205">
                  <c:v>8.2900000000000001E-2</c:v>
                </c:pt>
                <c:pt idx="98206">
                  <c:v>8.2500000000000004E-2</c:v>
                </c:pt>
                <c:pt idx="98207">
                  <c:v>8.2699999999999996E-2</c:v>
                </c:pt>
                <c:pt idx="98208">
                  <c:v>8.2699999999999996E-2</c:v>
                </c:pt>
                <c:pt idx="98209">
                  <c:v>8.2699999999999996E-2</c:v>
                </c:pt>
                <c:pt idx="98210">
                  <c:v>8.2799999999999999E-2</c:v>
                </c:pt>
                <c:pt idx="98211">
                  <c:v>8.2600000000000007E-2</c:v>
                </c:pt>
                <c:pt idx="98212">
                  <c:v>8.2000000000000003E-2</c:v>
                </c:pt>
                <c:pt idx="98213">
                  <c:v>8.2299999999999998E-2</c:v>
                </c:pt>
                <c:pt idx="98214">
                  <c:v>8.14E-2</c:v>
                </c:pt>
                <c:pt idx="98215">
                  <c:v>8.2000000000000003E-2</c:v>
                </c:pt>
                <c:pt idx="98216">
                  <c:v>8.3099999999999993E-2</c:v>
                </c:pt>
                <c:pt idx="98217">
                  <c:v>8.1900000000000001E-2</c:v>
                </c:pt>
                <c:pt idx="98218">
                  <c:v>8.2199999999999995E-2</c:v>
                </c:pt>
                <c:pt idx="98219">
                  <c:v>8.2000000000000003E-2</c:v>
                </c:pt>
                <c:pt idx="98220">
                  <c:v>8.1699999999999995E-2</c:v>
                </c:pt>
                <c:pt idx="98221">
                  <c:v>8.2100000000000006E-2</c:v>
                </c:pt>
                <c:pt idx="98222">
                  <c:v>8.2900000000000001E-2</c:v>
                </c:pt>
                <c:pt idx="98223">
                  <c:v>8.2100000000000006E-2</c:v>
                </c:pt>
                <c:pt idx="98224">
                  <c:v>8.1699999999999995E-2</c:v>
                </c:pt>
                <c:pt idx="98225">
                  <c:v>8.2100000000000006E-2</c:v>
                </c:pt>
                <c:pt idx="98226">
                  <c:v>8.2500000000000004E-2</c:v>
                </c:pt>
                <c:pt idx="98227">
                  <c:v>8.2500000000000004E-2</c:v>
                </c:pt>
                <c:pt idx="98228">
                  <c:v>8.2400000000000001E-2</c:v>
                </c:pt>
                <c:pt idx="98229">
                  <c:v>8.2500000000000004E-2</c:v>
                </c:pt>
                <c:pt idx="98230">
                  <c:v>8.2500000000000004E-2</c:v>
                </c:pt>
                <c:pt idx="98231">
                  <c:v>8.2400000000000001E-2</c:v>
                </c:pt>
                <c:pt idx="98232">
                  <c:v>8.3099999999999993E-2</c:v>
                </c:pt>
                <c:pt idx="98233">
                  <c:v>8.2799999999999999E-2</c:v>
                </c:pt>
                <c:pt idx="98234">
                  <c:v>8.2400000000000001E-2</c:v>
                </c:pt>
                <c:pt idx="98235">
                  <c:v>8.3000000000000004E-2</c:v>
                </c:pt>
                <c:pt idx="98236">
                  <c:v>8.3400000000000002E-2</c:v>
                </c:pt>
                <c:pt idx="98237">
                  <c:v>8.3799999999999999E-2</c:v>
                </c:pt>
                <c:pt idx="98238">
                  <c:v>8.3900000000000002E-2</c:v>
                </c:pt>
                <c:pt idx="98239">
                  <c:v>8.2900000000000001E-2</c:v>
                </c:pt>
                <c:pt idx="98240">
                  <c:v>8.2600000000000007E-2</c:v>
                </c:pt>
                <c:pt idx="98241">
                  <c:v>8.3199999999999996E-2</c:v>
                </c:pt>
                <c:pt idx="98242">
                  <c:v>8.3500000000000005E-2</c:v>
                </c:pt>
                <c:pt idx="98243">
                  <c:v>8.3299999999999999E-2</c:v>
                </c:pt>
                <c:pt idx="98244">
                  <c:v>8.2699999999999996E-2</c:v>
                </c:pt>
                <c:pt idx="98245">
                  <c:v>8.2699999999999996E-2</c:v>
                </c:pt>
                <c:pt idx="98246">
                  <c:v>8.3000000000000004E-2</c:v>
                </c:pt>
                <c:pt idx="98247">
                  <c:v>8.2699999999999996E-2</c:v>
                </c:pt>
                <c:pt idx="98248">
                  <c:v>8.2600000000000007E-2</c:v>
                </c:pt>
                <c:pt idx="98249">
                  <c:v>8.2400000000000001E-2</c:v>
                </c:pt>
                <c:pt idx="98250">
                  <c:v>8.1900000000000001E-2</c:v>
                </c:pt>
                <c:pt idx="98251">
                  <c:v>8.1600000000000006E-2</c:v>
                </c:pt>
                <c:pt idx="98252">
                  <c:v>8.14E-2</c:v>
                </c:pt>
                <c:pt idx="98253">
                  <c:v>8.2100000000000006E-2</c:v>
                </c:pt>
                <c:pt idx="98254">
                  <c:v>8.2699999999999996E-2</c:v>
                </c:pt>
                <c:pt idx="98255">
                  <c:v>8.2299999999999998E-2</c:v>
                </c:pt>
                <c:pt idx="98256">
                  <c:v>8.2699999999999996E-2</c:v>
                </c:pt>
                <c:pt idx="98257">
                  <c:v>8.1699999999999995E-2</c:v>
                </c:pt>
                <c:pt idx="98258">
                  <c:v>8.2000000000000003E-2</c:v>
                </c:pt>
                <c:pt idx="98259">
                  <c:v>8.1600000000000006E-2</c:v>
                </c:pt>
                <c:pt idx="98260">
                  <c:v>8.1500000000000003E-2</c:v>
                </c:pt>
                <c:pt idx="98261">
                  <c:v>8.1000000000000003E-2</c:v>
                </c:pt>
                <c:pt idx="98262">
                  <c:v>8.1299999999999997E-2</c:v>
                </c:pt>
                <c:pt idx="98263">
                  <c:v>8.1299999999999997E-2</c:v>
                </c:pt>
                <c:pt idx="98264">
                  <c:v>8.1000000000000003E-2</c:v>
                </c:pt>
                <c:pt idx="98265">
                  <c:v>8.1100000000000005E-2</c:v>
                </c:pt>
                <c:pt idx="98266">
                  <c:v>8.1500000000000003E-2</c:v>
                </c:pt>
                <c:pt idx="98267">
                  <c:v>8.1299999999999997E-2</c:v>
                </c:pt>
                <c:pt idx="98268">
                  <c:v>8.0399999999999999E-2</c:v>
                </c:pt>
                <c:pt idx="98269">
                  <c:v>8.09E-2</c:v>
                </c:pt>
                <c:pt idx="98270">
                  <c:v>8.1500000000000003E-2</c:v>
                </c:pt>
                <c:pt idx="98271">
                  <c:v>8.1100000000000005E-2</c:v>
                </c:pt>
                <c:pt idx="98272">
                  <c:v>8.09E-2</c:v>
                </c:pt>
                <c:pt idx="98273">
                  <c:v>8.1000000000000003E-2</c:v>
                </c:pt>
                <c:pt idx="98274">
                  <c:v>8.1199999999999994E-2</c:v>
                </c:pt>
                <c:pt idx="98275">
                  <c:v>8.0299999999999996E-2</c:v>
                </c:pt>
                <c:pt idx="98276">
                  <c:v>8.0799999999999997E-2</c:v>
                </c:pt>
                <c:pt idx="98277">
                  <c:v>8.0500000000000002E-2</c:v>
                </c:pt>
                <c:pt idx="98278">
                  <c:v>8.0500000000000002E-2</c:v>
                </c:pt>
                <c:pt idx="98279">
                  <c:v>8.1100000000000005E-2</c:v>
                </c:pt>
                <c:pt idx="98280">
                  <c:v>8.2299999999999998E-2</c:v>
                </c:pt>
                <c:pt idx="98281">
                  <c:v>8.2000000000000003E-2</c:v>
                </c:pt>
                <c:pt idx="98282">
                  <c:v>8.1900000000000001E-2</c:v>
                </c:pt>
                <c:pt idx="98283">
                  <c:v>8.14E-2</c:v>
                </c:pt>
                <c:pt idx="98284">
                  <c:v>8.1299999999999997E-2</c:v>
                </c:pt>
                <c:pt idx="98285">
                  <c:v>8.1799999999999998E-2</c:v>
                </c:pt>
                <c:pt idx="98286">
                  <c:v>8.2199999999999995E-2</c:v>
                </c:pt>
                <c:pt idx="98287">
                  <c:v>8.2699999999999996E-2</c:v>
                </c:pt>
                <c:pt idx="98288">
                  <c:v>8.2299999999999998E-2</c:v>
                </c:pt>
                <c:pt idx="98289">
                  <c:v>8.2299999999999998E-2</c:v>
                </c:pt>
                <c:pt idx="98290">
                  <c:v>8.2400000000000001E-2</c:v>
                </c:pt>
                <c:pt idx="98291">
                  <c:v>8.1900000000000001E-2</c:v>
                </c:pt>
                <c:pt idx="98292">
                  <c:v>8.2100000000000006E-2</c:v>
                </c:pt>
                <c:pt idx="98293">
                  <c:v>8.2600000000000007E-2</c:v>
                </c:pt>
                <c:pt idx="98294">
                  <c:v>8.2199999999999995E-2</c:v>
                </c:pt>
                <c:pt idx="98295">
                  <c:v>8.2600000000000007E-2</c:v>
                </c:pt>
                <c:pt idx="98296">
                  <c:v>8.2199999999999995E-2</c:v>
                </c:pt>
                <c:pt idx="98297">
                  <c:v>8.2100000000000006E-2</c:v>
                </c:pt>
                <c:pt idx="98298">
                  <c:v>8.1699999999999995E-2</c:v>
                </c:pt>
                <c:pt idx="98299">
                  <c:v>8.2199999999999995E-2</c:v>
                </c:pt>
                <c:pt idx="98300">
                  <c:v>8.2299999999999998E-2</c:v>
                </c:pt>
                <c:pt idx="98301">
                  <c:v>8.1900000000000001E-2</c:v>
                </c:pt>
                <c:pt idx="98302">
                  <c:v>8.2199999999999995E-2</c:v>
                </c:pt>
                <c:pt idx="98303">
                  <c:v>8.2100000000000006E-2</c:v>
                </c:pt>
                <c:pt idx="98304">
                  <c:v>8.1900000000000001E-2</c:v>
                </c:pt>
                <c:pt idx="98305">
                  <c:v>8.2100000000000006E-2</c:v>
                </c:pt>
                <c:pt idx="98306">
                  <c:v>8.2400000000000001E-2</c:v>
                </c:pt>
                <c:pt idx="98307">
                  <c:v>8.3299999999999999E-2</c:v>
                </c:pt>
                <c:pt idx="98308">
                  <c:v>8.3099999999999993E-2</c:v>
                </c:pt>
                <c:pt idx="98309">
                  <c:v>8.2500000000000004E-2</c:v>
                </c:pt>
                <c:pt idx="98310">
                  <c:v>8.2299999999999998E-2</c:v>
                </c:pt>
                <c:pt idx="98311">
                  <c:v>8.2799999999999999E-2</c:v>
                </c:pt>
                <c:pt idx="98312">
                  <c:v>8.2600000000000007E-2</c:v>
                </c:pt>
                <c:pt idx="98313">
                  <c:v>8.2799999999999999E-2</c:v>
                </c:pt>
                <c:pt idx="98314">
                  <c:v>8.3000000000000004E-2</c:v>
                </c:pt>
                <c:pt idx="98315">
                  <c:v>8.3000000000000004E-2</c:v>
                </c:pt>
                <c:pt idx="98316">
                  <c:v>8.3099999999999993E-2</c:v>
                </c:pt>
                <c:pt idx="98317">
                  <c:v>8.2299999999999998E-2</c:v>
                </c:pt>
                <c:pt idx="98318">
                  <c:v>8.2299999999999998E-2</c:v>
                </c:pt>
                <c:pt idx="98319">
                  <c:v>8.3099999999999993E-2</c:v>
                </c:pt>
                <c:pt idx="98320">
                  <c:v>8.2500000000000004E-2</c:v>
                </c:pt>
                <c:pt idx="98321">
                  <c:v>8.2199999999999995E-2</c:v>
                </c:pt>
                <c:pt idx="98322">
                  <c:v>8.2400000000000001E-2</c:v>
                </c:pt>
                <c:pt idx="98323">
                  <c:v>8.2299999999999998E-2</c:v>
                </c:pt>
                <c:pt idx="98324">
                  <c:v>8.1699999999999995E-2</c:v>
                </c:pt>
                <c:pt idx="98325">
                  <c:v>8.2199999999999995E-2</c:v>
                </c:pt>
                <c:pt idx="98326">
                  <c:v>8.2000000000000003E-2</c:v>
                </c:pt>
                <c:pt idx="98327">
                  <c:v>8.2000000000000003E-2</c:v>
                </c:pt>
                <c:pt idx="98328">
                  <c:v>8.2000000000000003E-2</c:v>
                </c:pt>
                <c:pt idx="98329">
                  <c:v>8.2000000000000003E-2</c:v>
                </c:pt>
                <c:pt idx="98330">
                  <c:v>8.1900000000000001E-2</c:v>
                </c:pt>
                <c:pt idx="98331">
                  <c:v>8.2199999999999995E-2</c:v>
                </c:pt>
                <c:pt idx="98332">
                  <c:v>8.2199999999999995E-2</c:v>
                </c:pt>
                <c:pt idx="98333">
                  <c:v>8.2000000000000003E-2</c:v>
                </c:pt>
                <c:pt idx="98334">
                  <c:v>8.2299999999999998E-2</c:v>
                </c:pt>
                <c:pt idx="98335">
                  <c:v>8.2000000000000003E-2</c:v>
                </c:pt>
                <c:pt idx="98336">
                  <c:v>8.1900000000000001E-2</c:v>
                </c:pt>
                <c:pt idx="98337">
                  <c:v>8.2900000000000001E-2</c:v>
                </c:pt>
                <c:pt idx="98338">
                  <c:v>8.2500000000000004E-2</c:v>
                </c:pt>
                <c:pt idx="98339">
                  <c:v>8.14E-2</c:v>
                </c:pt>
                <c:pt idx="98340">
                  <c:v>8.1199999999999994E-2</c:v>
                </c:pt>
                <c:pt idx="98341">
                  <c:v>8.1299999999999997E-2</c:v>
                </c:pt>
                <c:pt idx="98342">
                  <c:v>8.1500000000000003E-2</c:v>
                </c:pt>
                <c:pt idx="98343">
                  <c:v>8.1500000000000003E-2</c:v>
                </c:pt>
                <c:pt idx="98344">
                  <c:v>8.1699999999999995E-2</c:v>
                </c:pt>
                <c:pt idx="98345">
                  <c:v>8.1699999999999995E-2</c:v>
                </c:pt>
                <c:pt idx="98346">
                  <c:v>8.1600000000000006E-2</c:v>
                </c:pt>
                <c:pt idx="98347">
                  <c:v>8.2100000000000006E-2</c:v>
                </c:pt>
                <c:pt idx="98348">
                  <c:v>8.1199999999999994E-2</c:v>
                </c:pt>
                <c:pt idx="98349">
                  <c:v>8.1799999999999998E-2</c:v>
                </c:pt>
                <c:pt idx="98350">
                  <c:v>8.1500000000000003E-2</c:v>
                </c:pt>
                <c:pt idx="98351">
                  <c:v>8.1299999999999997E-2</c:v>
                </c:pt>
                <c:pt idx="98352">
                  <c:v>8.14E-2</c:v>
                </c:pt>
                <c:pt idx="98353">
                  <c:v>8.1299999999999997E-2</c:v>
                </c:pt>
                <c:pt idx="98354">
                  <c:v>8.1799999999999998E-2</c:v>
                </c:pt>
                <c:pt idx="98355">
                  <c:v>8.1699999999999995E-2</c:v>
                </c:pt>
                <c:pt idx="98356">
                  <c:v>8.1100000000000005E-2</c:v>
                </c:pt>
                <c:pt idx="98357">
                  <c:v>8.1600000000000006E-2</c:v>
                </c:pt>
                <c:pt idx="98358">
                  <c:v>8.1600000000000006E-2</c:v>
                </c:pt>
                <c:pt idx="98359">
                  <c:v>8.1299999999999997E-2</c:v>
                </c:pt>
                <c:pt idx="98360">
                  <c:v>8.09E-2</c:v>
                </c:pt>
                <c:pt idx="98361">
                  <c:v>8.1100000000000005E-2</c:v>
                </c:pt>
                <c:pt idx="98362">
                  <c:v>8.1199999999999994E-2</c:v>
                </c:pt>
                <c:pt idx="98363">
                  <c:v>8.14E-2</c:v>
                </c:pt>
                <c:pt idx="98364">
                  <c:v>8.1299999999999997E-2</c:v>
                </c:pt>
                <c:pt idx="98365">
                  <c:v>8.14E-2</c:v>
                </c:pt>
                <c:pt idx="98366">
                  <c:v>8.1100000000000005E-2</c:v>
                </c:pt>
                <c:pt idx="98367">
                  <c:v>8.14E-2</c:v>
                </c:pt>
                <c:pt idx="98368">
                  <c:v>8.1900000000000001E-2</c:v>
                </c:pt>
                <c:pt idx="98369">
                  <c:v>8.14E-2</c:v>
                </c:pt>
                <c:pt idx="98370">
                  <c:v>8.14E-2</c:v>
                </c:pt>
                <c:pt idx="98371">
                  <c:v>8.09E-2</c:v>
                </c:pt>
                <c:pt idx="98372">
                  <c:v>8.1500000000000003E-2</c:v>
                </c:pt>
                <c:pt idx="98373">
                  <c:v>8.0299999999999996E-2</c:v>
                </c:pt>
                <c:pt idx="98374">
                  <c:v>8.1100000000000005E-2</c:v>
                </c:pt>
                <c:pt idx="98375">
                  <c:v>8.1000000000000003E-2</c:v>
                </c:pt>
                <c:pt idx="98376">
                  <c:v>8.1299999999999997E-2</c:v>
                </c:pt>
                <c:pt idx="98377">
                  <c:v>8.1100000000000005E-2</c:v>
                </c:pt>
                <c:pt idx="98378">
                  <c:v>8.1000000000000003E-2</c:v>
                </c:pt>
                <c:pt idx="98379">
                  <c:v>8.1299999999999997E-2</c:v>
                </c:pt>
                <c:pt idx="98380">
                  <c:v>8.0299999999999996E-2</c:v>
                </c:pt>
                <c:pt idx="98381">
                  <c:v>8.0500000000000002E-2</c:v>
                </c:pt>
                <c:pt idx="98382">
                  <c:v>8.09E-2</c:v>
                </c:pt>
                <c:pt idx="98383">
                  <c:v>8.0199999999999994E-2</c:v>
                </c:pt>
                <c:pt idx="98384">
                  <c:v>8.0600000000000005E-2</c:v>
                </c:pt>
                <c:pt idx="98385">
                  <c:v>8.1000000000000003E-2</c:v>
                </c:pt>
                <c:pt idx="98386">
                  <c:v>8.1500000000000003E-2</c:v>
                </c:pt>
                <c:pt idx="98387">
                  <c:v>8.1500000000000003E-2</c:v>
                </c:pt>
                <c:pt idx="98388">
                  <c:v>8.1500000000000003E-2</c:v>
                </c:pt>
                <c:pt idx="98389">
                  <c:v>8.2199999999999995E-2</c:v>
                </c:pt>
                <c:pt idx="98390">
                  <c:v>8.1699999999999995E-2</c:v>
                </c:pt>
                <c:pt idx="98391">
                  <c:v>8.1299999999999997E-2</c:v>
                </c:pt>
                <c:pt idx="98392">
                  <c:v>8.1799999999999998E-2</c:v>
                </c:pt>
                <c:pt idx="98393">
                  <c:v>8.2400000000000001E-2</c:v>
                </c:pt>
                <c:pt idx="98394">
                  <c:v>8.2000000000000003E-2</c:v>
                </c:pt>
                <c:pt idx="98395">
                  <c:v>8.1500000000000003E-2</c:v>
                </c:pt>
                <c:pt idx="98396">
                  <c:v>8.1799999999999998E-2</c:v>
                </c:pt>
                <c:pt idx="98397">
                  <c:v>8.2600000000000007E-2</c:v>
                </c:pt>
                <c:pt idx="98398">
                  <c:v>8.2500000000000004E-2</c:v>
                </c:pt>
                <c:pt idx="98399">
                  <c:v>8.2000000000000003E-2</c:v>
                </c:pt>
                <c:pt idx="98400">
                  <c:v>8.2199999999999995E-2</c:v>
                </c:pt>
                <c:pt idx="98401">
                  <c:v>8.2100000000000006E-2</c:v>
                </c:pt>
                <c:pt idx="98402">
                  <c:v>8.2600000000000007E-2</c:v>
                </c:pt>
                <c:pt idx="98403">
                  <c:v>8.2299999999999998E-2</c:v>
                </c:pt>
                <c:pt idx="98404">
                  <c:v>8.2600000000000007E-2</c:v>
                </c:pt>
                <c:pt idx="98405">
                  <c:v>8.2400000000000001E-2</c:v>
                </c:pt>
                <c:pt idx="98406">
                  <c:v>8.2699999999999996E-2</c:v>
                </c:pt>
                <c:pt idx="98407">
                  <c:v>8.2299999999999998E-2</c:v>
                </c:pt>
                <c:pt idx="98408">
                  <c:v>8.2100000000000006E-2</c:v>
                </c:pt>
                <c:pt idx="98409">
                  <c:v>8.2600000000000007E-2</c:v>
                </c:pt>
                <c:pt idx="98410">
                  <c:v>8.2500000000000004E-2</c:v>
                </c:pt>
                <c:pt idx="98411">
                  <c:v>8.2799999999999999E-2</c:v>
                </c:pt>
                <c:pt idx="98412">
                  <c:v>8.2199999999999995E-2</c:v>
                </c:pt>
                <c:pt idx="98413">
                  <c:v>8.2199999999999995E-2</c:v>
                </c:pt>
                <c:pt idx="98414">
                  <c:v>8.2100000000000006E-2</c:v>
                </c:pt>
                <c:pt idx="98415">
                  <c:v>8.2100000000000006E-2</c:v>
                </c:pt>
                <c:pt idx="98416">
                  <c:v>8.2400000000000001E-2</c:v>
                </c:pt>
                <c:pt idx="98417">
                  <c:v>8.2600000000000007E-2</c:v>
                </c:pt>
                <c:pt idx="98418">
                  <c:v>8.2699999999999996E-2</c:v>
                </c:pt>
                <c:pt idx="98419">
                  <c:v>8.2299999999999998E-2</c:v>
                </c:pt>
                <c:pt idx="98420">
                  <c:v>8.2100000000000006E-2</c:v>
                </c:pt>
                <c:pt idx="98421">
                  <c:v>8.2500000000000004E-2</c:v>
                </c:pt>
                <c:pt idx="98422">
                  <c:v>8.2699999999999996E-2</c:v>
                </c:pt>
                <c:pt idx="98423">
                  <c:v>8.2400000000000001E-2</c:v>
                </c:pt>
                <c:pt idx="98424">
                  <c:v>8.2299999999999998E-2</c:v>
                </c:pt>
                <c:pt idx="98425">
                  <c:v>8.2199999999999995E-2</c:v>
                </c:pt>
                <c:pt idx="98426">
                  <c:v>8.2000000000000003E-2</c:v>
                </c:pt>
                <c:pt idx="98427">
                  <c:v>8.1600000000000006E-2</c:v>
                </c:pt>
                <c:pt idx="98428">
                  <c:v>8.1799999999999998E-2</c:v>
                </c:pt>
                <c:pt idx="98429">
                  <c:v>8.2000000000000003E-2</c:v>
                </c:pt>
                <c:pt idx="98430">
                  <c:v>8.1699999999999995E-2</c:v>
                </c:pt>
                <c:pt idx="98431">
                  <c:v>8.2199999999999995E-2</c:v>
                </c:pt>
                <c:pt idx="98432">
                  <c:v>8.2699999999999996E-2</c:v>
                </c:pt>
                <c:pt idx="98433">
                  <c:v>8.1600000000000006E-2</c:v>
                </c:pt>
                <c:pt idx="98434">
                  <c:v>8.2000000000000003E-2</c:v>
                </c:pt>
                <c:pt idx="98435">
                  <c:v>8.2400000000000001E-2</c:v>
                </c:pt>
                <c:pt idx="98436">
                  <c:v>8.1900000000000001E-2</c:v>
                </c:pt>
                <c:pt idx="98437">
                  <c:v>8.1799999999999998E-2</c:v>
                </c:pt>
                <c:pt idx="98438">
                  <c:v>8.2100000000000006E-2</c:v>
                </c:pt>
                <c:pt idx="98439">
                  <c:v>8.1100000000000005E-2</c:v>
                </c:pt>
                <c:pt idx="98440">
                  <c:v>8.1500000000000003E-2</c:v>
                </c:pt>
                <c:pt idx="98441">
                  <c:v>8.1699999999999995E-2</c:v>
                </c:pt>
                <c:pt idx="98442">
                  <c:v>8.1900000000000001E-2</c:v>
                </c:pt>
                <c:pt idx="98443">
                  <c:v>8.2199999999999995E-2</c:v>
                </c:pt>
                <c:pt idx="98444">
                  <c:v>8.2600000000000007E-2</c:v>
                </c:pt>
                <c:pt idx="98445">
                  <c:v>8.2000000000000003E-2</c:v>
                </c:pt>
                <c:pt idx="98446">
                  <c:v>8.2100000000000006E-2</c:v>
                </c:pt>
                <c:pt idx="98447">
                  <c:v>8.2199999999999995E-2</c:v>
                </c:pt>
                <c:pt idx="98448">
                  <c:v>8.2199999999999995E-2</c:v>
                </c:pt>
                <c:pt idx="98449">
                  <c:v>8.1600000000000006E-2</c:v>
                </c:pt>
                <c:pt idx="98450">
                  <c:v>8.14E-2</c:v>
                </c:pt>
                <c:pt idx="98451">
                  <c:v>8.14E-2</c:v>
                </c:pt>
                <c:pt idx="98452">
                  <c:v>8.1500000000000003E-2</c:v>
                </c:pt>
                <c:pt idx="98453">
                  <c:v>8.2500000000000004E-2</c:v>
                </c:pt>
                <c:pt idx="98454">
                  <c:v>8.2699999999999996E-2</c:v>
                </c:pt>
                <c:pt idx="98455">
                  <c:v>8.1900000000000001E-2</c:v>
                </c:pt>
                <c:pt idx="98456">
                  <c:v>8.2100000000000006E-2</c:v>
                </c:pt>
                <c:pt idx="98457">
                  <c:v>8.2199999999999995E-2</c:v>
                </c:pt>
                <c:pt idx="98458">
                  <c:v>8.2299999999999998E-2</c:v>
                </c:pt>
                <c:pt idx="98459">
                  <c:v>8.2199999999999995E-2</c:v>
                </c:pt>
                <c:pt idx="98460">
                  <c:v>8.2400000000000001E-2</c:v>
                </c:pt>
                <c:pt idx="98461">
                  <c:v>8.1900000000000001E-2</c:v>
                </c:pt>
                <c:pt idx="98462">
                  <c:v>8.1799999999999998E-2</c:v>
                </c:pt>
                <c:pt idx="98463">
                  <c:v>8.1699999999999995E-2</c:v>
                </c:pt>
                <c:pt idx="98464">
                  <c:v>8.1199999999999994E-2</c:v>
                </c:pt>
                <c:pt idx="98465">
                  <c:v>8.0799999999999997E-2</c:v>
                </c:pt>
                <c:pt idx="98466">
                  <c:v>8.1000000000000003E-2</c:v>
                </c:pt>
                <c:pt idx="98467">
                  <c:v>8.1500000000000003E-2</c:v>
                </c:pt>
                <c:pt idx="98468">
                  <c:v>8.1699999999999995E-2</c:v>
                </c:pt>
                <c:pt idx="98469">
                  <c:v>8.2100000000000006E-2</c:v>
                </c:pt>
                <c:pt idx="98470">
                  <c:v>8.1299999999999997E-2</c:v>
                </c:pt>
                <c:pt idx="98471">
                  <c:v>8.14E-2</c:v>
                </c:pt>
                <c:pt idx="98472">
                  <c:v>8.1600000000000006E-2</c:v>
                </c:pt>
                <c:pt idx="98473">
                  <c:v>8.1299999999999997E-2</c:v>
                </c:pt>
                <c:pt idx="98474">
                  <c:v>8.1199999999999994E-2</c:v>
                </c:pt>
                <c:pt idx="98475">
                  <c:v>8.09E-2</c:v>
                </c:pt>
                <c:pt idx="98476">
                  <c:v>8.1799999999999998E-2</c:v>
                </c:pt>
                <c:pt idx="98477">
                  <c:v>8.1799999999999998E-2</c:v>
                </c:pt>
                <c:pt idx="98478">
                  <c:v>8.2299999999999998E-2</c:v>
                </c:pt>
                <c:pt idx="98479">
                  <c:v>8.1100000000000005E-2</c:v>
                </c:pt>
                <c:pt idx="98480">
                  <c:v>8.1000000000000003E-2</c:v>
                </c:pt>
                <c:pt idx="98481">
                  <c:v>8.2100000000000006E-2</c:v>
                </c:pt>
                <c:pt idx="98482">
                  <c:v>8.1799999999999998E-2</c:v>
                </c:pt>
                <c:pt idx="98483">
                  <c:v>8.14E-2</c:v>
                </c:pt>
                <c:pt idx="98484">
                  <c:v>8.2400000000000001E-2</c:v>
                </c:pt>
                <c:pt idx="98485">
                  <c:v>8.2400000000000001E-2</c:v>
                </c:pt>
                <c:pt idx="98486">
                  <c:v>8.2500000000000004E-2</c:v>
                </c:pt>
                <c:pt idx="98487">
                  <c:v>8.3000000000000004E-2</c:v>
                </c:pt>
                <c:pt idx="98488">
                  <c:v>8.2799999999999999E-2</c:v>
                </c:pt>
                <c:pt idx="98489">
                  <c:v>8.2400000000000001E-2</c:v>
                </c:pt>
                <c:pt idx="98490">
                  <c:v>8.2299999999999998E-2</c:v>
                </c:pt>
                <c:pt idx="98491">
                  <c:v>8.2100000000000006E-2</c:v>
                </c:pt>
                <c:pt idx="98492">
                  <c:v>8.3000000000000004E-2</c:v>
                </c:pt>
                <c:pt idx="98493">
                  <c:v>8.2600000000000007E-2</c:v>
                </c:pt>
                <c:pt idx="98494">
                  <c:v>8.2000000000000003E-2</c:v>
                </c:pt>
                <c:pt idx="98495">
                  <c:v>8.2699999999999996E-2</c:v>
                </c:pt>
                <c:pt idx="98496">
                  <c:v>8.2900000000000001E-2</c:v>
                </c:pt>
                <c:pt idx="98497">
                  <c:v>8.2900000000000001E-2</c:v>
                </c:pt>
                <c:pt idx="98498">
                  <c:v>8.3199999999999996E-2</c:v>
                </c:pt>
                <c:pt idx="98499">
                  <c:v>8.3099999999999993E-2</c:v>
                </c:pt>
                <c:pt idx="98500">
                  <c:v>8.3900000000000002E-2</c:v>
                </c:pt>
                <c:pt idx="98501">
                  <c:v>8.3400000000000002E-2</c:v>
                </c:pt>
                <c:pt idx="98502">
                  <c:v>8.2900000000000001E-2</c:v>
                </c:pt>
                <c:pt idx="98503">
                  <c:v>8.3099999999999993E-2</c:v>
                </c:pt>
                <c:pt idx="98504">
                  <c:v>8.3799999999999999E-2</c:v>
                </c:pt>
                <c:pt idx="98505">
                  <c:v>8.3400000000000002E-2</c:v>
                </c:pt>
                <c:pt idx="98506">
                  <c:v>8.3400000000000002E-2</c:v>
                </c:pt>
                <c:pt idx="98507">
                  <c:v>8.3400000000000002E-2</c:v>
                </c:pt>
                <c:pt idx="98508">
                  <c:v>8.2900000000000001E-2</c:v>
                </c:pt>
                <c:pt idx="98509">
                  <c:v>8.3099999999999993E-2</c:v>
                </c:pt>
                <c:pt idx="98510">
                  <c:v>8.2699999999999996E-2</c:v>
                </c:pt>
                <c:pt idx="98511">
                  <c:v>8.2400000000000001E-2</c:v>
                </c:pt>
                <c:pt idx="98512">
                  <c:v>8.2400000000000001E-2</c:v>
                </c:pt>
                <c:pt idx="98513">
                  <c:v>8.2699999999999996E-2</c:v>
                </c:pt>
                <c:pt idx="98514">
                  <c:v>8.2100000000000006E-2</c:v>
                </c:pt>
                <c:pt idx="98515">
                  <c:v>8.2799999999999999E-2</c:v>
                </c:pt>
                <c:pt idx="98516">
                  <c:v>8.2299999999999998E-2</c:v>
                </c:pt>
                <c:pt idx="98517">
                  <c:v>8.2400000000000001E-2</c:v>
                </c:pt>
                <c:pt idx="98518">
                  <c:v>8.3000000000000004E-2</c:v>
                </c:pt>
                <c:pt idx="98519">
                  <c:v>8.2400000000000001E-2</c:v>
                </c:pt>
                <c:pt idx="98520">
                  <c:v>8.2400000000000001E-2</c:v>
                </c:pt>
                <c:pt idx="98521">
                  <c:v>8.1900000000000001E-2</c:v>
                </c:pt>
                <c:pt idx="98522">
                  <c:v>8.2199999999999995E-2</c:v>
                </c:pt>
                <c:pt idx="98523">
                  <c:v>8.2600000000000007E-2</c:v>
                </c:pt>
                <c:pt idx="98524">
                  <c:v>8.2400000000000001E-2</c:v>
                </c:pt>
                <c:pt idx="98525">
                  <c:v>8.2299999999999998E-2</c:v>
                </c:pt>
                <c:pt idx="98526">
                  <c:v>8.2600000000000007E-2</c:v>
                </c:pt>
                <c:pt idx="98527">
                  <c:v>8.2600000000000007E-2</c:v>
                </c:pt>
                <c:pt idx="98528">
                  <c:v>8.1900000000000001E-2</c:v>
                </c:pt>
                <c:pt idx="98529">
                  <c:v>8.2400000000000001E-2</c:v>
                </c:pt>
                <c:pt idx="98530">
                  <c:v>8.2199999999999995E-2</c:v>
                </c:pt>
                <c:pt idx="98531">
                  <c:v>8.2299999999999998E-2</c:v>
                </c:pt>
                <c:pt idx="98532">
                  <c:v>8.3099999999999993E-2</c:v>
                </c:pt>
                <c:pt idx="98533">
                  <c:v>8.2100000000000006E-2</c:v>
                </c:pt>
                <c:pt idx="98534">
                  <c:v>8.2699999999999996E-2</c:v>
                </c:pt>
                <c:pt idx="98535">
                  <c:v>8.3099999999999993E-2</c:v>
                </c:pt>
                <c:pt idx="98536">
                  <c:v>8.2699999999999996E-2</c:v>
                </c:pt>
                <c:pt idx="98537">
                  <c:v>8.3000000000000004E-2</c:v>
                </c:pt>
                <c:pt idx="98538">
                  <c:v>8.3000000000000004E-2</c:v>
                </c:pt>
                <c:pt idx="98539">
                  <c:v>8.3400000000000002E-2</c:v>
                </c:pt>
                <c:pt idx="98540">
                  <c:v>8.3199999999999996E-2</c:v>
                </c:pt>
                <c:pt idx="98541">
                  <c:v>8.3199999999999996E-2</c:v>
                </c:pt>
                <c:pt idx="98542">
                  <c:v>8.3400000000000002E-2</c:v>
                </c:pt>
                <c:pt idx="98543">
                  <c:v>8.3699999999999997E-2</c:v>
                </c:pt>
                <c:pt idx="98544">
                  <c:v>8.3099999999999993E-2</c:v>
                </c:pt>
                <c:pt idx="98545">
                  <c:v>8.3799999999999999E-2</c:v>
                </c:pt>
                <c:pt idx="98546">
                  <c:v>8.3799999999999999E-2</c:v>
                </c:pt>
                <c:pt idx="98547">
                  <c:v>8.4000000000000005E-2</c:v>
                </c:pt>
                <c:pt idx="98548">
                  <c:v>8.3699999999999997E-2</c:v>
                </c:pt>
                <c:pt idx="98549">
                  <c:v>8.3400000000000002E-2</c:v>
                </c:pt>
                <c:pt idx="98550">
                  <c:v>8.3799999999999999E-2</c:v>
                </c:pt>
                <c:pt idx="98551">
                  <c:v>8.4199999999999997E-2</c:v>
                </c:pt>
                <c:pt idx="98552">
                  <c:v>8.3699999999999997E-2</c:v>
                </c:pt>
                <c:pt idx="98553">
                  <c:v>8.3900000000000002E-2</c:v>
                </c:pt>
                <c:pt idx="98554">
                  <c:v>8.4400000000000003E-2</c:v>
                </c:pt>
                <c:pt idx="98555">
                  <c:v>8.4699999999999998E-2</c:v>
                </c:pt>
                <c:pt idx="98556">
                  <c:v>8.4400000000000003E-2</c:v>
                </c:pt>
                <c:pt idx="98557">
                  <c:v>8.4199999999999997E-2</c:v>
                </c:pt>
                <c:pt idx="98558">
                  <c:v>8.4400000000000003E-2</c:v>
                </c:pt>
                <c:pt idx="98559">
                  <c:v>8.4000000000000005E-2</c:v>
                </c:pt>
                <c:pt idx="98560">
                  <c:v>8.4000000000000005E-2</c:v>
                </c:pt>
                <c:pt idx="98561">
                  <c:v>8.4000000000000005E-2</c:v>
                </c:pt>
                <c:pt idx="98562">
                  <c:v>8.4000000000000005E-2</c:v>
                </c:pt>
                <c:pt idx="98563">
                  <c:v>8.4199999999999997E-2</c:v>
                </c:pt>
                <c:pt idx="98564">
                  <c:v>8.3599999999999994E-2</c:v>
                </c:pt>
                <c:pt idx="98565">
                  <c:v>8.4099999999999994E-2</c:v>
                </c:pt>
                <c:pt idx="98566">
                  <c:v>8.3500000000000005E-2</c:v>
                </c:pt>
                <c:pt idx="98567">
                  <c:v>8.3699999999999997E-2</c:v>
                </c:pt>
                <c:pt idx="98568">
                  <c:v>8.4099999999999994E-2</c:v>
                </c:pt>
                <c:pt idx="98569">
                  <c:v>8.3599999999999994E-2</c:v>
                </c:pt>
                <c:pt idx="98570">
                  <c:v>8.3900000000000002E-2</c:v>
                </c:pt>
                <c:pt idx="98571">
                  <c:v>8.3699999999999997E-2</c:v>
                </c:pt>
                <c:pt idx="98572">
                  <c:v>8.4000000000000005E-2</c:v>
                </c:pt>
                <c:pt idx="98573">
                  <c:v>8.3599999999999994E-2</c:v>
                </c:pt>
                <c:pt idx="98574">
                  <c:v>8.3799999999999999E-2</c:v>
                </c:pt>
                <c:pt idx="98575">
                  <c:v>8.3599999999999994E-2</c:v>
                </c:pt>
                <c:pt idx="98576">
                  <c:v>8.3099999999999993E-2</c:v>
                </c:pt>
                <c:pt idx="98577">
                  <c:v>8.3400000000000002E-2</c:v>
                </c:pt>
                <c:pt idx="98578">
                  <c:v>8.3799999999999999E-2</c:v>
                </c:pt>
                <c:pt idx="98579">
                  <c:v>8.3199999999999996E-2</c:v>
                </c:pt>
                <c:pt idx="98580">
                  <c:v>8.3400000000000002E-2</c:v>
                </c:pt>
                <c:pt idx="98581">
                  <c:v>8.3400000000000002E-2</c:v>
                </c:pt>
                <c:pt idx="98582">
                  <c:v>8.4199999999999997E-2</c:v>
                </c:pt>
                <c:pt idx="98583">
                  <c:v>8.3500000000000005E-2</c:v>
                </c:pt>
                <c:pt idx="98584">
                  <c:v>8.4000000000000005E-2</c:v>
                </c:pt>
                <c:pt idx="98585">
                  <c:v>8.4400000000000003E-2</c:v>
                </c:pt>
                <c:pt idx="98586">
                  <c:v>8.3599999999999994E-2</c:v>
                </c:pt>
                <c:pt idx="98587">
                  <c:v>8.4599999999999995E-2</c:v>
                </c:pt>
                <c:pt idx="98588">
                  <c:v>8.2699999999999996E-2</c:v>
                </c:pt>
                <c:pt idx="98589">
                  <c:v>8.3299999999999999E-2</c:v>
                </c:pt>
                <c:pt idx="98590">
                  <c:v>8.3400000000000002E-2</c:v>
                </c:pt>
                <c:pt idx="98591">
                  <c:v>8.2600000000000007E-2</c:v>
                </c:pt>
                <c:pt idx="98592">
                  <c:v>8.3000000000000004E-2</c:v>
                </c:pt>
                <c:pt idx="98593">
                  <c:v>8.2900000000000001E-2</c:v>
                </c:pt>
                <c:pt idx="98594">
                  <c:v>8.2799999999999999E-2</c:v>
                </c:pt>
                <c:pt idx="98595">
                  <c:v>8.3299999999999999E-2</c:v>
                </c:pt>
                <c:pt idx="98596">
                  <c:v>8.2699999999999996E-2</c:v>
                </c:pt>
                <c:pt idx="98597">
                  <c:v>8.3099999999999993E-2</c:v>
                </c:pt>
                <c:pt idx="98598">
                  <c:v>8.2199999999999995E-2</c:v>
                </c:pt>
                <c:pt idx="98599">
                  <c:v>8.2600000000000007E-2</c:v>
                </c:pt>
                <c:pt idx="98600">
                  <c:v>8.2699999999999996E-2</c:v>
                </c:pt>
                <c:pt idx="98601">
                  <c:v>8.2500000000000004E-2</c:v>
                </c:pt>
                <c:pt idx="98602">
                  <c:v>8.2600000000000007E-2</c:v>
                </c:pt>
                <c:pt idx="98603">
                  <c:v>8.2500000000000004E-2</c:v>
                </c:pt>
                <c:pt idx="98604">
                  <c:v>8.1799999999999998E-2</c:v>
                </c:pt>
                <c:pt idx="98605">
                  <c:v>8.1799999999999998E-2</c:v>
                </c:pt>
                <c:pt idx="98606">
                  <c:v>8.1900000000000001E-2</c:v>
                </c:pt>
                <c:pt idx="98607">
                  <c:v>8.2500000000000004E-2</c:v>
                </c:pt>
                <c:pt idx="98608">
                  <c:v>8.2000000000000003E-2</c:v>
                </c:pt>
                <c:pt idx="98609">
                  <c:v>8.2100000000000006E-2</c:v>
                </c:pt>
                <c:pt idx="98610">
                  <c:v>8.2400000000000001E-2</c:v>
                </c:pt>
                <c:pt idx="98611">
                  <c:v>8.2000000000000003E-2</c:v>
                </c:pt>
                <c:pt idx="98612">
                  <c:v>8.2500000000000004E-2</c:v>
                </c:pt>
                <c:pt idx="98613">
                  <c:v>8.2199999999999995E-2</c:v>
                </c:pt>
                <c:pt idx="98614">
                  <c:v>8.1900000000000001E-2</c:v>
                </c:pt>
                <c:pt idx="98615">
                  <c:v>8.2199999999999995E-2</c:v>
                </c:pt>
                <c:pt idx="98616">
                  <c:v>8.2000000000000003E-2</c:v>
                </c:pt>
                <c:pt idx="98617">
                  <c:v>8.1799999999999998E-2</c:v>
                </c:pt>
                <c:pt idx="98618">
                  <c:v>8.1699999999999995E-2</c:v>
                </c:pt>
                <c:pt idx="98619">
                  <c:v>8.1600000000000006E-2</c:v>
                </c:pt>
                <c:pt idx="98620">
                  <c:v>8.1799999999999998E-2</c:v>
                </c:pt>
                <c:pt idx="98621">
                  <c:v>8.2199999999999995E-2</c:v>
                </c:pt>
                <c:pt idx="98622">
                  <c:v>8.2100000000000006E-2</c:v>
                </c:pt>
                <c:pt idx="98623">
                  <c:v>8.1699999999999995E-2</c:v>
                </c:pt>
                <c:pt idx="98624">
                  <c:v>8.2000000000000003E-2</c:v>
                </c:pt>
                <c:pt idx="98625">
                  <c:v>8.2199999999999995E-2</c:v>
                </c:pt>
                <c:pt idx="98626">
                  <c:v>8.2000000000000003E-2</c:v>
                </c:pt>
                <c:pt idx="98627">
                  <c:v>8.2500000000000004E-2</c:v>
                </c:pt>
                <c:pt idx="98628">
                  <c:v>8.2400000000000001E-2</c:v>
                </c:pt>
                <c:pt idx="98629">
                  <c:v>8.2299999999999998E-2</c:v>
                </c:pt>
                <c:pt idx="98630">
                  <c:v>8.3199999999999996E-2</c:v>
                </c:pt>
                <c:pt idx="98631">
                  <c:v>8.2799999999999999E-2</c:v>
                </c:pt>
                <c:pt idx="98632">
                  <c:v>8.2699999999999996E-2</c:v>
                </c:pt>
                <c:pt idx="98633">
                  <c:v>8.2299999999999998E-2</c:v>
                </c:pt>
                <c:pt idx="98634">
                  <c:v>8.3099999999999993E-2</c:v>
                </c:pt>
                <c:pt idx="98635">
                  <c:v>8.2799999999999999E-2</c:v>
                </c:pt>
                <c:pt idx="98636">
                  <c:v>8.2400000000000001E-2</c:v>
                </c:pt>
                <c:pt idx="98637">
                  <c:v>8.2600000000000007E-2</c:v>
                </c:pt>
                <c:pt idx="98638">
                  <c:v>8.2699999999999996E-2</c:v>
                </c:pt>
                <c:pt idx="98639">
                  <c:v>8.3099999999999993E-2</c:v>
                </c:pt>
                <c:pt idx="98640">
                  <c:v>8.2699999999999996E-2</c:v>
                </c:pt>
                <c:pt idx="98641">
                  <c:v>8.3099999999999993E-2</c:v>
                </c:pt>
                <c:pt idx="98642">
                  <c:v>8.3099999999999993E-2</c:v>
                </c:pt>
                <c:pt idx="98643">
                  <c:v>8.3500000000000005E-2</c:v>
                </c:pt>
                <c:pt idx="98644">
                  <c:v>8.3799999999999999E-2</c:v>
                </c:pt>
                <c:pt idx="98645">
                  <c:v>8.3599999999999994E-2</c:v>
                </c:pt>
                <c:pt idx="98646">
                  <c:v>8.3599999999999994E-2</c:v>
                </c:pt>
                <c:pt idx="98647">
                  <c:v>8.3500000000000005E-2</c:v>
                </c:pt>
                <c:pt idx="98648">
                  <c:v>8.3400000000000002E-2</c:v>
                </c:pt>
                <c:pt idx="98649">
                  <c:v>8.4000000000000005E-2</c:v>
                </c:pt>
                <c:pt idx="98650">
                  <c:v>8.3599999999999994E-2</c:v>
                </c:pt>
                <c:pt idx="98651">
                  <c:v>8.2699999999999996E-2</c:v>
                </c:pt>
                <c:pt idx="98652">
                  <c:v>8.2799999999999999E-2</c:v>
                </c:pt>
                <c:pt idx="98653">
                  <c:v>8.3400000000000002E-2</c:v>
                </c:pt>
                <c:pt idx="98654">
                  <c:v>8.2799999999999999E-2</c:v>
                </c:pt>
                <c:pt idx="98655">
                  <c:v>8.3000000000000004E-2</c:v>
                </c:pt>
                <c:pt idx="98656">
                  <c:v>8.2699999999999996E-2</c:v>
                </c:pt>
                <c:pt idx="98657">
                  <c:v>8.3099999999999993E-2</c:v>
                </c:pt>
                <c:pt idx="98658">
                  <c:v>8.2600000000000007E-2</c:v>
                </c:pt>
                <c:pt idx="98659">
                  <c:v>8.3000000000000004E-2</c:v>
                </c:pt>
                <c:pt idx="98660">
                  <c:v>8.2699999999999996E-2</c:v>
                </c:pt>
                <c:pt idx="98661">
                  <c:v>8.2799999999999999E-2</c:v>
                </c:pt>
                <c:pt idx="98662">
                  <c:v>8.2500000000000004E-2</c:v>
                </c:pt>
                <c:pt idx="98663">
                  <c:v>8.2900000000000001E-2</c:v>
                </c:pt>
                <c:pt idx="98664">
                  <c:v>8.2500000000000004E-2</c:v>
                </c:pt>
                <c:pt idx="98665">
                  <c:v>8.2100000000000006E-2</c:v>
                </c:pt>
                <c:pt idx="98666">
                  <c:v>8.2699999999999996E-2</c:v>
                </c:pt>
                <c:pt idx="98667">
                  <c:v>8.2600000000000007E-2</c:v>
                </c:pt>
                <c:pt idx="98668">
                  <c:v>8.2100000000000006E-2</c:v>
                </c:pt>
                <c:pt idx="98669">
                  <c:v>8.2000000000000003E-2</c:v>
                </c:pt>
                <c:pt idx="98670">
                  <c:v>8.1699999999999995E-2</c:v>
                </c:pt>
                <c:pt idx="98671">
                  <c:v>8.2000000000000003E-2</c:v>
                </c:pt>
                <c:pt idx="98672">
                  <c:v>8.2500000000000004E-2</c:v>
                </c:pt>
                <c:pt idx="98673">
                  <c:v>8.2500000000000004E-2</c:v>
                </c:pt>
                <c:pt idx="98674">
                  <c:v>8.2600000000000007E-2</c:v>
                </c:pt>
                <c:pt idx="98675">
                  <c:v>8.2500000000000004E-2</c:v>
                </c:pt>
                <c:pt idx="98676">
                  <c:v>8.2500000000000004E-2</c:v>
                </c:pt>
                <c:pt idx="98677">
                  <c:v>8.2400000000000001E-2</c:v>
                </c:pt>
                <c:pt idx="98678">
                  <c:v>8.1799999999999998E-2</c:v>
                </c:pt>
                <c:pt idx="98679">
                  <c:v>8.1799999999999998E-2</c:v>
                </c:pt>
                <c:pt idx="98680">
                  <c:v>8.1600000000000006E-2</c:v>
                </c:pt>
                <c:pt idx="98681">
                  <c:v>8.2000000000000003E-2</c:v>
                </c:pt>
                <c:pt idx="98682">
                  <c:v>8.2100000000000006E-2</c:v>
                </c:pt>
                <c:pt idx="98683">
                  <c:v>8.2199999999999995E-2</c:v>
                </c:pt>
                <c:pt idx="98684">
                  <c:v>8.2400000000000001E-2</c:v>
                </c:pt>
                <c:pt idx="98685">
                  <c:v>8.2400000000000001E-2</c:v>
                </c:pt>
                <c:pt idx="98686">
                  <c:v>8.2299999999999998E-2</c:v>
                </c:pt>
                <c:pt idx="98687">
                  <c:v>8.2500000000000004E-2</c:v>
                </c:pt>
                <c:pt idx="98688">
                  <c:v>8.2299999999999998E-2</c:v>
                </c:pt>
                <c:pt idx="98689">
                  <c:v>8.1900000000000001E-2</c:v>
                </c:pt>
                <c:pt idx="98690">
                  <c:v>8.1699999999999995E-2</c:v>
                </c:pt>
                <c:pt idx="98691">
                  <c:v>8.2000000000000003E-2</c:v>
                </c:pt>
                <c:pt idx="98692">
                  <c:v>8.2000000000000003E-2</c:v>
                </c:pt>
                <c:pt idx="98693">
                  <c:v>8.2400000000000001E-2</c:v>
                </c:pt>
                <c:pt idx="98694">
                  <c:v>8.2699999999999996E-2</c:v>
                </c:pt>
                <c:pt idx="98695">
                  <c:v>8.2600000000000007E-2</c:v>
                </c:pt>
                <c:pt idx="98696">
                  <c:v>8.1699999999999995E-2</c:v>
                </c:pt>
                <c:pt idx="98697">
                  <c:v>8.2000000000000003E-2</c:v>
                </c:pt>
                <c:pt idx="98698">
                  <c:v>8.2600000000000007E-2</c:v>
                </c:pt>
                <c:pt idx="98699">
                  <c:v>8.2199999999999995E-2</c:v>
                </c:pt>
                <c:pt idx="98700">
                  <c:v>8.2199999999999995E-2</c:v>
                </c:pt>
                <c:pt idx="98701">
                  <c:v>8.2500000000000004E-2</c:v>
                </c:pt>
                <c:pt idx="98702">
                  <c:v>8.2299999999999998E-2</c:v>
                </c:pt>
                <c:pt idx="98703">
                  <c:v>8.2100000000000006E-2</c:v>
                </c:pt>
                <c:pt idx="98704">
                  <c:v>8.1600000000000006E-2</c:v>
                </c:pt>
                <c:pt idx="98705">
                  <c:v>8.1799999999999998E-2</c:v>
                </c:pt>
                <c:pt idx="98706">
                  <c:v>8.2199999999999995E-2</c:v>
                </c:pt>
                <c:pt idx="98707">
                  <c:v>8.1799999999999998E-2</c:v>
                </c:pt>
                <c:pt idx="98708">
                  <c:v>8.1299999999999997E-2</c:v>
                </c:pt>
                <c:pt idx="98709">
                  <c:v>8.1699999999999995E-2</c:v>
                </c:pt>
                <c:pt idx="98710">
                  <c:v>8.1699999999999995E-2</c:v>
                </c:pt>
                <c:pt idx="98711">
                  <c:v>8.2699999999999996E-2</c:v>
                </c:pt>
                <c:pt idx="98712">
                  <c:v>8.2600000000000007E-2</c:v>
                </c:pt>
                <c:pt idx="98713">
                  <c:v>8.2699999999999996E-2</c:v>
                </c:pt>
                <c:pt idx="98714">
                  <c:v>8.3299999999999999E-2</c:v>
                </c:pt>
                <c:pt idx="98715">
                  <c:v>8.3299999999999999E-2</c:v>
                </c:pt>
                <c:pt idx="98716">
                  <c:v>8.3599999999999994E-2</c:v>
                </c:pt>
                <c:pt idx="98717">
                  <c:v>8.3299999999999999E-2</c:v>
                </c:pt>
                <c:pt idx="98718">
                  <c:v>8.3500000000000005E-2</c:v>
                </c:pt>
                <c:pt idx="98719">
                  <c:v>8.3599999999999994E-2</c:v>
                </c:pt>
                <c:pt idx="98720">
                  <c:v>8.3299999999999999E-2</c:v>
                </c:pt>
                <c:pt idx="98721">
                  <c:v>8.3500000000000005E-2</c:v>
                </c:pt>
                <c:pt idx="98722">
                  <c:v>8.3400000000000002E-2</c:v>
                </c:pt>
                <c:pt idx="98723">
                  <c:v>8.3500000000000005E-2</c:v>
                </c:pt>
                <c:pt idx="98724">
                  <c:v>8.3699999999999997E-2</c:v>
                </c:pt>
                <c:pt idx="98725">
                  <c:v>8.3900000000000002E-2</c:v>
                </c:pt>
                <c:pt idx="98726">
                  <c:v>8.4000000000000005E-2</c:v>
                </c:pt>
                <c:pt idx="98727">
                  <c:v>8.3900000000000002E-2</c:v>
                </c:pt>
                <c:pt idx="98728">
                  <c:v>8.4000000000000005E-2</c:v>
                </c:pt>
                <c:pt idx="98729">
                  <c:v>8.3400000000000002E-2</c:v>
                </c:pt>
                <c:pt idx="98730">
                  <c:v>8.3599999999999994E-2</c:v>
                </c:pt>
                <c:pt idx="98731">
                  <c:v>8.3699999999999997E-2</c:v>
                </c:pt>
                <c:pt idx="98732">
                  <c:v>8.3199999999999996E-2</c:v>
                </c:pt>
                <c:pt idx="98733">
                  <c:v>8.4599999999999995E-2</c:v>
                </c:pt>
                <c:pt idx="98734">
                  <c:v>8.3500000000000005E-2</c:v>
                </c:pt>
                <c:pt idx="98735">
                  <c:v>8.3500000000000005E-2</c:v>
                </c:pt>
                <c:pt idx="98736">
                  <c:v>8.4099999999999994E-2</c:v>
                </c:pt>
                <c:pt idx="98737">
                  <c:v>8.4199999999999997E-2</c:v>
                </c:pt>
                <c:pt idx="98738">
                  <c:v>8.4400000000000003E-2</c:v>
                </c:pt>
                <c:pt idx="98739">
                  <c:v>8.4099999999999994E-2</c:v>
                </c:pt>
                <c:pt idx="98740">
                  <c:v>8.3799999999999999E-2</c:v>
                </c:pt>
                <c:pt idx="98741">
                  <c:v>8.3799999999999999E-2</c:v>
                </c:pt>
                <c:pt idx="98742">
                  <c:v>8.3599999999999994E-2</c:v>
                </c:pt>
                <c:pt idx="98743">
                  <c:v>8.3599999999999994E-2</c:v>
                </c:pt>
                <c:pt idx="98744">
                  <c:v>8.4599999999999995E-2</c:v>
                </c:pt>
                <c:pt idx="98745">
                  <c:v>8.3900000000000002E-2</c:v>
                </c:pt>
                <c:pt idx="98746">
                  <c:v>8.3799999999999999E-2</c:v>
                </c:pt>
                <c:pt idx="98747">
                  <c:v>8.3400000000000002E-2</c:v>
                </c:pt>
                <c:pt idx="98748">
                  <c:v>8.4000000000000005E-2</c:v>
                </c:pt>
                <c:pt idx="98749">
                  <c:v>8.3699999999999997E-2</c:v>
                </c:pt>
                <c:pt idx="98750">
                  <c:v>8.3099999999999993E-2</c:v>
                </c:pt>
                <c:pt idx="98751">
                  <c:v>8.3099999999999993E-2</c:v>
                </c:pt>
                <c:pt idx="98752">
                  <c:v>8.3199999999999996E-2</c:v>
                </c:pt>
                <c:pt idx="98753">
                  <c:v>8.2699999999999996E-2</c:v>
                </c:pt>
                <c:pt idx="98754">
                  <c:v>8.2500000000000004E-2</c:v>
                </c:pt>
                <c:pt idx="98755">
                  <c:v>8.3000000000000004E-2</c:v>
                </c:pt>
                <c:pt idx="98756">
                  <c:v>8.2699999999999996E-2</c:v>
                </c:pt>
                <c:pt idx="98757">
                  <c:v>8.3000000000000004E-2</c:v>
                </c:pt>
                <c:pt idx="98758">
                  <c:v>8.2900000000000001E-2</c:v>
                </c:pt>
                <c:pt idx="98759">
                  <c:v>8.3500000000000005E-2</c:v>
                </c:pt>
                <c:pt idx="98760">
                  <c:v>8.3699999999999997E-2</c:v>
                </c:pt>
                <c:pt idx="98761">
                  <c:v>8.3199999999999996E-2</c:v>
                </c:pt>
                <c:pt idx="98762">
                  <c:v>8.3299999999999999E-2</c:v>
                </c:pt>
                <c:pt idx="98763">
                  <c:v>8.3599999999999994E-2</c:v>
                </c:pt>
                <c:pt idx="98764">
                  <c:v>8.2699999999999996E-2</c:v>
                </c:pt>
                <c:pt idx="98765">
                  <c:v>8.2900000000000001E-2</c:v>
                </c:pt>
                <c:pt idx="98766">
                  <c:v>8.3099999999999993E-2</c:v>
                </c:pt>
                <c:pt idx="98767">
                  <c:v>8.2900000000000001E-2</c:v>
                </c:pt>
                <c:pt idx="98768">
                  <c:v>8.2900000000000001E-2</c:v>
                </c:pt>
                <c:pt idx="98769">
                  <c:v>8.3099999999999993E-2</c:v>
                </c:pt>
                <c:pt idx="98770">
                  <c:v>8.2900000000000001E-2</c:v>
                </c:pt>
                <c:pt idx="98771">
                  <c:v>8.2699999999999996E-2</c:v>
                </c:pt>
                <c:pt idx="98772">
                  <c:v>8.2900000000000001E-2</c:v>
                </c:pt>
                <c:pt idx="98773">
                  <c:v>8.2699999999999996E-2</c:v>
                </c:pt>
                <c:pt idx="98774">
                  <c:v>8.2900000000000001E-2</c:v>
                </c:pt>
                <c:pt idx="98775">
                  <c:v>8.3000000000000004E-2</c:v>
                </c:pt>
                <c:pt idx="98776">
                  <c:v>8.2400000000000001E-2</c:v>
                </c:pt>
                <c:pt idx="98777">
                  <c:v>8.3099999999999993E-2</c:v>
                </c:pt>
                <c:pt idx="98778">
                  <c:v>8.3099999999999993E-2</c:v>
                </c:pt>
                <c:pt idx="98779">
                  <c:v>8.2199999999999995E-2</c:v>
                </c:pt>
                <c:pt idx="98780">
                  <c:v>8.2000000000000003E-2</c:v>
                </c:pt>
                <c:pt idx="98781">
                  <c:v>8.2199999999999995E-2</c:v>
                </c:pt>
                <c:pt idx="98782">
                  <c:v>8.2799999999999999E-2</c:v>
                </c:pt>
                <c:pt idx="98783">
                  <c:v>8.2699999999999996E-2</c:v>
                </c:pt>
                <c:pt idx="98784">
                  <c:v>8.2199999999999995E-2</c:v>
                </c:pt>
                <c:pt idx="98785">
                  <c:v>8.2600000000000007E-2</c:v>
                </c:pt>
                <c:pt idx="98786">
                  <c:v>8.2600000000000007E-2</c:v>
                </c:pt>
                <c:pt idx="98787">
                  <c:v>8.1900000000000001E-2</c:v>
                </c:pt>
                <c:pt idx="98788">
                  <c:v>8.1699999999999995E-2</c:v>
                </c:pt>
                <c:pt idx="98789">
                  <c:v>8.2799999999999999E-2</c:v>
                </c:pt>
                <c:pt idx="98790">
                  <c:v>8.3099999999999993E-2</c:v>
                </c:pt>
                <c:pt idx="98791">
                  <c:v>8.3000000000000004E-2</c:v>
                </c:pt>
                <c:pt idx="98792">
                  <c:v>8.2699999999999996E-2</c:v>
                </c:pt>
                <c:pt idx="98793">
                  <c:v>8.2799999999999999E-2</c:v>
                </c:pt>
                <c:pt idx="98794">
                  <c:v>8.2400000000000001E-2</c:v>
                </c:pt>
                <c:pt idx="98795">
                  <c:v>8.3000000000000004E-2</c:v>
                </c:pt>
                <c:pt idx="98796">
                  <c:v>8.3299999999999999E-2</c:v>
                </c:pt>
                <c:pt idx="98797">
                  <c:v>8.3099999999999993E-2</c:v>
                </c:pt>
                <c:pt idx="98798">
                  <c:v>8.2000000000000003E-2</c:v>
                </c:pt>
                <c:pt idx="98799">
                  <c:v>8.2199999999999995E-2</c:v>
                </c:pt>
                <c:pt idx="98800">
                  <c:v>8.2400000000000001E-2</c:v>
                </c:pt>
                <c:pt idx="98801">
                  <c:v>8.2500000000000004E-2</c:v>
                </c:pt>
                <c:pt idx="98802">
                  <c:v>8.3099999999999993E-2</c:v>
                </c:pt>
                <c:pt idx="98803">
                  <c:v>8.3000000000000004E-2</c:v>
                </c:pt>
                <c:pt idx="98804">
                  <c:v>8.3599999999999994E-2</c:v>
                </c:pt>
                <c:pt idx="98805">
                  <c:v>8.3699999999999997E-2</c:v>
                </c:pt>
                <c:pt idx="98806">
                  <c:v>8.3199999999999996E-2</c:v>
                </c:pt>
                <c:pt idx="98807">
                  <c:v>8.3599999999999994E-2</c:v>
                </c:pt>
                <c:pt idx="98808">
                  <c:v>8.3599999999999994E-2</c:v>
                </c:pt>
                <c:pt idx="98809">
                  <c:v>8.3500000000000005E-2</c:v>
                </c:pt>
                <c:pt idx="98810">
                  <c:v>8.3000000000000004E-2</c:v>
                </c:pt>
                <c:pt idx="98811">
                  <c:v>8.3099999999999993E-2</c:v>
                </c:pt>
                <c:pt idx="98812">
                  <c:v>8.2799999999999999E-2</c:v>
                </c:pt>
                <c:pt idx="98813">
                  <c:v>8.3599999999999994E-2</c:v>
                </c:pt>
                <c:pt idx="98814">
                  <c:v>8.3699999999999997E-2</c:v>
                </c:pt>
                <c:pt idx="98815">
                  <c:v>8.3299999999999999E-2</c:v>
                </c:pt>
                <c:pt idx="98816">
                  <c:v>8.2900000000000001E-2</c:v>
                </c:pt>
                <c:pt idx="98817">
                  <c:v>8.3900000000000002E-2</c:v>
                </c:pt>
                <c:pt idx="98818">
                  <c:v>8.3500000000000005E-2</c:v>
                </c:pt>
                <c:pt idx="98819">
                  <c:v>8.3400000000000002E-2</c:v>
                </c:pt>
                <c:pt idx="98820">
                  <c:v>8.3699999999999997E-2</c:v>
                </c:pt>
                <c:pt idx="98821">
                  <c:v>8.3400000000000002E-2</c:v>
                </c:pt>
                <c:pt idx="98822">
                  <c:v>8.3099999999999993E-2</c:v>
                </c:pt>
                <c:pt idx="98823">
                  <c:v>8.3099999999999993E-2</c:v>
                </c:pt>
                <c:pt idx="98824">
                  <c:v>8.3099999999999993E-2</c:v>
                </c:pt>
                <c:pt idx="98825">
                  <c:v>8.3299999999999999E-2</c:v>
                </c:pt>
                <c:pt idx="98826">
                  <c:v>8.3099999999999993E-2</c:v>
                </c:pt>
                <c:pt idx="98827">
                  <c:v>8.3299999999999999E-2</c:v>
                </c:pt>
                <c:pt idx="98828">
                  <c:v>8.3400000000000002E-2</c:v>
                </c:pt>
                <c:pt idx="98829">
                  <c:v>8.3299999999999999E-2</c:v>
                </c:pt>
                <c:pt idx="98830">
                  <c:v>8.3199999999999996E-2</c:v>
                </c:pt>
                <c:pt idx="98831">
                  <c:v>8.3299999999999999E-2</c:v>
                </c:pt>
                <c:pt idx="98832">
                  <c:v>8.3400000000000002E-2</c:v>
                </c:pt>
                <c:pt idx="98833">
                  <c:v>8.3000000000000004E-2</c:v>
                </c:pt>
                <c:pt idx="98834">
                  <c:v>8.2900000000000001E-2</c:v>
                </c:pt>
                <c:pt idx="98835">
                  <c:v>8.3000000000000004E-2</c:v>
                </c:pt>
                <c:pt idx="98836">
                  <c:v>8.3299999999999999E-2</c:v>
                </c:pt>
                <c:pt idx="98837">
                  <c:v>8.2900000000000001E-2</c:v>
                </c:pt>
                <c:pt idx="98838">
                  <c:v>8.3000000000000004E-2</c:v>
                </c:pt>
                <c:pt idx="98839">
                  <c:v>8.3199999999999996E-2</c:v>
                </c:pt>
                <c:pt idx="98840">
                  <c:v>8.3000000000000004E-2</c:v>
                </c:pt>
                <c:pt idx="98841">
                  <c:v>8.2400000000000001E-2</c:v>
                </c:pt>
                <c:pt idx="98842">
                  <c:v>8.2900000000000001E-2</c:v>
                </c:pt>
                <c:pt idx="98843">
                  <c:v>8.2299999999999998E-2</c:v>
                </c:pt>
                <c:pt idx="98844">
                  <c:v>8.2799999999999999E-2</c:v>
                </c:pt>
                <c:pt idx="98845">
                  <c:v>8.2699999999999996E-2</c:v>
                </c:pt>
                <c:pt idx="98846">
                  <c:v>8.2299999999999998E-2</c:v>
                </c:pt>
                <c:pt idx="98847">
                  <c:v>8.2699999999999996E-2</c:v>
                </c:pt>
                <c:pt idx="98848">
                  <c:v>8.2500000000000004E-2</c:v>
                </c:pt>
                <c:pt idx="98849">
                  <c:v>8.2500000000000004E-2</c:v>
                </c:pt>
                <c:pt idx="98850">
                  <c:v>8.3199999999999996E-2</c:v>
                </c:pt>
                <c:pt idx="98851">
                  <c:v>8.3099999999999993E-2</c:v>
                </c:pt>
                <c:pt idx="98852">
                  <c:v>8.3099999999999993E-2</c:v>
                </c:pt>
                <c:pt idx="98853">
                  <c:v>8.2799999999999999E-2</c:v>
                </c:pt>
                <c:pt idx="98854">
                  <c:v>8.2600000000000007E-2</c:v>
                </c:pt>
                <c:pt idx="98855">
                  <c:v>8.2600000000000007E-2</c:v>
                </c:pt>
                <c:pt idx="98856">
                  <c:v>8.2699999999999996E-2</c:v>
                </c:pt>
                <c:pt idx="98857">
                  <c:v>8.2100000000000006E-2</c:v>
                </c:pt>
                <c:pt idx="98858">
                  <c:v>8.2299999999999998E-2</c:v>
                </c:pt>
                <c:pt idx="98859">
                  <c:v>8.2799999999999999E-2</c:v>
                </c:pt>
                <c:pt idx="98860">
                  <c:v>8.2400000000000001E-2</c:v>
                </c:pt>
                <c:pt idx="98861">
                  <c:v>8.2600000000000007E-2</c:v>
                </c:pt>
                <c:pt idx="98862">
                  <c:v>8.2199999999999995E-2</c:v>
                </c:pt>
                <c:pt idx="98863">
                  <c:v>8.2500000000000004E-2</c:v>
                </c:pt>
                <c:pt idx="98864">
                  <c:v>8.2100000000000006E-2</c:v>
                </c:pt>
                <c:pt idx="98865">
                  <c:v>8.1600000000000006E-2</c:v>
                </c:pt>
                <c:pt idx="98866">
                  <c:v>8.2000000000000003E-2</c:v>
                </c:pt>
                <c:pt idx="98867">
                  <c:v>8.1900000000000001E-2</c:v>
                </c:pt>
                <c:pt idx="98868">
                  <c:v>8.1699999999999995E-2</c:v>
                </c:pt>
                <c:pt idx="98869">
                  <c:v>8.1299999999999997E-2</c:v>
                </c:pt>
                <c:pt idx="98870">
                  <c:v>8.1799999999999998E-2</c:v>
                </c:pt>
                <c:pt idx="98871">
                  <c:v>8.2000000000000003E-2</c:v>
                </c:pt>
                <c:pt idx="98872">
                  <c:v>8.2100000000000006E-2</c:v>
                </c:pt>
                <c:pt idx="98873">
                  <c:v>8.2299999999999998E-2</c:v>
                </c:pt>
                <c:pt idx="98874">
                  <c:v>8.1900000000000001E-2</c:v>
                </c:pt>
                <c:pt idx="98875">
                  <c:v>8.2100000000000006E-2</c:v>
                </c:pt>
                <c:pt idx="98876">
                  <c:v>8.2100000000000006E-2</c:v>
                </c:pt>
                <c:pt idx="98877">
                  <c:v>8.2299999999999998E-2</c:v>
                </c:pt>
                <c:pt idx="98878">
                  <c:v>8.2699999999999996E-2</c:v>
                </c:pt>
                <c:pt idx="98879">
                  <c:v>8.2500000000000004E-2</c:v>
                </c:pt>
                <c:pt idx="98880">
                  <c:v>8.2199999999999995E-2</c:v>
                </c:pt>
                <c:pt idx="98881">
                  <c:v>8.2000000000000003E-2</c:v>
                </c:pt>
                <c:pt idx="98882">
                  <c:v>8.2199999999999995E-2</c:v>
                </c:pt>
                <c:pt idx="98883">
                  <c:v>8.1799999999999998E-2</c:v>
                </c:pt>
                <c:pt idx="98884">
                  <c:v>8.1900000000000001E-2</c:v>
                </c:pt>
                <c:pt idx="98885">
                  <c:v>8.2199999999999995E-2</c:v>
                </c:pt>
                <c:pt idx="98886">
                  <c:v>8.2400000000000001E-2</c:v>
                </c:pt>
                <c:pt idx="98887">
                  <c:v>8.2299999999999998E-2</c:v>
                </c:pt>
                <c:pt idx="98888">
                  <c:v>8.2199999999999995E-2</c:v>
                </c:pt>
                <c:pt idx="98889">
                  <c:v>8.2199999999999995E-2</c:v>
                </c:pt>
                <c:pt idx="98890">
                  <c:v>8.2000000000000003E-2</c:v>
                </c:pt>
                <c:pt idx="98891">
                  <c:v>8.1500000000000003E-2</c:v>
                </c:pt>
                <c:pt idx="98892">
                  <c:v>8.1199999999999994E-2</c:v>
                </c:pt>
                <c:pt idx="98893">
                  <c:v>8.1799999999999998E-2</c:v>
                </c:pt>
                <c:pt idx="98894">
                  <c:v>8.1799999999999998E-2</c:v>
                </c:pt>
                <c:pt idx="98895">
                  <c:v>8.1600000000000006E-2</c:v>
                </c:pt>
                <c:pt idx="98896">
                  <c:v>8.1000000000000003E-2</c:v>
                </c:pt>
                <c:pt idx="98897">
                  <c:v>8.1500000000000003E-2</c:v>
                </c:pt>
                <c:pt idx="98898">
                  <c:v>8.1299999999999997E-2</c:v>
                </c:pt>
                <c:pt idx="98899">
                  <c:v>8.1000000000000003E-2</c:v>
                </c:pt>
                <c:pt idx="98900">
                  <c:v>8.14E-2</c:v>
                </c:pt>
                <c:pt idx="98901">
                  <c:v>8.1299999999999997E-2</c:v>
                </c:pt>
                <c:pt idx="98902">
                  <c:v>8.1000000000000003E-2</c:v>
                </c:pt>
                <c:pt idx="98903">
                  <c:v>8.0500000000000002E-2</c:v>
                </c:pt>
                <c:pt idx="98904">
                  <c:v>8.0500000000000002E-2</c:v>
                </c:pt>
                <c:pt idx="98905">
                  <c:v>8.0399999999999999E-2</c:v>
                </c:pt>
                <c:pt idx="98906">
                  <c:v>8.1000000000000003E-2</c:v>
                </c:pt>
                <c:pt idx="98907">
                  <c:v>8.1000000000000003E-2</c:v>
                </c:pt>
                <c:pt idx="98908">
                  <c:v>8.1000000000000003E-2</c:v>
                </c:pt>
                <c:pt idx="98909">
                  <c:v>8.1100000000000005E-2</c:v>
                </c:pt>
                <c:pt idx="98910">
                  <c:v>8.1600000000000006E-2</c:v>
                </c:pt>
                <c:pt idx="98911">
                  <c:v>8.1600000000000006E-2</c:v>
                </c:pt>
                <c:pt idx="98912">
                  <c:v>8.09E-2</c:v>
                </c:pt>
                <c:pt idx="98913">
                  <c:v>8.1000000000000003E-2</c:v>
                </c:pt>
                <c:pt idx="98914">
                  <c:v>8.0799999999999997E-2</c:v>
                </c:pt>
                <c:pt idx="98915">
                  <c:v>8.0399999999999999E-2</c:v>
                </c:pt>
                <c:pt idx="98916">
                  <c:v>8.0600000000000005E-2</c:v>
                </c:pt>
                <c:pt idx="98917">
                  <c:v>8.0299999999999996E-2</c:v>
                </c:pt>
                <c:pt idx="98918">
                  <c:v>8.0100000000000005E-2</c:v>
                </c:pt>
                <c:pt idx="98919">
                  <c:v>8.09E-2</c:v>
                </c:pt>
                <c:pt idx="98920">
                  <c:v>8.0399999999999999E-2</c:v>
                </c:pt>
                <c:pt idx="98921">
                  <c:v>7.9600000000000004E-2</c:v>
                </c:pt>
                <c:pt idx="98922">
                  <c:v>8.0799999999999997E-2</c:v>
                </c:pt>
                <c:pt idx="98923">
                  <c:v>8.0199999999999994E-2</c:v>
                </c:pt>
                <c:pt idx="98924">
                  <c:v>8.0500000000000002E-2</c:v>
                </c:pt>
                <c:pt idx="98925">
                  <c:v>8.0799999999999997E-2</c:v>
                </c:pt>
                <c:pt idx="98926">
                  <c:v>8.09E-2</c:v>
                </c:pt>
                <c:pt idx="98927">
                  <c:v>8.0399999999999999E-2</c:v>
                </c:pt>
                <c:pt idx="98928">
                  <c:v>0.08</c:v>
                </c:pt>
                <c:pt idx="98929">
                  <c:v>7.9899999999999999E-2</c:v>
                </c:pt>
                <c:pt idx="98930">
                  <c:v>0.08</c:v>
                </c:pt>
                <c:pt idx="98931">
                  <c:v>7.9899999999999999E-2</c:v>
                </c:pt>
                <c:pt idx="98932">
                  <c:v>7.9600000000000004E-2</c:v>
                </c:pt>
                <c:pt idx="98933">
                  <c:v>7.9799999999999996E-2</c:v>
                </c:pt>
                <c:pt idx="98934">
                  <c:v>7.9600000000000004E-2</c:v>
                </c:pt>
                <c:pt idx="98935">
                  <c:v>7.9699999999999993E-2</c:v>
                </c:pt>
                <c:pt idx="98936">
                  <c:v>8.0500000000000002E-2</c:v>
                </c:pt>
                <c:pt idx="98937">
                  <c:v>8.0100000000000005E-2</c:v>
                </c:pt>
                <c:pt idx="98938">
                  <c:v>7.9899999999999999E-2</c:v>
                </c:pt>
                <c:pt idx="98939">
                  <c:v>8.0299999999999996E-2</c:v>
                </c:pt>
                <c:pt idx="98940">
                  <c:v>8.0199999999999994E-2</c:v>
                </c:pt>
                <c:pt idx="98941">
                  <c:v>8.1199999999999994E-2</c:v>
                </c:pt>
                <c:pt idx="98942">
                  <c:v>8.0299999999999996E-2</c:v>
                </c:pt>
                <c:pt idx="98943">
                  <c:v>8.0399999999999999E-2</c:v>
                </c:pt>
                <c:pt idx="98944">
                  <c:v>8.0500000000000002E-2</c:v>
                </c:pt>
                <c:pt idx="98945">
                  <c:v>8.0500000000000002E-2</c:v>
                </c:pt>
                <c:pt idx="98946">
                  <c:v>8.1199999999999994E-2</c:v>
                </c:pt>
                <c:pt idx="98947">
                  <c:v>8.1699999999999995E-2</c:v>
                </c:pt>
                <c:pt idx="98948">
                  <c:v>8.14E-2</c:v>
                </c:pt>
                <c:pt idx="98949">
                  <c:v>8.1600000000000006E-2</c:v>
                </c:pt>
                <c:pt idx="98950">
                  <c:v>8.1600000000000006E-2</c:v>
                </c:pt>
                <c:pt idx="98951">
                  <c:v>8.1799999999999998E-2</c:v>
                </c:pt>
                <c:pt idx="98952">
                  <c:v>8.1699999999999995E-2</c:v>
                </c:pt>
                <c:pt idx="98953">
                  <c:v>8.2600000000000007E-2</c:v>
                </c:pt>
                <c:pt idx="98954">
                  <c:v>8.2100000000000006E-2</c:v>
                </c:pt>
                <c:pt idx="98955">
                  <c:v>8.3000000000000004E-2</c:v>
                </c:pt>
                <c:pt idx="98956">
                  <c:v>8.2500000000000004E-2</c:v>
                </c:pt>
                <c:pt idx="98957">
                  <c:v>8.2100000000000006E-2</c:v>
                </c:pt>
                <c:pt idx="98958">
                  <c:v>8.14E-2</c:v>
                </c:pt>
                <c:pt idx="98959">
                  <c:v>8.2199999999999995E-2</c:v>
                </c:pt>
                <c:pt idx="98960">
                  <c:v>8.2199999999999995E-2</c:v>
                </c:pt>
                <c:pt idx="98961">
                  <c:v>8.2000000000000003E-2</c:v>
                </c:pt>
                <c:pt idx="98962">
                  <c:v>8.1600000000000006E-2</c:v>
                </c:pt>
                <c:pt idx="98963">
                  <c:v>8.2100000000000006E-2</c:v>
                </c:pt>
                <c:pt idx="98964">
                  <c:v>8.2400000000000001E-2</c:v>
                </c:pt>
                <c:pt idx="98965">
                  <c:v>8.2000000000000003E-2</c:v>
                </c:pt>
                <c:pt idx="98966">
                  <c:v>8.1900000000000001E-2</c:v>
                </c:pt>
                <c:pt idx="98967">
                  <c:v>8.1900000000000001E-2</c:v>
                </c:pt>
                <c:pt idx="98968">
                  <c:v>8.2100000000000006E-2</c:v>
                </c:pt>
                <c:pt idx="98969">
                  <c:v>8.1799999999999998E-2</c:v>
                </c:pt>
                <c:pt idx="98970">
                  <c:v>8.2199999999999995E-2</c:v>
                </c:pt>
                <c:pt idx="98971">
                  <c:v>8.2400000000000001E-2</c:v>
                </c:pt>
                <c:pt idx="98972">
                  <c:v>8.1699999999999995E-2</c:v>
                </c:pt>
                <c:pt idx="98973">
                  <c:v>8.2000000000000003E-2</c:v>
                </c:pt>
                <c:pt idx="98974">
                  <c:v>8.1699999999999995E-2</c:v>
                </c:pt>
                <c:pt idx="98975">
                  <c:v>8.1600000000000006E-2</c:v>
                </c:pt>
                <c:pt idx="98976">
                  <c:v>8.1900000000000001E-2</c:v>
                </c:pt>
                <c:pt idx="98977">
                  <c:v>8.1500000000000003E-2</c:v>
                </c:pt>
                <c:pt idx="98978">
                  <c:v>8.1900000000000001E-2</c:v>
                </c:pt>
                <c:pt idx="98979">
                  <c:v>8.1900000000000001E-2</c:v>
                </c:pt>
                <c:pt idx="98980">
                  <c:v>8.1799999999999998E-2</c:v>
                </c:pt>
                <c:pt idx="98981">
                  <c:v>8.2500000000000004E-2</c:v>
                </c:pt>
                <c:pt idx="98982">
                  <c:v>8.2100000000000006E-2</c:v>
                </c:pt>
                <c:pt idx="98983">
                  <c:v>8.1900000000000001E-2</c:v>
                </c:pt>
                <c:pt idx="98984">
                  <c:v>8.2100000000000006E-2</c:v>
                </c:pt>
                <c:pt idx="98985">
                  <c:v>8.2100000000000006E-2</c:v>
                </c:pt>
                <c:pt idx="98986">
                  <c:v>8.2000000000000003E-2</c:v>
                </c:pt>
                <c:pt idx="98987">
                  <c:v>8.2100000000000006E-2</c:v>
                </c:pt>
                <c:pt idx="98988">
                  <c:v>8.2000000000000003E-2</c:v>
                </c:pt>
                <c:pt idx="98989">
                  <c:v>8.2199999999999995E-2</c:v>
                </c:pt>
                <c:pt idx="98990">
                  <c:v>8.1500000000000003E-2</c:v>
                </c:pt>
                <c:pt idx="98991">
                  <c:v>8.2000000000000003E-2</c:v>
                </c:pt>
                <c:pt idx="98992">
                  <c:v>8.1900000000000001E-2</c:v>
                </c:pt>
                <c:pt idx="98993">
                  <c:v>8.2299999999999998E-2</c:v>
                </c:pt>
                <c:pt idx="98994">
                  <c:v>8.1900000000000001E-2</c:v>
                </c:pt>
                <c:pt idx="98995">
                  <c:v>8.14E-2</c:v>
                </c:pt>
                <c:pt idx="98996">
                  <c:v>8.1699999999999995E-2</c:v>
                </c:pt>
                <c:pt idx="98997">
                  <c:v>8.1600000000000006E-2</c:v>
                </c:pt>
                <c:pt idx="98998">
                  <c:v>8.1799999999999998E-2</c:v>
                </c:pt>
                <c:pt idx="98999">
                  <c:v>8.1299999999999997E-2</c:v>
                </c:pt>
                <c:pt idx="99000">
                  <c:v>8.1500000000000003E-2</c:v>
                </c:pt>
                <c:pt idx="99001">
                  <c:v>8.1199999999999994E-2</c:v>
                </c:pt>
                <c:pt idx="99002">
                  <c:v>8.1600000000000006E-2</c:v>
                </c:pt>
                <c:pt idx="99003">
                  <c:v>8.1500000000000003E-2</c:v>
                </c:pt>
                <c:pt idx="99004">
                  <c:v>8.14E-2</c:v>
                </c:pt>
                <c:pt idx="99005">
                  <c:v>8.2299999999999998E-2</c:v>
                </c:pt>
                <c:pt idx="99006">
                  <c:v>8.2299999999999998E-2</c:v>
                </c:pt>
                <c:pt idx="99007">
                  <c:v>8.1699999999999995E-2</c:v>
                </c:pt>
                <c:pt idx="99008">
                  <c:v>8.1000000000000003E-2</c:v>
                </c:pt>
                <c:pt idx="99009">
                  <c:v>8.14E-2</c:v>
                </c:pt>
                <c:pt idx="99010">
                  <c:v>8.1699999999999995E-2</c:v>
                </c:pt>
                <c:pt idx="99011">
                  <c:v>8.1600000000000006E-2</c:v>
                </c:pt>
                <c:pt idx="99012">
                  <c:v>8.1900000000000001E-2</c:v>
                </c:pt>
                <c:pt idx="99013">
                  <c:v>8.1299999999999997E-2</c:v>
                </c:pt>
                <c:pt idx="99014">
                  <c:v>8.1299999999999997E-2</c:v>
                </c:pt>
                <c:pt idx="99015">
                  <c:v>8.2100000000000006E-2</c:v>
                </c:pt>
                <c:pt idx="99016">
                  <c:v>8.1600000000000006E-2</c:v>
                </c:pt>
                <c:pt idx="99017">
                  <c:v>8.1900000000000001E-2</c:v>
                </c:pt>
                <c:pt idx="99018">
                  <c:v>8.1900000000000001E-2</c:v>
                </c:pt>
                <c:pt idx="99019">
                  <c:v>8.1699999999999995E-2</c:v>
                </c:pt>
                <c:pt idx="99020">
                  <c:v>8.09E-2</c:v>
                </c:pt>
                <c:pt idx="99021">
                  <c:v>8.1900000000000001E-2</c:v>
                </c:pt>
                <c:pt idx="99022">
                  <c:v>8.14E-2</c:v>
                </c:pt>
                <c:pt idx="99023">
                  <c:v>8.2199999999999995E-2</c:v>
                </c:pt>
                <c:pt idx="99024">
                  <c:v>8.2000000000000003E-2</c:v>
                </c:pt>
                <c:pt idx="99025">
                  <c:v>8.2000000000000003E-2</c:v>
                </c:pt>
                <c:pt idx="99026">
                  <c:v>8.1500000000000003E-2</c:v>
                </c:pt>
                <c:pt idx="99027">
                  <c:v>8.1699999999999995E-2</c:v>
                </c:pt>
                <c:pt idx="99028">
                  <c:v>8.1500000000000003E-2</c:v>
                </c:pt>
                <c:pt idx="99029">
                  <c:v>8.1600000000000006E-2</c:v>
                </c:pt>
                <c:pt idx="99030">
                  <c:v>8.1600000000000006E-2</c:v>
                </c:pt>
                <c:pt idx="99031">
                  <c:v>8.2000000000000003E-2</c:v>
                </c:pt>
                <c:pt idx="99032">
                  <c:v>8.1699999999999995E-2</c:v>
                </c:pt>
                <c:pt idx="99033">
                  <c:v>8.1100000000000005E-2</c:v>
                </c:pt>
                <c:pt idx="99034">
                  <c:v>8.1100000000000005E-2</c:v>
                </c:pt>
                <c:pt idx="99035">
                  <c:v>8.14E-2</c:v>
                </c:pt>
                <c:pt idx="99036">
                  <c:v>8.1100000000000005E-2</c:v>
                </c:pt>
                <c:pt idx="99037">
                  <c:v>8.1299999999999997E-2</c:v>
                </c:pt>
                <c:pt idx="99038">
                  <c:v>8.1799999999999998E-2</c:v>
                </c:pt>
                <c:pt idx="99039">
                  <c:v>8.1900000000000001E-2</c:v>
                </c:pt>
                <c:pt idx="99040">
                  <c:v>8.1600000000000006E-2</c:v>
                </c:pt>
                <c:pt idx="99041">
                  <c:v>8.1900000000000001E-2</c:v>
                </c:pt>
                <c:pt idx="99042">
                  <c:v>8.2100000000000006E-2</c:v>
                </c:pt>
                <c:pt idx="99043">
                  <c:v>8.2500000000000004E-2</c:v>
                </c:pt>
                <c:pt idx="99044">
                  <c:v>8.2600000000000007E-2</c:v>
                </c:pt>
                <c:pt idx="99045">
                  <c:v>8.3000000000000004E-2</c:v>
                </c:pt>
                <c:pt idx="99046">
                  <c:v>8.3199999999999996E-2</c:v>
                </c:pt>
                <c:pt idx="99047">
                  <c:v>8.3099999999999993E-2</c:v>
                </c:pt>
                <c:pt idx="99048">
                  <c:v>8.2400000000000001E-2</c:v>
                </c:pt>
                <c:pt idx="99049">
                  <c:v>8.2299999999999998E-2</c:v>
                </c:pt>
                <c:pt idx="99050">
                  <c:v>8.2500000000000004E-2</c:v>
                </c:pt>
                <c:pt idx="99051">
                  <c:v>8.2299999999999998E-2</c:v>
                </c:pt>
                <c:pt idx="99052">
                  <c:v>8.2400000000000001E-2</c:v>
                </c:pt>
                <c:pt idx="99053">
                  <c:v>8.2500000000000004E-2</c:v>
                </c:pt>
                <c:pt idx="99054">
                  <c:v>8.2799999999999999E-2</c:v>
                </c:pt>
                <c:pt idx="99055">
                  <c:v>8.2400000000000001E-2</c:v>
                </c:pt>
                <c:pt idx="99056">
                  <c:v>8.2600000000000007E-2</c:v>
                </c:pt>
                <c:pt idx="99057">
                  <c:v>8.2600000000000007E-2</c:v>
                </c:pt>
                <c:pt idx="99058">
                  <c:v>8.3400000000000002E-2</c:v>
                </c:pt>
                <c:pt idx="99059">
                  <c:v>8.2799999999999999E-2</c:v>
                </c:pt>
                <c:pt idx="99060">
                  <c:v>8.3000000000000004E-2</c:v>
                </c:pt>
                <c:pt idx="99061">
                  <c:v>8.2799999999999999E-2</c:v>
                </c:pt>
                <c:pt idx="99062">
                  <c:v>8.2199999999999995E-2</c:v>
                </c:pt>
                <c:pt idx="99063">
                  <c:v>8.2299999999999998E-2</c:v>
                </c:pt>
                <c:pt idx="99064">
                  <c:v>8.1500000000000003E-2</c:v>
                </c:pt>
                <c:pt idx="99065">
                  <c:v>8.2000000000000003E-2</c:v>
                </c:pt>
                <c:pt idx="99066">
                  <c:v>8.1799999999999998E-2</c:v>
                </c:pt>
                <c:pt idx="99067">
                  <c:v>8.1799999999999998E-2</c:v>
                </c:pt>
                <c:pt idx="99068">
                  <c:v>8.2400000000000001E-2</c:v>
                </c:pt>
                <c:pt idx="99069">
                  <c:v>8.2199999999999995E-2</c:v>
                </c:pt>
                <c:pt idx="99070">
                  <c:v>8.1900000000000001E-2</c:v>
                </c:pt>
                <c:pt idx="99071">
                  <c:v>8.1900000000000001E-2</c:v>
                </c:pt>
                <c:pt idx="99072">
                  <c:v>8.2000000000000003E-2</c:v>
                </c:pt>
                <c:pt idx="99073">
                  <c:v>8.14E-2</c:v>
                </c:pt>
                <c:pt idx="99074">
                  <c:v>8.1699999999999995E-2</c:v>
                </c:pt>
                <c:pt idx="99075">
                  <c:v>8.1100000000000005E-2</c:v>
                </c:pt>
                <c:pt idx="99076">
                  <c:v>8.1600000000000006E-2</c:v>
                </c:pt>
                <c:pt idx="99077">
                  <c:v>8.2100000000000006E-2</c:v>
                </c:pt>
                <c:pt idx="99078">
                  <c:v>8.1699999999999995E-2</c:v>
                </c:pt>
                <c:pt idx="99079">
                  <c:v>8.1199999999999994E-2</c:v>
                </c:pt>
                <c:pt idx="99080">
                  <c:v>8.1699999999999995E-2</c:v>
                </c:pt>
                <c:pt idx="99081">
                  <c:v>8.1699999999999995E-2</c:v>
                </c:pt>
                <c:pt idx="99082">
                  <c:v>8.14E-2</c:v>
                </c:pt>
                <c:pt idx="99083">
                  <c:v>8.1500000000000003E-2</c:v>
                </c:pt>
                <c:pt idx="99084">
                  <c:v>8.1199999999999994E-2</c:v>
                </c:pt>
                <c:pt idx="99085">
                  <c:v>8.14E-2</c:v>
                </c:pt>
                <c:pt idx="99086">
                  <c:v>8.1799999999999998E-2</c:v>
                </c:pt>
                <c:pt idx="99087">
                  <c:v>8.1199999999999994E-2</c:v>
                </c:pt>
                <c:pt idx="99088">
                  <c:v>8.1299999999999997E-2</c:v>
                </c:pt>
                <c:pt idx="99089">
                  <c:v>8.14E-2</c:v>
                </c:pt>
                <c:pt idx="99090">
                  <c:v>8.1199999999999994E-2</c:v>
                </c:pt>
                <c:pt idx="99091">
                  <c:v>8.1199999999999994E-2</c:v>
                </c:pt>
                <c:pt idx="99092">
                  <c:v>8.1199999999999994E-2</c:v>
                </c:pt>
                <c:pt idx="99093">
                  <c:v>8.14E-2</c:v>
                </c:pt>
                <c:pt idx="99094">
                  <c:v>8.0399999999999999E-2</c:v>
                </c:pt>
                <c:pt idx="99095">
                  <c:v>8.0500000000000002E-2</c:v>
                </c:pt>
                <c:pt idx="99096">
                  <c:v>8.09E-2</c:v>
                </c:pt>
                <c:pt idx="99097">
                  <c:v>8.1900000000000001E-2</c:v>
                </c:pt>
                <c:pt idx="99098">
                  <c:v>8.1600000000000006E-2</c:v>
                </c:pt>
                <c:pt idx="99099">
                  <c:v>8.0299999999999996E-2</c:v>
                </c:pt>
                <c:pt idx="99100">
                  <c:v>8.0199999999999994E-2</c:v>
                </c:pt>
                <c:pt idx="99101">
                  <c:v>8.0500000000000002E-2</c:v>
                </c:pt>
                <c:pt idx="99102">
                  <c:v>8.0299999999999996E-2</c:v>
                </c:pt>
                <c:pt idx="99103">
                  <c:v>8.0299999999999996E-2</c:v>
                </c:pt>
                <c:pt idx="99104">
                  <c:v>8.1600000000000006E-2</c:v>
                </c:pt>
                <c:pt idx="99105">
                  <c:v>8.14E-2</c:v>
                </c:pt>
                <c:pt idx="99106">
                  <c:v>8.1900000000000001E-2</c:v>
                </c:pt>
                <c:pt idx="99107">
                  <c:v>8.1799999999999998E-2</c:v>
                </c:pt>
                <c:pt idx="99108">
                  <c:v>8.2100000000000006E-2</c:v>
                </c:pt>
                <c:pt idx="99109">
                  <c:v>8.2199999999999995E-2</c:v>
                </c:pt>
                <c:pt idx="99110">
                  <c:v>8.2900000000000001E-2</c:v>
                </c:pt>
                <c:pt idx="99111">
                  <c:v>8.2500000000000004E-2</c:v>
                </c:pt>
                <c:pt idx="99112">
                  <c:v>8.2699999999999996E-2</c:v>
                </c:pt>
                <c:pt idx="99113">
                  <c:v>8.2500000000000004E-2</c:v>
                </c:pt>
                <c:pt idx="99114">
                  <c:v>8.2699999999999996E-2</c:v>
                </c:pt>
                <c:pt idx="99115">
                  <c:v>8.3000000000000004E-2</c:v>
                </c:pt>
                <c:pt idx="99116">
                  <c:v>8.2799999999999999E-2</c:v>
                </c:pt>
                <c:pt idx="99117">
                  <c:v>8.2799999999999999E-2</c:v>
                </c:pt>
                <c:pt idx="99118">
                  <c:v>8.3199999999999996E-2</c:v>
                </c:pt>
                <c:pt idx="99119">
                  <c:v>8.3199999999999996E-2</c:v>
                </c:pt>
                <c:pt idx="99120">
                  <c:v>8.3299999999999999E-2</c:v>
                </c:pt>
                <c:pt idx="99121">
                  <c:v>8.3000000000000004E-2</c:v>
                </c:pt>
                <c:pt idx="99122">
                  <c:v>8.2500000000000004E-2</c:v>
                </c:pt>
                <c:pt idx="99123">
                  <c:v>8.2699999999999996E-2</c:v>
                </c:pt>
                <c:pt idx="99124">
                  <c:v>8.2900000000000001E-2</c:v>
                </c:pt>
                <c:pt idx="99125">
                  <c:v>8.2699999999999996E-2</c:v>
                </c:pt>
                <c:pt idx="99126">
                  <c:v>8.2900000000000001E-2</c:v>
                </c:pt>
                <c:pt idx="99127">
                  <c:v>8.3000000000000004E-2</c:v>
                </c:pt>
                <c:pt idx="99128">
                  <c:v>8.3299999999999999E-2</c:v>
                </c:pt>
                <c:pt idx="99129">
                  <c:v>8.2799999999999999E-2</c:v>
                </c:pt>
                <c:pt idx="99130">
                  <c:v>8.3199999999999996E-2</c:v>
                </c:pt>
                <c:pt idx="99131">
                  <c:v>8.3000000000000004E-2</c:v>
                </c:pt>
                <c:pt idx="99132">
                  <c:v>8.3000000000000004E-2</c:v>
                </c:pt>
                <c:pt idx="99133">
                  <c:v>8.3099999999999993E-2</c:v>
                </c:pt>
                <c:pt idx="99134">
                  <c:v>8.3500000000000005E-2</c:v>
                </c:pt>
                <c:pt idx="99135">
                  <c:v>8.3199999999999996E-2</c:v>
                </c:pt>
                <c:pt idx="99136">
                  <c:v>8.2400000000000001E-2</c:v>
                </c:pt>
                <c:pt idx="99137">
                  <c:v>8.3099999999999993E-2</c:v>
                </c:pt>
                <c:pt idx="99138">
                  <c:v>8.2900000000000001E-2</c:v>
                </c:pt>
                <c:pt idx="99139">
                  <c:v>8.2299999999999998E-2</c:v>
                </c:pt>
                <c:pt idx="99140">
                  <c:v>8.3099999999999993E-2</c:v>
                </c:pt>
                <c:pt idx="99141">
                  <c:v>8.2799999999999999E-2</c:v>
                </c:pt>
                <c:pt idx="99142">
                  <c:v>8.2600000000000007E-2</c:v>
                </c:pt>
                <c:pt idx="99143">
                  <c:v>8.2799999999999999E-2</c:v>
                </c:pt>
                <c:pt idx="99144">
                  <c:v>8.3500000000000005E-2</c:v>
                </c:pt>
                <c:pt idx="99145">
                  <c:v>8.2799999999999999E-2</c:v>
                </c:pt>
                <c:pt idx="99146">
                  <c:v>8.2100000000000006E-2</c:v>
                </c:pt>
                <c:pt idx="99147">
                  <c:v>8.2500000000000004E-2</c:v>
                </c:pt>
                <c:pt idx="99148">
                  <c:v>8.3599999999999994E-2</c:v>
                </c:pt>
                <c:pt idx="99149">
                  <c:v>8.3400000000000002E-2</c:v>
                </c:pt>
                <c:pt idx="99150">
                  <c:v>8.3000000000000004E-2</c:v>
                </c:pt>
                <c:pt idx="99151">
                  <c:v>8.3299999999999999E-2</c:v>
                </c:pt>
                <c:pt idx="99152">
                  <c:v>8.3400000000000002E-2</c:v>
                </c:pt>
                <c:pt idx="99153">
                  <c:v>8.3400000000000002E-2</c:v>
                </c:pt>
                <c:pt idx="99154">
                  <c:v>8.3299999999999999E-2</c:v>
                </c:pt>
                <c:pt idx="99155">
                  <c:v>8.3000000000000004E-2</c:v>
                </c:pt>
                <c:pt idx="99156">
                  <c:v>8.2799999999999999E-2</c:v>
                </c:pt>
                <c:pt idx="99157">
                  <c:v>8.3199999999999996E-2</c:v>
                </c:pt>
                <c:pt idx="99158">
                  <c:v>8.3199999999999996E-2</c:v>
                </c:pt>
                <c:pt idx="99159">
                  <c:v>8.3099999999999993E-2</c:v>
                </c:pt>
                <c:pt idx="99160">
                  <c:v>8.3299999999999999E-2</c:v>
                </c:pt>
                <c:pt idx="99161">
                  <c:v>8.3299999999999999E-2</c:v>
                </c:pt>
                <c:pt idx="99162">
                  <c:v>8.3000000000000004E-2</c:v>
                </c:pt>
                <c:pt idx="99163">
                  <c:v>8.3000000000000004E-2</c:v>
                </c:pt>
                <c:pt idx="99164">
                  <c:v>8.2400000000000001E-2</c:v>
                </c:pt>
                <c:pt idx="99165">
                  <c:v>8.2900000000000001E-2</c:v>
                </c:pt>
                <c:pt idx="99166">
                  <c:v>8.2699999999999996E-2</c:v>
                </c:pt>
                <c:pt idx="99167">
                  <c:v>8.2400000000000001E-2</c:v>
                </c:pt>
                <c:pt idx="99168">
                  <c:v>8.3099999999999993E-2</c:v>
                </c:pt>
                <c:pt idx="99169">
                  <c:v>8.3500000000000005E-2</c:v>
                </c:pt>
                <c:pt idx="99170">
                  <c:v>8.3099999999999993E-2</c:v>
                </c:pt>
                <c:pt idx="99171">
                  <c:v>8.3199999999999996E-2</c:v>
                </c:pt>
                <c:pt idx="99172">
                  <c:v>8.3099999999999993E-2</c:v>
                </c:pt>
                <c:pt idx="99173">
                  <c:v>8.2400000000000001E-2</c:v>
                </c:pt>
                <c:pt idx="99174">
                  <c:v>8.2799999999999999E-2</c:v>
                </c:pt>
                <c:pt idx="99175">
                  <c:v>8.2199999999999995E-2</c:v>
                </c:pt>
                <c:pt idx="99176">
                  <c:v>8.3199999999999996E-2</c:v>
                </c:pt>
                <c:pt idx="99177">
                  <c:v>8.3099999999999993E-2</c:v>
                </c:pt>
                <c:pt idx="99178">
                  <c:v>8.3199999999999996E-2</c:v>
                </c:pt>
                <c:pt idx="99179">
                  <c:v>8.2799999999999999E-2</c:v>
                </c:pt>
                <c:pt idx="99180">
                  <c:v>8.3099999999999993E-2</c:v>
                </c:pt>
                <c:pt idx="99181">
                  <c:v>8.2600000000000007E-2</c:v>
                </c:pt>
                <c:pt idx="99182">
                  <c:v>8.2799999999999999E-2</c:v>
                </c:pt>
                <c:pt idx="99183">
                  <c:v>8.2799999999999999E-2</c:v>
                </c:pt>
                <c:pt idx="99184">
                  <c:v>8.3000000000000004E-2</c:v>
                </c:pt>
                <c:pt idx="99185">
                  <c:v>8.3000000000000004E-2</c:v>
                </c:pt>
                <c:pt idx="99186">
                  <c:v>8.3000000000000004E-2</c:v>
                </c:pt>
                <c:pt idx="99187">
                  <c:v>8.3099999999999993E-2</c:v>
                </c:pt>
                <c:pt idx="99188">
                  <c:v>8.3400000000000002E-2</c:v>
                </c:pt>
                <c:pt idx="99189">
                  <c:v>8.3000000000000004E-2</c:v>
                </c:pt>
                <c:pt idx="99190">
                  <c:v>8.2900000000000001E-2</c:v>
                </c:pt>
                <c:pt idx="99191">
                  <c:v>8.3000000000000004E-2</c:v>
                </c:pt>
                <c:pt idx="99192">
                  <c:v>8.3099999999999993E-2</c:v>
                </c:pt>
                <c:pt idx="99193">
                  <c:v>8.2900000000000001E-2</c:v>
                </c:pt>
                <c:pt idx="99194">
                  <c:v>8.3000000000000004E-2</c:v>
                </c:pt>
                <c:pt idx="99195">
                  <c:v>8.2900000000000001E-2</c:v>
                </c:pt>
                <c:pt idx="99196">
                  <c:v>8.3500000000000005E-2</c:v>
                </c:pt>
                <c:pt idx="99197">
                  <c:v>8.3099999999999993E-2</c:v>
                </c:pt>
                <c:pt idx="99198">
                  <c:v>8.2500000000000004E-2</c:v>
                </c:pt>
                <c:pt idx="99199">
                  <c:v>8.3199999999999996E-2</c:v>
                </c:pt>
                <c:pt idx="99200">
                  <c:v>8.2600000000000007E-2</c:v>
                </c:pt>
                <c:pt idx="99201">
                  <c:v>8.2400000000000001E-2</c:v>
                </c:pt>
                <c:pt idx="99202">
                  <c:v>8.2100000000000006E-2</c:v>
                </c:pt>
                <c:pt idx="99203">
                  <c:v>8.2299999999999998E-2</c:v>
                </c:pt>
                <c:pt idx="99204">
                  <c:v>8.2100000000000006E-2</c:v>
                </c:pt>
                <c:pt idx="99205">
                  <c:v>8.2699999999999996E-2</c:v>
                </c:pt>
                <c:pt idx="99206">
                  <c:v>8.2600000000000007E-2</c:v>
                </c:pt>
                <c:pt idx="99207">
                  <c:v>8.2900000000000001E-2</c:v>
                </c:pt>
                <c:pt idx="99208">
                  <c:v>8.3000000000000004E-2</c:v>
                </c:pt>
                <c:pt idx="99209">
                  <c:v>8.2699999999999996E-2</c:v>
                </c:pt>
                <c:pt idx="99210">
                  <c:v>8.2799999999999999E-2</c:v>
                </c:pt>
                <c:pt idx="99211">
                  <c:v>8.2000000000000003E-2</c:v>
                </c:pt>
                <c:pt idx="99212">
                  <c:v>8.2400000000000001E-2</c:v>
                </c:pt>
                <c:pt idx="99213">
                  <c:v>8.2199999999999995E-2</c:v>
                </c:pt>
                <c:pt idx="99214">
                  <c:v>8.2299999999999998E-2</c:v>
                </c:pt>
                <c:pt idx="99215">
                  <c:v>8.2699999999999996E-2</c:v>
                </c:pt>
                <c:pt idx="99216">
                  <c:v>8.2699999999999996E-2</c:v>
                </c:pt>
                <c:pt idx="99217">
                  <c:v>8.2900000000000001E-2</c:v>
                </c:pt>
                <c:pt idx="99218">
                  <c:v>8.3199999999999996E-2</c:v>
                </c:pt>
                <c:pt idx="99219">
                  <c:v>8.3299999999999999E-2</c:v>
                </c:pt>
                <c:pt idx="99220">
                  <c:v>8.3400000000000002E-2</c:v>
                </c:pt>
                <c:pt idx="99221">
                  <c:v>8.3500000000000005E-2</c:v>
                </c:pt>
                <c:pt idx="99222">
                  <c:v>8.3099999999999993E-2</c:v>
                </c:pt>
                <c:pt idx="99223">
                  <c:v>8.2799999999999999E-2</c:v>
                </c:pt>
                <c:pt idx="99224">
                  <c:v>8.3500000000000005E-2</c:v>
                </c:pt>
                <c:pt idx="99225">
                  <c:v>8.3500000000000005E-2</c:v>
                </c:pt>
                <c:pt idx="99226">
                  <c:v>8.3199999999999996E-2</c:v>
                </c:pt>
                <c:pt idx="99227">
                  <c:v>8.3699999999999997E-2</c:v>
                </c:pt>
                <c:pt idx="99228">
                  <c:v>8.2900000000000001E-2</c:v>
                </c:pt>
                <c:pt idx="99229">
                  <c:v>8.3500000000000005E-2</c:v>
                </c:pt>
                <c:pt idx="99230">
                  <c:v>8.3599999999999994E-2</c:v>
                </c:pt>
                <c:pt idx="99231">
                  <c:v>8.2900000000000001E-2</c:v>
                </c:pt>
                <c:pt idx="99232">
                  <c:v>8.3400000000000002E-2</c:v>
                </c:pt>
                <c:pt idx="99233">
                  <c:v>8.3199999999999996E-2</c:v>
                </c:pt>
                <c:pt idx="99234">
                  <c:v>8.3199999999999996E-2</c:v>
                </c:pt>
                <c:pt idx="99235">
                  <c:v>8.2699999999999996E-2</c:v>
                </c:pt>
                <c:pt idx="99236">
                  <c:v>8.3299999999999999E-2</c:v>
                </c:pt>
                <c:pt idx="99237">
                  <c:v>8.3199999999999996E-2</c:v>
                </c:pt>
                <c:pt idx="99238">
                  <c:v>8.2900000000000001E-2</c:v>
                </c:pt>
                <c:pt idx="99239">
                  <c:v>8.2799999999999999E-2</c:v>
                </c:pt>
                <c:pt idx="99240">
                  <c:v>8.2500000000000004E-2</c:v>
                </c:pt>
                <c:pt idx="99241">
                  <c:v>8.2600000000000007E-2</c:v>
                </c:pt>
                <c:pt idx="99242">
                  <c:v>8.3099999999999993E-2</c:v>
                </c:pt>
                <c:pt idx="99243">
                  <c:v>8.3000000000000004E-2</c:v>
                </c:pt>
                <c:pt idx="99244">
                  <c:v>8.3199999999999996E-2</c:v>
                </c:pt>
                <c:pt idx="99245">
                  <c:v>8.3099999999999993E-2</c:v>
                </c:pt>
                <c:pt idx="99246">
                  <c:v>8.3299999999999999E-2</c:v>
                </c:pt>
                <c:pt idx="99247">
                  <c:v>8.3099999999999993E-2</c:v>
                </c:pt>
                <c:pt idx="99248">
                  <c:v>8.3500000000000005E-2</c:v>
                </c:pt>
                <c:pt idx="99249">
                  <c:v>8.3599999999999994E-2</c:v>
                </c:pt>
                <c:pt idx="99250">
                  <c:v>8.3599999999999994E-2</c:v>
                </c:pt>
                <c:pt idx="99251">
                  <c:v>8.3099999999999993E-2</c:v>
                </c:pt>
                <c:pt idx="99252">
                  <c:v>8.3199999999999996E-2</c:v>
                </c:pt>
                <c:pt idx="99253">
                  <c:v>8.3500000000000005E-2</c:v>
                </c:pt>
                <c:pt idx="99254">
                  <c:v>8.3400000000000002E-2</c:v>
                </c:pt>
                <c:pt idx="99255">
                  <c:v>8.2900000000000001E-2</c:v>
                </c:pt>
                <c:pt idx="99256">
                  <c:v>8.3299999999999999E-2</c:v>
                </c:pt>
                <c:pt idx="99257">
                  <c:v>8.3799999999999999E-2</c:v>
                </c:pt>
                <c:pt idx="99258">
                  <c:v>8.3400000000000002E-2</c:v>
                </c:pt>
                <c:pt idx="99259">
                  <c:v>8.3799999999999999E-2</c:v>
                </c:pt>
                <c:pt idx="99260">
                  <c:v>8.3299999999999999E-2</c:v>
                </c:pt>
                <c:pt idx="99261">
                  <c:v>8.3400000000000002E-2</c:v>
                </c:pt>
                <c:pt idx="99262">
                  <c:v>8.3400000000000002E-2</c:v>
                </c:pt>
                <c:pt idx="99263">
                  <c:v>8.2900000000000001E-2</c:v>
                </c:pt>
                <c:pt idx="99264">
                  <c:v>8.2900000000000001E-2</c:v>
                </c:pt>
                <c:pt idx="99265">
                  <c:v>8.2600000000000007E-2</c:v>
                </c:pt>
                <c:pt idx="99266">
                  <c:v>8.3500000000000005E-2</c:v>
                </c:pt>
                <c:pt idx="99267">
                  <c:v>8.2500000000000004E-2</c:v>
                </c:pt>
                <c:pt idx="99268">
                  <c:v>8.3299999999999999E-2</c:v>
                </c:pt>
                <c:pt idx="99269">
                  <c:v>8.3000000000000004E-2</c:v>
                </c:pt>
                <c:pt idx="99270">
                  <c:v>8.2900000000000001E-2</c:v>
                </c:pt>
                <c:pt idx="99271">
                  <c:v>8.2900000000000001E-2</c:v>
                </c:pt>
                <c:pt idx="99272">
                  <c:v>8.3099999999999993E-2</c:v>
                </c:pt>
                <c:pt idx="99273">
                  <c:v>8.3099999999999993E-2</c:v>
                </c:pt>
                <c:pt idx="99274">
                  <c:v>8.3199999999999996E-2</c:v>
                </c:pt>
                <c:pt idx="99275">
                  <c:v>8.2900000000000001E-2</c:v>
                </c:pt>
                <c:pt idx="99276">
                  <c:v>8.2699999999999996E-2</c:v>
                </c:pt>
                <c:pt idx="99277">
                  <c:v>8.2600000000000007E-2</c:v>
                </c:pt>
                <c:pt idx="99278">
                  <c:v>8.2100000000000006E-2</c:v>
                </c:pt>
                <c:pt idx="99279">
                  <c:v>8.2100000000000006E-2</c:v>
                </c:pt>
                <c:pt idx="99280">
                  <c:v>8.2500000000000004E-2</c:v>
                </c:pt>
                <c:pt idx="99281">
                  <c:v>8.2699999999999996E-2</c:v>
                </c:pt>
                <c:pt idx="99282">
                  <c:v>8.2799999999999999E-2</c:v>
                </c:pt>
                <c:pt idx="99283">
                  <c:v>8.3199999999999996E-2</c:v>
                </c:pt>
                <c:pt idx="99284">
                  <c:v>8.2500000000000004E-2</c:v>
                </c:pt>
                <c:pt idx="99285">
                  <c:v>8.2299999999999998E-2</c:v>
                </c:pt>
                <c:pt idx="99286">
                  <c:v>8.2299999999999998E-2</c:v>
                </c:pt>
                <c:pt idx="99287">
                  <c:v>8.2400000000000001E-2</c:v>
                </c:pt>
                <c:pt idx="99288">
                  <c:v>8.2199999999999995E-2</c:v>
                </c:pt>
                <c:pt idx="99289">
                  <c:v>8.2600000000000007E-2</c:v>
                </c:pt>
                <c:pt idx="99290">
                  <c:v>8.2400000000000001E-2</c:v>
                </c:pt>
                <c:pt idx="99291">
                  <c:v>8.2299999999999998E-2</c:v>
                </c:pt>
                <c:pt idx="99292">
                  <c:v>8.2100000000000006E-2</c:v>
                </c:pt>
                <c:pt idx="99293">
                  <c:v>8.2299999999999998E-2</c:v>
                </c:pt>
                <c:pt idx="99294">
                  <c:v>8.2199999999999995E-2</c:v>
                </c:pt>
                <c:pt idx="99295">
                  <c:v>8.2000000000000003E-2</c:v>
                </c:pt>
                <c:pt idx="99296">
                  <c:v>8.2100000000000006E-2</c:v>
                </c:pt>
                <c:pt idx="99297">
                  <c:v>8.2400000000000001E-2</c:v>
                </c:pt>
                <c:pt idx="99298">
                  <c:v>8.2600000000000007E-2</c:v>
                </c:pt>
                <c:pt idx="99299">
                  <c:v>8.2500000000000004E-2</c:v>
                </c:pt>
                <c:pt idx="99300">
                  <c:v>8.2100000000000006E-2</c:v>
                </c:pt>
                <c:pt idx="99301">
                  <c:v>8.2299999999999998E-2</c:v>
                </c:pt>
                <c:pt idx="99302">
                  <c:v>8.2000000000000003E-2</c:v>
                </c:pt>
                <c:pt idx="99303">
                  <c:v>8.2100000000000006E-2</c:v>
                </c:pt>
                <c:pt idx="99304">
                  <c:v>8.2500000000000004E-2</c:v>
                </c:pt>
                <c:pt idx="99305">
                  <c:v>8.2100000000000006E-2</c:v>
                </c:pt>
                <c:pt idx="99306">
                  <c:v>8.2600000000000007E-2</c:v>
                </c:pt>
                <c:pt idx="99307">
                  <c:v>8.2299999999999998E-2</c:v>
                </c:pt>
                <c:pt idx="99308">
                  <c:v>8.1900000000000001E-2</c:v>
                </c:pt>
                <c:pt idx="99309">
                  <c:v>8.2299999999999998E-2</c:v>
                </c:pt>
                <c:pt idx="99310">
                  <c:v>8.2500000000000004E-2</c:v>
                </c:pt>
                <c:pt idx="99311">
                  <c:v>8.1600000000000006E-2</c:v>
                </c:pt>
                <c:pt idx="99312">
                  <c:v>8.1199999999999994E-2</c:v>
                </c:pt>
                <c:pt idx="99313">
                  <c:v>8.1699999999999995E-2</c:v>
                </c:pt>
                <c:pt idx="99314">
                  <c:v>8.1600000000000006E-2</c:v>
                </c:pt>
                <c:pt idx="99315">
                  <c:v>8.2000000000000003E-2</c:v>
                </c:pt>
                <c:pt idx="99316">
                  <c:v>8.1900000000000001E-2</c:v>
                </c:pt>
                <c:pt idx="99317">
                  <c:v>8.14E-2</c:v>
                </c:pt>
                <c:pt idx="99318">
                  <c:v>8.1000000000000003E-2</c:v>
                </c:pt>
                <c:pt idx="99319">
                  <c:v>8.1299999999999997E-2</c:v>
                </c:pt>
                <c:pt idx="99320">
                  <c:v>8.1199999999999994E-2</c:v>
                </c:pt>
                <c:pt idx="99321">
                  <c:v>8.1699999999999995E-2</c:v>
                </c:pt>
                <c:pt idx="99322">
                  <c:v>8.1299999999999997E-2</c:v>
                </c:pt>
                <c:pt idx="99323">
                  <c:v>8.1199999999999994E-2</c:v>
                </c:pt>
                <c:pt idx="99324">
                  <c:v>8.1900000000000001E-2</c:v>
                </c:pt>
                <c:pt idx="99325">
                  <c:v>8.14E-2</c:v>
                </c:pt>
                <c:pt idx="99326">
                  <c:v>8.1699999999999995E-2</c:v>
                </c:pt>
                <c:pt idx="99327">
                  <c:v>8.1699999999999995E-2</c:v>
                </c:pt>
                <c:pt idx="99328">
                  <c:v>8.2000000000000003E-2</c:v>
                </c:pt>
                <c:pt idx="99329">
                  <c:v>8.2900000000000001E-2</c:v>
                </c:pt>
                <c:pt idx="99330">
                  <c:v>8.3199999999999996E-2</c:v>
                </c:pt>
                <c:pt idx="99331">
                  <c:v>8.2100000000000006E-2</c:v>
                </c:pt>
                <c:pt idx="99332">
                  <c:v>8.1900000000000001E-2</c:v>
                </c:pt>
                <c:pt idx="99333">
                  <c:v>8.2900000000000001E-2</c:v>
                </c:pt>
                <c:pt idx="99334">
                  <c:v>8.3599999999999994E-2</c:v>
                </c:pt>
                <c:pt idx="99335">
                  <c:v>8.2500000000000004E-2</c:v>
                </c:pt>
                <c:pt idx="99336">
                  <c:v>8.2600000000000007E-2</c:v>
                </c:pt>
                <c:pt idx="99337">
                  <c:v>8.2799999999999999E-2</c:v>
                </c:pt>
                <c:pt idx="99338">
                  <c:v>8.3000000000000004E-2</c:v>
                </c:pt>
                <c:pt idx="99339">
                  <c:v>8.2799999999999999E-2</c:v>
                </c:pt>
                <c:pt idx="99340">
                  <c:v>8.2600000000000007E-2</c:v>
                </c:pt>
                <c:pt idx="99341">
                  <c:v>8.3000000000000004E-2</c:v>
                </c:pt>
                <c:pt idx="99342">
                  <c:v>8.2699999999999996E-2</c:v>
                </c:pt>
                <c:pt idx="99343">
                  <c:v>8.2900000000000001E-2</c:v>
                </c:pt>
                <c:pt idx="99344">
                  <c:v>8.2699999999999996E-2</c:v>
                </c:pt>
                <c:pt idx="99345">
                  <c:v>8.2199999999999995E-2</c:v>
                </c:pt>
                <c:pt idx="99346">
                  <c:v>8.3199999999999996E-2</c:v>
                </c:pt>
                <c:pt idx="99347">
                  <c:v>8.2799999999999999E-2</c:v>
                </c:pt>
                <c:pt idx="99348">
                  <c:v>8.2900000000000001E-2</c:v>
                </c:pt>
                <c:pt idx="99349">
                  <c:v>8.3099999999999993E-2</c:v>
                </c:pt>
                <c:pt idx="99350">
                  <c:v>8.2699999999999996E-2</c:v>
                </c:pt>
                <c:pt idx="99351">
                  <c:v>8.3000000000000004E-2</c:v>
                </c:pt>
                <c:pt idx="99352">
                  <c:v>8.2900000000000001E-2</c:v>
                </c:pt>
                <c:pt idx="99353">
                  <c:v>8.2400000000000001E-2</c:v>
                </c:pt>
                <c:pt idx="99354">
                  <c:v>8.2900000000000001E-2</c:v>
                </c:pt>
                <c:pt idx="99355">
                  <c:v>8.2900000000000001E-2</c:v>
                </c:pt>
                <c:pt idx="99356">
                  <c:v>8.3199999999999996E-2</c:v>
                </c:pt>
                <c:pt idx="99357">
                  <c:v>8.3000000000000004E-2</c:v>
                </c:pt>
                <c:pt idx="99358">
                  <c:v>8.2500000000000004E-2</c:v>
                </c:pt>
                <c:pt idx="99359">
                  <c:v>8.2600000000000007E-2</c:v>
                </c:pt>
                <c:pt idx="99360">
                  <c:v>8.2900000000000001E-2</c:v>
                </c:pt>
                <c:pt idx="99361">
                  <c:v>8.2900000000000001E-2</c:v>
                </c:pt>
                <c:pt idx="99362">
                  <c:v>8.2799999999999999E-2</c:v>
                </c:pt>
                <c:pt idx="99363">
                  <c:v>8.3500000000000005E-2</c:v>
                </c:pt>
                <c:pt idx="99364">
                  <c:v>8.2799999999999999E-2</c:v>
                </c:pt>
                <c:pt idx="99365">
                  <c:v>8.2100000000000006E-2</c:v>
                </c:pt>
                <c:pt idx="99366">
                  <c:v>8.3099999999999993E-2</c:v>
                </c:pt>
                <c:pt idx="99367">
                  <c:v>8.2699999999999996E-2</c:v>
                </c:pt>
                <c:pt idx="99368">
                  <c:v>8.2799999999999999E-2</c:v>
                </c:pt>
                <c:pt idx="99369">
                  <c:v>8.2400000000000001E-2</c:v>
                </c:pt>
                <c:pt idx="99370">
                  <c:v>8.2500000000000004E-2</c:v>
                </c:pt>
                <c:pt idx="99371">
                  <c:v>8.2400000000000001E-2</c:v>
                </c:pt>
                <c:pt idx="99372">
                  <c:v>8.2100000000000006E-2</c:v>
                </c:pt>
                <c:pt idx="99373">
                  <c:v>8.2199999999999995E-2</c:v>
                </c:pt>
                <c:pt idx="99374">
                  <c:v>8.2400000000000001E-2</c:v>
                </c:pt>
                <c:pt idx="99375">
                  <c:v>8.2400000000000001E-2</c:v>
                </c:pt>
                <c:pt idx="99376">
                  <c:v>8.2199999999999995E-2</c:v>
                </c:pt>
                <c:pt idx="99377">
                  <c:v>8.2100000000000006E-2</c:v>
                </c:pt>
                <c:pt idx="99378">
                  <c:v>8.2500000000000004E-2</c:v>
                </c:pt>
                <c:pt idx="99379">
                  <c:v>8.2600000000000007E-2</c:v>
                </c:pt>
                <c:pt idx="99380">
                  <c:v>8.2600000000000007E-2</c:v>
                </c:pt>
                <c:pt idx="99381">
                  <c:v>8.2699999999999996E-2</c:v>
                </c:pt>
                <c:pt idx="99382">
                  <c:v>8.2299999999999998E-2</c:v>
                </c:pt>
                <c:pt idx="99383">
                  <c:v>8.1900000000000001E-2</c:v>
                </c:pt>
                <c:pt idx="99384">
                  <c:v>8.2100000000000006E-2</c:v>
                </c:pt>
                <c:pt idx="99385">
                  <c:v>8.2299999999999998E-2</c:v>
                </c:pt>
                <c:pt idx="99386">
                  <c:v>8.1900000000000001E-2</c:v>
                </c:pt>
                <c:pt idx="99387">
                  <c:v>8.1799999999999998E-2</c:v>
                </c:pt>
                <c:pt idx="99388">
                  <c:v>8.2100000000000006E-2</c:v>
                </c:pt>
                <c:pt idx="99389">
                  <c:v>8.2100000000000006E-2</c:v>
                </c:pt>
                <c:pt idx="99390">
                  <c:v>8.14E-2</c:v>
                </c:pt>
                <c:pt idx="99391">
                  <c:v>8.1500000000000003E-2</c:v>
                </c:pt>
                <c:pt idx="99392">
                  <c:v>8.2100000000000006E-2</c:v>
                </c:pt>
                <c:pt idx="99393">
                  <c:v>8.2299999999999998E-2</c:v>
                </c:pt>
                <c:pt idx="99394">
                  <c:v>8.2000000000000003E-2</c:v>
                </c:pt>
                <c:pt idx="99395">
                  <c:v>8.1900000000000001E-2</c:v>
                </c:pt>
                <c:pt idx="99396">
                  <c:v>8.2400000000000001E-2</c:v>
                </c:pt>
                <c:pt idx="99397">
                  <c:v>8.1699999999999995E-2</c:v>
                </c:pt>
                <c:pt idx="99398">
                  <c:v>8.1600000000000006E-2</c:v>
                </c:pt>
                <c:pt idx="99399">
                  <c:v>8.1900000000000001E-2</c:v>
                </c:pt>
                <c:pt idx="99400">
                  <c:v>8.1799999999999998E-2</c:v>
                </c:pt>
                <c:pt idx="99401">
                  <c:v>8.2199999999999995E-2</c:v>
                </c:pt>
                <c:pt idx="99402">
                  <c:v>8.14E-2</c:v>
                </c:pt>
                <c:pt idx="99403">
                  <c:v>8.2400000000000001E-2</c:v>
                </c:pt>
                <c:pt idx="99404">
                  <c:v>8.2500000000000004E-2</c:v>
                </c:pt>
                <c:pt idx="99405">
                  <c:v>8.2500000000000004E-2</c:v>
                </c:pt>
                <c:pt idx="99406">
                  <c:v>8.2500000000000004E-2</c:v>
                </c:pt>
                <c:pt idx="99407">
                  <c:v>8.2600000000000007E-2</c:v>
                </c:pt>
                <c:pt idx="99408">
                  <c:v>8.1900000000000001E-2</c:v>
                </c:pt>
                <c:pt idx="99409">
                  <c:v>8.1699999999999995E-2</c:v>
                </c:pt>
                <c:pt idx="99410">
                  <c:v>8.2199999999999995E-2</c:v>
                </c:pt>
                <c:pt idx="99411">
                  <c:v>8.2100000000000006E-2</c:v>
                </c:pt>
                <c:pt idx="99412">
                  <c:v>8.2400000000000001E-2</c:v>
                </c:pt>
                <c:pt idx="99413">
                  <c:v>8.1699999999999995E-2</c:v>
                </c:pt>
                <c:pt idx="99414">
                  <c:v>8.2000000000000003E-2</c:v>
                </c:pt>
                <c:pt idx="99415">
                  <c:v>8.2600000000000007E-2</c:v>
                </c:pt>
                <c:pt idx="99416">
                  <c:v>8.2400000000000001E-2</c:v>
                </c:pt>
                <c:pt idx="99417">
                  <c:v>8.2000000000000003E-2</c:v>
                </c:pt>
                <c:pt idx="99418">
                  <c:v>8.3000000000000004E-2</c:v>
                </c:pt>
                <c:pt idx="99419">
                  <c:v>8.2400000000000001E-2</c:v>
                </c:pt>
                <c:pt idx="99420">
                  <c:v>8.2199999999999995E-2</c:v>
                </c:pt>
                <c:pt idx="99421">
                  <c:v>8.2400000000000001E-2</c:v>
                </c:pt>
                <c:pt idx="99422">
                  <c:v>8.2699999999999996E-2</c:v>
                </c:pt>
                <c:pt idx="99423">
                  <c:v>8.2600000000000007E-2</c:v>
                </c:pt>
                <c:pt idx="99424">
                  <c:v>8.3299999999999999E-2</c:v>
                </c:pt>
                <c:pt idx="99425">
                  <c:v>8.3199999999999996E-2</c:v>
                </c:pt>
                <c:pt idx="99426">
                  <c:v>8.3400000000000002E-2</c:v>
                </c:pt>
                <c:pt idx="99427">
                  <c:v>8.3299999999999999E-2</c:v>
                </c:pt>
                <c:pt idx="99428">
                  <c:v>8.3099999999999993E-2</c:v>
                </c:pt>
                <c:pt idx="99429">
                  <c:v>8.3599999999999994E-2</c:v>
                </c:pt>
                <c:pt idx="99430">
                  <c:v>8.3000000000000004E-2</c:v>
                </c:pt>
                <c:pt idx="99431">
                  <c:v>8.3400000000000002E-2</c:v>
                </c:pt>
                <c:pt idx="99432">
                  <c:v>8.3000000000000004E-2</c:v>
                </c:pt>
                <c:pt idx="99433">
                  <c:v>8.3500000000000005E-2</c:v>
                </c:pt>
                <c:pt idx="99434">
                  <c:v>8.3299999999999999E-2</c:v>
                </c:pt>
                <c:pt idx="99435">
                  <c:v>8.3199999999999996E-2</c:v>
                </c:pt>
                <c:pt idx="99436">
                  <c:v>8.3900000000000002E-2</c:v>
                </c:pt>
                <c:pt idx="99437">
                  <c:v>8.3900000000000002E-2</c:v>
                </c:pt>
                <c:pt idx="99438">
                  <c:v>8.4000000000000005E-2</c:v>
                </c:pt>
                <c:pt idx="99439">
                  <c:v>8.3900000000000002E-2</c:v>
                </c:pt>
                <c:pt idx="99440">
                  <c:v>8.3900000000000002E-2</c:v>
                </c:pt>
                <c:pt idx="99441">
                  <c:v>8.4000000000000005E-2</c:v>
                </c:pt>
                <c:pt idx="99442">
                  <c:v>8.4400000000000003E-2</c:v>
                </c:pt>
                <c:pt idx="99443">
                  <c:v>8.3699999999999997E-2</c:v>
                </c:pt>
                <c:pt idx="99444">
                  <c:v>8.3099999999999993E-2</c:v>
                </c:pt>
                <c:pt idx="99445">
                  <c:v>8.3299999999999999E-2</c:v>
                </c:pt>
                <c:pt idx="99446">
                  <c:v>8.3699999999999997E-2</c:v>
                </c:pt>
                <c:pt idx="99447">
                  <c:v>8.4000000000000005E-2</c:v>
                </c:pt>
                <c:pt idx="99448">
                  <c:v>8.4000000000000005E-2</c:v>
                </c:pt>
                <c:pt idx="99449">
                  <c:v>8.4000000000000005E-2</c:v>
                </c:pt>
                <c:pt idx="99450">
                  <c:v>8.3000000000000004E-2</c:v>
                </c:pt>
                <c:pt idx="99451">
                  <c:v>8.2799999999999999E-2</c:v>
                </c:pt>
                <c:pt idx="99452">
                  <c:v>8.3400000000000002E-2</c:v>
                </c:pt>
                <c:pt idx="99453">
                  <c:v>8.2900000000000001E-2</c:v>
                </c:pt>
                <c:pt idx="99454">
                  <c:v>8.3299999999999999E-2</c:v>
                </c:pt>
                <c:pt idx="99455">
                  <c:v>8.3299999999999999E-2</c:v>
                </c:pt>
                <c:pt idx="99456">
                  <c:v>8.3299999999999999E-2</c:v>
                </c:pt>
                <c:pt idx="99457">
                  <c:v>8.3000000000000004E-2</c:v>
                </c:pt>
                <c:pt idx="99458">
                  <c:v>8.3299999999999999E-2</c:v>
                </c:pt>
                <c:pt idx="99459">
                  <c:v>8.3900000000000002E-2</c:v>
                </c:pt>
                <c:pt idx="99460">
                  <c:v>8.3099999999999993E-2</c:v>
                </c:pt>
                <c:pt idx="99461">
                  <c:v>8.3500000000000005E-2</c:v>
                </c:pt>
                <c:pt idx="99462">
                  <c:v>8.2900000000000001E-2</c:v>
                </c:pt>
                <c:pt idx="99463">
                  <c:v>8.3000000000000004E-2</c:v>
                </c:pt>
                <c:pt idx="99464">
                  <c:v>8.3299999999999999E-2</c:v>
                </c:pt>
                <c:pt idx="99465">
                  <c:v>8.3199999999999996E-2</c:v>
                </c:pt>
                <c:pt idx="99466">
                  <c:v>8.3099999999999993E-2</c:v>
                </c:pt>
                <c:pt idx="99467">
                  <c:v>8.3000000000000004E-2</c:v>
                </c:pt>
                <c:pt idx="99468">
                  <c:v>8.3099999999999993E-2</c:v>
                </c:pt>
                <c:pt idx="99469">
                  <c:v>8.3099999999999993E-2</c:v>
                </c:pt>
                <c:pt idx="99470">
                  <c:v>8.3599999999999994E-2</c:v>
                </c:pt>
                <c:pt idx="99471">
                  <c:v>8.3500000000000005E-2</c:v>
                </c:pt>
                <c:pt idx="99472">
                  <c:v>8.3599999999999994E-2</c:v>
                </c:pt>
                <c:pt idx="99473">
                  <c:v>8.2799999999999999E-2</c:v>
                </c:pt>
                <c:pt idx="99474">
                  <c:v>8.3000000000000004E-2</c:v>
                </c:pt>
                <c:pt idx="99475">
                  <c:v>8.3099999999999993E-2</c:v>
                </c:pt>
                <c:pt idx="99476">
                  <c:v>8.3000000000000004E-2</c:v>
                </c:pt>
                <c:pt idx="99477">
                  <c:v>8.3400000000000002E-2</c:v>
                </c:pt>
                <c:pt idx="99478">
                  <c:v>8.3299999999999999E-2</c:v>
                </c:pt>
                <c:pt idx="99479">
                  <c:v>8.3099999999999993E-2</c:v>
                </c:pt>
                <c:pt idx="99480">
                  <c:v>8.3000000000000004E-2</c:v>
                </c:pt>
                <c:pt idx="99481">
                  <c:v>8.3400000000000002E-2</c:v>
                </c:pt>
                <c:pt idx="99482">
                  <c:v>8.3000000000000004E-2</c:v>
                </c:pt>
                <c:pt idx="99483">
                  <c:v>8.3099999999999993E-2</c:v>
                </c:pt>
                <c:pt idx="99484">
                  <c:v>8.3000000000000004E-2</c:v>
                </c:pt>
                <c:pt idx="99485">
                  <c:v>8.3299999999999999E-2</c:v>
                </c:pt>
                <c:pt idx="99486">
                  <c:v>8.3500000000000005E-2</c:v>
                </c:pt>
                <c:pt idx="99487">
                  <c:v>8.4000000000000005E-2</c:v>
                </c:pt>
                <c:pt idx="99488">
                  <c:v>8.3799999999999999E-2</c:v>
                </c:pt>
                <c:pt idx="99489">
                  <c:v>8.3900000000000002E-2</c:v>
                </c:pt>
                <c:pt idx="99490">
                  <c:v>8.3199999999999996E-2</c:v>
                </c:pt>
                <c:pt idx="99491">
                  <c:v>8.3599999999999994E-2</c:v>
                </c:pt>
                <c:pt idx="99492">
                  <c:v>8.3699999999999997E-2</c:v>
                </c:pt>
                <c:pt idx="99493">
                  <c:v>8.3900000000000002E-2</c:v>
                </c:pt>
                <c:pt idx="99494">
                  <c:v>8.3900000000000002E-2</c:v>
                </c:pt>
                <c:pt idx="99495">
                  <c:v>8.3400000000000002E-2</c:v>
                </c:pt>
                <c:pt idx="99496">
                  <c:v>8.3400000000000002E-2</c:v>
                </c:pt>
                <c:pt idx="99497">
                  <c:v>8.3799999999999999E-2</c:v>
                </c:pt>
                <c:pt idx="99498">
                  <c:v>8.3299999999999999E-2</c:v>
                </c:pt>
                <c:pt idx="99499">
                  <c:v>8.3699999999999997E-2</c:v>
                </c:pt>
                <c:pt idx="99500">
                  <c:v>8.3599999999999994E-2</c:v>
                </c:pt>
                <c:pt idx="99501">
                  <c:v>8.3400000000000002E-2</c:v>
                </c:pt>
                <c:pt idx="99502">
                  <c:v>8.3400000000000002E-2</c:v>
                </c:pt>
                <c:pt idx="99503">
                  <c:v>8.3500000000000005E-2</c:v>
                </c:pt>
                <c:pt idx="99504">
                  <c:v>8.3599999999999994E-2</c:v>
                </c:pt>
                <c:pt idx="99505">
                  <c:v>8.3599999999999994E-2</c:v>
                </c:pt>
                <c:pt idx="99506">
                  <c:v>8.2699999999999996E-2</c:v>
                </c:pt>
                <c:pt idx="99507">
                  <c:v>8.3000000000000004E-2</c:v>
                </c:pt>
                <c:pt idx="99508">
                  <c:v>8.2600000000000007E-2</c:v>
                </c:pt>
                <c:pt idx="99509">
                  <c:v>8.3199999999999996E-2</c:v>
                </c:pt>
                <c:pt idx="99510">
                  <c:v>8.3000000000000004E-2</c:v>
                </c:pt>
                <c:pt idx="99511">
                  <c:v>8.2699999999999996E-2</c:v>
                </c:pt>
                <c:pt idx="99512">
                  <c:v>8.3099999999999993E-2</c:v>
                </c:pt>
                <c:pt idx="99513">
                  <c:v>8.3400000000000002E-2</c:v>
                </c:pt>
                <c:pt idx="99514">
                  <c:v>8.3199999999999996E-2</c:v>
                </c:pt>
                <c:pt idx="99515">
                  <c:v>8.2799999999999999E-2</c:v>
                </c:pt>
                <c:pt idx="99516">
                  <c:v>8.2799999999999999E-2</c:v>
                </c:pt>
                <c:pt idx="99517">
                  <c:v>8.2799999999999999E-2</c:v>
                </c:pt>
                <c:pt idx="99518">
                  <c:v>8.2799999999999999E-2</c:v>
                </c:pt>
                <c:pt idx="99519">
                  <c:v>8.2799999999999999E-2</c:v>
                </c:pt>
                <c:pt idx="99520">
                  <c:v>8.3199999999999996E-2</c:v>
                </c:pt>
                <c:pt idx="99521">
                  <c:v>8.2799999999999999E-2</c:v>
                </c:pt>
                <c:pt idx="99522">
                  <c:v>8.2400000000000001E-2</c:v>
                </c:pt>
                <c:pt idx="99523">
                  <c:v>8.2600000000000007E-2</c:v>
                </c:pt>
                <c:pt idx="99524">
                  <c:v>8.2299999999999998E-2</c:v>
                </c:pt>
                <c:pt idx="99525">
                  <c:v>8.2699999999999996E-2</c:v>
                </c:pt>
                <c:pt idx="99526">
                  <c:v>8.2500000000000004E-2</c:v>
                </c:pt>
                <c:pt idx="99527">
                  <c:v>8.3099999999999993E-2</c:v>
                </c:pt>
                <c:pt idx="99528">
                  <c:v>8.2199999999999995E-2</c:v>
                </c:pt>
                <c:pt idx="99529">
                  <c:v>8.2699999999999996E-2</c:v>
                </c:pt>
                <c:pt idx="99530">
                  <c:v>8.2799999999999999E-2</c:v>
                </c:pt>
                <c:pt idx="99531">
                  <c:v>8.2100000000000006E-2</c:v>
                </c:pt>
                <c:pt idx="99532">
                  <c:v>8.2600000000000007E-2</c:v>
                </c:pt>
                <c:pt idx="99533">
                  <c:v>8.2500000000000004E-2</c:v>
                </c:pt>
                <c:pt idx="99534">
                  <c:v>8.2000000000000003E-2</c:v>
                </c:pt>
                <c:pt idx="99535">
                  <c:v>8.1799999999999998E-2</c:v>
                </c:pt>
                <c:pt idx="99536">
                  <c:v>8.2000000000000003E-2</c:v>
                </c:pt>
                <c:pt idx="99537">
                  <c:v>8.2699999999999996E-2</c:v>
                </c:pt>
                <c:pt idx="99538">
                  <c:v>8.2699999999999996E-2</c:v>
                </c:pt>
                <c:pt idx="99539">
                  <c:v>8.1299999999999997E-2</c:v>
                </c:pt>
                <c:pt idx="99540">
                  <c:v>8.14E-2</c:v>
                </c:pt>
                <c:pt idx="99541">
                  <c:v>8.2199999999999995E-2</c:v>
                </c:pt>
                <c:pt idx="99542">
                  <c:v>8.1799999999999998E-2</c:v>
                </c:pt>
                <c:pt idx="99543">
                  <c:v>8.1699999999999995E-2</c:v>
                </c:pt>
                <c:pt idx="99544">
                  <c:v>8.14E-2</c:v>
                </c:pt>
                <c:pt idx="99545">
                  <c:v>8.1500000000000003E-2</c:v>
                </c:pt>
                <c:pt idx="99546">
                  <c:v>8.14E-2</c:v>
                </c:pt>
                <c:pt idx="99547">
                  <c:v>8.1500000000000003E-2</c:v>
                </c:pt>
                <c:pt idx="99548">
                  <c:v>8.1799999999999998E-2</c:v>
                </c:pt>
                <c:pt idx="99549">
                  <c:v>8.1900000000000001E-2</c:v>
                </c:pt>
                <c:pt idx="99550">
                  <c:v>8.14E-2</c:v>
                </c:pt>
                <c:pt idx="99551">
                  <c:v>8.1199999999999994E-2</c:v>
                </c:pt>
                <c:pt idx="99552">
                  <c:v>8.1600000000000006E-2</c:v>
                </c:pt>
                <c:pt idx="99553">
                  <c:v>8.1000000000000003E-2</c:v>
                </c:pt>
                <c:pt idx="99554">
                  <c:v>8.1699999999999995E-2</c:v>
                </c:pt>
                <c:pt idx="99555">
                  <c:v>8.1799999999999998E-2</c:v>
                </c:pt>
                <c:pt idx="99556">
                  <c:v>8.1600000000000006E-2</c:v>
                </c:pt>
                <c:pt idx="99557">
                  <c:v>8.14E-2</c:v>
                </c:pt>
                <c:pt idx="99558">
                  <c:v>8.1500000000000003E-2</c:v>
                </c:pt>
                <c:pt idx="99559">
                  <c:v>8.1600000000000006E-2</c:v>
                </c:pt>
                <c:pt idx="99560">
                  <c:v>8.2000000000000003E-2</c:v>
                </c:pt>
                <c:pt idx="99561">
                  <c:v>8.2000000000000003E-2</c:v>
                </c:pt>
                <c:pt idx="99562">
                  <c:v>8.1100000000000005E-2</c:v>
                </c:pt>
                <c:pt idx="99563">
                  <c:v>8.0500000000000002E-2</c:v>
                </c:pt>
                <c:pt idx="99564">
                  <c:v>8.1100000000000005E-2</c:v>
                </c:pt>
                <c:pt idx="99565">
                  <c:v>8.1500000000000003E-2</c:v>
                </c:pt>
                <c:pt idx="99566">
                  <c:v>8.0799999999999997E-2</c:v>
                </c:pt>
                <c:pt idx="99567">
                  <c:v>8.1600000000000006E-2</c:v>
                </c:pt>
                <c:pt idx="99568">
                  <c:v>8.1000000000000003E-2</c:v>
                </c:pt>
                <c:pt idx="99569">
                  <c:v>8.1600000000000006E-2</c:v>
                </c:pt>
                <c:pt idx="99570">
                  <c:v>8.1199999999999994E-2</c:v>
                </c:pt>
                <c:pt idx="99571">
                  <c:v>8.0600000000000005E-2</c:v>
                </c:pt>
                <c:pt idx="99572">
                  <c:v>8.1199999999999994E-2</c:v>
                </c:pt>
                <c:pt idx="99573">
                  <c:v>8.0399999999999999E-2</c:v>
                </c:pt>
                <c:pt idx="99574">
                  <c:v>8.1000000000000003E-2</c:v>
                </c:pt>
                <c:pt idx="99575">
                  <c:v>8.1199999999999994E-2</c:v>
                </c:pt>
                <c:pt idx="99576">
                  <c:v>8.14E-2</c:v>
                </c:pt>
                <c:pt idx="99577">
                  <c:v>8.1699999999999995E-2</c:v>
                </c:pt>
                <c:pt idx="99578">
                  <c:v>8.2400000000000001E-2</c:v>
                </c:pt>
                <c:pt idx="99579">
                  <c:v>8.2600000000000007E-2</c:v>
                </c:pt>
                <c:pt idx="99580">
                  <c:v>8.2000000000000003E-2</c:v>
                </c:pt>
                <c:pt idx="99581">
                  <c:v>8.1900000000000001E-2</c:v>
                </c:pt>
                <c:pt idx="99582">
                  <c:v>8.1799999999999998E-2</c:v>
                </c:pt>
                <c:pt idx="99583">
                  <c:v>8.2000000000000003E-2</c:v>
                </c:pt>
                <c:pt idx="99584">
                  <c:v>8.1900000000000001E-2</c:v>
                </c:pt>
                <c:pt idx="99585">
                  <c:v>8.14E-2</c:v>
                </c:pt>
                <c:pt idx="99586">
                  <c:v>8.1299999999999997E-2</c:v>
                </c:pt>
                <c:pt idx="99587">
                  <c:v>8.1799999999999998E-2</c:v>
                </c:pt>
                <c:pt idx="99588">
                  <c:v>8.2199999999999995E-2</c:v>
                </c:pt>
                <c:pt idx="99589">
                  <c:v>8.2100000000000006E-2</c:v>
                </c:pt>
                <c:pt idx="99590">
                  <c:v>8.2100000000000006E-2</c:v>
                </c:pt>
                <c:pt idx="99591">
                  <c:v>8.1799999999999998E-2</c:v>
                </c:pt>
                <c:pt idx="99592">
                  <c:v>8.2299999999999998E-2</c:v>
                </c:pt>
                <c:pt idx="99593">
                  <c:v>8.2000000000000003E-2</c:v>
                </c:pt>
                <c:pt idx="99594">
                  <c:v>8.1900000000000001E-2</c:v>
                </c:pt>
                <c:pt idx="99595">
                  <c:v>8.1600000000000006E-2</c:v>
                </c:pt>
                <c:pt idx="99596">
                  <c:v>8.1699999999999995E-2</c:v>
                </c:pt>
                <c:pt idx="99597">
                  <c:v>8.1100000000000005E-2</c:v>
                </c:pt>
                <c:pt idx="99598">
                  <c:v>8.1199999999999994E-2</c:v>
                </c:pt>
                <c:pt idx="99599">
                  <c:v>8.0199999999999994E-2</c:v>
                </c:pt>
                <c:pt idx="99600">
                  <c:v>8.1100000000000005E-2</c:v>
                </c:pt>
                <c:pt idx="99601">
                  <c:v>8.1600000000000006E-2</c:v>
                </c:pt>
                <c:pt idx="99602">
                  <c:v>8.1500000000000003E-2</c:v>
                </c:pt>
                <c:pt idx="99603">
                  <c:v>8.1100000000000005E-2</c:v>
                </c:pt>
                <c:pt idx="99604">
                  <c:v>8.0799999999999997E-2</c:v>
                </c:pt>
                <c:pt idx="99605">
                  <c:v>8.14E-2</c:v>
                </c:pt>
                <c:pt idx="99606">
                  <c:v>8.1100000000000005E-2</c:v>
                </c:pt>
                <c:pt idx="99607">
                  <c:v>8.0399999999999999E-2</c:v>
                </c:pt>
                <c:pt idx="99608">
                  <c:v>8.09E-2</c:v>
                </c:pt>
                <c:pt idx="99609">
                  <c:v>8.1199999999999994E-2</c:v>
                </c:pt>
                <c:pt idx="99610">
                  <c:v>8.09E-2</c:v>
                </c:pt>
                <c:pt idx="99611">
                  <c:v>8.1199999999999994E-2</c:v>
                </c:pt>
                <c:pt idx="99612">
                  <c:v>8.0500000000000002E-2</c:v>
                </c:pt>
                <c:pt idx="99613">
                  <c:v>8.0399999999999999E-2</c:v>
                </c:pt>
                <c:pt idx="99614">
                  <c:v>8.0500000000000002E-2</c:v>
                </c:pt>
                <c:pt idx="99615">
                  <c:v>8.1199999999999994E-2</c:v>
                </c:pt>
                <c:pt idx="99616">
                  <c:v>8.1199999999999994E-2</c:v>
                </c:pt>
                <c:pt idx="99617">
                  <c:v>8.0199999999999994E-2</c:v>
                </c:pt>
                <c:pt idx="99618">
                  <c:v>8.09E-2</c:v>
                </c:pt>
                <c:pt idx="99619">
                  <c:v>8.0600000000000005E-2</c:v>
                </c:pt>
                <c:pt idx="99620">
                  <c:v>0.08</c:v>
                </c:pt>
                <c:pt idx="99621">
                  <c:v>8.0299999999999996E-2</c:v>
                </c:pt>
                <c:pt idx="99622">
                  <c:v>8.09E-2</c:v>
                </c:pt>
                <c:pt idx="99623">
                  <c:v>8.0199999999999994E-2</c:v>
                </c:pt>
                <c:pt idx="99624">
                  <c:v>8.0199999999999994E-2</c:v>
                </c:pt>
                <c:pt idx="99625">
                  <c:v>8.09E-2</c:v>
                </c:pt>
                <c:pt idx="99626">
                  <c:v>8.1000000000000003E-2</c:v>
                </c:pt>
                <c:pt idx="99627">
                  <c:v>8.0500000000000002E-2</c:v>
                </c:pt>
                <c:pt idx="99628">
                  <c:v>8.09E-2</c:v>
                </c:pt>
                <c:pt idx="99629">
                  <c:v>8.0500000000000002E-2</c:v>
                </c:pt>
                <c:pt idx="99630">
                  <c:v>8.0399999999999999E-2</c:v>
                </c:pt>
                <c:pt idx="99631">
                  <c:v>8.0399999999999999E-2</c:v>
                </c:pt>
                <c:pt idx="99632">
                  <c:v>8.0100000000000005E-2</c:v>
                </c:pt>
                <c:pt idx="99633">
                  <c:v>8.0199999999999994E-2</c:v>
                </c:pt>
                <c:pt idx="99634">
                  <c:v>8.0299999999999996E-2</c:v>
                </c:pt>
                <c:pt idx="99635">
                  <c:v>8.0299999999999996E-2</c:v>
                </c:pt>
                <c:pt idx="99636">
                  <c:v>8.0299999999999996E-2</c:v>
                </c:pt>
                <c:pt idx="99637">
                  <c:v>8.0799999999999997E-2</c:v>
                </c:pt>
                <c:pt idx="99638">
                  <c:v>0.08</c:v>
                </c:pt>
                <c:pt idx="99639">
                  <c:v>7.9600000000000004E-2</c:v>
                </c:pt>
                <c:pt idx="99640">
                  <c:v>7.9000000000000001E-2</c:v>
                </c:pt>
                <c:pt idx="99641">
                  <c:v>7.9299999999999995E-2</c:v>
                </c:pt>
                <c:pt idx="99642">
                  <c:v>7.9899999999999999E-2</c:v>
                </c:pt>
                <c:pt idx="99643">
                  <c:v>8.0399999999999999E-2</c:v>
                </c:pt>
                <c:pt idx="99644">
                  <c:v>8.09E-2</c:v>
                </c:pt>
                <c:pt idx="99645">
                  <c:v>8.0399999999999999E-2</c:v>
                </c:pt>
                <c:pt idx="99646">
                  <c:v>8.1100000000000005E-2</c:v>
                </c:pt>
                <c:pt idx="99647">
                  <c:v>8.0600000000000005E-2</c:v>
                </c:pt>
                <c:pt idx="99648">
                  <c:v>8.0500000000000002E-2</c:v>
                </c:pt>
                <c:pt idx="99649">
                  <c:v>8.1000000000000003E-2</c:v>
                </c:pt>
                <c:pt idx="99650">
                  <c:v>7.9799999999999996E-2</c:v>
                </c:pt>
                <c:pt idx="99651">
                  <c:v>7.9799999999999996E-2</c:v>
                </c:pt>
                <c:pt idx="99652">
                  <c:v>8.0600000000000005E-2</c:v>
                </c:pt>
                <c:pt idx="99653">
                  <c:v>7.9399999999999998E-2</c:v>
                </c:pt>
                <c:pt idx="99654">
                  <c:v>8.0199999999999994E-2</c:v>
                </c:pt>
                <c:pt idx="99655">
                  <c:v>8.09E-2</c:v>
                </c:pt>
                <c:pt idx="99656">
                  <c:v>8.14E-2</c:v>
                </c:pt>
                <c:pt idx="99657">
                  <c:v>8.1199999999999994E-2</c:v>
                </c:pt>
                <c:pt idx="99658">
                  <c:v>8.0500000000000002E-2</c:v>
                </c:pt>
                <c:pt idx="99659">
                  <c:v>8.1299999999999997E-2</c:v>
                </c:pt>
                <c:pt idx="99660">
                  <c:v>8.1500000000000003E-2</c:v>
                </c:pt>
                <c:pt idx="99661">
                  <c:v>8.0799999999999997E-2</c:v>
                </c:pt>
                <c:pt idx="99662">
                  <c:v>8.0399999999999999E-2</c:v>
                </c:pt>
                <c:pt idx="99663">
                  <c:v>8.0799999999999997E-2</c:v>
                </c:pt>
                <c:pt idx="99664">
                  <c:v>8.09E-2</c:v>
                </c:pt>
                <c:pt idx="99665">
                  <c:v>8.0399999999999999E-2</c:v>
                </c:pt>
                <c:pt idx="99666">
                  <c:v>8.0799999999999997E-2</c:v>
                </c:pt>
                <c:pt idx="99667">
                  <c:v>8.0799999999999997E-2</c:v>
                </c:pt>
                <c:pt idx="99668">
                  <c:v>8.1000000000000003E-2</c:v>
                </c:pt>
                <c:pt idx="99669">
                  <c:v>8.09E-2</c:v>
                </c:pt>
                <c:pt idx="99670">
                  <c:v>8.1299999999999997E-2</c:v>
                </c:pt>
                <c:pt idx="99671">
                  <c:v>8.1299999999999997E-2</c:v>
                </c:pt>
                <c:pt idx="99672">
                  <c:v>8.0500000000000002E-2</c:v>
                </c:pt>
                <c:pt idx="99673">
                  <c:v>8.1299999999999997E-2</c:v>
                </c:pt>
                <c:pt idx="99674">
                  <c:v>8.09E-2</c:v>
                </c:pt>
                <c:pt idx="99675">
                  <c:v>8.0500000000000002E-2</c:v>
                </c:pt>
                <c:pt idx="99676">
                  <c:v>8.0500000000000002E-2</c:v>
                </c:pt>
                <c:pt idx="99677">
                  <c:v>8.0299999999999996E-2</c:v>
                </c:pt>
                <c:pt idx="99678">
                  <c:v>8.0299999999999996E-2</c:v>
                </c:pt>
                <c:pt idx="99679">
                  <c:v>8.0500000000000002E-2</c:v>
                </c:pt>
                <c:pt idx="99680">
                  <c:v>0.08</c:v>
                </c:pt>
                <c:pt idx="99681">
                  <c:v>8.0600000000000005E-2</c:v>
                </c:pt>
                <c:pt idx="99682">
                  <c:v>8.0299999999999996E-2</c:v>
                </c:pt>
                <c:pt idx="99683">
                  <c:v>8.0799999999999997E-2</c:v>
                </c:pt>
                <c:pt idx="99684">
                  <c:v>0.08</c:v>
                </c:pt>
                <c:pt idx="99685">
                  <c:v>8.1000000000000003E-2</c:v>
                </c:pt>
                <c:pt idx="99686">
                  <c:v>8.1299999999999997E-2</c:v>
                </c:pt>
                <c:pt idx="99687">
                  <c:v>8.0199999999999994E-2</c:v>
                </c:pt>
                <c:pt idx="99688">
                  <c:v>8.0500000000000002E-2</c:v>
                </c:pt>
                <c:pt idx="99689">
                  <c:v>8.0799999999999997E-2</c:v>
                </c:pt>
                <c:pt idx="99690">
                  <c:v>8.0199999999999994E-2</c:v>
                </c:pt>
                <c:pt idx="99691">
                  <c:v>8.0399999999999999E-2</c:v>
                </c:pt>
                <c:pt idx="99692">
                  <c:v>7.9799999999999996E-2</c:v>
                </c:pt>
                <c:pt idx="99693">
                  <c:v>7.9799999999999996E-2</c:v>
                </c:pt>
                <c:pt idx="99694">
                  <c:v>8.0199999999999994E-2</c:v>
                </c:pt>
                <c:pt idx="99695">
                  <c:v>8.0100000000000005E-2</c:v>
                </c:pt>
                <c:pt idx="99696">
                  <c:v>8.0199999999999994E-2</c:v>
                </c:pt>
                <c:pt idx="99697">
                  <c:v>7.9899999999999999E-2</c:v>
                </c:pt>
                <c:pt idx="99698">
                  <c:v>8.0100000000000005E-2</c:v>
                </c:pt>
                <c:pt idx="99699">
                  <c:v>0.08</c:v>
                </c:pt>
                <c:pt idx="99700">
                  <c:v>7.9200000000000007E-2</c:v>
                </c:pt>
                <c:pt idx="99701">
                  <c:v>7.9500000000000001E-2</c:v>
                </c:pt>
                <c:pt idx="99702">
                  <c:v>7.9799999999999996E-2</c:v>
                </c:pt>
                <c:pt idx="99703">
                  <c:v>7.9500000000000001E-2</c:v>
                </c:pt>
                <c:pt idx="99704">
                  <c:v>7.9200000000000007E-2</c:v>
                </c:pt>
                <c:pt idx="99705">
                  <c:v>7.9600000000000004E-2</c:v>
                </c:pt>
                <c:pt idx="99706">
                  <c:v>7.9399999999999998E-2</c:v>
                </c:pt>
                <c:pt idx="99707">
                  <c:v>7.9000000000000001E-2</c:v>
                </c:pt>
                <c:pt idx="99708">
                  <c:v>7.9600000000000004E-2</c:v>
                </c:pt>
                <c:pt idx="99709">
                  <c:v>7.9500000000000001E-2</c:v>
                </c:pt>
                <c:pt idx="99710">
                  <c:v>7.9299999999999995E-2</c:v>
                </c:pt>
                <c:pt idx="99711">
                  <c:v>7.9399999999999998E-2</c:v>
                </c:pt>
                <c:pt idx="99712">
                  <c:v>0.08</c:v>
                </c:pt>
                <c:pt idx="99713">
                  <c:v>8.0299999999999996E-2</c:v>
                </c:pt>
                <c:pt idx="99714">
                  <c:v>7.9899999999999999E-2</c:v>
                </c:pt>
                <c:pt idx="99715">
                  <c:v>7.9600000000000004E-2</c:v>
                </c:pt>
                <c:pt idx="99716">
                  <c:v>7.9699999999999993E-2</c:v>
                </c:pt>
                <c:pt idx="99717">
                  <c:v>8.0299999999999996E-2</c:v>
                </c:pt>
                <c:pt idx="99718">
                  <c:v>8.0299999999999996E-2</c:v>
                </c:pt>
                <c:pt idx="99719">
                  <c:v>7.9699999999999993E-2</c:v>
                </c:pt>
                <c:pt idx="99720">
                  <c:v>7.9200000000000007E-2</c:v>
                </c:pt>
                <c:pt idx="99721">
                  <c:v>7.9000000000000001E-2</c:v>
                </c:pt>
                <c:pt idx="99722">
                  <c:v>7.9399999999999998E-2</c:v>
                </c:pt>
                <c:pt idx="99723">
                  <c:v>7.9100000000000004E-2</c:v>
                </c:pt>
                <c:pt idx="99724">
                  <c:v>7.9299999999999995E-2</c:v>
                </c:pt>
                <c:pt idx="99725">
                  <c:v>7.9299999999999995E-2</c:v>
                </c:pt>
                <c:pt idx="99726">
                  <c:v>7.9799999999999996E-2</c:v>
                </c:pt>
                <c:pt idx="99727">
                  <c:v>7.9699999999999993E-2</c:v>
                </c:pt>
                <c:pt idx="99728">
                  <c:v>7.9299999999999995E-2</c:v>
                </c:pt>
                <c:pt idx="99729">
                  <c:v>7.9399999999999998E-2</c:v>
                </c:pt>
                <c:pt idx="99730">
                  <c:v>0.08</c:v>
                </c:pt>
                <c:pt idx="99731">
                  <c:v>0.08</c:v>
                </c:pt>
                <c:pt idx="99732">
                  <c:v>8.0500000000000002E-2</c:v>
                </c:pt>
                <c:pt idx="99733">
                  <c:v>8.0299999999999996E-2</c:v>
                </c:pt>
                <c:pt idx="99734">
                  <c:v>8.0199999999999994E-2</c:v>
                </c:pt>
                <c:pt idx="99735">
                  <c:v>8.0600000000000005E-2</c:v>
                </c:pt>
                <c:pt idx="99736">
                  <c:v>8.1000000000000003E-2</c:v>
                </c:pt>
                <c:pt idx="99737">
                  <c:v>8.0600000000000005E-2</c:v>
                </c:pt>
                <c:pt idx="99738">
                  <c:v>8.14E-2</c:v>
                </c:pt>
                <c:pt idx="99739">
                  <c:v>8.1299999999999997E-2</c:v>
                </c:pt>
                <c:pt idx="99740">
                  <c:v>8.14E-2</c:v>
                </c:pt>
                <c:pt idx="99741">
                  <c:v>8.1699999999999995E-2</c:v>
                </c:pt>
                <c:pt idx="99742">
                  <c:v>8.14E-2</c:v>
                </c:pt>
                <c:pt idx="99743">
                  <c:v>8.2199999999999995E-2</c:v>
                </c:pt>
                <c:pt idx="99744">
                  <c:v>8.2400000000000001E-2</c:v>
                </c:pt>
                <c:pt idx="99745">
                  <c:v>8.1900000000000001E-2</c:v>
                </c:pt>
                <c:pt idx="99746">
                  <c:v>8.14E-2</c:v>
                </c:pt>
                <c:pt idx="99747">
                  <c:v>8.2100000000000006E-2</c:v>
                </c:pt>
                <c:pt idx="99748">
                  <c:v>8.1900000000000001E-2</c:v>
                </c:pt>
                <c:pt idx="99749">
                  <c:v>8.2199999999999995E-2</c:v>
                </c:pt>
                <c:pt idx="99750">
                  <c:v>8.2500000000000004E-2</c:v>
                </c:pt>
                <c:pt idx="99751">
                  <c:v>8.2699999999999996E-2</c:v>
                </c:pt>
                <c:pt idx="99752">
                  <c:v>8.2000000000000003E-2</c:v>
                </c:pt>
                <c:pt idx="99753">
                  <c:v>8.2400000000000001E-2</c:v>
                </c:pt>
                <c:pt idx="99754">
                  <c:v>8.1900000000000001E-2</c:v>
                </c:pt>
                <c:pt idx="99755">
                  <c:v>8.2299999999999998E-2</c:v>
                </c:pt>
                <c:pt idx="99756">
                  <c:v>8.2299999999999998E-2</c:v>
                </c:pt>
                <c:pt idx="99757">
                  <c:v>8.1799999999999998E-2</c:v>
                </c:pt>
                <c:pt idx="99758">
                  <c:v>8.2000000000000003E-2</c:v>
                </c:pt>
                <c:pt idx="99759">
                  <c:v>8.2199999999999995E-2</c:v>
                </c:pt>
                <c:pt idx="99760">
                  <c:v>8.2699999999999996E-2</c:v>
                </c:pt>
                <c:pt idx="99761">
                  <c:v>8.2199999999999995E-2</c:v>
                </c:pt>
                <c:pt idx="99762">
                  <c:v>8.2299999999999998E-2</c:v>
                </c:pt>
                <c:pt idx="99763">
                  <c:v>8.2100000000000006E-2</c:v>
                </c:pt>
                <c:pt idx="99764">
                  <c:v>8.2199999999999995E-2</c:v>
                </c:pt>
                <c:pt idx="99765">
                  <c:v>8.2299999999999998E-2</c:v>
                </c:pt>
                <c:pt idx="99766">
                  <c:v>8.2100000000000006E-2</c:v>
                </c:pt>
                <c:pt idx="99767">
                  <c:v>8.2500000000000004E-2</c:v>
                </c:pt>
                <c:pt idx="99768">
                  <c:v>8.2299999999999998E-2</c:v>
                </c:pt>
                <c:pt idx="99769">
                  <c:v>8.2500000000000004E-2</c:v>
                </c:pt>
                <c:pt idx="99770">
                  <c:v>8.2199999999999995E-2</c:v>
                </c:pt>
                <c:pt idx="99771">
                  <c:v>8.2500000000000004E-2</c:v>
                </c:pt>
                <c:pt idx="99772">
                  <c:v>8.3099999999999993E-2</c:v>
                </c:pt>
                <c:pt idx="99773">
                  <c:v>8.3199999999999996E-2</c:v>
                </c:pt>
                <c:pt idx="99774">
                  <c:v>8.2799999999999999E-2</c:v>
                </c:pt>
                <c:pt idx="99775">
                  <c:v>8.3000000000000004E-2</c:v>
                </c:pt>
                <c:pt idx="99776">
                  <c:v>8.2400000000000001E-2</c:v>
                </c:pt>
                <c:pt idx="99777">
                  <c:v>8.2600000000000007E-2</c:v>
                </c:pt>
                <c:pt idx="99778">
                  <c:v>8.2400000000000001E-2</c:v>
                </c:pt>
                <c:pt idx="99779">
                  <c:v>8.2400000000000001E-2</c:v>
                </c:pt>
                <c:pt idx="99780">
                  <c:v>8.2299999999999998E-2</c:v>
                </c:pt>
                <c:pt idx="99781">
                  <c:v>8.1600000000000006E-2</c:v>
                </c:pt>
                <c:pt idx="99782">
                  <c:v>8.1799999999999998E-2</c:v>
                </c:pt>
                <c:pt idx="99783">
                  <c:v>8.2600000000000007E-2</c:v>
                </c:pt>
                <c:pt idx="99784">
                  <c:v>8.2500000000000004E-2</c:v>
                </c:pt>
                <c:pt idx="99785">
                  <c:v>8.2199999999999995E-2</c:v>
                </c:pt>
                <c:pt idx="99786">
                  <c:v>8.2799999999999999E-2</c:v>
                </c:pt>
                <c:pt idx="99787">
                  <c:v>8.2400000000000001E-2</c:v>
                </c:pt>
                <c:pt idx="99788">
                  <c:v>8.3099999999999993E-2</c:v>
                </c:pt>
                <c:pt idx="99789">
                  <c:v>8.2100000000000006E-2</c:v>
                </c:pt>
                <c:pt idx="99790">
                  <c:v>8.2100000000000006E-2</c:v>
                </c:pt>
                <c:pt idx="99791">
                  <c:v>8.2000000000000003E-2</c:v>
                </c:pt>
                <c:pt idx="99792">
                  <c:v>8.2600000000000007E-2</c:v>
                </c:pt>
                <c:pt idx="99793">
                  <c:v>8.1900000000000001E-2</c:v>
                </c:pt>
                <c:pt idx="99794">
                  <c:v>8.1799999999999998E-2</c:v>
                </c:pt>
                <c:pt idx="99795">
                  <c:v>8.1500000000000003E-2</c:v>
                </c:pt>
                <c:pt idx="99796">
                  <c:v>8.2100000000000006E-2</c:v>
                </c:pt>
                <c:pt idx="99797">
                  <c:v>8.2799999999999999E-2</c:v>
                </c:pt>
                <c:pt idx="99798">
                  <c:v>8.2799999999999999E-2</c:v>
                </c:pt>
                <c:pt idx="99799">
                  <c:v>8.3099999999999993E-2</c:v>
                </c:pt>
                <c:pt idx="99800">
                  <c:v>8.2199999999999995E-2</c:v>
                </c:pt>
                <c:pt idx="99801">
                  <c:v>8.2500000000000004E-2</c:v>
                </c:pt>
                <c:pt idx="99802">
                  <c:v>8.2199999999999995E-2</c:v>
                </c:pt>
                <c:pt idx="99803">
                  <c:v>8.2699999999999996E-2</c:v>
                </c:pt>
                <c:pt idx="99804">
                  <c:v>8.2799999999999999E-2</c:v>
                </c:pt>
                <c:pt idx="99805">
                  <c:v>8.3099999999999993E-2</c:v>
                </c:pt>
                <c:pt idx="99806">
                  <c:v>8.2900000000000001E-2</c:v>
                </c:pt>
                <c:pt idx="99807">
                  <c:v>8.2799999999999999E-2</c:v>
                </c:pt>
                <c:pt idx="99808">
                  <c:v>8.2500000000000004E-2</c:v>
                </c:pt>
                <c:pt idx="99809">
                  <c:v>8.1900000000000001E-2</c:v>
                </c:pt>
                <c:pt idx="99810">
                  <c:v>8.2100000000000006E-2</c:v>
                </c:pt>
                <c:pt idx="99811">
                  <c:v>8.2299999999999998E-2</c:v>
                </c:pt>
                <c:pt idx="99812">
                  <c:v>8.1699999999999995E-2</c:v>
                </c:pt>
                <c:pt idx="99813">
                  <c:v>8.1600000000000006E-2</c:v>
                </c:pt>
                <c:pt idx="99814">
                  <c:v>8.2199999999999995E-2</c:v>
                </c:pt>
                <c:pt idx="99815">
                  <c:v>8.2799999999999999E-2</c:v>
                </c:pt>
                <c:pt idx="99816">
                  <c:v>8.2199999999999995E-2</c:v>
                </c:pt>
                <c:pt idx="99817">
                  <c:v>8.1799999999999998E-2</c:v>
                </c:pt>
                <c:pt idx="99818">
                  <c:v>8.2000000000000003E-2</c:v>
                </c:pt>
                <c:pt idx="99819">
                  <c:v>8.2100000000000006E-2</c:v>
                </c:pt>
                <c:pt idx="99820">
                  <c:v>8.14E-2</c:v>
                </c:pt>
                <c:pt idx="99821">
                  <c:v>8.2699999999999996E-2</c:v>
                </c:pt>
                <c:pt idx="99822">
                  <c:v>8.2199999999999995E-2</c:v>
                </c:pt>
                <c:pt idx="99823">
                  <c:v>8.2500000000000004E-2</c:v>
                </c:pt>
                <c:pt idx="99824">
                  <c:v>8.2400000000000001E-2</c:v>
                </c:pt>
                <c:pt idx="99825">
                  <c:v>8.2600000000000007E-2</c:v>
                </c:pt>
                <c:pt idx="99826">
                  <c:v>8.2000000000000003E-2</c:v>
                </c:pt>
                <c:pt idx="99827">
                  <c:v>8.2500000000000004E-2</c:v>
                </c:pt>
                <c:pt idx="99828">
                  <c:v>8.2500000000000004E-2</c:v>
                </c:pt>
                <c:pt idx="99829">
                  <c:v>8.2799999999999999E-2</c:v>
                </c:pt>
                <c:pt idx="99830">
                  <c:v>8.2000000000000003E-2</c:v>
                </c:pt>
                <c:pt idx="99831">
                  <c:v>8.2299999999999998E-2</c:v>
                </c:pt>
                <c:pt idx="99832">
                  <c:v>8.3299999999999999E-2</c:v>
                </c:pt>
                <c:pt idx="99833">
                  <c:v>8.3199999999999996E-2</c:v>
                </c:pt>
                <c:pt idx="99834">
                  <c:v>8.3199999999999996E-2</c:v>
                </c:pt>
                <c:pt idx="99835">
                  <c:v>8.3500000000000005E-2</c:v>
                </c:pt>
                <c:pt idx="99836">
                  <c:v>8.3099999999999993E-2</c:v>
                </c:pt>
                <c:pt idx="99837">
                  <c:v>8.2799999999999999E-2</c:v>
                </c:pt>
                <c:pt idx="99838">
                  <c:v>8.3500000000000005E-2</c:v>
                </c:pt>
                <c:pt idx="99839">
                  <c:v>8.4000000000000005E-2</c:v>
                </c:pt>
                <c:pt idx="99840">
                  <c:v>8.3299999999999999E-2</c:v>
                </c:pt>
                <c:pt idx="99841">
                  <c:v>8.3699999999999997E-2</c:v>
                </c:pt>
                <c:pt idx="99842">
                  <c:v>8.3199999999999996E-2</c:v>
                </c:pt>
                <c:pt idx="99843">
                  <c:v>8.2100000000000006E-2</c:v>
                </c:pt>
                <c:pt idx="99844">
                  <c:v>8.3299999999999999E-2</c:v>
                </c:pt>
                <c:pt idx="99845">
                  <c:v>8.4199999999999997E-2</c:v>
                </c:pt>
                <c:pt idx="99846">
                  <c:v>8.3799999999999999E-2</c:v>
                </c:pt>
                <c:pt idx="99847">
                  <c:v>8.4099999999999994E-2</c:v>
                </c:pt>
                <c:pt idx="99848">
                  <c:v>8.4099999999999994E-2</c:v>
                </c:pt>
                <c:pt idx="99849">
                  <c:v>8.3799999999999999E-2</c:v>
                </c:pt>
                <c:pt idx="99850">
                  <c:v>8.3699999999999997E-2</c:v>
                </c:pt>
                <c:pt idx="99851">
                  <c:v>8.3900000000000002E-2</c:v>
                </c:pt>
                <c:pt idx="99852">
                  <c:v>8.3900000000000002E-2</c:v>
                </c:pt>
                <c:pt idx="99853">
                  <c:v>8.3900000000000002E-2</c:v>
                </c:pt>
                <c:pt idx="99854">
                  <c:v>8.4400000000000003E-2</c:v>
                </c:pt>
                <c:pt idx="99855">
                  <c:v>8.3500000000000005E-2</c:v>
                </c:pt>
                <c:pt idx="99856">
                  <c:v>8.3799999999999999E-2</c:v>
                </c:pt>
                <c:pt idx="99857">
                  <c:v>8.3799999999999999E-2</c:v>
                </c:pt>
                <c:pt idx="99858">
                  <c:v>8.3699999999999997E-2</c:v>
                </c:pt>
                <c:pt idx="99859">
                  <c:v>8.3699999999999997E-2</c:v>
                </c:pt>
                <c:pt idx="99860">
                  <c:v>8.3599999999999994E-2</c:v>
                </c:pt>
                <c:pt idx="99861">
                  <c:v>8.3799999999999999E-2</c:v>
                </c:pt>
                <c:pt idx="99862">
                  <c:v>8.3400000000000002E-2</c:v>
                </c:pt>
                <c:pt idx="99863">
                  <c:v>8.3199999999999996E-2</c:v>
                </c:pt>
                <c:pt idx="99864">
                  <c:v>8.3799999999999999E-2</c:v>
                </c:pt>
                <c:pt idx="99865">
                  <c:v>8.3599999999999994E-2</c:v>
                </c:pt>
                <c:pt idx="99866">
                  <c:v>8.3500000000000005E-2</c:v>
                </c:pt>
                <c:pt idx="99867">
                  <c:v>8.3699999999999997E-2</c:v>
                </c:pt>
                <c:pt idx="99868">
                  <c:v>8.3900000000000002E-2</c:v>
                </c:pt>
                <c:pt idx="99869">
                  <c:v>8.4000000000000005E-2</c:v>
                </c:pt>
                <c:pt idx="99870">
                  <c:v>8.3599999999999994E-2</c:v>
                </c:pt>
                <c:pt idx="99871">
                  <c:v>8.3599999999999994E-2</c:v>
                </c:pt>
                <c:pt idx="99872">
                  <c:v>8.3699999999999997E-2</c:v>
                </c:pt>
                <c:pt idx="99873">
                  <c:v>8.3199999999999996E-2</c:v>
                </c:pt>
                <c:pt idx="99874">
                  <c:v>8.3299999999999999E-2</c:v>
                </c:pt>
                <c:pt idx="99875">
                  <c:v>8.3199999999999996E-2</c:v>
                </c:pt>
                <c:pt idx="99876">
                  <c:v>8.3299999999999999E-2</c:v>
                </c:pt>
                <c:pt idx="99877">
                  <c:v>8.3400000000000002E-2</c:v>
                </c:pt>
                <c:pt idx="99878">
                  <c:v>8.3099999999999993E-2</c:v>
                </c:pt>
                <c:pt idx="99879">
                  <c:v>8.3000000000000004E-2</c:v>
                </c:pt>
                <c:pt idx="99880">
                  <c:v>8.2699999999999996E-2</c:v>
                </c:pt>
                <c:pt idx="99881">
                  <c:v>8.3099999999999993E-2</c:v>
                </c:pt>
                <c:pt idx="99882">
                  <c:v>8.2799999999999999E-2</c:v>
                </c:pt>
                <c:pt idx="99883">
                  <c:v>8.2799999999999999E-2</c:v>
                </c:pt>
                <c:pt idx="99884">
                  <c:v>8.2400000000000001E-2</c:v>
                </c:pt>
                <c:pt idx="99885">
                  <c:v>8.2100000000000006E-2</c:v>
                </c:pt>
                <c:pt idx="99886">
                  <c:v>8.2299999999999998E-2</c:v>
                </c:pt>
                <c:pt idx="99887">
                  <c:v>8.2799999999999999E-2</c:v>
                </c:pt>
                <c:pt idx="99888">
                  <c:v>8.2699999999999996E-2</c:v>
                </c:pt>
                <c:pt idx="99889">
                  <c:v>8.2500000000000004E-2</c:v>
                </c:pt>
                <c:pt idx="99890">
                  <c:v>8.1900000000000001E-2</c:v>
                </c:pt>
                <c:pt idx="99891">
                  <c:v>8.2000000000000003E-2</c:v>
                </c:pt>
                <c:pt idx="99892">
                  <c:v>8.2000000000000003E-2</c:v>
                </c:pt>
                <c:pt idx="99893">
                  <c:v>8.14E-2</c:v>
                </c:pt>
                <c:pt idx="99894">
                  <c:v>8.1600000000000006E-2</c:v>
                </c:pt>
                <c:pt idx="99895">
                  <c:v>8.1299999999999997E-2</c:v>
                </c:pt>
                <c:pt idx="99896">
                  <c:v>8.2199999999999995E-2</c:v>
                </c:pt>
                <c:pt idx="99897">
                  <c:v>8.2199999999999995E-2</c:v>
                </c:pt>
                <c:pt idx="99898">
                  <c:v>8.1799999999999998E-2</c:v>
                </c:pt>
                <c:pt idx="99899">
                  <c:v>8.1799999999999998E-2</c:v>
                </c:pt>
                <c:pt idx="99900">
                  <c:v>8.2400000000000001E-2</c:v>
                </c:pt>
                <c:pt idx="99901">
                  <c:v>8.1500000000000003E-2</c:v>
                </c:pt>
                <c:pt idx="99902">
                  <c:v>8.1299999999999997E-2</c:v>
                </c:pt>
                <c:pt idx="99903">
                  <c:v>8.1199999999999994E-2</c:v>
                </c:pt>
                <c:pt idx="99904">
                  <c:v>8.14E-2</c:v>
                </c:pt>
                <c:pt idx="99905">
                  <c:v>8.09E-2</c:v>
                </c:pt>
                <c:pt idx="99906">
                  <c:v>8.1299999999999997E-2</c:v>
                </c:pt>
                <c:pt idx="99907">
                  <c:v>8.1199999999999994E-2</c:v>
                </c:pt>
                <c:pt idx="99908">
                  <c:v>8.1600000000000006E-2</c:v>
                </c:pt>
                <c:pt idx="99909">
                  <c:v>8.09E-2</c:v>
                </c:pt>
                <c:pt idx="99910">
                  <c:v>8.1199999999999994E-2</c:v>
                </c:pt>
                <c:pt idx="99911">
                  <c:v>8.1299999999999997E-2</c:v>
                </c:pt>
                <c:pt idx="99912">
                  <c:v>8.1299999999999997E-2</c:v>
                </c:pt>
                <c:pt idx="99913">
                  <c:v>8.0799999999999997E-2</c:v>
                </c:pt>
                <c:pt idx="99914">
                  <c:v>8.1299999999999997E-2</c:v>
                </c:pt>
                <c:pt idx="99915">
                  <c:v>8.14E-2</c:v>
                </c:pt>
                <c:pt idx="99916">
                  <c:v>8.0600000000000005E-2</c:v>
                </c:pt>
                <c:pt idx="99917">
                  <c:v>8.1199999999999994E-2</c:v>
                </c:pt>
                <c:pt idx="99918">
                  <c:v>8.09E-2</c:v>
                </c:pt>
                <c:pt idx="99919">
                  <c:v>8.1500000000000003E-2</c:v>
                </c:pt>
                <c:pt idx="99920">
                  <c:v>8.0799999999999997E-2</c:v>
                </c:pt>
                <c:pt idx="99921">
                  <c:v>8.1000000000000003E-2</c:v>
                </c:pt>
                <c:pt idx="99922">
                  <c:v>8.1199999999999994E-2</c:v>
                </c:pt>
                <c:pt idx="99923">
                  <c:v>8.09E-2</c:v>
                </c:pt>
                <c:pt idx="99924">
                  <c:v>8.1299999999999997E-2</c:v>
                </c:pt>
                <c:pt idx="99925">
                  <c:v>8.14E-2</c:v>
                </c:pt>
                <c:pt idx="99926">
                  <c:v>8.14E-2</c:v>
                </c:pt>
                <c:pt idx="99927">
                  <c:v>8.1100000000000005E-2</c:v>
                </c:pt>
                <c:pt idx="99928">
                  <c:v>8.1299999999999997E-2</c:v>
                </c:pt>
                <c:pt idx="99929">
                  <c:v>8.2100000000000006E-2</c:v>
                </c:pt>
                <c:pt idx="99930">
                  <c:v>8.1600000000000006E-2</c:v>
                </c:pt>
                <c:pt idx="99931">
                  <c:v>8.1699999999999995E-2</c:v>
                </c:pt>
                <c:pt idx="99932">
                  <c:v>8.3000000000000004E-2</c:v>
                </c:pt>
                <c:pt idx="99933">
                  <c:v>8.2799999999999999E-2</c:v>
                </c:pt>
                <c:pt idx="99934">
                  <c:v>8.2699999999999996E-2</c:v>
                </c:pt>
                <c:pt idx="99935">
                  <c:v>8.2699999999999996E-2</c:v>
                </c:pt>
                <c:pt idx="99936">
                  <c:v>8.3000000000000004E-2</c:v>
                </c:pt>
                <c:pt idx="99937">
                  <c:v>8.2699999999999996E-2</c:v>
                </c:pt>
                <c:pt idx="99938">
                  <c:v>8.2600000000000007E-2</c:v>
                </c:pt>
                <c:pt idx="99939">
                  <c:v>8.3099999999999993E-2</c:v>
                </c:pt>
                <c:pt idx="99940">
                  <c:v>8.2400000000000001E-2</c:v>
                </c:pt>
                <c:pt idx="99941">
                  <c:v>8.2699999999999996E-2</c:v>
                </c:pt>
                <c:pt idx="99942">
                  <c:v>8.1799999999999998E-2</c:v>
                </c:pt>
                <c:pt idx="99943">
                  <c:v>8.1799999999999998E-2</c:v>
                </c:pt>
                <c:pt idx="99944">
                  <c:v>8.1699999999999995E-2</c:v>
                </c:pt>
                <c:pt idx="99945">
                  <c:v>8.1699999999999995E-2</c:v>
                </c:pt>
                <c:pt idx="99946">
                  <c:v>8.14E-2</c:v>
                </c:pt>
                <c:pt idx="99947">
                  <c:v>8.1500000000000003E-2</c:v>
                </c:pt>
                <c:pt idx="99948">
                  <c:v>8.1699999999999995E-2</c:v>
                </c:pt>
                <c:pt idx="99949">
                  <c:v>8.1799999999999998E-2</c:v>
                </c:pt>
                <c:pt idx="99950">
                  <c:v>8.1699999999999995E-2</c:v>
                </c:pt>
                <c:pt idx="99951">
                  <c:v>8.1600000000000006E-2</c:v>
                </c:pt>
                <c:pt idx="99952">
                  <c:v>8.1600000000000006E-2</c:v>
                </c:pt>
                <c:pt idx="99953">
                  <c:v>8.14E-2</c:v>
                </c:pt>
                <c:pt idx="99954">
                  <c:v>8.09E-2</c:v>
                </c:pt>
                <c:pt idx="99955">
                  <c:v>8.14E-2</c:v>
                </c:pt>
                <c:pt idx="99956">
                  <c:v>8.1699999999999995E-2</c:v>
                </c:pt>
                <c:pt idx="99957">
                  <c:v>8.1600000000000006E-2</c:v>
                </c:pt>
                <c:pt idx="99958">
                  <c:v>8.1299999999999997E-2</c:v>
                </c:pt>
                <c:pt idx="99959">
                  <c:v>8.1199999999999994E-2</c:v>
                </c:pt>
                <c:pt idx="99960">
                  <c:v>8.1699999999999995E-2</c:v>
                </c:pt>
                <c:pt idx="99961">
                  <c:v>8.1199999999999994E-2</c:v>
                </c:pt>
                <c:pt idx="99962">
                  <c:v>8.1600000000000006E-2</c:v>
                </c:pt>
                <c:pt idx="99963">
                  <c:v>8.1299999999999997E-2</c:v>
                </c:pt>
                <c:pt idx="99964">
                  <c:v>8.0799999999999997E-2</c:v>
                </c:pt>
                <c:pt idx="99965">
                  <c:v>8.09E-2</c:v>
                </c:pt>
                <c:pt idx="99966">
                  <c:v>8.1299999999999997E-2</c:v>
                </c:pt>
                <c:pt idx="99967">
                  <c:v>8.1000000000000003E-2</c:v>
                </c:pt>
                <c:pt idx="99968">
                  <c:v>8.1299999999999997E-2</c:v>
                </c:pt>
                <c:pt idx="99969">
                  <c:v>8.0799999999999997E-2</c:v>
                </c:pt>
                <c:pt idx="99970">
                  <c:v>8.14E-2</c:v>
                </c:pt>
                <c:pt idx="99971">
                  <c:v>8.2199999999999995E-2</c:v>
                </c:pt>
                <c:pt idx="99972">
                  <c:v>8.1799999999999998E-2</c:v>
                </c:pt>
                <c:pt idx="99973">
                  <c:v>8.2400000000000001E-2</c:v>
                </c:pt>
                <c:pt idx="99974">
                  <c:v>8.1799999999999998E-2</c:v>
                </c:pt>
                <c:pt idx="99975">
                  <c:v>8.2000000000000003E-2</c:v>
                </c:pt>
                <c:pt idx="99976">
                  <c:v>8.1600000000000006E-2</c:v>
                </c:pt>
                <c:pt idx="99977">
                  <c:v>8.2199999999999995E-2</c:v>
                </c:pt>
                <c:pt idx="99978">
                  <c:v>8.2400000000000001E-2</c:v>
                </c:pt>
                <c:pt idx="99979">
                  <c:v>8.2000000000000003E-2</c:v>
                </c:pt>
                <c:pt idx="99980">
                  <c:v>8.2100000000000006E-2</c:v>
                </c:pt>
                <c:pt idx="99981">
                  <c:v>8.2199999999999995E-2</c:v>
                </c:pt>
                <c:pt idx="99982">
                  <c:v>8.2900000000000001E-2</c:v>
                </c:pt>
                <c:pt idx="99983">
                  <c:v>8.2600000000000007E-2</c:v>
                </c:pt>
                <c:pt idx="99984">
                  <c:v>8.1900000000000001E-2</c:v>
                </c:pt>
                <c:pt idx="99985">
                  <c:v>8.2100000000000006E-2</c:v>
                </c:pt>
                <c:pt idx="99986">
                  <c:v>8.2100000000000006E-2</c:v>
                </c:pt>
                <c:pt idx="99987">
                  <c:v>8.2199999999999995E-2</c:v>
                </c:pt>
                <c:pt idx="99988">
                  <c:v>8.1900000000000001E-2</c:v>
                </c:pt>
                <c:pt idx="99989">
                  <c:v>8.2000000000000003E-2</c:v>
                </c:pt>
                <c:pt idx="99990">
                  <c:v>8.2500000000000004E-2</c:v>
                </c:pt>
                <c:pt idx="99991">
                  <c:v>8.1600000000000006E-2</c:v>
                </c:pt>
                <c:pt idx="99992">
                  <c:v>8.1699999999999995E-2</c:v>
                </c:pt>
                <c:pt idx="99993">
                  <c:v>8.2400000000000001E-2</c:v>
                </c:pt>
                <c:pt idx="99994">
                  <c:v>8.2299999999999998E-2</c:v>
                </c:pt>
                <c:pt idx="99995">
                  <c:v>8.2299999999999998E-2</c:v>
                </c:pt>
                <c:pt idx="99996">
                  <c:v>8.2500000000000004E-2</c:v>
                </c:pt>
                <c:pt idx="99997">
                  <c:v>8.2600000000000007E-2</c:v>
                </c:pt>
                <c:pt idx="99998">
                  <c:v>8.2699999999999996E-2</c:v>
                </c:pt>
                <c:pt idx="99999">
                  <c:v>8.2699999999999996E-2</c:v>
                </c:pt>
                <c:pt idx="100000">
                  <c:v>8.2299999999999998E-2</c:v>
                </c:pt>
                <c:pt idx="100001">
                  <c:v>8.2699999999999996E-2</c:v>
                </c:pt>
                <c:pt idx="100002">
                  <c:v>8.2500000000000004E-2</c:v>
                </c:pt>
                <c:pt idx="100003">
                  <c:v>8.2500000000000004E-2</c:v>
                </c:pt>
                <c:pt idx="100004">
                  <c:v>8.2500000000000004E-2</c:v>
                </c:pt>
                <c:pt idx="100005">
                  <c:v>8.2799999999999999E-2</c:v>
                </c:pt>
                <c:pt idx="100006">
                  <c:v>8.2699999999999996E-2</c:v>
                </c:pt>
                <c:pt idx="100007">
                  <c:v>8.2199999999999995E-2</c:v>
                </c:pt>
                <c:pt idx="100008">
                  <c:v>8.2500000000000004E-2</c:v>
                </c:pt>
                <c:pt idx="100009">
                  <c:v>8.2000000000000003E-2</c:v>
                </c:pt>
                <c:pt idx="100010">
                  <c:v>8.2199999999999995E-2</c:v>
                </c:pt>
                <c:pt idx="100011">
                  <c:v>8.2100000000000006E-2</c:v>
                </c:pt>
                <c:pt idx="100012">
                  <c:v>8.1799999999999998E-2</c:v>
                </c:pt>
                <c:pt idx="100013">
                  <c:v>8.2199999999999995E-2</c:v>
                </c:pt>
                <c:pt idx="100014">
                  <c:v>8.2299999999999998E-2</c:v>
                </c:pt>
                <c:pt idx="100015">
                  <c:v>8.1799999999999998E-2</c:v>
                </c:pt>
                <c:pt idx="100016">
                  <c:v>8.1699999999999995E-2</c:v>
                </c:pt>
                <c:pt idx="100017">
                  <c:v>8.2400000000000001E-2</c:v>
                </c:pt>
                <c:pt idx="100018">
                  <c:v>8.14E-2</c:v>
                </c:pt>
                <c:pt idx="100019">
                  <c:v>8.1600000000000006E-2</c:v>
                </c:pt>
                <c:pt idx="100020">
                  <c:v>8.14E-2</c:v>
                </c:pt>
                <c:pt idx="100021">
                  <c:v>8.1500000000000003E-2</c:v>
                </c:pt>
                <c:pt idx="100022">
                  <c:v>8.14E-2</c:v>
                </c:pt>
                <c:pt idx="100023">
                  <c:v>8.1900000000000001E-2</c:v>
                </c:pt>
                <c:pt idx="100024">
                  <c:v>8.1299999999999997E-2</c:v>
                </c:pt>
                <c:pt idx="100025">
                  <c:v>8.09E-2</c:v>
                </c:pt>
                <c:pt idx="100026">
                  <c:v>8.14E-2</c:v>
                </c:pt>
                <c:pt idx="100027">
                  <c:v>8.1900000000000001E-2</c:v>
                </c:pt>
                <c:pt idx="100028">
                  <c:v>8.2100000000000006E-2</c:v>
                </c:pt>
                <c:pt idx="100029">
                  <c:v>8.1900000000000001E-2</c:v>
                </c:pt>
                <c:pt idx="100030">
                  <c:v>8.1900000000000001E-2</c:v>
                </c:pt>
                <c:pt idx="100031">
                  <c:v>8.2000000000000003E-2</c:v>
                </c:pt>
                <c:pt idx="100032">
                  <c:v>8.14E-2</c:v>
                </c:pt>
                <c:pt idx="100033">
                  <c:v>8.1000000000000003E-2</c:v>
                </c:pt>
                <c:pt idx="100034">
                  <c:v>8.2199999999999995E-2</c:v>
                </c:pt>
                <c:pt idx="100035">
                  <c:v>8.2100000000000006E-2</c:v>
                </c:pt>
                <c:pt idx="100036">
                  <c:v>8.1900000000000001E-2</c:v>
                </c:pt>
                <c:pt idx="100037">
                  <c:v>8.2199999999999995E-2</c:v>
                </c:pt>
                <c:pt idx="100038">
                  <c:v>8.2199999999999995E-2</c:v>
                </c:pt>
                <c:pt idx="100039">
                  <c:v>8.2100000000000006E-2</c:v>
                </c:pt>
                <c:pt idx="100040">
                  <c:v>8.2199999999999995E-2</c:v>
                </c:pt>
                <c:pt idx="100041">
                  <c:v>8.2400000000000001E-2</c:v>
                </c:pt>
                <c:pt idx="100042">
                  <c:v>8.2600000000000007E-2</c:v>
                </c:pt>
                <c:pt idx="100043">
                  <c:v>8.2900000000000001E-2</c:v>
                </c:pt>
                <c:pt idx="100044">
                  <c:v>8.2199999999999995E-2</c:v>
                </c:pt>
                <c:pt idx="100045">
                  <c:v>8.2600000000000007E-2</c:v>
                </c:pt>
                <c:pt idx="100046">
                  <c:v>8.3000000000000004E-2</c:v>
                </c:pt>
                <c:pt idx="100047">
                  <c:v>8.3000000000000004E-2</c:v>
                </c:pt>
                <c:pt idx="100048">
                  <c:v>8.3099999999999993E-2</c:v>
                </c:pt>
                <c:pt idx="100049">
                  <c:v>8.3000000000000004E-2</c:v>
                </c:pt>
                <c:pt idx="100050">
                  <c:v>8.3299999999999999E-2</c:v>
                </c:pt>
                <c:pt idx="100051">
                  <c:v>8.2500000000000004E-2</c:v>
                </c:pt>
                <c:pt idx="100052">
                  <c:v>8.2199999999999995E-2</c:v>
                </c:pt>
                <c:pt idx="100053">
                  <c:v>8.3099999999999993E-2</c:v>
                </c:pt>
                <c:pt idx="100054">
                  <c:v>8.2799999999999999E-2</c:v>
                </c:pt>
                <c:pt idx="100055">
                  <c:v>8.2699999999999996E-2</c:v>
                </c:pt>
                <c:pt idx="100056">
                  <c:v>8.1900000000000001E-2</c:v>
                </c:pt>
                <c:pt idx="100057">
                  <c:v>8.2400000000000001E-2</c:v>
                </c:pt>
                <c:pt idx="100058">
                  <c:v>8.1600000000000006E-2</c:v>
                </c:pt>
                <c:pt idx="100059">
                  <c:v>8.2400000000000001E-2</c:v>
                </c:pt>
                <c:pt idx="100060">
                  <c:v>8.2199999999999995E-2</c:v>
                </c:pt>
                <c:pt idx="100061">
                  <c:v>8.1900000000000001E-2</c:v>
                </c:pt>
                <c:pt idx="100062">
                  <c:v>8.2699999999999996E-2</c:v>
                </c:pt>
                <c:pt idx="100063">
                  <c:v>8.2299999999999998E-2</c:v>
                </c:pt>
                <c:pt idx="100064">
                  <c:v>8.1000000000000003E-2</c:v>
                </c:pt>
                <c:pt idx="100065">
                  <c:v>8.1900000000000001E-2</c:v>
                </c:pt>
                <c:pt idx="100066">
                  <c:v>8.1900000000000001E-2</c:v>
                </c:pt>
                <c:pt idx="100067">
                  <c:v>8.1600000000000006E-2</c:v>
                </c:pt>
                <c:pt idx="100068">
                  <c:v>8.1799999999999998E-2</c:v>
                </c:pt>
                <c:pt idx="100069">
                  <c:v>8.1600000000000006E-2</c:v>
                </c:pt>
                <c:pt idx="100070">
                  <c:v>8.1000000000000003E-2</c:v>
                </c:pt>
                <c:pt idx="100071">
                  <c:v>8.1500000000000003E-2</c:v>
                </c:pt>
                <c:pt idx="100072">
                  <c:v>8.1500000000000003E-2</c:v>
                </c:pt>
                <c:pt idx="100073">
                  <c:v>8.1500000000000003E-2</c:v>
                </c:pt>
                <c:pt idx="100074">
                  <c:v>8.1699999999999995E-2</c:v>
                </c:pt>
                <c:pt idx="100075">
                  <c:v>8.2000000000000003E-2</c:v>
                </c:pt>
                <c:pt idx="100076">
                  <c:v>8.2199999999999995E-2</c:v>
                </c:pt>
                <c:pt idx="100077">
                  <c:v>8.2100000000000006E-2</c:v>
                </c:pt>
                <c:pt idx="100078">
                  <c:v>8.1799999999999998E-2</c:v>
                </c:pt>
                <c:pt idx="100079">
                  <c:v>8.1900000000000001E-2</c:v>
                </c:pt>
                <c:pt idx="100080">
                  <c:v>8.1699999999999995E-2</c:v>
                </c:pt>
                <c:pt idx="100081">
                  <c:v>8.1500000000000003E-2</c:v>
                </c:pt>
                <c:pt idx="100082">
                  <c:v>8.2199999999999995E-2</c:v>
                </c:pt>
                <c:pt idx="100083">
                  <c:v>8.1699999999999995E-2</c:v>
                </c:pt>
                <c:pt idx="100084">
                  <c:v>8.1900000000000001E-2</c:v>
                </c:pt>
                <c:pt idx="100085">
                  <c:v>8.1699999999999995E-2</c:v>
                </c:pt>
                <c:pt idx="100086">
                  <c:v>8.2000000000000003E-2</c:v>
                </c:pt>
                <c:pt idx="100087">
                  <c:v>8.2299999999999998E-2</c:v>
                </c:pt>
                <c:pt idx="100088">
                  <c:v>8.2100000000000006E-2</c:v>
                </c:pt>
                <c:pt idx="100089">
                  <c:v>8.1600000000000006E-2</c:v>
                </c:pt>
                <c:pt idx="100090">
                  <c:v>8.2100000000000006E-2</c:v>
                </c:pt>
                <c:pt idx="100091">
                  <c:v>8.2699999999999996E-2</c:v>
                </c:pt>
                <c:pt idx="100092">
                  <c:v>8.1699999999999995E-2</c:v>
                </c:pt>
                <c:pt idx="100093">
                  <c:v>8.2199999999999995E-2</c:v>
                </c:pt>
                <c:pt idx="100094">
                  <c:v>8.2100000000000006E-2</c:v>
                </c:pt>
                <c:pt idx="100095">
                  <c:v>8.2799999999999999E-2</c:v>
                </c:pt>
                <c:pt idx="100096">
                  <c:v>8.2500000000000004E-2</c:v>
                </c:pt>
                <c:pt idx="100097">
                  <c:v>8.2699999999999996E-2</c:v>
                </c:pt>
                <c:pt idx="100098">
                  <c:v>8.3000000000000004E-2</c:v>
                </c:pt>
                <c:pt idx="100099">
                  <c:v>8.3099999999999993E-2</c:v>
                </c:pt>
                <c:pt idx="100100">
                  <c:v>8.2699999999999996E-2</c:v>
                </c:pt>
                <c:pt idx="100101">
                  <c:v>8.3199999999999996E-2</c:v>
                </c:pt>
                <c:pt idx="100102">
                  <c:v>8.3799999999999999E-2</c:v>
                </c:pt>
                <c:pt idx="100103">
                  <c:v>8.3699999999999997E-2</c:v>
                </c:pt>
                <c:pt idx="100104">
                  <c:v>8.3099999999999993E-2</c:v>
                </c:pt>
                <c:pt idx="100105">
                  <c:v>8.3400000000000002E-2</c:v>
                </c:pt>
                <c:pt idx="100106">
                  <c:v>8.3599999999999994E-2</c:v>
                </c:pt>
                <c:pt idx="100107">
                  <c:v>8.4099999999999994E-2</c:v>
                </c:pt>
                <c:pt idx="100108">
                  <c:v>8.4199999999999997E-2</c:v>
                </c:pt>
                <c:pt idx="100109">
                  <c:v>8.4000000000000005E-2</c:v>
                </c:pt>
                <c:pt idx="100110">
                  <c:v>8.3699999999999997E-2</c:v>
                </c:pt>
                <c:pt idx="100111">
                  <c:v>8.3900000000000002E-2</c:v>
                </c:pt>
                <c:pt idx="100112">
                  <c:v>8.3699999999999997E-2</c:v>
                </c:pt>
                <c:pt idx="100113">
                  <c:v>8.3699999999999997E-2</c:v>
                </c:pt>
                <c:pt idx="100114">
                  <c:v>8.3900000000000002E-2</c:v>
                </c:pt>
                <c:pt idx="100115">
                  <c:v>8.4099999999999994E-2</c:v>
                </c:pt>
                <c:pt idx="100116">
                  <c:v>8.3500000000000005E-2</c:v>
                </c:pt>
                <c:pt idx="100117">
                  <c:v>8.3299999999999999E-2</c:v>
                </c:pt>
                <c:pt idx="100118">
                  <c:v>8.3299999999999999E-2</c:v>
                </c:pt>
                <c:pt idx="100119">
                  <c:v>8.3299999999999999E-2</c:v>
                </c:pt>
                <c:pt idx="100120">
                  <c:v>8.4000000000000005E-2</c:v>
                </c:pt>
                <c:pt idx="100121">
                  <c:v>8.3799999999999999E-2</c:v>
                </c:pt>
                <c:pt idx="100122">
                  <c:v>8.3099999999999993E-2</c:v>
                </c:pt>
                <c:pt idx="100123">
                  <c:v>8.3699999999999997E-2</c:v>
                </c:pt>
                <c:pt idx="100124">
                  <c:v>8.3599999999999994E-2</c:v>
                </c:pt>
                <c:pt idx="100125">
                  <c:v>8.3400000000000002E-2</c:v>
                </c:pt>
                <c:pt idx="100126">
                  <c:v>8.3500000000000005E-2</c:v>
                </c:pt>
                <c:pt idx="100127">
                  <c:v>8.4000000000000005E-2</c:v>
                </c:pt>
                <c:pt idx="100128">
                  <c:v>8.3599999999999994E-2</c:v>
                </c:pt>
                <c:pt idx="100129">
                  <c:v>8.3500000000000005E-2</c:v>
                </c:pt>
                <c:pt idx="100130">
                  <c:v>8.2799999999999999E-2</c:v>
                </c:pt>
                <c:pt idx="100131">
                  <c:v>8.3000000000000004E-2</c:v>
                </c:pt>
                <c:pt idx="100132">
                  <c:v>8.3599999999999994E-2</c:v>
                </c:pt>
                <c:pt idx="100133">
                  <c:v>8.2799999999999999E-2</c:v>
                </c:pt>
                <c:pt idx="100134">
                  <c:v>8.3299999999999999E-2</c:v>
                </c:pt>
                <c:pt idx="100135">
                  <c:v>8.3500000000000005E-2</c:v>
                </c:pt>
                <c:pt idx="100136">
                  <c:v>8.2799999999999999E-2</c:v>
                </c:pt>
                <c:pt idx="100137">
                  <c:v>8.2400000000000001E-2</c:v>
                </c:pt>
                <c:pt idx="100138">
                  <c:v>8.3199999999999996E-2</c:v>
                </c:pt>
                <c:pt idx="100139">
                  <c:v>8.3000000000000004E-2</c:v>
                </c:pt>
                <c:pt idx="100140">
                  <c:v>8.2600000000000007E-2</c:v>
                </c:pt>
                <c:pt idx="100141">
                  <c:v>8.2799999999999999E-2</c:v>
                </c:pt>
                <c:pt idx="100142">
                  <c:v>8.2900000000000001E-2</c:v>
                </c:pt>
                <c:pt idx="100143">
                  <c:v>8.3099999999999993E-2</c:v>
                </c:pt>
                <c:pt idx="100144">
                  <c:v>8.2600000000000007E-2</c:v>
                </c:pt>
                <c:pt idx="100145">
                  <c:v>8.2600000000000007E-2</c:v>
                </c:pt>
                <c:pt idx="100146">
                  <c:v>8.2199999999999995E-2</c:v>
                </c:pt>
                <c:pt idx="100147">
                  <c:v>8.2100000000000006E-2</c:v>
                </c:pt>
                <c:pt idx="100148">
                  <c:v>8.2199999999999995E-2</c:v>
                </c:pt>
                <c:pt idx="100149">
                  <c:v>8.3000000000000004E-2</c:v>
                </c:pt>
                <c:pt idx="100150">
                  <c:v>8.2900000000000001E-2</c:v>
                </c:pt>
                <c:pt idx="100151">
                  <c:v>8.3299999999999999E-2</c:v>
                </c:pt>
                <c:pt idx="100152">
                  <c:v>8.3299999999999999E-2</c:v>
                </c:pt>
                <c:pt idx="100153">
                  <c:v>8.3500000000000005E-2</c:v>
                </c:pt>
                <c:pt idx="100154">
                  <c:v>8.3299999999999999E-2</c:v>
                </c:pt>
                <c:pt idx="100155">
                  <c:v>8.3099999999999993E-2</c:v>
                </c:pt>
                <c:pt idx="100156">
                  <c:v>8.3000000000000004E-2</c:v>
                </c:pt>
                <c:pt idx="100157">
                  <c:v>8.3699999999999997E-2</c:v>
                </c:pt>
                <c:pt idx="100158">
                  <c:v>8.4099999999999994E-2</c:v>
                </c:pt>
                <c:pt idx="100159">
                  <c:v>8.3400000000000002E-2</c:v>
                </c:pt>
                <c:pt idx="100160">
                  <c:v>8.3599999999999994E-2</c:v>
                </c:pt>
                <c:pt idx="100161">
                  <c:v>8.3199999999999996E-2</c:v>
                </c:pt>
                <c:pt idx="100162">
                  <c:v>8.3000000000000004E-2</c:v>
                </c:pt>
                <c:pt idx="100163">
                  <c:v>8.3299999999999999E-2</c:v>
                </c:pt>
                <c:pt idx="100164">
                  <c:v>8.3000000000000004E-2</c:v>
                </c:pt>
                <c:pt idx="100165">
                  <c:v>8.3299999999999999E-2</c:v>
                </c:pt>
                <c:pt idx="100166">
                  <c:v>8.3299999999999999E-2</c:v>
                </c:pt>
                <c:pt idx="100167">
                  <c:v>8.3199999999999996E-2</c:v>
                </c:pt>
                <c:pt idx="100168">
                  <c:v>8.2199999999999995E-2</c:v>
                </c:pt>
                <c:pt idx="100169">
                  <c:v>8.2199999999999995E-2</c:v>
                </c:pt>
                <c:pt idx="100170">
                  <c:v>8.2400000000000001E-2</c:v>
                </c:pt>
                <c:pt idx="100171">
                  <c:v>8.2400000000000001E-2</c:v>
                </c:pt>
                <c:pt idx="100172">
                  <c:v>8.2699999999999996E-2</c:v>
                </c:pt>
                <c:pt idx="100173">
                  <c:v>8.2199999999999995E-2</c:v>
                </c:pt>
                <c:pt idx="100174">
                  <c:v>8.2199999999999995E-2</c:v>
                </c:pt>
                <c:pt idx="100175">
                  <c:v>8.2199999999999995E-2</c:v>
                </c:pt>
                <c:pt idx="100176">
                  <c:v>8.2600000000000007E-2</c:v>
                </c:pt>
                <c:pt idx="100177">
                  <c:v>8.2900000000000001E-2</c:v>
                </c:pt>
                <c:pt idx="100178">
                  <c:v>8.2199999999999995E-2</c:v>
                </c:pt>
                <c:pt idx="100179">
                  <c:v>8.2400000000000001E-2</c:v>
                </c:pt>
                <c:pt idx="100180">
                  <c:v>8.2900000000000001E-2</c:v>
                </c:pt>
                <c:pt idx="100181">
                  <c:v>8.2600000000000007E-2</c:v>
                </c:pt>
                <c:pt idx="100182">
                  <c:v>8.2500000000000004E-2</c:v>
                </c:pt>
                <c:pt idx="100183">
                  <c:v>8.2400000000000001E-2</c:v>
                </c:pt>
                <c:pt idx="100184">
                  <c:v>8.2400000000000001E-2</c:v>
                </c:pt>
                <c:pt idx="100185">
                  <c:v>8.2699999999999996E-2</c:v>
                </c:pt>
                <c:pt idx="100186">
                  <c:v>8.2699999999999996E-2</c:v>
                </c:pt>
                <c:pt idx="100187">
                  <c:v>8.2400000000000001E-2</c:v>
                </c:pt>
                <c:pt idx="100188">
                  <c:v>8.2900000000000001E-2</c:v>
                </c:pt>
                <c:pt idx="100189">
                  <c:v>8.2900000000000001E-2</c:v>
                </c:pt>
                <c:pt idx="100190">
                  <c:v>8.2400000000000001E-2</c:v>
                </c:pt>
                <c:pt idx="100191">
                  <c:v>8.2299999999999998E-2</c:v>
                </c:pt>
                <c:pt idx="100192">
                  <c:v>8.3000000000000004E-2</c:v>
                </c:pt>
                <c:pt idx="100193">
                  <c:v>8.2299999999999998E-2</c:v>
                </c:pt>
                <c:pt idx="100194">
                  <c:v>8.2500000000000004E-2</c:v>
                </c:pt>
                <c:pt idx="100195">
                  <c:v>8.1900000000000001E-2</c:v>
                </c:pt>
                <c:pt idx="100196">
                  <c:v>8.1699999999999995E-2</c:v>
                </c:pt>
                <c:pt idx="100197">
                  <c:v>8.1600000000000006E-2</c:v>
                </c:pt>
                <c:pt idx="100198">
                  <c:v>8.2000000000000003E-2</c:v>
                </c:pt>
                <c:pt idx="100199">
                  <c:v>8.1600000000000006E-2</c:v>
                </c:pt>
                <c:pt idx="100200">
                  <c:v>8.2000000000000003E-2</c:v>
                </c:pt>
                <c:pt idx="100201">
                  <c:v>8.2000000000000003E-2</c:v>
                </c:pt>
                <c:pt idx="100202">
                  <c:v>8.1900000000000001E-2</c:v>
                </c:pt>
                <c:pt idx="100203">
                  <c:v>8.1699999999999995E-2</c:v>
                </c:pt>
                <c:pt idx="100204">
                  <c:v>8.09E-2</c:v>
                </c:pt>
                <c:pt idx="100205">
                  <c:v>8.0600000000000005E-2</c:v>
                </c:pt>
                <c:pt idx="100206">
                  <c:v>8.1500000000000003E-2</c:v>
                </c:pt>
                <c:pt idx="100207">
                  <c:v>8.1900000000000001E-2</c:v>
                </c:pt>
                <c:pt idx="100208">
                  <c:v>8.1199999999999994E-2</c:v>
                </c:pt>
                <c:pt idx="100209">
                  <c:v>8.1900000000000001E-2</c:v>
                </c:pt>
                <c:pt idx="100210">
                  <c:v>8.2299999999999998E-2</c:v>
                </c:pt>
                <c:pt idx="100211">
                  <c:v>8.1600000000000006E-2</c:v>
                </c:pt>
                <c:pt idx="100212">
                  <c:v>8.1699999999999995E-2</c:v>
                </c:pt>
                <c:pt idx="100213">
                  <c:v>8.2299999999999998E-2</c:v>
                </c:pt>
                <c:pt idx="100214">
                  <c:v>8.2000000000000003E-2</c:v>
                </c:pt>
                <c:pt idx="100215">
                  <c:v>8.1699999999999995E-2</c:v>
                </c:pt>
                <c:pt idx="100216">
                  <c:v>8.2000000000000003E-2</c:v>
                </c:pt>
                <c:pt idx="100217">
                  <c:v>8.1600000000000006E-2</c:v>
                </c:pt>
                <c:pt idx="100218">
                  <c:v>8.1500000000000003E-2</c:v>
                </c:pt>
                <c:pt idx="100219">
                  <c:v>8.1600000000000006E-2</c:v>
                </c:pt>
                <c:pt idx="100220">
                  <c:v>8.1900000000000001E-2</c:v>
                </c:pt>
                <c:pt idx="100221">
                  <c:v>8.1699999999999995E-2</c:v>
                </c:pt>
                <c:pt idx="100222">
                  <c:v>8.1299999999999997E-2</c:v>
                </c:pt>
                <c:pt idx="100223">
                  <c:v>8.09E-2</c:v>
                </c:pt>
                <c:pt idx="100224">
                  <c:v>8.1100000000000005E-2</c:v>
                </c:pt>
                <c:pt idx="100225">
                  <c:v>8.0399999999999999E-2</c:v>
                </c:pt>
                <c:pt idx="100226">
                  <c:v>8.1000000000000003E-2</c:v>
                </c:pt>
                <c:pt idx="100227">
                  <c:v>8.1299999999999997E-2</c:v>
                </c:pt>
                <c:pt idx="100228">
                  <c:v>8.1299999999999997E-2</c:v>
                </c:pt>
                <c:pt idx="100229">
                  <c:v>8.09E-2</c:v>
                </c:pt>
                <c:pt idx="100230">
                  <c:v>8.0799999999999997E-2</c:v>
                </c:pt>
                <c:pt idx="100231">
                  <c:v>8.0799999999999997E-2</c:v>
                </c:pt>
                <c:pt idx="100232">
                  <c:v>8.1000000000000003E-2</c:v>
                </c:pt>
                <c:pt idx="100233">
                  <c:v>8.1299999999999997E-2</c:v>
                </c:pt>
                <c:pt idx="100234">
                  <c:v>8.1199999999999994E-2</c:v>
                </c:pt>
                <c:pt idx="100235">
                  <c:v>8.1100000000000005E-2</c:v>
                </c:pt>
                <c:pt idx="100236">
                  <c:v>8.1100000000000005E-2</c:v>
                </c:pt>
                <c:pt idx="100237">
                  <c:v>8.1199999999999994E-2</c:v>
                </c:pt>
                <c:pt idx="100238">
                  <c:v>8.14E-2</c:v>
                </c:pt>
                <c:pt idx="100239">
                  <c:v>8.1600000000000006E-2</c:v>
                </c:pt>
                <c:pt idx="100240">
                  <c:v>8.2000000000000003E-2</c:v>
                </c:pt>
                <c:pt idx="100241">
                  <c:v>8.1500000000000003E-2</c:v>
                </c:pt>
                <c:pt idx="100242">
                  <c:v>8.2100000000000006E-2</c:v>
                </c:pt>
                <c:pt idx="100243">
                  <c:v>8.2000000000000003E-2</c:v>
                </c:pt>
                <c:pt idx="100244">
                  <c:v>8.2100000000000006E-2</c:v>
                </c:pt>
                <c:pt idx="100245">
                  <c:v>8.2199999999999995E-2</c:v>
                </c:pt>
                <c:pt idx="100246">
                  <c:v>8.1799999999999998E-2</c:v>
                </c:pt>
                <c:pt idx="100247">
                  <c:v>8.2400000000000001E-2</c:v>
                </c:pt>
                <c:pt idx="100248">
                  <c:v>8.2400000000000001E-2</c:v>
                </c:pt>
                <c:pt idx="100249">
                  <c:v>8.2199999999999995E-2</c:v>
                </c:pt>
                <c:pt idx="100250">
                  <c:v>8.1600000000000006E-2</c:v>
                </c:pt>
                <c:pt idx="100251">
                  <c:v>8.2000000000000003E-2</c:v>
                </c:pt>
                <c:pt idx="100252">
                  <c:v>8.14E-2</c:v>
                </c:pt>
                <c:pt idx="100253">
                  <c:v>8.1199999999999994E-2</c:v>
                </c:pt>
                <c:pt idx="100254">
                  <c:v>8.1799999999999998E-2</c:v>
                </c:pt>
                <c:pt idx="100255">
                  <c:v>8.2199999999999995E-2</c:v>
                </c:pt>
                <c:pt idx="100256">
                  <c:v>8.2799999999999999E-2</c:v>
                </c:pt>
                <c:pt idx="100257">
                  <c:v>8.2400000000000001E-2</c:v>
                </c:pt>
                <c:pt idx="100258">
                  <c:v>8.2199999999999995E-2</c:v>
                </c:pt>
                <c:pt idx="100259">
                  <c:v>8.1600000000000006E-2</c:v>
                </c:pt>
                <c:pt idx="100260">
                  <c:v>8.1600000000000006E-2</c:v>
                </c:pt>
                <c:pt idx="100261">
                  <c:v>8.2299999999999998E-2</c:v>
                </c:pt>
                <c:pt idx="100262">
                  <c:v>8.1500000000000003E-2</c:v>
                </c:pt>
                <c:pt idx="100263">
                  <c:v>8.1600000000000006E-2</c:v>
                </c:pt>
                <c:pt idx="100264">
                  <c:v>8.1600000000000006E-2</c:v>
                </c:pt>
                <c:pt idx="100265">
                  <c:v>8.1600000000000006E-2</c:v>
                </c:pt>
                <c:pt idx="100266">
                  <c:v>8.0600000000000005E-2</c:v>
                </c:pt>
                <c:pt idx="100267">
                  <c:v>8.1900000000000001E-2</c:v>
                </c:pt>
                <c:pt idx="100268">
                  <c:v>8.1900000000000001E-2</c:v>
                </c:pt>
                <c:pt idx="100269">
                  <c:v>8.1500000000000003E-2</c:v>
                </c:pt>
                <c:pt idx="100270">
                  <c:v>8.1500000000000003E-2</c:v>
                </c:pt>
                <c:pt idx="100271">
                  <c:v>8.1600000000000006E-2</c:v>
                </c:pt>
                <c:pt idx="100272">
                  <c:v>8.09E-2</c:v>
                </c:pt>
                <c:pt idx="100273">
                  <c:v>8.1799999999999998E-2</c:v>
                </c:pt>
                <c:pt idx="100274">
                  <c:v>8.1299999999999997E-2</c:v>
                </c:pt>
                <c:pt idx="100275">
                  <c:v>8.1100000000000005E-2</c:v>
                </c:pt>
                <c:pt idx="100276">
                  <c:v>8.1600000000000006E-2</c:v>
                </c:pt>
                <c:pt idx="100277">
                  <c:v>8.2000000000000003E-2</c:v>
                </c:pt>
                <c:pt idx="100278">
                  <c:v>8.1900000000000001E-2</c:v>
                </c:pt>
                <c:pt idx="100279">
                  <c:v>8.1699999999999995E-2</c:v>
                </c:pt>
                <c:pt idx="100280">
                  <c:v>8.1299999999999997E-2</c:v>
                </c:pt>
                <c:pt idx="100281">
                  <c:v>8.1100000000000005E-2</c:v>
                </c:pt>
                <c:pt idx="100282">
                  <c:v>8.14E-2</c:v>
                </c:pt>
                <c:pt idx="100283">
                  <c:v>8.09E-2</c:v>
                </c:pt>
                <c:pt idx="100284">
                  <c:v>8.0799999999999997E-2</c:v>
                </c:pt>
                <c:pt idx="100285">
                  <c:v>8.0500000000000002E-2</c:v>
                </c:pt>
                <c:pt idx="100286">
                  <c:v>8.1600000000000006E-2</c:v>
                </c:pt>
                <c:pt idx="100287">
                  <c:v>8.1299999999999997E-2</c:v>
                </c:pt>
                <c:pt idx="100288">
                  <c:v>8.0399999999999999E-2</c:v>
                </c:pt>
                <c:pt idx="100289">
                  <c:v>8.1000000000000003E-2</c:v>
                </c:pt>
                <c:pt idx="100290">
                  <c:v>8.0799999999999997E-2</c:v>
                </c:pt>
                <c:pt idx="100291">
                  <c:v>8.1199999999999994E-2</c:v>
                </c:pt>
                <c:pt idx="100292">
                  <c:v>8.1000000000000003E-2</c:v>
                </c:pt>
                <c:pt idx="100293">
                  <c:v>8.0600000000000005E-2</c:v>
                </c:pt>
                <c:pt idx="100294">
                  <c:v>8.0199999999999994E-2</c:v>
                </c:pt>
                <c:pt idx="100295">
                  <c:v>8.0199999999999994E-2</c:v>
                </c:pt>
                <c:pt idx="100296">
                  <c:v>8.0100000000000005E-2</c:v>
                </c:pt>
                <c:pt idx="100297">
                  <c:v>8.0399999999999999E-2</c:v>
                </c:pt>
                <c:pt idx="100298">
                  <c:v>8.0799999999999997E-2</c:v>
                </c:pt>
                <c:pt idx="100299">
                  <c:v>8.0799999999999997E-2</c:v>
                </c:pt>
                <c:pt idx="100300">
                  <c:v>7.9899999999999999E-2</c:v>
                </c:pt>
                <c:pt idx="100301">
                  <c:v>8.0600000000000005E-2</c:v>
                </c:pt>
                <c:pt idx="100302">
                  <c:v>8.1199999999999994E-2</c:v>
                </c:pt>
                <c:pt idx="100303">
                  <c:v>8.0399999999999999E-2</c:v>
                </c:pt>
                <c:pt idx="100304">
                  <c:v>7.9899999999999999E-2</c:v>
                </c:pt>
                <c:pt idx="100305">
                  <c:v>8.0100000000000005E-2</c:v>
                </c:pt>
                <c:pt idx="100306">
                  <c:v>8.09E-2</c:v>
                </c:pt>
                <c:pt idx="100307">
                  <c:v>7.9899999999999999E-2</c:v>
                </c:pt>
                <c:pt idx="100308">
                  <c:v>0.08</c:v>
                </c:pt>
                <c:pt idx="100309">
                  <c:v>7.9699999999999993E-2</c:v>
                </c:pt>
                <c:pt idx="100310">
                  <c:v>7.9399999999999998E-2</c:v>
                </c:pt>
                <c:pt idx="100311">
                  <c:v>7.9600000000000004E-2</c:v>
                </c:pt>
                <c:pt idx="100312">
                  <c:v>7.9899999999999999E-2</c:v>
                </c:pt>
                <c:pt idx="100313">
                  <c:v>7.9299999999999995E-2</c:v>
                </c:pt>
                <c:pt idx="100314">
                  <c:v>7.9799999999999996E-2</c:v>
                </c:pt>
                <c:pt idx="100315">
                  <c:v>8.0799999999999997E-2</c:v>
                </c:pt>
                <c:pt idx="100316">
                  <c:v>8.0299999999999996E-2</c:v>
                </c:pt>
                <c:pt idx="100317">
                  <c:v>8.0100000000000005E-2</c:v>
                </c:pt>
                <c:pt idx="100318">
                  <c:v>8.0299999999999996E-2</c:v>
                </c:pt>
                <c:pt idx="100319">
                  <c:v>0.08</c:v>
                </c:pt>
                <c:pt idx="100320">
                  <c:v>7.9899999999999999E-2</c:v>
                </c:pt>
                <c:pt idx="100321">
                  <c:v>8.0399999999999999E-2</c:v>
                </c:pt>
                <c:pt idx="100322">
                  <c:v>0.08</c:v>
                </c:pt>
                <c:pt idx="100323">
                  <c:v>8.0600000000000005E-2</c:v>
                </c:pt>
                <c:pt idx="100324">
                  <c:v>8.0199999999999994E-2</c:v>
                </c:pt>
                <c:pt idx="100325">
                  <c:v>8.1299999999999997E-2</c:v>
                </c:pt>
                <c:pt idx="100326">
                  <c:v>8.1199999999999994E-2</c:v>
                </c:pt>
                <c:pt idx="100327">
                  <c:v>8.1500000000000003E-2</c:v>
                </c:pt>
                <c:pt idx="100328">
                  <c:v>8.1299999999999997E-2</c:v>
                </c:pt>
                <c:pt idx="100329">
                  <c:v>8.1799999999999998E-2</c:v>
                </c:pt>
                <c:pt idx="100330">
                  <c:v>8.2400000000000001E-2</c:v>
                </c:pt>
                <c:pt idx="100331">
                  <c:v>8.2699999999999996E-2</c:v>
                </c:pt>
                <c:pt idx="100332">
                  <c:v>8.1799999999999998E-2</c:v>
                </c:pt>
                <c:pt idx="100333">
                  <c:v>8.0600000000000005E-2</c:v>
                </c:pt>
                <c:pt idx="100334">
                  <c:v>8.1199999999999994E-2</c:v>
                </c:pt>
                <c:pt idx="100335">
                  <c:v>8.2000000000000003E-2</c:v>
                </c:pt>
                <c:pt idx="100336">
                  <c:v>8.1199999999999994E-2</c:v>
                </c:pt>
                <c:pt idx="100337">
                  <c:v>8.1000000000000003E-2</c:v>
                </c:pt>
                <c:pt idx="100338">
                  <c:v>8.1500000000000003E-2</c:v>
                </c:pt>
                <c:pt idx="100339">
                  <c:v>8.1799999999999998E-2</c:v>
                </c:pt>
                <c:pt idx="100340">
                  <c:v>8.1699999999999995E-2</c:v>
                </c:pt>
                <c:pt idx="100341">
                  <c:v>8.14E-2</c:v>
                </c:pt>
                <c:pt idx="100342">
                  <c:v>8.1600000000000006E-2</c:v>
                </c:pt>
                <c:pt idx="100343">
                  <c:v>8.1900000000000001E-2</c:v>
                </c:pt>
                <c:pt idx="100344">
                  <c:v>8.1299999999999997E-2</c:v>
                </c:pt>
                <c:pt idx="100345">
                  <c:v>8.2199999999999995E-2</c:v>
                </c:pt>
                <c:pt idx="100346">
                  <c:v>8.2000000000000003E-2</c:v>
                </c:pt>
                <c:pt idx="100347">
                  <c:v>8.1500000000000003E-2</c:v>
                </c:pt>
                <c:pt idx="100348">
                  <c:v>8.1000000000000003E-2</c:v>
                </c:pt>
                <c:pt idx="100349">
                  <c:v>8.1600000000000006E-2</c:v>
                </c:pt>
                <c:pt idx="100350">
                  <c:v>8.1299999999999997E-2</c:v>
                </c:pt>
                <c:pt idx="100351">
                  <c:v>8.1000000000000003E-2</c:v>
                </c:pt>
                <c:pt idx="100352">
                  <c:v>8.1500000000000003E-2</c:v>
                </c:pt>
                <c:pt idx="100353">
                  <c:v>8.14E-2</c:v>
                </c:pt>
                <c:pt idx="100354">
                  <c:v>8.14E-2</c:v>
                </c:pt>
                <c:pt idx="100355">
                  <c:v>8.1299999999999997E-2</c:v>
                </c:pt>
                <c:pt idx="100356">
                  <c:v>8.1600000000000006E-2</c:v>
                </c:pt>
                <c:pt idx="100357">
                  <c:v>8.14E-2</c:v>
                </c:pt>
                <c:pt idx="100358">
                  <c:v>8.1199999999999994E-2</c:v>
                </c:pt>
                <c:pt idx="100359">
                  <c:v>8.1299999999999997E-2</c:v>
                </c:pt>
                <c:pt idx="100360">
                  <c:v>8.1500000000000003E-2</c:v>
                </c:pt>
                <c:pt idx="100361">
                  <c:v>8.1799999999999998E-2</c:v>
                </c:pt>
                <c:pt idx="100362">
                  <c:v>8.1799999999999998E-2</c:v>
                </c:pt>
                <c:pt idx="100363">
                  <c:v>8.1199999999999994E-2</c:v>
                </c:pt>
                <c:pt idx="100364">
                  <c:v>8.1299999999999997E-2</c:v>
                </c:pt>
                <c:pt idx="100365">
                  <c:v>8.1500000000000003E-2</c:v>
                </c:pt>
                <c:pt idx="100366">
                  <c:v>8.09E-2</c:v>
                </c:pt>
                <c:pt idx="100367">
                  <c:v>8.0399999999999999E-2</c:v>
                </c:pt>
                <c:pt idx="100368">
                  <c:v>8.0799999999999997E-2</c:v>
                </c:pt>
                <c:pt idx="100369">
                  <c:v>8.1100000000000005E-2</c:v>
                </c:pt>
                <c:pt idx="100370">
                  <c:v>8.0100000000000005E-2</c:v>
                </c:pt>
                <c:pt idx="100371">
                  <c:v>8.14E-2</c:v>
                </c:pt>
                <c:pt idx="100372">
                  <c:v>8.0500000000000002E-2</c:v>
                </c:pt>
                <c:pt idx="100373">
                  <c:v>8.0399999999999999E-2</c:v>
                </c:pt>
                <c:pt idx="100374">
                  <c:v>8.1199999999999994E-2</c:v>
                </c:pt>
                <c:pt idx="100375">
                  <c:v>8.0600000000000005E-2</c:v>
                </c:pt>
                <c:pt idx="100376">
                  <c:v>8.1299999999999997E-2</c:v>
                </c:pt>
                <c:pt idx="100377">
                  <c:v>8.14E-2</c:v>
                </c:pt>
                <c:pt idx="100378">
                  <c:v>8.1299999999999997E-2</c:v>
                </c:pt>
                <c:pt idx="100379">
                  <c:v>8.09E-2</c:v>
                </c:pt>
                <c:pt idx="100380">
                  <c:v>8.0500000000000002E-2</c:v>
                </c:pt>
                <c:pt idx="100381">
                  <c:v>8.1299999999999997E-2</c:v>
                </c:pt>
                <c:pt idx="100382">
                  <c:v>8.1199999999999994E-2</c:v>
                </c:pt>
                <c:pt idx="100383">
                  <c:v>8.1299999999999997E-2</c:v>
                </c:pt>
                <c:pt idx="100384">
                  <c:v>8.1699999999999995E-2</c:v>
                </c:pt>
                <c:pt idx="100385">
                  <c:v>8.0799999999999997E-2</c:v>
                </c:pt>
                <c:pt idx="100386">
                  <c:v>8.1199999999999994E-2</c:v>
                </c:pt>
                <c:pt idx="100387">
                  <c:v>8.1699999999999995E-2</c:v>
                </c:pt>
                <c:pt idx="100388">
                  <c:v>8.1600000000000006E-2</c:v>
                </c:pt>
                <c:pt idx="100389">
                  <c:v>8.1900000000000001E-2</c:v>
                </c:pt>
                <c:pt idx="100390">
                  <c:v>8.1699999999999995E-2</c:v>
                </c:pt>
                <c:pt idx="100391">
                  <c:v>8.2000000000000003E-2</c:v>
                </c:pt>
                <c:pt idx="100392">
                  <c:v>8.1600000000000006E-2</c:v>
                </c:pt>
                <c:pt idx="100393">
                  <c:v>8.2000000000000003E-2</c:v>
                </c:pt>
                <c:pt idx="100394">
                  <c:v>8.1600000000000006E-2</c:v>
                </c:pt>
                <c:pt idx="100395">
                  <c:v>8.1699999999999995E-2</c:v>
                </c:pt>
                <c:pt idx="100396">
                  <c:v>8.1600000000000006E-2</c:v>
                </c:pt>
                <c:pt idx="100397">
                  <c:v>8.09E-2</c:v>
                </c:pt>
                <c:pt idx="100398">
                  <c:v>8.1000000000000003E-2</c:v>
                </c:pt>
                <c:pt idx="100399">
                  <c:v>8.0500000000000002E-2</c:v>
                </c:pt>
                <c:pt idx="100400">
                  <c:v>8.0399999999999999E-2</c:v>
                </c:pt>
                <c:pt idx="100401">
                  <c:v>8.0100000000000005E-2</c:v>
                </c:pt>
                <c:pt idx="100402">
                  <c:v>8.09E-2</c:v>
                </c:pt>
                <c:pt idx="100403">
                  <c:v>8.0299999999999996E-2</c:v>
                </c:pt>
                <c:pt idx="100404">
                  <c:v>7.9899999999999999E-2</c:v>
                </c:pt>
                <c:pt idx="100405">
                  <c:v>0.08</c:v>
                </c:pt>
                <c:pt idx="100406">
                  <c:v>8.0100000000000005E-2</c:v>
                </c:pt>
                <c:pt idx="100407">
                  <c:v>8.0199999999999994E-2</c:v>
                </c:pt>
                <c:pt idx="100408">
                  <c:v>8.0600000000000005E-2</c:v>
                </c:pt>
                <c:pt idx="100409">
                  <c:v>8.1100000000000005E-2</c:v>
                </c:pt>
                <c:pt idx="100410">
                  <c:v>8.1699999999999995E-2</c:v>
                </c:pt>
                <c:pt idx="100411">
                  <c:v>8.1600000000000006E-2</c:v>
                </c:pt>
                <c:pt idx="100412">
                  <c:v>8.1299999999999997E-2</c:v>
                </c:pt>
                <c:pt idx="100413">
                  <c:v>8.1299999999999997E-2</c:v>
                </c:pt>
                <c:pt idx="100414">
                  <c:v>8.1799999999999998E-2</c:v>
                </c:pt>
                <c:pt idx="100415">
                  <c:v>8.2000000000000003E-2</c:v>
                </c:pt>
                <c:pt idx="100416">
                  <c:v>8.1500000000000003E-2</c:v>
                </c:pt>
                <c:pt idx="100417">
                  <c:v>8.1500000000000003E-2</c:v>
                </c:pt>
                <c:pt idx="100418">
                  <c:v>8.1900000000000001E-2</c:v>
                </c:pt>
                <c:pt idx="100419">
                  <c:v>8.2000000000000003E-2</c:v>
                </c:pt>
                <c:pt idx="100420">
                  <c:v>8.1900000000000001E-2</c:v>
                </c:pt>
                <c:pt idx="100421">
                  <c:v>8.2500000000000004E-2</c:v>
                </c:pt>
                <c:pt idx="100422">
                  <c:v>8.2299999999999998E-2</c:v>
                </c:pt>
                <c:pt idx="100423">
                  <c:v>8.2000000000000003E-2</c:v>
                </c:pt>
                <c:pt idx="100424">
                  <c:v>8.1900000000000001E-2</c:v>
                </c:pt>
                <c:pt idx="100425">
                  <c:v>8.1799999999999998E-2</c:v>
                </c:pt>
                <c:pt idx="100426">
                  <c:v>8.2799999999999999E-2</c:v>
                </c:pt>
                <c:pt idx="100427">
                  <c:v>8.2199999999999995E-2</c:v>
                </c:pt>
                <c:pt idx="100428">
                  <c:v>8.1799999999999998E-2</c:v>
                </c:pt>
                <c:pt idx="100429">
                  <c:v>8.2199999999999995E-2</c:v>
                </c:pt>
                <c:pt idx="100430">
                  <c:v>8.2000000000000003E-2</c:v>
                </c:pt>
                <c:pt idx="100431">
                  <c:v>8.1600000000000006E-2</c:v>
                </c:pt>
                <c:pt idx="100432">
                  <c:v>8.1799999999999998E-2</c:v>
                </c:pt>
                <c:pt idx="100433">
                  <c:v>8.1900000000000001E-2</c:v>
                </c:pt>
                <c:pt idx="100434">
                  <c:v>8.2100000000000006E-2</c:v>
                </c:pt>
                <c:pt idx="100435">
                  <c:v>8.1900000000000001E-2</c:v>
                </c:pt>
                <c:pt idx="100436">
                  <c:v>8.1799999999999998E-2</c:v>
                </c:pt>
                <c:pt idx="100437">
                  <c:v>8.1699999999999995E-2</c:v>
                </c:pt>
                <c:pt idx="100438">
                  <c:v>8.1100000000000005E-2</c:v>
                </c:pt>
                <c:pt idx="100439">
                  <c:v>8.1000000000000003E-2</c:v>
                </c:pt>
                <c:pt idx="100440">
                  <c:v>8.2299999999999998E-2</c:v>
                </c:pt>
                <c:pt idx="100441">
                  <c:v>8.1299999999999997E-2</c:v>
                </c:pt>
                <c:pt idx="100442">
                  <c:v>8.0799999999999997E-2</c:v>
                </c:pt>
                <c:pt idx="100443">
                  <c:v>8.1100000000000005E-2</c:v>
                </c:pt>
                <c:pt idx="100444">
                  <c:v>8.1600000000000006E-2</c:v>
                </c:pt>
                <c:pt idx="100445">
                  <c:v>8.1199999999999994E-2</c:v>
                </c:pt>
                <c:pt idx="100446">
                  <c:v>8.1299999999999997E-2</c:v>
                </c:pt>
                <c:pt idx="100447">
                  <c:v>8.1699999999999995E-2</c:v>
                </c:pt>
                <c:pt idx="100448">
                  <c:v>8.2000000000000003E-2</c:v>
                </c:pt>
                <c:pt idx="100449">
                  <c:v>8.1900000000000001E-2</c:v>
                </c:pt>
                <c:pt idx="100450">
                  <c:v>8.2400000000000001E-2</c:v>
                </c:pt>
                <c:pt idx="100451">
                  <c:v>8.2500000000000004E-2</c:v>
                </c:pt>
                <c:pt idx="100452">
                  <c:v>8.14E-2</c:v>
                </c:pt>
                <c:pt idx="100453">
                  <c:v>8.0500000000000002E-2</c:v>
                </c:pt>
                <c:pt idx="100454">
                  <c:v>8.0199999999999994E-2</c:v>
                </c:pt>
                <c:pt idx="100455">
                  <c:v>8.09E-2</c:v>
                </c:pt>
                <c:pt idx="100456">
                  <c:v>8.0799999999999997E-2</c:v>
                </c:pt>
                <c:pt idx="100457">
                  <c:v>8.0500000000000002E-2</c:v>
                </c:pt>
                <c:pt idx="100458">
                  <c:v>8.0600000000000005E-2</c:v>
                </c:pt>
                <c:pt idx="100459">
                  <c:v>8.1299999999999997E-2</c:v>
                </c:pt>
                <c:pt idx="100460">
                  <c:v>8.1500000000000003E-2</c:v>
                </c:pt>
                <c:pt idx="100461">
                  <c:v>8.1100000000000005E-2</c:v>
                </c:pt>
                <c:pt idx="100462">
                  <c:v>8.09E-2</c:v>
                </c:pt>
                <c:pt idx="100463">
                  <c:v>8.1299999999999997E-2</c:v>
                </c:pt>
                <c:pt idx="100464">
                  <c:v>8.2199999999999995E-2</c:v>
                </c:pt>
                <c:pt idx="100465">
                  <c:v>8.1900000000000001E-2</c:v>
                </c:pt>
                <c:pt idx="100466">
                  <c:v>8.2799999999999999E-2</c:v>
                </c:pt>
                <c:pt idx="100467">
                  <c:v>8.2400000000000001E-2</c:v>
                </c:pt>
                <c:pt idx="100468">
                  <c:v>8.2900000000000001E-2</c:v>
                </c:pt>
                <c:pt idx="100469">
                  <c:v>8.2699999999999996E-2</c:v>
                </c:pt>
                <c:pt idx="100470">
                  <c:v>8.2799999999999999E-2</c:v>
                </c:pt>
                <c:pt idx="100471">
                  <c:v>8.2400000000000001E-2</c:v>
                </c:pt>
                <c:pt idx="100472">
                  <c:v>8.2600000000000007E-2</c:v>
                </c:pt>
                <c:pt idx="100473">
                  <c:v>8.3299999999999999E-2</c:v>
                </c:pt>
                <c:pt idx="100474">
                  <c:v>8.2799999999999999E-2</c:v>
                </c:pt>
                <c:pt idx="100475">
                  <c:v>8.2699999999999996E-2</c:v>
                </c:pt>
                <c:pt idx="100476">
                  <c:v>8.3400000000000002E-2</c:v>
                </c:pt>
                <c:pt idx="100477">
                  <c:v>8.3500000000000005E-2</c:v>
                </c:pt>
                <c:pt idx="100478">
                  <c:v>8.3599999999999994E-2</c:v>
                </c:pt>
                <c:pt idx="100479">
                  <c:v>8.3500000000000005E-2</c:v>
                </c:pt>
                <c:pt idx="100480">
                  <c:v>8.3099999999999993E-2</c:v>
                </c:pt>
                <c:pt idx="100481">
                  <c:v>8.3400000000000002E-2</c:v>
                </c:pt>
                <c:pt idx="100482">
                  <c:v>8.2900000000000001E-2</c:v>
                </c:pt>
                <c:pt idx="100483">
                  <c:v>8.2799999999999999E-2</c:v>
                </c:pt>
                <c:pt idx="100484">
                  <c:v>8.2500000000000004E-2</c:v>
                </c:pt>
                <c:pt idx="100485">
                  <c:v>8.2400000000000001E-2</c:v>
                </c:pt>
                <c:pt idx="100486">
                  <c:v>8.2400000000000001E-2</c:v>
                </c:pt>
                <c:pt idx="100487">
                  <c:v>8.2199999999999995E-2</c:v>
                </c:pt>
                <c:pt idx="100488">
                  <c:v>8.2400000000000001E-2</c:v>
                </c:pt>
                <c:pt idx="100489">
                  <c:v>8.2600000000000007E-2</c:v>
                </c:pt>
                <c:pt idx="100490">
                  <c:v>8.2199999999999995E-2</c:v>
                </c:pt>
                <c:pt idx="100491">
                  <c:v>8.2199999999999995E-2</c:v>
                </c:pt>
                <c:pt idx="100492">
                  <c:v>8.2400000000000001E-2</c:v>
                </c:pt>
                <c:pt idx="100493">
                  <c:v>8.2500000000000004E-2</c:v>
                </c:pt>
                <c:pt idx="100494">
                  <c:v>8.2299999999999998E-2</c:v>
                </c:pt>
                <c:pt idx="100495">
                  <c:v>8.2000000000000003E-2</c:v>
                </c:pt>
                <c:pt idx="100496">
                  <c:v>8.2199999999999995E-2</c:v>
                </c:pt>
                <c:pt idx="100497">
                  <c:v>8.2500000000000004E-2</c:v>
                </c:pt>
                <c:pt idx="100498">
                  <c:v>8.2100000000000006E-2</c:v>
                </c:pt>
                <c:pt idx="100499">
                  <c:v>8.2500000000000004E-2</c:v>
                </c:pt>
                <c:pt idx="100500">
                  <c:v>8.2299999999999998E-2</c:v>
                </c:pt>
                <c:pt idx="100501">
                  <c:v>8.2000000000000003E-2</c:v>
                </c:pt>
                <c:pt idx="100502">
                  <c:v>8.1500000000000003E-2</c:v>
                </c:pt>
                <c:pt idx="100503">
                  <c:v>8.1900000000000001E-2</c:v>
                </c:pt>
                <c:pt idx="100504">
                  <c:v>8.1799999999999998E-2</c:v>
                </c:pt>
                <c:pt idx="100505">
                  <c:v>8.2100000000000006E-2</c:v>
                </c:pt>
                <c:pt idx="100506">
                  <c:v>8.1600000000000006E-2</c:v>
                </c:pt>
                <c:pt idx="100507">
                  <c:v>8.1799999999999998E-2</c:v>
                </c:pt>
                <c:pt idx="100508">
                  <c:v>8.1799999999999998E-2</c:v>
                </c:pt>
                <c:pt idx="100509">
                  <c:v>8.1600000000000006E-2</c:v>
                </c:pt>
                <c:pt idx="100510">
                  <c:v>8.1900000000000001E-2</c:v>
                </c:pt>
                <c:pt idx="100511">
                  <c:v>8.1900000000000001E-2</c:v>
                </c:pt>
                <c:pt idx="100512">
                  <c:v>8.1199999999999994E-2</c:v>
                </c:pt>
                <c:pt idx="100513">
                  <c:v>8.1000000000000003E-2</c:v>
                </c:pt>
                <c:pt idx="100514">
                  <c:v>8.14E-2</c:v>
                </c:pt>
                <c:pt idx="100515">
                  <c:v>8.0399999999999999E-2</c:v>
                </c:pt>
                <c:pt idx="100516">
                  <c:v>8.0399999999999999E-2</c:v>
                </c:pt>
                <c:pt idx="100517">
                  <c:v>8.1000000000000003E-2</c:v>
                </c:pt>
                <c:pt idx="100518">
                  <c:v>8.1100000000000005E-2</c:v>
                </c:pt>
                <c:pt idx="100519">
                  <c:v>8.1000000000000003E-2</c:v>
                </c:pt>
                <c:pt idx="100520">
                  <c:v>8.0299999999999996E-2</c:v>
                </c:pt>
                <c:pt idx="100521">
                  <c:v>8.1199999999999994E-2</c:v>
                </c:pt>
                <c:pt idx="100522">
                  <c:v>8.1199999999999994E-2</c:v>
                </c:pt>
                <c:pt idx="100523">
                  <c:v>8.1100000000000005E-2</c:v>
                </c:pt>
                <c:pt idx="100524">
                  <c:v>8.0799999999999997E-2</c:v>
                </c:pt>
                <c:pt idx="100525">
                  <c:v>8.09E-2</c:v>
                </c:pt>
                <c:pt idx="100526">
                  <c:v>8.09E-2</c:v>
                </c:pt>
                <c:pt idx="100527">
                  <c:v>8.1000000000000003E-2</c:v>
                </c:pt>
                <c:pt idx="100528">
                  <c:v>8.1600000000000006E-2</c:v>
                </c:pt>
                <c:pt idx="100529">
                  <c:v>8.1299999999999997E-2</c:v>
                </c:pt>
                <c:pt idx="100530">
                  <c:v>8.1199999999999994E-2</c:v>
                </c:pt>
                <c:pt idx="100531">
                  <c:v>8.1100000000000005E-2</c:v>
                </c:pt>
                <c:pt idx="100532">
                  <c:v>8.1699999999999995E-2</c:v>
                </c:pt>
                <c:pt idx="100533">
                  <c:v>8.1199999999999994E-2</c:v>
                </c:pt>
                <c:pt idx="100534">
                  <c:v>8.1799999999999998E-2</c:v>
                </c:pt>
                <c:pt idx="100535">
                  <c:v>8.2100000000000006E-2</c:v>
                </c:pt>
                <c:pt idx="100536">
                  <c:v>8.1699999999999995E-2</c:v>
                </c:pt>
                <c:pt idx="100537">
                  <c:v>8.1500000000000003E-2</c:v>
                </c:pt>
                <c:pt idx="100538">
                  <c:v>8.1600000000000006E-2</c:v>
                </c:pt>
                <c:pt idx="100539">
                  <c:v>8.2100000000000006E-2</c:v>
                </c:pt>
                <c:pt idx="100540">
                  <c:v>8.2100000000000006E-2</c:v>
                </c:pt>
                <c:pt idx="100541">
                  <c:v>8.2299999999999998E-2</c:v>
                </c:pt>
                <c:pt idx="100542">
                  <c:v>8.2500000000000004E-2</c:v>
                </c:pt>
                <c:pt idx="100543">
                  <c:v>8.2000000000000003E-2</c:v>
                </c:pt>
                <c:pt idx="100544">
                  <c:v>8.2199999999999995E-2</c:v>
                </c:pt>
                <c:pt idx="100545">
                  <c:v>8.2199999999999995E-2</c:v>
                </c:pt>
                <c:pt idx="100546">
                  <c:v>8.2299999999999998E-2</c:v>
                </c:pt>
                <c:pt idx="100547">
                  <c:v>8.2100000000000006E-2</c:v>
                </c:pt>
                <c:pt idx="100548">
                  <c:v>8.2000000000000003E-2</c:v>
                </c:pt>
                <c:pt idx="100549">
                  <c:v>8.2900000000000001E-2</c:v>
                </c:pt>
                <c:pt idx="100550">
                  <c:v>8.2600000000000007E-2</c:v>
                </c:pt>
                <c:pt idx="100551">
                  <c:v>8.3299999999999999E-2</c:v>
                </c:pt>
                <c:pt idx="100552">
                  <c:v>8.3199999999999996E-2</c:v>
                </c:pt>
                <c:pt idx="100553">
                  <c:v>8.3000000000000004E-2</c:v>
                </c:pt>
                <c:pt idx="100554">
                  <c:v>8.3199999999999996E-2</c:v>
                </c:pt>
                <c:pt idx="100555">
                  <c:v>8.2900000000000001E-2</c:v>
                </c:pt>
                <c:pt idx="100556">
                  <c:v>8.3000000000000004E-2</c:v>
                </c:pt>
                <c:pt idx="100557">
                  <c:v>8.3199999999999996E-2</c:v>
                </c:pt>
                <c:pt idx="100558">
                  <c:v>8.3199999999999996E-2</c:v>
                </c:pt>
                <c:pt idx="100559">
                  <c:v>8.2900000000000001E-2</c:v>
                </c:pt>
                <c:pt idx="100560">
                  <c:v>8.3000000000000004E-2</c:v>
                </c:pt>
                <c:pt idx="100561">
                  <c:v>8.3299999999999999E-2</c:v>
                </c:pt>
                <c:pt idx="100562">
                  <c:v>8.3299999999999999E-2</c:v>
                </c:pt>
                <c:pt idx="100563">
                  <c:v>8.3199999999999996E-2</c:v>
                </c:pt>
                <c:pt idx="100564">
                  <c:v>8.2900000000000001E-2</c:v>
                </c:pt>
                <c:pt idx="100565">
                  <c:v>8.3299999999999999E-2</c:v>
                </c:pt>
                <c:pt idx="100566">
                  <c:v>8.3199999999999996E-2</c:v>
                </c:pt>
                <c:pt idx="100567">
                  <c:v>8.3199999999999996E-2</c:v>
                </c:pt>
                <c:pt idx="100568">
                  <c:v>8.3099999999999993E-2</c:v>
                </c:pt>
                <c:pt idx="100569">
                  <c:v>8.3099999999999993E-2</c:v>
                </c:pt>
                <c:pt idx="100570">
                  <c:v>8.3699999999999997E-2</c:v>
                </c:pt>
                <c:pt idx="100571">
                  <c:v>8.2900000000000001E-2</c:v>
                </c:pt>
                <c:pt idx="100572">
                  <c:v>8.3000000000000004E-2</c:v>
                </c:pt>
                <c:pt idx="100573">
                  <c:v>8.3400000000000002E-2</c:v>
                </c:pt>
                <c:pt idx="100574">
                  <c:v>8.3099999999999993E-2</c:v>
                </c:pt>
                <c:pt idx="100575">
                  <c:v>8.3099999999999993E-2</c:v>
                </c:pt>
                <c:pt idx="100576">
                  <c:v>8.3000000000000004E-2</c:v>
                </c:pt>
                <c:pt idx="100577">
                  <c:v>8.2600000000000007E-2</c:v>
                </c:pt>
                <c:pt idx="100578">
                  <c:v>8.3199999999999996E-2</c:v>
                </c:pt>
                <c:pt idx="100579">
                  <c:v>8.3400000000000002E-2</c:v>
                </c:pt>
                <c:pt idx="100580">
                  <c:v>8.2900000000000001E-2</c:v>
                </c:pt>
                <c:pt idx="100581">
                  <c:v>8.3199999999999996E-2</c:v>
                </c:pt>
                <c:pt idx="100582">
                  <c:v>8.3299999999999999E-2</c:v>
                </c:pt>
                <c:pt idx="100583">
                  <c:v>8.3500000000000005E-2</c:v>
                </c:pt>
                <c:pt idx="100584">
                  <c:v>8.3299999999999999E-2</c:v>
                </c:pt>
                <c:pt idx="100585">
                  <c:v>8.3799999999999999E-2</c:v>
                </c:pt>
                <c:pt idx="100586">
                  <c:v>8.3099999999999993E-2</c:v>
                </c:pt>
                <c:pt idx="100587">
                  <c:v>8.3199999999999996E-2</c:v>
                </c:pt>
                <c:pt idx="100588">
                  <c:v>8.3799999999999999E-2</c:v>
                </c:pt>
                <c:pt idx="100589">
                  <c:v>8.2699999999999996E-2</c:v>
                </c:pt>
                <c:pt idx="100590">
                  <c:v>8.3099999999999993E-2</c:v>
                </c:pt>
                <c:pt idx="100591">
                  <c:v>8.3099999999999993E-2</c:v>
                </c:pt>
                <c:pt idx="100592">
                  <c:v>8.2699999999999996E-2</c:v>
                </c:pt>
                <c:pt idx="100593">
                  <c:v>8.2500000000000004E-2</c:v>
                </c:pt>
                <c:pt idx="100594">
                  <c:v>8.3099999999999993E-2</c:v>
                </c:pt>
                <c:pt idx="100595">
                  <c:v>8.3199999999999996E-2</c:v>
                </c:pt>
                <c:pt idx="100596">
                  <c:v>8.3500000000000005E-2</c:v>
                </c:pt>
                <c:pt idx="100597">
                  <c:v>8.3199999999999996E-2</c:v>
                </c:pt>
                <c:pt idx="100598">
                  <c:v>8.3299999999999999E-2</c:v>
                </c:pt>
                <c:pt idx="100599">
                  <c:v>8.2900000000000001E-2</c:v>
                </c:pt>
                <c:pt idx="100600">
                  <c:v>8.2600000000000007E-2</c:v>
                </c:pt>
                <c:pt idx="100601">
                  <c:v>8.3000000000000004E-2</c:v>
                </c:pt>
                <c:pt idx="100602">
                  <c:v>8.3199999999999996E-2</c:v>
                </c:pt>
                <c:pt idx="100603">
                  <c:v>8.2699999999999996E-2</c:v>
                </c:pt>
                <c:pt idx="100604">
                  <c:v>8.2199999999999995E-2</c:v>
                </c:pt>
                <c:pt idx="100605">
                  <c:v>8.3099999999999993E-2</c:v>
                </c:pt>
                <c:pt idx="100606">
                  <c:v>8.2699999999999996E-2</c:v>
                </c:pt>
                <c:pt idx="100607">
                  <c:v>8.2600000000000007E-2</c:v>
                </c:pt>
                <c:pt idx="100608">
                  <c:v>8.2699999999999996E-2</c:v>
                </c:pt>
                <c:pt idx="100609">
                  <c:v>8.2000000000000003E-2</c:v>
                </c:pt>
                <c:pt idx="100610">
                  <c:v>8.2000000000000003E-2</c:v>
                </c:pt>
                <c:pt idx="100611">
                  <c:v>8.1600000000000006E-2</c:v>
                </c:pt>
                <c:pt idx="100612">
                  <c:v>8.14E-2</c:v>
                </c:pt>
                <c:pt idx="100613">
                  <c:v>8.1699999999999995E-2</c:v>
                </c:pt>
                <c:pt idx="100614">
                  <c:v>8.2000000000000003E-2</c:v>
                </c:pt>
                <c:pt idx="100615">
                  <c:v>8.1900000000000001E-2</c:v>
                </c:pt>
                <c:pt idx="100616">
                  <c:v>8.1799999999999998E-2</c:v>
                </c:pt>
                <c:pt idx="100617">
                  <c:v>8.1699999999999995E-2</c:v>
                </c:pt>
                <c:pt idx="100618">
                  <c:v>8.1799999999999998E-2</c:v>
                </c:pt>
                <c:pt idx="100619">
                  <c:v>8.2100000000000006E-2</c:v>
                </c:pt>
                <c:pt idx="100620">
                  <c:v>8.1600000000000006E-2</c:v>
                </c:pt>
                <c:pt idx="100621">
                  <c:v>8.1699999999999995E-2</c:v>
                </c:pt>
                <c:pt idx="100622">
                  <c:v>8.1900000000000001E-2</c:v>
                </c:pt>
                <c:pt idx="100623">
                  <c:v>8.1600000000000006E-2</c:v>
                </c:pt>
                <c:pt idx="100624">
                  <c:v>8.1799999999999998E-2</c:v>
                </c:pt>
                <c:pt idx="100625">
                  <c:v>8.2000000000000003E-2</c:v>
                </c:pt>
                <c:pt idx="100626">
                  <c:v>8.2100000000000006E-2</c:v>
                </c:pt>
                <c:pt idx="100627">
                  <c:v>8.2100000000000006E-2</c:v>
                </c:pt>
                <c:pt idx="100628">
                  <c:v>8.2100000000000006E-2</c:v>
                </c:pt>
                <c:pt idx="100629">
                  <c:v>8.1900000000000001E-2</c:v>
                </c:pt>
                <c:pt idx="100630">
                  <c:v>8.1100000000000005E-2</c:v>
                </c:pt>
                <c:pt idx="100631">
                  <c:v>8.14E-2</c:v>
                </c:pt>
                <c:pt idx="100632">
                  <c:v>8.1699999999999995E-2</c:v>
                </c:pt>
                <c:pt idx="100633">
                  <c:v>8.1699999999999995E-2</c:v>
                </c:pt>
                <c:pt idx="100634">
                  <c:v>8.2400000000000001E-2</c:v>
                </c:pt>
                <c:pt idx="100635">
                  <c:v>8.2100000000000006E-2</c:v>
                </c:pt>
                <c:pt idx="100636">
                  <c:v>8.2299999999999998E-2</c:v>
                </c:pt>
                <c:pt idx="100637">
                  <c:v>8.1799999999999998E-2</c:v>
                </c:pt>
                <c:pt idx="100638">
                  <c:v>8.2199999999999995E-2</c:v>
                </c:pt>
                <c:pt idx="100639">
                  <c:v>8.2699999999999996E-2</c:v>
                </c:pt>
                <c:pt idx="100640">
                  <c:v>8.3000000000000004E-2</c:v>
                </c:pt>
                <c:pt idx="100641">
                  <c:v>8.2600000000000007E-2</c:v>
                </c:pt>
                <c:pt idx="100642">
                  <c:v>8.2699999999999996E-2</c:v>
                </c:pt>
                <c:pt idx="100643">
                  <c:v>8.2699999999999996E-2</c:v>
                </c:pt>
                <c:pt idx="100644">
                  <c:v>8.2199999999999995E-2</c:v>
                </c:pt>
                <c:pt idx="100645">
                  <c:v>8.2000000000000003E-2</c:v>
                </c:pt>
                <c:pt idx="100646">
                  <c:v>8.2000000000000003E-2</c:v>
                </c:pt>
                <c:pt idx="100647">
                  <c:v>8.2299999999999998E-2</c:v>
                </c:pt>
                <c:pt idx="100648">
                  <c:v>8.2299999999999998E-2</c:v>
                </c:pt>
                <c:pt idx="100649">
                  <c:v>8.2400000000000001E-2</c:v>
                </c:pt>
                <c:pt idx="100650">
                  <c:v>8.2400000000000001E-2</c:v>
                </c:pt>
                <c:pt idx="100651">
                  <c:v>8.2299999999999998E-2</c:v>
                </c:pt>
                <c:pt idx="100652">
                  <c:v>8.2199999999999995E-2</c:v>
                </c:pt>
                <c:pt idx="100653">
                  <c:v>8.2500000000000004E-2</c:v>
                </c:pt>
                <c:pt idx="100654">
                  <c:v>8.2299999999999998E-2</c:v>
                </c:pt>
                <c:pt idx="100655">
                  <c:v>8.2299999999999998E-2</c:v>
                </c:pt>
                <c:pt idx="100656">
                  <c:v>8.2600000000000007E-2</c:v>
                </c:pt>
                <c:pt idx="100657">
                  <c:v>8.2199999999999995E-2</c:v>
                </c:pt>
                <c:pt idx="100658">
                  <c:v>8.2600000000000007E-2</c:v>
                </c:pt>
                <c:pt idx="100659">
                  <c:v>8.2400000000000001E-2</c:v>
                </c:pt>
                <c:pt idx="100660">
                  <c:v>8.2299999999999998E-2</c:v>
                </c:pt>
                <c:pt idx="100661">
                  <c:v>8.2500000000000004E-2</c:v>
                </c:pt>
                <c:pt idx="100662">
                  <c:v>8.2199999999999995E-2</c:v>
                </c:pt>
                <c:pt idx="100663">
                  <c:v>8.2600000000000007E-2</c:v>
                </c:pt>
                <c:pt idx="100664">
                  <c:v>8.2000000000000003E-2</c:v>
                </c:pt>
                <c:pt idx="100665">
                  <c:v>8.1900000000000001E-2</c:v>
                </c:pt>
                <c:pt idx="100666">
                  <c:v>8.1900000000000001E-2</c:v>
                </c:pt>
                <c:pt idx="100667">
                  <c:v>8.2000000000000003E-2</c:v>
                </c:pt>
                <c:pt idx="100668">
                  <c:v>8.1699999999999995E-2</c:v>
                </c:pt>
                <c:pt idx="100669">
                  <c:v>8.1699999999999995E-2</c:v>
                </c:pt>
                <c:pt idx="100670">
                  <c:v>8.1699999999999995E-2</c:v>
                </c:pt>
                <c:pt idx="100671">
                  <c:v>8.14E-2</c:v>
                </c:pt>
                <c:pt idx="100672">
                  <c:v>8.1799999999999998E-2</c:v>
                </c:pt>
                <c:pt idx="100673">
                  <c:v>8.1699999999999995E-2</c:v>
                </c:pt>
                <c:pt idx="100674">
                  <c:v>8.1500000000000003E-2</c:v>
                </c:pt>
                <c:pt idx="100675">
                  <c:v>8.1799999999999998E-2</c:v>
                </c:pt>
                <c:pt idx="100676">
                  <c:v>8.1500000000000003E-2</c:v>
                </c:pt>
                <c:pt idx="100677">
                  <c:v>8.1299999999999997E-2</c:v>
                </c:pt>
                <c:pt idx="100678">
                  <c:v>8.1299999999999997E-2</c:v>
                </c:pt>
                <c:pt idx="100679">
                  <c:v>8.1199999999999994E-2</c:v>
                </c:pt>
                <c:pt idx="100680">
                  <c:v>8.1100000000000005E-2</c:v>
                </c:pt>
                <c:pt idx="100681">
                  <c:v>8.1699999999999995E-2</c:v>
                </c:pt>
                <c:pt idx="100682">
                  <c:v>8.1100000000000005E-2</c:v>
                </c:pt>
                <c:pt idx="100683">
                  <c:v>8.09E-2</c:v>
                </c:pt>
                <c:pt idx="100684">
                  <c:v>8.1000000000000003E-2</c:v>
                </c:pt>
                <c:pt idx="100685">
                  <c:v>8.14E-2</c:v>
                </c:pt>
                <c:pt idx="100686">
                  <c:v>8.1600000000000006E-2</c:v>
                </c:pt>
                <c:pt idx="100687">
                  <c:v>8.1500000000000003E-2</c:v>
                </c:pt>
                <c:pt idx="100688">
                  <c:v>8.1500000000000003E-2</c:v>
                </c:pt>
                <c:pt idx="100689">
                  <c:v>8.1500000000000003E-2</c:v>
                </c:pt>
                <c:pt idx="100690">
                  <c:v>8.1199999999999994E-2</c:v>
                </c:pt>
                <c:pt idx="100691">
                  <c:v>8.0799999999999997E-2</c:v>
                </c:pt>
                <c:pt idx="100692">
                  <c:v>8.09E-2</c:v>
                </c:pt>
                <c:pt idx="100693">
                  <c:v>8.1000000000000003E-2</c:v>
                </c:pt>
                <c:pt idx="100694">
                  <c:v>8.1500000000000003E-2</c:v>
                </c:pt>
                <c:pt idx="100695">
                  <c:v>8.1199999999999994E-2</c:v>
                </c:pt>
                <c:pt idx="100696">
                  <c:v>8.1299999999999997E-2</c:v>
                </c:pt>
                <c:pt idx="100697">
                  <c:v>8.0799999999999997E-2</c:v>
                </c:pt>
                <c:pt idx="100698">
                  <c:v>8.0299999999999996E-2</c:v>
                </c:pt>
                <c:pt idx="100699">
                  <c:v>8.0100000000000005E-2</c:v>
                </c:pt>
                <c:pt idx="100700">
                  <c:v>8.1000000000000003E-2</c:v>
                </c:pt>
                <c:pt idx="100701">
                  <c:v>8.1600000000000006E-2</c:v>
                </c:pt>
                <c:pt idx="100702">
                  <c:v>8.14E-2</c:v>
                </c:pt>
                <c:pt idx="100703">
                  <c:v>8.1299999999999997E-2</c:v>
                </c:pt>
                <c:pt idx="100704">
                  <c:v>8.1799999999999998E-2</c:v>
                </c:pt>
                <c:pt idx="100705">
                  <c:v>8.1799999999999998E-2</c:v>
                </c:pt>
                <c:pt idx="100706">
                  <c:v>8.1799999999999998E-2</c:v>
                </c:pt>
                <c:pt idx="100707">
                  <c:v>8.1500000000000003E-2</c:v>
                </c:pt>
                <c:pt idx="100708">
                  <c:v>8.1600000000000006E-2</c:v>
                </c:pt>
                <c:pt idx="100709">
                  <c:v>8.1699999999999995E-2</c:v>
                </c:pt>
                <c:pt idx="100710">
                  <c:v>8.1500000000000003E-2</c:v>
                </c:pt>
                <c:pt idx="100711">
                  <c:v>8.1699999999999995E-2</c:v>
                </c:pt>
                <c:pt idx="100712">
                  <c:v>8.1699999999999995E-2</c:v>
                </c:pt>
                <c:pt idx="100713">
                  <c:v>8.1600000000000006E-2</c:v>
                </c:pt>
                <c:pt idx="100714">
                  <c:v>8.1699999999999995E-2</c:v>
                </c:pt>
                <c:pt idx="100715">
                  <c:v>8.1600000000000006E-2</c:v>
                </c:pt>
                <c:pt idx="100716">
                  <c:v>8.1600000000000006E-2</c:v>
                </c:pt>
                <c:pt idx="100717">
                  <c:v>8.1199999999999994E-2</c:v>
                </c:pt>
                <c:pt idx="100718">
                  <c:v>8.1000000000000003E-2</c:v>
                </c:pt>
                <c:pt idx="100719">
                  <c:v>8.1600000000000006E-2</c:v>
                </c:pt>
                <c:pt idx="100720">
                  <c:v>8.1799999999999998E-2</c:v>
                </c:pt>
                <c:pt idx="100721">
                  <c:v>8.1600000000000006E-2</c:v>
                </c:pt>
                <c:pt idx="100722">
                  <c:v>8.1199999999999994E-2</c:v>
                </c:pt>
                <c:pt idx="100723">
                  <c:v>8.2000000000000003E-2</c:v>
                </c:pt>
                <c:pt idx="100724">
                  <c:v>8.1900000000000001E-2</c:v>
                </c:pt>
                <c:pt idx="100725">
                  <c:v>8.1600000000000006E-2</c:v>
                </c:pt>
                <c:pt idx="100726">
                  <c:v>8.1600000000000006E-2</c:v>
                </c:pt>
                <c:pt idx="100727">
                  <c:v>8.2000000000000003E-2</c:v>
                </c:pt>
                <c:pt idx="100728">
                  <c:v>8.14E-2</c:v>
                </c:pt>
                <c:pt idx="100729">
                  <c:v>8.1900000000000001E-2</c:v>
                </c:pt>
                <c:pt idx="100730">
                  <c:v>8.1699999999999995E-2</c:v>
                </c:pt>
                <c:pt idx="100731">
                  <c:v>8.1600000000000006E-2</c:v>
                </c:pt>
                <c:pt idx="100732">
                  <c:v>8.14E-2</c:v>
                </c:pt>
                <c:pt idx="100733">
                  <c:v>8.0799999999999997E-2</c:v>
                </c:pt>
                <c:pt idx="100734">
                  <c:v>8.1600000000000006E-2</c:v>
                </c:pt>
                <c:pt idx="100735">
                  <c:v>8.09E-2</c:v>
                </c:pt>
                <c:pt idx="100736">
                  <c:v>8.09E-2</c:v>
                </c:pt>
                <c:pt idx="100737">
                  <c:v>8.1100000000000005E-2</c:v>
                </c:pt>
                <c:pt idx="100738">
                  <c:v>8.14E-2</c:v>
                </c:pt>
                <c:pt idx="100739">
                  <c:v>8.1000000000000003E-2</c:v>
                </c:pt>
                <c:pt idx="100740">
                  <c:v>8.0799999999999997E-2</c:v>
                </c:pt>
                <c:pt idx="100741">
                  <c:v>8.1299999999999997E-2</c:v>
                </c:pt>
                <c:pt idx="100742">
                  <c:v>8.1100000000000005E-2</c:v>
                </c:pt>
                <c:pt idx="100743">
                  <c:v>8.1100000000000005E-2</c:v>
                </c:pt>
                <c:pt idx="100744">
                  <c:v>8.1199999999999994E-2</c:v>
                </c:pt>
                <c:pt idx="100745">
                  <c:v>8.0500000000000002E-2</c:v>
                </c:pt>
                <c:pt idx="100746">
                  <c:v>8.0799999999999997E-2</c:v>
                </c:pt>
                <c:pt idx="100747">
                  <c:v>8.1000000000000003E-2</c:v>
                </c:pt>
                <c:pt idx="100748">
                  <c:v>8.0600000000000005E-2</c:v>
                </c:pt>
                <c:pt idx="100749">
                  <c:v>8.0500000000000002E-2</c:v>
                </c:pt>
                <c:pt idx="100750">
                  <c:v>8.09E-2</c:v>
                </c:pt>
                <c:pt idx="100751">
                  <c:v>8.1199999999999994E-2</c:v>
                </c:pt>
                <c:pt idx="100752">
                  <c:v>8.09E-2</c:v>
                </c:pt>
                <c:pt idx="100753">
                  <c:v>8.0399999999999999E-2</c:v>
                </c:pt>
                <c:pt idx="100754">
                  <c:v>8.0799999999999997E-2</c:v>
                </c:pt>
                <c:pt idx="100755">
                  <c:v>8.1199999999999994E-2</c:v>
                </c:pt>
                <c:pt idx="100756">
                  <c:v>8.1199999999999994E-2</c:v>
                </c:pt>
                <c:pt idx="100757">
                  <c:v>8.09E-2</c:v>
                </c:pt>
                <c:pt idx="100758">
                  <c:v>8.0399999999999999E-2</c:v>
                </c:pt>
                <c:pt idx="100759">
                  <c:v>8.0199999999999994E-2</c:v>
                </c:pt>
                <c:pt idx="100760">
                  <c:v>8.09E-2</c:v>
                </c:pt>
                <c:pt idx="100761">
                  <c:v>8.0600000000000005E-2</c:v>
                </c:pt>
                <c:pt idx="100762">
                  <c:v>8.1799999999999998E-2</c:v>
                </c:pt>
                <c:pt idx="100763">
                  <c:v>8.1799999999999998E-2</c:v>
                </c:pt>
                <c:pt idx="100764">
                  <c:v>8.14E-2</c:v>
                </c:pt>
                <c:pt idx="100765">
                  <c:v>8.1299999999999997E-2</c:v>
                </c:pt>
                <c:pt idx="100766">
                  <c:v>8.1299999999999997E-2</c:v>
                </c:pt>
                <c:pt idx="100767">
                  <c:v>8.14E-2</c:v>
                </c:pt>
                <c:pt idx="100768">
                  <c:v>8.1500000000000003E-2</c:v>
                </c:pt>
                <c:pt idx="100769">
                  <c:v>8.1500000000000003E-2</c:v>
                </c:pt>
                <c:pt idx="100770">
                  <c:v>8.1000000000000003E-2</c:v>
                </c:pt>
                <c:pt idx="100771">
                  <c:v>8.1100000000000005E-2</c:v>
                </c:pt>
                <c:pt idx="100772">
                  <c:v>8.1100000000000005E-2</c:v>
                </c:pt>
                <c:pt idx="100773">
                  <c:v>8.1699999999999995E-2</c:v>
                </c:pt>
                <c:pt idx="100774">
                  <c:v>8.1299999999999997E-2</c:v>
                </c:pt>
                <c:pt idx="100775">
                  <c:v>8.1299999999999997E-2</c:v>
                </c:pt>
                <c:pt idx="100776">
                  <c:v>8.1600000000000006E-2</c:v>
                </c:pt>
                <c:pt idx="100777">
                  <c:v>8.1299999999999997E-2</c:v>
                </c:pt>
                <c:pt idx="100778">
                  <c:v>8.0799999999999997E-2</c:v>
                </c:pt>
                <c:pt idx="100779">
                  <c:v>8.1000000000000003E-2</c:v>
                </c:pt>
                <c:pt idx="100780">
                  <c:v>8.1100000000000005E-2</c:v>
                </c:pt>
                <c:pt idx="100781">
                  <c:v>8.0199999999999994E-2</c:v>
                </c:pt>
                <c:pt idx="100782">
                  <c:v>7.9699999999999993E-2</c:v>
                </c:pt>
                <c:pt idx="100783">
                  <c:v>7.9899999999999999E-2</c:v>
                </c:pt>
                <c:pt idx="100784">
                  <c:v>8.0500000000000002E-2</c:v>
                </c:pt>
                <c:pt idx="100785">
                  <c:v>8.0399999999999999E-2</c:v>
                </c:pt>
                <c:pt idx="100786">
                  <c:v>8.0299999999999996E-2</c:v>
                </c:pt>
                <c:pt idx="100787">
                  <c:v>8.09E-2</c:v>
                </c:pt>
                <c:pt idx="100788">
                  <c:v>8.1900000000000001E-2</c:v>
                </c:pt>
                <c:pt idx="100789">
                  <c:v>8.1299999999999997E-2</c:v>
                </c:pt>
                <c:pt idx="100790">
                  <c:v>8.1600000000000006E-2</c:v>
                </c:pt>
                <c:pt idx="100791">
                  <c:v>8.1900000000000001E-2</c:v>
                </c:pt>
                <c:pt idx="100792">
                  <c:v>8.1500000000000003E-2</c:v>
                </c:pt>
                <c:pt idx="100793">
                  <c:v>8.1699999999999995E-2</c:v>
                </c:pt>
                <c:pt idx="100794">
                  <c:v>8.1699999999999995E-2</c:v>
                </c:pt>
                <c:pt idx="100795">
                  <c:v>8.1500000000000003E-2</c:v>
                </c:pt>
                <c:pt idx="100796">
                  <c:v>8.1699999999999995E-2</c:v>
                </c:pt>
                <c:pt idx="100797">
                  <c:v>8.14E-2</c:v>
                </c:pt>
                <c:pt idx="100798">
                  <c:v>8.1699999999999995E-2</c:v>
                </c:pt>
                <c:pt idx="100799">
                  <c:v>8.1799999999999998E-2</c:v>
                </c:pt>
                <c:pt idx="100800">
                  <c:v>8.1799999999999998E-2</c:v>
                </c:pt>
                <c:pt idx="100801">
                  <c:v>8.1799999999999998E-2</c:v>
                </c:pt>
                <c:pt idx="100802">
                  <c:v>8.2000000000000003E-2</c:v>
                </c:pt>
                <c:pt idx="100803">
                  <c:v>8.1900000000000001E-2</c:v>
                </c:pt>
                <c:pt idx="100804">
                  <c:v>8.1699999999999995E-2</c:v>
                </c:pt>
                <c:pt idx="100805">
                  <c:v>8.1600000000000006E-2</c:v>
                </c:pt>
                <c:pt idx="100806">
                  <c:v>8.14E-2</c:v>
                </c:pt>
                <c:pt idx="100807">
                  <c:v>8.1600000000000006E-2</c:v>
                </c:pt>
                <c:pt idx="100808">
                  <c:v>8.2000000000000003E-2</c:v>
                </c:pt>
                <c:pt idx="100809">
                  <c:v>8.1600000000000006E-2</c:v>
                </c:pt>
                <c:pt idx="100810">
                  <c:v>8.2000000000000003E-2</c:v>
                </c:pt>
                <c:pt idx="100811">
                  <c:v>8.2400000000000001E-2</c:v>
                </c:pt>
                <c:pt idx="100812">
                  <c:v>8.1799999999999998E-2</c:v>
                </c:pt>
                <c:pt idx="100813">
                  <c:v>8.1900000000000001E-2</c:v>
                </c:pt>
                <c:pt idx="100814">
                  <c:v>8.2100000000000006E-2</c:v>
                </c:pt>
                <c:pt idx="100815">
                  <c:v>8.2500000000000004E-2</c:v>
                </c:pt>
                <c:pt idx="100816">
                  <c:v>8.2000000000000003E-2</c:v>
                </c:pt>
                <c:pt idx="100817">
                  <c:v>8.2199999999999995E-2</c:v>
                </c:pt>
                <c:pt idx="100818">
                  <c:v>8.2299999999999998E-2</c:v>
                </c:pt>
                <c:pt idx="100819">
                  <c:v>8.2500000000000004E-2</c:v>
                </c:pt>
                <c:pt idx="100820">
                  <c:v>8.2000000000000003E-2</c:v>
                </c:pt>
                <c:pt idx="100821">
                  <c:v>8.2000000000000003E-2</c:v>
                </c:pt>
                <c:pt idx="100822">
                  <c:v>8.2000000000000003E-2</c:v>
                </c:pt>
                <c:pt idx="100823">
                  <c:v>8.1799999999999998E-2</c:v>
                </c:pt>
                <c:pt idx="100824">
                  <c:v>8.2299999999999998E-2</c:v>
                </c:pt>
                <c:pt idx="100825">
                  <c:v>8.2299999999999998E-2</c:v>
                </c:pt>
                <c:pt idx="100826">
                  <c:v>8.2699999999999996E-2</c:v>
                </c:pt>
                <c:pt idx="100827">
                  <c:v>8.2600000000000007E-2</c:v>
                </c:pt>
                <c:pt idx="100828">
                  <c:v>8.1900000000000001E-2</c:v>
                </c:pt>
                <c:pt idx="100829">
                  <c:v>8.2199999999999995E-2</c:v>
                </c:pt>
                <c:pt idx="100830">
                  <c:v>8.2000000000000003E-2</c:v>
                </c:pt>
                <c:pt idx="100831">
                  <c:v>8.2100000000000006E-2</c:v>
                </c:pt>
                <c:pt idx="100832">
                  <c:v>8.1799999999999998E-2</c:v>
                </c:pt>
                <c:pt idx="100833">
                  <c:v>8.2799999999999999E-2</c:v>
                </c:pt>
                <c:pt idx="100834">
                  <c:v>8.2199999999999995E-2</c:v>
                </c:pt>
                <c:pt idx="100835">
                  <c:v>8.2100000000000006E-2</c:v>
                </c:pt>
                <c:pt idx="100836">
                  <c:v>8.2400000000000001E-2</c:v>
                </c:pt>
                <c:pt idx="100837">
                  <c:v>8.2799999999999999E-2</c:v>
                </c:pt>
                <c:pt idx="100838">
                  <c:v>8.2400000000000001E-2</c:v>
                </c:pt>
                <c:pt idx="100839">
                  <c:v>8.2500000000000004E-2</c:v>
                </c:pt>
                <c:pt idx="100840">
                  <c:v>8.2500000000000004E-2</c:v>
                </c:pt>
                <c:pt idx="100841">
                  <c:v>8.2299999999999998E-2</c:v>
                </c:pt>
                <c:pt idx="100842">
                  <c:v>8.2699999999999996E-2</c:v>
                </c:pt>
                <c:pt idx="100843">
                  <c:v>8.2000000000000003E-2</c:v>
                </c:pt>
                <c:pt idx="100844">
                  <c:v>8.2199999999999995E-2</c:v>
                </c:pt>
                <c:pt idx="100845">
                  <c:v>8.2400000000000001E-2</c:v>
                </c:pt>
                <c:pt idx="100846">
                  <c:v>8.2199999999999995E-2</c:v>
                </c:pt>
                <c:pt idx="100847">
                  <c:v>8.3000000000000004E-2</c:v>
                </c:pt>
                <c:pt idx="100848">
                  <c:v>8.3199999999999996E-2</c:v>
                </c:pt>
                <c:pt idx="100849">
                  <c:v>8.2900000000000001E-2</c:v>
                </c:pt>
                <c:pt idx="100850">
                  <c:v>8.3000000000000004E-2</c:v>
                </c:pt>
                <c:pt idx="100851">
                  <c:v>8.3000000000000004E-2</c:v>
                </c:pt>
                <c:pt idx="100852">
                  <c:v>8.2500000000000004E-2</c:v>
                </c:pt>
                <c:pt idx="100853">
                  <c:v>8.3000000000000004E-2</c:v>
                </c:pt>
                <c:pt idx="100854">
                  <c:v>8.3199999999999996E-2</c:v>
                </c:pt>
                <c:pt idx="100855">
                  <c:v>8.2600000000000007E-2</c:v>
                </c:pt>
                <c:pt idx="100856">
                  <c:v>8.2100000000000006E-2</c:v>
                </c:pt>
                <c:pt idx="100857">
                  <c:v>8.2000000000000003E-2</c:v>
                </c:pt>
                <c:pt idx="100858">
                  <c:v>8.3199999999999996E-2</c:v>
                </c:pt>
                <c:pt idx="100859">
                  <c:v>8.2799999999999999E-2</c:v>
                </c:pt>
                <c:pt idx="100860">
                  <c:v>8.2500000000000004E-2</c:v>
                </c:pt>
                <c:pt idx="100861">
                  <c:v>8.2199999999999995E-2</c:v>
                </c:pt>
                <c:pt idx="100862">
                  <c:v>8.2799999999999999E-2</c:v>
                </c:pt>
                <c:pt idx="100863">
                  <c:v>8.2600000000000007E-2</c:v>
                </c:pt>
                <c:pt idx="100864">
                  <c:v>8.2699999999999996E-2</c:v>
                </c:pt>
                <c:pt idx="100865">
                  <c:v>8.2699999999999996E-2</c:v>
                </c:pt>
                <c:pt idx="100866">
                  <c:v>8.3000000000000004E-2</c:v>
                </c:pt>
                <c:pt idx="100867">
                  <c:v>8.2100000000000006E-2</c:v>
                </c:pt>
                <c:pt idx="100868">
                  <c:v>8.1600000000000006E-2</c:v>
                </c:pt>
                <c:pt idx="100869">
                  <c:v>8.2000000000000003E-2</c:v>
                </c:pt>
                <c:pt idx="100870">
                  <c:v>8.2600000000000007E-2</c:v>
                </c:pt>
                <c:pt idx="100871">
                  <c:v>8.2900000000000001E-2</c:v>
                </c:pt>
                <c:pt idx="100872">
                  <c:v>8.2100000000000006E-2</c:v>
                </c:pt>
                <c:pt idx="100873">
                  <c:v>8.2199999999999995E-2</c:v>
                </c:pt>
                <c:pt idx="100874">
                  <c:v>8.2199999999999995E-2</c:v>
                </c:pt>
                <c:pt idx="100875">
                  <c:v>8.2699999999999996E-2</c:v>
                </c:pt>
                <c:pt idx="100876">
                  <c:v>8.2400000000000001E-2</c:v>
                </c:pt>
                <c:pt idx="100877">
                  <c:v>8.2199999999999995E-2</c:v>
                </c:pt>
                <c:pt idx="100878">
                  <c:v>8.2299999999999998E-2</c:v>
                </c:pt>
                <c:pt idx="100879">
                  <c:v>8.2299999999999998E-2</c:v>
                </c:pt>
                <c:pt idx="100880">
                  <c:v>8.2500000000000004E-2</c:v>
                </c:pt>
                <c:pt idx="100881">
                  <c:v>8.1600000000000006E-2</c:v>
                </c:pt>
                <c:pt idx="100882">
                  <c:v>8.1199999999999994E-2</c:v>
                </c:pt>
                <c:pt idx="100883">
                  <c:v>8.2100000000000006E-2</c:v>
                </c:pt>
                <c:pt idx="100884">
                  <c:v>8.2199999999999995E-2</c:v>
                </c:pt>
                <c:pt idx="100885">
                  <c:v>8.2699999999999996E-2</c:v>
                </c:pt>
                <c:pt idx="100886">
                  <c:v>8.2299999999999998E-2</c:v>
                </c:pt>
                <c:pt idx="100887">
                  <c:v>8.2699999999999996E-2</c:v>
                </c:pt>
                <c:pt idx="100888">
                  <c:v>8.2100000000000006E-2</c:v>
                </c:pt>
                <c:pt idx="100889">
                  <c:v>8.2400000000000001E-2</c:v>
                </c:pt>
                <c:pt idx="100890">
                  <c:v>8.2000000000000003E-2</c:v>
                </c:pt>
                <c:pt idx="100891">
                  <c:v>8.2100000000000006E-2</c:v>
                </c:pt>
                <c:pt idx="100892">
                  <c:v>8.1900000000000001E-2</c:v>
                </c:pt>
                <c:pt idx="100893">
                  <c:v>8.2100000000000006E-2</c:v>
                </c:pt>
                <c:pt idx="100894">
                  <c:v>8.2100000000000006E-2</c:v>
                </c:pt>
                <c:pt idx="100895">
                  <c:v>8.2400000000000001E-2</c:v>
                </c:pt>
                <c:pt idx="100896">
                  <c:v>8.2400000000000001E-2</c:v>
                </c:pt>
                <c:pt idx="100897">
                  <c:v>8.1500000000000003E-2</c:v>
                </c:pt>
                <c:pt idx="100898">
                  <c:v>8.1900000000000001E-2</c:v>
                </c:pt>
                <c:pt idx="100899">
                  <c:v>8.2600000000000007E-2</c:v>
                </c:pt>
                <c:pt idx="100900">
                  <c:v>8.2100000000000006E-2</c:v>
                </c:pt>
                <c:pt idx="100901">
                  <c:v>8.2199999999999995E-2</c:v>
                </c:pt>
                <c:pt idx="100902">
                  <c:v>8.2400000000000001E-2</c:v>
                </c:pt>
                <c:pt idx="100903">
                  <c:v>8.14E-2</c:v>
                </c:pt>
                <c:pt idx="100904">
                  <c:v>8.2100000000000006E-2</c:v>
                </c:pt>
                <c:pt idx="100905">
                  <c:v>8.1000000000000003E-2</c:v>
                </c:pt>
                <c:pt idx="100906">
                  <c:v>8.1699999999999995E-2</c:v>
                </c:pt>
                <c:pt idx="100907">
                  <c:v>8.1799999999999998E-2</c:v>
                </c:pt>
                <c:pt idx="100908">
                  <c:v>8.1600000000000006E-2</c:v>
                </c:pt>
                <c:pt idx="100909">
                  <c:v>8.1500000000000003E-2</c:v>
                </c:pt>
                <c:pt idx="100910">
                  <c:v>8.1199999999999994E-2</c:v>
                </c:pt>
                <c:pt idx="100911">
                  <c:v>8.09E-2</c:v>
                </c:pt>
                <c:pt idx="100912">
                  <c:v>8.1000000000000003E-2</c:v>
                </c:pt>
                <c:pt idx="100913">
                  <c:v>8.1600000000000006E-2</c:v>
                </c:pt>
                <c:pt idx="100914">
                  <c:v>8.2100000000000006E-2</c:v>
                </c:pt>
                <c:pt idx="100915">
                  <c:v>8.2400000000000001E-2</c:v>
                </c:pt>
                <c:pt idx="100916">
                  <c:v>8.2000000000000003E-2</c:v>
                </c:pt>
                <c:pt idx="100917">
                  <c:v>8.1799999999999998E-2</c:v>
                </c:pt>
                <c:pt idx="100918">
                  <c:v>8.2400000000000001E-2</c:v>
                </c:pt>
                <c:pt idx="100919">
                  <c:v>8.2799999999999999E-2</c:v>
                </c:pt>
                <c:pt idx="100920">
                  <c:v>8.2699999999999996E-2</c:v>
                </c:pt>
                <c:pt idx="100921">
                  <c:v>8.2299999999999998E-2</c:v>
                </c:pt>
                <c:pt idx="100922">
                  <c:v>8.1900000000000001E-2</c:v>
                </c:pt>
                <c:pt idx="100923">
                  <c:v>8.2199999999999995E-2</c:v>
                </c:pt>
                <c:pt idx="100924">
                  <c:v>8.2100000000000006E-2</c:v>
                </c:pt>
                <c:pt idx="100925">
                  <c:v>8.2400000000000001E-2</c:v>
                </c:pt>
                <c:pt idx="100926">
                  <c:v>8.2500000000000004E-2</c:v>
                </c:pt>
                <c:pt idx="100927">
                  <c:v>8.2000000000000003E-2</c:v>
                </c:pt>
                <c:pt idx="100928">
                  <c:v>8.2299999999999998E-2</c:v>
                </c:pt>
                <c:pt idx="100929">
                  <c:v>8.2000000000000003E-2</c:v>
                </c:pt>
                <c:pt idx="100930">
                  <c:v>8.2799999999999999E-2</c:v>
                </c:pt>
                <c:pt idx="100931">
                  <c:v>8.2299999999999998E-2</c:v>
                </c:pt>
                <c:pt idx="100932">
                  <c:v>8.1799999999999998E-2</c:v>
                </c:pt>
                <c:pt idx="100933">
                  <c:v>8.2400000000000001E-2</c:v>
                </c:pt>
                <c:pt idx="100934">
                  <c:v>8.2400000000000001E-2</c:v>
                </c:pt>
                <c:pt idx="100935">
                  <c:v>8.2299999999999998E-2</c:v>
                </c:pt>
                <c:pt idx="100936">
                  <c:v>8.2500000000000004E-2</c:v>
                </c:pt>
                <c:pt idx="100937">
                  <c:v>8.2199999999999995E-2</c:v>
                </c:pt>
                <c:pt idx="100938">
                  <c:v>8.2100000000000006E-2</c:v>
                </c:pt>
                <c:pt idx="100939">
                  <c:v>8.2299999999999998E-2</c:v>
                </c:pt>
                <c:pt idx="100940">
                  <c:v>8.3000000000000004E-2</c:v>
                </c:pt>
                <c:pt idx="100941">
                  <c:v>8.2299999999999998E-2</c:v>
                </c:pt>
                <c:pt idx="100942">
                  <c:v>8.2500000000000004E-2</c:v>
                </c:pt>
                <c:pt idx="100943">
                  <c:v>8.2299999999999998E-2</c:v>
                </c:pt>
                <c:pt idx="100944">
                  <c:v>8.2400000000000001E-2</c:v>
                </c:pt>
                <c:pt idx="100945">
                  <c:v>8.1799999999999998E-2</c:v>
                </c:pt>
                <c:pt idx="100946">
                  <c:v>8.14E-2</c:v>
                </c:pt>
                <c:pt idx="100947">
                  <c:v>8.2500000000000004E-2</c:v>
                </c:pt>
                <c:pt idx="100948">
                  <c:v>8.2299999999999998E-2</c:v>
                </c:pt>
                <c:pt idx="100949">
                  <c:v>8.1699999999999995E-2</c:v>
                </c:pt>
                <c:pt idx="100950">
                  <c:v>8.1900000000000001E-2</c:v>
                </c:pt>
                <c:pt idx="100951">
                  <c:v>8.09E-2</c:v>
                </c:pt>
                <c:pt idx="100952">
                  <c:v>8.1299999999999997E-2</c:v>
                </c:pt>
                <c:pt idx="100953">
                  <c:v>8.1500000000000003E-2</c:v>
                </c:pt>
                <c:pt idx="100954">
                  <c:v>8.1600000000000006E-2</c:v>
                </c:pt>
                <c:pt idx="100955">
                  <c:v>8.1600000000000006E-2</c:v>
                </c:pt>
                <c:pt idx="100956">
                  <c:v>8.1600000000000006E-2</c:v>
                </c:pt>
                <c:pt idx="100957">
                  <c:v>8.1000000000000003E-2</c:v>
                </c:pt>
                <c:pt idx="100958">
                  <c:v>8.1000000000000003E-2</c:v>
                </c:pt>
                <c:pt idx="100959">
                  <c:v>8.1600000000000006E-2</c:v>
                </c:pt>
                <c:pt idx="100960">
                  <c:v>8.09E-2</c:v>
                </c:pt>
                <c:pt idx="100961">
                  <c:v>8.14E-2</c:v>
                </c:pt>
                <c:pt idx="100962">
                  <c:v>8.1199999999999994E-2</c:v>
                </c:pt>
                <c:pt idx="100963">
                  <c:v>8.1000000000000003E-2</c:v>
                </c:pt>
                <c:pt idx="100964">
                  <c:v>8.09E-2</c:v>
                </c:pt>
                <c:pt idx="100965">
                  <c:v>8.1600000000000006E-2</c:v>
                </c:pt>
                <c:pt idx="100966">
                  <c:v>8.14E-2</c:v>
                </c:pt>
                <c:pt idx="100967">
                  <c:v>8.1600000000000006E-2</c:v>
                </c:pt>
                <c:pt idx="100968">
                  <c:v>8.1100000000000005E-2</c:v>
                </c:pt>
                <c:pt idx="100969">
                  <c:v>8.1000000000000003E-2</c:v>
                </c:pt>
                <c:pt idx="100970">
                  <c:v>8.0500000000000002E-2</c:v>
                </c:pt>
                <c:pt idx="100971">
                  <c:v>8.1100000000000005E-2</c:v>
                </c:pt>
                <c:pt idx="100972">
                  <c:v>8.1600000000000006E-2</c:v>
                </c:pt>
                <c:pt idx="100973">
                  <c:v>8.0600000000000005E-2</c:v>
                </c:pt>
                <c:pt idx="100974">
                  <c:v>8.0399999999999999E-2</c:v>
                </c:pt>
                <c:pt idx="100975">
                  <c:v>8.1000000000000003E-2</c:v>
                </c:pt>
                <c:pt idx="100976">
                  <c:v>8.0600000000000005E-2</c:v>
                </c:pt>
                <c:pt idx="100977">
                  <c:v>8.0600000000000005E-2</c:v>
                </c:pt>
                <c:pt idx="100978">
                  <c:v>8.0799999999999997E-2</c:v>
                </c:pt>
                <c:pt idx="100979">
                  <c:v>8.0500000000000002E-2</c:v>
                </c:pt>
                <c:pt idx="100980">
                  <c:v>7.9899999999999999E-2</c:v>
                </c:pt>
                <c:pt idx="100981">
                  <c:v>7.9600000000000004E-2</c:v>
                </c:pt>
                <c:pt idx="100982">
                  <c:v>7.9299999999999995E-2</c:v>
                </c:pt>
                <c:pt idx="100983">
                  <c:v>7.9899999999999999E-2</c:v>
                </c:pt>
                <c:pt idx="100984">
                  <c:v>7.9799999999999996E-2</c:v>
                </c:pt>
                <c:pt idx="100985">
                  <c:v>7.9500000000000001E-2</c:v>
                </c:pt>
                <c:pt idx="100986">
                  <c:v>0.08</c:v>
                </c:pt>
                <c:pt idx="100987">
                  <c:v>0.08</c:v>
                </c:pt>
                <c:pt idx="100988">
                  <c:v>7.9899999999999999E-2</c:v>
                </c:pt>
                <c:pt idx="100989">
                  <c:v>8.0100000000000005E-2</c:v>
                </c:pt>
                <c:pt idx="100990">
                  <c:v>8.0600000000000005E-2</c:v>
                </c:pt>
                <c:pt idx="100991">
                  <c:v>8.0799999999999997E-2</c:v>
                </c:pt>
                <c:pt idx="100992">
                  <c:v>8.0399999999999999E-2</c:v>
                </c:pt>
                <c:pt idx="100993">
                  <c:v>8.1000000000000003E-2</c:v>
                </c:pt>
                <c:pt idx="100994">
                  <c:v>8.0500000000000002E-2</c:v>
                </c:pt>
                <c:pt idx="100995">
                  <c:v>8.09E-2</c:v>
                </c:pt>
                <c:pt idx="100996">
                  <c:v>8.1500000000000003E-2</c:v>
                </c:pt>
                <c:pt idx="100997">
                  <c:v>8.1000000000000003E-2</c:v>
                </c:pt>
                <c:pt idx="100998">
                  <c:v>8.14E-2</c:v>
                </c:pt>
                <c:pt idx="100999">
                  <c:v>8.1199999999999994E-2</c:v>
                </c:pt>
                <c:pt idx="101000">
                  <c:v>8.1199999999999994E-2</c:v>
                </c:pt>
                <c:pt idx="101001">
                  <c:v>8.1500000000000003E-2</c:v>
                </c:pt>
                <c:pt idx="101002">
                  <c:v>8.1900000000000001E-2</c:v>
                </c:pt>
                <c:pt idx="101003">
                  <c:v>8.14E-2</c:v>
                </c:pt>
                <c:pt idx="101004">
                  <c:v>8.1699999999999995E-2</c:v>
                </c:pt>
                <c:pt idx="101005">
                  <c:v>8.1799999999999998E-2</c:v>
                </c:pt>
                <c:pt idx="101006">
                  <c:v>8.1299999999999997E-2</c:v>
                </c:pt>
                <c:pt idx="101007">
                  <c:v>8.14E-2</c:v>
                </c:pt>
                <c:pt idx="101008">
                  <c:v>8.1100000000000005E-2</c:v>
                </c:pt>
                <c:pt idx="101009">
                  <c:v>8.1600000000000006E-2</c:v>
                </c:pt>
                <c:pt idx="101010">
                  <c:v>8.2500000000000004E-2</c:v>
                </c:pt>
                <c:pt idx="101011">
                  <c:v>8.1900000000000001E-2</c:v>
                </c:pt>
                <c:pt idx="101012">
                  <c:v>8.2000000000000003E-2</c:v>
                </c:pt>
                <c:pt idx="101013">
                  <c:v>8.2100000000000006E-2</c:v>
                </c:pt>
                <c:pt idx="101014">
                  <c:v>8.1799999999999998E-2</c:v>
                </c:pt>
                <c:pt idx="101015">
                  <c:v>8.2100000000000006E-2</c:v>
                </c:pt>
                <c:pt idx="101016">
                  <c:v>8.2299999999999998E-2</c:v>
                </c:pt>
                <c:pt idx="101017">
                  <c:v>8.1900000000000001E-2</c:v>
                </c:pt>
                <c:pt idx="101018">
                  <c:v>8.1900000000000001E-2</c:v>
                </c:pt>
                <c:pt idx="101019">
                  <c:v>8.1799999999999998E-2</c:v>
                </c:pt>
                <c:pt idx="101020">
                  <c:v>8.2100000000000006E-2</c:v>
                </c:pt>
                <c:pt idx="101021">
                  <c:v>8.2500000000000004E-2</c:v>
                </c:pt>
                <c:pt idx="101022">
                  <c:v>8.1799999999999998E-2</c:v>
                </c:pt>
                <c:pt idx="101023">
                  <c:v>8.1600000000000006E-2</c:v>
                </c:pt>
                <c:pt idx="101024">
                  <c:v>8.1699999999999995E-2</c:v>
                </c:pt>
                <c:pt idx="101025">
                  <c:v>8.1799999999999998E-2</c:v>
                </c:pt>
                <c:pt idx="101026">
                  <c:v>8.1900000000000001E-2</c:v>
                </c:pt>
                <c:pt idx="101027">
                  <c:v>8.1600000000000006E-2</c:v>
                </c:pt>
                <c:pt idx="101028">
                  <c:v>8.2400000000000001E-2</c:v>
                </c:pt>
                <c:pt idx="101029">
                  <c:v>8.2100000000000006E-2</c:v>
                </c:pt>
                <c:pt idx="101030">
                  <c:v>8.1600000000000006E-2</c:v>
                </c:pt>
                <c:pt idx="101031">
                  <c:v>8.1199999999999994E-2</c:v>
                </c:pt>
                <c:pt idx="101032">
                  <c:v>8.1600000000000006E-2</c:v>
                </c:pt>
                <c:pt idx="101033">
                  <c:v>8.1900000000000001E-2</c:v>
                </c:pt>
                <c:pt idx="101034">
                  <c:v>8.1900000000000001E-2</c:v>
                </c:pt>
                <c:pt idx="101035">
                  <c:v>8.1900000000000001E-2</c:v>
                </c:pt>
                <c:pt idx="101036">
                  <c:v>8.1600000000000006E-2</c:v>
                </c:pt>
                <c:pt idx="101037">
                  <c:v>8.1699999999999995E-2</c:v>
                </c:pt>
                <c:pt idx="101038">
                  <c:v>8.1699999999999995E-2</c:v>
                </c:pt>
                <c:pt idx="101039">
                  <c:v>8.1900000000000001E-2</c:v>
                </c:pt>
                <c:pt idx="101040">
                  <c:v>8.1799999999999998E-2</c:v>
                </c:pt>
                <c:pt idx="101041">
                  <c:v>8.1699999999999995E-2</c:v>
                </c:pt>
                <c:pt idx="101042">
                  <c:v>8.1900000000000001E-2</c:v>
                </c:pt>
                <c:pt idx="101043">
                  <c:v>8.1699999999999995E-2</c:v>
                </c:pt>
                <c:pt idx="101044">
                  <c:v>8.1799999999999998E-2</c:v>
                </c:pt>
                <c:pt idx="101045">
                  <c:v>8.14E-2</c:v>
                </c:pt>
                <c:pt idx="101046">
                  <c:v>8.1500000000000003E-2</c:v>
                </c:pt>
                <c:pt idx="101047">
                  <c:v>8.1500000000000003E-2</c:v>
                </c:pt>
                <c:pt idx="101048">
                  <c:v>8.1900000000000001E-2</c:v>
                </c:pt>
                <c:pt idx="101049">
                  <c:v>8.2000000000000003E-2</c:v>
                </c:pt>
                <c:pt idx="101050">
                  <c:v>8.1900000000000001E-2</c:v>
                </c:pt>
                <c:pt idx="101051">
                  <c:v>8.2299999999999998E-2</c:v>
                </c:pt>
                <c:pt idx="101052">
                  <c:v>8.2500000000000004E-2</c:v>
                </c:pt>
                <c:pt idx="101053">
                  <c:v>8.1900000000000001E-2</c:v>
                </c:pt>
                <c:pt idx="101054">
                  <c:v>8.1500000000000003E-2</c:v>
                </c:pt>
                <c:pt idx="101055">
                  <c:v>8.1000000000000003E-2</c:v>
                </c:pt>
                <c:pt idx="101056">
                  <c:v>8.1500000000000003E-2</c:v>
                </c:pt>
                <c:pt idx="101057">
                  <c:v>8.1600000000000006E-2</c:v>
                </c:pt>
                <c:pt idx="101058">
                  <c:v>8.1699999999999995E-2</c:v>
                </c:pt>
                <c:pt idx="101059">
                  <c:v>8.2000000000000003E-2</c:v>
                </c:pt>
                <c:pt idx="101060">
                  <c:v>8.2699999999999996E-2</c:v>
                </c:pt>
                <c:pt idx="101061">
                  <c:v>8.2000000000000003E-2</c:v>
                </c:pt>
                <c:pt idx="101062">
                  <c:v>8.0799999999999997E-2</c:v>
                </c:pt>
                <c:pt idx="101063">
                  <c:v>8.1299999999999997E-2</c:v>
                </c:pt>
                <c:pt idx="101064">
                  <c:v>8.2199999999999995E-2</c:v>
                </c:pt>
                <c:pt idx="101065">
                  <c:v>8.2199999999999995E-2</c:v>
                </c:pt>
                <c:pt idx="101066">
                  <c:v>8.14E-2</c:v>
                </c:pt>
                <c:pt idx="101067">
                  <c:v>8.1699999999999995E-2</c:v>
                </c:pt>
                <c:pt idx="101068">
                  <c:v>8.2100000000000006E-2</c:v>
                </c:pt>
                <c:pt idx="101069">
                  <c:v>8.1500000000000003E-2</c:v>
                </c:pt>
                <c:pt idx="101070">
                  <c:v>8.1299999999999997E-2</c:v>
                </c:pt>
                <c:pt idx="101071">
                  <c:v>8.1600000000000006E-2</c:v>
                </c:pt>
                <c:pt idx="101072">
                  <c:v>8.1100000000000005E-2</c:v>
                </c:pt>
                <c:pt idx="101073">
                  <c:v>8.2299999999999998E-2</c:v>
                </c:pt>
                <c:pt idx="101074">
                  <c:v>8.2000000000000003E-2</c:v>
                </c:pt>
                <c:pt idx="101075">
                  <c:v>8.1199999999999994E-2</c:v>
                </c:pt>
                <c:pt idx="101076">
                  <c:v>8.1699999999999995E-2</c:v>
                </c:pt>
                <c:pt idx="101077">
                  <c:v>8.2400000000000001E-2</c:v>
                </c:pt>
                <c:pt idx="101078">
                  <c:v>8.2100000000000006E-2</c:v>
                </c:pt>
                <c:pt idx="101079">
                  <c:v>8.1600000000000006E-2</c:v>
                </c:pt>
                <c:pt idx="101080">
                  <c:v>8.2299999999999998E-2</c:v>
                </c:pt>
                <c:pt idx="101081">
                  <c:v>8.1799999999999998E-2</c:v>
                </c:pt>
                <c:pt idx="101082">
                  <c:v>8.1100000000000005E-2</c:v>
                </c:pt>
                <c:pt idx="101083">
                  <c:v>8.1500000000000003E-2</c:v>
                </c:pt>
                <c:pt idx="101084">
                  <c:v>8.1900000000000001E-2</c:v>
                </c:pt>
                <c:pt idx="101085">
                  <c:v>8.2100000000000006E-2</c:v>
                </c:pt>
                <c:pt idx="101086">
                  <c:v>8.2299999999999998E-2</c:v>
                </c:pt>
                <c:pt idx="101087">
                  <c:v>8.2500000000000004E-2</c:v>
                </c:pt>
                <c:pt idx="101088">
                  <c:v>8.3500000000000005E-2</c:v>
                </c:pt>
                <c:pt idx="101089">
                  <c:v>8.2900000000000001E-2</c:v>
                </c:pt>
                <c:pt idx="101090">
                  <c:v>8.3099999999999993E-2</c:v>
                </c:pt>
                <c:pt idx="101091">
                  <c:v>8.2500000000000004E-2</c:v>
                </c:pt>
                <c:pt idx="101092">
                  <c:v>8.2799999999999999E-2</c:v>
                </c:pt>
                <c:pt idx="101093">
                  <c:v>8.3400000000000002E-2</c:v>
                </c:pt>
                <c:pt idx="101094">
                  <c:v>8.3099999999999993E-2</c:v>
                </c:pt>
                <c:pt idx="101095">
                  <c:v>8.3199999999999996E-2</c:v>
                </c:pt>
                <c:pt idx="101096">
                  <c:v>8.3599999999999994E-2</c:v>
                </c:pt>
                <c:pt idx="101097">
                  <c:v>8.3699999999999997E-2</c:v>
                </c:pt>
                <c:pt idx="101098">
                  <c:v>8.3500000000000005E-2</c:v>
                </c:pt>
                <c:pt idx="101099">
                  <c:v>8.3299999999999999E-2</c:v>
                </c:pt>
                <c:pt idx="101100">
                  <c:v>8.3599999999999994E-2</c:v>
                </c:pt>
                <c:pt idx="101101">
                  <c:v>8.3500000000000005E-2</c:v>
                </c:pt>
                <c:pt idx="101102">
                  <c:v>8.3199999999999996E-2</c:v>
                </c:pt>
                <c:pt idx="101103">
                  <c:v>8.3299999999999999E-2</c:v>
                </c:pt>
                <c:pt idx="101104">
                  <c:v>8.3599999999999994E-2</c:v>
                </c:pt>
                <c:pt idx="101105">
                  <c:v>8.3500000000000005E-2</c:v>
                </c:pt>
                <c:pt idx="101106">
                  <c:v>8.2900000000000001E-2</c:v>
                </c:pt>
                <c:pt idx="101107">
                  <c:v>8.3199999999999996E-2</c:v>
                </c:pt>
                <c:pt idx="101108">
                  <c:v>8.3000000000000004E-2</c:v>
                </c:pt>
                <c:pt idx="101109">
                  <c:v>8.2799999999999999E-2</c:v>
                </c:pt>
                <c:pt idx="101110">
                  <c:v>8.3500000000000005E-2</c:v>
                </c:pt>
                <c:pt idx="101111">
                  <c:v>8.2900000000000001E-2</c:v>
                </c:pt>
                <c:pt idx="101112">
                  <c:v>8.2900000000000001E-2</c:v>
                </c:pt>
                <c:pt idx="101113">
                  <c:v>8.3599999999999994E-2</c:v>
                </c:pt>
                <c:pt idx="101114">
                  <c:v>8.3599999999999994E-2</c:v>
                </c:pt>
                <c:pt idx="101115">
                  <c:v>8.3699999999999997E-2</c:v>
                </c:pt>
                <c:pt idx="101116">
                  <c:v>8.3400000000000002E-2</c:v>
                </c:pt>
                <c:pt idx="101117">
                  <c:v>8.3400000000000002E-2</c:v>
                </c:pt>
                <c:pt idx="101118">
                  <c:v>8.3199999999999996E-2</c:v>
                </c:pt>
                <c:pt idx="101119">
                  <c:v>8.3199999999999996E-2</c:v>
                </c:pt>
                <c:pt idx="101120">
                  <c:v>8.3299999999999999E-2</c:v>
                </c:pt>
                <c:pt idx="101121">
                  <c:v>8.3799999999999999E-2</c:v>
                </c:pt>
                <c:pt idx="101122">
                  <c:v>8.3900000000000002E-2</c:v>
                </c:pt>
                <c:pt idx="101123">
                  <c:v>8.3599999999999994E-2</c:v>
                </c:pt>
                <c:pt idx="101124">
                  <c:v>8.3599999999999994E-2</c:v>
                </c:pt>
                <c:pt idx="101125">
                  <c:v>8.3699999999999997E-2</c:v>
                </c:pt>
                <c:pt idx="101126">
                  <c:v>8.3400000000000002E-2</c:v>
                </c:pt>
                <c:pt idx="101127">
                  <c:v>8.3699999999999997E-2</c:v>
                </c:pt>
                <c:pt idx="101128">
                  <c:v>8.3400000000000002E-2</c:v>
                </c:pt>
                <c:pt idx="101129">
                  <c:v>8.3199999999999996E-2</c:v>
                </c:pt>
                <c:pt idx="101130">
                  <c:v>8.2299999999999998E-2</c:v>
                </c:pt>
                <c:pt idx="101131">
                  <c:v>8.3099999999999993E-2</c:v>
                </c:pt>
                <c:pt idx="101132">
                  <c:v>8.3099999999999993E-2</c:v>
                </c:pt>
                <c:pt idx="101133">
                  <c:v>8.3000000000000004E-2</c:v>
                </c:pt>
                <c:pt idx="101134">
                  <c:v>8.2600000000000007E-2</c:v>
                </c:pt>
                <c:pt idx="101135">
                  <c:v>8.3099999999999993E-2</c:v>
                </c:pt>
                <c:pt idx="101136">
                  <c:v>8.3000000000000004E-2</c:v>
                </c:pt>
                <c:pt idx="101137">
                  <c:v>8.3000000000000004E-2</c:v>
                </c:pt>
                <c:pt idx="101138">
                  <c:v>8.3199999999999996E-2</c:v>
                </c:pt>
                <c:pt idx="101139">
                  <c:v>8.3099999999999993E-2</c:v>
                </c:pt>
                <c:pt idx="101140">
                  <c:v>8.3299999999999999E-2</c:v>
                </c:pt>
                <c:pt idx="101141">
                  <c:v>8.3199999999999996E-2</c:v>
                </c:pt>
                <c:pt idx="101142">
                  <c:v>8.2699999999999996E-2</c:v>
                </c:pt>
                <c:pt idx="101143">
                  <c:v>8.2699999999999996E-2</c:v>
                </c:pt>
                <c:pt idx="101144">
                  <c:v>8.3299999999999999E-2</c:v>
                </c:pt>
                <c:pt idx="101145">
                  <c:v>8.2299999999999998E-2</c:v>
                </c:pt>
                <c:pt idx="101146">
                  <c:v>8.2699999999999996E-2</c:v>
                </c:pt>
                <c:pt idx="101147">
                  <c:v>8.2000000000000003E-2</c:v>
                </c:pt>
                <c:pt idx="101148">
                  <c:v>8.2199999999999995E-2</c:v>
                </c:pt>
                <c:pt idx="101149">
                  <c:v>8.2100000000000006E-2</c:v>
                </c:pt>
                <c:pt idx="101150">
                  <c:v>8.2299999999999998E-2</c:v>
                </c:pt>
                <c:pt idx="101151">
                  <c:v>8.2400000000000001E-2</c:v>
                </c:pt>
                <c:pt idx="101152">
                  <c:v>8.2299999999999998E-2</c:v>
                </c:pt>
                <c:pt idx="101153">
                  <c:v>8.2100000000000006E-2</c:v>
                </c:pt>
                <c:pt idx="101154">
                  <c:v>8.2199999999999995E-2</c:v>
                </c:pt>
                <c:pt idx="101155">
                  <c:v>8.1799999999999998E-2</c:v>
                </c:pt>
                <c:pt idx="101156">
                  <c:v>8.1900000000000001E-2</c:v>
                </c:pt>
                <c:pt idx="101157">
                  <c:v>8.2799999999999999E-2</c:v>
                </c:pt>
                <c:pt idx="101158">
                  <c:v>8.2799999999999999E-2</c:v>
                </c:pt>
                <c:pt idx="101159">
                  <c:v>8.2600000000000007E-2</c:v>
                </c:pt>
                <c:pt idx="101160">
                  <c:v>8.2500000000000004E-2</c:v>
                </c:pt>
                <c:pt idx="101161">
                  <c:v>8.2799999999999999E-2</c:v>
                </c:pt>
                <c:pt idx="101162">
                  <c:v>8.2500000000000004E-2</c:v>
                </c:pt>
                <c:pt idx="101163">
                  <c:v>8.2799999999999999E-2</c:v>
                </c:pt>
                <c:pt idx="101164">
                  <c:v>8.1699999999999995E-2</c:v>
                </c:pt>
                <c:pt idx="101165">
                  <c:v>8.2299999999999998E-2</c:v>
                </c:pt>
                <c:pt idx="101166">
                  <c:v>8.2299999999999998E-2</c:v>
                </c:pt>
                <c:pt idx="101167">
                  <c:v>8.2199999999999995E-2</c:v>
                </c:pt>
                <c:pt idx="101168">
                  <c:v>8.2199999999999995E-2</c:v>
                </c:pt>
                <c:pt idx="101169">
                  <c:v>8.2100000000000006E-2</c:v>
                </c:pt>
                <c:pt idx="101170">
                  <c:v>8.2299999999999998E-2</c:v>
                </c:pt>
                <c:pt idx="101171">
                  <c:v>8.2100000000000006E-2</c:v>
                </c:pt>
                <c:pt idx="101172">
                  <c:v>8.1799999999999998E-2</c:v>
                </c:pt>
                <c:pt idx="101173">
                  <c:v>8.2299999999999998E-2</c:v>
                </c:pt>
                <c:pt idx="101174">
                  <c:v>8.2199999999999995E-2</c:v>
                </c:pt>
                <c:pt idx="101175">
                  <c:v>8.2000000000000003E-2</c:v>
                </c:pt>
                <c:pt idx="101176">
                  <c:v>8.2199999999999995E-2</c:v>
                </c:pt>
                <c:pt idx="101177">
                  <c:v>8.2100000000000006E-2</c:v>
                </c:pt>
                <c:pt idx="101178">
                  <c:v>8.2400000000000001E-2</c:v>
                </c:pt>
                <c:pt idx="101179">
                  <c:v>8.2299999999999998E-2</c:v>
                </c:pt>
                <c:pt idx="101180">
                  <c:v>8.1799999999999998E-2</c:v>
                </c:pt>
                <c:pt idx="101181">
                  <c:v>8.2000000000000003E-2</c:v>
                </c:pt>
                <c:pt idx="101182">
                  <c:v>8.2699999999999996E-2</c:v>
                </c:pt>
                <c:pt idx="101183">
                  <c:v>8.2400000000000001E-2</c:v>
                </c:pt>
                <c:pt idx="101184">
                  <c:v>8.2199999999999995E-2</c:v>
                </c:pt>
                <c:pt idx="101185">
                  <c:v>8.2500000000000004E-2</c:v>
                </c:pt>
                <c:pt idx="101186">
                  <c:v>8.2900000000000001E-2</c:v>
                </c:pt>
                <c:pt idx="101187">
                  <c:v>8.2000000000000003E-2</c:v>
                </c:pt>
                <c:pt idx="101188">
                  <c:v>8.2100000000000006E-2</c:v>
                </c:pt>
                <c:pt idx="101189">
                  <c:v>8.2199999999999995E-2</c:v>
                </c:pt>
                <c:pt idx="101190">
                  <c:v>8.2299999999999998E-2</c:v>
                </c:pt>
                <c:pt idx="101191">
                  <c:v>8.2299999999999998E-2</c:v>
                </c:pt>
                <c:pt idx="101192">
                  <c:v>8.2500000000000004E-2</c:v>
                </c:pt>
                <c:pt idx="101193">
                  <c:v>8.2299999999999998E-2</c:v>
                </c:pt>
                <c:pt idx="101194">
                  <c:v>8.2600000000000007E-2</c:v>
                </c:pt>
                <c:pt idx="101195">
                  <c:v>8.3099999999999993E-2</c:v>
                </c:pt>
                <c:pt idx="101196">
                  <c:v>8.2900000000000001E-2</c:v>
                </c:pt>
                <c:pt idx="101197">
                  <c:v>8.2699999999999996E-2</c:v>
                </c:pt>
                <c:pt idx="101198">
                  <c:v>8.3000000000000004E-2</c:v>
                </c:pt>
                <c:pt idx="101199">
                  <c:v>8.3099999999999993E-2</c:v>
                </c:pt>
                <c:pt idx="101200">
                  <c:v>8.2799999999999999E-2</c:v>
                </c:pt>
                <c:pt idx="101201">
                  <c:v>8.2299999999999998E-2</c:v>
                </c:pt>
                <c:pt idx="101202">
                  <c:v>8.2199999999999995E-2</c:v>
                </c:pt>
                <c:pt idx="101203">
                  <c:v>8.2000000000000003E-2</c:v>
                </c:pt>
                <c:pt idx="101204">
                  <c:v>8.2000000000000003E-2</c:v>
                </c:pt>
                <c:pt idx="101205">
                  <c:v>8.1799999999999998E-2</c:v>
                </c:pt>
                <c:pt idx="101206">
                  <c:v>8.1900000000000001E-2</c:v>
                </c:pt>
                <c:pt idx="101207">
                  <c:v>8.1900000000000001E-2</c:v>
                </c:pt>
                <c:pt idx="101208">
                  <c:v>8.2500000000000004E-2</c:v>
                </c:pt>
                <c:pt idx="101209">
                  <c:v>8.2299999999999998E-2</c:v>
                </c:pt>
                <c:pt idx="101210">
                  <c:v>8.2299999999999998E-2</c:v>
                </c:pt>
                <c:pt idx="101211">
                  <c:v>8.2400000000000001E-2</c:v>
                </c:pt>
                <c:pt idx="101212">
                  <c:v>8.2100000000000006E-2</c:v>
                </c:pt>
                <c:pt idx="101213">
                  <c:v>8.2000000000000003E-2</c:v>
                </c:pt>
                <c:pt idx="101214">
                  <c:v>8.1900000000000001E-2</c:v>
                </c:pt>
                <c:pt idx="101215">
                  <c:v>8.1500000000000003E-2</c:v>
                </c:pt>
                <c:pt idx="101216">
                  <c:v>8.1799999999999998E-2</c:v>
                </c:pt>
                <c:pt idx="101217">
                  <c:v>8.1699999999999995E-2</c:v>
                </c:pt>
                <c:pt idx="101218">
                  <c:v>8.1699999999999995E-2</c:v>
                </c:pt>
                <c:pt idx="101219">
                  <c:v>8.14E-2</c:v>
                </c:pt>
                <c:pt idx="101220">
                  <c:v>8.1900000000000001E-2</c:v>
                </c:pt>
                <c:pt idx="101221">
                  <c:v>8.1699999999999995E-2</c:v>
                </c:pt>
                <c:pt idx="101222">
                  <c:v>8.1900000000000001E-2</c:v>
                </c:pt>
                <c:pt idx="101223">
                  <c:v>8.1799999999999998E-2</c:v>
                </c:pt>
                <c:pt idx="101224">
                  <c:v>8.1799999999999998E-2</c:v>
                </c:pt>
                <c:pt idx="101225">
                  <c:v>8.1900000000000001E-2</c:v>
                </c:pt>
                <c:pt idx="101226">
                  <c:v>8.1799999999999998E-2</c:v>
                </c:pt>
                <c:pt idx="101227">
                  <c:v>8.1799999999999998E-2</c:v>
                </c:pt>
                <c:pt idx="101228">
                  <c:v>8.2100000000000006E-2</c:v>
                </c:pt>
                <c:pt idx="101229">
                  <c:v>8.1299999999999997E-2</c:v>
                </c:pt>
                <c:pt idx="101230">
                  <c:v>8.09E-2</c:v>
                </c:pt>
                <c:pt idx="101231">
                  <c:v>8.1100000000000005E-2</c:v>
                </c:pt>
                <c:pt idx="101232">
                  <c:v>8.09E-2</c:v>
                </c:pt>
                <c:pt idx="101233">
                  <c:v>8.09E-2</c:v>
                </c:pt>
                <c:pt idx="101234">
                  <c:v>8.0500000000000002E-2</c:v>
                </c:pt>
                <c:pt idx="101235">
                  <c:v>8.0600000000000005E-2</c:v>
                </c:pt>
                <c:pt idx="101236">
                  <c:v>8.0399999999999999E-2</c:v>
                </c:pt>
                <c:pt idx="101237">
                  <c:v>8.0799999999999997E-2</c:v>
                </c:pt>
                <c:pt idx="101238">
                  <c:v>8.1000000000000003E-2</c:v>
                </c:pt>
                <c:pt idx="101239">
                  <c:v>8.1199999999999994E-2</c:v>
                </c:pt>
                <c:pt idx="101240">
                  <c:v>8.09E-2</c:v>
                </c:pt>
                <c:pt idx="101241">
                  <c:v>8.1000000000000003E-2</c:v>
                </c:pt>
                <c:pt idx="101242">
                  <c:v>8.0600000000000005E-2</c:v>
                </c:pt>
                <c:pt idx="101243">
                  <c:v>8.1000000000000003E-2</c:v>
                </c:pt>
                <c:pt idx="101244">
                  <c:v>8.0199999999999994E-2</c:v>
                </c:pt>
                <c:pt idx="101245">
                  <c:v>8.0600000000000005E-2</c:v>
                </c:pt>
                <c:pt idx="101246">
                  <c:v>8.1100000000000005E-2</c:v>
                </c:pt>
                <c:pt idx="101247">
                  <c:v>8.1199999999999994E-2</c:v>
                </c:pt>
                <c:pt idx="101248">
                  <c:v>8.1000000000000003E-2</c:v>
                </c:pt>
                <c:pt idx="101249">
                  <c:v>8.09E-2</c:v>
                </c:pt>
                <c:pt idx="101250">
                  <c:v>8.1299999999999997E-2</c:v>
                </c:pt>
                <c:pt idx="101251">
                  <c:v>8.14E-2</c:v>
                </c:pt>
                <c:pt idx="101252">
                  <c:v>8.1000000000000003E-2</c:v>
                </c:pt>
                <c:pt idx="101253">
                  <c:v>8.1299999999999997E-2</c:v>
                </c:pt>
                <c:pt idx="101254">
                  <c:v>8.1799999999999998E-2</c:v>
                </c:pt>
                <c:pt idx="101255">
                  <c:v>8.1699999999999995E-2</c:v>
                </c:pt>
                <c:pt idx="101256">
                  <c:v>8.1799999999999998E-2</c:v>
                </c:pt>
                <c:pt idx="101257">
                  <c:v>8.2100000000000006E-2</c:v>
                </c:pt>
                <c:pt idx="101258">
                  <c:v>8.1900000000000001E-2</c:v>
                </c:pt>
                <c:pt idx="101259">
                  <c:v>8.1600000000000006E-2</c:v>
                </c:pt>
                <c:pt idx="101260">
                  <c:v>8.2100000000000006E-2</c:v>
                </c:pt>
                <c:pt idx="101261">
                  <c:v>8.1699999999999995E-2</c:v>
                </c:pt>
                <c:pt idx="101262">
                  <c:v>8.1000000000000003E-2</c:v>
                </c:pt>
                <c:pt idx="101263">
                  <c:v>8.1600000000000006E-2</c:v>
                </c:pt>
                <c:pt idx="101264">
                  <c:v>8.1799999999999998E-2</c:v>
                </c:pt>
                <c:pt idx="101265">
                  <c:v>8.2100000000000006E-2</c:v>
                </c:pt>
                <c:pt idx="101266">
                  <c:v>8.1799999999999998E-2</c:v>
                </c:pt>
                <c:pt idx="101267">
                  <c:v>8.2299999999999998E-2</c:v>
                </c:pt>
                <c:pt idx="101268">
                  <c:v>8.2199999999999995E-2</c:v>
                </c:pt>
                <c:pt idx="101269">
                  <c:v>8.2000000000000003E-2</c:v>
                </c:pt>
                <c:pt idx="101270">
                  <c:v>8.1900000000000001E-2</c:v>
                </c:pt>
                <c:pt idx="101271">
                  <c:v>8.2400000000000001E-2</c:v>
                </c:pt>
                <c:pt idx="101272">
                  <c:v>8.1900000000000001E-2</c:v>
                </c:pt>
                <c:pt idx="101273">
                  <c:v>8.1900000000000001E-2</c:v>
                </c:pt>
                <c:pt idx="101274">
                  <c:v>8.1799999999999998E-2</c:v>
                </c:pt>
                <c:pt idx="101275">
                  <c:v>8.1799999999999998E-2</c:v>
                </c:pt>
                <c:pt idx="101276">
                  <c:v>8.2400000000000001E-2</c:v>
                </c:pt>
                <c:pt idx="101277">
                  <c:v>8.2299999999999998E-2</c:v>
                </c:pt>
                <c:pt idx="101278">
                  <c:v>8.1900000000000001E-2</c:v>
                </c:pt>
                <c:pt idx="101279">
                  <c:v>8.1900000000000001E-2</c:v>
                </c:pt>
                <c:pt idx="101280">
                  <c:v>8.1799999999999998E-2</c:v>
                </c:pt>
                <c:pt idx="101281">
                  <c:v>8.1500000000000003E-2</c:v>
                </c:pt>
                <c:pt idx="101282">
                  <c:v>8.1799999999999998E-2</c:v>
                </c:pt>
                <c:pt idx="101283">
                  <c:v>8.1900000000000001E-2</c:v>
                </c:pt>
                <c:pt idx="101284">
                  <c:v>8.1900000000000001E-2</c:v>
                </c:pt>
                <c:pt idx="101285">
                  <c:v>8.1900000000000001E-2</c:v>
                </c:pt>
                <c:pt idx="101286">
                  <c:v>8.1799999999999998E-2</c:v>
                </c:pt>
                <c:pt idx="101287">
                  <c:v>8.1799999999999998E-2</c:v>
                </c:pt>
                <c:pt idx="101288">
                  <c:v>8.1900000000000001E-2</c:v>
                </c:pt>
                <c:pt idx="101289">
                  <c:v>8.2100000000000006E-2</c:v>
                </c:pt>
                <c:pt idx="101290">
                  <c:v>8.1299999999999997E-2</c:v>
                </c:pt>
                <c:pt idx="101291">
                  <c:v>8.1699999999999995E-2</c:v>
                </c:pt>
                <c:pt idx="101292">
                  <c:v>8.1500000000000003E-2</c:v>
                </c:pt>
                <c:pt idx="101293">
                  <c:v>8.1000000000000003E-2</c:v>
                </c:pt>
                <c:pt idx="101294">
                  <c:v>8.2199999999999995E-2</c:v>
                </c:pt>
                <c:pt idx="101295">
                  <c:v>8.2100000000000006E-2</c:v>
                </c:pt>
                <c:pt idx="101296">
                  <c:v>8.1900000000000001E-2</c:v>
                </c:pt>
                <c:pt idx="101297">
                  <c:v>8.2299999999999998E-2</c:v>
                </c:pt>
                <c:pt idx="101298">
                  <c:v>8.2600000000000007E-2</c:v>
                </c:pt>
                <c:pt idx="101299">
                  <c:v>8.3099999999999993E-2</c:v>
                </c:pt>
                <c:pt idx="101300">
                  <c:v>8.2600000000000007E-2</c:v>
                </c:pt>
                <c:pt idx="101301">
                  <c:v>8.2199999999999995E-2</c:v>
                </c:pt>
                <c:pt idx="101302">
                  <c:v>8.2000000000000003E-2</c:v>
                </c:pt>
                <c:pt idx="101303">
                  <c:v>8.2000000000000003E-2</c:v>
                </c:pt>
                <c:pt idx="101304">
                  <c:v>8.2000000000000003E-2</c:v>
                </c:pt>
                <c:pt idx="101305">
                  <c:v>8.2500000000000004E-2</c:v>
                </c:pt>
                <c:pt idx="101306">
                  <c:v>8.2400000000000001E-2</c:v>
                </c:pt>
                <c:pt idx="101307">
                  <c:v>8.2000000000000003E-2</c:v>
                </c:pt>
                <c:pt idx="101308">
                  <c:v>8.2100000000000006E-2</c:v>
                </c:pt>
                <c:pt idx="101309">
                  <c:v>8.2299999999999998E-2</c:v>
                </c:pt>
                <c:pt idx="101310">
                  <c:v>8.1900000000000001E-2</c:v>
                </c:pt>
                <c:pt idx="101311">
                  <c:v>8.2100000000000006E-2</c:v>
                </c:pt>
                <c:pt idx="101312">
                  <c:v>8.1900000000000001E-2</c:v>
                </c:pt>
                <c:pt idx="101313">
                  <c:v>8.1900000000000001E-2</c:v>
                </c:pt>
                <c:pt idx="101314">
                  <c:v>8.2199999999999995E-2</c:v>
                </c:pt>
                <c:pt idx="101315">
                  <c:v>8.2400000000000001E-2</c:v>
                </c:pt>
                <c:pt idx="101316">
                  <c:v>8.2100000000000006E-2</c:v>
                </c:pt>
                <c:pt idx="101317">
                  <c:v>8.2299999999999998E-2</c:v>
                </c:pt>
                <c:pt idx="101318">
                  <c:v>8.2100000000000006E-2</c:v>
                </c:pt>
                <c:pt idx="101319">
                  <c:v>8.2100000000000006E-2</c:v>
                </c:pt>
                <c:pt idx="101320">
                  <c:v>8.1799999999999998E-2</c:v>
                </c:pt>
                <c:pt idx="101321">
                  <c:v>8.2000000000000003E-2</c:v>
                </c:pt>
                <c:pt idx="101322">
                  <c:v>8.2000000000000003E-2</c:v>
                </c:pt>
                <c:pt idx="101323">
                  <c:v>8.2100000000000006E-2</c:v>
                </c:pt>
                <c:pt idx="101324">
                  <c:v>8.2100000000000006E-2</c:v>
                </c:pt>
                <c:pt idx="101325">
                  <c:v>8.2000000000000003E-2</c:v>
                </c:pt>
                <c:pt idx="101326">
                  <c:v>8.2100000000000006E-2</c:v>
                </c:pt>
                <c:pt idx="101327">
                  <c:v>8.2199999999999995E-2</c:v>
                </c:pt>
                <c:pt idx="101328">
                  <c:v>8.2000000000000003E-2</c:v>
                </c:pt>
                <c:pt idx="101329">
                  <c:v>8.1799999999999998E-2</c:v>
                </c:pt>
                <c:pt idx="101330">
                  <c:v>8.1600000000000006E-2</c:v>
                </c:pt>
                <c:pt idx="101331">
                  <c:v>8.1900000000000001E-2</c:v>
                </c:pt>
                <c:pt idx="101332">
                  <c:v>8.1900000000000001E-2</c:v>
                </c:pt>
                <c:pt idx="101333">
                  <c:v>8.1799999999999998E-2</c:v>
                </c:pt>
                <c:pt idx="101334">
                  <c:v>8.1900000000000001E-2</c:v>
                </c:pt>
                <c:pt idx="101335">
                  <c:v>8.2299999999999998E-2</c:v>
                </c:pt>
                <c:pt idx="101336">
                  <c:v>8.1900000000000001E-2</c:v>
                </c:pt>
                <c:pt idx="101337">
                  <c:v>8.1799999999999998E-2</c:v>
                </c:pt>
                <c:pt idx="101338">
                  <c:v>8.1500000000000003E-2</c:v>
                </c:pt>
                <c:pt idx="101339">
                  <c:v>8.1699999999999995E-2</c:v>
                </c:pt>
                <c:pt idx="101340">
                  <c:v>8.14E-2</c:v>
                </c:pt>
                <c:pt idx="101341">
                  <c:v>8.1000000000000003E-2</c:v>
                </c:pt>
                <c:pt idx="101342">
                  <c:v>8.1699999999999995E-2</c:v>
                </c:pt>
                <c:pt idx="101343">
                  <c:v>8.1600000000000006E-2</c:v>
                </c:pt>
                <c:pt idx="101344">
                  <c:v>8.1100000000000005E-2</c:v>
                </c:pt>
                <c:pt idx="101345">
                  <c:v>8.1100000000000005E-2</c:v>
                </c:pt>
                <c:pt idx="101346">
                  <c:v>8.1600000000000006E-2</c:v>
                </c:pt>
                <c:pt idx="101347">
                  <c:v>8.0799999999999997E-2</c:v>
                </c:pt>
                <c:pt idx="101348">
                  <c:v>8.1199999999999994E-2</c:v>
                </c:pt>
                <c:pt idx="101349">
                  <c:v>8.1199999999999994E-2</c:v>
                </c:pt>
                <c:pt idx="101350">
                  <c:v>8.1500000000000003E-2</c:v>
                </c:pt>
                <c:pt idx="101351">
                  <c:v>8.1000000000000003E-2</c:v>
                </c:pt>
                <c:pt idx="101352">
                  <c:v>8.1500000000000003E-2</c:v>
                </c:pt>
                <c:pt idx="101353">
                  <c:v>8.1500000000000003E-2</c:v>
                </c:pt>
                <c:pt idx="101354">
                  <c:v>8.1299999999999997E-2</c:v>
                </c:pt>
                <c:pt idx="101355">
                  <c:v>8.0799999999999997E-2</c:v>
                </c:pt>
                <c:pt idx="101356">
                  <c:v>8.1000000000000003E-2</c:v>
                </c:pt>
                <c:pt idx="101357">
                  <c:v>8.2000000000000003E-2</c:v>
                </c:pt>
                <c:pt idx="101358">
                  <c:v>8.1600000000000006E-2</c:v>
                </c:pt>
                <c:pt idx="101359">
                  <c:v>8.1900000000000001E-2</c:v>
                </c:pt>
                <c:pt idx="101360">
                  <c:v>8.1299999999999997E-2</c:v>
                </c:pt>
                <c:pt idx="101361">
                  <c:v>8.1500000000000003E-2</c:v>
                </c:pt>
                <c:pt idx="101362">
                  <c:v>8.09E-2</c:v>
                </c:pt>
                <c:pt idx="101363">
                  <c:v>8.1500000000000003E-2</c:v>
                </c:pt>
                <c:pt idx="101364">
                  <c:v>8.1299999999999997E-2</c:v>
                </c:pt>
                <c:pt idx="101365">
                  <c:v>8.1500000000000003E-2</c:v>
                </c:pt>
                <c:pt idx="101366">
                  <c:v>8.1699999999999995E-2</c:v>
                </c:pt>
                <c:pt idx="101367">
                  <c:v>8.1299999999999997E-2</c:v>
                </c:pt>
                <c:pt idx="101368">
                  <c:v>8.1299999999999997E-2</c:v>
                </c:pt>
                <c:pt idx="101369">
                  <c:v>8.1699999999999995E-2</c:v>
                </c:pt>
                <c:pt idx="101370">
                  <c:v>8.1600000000000006E-2</c:v>
                </c:pt>
                <c:pt idx="101371">
                  <c:v>8.1799999999999998E-2</c:v>
                </c:pt>
                <c:pt idx="101372">
                  <c:v>8.2199999999999995E-2</c:v>
                </c:pt>
                <c:pt idx="101373">
                  <c:v>8.2199999999999995E-2</c:v>
                </c:pt>
                <c:pt idx="101374">
                  <c:v>8.1900000000000001E-2</c:v>
                </c:pt>
                <c:pt idx="101375">
                  <c:v>8.1799999999999998E-2</c:v>
                </c:pt>
                <c:pt idx="101376">
                  <c:v>8.1199999999999994E-2</c:v>
                </c:pt>
                <c:pt idx="101377">
                  <c:v>8.1500000000000003E-2</c:v>
                </c:pt>
                <c:pt idx="101378">
                  <c:v>8.1000000000000003E-2</c:v>
                </c:pt>
                <c:pt idx="101379">
                  <c:v>8.2100000000000006E-2</c:v>
                </c:pt>
                <c:pt idx="101380">
                  <c:v>8.1699999999999995E-2</c:v>
                </c:pt>
                <c:pt idx="101381">
                  <c:v>8.1600000000000006E-2</c:v>
                </c:pt>
                <c:pt idx="101382">
                  <c:v>8.1500000000000003E-2</c:v>
                </c:pt>
                <c:pt idx="101383">
                  <c:v>8.1299999999999997E-2</c:v>
                </c:pt>
                <c:pt idx="101384">
                  <c:v>8.1199999999999994E-2</c:v>
                </c:pt>
                <c:pt idx="101385">
                  <c:v>8.1600000000000006E-2</c:v>
                </c:pt>
                <c:pt idx="101386">
                  <c:v>8.1900000000000001E-2</c:v>
                </c:pt>
                <c:pt idx="101387">
                  <c:v>8.1500000000000003E-2</c:v>
                </c:pt>
                <c:pt idx="101388">
                  <c:v>8.2299999999999998E-2</c:v>
                </c:pt>
                <c:pt idx="101389">
                  <c:v>8.2400000000000001E-2</c:v>
                </c:pt>
                <c:pt idx="101390">
                  <c:v>8.1900000000000001E-2</c:v>
                </c:pt>
                <c:pt idx="101391">
                  <c:v>8.2199999999999995E-2</c:v>
                </c:pt>
                <c:pt idx="101392">
                  <c:v>8.3500000000000005E-2</c:v>
                </c:pt>
                <c:pt idx="101393">
                  <c:v>8.2900000000000001E-2</c:v>
                </c:pt>
                <c:pt idx="101394">
                  <c:v>8.3299999999999999E-2</c:v>
                </c:pt>
                <c:pt idx="101395">
                  <c:v>8.3299999999999999E-2</c:v>
                </c:pt>
                <c:pt idx="101396">
                  <c:v>8.2799999999999999E-2</c:v>
                </c:pt>
                <c:pt idx="101397">
                  <c:v>8.2900000000000001E-2</c:v>
                </c:pt>
                <c:pt idx="101398">
                  <c:v>8.3099999999999993E-2</c:v>
                </c:pt>
                <c:pt idx="101399">
                  <c:v>8.2699999999999996E-2</c:v>
                </c:pt>
                <c:pt idx="101400">
                  <c:v>8.3000000000000004E-2</c:v>
                </c:pt>
                <c:pt idx="101401">
                  <c:v>8.2699999999999996E-2</c:v>
                </c:pt>
                <c:pt idx="101402">
                  <c:v>8.2799999999999999E-2</c:v>
                </c:pt>
                <c:pt idx="101403">
                  <c:v>8.2699999999999996E-2</c:v>
                </c:pt>
                <c:pt idx="101404">
                  <c:v>8.2600000000000007E-2</c:v>
                </c:pt>
                <c:pt idx="101405">
                  <c:v>8.2199999999999995E-2</c:v>
                </c:pt>
                <c:pt idx="101406">
                  <c:v>8.2299999999999998E-2</c:v>
                </c:pt>
                <c:pt idx="101407">
                  <c:v>8.2299999999999998E-2</c:v>
                </c:pt>
                <c:pt idx="101408">
                  <c:v>8.2600000000000007E-2</c:v>
                </c:pt>
                <c:pt idx="101409">
                  <c:v>8.2199999999999995E-2</c:v>
                </c:pt>
                <c:pt idx="101410">
                  <c:v>8.2000000000000003E-2</c:v>
                </c:pt>
                <c:pt idx="101411">
                  <c:v>8.2799999999999999E-2</c:v>
                </c:pt>
                <c:pt idx="101412">
                  <c:v>8.2500000000000004E-2</c:v>
                </c:pt>
                <c:pt idx="101413">
                  <c:v>8.3000000000000004E-2</c:v>
                </c:pt>
                <c:pt idx="101414">
                  <c:v>8.3099999999999993E-2</c:v>
                </c:pt>
                <c:pt idx="101415">
                  <c:v>8.3099999999999993E-2</c:v>
                </c:pt>
                <c:pt idx="101416">
                  <c:v>8.3299999999999999E-2</c:v>
                </c:pt>
                <c:pt idx="101417">
                  <c:v>8.2500000000000004E-2</c:v>
                </c:pt>
                <c:pt idx="101418">
                  <c:v>8.2600000000000007E-2</c:v>
                </c:pt>
                <c:pt idx="101419">
                  <c:v>8.3199999999999996E-2</c:v>
                </c:pt>
                <c:pt idx="101420">
                  <c:v>8.2500000000000004E-2</c:v>
                </c:pt>
                <c:pt idx="101421">
                  <c:v>8.2799999999999999E-2</c:v>
                </c:pt>
                <c:pt idx="101422">
                  <c:v>8.2600000000000007E-2</c:v>
                </c:pt>
                <c:pt idx="101423">
                  <c:v>8.2299999999999998E-2</c:v>
                </c:pt>
                <c:pt idx="101424">
                  <c:v>8.2299999999999998E-2</c:v>
                </c:pt>
                <c:pt idx="101425">
                  <c:v>8.3099999999999993E-2</c:v>
                </c:pt>
                <c:pt idx="101426">
                  <c:v>8.3299999999999999E-2</c:v>
                </c:pt>
                <c:pt idx="101427">
                  <c:v>8.2500000000000004E-2</c:v>
                </c:pt>
                <c:pt idx="101428">
                  <c:v>8.1799999999999998E-2</c:v>
                </c:pt>
                <c:pt idx="101429">
                  <c:v>8.2500000000000004E-2</c:v>
                </c:pt>
                <c:pt idx="101430">
                  <c:v>8.2299999999999998E-2</c:v>
                </c:pt>
                <c:pt idx="101431">
                  <c:v>8.2699999999999996E-2</c:v>
                </c:pt>
                <c:pt idx="101432">
                  <c:v>8.3299999999999999E-2</c:v>
                </c:pt>
                <c:pt idx="101433">
                  <c:v>8.3199999999999996E-2</c:v>
                </c:pt>
                <c:pt idx="101434">
                  <c:v>8.2900000000000001E-2</c:v>
                </c:pt>
                <c:pt idx="101435">
                  <c:v>8.2699999999999996E-2</c:v>
                </c:pt>
                <c:pt idx="101436">
                  <c:v>8.2900000000000001E-2</c:v>
                </c:pt>
                <c:pt idx="101437">
                  <c:v>8.3400000000000002E-2</c:v>
                </c:pt>
                <c:pt idx="101438">
                  <c:v>8.3199999999999996E-2</c:v>
                </c:pt>
                <c:pt idx="101439">
                  <c:v>8.2699999999999996E-2</c:v>
                </c:pt>
                <c:pt idx="101440">
                  <c:v>8.2299999999999998E-2</c:v>
                </c:pt>
                <c:pt idx="101441">
                  <c:v>8.2500000000000004E-2</c:v>
                </c:pt>
                <c:pt idx="101442">
                  <c:v>8.3000000000000004E-2</c:v>
                </c:pt>
                <c:pt idx="101443">
                  <c:v>8.3099999999999993E-2</c:v>
                </c:pt>
                <c:pt idx="101444">
                  <c:v>8.2699999999999996E-2</c:v>
                </c:pt>
                <c:pt idx="101445">
                  <c:v>8.2699999999999996E-2</c:v>
                </c:pt>
                <c:pt idx="101446">
                  <c:v>8.3000000000000004E-2</c:v>
                </c:pt>
                <c:pt idx="101447">
                  <c:v>8.3199999999999996E-2</c:v>
                </c:pt>
                <c:pt idx="101448">
                  <c:v>8.2900000000000001E-2</c:v>
                </c:pt>
                <c:pt idx="101449">
                  <c:v>8.3000000000000004E-2</c:v>
                </c:pt>
                <c:pt idx="101450">
                  <c:v>8.2699999999999996E-2</c:v>
                </c:pt>
                <c:pt idx="101451">
                  <c:v>8.2799999999999999E-2</c:v>
                </c:pt>
                <c:pt idx="101452">
                  <c:v>8.2699999999999996E-2</c:v>
                </c:pt>
                <c:pt idx="101453">
                  <c:v>8.2799999999999999E-2</c:v>
                </c:pt>
                <c:pt idx="101454">
                  <c:v>8.3199999999999996E-2</c:v>
                </c:pt>
                <c:pt idx="101455">
                  <c:v>8.2900000000000001E-2</c:v>
                </c:pt>
                <c:pt idx="101456">
                  <c:v>8.2500000000000004E-2</c:v>
                </c:pt>
                <c:pt idx="101457">
                  <c:v>8.2500000000000004E-2</c:v>
                </c:pt>
                <c:pt idx="101458">
                  <c:v>8.2500000000000004E-2</c:v>
                </c:pt>
                <c:pt idx="101459">
                  <c:v>8.2100000000000006E-2</c:v>
                </c:pt>
                <c:pt idx="101460">
                  <c:v>8.1900000000000001E-2</c:v>
                </c:pt>
                <c:pt idx="101461">
                  <c:v>8.2900000000000001E-2</c:v>
                </c:pt>
                <c:pt idx="101462">
                  <c:v>8.2000000000000003E-2</c:v>
                </c:pt>
                <c:pt idx="101463">
                  <c:v>8.2699999999999996E-2</c:v>
                </c:pt>
                <c:pt idx="101464">
                  <c:v>8.2299999999999998E-2</c:v>
                </c:pt>
                <c:pt idx="101465">
                  <c:v>8.2100000000000006E-2</c:v>
                </c:pt>
                <c:pt idx="101466">
                  <c:v>8.3000000000000004E-2</c:v>
                </c:pt>
                <c:pt idx="101467">
                  <c:v>8.2100000000000006E-2</c:v>
                </c:pt>
                <c:pt idx="101468">
                  <c:v>8.2000000000000003E-2</c:v>
                </c:pt>
                <c:pt idx="101469">
                  <c:v>8.1900000000000001E-2</c:v>
                </c:pt>
                <c:pt idx="101470">
                  <c:v>8.2299999999999998E-2</c:v>
                </c:pt>
                <c:pt idx="101471">
                  <c:v>8.2600000000000007E-2</c:v>
                </c:pt>
                <c:pt idx="101472">
                  <c:v>8.2600000000000007E-2</c:v>
                </c:pt>
                <c:pt idx="101473">
                  <c:v>8.2500000000000004E-2</c:v>
                </c:pt>
                <c:pt idx="101474">
                  <c:v>8.2199999999999995E-2</c:v>
                </c:pt>
                <c:pt idx="101475">
                  <c:v>8.2699999999999996E-2</c:v>
                </c:pt>
                <c:pt idx="101476">
                  <c:v>8.2600000000000007E-2</c:v>
                </c:pt>
                <c:pt idx="101477">
                  <c:v>8.2500000000000004E-2</c:v>
                </c:pt>
                <c:pt idx="101478">
                  <c:v>8.2100000000000006E-2</c:v>
                </c:pt>
                <c:pt idx="101479">
                  <c:v>8.2000000000000003E-2</c:v>
                </c:pt>
                <c:pt idx="101480">
                  <c:v>8.2400000000000001E-2</c:v>
                </c:pt>
                <c:pt idx="101481">
                  <c:v>8.2199999999999995E-2</c:v>
                </c:pt>
                <c:pt idx="101482">
                  <c:v>8.2000000000000003E-2</c:v>
                </c:pt>
                <c:pt idx="101483">
                  <c:v>8.2400000000000001E-2</c:v>
                </c:pt>
                <c:pt idx="101484">
                  <c:v>8.2100000000000006E-2</c:v>
                </c:pt>
                <c:pt idx="101485">
                  <c:v>8.2400000000000001E-2</c:v>
                </c:pt>
                <c:pt idx="101486">
                  <c:v>8.2400000000000001E-2</c:v>
                </c:pt>
                <c:pt idx="101487">
                  <c:v>8.1600000000000006E-2</c:v>
                </c:pt>
                <c:pt idx="101488">
                  <c:v>8.1799999999999998E-2</c:v>
                </c:pt>
                <c:pt idx="101489">
                  <c:v>8.2100000000000006E-2</c:v>
                </c:pt>
                <c:pt idx="101490">
                  <c:v>8.2699999999999996E-2</c:v>
                </c:pt>
                <c:pt idx="101491">
                  <c:v>8.2000000000000003E-2</c:v>
                </c:pt>
                <c:pt idx="101492">
                  <c:v>8.1900000000000001E-2</c:v>
                </c:pt>
                <c:pt idx="101493">
                  <c:v>8.2299999999999998E-2</c:v>
                </c:pt>
                <c:pt idx="101494">
                  <c:v>8.2400000000000001E-2</c:v>
                </c:pt>
                <c:pt idx="101495">
                  <c:v>8.1600000000000006E-2</c:v>
                </c:pt>
                <c:pt idx="101496">
                  <c:v>8.2199999999999995E-2</c:v>
                </c:pt>
                <c:pt idx="101497">
                  <c:v>8.1900000000000001E-2</c:v>
                </c:pt>
                <c:pt idx="101498">
                  <c:v>8.1900000000000001E-2</c:v>
                </c:pt>
                <c:pt idx="101499">
                  <c:v>8.1900000000000001E-2</c:v>
                </c:pt>
                <c:pt idx="101500">
                  <c:v>8.2400000000000001E-2</c:v>
                </c:pt>
                <c:pt idx="101501">
                  <c:v>8.1900000000000001E-2</c:v>
                </c:pt>
                <c:pt idx="101502">
                  <c:v>8.2199999999999995E-2</c:v>
                </c:pt>
                <c:pt idx="101503">
                  <c:v>8.2799999999999999E-2</c:v>
                </c:pt>
                <c:pt idx="101504">
                  <c:v>8.2500000000000004E-2</c:v>
                </c:pt>
                <c:pt idx="101505">
                  <c:v>8.2600000000000007E-2</c:v>
                </c:pt>
                <c:pt idx="101506">
                  <c:v>8.3199999999999996E-2</c:v>
                </c:pt>
                <c:pt idx="101507">
                  <c:v>8.2400000000000001E-2</c:v>
                </c:pt>
                <c:pt idx="101508">
                  <c:v>8.2400000000000001E-2</c:v>
                </c:pt>
                <c:pt idx="101509">
                  <c:v>8.3000000000000004E-2</c:v>
                </c:pt>
                <c:pt idx="101510">
                  <c:v>8.2500000000000004E-2</c:v>
                </c:pt>
                <c:pt idx="101511">
                  <c:v>8.2600000000000007E-2</c:v>
                </c:pt>
                <c:pt idx="101512">
                  <c:v>8.2299999999999998E-2</c:v>
                </c:pt>
                <c:pt idx="101513">
                  <c:v>8.2699999999999996E-2</c:v>
                </c:pt>
                <c:pt idx="101514">
                  <c:v>8.2100000000000006E-2</c:v>
                </c:pt>
                <c:pt idx="101515">
                  <c:v>8.2600000000000007E-2</c:v>
                </c:pt>
                <c:pt idx="101516">
                  <c:v>8.2299999999999998E-2</c:v>
                </c:pt>
                <c:pt idx="101517">
                  <c:v>8.2000000000000003E-2</c:v>
                </c:pt>
                <c:pt idx="101518">
                  <c:v>8.2299999999999998E-2</c:v>
                </c:pt>
                <c:pt idx="101519">
                  <c:v>8.2600000000000007E-2</c:v>
                </c:pt>
                <c:pt idx="101520">
                  <c:v>8.2600000000000007E-2</c:v>
                </c:pt>
                <c:pt idx="101521">
                  <c:v>8.2699999999999996E-2</c:v>
                </c:pt>
                <c:pt idx="101522">
                  <c:v>8.2299999999999998E-2</c:v>
                </c:pt>
                <c:pt idx="101523">
                  <c:v>8.2400000000000001E-2</c:v>
                </c:pt>
                <c:pt idx="101524">
                  <c:v>8.1799999999999998E-2</c:v>
                </c:pt>
                <c:pt idx="101525">
                  <c:v>8.1900000000000001E-2</c:v>
                </c:pt>
                <c:pt idx="101526">
                  <c:v>8.1900000000000001E-2</c:v>
                </c:pt>
                <c:pt idx="101527">
                  <c:v>8.2199999999999995E-2</c:v>
                </c:pt>
                <c:pt idx="101528">
                  <c:v>8.2199999999999995E-2</c:v>
                </c:pt>
                <c:pt idx="101529">
                  <c:v>8.1799999999999998E-2</c:v>
                </c:pt>
                <c:pt idx="101530">
                  <c:v>8.2400000000000001E-2</c:v>
                </c:pt>
                <c:pt idx="101531">
                  <c:v>8.1900000000000001E-2</c:v>
                </c:pt>
                <c:pt idx="101532">
                  <c:v>8.2000000000000003E-2</c:v>
                </c:pt>
                <c:pt idx="101533">
                  <c:v>8.2000000000000003E-2</c:v>
                </c:pt>
                <c:pt idx="101534">
                  <c:v>8.2500000000000004E-2</c:v>
                </c:pt>
                <c:pt idx="101535">
                  <c:v>8.2500000000000004E-2</c:v>
                </c:pt>
                <c:pt idx="101536">
                  <c:v>8.2299999999999998E-2</c:v>
                </c:pt>
                <c:pt idx="101537">
                  <c:v>8.2199999999999995E-2</c:v>
                </c:pt>
                <c:pt idx="101538">
                  <c:v>8.2400000000000001E-2</c:v>
                </c:pt>
                <c:pt idx="101539">
                  <c:v>8.2000000000000003E-2</c:v>
                </c:pt>
                <c:pt idx="101540">
                  <c:v>8.1900000000000001E-2</c:v>
                </c:pt>
                <c:pt idx="101541">
                  <c:v>8.1900000000000001E-2</c:v>
                </c:pt>
                <c:pt idx="101542">
                  <c:v>8.1699999999999995E-2</c:v>
                </c:pt>
                <c:pt idx="101543">
                  <c:v>8.2199999999999995E-2</c:v>
                </c:pt>
                <c:pt idx="101544">
                  <c:v>8.2000000000000003E-2</c:v>
                </c:pt>
                <c:pt idx="101545">
                  <c:v>8.2199999999999995E-2</c:v>
                </c:pt>
                <c:pt idx="101546">
                  <c:v>8.2299999999999998E-2</c:v>
                </c:pt>
                <c:pt idx="101547">
                  <c:v>8.1900000000000001E-2</c:v>
                </c:pt>
                <c:pt idx="101548">
                  <c:v>8.2000000000000003E-2</c:v>
                </c:pt>
                <c:pt idx="101549">
                  <c:v>8.2299999999999998E-2</c:v>
                </c:pt>
                <c:pt idx="101550">
                  <c:v>8.2100000000000006E-2</c:v>
                </c:pt>
                <c:pt idx="101551">
                  <c:v>8.1799999999999998E-2</c:v>
                </c:pt>
                <c:pt idx="101552">
                  <c:v>8.1799999999999998E-2</c:v>
                </c:pt>
                <c:pt idx="101553">
                  <c:v>8.1500000000000003E-2</c:v>
                </c:pt>
                <c:pt idx="101554">
                  <c:v>8.1600000000000006E-2</c:v>
                </c:pt>
                <c:pt idx="101555">
                  <c:v>8.2199999999999995E-2</c:v>
                </c:pt>
                <c:pt idx="101556">
                  <c:v>8.1900000000000001E-2</c:v>
                </c:pt>
                <c:pt idx="101557">
                  <c:v>8.14E-2</c:v>
                </c:pt>
                <c:pt idx="101558">
                  <c:v>8.0799999999999997E-2</c:v>
                </c:pt>
                <c:pt idx="101559">
                  <c:v>8.1299999999999997E-2</c:v>
                </c:pt>
                <c:pt idx="101560">
                  <c:v>8.1199999999999994E-2</c:v>
                </c:pt>
                <c:pt idx="101561">
                  <c:v>8.1000000000000003E-2</c:v>
                </c:pt>
                <c:pt idx="101562">
                  <c:v>8.0799999999999997E-2</c:v>
                </c:pt>
                <c:pt idx="101563">
                  <c:v>8.1500000000000003E-2</c:v>
                </c:pt>
                <c:pt idx="101564">
                  <c:v>8.1299999999999997E-2</c:v>
                </c:pt>
                <c:pt idx="101565">
                  <c:v>8.14E-2</c:v>
                </c:pt>
                <c:pt idx="101566">
                  <c:v>8.1299999999999997E-2</c:v>
                </c:pt>
                <c:pt idx="101567">
                  <c:v>8.1100000000000005E-2</c:v>
                </c:pt>
                <c:pt idx="101568">
                  <c:v>8.1900000000000001E-2</c:v>
                </c:pt>
                <c:pt idx="101569">
                  <c:v>8.1600000000000006E-2</c:v>
                </c:pt>
                <c:pt idx="101570">
                  <c:v>8.09E-2</c:v>
                </c:pt>
                <c:pt idx="101571">
                  <c:v>8.1100000000000005E-2</c:v>
                </c:pt>
                <c:pt idx="101572">
                  <c:v>8.0600000000000005E-2</c:v>
                </c:pt>
                <c:pt idx="101573">
                  <c:v>8.1000000000000003E-2</c:v>
                </c:pt>
                <c:pt idx="101574">
                  <c:v>8.0600000000000005E-2</c:v>
                </c:pt>
                <c:pt idx="101575">
                  <c:v>8.0199999999999994E-2</c:v>
                </c:pt>
                <c:pt idx="101576">
                  <c:v>8.0500000000000002E-2</c:v>
                </c:pt>
                <c:pt idx="101577">
                  <c:v>8.1500000000000003E-2</c:v>
                </c:pt>
                <c:pt idx="101578">
                  <c:v>8.1100000000000005E-2</c:v>
                </c:pt>
                <c:pt idx="101579">
                  <c:v>8.1199999999999994E-2</c:v>
                </c:pt>
                <c:pt idx="101580">
                  <c:v>8.1299999999999997E-2</c:v>
                </c:pt>
                <c:pt idx="101581">
                  <c:v>8.1199999999999994E-2</c:v>
                </c:pt>
                <c:pt idx="101582">
                  <c:v>8.1500000000000003E-2</c:v>
                </c:pt>
                <c:pt idx="101583">
                  <c:v>8.1600000000000006E-2</c:v>
                </c:pt>
                <c:pt idx="101584">
                  <c:v>8.1500000000000003E-2</c:v>
                </c:pt>
                <c:pt idx="101585">
                  <c:v>0.08</c:v>
                </c:pt>
                <c:pt idx="101586">
                  <c:v>8.0399999999999999E-2</c:v>
                </c:pt>
                <c:pt idx="101587">
                  <c:v>8.0299999999999996E-2</c:v>
                </c:pt>
                <c:pt idx="101588">
                  <c:v>8.0299999999999996E-2</c:v>
                </c:pt>
                <c:pt idx="101589">
                  <c:v>8.09E-2</c:v>
                </c:pt>
                <c:pt idx="101590">
                  <c:v>8.0500000000000002E-2</c:v>
                </c:pt>
                <c:pt idx="101591">
                  <c:v>8.1199999999999994E-2</c:v>
                </c:pt>
                <c:pt idx="101592">
                  <c:v>8.0799999999999997E-2</c:v>
                </c:pt>
                <c:pt idx="101593">
                  <c:v>8.0799999999999997E-2</c:v>
                </c:pt>
                <c:pt idx="101594">
                  <c:v>8.1500000000000003E-2</c:v>
                </c:pt>
                <c:pt idx="101595">
                  <c:v>0.08</c:v>
                </c:pt>
                <c:pt idx="101596">
                  <c:v>8.0399999999999999E-2</c:v>
                </c:pt>
                <c:pt idx="101597">
                  <c:v>8.0600000000000005E-2</c:v>
                </c:pt>
                <c:pt idx="101598">
                  <c:v>8.0600000000000005E-2</c:v>
                </c:pt>
                <c:pt idx="101599">
                  <c:v>8.0799999999999997E-2</c:v>
                </c:pt>
                <c:pt idx="101600">
                  <c:v>8.0100000000000005E-2</c:v>
                </c:pt>
                <c:pt idx="101601">
                  <c:v>7.9899999999999999E-2</c:v>
                </c:pt>
                <c:pt idx="101602">
                  <c:v>0.08</c:v>
                </c:pt>
                <c:pt idx="101603">
                  <c:v>8.0199999999999994E-2</c:v>
                </c:pt>
                <c:pt idx="101604">
                  <c:v>8.0600000000000005E-2</c:v>
                </c:pt>
                <c:pt idx="101605">
                  <c:v>8.1100000000000005E-2</c:v>
                </c:pt>
                <c:pt idx="101606">
                  <c:v>8.1100000000000005E-2</c:v>
                </c:pt>
                <c:pt idx="101607">
                  <c:v>8.0199999999999994E-2</c:v>
                </c:pt>
                <c:pt idx="101608">
                  <c:v>8.0299999999999996E-2</c:v>
                </c:pt>
                <c:pt idx="101609">
                  <c:v>8.0799999999999997E-2</c:v>
                </c:pt>
                <c:pt idx="101610">
                  <c:v>8.1299999999999997E-2</c:v>
                </c:pt>
                <c:pt idx="101611">
                  <c:v>8.1100000000000005E-2</c:v>
                </c:pt>
                <c:pt idx="101612">
                  <c:v>8.1500000000000003E-2</c:v>
                </c:pt>
                <c:pt idx="101613">
                  <c:v>8.1699999999999995E-2</c:v>
                </c:pt>
                <c:pt idx="101614">
                  <c:v>8.1699999999999995E-2</c:v>
                </c:pt>
                <c:pt idx="101615">
                  <c:v>8.1699999999999995E-2</c:v>
                </c:pt>
                <c:pt idx="101616">
                  <c:v>8.2199999999999995E-2</c:v>
                </c:pt>
                <c:pt idx="101617">
                  <c:v>8.1500000000000003E-2</c:v>
                </c:pt>
                <c:pt idx="101618">
                  <c:v>8.1100000000000005E-2</c:v>
                </c:pt>
                <c:pt idx="101619">
                  <c:v>8.1199999999999994E-2</c:v>
                </c:pt>
                <c:pt idx="101620">
                  <c:v>8.1699999999999995E-2</c:v>
                </c:pt>
                <c:pt idx="101621">
                  <c:v>8.09E-2</c:v>
                </c:pt>
                <c:pt idx="101622">
                  <c:v>8.1199999999999994E-2</c:v>
                </c:pt>
                <c:pt idx="101623">
                  <c:v>8.0600000000000005E-2</c:v>
                </c:pt>
                <c:pt idx="101624">
                  <c:v>8.1199999999999994E-2</c:v>
                </c:pt>
                <c:pt idx="101625">
                  <c:v>8.09E-2</c:v>
                </c:pt>
                <c:pt idx="101626">
                  <c:v>8.1799999999999998E-2</c:v>
                </c:pt>
                <c:pt idx="101627">
                  <c:v>8.1199999999999994E-2</c:v>
                </c:pt>
                <c:pt idx="101628">
                  <c:v>8.09E-2</c:v>
                </c:pt>
                <c:pt idx="101629">
                  <c:v>8.0100000000000005E-2</c:v>
                </c:pt>
                <c:pt idx="101630">
                  <c:v>8.0600000000000005E-2</c:v>
                </c:pt>
                <c:pt idx="101631">
                  <c:v>8.0799999999999997E-2</c:v>
                </c:pt>
                <c:pt idx="101632">
                  <c:v>8.0299999999999996E-2</c:v>
                </c:pt>
                <c:pt idx="101633">
                  <c:v>8.0299999999999996E-2</c:v>
                </c:pt>
                <c:pt idx="101634">
                  <c:v>8.0299999999999996E-2</c:v>
                </c:pt>
                <c:pt idx="101635">
                  <c:v>8.09E-2</c:v>
                </c:pt>
                <c:pt idx="101636">
                  <c:v>8.0199999999999994E-2</c:v>
                </c:pt>
                <c:pt idx="101637">
                  <c:v>7.9799999999999996E-2</c:v>
                </c:pt>
                <c:pt idx="101638">
                  <c:v>7.9100000000000004E-2</c:v>
                </c:pt>
                <c:pt idx="101639">
                  <c:v>8.0299999999999996E-2</c:v>
                </c:pt>
                <c:pt idx="101640">
                  <c:v>8.1100000000000005E-2</c:v>
                </c:pt>
                <c:pt idx="101641">
                  <c:v>7.9399999999999998E-2</c:v>
                </c:pt>
                <c:pt idx="101642">
                  <c:v>7.9899999999999999E-2</c:v>
                </c:pt>
                <c:pt idx="101643">
                  <c:v>8.0199999999999994E-2</c:v>
                </c:pt>
                <c:pt idx="101644">
                  <c:v>8.0500000000000002E-2</c:v>
                </c:pt>
                <c:pt idx="101645">
                  <c:v>8.0100000000000005E-2</c:v>
                </c:pt>
                <c:pt idx="101646">
                  <c:v>0.08</c:v>
                </c:pt>
                <c:pt idx="101647">
                  <c:v>8.0100000000000005E-2</c:v>
                </c:pt>
                <c:pt idx="101648">
                  <c:v>8.0299999999999996E-2</c:v>
                </c:pt>
                <c:pt idx="101649">
                  <c:v>8.1000000000000003E-2</c:v>
                </c:pt>
                <c:pt idx="101650">
                  <c:v>8.0600000000000005E-2</c:v>
                </c:pt>
                <c:pt idx="101651">
                  <c:v>8.0399999999999999E-2</c:v>
                </c:pt>
                <c:pt idx="101652">
                  <c:v>8.1500000000000003E-2</c:v>
                </c:pt>
                <c:pt idx="101653">
                  <c:v>8.14E-2</c:v>
                </c:pt>
                <c:pt idx="101654">
                  <c:v>8.1199999999999994E-2</c:v>
                </c:pt>
                <c:pt idx="101655">
                  <c:v>8.1500000000000003E-2</c:v>
                </c:pt>
                <c:pt idx="101656">
                  <c:v>8.1500000000000003E-2</c:v>
                </c:pt>
                <c:pt idx="101657">
                  <c:v>8.2199999999999995E-2</c:v>
                </c:pt>
                <c:pt idx="101658">
                  <c:v>8.2199999999999995E-2</c:v>
                </c:pt>
                <c:pt idx="101659">
                  <c:v>8.1600000000000006E-2</c:v>
                </c:pt>
                <c:pt idx="101660">
                  <c:v>8.2000000000000003E-2</c:v>
                </c:pt>
                <c:pt idx="101661">
                  <c:v>8.2000000000000003E-2</c:v>
                </c:pt>
                <c:pt idx="101662">
                  <c:v>8.2699999999999996E-2</c:v>
                </c:pt>
                <c:pt idx="101663">
                  <c:v>8.2100000000000006E-2</c:v>
                </c:pt>
                <c:pt idx="101664">
                  <c:v>8.2000000000000003E-2</c:v>
                </c:pt>
                <c:pt idx="101665">
                  <c:v>8.1799999999999998E-2</c:v>
                </c:pt>
                <c:pt idx="101666">
                  <c:v>8.1799999999999998E-2</c:v>
                </c:pt>
                <c:pt idx="101667">
                  <c:v>8.2100000000000006E-2</c:v>
                </c:pt>
                <c:pt idx="101668">
                  <c:v>8.1900000000000001E-2</c:v>
                </c:pt>
                <c:pt idx="101669">
                  <c:v>8.1600000000000006E-2</c:v>
                </c:pt>
                <c:pt idx="101670">
                  <c:v>8.1799999999999998E-2</c:v>
                </c:pt>
                <c:pt idx="101671">
                  <c:v>8.1000000000000003E-2</c:v>
                </c:pt>
                <c:pt idx="101672">
                  <c:v>8.09E-2</c:v>
                </c:pt>
                <c:pt idx="101673">
                  <c:v>8.1299999999999997E-2</c:v>
                </c:pt>
                <c:pt idx="101674">
                  <c:v>8.1699999999999995E-2</c:v>
                </c:pt>
                <c:pt idx="101675">
                  <c:v>8.0600000000000005E-2</c:v>
                </c:pt>
                <c:pt idx="101676">
                  <c:v>8.1299999999999997E-2</c:v>
                </c:pt>
                <c:pt idx="101677">
                  <c:v>8.1500000000000003E-2</c:v>
                </c:pt>
                <c:pt idx="101678">
                  <c:v>8.1199999999999994E-2</c:v>
                </c:pt>
                <c:pt idx="101679">
                  <c:v>8.0799999999999997E-2</c:v>
                </c:pt>
                <c:pt idx="101680">
                  <c:v>8.09E-2</c:v>
                </c:pt>
                <c:pt idx="101681">
                  <c:v>8.1199999999999994E-2</c:v>
                </c:pt>
                <c:pt idx="101682">
                  <c:v>8.0299999999999996E-2</c:v>
                </c:pt>
                <c:pt idx="101683">
                  <c:v>8.0299999999999996E-2</c:v>
                </c:pt>
                <c:pt idx="101684">
                  <c:v>8.09E-2</c:v>
                </c:pt>
                <c:pt idx="101685">
                  <c:v>8.1000000000000003E-2</c:v>
                </c:pt>
                <c:pt idx="101686">
                  <c:v>8.0299999999999996E-2</c:v>
                </c:pt>
                <c:pt idx="101687">
                  <c:v>8.1100000000000005E-2</c:v>
                </c:pt>
                <c:pt idx="101688">
                  <c:v>8.0799999999999997E-2</c:v>
                </c:pt>
                <c:pt idx="101689">
                  <c:v>8.09E-2</c:v>
                </c:pt>
                <c:pt idx="101690">
                  <c:v>8.0600000000000005E-2</c:v>
                </c:pt>
                <c:pt idx="101691">
                  <c:v>7.9699999999999993E-2</c:v>
                </c:pt>
                <c:pt idx="101692">
                  <c:v>8.0399999999999999E-2</c:v>
                </c:pt>
                <c:pt idx="101693">
                  <c:v>7.9899999999999999E-2</c:v>
                </c:pt>
                <c:pt idx="101694">
                  <c:v>0.08</c:v>
                </c:pt>
                <c:pt idx="101695">
                  <c:v>7.9799999999999996E-2</c:v>
                </c:pt>
                <c:pt idx="101696">
                  <c:v>8.1000000000000003E-2</c:v>
                </c:pt>
                <c:pt idx="101697">
                  <c:v>8.0299999999999996E-2</c:v>
                </c:pt>
                <c:pt idx="101698">
                  <c:v>8.1000000000000003E-2</c:v>
                </c:pt>
                <c:pt idx="101699">
                  <c:v>8.1100000000000005E-2</c:v>
                </c:pt>
                <c:pt idx="101700">
                  <c:v>8.1199999999999994E-2</c:v>
                </c:pt>
                <c:pt idx="101701">
                  <c:v>8.1299999999999997E-2</c:v>
                </c:pt>
                <c:pt idx="101702">
                  <c:v>8.1500000000000003E-2</c:v>
                </c:pt>
                <c:pt idx="101703">
                  <c:v>8.1799999999999998E-2</c:v>
                </c:pt>
                <c:pt idx="101704">
                  <c:v>8.1600000000000006E-2</c:v>
                </c:pt>
                <c:pt idx="101705">
                  <c:v>8.1600000000000006E-2</c:v>
                </c:pt>
                <c:pt idx="101706">
                  <c:v>8.2100000000000006E-2</c:v>
                </c:pt>
                <c:pt idx="101707">
                  <c:v>8.2100000000000006E-2</c:v>
                </c:pt>
                <c:pt idx="101708">
                  <c:v>8.1900000000000001E-2</c:v>
                </c:pt>
                <c:pt idx="101709">
                  <c:v>8.2199999999999995E-2</c:v>
                </c:pt>
                <c:pt idx="101710">
                  <c:v>8.2100000000000006E-2</c:v>
                </c:pt>
                <c:pt idx="101711">
                  <c:v>8.2500000000000004E-2</c:v>
                </c:pt>
                <c:pt idx="101712">
                  <c:v>8.2100000000000006E-2</c:v>
                </c:pt>
                <c:pt idx="101713">
                  <c:v>8.2000000000000003E-2</c:v>
                </c:pt>
                <c:pt idx="101714">
                  <c:v>8.2100000000000006E-2</c:v>
                </c:pt>
                <c:pt idx="101715">
                  <c:v>8.1699999999999995E-2</c:v>
                </c:pt>
                <c:pt idx="101716">
                  <c:v>8.2000000000000003E-2</c:v>
                </c:pt>
                <c:pt idx="101717">
                  <c:v>8.2000000000000003E-2</c:v>
                </c:pt>
                <c:pt idx="101718">
                  <c:v>8.2500000000000004E-2</c:v>
                </c:pt>
                <c:pt idx="101719">
                  <c:v>8.2299999999999998E-2</c:v>
                </c:pt>
                <c:pt idx="101720">
                  <c:v>8.2199999999999995E-2</c:v>
                </c:pt>
                <c:pt idx="101721">
                  <c:v>8.2400000000000001E-2</c:v>
                </c:pt>
                <c:pt idx="101722">
                  <c:v>8.2100000000000006E-2</c:v>
                </c:pt>
                <c:pt idx="101723">
                  <c:v>8.2299999999999998E-2</c:v>
                </c:pt>
                <c:pt idx="101724">
                  <c:v>8.2100000000000006E-2</c:v>
                </c:pt>
                <c:pt idx="101725">
                  <c:v>8.2199999999999995E-2</c:v>
                </c:pt>
                <c:pt idx="101726">
                  <c:v>8.2299999999999998E-2</c:v>
                </c:pt>
                <c:pt idx="101727">
                  <c:v>8.2699999999999996E-2</c:v>
                </c:pt>
                <c:pt idx="101728">
                  <c:v>8.3000000000000004E-2</c:v>
                </c:pt>
                <c:pt idx="101729">
                  <c:v>8.2500000000000004E-2</c:v>
                </c:pt>
                <c:pt idx="101730">
                  <c:v>8.2299999999999998E-2</c:v>
                </c:pt>
                <c:pt idx="101731">
                  <c:v>8.2199999999999995E-2</c:v>
                </c:pt>
                <c:pt idx="101732">
                  <c:v>8.2500000000000004E-2</c:v>
                </c:pt>
                <c:pt idx="101733">
                  <c:v>8.2900000000000001E-2</c:v>
                </c:pt>
                <c:pt idx="101734">
                  <c:v>8.3400000000000002E-2</c:v>
                </c:pt>
                <c:pt idx="101735">
                  <c:v>8.2600000000000007E-2</c:v>
                </c:pt>
                <c:pt idx="101736">
                  <c:v>8.2600000000000007E-2</c:v>
                </c:pt>
                <c:pt idx="101737">
                  <c:v>8.2799999999999999E-2</c:v>
                </c:pt>
                <c:pt idx="101738">
                  <c:v>8.2900000000000001E-2</c:v>
                </c:pt>
                <c:pt idx="101739">
                  <c:v>8.2799999999999999E-2</c:v>
                </c:pt>
                <c:pt idx="101740">
                  <c:v>8.2299999999999998E-2</c:v>
                </c:pt>
                <c:pt idx="101741">
                  <c:v>8.1699999999999995E-2</c:v>
                </c:pt>
                <c:pt idx="101742">
                  <c:v>8.2400000000000001E-2</c:v>
                </c:pt>
                <c:pt idx="101743">
                  <c:v>8.2500000000000004E-2</c:v>
                </c:pt>
                <c:pt idx="101744">
                  <c:v>8.2600000000000007E-2</c:v>
                </c:pt>
                <c:pt idx="101745">
                  <c:v>8.2900000000000001E-2</c:v>
                </c:pt>
                <c:pt idx="101746">
                  <c:v>8.2900000000000001E-2</c:v>
                </c:pt>
                <c:pt idx="101747">
                  <c:v>8.2699999999999996E-2</c:v>
                </c:pt>
                <c:pt idx="101748">
                  <c:v>8.3000000000000004E-2</c:v>
                </c:pt>
                <c:pt idx="101749">
                  <c:v>8.2799999999999999E-2</c:v>
                </c:pt>
                <c:pt idx="101750">
                  <c:v>8.2799999999999999E-2</c:v>
                </c:pt>
                <c:pt idx="101751">
                  <c:v>8.2900000000000001E-2</c:v>
                </c:pt>
                <c:pt idx="101752">
                  <c:v>8.2699999999999996E-2</c:v>
                </c:pt>
                <c:pt idx="101753">
                  <c:v>8.2600000000000007E-2</c:v>
                </c:pt>
                <c:pt idx="101754">
                  <c:v>8.3099999999999993E-2</c:v>
                </c:pt>
                <c:pt idx="101755">
                  <c:v>8.3299999999999999E-2</c:v>
                </c:pt>
                <c:pt idx="101756">
                  <c:v>8.2799999999999999E-2</c:v>
                </c:pt>
                <c:pt idx="101757">
                  <c:v>8.2900000000000001E-2</c:v>
                </c:pt>
                <c:pt idx="101758">
                  <c:v>8.2900000000000001E-2</c:v>
                </c:pt>
                <c:pt idx="101759">
                  <c:v>8.2699999999999996E-2</c:v>
                </c:pt>
                <c:pt idx="101760">
                  <c:v>8.2100000000000006E-2</c:v>
                </c:pt>
                <c:pt idx="101761">
                  <c:v>8.3199999999999996E-2</c:v>
                </c:pt>
                <c:pt idx="101762">
                  <c:v>8.3199999999999996E-2</c:v>
                </c:pt>
                <c:pt idx="101763">
                  <c:v>8.2699999999999996E-2</c:v>
                </c:pt>
                <c:pt idx="101764">
                  <c:v>8.2600000000000007E-2</c:v>
                </c:pt>
                <c:pt idx="101765">
                  <c:v>8.3099999999999993E-2</c:v>
                </c:pt>
                <c:pt idx="101766">
                  <c:v>8.2600000000000007E-2</c:v>
                </c:pt>
                <c:pt idx="101767">
                  <c:v>8.2799999999999999E-2</c:v>
                </c:pt>
                <c:pt idx="101768">
                  <c:v>8.2100000000000006E-2</c:v>
                </c:pt>
                <c:pt idx="101769">
                  <c:v>8.2900000000000001E-2</c:v>
                </c:pt>
                <c:pt idx="101770">
                  <c:v>8.2699999999999996E-2</c:v>
                </c:pt>
                <c:pt idx="101771">
                  <c:v>8.2600000000000007E-2</c:v>
                </c:pt>
                <c:pt idx="101772">
                  <c:v>8.2199999999999995E-2</c:v>
                </c:pt>
                <c:pt idx="101773">
                  <c:v>8.2900000000000001E-2</c:v>
                </c:pt>
                <c:pt idx="101774">
                  <c:v>8.2500000000000004E-2</c:v>
                </c:pt>
                <c:pt idx="101775">
                  <c:v>8.2299999999999998E-2</c:v>
                </c:pt>
                <c:pt idx="101776">
                  <c:v>8.2000000000000003E-2</c:v>
                </c:pt>
                <c:pt idx="101777">
                  <c:v>8.2000000000000003E-2</c:v>
                </c:pt>
                <c:pt idx="101778">
                  <c:v>8.1900000000000001E-2</c:v>
                </c:pt>
                <c:pt idx="101779">
                  <c:v>8.2000000000000003E-2</c:v>
                </c:pt>
                <c:pt idx="101780">
                  <c:v>8.1600000000000006E-2</c:v>
                </c:pt>
                <c:pt idx="101781">
                  <c:v>8.1799999999999998E-2</c:v>
                </c:pt>
                <c:pt idx="101782">
                  <c:v>8.1799999999999998E-2</c:v>
                </c:pt>
                <c:pt idx="101783">
                  <c:v>8.2299999999999998E-2</c:v>
                </c:pt>
                <c:pt idx="101784">
                  <c:v>8.2100000000000006E-2</c:v>
                </c:pt>
                <c:pt idx="101785">
                  <c:v>8.2400000000000001E-2</c:v>
                </c:pt>
                <c:pt idx="101786">
                  <c:v>8.2199999999999995E-2</c:v>
                </c:pt>
                <c:pt idx="101787">
                  <c:v>8.2400000000000001E-2</c:v>
                </c:pt>
                <c:pt idx="101788">
                  <c:v>8.2299999999999998E-2</c:v>
                </c:pt>
                <c:pt idx="101789">
                  <c:v>8.2299999999999998E-2</c:v>
                </c:pt>
                <c:pt idx="101790">
                  <c:v>8.2199999999999995E-2</c:v>
                </c:pt>
                <c:pt idx="101791">
                  <c:v>8.2299999999999998E-2</c:v>
                </c:pt>
                <c:pt idx="101792">
                  <c:v>8.2000000000000003E-2</c:v>
                </c:pt>
                <c:pt idx="101793">
                  <c:v>8.1900000000000001E-2</c:v>
                </c:pt>
                <c:pt idx="101794">
                  <c:v>8.2100000000000006E-2</c:v>
                </c:pt>
                <c:pt idx="101795">
                  <c:v>8.3099999999999993E-2</c:v>
                </c:pt>
                <c:pt idx="101796">
                  <c:v>8.3000000000000004E-2</c:v>
                </c:pt>
                <c:pt idx="101797">
                  <c:v>8.3099999999999993E-2</c:v>
                </c:pt>
                <c:pt idx="101798">
                  <c:v>8.2600000000000007E-2</c:v>
                </c:pt>
                <c:pt idx="101799">
                  <c:v>8.3000000000000004E-2</c:v>
                </c:pt>
                <c:pt idx="101800">
                  <c:v>8.2900000000000001E-2</c:v>
                </c:pt>
                <c:pt idx="101801">
                  <c:v>8.3000000000000004E-2</c:v>
                </c:pt>
                <c:pt idx="101802">
                  <c:v>8.2500000000000004E-2</c:v>
                </c:pt>
                <c:pt idx="101803">
                  <c:v>8.3000000000000004E-2</c:v>
                </c:pt>
                <c:pt idx="101804">
                  <c:v>8.2799999999999999E-2</c:v>
                </c:pt>
                <c:pt idx="101805">
                  <c:v>8.2799999999999999E-2</c:v>
                </c:pt>
                <c:pt idx="101806">
                  <c:v>8.2699999999999996E-2</c:v>
                </c:pt>
                <c:pt idx="101807">
                  <c:v>8.2799999999999999E-2</c:v>
                </c:pt>
                <c:pt idx="101808">
                  <c:v>8.2900000000000001E-2</c:v>
                </c:pt>
                <c:pt idx="101809">
                  <c:v>8.3199999999999996E-2</c:v>
                </c:pt>
                <c:pt idx="101810">
                  <c:v>8.2900000000000001E-2</c:v>
                </c:pt>
                <c:pt idx="101811">
                  <c:v>8.2500000000000004E-2</c:v>
                </c:pt>
                <c:pt idx="101812">
                  <c:v>8.2100000000000006E-2</c:v>
                </c:pt>
                <c:pt idx="101813">
                  <c:v>8.1900000000000001E-2</c:v>
                </c:pt>
                <c:pt idx="101814">
                  <c:v>8.2299999999999998E-2</c:v>
                </c:pt>
                <c:pt idx="101815">
                  <c:v>8.2900000000000001E-2</c:v>
                </c:pt>
                <c:pt idx="101816">
                  <c:v>8.2799999999999999E-2</c:v>
                </c:pt>
                <c:pt idx="101817">
                  <c:v>8.2400000000000001E-2</c:v>
                </c:pt>
                <c:pt idx="101818">
                  <c:v>8.2500000000000004E-2</c:v>
                </c:pt>
                <c:pt idx="101819">
                  <c:v>8.2199999999999995E-2</c:v>
                </c:pt>
                <c:pt idx="101820">
                  <c:v>8.2299999999999998E-2</c:v>
                </c:pt>
                <c:pt idx="101821">
                  <c:v>8.2799999999999999E-2</c:v>
                </c:pt>
                <c:pt idx="101822">
                  <c:v>8.2799999999999999E-2</c:v>
                </c:pt>
                <c:pt idx="101823">
                  <c:v>8.3099999999999993E-2</c:v>
                </c:pt>
                <c:pt idx="101824">
                  <c:v>8.3500000000000005E-2</c:v>
                </c:pt>
                <c:pt idx="101825">
                  <c:v>8.2900000000000001E-2</c:v>
                </c:pt>
                <c:pt idx="101826">
                  <c:v>8.3000000000000004E-2</c:v>
                </c:pt>
                <c:pt idx="101827">
                  <c:v>8.3599999999999994E-2</c:v>
                </c:pt>
                <c:pt idx="101828">
                  <c:v>8.4099999999999994E-2</c:v>
                </c:pt>
                <c:pt idx="101829">
                  <c:v>8.3699999999999997E-2</c:v>
                </c:pt>
                <c:pt idx="101830">
                  <c:v>8.3699999999999997E-2</c:v>
                </c:pt>
                <c:pt idx="101831">
                  <c:v>8.3199999999999996E-2</c:v>
                </c:pt>
                <c:pt idx="101832">
                  <c:v>8.3299999999999999E-2</c:v>
                </c:pt>
                <c:pt idx="101833">
                  <c:v>8.2799999999999999E-2</c:v>
                </c:pt>
                <c:pt idx="101834">
                  <c:v>8.3199999999999996E-2</c:v>
                </c:pt>
                <c:pt idx="101835">
                  <c:v>8.3199999999999996E-2</c:v>
                </c:pt>
                <c:pt idx="101836">
                  <c:v>8.2600000000000007E-2</c:v>
                </c:pt>
                <c:pt idx="101837">
                  <c:v>8.2799999999999999E-2</c:v>
                </c:pt>
                <c:pt idx="101838">
                  <c:v>8.2199999999999995E-2</c:v>
                </c:pt>
                <c:pt idx="101839">
                  <c:v>8.2400000000000001E-2</c:v>
                </c:pt>
                <c:pt idx="101840">
                  <c:v>8.2900000000000001E-2</c:v>
                </c:pt>
                <c:pt idx="101841">
                  <c:v>8.3000000000000004E-2</c:v>
                </c:pt>
                <c:pt idx="101842">
                  <c:v>8.3299999999999999E-2</c:v>
                </c:pt>
                <c:pt idx="101843">
                  <c:v>8.3299999999999999E-2</c:v>
                </c:pt>
                <c:pt idx="101844">
                  <c:v>8.3000000000000004E-2</c:v>
                </c:pt>
                <c:pt idx="101845">
                  <c:v>8.3500000000000005E-2</c:v>
                </c:pt>
                <c:pt idx="101846">
                  <c:v>8.3199999999999996E-2</c:v>
                </c:pt>
                <c:pt idx="101847">
                  <c:v>8.3299999999999999E-2</c:v>
                </c:pt>
                <c:pt idx="101848">
                  <c:v>8.3099999999999993E-2</c:v>
                </c:pt>
                <c:pt idx="101849">
                  <c:v>8.3500000000000005E-2</c:v>
                </c:pt>
                <c:pt idx="101850">
                  <c:v>8.3599999999999994E-2</c:v>
                </c:pt>
                <c:pt idx="101851">
                  <c:v>8.3299999999999999E-2</c:v>
                </c:pt>
                <c:pt idx="101852">
                  <c:v>8.3400000000000002E-2</c:v>
                </c:pt>
                <c:pt idx="101853">
                  <c:v>8.3299999999999999E-2</c:v>
                </c:pt>
                <c:pt idx="101854">
                  <c:v>8.3699999999999997E-2</c:v>
                </c:pt>
                <c:pt idx="101855">
                  <c:v>8.3099999999999993E-2</c:v>
                </c:pt>
                <c:pt idx="101856">
                  <c:v>8.3599999999999994E-2</c:v>
                </c:pt>
                <c:pt idx="101857">
                  <c:v>8.3799999999999999E-2</c:v>
                </c:pt>
                <c:pt idx="101858">
                  <c:v>8.3199999999999996E-2</c:v>
                </c:pt>
                <c:pt idx="101859">
                  <c:v>8.3099999999999993E-2</c:v>
                </c:pt>
                <c:pt idx="101860">
                  <c:v>8.3199999999999996E-2</c:v>
                </c:pt>
                <c:pt idx="101861">
                  <c:v>8.3000000000000004E-2</c:v>
                </c:pt>
                <c:pt idx="101862">
                  <c:v>8.3000000000000004E-2</c:v>
                </c:pt>
                <c:pt idx="101863">
                  <c:v>8.2600000000000007E-2</c:v>
                </c:pt>
                <c:pt idx="101864">
                  <c:v>8.2199999999999995E-2</c:v>
                </c:pt>
                <c:pt idx="101865">
                  <c:v>8.2500000000000004E-2</c:v>
                </c:pt>
                <c:pt idx="101866">
                  <c:v>8.2500000000000004E-2</c:v>
                </c:pt>
                <c:pt idx="101867">
                  <c:v>8.3299999999999999E-2</c:v>
                </c:pt>
                <c:pt idx="101868">
                  <c:v>8.3000000000000004E-2</c:v>
                </c:pt>
                <c:pt idx="101869">
                  <c:v>8.2199999999999995E-2</c:v>
                </c:pt>
                <c:pt idx="101870">
                  <c:v>8.2699999999999996E-2</c:v>
                </c:pt>
                <c:pt idx="101871">
                  <c:v>8.2000000000000003E-2</c:v>
                </c:pt>
                <c:pt idx="101872">
                  <c:v>8.2799999999999999E-2</c:v>
                </c:pt>
                <c:pt idx="101873">
                  <c:v>8.2699999999999996E-2</c:v>
                </c:pt>
                <c:pt idx="101874">
                  <c:v>8.2299999999999998E-2</c:v>
                </c:pt>
                <c:pt idx="101875">
                  <c:v>8.2000000000000003E-2</c:v>
                </c:pt>
                <c:pt idx="101876">
                  <c:v>8.1900000000000001E-2</c:v>
                </c:pt>
                <c:pt idx="101877">
                  <c:v>8.1900000000000001E-2</c:v>
                </c:pt>
                <c:pt idx="101878">
                  <c:v>8.1900000000000001E-2</c:v>
                </c:pt>
                <c:pt idx="101879">
                  <c:v>8.2000000000000003E-2</c:v>
                </c:pt>
                <c:pt idx="101880">
                  <c:v>8.1900000000000001E-2</c:v>
                </c:pt>
                <c:pt idx="101881">
                  <c:v>8.1600000000000006E-2</c:v>
                </c:pt>
                <c:pt idx="101882">
                  <c:v>8.1600000000000006E-2</c:v>
                </c:pt>
                <c:pt idx="101883">
                  <c:v>8.2100000000000006E-2</c:v>
                </c:pt>
                <c:pt idx="101884">
                  <c:v>8.2000000000000003E-2</c:v>
                </c:pt>
                <c:pt idx="101885">
                  <c:v>8.1500000000000003E-2</c:v>
                </c:pt>
                <c:pt idx="101886">
                  <c:v>8.14E-2</c:v>
                </c:pt>
                <c:pt idx="101887">
                  <c:v>8.14E-2</c:v>
                </c:pt>
                <c:pt idx="101888">
                  <c:v>8.09E-2</c:v>
                </c:pt>
                <c:pt idx="101889">
                  <c:v>8.1699999999999995E-2</c:v>
                </c:pt>
                <c:pt idx="101890">
                  <c:v>8.1799999999999998E-2</c:v>
                </c:pt>
                <c:pt idx="101891">
                  <c:v>8.1199999999999994E-2</c:v>
                </c:pt>
                <c:pt idx="101892">
                  <c:v>8.1199999999999994E-2</c:v>
                </c:pt>
                <c:pt idx="101893">
                  <c:v>8.1100000000000005E-2</c:v>
                </c:pt>
                <c:pt idx="101894">
                  <c:v>8.1100000000000005E-2</c:v>
                </c:pt>
                <c:pt idx="101895">
                  <c:v>8.1500000000000003E-2</c:v>
                </c:pt>
                <c:pt idx="101896">
                  <c:v>8.1299999999999997E-2</c:v>
                </c:pt>
                <c:pt idx="101897">
                  <c:v>8.1000000000000003E-2</c:v>
                </c:pt>
                <c:pt idx="101898">
                  <c:v>8.1000000000000003E-2</c:v>
                </c:pt>
                <c:pt idx="101899">
                  <c:v>8.1100000000000005E-2</c:v>
                </c:pt>
                <c:pt idx="101900">
                  <c:v>8.1100000000000005E-2</c:v>
                </c:pt>
                <c:pt idx="101901">
                  <c:v>8.1600000000000006E-2</c:v>
                </c:pt>
                <c:pt idx="101902">
                  <c:v>8.1199999999999994E-2</c:v>
                </c:pt>
                <c:pt idx="101903">
                  <c:v>8.1000000000000003E-2</c:v>
                </c:pt>
                <c:pt idx="101904">
                  <c:v>8.0799999999999997E-2</c:v>
                </c:pt>
                <c:pt idx="101905">
                  <c:v>8.0600000000000005E-2</c:v>
                </c:pt>
                <c:pt idx="101906">
                  <c:v>8.09E-2</c:v>
                </c:pt>
                <c:pt idx="101907">
                  <c:v>8.1100000000000005E-2</c:v>
                </c:pt>
                <c:pt idx="101908">
                  <c:v>8.09E-2</c:v>
                </c:pt>
                <c:pt idx="101909">
                  <c:v>8.0299999999999996E-2</c:v>
                </c:pt>
                <c:pt idx="101910">
                  <c:v>8.0100000000000005E-2</c:v>
                </c:pt>
                <c:pt idx="101911">
                  <c:v>8.0799999999999997E-2</c:v>
                </c:pt>
                <c:pt idx="101912">
                  <c:v>8.0199999999999994E-2</c:v>
                </c:pt>
                <c:pt idx="101913">
                  <c:v>8.0199999999999994E-2</c:v>
                </c:pt>
                <c:pt idx="101914">
                  <c:v>8.0500000000000002E-2</c:v>
                </c:pt>
                <c:pt idx="101915">
                  <c:v>8.0600000000000005E-2</c:v>
                </c:pt>
                <c:pt idx="101916">
                  <c:v>0.08</c:v>
                </c:pt>
                <c:pt idx="101917">
                  <c:v>8.09E-2</c:v>
                </c:pt>
                <c:pt idx="101918">
                  <c:v>8.1299999999999997E-2</c:v>
                </c:pt>
                <c:pt idx="101919">
                  <c:v>8.1199999999999994E-2</c:v>
                </c:pt>
                <c:pt idx="101920">
                  <c:v>8.0399999999999999E-2</c:v>
                </c:pt>
                <c:pt idx="101921">
                  <c:v>8.0799999999999997E-2</c:v>
                </c:pt>
                <c:pt idx="101922">
                  <c:v>8.0299999999999996E-2</c:v>
                </c:pt>
                <c:pt idx="101923">
                  <c:v>7.9500000000000001E-2</c:v>
                </c:pt>
                <c:pt idx="101924">
                  <c:v>8.0299999999999996E-2</c:v>
                </c:pt>
                <c:pt idx="101925">
                  <c:v>7.9799999999999996E-2</c:v>
                </c:pt>
                <c:pt idx="101926">
                  <c:v>7.9699999999999993E-2</c:v>
                </c:pt>
                <c:pt idx="101927">
                  <c:v>8.0600000000000005E-2</c:v>
                </c:pt>
                <c:pt idx="101928">
                  <c:v>8.1000000000000003E-2</c:v>
                </c:pt>
                <c:pt idx="101929">
                  <c:v>8.0799999999999997E-2</c:v>
                </c:pt>
                <c:pt idx="101930">
                  <c:v>8.0600000000000005E-2</c:v>
                </c:pt>
                <c:pt idx="101931">
                  <c:v>8.0399999999999999E-2</c:v>
                </c:pt>
                <c:pt idx="101932">
                  <c:v>8.0299999999999996E-2</c:v>
                </c:pt>
                <c:pt idx="101933">
                  <c:v>8.0600000000000005E-2</c:v>
                </c:pt>
                <c:pt idx="101934">
                  <c:v>7.9899999999999999E-2</c:v>
                </c:pt>
                <c:pt idx="101935">
                  <c:v>7.9899999999999999E-2</c:v>
                </c:pt>
                <c:pt idx="101936">
                  <c:v>8.0199999999999994E-2</c:v>
                </c:pt>
                <c:pt idx="101937">
                  <c:v>8.0100000000000005E-2</c:v>
                </c:pt>
                <c:pt idx="101938">
                  <c:v>8.0199999999999994E-2</c:v>
                </c:pt>
                <c:pt idx="101939">
                  <c:v>8.0399999999999999E-2</c:v>
                </c:pt>
                <c:pt idx="101940">
                  <c:v>0.08</c:v>
                </c:pt>
                <c:pt idx="101941">
                  <c:v>8.0500000000000002E-2</c:v>
                </c:pt>
                <c:pt idx="101942">
                  <c:v>7.9899999999999999E-2</c:v>
                </c:pt>
                <c:pt idx="101943">
                  <c:v>8.0299999999999996E-2</c:v>
                </c:pt>
                <c:pt idx="101944">
                  <c:v>8.1199999999999994E-2</c:v>
                </c:pt>
                <c:pt idx="101945">
                  <c:v>8.1199999999999994E-2</c:v>
                </c:pt>
                <c:pt idx="101946">
                  <c:v>8.1100000000000005E-2</c:v>
                </c:pt>
                <c:pt idx="101947">
                  <c:v>8.09E-2</c:v>
                </c:pt>
                <c:pt idx="101948">
                  <c:v>8.0399999999999999E-2</c:v>
                </c:pt>
                <c:pt idx="101949">
                  <c:v>8.0199999999999994E-2</c:v>
                </c:pt>
                <c:pt idx="101950">
                  <c:v>8.0500000000000002E-2</c:v>
                </c:pt>
                <c:pt idx="101951">
                  <c:v>8.0399999999999999E-2</c:v>
                </c:pt>
                <c:pt idx="101952">
                  <c:v>8.0799999999999997E-2</c:v>
                </c:pt>
                <c:pt idx="101953">
                  <c:v>8.09E-2</c:v>
                </c:pt>
                <c:pt idx="101954">
                  <c:v>8.0500000000000002E-2</c:v>
                </c:pt>
                <c:pt idx="101955">
                  <c:v>8.0399999999999999E-2</c:v>
                </c:pt>
                <c:pt idx="101956">
                  <c:v>8.09E-2</c:v>
                </c:pt>
                <c:pt idx="101957">
                  <c:v>8.1100000000000005E-2</c:v>
                </c:pt>
                <c:pt idx="101958">
                  <c:v>8.1199999999999994E-2</c:v>
                </c:pt>
                <c:pt idx="101959">
                  <c:v>8.1199999999999994E-2</c:v>
                </c:pt>
                <c:pt idx="101960">
                  <c:v>8.14E-2</c:v>
                </c:pt>
                <c:pt idx="101961">
                  <c:v>8.1299999999999997E-2</c:v>
                </c:pt>
                <c:pt idx="101962">
                  <c:v>8.1500000000000003E-2</c:v>
                </c:pt>
                <c:pt idx="101963">
                  <c:v>8.1500000000000003E-2</c:v>
                </c:pt>
                <c:pt idx="101964">
                  <c:v>8.1299999999999997E-2</c:v>
                </c:pt>
                <c:pt idx="101965">
                  <c:v>8.1799999999999998E-2</c:v>
                </c:pt>
                <c:pt idx="101966">
                  <c:v>8.1900000000000001E-2</c:v>
                </c:pt>
                <c:pt idx="101967">
                  <c:v>8.1299999999999997E-2</c:v>
                </c:pt>
                <c:pt idx="101968">
                  <c:v>8.1500000000000003E-2</c:v>
                </c:pt>
                <c:pt idx="101969">
                  <c:v>8.2000000000000003E-2</c:v>
                </c:pt>
                <c:pt idx="101970">
                  <c:v>8.2100000000000006E-2</c:v>
                </c:pt>
                <c:pt idx="101971">
                  <c:v>8.2100000000000006E-2</c:v>
                </c:pt>
                <c:pt idx="101972">
                  <c:v>8.1900000000000001E-2</c:v>
                </c:pt>
                <c:pt idx="101973">
                  <c:v>8.2199999999999995E-2</c:v>
                </c:pt>
                <c:pt idx="101974">
                  <c:v>8.1799999999999998E-2</c:v>
                </c:pt>
                <c:pt idx="101975">
                  <c:v>8.2199999999999995E-2</c:v>
                </c:pt>
                <c:pt idx="101976">
                  <c:v>8.1799999999999998E-2</c:v>
                </c:pt>
                <c:pt idx="101977">
                  <c:v>8.1799999999999998E-2</c:v>
                </c:pt>
                <c:pt idx="101978">
                  <c:v>8.2100000000000006E-2</c:v>
                </c:pt>
                <c:pt idx="101979">
                  <c:v>8.2699999999999996E-2</c:v>
                </c:pt>
                <c:pt idx="101980">
                  <c:v>8.2199999999999995E-2</c:v>
                </c:pt>
                <c:pt idx="101981">
                  <c:v>8.2000000000000003E-2</c:v>
                </c:pt>
                <c:pt idx="101982">
                  <c:v>8.2100000000000006E-2</c:v>
                </c:pt>
                <c:pt idx="101983">
                  <c:v>8.1699999999999995E-2</c:v>
                </c:pt>
                <c:pt idx="101984">
                  <c:v>8.1799999999999998E-2</c:v>
                </c:pt>
                <c:pt idx="101985">
                  <c:v>8.1500000000000003E-2</c:v>
                </c:pt>
                <c:pt idx="101986">
                  <c:v>8.14E-2</c:v>
                </c:pt>
                <c:pt idx="101987">
                  <c:v>8.1299999999999997E-2</c:v>
                </c:pt>
                <c:pt idx="101988">
                  <c:v>8.2000000000000003E-2</c:v>
                </c:pt>
                <c:pt idx="101989">
                  <c:v>8.1699999999999995E-2</c:v>
                </c:pt>
                <c:pt idx="101990">
                  <c:v>8.2000000000000003E-2</c:v>
                </c:pt>
                <c:pt idx="101991">
                  <c:v>8.1699999999999995E-2</c:v>
                </c:pt>
                <c:pt idx="101992">
                  <c:v>8.14E-2</c:v>
                </c:pt>
                <c:pt idx="101993">
                  <c:v>8.1100000000000005E-2</c:v>
                </c:pt>
                <c:pt idx="101994">
                  <c:v>8.1299999999999997E-2</c:v>
                </c:pt>
                <c:pt idx="101995">
                  <c:v>8.1100000000000005E-2</c:v>
                </c:pt>
                <c:pt idx="101996">
                  <c:v>8.1000000000000003E-2</c:v>
                </c:pt>
                <c:pt idx="101997">
                  <c:v>8.09E-2</c:v>
                </c:pt>
                <c:pt idx="101998">
                  <c:v>8.1100000000000005E-2</c:v>
                </c:pt>
                <c:pt idx="101999">
                  <c:v>8.1299999999999997E-2</c:v>
                </c:pt>
                <c:pt idx="102000">
                  <c:v>8.1299999999999997E-2</c:v>
                </c:pt>
                <c:pt idx="102001">
                  <c:v>8.1500000000000003E-2</c:v>
                </c:pt>
                <c:pt idx="102002">
                  <c:v>8.1699999999999995E-2</c:v>
                </c:pt>
                <c:pt idx="102003">
                  <c:v>8.1799999999999998E-2</c:v>
                </c:pt>
                <c:pt idx="102004">
                  <c:v>8.0100000000000005E-2</c:v>
                </c:pt>
                <c:pt idx="102005">
                  <c:v>8.0500000000000002E-2</c:v>
                </c:pt>
                <c:pt idx="102006">
                  <c:v>8.1100000000000005E-2</c:v>
                </c:pt>
                <c:pt idx="102007">
                  <c:v>8.14E-2</c:v>
                </c:pt>
                <c:pt idx="102008">
                  <c:v>8.1100000000000005E-2</c:v>
                </c:pt>
                <c:pt idx="102009">
                  <c:v>8.1299999999999997E-2</c:v>
                </c:pt>
                <c:pt idx="102010">
                  <c:v>8.09E-2</c:v>
                </c:pt>
                <c:pt idx="102011">
                  <c:v>8.0600000000000005E-2</c:v>
                </c:pt>
                <c:pt idx="102012">
                  <c:v>8.1600000000000006E-2</c:v>
                </c:pt>
                <c:pt idx="102013">
                  <c:v>8.1199999999999994E-2</c:v>
                </c:pt>
                <c:pt idx="102014">
                  <c:v>8.1000000000000003E-2</c:v>
                </c:pt>
                <c:pt idx="102015">
                  <c:v>8.1100000000000005E-2</c:v>
                </c:pt>
                <c:pt idx="102016">
                  <c:v>8.1299999999999997E-2</c:v>
                </c:pt>
                <c:pt idx="102017">
                  <c:v>8.1299999999999997E-2</c:v>
                </c:pt>
                <c:pt idx="102018">
                  <c:v>8.1500000000000003E-2</c:v>
                </c:pt>
                <c:pt idx="102019">
                  <c:v>8.14E-2</c:v>
                </c:pt>
                <c:pt idx="102020">
                  <c:v>8.1699999999999995E-2</c:v>
                </c:pt>
                <c:pt idx="102021">
                  <c:v>8.1500000000000003E-2</c:v>
                </c:pt>
                <c:pt idx="102022">
                  <c:v>8.1199999999999994E-2</c:v>
                </c:pt>
                <c:pt idx="102023">
                  <c:v>8.1500000000000003E-2</c:v>
                </c:pt>
                <c:pt idx="102024">
                  <c:v>8.1500000000000003E-2</c:v>
                </c:pt>
                <c:pt idx="102025">
                  <c:v>8.14E-2</c:v>
                </c:pt>
                <c:pt idx="102026">
                  <c:v>8.1699999999999995E-2</c:v>
                </c:pt>
                <c:pt idx="102027">
                  <c:v>8.1900000000000001E-2</c:v>
                </c:pt>
                <c:pt idx="102028">
                  <c:v>8.1500000000000003E-2</c:v>
                </c:pt>
                <c:pt idx="102029">
                  <c:v>8.1500000000000003E-2</c:v>
                </c:pt>
                <c:pt idx="102030">
                  <c:v>8.1299999999999997E-2</c:v>
                </c:pt>
                <c:pt idx="102031">
                  <c:v>8.14E-2</c:v>
                </c:pt>
                <c:pt idx="102032">
                  <c:v>8.1199999999999994E-2</c:v>
                </c:pt>
                <c:pt idx="102033">
                  <c:v>8.1100000000000005E-2</c:v>
                </c:pt>
                <c:pt idx="102034">
                  <c:v>8.1000000000000003E-2</c:v>
                </c:pt>
                <c:pt idx="102035">
                  <c:v>8.1000000000000003E-2</c:v>
                </c:pt>
                <c:pt idx="102036">
                  <c:v>8.14E-2</c:v>
                </c:pt>
                <c:pt idx="102037">
                  <c:v>8.1199999999999994E-2</c:v>
                </c:pt>
                <c:pt idx="102038">
                  <c:v>8.14E-2</c:v>
                </c:pt>
                <c:pt idx="102039">
                  <c:v>8.1500000000000003E-2</c:v>
                </c:pt>
                <c:pt idx="102040">
                  <c:v>8.1100000000000005E-2</c:v>
                </c:pt>
                <c:pt idx="102041">
                  <c:v>8.1100000000000005E-2</c:v>
                </c:pt>
                <c:pt idx="102042">
                  <c:v>8.1900000000000001E-2</c:v>
                </c:pt>
                <c:pt idx="102043">
                  <c:v>8.1600000000000006E-2</c:v>
                </c:pt>
                <c:pt idx="102044">
                  <c:v>8.1299999999999997E-2</c:v>
                </c:pt>
                <c:pt idx="102045">
                  <c:v>8.1600000000000006E-2</c:v>
                </c:pt>
                <c:pt idx="102046">
                  <c:v>8.1199999999999994E-2</c:v>
                </c:pt>
                <c:pt idx="102047">
                  <c:v>8.1299999999999997E-2</c:v>
                </c:pt>
                <c:pt idx="102048">
                  <c:v>8.0799999999999997E-2</c:v>
                </c:pt>
                <c:pt idx="102049">
                  <c:v>8.1100000000000005E-2</c:v>
                </c:pt>
                <c:pt idx="102050">
                  <c:v>8.1299999999999997E-2</c:v>
                </c:pt>
                <c:pt idx="102051">
                  <c:v>8.0600000000000005E-2</c:v>
                </c:pt>
                <c:pt idx="102052">
                  <c:v>8.09E-2</c:v>
                </c:pt>
                <c:pt idx="102053">
                  <c:v>8.0600000000000005E-2</c:v>
                </c:pt>
                <c:pt idx="102054">
                  <c:v>8.1000000000000003E-2</c:v>
                </c:pt>
                <c:pt idx="102055">
                  <c:v>8.0399999999999999E-2</c:v>
                </c:pt>
                <c:pt idx="102056">
                  <c:v>8.0399999999999999E-2</c:v>
                </c:pt>
                <c:pt idx="102057">
                  <c:v>8.09E-2</c:v>
                </c:pt>
                <c:pt idx="102058">
                  <c:v>8.1000000000000003E-2</c:v>
                </c:pt>
                <c:pt idx="102059">
                  <c:v>8.1100000000000005E-2</c:v>
                </c:pt>
                <c:pt idx="102060">
                  <c:v>8.1299999999999997E-2</c:v>
                </c:pt>
                <c:pt idx="102061">
                  <c:v>8.1100000000000005E-2</c:v>
                </c:pt>
                <c:pt idx="102062">
                  <c:v>8.1199999999999994E-2</c:v>
                </c:pt>
                <c:pt idx="102063">
                  <c:v>8.1799999999999998E-2</c:v>
                </c:pt>
                <c:pt idx="102064">
                  <c:v>8.2000000000000003E-2</c:v>
                </c:pt>
                <c:pt idx="102065">
                  <c:v>8.1500000000000003E-2</c:v>
                </c:pt>
                <c:pt idx="102066">
                  <c:v>8.1199999999999994E-2</c:v>
                </c:pt>
                <c:pt idx="102067">
                  <c:v>8.14E-2</c:v>
                </c:pt>
                <c:pt idx="102068">
                  <c:v>8.1900000000000001E-2</c:v>
                </c:pt>
                <c:pt idx="102069">
                  <c:v>8.1699999999999995E-2</c:v>
                </c:pt>
                <c:pt idx="102070">
                  <c:v>8.2000000000000003E-2</c:v>
                </c:pt>
                <c:pt idx="102071">
                  <c:v>8.2299999999999998E-2</c:v>
                </c:pt>
                <c:pt idx="102072">
                  <c:v>8.2500000000000004E-2</c:v>
                </c:pt>
                <c:pt idx="102073">
                  <c:v>8.1900000000000001E-2</c:v>
                </c:pt>
                <c:pt idx="102074">
                  <c:v>8.2100000000000006E-2</c:v>
                </c:pt>
                <c:pt idx="102075">
                  <c:v>8.2500000000000004E-2</c:v>
                </c:pt>
                <c:pt idx="102076">
                  <c:v>8.2799999999999999E-2</c:v>
                </c:pt>
                <c:pt idx="102077">
                  <c:v>8.3000000000000004E-2</c:v>
                </c:pt>
                <c:pt idx="102078">
                  <c:v>8.2600000000000007E-2</c:v>
                </c:pt>
                <c:pt idx="102079">
                  <c:v>8.14E-2</c:v>
                </c:pt>
                <c:pt idx="102080">
                  <c:v>8.2000000000000003E-2</c:v>
                </c:pt>
                <c:pt idx="102081">
                  <c:v>8.1600000000000006E-2</c:v>
                </c:pt>
                <c:pt idx="102082">
                  <c:v>8.2299999999999998E-2</c:v>
                </c:pt>
                <c:pt idx="102083">
                  <c:v>8.2400000000000001E-2</c:v>
                </c:pt>
                <c:pt idx="102084">
                  <c:v>8.2000000000000003E-2</c:v>
                </c:pt>
                <c:pt idx="102085">
                  <c:v>8.14E-2</c:v>
                </c:pt>
                <c:pt idx="102086">
                  <c:v>8.1900000000000001E-2</c:v>
                </c:pt>
                <c:pt idx="102087">
                  <c:v>8.2400000000000001E-2</c:v>
                </c:pt>
                <c:pt idx="102088">
                  <c:v>8.2699999999999996E-2</c:v>
                </c:pt>
                <c:pt idx="102089">
                  <c:v>8.2000000000000003E-2</c:v>
                </c:pt>
                <c:pt idx="102090">
                  <c:v>8.2100000000000006E-2</c:v>
                </c:pt>
                <c:pt idx="102091">
                  <c:v>8.2500000000000004E-2</c:v>
                </c:pt>
                <c:pt idx="102092">
                  <c:v>8.2100000000000006E-2</c:v>
                </c:pt>
                <c:pt idx="102093">
                  <c:v>8.2400000000000001E-2</c:v>
                </c:pt>
                <c:pt idx="102094">
                  <c:v>8.1100000000000005E-2</c:v>
                </c:pt>
                <c:pt idx="102095">
                  <c:v>8.2299999999999998E-2</c:v>
                </c:pt>
                <c:pt idx="102096">
                  <c:v>8.2000000000000003E-2</c:v>
                </c:pt>
                <c:pt idx="102097">
                  <c:v>8.1500000000000003E-2</c:v>
                </c:pt>
                <c:pt idx="102098">
                  <c:v>8.1500000000000003E-2</c:v>
                </c:pt>
                <c:pt idx="102099">
                  <c:v>8.1500000000000003E-2</c:v>
                </c:pt>
                <c:pt idx="102100">
                  <c:v>8.1500000000000003E-2</c:v>
                </c:pt>
                <c:pt idx="102101">
                  <c:v>8.2299999999999998E-2</c:v>
                </c:pt>
                <c:pt idx="102102">
                  <c:v>8.2500000000000004E-2</c:v>
                </c:pt>
                <c:pt idx="102103">
                  <c:v>8.2000000000000003E-2</c:v>
                </c:pt>
                <c:pt idx="102104">
                  <c:v>8.2000000000000003E-2</c:v>
                </c:pt>
                <c:pt idx="102105">
                  <c:v>8.1199999999999994E-2</c:v>
                </c:pt>
                <c:pt idx="102106">
                  <c:v>8.1699999999999995E-2</c:v>
                </c:pt>
                <c:pt idx="102107">
                  <c:v>8.2299999999999998E-2</c:v>
                </c:pt>
                <c:pt idx="102108">
                  <c:v>8.1199999999999994E-2</c:v>
                </c:pt>
                <c:pt idx="102109">
                  <c:v>8.09E-2</c:v>
                </c:pt>
                <c:pt idx="102110">
                  <c:v>8.1100000000000005E-2</c:v>
                </c:pt>
                <c:pt idx="102111">
                  <c:v>8.1799999999999998E-2</c:v>
                </c:pt>
                <c:pt idx="102112">
                  <c:v>8.2799999999999999E-2</c:v>
                </c:pt>
                <c:pt idx="102113">
                  <c:v>8.3199999999999996E-2</c:v>
                </c:pt>
                <c:pt idx="102114">
                  <c:v>8.3199999999999996E-2</c:v>
                </c:pt>
                <c:pt idx="102115">
                  <c:v>8.3099999999999993E-2</c:v>
                </c:pt>
                <c:pt idx="102116">
                  <c:v>8.2799999999999999E-2</c:v>
                </c:pt>
                <c:pt idx="102117">
                  <c:v>8.2900000000000001E-2</c:v>
                </c:pt>
                <c:pt idx="102118">
                  <c:v>8.2699999999999996E-2</c:v>
                </c:pt>
                <c:pt idx="102119">
                  <c:v>8.3099999999999993E-2</c:v>
                </c:pt>
                <c:pt idx="102120">
                  <c:v>8.2799999999999999E-2</c:v>
                </c:pt>
                <c:pt idx="102121">
                  <c:v>8.3000000000000004E-2</c:v>
                </c:pt>
                <c:pt idx="102122">
                  <c:v>8.3000000000000004E-2</c:v>
                </c:pt>
                <c:pt idx="102123">
                  <c:v>8.2699999999999996E-2</c:v>
                </c:pt>
                <c:pt idx="102124">
                  <c:v>8.3000000000000004E-2</c:v>
                </c:pt>
                <c:pt idx="102125">
                  <c:v>8.3099999999999993E-2</c:v>
                </c:pt>
                <c:pt idx="102126">
                  <c:v>8.2799999999999999E-2</c:v>
                </c:pt>
                <c:pt idx="102127">
                  <c:v>8.2900000000000001E-2</c:v>
                </c:pt>
                <c:pt idx="102128">
                  <c:v>8.2799999999999999E-2</c:v>
                </c:pt>
                <c:pt idx="102129">
                  <c:v>8.2699999999999996E-2</c:v>
                </c:pt>
                <c:pt idx="102130">
                  <c:v>8.2799999999999999E-2</c:v>
                </c:pt>
                <c:pt idx="102131">
                  <c:v>8.3000000000000004E-2</c:v>
                </c:pt>
                <c:pt idx="102132">
                  <c:v>8.3000000000000004E-2</c:v>
                </c:pt>
                <c:pt idx="102133">
                  <c:v>8.3099999999999993E-2</c:v>
                </c:pt>
                <c:pt idx="102134">
                  <c:v>8.3900000000000002E-2</c:v>
                </c:pt>
                <c:pt idx="102135">
                  <c:v>8.3500000000000005E-2</c:v>
                </c:pt>
                <c:pt idx="102136">
                  <c:v>8.3400000000000002E-2</c:v>
                </c:pt>
                <c:pt idx="102137">
                  <c:v>8.3400000000000002E-2</c:v>
                </c:pt>
                <c:pt idx="102138">
                  <c:v>8.3000000000000004E-2</c:v>
                </c:pt>
                <c:pt idx="102139">
                  <c:v>8.2799999999999999E-2</c:v>
                </c:pt>
                <c:pt idx="102140">
                  <c:v>8.3000000000000004E-2</c:v>
                </c:pt>
                <c:pt idx="102141">
                  <c:v>8.3500000000000005E-2</c:v>
                </c:pt>
                <c:pt idx="102142">
                  <c:v>8.3500000000000005E-2</c:v>
                </c:pt>
                <c:pt idx="102143">
                  <c:v>8.3299999999999999E-2</c:v>
                </c:pt>
                <c:pt idx="102144">
                  <c:v>8.3199999999999996E-2</c:v>
                </c:pt>
                <c:pt idx="102145">
                  <c:v>8.3000000000000004E-2</c:v>
                </c:pt>
                <c:pt idx="102146">
                  <c:v>8.2500000000000004E-2</c:v>
                </c:pt>
                <c:pt idx="102147">
                  <c:v>8.3199999999999996E-2</c:v>
                </c:pt>
                <c:pt idx="102148">
                  <c:v>8.3099999999999993E-2</c:v>
                </c:pt>
                <c:pt idx="102149">
                  <c:v>8.2400000000000001E-2</c:v>
                </c:pt>
                <c:pt idx="102150">
                  <c:v>8.2299999999999998E-2</c:v>
                </c:pt>
                <c:pt idx="102151">
                  <c:v>8.3000000000000004E-2</c:v>
                </c:pt>
                <c:pt idx="102152">
                  <c:v>8.2799999999999999E-2</c:v>
                </c:pt>
                <c:pt idx="102153">
                  <c:v>8.2199999999999995E-2</c:v>
                </c:pt>
                <c:pt idx="102154">
                  <c:v>8.2100000000000006E-2</c:v>
                </c:pt>
                <c:pt idx="102155">
                  <c:v>8.2299999999999998E-2</c:v>
                </c:pt>
                <c:pt idx="102156">
                  <c:v>8.2100000000000006E-2</c:v>
                </c:pt>
                <c:pt idx="102157">
                  <c:v>8.2100000000000006E-2</c:v>
                </c:pt>
                <c:pt idx="102158">
                  <c:v>8.2100000000000006E-2</c:v>
                </c:pt>
                <c:pt idx="102159">
                  <c:v>8.1699999999999995E-2</c:v>
                </c:pt>
                <c:pt idx="102160">
                  <c:v>8.2000000000000003E-2</c:v>
                </c:pt>
                <c:pt idx="102161">
                  <c:v>8.1900000000000001E-2</c:v>
                </c:pt>
                <c:pt idx="102162">
                  <c:v>8.1500000000000003E-2</c:v>
                </c:pt>
                <c:pt idx="102163">
                  <c:v>8.1699999999999995E-2</c:v>
                </c:pt>
                <c:pt idx="102164">
                  <c:v>8.14E-2</c:v>
                </c:pt>
                <c:pt idx="102165">
                  <c:v>8.1100000000000005E-2</c:v>
                </c:pt>
                <c:pt idx="102166">
                  <c:v>8.1000000000000003E-2</c:v>
                </c:pt>
                <c:pt idx="102167">
                  <c:v>8.1799999999999998E-2</c:v>
                </c:pt>
                <c:pt idx="102168">
                  <c:v>8.1900000000000001E-2</c:v>
                </c:pt>
                <c:pt idx="102169">
                  <c:v>8.1699999999999995E-2</c:v>
                </c:pt>
                <c:pt idx="102170">
                  <c:v>8.1299999999999997E-2</c:v>
                </c:pt>
                <c:pt idx="102171">
                  <c:v>8.0500000000000002E-2</c:v>
                </c:pt>
                <c:pt idx="102172">
                  <c:v>8.1500000000000003E-2</c:v>
                </c:pt>
                <c:pt idx="102173">
                  <c:v>8.0600000000000005E-2</c:v>
                </c:pt>
                <c:pt idx="102174">
                  <c:v>8.1500000000000003E-2</c:v>
                </c:pt>
                <c:pt idx="102175">
                  <c:v>8.1600000000000006E-2</c:v>
                </c:pt>
                <c:pt idx="102176">
                  <c:v>8.1199999999999994E-2</c:v>
                </c:pt>
                <c:pt idx="102177">
                  <c:v>8.1100000000000005E-2</c:v>
                </c:pt>
                <c:pt idx="102178">
                  <c:v>8.1299999999999997E-2</c:v>
                </c:pt>
                <c:pt idx="102179">
                  <c:v>8.09E-2</c:v>
                </c:pt>
                <c:pt idx="102180">
                  <c:v>8.0799999999999997E-2</c:v>
                </c:pt>
                <c:pt idx="102181">
                  <c:v>8.0799999999999997E-2</c:v>
                </c:pt>
                <c:pt idx="102182">
                  <c:v>8.1500000000000003E-2</c:v>
                </c:pt>
                <c:pt idx="102183">
                  <c:v>8.14E-2</c:v>
                </c:pt>
                <c:pt idx="102184">
                  <c:v>8.1199999999999994E-2</c:v>
                </c:pt>
                <c:pt idx="102185">
                  <c:v>8.0799999999999997E-2</c:v>
                </c:pt>
                <c:pt idx="102186">
                  <c:v>8.1199999999999994E-2</c:v>
                </c:pt>
                <c:pt idx="102187">
                  <c:v>8.1199999999999994E-2</c:v>
                </c:pt>
                <c:pt idx="102188">
                  <c:v>8.09E-2</c:v>
                </c:pt>
                <c:pt idx="102189">
                  <c:v>8.0399999999999999E-2</c:v>
                </c:pt>
                <c:pt idx="102190">
                  <c:v>8.0799999999999997E-2</c:v>
                </c:pt>
                <c:pt idx="102191">
                  <c:v>8.14E-2</c:v>
                </c:pt>
                <c:pt idx="102192">
                  <c:v>8.09E-2</c:v>
                </c:pt>
                <c:pt idx="102193">
                  <c:v>8.09E-2</c:v>
                </c:pt>
                <c:pt idx="102194">
                  <c:v>8.1299999999999997E-2</c:v>
                </c:pt>
                <c:pt idx="102195">
                  <c:v>8.1199999999999994E-2</c:v>
                </c:pt>
                <c:pt idx="102196">
                  <c:v>8.1000000000000003E-2</c:v>
                </c:pt>
                <c:pt idx="102197">
                  <c:v>8.1100000000000005E-2</c:v>
                </c:pt>
                <c:pt idx="102198">
                  <c:v>8.1799999999999998E-2</c:v>
                </c:pt>
                <c:pt idx="102199">
                  <c:v>8.2100000000000006E-2</c:v>
                </c:pt>
                <c:pt idx="102200">
                  <c:v>8.1699999999999995E-2</c:v>
                </c:pt>
                <c:pt idx="102201">
                  <c:v>8.1100000000000005E-2</c:v>
                </c:pt>
                <c:pt idx="102202">
                  <c:v>8.1500000000000003E-2</c:v>
                </c:pt>
                <c:pt idx="102203">
                  <c:v>8.2199999999999995E-2</c:v>
                </c:pt>
                <c:pt idx="102204">
                  <c:v>8.2699999999999996E-2</c:v>
                </c:pt>
                <c:pt idx="102205">
                  <c:v>8.2199999999999995E-2</c:v>
                </c:pt>
                <c:pt idx="102206">
                  <c:v>8.1799999999999998E-2</c:v>
                </c:pt>
                <c:pt idx="102207">
                  <c:v>8.1799999999999998E-2</c:v>
                </c:pt>
                <c:pt idx="102208">
                  <c:v>8.2199999999999995E-2</c:v>
                </c:pt>
                <c:pt idx="102209">
                  <c:v>8.1900000000000001E-2</c:v>
                </c:pt>
                <c:pt idx="102210">
                  <c:v>8.1900000000000001E-2</c:v>
                </c:pt>
                <c:pt idx="102211">
                  <c:v>8.14E-2</c:v>
                </c:pt>
                <c:pt idx="102212">
                  <c:v>8.09E-2</c:v>
                </c:pt>
                <c:pt idx="102213">
                  <c:v>8.1199999999999994E-2</c:v>
                </c:pt>
                <c:pt idx="102214">
                  <c:v>8.1000000000000003E-2</c:v>
                </c:pt>
                <c:pt idx="102215">
                  <c:v>8.09E-2</c:v>
                </c:pt>
                <c:pt idx="102216">
                  <c:v>8.1100000000000005E-2</c:v>
                </c:pt>
                <c:pt idx="102217">
                  <c:v>8.1000000000000003E-2</c:v>
                </c:pt>
                <c:pt idx="102218">
                  <c:v>8.1199999999999994E-2</c:v>
                </c:pt>
                <c:pt idx="102219">
                  <c:v>8.1199999999999994E-2</c:v>
                </c:pt>
                <c:pt idx="102220">
                  <c:v>8.1600000000000006E-2</c:v>
                </c:pt>
                <c:pt idx="102221">
                  <c:v>8.1900000000000001E-2</c:v>
                </c:pt>
                <c:pt idx="102222">
                  <c:v>8.2199999999999995E-2</c:v>
                </c:pt>
                <c:pt idx="102223">
                  <c:v>8.1500000000000003E-2</c:v>
                </c:pt>
                <c:pt idx="102224">
                  <c:v>8.14E-2</c:v>
                </c:pt>
                <c:pt idx="102225">
                  <c:v>8.1199999999999994E-2</c:v>
                </c:pt>
                <c:pt idx="102226">
                  <c:v>8.1500000000000003E-2</c:v>
                </c:pt>
                <c:pt idx="102227">
                  <c:v>8.14E-2</c:v>
                </c:pt>
                <c:pt idx="102228">
                  <c:v>8.1600000000000006E-2</c:v>
                </c:pt>
                <c:pt idx="102229">
                  <c:v>8.1799999999999998E-2</c:v>
                </c:pt>
                <c:pt idx="102230">
                  <c:v>8.2199999999999995E-2</c:v>
                </c:pt>
                <c:pt idx="102231">
                  <c:v>8.2100000000000006E-2</c:v>
                </c:pt>
                <c:pt idx="102232">
                  <c:v>8.2100000000000006E-2</c:v>
                </c:pt>
                <c:pt idx="102233">
                  <c:v>8.1600000000000006E-2</c:v>
                </c:pt>
                <c:pt idx="102234">
                  <c:v>8.1500000000000003E-2</c:v>
                </c:pt>
                <c:pt idx="102235">
                  <c:v>8.1699999999999995E-2</c:v>
                </c:pt>
                <c:pt idx="102236">
                  <c:v>8.1900000000000001E-2</c:v>
                </c:pt>
                <c:pt idx="102237">
                  <c:v>8.1299999999999997E-2</c:v>
                </c:pt>
                <c:pt idx="102238">
                  <c:v>8.1900000000000001E-2</c:v>
                </c:pt>
                <c:pt idx="102239">
                  <c:v>8.1600000000000006E-2</c:v>
                </c:pt>
                <c:pt idx="102240">
                  <c:v>8.1299999999999997E-2</c:v>
                </c:pt>
                <c:pt idx="102241">
                  <c:v>8.2000000000000003E-2</c:v>
                </c:pt>
                <c:pt idx="102242">
                  <c:v>8.2000000000000003E-2</c:v>
                </c:pt>
                <c:pt idx="102243">
                  <c:v>8.1500000000000003E-2</c:v>
                </c:pt>
                <c:pt idx="102244">
                  <c:v>8.1699999999999995E-2</c:v>
                </c:pt>
                <c:pt idx="102245">
                  <c:v>8.14E-2</c:v>
                </c:pt>
                <c:pt idx="102246">
                  <c:v>8.1900000000000001E-2</c:v>
                </c:pt>
                <c:pt idx="102247">
                  <c:v>8.1199999999999994E-2</c:v>
                </c:pt>
                <c:pt idx="102248">
                  <c:v>8.1199999999999994E-2</c:v>
                </c:pt>
                <c:pt idx="102249">
                  <c:v>8.1600000000000006E-2</c:v>
                </c:pt>
                <c:pt idx="102250">
                  <c:v>8.1000000000000003E-2</c:v>
                </c:pt>
                <c:pt idx="102251">
                  <c:v>8.2500000000000004E-2</c:v>
                </c:pt>
                <c:pt idx="102252">
                  <c:v>8.1600000000000006E-2</c:v>
                </c:pt>
                <c:pt idx="102253">
                  <c:v>8.2299999999999998E-2</c:v>
                </c:pt>
                <c:pt idx="102254">
                  <c:v>8.2400000000000001E-2</c:v>
                </c:pt>
                <c:pt idx="102255">
                  <c:v>8.2699999999999996E-2</c:v>
                </c:pt>
                <c:pt idx="102256">
                  <c:v>8.3000000000000004E-2</c:v>
                </c:pt>
                <c:pt idx="102257">
                  <c:v>8.2799999999999999E-2</c:v>
                </c:pt>
                <c:pt idx="102258">
                  <c:v>8.2699999999999996E-2</c:v>
                </c:pt>
                <c:pt idx="102259">
                  <c:v>8.2500000000000004E-2</c:v>
                </c:pt>
                <c:pt idx="102260">
                  <c:v>8.1600000000000006E-2</c:v>
                </c:pt>
                <c:pt idx="102261">
                  <c:v>8.3000000000000004E-2</c:v>
                </c:pt>
                <c:pt idx="102262">
                  <c:v>8.3000000000000004E-2</c:v>
                </c:pt>
                <c:pt idx="102263">
                  <c:v>8.3500000000000005E-2</c:v>
                </c:pt>
                <c:pt idx="102264">
                  <c:v>8.1500000000000003E-2</c:v>
                </c:pt>
                <c:pt idx="102265">
                  <c:v>8.2600000000000007E-2</c:v>
                </c:pt>
                <c:pt idx="102266">
                  <c:v>8.2299999999999998E-2</c:v>
                </c:pt>
                <c:pt idx="102267">
                  <c:v>8.2199999999999995E-2</c:v>
                </c:pt>
                <c:pt idx="102268">
                  <c:v>8.2000000000000003E-2</c:v>
                </c:pt>
                <c:pt idx="102269">
                  <c:v>8.1900000000000001E-2</c:v>
                </c:pt>
                <c:pt idx="102270">
                  <c:v>8.1699999999999995E-2</c:v>
                </c:pt>
                <c:pt idx="102271">
                  <c:v>8.1500000000000003E-2</c:v>
                </c:pt>
                <c:pt idx="102272">
                  <c:v>8.1900000000000001E-2</c:v>
                </c:pt>
                <c:pt idx="102273">
                  <c:v>8.1900000000000001E-2</c:v>
                </c:pt>
                <c:pt idx="102274">
                  <c:v>8.1900000000000001E-2</c:v>
                </c:pt>
                <c:pt idx="102275">
                  <c:v>8.1600000000000006E-2</c:v>
                </c:pt>
                <c:pt idx="102276">
                  <c:v>8.1900000000000001E-2</c:v>
                </c:pt>
                <c:pt idx="102277">
                  <c:v>8.2500000000000004E-2</c:v>
                </c:pt>
                <c:pt idx="102278">
                  <c:v>8.3099999999999993E-2</c:v>
                </c:pt>
                <c:pt idx="102279">
                  <c:v>8.3000000000000004E-2</c:v>
                </c:pt>
                <c:pt idx="102280">
                  <c:v>8.2900000000000001E-2</c:v>
                </c:pt>
                <c:pt idx="102281">
                  <c:v>8.2100000000000006E-2</c:v>
                </c:pt>
                <c:pt idx="102282">
                  <c:v>8.1699999999999995E-2</c:v>
                </c:pt>
                <c:pt idx="102283">
                  <c:v>8.2000000000000003E-2</c:v>
                </c:pt>
                <c:pt idx="102284">
                  <c:v>8.14E-2</c:v>
                </c:pt>
                <c:pt idx="102285">
                  <c:v>8.2100000000000006E-2</c:v>
                </c:pt>
                <c:pt idx="102286">
                  <c:v>8.2400000000000001E-2</c:v>
                </c:pt>
                <c:pt idx="102287">
                  <c:v>8.2199999999999995E-2</c:v>
                </c:pt>
                <c:pt idx="102288">
                  <c:v>8.2600000000000007E-2</c:v>
                </c:pt>
                <c:pt idx="102289">
                  <c:v>8.2500000000000004E-2</c:v>
                </c:pt>
                <c:pt idx="102290">
                  <c:v>8.2199999999999995E-2</c:v>
                </c:pt>
                <c:pt idx="102291">
                  <c:v>8.1600000000000006E-2</c:v>
                </c:pt>
                <c:pt idx="102292">
                  <c:v>8.2299999999999998E-2</c:v>
                </c:pt>
                <c:pt idx="102293">
                  <c:v>8.1600000000000006E-2</c:v>
                </c:pt>
                <c:pt idx="102294">
                  <c:v>8.1699999999999995E-2</c:v>
                </c:pt>
                <c:pt idx="102295">
                  <c:v>8.1900000000000001E-2</c:v>
                </c:pt>
                <c:pt idx="102296">
                  <c:v>8.2000000000000003E-2</c:v>
                </c:pt>
                <c:pt idx="102297">
                  <c:v>8.2299999999999998E-2</c:v>
                </c:pt>
                <c:pt idx="102298">
                  <c:v>8.2000000000000003E-2</c:v>
                </c:pt>
                <c:pt idx="102299">
                  <c:v>8.1600000000000006E-2</c:v>
                </c:pt>
                <c:pt idx="102300">
                  <c:v>8.1900000000000001E-2</c:v>
                </c:pt>
                <c:pt idx="102301">
                  <c:v>8.1900000000000001E-2</c:v>
                </c:pt>
                <c:pt idx="102302">
                  <c:v>8.2199999999999995E-2</c:v>
                </c:pt>
                <c:pt idx="102303">
                  <c:v>8.2199999999999995E-2</c:v>
                </c:pt>
                <c:pt idx="102304">
                  <c:v>8.2799999999999999E-2</c:v>
                </c:pt>
                <c:pt idx="102305">
                  <c:v>8.2000000000000003E-2</c:v>
                </c:pt>
                <c:pt idx="102306">
                  <c:v>8.1500000000000003E-2</c:v>
                </c:pt>
                <c:pt idx="102307">
                  <c:v>8.1500000000000003E-2</c:v>
                </c:pt>
                <c:pt idx="102308">
                  <c:v>8.1799999999999998E-2</c:v>
                </c:pt>
                <c:pt idx="102309">
                  <c:v>8.1500000000000003E-2</c:v>
                </c:pt>
                <c:pt idx="102310">
                  <c:v>8.1000000000000003E-2</c:v>
                </c:pt>
                <c:pt idx="102311">
                  <c:v>8.1299999999999997E-2</c:v>
                </c:pt>
                <c:pt idx="102312">
                  <c:v>8.2600000000000007E-2</c:v>
                </c:pt>
                <c:pt idx="102313">
                  <c:v>8.2199999999999995E-2</c:v>
                </c:pt>
                <c:pt idx="102314">
                  <c:v>8.2699999999999996E-2</c:v>
                </c:pt>
                <c:pt idx="102315">
                  <c:v>8.2299999999999998E-2</c:v>
                </c:pt>
                <c:pt idx="102316">
                  <c:v>8.2799999999999999E-2</c:v>
                </c:pt>
                <c:pt idx="102317">
                  <c:v>8.3400000000000002E-2</c:v>
                </c:pt>
                <c:pt idx="102318">
                  <c:v>8.3400000000000002E-2</c:v>
                </c:pt>
                <c:pt idx="102319">
                  <c:v>8.2699999999999996E-2</c:v>
                </c:pt>
                <c:pt idx="102320">
                  <c:v>8.2799999999999999E-2</c:v>
                </c:pt>
                <c:pt idx="102321">
                  <c:v>8.4000000000000005E-2</c:v>
                </c:pt>
                <c:pt idx="102322">
                  <c:v>8.3699999999999997E-2</c:v>
                </c:pt>
                <c:pt idx="102323">
                  <c:v>8.3099999999999993E-2</c:v>
                </c:pt>
                <c:pt idx="102324">
                  <c:v>8.2900000000000001E-2</c:v>
                </c:pt>
                <c:pt idx="102325">
                  <c:v>8.3400000000000002E-2</c:v>
                </c:pt>
                <c:pt idx="102326">
                  <c:v>8.4099999999999994E-2</c:v>
                </c:pt>
                <c:pt idx="102327">
                  <c:v>8.3699999999999997E-2</c:v>
                </c:pt>
                <c:pt idx="102328">
                  <c:v>8.3099999999999993E-2</c:v>
                </c:pt>
                <c:pt idx="102329">
                  <c:v>8.2600000000000007E-2</c:v>
                </c:pt>
                <c:pt idx="102330">
                  <c:v>8.2900000000000001E-2</c:v>
                </c:pt>
                <c:pt idx="102331">
                  <c:v>8.3199999999999996E-2</c:v>
                </c:pt>
                <c:pt idx="102332">
                  <c:v>8.2900000000000001E-2</c:v>
                </c:pt>
                <c:pt idx="102333">
                  <c:v>8.3000000000000004E-2</c:v>
                </c:pt>
                <c:pt idx="102334">
                  <c:v>8.3299999999999999E-2</c:v>
                </c:pt>
                <c:pt idx="102335">
                  <c:v>8.3000000000000004E-2</c:v>
                </c:pt>
                <c:pt idx="102336">
                  <c:v>8.2699999999999996E-2</c:v>
                </c:pt>
                <c:pt idx="102337">
                  <c:v>8.2799999999999999E-2</c:v>
                </c:pt>
                <c:pt idx="102338">
                  <c:v>8.2799999999999999E-2</c:v>
                </c:pt>
                <c:pt idx="102339">
                  <c:v>8.2900000000000001E-2</c:v>
                </c:pt>
                <c:pt idx="102340">
                  <c:v>8.2600000000000007E-2</c:v>
                </c:pt>
                <c:pt idx="102341">
                  <c:v>8.2799999999999999E-2</c:v>
                </c:pt>
                <c:pt idx="102342">
                  <c:v>8.2699999999999996E-2</c:v>
                </c:pt>
                <c:pt idx="102343">
                  <c:v>8.2699999999999996E-2</c:v>
                </c:pt>
                <c:pt idx="102344">
                  <c:v>8.2299999999999998E-2</c:v>
                </c:pt>
                <c:pt idx="102345">
                  <c:v>8.2299999999999998E-2</c:v>
                </c:pt>
                <c:pt idx="102346">
                  <c:v>8.2100000000000006E-2</c:v>
                </c:pt>
                <c:pt idx="102347">
                  <c:v>8.2100000000000006E-2</c:v>
                </c:pt>
                <c:pt idx="102348">
                  <c:v>8.2500000000000004E-2</c:v>
                </c:pt>
                <c:pt idx="102349">
                  <c:v>8.2900000000000001E-2</c:v>
                </c:pt>
                <c:pt idx="102350">
                  <c:v>8.2699999999999996E-2</c:v>
                </c:pt>
                <c:pt idx="102351">
                  <c:v>8.2400000000000001E-2</c:v>
                </c:pt>
                <c:pt idx="102352">
                  <c:v>8.2100000000000006E-2</c:v>
                </c:pt>
                <c:pt idx="102353">
                  <c:v>8.1900000000000001E-2</c:v>
                </c:pt>
                <c:pt idx="102354">
                  <c:v>8.3199999999999996E-2</c:v>
                </c:pt>
                <c:pt idx="102355">
                  <c:v>8.3099999999999993E-2</c:v>
                </c:pt>
                <c:pt idx="102356">
                  <c:v>8.2400000000000001E-2</c:v>
                </c:pt>
                <c:pt idx="102357">
                  <c:v>8.2600000000000007E-2</c:v>
                </c:pt>
                <c:pt idx="102358">
                  <c:v>8.2299999999999998E-2</c:v>
                </c:pt>
                <c:pt idx="102359">
                  <c:v>8.2400000000000001E-2</c:v>
                </c:pt>
                <c:pt idx="102360">
                  <c:v>8.2699999999999996E-2</c:v>
                </c:pt>
                <c:pt idx="102361">
                  <c:v>8.2900000000000001E-2</c:v>
                </c:pt>
                <c:pt idx="102362">
                  <c:v>8.2500000000000004E-2</c:v>
                </c:pt>
                <c:pt idx="102363">
                  <c:v>8.2199999999999995E-2</c:v>
                </c:pt>
                <c:pt idx="102364">
                  <c:v>8.2299999999999998E-2</c:v>
                </c:pt>
                <c:pt idx="102365">
                  <c:v>8.2299999999999998E-2</c:v>
                </c:pt>
                <c:pt idx="102366">
                  <c:v>8.2299999999999998E-2</c:v>
                </c:pt>
                <c:pt idx="102367">
                  <c:v>8.2000000000000003E-2</c:v>
                </c:pt>
                <c:pt idx="102368">
                  <c:v>8.2299999999999998E-2</c:v>
                </c:pt>
                <c:pt idx="102369">
                  <c:v>8.2299999999999998E-2</c:v>
                </c:pt>
                <c:pt idx="102370">
                  <c:v>8.2000000000000003E-2</c:v>
                </c:pt>
                <c:pt idx="102371">
                  <c:v>8.1799999999999998E-2</c:v>
                </c:pt>
                <c:pt idx="102372">
                  <c:v>8.1699999999999995E-2</c:v>
                </c:pt>
                <c:pt idx="102373">
                  <c:v>8.1100000000000005E-2</c:v>
                </c:pt>
                <c:pt idx="102374">
                  <c:v>8.1500000000000003E-2</c:v>
                </c:pt>
                <c:pt idx="102375">
                  <c:v>8.2199999999999995E-2</c:v>
                </c:pt>
                <c:pt idx="102376">
                  <c:v>8.2199999999999995E-2</c:v>
                </c:pt>
                <c:pt idx="102377">
                  <c:v>8.1500000000000003E-2</c:v>
                </c:pt>
                <c:pt idx="102378">
                  <c:v>8.2299999999999998E-2</c:v>
                </c:pt>
                <c:pt idx="102379">
                  <c:v>8.2000000000000003E-2</c:v>
                </c:pt>
                <c:pt idx="102380">
                  <c:v>8.2299999999999998E-2</c:v>
                </c:pt>
                <c:pt idx="102381">
                  <c:v>8.1600000000000006E-2</c:v>
                </c:pt>
                <c:pt idx="102382">
                  <c:v>8.2000000000000003E-2</c:v>
                </c:pt>
                <c:pt idx="102383">
                  <c:v>8.2100000000000006E-2</c:v>
                </c:pt>
                <c:pt idx="102384">
                  <c:v>8.2299999999999998E-2</c:v>
                </c:pt>
                <c:pt idx="102385">
                  <c:v>8.2600000000000007E-2</c:v>
                </c:pt>
                <c:pt idx="102386">
                  <c:v>8.2600000000000007E-2</c:v>
                </c:pt>
                <c:pt idx="102387">
                  <c:v>8.2400000000000001E-2</c:v>
                </c:pt>
                <c:pt idx="102388">
                  <c:v>8.2299999999999998E-2</c:v>
                </c:pt>
                <c:pt idx="102389">
                  <c:v>8.2199999999999995E-2</c:v>
                </c:pt>
                <c:pt idx="102390">
                  <c:v>8.2400000000000001E-2</c:v>
                </c:pt>
                <c:pt idx="102391">
                  <c:v>8.2299999999999998E-2</c:v>
                </c:pt>
                <c:pt idx="102392">
                  <c:v>8.1799999999999998E-2</c:v>
                </c:pt>
                <c:pt idx="102393">
                  <c:v>8.1699999999999995E-2</c:v>
                </c:pt>
                <c:pt idx="102394">
                  <c:v>8.2000000000000003E-2</c:v>
                </c:pt>
                <c:pt idx="102395">
                  <c:v>8.1900000000000001E-2</c:v>
                </c:pt>
                <c:pt idx="102396">
                  <c:v>8.2000000000000003E-2</c:v>
                </c:pt>
                <c:pt idx="102397">
                  <c:v>8.2299999999999998E-2</c:v>
                </c:pt>
                <c:pt idx="102398">
                  <c:v>8.2299999999999998E-2</c:v>
                </c:pt>
                <c:pt idx="102399">
                  <c:v>8.2199999999999995E-2</c:v>
                </c:pt>
                <c:pt idx="102400">
                  <c:v>8.1500000000000003E-2</c:v>
                </c:pt>
                <c:pt idx="102401">
                  <c:v>8.1600000000000006E-2</c:v>
                </c:pt>
                <c:pt idx="102402">
                  <c:v>8.14E-2</c:v>
                </c:pt>
                <c:pt idx="102403">
                  <c:v>8.1600000000000006E-2</c:v>
                </c:pt>
                <c:pt idx="102404">
                  <c:v>8.1900000000000001E-2</c:v>
                </c:pt>
                <c:pt idx="102405">
                  <c:v>8.1100000000000005E-2</c:v>
                </c:pt>
                <c:pt idx="102406">
                  <c:v>8.14E-2</c:v>
                </c:pt>
                <c:pt idx="102407">
                  <c:v>8.1600000000000006E-2</c:v>
                </c:pt>
                <c:pt idx="102408">
                  <c:v>8.1500000000000003E-2</c:v>
                </c:pt>
                <c:pt idx="102409">
                  <c:v>8.1500000000000003E-2</c:v>
                </c:pt>
                <c:pt idx="102410">
                  <c:v>8.1199999999999994E-2</c:v>
                </c:pt>
                <c:pt idx="102411">
                  <c:v>8.1500000000000003E-2</c:v>
                </c:pt>
                <c:pt idx="102412">
                  <c:v>8.1299999999999997E-2</c:v>
                </c:pt>
                <c:pt idx="102413">
                  <c:v>8.1799999999999998E-2</c:v>
                </c:pt>
                <c:pt idx="102414">
                  <c:v>8.14E-2</c:v>
                </c:pt>
                <c:pt idx="102415">
                  <c:v>8.1299999999999997E-2</c:v>
                </c:pt>
                <c:pt idx="102416">
                  <c:v>8.1100000000000005E-2</c:v>
                </c:pt>
                <c:pt idx="102417">
                  <c:v>8.14E-2</c:v>
                </c:pt>
                <c:pt idx="102418">
                  <c:v>8.1500000000000003E-2</c:v>
                </c:pt>
                <c:pt idx="102419">
                  <c:v>8.1799999999999998E-2</c:v>
                </c:pt>
                <c:pt idx="102420">
                  <c:v>8.09E-2</c:v>
                </c:pt>
                <c:pt idx="102421">
                  <c:v>8.1199999999999994E-2</c:v>
                </c:pt>
                <c:pt idx="102422">
                  <c:v>8.1199999999999994E-2</c:v>
                </c:pt>
                <c:pt idx="102423">
                  <c:v>8.1199999999999994E-2</c:v>
                </c:pt>
                <c:pt idx="102424">
                  <c:v>8.1699999999999995E-2</c:v>
                </c:pt>
                <c:pt idx="102425">
                  <c:v>8.14E-2</c:v>
                </c:pt>
                <c:pt idx="102426">
                  <c:v>8.14E-2</c:v>
                </c:pt>
                <c:pt idx="102427">
                  <c:v>8.1900000000000001E-2</c:v>
                </c:pt>
                <c:pt idx="102428">
                  <c:v>8.1500000000000003E-2</c:v>
                </c:pt>
                <c:pt idx="102429">
                  <c:v>8.1100000000000005E-2</c:v>
                </c:pt>
                <c:pt idx="102430">
                  <c:v>8.1199999999999994E-2</c:v>
                </c:pt>
                <c:pt idx="102431">
                  <c:v>8.1100000000000005E-2</c:v>
                </c:pt>
                <c:pt idx="102432">
                  <c:v>8.1500000000000003E-2</c:v>
                </c:pt>
                <c:pt idx="102433">
                  <c:v>8.1600000000000006E-2</c:v>
                </c:pt>
                <c:pt idx="102434">
                  <c:v>8.1600000000000006E-2</c:v>
                </c:pt>
                <c:pt idx="102435">
                  <c:v>8.1600000000000006E-2</c:v>
                </c:pt>
                <c:pt idx="102436">
                  <c:v>8.2000000000000003E-2</c:v>
                </c:pt>
                <c:pt idx="102437">
                  <c:v>8.2000000000000003E-2</c:v>
                </c:pt>
                <c:pt idx="102438">
                  <c:v>8.1600000000000006E-2</c:v>
                </c:pt>
                <c:pt idx="102439">
                  <c:v>8.2400000000000001E-2</c:v>
                </c:pt>
                <c:pt idx="102440">
                  <c:v>8.2299999999999998E-2</c:v>
                </c:pt>
                <c:pt idx="102441">
                  <c:v>8.1699999999999995E-2</c:v>
                </c:pt>
                <c:pt idx="102442">
                  <c:v>8.1799999999999998E-2</c:v>
                </c:pt>
                <c:pt idx="102443">
                  <c:v>8.2400000000000001E-2</c:v>
                </c:pt>
                <c:pt idx="102444">
                  <c:v>8.2400000000000001E-2</c:v>
                </c:pt>
                <c:pt idx="102445">
                  <c:v>8.2600000000000007E-2</c:v>
                </c:pt>
                <c:pt idx="102446">
                  <c:v>8.2699999999999996E-2</c:v>
                </c:pt>
                <c:pt idx="102447">
                  <c:v>8.2799999999999999E-2</c:v>
                </c:pt>
                <c:pt idx="102448">
                  <c:v>8.2699999999999996E-2</c:v>
                </c:pt>
                <c:pt idx="102449">
                  <c:v>8.2400000000000001E-2</c:v>
                </c:pt>
                <c:pt idx="102450">
                  <c:v>8.2400000000000001E-2</c:v>
                </c:pt>
                <c:pt idx="102451">
                  <c:v>8.2699999999999996E-2</c:v>
                </c:pt>
                <c:pt idx="102452">
                  <c:v>8.2299999999999998E-2</c:v>
                </c:pt>
                <c:pt idx="102453">
                  <c:v>8.2699999999999996E-2</c:v>
                </c:pt>
                <c:pt idx="102454">
                  <c:v>8.3000000000000004E-2</c:v>
                </c:pt>
                <c:pt idx="102455">
                  <c:v>8.2900000000000001E-2</c:v>
                </c:pt>
                <c:pt idx="102456">
                  <c:v>8.3099999999999993E-2</c:v>
                </c:pt>
                <c:pt idx="102457">
                  <c:v>8.3000000000000004E-2</c:v>
                </c:pt>
                <c:pt idx="102458">
                  <c:v>8.2699999999999996E-2</c:v>
                </c:pt>
                <c:pt idx="102459">
                  <c:v>8.3299999999999999E-2</c:v>
                </c:pt>
                <c:pt idx="102460">
                  <c:v>8.2900000000000001E-2</c:v>
                </c:pt>
                <c:pt idx="102461">
                  <c:v>8.3199999999999996E-2</c:v>
                </c:pt>
                <c:pt idx="102462">
                  <c:v>8.3400000000000002E-2</c:v>
                </c:pt>
                <c:pt idx="102463">
                  <c:v>8.2799999999999999E-2</c:v>
                </c:pt>
                <c:pt idx="102464">
                  <c:v>8.3500000000000005E-2</c:v>
                </c:pt>
                <c:pt idx="102465">
                  <c:v>8.3299999999999999E-2</c:v>
                </c:pt>
                <c:pt idx="102466">
                  <c:v>8.3000000000000004E-2</c:v>
                </c:pt>
                <c:pt idx="102467">
                  <c:v>8.3099999999999993E-2</c:v>
                </c:pt>
                <c:pt idx="102468">
                  <c:v>8.3400000000000002E-2</c:v>
                </c:pt>
                <c:pt idx="102469">
                  <c:v>8.2799999999999999E-2</c:v>
                </c:pt>
                <c:pt idx="102470">
                  <c:v>8.2900000000000001E-2</c:v>
                </c:pt>
                <c:pt idx="102471">
                  <c:v>8.3299999999999999E-2</c:v>
                </c:pt>
                <c:pt idx="102472">
                  <c:v>8.3000000000000004E-2</c:v>
                </c:pt>
                <c:pt idx="102473">
                  <c:v>8.3099999999999993E-2</c:v>
                </c:pt>
                <c:pt idx="102474">
                  <c:v>8.2900000000000001E-2</c:v>
                </c:pt>
                <c:pt idx="102475">
                  <c:v>8.2900000000000001E-2</c:v>
                </c:pt>
                <c:pt idx="102476">
                  <c:v>8.2900000000000001E-2</c:v>
                </c:pt>
                <c:pt idx="102477">
                  <c:v>8.1900000000000001E-2</c:v>
                </c:pt>
                <c:pt idx="102478">
                  <c:v>8.2900000000000001E-2</c:v>
                </c:pt>
                <c:pt idx="102479">
                  <c:v>8.2199999999999995E-2</c:v>
                </c:pt>
                <c:pt idx="102480">
                  <c:v>8.2199999999999995E-2</c:v>
                </c:pt>
                <c:pt idx="102481">
                  <c:v>8.2199999999999995E-2</c:v>
                </c:pt>
                <c:pt idx="102482">
                  <c:v>8.1799999999999998E-2</c:v>
                </c:pt>
                <c:pt idx="102483">
                  <c:v>8.2500000000000004E-2</c:v>
                </c:pt>
                <c:pt idx="102484">
                  <c:v>8.2600000000000007E-2</c:v>
                </c:pt>
                <c:pt idx="102485">
                  <c:v>8.2000000000000003E-2</c:v>
                </c:pt>
                <c:pt idx="102486">
                  <c:v>8.2100000000000006E-2</c:v>
                </c:pt>
                <c:pt idx="102487">
                  <c:v>8.2100000000000006E-2</c:v>
                </c:pt>
                <c:pt idx="102488">
                  <c:v>8.2100000000000006E-2</c:v>
                </c:pt>
                <c:pt idx="102489">
                  <c:v>8.2199999999999995E-2</c:v>
                </c:pt>
                <c:pt idx="102490">
                  <c:v>8.2000000000000003E-2</c:v>
                </c:pt>
                <c:pt idx="102491">
                  <c:v>8.1699999999999995E-2</c:v>
                </c:pt>
                <c:pt idx="102492">
                  <c:v>8.1500000000000003E-2</c:v>
                </c:pt>
                <c:pt idx="102493">
                  <c:v>8.1500000000000003E-2</c:v>
                </c:pt>
                <c:pt idx="102494">
                  <c:v>8.1900000000000001E-2</c:v>
                </c:pt>
                <c:pt idx="102495">
                  <c:v>8.1299999999999997E-2</c:v>
                </c:pt>
                <c:pt idx="102496">
                  <c:v>8.1299999999999997E-2</c:v>
                </c:pt>
                <c:pt idx="102497">
                  <c:v>8.1500000000000003E-2</c:v>
                </c:pt>
                <c:pt idx="102498">
                  <c:v>8.1600000000000006E-2</c:v>
                </c:pt>
                <c:pt idx="102499">
                  <c:v>8.1699999999999995E-2</c:v>
                </c:pt>
                <c:pt idx="102500">
                  <c:v>8.09E-2</c:v>
                </c:pt>
                <c:pt idx="102501">
                  <c:v>8.1199999999999994E-2</c:v>
                </c:pt>
                <c:pt idx="102502">
                  <c:v>8.14E-2</c:v>
                </c:pt>
                <c:pt idx="102503">
                  <c:v>8.1299999999999997E-2</c:v>
                </c:pt>
                <c:pt idx="102504">
                  <c:v>8.0500000000000002E-2</c:v>
                </c:pt>
                <c:pt idx="102505">
                  <c:v>8.0799999999999997E-2</c:v>
                </c:pt>
                <c:pt idx="102506">
                  <c:v>8.09E-2</c:v>
                </c:pt>
                <c:pt idx="102507">
                  <c:v>8.0600000000000005E-2</c:v>
                </c:pt>
                <c:pt idx="102508">
                  <c:v>8.0799999999999997E-2</c:v>
                </c:pt>
                <c:pt idx="102509">
                  <c:v>8.0600000000000005E-2</c:v>
                </c:pt>
                <c:pt idx="102510">
                  <c:v>8.0799999999999997E-2</c:v>
                </c:pt>
                <c:pt idx="102511">
                  <c:v>8.0199999999999994E-2</c:v>
                </c:pt>
                <c:pt idx="102512">
                  <c:v>8.0299999999999996E-2</c:v>
                </c:pt>
                <c:pt idx="102513">
                  <c:v>8.0600000000000005E-2</c:v>
                </c:pt>
                <c:pt idx="102514">
                  <c:v>8.0600000000000005E-2</c:v>
                </c:pt>
                <c:pt idx="102515">
                  <c:v>8.0600000000000005E-2</c:v>
                </c:pt>
                <c:pt idx="102516">
                  <c:v>8.1100000000000005E-2</c:v>
                </c:pt>
                <c:pt idx="102517">
                  <c:v>8.0399999999999999E-2</c:v>
                </c:pt>
                <c:pt idx="102518">
                  <c:v>8.1000000000000003E-2</c:v>
                </c:pt>
                <c:pt idx="102519">
                  <c:v>8.1100000000000005E-2</c:v>
                </c:pt>
                <c:pt idx="102520">
                  <c:v>8.14E-2</c:v>
                </c:pt>
                <c:pt idx="102521">
                  <c:v>8.1000000000000003E-2</c:v>
                </c:pt>
                <c:pt idx="102522">
                  <c:v>8.0799999999999997E-2</c:v>
                </c:pt>
                <c:pt idx="102523">
                  <c:v>8.1199999999999994E-2</c:v>
                </c:pt>
                <c:pt idx="102524">
                  <c:v>8.1699999999999995E-2</c:v>
                </c:pt>
                <c:pt idx="102525">
                  <c:v>8.09E-2</c:v>
                </c:pt>
                <c:pt idx="102526">
                  <c:v>8.09E-2</c:v>
                </c:pt>
                <c:pt idx="102527">
                  <c:v>8.0299999999999996E-2</c:v>
                </c:pt>
                <c:pt idx="102528">
                  <c:v>8.1299999999999997E-2</c:v>
                </c:pt>
                <c:pt idx="102529">
                  <c:v>8.0799999999999997E-2</c:v>
                </c:pt>
                <c:pt idx="102530">
                  <c:v>8.0500000000000002E-2</c:v>
                </c:pt>
                <c:pt idx="102531">
                  <c:v>8.09E-2</c:v>
                </c:pt>
                <c:pt idx="102532">
                  <c:v>8.0799999999999997E-2</c:v>
                </c:pt>
                <c:pt idx="102533">
                  <c:v>8.0399999999999999E-2</c:v>
                </c:pt>
                <c:pt idx="102534">
                  <c:v>8.1000000000000003E-2</c:v>
                </c:pt>
                <c:pt idx="102535">
                  <c:v>8.0799999999999997E-2</c:v>
                </c:pt>
                <c:pt idx="102536">
                  <c:v>8.0399999999999999E-2</c:v>
                </c:pt>
                <c:pt idx="102537">
                  <c:v>8.0100000000000005E-2</c:v>
                </c:pt>
                <c:pt idx="102538">
                  <c:v>8.0399999999999999E-2</c:v>
                </c:pt>
                <c:pt idx="102539">
                  <c:v>8.0100000000000005E-2</c:v>
                </c:pt>
                <c:pt idx="102540">
                  <c:v>8.0799999999999997E-2</c:v>
                </c:pt>
                <c:pt idx="102541">
                  <c:v>8.0500000000000002E-2</c:v>
                </c:pt>
                <c:pt idx="102542">
                  <c:v>8.0799999999999997E-2</c:v>
                </c:pt>
                <c:pt idx="102543">
                  <c:v>8.1000000000000003E-2</c:v>
                </c:pt>
                <c:pt idx="102544">
                  <c:v>8.0299999999999996E-2</c:v>
                </c:pt>
                <c:pt idx="102545">
                  <c:v>8.0799999999999997E-2</c:v>
                </c:pt>
                <c:pt idx="102546">
                  <c:v>8.1199999999999994E-2</c:v>
                </c:pt>
                <c:pt idx="102547">
                  <c:v>8.0799999999999997E-2</c:v>
                </c:pt>
                <c:pt idx="102548">
                  <c:v>8.0299999999999996E-2</c:v>
                </c:pt>
                <c:pt idx="102549">
                  <c:v>8.1000000000000003E-2</c:v>
                </c:pt>
                <c:pt idx="102550">
                  <c:v>8.0600000000000005E-2</c:v>
                </c:pt>
                <c:pt idx="102551">
                  <c:v>8.09E-2</c:v>
                </c:pt>
                <c:pt idx="102552">
                  <c:v>8.1299999999999997E-2</c:v>
                </c:pt>
                <c:pt idx="102553">
                  <c:v>8.09E-2</c:v>
                </c:pt>
                <c:pt idx="102554">
                  <c:v>8.1000000000000003E-2</c:v>
                </c:pt>
                <c:pt idx="102555">
                  <c:v>8.1299999999999997E-2</c:v>
                </c:pt>
                <c:pt idx="102556">
                  <c:v>8.0799999999999997E-2</c:v>
                </c:pt>
                <c:pt idx="102557">
                  <c:v>8.0600000000000005E-2</c:v>
                </c:pt>
                <c:pt idx="102558">
                  <c:v>8.1199999999999994E-2</c:v>
                </c:pt>
                <c:pt idx="102559">
                  <c:v>8.1000000000000003E-2</c:v>
                </c:pt>
                <c:pt idx="102560">
                  <c:v>8.1799999999999998E-2</c:v>
                </c:pt>
                <c:pt idx="102561">
                  <c:v>8.14E-2</c:v>
                </c:pt>
                <c:pt idx="102562">
                  <c:v>8.1699999999999995E-2</c:v>
                </c:pt>
                <c:pt idx="102563">
                  <c:v>8.1600000000000006E-2</c:v>
                </c:pt>
                <c:pt idx="102564">
                  <c:v>8.1299999999999997E-2</c:v>
                </c:pt>
                <c:pt idx="102565">
                  <c:v>8.1799999999999998E-2</c:v>
                </c:pt>
                <c:pt idx="102566">
                  <c:v>8.1500000000000003E-2</c:v>
                </c:pt>
                <c:pt idx="102567">
                  <c:v>8.1299999999999997E-2</c:v>
                </c:pt>
                <c:pt idx="102568">
                  <c:v>8.14E-2</c:v>
                </c:pt>
                <c:pt idx="102569">
                  <c:v>8.1500000000000003E-2</c:v>
                </c:pt>
                <c:pt idx="102570">
                  <c:v>8.14E-2</c:v>
                </c:pt>
                <c:pt idx="102571">
                  <c:v>8.14E-2</c:v>
                </c:pt>
                <c:pt idx="102572">
                  <c:v>8.1299999999999997E-2</c:v>
                </c:pt>
                <c:pt idx="102573">
                  <c:v>8.1299999999999997E-2</c:v>
                </c:pt>
                <c:pt idx="102574">
                  <c:v>8.1199999999999994E-2</c:v>
                </c:pt>
                <c:pt idx="102575">
                  <c:v>8.1100000000000005E-2</c:v>
                </c:pt>
                <c:pt idx="102576">
                  <c:v>8.1699999999999995E-2</c:v>
                </c:pt>
                <c:pt idx="102577">
                  <c:v>8.1600000000000006E-2</c:v>
                </c:pt>
                <c:pt idx="102578">
                  <c:v>8.1799999999999998E-2</c:v>
                </c:pt>
                <c:pt idx="102579">
                  <c:v>8.2000000000000003E-2</c:v>
                </c:pt>
                <c:pt idx="102580">
                  <c:v>8.1500000000000003E-2</c:v>
                </c:pt>
                <c:pt idx="102581">
                  <c:v>8.1299999999999997E-2</c:v>
                </c:pt>
                <c:pt idx="102582">
                  <c:v>8.0799999999999997E-2</c:v>
                </c:pt>
                <c:pt idx="102583">
                  <c:v>8.09E-2</c:v>
                </c:pt>
                <c:pt idx="102584">
                  <c:v>8.1299999999999997E-2</c:v>
                </c:pt>
                <c:pt idx="102585">
                  <c:v>8.14E-2</c:v>
                </c:pt>
                <c:pt idx="102586">
                  <c:v>8.1500000000000003E-2</c:v>
                </c:pt>
                <c:pt idx="102587">
                  <c:v>8.1500000000000003E-2</c:v>
                </c:pt>
                <c:pt idx="102588">
                  <c:v>8.1500000000000003E-2</c:v>
                </c:pt>
                <c:pt idx="102589">
                  <c:v>8.1299999999999997E-2</c:v>
                </c:pt>
                <c:pt idx="102590">
                  <c:v>8.1500000000000003E-2</c:v>
                </c:pt>
                <c:pt idx="102591">
                  <c:v>8.1299999999999997E-2</c:v>
                </c:pt>
                <c:pt idx="102592">
                  <c:v>8.1600000000000006E-2</c:v>
                </c:pt>
                <c:pt idx="102593">
                  <c:v>8.1600000000000006E-2</c:v>
                </c:pt>
                <c:pt idx="102594">
                  <c:v>8.14E-2</c:v>
                </c:pt>
                <c:pt idx="102595">
                  <c:v>8.1100000000000005E-2</c:v>
                </c:pt>
                <c:pt idx="102596">
                  <c:v>8.1100000000000005E-2</c:v>
                </c:pt>
                <c:pt idx="102597">
                  <c:v>8.1299999999999997E-2</c:v>
                </c:pt>
                <c:pt idx="102598">
                  <c:v>8.1299999999999997E-2</c:v>
                </c:pt>
                <c:pt idx="102599">
                  <c:v>8.1199999999999994E-2</c:v>
                </c:pt>
                <c:pt idx="102600">
                  <c:v>8.1299999999999997E-2</c:v>
                </c:pt>
                <c:pt idx="102601">
                  <c:v>8.1000000000000003E-2</c:v>
                </c:pt>
                <c:pt idx="102602">
                  <c:v>8.0799999999999997E-2</c:v>
                </c:pt>
                <c:pt idx="102603">
                  <c:v>8.1000000000000003E-2</c:v>
                </c:pt>
                <c:pt idx="102604">
                  <c:v>8.1100000000000005E-2</c:v>
                </c:pt>
                <c:pt idx="102605">
                  <c:v>8.1199999999999994E-2</c:v>
                </c:pt>
                <c:pt idx="102606">
                  <c:v>8.1299999999999997E-2</c:v>
                </c:pt>
                <c:pt idx="102607">
                  <c:v>8.1600000000000006E-2</c:v>
                </c:pt>
                <c:pt idx="102608">
                  <c:v>8.1100000000000005E-2</c:v>
                </c:pt>
                <c:pt idx="102609">
                  <c:v>8.1199999999999994E-2</c:v>
                </c:pt>
                <c:pt idx="102610">
                  <c:v>8.1500000000000003E-2</c:v>
                </c:pt>
                <c:pt idx="102611">
                  <c:v>8.1299999999999997E-2</c:v>
                </c:pt>
                <c:pt idx="102612">
                  <c:v>8.1100000000000005E-2</c:v>
                </c:pt>
                <c:pt idx="102613">
                  <c:v>8.1000000000000003E-2</c:v>
                </c:pt>
                <c:pt idx="102614">
                  <c:v>8.09E-2</c:v>
                </c:pt>
                <c:pt idx="102615">
                  <c:v>8.1199999999999994E-2</c:v>
                </c:pt>
                <c:pt idx="102616">
                  <c:v>8.1500000000000003E-2</c:v>
                </c:pt>
                <c:pt idx="102617">
                  <c:v>8.1299999999999997E-2</c:v>
                </c:pt>
                <c:pt idx="102618">
                  <c:v>8.1199999999999994E-2</c:v>
                </c:pt>
                <c:pt idx="102619">
                  <c:v>8.1299999999999997E-2</c:v>
                </c:pt>
                <c:pt idx="102620">
                  <c:v>8.1199999999999994E-2</c:v>
                </c:pt>
                <c:pt idx="102621">
                  <c:v>8.1100000000000005E-2</c:v>
                </c:pt>
                <c:pt idx="102622">
                  <c:v>8.0399999999999999E-2</c:v>
                </c:pt>
                <c:pt idx="102623">
                  <c:v>8.1199999999999994E-2</c:v>
                </c:pt>
                <c:pt idx="102624">
                  <c:v>8.1199999999999994E-2</c:v>
                </c:pt>
                <c:pt idx="102625">
                  <c:v>8.1199999999999994E-2</c:v>
                </c:pt>
                <c:pt idx="102626">
                  <c:v>8.1199999999999994E-2</c:v>
                </c:pt>
                <c:pt idx="102627">
                  <c:v>8.1199999999999994E-2</c:v>
                </c:pt>
                <c:pt idx="102628">
                  <c:v>8.14E-2</c:v>
                </c:pt>
                <c:pt idx="102629">
                  <c:v>8.0799999999999997E-2</c:v>
                </c:pt>
                <c:pt idx="102630">
                  <c:v>8.1299999999999997E-2</c:v>
                </c:pt>
                <c:pt idx="102631">
                  <c:v>8.0799999999999997E-2</c:v>
                </c:pt>
                <c:pt idx="102632">
                  <c:v>8.1000000000000003E-2</c:v>
                </c:pt>
                <c:pt idx="102633">
                  <c:v>8.0600000000000005E-2</c:v>
                </c:pt>
                <c:pt idx="102634">
                  <c:v>8.09E-2</c:v>
                </c:pt>
                <c:pt idx="102635">
                  <c:v>8.1100000000000005E-2</c:v>
                </c:pt>
                <c:pt idx="102636">
                  <c:v>8.1199999999999994E-2</c:v>
                </c:pt>
                <c:pt idx="102637">
                  <c:v>8.0799999999999997E-2</c:v>
                </c:pt>
                <c:pt idx="102638">
                  <c:v>8.0799999999999997E-2</c:v>
                </c:pt>
                <c:pt idx="102639">
                  <c:v>8.0500000000000002E-2</c:v>
                </c:pt>
                <c:pt idx="102640">
                  <c:v>8.0600000000000005E-2</c:v>
                </c:pt>
                <c:pt idx="102641">
                  <c:v>8.0299999999999996E-2</c:v>
                </c:pt>
                <c:pt idx="102642">
                  <c:v>8.0799999999999997E-2</c:v>
                </c:pt>
                <c:pt idx="102643">
                  <c:v>8.0299999999999996E-2</c:v>
                </c:pt>
                <c:pt idx="102644">
                  <c:v>8.09E-2</c:v>
                </c:pt>
                <c:pt idx="102645">
                  <c:v>8.0799999999999997E-2</c:v>
                </c:pt>
                <c:pt idx="102646">
                  <c:v>8.0199999999999994E-2</c:v>
                </c:pt>
                <c:pt idx="102647">
                  <c:v>7.9799999999999996E-2</c:v>
                </c:pt>
                <c:pt idx="102648">
                  <c:v>0.08</c:v>
                </c:pt>
                <c:pt idx="102649">
                  <c:v>8.0399999999999999E-2</c:v>
                </c:pt>
                <c:pt idx="102650">
                  <c:v>8.0799999999999997E-2</c:v>
                </c:pt>
                <c:pt idx="102651">
                  <c:v>8.0600000000000005E-2</c:v>
                </c:pt>
                <c:pt idx="102652">
                  <c:v>8.1500000000000003E-2</c:v>
                </c:pt>
                <c:pt idx="102653">
                  <c:v>8.1500000000000003E-2</c:v>
                </c:pt>
                <c:pt idx="102654">
                  <c:v>8.1199999999999994E-2</c:v>
                </c:pt>
                <c:pt idx="102655">
                  <c:v>8.14E-2</c:v>
                </c:pt>
                <c:pt idx="102656">
                  <c:v>8.1900000000000001E-2</c:v>
                </c:pt>
                <c:pt idx="102657">
                  <c:v>8.1799999999999998E-2</c:v>
                </c:pt>
                <c:pt idx="102658">
                  <c:v>8.1199999999999994E-2</c:v>
                </c:pt>
                <c:pt idx="102659">
                  <c:v>8.1299999999999997E-2</c:v>
                </c:pt>
                <c:pt idx="102660">
                  <c:v>8.1199999999999994E-2</c:v>
                </c:pt>
                <c:pt idx="102661">
                  <c:v>8.0799999999999997E-2</c:v>
                </c:pt>
                <c:pt idx="102662">
                  <c:v>8.14E-2</c:v>
                </c:pt>
                <c:pt idx="102663">
                  <c:v>8.14E-2</c:v>
                </c:pt>
                <c:pt idx="102664">
                  <c:v>8.1100000000000005E-2</c:v>
                </c:pt>
                <c:pt idx="102665">
                  <c:v>8.1500000000000003E-2</c:v>
                </c:pt>
                <c:pt idx="102666">
                  <c:v>8.1699999999999995E-2</c:v>
                </c:pt>
                <c:pt idx="102667">
                  <c:v>8.1299999999999997E-2</c:v>
                </c:pt>
                <c:pt idx="102668">
                  <c:v>8.1699999999999995E-2</c:v>
                </c:pt>
                <c:pt idx="102669">
                  <c:v>8.1600000000000006E-2</c:v>
                </c:pt>
                <c:pt idx="102670">
                  <c:v>8.1100000000000005E-2</c:v>
                </c:pt>
                <c:pt idx="102671">
                  <c:v>8.1500000000000003E-2</c:v>
                </c:pt>
                <c:pt idx="102672">
                  <c:v>8.1600000000000006E-2</c:v>
                </c:pt>
                <c:pt idx="102673">
                  <c:v>8.1699999999999995E-2</c:v>
                </c:pt>
                <c:pt idx="102674">
                  <c:v>8.1000000000000003E-2</c:v>
                </c:pt>
                <c:pt idx="102675">
                  <c:v>8.1199999999999994E-2</c:v>
                </c:pt>
                <c:pt idx="102676">
                  <c:v>8.1199999999999994E-2</c:v>
                </c:pt>
                <c:pt idx="102677">
                  <c:v>8.1699999999999995E-2</c:v>
                </c:pt>
                <c:pt idx="102678">
                  <c:v>8.1699999999999995E-2</c:v>
                </c:pt>
                <c:pt idx="102679">
                  <c:v>8.1900000000000001E-2</c:v>
                </c:pt>
                <c:pt idx="102680">
                  <c:v>8.1600000000000006E-2</c:v>
                </c:pt>
                <c:pt idx="102681">
                  <c:v>8.2400000000000001E-2</c:v>
                </c:pt>
                <c:pt idx="102682">
                  <c:v>8.1500000000000003E-2</c:v>
                </c:pt>
                <c:pt idx="102683">
                  <c:v>8.1500000000000003E-2</c:v>
                </c:pt>
                <c:pt idx="102684">
                  <c:v>8.1500000000000003E-2</c:v>
                </c:pt>
                <c:pt idx="102685">
                  <c:v>8.1799999999999998E-2</c:v>
                </c:pt>
                <c:pt idx="102686">
                  <c:v>8.1500000000000003E-2</c:v>
                </c:pt>
                <c:pt idx="102687">
                  <c:v>8.14E-2</c:v>
                </c:pt>
                <c:pt idx="102688">
                  <c:v>8.1299999999999997E-2</c:v>
                </c:pt>
                <c:pt idx="102689">
                  <c:v>8.1199999999999994E-2</c:v>
                </c:pt>
                <c:pt idx="102690">
                  <c:v>8.1199999999999994E-2</c:v>
                </c:pt>
                <c:pt idx="102691">
                  <c:v>8.1199999999999994E-2</c:v>
                </c:pt>
                <c:pt idx="102692">
                  <c:v>8.14E-2</c:v>
                </c:pt>
                <c:pt idx="102693">
                  <c:v>8.1199999999999994E-2</c:v>
                </c:pt>
                <c:pt idx="102694">
                  <c:v>8.1600000000000006E-2</c:v>
                </c:pt>
                <c:pt idx="102695">
                  <c:v>8.1500000000000003E-2</c:v>
                </c:pt>
                <c:pt idx="102696">
                  <c:v>8.1299999999999997E-2</c:v>
                </c:pt>
                <c:pt idx="102697">
                  <c:v>8.1100000000000005E-2</c:v>
                </c:pt>
                <c:pt idx="102698">
                  <c:v>8.1000000000000003E-2</c:v>
                </c:pt>
                <c:pt idx="102699">
                  <c:v>8.14E-2</c:v>
                </c:pt>
                <c:pt idx="102700">
                  <c:v>8.1199999999999994E-2</c:v>
                </c:pt>
                <c:pt idx="102701">
                  <c:v>8.1100000000000005E-2</c:v>
                </c:pt>
                <c:pt idx="102702">
                  <c:v>8.09E-2</c:v>
                </c:pt>
                <c:pt idx="102703">
                  <c:v>8.1199999999999994E-2</c:v>
                </c:pt>
                <c:pt idx="102704">
                  <c:v>8.1100000000000005E-2</c:v>
                </c:pt>
                <c:pt idx="102705">
                  <c:v>8.09E-2</c:v>
                </c:pt>
                <c:pt idx="102706">
                  <c:v>8.0500000000000002E-2</c:v>
                </c:pt>
                <c:pt idx="102707">
                  <c:v>8.1299999999999997E-2</c:v>
                </c:pt>
                <c:pt idx="102708">
                  <c:v>8.0799999999999997E-2</c:v>
                </c:pt>
                <c:pt idx="102709">
                  <c:v>8.0500000000000002E-2</c:v>
                </c:pt>
                <c:pt idx="102710">
                  <c:v>8.0399999999999999E-2</c:v>
                </c:pt>
                <c:pt idx="102711">
                  <c:v>8.0799999999999997E-2</c:v>
                </c:pt>
                <c:pt idx="102712">
                  <c:v>8.0799999999999997E-2</c:v>
                </c:pt>
                <c:pt idx="102713">
                  <c:v>8.1299999999999997E-2</c:v>
                </c:pt>
                <c:pt idx="102714">
                  <c:v>8.0500000000000002E-2</c:v>
                </c:pt>
                <c:pt idx="102715">
                  <c:v>8.0500000000000002E-2</c:v>
                </c:pt>
                <c:pt idx="102716">
                  <c:v>8.0600000000000005E-2</c:v>
                </c:pt>
                <c:pt idx="102717">
                  <c:v>8.1299999999999997E-2</c:v>
                </c:pt>
                <c:pt idx="102718">
                  <c:v>8.1500000000000003E-2</c:v>
                </c:pt>
                <c:pt idx="102719">
                  <c:v>8.14E-2</c:v>
                </c:pt>
                <c:pt idx="102720">
                  <c:v>8.1699999999999995E-2</c:v>
                </c:pt>
                <c:pt idx="102721">
                  <c:v>8.1000000000000003E-2</c:v>
                </c:pt>
                <c:pt idx="102722">
                  <c:v>8.1000000000000003E-2</c:v>
                </c:pt>
                <c:pt idx="102723">
                  <c:v>8.14E-2</c:v>
                </c:pt>
                <c:pt idx="102724">
                  <c:v>8.14E-2</c:v>
                </c:pt>
                <c:pt idx="102725">
                  <c:v>8.1199999999999994E-2</c:v>
                </c:pt>
                <c:pt idx="102726">
                  <c:v>8.1699999999999995E-2</c:v>
                </c:pt>
                <c:pt idx="102727">
                  <c:v>8.1600000000000006E-2</c:v>
                </c:pt>
                <c:pt idx="102728">
                  <c:v>8.1799999999999998E-2</c:v>
                </c:pt>
                <c:pt idx="102729">
                  <c:v>8.2299999999999998E-2</c:v>
                </c:pt>
                <c:pt idx="102730">
                  <c:v>8.2500000000000004E-2</c:v>
                </c:pt>
                <c:pt idx="102731">
                  <c:v>8.1500000000000003E-2</c:v>
                </c:pt>
                <c:pt idx="102732">
                  <c:v>8.1199999999999994E-2</c:v>
                </c:pt>
                <c:pt idx="102733">
                  <c:v>8.2199999999999995E-2</c:v>
                </c:pt>
                <c:pt idx="102734">
                  <c:v>8.2600000000000007E-2</c:v>
                </c:pt>
                <c:pt idx="102735">
                  <c:v>8.2900000000000001E-2</c:v>
                </c:pt>
                <c:pt idx="102736">
                  <c:v>8.2799999999999999E-2</c:v>
                </c:pt>
                <c:pt idx="102737">
                  <c:v>8.2600000000000007E-2</c:v>
                </c:pt>
                <c:pt idx="102738">
                  <c:v>8.2600000000000007E-2</c:v>
                </c:pt>
                <c:pt idx="102739">
                  <c:v>8.2500000000000004E-2</c:v>
                </c:pt>
                <c:pt idx="102740">
                  <c:v>8.1500000000000003E-2</c:v>
                </c:pt>
                <c:pt idx="102741">
                  <c:v>8.1500000000000003E-2</c:v>
                </c:pt>
                <c:pt idx="102742">
                  <c:v>8.2000000000000003E-2</c:v>
                </c:pt>
                <c:pt idx="102743">
                  <c:v>8.2100000000000006E-2</c:v>
                </c:pt>
                <c:pt idx="102744">
                  <c:v>8.1299999999999997E-2</c:v>
                </c:pt>
                <c:pt idx="102745">
                  <c:v>8.14E-2</c:v>
                </c:pt>
                <c:pt idx="102746">
                  <c:v>8.2400000000000001E-2</c:v>
                </c:pt>
                <c:pt idx="102747">
                  <c:v>8.2299999999999998E-2</c:v>
                </c:pt>
                <c:pt idx="102748">
                  <c:v>8.2799999999999999E-2</c:v>
                </c:pt>
                <c:pt idx="102749">
                  <c:v>8.2500000000000004E-2</c:v>
                </c:pt>
                <c:pt idx="102750">
                  <c:v>8.2699999999999996E-2</c:v>
                </c:pt>
                <c:pt idx="102751">
                  <c:v>8.2799999999999999E-2</c:v>
                </c:pt>
                <c:pt idx="102752">
                  <c:v>8.2600000000000007E-2</c:v>
                </c:pt>
                <c:pt idx="102753">
                  <c:v>8.2100000000000006E-2</c:v>
                </c:pt>
                <c:pt idx="102754">
                  <c:v>8.1799999999999998E-2</c:v>
                </c:pt>
                <c:pt idx="102755">
                  <c:v>8.2299999999999998E-2</c:v>
                </c:pt>
                <c:pt idx="102756">
                  <c:v>8.2299999999999998E-2</c:v>
                </c:pt>
                <c:pt idx="102757">
                  <c:v>8.2100000000000006E-2</c:v>
                </c:pt>
                <c:pt idx="102758">
                  <c:v>8.2600000000000007E-2</c:v>
                </c:pt>
                <c:pt idx="102759">
                  <c:v>8.2100000000000006E-2</c:v>
                </c:pt>
                <c:pt idx="102760">
                  <c:v>8.2100000000000006E-2</c:v>
                </c:pt>
                <c:pt idx="102761">
                  <c:v>8.2799999999999999E-2</c:v>
                </c:pt>
                <c:pt idx="102762">
                  <c:v>8.2400000000000001E-2</c:v>
                </c:pt>
                <c:pt idx="102763">
                  <c:v>8.2100000000000006E-2</c:v>
                </c:pt>
                <c:pt idx="102764">
                  <c:v>8.2299999999999998E-2</c:v>
                </c:pt>
                <c:pt idx="102765">
                  <c:v>8.2199999999999995E-2</c:v>
                </c:pt>
                <c:pt idx="102766">
                  <c:v>8.2199999999999995E-2</c:v>
                </c:pt>
                <c:pt idx="102767">
                  <c:v>8.1900000000000001E-2</c:v>
                </c:pt>
                <c:pt idx="102768">
                  <c:v>8.2400000000000001E-2</c:v>
                </c:pt>
                <c:pt idx="102769">
                  <c:v>8.2199999999999995E-2</c:v>
                </c:pt>
                <c:pt idx="102770">
                  <c:v>8.1699999999999995E-2</c:v>
                </c:pt>
                <c:pt idx="102771">
                  <c:v>8.1600000000000006E-2</c:v>
                </c:pt>
                <c:pt idx="102772">
                  <c:v>8.2400000000000001E-2</c:v>
                </c:pt>
                <c:pt idx="102773">
                  <c:v>8.1900000000000001E-2</c:v>
                </c:pt>
                <c:pt idx="102774">
                  <c:v>8.1799999999999998E-2</c:v>
                </c:pt>
                <c:pt idx="102775">
                  <c:v>8.2199999999999995E-2</c:v>
                </c:pt>
                <c:pt idx="102776">
                  <c:v>8.1799999999999998E-2</c:v>
                </c:pt>
                <c:pt idx="102777">
                  <c:v>8.2000000000000003E-2</c:v>
                </c:pt>
                <c:pt idx="102778">
                  <c:v>8.2000000000000003E-2</c:v>
                </c:pt>
                <c:pt idx="102779">
                  <c:v>8.2000000000000003E-2</c:v>
                </c:pt>
                <c:pt idx="102780">
                  <c:v>8.1600000000000006E-2</c:v>
                </c:pt>
                <c:pt idx="102781">
                  <c:v>8.1699999999999995E-2</c:v>
                </c:pt>
                <c:pt idx="102782">
                  <c:v>8.1600000000000006E-2</c:v>
                </c:pt>
                <c:pt idx="102783">
                  <c:v>8.1699999999999995E-2</c:v>
                </c:pt>
                <c:pt idx="102784">
                  <c:v>8.1799999999999998E-2</c:v>
                </c:pt>
                <c:pt idx="102785">
                  <c:v>8.1500000000000003E-2</c:v>
                </c:pt>
                <c:pt idx="102786">
                  <c:v>8.1699999999999995E-2</c:v>
                </c:pt>
                <c:pt idx="102787">
                  <c:v>8.1100000000000005E-2</c:v>
                </c:pt>
                <c:pt idx="102788">
                  <c:v>8.1799999999999998E-2</c:v>
                </c:pt>
                <c:pt idx="102789">
                  <c:v>8.1900000000000001E-2</c:v>
                </c:pt>
                <c:pt idx="102790">
                  <c:v>8.2400000000000001E-2</c:v>
                </c:pt>
                <c:pt idx="102791">
                  <c:v>8.2100000000000006E-2</c:v>
                </c:pt>
                <c:pt idx="102792">
                  <c:v>8.1900000000000001E-2</c:v>
                </c:pt>
                <c:pt idx="102793">
                  <c:v>8.1900000000000001E-2</c:v>
                </c:pt>
                <c:pt idx="102794">
                  <c:v>8.3099999999999993E-2</c:v>
                </c:pt>
                <c:pt idx="102795">
                  <c:v>8.2199999999999995E-2</c:v>
                </c:pt>
                <c:pt idx="102796">
                  <c:v>8.09E-2</c:v>
                </c:pt>
                <c:pt idx="102797">
                  <c:v>8.09E-2</c:v>
                </c:pt>
                <c:pt idx="102798">
                  <c:v>8.1799999999999998E-2</c:v>
                </c:pt>
                <c:pt idx="102799">
                  <c:v>8.2100000000000006E-2</c:v>
                </c:pt>
                <c:pt idx="102800">
                  <c:v>8.1799999999999998E-2</c:v>
                </c:pt>
                <c:pt idx="102801">
                  <c:v>8.2600000000000007E-2</c:v>
                </c:pt>
                <c:pt idx="102802">
                  <c:v>8.2299999999999998E-2</c:v>
                </c:pt>
                <c:pt idx="102803">
                  <c:v>8.1299999999999997E-2</c:v>
                </c:pt>
                <c:pt idx="102804">
                  <c:v>8.0600000000000005E-2</c:v>
                </c:pt>
                <c:pt idx="102805">
                  <c:v>8.1699999999999995E-2</c:v>
                </c:pt>
                <c:pt idx="102806">
                  <c:v>8.2199999999999995E-2</c:v>
                </c:pt>
                <c:pt idx="102807">
                  <c:v>8.1799999999999998E-2</c:v>
                </c:pt>
                <c:pt idx="102808">
                  <c:v>8.2000000000000003E-2</c:v>
                </c:pt>
                <c:pt idx="102809">
                  <c:v>8.2000000000000003E-2</c:v>
                </c:pt>
                <c:pt idx="102810">
                  <c:v>8.2500000000000004E-2</c:v>
                </c:pt>
                <c:pt idx="102811">
                  <c:v>8.2400000000000001E-2</c:v>
                </c:pt>
                <c:pt idx="102812">
                  <c:v>8.2500000000000004E-2</c:v>
                </c:pt>
                <c:pt idx="102813">
                  <c:v>8.2600000000000007E-2</c:v>
                </c:pt>
                <c:pt idx="102814">
                  <c:v>8.2299999999999998E-2</c:v>
                </c:pt>
                <c:pt idx="102815">
                  <c:v>8.2199999999999995E-2</c:v>
                </c:pt>
                <c:pt idx="102816">
                  <c:v>8.2000000000000003E-2</c:v>
                </c:pt>
                <c:pt idx="102817">
                  <c:v>8.1900000000000001E-2</c:v>
                </c:pt>
                <c:pt idx="102818">
                  <c:v>8.1799999999999998E-2</c:v>
                </c:pt>
                <c:pt idx="102819">
                  <c:v>8.2299999999999998E-2</c:v>
                </c:pt>
                <c:pt idx="102820">
                  <c:v>8.2199999999999995E-2</c:v>
                </c:pt>
                <c:pt idx="102821">
                  <c:v>8.1500000000000003E-2</c:v>
                </c:pt>
                <c:pt idx="102822">
                  <c:v>8.1600000000000006E-2</c:v>
                </c:pt>
                <c:pt idx="102823">
                  <c:v>8.1900000000000001E-2</c:v>
                </c:pt>
                <c:pt idx="102824">
                  <c:v>8.1799999999999998E-2</c:v>
                </c:pt>
                <c:pt idx="102825">
                  <c:v>8.2299999999999998E-2</c:v>
                </c:pt>
                <c:pt idx="102826">
                  <c:v>8.2400000000000001E-2</c:v>
                </c:pt>
                <c:pt idx="102827">
                  <c:v>8.2100000000000006E-2</c:v>
                </c:pt>
                <c:pt idx="102828">
                  <c:v>8.1600000000000006E-2</c:v>
                </c:pt>
                <c:pt idx="102829">
                  <c:v>8.1799999999999998E-2</c:v>
                </c:pt>
                <c:pt idx="102830">
                  <c:v>8.2000000000000003E-2</c:v>
                </c:pt>
                <c:pt idx="102831">
                  <c:v>8.1600000000000006E-2</c:v>
                </c:pt>
                <c:pt idx="102832">
                  <c:v>8.2100000000000006E-2</c:v>
                </c:pt>
                <c:pt idx="102833">
                  <c:v>8.2000000000000003E-2</c:v>
                </c:pt>
                <c:pt idx="102834">
                  <c:v>8.2000000000000003E-2</c:v>
                </c:pt>
                <c:pt idx="102835">
                  <c:v>8.2000000000000003E-2</c:v>
                </c:pt>
                <c:pt idx="102836">
                  <c:v>8.1600000000000006E-2</c:v>
                </c:pt>
                <c:pt idx="102837">
                  <c:v>8.1299999999999997E-2</c:v>
                </c:pt>
                <c:pt idx="102838">
                  <c:v>8.1500000000000003E-2</c:v>
                </c:pt>
                <c:pt idx="102839">
                  <c:v>8.1299999999999997E-2</c:v>
                </c:pt>
                <c:pt idx="102840">
                  <c:v>8.1799999999999998E-2</c:v>
                </c:pt>
                <c:pt idx="102841">
                  <c:v>8.2199999999999995E-2</c:v>
                </c:pt>
                <c:pt idx="102842">
                  <c:v>8.2100000000000006E-2</c:v>
                </c:pt>
                <c:pt idx="102843">
                  <c:v>8.2199999999999995E-2</c:v>
                </c:pt>
                <c:pt idx="102844">
                  <c:v>8.2100000000000006E-2</c:v>
                </c:pt>
                <c:pt idx="102845">
                  <c:v>8.2699999999999996E-2</c:v>
                </c:pt>
                <c:pt idx="102846">
                  <c:v>8.1600000000000006E-2</c:v>
                </c:pt>
                <c:pt idx="102847">
                  <c:v>8.2400000000000001E-2</c:v>
                </c:pt>
                <c:pt idx="102848">
                  <c:v>8.2500000000000004E-2</c:v>
                </c:pt>
                <c:pt idx="102849">
                  <c:v>8.2199999999999995E-2</c:v>
                </c:pt>
                <c:pt idx="102850">
                  <c:v>8.2900000000000001E-2</c:v>
                </c:pt>
                <c:pt idx="102851">
                  <c:v>8.2199999999999995E-2</c:v>
                </c:pt>
                <c:pt idx="102852">
                  <c:v>8.2100000000000006E-2</c:v>
                </c:pt>
                <c:pt idx="102853">
                  <c:v>8.2100000000000006E-2</c:v>
                </c:pt>
                <c:pt idx="102854">
                  <c:v>8.2000000000000003E-2</c:v>
                </c:pt>
                <c:pt idx="102855">
                  <c:v>8.2100000000000006E-2</c:v>
                </c:pt>
                <c:pt idx="102856">
                  <c:v>8.2199999999999995E-2</c:v>
                </c:pt>
                <c:pt idx="102857">
                  <c:v>8.2299999999999998E-2</c:v>
                </c:pt>
                <c:pt idx="102858">
                  <c:v>8.2199999999999995E-2</c:v>
                </c:pt>
                <c:pt idx="102859">
                  <c:v>8.2100000000000006E-2</c:v>
                </c:pt>
                <c:pt idx="102860">
                  <c:v>8.1600000000000006E-2</c:v>
                </c:pt>
                <c:pt idx="102861">
                  <c:v>8.1799999999999998E-2</c:v>
                </c:pt>
                <c:pt idx="102862">
                  <c:v>8.2000000000000003E-2</c:v>
                </c:pt>
                <c:pt idx="102863">
                  <c:v>8.14E-2</c:v>
                </c:pt>
                <c:pt idx="102864">
                  <c:v>8.1199999999999994E-2</c:v>
                </c:pt>
                <c:pt idx="102865">
                  <c:v>8.1199999999999994E-2</c:v>
                </c:pt>
                <c:pt idx="102866">
                  <c:v>8.1199999999999994E-2</c:v>
                </c:pt>
                <c:pt idx="102867">
                  <c:v>8.09E-2</c:v>
                </c:pt>
                <c:pt idx="102868">
                  <c:v>8.1199999999999994E-2</c:v>
                </c:pt>
                <c:pt idx="102869">
                  <c:v>8.1900000000000001E-2</c:v>
                </c:pt>
                <c:pt idx="102870">
                  <c:v>8.1699999999999995E-2</c:v>
                </c:pt>
                <c:pt idx="102871">
                  <c:v>8.1100000000000005E-2</c:v>
                </c:pt>
                <c:pt idx="102872">
                  <c:v>8.2299999999999998E-2</c:v>
                </c:pt>
                <c:pt idx="102873">
                  <c:v>8.1900000000000001E-2</c:v>
                </c:pt>
                <c:pt idx="102874">
                  <c:v>8.1799999999999998E-2</c:v>
                </c:pt>
                <c:pt idx="102875">
                  <c:v>8.1699999999999995E-2</c:v>
                </c:pt>
                <c:pt idx="102876">
                  <c:v>8.1799999999999998E-2</c:v>
                </c:pt>
                <c:pt idx="102877">
                  <c:v>8.1500000000000003E-2</c:v>
                </c:pt>
                <c:pt idx="102878">
                  <c:v>8.1799999999999998E-2</c:v>
                </c:pt>
                <c:pt idx="102879">
                  <c:v>8.1299999999999997E-2</c:v>
                </c:pt>
                <c:pt idx="102880">
                  <c:v>8.1600000000000006E-2</c:v>
                </c:pt>
                <c:pt idx="102881">
                  <c:v>8.1199999999999994E-2</c:v>
                </c:pt>
                <c:pt idx="102882">
                  <c:v>8.1500000000000003E-2</c:v>
                </c:pt>
                <c:pt idx="102883">
                  <c:v>8.1199999999999994E-2</c:v>
                </c:pt>
                <c:pt idx="102884">
                  <c:v>8.1500000000000003E-2</c:v>
                </c:pt>
                <c:pt idx="102885">
                  <c:v>8.1199999999999994E-2</c:v>
                </c:pt>
                <c:pt idx="102886">
                  <c:v>8.2199999999999995E-2</c:v>
                </c:pt>
                <c:pt idx="102887">
                  <c:v>8.1799999999999998E-2</c:v>
                </c:pt>
                <c:pt idx="102888">
                  <c:v>8.0500000000000002E-2</c:v>
                </c:pt>
                <c:pt idx="102889">
                  <c:v>8.1000000000000003E-2</c:v>
                </c:pt>
                <c:pt idx="102890">
                  <c:v>8.0299999999999996E-2</c:v>
                </c:pt>
                <c:pt idx="102891">
                  <c:v>8.0299999999999996E-2</c:v>
                </c:pt>
                <c:pt idx="102892">
                  <c:v>8.1199999999999994E-2</c:v>
                </c:pt>
                <c:pt idx="102893">
                  <c:v>8.1299999999999997E-2</c:v>
                </c:pt>
                <c:pt idx="102894">
                  <c:v>8.1100000000000005E-2</c:v>
                </c:pt>
                <c:pt idx="102895">
                  <c:v>8.0799999999999997E-2</c:v>
                </c:pt>
                <c:pt idx="102896">
                  <c:v>8.1000000000000003E-2</c:v>
                </c:pt>
                <c:pt idx="102897">
                  <c:v>8.0299999999999996E-2</c:v>
                </c:pt>
                <c:pt idx="102898">
                  <c:v>8.0500000000000002E-2</c:v>
                </c:pt>
                <c:pt idx="102899">
                  <c:v>8.0199999999999994E-2</c:v>
                </c:pt>
                <c:pt idx="102900">
                  <c:v>8.0500000000000002E-2</c:v>
                </c:pt>
                <c:pt idx="102901">
                  <c:v>8.0199999999999994E-2</c:v>
                </c:pt>
                <c:pt idx="102902">
                  <c:v>8.0100000000000005E-2</c:v>
                </c:pt>
                <c:pt idx="102903">
                  <c:v>8.0100000000000005E-2</c:v>
                </c:pt>
                <c:pt idx="102904">
                  <c:v>8.0500000000000002E-2</c:v>
                </c:pt>
                <c:pt idx="102905">
                  <c:v>7.9699999999999993E-2</c:v>
                </c:pt>
                <c:pt idx="102906">
                  <c:v>8.0199999999999994E-2</c:v>
                </c:pt>
                <c:pt idx="102907">
                  <c:v>8.0500000000000002E-2</c:v>
                </c:pt>
                <c:pt idx="102908">
                  <c:v>7.9799999999999996E-2</c:v>
                </c:pt>
                <c:pt idx="102909">
                  <c:v>8.0199999999999994E-2</c:v>
                </c:pt>
                <c:pt idx="102910">
                  <c:v>8.1299999999999997E-2</c:v>
                </c:pt>
                <c:pt idx="102911">
                  <c:v>8.09E-2</c:v>
                </c:pt>
                <c:pt idx="102912">
                  <c:v>8.0100000000000005E-2</c:v>
                </c:pt>
                <c:pt idx="102913">
                  <c:v>8.0399999999999999E-2</c:v>
                </c:pt>
                <c:pt idx="102914">
                  <c:v>8.1000000000000003E-2</c:v>
                </c:pt>
                <c:pt idx="102915">
                  <c:v>8.1600000000000006E-2</c:v>
                </c:pt>
                <c:pt idx="102916">
                  <c:v>8.1100000000000005E-2</c:v>
                </c:pt>
                <c:pt idx="102917">
                  <c:v>8.09E-2</c:v>
                </c:pt>
                <c:pt idx="102918">
                  <c:v>8.0799999999999997E-2</c:v>
                </c:pt>
                <c:pt idx="102919">
                  <c:v>8.0299999999999996E-2</c:v>
                </c:pt>
                <c:pt idx="102920">
                  <c:v>0.08</c:v>
                </c:pt>
                <c:pt idx="102921">
                  <c:v>8.1000000000000003E-2</c:v>
                </c:pt>
                <c:pt idx="102922">
                  <c:v>8.1000000000000003E-2</c:v>
                </c:pt>
                <c:pt idx="102923">
                  <c:v>8.14E-2</c:v>
                </c:pt>
                <c:pt idx="102924">
                  <c:v>8.1600000000000006E-2</c:v>
                </c:pt>
                <c:pt idx="102925">
                  <c:v>8.1900000000000001E-2</c:v>
                </c:pt>
                <c:pt idx="102926">
                  <c:v>8.2000000000000003E-2</c:v>
                </c:pt>
                <c:pt idx="102927">
                  <c:v>8.1900000000000001E-2</c:v>
                </c:pt>
                <c:pt idx="102928">
                  <c:v>8.2100000000000006E-2</c:v>
                </c:pt>
                <c:pt idx="102929">
                  <c:v>8.1500000000000003E-2</c:v>
                </c:pt>
                <c:pt idx="102930">
                  <c:v>8.2100000000000006E-2</c:v>
                </c:pt>
                <c:pt idx="102931">
                  <c:v>8.1799999999999998E-2</c:v>
                </c:pt>
                <c:pt idx="102932">
                  <c:v>8.1699999999999995E-2</c:v>
                </c:pt>
                <c:pt idx="102933">
                  <c:v>8.14E-2</c:v>
                </c:pt>
                <c:pt idx="102934">
                  <c:v>8.2000000000000003E-2</c:v>
                </c:pt>
                <c:pt idx="102935">
                  <c:v>8.2100000000000006E-2</c:v>
                </c:pt>
                <c:pt idx="102936">
                  <c:v>8.2600000000000007E-2</c:v>
                </c:pt>
                <c:pt idx="102937">
                  <c:v>8.2500000000000004E-2</c:v>
                </c:pt>
                <c:pt idx="102938">
                  <c:v>8.2100000000000006E-2</c:v>
                </c:pt>
                <c:pt idx="102939">
                  <c:v>8.14E-2</c:v>
                </c:pt>
                <c:pt idx="102940">
                  <c:v>8.1299999999999997E-2</c:v>
                </c:pt>
                <c:pt idx="102941">
                  <c:v>8.1299999999999997E-2</c:v>
                </c:pt>
                <c:pt idx="102942">
                  <c:v>8.1199999999999994E-2</c:v>
                </c:pt>
                <c:pt idx="102943">
                  <c:v>8.14E-2</c:v>
                </c:pt>
                <c:pt idx="102944">
                  <c:v>8.1600000000000006E-2</c:v>
                </c:pt>
                <c:pt idx="102945">
                  <c:v>8.1799999999999998E-2</c:v>
                </c:pt>
                <c:pt idx="102946">
                  <c:v>8.2000000000000003E-2</c:v>
                </c:pt>
                <c:pt idx="102947">
                  <c:v>8.2500000000000004E-2</c:v>
                </c:pt>
                <c:pt idx="102948">
                  <c:v>8.2299999999999998E-2</c:v>
                </c:pt>
                <c:pt idx="102949">
                  <c:v>8.14E-2</c:v>
                </c:pt>
                <c:pt idx="102950">
                  <c:v>8.14E-2</c:v>
                </c:pt>
                <c:pt idx="102951">
                  <c:v>8.14E-2</c:v>
                </c:pt>
                <c:pt idx="102952">
                  <c:v>8.1100000000000005E-2</c:v>
                </c:pt>
                <c:pt idx="102953">
                  <c:v>8.1199999999999994E-2</c:v>
                </c:pt>
                <c:pt idx="102954">
                  <c:v>8.14E-2</c:v>
                </c:pt>
                <c:pt idx="102955">
                  <c:v>8.1500000000000003E-2</c:v>
                </c:pt>
                <c:pt idx="102956">
                  <c:v>8.1600000000000006E-2</c:v>
                </c:pt>
                <c:pt idx="102957">
                  <c:v>8.1000000000000003E-2</c:v>
                </c:pt>
                <c:pt idx="102958">
                  <c:v>8.1799999999999998E-2</c:v>
                </c:pt>
                <c:pt idx="102959">
                  <c:v>8.1500000000000003E-2</c:v>
                </c:pt>
                <c:pt idx="102960">
                  <c:v>8.14E-2</c:v>
                </c:pt>
                <c:pt idx="102961">
                  <c:v>8.14E-2</c:v>
                </c:pt>
                <c:pt idx="102962">
                  <c:v>8.2600000000000007E-2</c:v>
                </c:pt>
                <c:pt idx="102963">
                  <c:v>8.1699999999999995E-2</c:v>
                </c:pt>
                <c:pt idx="102964">
                  <c:v>8.2400000000000001E-2</c:v>
                </c:pt>
                <c:pt idx="102965">
                  <c:v>8.2100000000000006E-2</c:v>
                </c:pt>
                <c:pt idx="102966">
                  <c:v>8.1199999999999994E-2</c:v>
                </c:pt>
                <c:pt idx="102967">
                  <c:v>8.1000000000000003E-2</c:v>
                </c:pt>
                <c:pt idx="102968">
                  <c:v>8.1500000000000003E-2</c:v>
                </c:pt>
                <c:pt idx="102969">
                  <c:v>8.1799999999999998E-2</c:v>
                </c:pt>
                <c:pt idx="102970">
                  <c:v>8.1900000000000001E-2</c:v>
                </c:pt>
                <c:pt idx="102971">
                  <c:v>8.1799999999999998E-2</c:v>
                </c:pt>
                <c:pt idx="102972">
                  <c:v>8.1500000000000003E-2</c:v>
                </c:pt>
                <c:pt idx="102973">
                  <c:v>8.1600000000000006E-2</c:v>
                </c:pt>
                <c:pt idx="102974">
                  <c:v>8.14E-2</c:v>
                </c:pt>
                <c:pt idx="102975">
                  <c:v>8.1799999999999998E-2</c:v>
                </c:pt>
                <c:pt idx="102976">
                  <c:v>8.1299999999999997E-2</c:v>
                </c:pt>
                <c:pt idx="102977">
                  <c:v>8.1600000000000006E-2</c:v>
                </c:pt>
                <c:pt idx="102978">
                  <c:v>8.1600000000000006E-2</c:v>
                </c:pt>
                <c:pt idx="102979">
                  <c:v>8.1500000000000003E-2</c:v>
                </c:pt>
                <c:pt idx="102980">
                  <c:v>8.1900000000000001E-2</c:v>
                </c:pt>
                <c:pt idx="102981">
                  <c:v>8.1000000000000003E-2</c:v>
                </c:pt>
                <c:pt idx="102982">
                  <c:v>8.14E-2</c:v>
                </c:pt>
                <c:pt idx="102983">
                  <c:v>8.1199999999999994E-2</c:v>
                </c:pt>
                <c:pt idx="102984">
                  <c:v>8.1600000000000006E-2</c:v>
                </c:pt>
                <c:pt idx="102985">
                  <c:v>8.2199999999999995E-2</c:v>
                </c:pt>
                <c:pt idx="102986">
                  <c:v>8.1799999999999998E-2</c:v>
                </c:pt>
                <c:pt idx="102987">
                  <c:v>8.1799999999999998E-2</c:v>
                </c:pt>
                <c:pt idx="102988">
                  <c:v>8.1299999999999997E-2</c:v>
                </c:pt>
                <c:pt idx="102989">
                  <c:v>8.2000000000000003E-2</c:v>
                </c:pt>
                <c:pt idx="102990">
                  <c:v>8.1199999999999994E-2</c:v>
                </c:pt>
                <c:pt idx="102991">
                  <c:v>8.2000000000000003E-2</c:v>
                </c:pt>
                <c:pt idx="102992">
                  <c:v>8.1299999999999997E-2</c:v>
                </c:pt>
                <c:pt idx="102993">
                  <c:v>8.09E-2</c:v>
                </c:pt>
                <c:pt idx="102994">
                  <c:v>8.1699999999999995E-2</c:v>
                </c:pt>
                <c:pt idx="102995">
                  <c:v>8.1699999999999995E-2</c:v>
                </c:pt>
                <c:pt idx="102996">
                  <c:v>8.1299999999999997E-2</c:v>
                </c:pt>
                <c:pt idx="102997">
                  <c:v>8.14E-2</c:v>
                </c:pt>
                <c:pt idx="102998">
                  <c:v>8.09E-2</c:v>
                </c:pt>
                <c:pt idx="102999">
                  <c:v>8.1100000000000005E-2</c:v>
                </c:pt>
                <c:pt idx="103000">
                  <c:v>8.1000000000000003E-2</c:v>
                </c:pt>
                <c:pt idx="103001">
                  <c:v>8.2000000000000003E-2</c:v>
                </c:pt>
                <c:pt idx="103002">
                  <c:v>8.1299999999999997E-2</c:v>
                </c:pt>
                <c:pt idx="103003">
                  <c:v>8.2000000000000003E-2</c:v>
                </c:pt>
                <c:pt idx="103004">
                  <c:v>8.1900000000000001E-2</c:v>
                </c:pt>
                <c:pt idx="103005">
                  <c:v>8.2100000000000006E-2</c:v>
                </c:pt>
                <c:pt idx="103006">
                  <c:v>8.2100000000000006E-2</c:v>
                </c:pt>
                <c:pt idx="103007">
                  <c:v>8.2100000000000006E-2</c:v>
                </c:pt>
                <c:pt idx="103008">
                  <c:v>8.1500000000000003E-2</c:v>
                </c:pt>
                <c:pt idx="103009">
                  <c:v>8.14E-2</c:v>
                </c:pt>
                <c:pt idx="103010">
                  <c:v>8.0500000000000002E-2</c:v>
                </c:pt>
                <c:pt idx="103011">
                  <c:v>8.09E-2</c:v>
                </c:pt>
                <c:pt idx="103012">
                  <c:v>8.1000000000000003E-2</c:v>
                </c:pt>
                <c:pt idx="103013">
                  <c:v>8.1299999999999997E-2</c:v>
                </c:pt>
                <c:pt idx="103014">
                  <c:v>8.14E-2</c:v>
                </c:pt>
                <c:pt idx="103015">
                  <c:v>8.09E-2</c:v>
                </c:pt>
                <c:pt idx="103016">
                  <c:v>8.0799999999999997E-2</c:v>
                </c:pt>
                <c:pt idx="103017">
                  <c:v>0.08</c:v>
                </c:pt>
                <c:pt idx="103018">
                  <c:v>8.0799999999999997E-2</c:v>
                </c:pt>
                <c:pt idx="103019">
                  <c:v>8.14E-2</c:v>
                </c:pt>
                <c:pt idx="103020">
                  <c:v>8.0600000000000005E-2</c:v>
                </c:pt>
                <c:pt idx="103021">
                  <c:v>8.0199999999999994E-2</c:v>
                </c:pt>
                <c:pt idx="103022">
                  <c:v>8.0600000000000005E-2</c:v>
                </c:pt>
                <c:pt idx="103023">
                  <c:v>8.1299999999999997E-2</c:v>
                </c:pt>
                <c:pt idx="103024">
                  <c:v>8.1199999999999994E-2</c:v>
                </c:pt>
                <c:pt idx="103025">
                  <c:v>8.1100000000000005E-2</c:v>
                </c:pt>
                <c:pt idx="103026">
                  <c:v>8.1199999999999994E-2</c:v>
                </c:pt>
                <c:pt idx="103027">
                  <c:v>8.1600000000000006E-2</c:v>
                </c:pt>
                <c:pt idx="103028">
                  <c:v>8.1500000000000003E-2</c:v>
                </c:pt>
                <c:pt idx="103029">
                  <c:v>8.0799999999999997E-2</c:v>
                </c:pt>
                <c:pt idx="103030">
                  <c:v>8.1000000000000003E-2</c:v>
                </c:pt>
                <c:pt idx="103031">
                  <c:v>8.1000000000000003E-2</c:v>
                </c:pt>
                <c:pt idx="103032">
                  <c:v>8.0600000000000005E-2</c:v>
                </c:pt>
                <c:pt idx="103033">
                  <c:v>8.0399999999999999E-2</c:v>
                </c:pt>
                <c:pt idx="103034">
                  <c:v>8.0799999999999997E-2</c:v>
                </c:pt>
                <c:pt idx="103035">
                  <c:v>8.09E-2</c:v>
                </c:pt>
                <c:pt idx="103036">
                  <c:v>8.1299999999999997E-2</c:v>
                </c:pt>
                <c:pt idx="103037">
                  <c:v>8.0299999999999996E-2</c:v>
                </c:pt>
                <c:pt idx="103038">
                  <c:v>8.0500000000000002E-2</c:v>
                </c:pt>
                <c:pt idx="103039">
                  <c:v>0.08</c:v>
                </c:pt>
                <c:pt idx="103040">
                  <c:v>8.0100000000000005E-2</c:v>
                </c:pt>
                <c:pt idx="103041">
                  <c:v>8.0100000000000005E-2</c:v>
                </c:pt>
                <c:pt idx="103042">
                  <c:v>7.9899999999999999E-2</c:v>
                </c:pt>
                <c:pt idx="103043">
                  <c:v>7.9799999999999996E-2</c:v>
                </c:pt>
                <c:pt idx="103044">
                  <c:v>7.9500000000000001E-2</c:v>
                </c:pt>
                <c:pt idx="103045">
                  <c:v>7.9299999999999995E-2</c:v>
                </c:pt>
                <c:pt idx="103046">
                  <c:v>7.9899999999999999E-2</c:v>
                </c:pt>
                <c:pt idx="103047">
                  <c:v>7.9899999999999999E-2</c:v>
                </c:pt>
                <c:pt idx="103048">
                  <c:v>8.0600000000000005E-2</c:v>
                </c:pt>
                <c:pt idx="103049">
                  <c:v>0.08</c:v>
                </c:pt>
                <c:pt idx="103050">
                  <c:v>7.9699999999999993E-2</c:v>
                </c:pt>
                <c:pt idx="103051">
                  <c:v>7.9899999999999999E-2</c:v>
                </c:pt>
                <c:pt idx="103052">
                  <c:v>8.0199999999999994E-2</c:v>
                </c:pt>
                <c:pt idx="103053">
                  <c:v>8.0600000000000005E-2</c:v>
                </c:pt>
                <c:pt idx="103054">
                  <c:v>8.0500000000000002E-2</c:v>
                </c:pt>
                <c:pt idx="103055">
                  <c:v>8.1000000000000003E-2</c:v>
                </c:pt>
                <c:pt idx="103056">
                  <c:v>8.0100000000000005E-2</c:v>
                </c:pt>
                <c:pt idx="103057">
                  <c:v>8.1000000000000003E-2</c:v>
                </c:pt>
                <c:pt idx="103058">
                  <c:v>8.1100000000000005E-2</c:v>
                </c:pt>
                <c:pt idx="103059">
                  <c:v>8.1299999999999997E-2</c:v>
                </c:pt>
                <c:pt idx="103060">
                  <c:v>8.1100000000000005E-2</c:v>
                </c:pt>
                <c:pt idx="103061">
                  <c:v>8.1000000000000003E-2</c:v>
                </c:pt>
                <c:pt idx="103062">
                  <c:v>8.1299999999999997E-2</c:v>
                </c:pt>
                <c:pt idx="103063">
                  <c:v>8.1299999999999997E-2</c:v>
                </c:pt>
                <c:pt idx="103064">
                  <c:v>8.1600000000000006E-2</c:v>
                </c:pt>
                <c:pt idx="103065">
                  <c:v>8.14E-2</c:v>
                </c:pt>
                <c:pt idx="103066">
                  <c:v>8.14E-2</c:v>
                </c:pt>
                <c:pt idx="103067">
                  <c:v>8.1900000000000001E-2</c:v>
                </c:pt>
                <c:pt idx="103068">
                  <c:v>8.1900000000000001E-2</c:v>
                </c:pt>
                <c:pt idx="103069">
                  <c:v>8.2000000000000003E-2</c:v>
                </c:pt>
                <c:pt idx="103070">
                  <c:v>8.1500000000000003E-2</c:v>
                </c:pt>
                <c:pt idx="103071">
                  <c:v>8.1799999999999998E-2</c:v>
                </c:pt>
                <c:pt idx="103072">
                  <c:v>8.1100000000000005E-2</c:v>
                </c:pt>
                <c:pt idx="103073">
                  <c:v>8.14E-2</c:v>
                </c:pt>
                <c:pt idx="103074">
                  <c:v>8.1600000000000006E-2</c:v>
                </c:pt>
                <c:pt idx="103075">
                  <c:v>8.1500000000000003E-2</c:v>
                </c:pt>
                <c:pt idx="103076">
                  <c:v>8.14E-2</c:v>
                </c:pt>
                <c:pt idx="103077">
                  <c:v>8.1100000000000005E-2</c:v>
                </c:pt>
                <c:pt idx="103078">
                  <c:v>8.1600000000000006E-2</c:v>
                </c:pt>
                <c:pt idx="103079">
                  <c:v>8.14E-2</c:v>
                </c:pt>
                <c:pt idx="103080">
                  <c:v>8.1600000000000006E-2</c:v>
                </c:pt>
                <c:pt idx="103081">
                  <c:v>8.1500000000000003E-2</c:v>
                </c:pt>
                <c:pt idx="103082">
                  <c:v>8.14E-2</c:v>
                </c:pt>
                <c:pt idx="103083">
                  <c:v>8.2100000000000006E-2</c:v>
                </c:pt>
                <c:pt idx="103084">
                  <c:v>8.2600000000000007E-2</c:v>
                </c:pt>
                <c:pt idx="103085">
                  <c:v>8.1900000000000001E-2</c:v>
                </c:pt>
                <c:pt idx="103086">
                  <c:v>8.1699999999999995E-2</c:v>
                </c:pt>
                <c:pt idx="103087">
                  <c:v>8.1699999999999995E-2</c:v>
                </c:pt>
                <c:pt idx="103088">
                  <c:v>8.2000000000000003E-2</c:v>
                </c:pt>
                <c:pt idx="103089">
                  <c:v>8.1600000000000006E-2</c:v>
                </c:pt>
                <c:pt idx="103090">
                  <c:v>8.1299999999999997E-2</c:v>
                </c:pt>
                <c:pt idx="103091">
                  <c:v>8.1500000000000003E-2</c:v>
                </c:pt>
                <c:pt idx="103092">
                  <c:v>8.1699999999999995E-2</c:v>
                </c:pt>
                <c:pt idx="103093">
                  <c:v>8.1600000000000006E-2</c:v>
                </c:pt>
                <c:pt idx="103094">
                  <c:v>8.1699999999999995E-2</c:v>
                </c:pt>
                <c:pt idx="103095">
                  <c:v>8.1600000000000006E-2</c:v>
                </c:pt>
                <c:pt idx="103096">
                  <c:v>8.1600000000000006E-2</c:v>
                </c:pt>
                <c:pt idx="103097">
                  <c:v>8.1799999999999998E-2</c:v>
                </c:pt>
                <c:pt idx="103098">
                  <c:v>8.1900000000000001E-2</c:v>
                </c:pt>
                <c:pt idx="103099">
                  <c:v>8.1900000000000001E-2</c:v>
                </c:pt>
                <c:pt idx="103100">
                  <c:v>8.1900000000000001E-2</c:v>
                </c:pt>
                <c:pt idx="103101">
                  <c:v>8.1799999999999998E-2</c:v>
                </c:pt>
                <c:pt idx="103102">
                  <c:v>8.1699999999999995E-2</c:v>
                </c:pt>
                <c:pt idx="103103">
                  <c:v>8.1799999999999998E-2</c:v>
                </c:pt>
                <c:pt idx="103104">
                  <c:v>8.1699999999999995E-2</c:v>
                </c:pt>
                <c:pt idx="103105">
                  <c:v>8.2000000000000003E-2</c:v>
                </c:pt>
                <c:pt idx="103106">
                  <c:v>8.1699999999999995E-2</c:v>
                </c:pt>
                <c:pt idx="103107">
                  <c:v>8.1699999999999995E-2</c:v>
                </c:pt>
                <c:pt idx="103108">
                  <c:v>8.2000000000000003E-2</c:v>
                </c:pt>
                <c:pt idx="103109">
                  <c:v>8.2400000000000001E-2</c:v>
                </c:pt>
                <c:pt idx="103110">
                  <c:v>8.2000000000000003E-2</c:v>
                </c:pt>
                <c:pt idx="103111">
                  <c:v>8.2500000000000004E-2</c:v>
                </c:pt>
                <c:pt idx="103112">
                  <c:v>8.2500000000000004E-2</c:v>
                </c:pt>
                <c:pt idx="103113">
                  <c:v>8.2400000000000001E-2</c:v>
                </c:pt>
                <c:pt idx="103114">
                  <c:v>8.1699999999999995E-2</c:v>
                </c:pt>
                <c:pt idx="103115">
                  <c:v>8.1799999999999998E-2</c:v>
                </c:pt>
                <c:pt idx="103116">
                  <c:v>8.2000000000000003E-2</c:v>
                </c:pt>
                <c:pt idx="103117">
                  <c:v>8.1500000000000003E-2</c:v>
                </c:pt>
                <c:pt idx="103118">
                  <c:v>8.1699999999999995E-2</c:v>
                </c:pt>
                <c:pt idx="103119">
                  <c:v>8.1600000000000006E-2</c:v>
                </c:pt>
                <c:pt idx="103120">
                  <c:v>8.1299999999999997E-2</c:v>
                </c:pt>
                <c:pt idx="103121">
                  <c:v>8.0600000000000005E-2</c:v>
                </c:pt>
                <c:pt idx="103122">
                  <c:v>8.1199999999999994E-2</c:v>
                </c:pt>
                <c:pt idx="103123">
                  <c:v>8.1199999999999994E-2</c:v>
                </c:pt>
                <c:pt idx="103124">
                  <c:v>8.09E-2</c:v>
                </c:pt>
                <c:pt idx="103125">
                  <c:v>8.09E-2</c:v>
                </c:pt>
                <c:pt idx="103126">
                  <c:v>8.1199999999999994E-2</c:v>
                </c:pt>
                <c:pt idx="103127">
                  <c:v>8.1000000000000003E-2</c:v>
                </c:pt>
                <c:pt idx="103128">
                  <c:v>8.1100000000000005E-2</c:v>
                </c:pt>
                <c:pt idx="103129">
                  <c:v>8.1199999999999994E-2</c:v>
                </c:pt>
                <c:pt idx="103130">
                  <c:v>8.1699999999999995E-2</c:v>
                </c:pt>
                <c:pt idx="103131">
                  <c:v>8.1299999999999997E-2</c:v>
                </c:pt>
                <c:pt idx="103132">
                  <c:v>8.1199999999999994E-2</c:v>
                </c:pt>
                <c:pt idx="103133">
                  <c:v>8.14E-2</c:v>
                </c:pt>
                <c:pt idx="103134">
                  <c:v>8.1299999999999997E-2</c:v>
                </c:pt>
                <c:pt idx="103135">
                  <c:v>8.0799999999999997E-2</c:v>
                </c:pt>
                <c:pt idx="103136">
                  <c:v>8.0500000000000002E-2</c:v>
                </c:pt>
                <c:pt idx="103137">
                  <c:v>8.0600000000000005E-2</c:v>
                </c:pt>
                <c:pt idx="103138">
                  <c:v>8.0799999999999997E-2</c:v>
                </c:pt>
                <c:pt idx="103139">
                  <c:v>8.0500000000000002E-2</c:v>
                </c:pt>
                <c:pt idx="103140">
                  <c:v>8.0500000000000002E-2</c:v>
                </c:pt>
                <c:pt idx="103141">
                  <c:v>8.1100000000000005E-2</c:v>
                </c:pt>
                <c:pt idx="103142">
                  <c:v>8.09E-2</c:v>
                </c:pt>
                <c:pt idx="103143">
                  <c:v>8.0799999999999997E-2</c:v>
                </c:pt>
                <c:pt idx="103144">
                  <c:v>8.09E-2</c:v>
                </c:pt>
                <c:pt idx="103145">
                  <c:v>8.1100000000000005E-2</c:v>
                </c:pt>
                <c:pt idx="103146">
                  <c:v>8.1000000000000003E-2</c:v>
                </c:pt>
                <c:pt idx="103147">
                  <c:v>8.09E-2</c:v>
                </c:pt>
                <c:pt idx="103148">
                  <c:v>8.0799999999999997E-2</c:v>
                </c:pt>
                <c:pt idx="103149">
                  <c:v>8.0199999999999994E-2</c:v>
                </c:pt>
                <c:pt idx="103150">
                  <c:v>8.0100000000000005E-2</c:v>
                </c:pt>
                <c:pt idx="103151">
                  <c:v>8.0799999999999997E-2</c:v>
                </c:pt>
                <c:pt idx="103152">
                  <c:v>8.0399999999999999E-2</c:v>
                </c:pt>
                <c:pt idx="103153">
                  <c:v>8.09E-2</c:v>
                </c:pt>
                <c:pt idx="103154">
                  <c:v>8.0799999999999997E-2</c:v>
                </c:pt>
                <c:pt idx="103155">
                  <c:v>8.0600000000000005E-2</c:v>
                </c:pt>
                <c:pt idx="103156">
                  <c:v>8.0199999999999994E-2</c:v>
                </c:pt>
                <c:pt idx="103157">
                  <c:v>8.0500000000000002E-2</c:v>
                </c:pt>
                <c:pt idx="103158">
                  <c:v>8.0399999999999999E-2</c:v>
                </c:pt>
                <c:pt idx="103159">
                  <c:v>8.09E-2</c:v>
                </c:pt>
                <c:pt idx="103160">
                  <c:v>8.0399999999999999E-2</c:v>
                </c:pt>
                <c:pt idx="103161">
                  <c:v>8.0399999999999999E-2</c:v>
                </c:pt>
                <c:pt idx="103162">
                  <c:v>8.0600000000000005E-2</c:v>
                </c:pt>
                <c:pt idx="103163">
                  <c:v>8.0500000000000002E-2</c:v>
                </c:pt>
                <c:pt idx="103164">
                  <c:v>0.08</c:v>
                </c:pt>
                <c:pt idx="103165">
                  <c:v>0.08</c:v>
                </c:pt>
                <c:pt idx="103166">
                  <c:v>7.9699999999999993E-2</c:v>
                </c:pt>
                <c:pt idx="103167">
                  <c:v>0.08</c:v>
                </c:pt>
                <c:pt idx="103168">
                  <c:v>8.09E-2</c:v>
                </c:pt>
                <c:pt idx="103169">
                  <c:v>8.0399999999999999E-2</c:v>
                </c:pt>
                <c:pt idx="103170">
                  <c:v>8.0500000000000002E-2</c:v>
                </c:pt>
                <c:pt idx="103171">
                  <c:v>8.09E-2</c:v>
                </c:pt>
                <c:pt idx="103172">
                  <c:v>8.09E-2</c:v>
                </c:pt>
                <c:pt idx="103173">
                  <c:v>8.0600000000000005E-2</c:v>
                </c:pt>
                <c:pt idx="103174">
                  <c:v>8.0500000000000002E-2</c:v>
                </c:pt>
                <c:pt idx="103175">
                  <c:v>8.1500000000000003E-2</c:v>
                </c:pt>
                <c:pt idx="103176">
                  <c:v>8.1100000000000005E-2</c:v>
                </c:pt>
                <c:pt idx="103177">
                  <c:v>8.0799999999999997E-2</c:v>
                </c:pt>
                <c:pt idx="103178">
                  <c:v>8.1100000000000005E-2</c:v>
                </c:pt>
                <c:pt idx="103179">
                  <c:v>8.1299999999999997E-2</c:v>
                </c:pt>
                <c:pt idx="103180">
                  <c:v>8.14E-2</c:v>
                </c:pt>
                <c:pt idx="103181">
                  <c:v>8.1299999999999997E-2</c:v>
                </c:pt>
                <c:pt idx="103182">
                  <c:v>8.1299999999999997E-2</c:v>
                </c:pt>
                <c:pt idx="103183">
                  <c:v>8.1100000000000005E-2</c:v>
                </c:pt>
                <c:pt idx="103184">
                  <c:v>8.1699999999999995E-2</c:v>
                </c:pt>
                <c:pt idx="103185">
                  <c:v>8.14E-2</c:v>
                </c:pt>
                <c:pt idx="103186">
                  <c:v>8.1600000000000006E-2</c:v>
                </c:pt>
                <c:pt idx="103187">
                  <c:v>8.1600000000000006E-2</c:v>
                </c:pt>
                <c:pt idx="103188">
                  <c:v>8.1600000000000006E-2</c:v>
                </c:pt>
                <c:pt idx="103189">
                  <c:v>8.1500000000000003E-2</c:v>
                </c:pt>
                <c:pt idx="103190">
                  <c:v>8.14E-2</c:v>
                </c:pt>
                <c:pt idx="103191">
                  <c:v>8.1799999999999998E-2</c:v>
                </c:pt>
                <c:pt idx="103192">
                  <c:v>8.1600000000000006E-2</c:v>
                </c:pt>
                <c:pt idx="103193">
                  <c:v>8.1500000000000003E-2</c:v>
                </c:pt>
                <c:pt idx="103194">
                  <c:v>8.1600000000000006E-2</c:v>
                </c:pt>
                <c:pt idx="103195">
                  <c:v>8.14E-2</c:v>
                </c:pt>
                <c:pt idx="103196">
                  <c:v>8.1699999999999995E-2</c:v>
                </c:pt>
                <c:pt idx="103197">
                  <c:v>8.1600000000000006E-2</c:v>
                </c:pt>
                <c:pt idx="103198">
                  <c:v>8.1699999999999995E-2</c:v>
                </c:pt>
                <c:pt idx="103199">
                  <c:v>8.1699999999999995E-2</c:v>
                </c:pt>
                <c:pt idx="103200">
                  <c:v>8.1299999999999997E-2</c:v>
                </c:pt>
                <c:pt idx="103201">
                  <c:v>8.1600000000000006E-2</c:v>
                </c:pt>
                <c:pt idx="103202">
                  <c:v>8.14E-2</c:v>
                </c:pt>
                <c:pt idx="103203">
                  <c:v>8.14E-2</c:v>
                </c:pt>
                <c:pt idx="103204">
                  <c:v>8.14E-2</c:v>
                </c:pt>
                <c:pt idx="103205">
                  <c:v>8.1600000000000006E-2</c:v>
                </c:pt>
                <c:pt idx="103206">
                  <c:v>8.1799999999999998E-2</c:v>
                </c:pt>
                <c:pt idx="103207">
                  <c:v>8.1600000000000006E-2</c:v>
                </c:pt>
                <c:pt idx="103208">
                  <c:v>8.2100000000000006E-2</c:v>
                </c:pt>
                <c:pt idx="103209">
                  <c:v>8.1900000000000001E-2</c:v>
                </c:pt>
                <c:pt idx="103210">
                  <c:v>8.1699999999999995E-2</c:v>
                </c:pt>
                <c:pt idx="103211">
                  <c:v>8.09E-2</c:v>
                </c:pt>
                <c:pt idx="103212">
                  <c:v>8.1600000000000006E-2</c:v>
                </c:pt>
                <c:pt idx="103213">
                  <c:v>8.1299999999999997E-2</c:v>
                </c:pt>
                <c:pt idx="103214">
                  <c:v>8.1500000000000003E-2</c:v>
                </c:pt>
                <c:pt idx="103215">
                  <c:v>8.09E-2</c:v>
                </c:pt>
                <c:pt idx="103216">
                  <c:v>8.1100000000000005E-2</c:v>
                </c:pt>
                <c:pt idx="103217">
                  <c:v>8.0799999999999997E-2</c:v>
                </c:pt>
                <c:pt idx="103218">
                  <c:v>8.1199999999999994E-2</c:v>
                </c:pt>
                <c:pt idx="103219">
                  <c:v>8.0600000000000005E-2</c:v>
                </c:pt>
                <c:pt idx="103220">
                  <c:v>8.0399999999999999E-2</c:v>
                </c:pt>
                <c:pt idx="103221">
                  <c:v>8.0600000000000005E-2</c:v>
                </c:pt>
                <c:pt idx="103222">
                  <c:v>8.0500000000000002E-2</c:v>
                </c:pt>
                <c:pt idx="103223">
                  <c:v>8.0500000000000002E-2</c:v>
                </c:pt>
                <c:pt idx="103224">
                  <c:v>8.1100000000000005E-2</c:v>
                </c:pt>
                <c:pt idx="103225">
                  <c:v>8.09E-2</c:v>
                </c:pt>
                <c:pt idx="103226">
                  <c:v>8.1000000000000003E-2</c:v>
                </c:pt>
                <c:pt idx="103227">
                  <c:v>8.1000000000000003E-2</c:v>
                </c:pt>
                <c:pt idx="103228">
                  <c:v>8.0799999999999997E-2</c:v>
                </c:pt>
                <c:pt idx="103229">
                  <c:v>8.0600000000000005E-2</c:v>
                </c:pt>
                <c:pt idx="103230">
                  <c:v>8.0399999999999999E-2</c:v>
                </c:pt>
                <c:pt idx="103231">
                  <c:v>0.08</c:v>
                </c:pt>
                <c:pt idx="103232">
                  <c:v>8.0100000000000005E-2</c:v>
                </c:pt>
                <c:pt idx="103233">
                  <c:v>8.1000000000000003E-2</c:v>
                </c:pt>
                <c:pt idx="103234">
                  <c:v>8.0399999999999999E-2</c:v>
                </c:pt>
                <c:pt idx="103235">
                  <c:v>8.0799999999999997E-2</c:v>
                </c:pt>
                <c:pt idx="103236">
                  <c:v>8.0399999999999999E-2</c:v>
                </c:pt>
                <c:pt idx="103237">
                  <c:v>8.0199999999999994E-2</c:v>
                </c:pt>
                <c:pt idx="103238">
                  <c:v>8.0399999999999999E-2</c:v>
                </c:pt>
                <c:pt idx="103239">
                  <c:v>8.0399999999999999E-2</c:v>
                </c:pt>
                <c:pt idx="103240">
                  <c:v>8.0799999999999997E-2</c:v>
                </c:pt>
                <c:pt idx="103241">
                  <c:v>8.0399999999999999E-2</c:v>
                </c:pt>
                <c:pt idx="103242">
                  <c:v>8.0199999999999994E-2</c:v>
                </c:pt>
                <c:pt idx="103243">
                  <c:v>8.0100000000000005E-2</c:v>
                </c:pt>
                <c:pt idx="103244">
                  <c:v>8.0500000000000002E-2</c:v>
                </c:pt>
                <c:pt idx="103245">
                  <c:v>8.0399999999999999E-2</c:v>
                </c:pt>
                <c:pt idx="103246">
                  <c:v>8.0399999999999999E-2</c:v>
                </c:pt>
                <c:pt idx="103247">
                  <c:v>8.0299999999999996E-2</c:v>
                </c:pt>
                <c:pt idx="103248">
                  <c:v>8.0100000000000005E-2</c:v>
                </c:pt>
                <c:pt idx="103249">
                  <c:v>8.0500000000000002E-2</c:v>
                </c:pt>
                <c:pt idx="103250">
                  <c:v>8.09E-2</c:v>
                </c:pt>
                <c:pt idx="103251">
                  <c:v>8.0799999999999997E-2</c:v>
                </c:pt>
                <c:pt idx="103252">
                  <c:v>0.08</c:v>
                </c:pt>
                <c:pt idx="103253">
                  <c:v>0.08</c:v>
                </c:pt>
                <c:pt idx="103254">
                  <c:v>8.0299999999999996E-2</c:v>
                </c:pt>
                <c:pt idx="103255">
                  <c:v>8.0600000000000005E-2</c:v>
                </c:pt>
                <c:pt idx="103256">
                  <c:v>8.1000000000000003E-2</c:v>
                </c:pt>
                <c:pt idx="103257">
                  <c:v>8.09E-2</c:v>
                </c:pt>
                <c:pt idx="103258">
                  <c:v>8.1199999999999994E-2</c:v>
                </c:pt>
                <c:pt idx="103259">
                  <c:v>8.1000000000000003E-2</c:v>
                </c:pt>
                <c:pt idx="103260">
                  <c:v>8.0799999999999997E-2</c:v>
                </c:pt>
                <c:pt idx="103261">
                  <c:v>8.0500000000000002E-2</c:v>
                </c:pt>
                <c:pt idx="103262">
                  <c:v>8.1100000000000005E-2</c:v>
                </c:pt>
                <c:pt idx="103263">
                  <c:v>8.1199999999999994E-2</c:v>
                </c:pt>
                <c:pt idx="103264">
                  <c:v>8.1500000000000003E-2</c:v>
                </c:pt>
                <c:pt idx="103265">
                  <c:v>8.1600000000000006E-2</c:v>
                </c:pt>
                <c:pt idx="103266">
                  <c:v>8.14E-2</c:v>
                </c:pt>
                <c:pt idx="103267">
                  <c:v>8.1500000000000003E-2</c:v>
                </c:pt>
                <c:pt idx="103268">
                  <c:v>8.1500000000000003E-2</c:v>
                </c:pt>
                <c:pt idx="103269">
                  <c:v>8.1299999999999997E-2</c:v>
                </c:pt>
                <c:pt idx="103270">
                  <c:v>8.1500000000000003E-2</c:v>
                </c:pt>
                <c:pt idx="103271">
                  <c:v>8.14E-2</c:v>
                </c:pt>
                <c:pt idx="103272">
                  <c:v>8.09E-2</c:v>
                </c:pt>
                <c:pt idx="103273">
                  <c:v>8.0799999999999997E-2</c:v>
                </c:pt>
                <c:pt idx="103274">
                  <c:v>8.0399999999999999E-2</c:v>
                </c:pt>
                <c:pt idx="103275">
                  <c:v>8.09E-2</c:v>
                </c:pt>
                <c:pt idx="103276">
                  <c:v>8.1000000000000003E-2</c:v>
                </c:pt>
                <c:pt idx="103277">
                  <c:v>8.1500000000000003E-2</c:v>
                </c:pt>
                <c:pt idx="103278">
                  <c:v>8.14E-2</c:v>
                </c:pt>
                <c:pt idx="103279">
                  <c:v>8.1299999999999997E-2</c:v>
                </c:pt>
                <c:pt idx="103280">
                  <c:v>8.1299999999999997E-2</c:v>
                </c:pt>
                <c:pt idx="103281">
                  <c:v>8.1299999999999997E-2</c:v>
                </c:pt>
                <c:pt idx="103282">
                  <c:v>8.1000000000000003E-2</c:v>
                </c:pt>
                <c:pt idx="103283">
                  <c:v>8.1299999999999997E-2</c:v>
                </c:pt>
                <c:pt idx="103284">
                  <c:v>8.09E-2</c:v>
                </c:pt>
                <c:pt idx="103285">
                  <c:v>8.0299999999999996E-2</c:v>
                </c:pt>
                <c:pt idx="103286">
                  <c:v>7.9799999999999996E-2</c:v>
                </c:pt>
                <c:pt idx="103287">
                  <c:v>8.0299999999999996E-2</c:v>
                </c:pt>
                <c:pt idx="103288">
                  <c:v>8.0299999999999996E-2</c:v>
                </c:pt>
                <c:pt idx="103289">
                  <c:v>7.9899999999999999E-2</c:v>
                </c:pt>
                <c:pt idx="103290">
                  <c:v>7.9799999999999996E-2</c:v>
                </c:pt>
                <c:pt idx="103291">
                  <c:v>8.09E-2</c:v>
                </c:pt>
                <c:pt idx="103292">
                  <c:v>8.0399999999999999E-2</c:v>
                </c:pt>
                <c:pt idx="103293">
                  <c:v>0.08</c:v>
                </c:pt>
                <c:pt idx="103294">
                  <c:v>7.9899999999999999E-2</c:v>
                </c:pt>
                <c:pt idx="103295">
                  <c:v>7.9799999999999996E-2</c:v>
                </c:pt>
                <c:pt idx="103296">
                  <c:v>8.09E-2</c:v>
                </c:pt>
                <c:pt idx="103297">
                  <c:v>8.0399999999999999E-2</c:v>
                </c:pt>
                <c:pt idx="103298">
                  <c:v>8.0399999999999999E-2</c:v>
                </c:pt>
                <c:pt idx="103299">
                  <c:v>8.0399999999999999E-2</c:v>
                </c:pt>
                <c:pt idx="103300">
                  <c:v>8.0100000000000005E-2</c:v>
                </c:pt>
                <c:pt idx="103301">
                  <c:v>8.0500000000000002E-2</c:v>
                </c:pt>
                <c:pt idx="103302">
                  <c:v>8.1199999999999994E-2</c:v>
                </c:pt>
                <c:pt idx="103303">
                  <c:v>8.1199999999999994E-2</c:v>
                </c:pt>
                <c:pt idx="103304">
                  <c:v>8.1100000000000005E-2</c:v>
                </c:pt>
                <c:pt idx="103305">
                  <c:v>8.1000000000000003E-2</c:v>
                </c:pt>
                <c:pt idx="103306">
                  <c:v>8.1000000000000003E-2</c:v>
                </c:pt>
                <c:pt idx="103307">
                  <c:v>8.1100000000000005E-2</c:v>
                </c:pt>
                <c:pt idx="103308">
                  <c:v>8.09E-2</c:v>
                </c:pt>
                <c:pt idx="103309">
                  <c:v>8.0299999999999996E-2</c:v>
                </c:pt>
                <c:pt idx="103310">
                  <c:v>8.0199999999999994E-2</c:v>
                </c:pt>
                <c:pt idx="103311">
                  <c:v>8.0500000000000002E-2</c:v>
                </c:pt>
                <c:pt idx="103312">
                  <c:v>8.0799999999999997E-2</c:v>
                </c:pt>
                <c:pt idx="103313">
                  <c:v>8.1100000000000005E-2</c:v>
                </c:pt>
                <c:pt idx="103314">
                  <c:v>8.1500000000000003E-2</c:v>
                </c:pt>
                <c:pt idx="103315">
                  <c:v>8.1500000000000003E-2</c:v>
                </c:pt>
                <c:pt idx="103316">
                  <c:v>8.1500000000000003E-2</c:v>
                </c:pt>
                <c:pt idx="103317">
                  <c:v>8.1000000000000003E-2</c:v>
                </c:pt>
                <c:pt idx="103318">
                  <c:v>8.14E-2</c:v>
                </c:pt>
                <c:pt idx="103319">
                  <c:v>8.1100000000000005E-2</c:v>
                </c:pt>
                <c:pt idx="103320">
                  <c:v>8.0600000000000005E-2</c:v>
                </c:pt>
                <c:pt idx="103321">
                  <c:v>8.0500000000000002E-2</c:v>
                </c:pt>
                <c:pt idx="103322">
                  <c:v>8.1000000000000003E-2</c:v>
                </c:pt>
                <c:pt idx="103323">
                  <c:v>8.1299999999999997E-2</c:v>
                </c:pt>
                <c:pt idx="103324">
                  <c:v>8.2400000000000001E-2</c:v>
                </c:pt>
                <c:pt idx="103325">
                  <c:v>8.1299999999999997E-2</c:v>
                </c:pt>
                <c:pt idx="103326">
                  <c:v>8.1500000000000003E-2</c:v>
                </c:pt>
                <c:pt idx="103327">
                  <c:v>8.1699999999999995E-2</c:v>
                </c:pt>
                <c:pt idx="103328">
                  <c:v>8.2699999999999996E-2</c:v>
                </c:pt>
                <c:pt idx="103329">
                  <c:v>8.1900000000000001E-2</c:v>
                </c:pt>
                <c:pt idx="103330">
                  <c:v>8.14E-2</c:v>
                </c:pt>
                <c:pt idx="103331">
                  <c:v>8.1699999999999995E-2</c:v>
                </c:pt>
                <c:pt idx="103332">
                  <c:v>8.1600000000000006E-2</c:v>
                </c:pt>
                <c:pt idx="103333">
                  <c:v>8.1900000000000001E-2</c:v>
                </c:pt>
                <c:pt idx="103334">
                  <c:v>8.1900000000000001E-2</c:v>
                </c:pt>
                <c:pt idx="103335">
                  <c:v>8.1600000000000006E-2</c:v>
                </c:pt>
                <c:pt idx="103336">
                  <c:v>8.1699999999999995E-2</c:v>
                </c:pt>
                <c:pt idx="103337">
                  <c:v>8.1900000000000001E-2</c:v>
                </c:pt>
                <c:pt idx="103338">
                  <c:v>8.2000000000000003E-2</c:v>
                </c:pt>
                <c:pt idx="103339">
                  <c:v>8.2900000000000001E-2</c:v>
                </c:pt>
                <c:pt idx="103340">
                  <c:v>8.2699999999999996E-2</c:v>
                </c:pt>
                <c:pt idx="103341">
                  <c:v>8.2900000000000001E-2</c:v>
                </c:pt>
                <c:pt idx="103342">
                  <c:v>8.2500000000000004E-2</c:v>
                </c:pt>
                <c:pt idx="103343">
                  <c:v>8.2699999999999996E-2</c:v>
                </c:pt>
                <c:pt idx="103344">
                  <c:v>8.2500000000000004E-2</c:v>
                </c:pt>
                <c:pt idx="103345">
                  <c:v>8.2000000000000003E-2</c:v>
                </c:pt>
                <c:pt idx="103346">
                  <c:v>8.2900000000000001E-2</c:v>
                </c:pt>
                <c:pt idx="103347">
                  <c:v>8.2900000000000001E-2</c:v>
                </c:pt>
                <c:pt idx="103348">
                  <c:v>8.2400000000000001E-2</c:v>
                </c:pt>
                <c:pt idx="103349">
                  <c:v>8.2500000000000004E-2</c:v>
                </c:pt>
                <c:pt idx="103350">
                  <c:v>8.1699999999999995E-2</c:v>
                </c:pt>
                <c:pt idx="103351">
                  <c:v>8.1799999999999998E-2</c:v>
                </c:pt>
                <c:pt idx="103352">
                  <c:v>8.1500000000000003E-2</c:v>
                </c:pt>
                <c:pt idx="103353">
                  <c:v>8.1699999999999995E-2</c:v>
                </c:pt>
                <c:pt idx="103354">
                  <c:v>8.2199999999999995E-2</c:v>
                </c:pt>
                <c:pt idx="103355">
                  <c:v>8.2799999999999999E-2</c:v>
                </c:pt>
                <c:pt idx="103356">
                  <c:v>8.2600000000000007E-2</c:v>
                </c:pt>
                <c:pt idx="103357">
                  <c:v>8.2400000000000001E-2</c:v>
                </c:pt>
                <c:pt idx="103358">
                  <c:v>8.2299999999999998E-2</c:v>
                </c:pt>
                <c:pt idx="103359">
                  <c:v>8.2100000000000006E-2</c:v>
                </c:pt>
                <c:pt idx="103360">
                  <c:v>8.1500000000000003E-2</c:v>
                </c:pt>
                <c:pt idx="103361">
                  <c:v>8.1100000000000005E-2</c:v>
                </c:pt>
                <c:pt idx="103362">
                  <c:v>8.0799999999999997E-2</c:v>
                </c:pt>
                <c:pt idx="103363">
                  <c:v>8.1299999999999997E-2</c:v>
                </c:pt>
                <c:pt idx="103364">
                  <c:v>8.1500000000000003E-2</c:v>
                </c:pt>
                <c:pt idx="103365">
                  <c:v>8.1000000000000003E-2</c:v>
                </c:pt>
                <c:pt idx="103366">
                  <c:v>8.1100000000000005E-2</c:v>
                </c:pt>
                <c:pt idx="103367">
                  <c:v>8.0600000000000005E-2</c:v>
                </c:pt>
                <c:pt idx="103368">
                  <c:v>8.1600000000000006E-2</c:v>
                </c:pt>
                <c:pt idx="103369">
                  <c:v>8.2199999999999995E-2</c:v>
                </c:pt>
                <c:pt idx="103370">
                  <c:v>8.1799999999999998E-2</c:v>
                </c:pt>
                <c:pt idx="103371">
                  <c:v>8.2500000000000004E-2</c:v>
                </c:pt>
                <c:pt idx="103372">
                  <c:v>8.1900000000000001E-2</c:v>
                </c:pt>
                <c:pt idx="103373">
                  <c:v>8.1900000000000001E-2</c:v>
                </c:pt>
                <c:pt idx="103374">
                  <c:v>8.1900000000000001E-2</c:v>
                </c:pt>
                <c:pt idx="103375">
                  <c:v>8.1199999999999994E-2</c:v>
                </c:pt>
                <c:pt idx="103376">
                  <c:v>8.1900000000000001E-2</c:v>
                </c:pt>
                <c:pt idx="103377">
                  <c:v>8.1799999999999998E-2</c:v>
                </c:pt>
                <c:pt idx="103378">
                  <c:v>8.2199999999999995E-2</c:v>
                </c:pt>
                <c:pt idx="103379">
                  <c:v>8.2299999999999998E-2</c:v>
                </c:pt>
                <c:pt idx="103380">
                  <c:v>8.2400000000000001E-2</c:v>
                </c:pt>
                <c:pt idx="103381">
                  <c:v>8.2500000000000004E-2</c:v>
                </c:pt>
                <c:pt idx="103382">
                  <c:v>8.1799999999999998E-2</c:v>
                </c:pt>
                <c:pt idx="103383">
                  <c:v>8.2100000000000006E-2</c:v>
                </c:pt>
                <c:pt idx="103384">
                  <c:v>8.3000000000000004E-2</c:v>
                </c:pt>
                <c:pt idx="103385">
                  <c:v>8.2400000000000001E-2</c:v>
                </c:pt>
                <c:pt idx="103386">
                  <c:v>8.2600000000000007E-2</c:v>
                </c:pt>
                <c:pt idx="103387">
                  <c:v>8.3000000000000004E-2</c:v>
                </c:pt>
                <c:pt idx="103388">
                  <c:v>8.1900000000000001E-2</c:v>
                </c:pt>
                <c:pt idx="103389">
                  <c:v>8.2100000000000006E-2</c:v>
                </c:pt>
                <c:pt idx="103390">
                  <c:v>8.2299999999999998E-2</c:v>
                </c:pt>
                <c:pt idx="103391">
                  <c:v>8.1699999999999995E-2</c:v>
                </c:pt>
                <c:pt idx="103392">
                  <c:v>8.2500000000000004E-2</c:v>
                </c:pt>
                <c:pt idx="103393">
                  <c:v>8.2600000000000007E-2</c:v>
                </c:pt>
                <c:pt idx="103394">
                  <c:v>8.2600000000000007E-2</c:v>
                </c:pt>
                <c:pt idx="103395">
                  <c:v>8.2199999999999995E-2</c:v>
                </c:pt>
                <c:pt idx="103396">
                  <c:v>8.2400000000000001E-2</c:v>
                </c:pt>
                <c:pt idx="103397">
                  <c:v>8.2799999999999999E-2</c:v>
                </c:pt>
                <c:pt idx="103398">
                  <c:v>8.2699999999999996E-2</c:v>
                </c:pt>
                <c:pt idx="103399">
                  <c:v>8.2100000000000006E-2</c:v>
                </c:pt>
                <c:pt idx="103400">
                  <c:v>8.2299999999999998E-2</c:v>
                </c:pt>
                <c:pt idx="103401">
                  <c:v>8.2199999999999995E-2</c:v>
                </c:pt>
                <c:pt idx="103402">
                  <c:v>8.2699999999999996E-2</c:v>
                </c:pt>
                <c:pt idx="103403">
                  <c:v>8.2799999999999999E-2</c:v>
                </c:pt>
                <c:pt idx="103404">
                  <c:v>8.2500000000000004E-2</c:v>
                </c:pt>
                <c:pt idx="103405">
                  <c:v>8.2000000000000003E-2</c:v>
                </c:pt>
                <c:pt idx="103406">
                  <c:v>8.2199999999999995E-2</c:v>
                </c:pt>
                <c:pt idx="103407">
                  <c:v>8.2900000000000001E-2</c:v>
                </c:pt>
                <c:pt idx="103408">
                  <c:v>8.2699999999999996E-2</c:v>
                </c:pt>
                <c:pt idx="103409">
                  <c:v>8.2799999999999999E-2</c:v>
                </c:pt>
                <c:pt idx="103410">
                  <c:v>8.1799999999999998E-2</c:v>
                </c:pt>
                <c:pt idx="103411">
                  <c:v>8.2199999999999995E-2</c:v>
                </c:pt>
                <c:pt idx="103412">
                  <c:v>8.2900000000000001E-2</c:v>
                </c:pt>
                <c:pt idx="103413">
                  <c:v>8.3000000000000004E-2</c:v>
                </c:pt>
                <c:pt idx="103414">
                  <c:v>8.2100000000000006E-2</c:v>
                </c:pt>
                <c:pt idx="103415">
                  <c:v>8.2600000000000007E-2</c:v>
                </c:pt>
                <c:pt idx="103416">
                  <c:v>8.2199999999999995E-2</c:v>
                </c:pt>
                <c:pt idx="103417">
                  <c:v>8.2199999999999995E-2</c:v>
                </c:pt>
                <c:pt idx="103418">
                  <c:v>8.1900000000000001E-2</c:v>
                </c:pt>
                <c:pt idx="103419">
                  <c:v>8.2000000000000003E-2</c:v>
                </c:pt>
                <c:pt idx="103420">
                  <c:v>8.1799999999999998E-2</c:v>
                </c:pt>
                <c:pt idx="103421">
                  <c:v>8.1199999999999994E-2</c:v>
                </c:pt>
                <c:pt idx="103422">
                  <c:v>8.2199999999999995E-2</c:v>
                </c:pt>
                <c:pt idx="103423">
                  <c:v>8.2100000000000006E-2</c:v>
                </c:pt>
                <c:pt idx="103424">
                  <c:v>8.1699999999999995E-2</c:v>
                </c:pt>
                <c:pt idx="103425">
                  <c:v>8.2299999999999998E-2</c:v>
                </c:pt>
                <c:pt idx="103426">
                  <c:v>8.2100000000000006E-2</c:v>
                </c:pt>
                <c:pt idx="103427">
                  <c:v>8.2000000000000003E-2</c:v>
                </c:pt>
                <c:pt idx="103428">
                  <c:v>8.14E-2</c:v>
                </c:pt>
                <c:pt idx="103429">
                  <c:v>8.1900000000000001E-2</c:v>
                </c:pt>
                <c:pt idx="103430">
                  <c:v>8.1900000000000001E-2</c:v>
                </c:pt>
                <c:pt idx="103431">
                  <c:v>8.14E-2</c:v>
                </c:pt>
                <c:pt idx="103432">
                  <c:v>8.1500000000000003E-2</c:v>
                </c:pt>
                <c:pt idx="103433">
                  <c:v>8.1799999999999998E-2</c:v>
                </c:pt>
                <c:pt idx="103434">
                  <c:v>8.2000000000000003E-2</c:v>
                </c:pt>
                <c:pt idx="103435">
                  <c:v>8.2100000000000006E-2</c:v>
                </c:pt>
                <c:pt idx="103436">
                  <c:v>8.14E-2</c:v>
                </c:pt>
                <c:pt idx="103437">
                  <c:v>8.1500000000000003E-2</c:v>
                </c:pt>
                <c:pt idx="103438">
                  <c:v>8.14E-2</c:v>
                </c:pt>
                <c:pt idx="103439">
                  <c:v>8.2000000000000003E-2</c:v>
                </c:pt>
                <c:pt idx="103440">
                  <c:v>8.1600000000000006E-2</c:v>
                </c:pt>
                <c:pt idx="103441">
                  <c:v>8.1900000000000001E-2</c:v>
                </c:pt>
                <c:pt idx="103442">
                  <c:v>8.2000000000000003E-2</c:v>
                </c:pt>
                <c:pt idx="103443">
                  <c:v>8.1699999999999995E-2</c:v>
                </c:pt>
                <c:pt idx="103444">
                  <c:v>8.1299999999999997E-2</c:v>
                </c:pt>
                <c:pt idx="103445">
                  <c:v>8.1600000000000006E-2</c:v>
                </c:pt>
                <c:pt idx="103446">
                  <c:v>8.1699999999999995E-2</c:v>
                </c:pt>
                <c:pt idx="103447">
                  <c:v>8.1199999999999994E-2</c:v>
                </c:pt>
                <c:pt idx="103448">
                  <c:v>8.1100000000000005E-2</c:v>
                </c:pt>
                <c:pt idx="103449">
                  <c:v>8.1199999999999994E-2</c:v>
                </c:pt>
                <c:pt idx="103450">
                  <c:v>8.14E-2</c:v>
                </c:pt>
                <c:pt idx="103451">
                  <c:v>8.14E-2</c:v>
                </c:pt>
                <c:pt idx="103452">
                  <c:v>8.1199999999999994E-2</c:v>
                </c:pt>
                <c:pt idx="103453">
                  <c:v>8.14E-2</c:v>
                </c:pt>
                <c:pt idx="103454">
                  <c:v>8.0299999999999996E-2</c:v>
                </c:pt>
                <c:pt idx="103455">
                  <c:v>8.1199999999999994E-2</c:v>
                </c:pt>
                <c:pt idx="103456">
                  <c:v>8.0500000000000002E-2</c:v>
                </c:pt>
                <c:pt idx="103457">
                  <c:v>8.1199999999999994E-2</c:v>
                </c:pt>
                <c:pt idx="103458">
                  <c:v>8.1799999999999998E-2</c:v>
                </c:pt>
                <c:pt idx="103459">
                  <c:v>8.2000000000000003E-2</c:v>
                </c:pt>
                <c:pt idx="103460">
                  <c:v>8.2000000000000003E-2</c:v>
                </c:pt>
                <c:pt idx="103461">
                  <c:v>8.1500000000000003E-2</c:v>
                </c:pt>
                <c:pt idx="103462">
                  <c:v>8.1900000000000001E-2</c:v>
                </c:pt>
                <c:pt idx="103463">
                  <c:v>8.2100000000000006E-2</c:v>
                </c:pt>
                <c:pt idx="103464">
                  <c:v>8.2100000000000006E-2</c:v>
                </c:pt>
                <c:pt idx="103465">
                  <c:v>8.2299999999999998E-2</c:v>
                </c:pt>
                <c:pt idx="103466">
                  <c:v>8.1699999999999995E-2</c:v>
                </c:pt>
                <c:pt idx="103467">
                  <c:v>8.1699999999999995E-2</c:v>
                </c:pt>
                <c:pt idx="103468">
                  <c:v>8.1600000000000006E-2</c:v>
                </c:pt>
                <c:pt idx="103469">
                  <c:v>8.1100000000000005E-2</c:v>
                </c:pt>
                <c:pt idx="103470">
                  <c:v>8.1900000000000001E-2</c:v>
                </c:pt>
                <c:pt idx="103471">
                  <c:v>8.1799999999999998E-2</c:v>
                </c:pt>
                <c:pt idx="103472">
                  <c:v>8.1299999999999997E-2</c:v>
                </c:pt>
                <c:pt idx="103473">
                  <c:v>8.2199999999999995E-2</c:v>
                </c:pt>
                <c:pt idx="103474">
                  <c:v>8.2299999999999998E-2</c:v>
                </c:pt>
                <c:pt idx="103475">
                  <c:v>8.1600000000000006E-2</c:v>
                </c:pt>
                <c:pt idx="103476">
                  <c:v>8.0600000000000005E-2</c:v>
                </c:pt>
                <c:pt idx="103477">
                  <c:v>8.1000000000000003E-2</c:v>
                </c:pt>
                <c:pt idx="103478">
                  <c:v>8.0799999999999997E-2</c:v>
                </c:pt>
                <c:pt idx="103479">
                  <c:v>8.1199999999999994E-2</c:v>
                </c:pt>
                <c:pt idx="103480">
                  <c:v>8.0299999999999996E-2</c:v>
                </c:pt>
                <c:pt idx="103481">
                  <c:v>8.0500000000000002E-2</c:v>
                </c:pt>
                <c:pt idx="103482">
                  <c:v>8.1000000000000003E-2</c:v>
                </c:pt>
                <c:pt idx="103483">
                  <c:v>8.0799999999999997E-2</c:v>
                </c:pt>
                <c:pt idx="103484">
                  <c:v>8.0299999999999996E-2</c:v>
                </c:pt>
                <c:pt idx="103485">
                  <c:v>8.0600000000000005E-2</c:v>
                </c:pt>
                <c:pt idx="103486">
                  <c:v>8.0299999999999996E-2</c:v>
                </c:pt>
                <c:pt idx="103487">
                  <c:v>8.0500000000000002E-2</c:v>
                </c:pt>
                <c:pt idx="103488">
                  <c:v>7.9699999999999993E-2</c:v>
                </c:pt>
                <c:pt idx="103489">
                  <c:v>8.0600000000000005E-2</c:v>
                </c:pt>
                <c:pt idx="103490">
                  <c:v>8.0299999999999996E-2</c:v>
                </c:pt>
                <c:pt idx="103491">
                  <c:v>0.08</c:v>
                </c:pt>
                <c:pt idx="103492">
                  <c:v>8.0299999999999996E-2</c:v>
                </c:pt>
                <c:pt idx="103493">
                  <c:v>7.9799999999999996E-2</c:v>
                </c:pt>
                <c:pt idx="103494">
                  <c:v>7.9600000000000004E-2</c:v>
                </c:pt>
                <c:pt idx="103495">
                  <c:v>7.9500000000000001E-2</c:v>
                </c:pt>
                <c:pt idx="103496">
                  <c:v>8.0100000000000005E-2</c:v>
                </c:pt>
                <c:pt idx="103497">
                  <c:v>7.9899999999999999E-2</c:v>
                </c:pt>
                <c:pt idx="103498">
                  <c:v>8.0100000000000005E-2</c:v>
                </c:pt>
                <c:pt idx="103499">
                  <c:v>7.9799999999999996E-2</c:v>
                </c:pt>
                <c:pt idx="103500">
                  <c:v>8.0199999999999994E-2</c:v>
                </c:pt>
                <c:pt idx="103501">
                  <c:v>8.0199999999999994E-2</c:v>
                </c:pt>
                <c:pt idx="103502">
                  <c:v>8.0299999999999996E-2</c:v>
                </c:pt>
                <c:pt idx="103503">
                  <c:v>8.0299999999999996E-2</c:v>
                </c:pt>
                <c:pt idx="103504">
                  <c:v>8.0100000000000005E-2</c:v>
                </c:pt>
                <c:pt idx="103505">
                  <c:v>8.0500000000000002E-2</c:v>
                </c:pt>
                <c:pt idx="103506">
                  <c:v>8.1000000000000003E-2</c:v>
                </c:pt>
                <c:pt idx="103507">
                  <c:v>8.09E-2</c:v>
                </c:pt>
                <c:pt idx="103508">
                  <c:v>8.0299999999999996E-2</c:v>
                </c:pt>
                <c:pt idx="103509">
                  <c:v>8.0299999999999996E-2</c:v>
                </c:pt>
                <c:pt idx="103510">
                  <c:v>8.0100000000000005E-2</c:v>
                </c:pt>
                <c:pt idx="103511">
                  <c:v>8.0500000000000002E-2</c:v>
                </c:pt>
                <c:pt idx="103512">
                  <c:v>8.0799999999999997E-2</c:v>
                </c:pt>
                <c:pt idx="103513">
                  <c:v>8.1299999999999997E-2</c:v>
                </c:pt>
                <c:pt idx="103514">
                  <c:v>8.1199999999999994E-2</c:v>
                </c:pt>
                <c:pt idx="103515">
                  <c:v>8.1799999999999998E-2</c:v>
                </c:pt>
                <c:pt idx="103516">
                  <c:v>8.1900000000000001E-2</c:v>
                </c:pt>
                <c:pt idx="103517">
                  <c:v>8.1699999999999995E-2</c:v>
                </c:pt>
                <c:pt idx="103518">
                  <c:v>8.2100000000000006E-2</c:v>
                </c:pt>
                <c:pt idx="103519">
                  <c:v>8.1799999999999998E-2</c:v>
                </c:pt>
                <c:pt idx="103520">
                  <c:v>8.1600000000000006E-2</c:v>
                </c:pt>
                <c:pt idx="103521">
                  <c:v>8.1000000000000003E-2</c:v>
                </c:pt>
                <c:pt idx="103522">
                  <c:v>8.1699999999999995E-2</c:v>
                </c:pt>
                <c:pt idx="103523">
                  <c:v>8.1900000000000001E-2</c:v>
                </c:pt>
                <c:pt idx="103524">
                  <c:v>8.1699999999999995E-2</c:v>
                </c:pt>
                <c:pt idx="103525">
                  <c:v>8.1299999999999997E-2</c:v>
                </c:pt>
                <c:pt idx="103526">
                  <c:v>8.0799999999999997E-2</c:v>
                </c:pt>
                <c:pt idx="103527">
                  <c:v>8.14E-2</c:v>
                </c:pt>
                <c:pt idx="103528">
                  <c:v>8.1500000000000003E-2</c:v>
                </c:pt>
                <c:pt idx="103529">
                  <c:v>8.1000000000000003E-2</c:v>
                </c:pt>
                <c:pt idx="103530">
                  <c:v>8.1799999999999998E-2</c:v>
                </c:pt>
                <c:pt idx="103531">
                  <c:v>8.2299999999999998E-2</c:v>
                </c:pt>
                <c:pt idx="103532">
                  <c:v>8.1299999999999997E-2</c:v>
                </c:pt>
                <c:pt idx="103533">
                  <c:v>8.1199999999999994E-2</c:v>
                </c:pt>
                <c:pt idx="103534">
                  <c:v>8.1600000000000006E-2</c:v>
                </c:pt>
                <c:pt idx="103535">
                  <c:v>8.1900000000000001E-2</c:v>
                </c:pt>
                <c:pt idx="103536">
                  <c:v>8.2199999999999995E-2</c:v>
                </c:pt>
                <c:pt idx="103537">
                  <c:v>8.1100000000000005E-2</c:v>
                </c:pt>
                <c:pt idx="103538">
                  <c:v>8.1199999999999994E-2</c:v>
                </c:pt>
                <c:pt idx="103539">
                  <c:v>8.1199999999999994E-2</c:v>
                </c:pt>
                <c:pt idx="103540">
                  <c:v>8.1299999999999997E-2</c:v>
                </c:pt>
                <c:pt idx="103541">
                  <c:v>8.1100000000000005E-2</c:v>
                </c:pt>
                <c:pt idx="103542">
                  <c:v>8.1000000000000003E-2</c:v>
                </c:pt>
                <c:pt idx="103543">
                  <c:v>8.1600000000000006E-2</c:v>
                </c:pt>
                <c:pt idx="103544">
                  <c:v>8.0600000000000005E-2</c:v>
                </c:pt>
                <c:pt idx="103545">
                  <c:v>8.1100000000000005E-2</c:v>
                </c:pt>
                <c:pt idx="103546">
                  <c:v>8.1600000000000006E-2</c:v>
                </c:pt>
                <c:pt idx="103547">
                  <c:v>8.1699999999999995E-2</c:v>
                </c:pt>
                <c:pt idx="103548">
                  <c:v>8.1500000000000003E-2</c:v>
                </c:pt>
                <c:pt idx="103549">
                  <c:v>8.09E-2</c:v>
                </c:pt>
                <c:pt idx="103550">
                  <c:v>8.1199999999999994E-2</c:v>
                </c:pt>
                <c:pt idx="103551">
                  <c:v>8.0799999999999997E-2</c:v>
                </c:pt>
                <c:pt idx="103552">
                  <c:v>8.1500000000000003E-2</c:v>
                </c:pt>
                <c:pt idx="103553">
                  <c:v>8.0399999999999999E-2</c:v>
                </c:pt>
                <c:pt idx="103554">
                  <c:v>8.09E-2</c:v>
                </c:pt>
                <c:pt idx="103555">
                  <c:v>8.1000000000000003E-2</c:v>
                </c:pt>
                <c:pt idx="103556">
                  <c:v>8.1500000000000003E-2</c:v>
                </c:pt>
                <c:pt idx="103557">
                  <c:v>8.14E-2</c:v>
                </c:pt>
                <c:pt idx="103558">
                  <c:v>8.1600000000000006E-2</c:v>
                </c:pt>
                <c:pt idx="103559">
                  <c:v>8.1500000000000003E-2</c:v>
                </c:pt>
                <c:pt idx="103560">
                  <c:v>8.14E-2</c:v>
                </c:pt>
                <c:pt idx="103561">
                  <c:v>8.1500000000000003E-2</c:v>
                </c:pt>
                <c:pt idx="103562">
                  <c:v>8.1500000000000003E-2</c:v>
                </c:pt>
                <c:pt idx="103563">
                  <c:v>8.14E-2</c:v>
                </c:pt>
                <c:pt idx="103564">
                  <c:v>8.1600000000000006E-2</c:v>
                </c:pt>
                <c:pt idx="103565">
                  <c:v>8.1000000000000003E-2</c:v>
                </c:pt>
                <c:pt idx="103566">
                  <c:v>8.2000000000000003E-2</c:v>
                </c:pt>
                <c:pt idx="103567">
                  <c:v>8.2600000000000007E-2</c:v>
                </c:pt>
                <c:pt idx="103568">
                  <c:v>8.14E-2</c:v>
                </c:pt>
                <c:pt idx="103569">
                  <c:v>8.1299999999999997E-2</c:v>
                </c:pt>
                <c:pt idx="103570">
                  <c:v>8.1900000000000001E-2</c:v>
                </c:pt>
                <c:pt idx="103571">
                  <c:v>8.1900000000000001E-2</c:v>
                </c:pt>
                <c:pt idx="103572">
                  <c:v>8.1799999999999998E-2</c:v>
                </c:pt>
                <c:pt idx="103573">
                  <c:v>8.2299999999999998E-2</c:v>
                </c:pt>
                <c:pt idx="103574">
                  <c:v>8.1799999999999998E-2</c:v>
                </c:pt>
                <c:pt idx="103575">
                  <c:v>8.1299999999999997E-2</c:v>
                </c:pt>
                <c:pt idx="103576">
                  <c:v>8.1100000000000005E-2</c:v>
                </c:pt>
                <c:pt idx="103577">
                  <c:v>8.1500000000000003E-2</c:v>
                </c:pt>
                <c:pt idx="103578">
                  <c:v>8.1799999999999998E-2</c:v>
                </c:pt>
                <c:pt idx="103579">
                  <c:v>8.2000000000000003E-2</c:v>
                </c:pt>
                <c:pt idx="103580">
                  <c:v>8.14E-2</c:v>
                </c:pt>
                <c:pt idx="103581">
                  <c:v>8.1799999999999998E-2</c:v>
                </c:pt>
                <c:pt idx="103582">
                  <c:v>8.1799999999999998E-2</c:v>
                </c:pt>
                <c:pt idx="103583">
                  <c:v>8.2000000000000003E-2</c:v>
                </c:pt>
                <c:pt idx="103584">
                  <c:v>8.1500000000000003E-2</c:v>
                </c:pt>
                <c:pt idx="103585">
                  <c:v>8.1699999999999995E-2</c:v>
                </c:pt>
                <c:pt idx="103586">
                  <c:v>8.1600000000000006E-2</c:v>
                </c:pt>
                <c:pt idx="103587">
                  <c:v>8.14E-2</c:v>
                </c:pt>
                <c:pt idx="103588">
                  <c:v>8.1699999999999995E-2</c:v>
                </c:pt>
                <c:pt idx="103589">
                  <c:v>8.1799999999999998E-2</c:v>
                </c:pt>
                <c:pt idx="103590">
                  <c:v>8.1299999999999997E-2</c:v>
                </c:pt>
                <c:pt idx="103591">
                  <c:v>8.1199999999999994E-2</c:v>
                </c:pt>
                <c:pt idx="103592">
                  <c:v>8.14E-2</c:v>
                </c:pt>
                <c:pt idx="103593">
                  <c:v>8.1299999999999997E-2</c:v>
                </c:pt>
                <c:pt idx="103594">
                  <c:v>8.14E-2</c:v>
                </c:pt>
                <c:pt idx="103595">
                  <c:v>8.14E-2</c:v>
                </c:pt>
                <c:pt idx="103596">
                  <c:v>8.2100000000000006E-2</c:v>
                </c:pt>
                <c:pt idx="103597">
                  <c:v>8.2000000000000003E-2</c:v>
                </c:pt>
                <c:pt idx="103598">
                  <c:v>8.14E-2</c:v>
                </c:pt>
                <c:pt idx="103599">
                  <c:v>8.14E-2</c:v>
                </c:pt>
                <c:pt idx="103600">
                  <c:v>8.1299999999999997E-2</c:v>
                </c:pt>
                <c:pt idx="103601">
                  <c:v>8.1199999999999994E-2</c:v>
                </c:pt>
                <c:pt idx="103602">
                  <c:v>0.08</c:v>
                </c:pt>
                <c:pt idx="103603">
                  <c:v>8.1000000000000003E-2</c:v>
                </c:pt>
                <c:pt idx="103604">
                  <c:v>7.9899999999999999E-2</c:v>
                </c:pt>
                <c:pt idx="103605">
                  <c:v>8.0199999999999994E-2</c:v>
                </c:pt>
                <c:pt idx="103606">
                  <c:v>8.1199999999999994E-2</c:v>
                </c:pt>
                <c:pt idx="103607">
                  <c:v>8.1100000000000005E-2</c:v>
                </c:pt>
                <c:pt idx="103608">
                  <c:v>8.1299999999999997E-2</c:v>
                </c:pt>
                <c:pt idx="103609">
                  <c:v>8.09E-2</c:v>
                </c:pt>
                <c:pt idx="103610">
                  <c:v>8.2199999999999995E-2</c:v>
                </c:pt>
                <c:pt idx="103611">
                  <c:v>8.1900000000000001E-2</c:v>
                </c:pt>
                <c:pt idx="103612">
                  <c:v>8.1000000000000003E-2</c:v>
                </c:pt>
                <c:pt idx="103613">
                  <c:v>8.1000000000000003E-2</c:v>
                </c:pt>
                <c:pt idx="103614">
                  <c:v>8.1299999999999997E-2</c:v>
                </c:pt>
                <c:pt idx="103615">
                  <c:v>8.1199999999999994E-2</c:v>
                </c:pt>
                <c:pt idx="103616">
                  <c:v>8.14E-2</c:v>
                </c:pt>
                <c:pt idx="103617">
                  <c:v>8.1100000000000005E-2</c:v>
                </c:pt>
                <c:pt idx="103618">
                  <c:v>8.1000000000000003E-2</c:v>
                </c:pt>
                <c:pt idx="103619">
                  <c:v>8.0299999999999996E-2</c:v>
                </c:pt>
                <c:pt idx="103620">
                  <c:v>8.0600000000000005E-2</c:v>
                </c:pt>
                <c:pt idx="103621">
                  <c:v>7.9600000000000004E-2</c:v>
                </c:pt>
                <c:pt idx="103622">
                  <c:v>7.9200000000000007E-2</c:v>
                </c:pt>
                <c:pt idx="103623">
                  <c:v>7.9799999999999996E-2</c:v>
                </c:pt>
                <c:pt idx="103624">
                  <c:v>8.0799999999999997E-2</c:v>
                </c:pt>
                <c:pt idx="103625">
                  <c:v>8.0100000000000005E-2</c:v>
                </c:pt>
                <c:pt idx="103626">
                  <c:v>7.9399999999999998E-2</c:v>
                </c:pt>
                <c:pt idx="103627">
                  <c:v>7.9600000000000004E-2</c:v>
                </c:pt>
                <c:pt idx="103628">
                  <c:v>8.0199999999999994E-2</c:v>
                </c:pt>
                <c:pt idx="103629">
                  <c:v>7.9600000000000004E-2</c:v>
                </c:pt>
                <c:pt idx="103630">
                  <c:v>7.9200000000000007E-2</c:v>
                </c:pt>
                <c:pt idx="103631">
                  <c:v>0.08</c:v>
                </c:pt>
                <c:pt idx="103632">
                  <c:v>8.0500000000000002E-2</c:v>
                </c:pt>
                <c:pt idx="103633">
                  <c:v>8.1000000000000003E-2</c:v>
                </c:pt>
                <c:pt idx="103634">
                  <c:v>8.0600000000000005E-2</c:v>
                </c:pt>
                <c:pt idx="103635">
                  <c:v>8.1000000000000003E-2</c:v>
                </c:pt>
                <c:pt idx="103636">
                  <c:v>8.1199999999999994E-2</c:v>
                </c:pt>
                <c:pt idx="103637">
                  <c:v>8.1199999999999994E-2</c:v>
                </c:pt>
                <c:pt idx="103638">
                  <c:v>8.1000000000000003E-2</c:v>
                </c:pt>
                <c:pt idx="103639">
                  <c:v>8.1799999999999998E-2</c:v>
                </c:pt>
                <c:pt idx="103640">
                  <c:v>8.1900000000000001E-2</c:v>
                </c:pt>
                <c:pt idx="103641">
                  <c:v>8.1199999999999994E-2</c:v>
                </c:pt>
                <c:pt idx="103642">
                  <c:v>8.1799999999999998E-2</c:v>
                </c:pt>
                <c:pt idx="103643">
                  <c:v>8.2299999999999998E-2</c:v>
                </c:pt>
                <c:pt idx="103644">
                  <c:v>8.2400000000000001E-2</c:v>
                </c:pt>
                <c:pt idx="103645">
                  <c:v>8.1900000000000001E-2</c:v>
                </c:pt>
                <c:pt idx="103646">
                  <c:v>8.1000000000000003E-2</c:v>
                </c:pt>
                <c:pt idx="103647">
                  <c:v>8.1299999999999997E-2</c:v>
                </c:pt>
                <c:pt idx="103648">
                  <c:v>8.2000000000000003E-2</c:v>
                </c:pt>
                <c:pt idx="103649">
                  <c:v>8.2400000000000001E-2</c:v>
                </c:pt>
                <c:pt idx="103650">
                  <c:v>8.1299999999999997E-2</c:v>
                </c:pt>
                <c:pt idx="103651">
                  <c:v>8.1000000000000003E-2</c:v>
                </c:pt>
                <c:pt idx="103652">
                  <c:v>8.09E-2</c:v>
                </c:pt>
                <c:pt idx="103653">
                  <c:v>8.14E-2</c:v>
                </c:pt>
                <c:pt idx="103654">
                  <c:v>8.1600000000000006E-2</c:v>
                </c:pt>
                <c:pt idx="103655">
                  <c:v>8.14E-2</c:v>
                </c:pt>
                <c:pt idx="103656">
                  <c:v>8.1000000000000003E-2</c:v>
                </c:pt>
                <c:pt idx="103657">
                  <c:v>8.1100000000000005E-2</c:v>
                </c:pt>
                <c:pt idx="103658">
                  <c:v>8.1000000000000003E-2</c:v>
                </c:pt>
                <c:pt idx="103659">
                  <c:v>8.1199999999999994E-2</c:v>
                </c:pt>
                <c:pt idx="103660">
                  <c:v>8.1500000000000003E-2</c:v>
                </c:pt>
                <c:pt idx="103661">
                  <c:v>8.14E-2</c:v>
                </c:pt>
                <c:pt idx="103662">
                  <c:v>8.1799999999999998E-2</c:v>
                </c:pt>
                <c:pt idx="103663">
                  <c:v>8.1199999999999994E-2</c:v>
                </c:pt>
                <c:pt idx="103664">
                  <c:v>8.1100000000000005E-2</c:v>
                </c:pt>
                <c:pt idx="103665">
                  <c:v>8.1299999999999997E-2</c:v>
                </c:pt>
                <c:pt idx="103666">
                  <c:v>8.1199999999999994E-2</c:v>
                </c:pt>
                <c:pt idx="103667">
                  <c:v>8.1000000000000003E-2</c:v>
                </c:pt>
                <c:pt idx="103668">
                  <c:v>8.1600000000000006E-2</c:v>
                </c:pt>
                <c:pt idx="103669">
                  <c:v>8.09E-2</c:v>
                </c:pt>
                <c:pt idx="103670">
                  <c:v>8.1199999999999994E-2</c:v>
                </c:pt>
                <c:pt idx="103671">
                  <c:v>8.1600000000000006E-2</c:v>
                </c:pt>
                <c:pt idx="103672">
                  <c:v>8.1799999999999998E-2</c:v>
                </c:pt>
                <c:pt idx="103673">
                  <c:v>8.1199999999999994E-2</c:v>
                </c:pt>
                <c:pt idx="103674">
                  <c:v>8.1199999999999994E-2</c:v>
                </c:pt>
                <c:pt idx="103675">
                  <c:v>8.1500000000000003E-2</c:v>
                </c:pt>
                <c:pt idx="103676">
                  <c:v>8.1000000000000003E-2</c:v>
                </c:pt>
                <c:pt idx="103677">
                  <c:v>8.09E-2</c:v>
                </c:pt>
                <c:pt idx="103678">
                  <c:v>8.1299999999999997E-2</c:v>
                </c:pt>
                <c:pt idx="103679">
                  <c:v>8.1299999999999997E-2</c:v>
                </c:pt>
                <c:pt idx="103680">
                  <c:v>8.1100000000000005E-2</c:v>
                </c:pt>
                <c:pt idx="103681">
                  <c:v>8.1500000000000003E-2</c:v>
                </c:pt>
                <c:pt idx="103682">
                  <c:v>8.1600000000000006E-2</c:v>
                </c:pt>
                <c:pt idx="103683">
                  <c:v>8.1500000000000003E-2</c:v>
                </c:pt>
                <c:pt idx="103684">
                  <c:v>8.0799999999999997E-2</c:v>
                </c:pt>
                <c:pt idx="103685">
                  <c:v>8.1199999999999994E-2</c:v>
                </c:pt>
                <c:pt idx="103686">
                  <c:v>8.0600000000000005E-2</c:v>
                </c:pt>
                <c:pt idx="103687">
                  <c:v>8.1199999999999994E-2</c:v>
                </c:pt>
                <c:pt idx="103688">
                  <c:v>8.1199999999999994E-2</c:v>
                </c:pt>
                <c:pt idx="103689">
                  <c:v>8.1299999999999997E-2</c:v>
                </c:pt>
                <c:pt idx="103690">
                  <c:v>8.14E-2</c:v>
                </c:pt>
                <c:pt idx="103691">
                  <c:v>8.1199999999999994E-2</c:v>
                </c:pt>
                <c:pt idx="103692">
                  <c:v>8.0799999999999997E-2</c:v>
                </c:pt>
                <c:pt idx="103693">
                  <c:v>8.1600000000000006E-2</c:v>
                </c:pt>
                <c:pt idx="103694">
                  <c:v>8.1199999999999994E-2</c:v>
                </c:pt>
                <c:pt idx="103695">
                  <c:v>8.14E-2</c:v>
                </c:pt>
                <c:pt idx="103696">
                  <c:v>8.09E-2</c:v>
                </c:pt>
                <c:pt idx="103697">
                  <c:v>8.0299999999999996E-2</c:v>
                </c:pt>
                <c:pt idx="103698">
                  <c:v>8.0500000000000002E-2</c:v>
                </c:pt>
                <c:pt idx="103699">
                  <c:v>8.0500000000000002E-2</c:v>
                </c:pt>
                <c:pt idx="103700">
                  <c:v>8.0299999999999996E-2</c:v>
                </c:pt>
                <c:pt idx="103701">
                  <c:v>8.0199999999999994E-2</c:v>
                </c:pt>
                <c:pt idx="103702">
                  <c:v>8.0500000000000002E-2</c:v>
                </c:pt>
                <c:pt idx="103703">
                  <c:v>8.0799999999999997E-2</c:v>
                </c:pt>
                <c:pt idx="103704">
                  <c:v>8.0199999999999994E-2</c:v>
                </c:pt>
                <c:pt idx="103705">
                  <c:v>8.0399999999999999E-2</c:v>
                </c:pt>
                <c:pt idx="103706">
                  <c:v>8.0299999999999996E-2</c:v>
                </c:pt>
                <c:pt idx="103707">
                  <c:v>7.9899999999999999E-2</c:v>
                </c:pt>
                <c:pt idx="103708">
                  <c:v>7.9799999999999996E-2</c:v>
                </c:pt>
                <c:pt idx="103709">
                  <c:v>8.0199999999999994E-2</c:v>
                </c:pt>
                <c:pt idx="103710">
                  <c:v>8.0199999999999994E-2</c:v>
                </c:pt>
                <c:pt idx="103711">
                  <c:v>8.0199999999999994E-2</c:v>
                </c:pt>
                <c:pt idx="103712">
                  <c:v>7.9899999999999999E-2</c:v>
                </c:pt>
                <c:pt idx="103713">
                  <c:v>8.0199999999999994E-2</c:v>
                </c:pt>
                <c:pt idx="103714">
                  <c:v>8.0500000000000002E-2</c:v>
                </c:pt>
                <c:pt idx="103715">
                  <c:v>8.0299999999999996E-2</c:v>
                </c:pt>
                <c:pt idx="103716">
                  <c:v>7.9699999999999993E-2</c:v>
                </c:pt>
                <c:pt idx="103717">
                  <c:v>8.1199999999999994E-2</c:v>
                </c:pt>
                <c:pt idx="103718">
                  <c:v>8.1199999999999994E-2</c:v>
                </c:pt>
                <c:pt idx="103719">
                  <c:v>8.0500000000000002E-2</c:v>
                </c:pt>
                <c:pt idx="103720">
                  <c:v>8.0100000000000005E-2</c:v>
                </c:pt>
                <c:pt idx="103721">
                  <c:v>8.1100000000000005E-2</c:v>
                </c:pt>
                <c:pt idx="103722">
                  <c:v>8.09E-2</c:v>
                </c:pt>
                <c:pt idx="103723">
                  <c:v>8.1000000000000003E-2</c:v>
                </c:pt>
                <c:pt idx="103724">
                  <c:v>8.1000000000000003E-2</c:v>
                </c:pt>
                <c:pt idx="103725">
                  <c:v>8.0399999999999999E-2</c:v>
                </c:pt>
                <c:pt idx="103726">
                  <c:v>8.0799999999999997E-2</c:v>
                </c:pt>
                <c:pt idx="103727">
                  <c:v>8.0799999999999997E-2</c:v>
                </c:pt>
                <c:pt idx="103728">
                  <c:v>8.1000000000000003E-2</c:v>
                </c:pt>
                <c:pt idx="103729">
                  <c:v>8.1000000000000003E-2</c:v>
                </c:pt>
                <c:pt idx="103730">
                  <c:v>8.0299999999999996E-2</c:v>
                </c:pt>
                <c:pt idx="103731">
                  <c:v>8.0399999999999999E-2</c:v>
                </c:pt>
                <c:pt idx="103732">
                  <c:v>8.0500000000000002E-2</c:v>
                </c:pt>
                <c:pt idx="103733">
                  <c:v>8.09E-2</c:v>
                </c:pt>
                <c:pt idx="103734">
                  <c:v>8.0600000000000005E-2</c:v>
                </c:pt>
                <c:pt idx="103735">
                  <c:v>8.0199999999999994E-2</c:v>
                </c:pt>
                <c:pt idx="103736">
                  <c:v>7.9899999999999999E-2</c:v>
                </c:pt>
                <c:pt idx="103737">
                  <c:v>8.0799999999999997E-2</c:v>
                </c:pt>
                <c:pt idx="103738">
                  <c:v>8.0199999999999994E-2</c:v>
                </c:pt>
                <c:pt idx="103739">
                  <c:v>8.09E-2</c:v>
                </c:pt>
                <c:pt idx="103740">
                  <c:v>8.1299999999999997E-2</c:v>
                </c:pt>
                <c:pt idx="103741">
                  <c:v>8.1199999999999994E-2</c:v>
                </c:pt>
                <c:pt idx="103742">
                  <c:v>8.1100000000000005E-2</c:v>
                </c:pt>
                <c:pt idx="103743">
                  <c:v>8.1000000000000003E-2</c:v>
                </c:pt>
                <c:pt idx="103744">
                  <c:v>8.14E-2</c:v>
                </c:pt>
                <c:pt idx="103745">
                  <c:v>8.1900000000000001E-2</c:v>
                </c:pt>
                <c:pt idx="103746">
                  <c:v>8.1799999999999998E-2</c:v>
                </c:pt>
                <c:pt idx="103747">
                  <c:v>8.1600000000000006E-2</c:v>
                </c:pt>
                <c:pt idx="103748">
                  <c:v>8.1500000000000003E-2</c:v>
                </c:pt>
                <c:pt idx="103749">
                  <c:v>8.14E-2</c:v>
                </c:pt>
                <c:pt idx="103750">
                  <c:v>8.1699999999999995E-2</c:v>
                </c:pt>
                <c:pt idx="103751">
                  <c:v>8.2000000000000003E-2</c:v>
                </c:pt>
                <c:pt idx="103752">
                  <c:v>8.2199999999999995E-2</c:v>
                </c:pt>
                <c:pt idx="103753">
                  <c:v>8.2299999999999998E-2</c:v>
                </c:pt>
                <c:pt idx="103754">
                  <c:v>8.2000000000000003E-2</c:v>
                </c:pt>
                <c:pt idx="103755">
                  <c:v>8.1799999999999998E-2</c:v>
                </c:pt>
                <c:pt idx="103756">
                  <c:v>8.1799999999999998E-2</c:v>
                </c:pt>
                <c:pt idx="103757">
                  <c:v>8.2299999999999998E-2</c:v>
                </c:pt>
                <c:pt idx="103758">
                  <c:v>8.1799999999999998E-2</c:v>
                </c:pt>
                <c:pt idx="103759">
                  <c:v>8.1799999999999998E-2</c:v>
                </c:pt>
                <c:pt idx="103760">
                  <c:v>8.1600000000000006E-2</c:v>
                </c:pt>
                <c:pt idx="103761">
                  <c:v>8.1500000000000003E-2</c:v>
                </c:pt>
                <c:pt idx="103762">
                  <c:v>8.1299999999999997E-2</c:v>
                </c:pt>
                <c:pt idx="103763">
                  <c:v>8.1000000000000003E-2</c:v>
                </c:pt>
                <c:pt idx="103764">
                  <c:v>8.1199999999999994E-2</c:v>
                </c:pt>
                <c:pt idx="103765">
                  <c:v>8.1500000000000003E-2</c:v>
                </c:pt>
                <c:pt idx="103766">
                  <c:v>8.1199999999999994E-2</c:v>
                </c:pt>
                <c:pt idx="103767">
                  <c:v>8.09E-2</c:v>
                </c:pt>
                <c:pt idx="103768">
                  <c:v>8.14E-2</c:v>
                </c:pt>
                <c:pt idx="103769">
                  <c:v>8.1500000000000003E-2</c:v>
                </c:pt>
                <c:pt idx="103770">
                  <c:v>8.09E-2</c:v>
                </c:pt>
                <c:pt idx="103771">
                  <c:v>8.1500000000000003E-2</c:v>
                </c:pt>
                <c:pt idx="103772">
                  <c:v>8.1299999999999997E-2</c:v>
                </c:pt>
                <c:pt idx="103773">
                  <c:v>8.09E-2</c:v>
                </c:pt>
                <c:pt idx="103774">
                  <c:v>8.1000000000000003E-2</c:v>
                </c:pt>
                <c:pt idx="103775">
                  <c:v>8.1199999999999994E-2</c:v>
                </c:pt>
                <c:pt idx="103776">
                  <c:v>8.1299999999999997E-2</c:v>
                </c:pt>
                <c:pt idx="103777">
                  <c:v>8.1699999999999995E-2</c:v>
                </c:pt>
                <c:pt idx="103778">
                  <c:v>8.1600000000000006E-2</c:v>
                </c:pt>
                <c:pt idx="103779">
                  <c:v>8.09E-2</c:v>
                </c:pt>
                <c:pt idx="103780">
                  <c:v>8.09E-2</c:v>
                </c:pt>
                <c:pt idx="103781">
                  <c:v>8.0500000000000002E-2</c:v>
                </c:pt>
                <c:pt idx="103782">
                  <c:v>8.1100000000000005E-2</c:v>
                </c:pt>
                <c:pt idx="103783">
                  <c:v>8.09E-2</c:v>
                </c:pt>
                <c:pt idx="103784">
                  <c:v>8.1100000000000005E-2</c:v>
                </c:pt>
                <c:pt idx="103785">
                  <c:v>8.1299999999999997E-2</c:v>
                </c:pt>
                <c:pt idx="103786">
                  <c:v>8.1199999999999994E-2</c:v>
                </c:pt>
                <c:pt idx="103787">
                  <c:v>8.1199999999999994E-2</c:v>
                </c:pt>
                <c:pt idx="103788">
                  <c:v>8.14E-2</c:v>
                </c:pt>
                <c:pt idx="103789">
                  <c:v>8.0799999999999997E-2</c:v>
                </c:pt>
                <c:pt idx="103790">
                  <c:v>8.0399999999999999E-2</c:v>
                </c:pt>
                <c:pt idx="103791">
                  <c:v>8.0799999999999997E-2</c:v>
                </c:pt>
                <c:pt idx="103792">
                  <c:v>8.0199999999999994E-2</c:v>
                </c:pt>
                <c:pt idx="103793">
                  <c:v>8.0600000000000005E-2</c:v>
                </c:pt>
                <c:pt idx="103794">
                  <c:v>8.0600000000000005E-2</c:v>
                </c:pt>
                <c:pt idx="103795">
                  <c:v>8.0500000000000002E-2</c:v>
                </c:pt>
                <c:pt idx="103796">
                  <c:v>8.0799999999999997E-2</c:v>
                </c:pt>
                <c:pt idx="103797">
                  <c:v>8.0600000000000005E-2</c:v>
                </c:pt>
                <c:pt idx="103798">
                  <c:v>8.09E-2</c:v>
                </c:pt>
                <c:pt idx="103799">
                  <c:v>8.0799999999999997E-2</c:v>
                </c:pt>
                <c:pt idx="103800">
                  <c:v>8.1000000000000003E-2</c:v>
                </c:pt>
                <c:pt idx="103801">
                  <c:v>8.1000000000000003E-2</c:v>
                </c:pt>
                <c:pt idx="103802">
                  <c:v>8.0600000000000005E-2</c:v>
                </c:pt>
                <c:pt idx="103803">
                  <c:v>8.0500000000000002E-2</c:v>
                </c:pt>
                <c:pt idx="103804">
                  <c:v>8.0199999999999994E-2</c:v>
                </c:pt>
                <c:pt idx="103805">
                  <c:v>7.9899999999999999E-2</c:v>
                </c:pt>
                <c:pt idx="103806">
                  <c:v>8.0299999999999996E-2</c:v>
                </c:pt>
                <c:pt idx="103807">
                  <c:v>8.0500000000000002E-2</c:v>
                </c:pt>
                <c:pt idx="103808">
                  <c:v>8.0799999999999997E-2</c:v>
                </c:pt>
                <c:pt idx="103809">
                  <c:v>8.0600000000000005E-2</c:v>
                </c:pt>
                <c:pt idx="103810">
                  <c:v>8.0399999999999999E-2</c:v>
                </c:pt>
                <c:pt idx="103811">
                  <c:v>8.0100000000000005E-2</c:v>
                </c:pt>
                <c:pt idx="103812">
                  <c:v>8.0100000000000005E-2</c:v>
                </c:pt>
                <c:pt idx="103813">
                  <c:v>8.0600000000000005E-2</c:v>
                </c:pt>
                <c:pt idx="103814">
                  <c:v>8.0500000000000002E-2</c:v>
                </c:pt>
                <c:pt idx="103815">
                  <c:v>8.0299999999999996E-2</c:v>
                </c:pt>
                <c:pt idx="103816">
                  <c:v>8.0500000000000002E-2</c:v>
                </c:pt>
                <c:pt idx="103817">
                  <c:v>8.0600000000000005E-2</c:v>
                </c:pt>
                <c:pt idx="103818">
                  <c:v>8.0799999999999997E-2</c:v>
                </c:pt>
                <c:pt idx="103819">
                  <c:v>8.0500000000000002E-2</c:v>
                </c:pt>
                <c:pt idx="103820">
                  <c:v>8.0399999999999999E-2</c:v>
                </c:pt>
                <c:pt idx="103821">
                  <c:v>8.0199999999999994E-2</c:v>
                </c:pt>
                <c:pt idx="103822">
                  <c:v>8.0199999999999994E-2</c:v>
                </c:pt>
                <c:pt idx="103823">
                  <c:v>8.0199999999999994E-2</c:v>
                </c:pt>
                <c:pt idx="103824">
                  <c:v>8.0399999999999999E-2</c:v>
                </c:pt>
                <c:pt idx="103825">
                  <c:v>8.0100000000000005E-2</c:v>
                </c:pt>
                <c:pt idx="103826">
                  <c:v>7.9799999999999996E-2</c:v>
                </c:pt>
                <c:pt idx="103827">
                  <c:v>8.0399999999999999E-2</c:v>
                </c:pt>
                <c:pt idx="103828">
                  <c:v>0.08</c:v>
                </c:pt>
                <c:pt idx="103829">
                  <c:v>8.0100000000000005E-2</c:v>
                </c:pt>
                <c:pt idx="103830">
                  <c:v>8.0399999999999999E-2</c:v>
                </c:pt>
                <c:pt idx="103831">
                  <c:v>8.0100000000000005E-2</c:v>
                </c:pt>
                <c:pt idx="103832">
                  <c:v>8.0100000000000005E-2</c:v>
                </c:pt>
                <c:pt idx="103833">
                  <c:v>8.0299999999999996E-2</c:v>
                </c:pt>
                <c:pt idx="103834">
                  <c:v>8.0399999999999999E-2</c:v>
                </c:pt>
                <c:pt idx="103835">
                  <c:v>8.0600000000000005E-2</c:v>
                </c:pt>
                <c:pt idx="103836">
                  <c:v>8.0199999999999994E-2</c:v>
                </c:pt>
                <c:pt idx="103837">
                  <c:v>8.0399999999999999E-2</c:v>
                </c:pt>
                <c:pt idx="103838">
                  <c:v>8.0199999999999994E-2</c:v>
                </c:pt>
                <c:pt idx="103839">
                  <c:v>8.0299999999999996E-2</c:v>
                </c:pt>
                <c:pt idx="103840">
                  <c:v>8.0500000000000002E-2</c:v>
                </c:pt>
                <c:pt idx="103841">
                  <c:v>7.9799999999999996E-2</c:v>
                </c:pt>
                <c:pt idx="103842">
                  <c:v>8.0299999999999996E-2</c:v>
                </c:pt>
                <c:pt idx="103843">
                  <c:v>8.0600000000000005E-2</c:v>
                </c:pt>
                <c:pt idx="103844">
                  <c:v>8.0600000000000005E-2</c:v>
                </c:pt>
                <c:pt idx="103845">
                  <c:v>8.0399999999999999E-2</c:v>
                </c:pt>
                <c:pt idx="103846">
                  <c:v>0.08</c:v>
                </c:pt>
                <c:pt idx="103847">
                  <c:v>8.0299999999999996E-2</c:v>
                </c:pt>
                <c:pt idx="103848">
                  <c:v>7.9899999999999999E-2</c:v>
                </c:pt>
                <c:pt idx="103849">
                  <c:v>8.0600000000000005E-2</c:v>
                </c:pt>
                <c:pt idx="103850">
                  <c:v>8.0500000000000002E-2</c:v>
                </c:pt>
                <c:pt idx="103851">
                  <c:v>8.0799999999999997E-2</c:v>
                </c:pt>
                <c:pt idx="103852">
                  <c:v>0.08</c:v>
                </c:pt>
                <c:pt idx="103853">
                  <c:v>8.0600000000000005E-2</c:v>
                </c:pt>
                <c:pt idx="103854">
                  <c:v>8.09E-2</c:v>
                </c:pt>
                <c:pt idx="103855">
                  <c:v>8.09E-2</c:v>
                </c:pt>
                <c:pt idx="103856">
                  <c:v>8.0399999999999999E-2</c:v>
                </c:pt>
                <c:pt idx="103857">
                  <c:v>8.0799999999999997E-2</c:v>
                </c:pt>
                <c:pt idx="103858">
                  <c:v>8.1000000000000003E-2</c:v>
                </c:pt>
                <c:pt idx="103859">
                  <c:v>8.0600000000000005E-2</c:v>
                </c:pt>
                <c:pt idx="103860">
                  <c:v>8.0799999999999997E-2</c:v>
                </c:pt>
                <c:pt idx="103861">
                  <c:v>8.0500000000000002E-2</c:v>
                </c:pt>
                <c:pt idx="103862">
                  <c:v>8.09E-2</c:v>
                </c:pt>
                <c:pt idx="103863">
                  <c:v>8.1299999999999997E-2</c:v>
                </c:pt>
                <c:pt idx="103864">
                  <c:v>8.0500000000000002E-2</c:v>
                </c:pt>
                <c:pt idx="103865">
                  <c:v>8.0600000000000005E-2</c:v>
                </c:pt>
                <c:pt idx="103866">
                  <c:v>8.1100000000000005E-2</c:v>
                </c:pt>
                <c:pt idx="103867">
                  <c:v>8.0399999999999999E-2</c:v>
                </c:pt>
                <c:pt idx="103868">
                  <c:v>8.09E-2</c:v>
                </c:pt>
                <c:pt idx="103869">
                  <c:v>8.0799999999999997E-2</c:v>
                </c:pt>
                <c:pt idx="103870">
                  <c:v>8.1100000000000005E-2</c:v>
                </c:pt>
                <c:pt idx="103871">
                  <c:v>8.1100000000000005E-2</c:v>
                </c:pt>
                <c:pt idx="103872">
                  <c:v>8.09E-2</c:v>
                </c:pt>
                <c:pt idx="103873">
                  <c:v>8.09E-2</c:v>
                </c:pt>
                <c:pt idx="103874">
                  <c:v>8.1100000000000005E-2</c:v>
                </c:pt>
                <c:pt idx="103875">
                  <c:v>8.0600000000000005E-2</c:v>
                </c:pt>
                <c:pt idx="103876">
                  <c:v>8.0600000000000005E-2</c:v>
                </c:pt>
                <c:pt idx="103877">
                  <c:v>8.0399999999999999E-2</c:v>
                </c:pt>
                <c:pt idx="103878">
                  <c:v>8.0600000000000005E-2</c:v>
                </c:pt>
                <c:pt idx="103879">
                  <c:v>8.09E-2</c:v>
                </c:pt>
                <c:pt idx="103880">
                  <c:v>8.0500000000000002E-2</c:v>
                </c:pt>
                <c:pt idx="103881">
                  <c:v>7.9899999999999999E-2</c:v>
                </c:pt>
                <c:pt idx="103882">
                  <c:v>0.08</c:v>
                </c:pt>
                <c:pt idx="103883">
                  <c:v>8.0600000000000005E-2</c:v>
                </c:pt>
                <c:pt idx="103884">
                  <c:v>8.0600000000000005E-2</c:v>
                </c:pt>
                <c:pt idx="103885">
                  <c:v>8.0299999999999996E-2</c:v>
                </c:pt>
                <c:pt idx="103886">
                  <c:v>8.0600000000000005E-2</c:v>
                </c:pt>
                <c:pt idx="103887">
                  <c:v>8.0500000000000002E-2</c:v>
                </c:pt>
                <c:pt idx="103888">
                  <c:v>8.0299999999999996E-2</c:v>
                </c:pt>
                <c:pt idx="103889">
                  <c:v>8.0500000000000002E-2</c:v>
                </c:pt>
                <c:pt idx="103890">
                  <c:v>8.09E-2</c:v>
                </c:pt>
                <c:pt idx="103891">
                  <c:v>8.0799999999999997E-2</c:v>
                </c:pt>
                <c:pt idx="103892">
                  <c:v>8.0199999999999994E-2</c:v>
                </c:pt>
                <c:pt idx="103893">
                  <c:v>8.1000000000000003E-2</c:v>
                </c:pt>
                <c:pt idx="103894">
                  <c:v>8.09E-2</c:v>
                </c:pt>
                <c:pt idx="103895">
                  <c:v>8.1000000000000003E-2</c:v>
                </c:pt>
                <c:pt idx="103896">
                  <c:v>8.09E-2</c:v>
                </c:pt>
                <c:pt idx="103897">
                  <c:v>8.09E-2</c:v>
                </c:pt>
                <c:pt idx="103898">
                  <c:v>8.1199999999999994E-2</c:v>
                </c:pt>
                <c:pt idx="103899">
                  <c:v>8.14E-2</c:v>
                </c:pt>
                <c:pt idx="103900">
                  <c:v>8.1100000000000005E-2</c:v>
                </c:pt>
                <c:pt idx="103901">
                  <c:v>8.1000000000000003E-2</c:v>
                </c:pt>
                <c:pt idx="103902">
                  <c:v>8.1299999999999997E-2</c:v>
                </c:pt>
                <c:pt idx="103903">
                  <c:v>8.0799999999999997E-2</c:v>
                </c:pt>
                <c:pt idx="103904">
                  <c:v>8.1100000000000005E-2</c:v>
                </c:pt>
                <c:pt idx="103905">
                  <c:v>8.09E-2</c:v>
                </c:pt>
                <c:pt idx="103906">
                  <c:v>8.0799999999999997E-2</c:v>
                </c:pt>
                <c:pt idx="103907">
                  <c:v>8.1000000000000003E-2</c:v>
                </c:pt>
                <c:pt idx="103908">
                  <c:v>8.1199999999999994E-2</c:v>
                </c:pt>
                <c:pt idx="103909">
                  <c:v>8.09E-2</c:v>
                </c:pt>
                <c:pt idx="103910">
                  <c:v>8.09E-2</c:v>
                </c:pt>
                <c:pt idx="103911">
                  <c:v>8.09E-2</c:v>
                </c:pt>
                <c:pt idx="103912">
                  <c:v>8.1000000000000003E-2</c:v>
                </c:pt>
                <c:pt idx="103913">
                  <c:v>8.1100000000000005E-2</c:v>
                </c:pt>
                <c:pt idx="103914">
                  <c:v>8.0500000000000002E-2</c:v>
                </c:pt>
                <c:pt idx="103915">
                  <c:v>8.0100000000000005E-2</c:v>
                </c:pt>
                <c:pt idx="103916">
                  <c:v>8.0500000000000002E-2</c:v>
                </c:pt>
                <c:pt idx="103917">
                  <c:v>8.0799999999999997E-2</c:v>
                </c:pt>
                <c:pt idx="103918">
                  <c:v>8.0600000000000005E-2</c:v>
                </c:pt>
                <c:pt idx="103919">
                  <c:v>8.0500000000000002E-2</c:v>
                </c:pt>
                <c:pt idx="103920">
                  <c:v>8.1100000000000005E-2</c:v>
                </c:pt>
                <c:pt idx="103921">
                  <c:v>8.0600000000000005E-2</c:v>
                </c:pt>
                <c:pt idx="103922">
                  <c:v>8.1299999999999997E-2</c:v>
                </c:pt>
                <c:pt idx="103923">
                  <c:v>8.0600000000000005E-2</c:v>
                </c:pt>
                <c:pt idx="103924">
                  <c:v>8.0299999999999996E-2</c:v>
                </c:pt>
                <c:pt idx="103925">
                  <c:v>8.0100000000000005E-2</c:v>
                </c:pt>
                <c:pt idx="103926">
                  <c:v>8.1000000000000003E-2</c:v>
                </c:pt>
                <c:pt idx="103927">
                  <c:v>8.0500000000000002E-2</c:v>
                </c:pt>
                <c:pt idx="103928">
                  <c:v>8.1000000000000003E-2</c:v>
                </c:pt>
                <c:pt idx="103929">
                  <c:v>8.0299999999999996E-2</c:v>
                </c:pt>
                <c:pt idx="103930">
                  <c:v>8.0600000000000005E-2</c:v>
                </c:pt>
                <c:pt idx="103931">
                  <c:v>8.0600000000000005E-2</c:v>
                </c:pt>
                <c:pt idx="103932">
                  <c:v>8.0399999999999999E-2</c:v>
                </c:pt>
                <c:pt idx="103933">
                  <c:v>8.0399999999999999E-2</c:v>
                </c:pt>
                <c:pt idx="103934">
                  <c:v>8.0199999999999994E-2</c:v>
                </c:pt>
                <c:pt idx="103935">
                  <c:v>8.0299999999999996E-2</c:v>
                </c:pt>
                <c:pt idx="103936">
                  <c:v>8.0199999999999994E-2</c:v>
                </c:pt>
                <c:pt idx="103937">
                  <c:v>7.9899999999999999E-2</c:v>
                </c:pt>
                <c:pt idx="103938">
                  <c:v>8.0500000000000002E-2</c:v>
                </c:pt>
                <c:pt idx="103939">
                  <c:v>0.08</c:v>
                </c:pt>
                <c:pt idx="103940">
                  <c:v>8.0399999999999999E-2</c:v>
                </c:pt>
                <c:pt idx="103941">
                  <c:v>8.0799999999999997E-2</c:v>
                </c:pt>
                <c:pt idx="103942">
                  <c:v>8.0100000000000005E-2</c:v>
                </c:pt>
                <c:pt idx="103943">
                  <c:v>8.0399999999999999E-2</c:v>
                </c:pt>
                <c:pt idx="103944">
                  <c:v>8.0399999999999999E-2</c:v>
                </c:pt>
                <c:pt idx="103945">
                  <c:v>8.0299999999999996E-2</c:v>
                </c:pt>
                <c:pt idx="103946">
                  <c:v>7.9500000000000001E-2</c:v>
                </c:pt>
                <c:pt idx="103947">
                  <c:v>7.9899999999999999E-2</c:v>
                </c:pt>
                <c:pt idx="103948">
                  <c:v>8.0500000000000002E-2</c:v>
                </c:pt>
                <c:pt idx="103949">
                  <c:v>8.0199999999999994E-2</c:v>
                </c:pt>
                <c:pt idx="103950">
                  <c:v>8.09E-2</c:v>
                </c:pt>
                <c:pt idx="103951">
                  <c:v>8.0399999999999999E-2</c:v>
                </c:pt>
                <c:pt idx="103952">
                  <c:v>8.0299999999999996E-2</c:v>
                </c:pt>
                <c:pt idx="103953">
                  <c:v>8.0100000000000005E-2</c:v>
                </c:pt>
                <c:pt idx="103954">
                  <c:v>8.09E-2</c:v>
                </c:pt>
                <c:pt idx="103955">
                  <c:v>8.0500000000000002E-2</c:v>
                </c:pt>
                <c:pt idx="103956">
                  <c:v>8.0600000000000005E-2</c:v>
                </c:pt>
                <c:pt idx="103957">
                  <c:v>8.0199999999999994E-2</c:v>
                </c:pt>
                <c:pt idx="103958">
                  <c:v>8.0600000000000005E-2</c:v>
                </c:pt>
                <c:pt idx="103959">
                  <c:v>8.0199999999999994E-2</c:v>
                </c:pt>
                <c:pt idx="103960">
                  <c:v>7.9699999999999993E-2</c:v>
                </c:pt>
                <c:pt idx="103961">
                  <c:v>8.0500000000000002E-2</c:v>
                </c:pt>
                <c:pt idx="103962">
                  <c:v>8.0500000000000002E-2</c:v>
                </c:pt>
                <c:pt idx="103963">
                  <c:v>0.08</c:v>
                </c:pt>
                <c:pt idx="103964">
                  <c:v>8.0299999999999996E-2</c:v>
                </c:pt>
                <c:pt idx="103965">
                  <c:v>8.0299999999999996E-2</c:v>
                </c:pt>
                <c:pt idx="103966">
                  <c:v>8.0799999999999997E-2</c:v>
                </c:pt>
                <c:pt idx="103967">
                  <c:v>8.0500000000000002E-2</c:v>
                </c:pt>
                <c:pt idx="103968">
                  <c:v>7.9799999999999996E-2</c:v>
                </c:pt>
                <c:pt idx="103969">
                  <c:v>7.9899999999999999E-2</c:v>
                </c:pt>
                <c:pt idx="103970">
                  <c:v>7.9899999999999999E-2</c:v>
                </c:pt>
                <c:pt idx="103971">
                  <c:v>8.0299999999999996E-2</c:v>
                </c:pt>
                <c:pt idx="103972">
                  <c:v>8.0399999999999999E-2</c:v>
                </c:pt>
                <c:pt idx="103973">
                  <c:v>8.0199999999999994E-2</c:v>
                </c:pt>
                <c:pt idx="103974">
                  <c:v>7.9600000000000004E-2</c:v>
                </c:pt>
                <c:pt idx="103975">
                  <c:v>7.9600000000000004E-2</c:v>
                </c:pt>
                <c:pt idx="103976">
                  <c:v>7.9899999999999999E-2</c:v>
                </c:pt>
                <c:pt idx="103977">
                  <c:v>8.0299999999999996E-2</c:v>
                </c:pt>
                <c:pt idx="103978">
                  <c:v>8.1199999999999994E-2</c:v>
                </c:pt>
                <c:pt idx="103979">
                  <c:v>8.0500000000000002E-2</c:v>
                </c:pt>
                <c:pt idx="103980">
                  <c:v>8.1000000000000003E-2</c:v>
                </c:pt>
                <c:pt idx="103981">
                  <c:v>8.1600000000000006E-2</c:v>
                </c:pt>
                <c:pt idx="103982">
                  <c:v>8.14E-2</c:v>
                </c:pt>
                <c:pt idx="103983">
                  <c:v>8.1600000000000006E-2</c:v>
                </c:pt>
                <c:pt idx="103984">
                  <c:v>8.2000000000000003E-2</c:v>
                </c:pt>
                <c:pt idx="103985">
                  <c:v>8.1299999999999997E-2</c:v>
                </c:pt>
                <c:pt idx="103986">
                  <c:v>8.1799999999999998E-2</c:v>
                </c:pt>
                <c:pt idx="103987">
                  <c:v>8.1500000000000003E-2</c:v>
                </c:pt>
                <c:pt idx="103988">
                  <c:v>8.1299999999999997E-2</c:v>
                </c:pt>
                <c:pt idx="103989">
                  <c:v>8.1500000000000003E-2</c:v>
                </c:pt>
                <c:pt idx="103990">
                  <c:v>8.1500000000000003E-2</c:v>
                </c:pt>
                <c:pt idx="103991">
                  <c:v>8.1500000000000003E-2</c:v>
                </c:pt>
                <c:pt idx="103992">
                  <c:v>8.1900000000000001E-2</c:v>
                </c:pt>
                <c:pt idx="103993">
                  <c:v>8.14E-2</c:v>
                </c:pt>
                <c:pt idx="103994">
                  <c:v>8.2000000000000003E-2</c:v>
                </c:pt>
                <c:pt idx="103995">
                  <c:v>8.1699999999999995E-2</c:v>
                </c:pt>
                <c:pt idx="103996">
                  <c:v>8.2000000000000003E-2</c:v>
                </c:pt>
                <c:pt idx="103997">
                  <c:v>8.2199999999999995E-2</c:v>
                </c:pt>
                <c:pt idx="103998">
                  <c:v>8.1900000000000001E-2</c:v>
                </c:pt>
                <c:pt idx="103999">
                  <c:v>8.1799999999999998E-2</c:v>
                </c:pt>
                <c:pt idx="104000">
                  <c:v>8.1900000000000001E-2</c:v>
                </c:pt>
                <c:pt idx="104001">
                  <c:v>8.1900000000000001E-2</c:v>
                </c:pt>
                <c:pt idx="104002">
                  <c:v>8.2000000000000003E-2</c:v>
                </c:pt>
                <c:pt idx="104003">
                  <c:v>8.1299999999999997E-2</c:v>
                </c:pt>
                <c:pt idx="104004">
                  <c:v>8.1699999999999995E-2</c:v>
                </c:pt>
                <c:pt idx="104005">
                  <c:v>8.1699999999999995E-2</c:v>
                </c:pt>
                <c:pt idx="104006">
                  <c:v>8.1799999999999998E-2</c:v>
                </c:pt>
                <c:pt idx="104007">
                  <c:v>8.1100000000000005E-2</c:v>
                </c:pt>
                <c:pt idx="104008">
                  <c:v>8.1100000000000005E-2</c:v>
                </c:pt>
                <c:pt idx="104009">
                  <c:v>8.1500000000000003E-2</c:v>
                </c:pt>
                <c:pt idx="104010">
                  <c:v>8.1500000000000003E-2</c:v>
                </c:pt>
                <c:pt idx="104011">
                  <c:v>8.09E-2</c:v>
                </c:pt>
                <c:pt idx="104012">
                  <c:v>8.09E-2</c:v>
                </c:pt>
                <c:pt idx="104013">
                  <c:v>8.1500000000000003E-2</c:v>
                </c:pt>
                <c:pt idx="104014">
                  <c:v>8.1500000000000003E-2</c:v>
                </c:pt>
                <c:pt idx="104015">
                  <c:v>8.1199999999999994E-2</c:v>
                </c:pt>
                <c:pt idx="104016">
                  <c:v>8.1199999999999994E-2</c:v>
                </c:pt>
                <c:pt idx="104017">
                  <c:v>8.1600000000000006E-2</c:v>
                </c:pt>
                <c:pt idx="104018">
                  <c:v>8.14E-2</c:v>
                </c:pt>
                <c:pt idx="104019">
                  <c:v>8.1100000000000005E-2</c:v>
                </c:pt>
                <c:pt idx="104020">
                  <c:v>8.1000000000000003E-2</c:v>
                </c:pt>
                <c:pt idx="104021">
                  <c:v>8.1100000000000005E-2</c:v>
                </c:pt>
                <c:pt idx="104022">
                  <c:v>8.1299999999999997E-2</c:v>
                </c:pt>
                <c:pt idx="104023">
                  <c:v>8.1900000000000001E-2</c:v>
                </c:pt>
                <c:pt idx="104024">
                  <c:v>8.1600000000000006E-2</c:v>
                </c:pt>
                <c:pt idx="104025">
                  <c:v>8.14E-2</c:v>
                </c:pt>
                <c:pt idx="104026">
                  <c:v>8.09E-2</c:v>
                </c:pt>
                <c:pt idx="104027">
                  <c:v>8.1199999999999994E-2</c:v>
                </c:pt>
                <c:pt idx="104028">
                  <c:v>8.1500000000000003E-2</c:v>
                </c:pt>
                <c:pt idx="104029">
                  <c:v>8.1900000000000001E-2</c:v>
                </c:pt>
                <c:pt idx="104030">
                  <c:v>8.2000000000000003E-2</c:v>
                </c:pt>
                <c:pt idx="104031">
                  <c:v>8.1500000000000003E-2</c:v>
                </c:pt>
                <c:pt idx="104032">
                  <c:v>8.1299999999999997E-2</c:v>
                </c:pt>
                <c:pt idx="104033">
                  <c:v>8.14E-2</c:v>
                </c:pt>
                <c:pt idx="104034">
                  <c:v>8.1199999999999994E-2</c:v>
                </c:pt>
                <c:pt idx="104035">
                  <c:v>8.1000000000000003E-2</c:v>
                </c:pt>
                <c:pt idx="104036">
                  <c:v>8.1100000000000005E-2</c:v>
                </c:pt>
                <c:pt idx="104037">
                  <c:v>8.14E-2</c:v>
                </c:pt>
                <c:pt idx="104038">
                  <c:v>8.1100000000000005E-2</c:v>
                </c:pt>
                <c:pt idx="104039">
                  <c:v>8.09E-2</c:v>
                </c:pt>
                <c:pt idx="104040">
                  <c:v>8.0799999999999997E-2</c:v>
                </c:pt>
                <c:pt idx="104041">
                  <c:v>8.1000000000000003E-2</c:v>
                </c:pt>
                <c:pt idx="104042">
                  <c:v>8.09E-2</c:v>
                </c:pt>
                <c:pt idx="104043">
                  <c:v>8.0600000000000005E-2</c:v>
                </c:pt>
                <c:pt idx="104044">
                  <c:v>7.9899999999999999E-2</c:v>
                </c:pt>
                <c:pt idx="104045">
                  <c:v>8.0600000000000005E-2</c:v>
                </c:pt>
                <c:pt idx="104046">
                  <c:v>8.0600000000000005E-2</c:v>
                </c:pt>
                <c:pt idx="104047">
                  <c:v>8.1000000000000003E-2</c:v>
                </c:pt>
                <c:pt idx="104048">
                  <c:v>8.1100000000000005E-2</c:v>
                </c:pt>
                <c:pt idx="104049">
                  <c:v>8.0600000000000005E-2</c:v>
                </c:pt>
                <c:pt idx="104050">
                  <c:v>8.0500000000000002E-2</c:v>
                </c:pt>
                <c:pt idx="104051">
                  <c:v>8.0600000000000005E-2</c:v>
                </c:pt>
                <c:pt idx="104052">
                  <c:v>8.0600000000000005E-2</c:v>
                </c:pt>
                <c:pt idx="104053">
                  <c:v>8.1199999999999994E-2</c:v>
                </c:pt>
                <c:pt idx="104054">
                  <c:v>8.0600000000000005E-2</c:v>
                </c:pt>
                <c:pt idx="104055">
                  <c:v>8.1000000000000003E-2</c:v>
                </c:pt>
                <c:pt idx="104056">
                  <c:v>8.0399999999999999E-2</c:v>
                </c:pt>
                <c:pt idx="104057">
                  <c:v>8.0299999999999996E-2</c:v>
                </c:pt>
                <c:pt idx="104058">
                  <c:v>8.0100000000000005E-2</c:v>
                </c:pt>
                <c:pt idx="104059">
                  <c:v>8.0799999999999997E-2</c:v>
                </c:pt>
                <c:pt idx="104060">
                  <c:v>8.1100000000000005E-2</c:v>
                </c:pt>
                <c:pt idx="104061">
                  <c:v>8.1100000000000005E-2</c:v>
                </c:pt>
                <c:pt idx="104062">
                  <c:v>8.14E-2</c:v>
                </c:pt>
                <c:pt idx="104063">
                  <c:v>8.09E-2</c:v>
                </c:pt>
                <c:pt idx="104064">
                  <c:v>8.1299999999999997E-2</c:v>
                </c:pt>
                <c:pt idx="104065">
                  <c:v>8.0399999999999999E-2</c:v>
                </c:pt>
                <c:pt idx="104066">
                  <c:v>8.09E-2</c:v>
                </c:pt>
                <c:pt idx="104067">
                  <c:v>8.09E-2</c:v>
                </c:pt>
                <c:pt idx="104068">
                  <c:v>8.0399999999999999E-2</c:v>
                </c:pt>
                <c:pt idx="104069">
                  <c:v>8.09E-2</c:v>
                </c:pt>
                <c:pt idx="104070">
                  <c:v>8.0500000000000002E-2</c:v>
                </c:pt>
                <c:pt idx="104071">
                  <c:v>8.1100000000000005E-2</c:v>
                </c:pt>
                <c:pt idx="104072">
                  <c:v>8.14E-2</c:v>
                </c:pt>
                <c:pt idx="104073">
                  <c:v>8.1199999999999994E-2</c:v>
                </c:pt>
                <c:pt idx="104074">
                  <c:v>8.0600000000000005E-2</c:v>
                </c:pt>
                <c:pt idx="104075">
                  <c:v>8.0799999999999997E-2</c:v>
                </c:pt>
                <c:pt idx="104076">
                  <c:v>8.1299999999999997E-2</c:v>
                </c:pt>
                <c:pt idx="104077">
                  <c:v>8.1500000000000003E-2</c:v>
                </c:pt>
                <c:pt idx="104078">
                  <c:v>8.14E-2</c:v>
                </c:pt>
                <c:pt idx="104079">
                  <c:v>8.1100000000000005E-2</c:v>
                </c:pt>
                <c:pt idx="104080">
                  <c:v>8.1500000000000003E-2</c:v>
                </c:pt>
                <c:pt idx="104081">
                  <c:v>8.1900000000000001E-2</c:v>
                </c:pt>
                <c:pt idx="104082">
                  <c:v>8.1900000000000001E-2</c:v>
                </c:pt>
                <c:pt idx="104083">
                  <c:v>8.1799999999999998E-2</c:v>
                </c:pt>
                <c:pt idx="104084">
                  <c:v>8.09E-2</c:v>
                </c:pt>
                <c:pt idx="104085">
                  <c:v>8.1799999999999998E-2</c:v>
                </c:pt>
                <c:pt idx="104086">
                  <c:v>8.2199999999999995E-2</c:v>
                </c:pt>
                <c:pt idx="104087">
                  <c:v>8.2299999999999998E-2</c:v>
                </c:pt>
                <c:pt idx="104088">
                  <c:v>8.1500000000000003E-2</c:v>
                </c:pt>
                <c:pt idx="104089">
                  <c:v>8.1799999999999998E-2</c:v>
                </c:pt>
                <c:pt idx="104090">
                  <c:v>8.1500000000000003E-2</c:v>
                </c:pt>
                <c:pt idx="104091">
                  <c:v>8.1799999999999998E-2</c:v>
                </c:pt>
                <c:pt idx="104092">
                  <c:v>8.1900000000000001E-2</c:v>
                </c:pt>
                <c:pt idx="104093">
                  <c:v>8.2299999999999998E-2</c:v>
                </c:pt>
                <c:pt idx="104094">
                  <c:v>8.1799999999999998E-2</c:v>
                </c:pt>
                <c:pt idx="104095">
                  <c:v>8.2299999999999998E-2</c:v>
                </c:pt>
                <c:pt idx="104096">
                  <c:v>8.1699999999999995E-2</c:v>
                </c:pt>
                <c:pt idx="104097">
                  <c:v>8.2100000000000006E-2</c:v>
                </c:pt>
                <c:pt idx="104098">
                  <c:v>8.1699999999999995E-2</c:v>
                </c:pt>
                <c:pt idx="104099">
                  <c:v>8.1500000000000003E-2</c:v>
                </c:pt>
                <c:pt idx="104100">
                  <c:v>8.2100000000000006E-2</c:v>
                </c:pt>
                <c:pt idx="104101">
                  <c:v>8.2000000000000003E-2</c:v>
                </c:pt>
                <c:pt idx="104102">
                  <c:v>8.1500000000000003E-2</c:v>
                </c:pt>
                <c:pt idx="104103">
                  <c:v>8.1500000000000003E-2</c:v>
                </c:pt>
                <c:pt idx="104104">
                  <c:v>8.1699999999999995E-2</c:v>
                </c:pt>
                <c:pt idx="104105">
                  <c:v>8.09E-2</c:v>
                </c:pt>
                <c:pt idx="104106">
                  <c:v>8.1500000000000003E-2</c:v>
                </c:pt>
                <c:pt idx="104107">
                  <c:v>8.14E-2</c:v>
                </c:pt>
                <c:pt idx="104108">
                  <c:v>8.1799999999999998E-2</c:v>
                </c:pt>
                <c:pt idx="104109">
                  <c:v>8.14E-2</c:v>
                </c:pt>
                <c:pt idx="104110">
                  <c:v>8.14E-2</c:v>
                </c:pt>
                <c:pt idx="104111">
                  <c:v>8.2000000000000003E-2</c:v>
                </c:pt>
                <c:pt idx="104112">
                  <c:v>8.2000000000000003E-2</c:v>
                </c:pt>
                <c:pt idx="104113">
                  <c:v>8.0500000000000002E-2</c:v>
                </c:pt>
                <c:pt idx="104114">
                  <c:v>8.09E-2</c:v>
                </c:pt>
                <c:pt idx="104115">
                  <c:v>8.1299999999999997E-2</c:v>
                </c:pt>
                <c:pt idx="104116">
                  <c:v>8.14E-2</c:v>
                </c:pt>
                <c:pt idx="104117">
                  <c:v>8.14E-2</c:v>
                </c:pt>
                <c:pt idx="104118">
                  <c:v>8.09E-2</c:v>
                </c:pt>
                <c:pt idx="104119">
                  <c:v>8.1299999999999997E-2</c:v>
                </c:pt>
                <c:pt idx="104120">
                  <c:v>8.1299999999999997E-2</c:v>
                </c:pt>
                <c:pt idx="104121">
                  <c:v>8.1600000000000006E-2</c:v>
                </c:pt>
                <c:pt idx="104122">
                  <c:v>8.1000000000000003E-2</c:v>
                </c:pt>
                <c:pt idx="104123">
                  <c:v>8.1000000000000003E-2</c:v>
                </c:pt>
                <c:pt idx="104124">
                  <c:v>8.1299999999999997E-2</c:v>
                </c:pt>
                <c:pt idx="104125">
                  <c:v>8.09E-2</c:v>
                </c:pt>
                <c:pt idx="104126">
                  <c:v>8.0299999999999996E-2</c:v>
                </c:pt>
                <c:pt idx="104127">
                  <c:v>8.1100000000000005E-2</c:v>
                </c:pt>
                <c:pt idx="104128">
                  <c:v>8.1100000000000005E-2</c:v>
                </c:pt>
                <c:pt idx="104129">
                  <c:v>8.1900000000000001E-2</c:v>
                </c:pt>
                <c:pt idx="104130">
                  <c:v>8.1699999999999995E-2</c:v>
                </c:pt>
                <c:pt idx="104131">
                  <c:v>8.2100000000000006E-2</c:v>
                </c:pt>
                <c:pt idx="104132">
                  <c:v>8.1799999999999998E-2</c:v>
                </c:pt>
                <c:pt idx="104133">
                  <c:v>8.1100000000000005E-2</c:v>
                </c:pt>
                <c:pt idx="104134">
                  <c:v>8.1100000000000005E-2</c:v>
                </c:pt>
                <c:pt idx="104135">
                  <c:v>8.1299999999999997E-2</c:v>
                </c:pt>
                <c:pt idx="104136">
                  <c:v>8.0500000000000002E-2</c:v>
                </c:pt>
                <c:pt idx="104137">
                  <c:v>8.1199999999999994E-2</c:v>
                </c:pt>
                <c:pt idx="104138">
                  <c:v>8.0600000000000005E-2</c:v>
                </c:pt>
                <c:pt idx="104139">
                  <c:v>8.1299999999999997E-2</c:v>
                </c:pt>
                <c:pt idx="104140">
                  <c:v>8.1900000000000001E-2</c:v>
                </c:pt>
                <c:pt idx="104141">
                  <c:v>8.0799999999999997E-2</c:v>
                </c:pt>
                <c:pt idx="104142">
                  <c:v>8.0399999999999999E-2</c:v>
                </c:pt>
                <c:pt idx="104143">
                  <c:v>8.0799999999999997E-2</c:v>
                </c:pt>
                <c:pt idx="104144">
                  <c:v>8.0600000000000005E-2</c:v>
                </c:pt>
                <c:pt idx="104145">
                  <c:v>8.1100000000000005E-2</c:v>
                </c:pt>
                <c:pt idx="104146">
                  <c:v>8.1500000000000003E-2</c:v>
                </c:pt>
                <c:pt idx="104147">
                  <c:v>8.1100000000000005E-2</c:v>
                </c:pt>
                <c:pt idx="104148">
                  <c:v>0.08</c:v>
                </c:pt>
                <c:pt idx="104149">
                  <c:v>7.9899999999999999E-2</c:v>
                </c:pt>
                <c:pt idx="104150">
                  <c:v>7.9699999999999993E-2</c:v>
                </c:pt>
                <c:pt idx="104151">
                  <c:v>7.9200000000000007E-2</c:v>
                </c:pt>
                <c:pt idx="104152">
                  <c:v>8.1199999999999994E-2</c:v>
                </c:pt>
                <c:pt idx="104153">
                  <c:v>8.1900000000000001E-2</c:v>
                </c:pt>
                <c:pt idx="104154">
                  <c:v>8.1500000000000003E-2</c:v>
                </c:pt>
                <c:pt idx="104155">
                  <c:v>8.1299999999999997E-2</c:v>
                </c:pt>
                <c:pt idx="104156">
                  <c:v>8.1900000000000001E-2</c:v>
                </c:pt>
                <c:pt idx="104157">
                  <c:v>8.1500000000000003E-2</c:v>
                </c:pt>
                <c:pt idx="104158">
                  <c:v>8.2299999999999998E-2</c:v>
                </c:pt>
                <c:pt idx="104159">
                  <c:v>8.2100000000000006E-2</c:v>
                </c:pt>
                <c:pt idx="104160">
                  <c:v>8.2600000000000007E-2</c:v>
                </c:pt>
                <c:pt idx="104161">
                  <c:v>8.1500000000000003E-2</c:v>
                </c:pt>
                <c:pt idx="104162">
                  <c:v>8.2500000000000004E-2</c:v>
                </c:pt>
                <c:pt idx="104163">
                  <c:v>8.1799999999999998E-2</c:v>
                </c:pt>
                <c:pt idx="104164">
                  <c:v>8.2600000000000007E-2</c:v>
                </c:pt>
                <c:pt idx="104165">
                  <c:v>8.2400000000000001E-2</c:v>
                </c:pt>
                <c:pt idx="104166">
                  <c:v>8.2500000000000004E-2</c:v>
                </c:pt>
                <c:pt idx="104167">
                  <c:v>8.2400000000000001E-2</c:v>
                </c:pt>
                <c:pt idx="104168">
                  <c:v>8.2699999999999996E-2</c:v>
                </c:pt>
                <c:pt idx="104169">
                  <c:v>8.2600000000000007E-2</c:v>
                </c:pt>
                <c:pt idx="104170">
                  <c:v>8.2299999999999998E-2</c:v>
                </c:pt>
                <c:pt idx="104171">
                  <c:v>8.2199999999999995E-2</c:v>
                </c:pt>
                <c:pt idx="104172">
                  <c:v>8.2299999999999998E-2</c:v>
                </c:pt>
                <c:pt idx="104173">
                  <c:v>8.2199999999999995E-2</c:v>
                </c:pt>
                <c:pt idx="104174">
                  <c:v>8.1799999999999998E-2</c:v>
                </c:pt>
                <c:pt idx="104175">
                  <c:v>8.1799999999999998E-2</c:v>
                </c:pt>
                <c:pt idx="104176">
                  <c:v>8.1699999999999995E-2</c:v>
                </c:pt>
                <c:pt idx="104177">
                  <c:v>8.14E-2</c:v>
                </c:pt>
                <c:pt idx="104178">
                  <c:v>8.1799999999999998E-2</c:v>
                </c:pt>
                <c:pt idx="104179">
                  <c:v>8.1900000000000001E-2</c:v>
                </c:pt>
                <c:pt idx="104180">
                  <c:v>8.1600000000000006E-2</c:v>
                </c:pt>
                <c:pt idx="104181">
                  <c:v>8.1299999999999997E-2</c:v>
                </c:pt>
                <c:pt idx="104182">
                  <c:v>8.1100000000000005E-2</c:v>
                </c:pt>
                <c:pt idx="104183">
                  <c:v>8.1100000000000005E-2</c:v>
                </c:pt>
                <c:pt idx="104184">
                  <c:v>8.1699999999999995E-2</c:v>
                </c:pt>
                <c:pt idx="104185">
                  <c:v>8.1199999999999994E-2</c:v>
                </c:pt>
                <c:pt idx="104186">
                  <c:v>8.0600000000000005E-2</c:v>
                </c:pt>
                <c:pt idx="104187">
                  <c:v>8.1699999999999995E-2</c:v>
                </c:pt>
                <c:pt idx="104188">
                  <c:v>8.0299999999999996E-2</c:v>
                </c:pt>
                <c:pt idx="104189">
                  <c:v>8.0299999999999996E-2</c:v>
                </c:pt>
                <c:pt idx="104190">
                  <c:v>8.09E-2</c:v>
                </c:pt>
                <c:pt idx="104191">
                  <c:v>8.09E-2</c:v>
                </c:pt>
                <c:pt idx="104192">
                  <c:v>8.1199999999999994E-2</c:v>
                </c:pt>
                <c:pt idx="104193">
                  <c:v>8.1600000000000006E-2</c:v>
                </c:pt>
                <c:pt idx="104194">
                  <c:v>8.14E-2</c:v>
                </c:pt>
                <c:pt idx="104195">
                  <c:v>8.1600000000000006E-2</c:v>
                </c:pt>
                <c:pt idx="104196">
                  <c:v>8.1600000000000006E-2</c:v>
                </c:pt>
                <c:pt idx="104197">
                  <c:v>8.0799999999999997E-2</c:v>
                </c:pt>
                <c:pt idx="104198">
                  <c:v>8.1600000000000006E-2</c:v>
                </c:pt>
                <c:pt idx="104199">
                  <c:v>8.1500000000000003E-2</c:v>
                </c:pt>
                <c:pt idx="104200">
                  <c:v>8.1299999999999997E-2</c:v>
                </c:pt>
                <c:pt idx="104201">
                  <c:v>8.0799999999999997E-2</c:v>
                </c:pt>
                <c:pt idx="104202">
                  <c:v>8.1299999999999997E-2</c:v>
                </c:pt>
                <c:pt idx="104203">
                  <c:v>8.1199999999999994E-2</c:v>
                </c:pt>
                <c:pt idx="104204">
                  <c:v>8.0600000000000005E-2</c:v>
                </c:pt>
                <c:pt idx="104205">
                  <c:v>7.9699999999999993E-2</c:v>
                </c:pt>
                <c:pt idx="104206">
                  <c:v>7.9200000000000007E-2</c:v>
                </c:pt>
                <c:pt idx="104207">
                  <c:v>7.9899999999999999E-2</c:v>
                </c:pt>
                <c:pt idx="104208">
                  <c:v>8.0500000000000002E-2</c:v>
                </c:pt>
                <c:pt idx="104209">
                  <c:v>7.9600000000000004E-2</c:v>
                </c:pt>
                <c:pt idx="104210">
                  <c:v>8.0199999999999994E-2</c:v>
                </c:pt>
                <c:pt idx="104211">
                  <c:v>8.0199999999999994E-2</c:v>
                </c:pt>
                <c:pt idx="104212">
                  <c:v>8.0100000000000005E-2</c:v>
                </c:pt>
                <c:pt idx="104213">
                  <c:v>8.0500000000000002E-2</c:v>
                </c:pt>
                <c:pt idx="104214">
                  <c:v>8.1199999999999994E-2</c:v>
                </c:pt>
                <c:pt idx="104215">
                  <c:v>8.09E-2</c:v>
                </c:pt>
                <c:pt idx="104216">
                  <c:v>8.0399999999999999E-2</c:v>
                </c:pt>
                <c:pt idx="104217">
                  <c:v>8.0600000000000005E-2</c:v>
                </c:pt>
                <c:pt idx="104218">
                  <c:v>8.09E-2</c:v>
                </c:pt>
                <c:pt idx="104219">
                  <c:v>8.1000000000000003E-2</c:v>
                </c:pt>
                <c:pt idx="104220">
                  <c:v>8.14E-2</c:v>
                </c:pt>
                <c:pt idx="104221">
                  <c:v>8.1500000000000003E-2</c:v>
                </c:pt>
                <c:pt idx="104222">
                  <c:v>8.1299999999999997E-2</c:v>
                </c:pt>
                <c:pt idx="104223">
                  <c:v>8.1299999999999997E-2</c:v>
                </c:pt>
                <c:pt idx="104224">
                  <c:v>8.1799999999999998E-2</c:v>
                </c:pt>
                <c:pt idx="104225">
                  <c:v>8.1699999999999995E-2</c:v>
                </c:pt>
                <c:pt idx="104226">
                  <c:v>8.1500000000000003E-2</c:v>
                </c:pt>
                <c:pt idx="104227">
                  <c:v>8.1799999999999998E-2</c:v>
                </c:pt>
                <c:pt idx="104228">
                  <c:v>8.2100000000000006E-2</c:v>
                </c:pt>
                <c:pt idx="104229">
                  <c:v>8.2199999999999995E-2</c:v>
                </c:pt>
                <c:pt idx="104230">
                  <c:v>8.2199999999999995E-2</c:v>
                </c:pt>
                <c:pt idx="104231">
                  <c:v>8.2299999999999998E-2</c:v>
                </c:pt>
                <c:pt idx="104232">
                  <c:v>8.2699999999999996E-2</c:v>
                </c:pt>
                <c:pt idx="104233">
                  <c:v>8.2799999999999999E-2</c:v>
                </c:pt>
                <c:pt idx="104234">
                  <c:v>8.2799999999999999E-2</c:v>
                </c:pt>
                <c:pt idx="104235">
                  <c:v>8.1900000000000001E-2</c:v>
                </c:pt>
                <c:pt idx="104236">
                  <c:v>8.2600000000000007E-2</c:v>
                </c:pt>
                <c:pt idx="104237">
                  <c:v>8.2600000000000007E-2</c:v>
                </c:pt>
                <c:pt idx="104238">
                  <c:v>8.2900000000000001E-2</c:v>
                </c:pt>
                <c:pt idx="104239">
                  <c:v>8.2600000000000007E-2</c:v>
                </c:pt>
                <c:pt idx="104240">
                  <c:v>8.2799999999999999E-2</c:v>
                </c:pt>
                <c:pt idx="104241">
                  <c:v>8.2600000000000007E-2</c:v>
                </c:pt>
                <c:pt idx="104242">
                  <c:v>8.2699999999999996E-2</c:v>
                </c:pt>
                <c:pt idx="104243">
                  <c:v>8.2400000000000001E-2</c:v>
                </c:pt>
                <c:pt idx="104244">
                  <c:v>8.2400000000000001E-2</c:v>
                </c:pt>
                <c:pt idx="104245">
                  <c:v>8.3099999999999993E-2</c:v>
                </c:pt>
                <c:pt idx="104246">
                  <c:v>8.2900000000000001E-2</c:v>
                </c:pt>
                <c:pt idx="104247">
                  <c:v>8.2299999999999998E-2</c:v>
                </c:pt>
                <c:pt idx="104248">
                  <c:v>8.1799999999999998E-2</c:v>
                </c:pt>
                <c:pt idx="104249">
                  <c:v>8.1199999999999994E-2</c:v>
                </c:pt>
                <c:pt idx="104250">
                  <c:v>8.1699999999999995E-2</c:v>
                </c:pt>
                <c:pt idx="104251">
                  <c:v>8.14E-2</c:v>
                </c:pt>
                <c:pt idx="104252">
                  <c:v>8.1500000000000003E-2</c:v>
                </c:pt>
                <c:pt idx="104253">
                  <c:v>8.1199999999999994E-2</c:v>
                </c:pt>
                <c:pt idx="104254">
                  <c:v>8.1000000000000003E-2</c:v>
                </c:pt>
                <c:pt idx="104255">
                  <c:v>8.1500000000000003E-2</c:v>
                </c:pt>
                <c:pt idx="104256">
                  <c:v>8.1100000000000005E-2</c:v>
                </c:pt>
                <c:pt idx="104257">
                  <c:v>8.1199999999999994E-2</c:v>
                </c:pt>
                <c:pt idx="104258">
                  <c:v>8.0500000000000002E-2</c:v>
                </c:pt>
                <c:pt idx="104259">
                  <c:v>8.0799999999999997E-2</c:v>
                </c:pt>
                <c:pt idx="104260">
                  <c:v>8.0799999999999997E-2</c:v>
                </c:pt>
                <c:pt idx="104261">
                  <c:v>8.0799999999999997E-2</c:v>
                </c:pt>
                <c:pt idx="104262">
                  <c:v>8.09E-2</c:v>
                </c:pt>
                <c:pt idx="104263">
                  <c:v>8.1199999999999994E-2</c:v>
                </c:pt>
                <c:pt idx="104264">
                  <c:v>8.0399999999999999E-2</c:v>
                </c:pt>
                <c:pt idx="104265">
                  <c:v>8.1600000000000006E-2</c:v>
                </c:pt>
                <c:pt idx="104266">
                  <c:v>8.0500000000000002E-2</c:v>
                </c:pt>
                <c:pt idx="104267">
                  <c:v>8.09E-2</c:v>
                </c:pt>
                <c:pt idx="104268">
                  <c:v>8.0600000000000005E-2</c:v>
                </c:pt>
                <c:pt idx="104269">
                  <c:v>8.09E-2</c:v>
                </c:pt>
                <c:pt idx="104270">
                  <c:v>8.1500000000000003E-2</c:v>
                </c:pt>
                <c:pt idx="104271">
                  <c:v>8.1299999999999997E-2</c:v>
                </c:pt>
                <c:pt idx="104272">
                  <c:v>8.0600000000000005E-2</c:v>
                </c:pt>
                <c:pt idx="104273">
                  <c:v>8.09E-2</c:v>
                </c:pt>
                <c:pt idx="104274">
                  <c:v>8.0500000000000002E-2</c:v>
                </c:pt>
                <c:pt idx="104275">
                  <c:v>8.0500000000000002E-2</c:v>
                </c:pt>
                <c:pt idx="104276">
                  <c:v>8.0500000000000002E-2</c:v>
                </c:pt>
                <c:pt idx="104277">
                  <c:v>8.0299999999999996E-2</c:v>
                </c:pt>
                <c:pt idx="104278">
                  <c:v>8.09E-2</c:v>
                </c:pt>
                <c:pt idx="104279">
                  <c:v>8.0399999999999999E-2</c:v>
                </c:pt>
                <c:pt idx="104280">
                  <c:v>8.1299999999999997E-2</c:v>
                </c:pt>
                <c:pt idx="104281">
                  <c:v>8.0500000000000002E-2</c:v>
                </c:pt>
                <c:pt idx="104282">
                  <c:v>8.1100000000000005E-2</c:v>
                </c:pt>
                <c:pt idx="104283">
                  <c:v>8.1600000000000006E-2</c:v>
                </c:pt>
                <c:pt idx="104284">
                  <c:v>8.1299999999999997E-2</c:v>
                </c:pt>
                <c:pt idx="104285">
                  <c:v>8.1600000000000006E-2</c:v>
                </c:pt>
                <c:pt idx="104286">
                  <c:v>8.1199999999999994E-2</c:v>
                </c:pt>
                <c:pt idx="104287">
                  <c:v>8.1299999999999997E-2</c:v>
                </c:pt>
                <c:pt idx="104288">
                  <c:v>8.1299999999999997E-2</c:v>
                </c:pt>
                <c:pt idx="104289">
                  <c:v>8.1100000000000005E-2</c:v>
                </c:pt>
                <c:pt idx="104290">
                  <c:v>8.1299999999999997E-2</c:v>
                </c:pt>
                <c:pt idx="104291">
                  <c:v>8.1500000000000003E-2</c:v>
                </c:pt>
                <c:pt idx="104292">
                  <c:v>8.14E-2</c:v>
                </c:pt>
                <c:pt idx="104293">
                  <c:v>8.1299999999999997E-2</c:v>
                </c:pt>
                <c:pt idx="104294">
                  <c:v>8.1799999999999998E-2</c:v>
                </c:pt>
                <c:pt idx="104295">
                  <c:v>8.1799999999999998E-2</c:v>
                </c:pt>
                <c:pt idx="104296">
                  <c:v>8.1600000000000006E-2</c:v>
                </c:pt>
                <c:pt idx="104297">
                  <c:v>8.1299999999999997E-2</c:v>
                </c:pt>
                <c:pt idx="104298">
                  <c:v>8.1500000000000003E-2</c:v>
                </c:pt>
                <c:pt idx="104299">
                  <c:v>8.2000000000000003E-2</c:v>
                </c:pt>
                <c:pt idx="104300">
                  <c:v>8.14E-2</c:v>
                </c:pt>
                <c:pt idx="104301">
                  <c:v>8.1000000000000003E-2</c:v>
                </c:pt>
                <c:pt idx="104302">
                  <c:v>8.1699999999999995E-2</c:v>
                </c:pt>
                <c:pt idx="104303">
                  <c:v>8.1699999999999995E-2</c:v>
                </c:pt>
                <c:pt idx="104304">
                  <c:v>8.1299999999999997E-2</c:v>
                </c:pt>
                <c:pt idx="104305">
                  <c:v>8.1199999999999994E-2</c:v>
                </c:pt>
                <c:pt idx="104306">
                  <c:v>8.09E-2</c:v>
                </c:pt>
                <c:pt idx="104307">
                  <c:v>8.14E-2</c:v>
                </c:pt>
                <c:pt idx="104308">
                  <c:v>8.0500000000000002E-2</c:v>
                </c:pt>
                <c:pt idx="104309">
                  <c:v>8.14E-2</c:v>
                </c:pt>
                <c:pt idx="104310">
                  <c:v>8.1600000000000006E-2</c:v>
                </c:pt>
                <c:pt idx="104311">
                  <c:v>8.14E-2</c:v>
                </c:pt>
                <c:pt idx="104312">
                  <c:v>8.1299999999999997E-2</c:v>
                </c:pt>
                <c:pt idx="104313">
                  <c:v>8.09E-2</c:v>
                </c:pt>
                <c:pt idx="104314">
                  <c:v>8.1000000000000003E-2</c:v>
                </c:pt>
                <c:pt idx="104315">
                  <c:v>8.0399999999999999E-2</c:v>
                </c:pt>
                <c:pt idx="104316">
                  <c:v>8.09E-2</c:v>
                </c:pt>
                <c:pt idx="104317">
                  <c:v>8.1000000000000003E-2</c:v>
                </c:pt>
                <c:pt idx="104318">
                  <c:v>8.09E-2</c:v>
                </c:pt>
                <c:pt idx="104319">
                  <c:v>8.0299999999999996E-2</c:v>
                </c:pt>
                <c:pt idx="104320">
                  <c:v>8.1000000000000003E-2</c:v>
                </c:pt>
                <c:pt idx="104321">
                  <c:v>8.0299999999999996E-2</c:v>
                </c:pt>
                <c:pt idx="104322">
                  <c:v>8.0500000000000002E-2</c:v>
                </c:pt>
                <c:pt idx="104323">
                  <c:v>8.0799999999999997E-2</c:v>
                </c:pt>
                <c:pt idx="104324">
                  <c:v>8.1299999999999997E-2</c:v>
                </c:pt>
                <c:pt idx="104325">
                  <c:v>8.1100000000000005E-2</c:v>
                </c:pt>
                <c:pt idx="104326">
                  <c:v>8.1000000000000003E-2</c:v>
                </c:pt>
                <c:pt idx="104327">
                  <c:v>8.09E-2</c:v>
                </c:pt>
                <c:pt idx="104328">
                  <c:v>0.08</c:v>
                </c:pt>
                <c:pt idx="104329">
                  <c:v>8.0799999999999997E-2</c:v>
                </c:pt>
                <c:pt idx="104330">
                  <c:v>8.1100000000000005E-2</c:v>
                </c:pt>
                <c:pt idx="104331">
                  <c:v>8.0799999999999997E-2</c:v>
                </c:pt>
                <c:pt idx="104332">
                  <c:v>8.09E-2</c:v>
                </c:pt>
                <c:pt idx="104333">
                  <c:v>8.09E-2</c:v>
                </c:pt>
                <c:pt idx="104334">
                  <c:v>8.1199999999999994E-2</c:v>
                </c:pt>
                <c:pt idx="104335">
                  <c:v>8.0600000000000005E-2</c:v>
                </c:pt>
                <c:pt idx="104336">
                  <c:v>8.0299999999999996E-2</c:v>
                </c:pt>
                <c:pt idx="104337">
                  <c:v>8.0799999999999997E-2</c:v>
                </c:pt>
                <c:pt idx="104338">
                  <c:v>8.0500000000000002E-2</c:v>
                </c:pt>
                <c:pt idx="104339">
                  <c:v>8.0500000000000002E-2</c:v>
                </c:pt>
                <c:pt idx="104340">
                  <c:v>8.0100000000000005E-2</c:v>
                </c:pt>
                <c:pt idx="104341">
                  <c:v>8.0500000000000002E-2</c:v>
                </c:pt>
                <c:pt idx="104342">
                  <c:v>8.09E-2</c:v>
                </c:pt>
                <c:pt idx="104343">
                  <c:v>8.0299999999999996E-2</c:v>
                </c:pt>
                <c:pt idx="104344">
                  <c:v>8.0100000000000005E-2</c:v>
                </c:pt>
                <c:pt idx="104345">
                  <c:v>8.0199999999999994E-2</c:v>
                </c:pt>
                <c:pt idx="104346">
                  <c:v>8.0399999999999999E-2</c:v>
                </c:pt>
                <c:pt idx="104347">
                  <c:v>8.0100000000000005E-2</c:v>
                </c:pt>
                <c:pt idx="104348">
                  <c:v>8.0399999999999999E-2</c:v>
                </c:pt>
                <c:pt idx="104349">
                  <c:v>8.0199999999999994E-2</c:v>
                </c:pt>
                <c:pt idx="104350">
                  <c:v>8.0399999999999999E-2</c:v>
                </c:pt>
                <c:pt idx="104351">
                  <c:v>8.0100000000000005E-2</c:v>
                </c:pt>
                <c:pt idx="104352">
                  <c:v>7.9899999999999999E-2</c:v>
                </c:pt>
                <c:pt idx="104353">
                  <c:v>8.0600000000000005E-2</c:v>
                </c:pt>
                <c:pt idx="104354">
                  <c:v>8.0199999999999994E-2</c:v>
                </c:pt>
                <c:pt idx="104355">
                  <c:v>0.08</c:v>
                </c:pt>
                <c:pt idx="104356">
                  <c:v>8.0500000000000002E-2</c:v>
                </c:pt>
                <c:pt idx="104357">
                  <c:v>8.0199999999999994E-2</c:v>
                </c:pt>
                <c:pt idx="104358">
                  <c:v>8.0100000000000005E-2</c:v>
                </c:pt>
                <c:pt idx="104359">
                  <c:v>8.0199999999999994E-2</c:v>
                </c:pt>
                <c:pt idx="104360">
                  <c:v>7.9799999999999996E-2</c:v>
                </c:pt>
                <c:pt idx="104361">
                  <c:v>8.0100000000000005E-2</c:v>
                </c:pt>
                <c:pt idx="104362">
                  <c:v>7.9899999999999999E-2</c:v>
                </c:pt>
                <c:pt idx="104363">
                  <c:v>0.08</c:v>
                </c:pt>
                <c:pt idx="104364">
                  <c:v>8.0399999999999999E-2</c:v>
                </c:pt>
                <c:pt idx="104365">
                  <c:v>8.0199999999999994E-2</c:v>
                </c:pt>
                <c:pt idx="104366">
                  <c:v>7.9899999999999999E-2</c:v>
                </c:pt>
                <c:pt idx="104367">
                  <c:v>0.08</c:v>
                </c:pt>
                <c:pt idx="104368">
                  <c:v>8.0500000000000002E-2</c:v>
                </c:pt>
                <c:pt idx="104369">
                  <c:v>8.0500000000000002E-2</c:v>
                </c:pt>
                <c:pt idx="104370">
                  <c:v>8.0600000000000005E-2</c:v>
                </c:pt>
                <c:pt idx="104371">
                  <c:v>7.9899999999999999E-2</c:v>
                </c:pt>
                <c:pt idx="104372">
                  <c:v>7.9799999999999996E-2</c:v>
                </c:pt>
                <c:pt idx="104373">
                  <c:v>7.9399999999999998E-2</c:v>
                </c:pt>
                <c:pt idx="104374">
                  <c:v>8.0100000000000005E-2</c:v>
                </c:pt>
                <c:pt idx="104375">
                  <c:v>8.0100000000000005E-2</c:v>
                </c:pt>
                <c:pt idx="104376">
                  <c:v>7.9799999999999996E-2</c:v>
                </c:pt>
                <c:pt idx="104377">
                  <c:v>7.9600000000000004E-2</c:v>
                </c:pt>
                <c:pt idx="104378">
                  <c:v>0.08</c:v>
                </c:pt>
                <c:pt idx="104379">
                  <c:v>8.0199999999999994E-2</c:v>
                </c:pt>
                <c:pt idx="104380">
                  <c:v>0.08</c:v>
                </c:pt>
                <c:pt idx="104381">
                  <c:v>7.9600000000000004E-2</c:v>
                </c:pt>
                <c:pt idx="104382">
                  <c:v>7.9899999999999999E-2</c:v>
                </c:pt>
                <c:pt idx="104383">
                  <c:v>7.9500000000000001E-2</c:v>
                </c:pt>
                <c:pt idx="104384">
                  <c:v>7.9799999999999996E-2</c:v>
                </c:pt>
                <c:pt idx="104385">
                  <c:v>7.9500000000000001E-2</c:v>
                </c:pt>
                <c:pt idx="104386">
                  <c:v>7.9500000000000001E-2</c:v>
                </c:pt>
                <c:pt idx="104387">
                  <c:v>7.9699999999999993E-2</c:v>
                </c:pt>
                <c:pt idx="104388">
                  <c:v>7.9699999999999993E-2</c:v>
                </c:pt>
                <c:pt idx="104389">
                  <c:v>0.08</c:v>
                </c:pt>
                <c:pt idx="104390">
                  <c:v>7.9299999999999995E-2</c:v>
                </c:pt>
                <c:pt idx="104391">
                  <c:v>7.8799999999999995E-2</c:v>
                </c:pt>
                <c:pt idx="104392">
                  <c:v>7.9200000000000007E-2</c:v>
                </c:pt>
                <c:pt idx="104393">
                  <c:v>7.9000000000000001E-2</c:v>
                </c:pt>
                <c:pt idx="104394">
                  <c:v>7.9200000000000007E-2</c:v>
                </c:pt>
                <c:pt idx="104395">
                  <c:v>7.9299999999999995E-2</c:v>
                </c:pt>
                <c:pt idx="104396">
                  <c:v>7.9399999999999998E-2</c:v>
                </c:pt>
                <c:pt idx="104397">
                  <c:v>7.9399999999999998E-2</c:v>
                </c:pt>
                <c:pt idx="104398">
                  <c:v>7.9500000000000001E-2</c:v>
                </c:pt>
                <c:pt idx="104399">
                  <c:v>8.0199999999999994E-2</c:v>
                </c:pt>
                <c:pt idx="104400">
                  <c:v>0.08</c:v>
                </c:pt>
                <c:pt idx="104401">
                  <c:v>8.0299999999999996E-2</c:v>
                </c:pt>
                <c:pt idx="104402">
                  <c:v>8.0799999999999997E-2</c:v>
                </c:pt>
                <c:pt idx="104403">
                  <c:v>8.0799999999999997E-2</c:v>
                </c:pt>
                <c:pt idx="104404">
                  <c:v>8.0399999999999999E-2</c:v>
                </c:pt>
                <c:pt idx="104405">
                  <c:v>8.09E-2</c:v>
                </c:pt>
                <c:pt idx="104406">
                  <c:v>8.0399999999999999E-2</c:v>
                </c:pt>
                <c:pt idx="104407">
                  <c:v>8.0399999999999999E-2</c:v>
                </c:pt>
                <c:pt idx="104408">
                  <c:v>8.0799999999999997E-2</c:v>
                </c:pt>
                <c:pt idx="104409">
                  <c:v>8.09E-2</c:v>
                </c:pt>
                <c:pt idx="104410">
                  <c:v>8.0500000000000002E-2</c:v>
                </c:pt>
                <c:pt idx="104411">
                  <c:v>8.0399999999999999E-2</c:v>
                </c:pt>
                <c:pt idx="104412">
                  <c:v>7.9899999999999999E-2</c:v>
                </c:pt>
                <c:pt idx="104413">
                  <c:v>0.08</c:v>
                </c:pt>
                <c:pt idx="104414">
                  <c:v>7.9899999999999999E-2</c:v>
                </c:pt>
                <c:pt idx="104415">
                  <c:v>8.0299999999999996E-2</c:v>
                </c:pt>
                <c:pt idx="104416">
                  <c:v>8.0799999999999997E-2</c:v>
                </c:pt>
                <c:pt idx="104417">
                  <c:v>8.0500000000000002E-2</c:v>
                </c:pt>
                <c:pt idx="104418">
                  <c:v>8.0799999999999997E-2</c:v>
                </c:pt>
                <c:pt idx="104419">
                  <c:v>8.0600000000000005E-2</c:v>
                </c:pt>
                <c:pt idx="104420">
                  <c:v>8.0799999999999997E-2</c:v>
                </c:pt>
                <c:pt idx="104421">
                  <c:v>8.0600000000000005E-2</c:v>
                </c:pt>
                <c:pt idx="104422">
                  <c:v>8.1000000000000003E-2</c:v>
                </c:pt>
                <c:pt idx="104423">
                  <c:v>8.1199999999999994E-2</c:v>
                </c:pt>
                <c:pt idx="104424">
                  <c:v>8.0399999999999999E-2</c:v>
                </c:pt>
                <c:pt idx="104425">
                  <c:v>8.0799999999999997E-2</c:v>
                </c:pt>
                <c:pt idx="104426">
                  <c:v>8.0299999999999996E-2</c:v>
                </c:pt>
                <c:pt idx="104427">
                  <c:v>8.0100000000000005E-2</c:v>
                </c:pt>
                <c:pt idx="104428">
                  <c:v>8.0500000000000002E-2</c:v>
                </c:pt>
                <c:pt idx="104429">
                  <c:v>8.0799999999999997E-2</c:v>
                </c:pt>
                <c:pt idx="104430">
                  <c:v>8.0500000000000002E-2</c:v>
                </c:pt>
                <c:pt idx="104431">
                  <c:v>8.0500000000000002E-2</c:v>
                </c:pt>
                <c:pt idx="104432">
                  <c:v>8.1100000000000005E-2</c:v>
                </c:pt>
                <c:pt idx="104433">
                  <c:v>8.0500000000000002E-2</c:v>
                </c:pt>
                <c:pt idx="104434">
                  <c:v>8.0500000000000002E-2</c:v>
                </c:pt>
                <c:pt idx="104435">
                  <c:v>8.0399999999999999E-2</c:v>
                </c:pt>
                <c:pt idx="104436">
                  <c:v>8.0100000000000005E-2</c:v>
                </c:pt>
                <c:pt idx="104437">
                  <c:v>8.0600000000000005E-2</c:v>
                </c:pt>
                <c:pt idx="104438">
                  <c:v>8.0299999999999996E-2</c:v>
                </c:pt>
                <c:pt idx="104439">
                  <c:v>8.0399999999999999E-2</c:v>
                </c:pt>
                <c:pt idx="104440">
                  <c:v>8.0299999999999996E-2</c:v>
                </c:pt>
                <c:pt idx="104441">
                  <c:v>8.0500000000000002E-2</c:v>
                </c:pt>
                <c:pt idx="104442">
                  <c:v>8.0100000000000005E-2</c:v>
                </c:pt>
                <c:pt idx="104443">
                  <c:v>8.0299999999999996E-2</c:v>
                </c:pt>
                <c:pt idx="104444">
                  <c:v>8.0199999999999994E-2</c:v>
                </c:pt>
                <c:pt idx="104445">
                  <c:v>8.0399999999999999E-2</c:v>
                </c:pt>
                <c:pt idx="104446">
                  <c:v>8.0299999999999996E-2</c:v>
                </c:pt>
                <c:pt idx="104447">
                  <c:v>8.0100000000000005E-2</c:v>
                </c:pt>
                <c:pt idx="104448">
                  <c:v>0.08</c:v>
                </c:pt>
                <c:pt idx="104449">
                  <c:v>8.0199999999999994E-2</c:v>
                </c:pt>
                <c:pt idx="104450">
                  <c:v>8.0100000000000005E-2</c:v>
                </c:pt>
                <c:pt idx="104451">
                  <c:v>0.08</c:v>
                </c:pt>
                <c:pt idx="104452">
                  <c:v>7.9899999999999999E-2</c:v>
                </c:pt>
                <c:pt idx="104453">
                  <c:v>7.9799999999999996E-2</c:v>
                </c:pt>
                <c:pt idx="104454">
                  <c:v>7.9699999999999993E-2</c:v>
                </c:pt>
                <c:pt idx="104455">
                  <c:v>8.0600000000000005E-2</c:v>
                </c:pt>
                <c:pt idx="104456">
                  <c:v>8.0299999999999996E-2</c:v>
                </c:pt>
                <c:pt idx="104457">
                  <c:v>0.08</c:v>
                </c:pt>
                <c:pt idx="104458">
                  <c:v>0.08</c:v>
                </c:pt>
                <c:pt idx="104459">
                  <c:v>0.08</c:v>
                </c:pt>
                <c:pt idx="104460">
                  <c:v>0.08</c:v>
                </c:pt>
                <c:pt idx="104461">
                  <c:v>7.9899999999999999E-2</c:v>
                </c:pt>
                <c:pt idx="104462">
                  <c:v>8.0100000000000005E-2</c:v>
                </c:pt>
                <c:pt idx="104463">
                  <c:v>7.9500000000000001E-2</c:v>
                </c:pt>
                <c:pt idx="104464">
                  <c:v>7.9500000000000001E-2</c:v>
                </c:pt>
                <c:pt idx="104465">
                  <c:v>0.08</c:v>
                </c:pt>
                <c:pt idx="104466">
                  <c:v>7.9399999999999998E-2</c:v>
                </c:pt>
                <c:pt idx="104467">
                  <c:v>7.9600000000000004E-2</c:v>
                </c:pt>
                <c:pt idx="104468">
                  <c:v>7.9500000000000001E-2</c:v>
                </c:pt>
                <c:pt idx="104469">
                  <c:v>0.08</c:v>
                </c:pt>
                <c:pt idx="104470">
                  <c:v>8.0299999999999996E-2</c:v>
                </c:pt>
                <c:pt idx="104471">
                  <c:v>8.0299999999999996E-2</c:v>
                </c:pt>
                <c:pt idx="104472">
                  <c:v>8.0299999999999996E-2</c:v>
                </c:pt>
                <c:pt idx="104473">
                  <c:v>8.0299999999999996E-2</c:v>
                </c:pt>
                <c:pt idx="104474">
                  <c:v>8.0199999999999994E-2</c:v>
                </c:pt>
                <c:pt idx="104475">
                  <c:v>8.0100000000000005E-2</c:v>
                </c:pt>
                <c:pt idx="104476">
                  <c:v>0.08</c:v>
                </c:pt>
                <c:pt idx="104477">
                  <c:v>8.0199999999999994E-2</c:v>
                </c:pt>
                <c:pt idx="104478">
                  <c:v>8.0399999999999999E-2</c:v>
                </c:pt>
                <c:pt idx="104479">
                  <c:v>8.0399999999999999E-2</c:v>
                </c:pt>
                <c:pt idx="104480">
                  <c:v>8.0600000000000005E-2</c:v>
                </c:pt>
                <c:pt idx="104481">
                  <c:v>8.1000000000000003E-2</c:v>
                </c:pt>
                <c:pt idx="104482">
                  <c:v>8.1100000000000005E-2</c:v>
                </c:pt>
                <c:pt idx="104483">
                  <c:v>8.1199999999999994E-2</c:v>
                </c:pt>
                <c:pt idx="104484">
                  <c:v>8.1000000000000003E-2</c:v>
                </c:pt>
                <c:pt idx="104485">
                  <c:v>8.09E-2</c:v>
                </c:pt>
                <c:pt idx="104486">
                  <c:v>8.0500000000000002E-2</c:v>
                </c:pt>
                <c:pt idx="104487">
                  <c:v>8.0600000000000005E-2</c:v>
                </c:pt>
                <c:pt idx="104488">
                  <c:v>8.0399999999999999E-2</c:v>
                </c:pt>
                <c:pt idx="104489">
                  <c:v>8.09E-2</c:v>
                </c:pt>
                <c:pt idx="104490">
                  <c:v>8.1000000000000003E-2</c:v>
                </c:pt>
                <c:pt idx="104491">
                  <c:v>8.14E-2</c:v>
                </c:pt>
                <c:pt idx="104492">
                  <c:v>8.0799999999999997E-2</c:v>
                </c:pt>
                <c:pt idx="104493">
                  <c:v>8.0600000000000005E-2</c:v>
                </c:pt>
                <c:pt idx="104494">
                  <c:v>8.1500000000000003E-2</c:v>
                </c:pt>
                <c:pt idx="104495">
                  <c:v>8.1000000000000003E-2</c:v>
                </c:pt>
                <c:pt idx="104496">
                  <c:v>8.0799999999999997E-2</c:v>
                </c:pt>
                <c:pt idx="104497">
                  <c:v>8.1199999999999994E-2</c:v>
                </c:pt>
                <c:pt idx="104498">
                  <c:v>8.1000000000000003E-2</c:v>
                </c:pt>
                <c:pt idx="104499">
                  <c:v>8.0799999999999997E-2</c:v>
                </c:pt>
                <c:pt idx="104500">
                  <c:v>8.1000000000000003E-2</c:v>
                </c:pt>
                <c:pt idx="104501">
                  <c:v>8.0799999999999997E-2</c:v>
                </c:pt>
                <c:pt idx="104502">
                  <c:v>8.1100000000000005E-2</c:v>
                </c:pt>
                <c:pt idx="104503">
                  <c:v>8.0500000000000002E-2</c:v>
                </c:pt>
                <c:pt idx="104504">
                  <c:v>8.0500000000000002E-2</c:v>
                </c:pt>
                <c:pt idx="104505">
                  <c:v>8.1100000000000005E-2</c:v>
                </c:pt>
                <c:pt idx="104506">
                  <c:v>8.0600000000000005E-2</c:v>
                </c:pt>
                <c:pt idx="104507">
                  <c:v>8.1000000000000003E-2</c:v>
                </c:pt>
                <c:pt idx="104508">
                  <c:v>8.0500000000000002E-2</c:v>
                </c:pt>
                <c:pt idx="104509">
                  <c:v>8.0500000000000002E-2</c:v>
                </c:pt>
                <c:pt idx="104510">
                  <c:v>8.0799999999999997E-2</c:v>
                </c:pt>
                <c:pt idx="104511">
                  <c:v>8.1299999999999997E-2</c:v>
                </c:pt>
                <c:pt idx="104512">
                  <c:v>8.0500000000000002E-2</c:v>
                </c:pt>
                <c:pt idx="104513">
                  <c:v>0.08</c:v>
                </c:pt>
                <c:pt idx="104514">
                  <c:v>8.0100000000000005E-2</c:v>
                </c:pt>
                <c:pt idx="104515">
                  <c:v>0.08</c:v>
                </c:pt>
                <c:pt idx="104516">
                  <c:v>8.09E-2</c:v>
                </c:pt>
                <c:pt idx="104517">
                  <c:v>8.09E-2</c:v>
                </c:pt>
                <c:pt idx="104518">
                  <c:v>8.0799999999999997E-2</c:v>
                </c:pt>
                <c:pt idx="104519">
                  <c:v>8.0299999999999996E-2</c:v>
                </c:pt>
                <c:pt idx="104520">
                  <c:v>8.0100000000000005E-2</c:v>
                </c:pt>
                <c:pt idx="104521">
                  <c:v>8.0600000000000005E-2</c:v>
                </c:pt>
                <c:pt idx="104522">
                  <c:v>8.0600000000000005E-2</c:v>
                </c:pt>
                <c:pt idx="104523">
                  <c:v>8.0500000000000002E-2</c:v>
                </c:pt>
                <c:pt idx="104524">
                  <c:v>8.0100000000000005E-2</c:v>
                </c:pt>
                <c:pt idx="104525">
                  <c:v>8.0799999999999997E-2</c:v>
                </c:pt>
                <c:pt idx="104526">
                  <c:v>8.0399999999999999E-2</c:v>
                </c:pt>
                <c:pt idx="104527">
                  <c:v>8.0600000000000005E-2</c:v>
                </c:pt>
                <c:pt idx="104528">
                  <c:v>7.9899999999999999E-2</c:v>
                </c:pt>
                <c:pt idx="104529">
                  <c:v>8.0199999999999994E-2</c:v>
                </c:pt>
                <c:pt idx="104530">
                  <c:v>8.1299999999999997E-2</c:v>
                </c:pt>
                <c:pt idx="104531">
                  <c:v>8.1100000000000005E-2</c:v>
                </c:pt>
                <c:pt idx="104532">
                  <c:v>8.1000000000000003E-2</c:v>
                </c:pt>
                <c:pt idx="104533">
                  <c:v>8.1000000000000003E-2</c:v>
                </c:pt>
                <c:pt idx="104534">
                  <c:v>8.09E-2</c:v>
                </c:pt>
                <c:pt idx="104535">
                  <c:v>8.0799999999999997E-2</c:v>
                </c:pt>
                <c:pt idx="104536">
                  <c:v>8.09E-2</c:v>
                </c:pt>
                <c:pt idx="104537">
                  <c:v>8.1199999999999994E-2</c:v>
                </c:pt>
                <c:pt idx="104538">
                  <c:v>8.0600000000000005E-2</c:v>
                </c:pt>
                <c:pt idx="104539">
                  <c:v>8.1100000000000005E-2</c:v>
                </c:pt>
                <c:pt idx="104540">
                  <c:v>8.1600000000000006E-2</c:v>
                </c:pt>
                <c:pt idx="104541">
                  <c:v>8.1500000000000003E-2</c:v>
                </c:pt>
                <c:pt idx="104542">
                  <c:v>8.0799999999999997E-2</c:v>
                </c:pt>
                <c:pt idx="104543">
                  <c:v>8.1199999999999994E-2</c:v>
                </c:pt>
                <c:pt idx="104544">
                  <c:v>8.1500000000000003E-2</c:v>
                </c:pt>
                <c:pt idx="104545">
                  <c:v>8.14E-2</c:v>
                </c:pt>
                <c:pt idx="104546">
                  <c:v>8.1299999999999997E-2</c:v>
                </c:pt>
                <c:pt idx="104547">
                  <c:v>8.1500000000000003E-2</c:v>
                </c:pt>
                <c:pt idx="104548">
                  <c:v>8.1000000000000003E-2</c:v>
                </c:pt>
                <c:pt idx="104549">
                  <c:v>8.1000000000000003E-2</c:v>
                </c:pt>
                <c:pt idx="104550">
                  <c:v>8.1199999999999994E-2</c:v>
                </c:pt>
                <c:pt idx="104551">
                  <c:v>8.1299999999999997E-2</c:v>
                </c:pt>
                <c:pt idx="104552">
                  <c:v>8.14E-2</c:v>
                </c:pt>
                <c:pt idx="104553">
                  <c:v>8.09E-2</c:v>
                </c:pt>
                <c:pt idx="104554">
                  <c:v>8.09E-2</c:v>
                </c:pt>
                <c:pt idx="104555">
                  <c:v>8.09E-2</c:v>
                </c:pt>
                <c:pt idx="104556">
                  <c:v>8.1100000000000005E-2</c:v>
                </c:pt>
                <c:pt idx="104557">
                  <c:v>8.0799999999999997E-2</c:v>
                </c:pt>
                <c:pt idx="104558">
                  <c:v>8.1000000000000003E-2</c:v>
                </c:pt>
                <c:pt idx="104559">
                  <c:v>8.0799999999999997E-2</c:v>
                </c:pt>
                <c:pt idx="104560">
                  <c:v>8.1100000000000005E-2</c:v>
                </c:pt>
                <c:pt idx="104561">
                  <c:v>8.1199999999999994E-2</c:v>
                </c:pt>
                <c:pt idx="104562">
                  <c:v>8.0500000000000002E-2</c:v>
                </c:pt>
                <c:pt idx="104563">
                  <c:v>8.0799999999999997E-2</c:v>
                </c:pt>
                <c:pt idx="104564">
                  <c:v>8.1199999999999994E-2</c:v>
                </c:pt>
                <c:pt idx="104565">
                  <c:v>8.1100000000000005E-2</c:v>
                </c:pt>
                <c:pt idx="104566">
                  <c:v>8.1199999999999994E-2</c:v>
                </c:pt>
                <c:pt idx="104567">
                  <c:v>8.0799999999999997E-2</c:v>
                </c:pt>
                <c:pt idx="104568">
                  <c:v>8.1199999999999994E-2</c:v>
                </c:pt>
                <c:pt idx="104569">
                  <c:v>8.09E-2</c:v>
                </c:pt>
                <c:pt idx="104570">
                  <c:v>8.1199999999999994E-2</c:v>
                </c:pt>
                <c:pt idx="104571">
                  <c:v>8.1100000000000005E-2</c:v>
                </c:pt>
                <c:pt idx="104572">
                  <c:v>8.09E-2</c:v>
                </c:pt>
                <c:pt idx="104573">
                  <c:v>8.1500000000000003E-2</c:v>
                </c:pt>
                <c:pt idx="104574">
                  <c:v>8.14E-2</c:v>
                </c:pt>
                <c:pt idx="104575">
                  <c:v>8.1100000000000005E-2</c:v>
                </c:pt>
                <c:pt idx="104576">
                  <c:v>8.14E-2</c:v>
                </c:pt>
                <c:pt idx="104577">
                  <c:v>8.1799999999999998E-2</c:v>
                </c:pt>
                <c:pt idx="104578">
                  <c:v>8.1500000000000003E-2</c:v>
                </c:pt>
                <c:pt idx="104579">
                  <c:v>8.1299999999999997E-2</c:v>
                </c:pt>
                <c:pt idx="104580">
                  <c:v>8.1000000000000003E-2</c:v>
                </c:pt>
                <c:pt idx="104581">
                  <c:v>8.1000000000000003E-2</c:v>
                </c:pt>
                <c:pt idx="104582">
                  <c:v>8.1500000000000003E-2</c:v>
                </c:pt>
                <c:pt idx="104583">
                  <c:v>8.1500000000000003E-2</c:v>
                </c:pt>
                <c:pt idx="104584">
                  <c:v>8.1500000000000003E-2</c:v>
                </c:pt>
                <c:pt idx="104585">
                  <c:v>8.1100000000000005E-2</c:v>
                </c:pt>
                <c:pt idx="104586">
                  <c:v>8.0600000000000005E-2</c:v>
                </c:pt>
                <c:pt idx="104587">
                  <c:v>8.14E-2</c:v>
                </c:pt>
                <c:pt idx="104588">
                  <c:v>8.1100000000000005E-2</c:v>
                </c:pt>
                <c:pt idx="104589">
                  <c:v>8.0799999999999997E-2</c:v>
                </c:pt>
                <c:pt idx="104590">
                  <c:v>8.1000000000000003E-2</c:v>
                </c:pt>
                <c:pt idx="104591">
                  <c:v>8.0500000000000002E-2</c:v>
                </c:pt>
                <c:pt idx="104592">
                  <c:v>8.1000000000000003E-2</c:v>
                </c:pt>
                <c:pt idx="104593">
                  <c:v>8.1199999999999994E-2</c:v>
                </c:pt>
                <c:pt idx="104594">
                  <c:v>8.1000000000000003E-2</c:v>
                </c:pt>
                <c:pt idx="104595">
                  <c:v>8.0799999999999997E-2</c:v>
                </c:pt>
                <c:pt idx="104596">
                  <c:v>8.09E-2</c:v>
                </c:pt>
                <c:pt idx="104597">
                  <c:v>8.09E-2</c:v>
                </c:pt>
                <c:pt idx="104598">
                  <c:v>8.1199999999999994E-2</c:v>
                </c:pt>
                <c:pt idx="104599">
                  <c:v>8.1100000000000005E-2</c:v>
                </c:pt>
                <c:pt idx="104600">
                  <c:v>8.0799999999999997E-2</c:v>
                </c:pt>
                <c:pt idx="104601">
                  <c:v>8.1299999999999997E-2</c:v>
                </c:pt>
                <c:pt idx="104602">
                  <c:v>8.1100000000000005E-2</c:v>
                </c:pt>
                <c:pt idx="104603">
                  <c:v>8.0799999999999997E-2</c:v>
                </c:pt>
                <c:pt idx="104604">
                  <c:v>8.0600000000000005E-2</c:v>
                </c:pt>
                <c:pt idx="104605">
                  <c:v>8.1100000000000005E-2</c:v>
                </c:pt>
                <c:pt idx="104606">
                  <c:v>8.0600000000000005E-2</c:v>
                </c:pt>
                <c:pt idx="104607">
                  <c:v>8.0399999999999999E-2</c:v>
                </c:pt>
                <c:pt idx="104608">
                  <c:v>8.0600000000000005E-2</c:v>
                </c:pt>
                <c:pt idx="104609">
                  <c:v>8.0399999999999999E-2</c:v>
                </c:pt>
                <c:pt idx="104610">
                  <c:v>8.0600000000000005E-2</c:v>
                </c:pt>
                <c:pt idx="104611">
                  <c:v>8.0299999999999996E-2</c:v>
                </c:pt>
                <c:pt idx="104612">
                  <c:v>8.0299999999999996E-2</c:v>
                </c:pt>
                <c:pt idx="104613">
                  <c:v>8.0199999999999994E-2</c:v>
                </c:pt>
                <c:pt idx="104614">
                  <c:v>8.0100000000000005E-2</c:v>
                </c:pt>
                <c:pt idx="104615">
                  <c:v>8.0399999999999999E-2</c:v>
                </c:pt>
                <c:pt idx="104616">
                  <c:v>8.0799999999999997E-2</c:v>
                </c:pt>
                <c:pt idx="104617">
                  <c:v>8.14E-2</c:v>
                </c:pt>
                <c:pt idx="104618">
                  <c:v>8.1299999999999997E-2</c:v>
                </c:pt>
                <c:pt idx="104619">
                  <c:v>8.14E-2</c:v>
                </c:pt>
                <c:pt idx="104620">
                  <c:v>8.1199999999999994E-2</c:v>
                </c:pt>
                <c:pt idx="104621">
                  <c:v>8.1000000000000003E-2</c:v>
                </c:pt>
                <c:pt idx="104622">
                  <c:v>8.14E-2</c:v>
                </c:pt>
                <c:pt idx="104623">
                  <c:v>8.1900000000000001E-2</c:v>
                </c:pt>
                <c:pt idx="104624">
                  <c:v>8.1500000000000003E-2</c:v>
                </c:pt>
                <c:pt idx="104625">
                  <c:v>8.1799999999999998E-2</c:v>
                </c:pt>
                <c:pt idx="104626">
                  <c:v>8.1600000000000006E-2</c:v>
                </c:pt>
                <c:pt idx="104627">
                  <c:v>8.1699999999999995E-2</c:v>
                </c:pt>
                <c:pt idx="104628">
                  <c:v>8.1500000000000003E-2</c:v>
                </c:pt>
                <c:pt idx="104629">
                  <c:v>8.1500000000000003E-2</c:v>
                </c:pt>
                <c:pt idx="104630">
                  <c:v>8.1500000000000003E-2</c:v>
                </c:pt>
                <c:pt idx="104631">
                  <c:v>8.14E-2</c:v>
                </c:pt>
                <c:pt idx="104632">
                  <c:v>8.1699999999999995E-2</c:v>
                </c:pt>
                <c:pt idx="104633">
                  <c:v>8.2100000000000006E-2</c:v>
                </c:pt>
                <c:pt idx="104634">
                  <c:v>8.2199999999999995E-2</c:v>
                </c:pt>
                <c:pt idx="104635">
                  <c:v>8.2400000000000001E-2</c:v>
                </c:pt>
                <c:pt idx="104636">
                  <c:v>8.2000000000000003E-2</c:v>
                </c:pt>
                <c:pt idx="104637">
                  <c:v>8.1699999999999995E-2</c:v>
                </c:pt>
                <c:pt idx="104638">
                  <c:v>8.2400000000000001E-2</c:v>
                </c:pt>
                <c:pt idx="104639">
                  <c:v>8.1900000000000001E-2</c:v>
                </c:pt>
                <c:pt idx="104640">
                  <c:v>8.2100000000000006E-2</c:v>
                </c:pt>
                <c:pt idx="104641">
                  <c:v>8.1900000000000001E-2</c:v>
                </c:pt>
                <c:pt idx="104642">
                  <c:v>8.1600000000000006E-2</c:v>
                </c:pt>
                <c:pt idx="104643">
                  <c:v>8.1900000000000001E-2</c:v>
                </c:pt>
                <c:pt idx="104644">
                  <c:v>8.2299999999999998E-2</c:v>
                </c:pt>
                <c:pt idx="104645">
                  <c:v>8.2299999999999998E-2</c:v>
                </c:pt>
                <c:pt idx="104646">
                  <c:v>8.2000000000000003E-2</c:v>
                </c:pt>
                <c:pt idx="104647">
                  <c:v>8.2299999999999998E-2</c:v>
                </c:pt>
                <c:pt idx="104648">
                  <c:v>8.2000000000000003E-2</c:v>
                </c:pt>
                <c:pt idx="104649">
                  <c:v>8.2400000000000001E-2</c:v>
                </c:pt>
                <c:pt idx="104650">
                  <c:v>8.1900000000000001E-2</c:v>
                </c:pt>
                <c:pt idx="104651">
                  <c:v>8.1799999999999998E-2</c:v>
                </c:pt>
                <c:pt idx="104652">
                  <c:v>8.1600000000000006E-2</c:v>
                </c:pt>
                <c:pt idx="104653">
                  <c:v>8.1900000000000001E-2</c:v>
                </c:pt>
                <c:pt idx="104654">
                  <c:v>8.2000000000000003E-2</c:v>
                </c:pt>
                <c:pt idx="104655">
                  <c:v>8.2299999999999998E-2</c:v>
                </c:pt>
                <c:pt idx="104656">
                  <c:v>8.2199999999999995E-2</c:v>
                </c:pt>
                <c:pt idx="104657">
                  <c:v>8.1799999999999998E-2</c:v>
                </c:pt>
                <c:pt idx="104658">
                  <c:v>8.1799999999999998E-2</c:v>
                </c:pt>
                <c:pt idx="104659">
                  <c:v>8.2400000000000001E-2</c:v>
                </c:pt>
                <c:pt idx="104660">
                  <c:v>8.2199999999999995E-2</c:v>
                </c:pt>
                <c:pt idx="104661">
                  <c:v>8.1699999999999995E-2</c:v>
                </c:pt>
                <c:pt idx="104662">
                  <c:v>8.2000000000000003E-2</c:v>
                </c:pt>
                <c:pt idx="104663">
                  <c:v>8.2100000000000006E-2</c:v>
                </c:pt>
                <c:pt idx="104664">
                  <c:v>8.2100000000000006E-2</c:v>
                </c:pt>
                <c:pt idx="104665">
                  <c:v>8.1299999999999997E-2</c:v>
                </c:pt>
                <c:pt idx="104666">
                  <c:v>8.1799999999999998E-2</c:v>
                </c:pt>
                <c:pt idx="104667">
                  <c:v>8.2299999999999998E-2</c:v>
                </c:pt>
                <c:pt idx="104668">
                  <c:v>8.1699999999999995E-2</c:v>
                </c:pt>
                <c:pt idx="104669">
                  <c:v>8.2299999999999998E-2</c:v>
                </c:pt>
                <c:pt idx="104670">
                  <c:v>8.2000000000000003E-2</c:v>
                </c:pt>
                <c:pt idx="104671">
                  <c:v>8.2000000000000003E-2</c:v>
                </c:pt>
                <c:pt idx="104672">
                  <c:v>8.1199999999999994E-2</c:v>
                </c:pt>
                <c:pt idx="104673">
                  <c:v>8.14E-2</c:v>
                </c:pt>
                <c:pt idx="104674">
                  <c:v>8.14E-2</c:v>
                </c:pt>
                <c:pt idx="104675">
                  <c:v>8.1199999999999994E-2</c:v>
                </c:pt>
                <c:pt idx="104676">
                  <c:v>8.1100000000000005E-2</c:v>
                </c:pt>
                <c:pt idx="104677">
                  <c:v>8.1100000000000005E-2</c:v>
                </c:pt>
                <c:pt idx="104678">
                  <c:v>8.1000000000000003E-2</c:v>
                </c:pt>
                <c:pt idx="104679">
                  <c:v>8.0500000000000002E-2</c:v>
                </c:pt>
                <c:pt idx="104680">
                  <c:v>8.1000000000000003E-2</c:v>
                </c:pt>
                <c:pt idx="104681">
                  <c:v>8.1199999999999994E-2</c:v>
                </c:pt>
                <c:pt idx="104682">
                  <c:v>8.1199999999999994E-2</c:v>
                </c:pt>
                <c:pt idx="104683">
                  <c:v>8.0399999999999999E-2</c:v>
                </c:pt>
                <c:pt idx="104684">
                  <c:v>8.0299999999999996E-2</c:v>
                </c:pt>
                <c:pt idx="104685">
                  <c:v>8.0399999999999999E-2</c:v>
                </c:pt>
                <c:pt idx="104686">
                  <c:v>8.09E-2</c:v>
                </c:pt>
                <c:pt idx="104687">
                  <c:v>8.09E-2</c:v>
                </c:pt>
                <c:pt idx="104688">
                  <c:v>8.0299999999999996E-2</c:v>
                </c:pt>
                <c:pt idx="104689">
                  <c:v>8.0399999999999999E-2</c:v>
                </c:pt>
                <c:pt idx="104690">
                  <c:v>8.09E-2</c:v>
                </c:pt>
                <c:pt idx="104691">
                  <c:v>8.0299999999999996E-2</c:v>
                </c:pt>
                <c:pt idx="104692">
                  <c:v>8.0799999999999997E-2</c:v>
                </c:pt>
                <c:pt idx="104693">
                  <c:v>8.09E-2</c:v>
                </c:pt>
                <c:pt idx="104694">
                  <c:v>8.0399999999999999E-2</c:v>
                </c:pt>
                <c:pt idx="104695">
                  <c:v>8.0100000000000005E-2</c:v>
                </c:pt>
                <c:pt idx="104696">
                  <c:v>7.9699999999999993E-2</c:v>
                </c:pt>
                <c:pt idx="104697">
                  <c:v>8.0500000000000002E-2</c:v>
                </c:pt>
                <c:pt idx="104698">
                  <c:v>8.0299999999999996E-2</c:v>
                </c:pt>
                <c:pt idx="104699">
                  <c:v>8.0299999999999996E-2</c:v>
                </c:pt>
                <c:pt idx="104700">
                  <c:v>8.0100000000000005E-2</c:v>
                </c:pt>
                <c:pt idx="104701">
                  <c:v>8.0299999999999996E-2</c:v>
                </c:pt>
                <c:pt idx="104702">
                  <c:v>8.0199999999999994E-2</c:v>
                </c:pt>
                <c:pt idx="104703">
                  <c:v>8.0500000000000002E-2</c:v>
                </c:pt>
                <c:pt idx="104704">
                  <c:v>8.0199999999999994E-2</c:v>
                </c:pt>
                <c:pt idx="104705">
                  <c:v>8.0199999999999994E-2</c:v>
                </c:pt>
                <c:pt idx="104706">
                  <c:v>8.0399999999999999E-2</c:v>
                </c:pt>
                <c:pt idx="104707">
                  <c:v>8.0399999999999999E-2</c:v>
                </c:pt>
                <c:pt idx="104708">
                  <c:v>7.9600000000000004E-2</c:v>
                </c:pt>
                <c:pt idx="104709">
                  <c:v>0.08</c:v>
                </c:pt>
                <c:pt idx="104710">
                  <c:v>7.9600000000000004E-2</c:v>
                </c:pt>
                <c:pt idx="104711">
                  <c:v>7.9799999999999996E-2</c:v>
                </c:pt>
                <c:pt idx="104712">
                  <c:v>7.9699999999999993E-2</c:v>
                </c:pt>
                <c:pt idx="104713">
                  <c:v>8.1000000000000003E-2</c:v>
                </c:pt>
                <c:pt idx="104714">
                  <c:v>8.0500000000000002E-2</c:v>
                </c:pt>
                <c:pt idx="104715">
                  <c:v>0.08</c:v>
                </c:pt>
                <c:pt idx="104716">
                  <c:v>7.9799999999999996E-2</c:v>
                </c:pt>
                <c:pt idx="104717">
                  <c:v>7.9299999999999995E-2</c:v>
                </c:pt>
                <c:pt idx="104718">
                  <c:v>8.0799999999999997E-2</c:v>
                </c:pt>
                <c:pt idx="104719">
                  <c:v>8.0799999999999997E-2</c:v>
                </c:pt>
                <c:pt idx="104720">
                  <c:v>8.09E-2</c:v>
                </c:pt>
                <c:pt idx="104721">
                  <c:v>8.1100000000000005E-2</c:v>
                </c:pt>
                <c:pt idx="104722">
                  <c:v>8.0399999999999999E-2</c:v>
                </c:pt>
                <c:pt idx="104723">
                  <c:v>8.0199999999999994E-2</c:v>
                </c:pt>
                <c:pt idx="104724">
                  <c:v>8.0500000000000002E-2</c:v>
                </c:pt>
                <c:pt idx="104725">
                  <c:v>8.0600000000000005E-2</c:v>
                </c:pt>
                <c:pt idx="104726">
                  <c:v>8.09E-2</c:v>
                </c:pt>
                <c:pt idx="104727">
                  <c:v>8.0600000000000005E-2</c:v>
                </c:pt>
                <c:pt idx="104728">
                  <c:v>8.0299999999999996E-2</c:v>
                </c:pt>
                <c:pt idx="104729">
                  <c:v>8.1000000000000003E-2</c:v>
                </c:pt>
                <c:pt idx="104730">
                  <c:v>8.0299999999999996E-2</c:v>
                </c:pt>
                <c:pt idx="104731">
                  <c:v>8.0199999999999994E-2</c:v>
                </c:pt>
                <c:pt idx="104732">
                  <c:v>8.0600000000000005E-2</c:v>
                </c:pt>
                <c:pt idx="104733">
                  <c:v>8.1000000000000003E-2</c:v>
                </c:pt>
                <c:pt idx="104734">
                  <c:v>8.1100000000000005E-2</c:v>
                </c:pt>
                <c:pt idx="104735">
                  <c:v>8.0100000000000005E-2</c:v>
                </c:pt>
                <c:pt idx="104736">
                  <c:v>7.9899999999999999E-2</c:v>
                </c:pt>
                <c:pt idx="104737">
                  <c:v>7.9899999999999999E-2</c:v>
                </c:pt>
                <c:pt idx="104738">
                  <c:v>7.9699999999999993E-2</c:v>
                </c:pt>
                <c:pt idx="104739">
                  <c:v>7.9600000000000004E-2</c:v>
                </c:pt>
                <c:pt idx="104740">
                  <c:v>7.9799999999999996E-2</c:v>
                </c:pt>
                <c:pt idx="104741">
                  <c:v>7.9899999999999999E-2</c:v>
                </c:pt>
                <c:pt idx="104742">
                  <c:v>0.08</c:v>
                </c:pt>
                <c:pt idx="104743">
                  <c:v>8.0500000000000002E-2</c:v>
                </c:pt>
                <c:pt idx="104744">
                  <c:v>8.0299999999999996E-2</c:v>
                </c:pt>
                <c:pt idx="104745">
                  <c:v>7.9699999999999993E-2</c:v>
                </c:pt>
                <c:pt idx="104746">
                  <c:v>7.9600000000000004E-2</c:v>
                </c:pt>
                <c:pt idx="104747">
                  <c:v>7.9899999999999999E-2</c:v>
                </c:pt>
                <c:pt idx="104748">
                  <c:v>8.0100000000000005E-2</c:v>
                </c:pt>
                <c:pt idx="104749">
                  <c:v>0.08</c:v>
                </c:pt>
                <c:pt idx="104750">
                  <c:v>7.9899999999999999E-2</c:v>
                </c:pt>
                <c:pt idx="104751">
                  <c:v>7.9399999999999998E-2</c:v>
                </c:pt>
                <c:pt idx="104752">
                  <c:v>7.9699999999999993E-2</c:v>
                </c:pt>
                <c:pt idx="104753">
                  <c:v>8.0199999999999994E-2</c:v>
                </c:pt>
                <c:pt idx="104754">
                  <c:v>8.0399999999999999E-2</c:v>
                </c:pt>
                <c:pt idx="104755">
                  <c:v>8.0799999999999997E-2</c:v>
                </c:pt>
                <c:pt idx="104756">
                  <c:v>8.0799999999999997E-2</c:v>
                </c:pt>
                <c:pt idx="104757">
                  <c:v>8.0199999999999994E-2</c:v>
                </c:pt>
                <c:pt idx="104758">
                  <c:v>8.14E-2</c:v>
                </c:pt>
                <c:pt idx="104759">
                  <c:v>8.1100000000000005E-2</c:v>
                </c:pt>
                <c:pt idx="104760">
                  <c:v>8.1500000000000003E-2</c:v>
                </c:pt>
                <c:pt idx="104761">
                  <c:v>8.1799999999999998E-2</c:v>
                </c:pt>
                <c:pt idx="104762">
                  <c:v>8.2199999999999995E-2</c:v>
                </c:pt>
                <c:pt idx="104763">
                  <c:v>8.1500000000000003E-2</c:v>
                </c:pt>
                <c:pt idx="104764">
                  <c:v>8.09E-2</c:v>
                </c:pt>
                <c:pt idx="104765">
                  <c:v>8.0399999999999999E-2</c:v>
                </c:pt>
                <c:pt idx="104766">
                  <c:v>8.0299999999999996E-2</c:v>
                </c:pt>
                <c:pt idx="104767">
                  <c:v>8.0199999999999994E-2</c:v>
                </c:pt>
                <c:pt idx="104768">
                  <c:v>8.0299999999999996E-2</c:v>
                </c:pt>
                <c:pt idx="104769">
                  <c:v>8.0500000000000002E-2</c:v>
                </c:pt>
                <c:pt idx="104770">
                  <c:v>8.0799999999999997E-2</c:v>
                </c:pt>
                <c:pt idx="104771">
                  <c:v>8.0199999999999994E-2</c:v>
                </c:pt>
                <c:pt idx="104772">
                  <c:v>8.0500000000000002E-2</c:v>
                </c:pt>
                <c:pt idx="104773">
                  <c:v>8.0399999999999999E-2</c:v>
                </c:pt>
                <c:pt idx="104774">
                  <c:v>8.1299999999999997E-2</c:v>
                </c:pt>
                <c:pt idx="104775">
                  <c:v>8.1100000000000005E-2</c:v>
                </c:pt>
                <c:pt idx="104776">
                  <c:v>8.1000000000000003E-2</c:v>
                </c:pt>
                <c:pt idx="104777">
                  <c:v>8.0600000000000005E-2</c:v>
                </c:pt>
                <c:pt idx="104778">
                  <c:v>8.0500000000000002E-2</c:v>
                </c:pt>
                <c:pt idx="104779">
                  <c:v>8.0299999999999996E-2</c:v>
                </c:pt>
                <c:pt idx="104780">
                  <c:v>8.09E-2</c:v>
                </c:pt>
                <c:pt idx="104781">
                  <c:v>8.0600000000000005E-2</c:v>
                </c:pt>
                <c:pt idx="104782">
                  <c:v>8.0100000000000005E-2</c:v>
                </c:pt>
                <c:pt idx="104783">
                  <c:v>8.0600000000000005E-2</c:v>
                </c:pt>
                <c:pt idx="104784">
                  <c:v>8.09E-2</c:v>
                </c:pt>
                <c:pt idx="104785">
                  <c:v>8.1100000000000005E-2</c:v>
                </c:pt>
                <c:pt idx="104786">
                  <c:v>8.0199999999999994E-2</c:v>
                </c:pt>
                <c:pt idx="104787">
                  <c:v>8.0100000000000005E-2</c:v>
                </c:pt>
                <c:pt idx="104788">
                  <c:v>8.0199999999999994E-2</c:v>
                </c:pt>
                <c:pt idx="104789">
                  <c:v>7.9899999999999999E-2</c:v>
                </c:pt>
                <c:pt idx="104790">
                  <c:v>8.1000000000000003E-2</c:v>
                </c:pt>
                <c:pt idx="104791">
                  <c:v>8.1199999999999994E-2</c:v>
                </c:pt>
                <c:pt idx="104792">
                  <c:v>8.0100000000000005E-2</c:v>
                </c:pt>
                <c:pt idx="104793">
                  <c:v>8.0600000000000005E-2</c:v>
                </c:pt>
                <c:pt idx="104794">
                  <c:v>8.1000000000000003E-2</c:v>
                </c:pt>
                <c:pt idx="104795">
                  <c:v>7.9899999999999999E-2</c:v>
                </c:pt>
                <c:pt idx="104796">
                  <c:v>8.0500000000000002E-2</c:v>
                </c:pt>
                <c:pt idx="104797">
                  <c:v>8.0199999999999994E-2</c:v>
                </c:pt>
                <c:pt idx="104798">
                  <c:v>7.9799999999999996E-2</c:v>
                </c:pt>
                <c:pt idx="104799">
                  <c:v>7.9899999999999999E-2</c:v>
                </c:pt>
                <c:pt idx="104800">
                  <c:v>7.9899999999999999E-2</c:v>
                </c:pt>
                <c:pt idx="104801">
                  <c:v>0.08</c:v>
                </c:pt>
                <c:pt idx="104802">
                  <c:v>7.9600000000000004E-2</c:v>
                </c:pt>
                <c:pt idx="104803">
                  <c:v>7.9799999999999996E-2</c:v>
                </c:pt>
                <c:pt idx="104804">
                  <c:v>0.08</c:v>
                </c:pt>
                <c:pt idx="104805">
                  <c:v>7.9899999999999999E-2</c:v>
                </c:pt>
                <c:pt idx="104806">
                  <c:v>8.09E-2</c:v>
                </c:pt>
                <c:pt idx="104807">
                  <c:v>8.1000000000000003E-2</c:v>
                </c:pt>
                <c:pt idx="104808">
                  <c:v>8.1299999999999997E-2</c:v>
                </c:pt>
                <c:pt idx="104809">
                  <c:v>8.1299999999999997E-2</c:v>
                </c:pt>
                <c:pt idx="104810">
                  <c:v>8.1299999999999997E-2</c:v>
                </c:pt>
                <c:pt idx="104811">
                  <c:v>8.14E-2</c:v>
                </c:pt>
                <c:pt idx="104812">
                  <c:v>8.1699999999999995E-2</c:v>
                </c:pt>
                <c:pt idx="104813">
                  <c:v>8.14E-2</c:v>
                </c:pt>
                <c:pt idx="104814">
                  <c:v>8.1799999999999998E-2</c:v>
                </c:pt>
                <c:pt idx="104815">
                  <c:v>8.1299999999999997E-2</c:v>
                </c:pt>
                <c:pt idx="104816">
                  <c:v>8.1900000000000001E-2</c:v>
                </c:pt>
                <c:pt idx="104817">
                  <c:v>8.2000000000000003E-2</c:v>
                </c:pt>
                <c:pt idx="104818">
                  <c:v>8.1799999999999998E-2</c:v>
                </c:pt>
                <c:pt idx="104819">
                  <c:v>8.2199999999999995E-2</c:v>
                </c:pt>
                <c:pt idx="104820">
                  <c:v>8.2000000000000003E-2</c:v>
                </c:pt>
                <c:pt idx="104821">
                  <c:v>8.1699999999999995E-2</c:v>
                </c:pt>
                <c:pt idx="104822">
                  <c:v>8.1900000000000001E-2</c:v>
                </c:pt>
                <c:pt idx="104823">
                  <c:v>8.1699999999999995E-2</c:v>
                </c:pt>
                <c:pt idx="104824">
                  <c:v>8.1500000000000003E-2</c:v>
                </c:pt>
                <c:pt idx="104825">
                  <c:v>8.1600000000000006E-2</c:v>
                </c:pt>
                <c:pt idx="104826">
                  <c:v>8.2000000000000003E-2</c:v>
                </c:pt>
                <c:pt idx="104827">
                  <c:v>8.2100000000000006E-2</c:v>
                </c:pt>
                <c:pt idx="104828">
                  <c:v>8.1699999999999995E-2</c:v>
                </c:pt>
                <c:pt idx="104829">
                  <c:v>8.2199999999999995E-2</c:v>
                </c:pt>
                <c:pt idx="104830">
                  <c:v>8.1600000000000006E-2</c:v>
                </c:pt>
                <c:pt idx="104831">
                  <c:v>8.1900000000000001E-2</c:v>
                </c:pt>
                <c:pt idx="104832">
                  <c:v>8.2100000000000006E-2</c:v>
                </c:pt>
                <c:pt idx="104833">
                  <c:v>8.2199999999999995E-2</c:v>
                </c:pt>
                <c:pt idx="104834">
                  <c:v>8.1900000000000001E-2</c:v>
                </c:pt>
                <c:pt idx="104835">
                  <c:v>8.1799999999999998E-2</c:v>
                </c:pt>
                <c:pt idx="104836">
                  <c:v>8.14E-2</c:v>
                </c:pt>
                <c:pt idx="104837">
                  <c:v>8.1299999999999997E-2</c:v>
                </c:pt>
                <c:pt idx="104838">
                  <c:v>8.1600000000000006E-2</c:v>
                </c:pt>
                <c:pt idx="104839">
                  <c:v>8.1600000000000006E-2</c:v>
                </c:pt>
                <c:pt idx="104840">
                  <c:v>8.1799999999999998E-2</c:v>
                </c:pt>
                <c:pt idx="104841">
                  <c:v>8.1699999999999995E-2</c:v>
                </c:pt>
                <c:pt idx="104842">
                  <c:v>8.1500000000000003E-2</c:v>
                </c:pt>
                <c:pt idx="104843">
                  <c:v>8.1600000000000006E-2</c:v>
                </c:pt>
                <c:pt idx="104844">
                  <c:v>8.1500000000000003E-2</c:v>
                </c:pt>
                <c:pt idx="104845">
                  <c:v>8.1600000000000006E-2</c:v>
                </c:pt>
                <c:pt idx="104846">
                  <c:v>8.2000000000000003E-2</c:v>
                </c:pt>
                <c:pt idx="104847">
                  <c:v>8.2299999999999998E-2</c:v>
                </c:pt>
                <c:pt idx="104848">
                  <c:v>8.1699999999999995E-2</c:v>
                </c:pt>
                <c:pt idx="104849">
                  <c:v>8.2000000000000003E-2</c:v>
                </c:pt>
                <c:pt idx="104850">
                  <c:v>8.2600000000000007E-2</c:v>
                </c:pt>
                <c:pt idx="104851">
                  <c:v>8.2100000000000006E-2</c:v>
                </c:pt>
                <c:pt idx="104852">
                  <c:v>8.1799999999999998E-2</c:v>
                </c:pt>
                <c:pt idx="104853">
                  <c:v>8.1699999999999995E-2</c:v>
                </c:pt>
                <c:pt idx="104854">
                  <c:v>8.1500000000000003E-2</c:v>
                </c:pt>
                <c:pt idx="104855">
                  <c:v>8.0799999999999997E-2</c:v>
                </c:pt>
                <c:pt idx="104856">
                  <c:v>8.1600000000000006E-2</c:v>
                </c:pt>
                <c:pt idx="104857">
                  <c:v>8.1299999999999997E-2</c:v>
                </c:pt>
                <c:pt idx="104858">
                  <c:v>8.1299999999999997E-2</c:v>
                </c:pt>
                <c:pt idx="104859">
                  <c:v>8.1100000000000005E-2</c:v>
                </c:pt>
                <c:pt idx="104860">
                  <c:v>8.1199999999999994E-2</c:v>
                </c:pt>
                <c:pt idx="104861">
                  <c:v>8.1199999999999994E-2</c:v>
                </c:pt>
                <c:pt idx="104862">
                  <c:v>8.0399999999999999E-2</c:v>
                </c:pt>
                <c:pt idx="104863">
                  <c:v>8.1199999999999994E-2</c:v>
                </c:pt>
                <c:pt idx="104864">
                  <c:v>8.1500000000000003E-2</c:v>
                </c:pt>
                <c:pt idx="104865">
                  <c:v>8.0600000000000005E-2</c:v>
                </c:pt>
                <c:pt idx="104866">
                  <c:v>8.0799999999999997E-2</c:v>
                </c:pt>
                <c:pt idx="104867">
                  <c:v>8.1500000000000003E-2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3E7F-453E-BB9C-C0587C8A2CE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67514143"/>
        <c:axId val="667509343"/>
      </c:scatterChart>
      <c:valAx>
        <c:axId val="667514143"/>
        <c:scaling>
          <c:orientation val="minMax"/>
          <c:max val="12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400" dirty="0">
                    <a:solidFill>
                      <a:srgbClr val="323A75"/>
                    </a:solidFill>
                  </a:rPr>
                  <a:t>Time</a:t>
                </a:r>
                <a:r>
                  <a:rPr lang="en-GB" sz="1400" baseline="0" dirty="0">
                    <a:solidFill>
                      <a:srgbClr val="323A75"/>
                    </a:solidFill>
                  </a:rPr>
                  <a:t> [h]</a:t>
                </a:r>
                <a:endParaRPr lang="en-GB" sz="1400" dirty="0">
                  <a:solidFill>
                    <a:srgbClr val="323A75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rgbClr val="323A75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67509343"/>
        <c:crosses val="autoZero"/>
        <c:crossBetween val="midCat"/>
        <c:majorUnit val="12"/>
      </c:valAx>
      <c:valAx>
        <c:axId val="667509343"/>
        <c:scaling>
          <c:orientation val="minMax"/>
          <c:max val="0.1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000" dirty="0">
                    <a:solidFill>
                      <a:srgbClr val="323A75"/>
                    </a:solidFill>
                  </a:rPr>
                  <a:t>Power [W]</a:t>
                </a:r>
              </a:p>
            </c:rich>
          </c:tx>
          <c:layout>
            <c:manualLayout>
              <c:xMode val="edge"/>
              <c:yMode val="edge"/>
              <c:x val="0"/>
              <c:y val="0.2393218653092270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rgbClr val="323A75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67514143"/>
        <c:crosses val="autoZero"/>
        <c:crossBetween val="midCat"/>
        <c:majorUnit val="2.0000000000000004E-2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F5BCBB-CFB1-4D09-813F-3F4A8041768E}" type="datetimeFigureOut">
              <a:rPr lang="en-GB" smtClean="0"/>
              <a:t>29/01/2025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44D12F-81E8-44FF-A4F1-BC394797A9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2825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2F62B7-4D90-5B60-2D6D-1F4A7B1C23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2D2CED3-D1EC-69D9-FF85-332CDB245F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A97053-B985-2E34-0859-903A895E3A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E1F92-AEBE-4C78-8DAD-8794EFF55EB9}" type="datetime1">
              <a:rPr lang="en-GB" smtClean="0"/>
              <a:t>29/01/2025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F1659E-8FD1-209F-CE0D-F5BF7DB665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J. R. Reilly         RILIS @ CRIS Collab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4A9B17-AB84-52CB-7AE7-7FDC070E68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47D2C-64B2-4C70-B8F5-AE38EE3A7C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753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DE62B6-7E58-1764-80DB-2EC04D2E4C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9C24233-DA65-E9E1-DCB5-B709C0DD65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BC1BB2-FA85-6609-F6EE-E846D2124A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13BE2-AD61-4D4D-8FEA-16F38623A490}" type="datetime1">
              <a:rPr lang="en-GB" smtClean="0"/>
              <a:t>29/01/2025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67D368-CC6D-DB49-0EFE-E93CFCF733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J. R. Reilly         RILIS @ CRIS Collab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CCB5C1-D8D8-23F3-7D74-CAF91D4EA3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47D2C-64B2-4C70-B8F5-AE38EE3A7C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26965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DBFB5F4-37FA-86A8-43A0-00775217BA8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571EBA8-1DC7-85F5-BCA1-8BB6626673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71A9EA-2BDA-0DDF-CCCD-C2854DE755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45383-B0E8-4741-A008-AE109A629898}" type="datetime1">
              <a:rPr lang="en-GB" smtClean="0"/>
              <a:t>29/01/2025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951A39-5983-C84F-5502-62CF157D73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J. R. Reilly         RILIS @ CRIS Collab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B5B397-155F-CD82-3FF7-AA28D23B40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47D2C-64B2-4C70-B8F5-AE38EE3A7C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067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1198BC-4364-D0BE-5A21-ECEC2B6E60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8A25D6-8364-F32A-02AD-8BBFFC942F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12DD77-784E-9ECF-EC59-92D5C00AF3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FF8DB-4F43-4A97-A4E1-036A05D45CB6}" type="datetime1">
              <a:rPr lang="en-GB" smtClean="0"/>
              <a:t>29/01/2025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D8F67B-7986-BAEB-8555-A625541DA5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J. R. Reilly         RILIS @ CRIS Collab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EABB71-3545-7820-6714-1AD37076FC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47D2C-64B2-4C70-B8F5-AE38EE3A7C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9309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43D91A-500F-637D-9145-F7C8398951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73A9EB-5672-C5D9-24B3-01C046EA7F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F3E14C-84D1-50D4-1692-06A1146BD3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21665-B63A-49CF-BA0E-BE9FEC82FE30}" type="datetime1">
              <a:rPr lang="en-GB" smtClean="0"/>
              <a:t>29/01/2025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7F191F-0FF2-88D7-FE8E-1D97C66541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J. R. Reilly         RILIS @ CRIS Collab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C45052-12E2-7B10-60C7-7B9490EC67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47D2C-64B2-4C70-B8F5-AE38EE3A7C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24966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D49410-BA79-82AB-137D-0772F12AF2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41FEFB-9B36-385A-7DD7-4518697208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147628-BFA6-A434-5591-AB0A297A88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ECAA764-BECE-0A96-641C-B821B49845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2B585-C7B4-4A5C-BBBA-7466F49F4CED}" type="datetime1">
              <a:rPr lang="en-GB" smtClean="0"/>
              <a:t>29/01/2025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1FAD101-C83B-785D-741B-3A0FC2014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J. R. Reilly         RILIS @ CRIS Collab</a:t>
            </a: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BA3E54B-5168-21CB-88B8-7A278352E2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47D2C-64B2-4C70-B8F5-AE38EE3A7C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02844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99BF13-8F50-1450-DAFD-90FC1EEB53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49F12F-4694-039B-9BFE-BD3365CF28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7DC730-AD6B-A77A-6AF6-E42C5C1B8A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3F70307-B124-7414-C449-FFF484A1B36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A5644A4-071A-C5D0-8EC0-228AE011940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1727039-C683-E945-EA64-8C4CF4B85A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0F65B-8D6C-4F80-AC66-CDD774479162}" type="datetime1">
              <a:rPr lang="en-GB" smtClean="0"/>
              <a:t>29/01/2025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8E3409B-3A00-4BA1-A502-97AB954E9C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J. R. Reilly         RILIS @ CRIS Collab</a:t>
            </a:r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9B196D8-0F89-287B-DE71-9F3A67BEB2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47D2C-64B2-4C70-B8F5-AE38EE3A7C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4389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874198-0734-D220-B37E-06164CBC05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2C7FB3D-1D3F-275F-8152-E1A5413DBF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90553-B816-4CE2-BFA3-0A81CB03A955}" type="datetime1">
              <a:rPr lang="en-GB" smtClean="0"/>
              <a:t>29/01/2025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D8F3C4C-D5E6-B260-48E8-0054F2AF79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J. R. Reilly         RILIS @ CRIS Collab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862323E-D31E-CB19-D9E5-9456AC4405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47D2C-64B2-4C70-B8F5-AE38EE3A7C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15522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0E29DB3-0CFA-0231-EA18-A7CC795D87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830E7-0268-48EA-8951-8814D4A24366}" type="datetime1">
              <a:rPr lang="en-GB" smtClean="0"/>
              <a:t>29/01/2025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01F688D-B69F-E51A-DE8F-749F9C81B8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J. R. Reilly         RILIS @ CRIS Collab</a:t>
            </a: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7A11E2-BDA2-1A8B-916A-1F12190F7B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47D2C-64B2-4C70-B8F5-AE38EE3A7C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34379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9CE1D5-C556-21AF-6452-502D56D8B5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567B7B-99D7-420B-2027-16F8174186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C3670FF-A2F2-FE14-58F8-79C41AB4390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DC4A2DF-7AD4-8B6E-EBF5-87397FD05A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6E53B-0B27-47BB-B447-989590C5058B}" type="datetime1">
              <a:rPr lang="en-GB" smtClean="0"/>
              <a:t>29/01/2025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83EDC4-8ADE-83AA-318F-290BD93334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J. R. Reilly         RILIS @ CRIS Collab</a:t>
            </a: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13E9CF-9C70-39E2-32D6-A9FE404CF1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47D2C-64B2-4C70-B8F5-AE38EE3A7C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50211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F6E1C7-881A-398A-8D6F-15A3929F10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2E5E576-2971-A759-8346-AF35D039DDD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8AB3B7-DFBF-4112-F242-CBAEED4C90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5534718-AF27-344B-0CE9-8018A9F3C2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E01A7-32B4-4001-8083-9F79E4F43F9A}" type="datetime1">
              <a:rPr lang="en-GB" smtClean="0"/>
              <a:t>29/01/2025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73906E-90E8-6E90-430A-5F1C5F7B34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J. R. Reilly         RILIS @ CRIS Collab</a:t>
            </a: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EFC89E-1723-8409-25D9-B410F67F8A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47D2C-64B2-4C70-B8F5-AE38EE3A7C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89518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484A629-2939-1E12-AD3B-817285250F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A8E7F6-008D-59F5-7979-157F01183C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A55F2D-621C-1645-D16F-A740452F4C0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2424402-C71F-411C-8389-5DE3F9E7D77A}" type="datetime1">
              <a:rPr lang="en-GB" smtClean="0"/>
              <a:t>29/01/2025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C5D723-DF9B-C7AA-D895-B738D666BA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fr-FR"/>
              <a:t>J. R. Reilly         RILIS @ CRIS Collab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341CA9-47C7-ECD1-9DF5-B6504698DB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6347D2C-64B2-4C70-B8F5-AE38EE3A7C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59060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34.jp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JPG"/><Relationship Id="rId4" Type="http://schemas.openxmlformats.org/officeDocument/2006/relationships/image" Target="../media/image37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sv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hyperlink" Target="https://rims-code.github.io/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sv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microsoft.com/office/2007/relationships/hdphoto" Target="../media/hdphoto1.wdp"/><Relationship Id="rId7" Type="http://schemas.openxmlformats.org/officeDocument/2006/relationships/image" Target="../media/image51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Relationship Id="rId9" Type="http://schemas.openxmlformats.org/officeDocument/2006/relationships/chart" Target="../charts/char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sv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5.svg"/><Relationship Id="rId4" Type="http://schemas.openxmlformats.org/officeDocument/2006/relationships/image" Target="../media/image54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g"/><Relationship Id="rId3" Type="http://schemas.openxmlformats.org/officeDocument/2006/relationships/image" Target="../media/image56.jpeg"/><Relationship Id="rId7" Type="http://schemas.openxmlformats.org/officeDocument/2006/relationships/image" Target="../media/image59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g"/><Relationship Id="rId5" Type="http://schemas.openxmlformats.org/officeDocument/2006/relationships/image" Target="../media/image58.png"/><Relationship Id="rId4" Type="http://schemas.openxmlformats.org/officeDocument/2006/relationships/image" Target="../media/image57.png"/><Relationship Id="rId9" Type="http://schemas.openxmlformats.org/officeDocument/2006/relationships/image" Target="../media/image60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3" Type="http://schemas.openxmlformats.org/officeDocument/2006/relationships/image" Target="../media/image62.svg"/><Relationship Id="rId7" Type="http://schemas.openxmlformats.org/officeDocument/2006/relationships/image" Target="../media/image66.sv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png"/><Relationship Id="rId11" Type="http://schemas.openxmlformats.org/officeDocument/2006/relationships/image" Target="../media/image70.svg"/><Relationship Id="rId5" Type="http://schemas.openxmlformats.org/officeDocument/2006/relationships/image" Target="../media/image64.svg"/><Relationship Id="rId10" Type="http://schemas.openxmlformats.org/officeDocument/2006/relationships/image" Target="../media/image69.png"/><Relationship Id="rId4" Type="http://schemas.openxmlformats.org/officeDocument/2006/relationships/image" Target="../media/image63.png"/><Relationship Id="rId9" Type="http://schemas.openxmlformats.org/officeDocument/2006/relationships/image" Target="../media/image68.sv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png"/><Relationship Id="rId3" Type="http://schemas.openxmlformats.org/officeDocument/2006/relationships/image" Target="../media/image72.svg"/><Relationship Id="rId7" Type="http://schemas.openxmlformats.org/officeDocument/2006/relationships/image" Target="../media/image76.sv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5.png"/><Relationship Id="rId5" Type="http://schemas.openxmlformats.org/officeDocument/2006/relationships/image" Target="../media/image74.svg"/><Relationship Id="rId10" Type="http://schemas.openxmlformats.org/officeDocument/2006/relationships/image" Target="../media/image79.png"/><Relationship Id="rId4" Type="http://schemas.openxmlformats.org/officeDocument/2006/relationships/image" Target="../media/image73.png"/><Relationship Id="rId9" Type="http://schemas.openxmlformats.org/officeDocument/2006/relationships/image" Target="../media/image78.jp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12" Type="http://schemas.openxmlformats.org/officeDocument/2006/relationships/image" Target="../media/image12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g"/><Relationship Id="rId11" Type="http://schemas.openxmlformats.org/officeDocument/2006/relationships/image" Target="../media/image11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g"/><Relationship Id="rId9" Type="http://schemas.openxmlformats.org/officeDocument/2006/relationships/image" Target="../media/image9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tif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sv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svg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19D32F93-50AC-4C46-A5DB-291C60DDB7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B6B94E78-BAFD-431D-814D-D53B21DC86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9303" y="1119116"/>
            <a:ext cx="6863985" cy="2213635"/>
          </a:xfrm>
          <a:prstGeom prst="rect">
            <a:avLst/>
          </a:prstGeom>
        </p:spPr>
      </p:pic>
      <p:sp>
        <p:nvSpPr>
          <p:cNvPr id="13" name="Right Triangle 12">
            <a:extLst>
              <a:ext uri="{FF2B5EF4-FFF2-40B4-BE49-F238E27FC236}">
                <a16:creationId xmlns:a16="http://schemas.microsoft.com/office/drawing/2014/main" id="{827DC2C4-B485-428A-BF4A-472D2967F4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E04B5EB-F158-4507-90DD-BD23620C7C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5EBE5F8-31D2-F48C-046D-EB00591B73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89304" y="3429000"/>
            <a:ext cx="8921672" cy="1713305"/>
          </a:xfrm>
        </p:spPr>
        <p:txBody>
          <a:bodyPr anchor="b">
            <a:normAutofit/>
          </a:bodyPr>
          <a:lstStyle/>
          <a:p>
            <a:pPr algn="l"/>
            <a:r>
              <a:rPr lang="en-US" sz="8000" dirty="0"/>
              <a:t>RILIS @ CRIS Collab</a:t>
            </a:r>
            <a:endParaRPr lang="en-GB" sz="80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295DE6E-F837-F7AC-E4F9-7639EF9E35B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0920" y="5310148"/>
            <a:ext cx="7321298" cy="753165"/>
          </a:xfrm>
        </p:spPr>
        <p:txBody>
          <a:bodyPr anchor="t">
            <a:normAutofit/>
          </a:bodyPr>
          <a:lstStyle/>
          <a:p>
            <a:pPr algn="l"/>
            <a:r>
              <a:rPr lang="en-US" sz="1500" dirty="0"/>
              <a:t>J. R. Reilly, A. </a:t>
            </a:r>
            <a:r>
              <a:rPr lang="en-US" sz="1500" dirty="0" err="1"/>
              <a:t>Ajayakumar</a:t>
            </a:r>
            <a:r>
              <a:rPr lang="en-US" sz="1500" dirty="0"/>
              <a:t>, M. Au, J. </a:t>
            </a:r>
            <a:r>
              <a:rPr lang="en-US" sz="1500" dirty="0" err="1"/>
              <a:t>Berbalk</a:t>
            </a:r>
            <a:r>
              <a:rPr lang="en-US" sz="1500" dirty="0"/>
              <a:t>, C. </a:t>
            </a:r>
            <a:r>
              <a:rPr lang="en-US" sz="1500" dirty="0" err="1"/>
              <a:t>Bernerd</a:t>
            </a:r>
            <a:r>
              <a:rPr lang="en-US" sz="1500" dirty="0"/>
              <a:t>, H. B</a:t>
            </a:r>
            <a:r>
              <a:rPr lang="en-GB" sz="1400" i="0" dirty="0">
                <a:effectLst/>
              </a:rPr>
              <a:t>ü</a:t>
            </a:r>
            <a:r>
              <a:rPr lang="en-US" sz="1500" dirty="0" err="1"/>
              <a:t>ker</a:t>
            </a:r>
            <a:r>
              <a:rPr lang="en-US" sz="1500" dirty="0"/>
              <a:t>, K. </a:t>
            </a:r>
            <a:r>
              <a:rPr lang="en-US" sz="1500" dirty="0" err="1"/>
              <a:t>Chrysalidis</a:t>
            </a:r>
            <a:r>
              <a:rPr lang="en-US" sz="1500" dirty="0"/>
              <a:t>, M. Elle, V. </a:t>
            </a:r>
            <a:r>
              <a:rPr lang="en-US" sz="1500" dirty="0" err="1"/>
              <a:t>Fedosseev</a:t>
            </a:r>
            <a:r>
              <a:rPr lang="en-US" sz="1500" dirty="0"/>
              <a:t>, L. T. </a:t>
            </a:r>
            <a:r>
              <a:rPr lang="en-US" sz="1500" dirty="0" err="1"/>
              <a:t>Gl</a:t>
            </a:r>
            <a:r>
              <a:rPr lang="en-GB" sz="1600" i="0" dirty="0" err="1">
                <a:effectLst/>
              </a:rPr>
              <a:t>öggler</a:t>
            </a:r>
            <a:r>
              <a:rPr lang="en-US" sz="1800" dirty="0"/>
              <a:t> </a:t>
            </a:r>
            <a:r>
              <a:rPr lang="en-US" sz="1500" dirty="0"/>
              <a:t>, M. V. U. Gonzalez, R. </a:t>
            </a:r>
            <a:r>
              <a:rPr lang="en-US" sz="1500" dirty="0" err="1"/>
              <a:t>Heinke</a:t>
            </a:r>
            <a:r>
              <a:rPr lang="en-US" sz="1500" dirty="0"/>
              <a:t>, A. A. H. </a:t>
            </a:r>
            <a:r>
              <a:rPr lang="en-US" sz="1500" dirty="0" err="1"/>
              <a:t>Jaradat</a:t>
            </a:r>
            <a:r>
              <a:rPr lang="en-US" sz="1500" dirty="0"/>
              <a:t>, R. </a:t>
            </a:r>
            <a:r>
              <a:rPr lang="en-US" sz="1500" dirty="0" err="1"/>
              <a:t>Mancheva</a:t>
            </a:r>
            <a:r>
              <a:rPr lang="en-US" sz="1500" dirty="0"/>
              <a:t>, R. </a:t>
            </a:r>
            <a:r>
              <a:rPr lang="en-US" sz="1500" dirty="0" err="1"/>
              <a:t>Rossel</a:t>
            </a:r>
            <a:r>
              <a:rPr lang="en-US" sz="1500" dirty="0"/>
              <a:t>, S. </a:t>
            </a:r>
            <a:r>
              <a:rPr lang="en-US" sz="1500" dirty="0" err="1"/>
              <a:t>Rothe</a:t>
            </a:r>
            <a:r>
              <a:rPr lang="en-US" sz="1500" dirty="0"/>
              <a:t>, A. Schmidt, J. </a:t>
            </a:r>
            <a:r>
              <a:rPr lang="en-US" sz="1500" dirty="0" err="1"/>
              <a:t>Wessolek</a:t>
            </a:r>
            <a:endParaRPr lang="en-GB" sz="15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1FE7686-9285-8659-2579-C6BE104E7CD8}"/>
              </a:ext>
            </a:extLst>
          </p:cNvPr>
          <p:cNvSpPr txBox="1"/>
          <p:nvPr/>
        </p:nvSpPr>
        <p:spPr>
          <a:xfrm>
            <a:off x="1304543" y="4612901"/>
            <a:ext cx="135931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AA3D9"/>
              </a:buClr>
              <a:buSzPct val="100000"/>
              <a:buFont typeface="Wingdings" panose="05000000000000000000" pitchFamily="2" charset="2"/>
              <a:buNone/>
              <a:tabLst/>
              <a:defRPr/>
            </a:pPr>
            <a:endParaRPr lang="en-GB" sz="2000" kern="0" dirty="0">
              <a:solidFill>
                <a:srgbClr val="303030"/>
              </a:solidFill>
              <a:latin typeface="Arial"/>
            </a:endParaRPr>
          </a:p>
          <a:p>
            <a:pPr marL="0" marR="0" lvl="0" indent="0" algn="l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AA3D9"/>
              </a:buClr>
              <a:buSzPct val="100000"/>
              <a:buFont typeface="Wingdings" panose="05000000000000000000" pitchFamily="2" charset="2"/>
              <a:buNone/>
              <a:tabLst/>
              <a:defRPr/>
            </a:pP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/>
              </a:rPr>
              <a:t>Jan 2025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4F9DA8D1-67BB-4A14-A8FD-A353364853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14A40-6B17-45BE-8924-4008AB49F63E}" type="datetime1">
              <a:rPr lang="en-GB" smtClean="0"/>
              <a:t>29/01/2025</a:t>
            </a:fld>
            <a:endParaRPr lang="en-GB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816A7FE4-777E-A2CF-2146-BA33074951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J. R. Reilly         RILIS @ CRIS Collab</a:t>
            </a:r>
            <a:endParaRPr lang="en-GB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EEEF1891-AE44-D4AE-8AEC-0288B356F6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47D2C-64B2-4C70-B8F5-AE38EE3A7C1A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56877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4A3BC8C-DB16-B48F-33EE-E8BA594FF0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1D54D9F6-1D01-B63B-D19C-2608DDB1D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ight Triangle 14">
            <a:extLst>
              <a:ext uri="{FF2B5EF4-FFF2-40B4-BE49-F238E27FC236}">
                <a16:creationId xmlns:a16="http://schemas.microsoft.com/office/drawing/2014/main" id="{04DE73DA-159B-4B91-2E87-84BE185A8F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CCA9C2E-072D-423F-2160-CB6C6A9E93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159948-A192-E664-6A8A-6469FED321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038322" y="5769864"/>
            <a:ext cx="2315477" cy="365125"/>
          </a:xfrm>
        </p:spPr>
        <p:txBody>
          <a:bodyPr>
            <a:normAutofit/>
          </a:bodyPr>
          <a:lstStyle/>
          <a:p>
            <a:pPr algn="r">
              <a:spcAft>
                <a:spcPts val="600"/>
              </a:spcAft>
            </a:pPr>
            <a:fld id="{78EDD1F7-8601-4592-982A-613AF48618EC}" type="datetime1">
              <a:rPr lang="en-GB" sz="1150" smtClean="0">
                <a:solidFill>
                  <a:srgbClr val="FFFFFF"/>
                </a:solidFill>
              </a:rPr>
              <a:t>29/01/2025</a:t>
            </a:fld>
            <a:endParaRPr lang="en-GB" sz="1150">
              <a:solidFill>
                <a:srgbClr val="FFFFFF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5111A0-B76E-FBF8-7EB7-D1F630EA02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83496" y="4892040"/>
            <a:ext cx="1673352" cy="100584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66347D2C-64B2-4C70-B8F5-AE38EE3A7C1A}" type="slidenum">
              <a:rPr lang="en-GB" sz="6600">
                <a:solidFill>
                  <a:srgbClr val="FFFFFF"/>
                </a:solidFill>
              </a:rPr>
              <a:pPr>
                <a:lnSpc>
                  <a:spcPct val="90000"/>
                </a:lnSpc>
                <a:spcAft>
                  <a:spcPts val="600"/>
                </a:spcAft>
              </a:pPr>
              <a:t>10</a:t>
            </a:fld>
            <a:endParaRPr lang="en-GB" sz="6600">
              <a:solidFill>
                <a:srgbClr val="FFFFFF"/>
              </a:solidFill>
            </a:endParaRPr>
          </a:p>
        </p:txBody>
      </p:sp>
      <p:sp>
        <p:nvSpPr>
          <p:cNvPr id="14" name="Title 2">
            <a:extLst>
              <a:ext uri="{FF2B5EF4-FFF2-40B4-BE49-F238E27FC236}">
                <a16:creationId xmlns:a16="http://schemas.microsoft.com/office/drawing/2014/main" id="{C7FB9FAB-E780-11DF-6CA8-052A1A9E36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774" y="520002"/>
            <a:ext cx="11376025" cy="1065742"/>
          </a:xfrm>
        </p:spPr>
        <p:txBody>
          <a:bodyPr>
            <a:normAutofit/>
          </a:bodyPr>
          <a:lstStyle/>
          <a:p>
            <a:r>
              <a:rPr lang="en-US" sz="6000" dirty="0">
                <a:solidFill>
                  <a:schemeClr val="tx2"/>
                </a:solidFill>
              </a:rPr>
              <a:t>LARIS</a:t>
            </a:r>
          </a:p>
        </p:txBody>
      </p:sp>
      <p:sp>
        <p:nvSpPr>
          <p:cNvPr id="16" name="ZoneTexte 1">
            <a:extLst>
              <a:ext uri="{FF2B5EF4-FFF2-40B4-BE49-F238E27FC236}">
                <a16:creationId xmlns:a16="http://schemas.microsoft.com/office/drawing/2014/main" id="{9EB16215-DB63-3E6E-CCD7-3AD85BD1EFF8}"/>
              </a:ext>
            </a:extLst>
          </p:cNvPr>
          <p:cNvSpPr txBox="1"/>
          <p:nvPr/>
        </p:nvSpPr>
        <p:spPr>
          <a:xfrm>
            <a:off x="658159" y="1349094"/>
            <a:ext cx="107688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1800" b="1" dirty="0">
                <a:solidFill>
                  <a:srgbClr val="00B0F0"/>
                </a:solidFill>
              </a:rPr>
              <a:t>Frequency mixing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 </a:t>
            </a:r>
            <a:r>
              <a:rPr lang="en-US" b="1" dirty="0">
                <a:solidFill>
                  <a:srgbClr val="00B0F0"/>
                </a:solidFill>
                <a:latin typeface="Arial"/>
              </a:rPr>
              <a:t>Covering Dye laser wavelengths with solid-state systems &amp; non-linear optics</a:t>
            </a:r>
            <a:endParaRPr kumimoji="0" lang="en-US" sz="1800" b="1" i="0" u="sng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8" name="Image 44">
            <a:extLst>
              <a:ext uri="{FF2B5EF4-FFF2-40B4-BE49-F238E27FC236}">
                <a16:creationId xmlns:a16="http://schemas.microsoft.com/office/drawing/2014/main" id="{2BCC3182-29C9-C961-FD6B-25448C4C89D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49991" b="61427"/>
          <a:stretch/>
        </p:blipFill>
        <p:spPr>
          <a:xfrm>
            <a:off x="2163895" y="3186899"/>
            <a:ext cx="1749079" cy="1046223"/>
          </a:xfrm>
          <a:prstGeom prst="rect">
            <a:avLst/>
          </a:prstGeom>
        </p:spPr>
      </p:pic>
      <p:sp>
        <p:nvSpPr>
          <p:cNvPr id="21" name="ZoneTexte 45">
            <a:extLst>
              <a:ext uri="{FF2B5EF4-FFF2-40B4-BE49-F238E27FC236}">
                <a16:creationId xmlns:a16="http://schemas.microsoft.com/office/drawing/2014/main" id="{9425605A-133C-8F38-94E6-185ECF4CE88D}"/>
              </a:ext>
            </a:extLst>
          </p:cNvPr>
          <p:cNvSpPr txBox="1"/>
          <p:nvPr/>
        </p:nvSpPr>
        <p:spPr>
          <a:xfrm>
            <a:off x="820074" y="2133218"/>
            <a:ext cx="983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Process</a:t>
            </a:r>
          </a:p>
        </p:txBody>
      </p:sp>
      <p:sp>
        <p:nvSpPr>
          <p:cNvPr id="22" name="ZoneTexte 46">
            <a:extLst>
              <a:ext uri="{FF2B5EF4-FFF2-40B4-BE49-F238E27FC236}">
                <a16:creationId xmlns:a16="http://schemas.microsoft.com/office/drawing/2014/main" id="{B52531EA-3DBD-FCDB-D9CE-E30A28CA2664}"/>
              </a:ext>
            </a:extLst>
          </p:cNvPr>
          <p:cNvSpPr txBox="1"/>
          <p:nvPr/>
        </p:nvSpPr>
        <p:spPr>
          <a:xfrm>
            <a:off x="2189190" y="2133218"/>
            <a:ext cx="13672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Schematics</a:t>
            </a:r>
            <a:endParaRPr lang="fr-FR" dirty="0"/>
          </a:p>
        </p:txBody>
      </p:sp>
      <p:sp>
        <p:nvSpPr>
          <p:cNvPr id="23" name="ZoneTexte 47">
            <a:extLst>
              <a:ext uri="{FF2B5EF4-FFF2-40B4-BE49-F238E27FC236}">
                <a16:creationId xmlns:a16="http://schemas.microsoft.com/office/drawing/2014/main" id="{181C19E7-F0F3-6915-79FC-DDF01A9E42EC}"/>
              </a:ext>
            </a:extLst>
          </p:cNvPr>
          <p:cNvSpPr txBox="1"/>
          <p:nvPr/>
        </p:nvSpPr>
        <p:spPr>
          <a:xfrm>
            <a:off x="3979968" y="2133218"/>
            <a:ext cx="2363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Phase-</a:t>
            </a:r>
            <a:r>
              <a:rPr lang="fr-FR" dirty="0" err="1"/>
              <a:t>matching</a:t>
            </a:r>
            <a:r>
              <a:rPr lang="fr-FR" dirty="0"/>
              <a:t> </a:t>
            </a:r>
            <a:r>
              <a:rPr lang="fr-FR" dirty="0" err="1"/>
              <a:t>BiBO</a:t>
            </a:r>
            <a:endParaRPr lang="fr-FR" dirty="0"/>
          </a:p>
        </p:txBody>
      </p:sp>
      <p:cxnSp>
        <p:nvCxnSpPr>
          <p:cNvPr id="24" name="Connecteur droit 49">
            <a:extLst>
              <a:ext uri="{FF2B5EF4-FFF2-40B4-BE49-F238E27FC236}">
                <a16:creationId xmlns:a16="http://schemas.microsoft.com/office/drawing/2014/main" id="{CE206500-1374-F633-5300-42B9FA3663AF}"/>
              </a:ext>
            </a:extLst>
          </p:cNvPr>
          <p:cNvCxnSpPr>
            <a:cxnSpLocks/>
          </p:cNvCxnSpPr>
          <p:nvPr/>
        </p:nvCxnSpPr>
        <p:spPr>
          <a:xfrm>
            <a:off x="820074" y="2589196"/>
            <a:ext cx="54360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Connecteur droit 50">
            <a:extLst>
              <a:ext uri="{FF2B5EF4-FFF2-40B4-BE49-F238E27FC236}">
                <a16:creationId xmlns:a16="http://schemas.microsoft.com/office/drawing/2014/main" id="{084FCB3B-B0E4-819A-9F43-16339414A3B7}"/>
              </a:ext>
            </a:extLst>
          </p:cNvPr>
          <p:cNvCxnSpPr>
            <a:cxnSpLocks/>
          </p:cNvCxnSpPr>
          <p:nvPr/>
        </p:nvCxnSpPr>
        <p:spPr>
          <a:xfrm flipV="1">
            <a:off x="1886551" y="2133218"/>
            <a:ext cx="0" cy="376466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Connecteur droit 53">
            <a:extLst>
              <a:ext uri="{FF2B5EF4-FFF2-40B4-BE49-F238E27FC236}">
                <a16:creationId xmlns:a16="http://schemas.microsoft.com/office/drawing/2014/main" id="{44E2DC3F-B761-635F-FDB2-24605E3E624C}"/>
              </a:ext>
            </a:extLst>
          </p:cNvPr>
          <p:cNvCxnSpPr>
            <a:cxnSpLocks/>
          </p:cNvCxnSpPr>
          <p:nvPr/>
        </p:nvCxnSpPr>
        <p:spPr>
          <a:xfrm flipV="1">
            <a:off x="3951091" y="2133218"/>
            <a:ext cx="0" cy="376466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7" name="ZoneTexte 54">
            <a:extLst>
              <a:ext uri="{FF2B5EF4-FFF2-40B4-BE49-F238E27FC236}">
                <a16:creationId xmlns:a16="http://schemas.microsoft.com/office/drawing/2014/main" id="{F46A9833-A62C-41F3-FA11-66D1922EC5BC}"/>
              </a:ext>
            </a:extLst>
          </p:cNvPr>
          <p:cNvSpPr txBox="1"/>
          <p:nvPr/>
        </p:nvSpPr>
        <p:spPr>
          <a:xfrm>
            <a:off x="609920" y="2874202"/>
            <a:ext cx="13639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err="1"/>
              <a:t>Sum</a:t>
            </a:r>
            <a:r>
              <a:rPr lang="fr-FR" dirty="0"/>
              <a:t> </a:t>
            </a:r>
            <a:r>
              <a:rPr lang="fr-FR" dirty="0" err="1"/>
              <a:t>frequency</a:t>
            </a:r>
            <a:r>
              <a:rPr lang="fr-FR" dirty="0"/>
              <a:t> </a:t>
            </a:r>
            <a:r>
              <a:rPr lang="fr-FR" dirty="0" err="1"/>
              <a:t>generation</a:t>
            </a:r>
            <a:endParaRPr lang="fr-FR" dirty="0"/>
          </a:p>
          <a:p>
            <a:pPr algn="ctr"/>
            <a:r>
              <a:rPr lang="fr-FR" b="1" dirty="0"/>
              <a:t>SFG</a:t>
            </a:r>
          </a:p>
        </p:txBody>
      </p:sp>
      <p:sp>
        <p:nvSpPr>
          <p:cNvPr id="28" name="ZoneTexte 55">
            <a:extLst>
              <a:ext uri="{FF2B5EF4-FFF2-40B4-BE49-F238E27FC236}">
                <a16:creationId xmlns:a16="http://schemas.microsoft.com/office/drawing/2014/main" id="{3B5FADC0-77F3-A7E5-58F2-76C2D58ACFD8}"/>
              </a:ext>
            </a:extLst>
          </p:cNvPr>
          <p:cNvSpPr txBox="1"/>
          <p:nvPr/>
        </p:nvSpPr>
        <p:spPr>
          <a:xfrm>
            <a:off x="668442" y="4563923"/>
            <a:ext cx="13054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err="1"/>
              <a:t>Difference</a:t>
            </a:r>
            <a:r>
              <a:rPr lang="fr-FR" dirty="0"/>
              <a:t> </a:t>
            </a:r>
            <a:r>
              <a:rPr lang="fr-FR" dirty="0" err="1"/>
              <a:t>frequency</a:t>
            </a:r>
            <a:r>
              <a:rPr lang="fr-FR" dirty="0"/>
              <a:t> </a:t>
            </a:r>
            <a:r>
              <a:rPr lang="fr-FR" dirty="0" err="1"/>
              <a:t>generation</a:t>
            </a:r>
            <a:endParaRPr lang="fr-FR" dirty="0"/>
          </a:p>
          <a:p>
            <a:pPr algn="ctr"/>
            <a:r>
              <a:rPr lang="fr-FR" b="1" dirty="0"/>
              <a:t>DFG</a:t>
            </a:r>
          </a:p>
        </p:txBody>
      </p:sp>
      <p:cxnSp>
        <p:nvCxnSpPr>
          <p:cNvPr id="29" name="Connecteur droit 56">
            <a:extLst>
              <a:ext uri="{FF2B5EF4-FFF2-40B4-BE49-F238E27FC236}">
                <a16:creationId xmlns:a16="http://schemas.microsoft.com/office/drawing/2014/main" id="{DBF723D2-3CD1-B39F-8224-55D7E3CE61F1}"/>
              </a:ext>
            </a:extLst>
          </p:cNvPr>
          <p:cNvCxnSpPr>
            <a:cxnSpLocks/>
          </p:cNvCxnSpPr>
          <p:nvPr/>
        </p:nvCxnSpPr>
        <p:spPr>
          <a:xfrm>
            <a:off x="820073" y="4292581"/>
            <a:ext cx="54360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30" name="Image 57">
            <a:extLst>
              <a:ext uri="{FF2B5EF4-FFF2-40B4-BE49-F238E27FC236}">
                <a16:creationId xmlns:a16="http://schemas.microsoft.com/office/drawing/2014/main" id="{F9BBD9C0-D795-8556-7F96-3D17E81C844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54899" r="49991"/>
          <a:stretch/>
        </p:blipFill>
        <p:spPr>
          <a:xfrm>
            <a:off x="2116557" y="4892040"/>
            <a:ext cx="1757009" cy="1228827"/>
          </a:xfrm>
          <a:prstGeom prst="rect">
            <a:avLst/>
          </a:prstGeom>
        </p:spPr>
      </p:pic>
      <p:pic>
        <p:nvPicPr>
          <p:cNvPr id="31" name="Image 59">
            <a:extLst>
              <a:ext uri="{FF2B5EF4-FFF2-40B4-BE49-F238E27FC236}">
                <a16:creationId xmlns:a16="http://schemas.microsoft.com/office/drawing/2014/main" id="{6D6741B1-5E5A-B161-B2A9-ECC1BB01FE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6844" y="2632520"/>
            <a:ext cx="2135448" cy="1616737"/>
          </a:xfrm>
          <a:prstGeom prst="rect">
            <a:avLst/>
          </a:prstGeom>
        </p:spPr>
      </p:pic>
      <p:pic>
        <p:nvPicPr>
          <p:cNvPr id="32" name="Image 61">
            <a:extLst>
              <a:ext uri="{FF2B5EF4-FFF2-40B4-BE49-F238E27FC236}">
                <a16:creationId xmlns:a16="http://schemas.microsoft.com/office/drawing/2014/main" id="{4CCD8795-3A9D-63C1-D9E6-10A59732E1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58546" y="4340874"/>
            <a:ext cx="2135444" cy="1623584"/>
          </a:xfrm>
          <a:prstGeom prst="rect">
            <a:avLst/>
          </a:prstGeom>
        </p:spPr>
      </p:pic>
      <p:pic>
        <p:nvPicPr>
          <p:cNvPr id="33" name="Image 63">
            <a:extLst>
              <a:ext uri="{FF2B5EF4-FFF2-40B4-BE49-F238E27FC236}">
                <a16:creationId xmlns:a16="http://schemas.microsoft.com/office/drawing/2014/main" id="{8EF8214A-6B20-E57A-BD57-029BB6A4426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81864" y="2461146"/>
            <a:ext cx="4241937" cy="1112477"/>
          </a:xfrm>
          <a:prstGeom prst="rect">
            <a:avLst/>
          </a:prstGeom>
        </p:spPr>
      </p:pic>
      <p:pic>
        <p:nvPicPr>
          <p:cNvPr id="34" name="Image 65">
            <a:extLst>
              <a:ext uri="{FF2B5EF4-FFF2-40B4-BE49-F238E27FC236}">
                <a16:creationId xmlns:a16="http://schemas.microsoft.com/office/drawing/2014/main" id="{35314E8B-AC98-2C73-45FE-24FD10B771F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10376" y="2618404"/>
            <a:ext cx="1916231" cy="509037"/>
          </a:xfrm>
          <a:prstGeom prst="rect">
            <a:avLst/>
          </a:prstGeom>
        </p:spPr>
      </p:pic>
      <p:sp>
        <p:nvSpPr>
          <p:cNvPr id="35" name="ZoneTexte 70">
            <a:extLst>
              <a:ext uri="{FF2B5EF4-FFF2-40B4-BE49-F238E27FC236}">
                <a16:creationId xmlns:a16="http://schemas.microsoft.com/office/drawing/2014/main" id="{947D0D38-E743-5D6F-754F-728F6C442CE1}"/>
              </a:ext>
            </a:extLst>
          </p:cNvPr>
          <p:cNvSpPr txBox="1"/>
          <p:nvPr/>
        </p:nvSpPr>
        <p:spPr>
          <a:xfrm>
            <a:off x="6843515" y="2110794"/>
            <a:ext cx="2125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Potential</a:t>
            </a:r>
            <a:r>
              <a:rPr lang="fr-FR" dirty="0"/>
              <a:t> </a:t>
            </a:r>
            <a:r>
              <a:rPr lang="fr-FR" dirty="0" err="1"/>
              <a:t>coverage</a:t>
            </a:r>
            <a:r>
              <a:rPr lang="fr-FR" dirty="0"/>
              <a:t> :</a:t>
            </a:r>
          </a:p>
        </p:txBody>
      </p:sp>
      <p:sp>
        <p:nvSpPr>
          <p:cNvPr id="36" name="ZoneTexte 1">
            <a:extLst>
              <a:ext uri="{FF2B5EF4-FFF2-40B4-BE49-F238E27FC236}">
                <a16:creationId xmlns:a16="http://schemas.microsoft.com/office/drawing/2014/main" id="{F3E3A000-F491-D248-6C67-E2F1BF727576}"/>
              </a:ext>
            </a:extLst>
          </p:cNvPr>
          <p:cNvSpPr txBox="1"/>
          <p:nvPr/>
        </p:nvSpPr>
        <p:spPr>
          <a:xfrm>
            <a:off x="6698865" y="3825290"/>
            <a:ext cx="4729502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Þ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ea typeface="+mn-ea"/>
                <a:cs typeface="+mn-cs"/>
              </a:rPr>
              <a:t>SFG tested at RILIS and CRIS in 2023 Ag (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ea typeface="+mn-ea"/>
                <a:cs typeface="+mn-cs"/>
              </a:rPr>
              <a:t>532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ea typeface="+mn-ea"/>
                <a:cs typeface="+mn-cs"/>
              </a:rPr>
              <a:t>nm SM not stabilized)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Þ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ea typeface="+mn-ea"/>
                <a:cs typeface="+mn-cs"/>
              </a:rPr>
              <a:t>Proof of principle with broadband 1064nm MIRUS laser from Mainz in LARIS in 2025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Þ"/>
              <a:tabLst/>
              <a:defRPr/>
            </a:pPr>
            <a:r>
              <a:rPr lang="en-US" dirty="0">
                <a:solidFill>
                  <a:srgbClr val="303030"/>
                </a:solidFill>
              </a:rPr>
              <a:t>Test for intra-cavity frequency mixing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Þ"/>
              <a:tabLst/>
              <a:defRPr/>
            </a:pPr>
            <a:r>
              <a:rPr kumimoji="0" lang="en-US" sz="1800" b="0" i="0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ea typeface="+mn-ea"/>
                <a:cs typeface="+mn-cs"/>
              </a:rPr>
              <a:t>If success</a:t>
            </a:r>
            <a:r>
              <a:rPr lang="en-US" dirty="0" err="1">
                <a:solidFill>
                  <a:srgbClr val="303030"/>
                </a:solidFill>
              </a:rPr>
              <a:t>ful</a:t>
            </a:r>
            <a:r>
              <a:rPr lang="en-US" dirty="0">
                <a:solidFill>
                  <a:srgbClr val="303030"/>
                </a:solidFill>
              </a:rPr>
              <a:t> : stabilized 1064nm               SML → call for tender</a:t>
            </a:r>
          </a:p>
        </p:txBody>
      </p:sp>
      <p:grpSp>
        <p:nvGrpSpPr>
          <p:cNvPr id="37" name="Groupe 81">
            <a:extLst>
              <a:ext uri="{FF2B5EF4-FFF2-40B4-BE49-F238E27FC236}">
                <a16:creationId xmlns:a16="http://schemas.microsoft.com/office/drawing/2014/main" id="{4985778D-08B0-4AC8-7049-CD343DB45340}"/>
              </a:ext>
            </a:extLst>
          </p:cNvPr>
          <p:cNvGrpSpPr/>
          <p:nvPr/>
        </p:nvGrpSpPr>
        <p:grpSpPr>
          <a:xfrm>
            <a:off x="1918862" y="4348462"/>
            <a:ext cx="1852324" cy="547255"/>
            <a:chOff x="1918862" y="4348462"/>
            <a:chExt cx="1852324" cy="547255"/>
          </a:xfrm>
        </p:grpSpPr>
        <p:pic>
          <p:nvPicPr>
            <p:cNvPr id="38" name="Image 79" descr="Une image contenant cercle, diagramme, capture d’écran, texte&#10;&#10;Description générée automatiquement">
              <a:extLst>
                <a:ext uri="{FF2B5EF4-FFF2-40B4-BE49-F238E27FC236}">
                  <a16:creationId xmlns:a16="http://schemas.microsoft.com/office/drawing/2014/main" id="{6BCF8543-C078-C6B8-0EA9-AA12DC5BCB5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18862" y="4348462"/>
              <a:ext cx="1852324" cy="547255"/>
            </a:xfrm>
            <a:prstGeom prst="rect">
              <a:avLst/>
            </a:prstGeom>
          </p:spPr>
        </p:pic>
        <p:sp>
          <p:nvSpPr>
            <p:cNvPr id="39" name="ZoneTexte 80">
              <a:extLst>
                <a:ext uri="{FF2B5EF4-FFF2-40B4-BE49-F238E27FC236}">
                  <a16:creationId xmlns:a16="http://schemas.microsoft.com/office/drawing/2014/main" id="{67BADEFB-9F86-C541-7E08-9D056D31BB53}"/>
                </a:ext>
              </a:extLst>
            </p:cNvPr>
            <p:cNvSpPr txBox="1"/>
            <p:nvPr/>
          </p:nvSpPr>
          <p:spPr>
            <a:xfrm>
              <a:off x="3252445" y="4444812"/>
              <a:ext cx="327334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700" dirty="0"/>
                <a:t>ħ</a:t>
              </a:r>
              <a:r>
                <a:rPr lang="el-GR" sz="7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ω</a:t>
              </a:r>
              <a:r>
                <a:rPr lang="en-US" sz="700" baseline="-250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2</a:t>
              </a:r>
              <a:endParaRPr lang="fr-FR" sz="700" dirty="0"/>
            </a:p>
          </p:txBody>
        </p: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49CBDEFB-E48D-4091-4C19-2D1ECCDB4A19}"/>
              </a:ext>
            </a:extLst>
          </p:cNvPr>
          <p:cNvSpPr txBox="1"/>
          <p:nvPr/>
        </p:nvSpPr>
        <p:spPr>
          <a:xfrm>
            <a:off x="8058393" y="78708"/>
            <a:ext cx="3618495" cy="461665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chemeClr val="bg1"/>
                </a:solidFill>
              </a:rPr>
              <a:t>Slide provided by  Cyril!</a:t>
            </a:r>
          </a:p>
        </p:txBody>
      </p:sp>
    </p:spTree>
    <p:extLst>
      <p:ext uri="{BB962C8B-B14F-4D97-AF65-F5344CB8AC3E}">
        <p14:creationId xmlns:p14="http://schemas.microsoft.com/office/powerpoint/2010/main" val="9106613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33F2F0C-BD96-D483-658C-7B6DACAF3E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C5C0C1A5-7CC4-D53C-C5CF-909C1028EE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ight Triangle 14">
            <a:extLst>
              <a:ext uri="{FF2B5EF4-FFF2-40B4-BE49-F238E27FC236}">
                <a16:creationId xmlns:a16="http://schemas.microsoft.com/office/drawing/2014/main" id="{935C5653-EA3C-D5CE-0932-6B095E0763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C8DFFA2-7003-A13C-E96A-64398AA0D3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2B44B-9730-E180-C901-604F998F28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-2374833" y="3246436"/>
            <a:ext cx="5607882" cy="365125"/>
          </a:xfrm>
        </p:spPr>
        <p:txBody>
          <a:bodyPr anchor="t">
            <a:normAutofit/>
          </a:bodyPr>
          <a:lstStyle/>
          <a:p>
            <a:pPr algn="l">
              <a:spcAft>
                <a:spcPts val="600"/>
              </a:spcAft>
            </a:pPr>
            <a:r>
              <a:rPr lang="fr-FR" sz="1150">
                <a:solidFill>
                  <a:schemeClr val="tx1">
                    <a:lumMod val="85000"/>
                    <a:lumOff val="15000"/>
                  </a:schemeClr>
                </a:solidFill>
              </a:rPr>
              <a:t>J. R. Reilly         RILIS @ CRIS Collab</a:t>
            </a:r>
            <a:endParaRPr lang="en-GB" sz="115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846291-CD07-B5E1-D7E8-B8652CF8EA3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038322" y="5769864"/>
            <a:ext cx="2315477" cy="365125"/>
          </a:xfrm>
        </p:spPr>
        <p:txBody>
          <a:bodyPr>
            <a:normAutofit/>
          </a:bodyPr>
          <a:lstStyle/>
          <a:p>
            <a:pPr algn="r">
              <a:spcAft>
                <a:spcPts val="600"/>
              </a:spcAft>
            </a:pPr>
            <a:fld id="{78EDD1F7-8601-4592-982A-613AF48618EC}" type="datetime1">
              <a:rPr lang="en-GB" sz="1150" smtClean="0">
                <a:solidFill>
                  <a:srgbClr val="FFFFFF"/>
                </a:solidFill>
              </a:rPr>
              <a:t>29/01/2025</a:t>
            </a:fld>
            <a:endParaRPr lang="en-GB" sz="1150">
              <a:solidFill>
                <a:srgbClr val="FFFFFF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B10017-A2F4-6BDF-E62D-B02AD0EE5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83496" y="4892040"/>
            <a:ext cx="1673352" cy="100584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66347D2C-64B2-4C70-B8F5-AE38EE3A7C1A}" type="slidenum">
              <a:rPr lang="en-GB" sz="6600">
                <a:solidFill>
                  <a:srgbClr val="FFFFFF"/>
                </a:solidFill>
              </a:rPr>
              <a:pPr>
                <a:lnSpc>
                  <a:spcPct val="90000"/>
                </a:lnSpc>
                <a:spcAft>
                  <a:spcPts val="600"/>
                </a:spcAft>
              </a:pPr>
              <a:t>11</a:t>
            </a:fld>
            <a:endParaRPr lang="en-GB" sz="6600">
              <a:solidFill>
                <a:srgbClr val="FFFFFF"/>
              </a:solidFill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2525C278-C531-353D-606D-72884579BE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0917" y="635518"/>
            <a:ext cx="10905053" cy="1137111"/>
          </a:xfrm>
        </p:spPr>
        <p:txBody>
          <a:bodyPr>
            <a:noAutofit/>
          </a:bodyPr>
          <a:lstStyle/>
          <a:p>
            <a:r>
              <a:rPr lang="en-US" dirty="0"/>
              <a:t>RILIS DAQ: Spectroscopy</a:t>
            </a:r>
            <a:endParaRPr lang="en-GB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57BE442-9060-4DE2-B9E6-DB531E438E9B}"/>
              </a:ext>
            </a:extLst>
          </p:cNvPr>
          <p:cNvSpPr txBox="1"/>
          <p:nvPr/>
        </p:nvSpPr>
        <p:spPr>
          <a:xfrm>
            <a:off x="8058393" y="78708"/>
            <a:ext cx="3618495" cy="461665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chemeClr val="bg1"/>
                </a:solidFill>
              </a:rPr>
              <a:t>Slide provided by  Cyril!</a:t>
            </a:r>
          </a:p>
        </p:txBody>
      </p:sp>
      <p:sp>
        <p:nvSpPr>
          <p:cNvPr id="33" name="ZoneTexte 2">
            <a:extLst>
              <a:ext uri="{FF2B5EF4-FFF2-40B4-BE49-F238E27FC236}">
                <a16:creationId xmlns:a16="http://schemas.microsoft.com/office/drawing/2014/main" id="{AF0885AF-6611-C2DE-DF22-97561752075A}"/>
              </a:ext>
            </a:extLst>
          </p:cNvPr>
          <p:cNvSpPr txBox="1"/>
          <p:nvPr/>
        </p:nvSpPr>
        <p:spPr>
          <a:xfrm>
            <a:off x="868680" y="1640831"/>
            <a:ext cx="1045953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Symbol" panose="05050102010706020507" pitchFamily="18" charset="2"/>
              <a:buChar char="Þ"/>
            </a:pPr>
            <a:r>
              <a:rPr lang="fr-FR" dirty="0"/>
              <a:t>General upgrade of the RILIS </a:t>
            </a:r>
            <a:r>
              <a:rPr lang="fr-FR" dirty="0" err="1"/>
              <a:t>Labview</a:t>
            </a:r>
            <a:r>
              <a:rPr lang="fr-FR" dirty="0"/>
              <a:t> software environnent (</a:t>
            </a:r>
            <a:r>
              <a:rPr lang="fr-FR" dirty="0" err="1"/>
              <a:t>contract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ANGARA)</a:t>
            </a:r>
          </a:p>
          <a:p>
            <a:pPr marL="285750" indent="-285750">
              <a:buFont typeface="Symbol" panose="05050102010706020507" pitchFamily="18" charset="2"/>
              <a:buChar char="Þ"/>
            </a:pPr>
            <a:r>
              <a:rPr lang="fr-FR" dirty="0"/>
              <a:t> Upgrade of the RILIS DAQ software for in-source </a:t>
            </a:r>
            <a:r>
              <a:rPr lang="fr-FR" dirty="0" err="1"/>
              <a:t>spectroscopy</a:t>
            </a:r>
            <a:r>
              <a:rPr lang="fr-FR" dirty="0"/>
              <a:t>:</a:t>
            </a:r>
          </a:p>
          <a:p>
            <a:pPr marL="742950" lvl="1" indent="-285750">
              <a:buFont typeface="Symbol" panose="05050102010706020507" pitchFamily="18" charset="2"/>
              <a:buChar char="Þ"/>
            </a:pPr>
            <a:r>
              <a:rPr lang="fr-FR" dirty="0"/>
              <a:t>Work in </a:t>
            </a:r>
            <a:r>
              <a:rPr lang="fr-FR" dirty="0" err="1"/>
              <a:t>progress</a:t>
            </a:r>
            <a:r>
              <a:rPr lang="fr-FR" dirty="0"/>
              <a:t> by ANGARA </a:t>
            </a:r>
          </a:p>
          <a:p>
            <a:pPr marL="742950" lvl="1" indent="-285750">
              <a:buFont typeface="Symbol" panose="05050102010706020507" pitchFamily="18" charset="2"/>
              <a:buChar char="Þ"/>
            </a:pPr>
            <a:r>
              <a:rPr lang="fr-FR" dirty="0" err="1"/>
              <a:t>Testing</a:t>
            </a:r>
            <a:r>
              <a:rPr lang="fr-FR" dirty="0"/>
              <a:t> and </a:t>
            </a:r>
            <a:r>
              <a:rPr lang="fr-FR" dirty="0" err="1"/>
              <a:t>debugging</a:t>
            </a:r>
            <a:r>
              <a:rPr lang="fr-FR" dirty="0"/>
              <a:t> in </a:t>
            </a:r>
            <a:r>
              <a:rPr lang="fr-FR" dirty="0" err="1"/>
              <a:t>February</a:t>
            </a:r>
            <a:r>
              <a:rPr lang="fr-FR" dirty="0"/>
              <a:t>-March – To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ready</a:t>
            </a:r>
            <a:r>
              <a:rPr lang="fr-FR" dirty="0"/>
              <a:t> for use in April</a:t>
            </a:r>
          </a:p>
          <a:p>
            <a:pPr lvl="1"/>
            <a:endParaRPr lang="fr-FR" dirty="0"/>
          </a:p>
          <a:p>
            <a:pPr marL="742950" lvl="1" indent="-285750">
              <a:buFont typeface="Symbol" panose="05050102010706020507" pitchFamily="18" charset="2"/>
              <a:buChar char="Þ"/>
            </a:pPr>
            <a:r>
              <a:rPr lang="fr-FR" dirty="0" err="1"/>
              <a:t>Possibility</a:t>
            </a:r>
            <a:r>
              <a:rPr lang="fr-FR" dirty="0"/>
              <a:t> to </a:t>
            </a:r>
            <a:r>
              <a:rPr lang="fr-FR" dirty="0" err="1"/>
              <a:t>add</a:t>
            </a:r>
            <a:r>
              <a:rPr lang="fr-FR" dirty="0"/>
              <a:t> new trigger configuration (time, proton </a:t>
            </a:r>
            <a:r>
              <a:rPr lang="fr-FR" dirty="0" err="1"/>
              <a:t>bunch</a:t>
            </a:r>
            <a:r>
              <a:rPr lang="fr-FR" dirty="0"/>
              <a:t>, </a:t>
            </a:r>
            <a:r>
              <a:rPr lang="fr-FR" dirty="0" err="1"/>
              <a:t>supercycle</a:t>
            </a:r>
            <a:r>
              <a:rPr lang="fr-FR" dirty="0"/>
              <a:t>…). </a:t>
            </a:r>
            <a:r>
              <a:rPr lang="fr-FR" dirty="0" err="1"/>
              <a:t>Any</a:t>
            </a:r>
            <a:r>
              <a:rPr lang="fr-FR" dirty="0"/>
              <a:t> suggestions ?</a:t>
            </a:r>
          </a:p>
          <a:p>
            <a:pPr marL="742950" lvl="1" indent="-285750">
              <a:buFont typeface="Symbol" panose="05050102010706020507" pitchFamily="18" charset="2"/>
              <a:buChar char="Þ"/>
            </a:pPr>
            <a:endParaRPr lang="fr-FR" dirty="0"/>
          </a:p>
        </p:txBody>
      </p:sp>
      <p:pic>
        <p:nvPicPr>
          <p:cNvPr id="34" name="Image 26">
            <a:extLst>
              <a:ext uri="{FF2B5EF4-FFF2-40B4-BE49-F238E27FC236}">
                <a16:creationId xmlns:a16="http://schemas.microsoft.com/office/drawing/2014/main" id="{1A02845D-1703-E2AD-EF93-63F0B57266E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9088"/>
          <a:stretch/>
        </p:blipFill>
        <p:spPr>
          <a:xfrm>
            <a:off x="835152" y="3829896"/>
            <a:ext cx="2171828" cy="1900864"/>
          </a:xfrm>
          <a:prstGeom prst="rect">
            <a:avLst/>
          </a:prstGeom>
        </p:spPr>
      </p:pic>
      <p:sp>
        <p:nvSpPr>
          <p:cNvPr id="35" name="ZoneTexte 31">
            <a:extLst>
              <a:ext uri="{FF2B5EF4-FFF2-40B4-BE49-F238E27FC236}">
                <a16:creationId xmlns:a16="http://schemas.microsoft.com/office/drawing/2014/main" id="{79ECB63F-6D71-00D7-2213-06E89A7E45E6}"/>
              </a:ext>
            </a:extLst>
          </p:cNvPr>
          <p:cNvSpPr txBox="1"/>
          <p:nvPr/>
        </p:nvSpPr>
        <p:spPr>
          <a:xfrm>
            <a:off x="826008" y="3451420"/>
            <a:ext cx="14142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/>
              <a:t>Old version</a:t>
            </a:r>
          </a:p>
        </p:txBody>
      </p:sp>
      <p:sp>
        <p:nvSpPr>
          <p:cNvPr id="36" name="ZoneTexte 32">
            <a:extLst>
              <a:ext uri="{FF2B5EF4-FFF2-40B4-BE49-F238E27FC236}">
                <a16:creationId xmlns:a16="http://schemas.microsoft.com/office/drawing/2014/main" id="{AB13564A-4C5C-8121-D286-77087F672E27}"/>
              </a:ext>
            </a:extLst>
          </p:cNvPr>
          <p:cNvSpPr txBox="1"/>
          <p:nvPr/>
        </p:nvSpPr>
        <p:spPr>
          <a:xfrm>
            <a:off x="3337738" y="3460564"/>
            <a:ext cx="192922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/>
              <a:t>New version</a:t>
            </a:r>
          </a:p>
        </p:txBody>
      </p:sp>
      <p:pic>
        <p:nvPicPr>
          <p:cNvPr id="37" name="Image 6" descr="Une image contenant texte, capture d’écran, logiciel, nombre&#10;&#10;Description générée automatiquement">
            <a:extLst>
              <a:ext uri="{FF2B5EF4-FFF2-40B4-BE49-F238E27FC236}">
                <a16:creationId xmlns:a16="http://schemas.microsoft.com/office/drawing/2014/main" id="{3EBB5796-85DB-859B-F19B-895C142809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8382" y="3819282"/>
            <a:ext cx="2646253" cy="1944068"/>
          </a:xfrm>
          <a:prstGeom prst="rect">
            <a:avLst/>
          </a:prstGeom>
        </p:spPr>
      </p:pic>
      <p:pic>
        <p:nvPicPr>
          <p:cNvPr id="38" name="Image 8" descr="Une image contenant texte, capture d’écran, logiciel, Icône d’ordinateur&#10;&#10;Description générée automatiquement">
            <a:extLst>
              <a:ext uri="{FF2B5EF4-FFF2-40B4-BE49-F238E27FC236}">
                <a16:creationId xmlns:a16="http://schemas.microsoft.com/office/drawing/2014/main" id="{AC1C4C4C-26C0-7CE8-45BC-F37BE1EA14E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0860" y="3827772"/>
            <a:ext cx="2620516" cy="1944068"/>
          </a:xfrm>
          <a:prstGeom prst="rect">
            <a:avLst/>
          </a:prstGeom>
        </p:spPr>
      </p:pic>
      <p:pic>
        <p:nvPicPr>
          <p:cNvPr id="39" name="Image 10" descr="Une image contenant texte, capture d’écran, logiciel, Icône d’ordinateur&#10;&#10;Description générée automatiquement">
            <a:extLst>
              <a:ext uri="{FF2B5EF4-FFF2-40B4-BE49-F238E27FC236}">
                <a16:creationId xmlns:a16="http://schemas.microsoft.com/office/drawing/2014/main" id="{641403B2-C2FA-6A92-6F5C-308E952FAA8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7310" y="3797913"/>
            <a:ext cx="2646797" cy="1965960"/>
          </a:xfrm>
          <a:prstGeom prst="rect">
            <a:avLst/>
          </a:prstGeom>
        </p:spPr>
      </p:pic>
      <p:sp>
        <p:nvSpPr>
          <p:cNvPr id="40" name="Rectangle : coins arrondis 11">
            <a:extLst>
              <a:ext uri="{FF2B5EF4-FFF2-40B4-BE49-F238E27FC236}">
                <a16:creationId xmlns:a16="http://schemas.microsoft.com/office/drawing/2014/main" id="{157C3B57-24BB-F8B7-78D2-CC0F723D128A}"/>
              </a:ext>
            </a:extLst>
          </p:cNvPr>
          <p:cNvSpPr/>
          <p:nvPr/>
        </p:nvSpPr>
        <p:spPr>
          <a:xfrm>
            <a:off x="755069" y="3460564"/>
            <a:ext cx="2343665" cy="2373308"/>
          </a:xfrm>
          <a:prstGeom prst="roundRect">
            <a:avLst>
              <a:gd name="adj" fmla="val 6019"/>
            </a:avLst>
          </a:prstGeom>
          <a:noFill/>
          <a:ln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Rectangle : coins arrondis 13">
            <a:extLst>
              <a:ext uri="{FF2B5EF4-FFF2-40B4-BE49-F238E27FC236}">
                <a16:creationId xmlns:a16="http://schemas.microsoft.com/office/drawing/2014/main" id="{E0B05FB3-66F0-820E-8CBF-5D823479801E}"/>
              </a:ext>
            </a:extLst>
          </p:cNvPr>
          <p:cNvSpPr/>
          <p:nvPr/>
        </p:nvSpPr>
        <p:spPr>
          <a:xfrm>
            <a:off x="3269012" y="3451420"/>
            <a:ext cx="8167919" cy="2373308"/>
          </a:xfrm>
          <a:prstGeom prst="roundRect">
            <a:avLst>
              <a:gd name="adj" fmla="val 6019"/>
            </a:avLst>
          </a:prstGeom>
          <a:noFill/>
          <a:ln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17077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51DAC4C-4B21-C042-BED6-069F3BE4BE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9997DC81-13C8-DB87-C092-275EB1786F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ight Triangle 14">
            <a:extLst>
              <a:ext uri="{FF2B5EF4-FFF2-40B4-BE49-F238E27FC236}">
                <a16:creationId xmlns:a16="http://schemas.microsoft.com/office/drawing/2014/main" id="{6A699D71-9040-B85D-3F92-63642FDC03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D8B9859-86C4-AB0F-785C-68D4588483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59A7-03BB-B049-972C-5A068B648C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-2374833" y="3246436"/>
            <a:ext cx="5607882" cy="365125"/>
          </a:xfrm>
        </p:spPr>
        <p:txBody>
          <a:bodyPr anchor="t">
            <a:normAutofit/>
          </a:bodyPr>
          <a:lstStyle/>
          <a:p>
            <a:pPr algn="l">
              <a:spcAft>
                <a:spcPts val="600"/>
              </a:spcAft>
            </a:pPr>
            <a:r>
              <a:rPr lang="fr-FR" sz="1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J. R. Reilly         RILIS @ CRIS Collab</a:t>
            </a:r>
            <a:endParaRPr lang="en-GB" sz="115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A09777-4E37-0BC8-9B73-2E9909E61BF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038322" y="5769864"/>
            <a:ext cx="2315477" cy="365125"/>
          </a:xfrm>
        </p:spPr>
        <p:txBody>
          <a:bodyPr>
            <a:normAutofit/>
          </a:bodyPr>
          <a:lstStyle/>
          <a:p>
            <a:pPr algn="r">
              <a:spcAft>
                <a:spcPts val="600"/>
              </a:spcAft>
            </a:pPr>
            <a:fld id="{78EDD1F7-8601-4592-982A-613AF48618EC}" type="datetime1">
              <a:rPr lang="en-GB" sz="1150" smtClean="0">
                <a:solidFill>
                  <a:srgbClr val="FFFFFF"/>
                </a:solidFill>
              </a:rPr>
              <a:t>29/01/2025</a:t>
            </a:fld>
            <a:endParaRPr lang="en-GB" sz="1150">
              <a:solidFill>
                <a:srgbClr val="FFFFFF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E50F14-3180-4276-19A5-6BD34CBAEE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83496" y="4892040"/>
            <a:ext cx="1673352" cy="100584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66347D2C-64B2-4C70-B8F5-AE38EE3A7C1A}" type="slidenum">
              <a:rPr lang="en-GB" sz="6600">
                <a:solidFill>
                  <a:srgbClr val="FFFFFF"/>
                </a:solidFill>
              </a:rPr>
              <a:pPr>
                <a:lnSpc>
                  <a:spcPct val="90000"/>
                </a:lnSpc>
                <a:spcAft>
                  <a:spcPts val="600"/>
                </a:spcAft>
              </a:pPr>
              <a:t>12</a:t>
            </a:fld>
            <a:endParaRPr lang="en-GB" sz="6600">
              <a:solidFill>
                <a:srgbClr val="FFFFFF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E0EB0B8A-27AD-BA4C-1C08-ED64A4D24C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773" y="635518"/>
            <a:ext cx="10905053" cy="1137111"/>
          </a:xfrm>
        </p:spPr>
        <p:txBody>
          <a:bodyPr>
            <a:noAutofit/>
          </a:bodyPr>
          <a:lstStyle/>
          <a:p>
            <a:r>
              <a:rPr lang="en-US" dirty="0"/>
              <a:t>RILIS DAQ: Operation </a:t>
            </a:r>
            <a:endParaRPr lang="en-GB" dirty="0"/>
          </a:p>
        </p:txBody>
      </p:sp>
      <p:sp>
        <p:nvSpPr>
          <p:cNvPr id="8" name="ZoneTexte 2">
            <a:extLst>
              <a:ext uri="{FF2B5EF4-FFF2-40B4-BE49-F238E27FC236}">
                <a16:creationId xmlns:a16="http://schemas.microsoft.com/office/drawing/2014/main" id="{82F98A99-8792-B0F6-2D4A-D954202DF5B8}"/>
              </a:ext>
            </a:extLst>
          </p:cNvPr>
          <p:cNvSpPr txBox="1"/>
          <p:nvPr/>
        </p:nvSpPr>
        <p:spPr>
          <a:xfrm>
            <a:off x="868680" y="1640831"/>
            <a:ext cx="104595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Symbol" panose="05050102010706020507" pitchFamily="18" charset="2"/>
              <a:buChar char="Þ"/>
            </a:pPr>
            <a:r>
              <a:rPr lang="fr-FR" dirty="0"/>
              <a:t>New monitoring </a:t>
            </a:r>
            <a:r>
              <a:rPr lang="fr-FR" dirty="0" err="1"/>
              <a:t>capabilities</a:t>
            </a:r>
            <a:r>
              <a:rPr lang="fr-FR" dirty="0"/>
              <a:t> for RILIS</a:t>
            </a:r>
          </a:p>
          <a:p>
            <a:pPr marL="285750" indent="-285750">
              <a:buFont typeface="Symbol" panose="05050102010706020507" pitchFamily="18" charset="2"/>
              <a:buChar char="Þ"/>
            </a:pPr>
            <a:r>
              <a:rPr lang="fr-FR" dirty="0"/>
              <a:t>Monitoring of (</a:t>
            </a:r>
            <a:r>
              <a:rPr lang="fr-FR" u="sng" dirty="0" err="1"/>
              <a:t>when</a:t>
            </a:r>
            <a:r>
              <a:rPr lang="fr-FR" u="sng" dirty="0"/>
              <a:t> possible</a:t>
            </a:r>
            <a:r>
              <a:rPr lang="fr-FR" dirty="0"/>
              <a:t>):</a:t>
            </a:r>
          </a:p>
          <a:p>
            <a:r>
              <a:rPr lang="fr-FR" dirty="0"/>
              <a:t>                                                  ◦ Position XY    ◦ </a:t>
            </a:r>
            <a:r>
              <a:rPr lang="fr-FR" dirty="0" err="1"/>
              <a:t>Intensity</a:t>
            </a:r>
            <a:r>
              <a:rPr lang="fr-FR" dirty="0"/>
              <a:t> (</a:t>
            </a:r>
            <a:r>
              <a:rPr lang="fr-FR" dirty="0" err="1"/>
              <a:t>ref</a:t>
            </a:r>
            <a:r>
              <a:rPr lang="fr-FR" dirty="0"/>
              <a:t>)     ◦ </a:t>
            </a:r>
            <a:r>
              <a:rPr lang="fr-FR" dirty="0" err="1"/>
              <a:t>Wavelength</a:t>
            </a:r>
            <a:r>
              <a:rPr lang="fr-FR" dirty="0"/>
              <a:t>      ◦ Timing      </a:t>
            </a:r>
          </a:p>
          <a:p>
            <a:pPr marL="285750" indent="-285750">
              <a:buFont typeface="Symbol" panose="05050102010706020507" pitchFamily="18" charset="2"/>
              <a:buChar char="Þ"/>
            </a:pPr>
            <a:r>
              <a:rPr lang="fr-FR" dirty="0"/>
              <a:t>Values </a:t>
            </a:r>
            <a:r>
              <a:rPr lang="fr-FR" dirty="0" err="1"/>
              <a:t>pushed</a:t>
            </a:r>
            <a:r>
              <a:rPr lang="fr-FR" dirty="0"/>
              <a:t> </a:t>
            </a:r>
            <a:r>
              <a:rPr lang="fr-FR" dirty="0" err="1"/>
              <a:t>through</a:t>
            </a:r>
            <a:r>
              <a:rPr lang="fr-FR" dirty="0"/>
              <a:t> CERN middleware and accessible in Timber</a:t>
            </a:r>
          </a:p>
        </p:txBody>
      </p:sp>
      <p:pic>
        <p:nvPicPr>
          <p:cNvPr id="9" name="Image 8" descr="Une image contenant texte, logiciel, Icône d’ordinateur, Page web&#10;&#10;Description générée automatiquement">
            <a:extLst>
              <a:ext uri="{FF2B5EF4-FFF2-40B4-BE49-F238E27FC236}">
                <a16:creationId xmlns:a16="http://schemas.microsoft.com/office/drawing/2014/main" id="{BF5F8C99-18C9-C9F8-E957-97BC4AD0E2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680" y="3241798"/>
            <a:ext cx="4771384" cy="2893191"/>
          </a:xfrm>
          <a:prstGeom prst="rect">
            <a:avLst/>
          </a:prstGeom>
        </p:spPr>
      </p:pic>
      <p:pic>
        <p:nvPicPr>
          <p:cNvPr id="10" name="Image 11">
            <a:extLst>
              <a:ext uri="{FF2B5EF4-FFF2-40B4-BE49-F238E27FC236}">
                <a16:creationId xmlns:a16="http://schemas.microsoft.com/office/drawing/2014/main" id="{CC5CC477-967B-49DF-99C0-2941B99F23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1258" y="3641416"/>
            <a:ext cx="4490345" cy="2440635"/>
          </a:xfrm>
          <a:prstGeom prst="rect">
            <a:avLst/>
          </a:prstGeom>
        </p:spPr>
      </p:pic>
      <p:sp>
        <p:nvSpPr>
          <p:cNvPr id="21" name="ZoneTexte 15">
            <a:extLst>
              <a:ext uri="{FF2B5EF4-FFF2-40B4-BE49-F238E27FC236}">
                <a16:creationId xmlns:a16="http://schemas.microsoft.com/office/drawing/2014/main" id="{69A84735-2081-A5DC-C64B-0DFE7F70033F}"/>
              </a:ext>
            </a:extLst>
          </p:cNvPr>
          <p:cNvSpPr txBox="1"/>
          <p:nvPr/>
        </p:nvSpPr>
        <p:spPr>
          <a:xfrm>
            <a:off x="5987916" y="3244334"/>
            <a:ext cx="30504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/>
              <a:t>timber.cern.ch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E2C9E25-75F9-316C-8784-322C799735BB}"/>
              </a:ext>
            </a:extLst>
          </p:cNvPr>
          <p:cNvSpPr txBox="1"/>
          <p:nvPr/>
        </p:nvSpPr>
        <p:spPr>
          <a:xfrm>
            <a:off x="8058393" y="78708"/>
            <a:ext cx="3618495" cy="461665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chemeClr val="bg1"/>
                </a:solidFill>
              </a:rPr>
              <a:t>Slide provided by  Cyril!</a:t>
            </a:r>
          </a:p>
        </p:txBody>
      </p:sp>
    </p:spTree>
    <p:extLst>
      <p:ext uri="{BB962C8B-B14F-4D97-AF65-F5344CB8AC3E}">
        <p14:creationId xmlns:p14="http://schemas.microsoft.com/office/powerpoint/2010/main" val="13229026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BE125F9-8651-4388-9DB1-D6874FB157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7A433ADB-74B6-594E-1080-1CFAB88784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ight Triangle 14">
            <a:extLst>
              <a:ext uri="{FF2B5EF4-FFF2-40B4-BE49-F238E27FC236}">
                <a16:creationId xmlns:a16="http://schemas.microsoft.com/office/drawing/2014/main" id="{7CD67FAF-8608-EE14-A7E6-B91824289C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CA06CFF-63D3-B138-9E65-DAF15E8D5F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31C0A7-9388-63DD-8FB8-B641544DFE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0684" y="721480"/>
            <a:ext cx="9471956" cy="1137111"/>
          </a:xfrm>
        </p:spPr>
        <p:txBody>
          <a:bodyPr>
            <a:normAutofit/>
          </a:bodyPr>
          <a:lstStyle/>
          <a:p>
            <a:r>
              <a:rPr lang="en-US" sz="5400" dirty="0"/>
              <a:t>What’s coming up? </a:t>
            </a:r>
            <a:endParaRPr lang="en-GB" sz="54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A56D8D-C487-04B6-50B5-A8B239B21C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-2374833" y="3246436"/>
            <a:ext cx="5607882" cy="365125"/>
          </a:xfrm>
        </p:spPr>
        <p:txBody>
          <a:bodyPr anchor="t">
            <a:normAutofit/>
          </a:bodyPr>
          <a:lstStyle/>
          <a:p>
            <a:pPr algn="l">
              <a:spcAft>
                <a:spcPts val="600"/>
              </a:spcAft>
            </a:pPr>
            <a:r>
              <a:rPr lang="fr-FR" sz="1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J. R. Reilly         RILIS @ CRIS Collab</a:t>
            </a:r>
            <a:endParaRPr lang="en-GB" sz="115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8FD909-A491-75F1-6DA4-70682CF80CF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038322" y="5769864"/>
            <a:ext cx="2315477" cy="365125"/>
          </a:xfrm>
        </p:spPr>
        <p:txBody>
          <a:bodyPr>
            <a:normAutofit/>
          </a:bodyPr>
          <a:lstStyle/>
          <a:p>
            <a:pPr algn="r">
              <a:spcAft>
                <a:spcPts val="600"/>
              </a:spcAft>
            </a:pPr>
            <a:fld id="{78EDD1F7-8601-4592-982A-613AF48618EC}" type="datetime1">
              <a:rPr lang="en-GB" sz="1150" smtClean="0">
                <a:solidFill>
                  <a:srgbClr val="FFFFFF"/>
                </a:solidFill>
              </a:rPr>
              <a:t>29/01/2025</a:t>
            </a:fld>
            <a:endParaRPr lang="en-GB" sz="1150">
              <a:solidFill>
                <a:srgbClr val="FFFFFF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A1A845-586B-D927-E549-1D0C8472A3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83496" y="4892040"/>
            <a:ext cx="1673352" cy="100584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66347D2C-64B2-4C70-B8F5-AE38EE3A7C1A}" type="slidenum">
              <a:rPr lang="en-GB" sz="6600">
                <a:solidFill>
                  <a:srgbClr val="FFFFFF"/>
                </a:solidFill>
              </a:rPr>
              <a:pPr>
                <a:lnSpc>
                  <a:spcPct val="90000"/>
                </a:lnSpc>
                <a:spcAft>
                  <a:spcPts val="600"/>
                </a:spcAft>
              </a:pPr>
              <a:t>13</a:t>
            </a:fld>
            <a:endParaRPr lang="en-GB" sz="6600">
              <a:solidFill>
                <a:srgbClr val="FFFFFF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E2E0DCA-A2E5-BB11-575C-B1598EFA6BC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35828"/>
          <a:stretch/>
        </p:blipFill>
        <p:spPr>
          <a:xfrm>
            <a:off x="7248995" y="336710"/>
            <a:ext cx="4297832" cy="155049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DD27141-F1B6-D3AB-3378-BD15C11ED3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71447" y="2057295"/>
            <a:ext cx="3969869" cy="182399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E23F161-C53A-D0E2-9BBC-B763B9971C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61606" y="4330271"/>
            <a:ext cx="4463085" cy="187668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84753A22-CAFF-29E9-64FD-43278411FCA5}"/>
              </a:ext>
            </a:extLst>
          </p:cNvPr>
          <p:cNvSpPr txBox="1"/>
          <p:nvPr/>
        </p:nvSpPr>
        <p:spPr>
          <a:xfrm>
            <a:off x="720581" y="1733977"/>
            <a:ext cx="58085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00B0F0"/>
                </a:solidFill>
              </a:rPr>
              <a:t>Ever-growing demand for (PI)-LIST!</a:t>
            </a:r>
            <a:endParaRPr lang="en-GB" sz="2800" b="1" dirty="0">
              <a:solidFill>
                <a:srgbClr val="00B0F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DC4CDFA-71B0-03F5-A852-9577FFD1F0D6}"/>
              </a:ext>
            </a:extLst>
          </p:cNvPr>
          <p:cNvSpPr txBox="1"/>
          <p:nvPr/>
        </p:nvSpPr>
        <p:spPr>
          <a:xfrm>
            <a:off x="858216" y="2307573"/>
            <a:ext cx="58085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F3850D"/>
                </a:solidFill>
              </a:rPr>
              <a:t>2</a:t>
            </a:r>
            <a:r>
              <a:rPr lang="en-US" sz="2000" dirty="0"/>
              <a:t> Confirmed PI-LIST campaigns: Ni + Pm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F3850D"/>
                </a:solidFill>
              </a:rPr>
              <a:t>1</a:t>
            </a:r>
            <a:r>
              <a:rPr lang="en-US" sz="2000" dirty="0"/>
              <a:t> tbc PI-LIST campaign: Lu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F3850D"/>
                </a:solidFill>
              </a:rPr>
              <a:t>1</a:t>
            </a:r>
            <a:r>
              <a:rPr lang="en-US" sz="2000" dirty="0"/>
              <a:t> In-source LIST campaign: Bi/Cu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F3850D"/>
                </a:solidFill>
              </a:rPr>
              <a:t>1</a:t>
            </a:r>
            <a:r>
              <a:rPr lang="en-US" sz="2000" dirty="0"/>
              <a:t> LIST target Campaign: Tm (COLLAPS)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8CC9587-3760-7B69-89D2-FAD79A9B93BA}"/>
              </a:ext>
            </a:extLst>
          </p:cNvPr>
          <p:cNvSpPr txBox="1"/>
          <p:nvPr/>
        </p:nvSpPr>
        <p:spPr>
          <a:xfrm>
            <a:off x="750684" y="3713601"/>
            <a:ext cx="5143860" cy="461665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chemeClr val="bg1"/>
                </a:solidFill>
              </a:rPr>
              <a:t>4 x LIST for Online + 1 Development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13B8D7C-52D4-1CB5-3912-431080088174}"/>
              </a:ext>
            </a:extLst>
          </p:cNvPr>
          <p:cNvSpPr txBox="1"/>
          <p:nvPr/>
        </p:nvSpPr>
        <p:spPr>
          <a:xfrm>
            <a:off x="750684" y="4425696"/>
            <a:ext cx="58085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Not just the typical LIST targets: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B0F0"/>
                </a:solidFill>
              </a:rPr>
              <a:t>1</a:t>
            </a:r>
            <a:r>
              <a:rPr lang="en-US" sz="2000" dirty="0"/>
              <a:t> W-lined for Ni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B0F0"/>
                </a:solidFill>
              </a:rPr>
              <a:t>1</a:t>
            </a:r>
            <a:r>
              <a:rPr lang="en-US" sz="2000" dirty="0"/>
              <a:t> Neutron-converter for Bi/Cu</a:t>
            </a:r>
          </a:p>
        </p:txBody>
      </p:sp>
    </p:spTree>
    <p:extLst>
      <p:ext uri="{BB962C8B-B14F-4D97-AF65-F5344CB8AC3E}">
        <p14:creationId xmlns:p14="http://schemas.microsoft.com/office/powerpoint/2010/main" val="28062327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A7A380F-A906-222A-B4E2-C113FEE825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72E9126C-761E-C4D1-6320-4840A4488E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ight Triangle 14">
            <a:extLst>
              <a:ext uri="{FF2B5EF4-FFF2-40B4-BE49-F238E27FC236}">
                <a16:creationId xmlns:a16="http://schemas.microsoft.com/office/drawing/2014/main" id="{D590E6E3-5818-CE09-7A53-28326EE008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9CE6A44-49C1-EF7B-5097-40BF35109A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B4EFDB1-8E37-899B-38AF-6EABE8182B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0684" y="721480"/>
            <a:ext cx="9471956" cy="1137111"/>
          </a:xfrm>
        </p:spPr>
        <p:txBody>
          <a:bodyPr>
            <a:normAutofit/>
          </a:bodyPr>
          <a:lstStyle/>
          <a:p>
            <a:r>
              <a:rPr lang="en-US" sz="5400" dirty="0"/>
              <a:t>What’s coming up? </a:t>
            </a:r>
            <a:endParaRPr lang="en-GB" sz="54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B70599-A5A7-DD10-55C7-A7E48F99A3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-2374833" y="3246436"/>
            <a:ext cx="5607882" cy="365125"/>
          </a:xfrm>
        </p:spPr>
        <p:txBody>
          <a:bodyPr anchor="t">
            <a:normAutofit/>
          </a:bodyPr>
          <a:lstStyle/>
          <a:p>
            <a:pPr algn="l">
              <a:spcAft>
                <a:spcPts val="600"/>
              </a:spcAft>
            </a:pPr>
            <a:r>
              <a:rPr lang="fr-FR" sz="1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J. R. Reilly         RILIS @ CRIS Collab</a:t>
            </a:r>
            <a:endParaRPr lang="en-GB" sz="115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607A6E-E1AF-5D92-6A07-8576938A112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038322" y="5769864"/>
            <a:ext cx="2315477" cy="365125"/>
          </a:xfrm>
        </p:spPr>
        <p:txBody>
          <a:bodyPr>
            <a:normAutofit/>
          </a:bodyPr>
          <a:lstStyle/>
          <a:p>
            <a:pPr algn="r">
              <a:spcAft>
                <a:spcPts val="600"/>
              </a:spcAft>
            </a:pPr>
            <a:fld id="{78EDD1F7-8601-4592-982A-613AF48618EC}" type="datetime1">
              <a:rPr lang="en-GB" sz="1150" smtClean="0">
                <a:solidFill>
                  <a:srgbClr val="FFFFFF"/>
                </a:solidFill>
              </a:rPr>
              <a:t>29/01/2025</a:t>
            </a:fld>
            <a:endParaRPr lang="en-GB" sz="1150">
              <a:solidFill>
                <a:srgbClr val="FFFFFF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D197D6-4C2F-FBE0-4787-B2E20CDA4A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83496" y="4892040"/>
            <a:ext cx="1673352" cy="100584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66347D2C-64B2-4C70-B8F5-AE38EE3A7C1A}" type="slidenum">
              <a:rPr lang="en-GB" sz="6600">
                <a:solidFill>
                  <a:srgbClr val="FFFFFF"/>
                </a:solidFill>
              </a:rPr>
              <a:pPr>
                <a:lnSpc>
                  <a:spcPct val="90000"/>
                </a:lnSpc>
                <a:spcAft>
                  <a:spcPts val="600"/>
                </a:spcAft>
              </a:pPr>
              <a:t>14</a:t>
            </a:fld>
            <a:endParaRPr lang="en-GB" sz="6600">
              <a:solidFill>
                <a:srgbClr val="FFFFFF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C5262F2-C309-7FC8-A4B8-7BF379568914}"/>
              </a:ext>
            </a:extLst>
          </p:cNvPr>
          <p:cNvSpPr txBox="1"/>
          <p:nvPr/>
        </p:nvSpPr>
        <p:spPr>
          <a:xfrm>
            <a:off x="720580" y="1733977"/>
            <a:ext cx="84782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00B0F0"/>
                </a:solidFill>
              </a:rPr>
              <a:t>A busy year for PI-LIST, with challenging laser Schemes!</a:t>
            </a:r>
            <a:endParaRPr lang="en-GB" sz="2800" b="1" dirty="0">
              <a:solidFill>
                <a:srgbClr val="00B0F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E986B59-5BE3-24B4-06A8-F8F147D7D015}"/>
              </a:ext>
            </a:extLst>
          </p:cNvPr>
          <p:cNvSpPr txBox="1"/>
          <p:nvPr/>
        </p:nvSpPr>
        <p:spPr>
          <a:xfrm>
            <a:off x="732071" y="2551895"/>
            <a:ext cx="845631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Our plans to provide the high-res light: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Currently high-res seed light is provided by the </a:t>
            </a:r>
            <a:r>
              <a:rPr lang="en-US" sz="2000" b="1" dirty="0">
                <a:solidFill>
                  <a:srgbClr val="F3850D"/>
                </a:solidFill>
              </a:rPr>
              <a:t>CRIS Matisse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This year, we have purchase </a:t>
            </a:r>
            <a:r>
              <a:rPr lang="en-US" sz="2000" b="1" dirty="0" err="1">
                <a:solidFill>
                  <a:srgbClr val="00B0F0"/>
                </a:solidFill>
              </a:rPr>
              <a:t>Toptica</a:t>
            </a:r>
            <a:r>
              <a:rPr lang="en-US" sz="2000" b="1" dirty="0">
                <a:solidFill>
                  <a:srgbClr val="00B0F0"/>
                </a:solidFill>
              </a:rPr>
              <a:t> diode laser (DLPRO) </a:t>
            </a:r>
            <a:r>
              <a:rPr lang="en-US" sz="2000" dirty="0"/>
              <a:t>+ trying to revive </a:t>
            </a:r>
            <a:r>
              <a:rPr lang="en-US" sz="2000" b="1" dirty="0">
                <a:solidFill>
                  <a:srgbClr val="00B0F0"/>
                </a:solidFill>
              </a:rPr>
              <a:t>TUI Optics diode laser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Diode lasers moved between RILIS/YOL2/LARIS – wear and tear on equipment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Purchasing + swapping diodes for 2025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Growing demand for high-res PI-LIST and busy schedule for CRIS puts a strain on Matisse + Locals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D02CB54-865B-B7D3-434B-90F6D4E3BB99}"/>
              </a:ext>
            </a:extLst>
          </p:cNvPr>
          <p:cNvSpPr txBox="1"/>
          <p:nvPr/>
        </p:nvSpPr>
        <p:spPr>
          <a:xfrm>
            <a:off x="997834" y="5478357"/>
            <a:ext cx="6581052" cy="461665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chemeClr val="bg1"/>
                </a:solidFill>
              </a:rPr>
              <a:t>New Matisse to be housed in CRIS laser lab?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8595316-EC8B-C72A-4C30-4A97C371F495}"/>
              </a:ext>
            </a:extLst>
          </p:cNvPr>
          <p:cNvSpPr txBox="1"/>
          <p:nvPr/>
        </p:nvSpPr>
        <p:spPr>
          <a:xfrm>
            <a:off x="9109932" y="1213067"/>
            <a:ext cx="2152583" cy="2677656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solidFill>
                  <a:schemeClr val="bg1"/>
                </a:solidFill>
              </a:rPr>
              <a:t>2025</a:t>
            </a:r>
          </a:p>
          <a:p>
            <a:r>
              <a:rPr lang="en-GB" sz="2400" b="1" dirty="0" err="1">
                <a:solidFill>
                  <a:schemeClr val="bg1"/>
                </a:solidFill>
              </a:rPr>
              <a:t>Ar</a:t>
            </a:r>
            <a:r>
              <a:rPr lang="en-GB" sz="2400" b="1" dirty="0">
                <a:solidFill>
                  <a:schemeClr val="bg1"/>
                </a:solidFill>
              </a:rPr>
              <a:t>: 763.5 nm</a:t>
            </a:r>
          </a:p>
          <a:p>
            <a:r>
              <a:rPr lang="en-GB" sz="2400" b="1" dirty="0">
                <a:solidFill>
                  <a:schemeClr val="bg1"/>
                </a:solidFill>
              </a:rPr>
              <a:t>In: 738 nm</a:t>
            </a:r>
          </a:p>
          <a:p>
            <a:r>
              <a:rPr lang="en-GB" sz="2400" b="1" dirty="0">
                <a:solidFill>
                  <a:schemeClr val="bg1"/>
                </a:solidFill>
              </a:rPr>
              <a:t>Pm: 905 nm</a:t>
            </a:r>
          </a:p>
          <a:p>
            <a:r>
              <a:rPr lang="en-GB" sz="2400" b="1" dirty="0">
                <a:solidFill>
                  <a:schemeClr val="bg1"/>
                </a:solidFill>
              </a:rPr>
              <a:t>Ni: 704 nm</a:t>
            </a:r>
          </a:p>
          <a:p>
            <a:r>
              <a:rPr lang="en-GB" sz="2400" b="1" dirty="0">
                <a:solidFill>
                  <a:schemeClr val="bg1"/>
                </a:solidFill>
              </a:rPr>
              <a:t>Lu: 897 nm</a:t>
            </a:r>
          </a:p>
          <a:p>
            <a:r>
              <a:rPr lang="en-GB" sz="2400" b="1" dirty="0">
                <a:solidFill>
                  <a:schemeClr val="bg1"/>
                </a:solidFill>
              </a:rPr>
              <a:t>Missing any??</a:t>
            </a:r>
          </a:p>
        </p:txBody>
      </p:sp>
    </p:spTree>
    <p:extLst>
      <p:ext uri="{BB962C8B-B14F-4D97-AF65-F5344CB8AC3E}">
        <p14:creationId xmlns:p14="http://schemas.microsoft.com/office/powerpoint/2010/main" val="3344571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9D25F302-27C5-414F-97F8-6EA0A6C028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ight Triangle 14">
            <a:extLst>
              <a:ext uri="{FF2B5EF4-FFF2-40B4-BE49-F238E27FC236}">
                <a16:creationId xmlns:a16="http://schemas.microsoft.com/office/drawing/2014/main" id="{830A36F8-48C2-4842-A87B-8CE8DF4E7F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F451A30-466B-4996-9BA5-CD6ABCC6D5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5D2F4A-93B2-CEBE-B1ED-284498D37D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-2374833" y="3246436"/>
            <a:ext cx="5607882" cy="365125"/>
          </a:xfrm>
        </p:spPr>
        <p:txBody>
          <a:bodyPr anchor="t">
            <a:normAutofit/>
          </a:bodyPr>
          <a:lstStyle/>
          <a:p>
            <a:pPr algn="l">
              <a:spcAft>
                <a:spcPts val="600"/>
              </a:spcAft>
            </a:pPr>
            <a:r>
              <a:rPr lang="fr-FR" sz="1150">
                <a:solidFill>
                  <a:schemeClr val="tx1">
                    <a:lumMod val="85000"/>
                    <a:lumOff val="15000"/>
                  </a:schemeClr>
                </a:solidFill>
              </a:rPr>
              <a:t>J. R. Reilly         RILIS @ CRIS Collab</a:t>
            </a:r>
            <a:endParaRPr lang="en-GB" sz="115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020544-E4DB-AFEB-A1C0-F4C3787BFB2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038322" y="5769864"/>
            <a:ext cx="2315477" cy="365125"/>
          </a:xfrm>
        </p:spPr>
        <p:txBody>
          <a:bodyPr>
            <a:normAutofit/>
          </a:bodyPr>
          <a:lstStyle/>
          <a:p>
            <a:pPr algn="r">
              <a:spcAft>
                <a:spcPts val="600"/>
              </a:spcAft>
            </a:pPr>
            <a:fld id="{FC4AA681-57E9-46C1-92A9-3349A7B38A78}" type="datetime1">
              <a:rPr lang="en-GB" sz="1150" smtClean="0">
                <a:solidFill>
                  <a:srgbClr val="FFFFFF"/>
                </a:solidFill>
              </a:rPr>
              <a:t>29/01/2025</a:t>
            </a:fld>
            <a:endParaRPr lang="en-GB" sz="1150">
              <a:solidFill>
                <a:srgbClr val="FFFFFF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375AD6-42B8-2041-C499-F7A7BE9EFF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83496" y="4892040"/>
            <a:ext cx="1673352" cy="100584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66347D2C-64B2-4C70-B8F5-AE38EE3A7C1A}" type="slidenum">
              <a:rPr lang="en-GB" sz="6600">
                <a:solidFill>
                  <a:srgbClr val="FFFFFF"/>
                </a:solidFill>
              </a:rPr>
              <a:pPr>
                <a:lnSpc>
                  <a:spcPct val="90000"/>
                </a:lnSpc>
                <a:spcAft>
                  <a:spcPts val="600"/>
                </a:spcAft>
              </a:pPr>
              <a:t>15</a:t>
            </a:fld>
            <a:endParaRPr lang="en-GB" sz="6600">
              <a:solidFill>
                <a:srgbClr val="FFFFFF"/>
              </a:solidFill>
            </a:endParaRPr>
          </a:p>
        </p:txBody>
      </p:sp>
      <p:sp>
        <p:nvSpPr>
          <p:cNvPr id="18" name="Content Placeholder 11">
            <a:extLst>
              <a:ext uri="{FF2B5EF4-FFF2-40B4-BE49-F238E27FC236}">
                <a16:creationId xmlns:a16="http://schemas.microsoft.com/office/drawing/2014/main" id="{43A8B86B-FD04-0097-E01B-C1538735FA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0184" y="1354778"/>
            <a:ext cx="6083808" cy="4351338"/>
          </a:xfrm>
        </p:spPr>
        <p:txBody>
          <a:bodyPr/>
          <a:lstStyle/>
          <a:p>
            <a:r>
              <a:rPr lang="en-US" dirty="0"/>
              <a:t>Recent implementation of the </a:t>
            </a:r>
            <a:r>
              <a:rPr lang="en-US" dirty="0" err="1"/>
              <a:t>cRIO</a:t>
            </a:r>
            <a:endParaRPr lang="en-US" dirty="0"/>
          </a:p>
          <a:p>
            <a:r>
              <a:rPr lang="en-US" dirty="0"/>
              <a:t>Mixing input TTL signals</a:t>
            </a:r>
          </a:p>
          <a:p>
            <a:r>
              <a:rPr lang="en-US" b="1" dirty="0">
                <a:solidFill>
                  <a:srgbClr val="FF0000"/>
                </a:solidFill>
              </a:rPr>
              <a:t>RILIS T0</a:t>
            </a:r>
            <a:r>
              <a:rPr lang="en-US" dirty="0"/>
              <a:t>, </a:t>
            </a:r>
            <a:r>
              <a:rPr lang="en-US" b="1" dirty="0">
                <a:solidFill>
                  <a:srgbClr val="FF0000"/>
                </a:solidFill>
              </a:rPr>
              <a:t>USER </a:t>
            </a:r>
            <a:r>
              <a:rPr lang="en-US" dirty="0"/>
              <a:t>or </a:t>
            </a:r>
            <a:r>
              <a:rPr lang="en-US" b="1" dirty="0">
                <a:solidFill>
                  <a:srgbClr val="FF0000"/>
                </a:solidFill>
              </a:rPr>
              <a:t>Tape </a:t>
            </a:r>
            <a:r>
              <a:rPr lang="en-US" dirty="0"/>
              <a:t>triggered </a:t>
            </a:r>
            <a:r>
              <a:rPr lang="en-US" dirty="0" err="1"/>
              <a:t>beamgate</a:t>
            </a:r>
            <a:endParaRPr lang="en-US" dirty="0"/>
          </a:p>
          <a:p>
            <a:r>
              <a:rPr lang="en-US" dirty="0"/>
              <a:t>All inputs mixed for a single output</a:t>
            </a:r>
          </a:p>
          <a:p>
            <a:r>
              <a:rPr lang="en-US" dirty="0"/>
              <a:t>Recent upgrades allow </a:t>
            </a:r>
            <a:r>
              <a:rPr lang="en-US" b="1" dirty="0"/>
              <a:t>proton triggered</a:t>
            </a:r>
            <a:r>
              <a:rPr lang="en-US" dirty="0"/>
              <a:t> + </a:t>
            </a:r>
            <a:r>
              <a:rPr lang="en-US" b="1" dirty="0"/>
              <a:t>proton counting triggered </a:t>
            </a:r>
            <a:r>
              <a:rPr lang="en-US" dirty="0" err="1"/>
              <a:t>beamgate</a:t>
            </a:r>
            <a:endParaRPr lang="en-US" dirty="0"/>
          </a:p>
          <a:p>
            <a:r>
              <a:rPr lang="en-US" dirty="0"/>
              <a:t>Implementation on GPS this year!</a:t>
            </a:r>
          </a:p>
          <a:p>
            <a:endParaRPr lang="en-US" b="1" dirty="0"/>
          </a:p>
          <a:p>
            <a:endParaRPr lang="en-US" b="1" dirty="0"/>
          </a:p>
        </p:txBody>
      </p:sp>
      <p:sp>
        <p:nvSpPr>
          <p:cNvPr id="19" name="Title 20">
            <a:extLst>
              <a:ext uri="{FF2B5EF4-FFF2-40B4-BE49-F238E27FC236}">
                <a16:creationId xmlns:a16="http://schemas.microsoft.com/office/drawing/2014/main" id="{3008CB22-86FC-6935-A1F4-4AEE48581F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0184" y="681037"/>
            <a:ext cx="10515600" cy="607261"/>
          </a:xfrm>
        </p:spPr>
        <p:txBody>
          <a:bodyPr>
            <a:normAutofit fontScale="90000"/>
          </a:bodyPr>
          <a:lstStyle/>
          <a:p>
            <a:r>
              <a:rPr lang="en-US" dirty="0"/>
              <a:t>10 kHz Fast </a:t>
            </a:r>
            <a:r>
              <a:rPr lang="en-US" dirty="0" err="1"/>
              <a:t>Beamgates</a:t>
            </a:r>
            <a:endParaRPr lang="en-GB" dirty="0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6ED5DB1F-EB81-EA4A-0E73-D5EB3362C0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12877" y="2095890"/>
            <a:ext cx="4933950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1252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9D25F302-27C5-414F-97F8-6EA0A6C028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ight Triangle 14">
            <a:extLst>
              <a:ext uri="{FF2B5EF4-FFF2-40B4-BE49-F238E27FC236}">
                <a16:creationId xmlns:a16="http://schemas.microsoft.com/office/drawing/2014/main" id="{830A36F8-48C2-4842-A87B-8CE8DF4E7F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F451A30-466B-4996-9BA5-CD6ABCC6D5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5D2F4A-93B2-CEBE-B1ED-284498D37D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-2374833" y="3246436"/>
            <a:ext cx="5607882" cy="365125"/>
          </a:xfrm>
        </p:spPr>
        <p:txBody>
          <a:bodyPr anchor="t">
            <a:normAutofit/>
          </a:bodyPr>
          <a:lstStyle/>
          <a:p>
            <a:pPr algn="l">
              <a:spcAft>
                <a:spcPts val="600"/>
              </a:spcAft>
            </a:pPr>
            <a:r>
              <a:rPr lang="fr-FR" sz="1150">
                <a:solidFill>
                  <a:schemeClr val="tx1">
                    <a:lumMod val="85000"/>
                    <a:lumOff val="15000"/>
                  </a:schemeClr>
                </a:solidFill>
              </a:rPr>
              <a:t>J. R. Reilly         RILIS @ CRIS Collab</a:t>
            </a:r>
            <a:endParaRPr lang="en-GB" sz="115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020544-E4DB-AFEB-A1C0-F4C3787BFB2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038322" y="5769864"/>
            <a:ext cx="2315477" cy="365125"/>
          </a:xfrm>
        </p:spPr>
        <p:txBody>
          <a:bodyPr>
            <a:normAutofit/>
          </a:bodyPr>
          <a:lstStyle/>
          <a:p>
            <a:pPr algn="r">
              <a:spcAft>
                <a:spcPts val="600"/>
              </a:spcAft>
            </a:pPr>
            <a:fld id="{1B4AEBBE-EF80-463B-9A74-9F2BBACB913F}" type="datetime1">
              <a:rPr lang="en-GB" sz="1150" smtClean="0">
                <a:solidFill>
                  <a:srgbClr val="FFFFFF"/>
                </a:solidFill>
              </a:rPr>
              <a:t>29/01/2025</a:t>
            </a:fld>
            <a:endParaRPr lang="en-GB" sz="1150">
              <a:solidFill>
                <a:srgbClr val="FFFFFF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375AD6-42B8-2041-C499-F7A7BE9EFF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83496" y="4892040"/>
            <a:ext cx="1673352" cy="100584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66347D2C-64B2-4C70-B8F5-AE38EE3A7C1A}" type="slidenum">
              <a:rPr lang="en-GB" sz="6600">
                <a:solidFill>
                  <a:srgbClr val="FFFFFF"/>
                </a:solidFill>
              </a:rPr>
              <a:pPr>
                <a:lnSpc>
                  <a:spcPct val="90000"/>
                </a:lnSpc>
                <a:spcAft>
                  <a:spcPts val="600"/>
                </a:spcAft>
              </a:pPr>
              <a:t>16</a:t>
            </a:fld>
            <a:endParaRPr lang="en-GB" sz="6600">
              <a:solidFill>
                <a:srgbClr val="FFFFFF"/>
              </a:solidFill>
            </a:endParaRPr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5830328F-B1E4-C507-BFB0-8CFD439033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9205" y="705870"/>
            <a:ext cx="10607666" cy="66278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New online Database for Laser </a:t>
            </a:r>
            <a:r>
              <a:rPr lang="en-US" dirty="0" err="1"/>
              <a:t>Ionisation</a:t>
            </a:r>
            <a:r>
              <a:rPr lang="en-US" dirty="0"/>
              <a:t> schemes</a:t>
            </a:r>
            <a:endParaRPr lang="en-GB" dirty="0"/>
          </a:p>
        </p:txBody>
      </p:sp>
      <p:sp>
        <p:nvSpPr>
          <p:cNvPr id="19" name="Content Placeholder 18">
            <a:extLst>
              <a:ext uri="{FF2B5EF4-FFF2-40B4-BE49-F238E27FC236}">
                <a16:creationId xmlns:a16="http://schemas.microsoft.com/office/drawing/2014/main" id="{869BAAFE-0C4C-19C8-0343-6A683B5716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257800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Found here: </a:t>
            </a:r>
            <a:r>
              <a:rPr lang="en-GB" b="0" i="0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 </a:t>
            </a:r>
            <a:r>
              <a:rPr lang="en-GB" b="0" i="0" dirty="0">
                <a:effectLst/>
                <a:latin typeface="Aptos" panose="020B0004020202020204" pitchFamily="34" charset="0"/>
                <a:hlinkClick r:id="rId2" tooltip="https://rims-code.github.io"/>
              </a:rPr>
              <a:t>https://rims-code.github.io</a:t>
            </a:r>
            <a:endParaRPr lang="en-US" b="0" i="0" dirty="0">
              <a:effectLst/>
              <a:latin typeface="Aptos" panose="020B0004020202020204" pitchFamily="34" charset="0"/>
            </a:endParaRPr>
          </a:p>
          <a:p>
            <a:pPr marL="0" indent="0">
              <a:buNone/>
            </a:pPr>
            <a:endParaRPr lang="en-US" dirty="0">
              <a:latin typeface="Aptos" panose="020B0004020202020204" pitchFamily="34" charset="0"/>
            </a:endParaRPr>
          </a:p>
          <a:p>
            <a:pPr marL="0" indent="0">
              <a:buNone/>
            </a:pPr>
            <a:r>
              <a:rPr lang="en-US" dirty="0">
                <a:latin typeface="Aptos" panose="020B0004020202020204" pitchFamily="34" charset="0"/>
              </a:rPr>
              <a:t>Or use the QR code!</a:t>
            </a:r>
            <a:endParaRPr lang="en-GB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36C3E455-4BF8-6D27-BCCA-F87229ABD0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7279" y="1825625"/>
            <a:ext cx="3511043" cy="3521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97119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9D25F302-27C5-414F-97F8-6EA0A6C028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ight Triangle 14">
            <a:extLst>
              <a:ext uri="{FF2B5EF4-FFF2-40B4-BE49-F238E27FC236}">
                <a16:creationId xmlns:a16="http://schemas.microsoft.com/office/drawing/2014/main" id="{830A36F8-48C2-4842-A87B-8CE8DF4E7F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F451A30-466B-4996-9BA5-CD6ABCC6D5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5D2F4A-93B2-CEBE-B1ED-284498D37D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-2374833" y="3246436"/>
            <a:ext cx="5607882" cy="365125"/>
          </a:xfrm>
        </p:spPr>
        <p:txBody>
          <a:bodyPr anchor="t">
            <a:normAutofit/>
          </a:bodyPr>
          <a:lstStyle/>
          <a:p>
            <a:pPr algn="l">
              <a:spcAft>
                <a:spcPts val="600"/>
              </a:spcAft>
            </a:pPr>
            <a:r>
              <a:rPr lang="fr-FR" sz="1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J. R. Reilly         RILIS @ CRIS Collab</a:t>
            </a:r>
            <a:endParaRPr lang="en-GB" sz="115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020544-E4DB-AFEB-A1C0-F4C3787BFB2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038322" y="5769864"/>
            <a:ext cx="2315477" cy="365125"/>
          </a:xfrm>
        </p:spPr>
        <p:txBody>
          <a:bodyPr>
            <a:normAutofit/>
          </a:bodyPr>
          <a:lstStyle/>
          <a:p>
            <a:pPr algn="r">
              <a:spcAft>
                <a:spcPts val="600"/>
              </a:spcAft>
            </a:pPr>
            <a:fld id="{3DB2DB22-9067-4877-BB95-7D8E382F8463}" type="datetime1">
              <a:rPr lang="en-GB" sz="1150" smtClean="0">
                <a:solidFill>
                  <a:srgbClr val="FFFFFF"/>
                </a:solidFill>
              </a:rPr>
              <a:t>29/01/2025</a:t>
            </a:fld>
            <a:endParaRPr lang="en-GB" sz="1150">
              <a:solidFill>
                <a:srgbClr val="FFFFFF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375AD6-42B8-2041-C499-F7A7BE9EFF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83496" y="4892040"/>
            <a:ext cx="1673352" cy="100584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66347D2C-64B2-4C70-B8F5-AE38EE3A7C1A}" type="slidenum">
              <a:rPr lang="en-GB" sz="6600">
                <a:solidFill>
                  <a:srgbClr val="FFFFFF"/>
                </a:solidFill>
              </a:rPr>
              <a:pPr>
                <a:lnSpc>
                  <a:spcPct val="90000"/>
                </a:lnSpc>
                <a:spcAft>
                  <a:spcPts val="600"/>
                </a:spcAft>
              </a:pPr>
              <a:t>17</a:t>
            </a:fld>
            <a:endParaRPr lang="en-GB" sz="6600">
              <a:solidFill>
                <a:srgbClr val="FFFFFF"/>
              </a:solidFill>
            </a:endParaRP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99707180-8DCC-45B7-8811-7A07BAC904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79618" y="1763208"/>
            <a:ext cx="4974181" cy="2862071"/>
          </a:xfrm>
        </p:spPr>
        <p:txBody>
          <a:bodyPr>
            <a:normAutofit/>
          </a:bodyPr>
          <a:lstStyle/>
          <a:p>
            <a:r>
              <a:rPr lang="en-US" sz="2000" dirty="0"/>
              <a:t>New accepted proposals on </a:t>
            </a:r>
            <a:r>
              <a:rPr lang="en-US" sz="2000" b="1" dirty="0">
                <a:solidFill>
                  <a:srgbClr val="F3850D"/>
                </a:solidFill>
              </a:rPr>
              <a:t>Ni</a:t>
            </a:r>
            <a:r>
              <a:rPr lang="en-US" sz="2000" dirty="0"/>
              <a:t> and </a:t>
            </a:r>
            <a:r>
              <a:rPr lang="en-US" sz="2000" b="1" dirty="0">
                <a:solidFill>
                  <a:srgbClr val="F3850D"/>
                </a:solidFill>
              </a:rPr>
              <a:t>Pm</a:t>
            </a:r>
          </a:p>
          <a:p>
            <a:r>
              <a:rPr lang="en-US" sz="2000" b="1" dirty="0">
                <a:solidFill>
                  <a:srgbClr val="00B0F0"/>
                </a:solidFill>
              </a:rPr>
              <a:t>4 LIST</a:t>
            </a:r>
            <a:r>
              <a:rPr lang="en-US" sz="2000" dirty="0"/>
              <a:t> Campaigns</a:t>
            </a:r>
          </a:p>
          <a:p>
            <a:r>
              <a:rPr lang="en-US" sz="2000" dirty="0"/>
              <a:t>Implementing high-res in YOL2</a:t>
            </a:r>
          </a:p>
          <a:p>
            <a:r>
              <a:rPr lang="en-GB" sz="2000" dirty="0"/>
              <a:t>Construction of new ABU in LARIS</a:t>
            </a:r>
          </a:p>
          <a:p>
            <a:r>
              <a:rPr lang="en-GB" sz="2000" b="1" dirty="0">
                <a:solidFill>
                  <a:srgbClr val="FF0000"/>
                </a:solidFill>
              </a:rPr>
              <a:t>New High-res laser in CRIS laser lab</a:t>
            </a:r>
          </a:p>
          <a:p>
            <a:r>
              <a:rPr lang="en-GB" sz="2000" b="1" dirty="0">
                <a:solidFill>
                  <a:srgbClr val="FF0000"/>
                </a:solidFill>
              </a:rPr>
              <a:t>New RILIS DAQ</a:t>
            </a:r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5830328F-B1E4-C507-BFB0-8CFD439033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9387" y="860242"/>
            <a:ext cx="2654808" cy="662782"/>
          </a:xfrm>
        </p:spPr>
        <p:txBody>
          <a:bodyPr>
            <a:normAutofit fontScale="90000"/>
          </a:bodyPr>
          <a:lstStyle/>
          <a:p>
            <a:r>
              <a:rPr lang="en-US" dirty="0"/>
              <a:t>Conclusion</a:t>
            </a:r>
            <a:endParaRPr lang="en-GB" dirty="0"/>
          </a:p>
        </p:txBody>
      </p:sp>
      <p:sp>
        <p:nvSpPr>
          <p:cNvPr id="14" name="Content Placeholder 9">
            <a:extLst>
              <a:ext uri="{FF2B5EF4-FFF2-40B4-BE49-F238E27FC236}">
                <a16:creationId xmlns:a16="http://schemas.microsoft.com/office/drawing/2014/main" id="{2155FA23-9495-A6A8-CD64-FCACBE942844}"/>
              </a:ext>
            </a:extLst>
          </p:cNvPr>
          <p:cNvSpPr txBox="1">
            <a:spLocks/>
          </p:cNvSpPr>
          <p:nvPr/>
        </p:nvSpPr>
        <p:spPr>
          <a:xfrm>
            <a:off x="1120119" y="1789209"/>
            <a:ext cx="4974181" cy="3623654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Busy year with </a:t>
            </a:r>
            <a:r>
              <a:rPr lang="en-US" b="1" u="sng" dirty="0">
                <a:solidFill>
                  <a:srgbClr val="00B050"/>
                </a:solidFill>
              </a:rPr>
              <a:t>60%</a:t>
            </a:r>
            <a:r>
              <a:rPr lang="en-US" dirty="0"/>
              <a:t> of ion beams at ISOLDE requiring RILIS</a:t>
            </a:r>
          </a:p>
          <a:p>
            <a:r>
              <a:rPr lang="en-US" dirty="0"/>
              <a:t>Exchange of lasers and many late nights</a:t>
            </a:r>
          </a:p>
          <a:p>
            <a:r>
              <a:rPr lang="en-US" dirty="0"/>
              <a:t>Ongoing developments for PI-LIST</a:t>
            </a:r>
          </a:p>
          <a:p>
            <a:r>
              <a:rPr lang="en-US" dirty="0"/>
              <a:t>10 kHz </a:t>
            </a:r>
            <a:r>
              <a:rPr lang="en-US" dirty="0" err="1"/>
              <a:t>beamgates</a:t>
            </a:r>
            <a:r>
              <a:rPr lang="en-US" dirty="0"/>
              <a:t> for ion beam improvements</a:t>
            </a:r>
          </a:p>
          <a:p>
            <a:r>
              <a:rPr lang="en-US" b="1" dirty="0"/>
              <a:t>New </a:t>
            </a:r>
            <a:r>
              <a:rPr lang="en-US" b="1" dirty="0" err="1"/>
              <a:t>TiSa</a:t>
            </a:r>
            <a:r>
              <a:rPr lang="en-US" b="1" dirty="0"/>
              <a:t> only Ni scheme</a:t>
            </a:r>
          </a:p>
          <a:p>
            <a:r>
              <a:rPr lang="en-US" dirty="0"/>
              <a:t>Experimental runs on </a:t>
            </a:r>
            <a:r>
              <a:rPr lang="en-US" b="1" dirty="0">
                <a:solidFill>
                  <a:srgbClr val="00B050"/>
                </a:solidFill>
              </a:rPr>
              <a:t>Lu</a:t>
            </a:r>
            <a:r>
              <a:rPr lang="en-US" dirty="0"/>
              <a:t>, </a:t>
            </a:r>
            <a:r>
              <a:rPr lang="en-US" b="1" dirty="0">
                <a:solidFill>
                  <a:schemeClr val="accent2"/>
                </a:solidFill>
              </a:rPr>
              <a:t>Tm</a:t>
            </a:r>
            <a:r>
              <a:rPr lang="en-US" dirty="0"/>
              <a:t> and </a:t>
            </a:r>
            <a:r>
              <a:rPr lang="en-US" b="1" dirty="0">
                <a:solidFill>
                  <a:srgbClr val="00B0F0"/>
                </a:solidFill>
              </a:rPr>
              <a:t>Hg </a:t>
            </a:r>
            <a:r>
              <a:rPr lang="en-US" dirty="0"/>
              <a:t>in 2024</a:t>
            </a:r>
          </a:p>
          <a:p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6931C4B-0EF8-3050-07B9-069757D5FD87}"/>
              </a:ext>
            </a:extLst>
          </p:cNvPr>
          <p:cNvSpPr txBox="1"/>
          <p:nvPr/>
        </p:nvSpPr>
        <p:spPr>
          <a:xfrm>
            <a:off x="6725412" y="859524"/>
            <a:ext cx="37947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+mj-lt"/>
              </a:rPr>
              <a:t>Future Outlooks</a:t>
            </a:r>
            <a:endParaRPr lang="en-GB" sz="4000" dirty="0">
              <a:latin typeface="+mj-lt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1C2B509-17EC-CC62-B21E-06E9A1737915}"/>
              </a:ext>
            </a:extLst>
          </p:cNvPr>
          <p:cNvSpPr txBox="1">
            <a:spLocks/>
          </p:cNvSpPr>
          <p:nvPr/>
        </p:nvSpPr>
        <p:spPr>
          <a:xfrm>
            <a:off x="1430054" y="5110492"/>
            <a:ext cx="3537685" cy="11371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5400" dirty="0"/>
              <a:t>Thank you!</a:t>
            </a:r>
            <a:endParaRPr lang="en-GB" sz="54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F4AF3D2-1BFC-9E95-6C2B-1BAB55B6C1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1523" y="4493874"/>
            <a:ext cx="1454396" cy="145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69405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065796D-3325-0E64-3B96-D52575AE10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92098641-4508-E9BE-B188-901CF994E6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ight Triangle 14">
            <a:extLst>
              <a:ext uri="{FF2B5EF4-FFF2-40B4-BE49-F238E27FC236}">
                <a16:creationId xmlns:a16="http://schemas.microsoft.com/office/drawing/2014/main" id="{875DDFF5-F2E2-1B95-08C3-C3527BEF5D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1C48622-BEAD-8814-82AE-42F72940D6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83307C-C440-E1E8-C92F-D0DB8E6E69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-2374833" y="3246436"/>
            <a:ext cx="5607882" cy="365125"/>
          </a:xfrm>
        </p:spPr>
        <p:txBody>
          <a:bodyPr anchor="t">
            <a:normAutofit/>
          </a:bodyPr>
          <a:lstStyle/>
          <a:p>
            <a:pPr algn="l">
              <a:spcAft>
                <a:spcPts val="600"/>
              </a:spcAft>
            </a:pPr>
            <a:r>
              <a:rPr lang="fr-FR" sz="1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J. R. Reilly         RILIS @ CRIS Collab</a:t>
            </a:r>
            <a:endParaRPr lang="en-GB" sz="115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AAE5AE-9401-338B-B011-7C8C737CBA2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038322" y="5769864"/>
            <a:ext cx="2315477" cy="365125"/>
          </a:xfrm>
        </p:spPr>
        <p:txBody>
          <a:bodyPr>
            <a:normAutofit/>
          </a:bodyPr>
          <a:lstStyle/>
          <a:p>
            <a:pPr algn="r">
              <a:spcAft>
                <a:spcPts val="600"/>
              </a:spcAft>
            </a:pPr>
            <a:fld id="{3DB2DB22-9067-4877-BB95-7D8E382F8463}" type="datetime1">
              <a:rPr lang="en-GB" sz="1150" smtClean="0">
                <a:solidFill>
                  <a:srgbClr val="FFFFFF"/>
                </a:solidFill>
              </a:rPr>
              <a:t>29/01/2025</a:t>
            </a:fld>
            <a:endParaRPr lang="en-GB" sz="1150">
              <a:solidFill>
                <a:srgbClr val="FFFFFF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9B9280-8430-9583-781B-A91FC996F7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83496" y="4892040"/>
            <a:ext cx="1673352" cy="100584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66347D2C-64B2-4C70-B8F5-AE38EE3A7C1A}" type="slidenum">
              <a:rPr lang="en-GB" sz="6600">
                <a:solidFill>
                  <a:srgbClr val="FFFFFF"/>
                </a:solidFill>
              </a:rPr>
              <a:pPr>
                <a:lnSpc>
                  <a:spcPct val="90000"/>
                </a:lnSpc>
                <a:spcAft>
                  <a:spcPts val="600"/>
                </a:spcAft>
              </a:pPr>
              <a:t>18</a:t>
            </a:fld>
            <a:endParaRPr lang="en-GB" sz="6600">
              <a:solidFill>
                <a:srgbClr val="FFFFFF"/>
              </a:solidFill>
            </a:endParaRP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7468363E-9DEC-01D6-0F50-D3EFA4E9AD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45688" y="2764434"/>
            <a:ext cx="3697224" cy="1325563"/>
          </a:xfrm>
        </p:spPr>
        <p:txBody>
          <a:bodyPr/>
          <a:lstStyle/>
          <a:p>
            <a:r>
              <a:rPr lang="en-US" dirty="0"/>
              <a:t>Back up Slides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55003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9D25F302-27C5-414F-97F8-6EA0A6C028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ight Triangle 14">
            <a:extLst>
              <a:ext uri="{FF2B5EF4-FFF2-40B4-BE49-F238E27FC236}">
                <a16:creationId xmlns:a16="http://schemas.microsoft.com/office/drawing/2014/main" id="{830A36F8-48C2-4842-A87B-8CE8DF4E7F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F451A30-466B-4996-9BA5-CD6ABCC6D5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5D2F4A-93B2-CEBE-B1ED-284498D37D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-2374833" y="3246436"/>
            <a:ext cx="5607882" cy="365125"/>
          </a:xfrm>
        </p:spPr>
        <p:txBody>
          <a:bodyPr anchor="t">
            <a:normAutofit/>
          </a:bodyPr>
          <a:lstStyle/>
          <a:p>
            <a:pPr algn="l">
              <a:spcAft>
                <a:spcPts val="600"/>
              </a:spcAft>
            </a:pPr>
            <a:r>
              <a:rPr lang="fr-FR" sz="1150">
                <a:solidFill>
                  <a:schemeClr val="tx1">
                    <a:lumMod val="85000"/>
                    <a:lumOff val="15000"/>
                  </a:schemeClr>
                </a:solidFill>
              </a:rPr>
              <a:t>J. R. Reilly         RILIS @ CRIS Collab</a:t>
            </a:r>
            <a:endParaRPr lang="en-GB" sz="115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020544-E4DB-AFEB-A1C0-F4C3787BFB2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038322" y="5769864"/>
            <a:ext cx="2315477" cy="365125"/>
          </a:xfrm>
        </p:spPr>
        <p:txBody>
          <a:bodyPr>
            <a:normAutofit/>
          </a:bodyPr>
          <a:lstStyle/>
          <a:p>
            <a:pPr algn="r">
              <a:spcAft>
                <a:spcPts val="600"/>
              </a:spcAft>
            </a:pPr>
            <a:fld id="{0FAAA245-6A4C-4C9C-AA82-F79DB32738C1}" type="datetime1">
              <a:rPr lang="en-GB" sz="1150" smtClean="0">
                <a:solidFill>
                  <a:srgbClr val="FFFFFF"/>
                </a:solidFill>
              </a:rPr>
              <a:t>29/01/2025</a:t>
            </a:fld>
            <a:endParaRPr lang="en-GB" sz="1150">
              <a:solidFill>
                <a:srgbClr val="FFFFFF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375AD6-42B8-2041-C499-F7A7BE9EFF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83496" y="4892040"/>
            <a:ext cx="1673352" cy="100584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66347D2C-64B2-4C70-B8F5-AE38EE3A7C1A}" type="slidenum">
              <a:rPr lang="en-GB" sz="6600">
                <a:solidFill>
                  <a:srgbClr val="FFFFFF"/>
                </a:solidFill>
              </a:rPr>
              <a:pPr>
                <a:lnSpc>
                  <a:spcPct val="90000"/>
                </a:lnSpc>
                <a:spcAft>
                  <a:spcPts val="600"/>
                </a:spcAft>
              </a:pPr>
              <a:t>19</a:t>
            </a:fld>
            <a:endParaRPr lang="en-GB" sz="6600">
              <a:solidFill>
                <a:srgbClr val="FFFFFF"/>
              </a:solidFill>
            </a:endParaRPr>
          </a:p>
        </p:txBody>
      </p:sp>
      <p:sp>
        <p:nvSpPr>
          <p:cNvPr id="19" name="Title 20">
            <a:extLst>
              <a:ext uri="{FF2B5EF4-FFF2-40B4-BE49-F238E27FC236}">
                <a16:creationId xmlns:a16="http://schemas.microsoft.com/office/drawing/2014/main" id="{3008CB22-86FC-6935-A1F4-4AEE48581F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0184" y="681037"/>
            <a:ext cx="10515600" cy="607261"/>
          </a:xfrm>
        </p:spPr>
        <p:txBody>
          <a:bodyPr>
            <a:normAutofit fontScale="90000"/>
          </a:bodyPr>
          <a:lstStyle/>
          <a:p>
            <a:r>
              <a:rPr lang="en-US" dirty="0"/>
              <a:t>Ni Scheme Development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B888ED-854C-0101-9B63-EB3138C077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257800" cy="4351338"/>
          </a:xfrm>
        </p:spPr>
        <p:txBody>
          <a:bodyPr>
            <a:normAutofit/>
          </a:bodyPr>
          <a:lstStyle/>
          <a:p>
            <a:r>
              <a:rPr lang="en-US" dirty="0"/>
              <a:t>3 New autoionizing states in Ni observed</a:t>
            </a:r>
          </a:p>
          <a:p>
            <a:r>
              <a:rPr lang="en-US" dirty="0"/>
              <a:t>This scheme utilizes the laser spectroscopy transition used in literature</a:t>
            </a:r>
          </a:p>
          <a:p>
            <a:r>
              <a:rPr lang="en-US" dirty="0"/>
              <a:t>Motivated the submission of INTC proposal to study Ni using PI-LIST!</a:t>
            </a:r>
          </a:p>
          <a:p>
            <a:r>
              <a:rPr lang="en-US" dirty="0"/>
              <a:t>Scheme </a:t>
            </a:r>
            <a:r>
              <a:rPr lang="en-US" b="1" u="sng" dirty="0">
                <a:solidFill>
                  <a:srgbClr val="00B050"/>
                </a:solidFill>
              </a:rPr>
              <a:t>at least</a:t>
            </a:r>
            <a:r>
              <a:rPr lang="en-US" dirty="0"/>
              <a:t> as efficient as production</a:t>
            </a:r>
            <a:endParaRPr lang="en-GB" dirty="0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474182FD-D3FD-589D-EBDD-88CD62F6F8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121428" y="764540"/>
            <a:ext cx="5360388" cy="289609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3BBDDBE-D03F-9119-47B7-8A9380496934}"/>
              </a:ext>
            </a:extLst>
          </p:cNvPr>
          <p:cNvSpPr txBox="1"/>
          <p:nvPr/>
        </p:nvSpPr>
        <p:spPr>
          <a:xfrm>
            <a:off x="6913917" y="3744136"/>
            <a:ext cx="3775409" cy="369332"/>
          </a:xfrm>
          <a:prstGeom prst="rect">
            <a:avLst/>
          </a:prstGeom>
          <a:solidFill>
            <a:srgbClr val="FFC000"/>
          </a:solidFill>
          <a:ln>
            <a:solidFill>
              <a:srgbClr val="FFA333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en-US" dirty="0"/>
              <a:t>New autoionizing states found in Ni!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F587C5B-972C-A2BD-B4A4-6B0A68CA8F01}"/>
              </a:ext>
            </a:extLst>
          </p:cNvPr>
          <p:cNvSpPr txBox="1"/>
          <p:nvPr/>
        </p:nvSpPr>
        <p:spPr>
          <a:xfrm rot="970192">
            <a:off x="9440919" y="1039844"/>
            <a:ext cx="2029615" cy="369332"/>
          </a:xfrm>
          <a:prstGeom prst="rect">
            <a:avLst/>
          </a:prstGeom>
          <a:solidFill>
            <a:srgbClr val="FFC000"/>
          </a:solidFill>
          <a:ln>
            <a:solidFill>
              <a:srgbClr val="FFA333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en-US" dirty="0"/>
              <a:t>Measured in Oct!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072503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081EA652-8C6A-4E69-BEB9-1708094745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ight Triangle 12">
            <a:extLst>
              <a:ext uri="{FF2B5EF4-FFF2-40B4-BE49-F238E27FC236}">
                <a16:creationId xmlns:a16="http://schemas.microsoft.com/office/drawing/2014/main" id="{5298780A-33B9-4EA2-8F67-DE68AD6284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F488E8B-4E1E-4402-8935-D4E6C02615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889DD8E-8AAE-162F-A031-A613E2895E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5240" y="1050595"/>
            <a:ext cx="8074815" cy="1618489"/>
          </a:xfrm>
        </p:spPr>
        <p:txBody>
          <a:bodyPr anchor="ctr">
            <a:normAutofit/>
          </a:bodyPr>
          <a:lstStyle/>
          <a:p>
            <a:r>
              <a:rPr lang="en-US" sz="7200"/>
              <a:t>Overview</a:t>
            </a:r>
            <a:endParaRPr lang="en-GB" sz="720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4E75A5-2911-A5F0-9184-7769516E43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-2374833" y="3246436"/>
            <a:ext cx="5607882" cy="365125"/>
          </a:xfrm>
        </p:spPr>
        <p:txBody>
          <a:bodyPr anchor="t">
            <a:normAutofit/>
          </a:bodyPr>
          <a:lstStyle/>
          <a:p>
            <a:pPr algn="l">
              <a:spcAft>
                <a:spcPts val="600"/>
              </a:spcAft>
            </a:pPr>
            <a:r>
              <a:rPr lang="fr-FR" sz="1150">
                <a:solidFill>
                  <a:schemeClr val="tx1">
                    <a:lumMod val="85000"/>
                    <a:lumOff val="15000"/>
                  </a:schemeClr>
                </a:solidFill>
              </a:rPr>
              <a:t>J. R. Reilly         RILIS @ CRIS Collab</a:t>
            </a:r>
            <a:endParaRPr lang="en-GB" sz="115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CBADEB-2493-C7DA-D93E-C9F94020EA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240" y="2969469"/>
            <a:ext cx="8074815" cy="2800395"/>
          </a:xfrm>
        </p:spPr>
        <p:txBody>
          <a:bodyPr anchor="t">
            <a:normAutofit/>
          </a:bodyPr>
          <a:lstStyle/>
          <a:p>
            <a:r>
              <a:rPr lang="en-US" sz="2400" dirty="0"/>
              <a:t>The RILIS Team</a:t>
            </a:r>
          </a:p>
          <a:p>
            <a:r>
              <a:rPr lang="en-US" sz="2400" dirty="0"/>
              <a:t>RILIS in 2024 (Tm, Lu, Hg)</a:t>
            </a:r>
          </a:p>
          <a:p>
            <a:r>
              <a:rPr lang="en-US" sz="2400" dirty="0"/>
              <a:t>Developmental labs: YOL2, LARIS</a:t>
            </a:r>
          </a:p>
          <a:p>
            <a:r>
              <a:rPr lang="en-US" sz="2400" dirty="0"/>
              <a:t>Online: RILIS</a:t>
            </a:r>
          </a:p>
          <a:p>
            <a:r>
              <a:rPr lang="en-US" sz="2400" dirty="0"/>
              <a:t>What’s coming up</a:t>
            </a:r>
            <a:endParaRPr lang="en-GB" sz="2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4A9CCD-114D-3F2B-4808-2844F68173D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038322" y="5769864"/>
            <a:ext cx="2315477" cy="365125"/>
          </a:xfrm>
        </p:spPr>
        <p:txBody>
          <a:bodyPr>
            <a:normAutofit/>
          </a:bodyPr>
          <a:lstStyle/>
          <a:p>
            <a:pPr algn="r">
              <a:spcAft>
                <a:spcPts val="600"/>
              </a:spcAft>
            </a:pPr>
            <a:fld id="{FC81F4D6-7F2A-42E2-9AF8-5223126F315C}" type="datetime1">
              <a:rPr lang="en-GB" sz="1150" smtClean="0">
                <a:solidFill>
                  <a:srgbClr val="FFFFFF"/>
                </a:solidFill>
              </a:rPr>
              <a:t>29/01/2025</a:t>
            </a:fld>
            <a:endParaRPr lang="en-GB" sz="1150">
              <a:solidFill>
                <a:srgbClr val="FFFFFF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B17E56-4ACE-3731-D5B7-5EBBBAB852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83496" y="4892040"/>
            <a:ext cx="1673352" cy="100584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66347D2C-64B2-4C70-B8F5-AE38EE3A7C1A}" type="slidenum">
              <a:rPr lang="en-GB" sz="6600">
                <a:solidFill>
                  <a:srgbClr val="FFFFFF"/>
                </a:solidFill>
              </a:rPr>
              <a:pPr>
                <a:lnSpc>
                  <a:spcPct val="90000"/>
                </a:lnSpc>
                <a:spcAft>
                  <a:spcPts val="600"/>
                </a:spcAft>
              </a:pPr>
              <a:t>2</a:t>
            </a:fld>
            <a:endParaRPr lang="en-GB" sz="66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183218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9D25F302-27C5-414F-97F8-6EA0A6C028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ight Triangle 14">
            <a:extLst>
              <a:ext uri="{FF2B5EF4-FFF2-40B4-BE49-F238E27FC236}">
                <a16:creationId xmlns:a16="http://schemas.microsoft.com/office/drawing/2014/main" id="{830A36F8-48C2-4842-A87B-8CE8DF4E7F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F451A30-466B-4996-9BA5-CD6ABCC6D5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5D2F4A-93B2-CEBE-B1ED-284498D37D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-2374833" y="3246436"/>
            <a:ext cx="5607882" cy="365125"/>
          </a:xfrm>
        </p:spPr>
        <p:txBody>
          <a:bodyPr anchor="t">
            <a:normAutofit/>
          </a:bodyPr>
          <a:lstStyle/>
          <a:p>
            <a:pPr algn="l">
              <a:spcAft>
                <a:spcPts val="600"/>
              </a:spcAft>
            </a:pPr>
            <a:r>
              <a:rPr lang="fr-FR" sz="1150">
                <a:solidFill>
                  <a:schemeClr val="tx1">
                    <a:lumMod val="85000"/>
                    <a:lumOff val="15000"/>
                  </a:schemeClr>
                </a:solidFill>
              </a:rPr>
              <a:t>J. R. Reilly         RILIS @ CRIS Collab</a:t>
            </a:r>
            <a:endParaRPr lang="en-GB" sz="115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020544-E4DB-AFEB-A1C0-F4C3787BFB2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038322" y="5769864"/>
            <a:ext cx="2315477" cy="365125"/>
          </a:xfrm>
        </p:spPr>
        <p:txBody>
          <a:bodyPr>
            <a:normAutofit/>
          </a:bodyPr>
          <a:lstStyle/>
          <a:p>
            <a:pPr algn="r">
              <a:spcAft>
                <a:spcPts val="600"/>
              </a:spcAft>
            </a:pPr>
            <a:fld id="{DB3EF25B-F69D-407E-89DC-31B10BF2D3A0}" type="datetime1">
              <a:rPr lang="en-GB" sz="1150" smtClean="0">
                <a:solidFill>
                  <a:srgbClr val="FFFFFF"/>
                </a:solidFill>
              </a:rPr>
              <a:t>29/01/2025</a:t>
            </a:fld>
            <a:endParaRPr lang="en-GB" sz="1150">
              <a:solidFill>
                <a:srgbClr val="FFFFFF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375AD6-42B8-2041-C499-F7A7BE9EFF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83496" y="4892040"/>
            <a:ext cx="1673352" cy="100584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66347D2C-64B2-4C70-B8F5-AE38EE3A7C1A}" type="slidenum">
              <a:rPr lang="en-GB" sz="6600">
                <a:solidFill>
                  <a:srgbClr val="FFFFFF"/>
                </a:solidFill>
              </a:rPr>
              <a:pPr>
                <a:lnSpc>
                  <a:spcPct val="90000"/>
                </a:lnSpc>
                <a:spcAft>
                  <a:spcPts val="600"/>
                </a:spcAft>
              </a:pPr>
              <a:t>20</a:t>
            </a:fld>
            <a:endParaRPr lang="en-GB" sz="6600">
              <a:solidFill>
                <a:srgbClr val="FFFFFF"/>
              </a:solidFill>
            </a:endParaRPr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5830328F-B1E4-C507-BFB0-8CFD439033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66896" y="858035"/>
            <a:ext cx="2654808" cy="66278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Thank you!</a:t>
            </a:r>
            <a:br>
              <a:rPr lang="en-US" dirty="0"/>
            </a:br>
            <a:r>
              <a:rPr lang="en-US" sz="2700" dirty="0"/>
              <a:t>Questions? </a:t>
            </a:r>
            <a:endParaRPr lang="en-GB" dirty="0"/>
          </a:p>
        </p:txBody>
      </p:sp>
      <p:sp>
        <p:nvSpPr>
          <p:cNvPr id="7" name="Content Placeholder 9">
            <a:extLst>
              <a:ext uri="{FF2B5EF4-FFF2-40B4-BE49-F238E27FC236}">
                <a16:creationId xmlns:a16="http://schemas.microsoft.com/office/drawing/2014/main" id="{C5FC019B-BF77-8615-7E56-DA0D250B85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21618" y="2707346"/>
            <a:ext cx="4974181" cy="2862071"/>
          </a:xfrm>
        </p:spPr>
        <p:txBody>
          <a:bodyPr>
            <a:normAutofit/>
          </a:bodyPr>
          <a:lstStyle/>
          <a:p>
            <a:r>
              <a:rPr lang="en-US" sz="1800" dirty="0"/>
              <a:t>Submitted proposals on </a:t>
            </a:r>
            <a:r>
              <a:rPr lang="en-US" sz="1800" b="1" dirty="0"/>
              <a:t>Ni &amp;</a:t>
            </a:r>
            <a:r>
              <a:rPr lang="en-US" sz="1800" dirty="0"/>
              <a:t> </a:t>
            </a:r>
            <a:r>
              <a:rPr lang="en-US" sz="1800" b="1" dirty="0"/>
              <a:t>Pm</a:t>
            </a:r>
            <a:r>
              <a:rPr lang="en-US" sz="1800" dirty="0"/>
              <a:t> </a:t>
            </a:r>
            <a:endParaRPr lang="en-US" sz="1800" b="1" dirty="0"/>
          </a:p>
          <a:p>
            <a:r>
              <a:rPr lang="en-US" sz="1800" dirty="0"/>
              <a:t>Further upgrades to offline2 laser laboratory for high-resolution</a:t>
            </a:r>
          </a:p>
          <a:p>
            <a:r>
              <a:rPr lang="en-GB" sz="1800" dirty="0"/>
              <a:t>Construction of new ABU in LARIS</a:t>
            </a:r>
          </a:p>
          <a:p>
            <a:r>
              <a:rPr lang="en-GB" sz="1800" dirty="0"/>
              <a:t>Raman laser development</a:t>
            </a:r>
          </a:p>
        </p:txBody>
      </p:sp>
      <p:sp>
        <p:nvSpPr>
          <p:cNvPr id="8" name="Title 11">
            <a:extLst>
              <a:ext uri="{FF2B5EF4-FFF2-40B4-BE49-F238E27FC236}">
                <a16:creationId xmlns:a16="http://schemas.microsoft.com/office/drawing/2014/main" id="{ABC07352-4CE8-EC2A-E06C-E1B7A317354E}"/>
              </a:ext>
            </a:extLst>
          </p:cNvPr>
          <p:cNvSpPr txBox="1">
            <a:spLocks/>
          </p:cNvSpPr>
          <p:nvPr/>
        </p:nvSpPr>
        <p:spPr>
          <a:xfrm>
            <a:off x="1915085" y="2042234"/>
            <a:ext cx="2654808" cy="6627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Conclusion</a:t>
            </a:r>
            <a:endParaRPr lang="en-GB" dirty="0"/>
          </a:p>
        </p:txBody>
      </p:sp>
      <p:sp>
        <p:nvSpPr>
          <p:cNvPr id="9" name="Content Placeholder 9">
            <a:extLst>
              <a:ext uri="{FF2B5EF4-FFF2-40B4-BE49-F238E27FC236}">
                <a16:creationId xmlns:a16="http://schemas.microsoft.com/office/drawing/2014/main" id="{2A72C40E-2DA7-5A20-A37C-04C7EAECD446}"/>
              </a:ext>
            </a:extLst>
          </p:cNvPr>
          <p:cNvSpPr txBox="1">
            <a:spLocks/>
          </p:cNvSpPr>
          <p:nvPr/>
        </p:nvSpPr>
        <p:spPr>
          <a:xfrm>
            <a:off x="763650" y="2772302"/>
            <a:ext cx="5797296" cy="36236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Busy year with </a:t>
            </a:r>
            <a:r>
              <a:rPr lang="en-US" sz="1800" b="1" u="sng" dirty="0">
                <a:solidFill>
                  <a:srgbClr val="00B050"/>
                </a:solidFill>
              </a:rPr>
              <a:t>60%</a:t>
            </a:r>
            <a:r>
              <a:rPr lang="en-US" sz="1800" dirty="0"/>
              <a:t> of ions beam at ISOLDE requiring RILIS</a:t>
            </a:r>
          </a:p>
          <a:p>
            <a:r>
              <a:rPr lang="en-US" sz="1800" dirty="0"/>
              <a:t>Exchange of lasers and many late nights</a:t>
            </a:r>
          </a:p>
          <a:p>
            <a:r>
              <a:rPr lang="en-US" sz="1800" dirty="0"/>
              <a:t>Ongoing developments for PI-LIST</a:t>
            </a:r>
          </a:p>
          <a:p>
            <a:r>
              <a:rPr lang="en-US" sz="1800" dirty="0"/>
              <a:t>In-trap decay &amp; 10 kHz </a:t>
            </a:r>
            <a:r>
              <a:rPr lang="en-US" sz="1800" dirty="0" err="1"/>
              <a:t>beamgates</a:t>
            </a:r>
            <a:r>
              <a:rPr lang="en-US" sz="1800" dirty="0"/>
              <a:t> for ion beam improvements</a:t>
            </a:r>
          </a:p>
          <a:p>
            <a:r>
              <a:rPr lang="en-US" sz="1800" dirty="0"/>
              <a:t>First online deployment of intracavity triple </a:t>
            </a:r>
            <a:r>
              <a:rPr lang="en-US" sz="1800" dirty="0" err="1"/>
              <a:t>TiSa</a:t>
            </a:r>
            <a:endParaRPr lang="en-US" sz="1800" dirty="0"/>
          </a:p>
          <a:p>
            <a:r>
              <a:rPr lang="en-US" sz="1800" b="1" u="sng" dirty="0"/>
              <a:t>New </a:t>
            </a:r>
            <a:r>
              <a:rPr lang="en-US" sz="1800" b="1" u="sng" dirty="0" err="1"/>
              <a:t>TiSa</a:t>
            </a:r>
            <a:r>
              <a:rPr lang="en-US" sz="1800" b="1" u="sng" dirty="0"/>
              <a:t> only Ni scheme</a:t>
            </a:r>
          </a:p>
          <a:p>
            <a:r>
              <a:rPr lang="en-US" sz="1800" dirty="0"/>
              <a:t>Experimental runs on </a:t>
            </a:r>
            <a:r>
              <a:rPr lang="en-US" sz="1800" b="1" dirty="0">
                <a:solidFill>
                  <a:srgbClr val="00B050"/>
                </a:solidFill>
              </a:rPr>
              <a:t>Lu</a:t>
            </a:r>
            <a:r>
              <a:rPr lang="en-US" sz="1800" dirty="0"/>
              <a:t>, </a:t>
            </a:r>
            <a:r>
              <a:rPr lang="en-US" sz="1800" b="1" dirty="0">
                <a:solidFill>
                  <a:schemeClr val="accent2"/>
                </a:solidFill>
              </a:rPr>
              <a:t>Tm</a:t>
            </a:r>
            <a:r>
              <a:rPr lang="en-US" sz="1800" dirty="0"/>
              <a:t> and </a:t>
            </a:r>
            <a:r>
              <a:rPr lang="en-US" sz="1800" b="1" dirty="0">
                <a:solidFill>
                  <a:srgbClr val="00B0F0"/>
                </a:solidFill>
              </a:rPr>
              <a:t>Hg</a:t>
            </a:r>
            <a:endParaRPr lang="en-US" sz="1800" dirty="0"/>
          </a:p>
          <a:p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47D819F-66A7-FE0E-0D9F-E669F9B056C9}"/>
              </a:ext>
            </a:extLst>
          </p:cNvPr>
          <p:cNvSpPr txBox="1"/>
          <p:nvPr/>
        </p:nvSpPr>
        <p:spPr>
          <a:xfrm>
            <a:off x="6679340" y="1997130"/>
            <a:ext cx="37947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+mj-lt"/>
              </a:rPr>
              <a:t>Future Outlooks</a:t>
            </a:r>
            <a:endParaRPr lang="en-GB" sz="4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9818079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9D25F302-27C5-414F-97F8-6EA0A6C028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ight Triangle 14">
            <a:extLst>
              <a:ext uri="{FF2B5EF4-FFF2-40B4-BE49-F238E27FC236}">
                <a16:creationId xmlns:a16="http://schemas.microsoft.com/office/drawing/2014/main" id="{830A36F8-48C2-4842-A87B-8CE8DF4E7F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F451A30-466B-4996-9BA5-CD6ABCC6D5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5F6F17C-33FF-ABC1-053D-4E0B9F8F2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671" y="587637"/>
            <a:ext cx="10790135" cy="775374"/>
          </a:xfrm>
        </p:spPr>
        <p:txBody>
          <a:bodyPr>
            <a:noAutofit/>
          </a:bodyPr>
          <a:lstStyle/>
          <a:p>
            <a:r>
              <a:rPr lang="en-US" dirty="0"/>
              <a:t>First online deployment of intra-cavity tripling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5D2F4A-93B2-CEBE-B1ED-284498D37D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-2374833" y="3246436"/>
            <a:ext cx="5607882" cy="365125"/>
          </a:xfrm>
        </p:spPr>
        <p:txBody>
          <a:bodyPr anchor="t">
            <a:normAutofit/>
          </a:bodyPr>
          <a:lstStyle/>
          <a:p>
            <a:pPr algn="l">
              <a:spcAft>
                <a:spcPts val="600"/>
              </a:spcAft>
            </a:pPr>
            <a:r>
              <a:rPr lang="fr-FR" sz="1150">
                <a:solidFill>
                  <a:schemeClr val="tx1">
                    <a:lumMod val="85000"/>
                    <a:lumOff val="15000"/>
                  </a:schemeClr>
                </a:solidFill>
              </a:rPr>
              <a:t>J. R. Reilly         RILIS @ CRIS Collab</a:t>
            </a:r>
            <a:endParaRPr lang="en-GB" sz="115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020544-E4DB-AFEB-A1C0-F4C3787BFB2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038322" y="5769864"/>
            <a:ext cx="2315477" cy="365125"/>
          </a:xfrm>
        </p:spPr>
        <p:txBody>
          <a:bodyPr>
            <a:normAutofit/>
          </a:bodyPr>
          <a:lstStyle/>
          <a:p>
            <a:pPr algn="r">
              <a:spcAft>
                <a:spcPts val="600"/>
              </a:spcAft>
            </a:pPr>
            <a:fld id="{C012A58B-3727-4E0A-9A39-17BB775D8AD4}" type="datetime1">
              <a:rPr lang="en-GB" sz="1150" smtClean="0">
                <a:solidFill>
                  <a:srgbClr val="FFFFFF"/>
                </a:solidFill>
              </a:rPr>
              <a:t>29/01/2025</a:t>
            </a:fld>
            <a:endParaRPr lang="en-GB" sz="1150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375AD6-42B8-2041-C499-F7A7BE9EFF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83496" y="4892040"/>
            <a:ext cx="1673352" cy="100584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66347D2C-64B2-4C70-B8F5-AE38EE3A7C1A}" type="slidenum">
              <a:rPr lang="en-GB" sz="6600">
                <a:solidFill>
                  <a:srgbClr val="FFFFFF"/>
                </a:solidFill>
              </a:rPr>
              <a:pPr>
                <a:lnSpc>
                  <a:spcPct val="90000"/>
                </a:lnSpc>
                <a:spcAft>
                  <a:spcPts val="600"/>
                </a:spcAft>
              </a:pPr>
              <a:t>21</a:t>
            </a:fld>
            <a:endParaRPr lang="en-GB" sz="6600" dirty="0">
              <a:solidFill>
                <a:srgbClr val="FFFFFF"/>
              </a:solidFill>
            </a:endParaRP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06DB8FF7-4EA5-60E8-EFBA-037DCEC844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2028" y="1179744"/>
            <a:ext cx="5940353" cy="2653918"/>
          </a:xfrm>
        </p:spPr>
        <p:txBody>
          <a:bodyPr>
            <a:normAutofit/>
          </a:bodyPr>
          <a:lstStyle/>
          <a:p>
            <a:pPr marL="0" marR="0" lvl="0" indent="0" algn="just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00" b="1" kern="0" dirty="0">
                <a:latin typeface="Lato" pitchFamily="34"/>
                <a:ea typeface="Lato" pitchFamily="34"/>
                <a:cs typeface="Lato" pitchFamily="34"/>
              </a:rPr>
              <a:t>65 </a:t>
            </a:r>
            <a:r>
              <a:rPr lang="en-US" sz="1600" b="1" kern="0" dirty="0" err="1">
                <a:latin typeface="Lato" pitchFamily="34"/>
                <a:ea typeface="Lato" pitchFamily="34"/>
                <a:cs typeface="Lato" pitchFamily="34"/>
              </a:rPr>
              <a:t>mW</a:t>
            </a:r>
            <a:r>
              <a:rPr lang="en-US" sz="1600" b="1" kern="0" dirty="0">
                <a:latin typeface="Lato" pitchFamily="34"/>
                <a:ea typeface="Lato" pitchFamily="34"/>
                <a:cs typeface="Lato" pitchFamily="34"/>
              </a:rPr>
              <a:t> of 304 nm laser light </a:t>
            </a:r>
            <a:r>
              <a:rPr lang="en-US" sz="1600" kern="0" dirty="0">
                <a:latin typeface="Lato" pitchFamily="34"/>
                <a:ea typeface="Lato" pitchFamily="34"/>
                <a:cs typeface="Lato" pitchFamily="34"/>
              </a:rPr>
              <a:t>for the production of </a:t>
            </a:r>
            <a:r>
              <a:rPr lang="en-US" sz="1600" b="1" u="sng" kern="0" dirty="0">
                <a:solidFill>
                  <a:srgbClr val="FF0000"/>
                </a:solidFill>
                <a:latin typeface="Lato" pitchFamily="34"/>
                <a:ea typeface="Lato" pitchFamily="34"/>
                <a:cs typeface="Lato" pitchFamily="34"/>
              </a:rPr>
              <a:t>indium </a:t>
            </a:r>
            <a:r>
              <a:rPr lang="en-US" sz="1600" kern="0" dirty="0">
                <a:latin typeface="Lato" pitchFamily="34"/>
                <a:ea typeface="Lato" pitchFamily="34"/>
                <a:cs typeface="Lato" pitchFamily="34"/>
              </a:rPr>
              <a:t>beams</a:t>
            </a:r>
          </a:p>
          <a:p>
            <a:pPr lvl="1" algn="just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00" b="1" kern="0" dirty="0">
                <a:latin typeface="Lato" pitchFamily="34"/>
                <a:ea typeface="Lato" pitchFamily="34"/>
                <a:cs typeface="Lato" pitchFamily="34"/>
              </a:rPr>
              <a:t>Stable operation for 7 days </a:t>
            </a:r>
            <a:r>
              <a:rPr lang="en-US" sz="1600" kern="0" dirty="0">
                <a:latin typeface="Lato" pitchFamily="34"/>
                <a:ea typeface="Lato" pitchFamily="34"/>
                <a:cs typeface="Lato" pitchFamily="34"/>
              </a:rPr>
              <a:t>without intervention</a:t>
            </a:r>
          </a:p>
          <a:p>
            <a:pPr lvl="1" algn="just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00" kern="0" dirty="0">
                <a:latin typeface="Lato" pitchFamily="34"/>
                <a:ea typeface="Lato" pitchFamily="34"/>
                <a:cs typeface="Lato" pitchFamily="34"/>
              </a:rPr>
              <a:t>Compared to Dye lasers which need constant monitoring</a:t>
            </a:r>
          </a:p>
        </p:txBody>
      </p:sp>
      <p:pic>
        <p:nvPicPr>
          <p:cNvPr id="3" name="Picture 98">
            <a:extLst>
              <a:ext uri="{FF2B5EF4-FFF2-40B4-BE49-F238E27FC236}">
                <a16:creationId xmlns:a16="http://schemas.microsoft.com/office/drawing/2014/main" id="{1619067D-0C06-9B37-4608-B56A080E99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6975822" y="1303242"/>
            <a:ext cx="4342638" cy="1878794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4811555-C07C-09E6-6A00-C7C23B0099E0}"/>
              </a:ext>
            </a:extLst>
          </p:cNvPr>
          <p:cNvSpPr txBox="1"/>
          <p:nvPr/>
        </p:nvSpPr>
        <p:spPr>
          <a:xfrm>
            <a:off x="10196060" y="85548"/>
            <a:ext cx="1925965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Courtesy of Julius</a:t>
            </a:r>
            <a:endParaRPr lang="en-GB" dirty="0"/>
          </a:p>
        </p:txBody>
      </p:sp>
      <p:grpSp>
        <p:nvGrpSpPr>
          <p:cNvPr id="14" name="Group 1108">
            <a:extLst>
              <a:ext uri="{FF2B5EF4-FFF2-40B4-BE49-F238E27FC236}">
                <a16:creationId xmlns:a16="http://schemas.microsoft.com/office/drawing/2014/main" id="{19EAA334-05E4-E1B1-11A8-329F87E0B63C}"/>
              </a:ext>
            </a:extLst>
          </p:cNvPr>
          <p:cNvGrpSpPr/>
          <p:nvPr/>
        </p:nvGrpSpPr>
        <p:grpSpPr>
          <a:xfrm>
            <a:off x="9476070" y="3217674"/>
            <a:ext cx="672666" cy="1669533"/>
            <a:chOff x="25683950" y="13305882"/>
            <a:chExt cx="2164869" cy="5403281"/>
          </a:xfrm>
        </p:grpSpPr>
        <p:pic>
          <p:nvPicPr>
            <p:cNvPr id="16" name="Picture 117">
              <a:extLst>
                <a:ext uri="{FF2B5EF4-FFF2-40B4-BE49-F238E27FC236}">
                  <a16:creationId xmlns:a16="http://schemas.microsoft.com/office/drawing/2014/main" id="{EAEBF77A-86CE-53E2-157A-9746B28DF46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r="32081"/>
            <a:stretch>
              <a:fillRect/>
            </a:stretch>
          </p:blipFill>
          <p:spPr>
            <a:xfrm>
              <a:off x="25683950" y="13305882"/>
              <a:ext cx="2164869" cy="1738137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18" name="Picture 119" descr="A computer screen shot of a rainbow colored circle&#10;&#10;Description automatically generated">
              <a:extLst>
                <a:ext uri="{FF2B5EF4-FFF2-40B4-BE49-F238E27FC236}">
                  <a16:creationId xmlns:a16="http://schemas.microsoft.com/office/drawing/2014/main" id="{895CCE30-FFC5-A53A-DBC2-5F754BA6380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r="27204"/>
            <a:stretch>
              <a:fillRect/>
            </a:stretch>
          </p:blipFill>
          <p:spPr>
            <a:xfrm>
              <a:off x="25683950" y="15142491"/>
              <a:ext cx="2164860" cy="1732294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19" name="Picture 121" descr="A screen shot of a computer&#10;&#10;Description automatically generated">
              <a:extLst>
                <a:ext uri="{FF2B5EF4-FFF2-40B4-BE49-F238E27FC236}">
                  <a16:creationId xmlns:a16="http://schemas.microsoft.com/office/drawing/2014/main" id="{BD49297C-1A9E-7E6B-C731-73391D409A7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 t="285" r="26096"/>
            <a:stretch>
              <a:fillRect/>
            </a:stretch>
          </p:blipFill>
          <p:spPr>
            <a:xfrm>
              <a:off x="25683950" y="16976869"/>
              <a:ext cx="2164860" cy="1732294"/>
            </a:xfrm>
            <a:prstGeom prst="rect">
              <a:avLst/>
            </a:prstGeom>
            <a:noFill/>
            <a:ln cap="flat">
              <a:noFill/>
            </a:ln>
          </p:spPr>
        </p:pic>
      </p:grpSp>
      <p:grpSp>
        <p:nvGrpSpPr>
          <p:cNvPr id="24" name="Group 1112">
            <a:extLst>
              <a:ext uri="{FF2B5EF4-FFF2-40B4-BE49-F238E27FC236}">
                <a16:creationId xmlns:a16="http://schemas.microsoft.com/office/drawing/2014/main" id="{C53E0E56-4FD0-1D9F-A7A1-F4CC89147100}"/>
              </a:ext>
            </a:extLst>
          </p:cNvPr>
          <p:cNvGrpSpPr/>
          <p:nvPr/>
        </p:nvGrpSpPr>
        <p:grpSpPr>
          <a:xfrm>
            <a:off x="873540" y="2719430"/>
            <a:ext cx="2957824" cy="1693507"/>
            <a:chOff x="23027728" y="18981151"/>
            <a:chExt cx="6033348" cy="6094831"/>
          </a:xfrm>
        </p:grpSpPr>
        <p:pic>
          <p:nvPicPr>
            <p:cNvPr id="25" name="Picture 115" descr="A screenshot of a computer screen&#10;&#10;Description automatically generated">
              <a:extLst>
                <a:ext uri="{FF2B5EF4-FFF2-40B4-BE49-F238E27FC236}">
                  <a16:creationId xmlns:a16="http://schemas.microsoft.com/office/drawing/2014/main" id="{EF3627E8-43C9-2A5C-7EEE-91EC8D00670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bright="15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23027728" y="18981151"/>
              <a:ext cx="6033348" cy="3794540"/>
            </a:xfrm>
            <a:prstGeom prst="rect">
              <a:avLst/>
            </a:prstGeom>
            <a:noFill/>
            <a:ln cap="flat">
              <a:noFill/>
            </a:ln>
          </p:spPr>
        </p:pic>
        <p:sp>
          <p:nvSpPr>
            <p:cNvPr id="26" name="TextBox 2">
              <a:extLst>
                <a:ext uri="{FF2B5EF4-FFF2-40B4-BE49-F238E27FC236}">
                  <a16:creationId xmlns:a16="http://schemas.microsoft.com/office/drawing/2014/main" id="{A0326F8C-142B-8A85-B0FB-7D07E41F458D}"/>
                </a:ext>
              </a:extLst>
            </p:cNvPr>
            <p:cNvSpPr txBox="1"/>
            <p:nvPr/>
          </p:nvSpPr>
          <p:spPr>
            <a:xfrm>
              <a:off x="23134787" y="22826413"/>
              <a:ext cx="5926289" cy="2249569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square" lIns="91440" tIns="45720" rIns="91440" bIns="45720" anchor="t" anchorCtr="0" compatLnSpc="1">
              <a:spAutoFit/>
            </a:bodyPr>
            <a:lstStyle/>
            <a:p>
              <a:pPr marL="0" marR="0" lvl="0" indent="0" algn="just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400" b="0" i="1" u="none" strike="noStrike" kern="0" cap="none" spc="0" baseline="0" dirty="0">
                  <a:solidFill>
                    <a:srgbClr val="29338C"/>
                  </a:solidFill>
                  <a:uFillTx/>
                  <a:latin typeface="Lato" pitchFamily="34"/>
                  <a:ea typeface="Lato" pitchFamily="34"/>
                  <a:cs typeface="Lato" pitchFamily="34"/>
                </a:rPr>
                <a:t>Intracavity THG     Single-Pass THG</a:t>
              </a:r>
              <a:endParaRPr lang="en-GB" sz="1400" b="0" i="1" u="none" strike="noStrike" kern="0" cap="none" spc="0" baseline="0" dirty="0">
                <a:solidFill>
                  <a:srgbClr val="29338C"/>
                </a:solidFill>
                <a:uFillTx/>
                <a:latin typeface="Lato" pitchFamily="34"/>
                <a:ea typeface="Lato" pitchFamily="34"/>
                <a:cs typeface="Lato" pitchFamily="34"/>
              </a:endParaRPr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CD9C1BB6-4B71-6C95-DEA4-1A4A98FD4E4D}"/>
              </a:ext>
            </a:extLst>
          </p:cNvPr>
          <p:cNvSpPr txBox="1"/>
          <p:nvPr/>
        </p:nvSpPr>
        <p:spPr>
          <a:xfrm>
            <a:off x="10181731" y="3301537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25 cm</a:t>
            </a:r>
            <a:endParaRPr lang="en-GB" b="1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C3BCFA7-9385-C06F-5D0B-E5922C33244F}"/>
              </a:ext>
            </a:extLst>
          </p:cNvPr>
          <p:cNvSpPr txBox="1"/>
          <p:nvPr/>
        </p:nvSpPr>
        <p:spPr>
          <a:xfrm>
            <a:off x="10178836" y="4423704"/>
            <a:ext cx="106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250 cm</a:t>
            </a:r>
            <a:endParaRPr lang="en-GB" b="1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6F3455E-BD43-FC4E-7371-05CF625FF6C1}"/>
              </a:ext>
            </a:extLst>
          </p:cNvPr>
          <p:cNvSpPr txBox="1"/>
          <p:nvPr/>
        </p:nvSpPr>
        <p:spPr>
          <a:xfrm>
            <a:off x="10178835" y="3859570"/>
            <a:ext cx="10634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100 cm</a:t>
            </a:r>
            <a:endParaRPr lang="en-GB" b="1" dirty="0"/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34597EF8-5550-6569-EDC5-87EEC6FDF66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01663798"/>
              </p:ext>
            </p:extLst>
          </p:nvPr>
        </p:nvGraphicFramePr>
        <p:xfrm>
          <a:off x="788431" y="4546509"/>
          <a:ext cx="8763635" cy="23243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10" name="TextBox 2">
            <a:extLst>
              <a:ext uri="{FF2B5EF4-FFF2-40B4-BE49-F238E27FC236}">
                <a16:creationId xmlns:a16="http://schemas.microsoft.com/office/drawing/2014/main" id="{2E32C911-CB90-57BD-5609-372BF9D1E79A}"/>
              </a:ext>
            </a:extLst>
          </p:cNvPr>
          <p:cNvSpPr txBox="1"/>
          <p:nvPr/>
        </p:nvSpPr>
        <p:spPr>
          <a:xfrm>
            <a:off x="611672" y="4100805"/>
            <a:ext cx="8426650" cy="112338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R="0" lvl="0" algn="just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400" b="1" kern="0" dirty="0">
                <a:latin typeface="Lato" pitchFamily="34"/>
                <a:ea typeface="Lato" pitchFamily="34"/>
                <a:cs typeface="Lato" pitchFamily="34"/>
              </a:rPr>
              <a:t>Long-term stability test for Au 2</a:t>
            </a:r>
            <a:r>
              <a:rPr lang="en-US" sz="1400" b="1" kern="0" baseline="30000" dirty="0">
                <a:latin typeface="Lato" pitchFamily="34"/>
                <a:ea typeface="Lato" pitchFamily="34"/>
                <a:cs typeface="Lato" pitchFamily="34"/>
              </a:rPr>
              <a:t>nd</a:t>
            </a:r>
            <a:r>
              <a:rPr lang="en-US" sz="1400" b="1" kern="0" dirty="0">
                <a:latin typeface="Lato" pitchFamily="34"/>
                <a:ea typeface="Lato" pitchFamily="34"/>
                <a:cs typeface="Lato" pitchFamily="34"/>
              </a:rPr>
              <a:t> step @ 306nm and 10kHz has shown a slow decrease of power but easily recovered:</a:t>
            </a:r>
            <a:endParaRPr lang="en-US" sz="1400" b="1" i="0" u="none" strike="noStrike" kern="0" cap="none" spc="0" baseline="0" dirty="0">
              <a:uFillTx/>
              <a:latin typeface="Lato" pitchFamily="34"/>
              <a:ea typeface="Lato" pitchFamily="34"/>
              <a:cs typeface="Lato" pitchFamily="34"/>
            </a:endParaRPr>
          </a:p>
          <a:p>
            <a:pPr marR="0" lvl="0" algn="just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100" kern="0" dirty="0">
              <a:solidFill>
                <a:srgbClr val="29338C"/>
              </a:solidFill>
              <a:latin typeface="Lato" pitchFamily="34"/>
              <a:ea typeface="Lato" pitchFamily="34"/>
              <a:cs typeface="Lato" pitchFamily="34"/>
            </a:endParaRPr>
          </a:p>
          <a:p>
            <a:pPr marR="0" lvl="0" algn="just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2800" b="0" i="0" u="none" strike="noStrike" kern="0" cap="none" spc="0" baseline="0" dirty="0">
              <a:solidFill>
                <a:srgbClr val="29338C"/>
              </a:solidFill>
              <a:uFillTx/>
              <a:latin typeface="Lato" pitchFamily="34"/>
              <a:ea typeface="Lato" pitchFamily="34"/>
              <a:cs typeface="Lato" pitchFamily="34"/>
            </a:endParaRPr>
          </a:p>
        </p:txBody>
      </p:sp>
      <p:sp>
        <p:nvSpPr>
          <p:cNvPr id="30" name="Equals 29">
            <a:extLst>
              <a:ext uri="{FF2B5EF4-FFF2-40B4-BE49-F238E27FC236}">
                <a16:creationId xmlns:a16="http://schemas.microsoft.com/office/drawing/2014/main" id="{98A8E84B-F0A6-1CFC-1CE6-E7245FB68041}"/>
              </a:ext>
            </a:extLst>
          </p:cNvPr>
          <p:cNvSpPr/>
          <p:nvPr/>
        </p:nvSpPr>
        <p:spPr>
          <a:xfrm>
            <a:off x="9617696" y="2787284"/>
            <a:ext cx="390967" cy="158435"/>
          </a:xfrm>
          <a:prstGeom prst="mathEqual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8" name="Equals 37">
            <a:extLst>
              <a:ext uri="{FF2B5EF4-FFF2-40B4-BE49-F238E27FC236}">
                <a16:creationId xmlns:a16="http://schemas.microsoft.com/office/drawing/2014/main" id="{97386BF4-D0AD-9567-F7F9-DD195ACB02C1}"/>
              </a:ext>
            </a:extLst>
          </p:cNvPr>
          <p:cNvSpPr/>
          <p:nvPr/>
        </p:nvSpPr>
        <p:spPr>
          <a:xfrm>
            <a:off x="9633969" y="3578355"/>
            <a:ext cx="390967" cy="158435"/>
          </a:xfrm>
          <a:prstGeom prst="mathEqual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graphicFrame>
        <p:nvGraphicFramePr>
          <p:cNvPr id="39" name="Table 38">
            <a:extLst>
              <a:ext uri="{FF2B5EF4-FFF2-40B4-BE49-F238E27FC236}">
                <a16:creationId xmlns:a16="http://schemas.microsoft.com/office/drawing/2014/main" id="{330D9A84-E1A1-62CE-C828-5B3B2E9E6C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5264341"/>
              </p:ext>
            </p:extLst>
          </p:nvPr>
        </p:nvGraphicFramePr>
        <p:xfrm>
          <a:off x="3861465" y="2714289"/>
          <a:ext cx="4969433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74543">
                  <a:extLst>
                    <a:ext uri="{9D8B030D-6E8A-4147-A177-3AD203B41FA5}">
                      <a16:colId xmlns:a16="http://schemas.microsoft.com/office/drawing/2014/main" val="838594863"/>
                    </a:ext>
                  </a:extLst>
                </a:gridCol>
                <a:gridCol w="645295">
                  <a:extLst>
                    <a:ext uri="{9D8B030D-6E8A-4147-A177-3AD203B41FA5}">
                      <a16:colId xmlns:a16="http://schemas.microsoft.com/office/drawing/2014/main" val="1483907426"/>
                    </a:ext>
                  </a:extLst>
                </a:gridCol>
                <a:gridCol w="709919">
                  <a:extLst>
                    <a:ext uri="{9D8B030D-6E8A-4147-A177-3AD203B41FA5}">
                      <a16:colId xmlns:a16="http://schemas.microsoft.com/office/drawing/2014/main" val="264452291"/>
                    </a:ext>
                  </a:extLst>
                </a:gridCol>
                <a:gridCol w="857634">
                  <a:extLst>
                    <a:ext uri="{9D8B030D-6E8A-4147-A177-3AD203B41FA5}">
                      <a16:colId xmlns:a16="http://schemas.microsoft.com/office/drawing/2014/main" val="651974893"/>
                    </a:ext>
                  </a:extLst>
                </a:gridCol>
                <a:gridCol w="704088">
                  <a:extLst>
                    <a:ext uri="{9D8B030D-6E8A-4147-A177-3AD203B41FA5}">
                      <a16:colId xmlns:a16="http://schemas.microsoft.com/office/drawing/2014/main" val="2665942803"/>
                    </a:ext>
                  </a:extLst>
                </a:gridCol>
                <a:gridCol w="676656">
                  <a:extLst>
                    <a:ext uri="{9D8B030D-6E8A-4147-A177-3AD203B41FA5}">
                      <a16:colId xmlns:a16="http://schemas.microsoft.com/office/drawing/2014/main" val="1608076276"/>
                    </a:ext>
                  </a:extLst>
                </a:gridCol>
                <a:gridCol w="601298">
                  <a:extLst>
                    <a:ext uri="{9D8B030D-6E8A-4147-A177-3AD203B41FA5}">
                      <a16:colId xmlns:a16="http://schemas.microsoft.com/office/drawing/2014/main" val="2362478513"/>
                    </a:ext>
                  </a:extLst>
                </a:gridCol>
              </a:tblGrid>
              <a:tr h="408814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Beam Profile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Output Power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Stability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Ease of set up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Space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Cost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9133897"/>
                  </a:ext>
                </a:extLst>
              </a:tr>
              <a:tr h="355279">
                <a:tc>
                  <a:txBody>
                    <a:bodyPr/>
                    <a:lstStyle/>
                    <a:p>
                      <a:r>
                        <a:rPr lang="en-US" sz="1200" dirty="0"/>
                        <a:t>Intra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1175625"/>
                  </a:ext>
                </a:extLst>
              </a:tr>
              <a:tr h="355279">
                <a:tc>
                  <a:txBody>
                    <a:bodyPr/>
                    <a:lstStyle/>
                    <a:p>
                      <a:r>
                        <a:rPr lang="en-US" sz="1200" dirty="0"/>
                        <a:t>External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8869272"/>
                  </a:ext>
                </a:extLst>
              </a:tr>
            </a:tbl>
          </a:graphicData>
        </a:graphic>
      </p:graphicFrame>
      <p:sp>
        <p:nvSpPr>
          <p:cNvPr id="35" name="Plus Sign 34">
            <a:extLst>
              <a:ext uri="{FF2B5EF4-FFF2-40B4-BE49-F238E27FC236}">
                <a16:creationId xmlns:a16="http://schemas.microsoft.com/office/drawing/2014/main" id="{085D3853-90AC-E7F7-F438-BC7BC05E7412}"/>
              </a:ext>
            </a:extLst>
          </p:cNvPr>
          <p:cNvSpPr/>
          <p:nvPr/>
        </p:nvSpPr>
        <p:spPr>
          <a:xfrm>
            <a:off x="4758121" y="3185767"/>
            <a:ext cx="211349" cy="215284"/>
          </a:xfrm>
          <a:prstGeom prst="mathPlus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0" name="Plus Sign 39">
            <a:extLst>
              <a:ext uri="{FF2B5EF4-FFF2-40B4-BE49-F238E27FC236}">
                <a16:creationId xmlns:a16="http://schemas.microsoft.com/office/drawing/2014/main" id="{069B088D-AA95-7525-5FA1-F46F08990611}"/>
              </a:ext>
            </a:extLst>
          </p:cNvPr>
          <p:cNvSpPr/>
          <p:nvPr/>
        </p:nvSpPr>
        <p:spPr>
          <a:xfrm>
            <a:off x="5002067" y="3182036"/>
            <a:ext cx="211349" cy="215284"/>
          </a:xfrm>
          <a:prstGeom prst="mathPlus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1" name="Plus Sign 40">
            <a:extLst>
              <a:ext uri="{FF2B5EF4-FFF2-40B4-BE49-F238E27FC236}">
                <a16:creationId xmlns:a16="http://schemas.microsoft.com/office/drawing/2014/main" id="{11B8F457-EFDF-1A74-F202-4BA561FB0B88}"/>
              </a:ext>
            </a:extLst>
          </p:cNvPr>
          <p:cNvSpPr/>
          <p:nvPr/>
        </p:nvSpPr>
        <p:spPr>
          <a:xfrm>
            <a:off x="7112774" y="3182036"/>
            <a:ext cx="211349" cy="215284"/>
          </a:xfrm>
          <a:prstGeom prst="mathPlus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/>
          </a:p>
        </p:txBody>
      </p:sp>
      <p:sp>
        <p:nvSpPr>
          <p:cNvPr id="42" name="Plus Sign 41">
            <a:extLst>
              <a:ext uri="{FF2B5EF4-FFF2-40B4-BE49-F238E27FC236}">
                <a16:creationId xmlns:a16="http://schemas.microsoft.com/office/drawing/2014/main" id="{A70A1907-3A22-DF4B-83DD-637211610956}"/>
              </a:ext>
            </a:extLst>
          </p:cNvPr>
          <p:cNvSpPr/>
          <p:nvPr/>
        </p:nvSpPr>
        <p:spPr>
          <a:xfrm>
            <a:off x="7805686" y="3188182"/>
            <a:ext cx="211349" cy="215284"/>
          </a:xfrm>
          <a:prstGeom prst="mathPlus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/>
          </a:p>
        </p:txBody>
      </p:sp>
      <p:sp>
        <p:nvSpPr>
          <p:cNvPr id="43" name="Plus Sign 42">
            <a:extLst>
              <a:ext uri="{FF2B5EF4-FFF2-40B4-BE49-F238E27FC236}">
                <a16:creationId xmlns:a16="http://schemas.microsoft.com/office/drawing/2014/main" id="{85EFC942-173A-7831-4C85-6675691BC4B9}"/>
              </a:ext>
            </a:extLst>
          </p:cNvPr>
          <p:cNvSpPr/>
          <p:nvPr/>
        </p:nvSpPr>
        <p:spPr>
          <a:xfrm>
            <a:off x="8410475" y="3173083"/>
            <a:ext cx="211349" cy="215284"/>
          </a:xfrm>
          <a:prstGeom prst="mathPlus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/>
          </a:p>
        </p:txBody>
      </p:sp>
      <p:sp>
        <p:nvSpPr>
          <p:cNvPr id="23" name="Equals 22">
            <a:extLst>
              <a:ext uri="{FF2B5EF4-FFF2-40B4-BE49-F238E27FC236}">
                <a16:creationId xmlns:a16="http://schemas.microsoft.com/office/drawing/2014/main" id="{7A93DC95-8DB4-A06D-B38C-09524B6620C6}"/>
              </a:ext>
            </a:extLst>
          </p:cNvPr>
          <p:cNvSpPr/>
          <p:nvPr/>
        </p:nvSpPr>
        <p:spPr>
          <a:xfrm>
            <a:off x="5535538" y="3242265"/>
            <a:ext cx="242421" cy="171025"/>
          </a:xfrm>
          <a:prstGeom prst="mathEqual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4" name="Equals 43">
            <a:extLst>
              <a:ext uri="{FF2B5EF4-FFF2-40B4-BE49-F238E27FC236}">
                <a16:creationId xmlns:a16="http://schemas.microsoft.com/office/drawing/2014/main" id="{3BACD065-F8C9-00D0-3251-5F6CD68F2EAE}"/>
              </a:ext>
            </a:extLst>
          </p:cNvPr>
          <p:cNvSpPr/>
          <p:nvPr/>
        </p:nvSpPr>
        <p:spPr>
          <a:xfrm>
            <a:off x="6301920" y="3250354"/>
            <a:ext cx="242421" cy="171025"/>
          </a:xfrm>
          <a:prstGeom prst="mathEqual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5" name="Equals 44">
            <a:extLst>
              <a:ext uri="{FF2B5EF4-FFF2-40B4-BE49-F238E27FC236}">
                <a16:creationId xmlns:a16="http://schemas.microsoft.com/office/drawing/2014/main" id="{67438AFD-39E4-D864-EE2C-4638EB82FA19}"/>
              </a:ext>
            </a:extLst>
          </p:cNvPr>
          <p:cNvSpPr/>
          <p:nvPr/>
        </p:nvSpPr>
        <p:spPr>
          <a:xfrm>
            <a:off x="6301919" y="3565765"/>
            <a:ext cx="242421" cy="171025"/>
          </a:xfrm>
          <a:prstGeom prst="mathEqual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6" name="Equals 45">
            <a:extLst>
              <a:ext uri="{FF2B5EF4-FFF2-40B4-BE49-F238E27FC236}">
                <a16:creationId xmlns:a16="http://schemas.microsoft.com/office/drawing/2014/main" id="{62500253-55E3-9C61-3431-A3CA595286B5}"/>
              </a:ext>
            </a:extLst>
          </p:cNvPr>
          <p:cNvSpPr/>
          <p:nvPr/>
        </p:nvSpPr>
        <p:spPr>
          <a:xfrm>
            <a:off x="5535535" y="3583567"/>
            <a:ext cx="242421" cy="171025"/>
          </a:xfrm>
          <a:prstGeom prst="mathEqual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6" name="Minus Sign 35">
            <a:extLst>
              <a:ext uri="{FF2B5EF4-FFF2-40B4-BE49-F238E27FC236}">
                <a16:creationId xmlns:a16="http://schemas.microsoft.com/office/drawing/2014/main" id="{366B75AC-AE2E-08F2-A138-2C85E1C61704}"/>
              </a:ext>
            </a:extLst>
          </p:cNvPr>
          <p:cNvSpPr/>
          <p:nvPr/>
        </p:nvSpPr>
        <p:spPr>
          <a:xfrm>
            <a:off x="4682642" y="3587048"/>
            <a:ext cx="228079" cy="208647"/>
          </a:xfrm>
          <a:prstGeom prst="mathMinus">
            <a:avLst/>
          </a:prstGeom>
          <a:solidFill>
            <a:srgbClr val="DE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Minus Sign 46">
            <a:extLst>
              <a:ext uri="{FF2B5EF4-FFF2-40B4-BE49-F238E27FC236}">
                <a16:creationId xmlns:a16="http://schemas.microsoft.com/office/drawing/2014/main" id="{09326C78-E5CC-9381-504B-DDA069882E50}"/>
              </a:ext>
            </a:extLst>
          </p:cNvPr>
          <p:cNvSpPr/>
          <p:nvPr/>
        </p:nvSpPr>
        <p:spPr>
          <a:xfrm>
            <a:off x="4915849" y="3591875"/>
            <a:ext cx="228079" cy="208647"/>
          </a:xfrm>
          <a:prstGeom prst="mathMinus">
            <a:avLst/>
          </a:prstGeom>
          <a:solidFill>
            <a:srgbClr val="DE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Minus Sign 47">
            <a:extLst>
              <a:ext uri="{FF2B5EF4-FFF2-40B4-BE49-F238E27FC236}">
                <a16:creationId xmlns:a16="http://schemas.microsoft.com/office/drawing/2014/main" id="{261E22B8-9A41-C50A-02AE-90F5BE7C7D30}"/>
              </a:ext>
            </a:extLst>
          </p:cNvPr>
          <p:cNvSpPr/>
          <p:nvPr/>
        </p:nvSpPr>
        <p:spPr>
          <a:xfrm>
            <a:off x="7112774" y="3560139"/>
            <a:ext cx="228079" cy="208647"/>
          </a:xfrm>
          <a:prstGeom prst="mathMinus">
            <a:avLst/>
          </a:prstGeom>
          <a:solidFill>
            <a:srgbClr val="DE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Minus Sign 48">
            <a:extLst>
              <a:ext uri="{FF2B5EF4-FFF2-40B4-BE49-F238E27FC236}">
                <a16:creationId xmlns:a16="http://schemas.microsoft.com/office/drawing/2014/main" id="{695E57D8-6558-E15A-48FC-395A092707C0}"/>
              </a:ext>
            </a:extLst>
          </p:cNvPr>
          <p:cNvSpPr/>
          <p:nvPr/>
        </p:nvSpPr>
        <p:spPr>
          <a:xfrm>
            <a:off x="7774208" y="3555699"/>
            <a:ext cx="228079" cy="208647"/>
          </a:xfrm>
          <a:prstGeom prst="mathMinus">
            <a:avLst/>
          </a:prstGeom>
          <a:solidFill>
            <a:srgbClr val="DE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Minus Sign 49">
            <a:extLst>
              <a:ext uri="{FF2B5EF4-FFF2-40B4-BE49-F238E27FC236}">
                <a16:creationId xmlns:a16="http://schemas.microsoft.com/office/drawing/2014/main" id="{89042C79-F930-D22A-A31F-A2C1CF64A431}"/>
              </a:ext>
            </a:extLst>
          </p:cNvPr>
          <p:cNvSpPr/>
          <p:nvPr/>
        </p:nvSpPr>
        <p:spPr>
          <a:xfrm>
            <a:off x="8379178" y="3577224"/>
            <a:ext cx="228079" cy="208647"/>
          </a:xfrm>
          <a:prstGeom prst="mathMinus">
            <a:avLst/>
          </a:prstGeom>
          <a:solidFill>
            <a:srgbClr val="DE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523699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9D25F302-27C5-414F-97F8-6EA0A6C028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ight Triangle 15">
            <a:extLst>
              <a:ext uri="{FF2B5EF4-FFF2-40B4-BE49-F238E27FC236}">
                <a16:creationId xmlns:a16="http://schemas.microsoft.com/office/drawing/2014/main" id="{830A36F8-48C2-4842-A87B-8CE8DF4E7F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F451A30-466B-4996-9BA5-CD6ABCC6D5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8A3C4DA-3715-BE64-9803-0C473602FE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9305" y="3415754"/>
            <a:ext cx="9471956" cy="1137111"/>
          </a:xfrm>
        </p:spPr>
        <p:txBody>
          <a:bodyPr>
            <a:normAutofit/>
          </a:bodyPr>
          <a:lstStyle/>
          <a:p>
            <a:r>
              <a:rPr lang="en-US" sz="4600" b="1" u="sng"/>
              <a:t>R</a:t>
            </a:r>
            <a:r>
              <a:rPr lang="en-US" sz="4600"/>
              <a:t>esonance </a:t>
            </a:r>
            <a:r>
              <a:rPr lang="en-US" sz="4600" b="1" u="sng"/>
              <a:t>I</a:t>
            </a:r>
            <a:r>
              <a:rPr lang="en-US" sz="4600"/>
              <a:t>onization </a:t>
            </a:r>
            <a:r>
              <a:rPr lang="en-US" sz="4600" b="1" u="sng"/>
              <a:t>L</a:t>
            </a:r>
            <a:r>
              <a:rPr lang="en-US" sz="4600"/>
              <a:t>aser </a:t>
            </a:r>
            <a:r>
              <a:rPr lang="en-US" sz="4600" b="1" u="sng"/>
              <a:t>I</a:t>
            </a:r>
            <a:r>
              <a:rPr lang="en-US" sz="4600"/>
              <a:t>on </a:t>
            </a:r>
            <a:r>
              <a:rPr lang="en-US" sz="4600" b="1" u="sng"/>
              <a:t>S</a:t>
            </a:r>
            <a:r>
              <a:rPr lang="en-US" sz="4600"/>
              <a:t>ource</a:t>
            </a:r>
            <a:endParaRPr lang="en-GB" sz="460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8E61C3-529F-103E-D7AE-8F1DD71C3A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-2374833" y="3246436"/>
            <a:ext cx="5607882" cy="365125"/>
          </a:xfrm>
        </p:spPr>
        <p:txBody>
          <a:bodyPr anchor="t">
            <a:normAutofit/>
          </a:bodyPr>
          <a:lstStyle/>
          <a:p>
            <a:pPr algn="l">
              <a:spcAft>
                <a:spcPts val="600"/>
              </a:spcAft>
            </a:pPr>
            <a:r>
              <a:rPr lang="fr-FR" sz="1150">
                <a:solidFill>
                  <a:schemeClr val="tx1">
                    <a:lumMod val="85000"/>
                    <a:lumOff val="15000"/>
                  </a:schemeClr>
                </a:solidFill>
              </a:rPr>
              <a:t>J. R. Reilly         RILIS @ CRIS Collab</a:t>
            </a:r>
            <a:endParaRPr lang="en-GB" sz="115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3C8DE53E-932C-30D7-27E4-FE6C24C417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289304" y="1173707"/>
            <a:ext cx="6710059" cy="2065992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BCAFF9-63C4-A434-F7F0-961AF022AE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9304" y="4612943"/>
            <a:ext cx="7745969" cy="1408222"/>
          </a:xfrm>
        </p:spPr>
        <p:txBody>
          <a:bodyPr anchor="t">
            <a:normAutofit lnSpcReduction="10000"/>
          </a:bodyPr>
          <a:lstStyle/>
          <a:p>
            <a:r>
              <a:rPr lang="en-US" sz="2000" dirty="0"/>
              <a:t>RILIS uses a variety of 10 kHz lasers</a:t>
            </a:r>
          </a:p>
          <a:p>
            <a:r>
              <a:rPr lang="en-US" sz="2000" dirty="0"/>
              <a:t>Unique atomic transitions to step-wise excite and ionize the element of interest</a:t>
            </a:r>
            <a:endParaRPr lang="en-GB" sz="2000" dirty="0"/>
          </a:p>
          <a:p>
            <a:r>
              <a:rPr lang="en-GB" sz="2000" dirty="0"/>
              <a:t>Coupled with mass selectivity for high resolving power</a:t>
            </a:r>
            <a:endParaRPr lang="en-US" sz="2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9CA8EF-5CA3-5A7E-3F1D-847028AE1E0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038322" y="5769864"/>
            <a:ext cx="2315477" cy="365125"/>
          </a:xfrm>
        </p:spPr>
        <p:txBody>
          <a:bodyPr>
            <a:normAutofit/>
          </a:bodyPr>
          <a:lstStyle/>
          <a:p>
            <a:pPr algn="r">
              <a:spcAft>
                <a:spcPts val="600"/>
              </a:spcAft>
            </a:pPr>
            <a:fld id="{5049FC65-814B-47F8-9F22-82F6A345716E}" type="datetime1">
              <a:rPr lang="en-GB" sz="1150" smtClean="0">
                <a:solidFill>
                  <a:srgbClr val="FFFFFF"/>
                </a:solidFill>
              </a:rPr>
              <a:t>29/01/2025</a:t>
            </a:fld>
            <a:endParaRPr lang="en-GB" sz="1150">
              <a:solidFill>
                <a:srgbClr val="FFFFFF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0A7418-34F0-671F-DDB1-DAE90C7258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83496" y="4892040"/>
            <a:ext cx="1673352" cy="100584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66347D2C-64B2-4C70-B8F5-AE38EE3A7C1A}" type="slidenum">
              <a:rPr lang="en-GB" sz="6600">
                <a:solidFill>
                  <a:srgbClr val="FFFFFF"/>
                </a:solidFill>
              </a:rPr>
              <a:pPr>
                <a:lnSpc>
                  <a:spcPct val="90000"/>
                </a:lnSpc>
                <a:spcAft>
                  <a:spcPts val="600"/>
                </a:spcAft>
              </a:pPr>
              <a:t>22</a:t>
            </a:fld>
            <a:endParaRPr lang="en-GB" sz="6600">
              <a:solidFill>
                <a:srgbClr val="FFFFFF"/>
              </a:solidFill>
            </a:endParaRP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20FFC17E-89E9-1BB1-6FDE-A1E02B6ED7B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064773" y="723011"/>
            <a:ext cx="3373197" cy="2815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976342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9D25F302-27C5-414F-97F8-6EA0A6C028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ight Triangle 14">
            <a:extLst>
              <a:ext uri="{FF2B5EF4-FFF2-40B4-BE49-F238E27FC236}">
                <a16:creationId xmlns:a16="http://schemas.microsoft.com/office/drawing/2014/main" id="{830A36F8-48C2-4842-A87B-8CE8DF4E7F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F451A30-466B-4996-9BA5-CD6ABCC6D5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5D2F4A-93B2-CEBE-B1ED-284498D37D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-2374833" y="3246436"/>
            <a:ext cx="5607882" cy="365125"/>
          </a:xfrm>
        </p:spPr>
        <p:txBody>
          <a:bodyPr anchor="t">
            <a:normAutofit/>
          </a:bodyPr>
          <a:lstStyle/>
          <a:p>
            <a:pPr algn="l">
              <a:spcAft>
                <a:spcPts val="600"/>
              </a:spcAft>
            </a:pPr>
            <a:r>
              <a:rPr lang="fr-FR" sz="1150">
                <a:solidFill>
                  <a:schemeClr val="tx1">
                    <a:lumMod val="85000"/>
                    <a:lumOff val="15000"/>
                  </a:schemeClr>
                </a:solidFill>
              </a:rPr>
              <a:t>J. R. Reilly         RILIS @ CRIS Collab</a:t>
            </a:r>
            <a:endParaRPr lang="en-GB" sz="115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020544-E4DB-AFEB-A1C0-F4C3787BFB2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038322" y="5769864"/>
            <a:ext cx="2315477" cy="365125"/>
          </a:xfrm>
        </p:spPr>
        <p:txBody>
          <a:bodyPr>
            <a:normAutofit/>
          </a:bodyPr>
          <a:lstStyle/>
          <a:p>
            <a:pPr algn="r">
              <a:spcAft>
                <a:spcPts val="600"/>
              </a:spcAft>
            </a:pPr>
            <a:fld id="{8370BE3C-321D-4DB8-9B2C-F36B53C063ED}" type="datetime1">
              <a:rPr lang="en-GB" sz="1150" smtClean="0">
                <a:solidFill>
                  <a:srgbClr val="FFFFFF"/>
                </a:solidFill>
              </a:rPr>
              <a:t>29/01/2025</a:t>
            </a:fld>
            <a:endParaRPr lang="en-GB" sz="1150">
              <a:solidFill>
                <a:srgbClr val="FFFFFF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375AD6-42B8-2041-C499-F7A7BE9EFF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83496" y="4892040"/>
            <a:ext cx="1673352" cy="100584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66347D2C-64B2-4C70-B8F5-AE38EE3A7C1A}" type="slidenum">
              <a:rPr lang="en-GB" sz="6600">
                <a:solidFill>
                  <a:srgbClr val="FFFFFF"/>
                </a:solidFill>
              </a:rPr>
              <a:pPr>
                <a:lnSpc>
                  <a:spcPct val="90000"/>
                </a:lnSpc>
                <a:spcAft>
                  <a:spcPts val="600"/>
                </a:spcAft>
              </a:pPr>
              <a:t>23</a:t>
            </a:fld>
            <a:endParaRPr lang="en-GB" sz="6600">
              <a:solidFill>
                <a:srgbClr val="FFFFFF"/>
              </a:solidFill>
            </a:endParaRPr>
          </a:p>
        </p:txBody>
      </p:sp>
      <p:graphicFrame>
        <p:nvGraphicFramePr>
          <p:cNvPr id="28" name="Table 9">
            <a:extLst>
              <a:ext uri="{FF2B5EF4-FFF2-40B4-BE49-F238E27FC236}">
                <a16:creationId xmlns:a16="http://schemas.microsoft.com/office/drawing/2014/main" id="{963F5776-148D-7D9D-83A6-734AE4EECA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5626189"/>
              </p:ext>
            </p:extLst>
          </p:nvPr>
        </p:nvGraphicFramePr>
        <p:xfrm>
          <a:off x="692486" y="5362461"/>
          <a:ext cx="9151491" cy="792480"/>
        </p:xfrm>
        <a:graphic>
          <a:graphicData uri="http://schemas.openxmlformats.org/drawingml/2006/table">
            <a:tbl>
              <a:tblPr firstRow="1" bandRow="1"/>
              <a:tblGrid>
                <a:gridCol w="762146">
                  <a:extLst>
                    <a:ext uri="{9D8B030D-6E8A-4147-A177-3AD203B41FA5}">
                      <a16:colId xmlns:a16="http://schemas.microsoft.com/office/drawing/2014/main" val="724618042"/>
                    </a:ext>
                  </a:extLst>
                </a:gridCol>
                <a:gridCol w="270624">
                  <a:extLst>
                    <a:ext uri="{9D8B030D-6E8A-4147-A177-3AD203B41FA5}">
                      <a16:colId xmlns:a16="http://schemas.microsoft.com/office/drawing/2014/main" val="2721531531"/>
                    </a:ext>
                  </a:extLst>
                </a:gridCol>
                <a:gridCol w="270624">
                  <a:extLst>
                    <a:ext uri="{9D8B030D-6E8A-4147-A177-3AD203B41FA5}">
                      <a16:colId xmlns:a16="http://schemas.microsoft.com/office/drawing/2014/main" val="2103671345"/>
                    </a:ext>
                  </a:extLst>
                </a:gridCol>
                <a:gridCol w="270624">
                  <a:extLst>
                    <a:ext uri="{9D8B030D-6E8A-4147-A177-3AD203B41FA5}">
                      <a16:colId xmlns:a16="http://schemas.microsoft.com/office/drawing/2014/main" val="1988056287"/>
                    </a:ext>
                  </a:extLst>
                </a:gridCol>
                <a:gridCol w="290590">
                  <a:extLst>
                    <a:ext uri="{9D8B030D-6E8A-4147-A177-3AD203B41FA5}">
                      <a16:colId xmlns:a16="http://schemas.microsoft.com/office/drawing/2014/main" val="3222469917"/>
                    </a:ext>
                  </a:extLst>
                </a:gridCol>
                <a:gridCol w="250659">
                  <a:extLst>
                    <a:ext uri="{9D8B030D-6E8A-4147-A177-3AD203B41FA5}">
                      <a16:colId xmlns:a16="http://schemas.microsoft.com/office/drawing/2014/main" val="2557477317"/>
                    </a:ext>
                  </a:extLst>
                </a:gridCol>
                <a:gridCol w="270624">
                  <a:extLst>
                    <a:ext uri="{9D8B030D-6E8A-4147-A177-3AD203B41FA5}">
                      <a16:colId xmlns:a16="http://schemas.microsoft.com/office/drawing/2014/main" val="4294495877"/>
                    </a:ext>
                  </a:extLst>
                </a:gridCol>
                <a:gridCol w="270624">
                  <a:extLst>
                    <a:ext uri="{9D8B030D-6E8A-4147-A177-3AD203B41FA5}">
                      <a16:colId xmlns:a16="http://schemas.microsoft.com/office/drawing/2014/main" val="1165447824"/>
                    </a:ext>
                  </a:extLst>
                </a:gridCol>
                <a:gridCol w="270624">
                  <a:extLst>
                    <a:ext uri="{9D8B030D-6E8A-4147-A177-3AD203B41FA5}">
                      <a16:colId xmlns:a16="http://schemas.microsoft.com/office/drawing/2014/main" val="3219902896"/>
                    </a:ext>
                  </a:extLst>
                </a:gridCol>
                <a:gridCol w="270624">
                  <a:extLst>
                    <a:ext uri="{9D8B030D-6E8A-4147-A177-3AD203B41FA5}">
                      <a16:colId xmlns:a16="http://schemas.microsoft.com/office/drawing/2014/main" val="534711255"/>
                    </a:ext>
                  </a:extLst>
                </a:gridCol>
                <a:gridCol w="270624">
                  <a:extLst>
                    <a:ext uri="{9D8B030D-6E8A-4147-A177-3AD203B41FA5}">
                      <a16:colId xmlns:a16="http://schemas.microsoft.com/office/drawing/2014/main" val="1285313185"/>
                    </a:ext>
                  </a:extLst>
                </a:gridCol>
                <a:gridCol w="270624">
                  <a:extLst>
                    <a:ext uri="{9D8B030D-6E8A-4147-A177-3AD203B41FA5}">
                      <a16:colId xmlns:a16="http://schemas.microsoft.com/office/drawing/2014/main" val="4219346716"/>
                    </a:ext>
                  </a:extLst>
                </a:gridCol>
                <a:gridCol w="270624">
                  <a:extLst>
                    <a:ext uri="{9D8B030D-6E8A-4147-A177-3AD203B41FA5}">
                      <a16:colId xmlns:a16="http://schemas.microsoft.com/office/drawing/2014/main" val="3792240557"/>
                    </a:ext>
                  </a:extLst>
                </a:gridCol>
                <a:gridCol w="270624">
                  <a:extLst>
                    <a:ext uri="{9D8B030D-6E8A-4147-A177-3AD203B41FA5}">
                      <a16:colId xmlns:a16="http://schemas.microsoft.com/office/drawing/2014/main" val="770919011"/>
                    </a:ext>
                  </a:extLst>
                </a:gridCol>
                <a:gridCol w="270624">
                  <a:extLst>
                    <a:ext uri="{9D8B030D-6E8A-4147-A177-3AD203B41FA5}">
                      <a16:colId xmlns:a16="http://schemas.microsoft.com/office/drawing/2014/main" val="3324916312"/>
                    </a:ext>
                  </a:extLst>
                </a:gridCol>
                <a:gridCol w="270624">
                  <a:extLst>
                    <a:ext uri="{9D8B030D-6E8A-4147-A177-3AD203B41FA5}">
                      <a16:colId xmlns:a16="http://schemas.microsoft.com/office/drawing/2014/main" val="1805543588"/>
                    </a:ext>
                  </a:extLst>
                </a:gridCol>
                <a:gridCol w="270624">
                  <a:extLst>
                    <a:ext uri="{9D8B030D-6E8A-4147-A177-3AD203B41FA5}">
                      <a16:colId xmlns:a16="http://schemas.microsoft.com/office/drawing/2014/main" val="3704900911"/>
                    </a:ext>
                  </a:extLst>
                </a:gridCol>
                <a:gridCol w="270624">
                  <a:extLst>
                    <a:ext uri="{9D8B030D-6E8A-4147-A177-3AD203B41FA5}">
                      <a16:colId xmlns:a16="http://schemas.microsoft.com/office/drawing/2014/main" val="1020115262"/>
                    </a:ext>
                  </a:extLst>
                </a:gridCol>
                <a:gridCol w="270624">
                  <a:extLst>
                    <a:ext uri="{9D8B030D-6E8A-4147-A177-3AD203B41FA5}">
                      <a16:colId xmlns:a16="http://schemas.microsoft.com/office/drawing/2014/main" val="4073750943"/>
                    </a:ext>
                  </a:extLst>
                </a:gridCol>
                <a:gridCol w="270624">
                  <a:extLst>
                    <a:ext uri="{9D8B030D-6E8A-4147-A177-3AD203B41FA5}">
                      <a16:colId xmlns:a16="http://schemas.microsoft.com/office/drawing/2014/main" val="2313473891"/>
                    </a:ext>
                  </a:extLst>
                </a:gridCol>
                <a:gridCol w="270624">
                  <a:extLst>
                    <a:ext uri="{9D8B030D-6E8A-4147-A177-3AD203B41FA5}">
                      <a16:colId xmlns:a16="http://schemas.microsoft.com/office/drawing/2014/main" val="2071926273"/>
                    </a:ext>
                  </a:extLst>
                </a:gridCol>
                <a:gridCol w="270624">
                  <a:extLst>
                    <a:ext uri="{9D8B030D-6E8A-4147-A177-3AD203B41FA5}">
                      <a16:colId xmlns:a16="http://schemas.microsoft.com/office/drawing/2014/main" val="3594205787"/>
                    </a:ext>
                  </a:extLst>
                </a:gridCol>
                <a:gridCol w="270624">
                  <a:extLst>
                    <a:ext uri="{9D8B030D-6E8A-4147-A177-3AD203B41FA5}">
                      <a16:colId xmlns:a16="http://schemas.microsoft.com/office/drawing/2014/main" val="2078134513"/>
                    </a:ext>
                  </a:extLst>
                </a:gridCol>
                <a:gridCol w="270624">
                  <a:extLst>
                    <a:ext uri="{9D8B030D-6E8A-4147-A177-3AD203B41FA5}">
                      <a16:colId xmlns:a16="http://schemas.microsoft.com/office/drawing/2014/main" val="3449582751"/>
                    </a:ext>
                  </a:extLst>
                </a:gridCol>
                <a:gridCol w="270624">
                  <a:extLst>
                    <a:ext uri="{9D8B030D-6E8A-4147-A177-3AD203B41FA5}">
                      <a16:colId xmlns:a16="http://schemas.microsoft.com/office/drawing/2014/main" val="1968050850"/>
                    </a:ext>
                  </a:extLst>
                </a:gridCol>
                <a:gridCol w="270624">
                  <a:extLst>
                    <a:ext uri="{9D8B030D-6E8A-4147-A177-3AD203B41FA5}">
                      <a16:colId xmlns:a16="http://schemas.microsoft.com/office/drawing/2014/main" val="1048592103"/>
                    </a:ext>
                  </a:extLst>
                </a:gridCol>
                <a:gridCol w="270624">
                  <a:extLst>
                    <a:ext uri="{9D8B030D-6E8A-4147-A177-3AD203B41FA5}">
                      <a16:colId xmlns:a16="http://schemas.microsoft.com/office/drawing/2014/main" val="827513283"/>
                    </a:ext>
                  </a:extLst>
                </a:gridCol>
                <a:gridCol w="270624">
                  <a:extLst>
                    <a:ext uri="{9D8B030D-6E8A-4147-A177-3AD203B41FA5}">
                      <a16:colId xmlns:a16="http://schemas.microsoft.com/office/drawing/2014/main" val="4239228210"/>
                    </a:ext>
                  </a:extLst>
                </a:gridCol>
                <a:gridCol w="270624">
                  <a:extLst>
                    <a:ext uri="{9D8B030D-6E8A-4147-A177-3AD203B41FA5}">
                      <a16:colId xmlns:a16="http://schemas.microsoft.com/office/drawing/2014/main" val="2845785227"/>
                    </a:ext>
                  </a:extLst>
                </a:gridCol>
                <a:gridCol w="270624">
                  <a:extLst>
                    <a:ext uri="{9D8B030D-6E8A-4147-A177-3AD203B41FA5}">
                      <a16:colId xmlns:a16="http://schemas.microsoft.com/office/drawing/2014/main" val="2997537107"/>
                    </a:ext>
                  </a:extLst>
                </a:gridCol>
                <a:gridCol w="270624">
                  <a:extLst>
                    <a:ext uri="{9D8B030D-6E8A-4147-A177-3AD203B41FA5}">
                      <a16:colId xmlns:a16="http://schemas.microsoft.com/office/drawing/2014/main" val="755364219"/>
                    </a:ext>
                  </a:extLst>
                </a:gridCol>
                <a:gridCol w="270624">
                  <a:extLst>
                    <a:ext uri="{9D8B030D-6E8A-4147-A177-3AD203B41FA5}">
                      <a16:colId xmlns:a16="http://schemas.microsoft.com/office/drawing/2014/main" val="3124389395"/>
                    </a:ext>
                  </a:extLst>
                </a:gridCol>
              </a:tblGrid>
              <a:tr h="207103">
                <a:tc>
                  <a:txBody>
                    <a:bodyPr/>
                    <a:lstStyle>
                      <a:lvl1pPr marL="0" algn="l" defTabSz="914400" eaLnBrk="1" hangingPunct="1">
                        <a:defRPr sz="1800" b="1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eaLnBrk="1" hangingPunct="1">
                        <a:defRPr sz="1800" b="1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eaLnBrk="1" hangingPunct="1">
                        <a:defRPr sz="1800" b="1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eaLnBrk="1" hangingPunct="1">
                        <a:defRPr sz="1800" b="1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eaLnBrk="1" hangingPunct="1">
                        <a:defRPr sz="1800" b="1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eaLnBrk="1" hangingPunct="1">
                        <a:defRPr sz="1800" b="1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eaLnBrk="1" hangingPunct="1">
                        <a:defRPr sz="1800" b="1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eaLnBrk="1" hangingPunct="1">
                        <a:defRPr sz="1800" b="1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eaLnBrk="1" hangingPunct="1">
                        <a:defRPr sz="1800" b="1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400" b="1" dirty="0"/>
                        <a:t>Month</a:t>
                      </a:r>
                      <a:endParaRPr lang="fr-FR" sz="1400" b="1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00" eaLnBrk="1" hangingPunct="1">
                        <a:defRPr sz="1800" b="1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eaLnBrk="1" hangingPunct="1">
                        <a:defRPr sz="1800" b="1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eaLnBrk="1" hangingPunct="1">
                        <a:defRPr sz="1800" b="1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eaLnBrk="1" hangingPunct="1">
                        <a:defRPr sz="1800" b="1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eaLnBrk="1" hangingPunct="1">
                        <a:defRPr sz="1800" b="1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eaLnBrk="1" hangingPunct="1">
                        <a:defRPr sz="1800" b="1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eaLnBrk="1" hangingPunct="1">
                        <a:defRPr sz="1800" b="1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eaLnBrk="1" hangingPunct="1">
                        <a:defRPr sz="1800" b="1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eaLnBrk="1" hangingPunct="1">
                        <a:defRPr sz="1800" b="1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400" b="1" dirty="0"/>
                        <a:t>May</a:t>
                      </a:r>
                      <a:endParaRPr lang="fr-FR" sz="1400" b="1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FR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FR" sz="1200" dirty="0"/>
                    </a:p>
                  </a:txBody>
                  <a:tcPr anchor="ctr"/>
                </a:tc>
                <a:tc gridSpan="4">
                  <a:txBody>
                    <a:bodyPr/>
                    <a:lstStyle>
                      <a:lvl1pPr marL="0" algn="l" defTabSz="914400" eaLnBrk="1" hangingPunct="1">
                        <a:defRPr sz="1800" b="1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eaLnBrk="1" hangingPunct="1">
                        <a:defRPr sz="1800" b="1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eaLnBrk="1" hangingPunct="1">
                        <a:defRPr sz="1800" b="1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eaLnBrk="1" hangingPunct="1">
                        <a:defRPr sz="1800" b="1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eaLnBrk="1" hangingPunct="1">
                        <a:defRPr sz="1800" b="1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eaLnBrk="1" hangingPunct="1">
                        <a:defRPr sz="1800" b="1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eaLnBrk="1" hangingPunct="1">
                        <a:defRPr sz="1800" b="1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eaLnBrk="1" hangingPunct="1">
                        <a:defRPr sz="1800" b="1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eaLnBrk="1" hangingPunct="1">
                        <a:defRPr sz="1800" b="1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400" b="1" dirty="0"/>
                        <a:t>June</a:t>
                      </a:r>
                      <a:endParaRPr lang="fr-FR" sz="1400" b="1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FR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FR" sz="1200" dirty="0"/>
                    </a:p>
                  </a:txBody>
                  <a:tcPr anchor="ctr"/>
                </a:tc>
                <a:tc gridSpan="5">
                  <a:txBody>
                    <a:bodyPr/>
                    <a:lstStyle>
                      <a:lvl1pPr marL="0" algn="l" defTabSz="914400" eaLnBrk="1" hangingPunct="1">
                        <a:defRPr sz="1800" b="1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eaLnBrk="1" hangingPunct="1">
                        <a:defRPr sz="1800" b="1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eaLnBrk="1" hangingPunct="1">
                        <a:defRPr sz="1800" b="1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eaLnBrk="1" hangingPunct="1">
                        <a:defRPr sz="1800" b="1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eaLnBrk="1" hangingPunct="1">
                        <a:defRPr sz="1800" b="1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eaLnBrk="1" hangingPunct="1">
                        <a:defRPr sz="1800" b="1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eaLnBrk="1" hangingPunct="1">
                        <a:defRPr sz="1800" b="1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eaLnBrk="1" hangingPunct="1">
                        <a:defRPr sz="1800" b="1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eaLnBrk="1" hangingPunct="1">
                        <a:defRPr sz="1800" b="1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fr-FR" sz="1400" b="1" dirty="0"/>
                        <a:t>July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FR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FR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FR" sz="1200" dirty="0"/>
                    </a:p>
                  </a:txBody>
                  <a:tcPr anchor="ctr"/>
                </a:tc>
                <a:tc gridSpan="4">
                  <a:txBody>
                    <a:bodyPr/>
                    <a:lstStyle>
                      <a:lvl1pPr marL="0" algn="l" defTabSz="914400" eaLnBrk="1" hangingPunct="1">
                        <a:defRPr sz="1800" b="1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eaLnBrk="1" hangingPunct="1">
                        <a:defRPr sz="1800" b="1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eaLnBrk="1" hangingPunct="1">
                        <a:defRPr sz="1800" b="1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eaLnBrk="1" hangingPunct="1">
                        <a:defRPr sz="1800" b="1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eaLnBrk="1" hangingPunct="1">
                        <a:defRPr sz="1800" b="1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eaLnBrk="1" hangingPunct="1">
                        <a:defRPr sz="1800" b="1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eaLnBrk="1" hangingPunct="1">
                        <a:defRPr sz="1800" b="1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eaLnBrk="1" hangingPunct="1">
                        <a:defRPr sz="1800" b="1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eaLnBrk="1" hangingPunct="1">
                        <a:defRPr sz="1800" b="1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fr-FR" sz="1400" b="1" dirty="0"/>
                        <a:t>August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FR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FR" sz="1200" dirty="0"/>
                    </a:p>
                  </a:txBody>
                  <a:tcPr anchor="ctr"/>
                </a:tc>
                <a:tc gridSpan="4">
                  <a:txBody>
                    <a:bodyPr/>
                    <a:lstStyle>
                      <a:lvl1pPr marL="0" algn="l" defTabSz="914400" eaLnBrk="1" hangingPunct="1">
                        <a:defRPr sz="1800" b="1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eaLnBrk="1" hangingPunct="1">
                        <a:defRPr sz="1800" b="1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eaLnBrk="1" hangingPunct="1">
                        <a:defRPr sz="1800" b="1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eaLnBrk="1" hangingPunct="1">
                        <a:defRPr sz="1800" b="1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eaLnBrk="1" hangingPunct="1">
                        <a:defRPr sz="1800" b="1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eaLnBrk="1" hangingPunct="1">
                        <a:defRPr sz="1800" b="1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eaLnBrk="1" hangingPunct="1">
                        <a:defRPr sz="1800" b="1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eaLnBrk="1" hangingPunct="1">
                        <a:defRPr sz="1800" b="1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eaLnBrk="1" hangingPunct="1">
                        <a:defRPr sz="1800" b="1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fr-FR" sz="1400" b="1" dirty="0" err="1"/>
                        <a:t>September</a:t>
                      </a:r>
                      <a:endParaRPr lang="fr-FR" sz="1400" b="1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>
                      <a:lvl1pPr marL="0" algn="l" defTabSz="914400" eaLnBrk="1" hangingPunct="1">
                        <a:defRPr sz="1800" b="1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eaLnBrk="1" hangingPunct="1">
                        <a:defRPr sz="1800" b="1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eaLnBrk="1" hangingPunct="1">
                        <a:defRPr sz="1800" b="1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eaLnBrk="1" hangingPunct="1">
                        <a:defRPr sz="1800" b="1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eaLnBrk="1" hangingPunct="1">
                        <a:defRPr sz="1800" b="1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eaLnBrk="1" hangingPunct="1">
                        <a:defRPr sz="1800" b="1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eaLnBrk="1" hangingPunct="1">
                        <a:defRPr sz="1800" b="1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eaLnBrk="1" hangingPunct="1">
                        <a:defRPr sz="1800" b="1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eaLnBrk="1" hangingPunct="1">
                        <a:defRPr sz="1800" b="1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fr-FR" sz="1400" b="1" dirty="0" err="1"/>
                        <a:t>October</a:t>
                      </a:r>
                      <a:endParaRPr lang="fr-FR" sz="1400" b="1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lang="fr-FR" sz="1400" dirty="0" err="1"/>
                        <a:t>October</a:t>
                      </a:r>
                      <a:endParaRPr lang="fr-FR" sz="14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FR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FR" sz="1200" dirty="0"/>
                    </a:p>
                  </a:txBody>
                  <a:tcPr anchor="ctr"/>
                </a:tc>
                <a:tc gridSpan="4">
                  <a:txBody>
                    <a:bodyPr/>
                    <a:lstStyle>
                      <a:lvl1pPr marL="0" algn="l" defTabSz="914400" eaLnBrk="1" hangingPunct="1">
                        <a:defRPr sz="1800" b="1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eaLnBrk="1" hangingPunct="1">
                        <a:defRPr sz="1800" b="1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eaLnBrk="1" hangingPunct="1">
                        <a:defRPr sz="1800" b="1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eaLnBrk="1" hangingPunct="1">
                        <a:defRPr sz="1800" b="1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eaLnBrk="1" hangingPunct="1">
                        <a:defRPr sz="1800" b="1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eaLnBrk="1" hangingPunct="1">
                        <a:defRPr sz="1800" b="1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eaLnBrk="1" hangingPunct="1">
                        <a:defRPr sz="1800" b="1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eaLnBrk="1" hangingPunct="1">
                        <a:defRPr sz="1800" b="1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eaLnBrk="1" hangingPunct="1">
                        <a:defRPr sz="1800" b="1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fr-FR" sz="1400" b="1" dirty="0" err="1"/>
                        <a:t>November</a:t>
                      </a:r>
                      <a:endParaRPr lang="fr-FR" sz="1400" b="1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FR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FR" sz="1200" dirty="0"/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914400" eaLnBrk="1" hangingPunct="1">
                        <a:defRPr sz="1800" b="1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eaLnBrk="1" hangingPunct="1">
                        <a:defRPr sz="1800" b="1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eaLnBrk="1" hangingPunct="1">
                        <a:defRPr sz="1800" b="1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eaLnBrk="1" hangingPunct="1">
                        <a:defRPr sz="1800" b="1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eaLnBrk="1" hangingPunct="1">
                        <a:defRPr sz="1800" b="1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eaLnBrk="1" hangingPunct="1">
                        <a:defRPr sz="1800" b="1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eaLnBrk="1" hangingPunct="1">
                        <a:defRPr sz="1800" b="1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eaLnBrk="1" hangingPunct="1">
                        <a:defRPr sz="1800" b="1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eaLnBrk="1" hangingPunct="1">
                        <a:defRPr sz="1800" b="1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fr-FR" sz="1400" b="1" dirty="0"/>
                        <a:t>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9165557"/>
                  </a:ext>
                </a:extLst>
              </a:tr>
              <a:tr h="207103">
                <a:tc>
                  <a:txBody>
                    <a:bodyPr/>
                    <a:lstStyle>
                      <a:lvl1pPr marL="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Week n</a:t>
                      </a:r>
                      <a:r>
                        <a:rPr lang="en-US" sz="1400" b="1" baseline="30000" dirty="0">
                          <a:solidFill>
                            <a:schemeClr val="bg1"/>
                          </a:solidFill>
                        </a:rPr>
                        <a:t>o</a:t>
                      </a:r>
                      <a:endParaRPr lang="fr-FR" sz="14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fr-FR" sz="1100" b="1" dirty="0">
                          <a:solidFill>
                            <a:schemeClr val="bg1"/>
                          </a:solidFill>
                        </a:rPr>
                        <a:t>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100" b="1" dirty="0">
                          <a:solidFill>
                            <a:schemeClr val="bg1"/>
                          </a:solidFill>
                        </a:rPr>
                        <a:t>20</a:t>
                      </a:r>
                      <a:endParaRPr lang="fr-FR" sz="11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100" b="1" dirty="0">
                          <a:solidFill>
                            <a:schemeClr val="bg1"/>
                          </a:solidFill>
                        </a:rPr>
                        <a:t>21</a:t>
                      </a:r>
                      <a:endParaRPr lang="fr-FR" sz="11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100" b="1" dirty="0">
                          <a:solidFill>
                            <a:schemeClr val="bg1"/>
                          </a:solidFill>
                        </a:rPr>
                        <a:t>22</a:t>
                      </a:r>
                      <a:endParaRPr lang="fr-FR" sz="11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100" b="1" dirty="0">
                          <a:solidFill>
                            <a:schemeClr val="bg1"/>
                          </a:solidFill>
                        </a:rPr>
                        <a:t>23</a:t>
                      </a:r>
                      <a:endParaRPr lang="fr-FR" sz="11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100" b="1" dirty="0">
                          <a:solidFill>
                            <a:schemeClr val="bg1"/>
                          </a:solidFill>
                        </a:rPr>
                        <a:t>24</a:t>
                      </a:r>
                      <a:endParaRPr lang="fr-FR" sz="11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100" b="1" dirty="0">
                          <a:solidFill>
                            <a:schemeClr val="bg1"/>
                          </a:solidFill>
                        </a:rPr>
                        <a:t>25</a:t>
                      </a:r>
                      <a:endParaRPr lang="fr-FR" sz="11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100" b="1" dirty="0">
                          <a:solidFill>
                            <a:schemeClr val="bg1"/>
                          </a:solidFill>
                        </a:rPr>
                        <a:t>26</a:t>
                      </a:r>
                      <a:endParaRPr lang="fr-FR" sz="11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fr-FR" sz="1100" b="1" dirty="0">
                          <a:solidFill>
                            <a:schemeClr val="bg1"/>
                          </a:solidFill>
                        </a:rPr>
                        <a:t>27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fr-FR" sz="1100" b="1" dirty="0">
                          <a:solidFill>
                            <a:schemeClr val="bg1"/>
                          </a:solidFill>
                        </a:rPr>
                        <a:t>28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fr-FR" sz="1100" b="1" dirty="0">
                          <a:solidFill>
                            <a:schemeClr val="bg1"/>
                          </a:solidFill>
                        </a:rPr>
                        <a:t>29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fr-FR" sz="1100" b="1" dirty="0">
                          <a:solidFill>
                            <a:schemeClr val="bg1"/>
                          </a:solidFill>
                        </a:rPr>
                        <a:t>30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fr-FR" sz="1100" b="1" dirty="0">
                          <a:solidFill>
                            <a:schemeClr val="bg1"/>
                          </a:solidFill>
                        </a:rPr>
                        <a:t>31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100" b="1" dirty="0">
                          <a:solidFill>
                            <a:schemeClr val="bg1"/>
                          </a:solidFill>
                        </a:rPr>
                        <a:t>32</a:t>
                      </a:r>
                      <a:endParaRPr lang="fr-FR" sz="11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fr-FR" sz="1100" b="1" dirty="0">
                          <a:solidFill>
                            <a:schemeClr val="bg1"/>
                          </a:solidFill>
                        </a:rPr>
                        <a:t>33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fr-FR" sz="1100" b="1" dirty="0">
                          <a:solidFill>
                            <a:schemeClr val="bg1"/>
                          </a:solidFill>
                        </a:rPr>
                        <a:t>34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fr-FR" sz="1100" b="1" dirty="0">
                          <a:solidFill>
                            <a:schemeClr val="bg1"/>
                          </a:solidFill>
                        </a:rPr>
                        <a:t>35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100" b="1" dirty="0">
                          <a:solidFill>
                            <a:schemeClr val="bg1"/>
                          </a:solidFill>
                        </a:rPr>
                        <a:t>36</a:t>
                      </a:r>
                      <a:endParaRPr lang="fr-FR" sz="11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fr-FR" sz="1100" b="1" dirty="0">
                          <a:solidFill>
                            <a:schemeClr val="bg1"/>
                          </a:solidFill>
                        </a:rPr>
                        <a:t>37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fr-FR" sz="1100" b="1" dirty="0">
                          <a:solidFill>
                            <a:schemeClr val="bg1"/>
                          </a:solidFill>
                        </a:rPr>
                        <a:t>38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fr-FR" sz="1100" b="1" dirty="0">
                          <a:solidFill>
                            <a:schemeClr val="bg1"/>
                          </a:solidFill>
                        </a:rPr>
                        <a:t>39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100" b="1" dirty="0">
                          <a:solidFill>
                            <a:schemeClr val="bg1"/>
                          </a:solidFill>
                        </a:rPr>
                        <a:t>40</a:t>
                      </a:r>
                      <a:endParaRPr lang="fr-FR" sz="11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fr-FR" sz="1100" b="1" dirty="0">
                          <a:solidFill>
                            <a:schemeClr val="bg1"/>
                          </a:solidFill>
                        </a:rPr>
                        <a:t>41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fr-FR" sz="1100" b="1" dirty="0">
                          <a:solidFill>
                            <a:schemeClr val="bg1"/>
                          </a:solidFill>
                        </a:rPr>
                        <a:t>42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fr-FR" sz="1100" b="1" dirty="0">
                          <a:solidFill>
                            <a:schemeClr val="bg1"/>
                          </a:solidFill>
                        </a:rPr>
                        <a:t>43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fr-FR" sz="1100" b="1" dirty="0">
                          <a:solidFill>
                            <a:schemeClr val="bg1"/>
                          </a:solidFill>
                        </a:rPr>
                        <a:t>44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100" b="1" dirty="0">
                          <a:solidFill>
                            <a:schemeClr val="bg1"/>
                          </a:solidFill>
                        </a:rPr>
                        <a:t>45</a:t>
                      </a:r>
                      <a:endParaRPr lang="fr-FR" sz="11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fr-FR" sz="1100" b="1" dirty="0">
                          <a:solidFill>
                            <a:schemeClr val="bg1"/>
                          </a:solidFill>
                        </a:rPr>
                        <a:t>46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fr-FR" sz="1100" b="1" dirty="0">
                          <a:solidFill>
                            <a:schemeClr val="bg1"/>
                          </a:solidFill>
                        </a:rPr>
                        <a:t>47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fr-FR" sz="1100" b="1" dirty="0">
                          <a:solidFill>
                            <a:schemeClr val="bg1"/>
                          </a:solidFill>
                        </a:rPr>
                        <a:t>48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fr-FR" sz="1100" b="1" dirty="0">
                          <a:solidFill>
                            <a:schemeClr val="bg1"/>
                          </a:solidFill>
                        </a:rPr>
                        <a:t>49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2365549"/>
                  </a:ext>
                </a:extLst>
              </a:tr>
              <a:tr h="355034">
                <a:tc>
                  <a:txBody>
                    <a:bodyPr/>
                    <a:lstStyle>
                      <a:lvl1pPr marL="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Element</a:t>
                      </a:r>
                      <a:endParaRPr lang="fr-FR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lang="fr-FR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Tb</a:t>
                      </a:r>
                    </a:p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Dy</a:t>
                      </a:r>
                      <a:endParaRPr lang="fr-FR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marL="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Tb</a:t>
                      </a:r>
                    </a:p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Dy</a:t>
                      </a:r>
                      <a:endParaRPr lang="fr-FR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marL="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Tb</a:t>
                      </a:r>
                    </a:p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Dy</a:t>
                      </a:r>
                      <a:endParaRPr lang="fr-FR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marL="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lang="fr-FR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Tb</a:t>
                      </a:r>
                    </a:p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Dy</a:t>
                      </a:r>
                      <a:endParaRPr lang="fr-FR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marL="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 b="1" dirty="0" err="1">
                          <a:solidFill>
                            <a:schemeClr val="bg1"/>
                          </a:solidFill>
                        </a:rPr>
                        <a:t>Sm</a:t>
                      </a:r>
                      <a:endParaRPr lang="fr-FR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marL="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lang="fr-FR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Cu</a:t>
                      </a:r>
                      <a:endParaRPr lang="fr-FR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marL="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Tb</a:t>
                      </a:r>
                    </a:p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Dy</a:t>
                      </a:r>
                      <a:endParaRPr lang="fr-FR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marL="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lang="fr-FR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lang="fr-FR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lang="fr-FR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Tm</a:t>
                      </a:r>
                      <a:endParaRPr lang="fr-FR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marL="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Tm</a:t>
                      </a:r>
                      <a:endParaRPr lang="fr-FR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marL="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Tb</a:t>
                      </a:r>
                      <a:endParaRPr lang="fr-FR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marL="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lang="fr-FR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lang="fr-FR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Tm</a:t>
                      </a:r>
                      <a:endParaRPr lang="fr-FR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marL="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Tb</a:t>
                      </a:r>
                    </a:p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Dy</a:t>
                      </a:r>
                      <a:endParaRPr lang="fr-FR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marL="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lang="fr-FR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lang="fr-FR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Gd</a:t>
                      </a:r>
                    </a:p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Eu</a:t>
                      </a:r>
                      <a:endParaRPr lang="fr-FR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marL="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Tb</a:t>
                      </a:r>
                    </a:p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Dy</a:t>
                      </a:r>
                      <a:endParaRPr lang="fr-FR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marL="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Tb</a:t>
                      </a:r>
                    </a:p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Dy</a:t>
                      </a:r>
                      <a:endParaRPr lang="fr-FR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marL="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Tb</a:t>
                      </a:r>
                    </a:p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Dy</a:t>
                      </a:r>
                      <a:endParaRPr lang="fr-FR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marL="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lang="fr-FR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Tb</a:t>
                      </a:r>
                    </a:p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Dy</a:t>
                      </a:r>
                      <a:endParaRPr lang="fr-FR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marL="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Tb</a:t>
                      </a:r>
                    </a:p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Dy</a:t>
                      </a:r>
                      <a:endParaRPr lang="fr-FR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marL="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Sc</a:t>
                      </a:r>
                      <a:endParaRPr lang="fr-FR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marL="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eaLnBrk="1" hangingPunct="1">
                        <a:defRPr sz="18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Sc</a:t>
                      </a:r>
                      <a:endParaRPr lang="fr-FR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3059023"/>
                  </a:ext>
                </a:extLst>
              </a:tr>
            </a:tbl>
          </a:graphicData>
        </a:graphic>
      </p:graphicFrame>
      <p:pic>
        <p:nvPicPr>
          <p:cNvPr id="29" name="Picture 28" descr="A person taking a selfie&#10;&#10;Description automatically generated">
            <a:extLst>
              <a:ext uri="{FF2B5EF4-FFF2-40B4-BE49-F238E27FC236}">
                <a16:creationId xmlns:a16="http://schemas.microsoft.com/office/drawing/2014/main" id="{223C7F9F-D890-2F20-6124-1EEA359CB1F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2202" r="845" b="14833"/>
          <a:stretch/>
        </p:blipFill>
        <p:spPr>
          <a:xfrm>
            <a:off x="9381227" y="1143611"/>
            <a:ext cx="1434040" cy="1440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0" name="Title 2">
            <a:extLst>
              <a:ext uri="{FF2B5EF4-FFF2-40B4-BE49-F238E27FC236}">
                <a16:creationId xmlns:a16="http://schemas.microsoft.com/office/drawing/2014/main" id="{F60BD699-4549-EF1D-A838-ADA91F990F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953" y="486688"/>
            <a:ext cx="11376025" cy="1065742"/>
          </a:xfrm>
        </p:spPr>
        <p:txBody>
          <a:bodyPr/>
          <a:lstStyle/>
          <a:p>
            <a:r>
              <a:rPr lang="en-US" dirty="0">
                <a:solidFill>
                  <a:schemeClr val="tx2"/>
                </a:solidFill>
              </a:rPr>
              <a:t>MELISSA in 2024 </a:t>
            </a:r>
          </a:p>
        </p:txBody>
      </p:sp>
      <p:pic>
        <p:nvPicPr>
          <p:cNvPr id="32" name="Picture 31" descr="A person on stage with stage lights and an audience&#10;&#10;Description automatically generated">
            <a:extLst>
              <a:ext uri="{FF2B5EF4-FFF2-40B4-BE49-F238E27FC236}">
                <a16:creationId xmlns:a16="http://schemas.microsoft.com/office/drawing/2014/main" id="{E46DE582-2061-E770-C56D-ED6692F5924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336154">
            <a:off x="3252842" y="1331169"/>
            <a:ext cx="1470505" cy="98517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grpSp>
        <p:nvGrpSpPr>
          <p:cNvPr id="33" name="Group 32">
            <a:extLst>
              <a:ext uri="{FF2B5EF4-FFF2-40B4-BE49-F238E27FC236}">
                <a16:creationId xmlns:a16="http://schemas.microsoft.com/office/drawing/2014/main" id="{2087A0C1-F5E4-DC79-1435-489929BA9A04}"/>
              </a:ext>
            </a:extLst>
          </p:cNvPr>
          <p:cNvGrpSpPr/>
          <p:nvPr/>
        </p:nvGrpSpPr>
        <p:grpSpPr>
          <a:xfrm>
            <a:off x="715701" y="1607978"/>
            <a:ext cx="4337636" cy="1736379"/>
            <a:chOff x="4813799" y="1047575"/>
            <a:chExt cx="7043658" cy="2888438"/>
          </a:xfrm>
        </p:grpSpPr>
        <p:pic>
          <p:nvPicPr>
            <p:cNvPr id="34" name="Picture 33" descr="Diagram&#10;&#10;Description automatically generated">
              <a:extLst>
                <a:ext uri="{FF2B5EF4-FFF2-40B4-BE49-F238E27FC236}">
                  <a16:creationId xmlns:a16="http://schemas.microsoft.com/office/drawing/2014/main" id="{54780228-2021-2705-A26B-0A3049DEDE6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813799" y="1047575"/>
              <a:ext cx="7043658" cy="2888438"/>
            </a:xfrm>
            <a:prstGeom prst="rect">
              <a:avLst/>
            </a:prstGeom>
          </p:spPr>
        </p:pic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126A92B8-50D4-6134-A4E3-B1D2D8F2730D}"/>
                </a:ext>
              </a:extLst>
            </p:cNvPr>
            <p:cNvSpPr/>
            <p:nvPr/>
          </p:nvSpPr>
          <p:spPr>
            <a:xfrm>
              <a:off x="6868886" y="1578429"/>
              <a:ext cx="1360714" cy="381000"/>
            </a:xfrm>
            <a:custGeom>
              <a:avLst/>
              <a:gdLst>
                <a:gd name="connsiteX0" fmla="*/ 21771 w 1360714"/>
                <a:gd name="connsiteY0" fmla="*/ 0 h 381000"/>
                <a:gd name="connsiteX1" fmla="*/ 43543 w 1360714"/>
                <a:gd name="connsiteY1" fmla="*/ 65314 h 381000"/>
                <a:gd name="connsiteX2" fmla="*/ 0 w 1360714"/>
                <a:gd name="connsiteY2" fmla="*/ 108857 h 381000"/>
                <a:gd name="connsiteX3" fmla="*/ 10885 w 1360714"/>
                <a:gd name="connsiteY3" fmla="*/ 195942 h 381000"/>
                <a:gd name="connsiteX4" fmla="*/ 174171 w 1360714"/>
                <a:gd name="connsiteY4" fmla="*/ 283028 h 381000"/>
                <a:gd name="connsiteX5" fmla="*/ 326571 w 1360714"/>
                <a:gd name="connsiteY5" fmla="*/ 261257 h 381000"/>
                <a:gd name="connsiteX6" fmla="*/ 457200 w 1360714"/>
                <a:gd name="connsiteY6" fmla="*/ 206828 h 381000"/>
                <a:gd name="connsiteX7" fmla="*/ 609600 w 1360714"/>
                <a:gd name="connsiteY7" fmla="*/ 239485 h 381000"/>
                <a:gd name="connsiteX8" fmla="*/ 729343 w 1360714"/>
                <a:gd name="connsiteY8" fmla="*/ 370114 h 381000"/>
                <a:gd name="connsiteX9" fmla="*/ 794657 w 1360714"/>
                <a:gd name="connsiteY9" fmla="*/ 381000 h 381000"/>
                <a:gd name="connsiteX10" fmla="*/ 1034143 w 1360714"/>
                <a:gd name="connsiteY10" fmla="*/ 359228 h 381000"/>
                <a:gd name="connsiteX11" fmla="*/ 1186543 w 1360714"/>
                <a:gd name="connsiteY11" fmla="*/ 315685 h 381000"/>
                <a:gd name="connsiteX12" fmla="*/ 1360714 w 1360714"/>
                <a:gd name="connsiteY12" fmla="*/ 348342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60714" h="381000">
                  <a:moveTo>
                    <a:pt x="21771" y="0"/>
                  </a:moveTo>
                  <a:cubicBezTo>
                    <a:pt x="29028" y="21771"/>
                    <a:pt x="48044" y="42811"/>
                    <a:pt x="43543" y="65314"/>
                  </a:cubicBezTo>
                  <a:cubicBezTo>
                    <a:pt x="39518" y="85442"/>
                    <a:pt x="0" y="108857"/>
                    <a:pt x="0" y="108857"/>
                  </a:cubicBezTo>
                  <a:cubicBezTo>
                    <a:pt x="3628" y="137885"/>
                    <a:pt x="-5342" y="171601"/>
                    <a:pt x="10885" y="195942"/>
                  </a:cubicBezTo>
                  <a:cubicBezTo>
                    <a:pt x="63774" y="275275"/>
                    <a:pt x="101394" y="270898"/>
                    <a:pt x="174171" y="283028"/>
                  </a:cubicBezTo>
                  <a:cubicBezTo>
                    <a:pt x="224971" y="275771"/>
                    <a:pt x="276252" y="271321"/>
                    <a:pt x="326571" y="261257"/>
                  </a:cubicBezTo>
                  <a:cubicBezTo>
                    <a:pt x="375682" y="251435"/>
                    <a:pt x="413038" y="228909"/>
                    <a:pt x="457200" y="206828"/>
                  </a:cubicBezTo>
                  <a:cubicBezTo>
                    <a:pt x="508000" y="217714"/>
                    <a:pt x="564492" y="213709"/>
                    <a:pt x="609600" y="239485"/>
                  </a:cubicBezTo>
                  <a:cubicBezTo>
                    <a:pt x="704041" y="293451"/>
                    <a:pt x="649588" y="338212"/>
                    <a:pt x="729343" y="370114"/>
                  </a:cubicBezTo>
                  <a:cubicBezTo>
                    <a:pt x="749836" y="378311"/>
                    <a:pt x="772886" y="377371"/>
                    <a:pt x="794657" y="381000"/>
                  </a:cubicBezTo>
                  <a:cubicBezTo>
                    <a:pt x="874486" y="373743"/>
                    <a:pt x="954688" y="369822"/>
                    <a:pt x="1034143" y="359228"/>
                  </a:cubicBezTo>
                  <a:cubicBezTo>
                    <a:pt x="1079708" y="353153"/>
                    <a:pt x="1141763" y="330612"/>
                    <a:pt x="1186543" y="315685"/>
                  </a:cubicBezTo>
                  <a:cubicBezTo>
                    <a:pt x="1349180" y="327302"/>
                    <a:pt x="1302930" y="290558"/>
                    <a:pt x="1360714" y="348342"/>
                  </a:cubicBezTo>
                </a:path>
              </a:pathLst>
            </a:custGeom>
            <a:noFill/>
            <a:ln>
              <a:solidFill>
                <a:srgbClr val="00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pic>
        <p:nvPicPr>
          <p:cNvPr id="36" name="Picture 35">
            <a:extLst>
              <a:ext uri="{FF2B5EF4-FFF2-40B4-BE49-F238E27FC236}">
                <a16:creationId xmlns:a16="http://schemas.microsoft.com/office/drawing/2014/main" id="{9E47AF3D-62A0-DB0C-2975-C512601C67C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741648" y="3653203"/>
            <a:ext cx="3932261" cy="1298561"/>
          </a:xfrm>
          <a:prstGeom prst="rect">
            <a:avLst/>
          </a:prstGeom>
        </p:spPr>
      </p:pic>
      <p:pic>
        <p:nvPicPr>
          <p:cNvPr id="37" name="Picture 36" descr="A person with red hair and red lipstick&#10;&#10;Description automatically generated">
            <a:extLst>
              <a:ext uri="{FF2B5EF4-FFF2-40B4-BE49-F238E27FC236}">
                <a16:creationId xmlns:a16="http://schemas.microsoft.com/office/drawing/2014/main" id="{A9DCD1AE-C28C-0254-EA6B-60712E720666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-329" t="931" r="1693" b="10888"/>
          <a:stretch/>
        </p:blipFill>
        <p:spPr>
          <a:xfrm>
            <a:off x="6413934" y="1139482"/>
            <a:ext cx="1435410" cy="1440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9C847096-6F56-93C4-A1FB-23EF4C37E6CA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41683" t="50093" r="35343" b="21340"/>
          <a:stretch/>
        </p:blipFill>
        <p:spPr>
          <a:xfrm>
            <a:off x="4453347" y="3675224"/>
            <a:ext cx="618571" cy="676243"/>
          </a:xfrm>
          <a:prstGeom prst="rect">
            <a:avLst/>
          </a:prstGeom>
        </p:spPr>
      </p:pic>
      <p:pic>
        <p:nvPicPr>
          <p:cNvPr id="39" name="Image 22" descr="Une image contenant Visage humain, personne, mur, intérieur&#10;&#10;Description générée automatiquement">
            <a:extLst>
              <a:ext uri="{FF2B5EF4-FFF2-40B4-BE49-F238E27FC236}">
                <a16:creationId xmlns:a16="http://schemas.microsoft.com/office/drawing/2014/main" id="{146546F5-0D48-F989-A141-54C48116CC3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03" t="-334" r="24678" b="334"/>
          <a:stretch/>
        </p:blipFill>
        <p:spPr>
          <a:xfrm>
            <a:off x="7906356" y="1143611"/>
            <a:ext cx="1408484" cy="1440000"/>
          </a:xfrm>
          <a:prstGeom prst="rect">
            <a:avLst/>
          </a:prstGeom>
          <a:ln w="38100">
            <a:solidFill>
              <a:schemeClr val="tx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0" name="Picture 2">
            <a:extLst>
              <a:ext uri="{FF2B5EF4-FFF2-40B4-BE49-F238E27FC236}">
                <a16:creationId xmlns:a16="http://schemas.microsoft.com/office/drawing/2014/main" id="{BB931802-9A89-28CF-1BC8-56DCC0E9E6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1397" y="2667707"/>
            <a:ext cx="869320" cy="314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Rectangle: Rounded Corners 12">
            <a:extLst>
              <a:ext uri="{FF2B5EF4-FFF2-40B4-BE49-F238E27FC236}">
                <a16:creationId xmlns:a16="http://schemas.microsoft.com/office/drawing/2014/main" id="{F98FB843-849B-FA2B-1703-36118B8E0EB9}"/>
              </a:ext>
            </a:extLst>
          </p:cNvPr>
          <p:cNvSpPr/>
          <p:nvPr/>
        </p:nvSpPr>
        <p:spPr>
          <a:xfrm>
            <a:off x="4548768" y="4322955"/>
            <a:ext cx="504000" cy="540000"/>
          </a:xfrm>
          <a:prstGeom prst="roundRect">
            <a:avLst>
              <a:gd name="adj" fmla="val 4902"/>
            </a:avLst>
          </a:prstGeom>
          <a:solidFill>
            <a:srgbClr val="F3BFAD"/>
          </a:solidFill>
          <a:ln w="12700" cap="flat" cmpd="sng" algn="ctr">
            <a:solidFill>
              <a:srgbClr val="30303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1000" b="1" kern="0" baseline="30000" dirty="0">
                <a:solidFill>
                  <a:srgbClr val="2F2F2F"/>
                </a:solidFill>
                <a:latin typeface="Arial"/>
              </a:rPr>
              <a:t>145</a:t>
            </a:r>
            <a:r>
              <a:rPr lang="en-US" sz="1000" b="1" kern="0" dirty="0">
                <a:solidFill>
                  <a:srgbClr val="2F2F2F"/>
                </a:solidFill>
                <a:latin typeface="Arial"/>
              </a:rPr>
              <a:t>Eu</a:t>
            </a:r>
            <a:endParaRPr lang="fr-FR" sz="1000" b="1" kern="0" dirty="0">
              <a:solidFill>
                <a:srgbClr val="2F2F2F"/>
              </a:solidFill>
              <a:latin typeface="Arial"/>
            </a:endParaRPr>
          </a:p>
        </p:txBody>
      </p:sp>
      <p:sp>
        <p:nvSpPr>
          <p:cNvPr id="42" name="Rectangle: Rounded Corners 12">
            <a:extLst>
              <a:ext uri="{FF2B5EF4-FFF2-40B4-BE49-F238E27FC236}">
                <a16:creationId xmlns:a16="http://schemas.microsoft.com/office/drawing/2014/main" id="{9ADA365E-8824-582D-852B-E50953F650F3}"/>
              </a:ext>
            </a:extLst>
          </p:cNvPr>
          <p:cNvSpPr/>
          <p:nvPr/>
        </p:nvSpPr>
        <p:spPr>
          <a:xfrm>
            <a:off x="5274117" y="4332099"/>
            <a:ext cx="540000" cy="540000"/>
          </a:xfrm>
          <a:prstGeom prst="roundRect">
            <a:avLst>
              <a:gd name="adj" fmla="val 4902"/>
            </a:avLst>
          </a:prstGeom>
          <a:solidFill>
            <a:srgbClr val="F3BFAD"/>
          </a:solidFill>
          <a:ln w="12700" cap="flat" cmpd="sng" algn="ctr">
            <a:solidFill>
              <a:srgbClr val="30303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1000" b="1" kern="0" baseline="30000" dirty="0">
                <a:solidFill>
                  <a:srgbClr val="2F2F2F"/>
                </a:solidFill>
                <a:latin typeface="Arial"/>
              </a:rPr>
              <a:t>149</a:t>
            </a:r>
            <a:r>
              <a:rPr lang="en-US" sz="1000" b="1" kern="0" dirty="0">
                <a:solidFill>
                  <a:srgbClr val="2F2F2F"/>
                </a:solidFill>
                <a:latin typeface="Arial"/>
              </a:rPr>
              <a:t>Gd</a:t>
            </a:r>
            <a:endParaRPr lang="fr-FR" sz="1000" b="1" kern="0" dirty="0">
              <a:solidFill>
                <a:srgbClr val="2F2F2F"/>
              </a:solidFill>
              <a:latin typeface="Arial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E91DD3D4-D4E1-2E40-88D1-FFAD9B92441C}"/>
              </a:ext>
            </a:extLst>
          </p:cNvPr>
          <p:cNvSpPr/>
          <p:nvPr/>
        </p:nvSpPr>
        <p:spPr>
          <a:xfrm>
            <a:off x="4396395" y="4838619"/>
            <a:ext cx="1564585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fr-FR" sz="2000" b="1" cap="none" spc="0" dirty="0">
                <a:ln/>
                <a:solidFill>
                  <a:srgbClr val="FF0000"/>
                </a:solidFill>
                <a:effectLst/>
              </a:rPr>
              <a:t>New 2024</a:t>
            </a:r>
          </a:p>
        </p:txBody>
      </p:sp>
      <p:sp>
        <p:nvSpPr>
          <p:cNvPr id="44" name="ZoneTexte 28">
            <a:extLst>
              <a:ext uri="{FF2B5EF4-FFF2-40B4-BE49-F238E27FC236}">
                <a16:creationId xmlns:a16="http://schemas.microsoft.com/office/drawing/2014/main" id="{F28D4359-6B3C-65D9-BA48-0B7C7B2199D5}"/>
              </a:ext>
            </a:extLst>
          </p:cNvPr>
          <p:cNvSpPr txBox="1"/>
          <p:nvPr/>
        </p:nvSpPr>
        <p:spPr>
          <a:xfrm>
            <a:off x="924528" y="3369120"/>
            <a:ext cx="94897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>
                <a:solidFill>
                  <a:schemeClr val="tx2"/>
                </a:solidFill>
              </a:rPr>
              <a:t>Portfolio</a:t>
            </a:r>
            <a:endParaRPr lang="fr-FR" b="1" dirty="0">
              <a:solidFill>
                <a:schemeClr val="tx2"/>
              </a:solidFill>
            </a:endParaRPr>
          </a:p>
        </p:txBody>
      </p:sp>
      <p:sp>
        <p:nvSpPr>
          <p:cNvPr id="45" name="ZoneTexte 29">
            <a:extLst>
              <a:ext uri="{FF2B5EF4-FFF2-40B4-BE49-F238E27FC236}">
                <a16:creationId xmlns:a16="http://schemas.microsoft.com/office/drawing/2014/main" id="{2755F943-2BA0-6F79-6A7D-368DD6ACF0FF}"/>
              </a:ext>
            </a:extLst>
          </p:cNvPr>
          <p:cNvSpPr txBox="1"/>
          <p:nvPr/>
        </p:nvSpPr>
        <p:spPr>
          <a:xfrm>
            <a:off x="739124" y="5009642"/>
            <a:ext cx="166712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>
                <a:solidFill>
                  <a:schemeClr val="tx2"/>
                </a:solidFill>
              </a:rPr>
              <a:t>Operation 2024</a:t>
            </a:r>
            <a:endParaRPr lang="fr-FR" b="1" dirty="0">
              <a:solidFill>
                <a:schemeClr val="tx2"/>
              </a:solidFill>
            </a:endParaRPr>
          </a:p>
        </p:txBody>
      </p:sp>
      <p:sp>
        <p:nvSpPr>
          <p:cNvPr id="46" name="ZoneTexte 30">
            <a:extLst>
              <a:ext uri="{FF2B5EF4-FFF2-40B4-BE49-F238E27FC236}">
                <a16:creationId xmlns:a16="http://schemas.microsoft.com/office/drawing/2014/main" id="{3E23CAFD-067D-3C21-B789-89DE75D5A798}"/>
              </a:ext>
            </a:extLst>
          </p:cNvPr>
          <p:cNvSpPr txBox="1"/>
          <p:nvPr/>
        </p:nvSpPr>
        <p:spPr>
          <a:xfrm>
            <a:off x="6316443" y="782354"/>
            <a:ext cx="167994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>
                <a:solidFill>
                  <a:schemeClr val="tx2"/>
                </a:solidFill>
              </a:rPr>
              <a:t>Operators 2024</a:t>
            </a:r>
            <a:endParaRPr lang="fr-FR" b="1" dirty="0">
              <a:solidFill>
                <a:schemeClr val="tx2"/>
              </a:solidFill>
            </a:endParaRPr>
          </a:p>
        </p:txBody>
      </p:sp>
      <p:sp>
        <p:nvSpPr>
          <p:cNvPr id="47" name="ZoneTexte 32">
            <a:extLst>
              <a:ext uri="{FF2B5EF4-FFF2-40B4-BE49-F238E27FC236}">
                <a16:creationId xmlns:a16="http://schemas.microsoft.com/office/drawing/2014/main" id="{96C72BD8-B4BC-42A4-6FA0-BAE211364450}"/>
              </a:ext>
            </a:extLst>
          </p:cNvPr>
          <p:cNvSpPr txBox="1"/>
          <p:nvPr/>
        </p:nvSpPr>
        <p:spPr>
          <a:xfrm>
            <a:off x="5932359" y="3551584"/>
            <a:ext cx="4924784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Þ"/>
              <a:tabLst/>
              <a:defRPr/>
            </a:pPr>
            <a:r>
              <a:rPr lang="en-US" dirty="0">
                <a:solidFill>
                  <a:srgbClr val="303030"/>
                </a:solidFill>
                <a:latin typeface="Arial"/>
              </a:rPr>
              <a:t>2 new collections at MEDICIS in 2024: </a:t>
            </a:r>
            <a:r>
              <a:rPr lang="en-US" baseline="30000" dirty="0">
                <a:solidFill>
                  <a:srgbClr val="303030"/>
                </a:solidFill>
                <a:latin typeface="Arial"/>
              </a:rPr>
              <a:t>145</a:t>
            </a:r>
            <a:r>
              <a:rPr lang="en-US" dirty="0">
                <a:solidFill>
                  <a:srgbClr val="303030"/>
                </a:solidFill>
                <a:latin typeface="Arial"/>
              </a:rPr>
              <a:t>Eu and </a:t>
            </a:r>
            <a:r>
              <a:rPr lang="en-US" baseline="30000" dirty="0">
                <a:solidFill>
                  <a:srgbClr val="303030"/>
                </a:solidFill>
                <a:latin typeface="Arial"/>
              </a:rPr>
              <a:t>149</a:t>
            </a:r>
            <a:r>
              <a:rPr lang="en-US" dirty="0">
                <a:solidFill>
                  <a:srgbClr val="303030"/>
                </a:solidFill>
                <a:latin typeface="Arial"/>
              </a:rPr>
              <a:t>Gd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Þ"/>
              <a:tabLst/>
              <a:defRPr/>
            </a:pPr>
            <a:r>
              <a:rPr lang="en-US" dirty="0">
                <a:solidFill>
                  <a:srgbClr val="303030"/>
                </a:solidFill>
                <a:latin typeface="Arial"/>
              </a:rPr>
              <a:t>Validation of Eu laser scheme developed in RILIS (B. van </a:t>
            </a:r>
            <a:r>
              <a:rPr lang="en-US" dirty="0" err="1">
                <a:solidFill>
                  <a:srgbClr val="303030"/>
                </a:solidFill>
                <a:latin typeface="Arial"/>
              </a:rPr>
              <a:t>Dingenen</a:t>
            </a:r>
            <a:r>
              <a:rPr lang="en-US" dirty="0">
                <a:solidFill>
                  <a:srgbClr val="303030"/>
                </a:solidFill>
                <a:latin typeface="Arial"/>
              </a:rPr>
              <a:t> KU Leuven)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Þ"/>
              <a:tabLst/>
              <a:defRPr/>
            </a:pPr>
            <a:r>
              <a:rPr lang="en-US" dirty="0">
                <a:solidFill>
                  <a:srgbClr val="303030"/>
                </a:solidFill>
                <a:latin typeface="Arial"/>
              </a:rPr>
              <a:t>Raman laser : Final z-fold design 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dirty="0">
              <a:solidFill>
                <a:srgbClr val="303030"/>
              </a:solidFill>
              <a:latin typeface="Arial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F897B72D-E8D1-1F28-A441-27D02E3BD206}"/>
              </a:ext>
            </a:extLst>
          </p:cNvPr>
          <p:cNvSpPr/>
          <p:nvPr/>
        </p:nvSpPr>
        <p:spPr>
          <a:xfrm>
            <a:off x="7893764" y="720638"/>
            <a:ext cx="1564585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fr-FR" sz="2000" b="1" cap="none" spc="0" dirty="0">
                <a:ln/>
                <a:solidFill>
                  <a:srgbClr val="FF0000"/>
                </a:solidFill>
                <a:effectLst/>
              </a:rPr>
              <a:t>New 2024</a:t>
            </a:r>
          </a:p>
        </p:txBody>
      </p:sp>
      <p:sp>
        <p:nvSpPr>
          <p:cNvPr id="49" name="ZoneTexte 35">
            <a:extLst>
              <a:ext uri="{FF2B5EF4-FFF2-40B4-BE49-F238E27FC236}">
                <a16:creationId xmlns:a16="http://schemas.microsoft.com/office/drawing/2014/main" id="{002192FD-CFB4-05BD-985C-8B92E744AC03}"/>
              </a:ext>
            </a:extLst>
          </p:cNvPr>
          <p:cNvSpPr txBox="1"/>
          <p:nvPr/>
        </p:nvSpPr>
        <p:spPr>
          <a:xfrm>
            <a:off x="739124" y="1341255"/>
            <a:ext cx="180818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>
                <a:solidFill>
                  <a:schemeClr val="tx2"/>
                </a:solidFill>
              </a:rPr>
              <a:t>Laser laboratory</a:t>
            </a:r>
            <a:endParaRPr lang="fr-FR" b="1" dirty="0">
              <a:solidFill>
                <a:schemeClr val="tx2"/>
              </a:solidFill>
            </a:endParaRPr>
          </a:p>
        </p:txBody>
      </p:sp>
      <p:sp>
        <p:nvSpPr>
          <p:cNvPr id="50" name="ZoneTexte 36">
            <a:extLst>
              <a:ext uri="{FF2B5EF4-FFF2-40B4-BE49-F238E27FC236}">
                <a16:creationId xmlns:a16="http://schemas.microsoft.com/office/drawing/2014/main" id="{DF74CD37-C237-A8E6-A6DA-56420B16473B}"/>
              </a:ext>
            </a:extLst>
          </p:cNvPr>
          <p:cNvSpPr txBox="1"/>
          <p:nvPr/>
        </p:nvSpPr>
        <p:spPr>
          <a:xfrm>
            <a:off x="6050819" y="3318946"/>
            <a:ext cx="202619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>
                <a:solidFill>
                  <a:schemeClr val="tx2"/>
                </a:solidFill>
              </a:rPr>
              <a:t>Development 2024</a:t>
            </a:r>
            <a:endParaRPr lang="fr-FR" b="1" dirty="0">
              <a:solidFill>
                <a:schemeClr val="tx2"/>
              </a:solidFill>
            </a:endParaRPr>
          </a:p>
        </p:txBody>
      </p:sp>
      <p:sp>
        <p:nvSpPr>
          <p:cNvPr id="51" name="Rectangle : coins arrondis 37">
            <a:extLst>
              <a:ext uri="{FF2B5EF4-FFF2-40B4-BE49-F238E27FC236}">
                <a16:creationId xmlns:a16="http://schemas.microsoft.com/office/drawing/2014/main" id="{1697C868-7805-768A-37EC-F02CB71A2CB1}"/>
              </a:ext>
            </a:extLst>
          </p:cNvPr>
          <p:cNvSpPr/>
          <p:nvPr/>
        </p:nvSpPr>
        <p:spPr>
          <a:xfrm>
            <a:off x="4462490" y="4302483"/>
            <a:ext cx="1440000" cy="895687"/>
          </a:xfrm>
          <a:prstGeom prst="roundRect">
            <a:avLst>
              <a:gd name="adj" fmla="val 8500"/>
            </a:avLst>
          </a:prstGeom>
          <a:noFill/>
          <a:ln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4C5C0B90-7429-87B6-BD10-0FD3FE6ACC61}"/>
              </a:ext>
            </a:extLst>
          </p:cNvPr>
          <p:cNvSpPr txBox="1"/>
          <p:nvPr/>
        </p:nvSpPr>
        <p:spPr>
          <a:xfrm>
            <a:off x="10196060" y="85548"/>
            <a:ext cx="1925965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Courtesy of Cyril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6737097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9D25F302-27C5-414F-97F8-6EA0A6C028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ight Triangle 14">
            <a:extLst>
              <a:ext uri="{FF2B5EF4-FFF2-40B4-BE49-F238E27FC236}">
                <a16:creationId xmlns:a16="http://schemas.microsoft.com/office/drawing/2014/main" id="{830A36F8-48C2-4842-A87B-8CE8DF4E7F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F451A30-466B-4996-9BA5-CD6ABCC6D5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5D2F4A-93B2-CEBE-B1ED-284498D37D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-2374833" y="3246436"/>
            <a:ext cx="5607882" cy="365125"/>
          </a:xfrm>
        </p:spPr>
        <p:txBody>
          <a:bodyPr anchor="t">
            <a:normAutofit/>
          </a:bodyPr>
          <a:lstStyle/>
          <a:p>
            <a:pPr algn="l">
              <a:spcAft>
                <a:spcPts val="600"/>
              </a:spcAft>
            </a:pPr>
            <a:r>
              <a:rPr lang="fr-FR" sz="1150">
                <a:solidFill>
                  <a:schemeClr val="tx1">
                    <a:lumMod val="85000"/>
                    <a:lumOff val="15000"/>
                  </a:schemeClr>
                </a:solidFill>
              </a:rPr>
              <a:t>J. R. Reilly         RILIS @ CRIS Collab</a:t>
            </a:r>
            <a:endParaRPr lang="en-GB" sz="115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020544-E4DB-AFEB-A1C0-F4C3787BFB2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038322" y="5769864"/>
            <a:ext cx="2315477" cy="365125"/>
          </a:xfrm>
        </p:spPr>
        <p:txBody>
          <a:bodyPr>
            <a:normAutofit/>
          </a:bodyPr>
          <a:lstStyle/>
          <a:p>
            <a:pPr algn="r">
              <a:spcAft>
                <a:spcPts val="600"/>
              </a:spcAft>
            </a:pPr>
            <a:fld id="{C93FB94B-25B1-49D2-925C-497165BB51F1}" type="datetime1">
              <a:rPr lang="en-GB" sz="1150" smtClean="0">
                <a:solidFill>
                  <a:srgbClr val="FFFFFF"/>
                </a:solidFill>
              </a:rPr>
              <a:t>29/01/2025</a:t>
            </a:fld>
            <a:endParaRPr lang="en-GB" sz="1150">
              <a:solidFill>
                <a:srgbClr val="FFFFFF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375AD6-42B8-2041-C499-F7A7BE9EFF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83496" y="4892040"/>
            <a:ext cx="1673352" cy="100584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66347D2C-64B2-4C70-B8F5-AE38EE3A7C1A}" type="slidenum">
              <a:rPr lang="en-GB" sz="6600">
                <a:solidFill>
                  <a:srgbClr val="FFFFFF"/>
                </a:solidFill>
              </a:rPr>
              <a:pPr>
                <a:lnSpc>
                  <a:spcPct val="90000"/>
                </a:lnSpc>
                <a:spcAft>
                  <a:spcPts val="600"/>
                </a:spcAft>
              </a:pPr>
              <a:t>24</a:t>
            </a:fld>
            <a:endParaRPr lang="en-GB" sz="6600">
              <a:solidFill>
                <a:srgbClr val="FFFFFF"/>
              </a:solidFill>
            </a:endParaRPr>
          </a:p>
        </p:txBody>
      </p:sp>
      <p:sp>
        <p:nvSpPr>
          <p:cNvPr id="18" name="Content Placeholder 11">
            <a:extLst>
              <a:ext uri="{FF2B5EF4-FFF2-40B4-BE49-F238E27FC236}">
                <a16:creationId xmlns:a16="http://schemas.microsoft.com/office/drawing/2014/main" id="{43A8B86B-FD04-0097-E01B-C1538735FA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0184" y="1354778"/>
            <a:ext cx="5768584" cy="3246098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LOI to investigate in-trap decay using ISCOOL RFQ</a:t>
            </a:r>
          </a:p>
          <a:p>
            <a:r>
              <a:rPr lang="en-US" dirty="0"/>
              <a:t>Provide non-produced and challenging to extract elements</a:t>
            </a:r>
          </a:p>
          <a:p>
            <a:r>
              <a:rPr lang="en-US" dirty="0"/>
              <a:t>Improve ion confinement by optimizing </a:t>
            </a:r>
            <a:r>
              <a:rPr lang="en-US" b="1" dirty="0">
                <a:solidFill>
                  <a:srgbClr val="00B050"/>
                </a:solidFill>
              </a:rPr>
              <a:t>He gas pressure </a:t>
            </a:r>
            <a:r>
              <a:rPr lang="en-US" dirty="0"/>
              <a:t>and </a:t>
            </a:r>
            <a:r>
              <a:rPr lang="en-US" b="1" dirty="0">
                <a:solidFill>
                  <a:srgbClr val="FF0000"/>
                </a:solidFill>
              </a:rPr>
              <a:t>potential well depth</a:t>
            </a:r>
          </a:p>
          <a:p>
            <a:r>
              <a:rPr lang="en-US" dirty="0"/>
              <a:t>Thanks to efforts of TISD/RILIS/ISOLTRAP!</a:t>
            </a:r>
          </a:p>
          <a:p>
            <a:r>
              <a:rPr lang="en-US" dirty="0"/>
              <a:t>Laser ionized Sr tested!</a:t>
            </a:r>
          </a:p>
        </p:txBody>
      </p:sp>
      <p:sp>
        <p:nvSpPr>
          <p:cNvPr id="19" name="Title 20">
            <a:extLst>
              <a:ext uri="{FF2B5EF4-FFF2-40B4-BE49-F238E27FC236}">
                <a16:creationId xmlns:a16="http://schemas.microsoft.com/office/drawing/2014/main" id="{3008CB22-86FC-6935-A1F4-4AEE48581F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0184" y="681037"/>
            <a:ext cx="10515600" cy="607261"/>
          </a:xfrm>
        </p:spPr>
        <p:txBody>
          <a:bodyPr>
            <a:normAutofit fontScale="90000"/>
          </a:bodyPr>
          <a:lstStyle/>
          <a:p>
            <a:r>
              <a:rPr lang="en-US" dirty="0"/>
              <a:t>In-trap Decay</a:t>
            </a:r>
            <a:endParaRPr lang="en-GB" dirty="0"/>
          </a:p>
        </p:txBody>
      </p:sp>
      <p:pic>
        <p:nvPicPr>
          <p:cNvPr id="21" name="Graphic 20">
            <a:extLst>
              <a:ext uri="{FF2B5EF4-FFF2-40B4-BE49-F238E27FC236}">
                <a16:creationId xmlns:a16="http://schemas.microsoft.com/office/drawing/2014/main" id="{2D5B1CF9-8ED6-D355-E3CB-9EF312227B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539986" y="2665216"/>
            <a:ext cx="4572000" cy="1524000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5CCBEDF1-7CB8-01FB-92E4-62516D148A69}"/>
              </a:ext>
            </a:extLst>
          </p:cNvPr>
          <p:cNvSpPr/>
          <p:nvPr/>
        </p:nvSpPr>
        <p:spPr>
          <a:xfrm>
            <a:off x="6862402" y="1704457"/>
            <a:ext cx="39869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Original Plan</a:t>
            </a:r>
          </a:p>
        </p:txBody>
      </p:sp>
      <p:pic>
        <p:nvPicPr>
          <p:cNvPr id="24" name="Graphic 23">
            <a:extLst>
              <a:ext uri="{FF2B5EF4-FFF2-40B4-BE49-F238E27FC236}">
                <a16:creationId xmlns:a16="http://schemas.microsoft.com/office/drawing/2014/main" id="{A5B21FAE-403F-9923-F6B2-61FD444A3B2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754682" y="4724737"/>
            <a:ext cx="4333875" cy="1143000"/>
          </a:xfrm>
          <a:prstGeom prst="rect">
            <a:avLst/>
          </a:prstGeom>
        </p:spPr>
      </p:pic>
      <p:pic>
        <p:nvPicPr>
          <p:cNvPr id="28" name="Graphic 27">
            <a:extLst>
              <a:ext uri="{FF2B5EF4-FFF2-40B4-BE49-F238E27FC236}">
                <a16:creationId xmlns:a16="http://schemas.microsoft.com/office/drawing/2014/main" id="{331AC5E5-7629-D678-44B7-103ECC97573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620295" y="1789586"/>
            <a:ext cx="2785005" cy="4061466"/>
          </a:xfrm>
          <a:prstGeom prst="rect">
            <a:avLst/>
          </a:prstGeom>
        </p:spPr>
      </p:pic>
      <p:sp>
        <p:nvSpPr>
          <p:cNvPr id="29" name="Rectangle 28">
            <a:extLst>
              <a:ext uri="{FF2B5EF4-FFF2-40B4-BE49-F238E27FC236}">
                <a16:creationId xmlns:a16="http://schemas.microsoft.com/office/drawing/2014/main" id="{E912BDE8-F50D-E14B-93CD-901128F27BC4}"/>
              </a:ext>
            </a:extLst>
          </p:cNvPr>
          <p:cNvSpPr/>
          <p:nvPr/>
        </p:nvSpPr>
        <p:spPr>
          <a:xfrm>
            <a:off x="7009236" y="743698"/>
            <a:ext cx="40071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Revised Plan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9B4A630-C735-DA63-3587-E53727570581}"/>
              </a:ext>
            </a:extLst>
          </p:cNvPr>
          <p:cNvSpPr txBox="1"/>
          <p:nvPr/>
        </p:nvSpPr>
        <p:spPr>
          <a:xfrm>
            <a:off x="3198348" y="2685289"/>
            <a:ext cx="6083807" cy="1015663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6000" dirty="0"/>
              <a:t>Analysis ongoing!</a:t>
            </a:r>
            <a:endParaRPr lang="en-GB" sz="6000" dirty="0"/>
          </a:p>
        </p:txBody>
      </p:sp>
      <p:pic>
        <p:nvPicPr>
          <p:cNvPr id="32" name="Graphic 31">
            <a:extLst>
              <a:ext uri="{FF2B5EF4-FFF2-40B4-BE49-F238E27FC236}">
                <a16:creationId xmlns:a16="http://schemas.microsoft.com/office/drawing/2014/main" id="{76C69A0C-18D0-9707-C689-C28D068D19F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088182" y="4706022"/>
            <a:ext cx="3000375" cy="1143000"/>
          </a:xfrm>
          <a:prstGeom prst="rect">
            <a:avLst/>
          </a:prstGeom>
        </p:spPr>
      </p:pic>
      <p:pic>
        <p:nvPicPr>
          <p:cNvPr id="34" name="Graphic 33">
            <a:extLst>
              <a:ext uri="{FF2B5EF4-FFF2-40B4-BE49-F238E27FC236}">
                <a16:creationId xmlns:a16="http://schemas.microsoft.com/office/drawing/2014/main" id="{5754811D-1BA9-8C4E-155F-36C2BFCABB4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3088182" y="4715380"/>
            <a:ext cx="4029075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8460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9" grpId="0"/>
      <p:bldP spid="30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9D25F302-27C5-414F-97F8-6EA0A6C028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ight Triangle 15">
            <a:extLst>
              <a:ext uri="{FF2B5EF4-FFF2-40B4-BE49-F238E27FC236}">
                <a16:creationId xmlns:a16="http://schemas.microsoft.com/office/drawing/2014/main" id="{830A36F8-48C2-4842-A87B-8CE8DF4E7F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6" name="Graphic 55">
            <a:extLst>
              <a:ext uri="{FF2B5EF4-FFF2-40B4-BE49-F238E27FC236}">
                <a16:creationId xmlns:a16="http://schemas.microsoft.com/office/drawing/2014/main" id="{53B50CFB-54B1-B83E-374A-3AAE9E991F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03784" y="1000070"/>
            <a:ext cx="9862697" cy="4923277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8F451A30-466B-4996-9BA5-CD6ABCC6D5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F2356C05-D8EB-0B39-EF55-30244640CD37}"/>
              </a:ext>
            </a:extLst>
          </p:cNvPr>
          <p:cNvSpPr/>
          <p:nvPr/>
        </p:nvSpPr>
        <p:spPr>
          <a:xfrm>
            <a:off x="3767327" y="6135819"/>
            <a:ext cx="7912795" cy="40221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8E61C3-529F-103E-D7AE-8F1DD71C3A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-2374833" y="3246436"/>
            <a:ext cx="5607882" cy="365125"/>
          </a:xfrm>
        </p:spPr>
        <p:txBody>
          <a:bodyPr anchor="t">
            <a:normAutofit/>
          </a:bodyPr>
          <a:lstStyle/>
          <a:p>
            <a:pPr algn="l">
              <a:spcAft>
                <a:spcPts val="600"/>
              </a:spcAft>
            </a:pPr>
            <a:r>
              <a:rPr lang="fr-FR" sz="1150">
                <a:solidFill>
                  <a:schemeClr val="tx1">
                    <a:lumMod val="85000"/>
                    <a:lumOff val="15000"/>
                  </a:schemeClr>
                </a:solidFill>
              </a:rPr>
              <a:t>J. R. Reilly         RILIS @ CRIS Collab</a:t>
            </a:r>
            <a:endParaRPr lang="en-GB" sz="115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BCAFF9-63C4-A434-F7F0-961AF022AE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09560" y="764328"/>
            <a:ext cx="3424225" cy="2323806"/>
          </a:xfrm>
        </p:spPr>
        <p:txBody>
          <a:bodyPr anchor="t">
            <a:normAutofit fontScale="70000" lnSpcReduction="20000"/>
          </a:bodyPr>
          <a:lstStyle/>
          <a:p>
            <a:r>
              <a:rPr lang="en-US" sz="2000" dirty="0"/>
              <a:t>RILIS uses a variety of 10 kHz lasers</a:t>
            </a:r>
          </a:p>
          <a:p>
            <a:r>
              <a:rPr lang="en-US" sz="2000" dirty="0"/>
              <a:t>Unique atomic transitions to step-wise excite and ionize the element of interest</a:t>
            </a:r>
            <a:endParaRPr lang="en-GB" sz="2000" dirty="0"/>
          </a:p>
          <a:p>
            <a:r>
              <a:rPr lang="en-GB" sz="2000" dirty="0"/>
              <a:t>Coupled with mass selectivity for high resolving power</a:t>
            </a:r>
          </a:p>
          <a:p>
            <a:r>
              <a:rPr lang="en-GB" sz="2000" dirty="0"/>
              <a:t>Properties of MESAs and Photonics are comparable</a:t>
            </a:r>
          </a:p>
          <a:p>
            <a:r>
              <a:rPr lang="en-GB" sz="2000" dirty="0"/>
              <a:t>Future plan is to investigate </a:t>
            </a:r>
            <a:r>
              <a:rPr lang="en-GB" sz="2000" dirty="0" err="1"/>
              <a:t>TiSa</a:t>
            </a:r>
            <a:r>
              <a:rPr lang="en-GB" sz="2000" dirty="0"/>
              <a:t> performance using MESA vs Photonics vs </a:t>
            </a:r>
            <a:r>
              <a:rPr lang="en-GB" sz="2000" dirty="0" err="1"/>
              <a:t>Nanio</a:t>
            </a:r>
            <a:r>
              <a:rPr lang="en-GB" sz="2000" dirty="0"/>
              <a:t> in offline labs</a:t>
            </a:r>
            <a:endParaRPr lang="en-US" sz="2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9CA8EF-5CA3-5A7E-3F1D-847028AE1E0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038322" y="5769864"/>
            <a:ext cx="2315477" cy="365125"/>
          </a:xfrm>
        </p:spPr>
        <p:txBody>
          <a:bodyPr>
            <a:normAutofit/>
          </a:bodyPr>
          <a:lstStyle/>
          <a:p>
            <a:pPr algn="r">
              <a:spcAft>
                <a:spcPts val="600"/>
              </a:spcAft>
            </a:pPr>
            <a:fld id="{3E6898A4-258E-427D-B095-E76D08AE9BA7}" type="datetime1">
              <a:rPr lang="en-GB" sz="1150" smtClean="0">
                <a:solidFill>
                  <a:srgbClr val="FFFFFF"/>
                </a:solidFill>
              </a:rPr>
              <a:t>29/01/2025</a:t>
            </a:fld>
            <a:endParaRPr lang="en-GB" sz="1150">
              <a:solidFill>
                <a:srgbClr val="FFFFFF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0A7418-34F0-671F-DDB1-DAE90C7258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83496" y="4892040"/>
            <a:ext cx="1673352" cy="100584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66347D2C-64B2-4C70-B8F5-AE38EE3A7C1A}" type="slidenum">
              <a:rPr lang="en-GB" sz="6600">
                <a:solidFill>
                  <a:srgbClr val="FFFFFF"/>
                </a:solidFill>
              </a:rPr>
              <a:pPr>
                <a:lnSpc>
                  <a:spcPct val="90000"/>
                </a:lnSpc>
                <a:spcAft>
                  <a:spcPts val="600"/>
                </a:spcAft>
              </a:pPr>
              <a:t>25</a:t>
            </a:fld>
            <a:endParaRPr lang="en-GB" sz="6600">
              <a:solidFill>
                <a:srgbClr val="FFFFFF"/>
              </a:solidFill>
            </a:endParaRPr>
          </a:p>
        </p:txBody>
      </p:sp>
      <p:pic>
        <p:nvPicPr>
          <p:cNvPr id="27" name="Graphic 26">
            <a:extLst>
              <a:ext uri="{FF2B5EF4-FFF2-40B4-BE49-F238E27FC236}">
                <a16:creationId xmlns:a16="http://schemas.microsoft.com/office/drawing/2014/main" id="{A5D17223-404C-C00C-1DC4-1F20072B80C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199858" y="3936726"/>
            <a:ext cx="1086003" cy="2046698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E8DCBCB0-382E-BA8F-E3FD-2A689D95C766}"/>
              </a:ext>
            </a:extLst>
          </p:cNvPr>
          <p:cNvSpPr/>
          <p:nvPr/>
        </p:nvSpPr>
        <p:spPr>
          <a:xfrm rot="16200000">
            <a:off x="1072222" y="4932186"/>
            <a:ext cx="1321919" cy="660402"/>
          </a:xfrm>
          <a:prstGeom prst="rect">
            <a:avLst/>
          </a:prstGeom>
          <a:solidFill>
            <a:srgbClr val="99999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Photonics</a:t>
            </a:r>
            <a:endParaRPr lang="en-GB" b="1" dirty="0"/>
          </a:p>
        </p:txBody>
      </p:sp>
      <p:pic>
        <p:nvPicPr>
          <p:cNvPr id="30" name="Graphic 29">
            <a:extLst>
              <a:ext uri="{FF2B5EF4-FFF2-40B4-BE49-F238E27FC236}">
                <a16:creationId xmlns:a16="http://schemas.microsoft.com/office/drawing/2014/main" id="{169FEF31-573A-261A-B647-185C9318EE2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80315" y="4825064"/>
            <a:ext cx="1321623" cy="884723"/>
          </a:xfrm>
          <a:prstGeom prst="rect">
            <a:avLst/>
          </a:prstGeom>
        </p:spPr>
      </p:pic>
      <p:pic>
        <p:nvPicPr>
          <p:cNvPr id="25" name="Picture 24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34053F09-718D-B389-927B-DC28218197B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9503" y="4454356"/>
            <a:ext cx="1161819" cy="1119461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4465418F-376D-0D62-EE4D-F88FE09D27C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837555" y="4409694"/>
            <a:ext cx="1805717" cy="1208786"/>
          </a:xfrm>
          <a:prstGeom prst="rect">
            <a:avLst/>
          </a:prstGeom>
        </p:spPr>
      </p:pic>
      <p:pic>
        <p:nvPicPr>
          <p:cNvPr id="10" name="Picture 9" descr="Shape, rectangle&#10;&#10;Description automatically generated">
            <a:extLst>
              <a:ext uri="{FF2B5EF4-FFF2-40B4-BE49-F238E27FC236}">
                <a16:creationId xmlns:a16="http://schemas.microsoft.com/office/drawing/2014/main" id="{4DC31FBD-5680-D316-4420-55D1960EE229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52417" t="28839" r="31556" b="41182"/>
          <a:stretch/>
        </p:blipFill>
        <p:spPr>
          <a:xfrm>
            <a:off x="5581938" y="6135819"/>
            <a:ext cx="2631744" cy="415635"/>
          </a:xfrm>
          <a:prstGeom prst="rect">
            <a:avLst/>
          </a:prstGeom>
        </p:spPr>
      </p:pic>
      <p:pic>
        <p:nvPicPr>
          <p:cNvPr id="11" name="Picture 10" descr="Shape, rectangle&#10;&#10;Description automatically generated">
            <a:extLst>
              <a:ext uri="{FF2B5EF4-FFF2-40B4-BE49-F238E27FC236}">
                <a16:creationId xmlns:a16="http://schemas.microsoft.com/office/drawing/2014/main" id="{33ED9484-745D-08A4-9DAA-9C6BD71A635C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27634" t="28839" r="65571" b="41182"/>
          <a:stretch/>
        </p:blipFill>
        <p:spPr>
          <a:xfrm>
            <a:off x="1714705" y="6128652"/>
            <a:ext cx="1115919" cy="415635"/>
          </a:xfrm>
          <a:prstGeom prst="rect">
            <a:avLst/>
          </a:prstGeom>
        </p:spPr>
      </p:pic>
      <p:pic>
        <p:nvPicPr>
          <p:cNvPr id="13" name="Picture 12" descr="Shape, rectangle&#10;&#10;Description automatically generated">
            <a:extLst>
              <a:ext uri="{FF2B5EF4-FFF2-40B4-BE49-F238E27FC236}">
                <a16:creationId xmlns:a16="http://schemas.microsoft.com/office/drawing/2014/main" id="{BC63B264-8EE0-7C7C-E007-3ECBA9751D0F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33404" t="28839" r="57105" b="41182"/>
          <a:stretch/>
        </p:blipFill>
        <p:spPr>
          <a:xfrm>
            <a:off x="2668060" y="6141399"/>
            <a:ext cx="1558599" cy="415635"/>
          </a:xfrm>
          <a:prstGeom prst="rect">
            <a:avLst/>
          </a:prstGeom>
        </p:spPr>
      </p:pic>
      <p:pic>
        <p:nvPicPr>
          <p:cNvPr id="17" name="Picture 16" descr="Shape, rectangle&#10;&#10;Description automatically generated">
            <a:extLst>
              <a:ext uri="{FF2B5EF4-FFF2-40B4-BE49-F238E27FC236}">
                <a16:creationId xmlns:a16="http://schemas.microsoft.com/office/drawing/2014/main" id="{7F6DD1F5-8F53-747B-C191-0325D6CE0573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21588" t="28572" r="69662" b="41182"/>
          <a:stretch/>
        </p:blipFill>
        <p:spPr>
          <a:xfrm>
            <a:off x="511872" y="6132101"/>
            <a:ext cx="1437007" cy="419334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12CEBD90-00EA-89F1-DE7A-C70783674650}"/>
              </a:ext>
            </a:extLst>
          </p:cNvPr>
          <p:cNvGrpSpPr/>
          <p:nvPr/>
        </p:nvGrpSpPr>
        <p:grpSpPr>
          <a:xfrm>
            <a:off x="7486953" y="6131752"/>
            <a:ext cx="3442156" cy="413617"/>
            <a:chOff x="7505727" y="5262387"/>
            <a:chExt cx="3442156" cy="413617"/>
          </a:xfrm>
        </p:grpSpPr>
        <p:pic>
          <p:nvPicPr>
            <p:cNvPr id="20" name="Picture 19" descr="Shape, rectangle&#10;&#10;Description automatically generated">
              <a:extLst>
                <a:ext uri="{FF2B5EF4-FFF2-40B4-BE49-F238E27FC236}">
                  <a16:creationId xmlns:a16="http://schemas.microsoft.com/office/drawing/2014/main" id="{EF906951-EBC6-E09E-9F7F-5CDF41FCC17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/>
            <a:srcRect l="64000" t="28839" r="19056" b="41352"/>
            <a:stretch/>
          </p:blipFill>
          <p:spPr>
            <a:xfrm>
              <a:off x="7505727" y="5262736"/>
              <a:ext cx="2782458" cy="413268"/>
            </a:xfrm>
            <a:prstGeom prst="rect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235FA54D-2620-B0E5-A7C6-B0EA776358C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/>
            <a:srcRect r="40046"/>
            <a:stretch/>
          </p:blipFill>
          <p:spPr>
            <a:xfrm>
              <a:off x="9845511" y="5262387"/>
              <a:ext cx="1102372" cy="413617"/>
            </a:xfrm>
            <a:prstGeom prst="rect">
              <a:avLst/>
            </a:prstGeom>
          </p:spPr>
        </p:pic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33A90A36-2F42-9067-5307-D10F51B39792}"/>
              </a:ext>
            </a:extLst>
          </p:cNvPr>
          <p:cNvGrpSpPr/>
          <p:nvPr/>
        </p:nvGrpSpPr>
        <p:grpSpPr>
          <a:xfrm>
            <a:off x="511872" y="6542770"/>
            <a:ext cx="11168285" cy="96415"/>
            <a:chOff x="6710678" y="5238185"/>
            <a:chExt cx="2731008" cy="186145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75AE185A-6D2A-8B37-0837-AB45EC987ADC}"/>
                </a:ext>
              </a:extLst>
            </p:cNvPr>
            <p:cNvCxnSpPr>
              <a:cxnSpLocks/>
            </p:cNvCxnSpPr>
            <p:nvPr/>
          </p:nvCxnSpPr>
          <p:spPr>
            <a:xfrm>
              <a:off x="6710678" y="5241629"/>
              <a:ext cx="0" cy="180000"/>
            </a:xfrm>
            <a:prstGeom prst="line">
              <a:avLst/>
            </a:prstGeom>
            <a:noFill/>
            <a:ln w="28575" cap="flat" cmpd="sng" algn="ctr">
              <a:solidFill>
                <a:srgbClr val="2F2F2F"/>
              </a:solidFill>
              <a:prstDash val="solid"/>
              <a:miter lim="800000"/>
            </a:ln>
            <a:effectLst/>
          </p:spPr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2B0890F8-5565-77C5-A191-27B5CADDCC9C}"/>
                </a:ext>
              </a:extLst>
            </p:cNvPr>
            <p:cNvCxnSpPr>
              <a:cxnSpLocks/>
            </p:cNvCxnSpPr>
            <p:nvPr/>
          </p:nvCxnSpPr>
          <p:spPr>
            <a:xfrm>
              <a:off x="7048458" y="5241629"/>
              <a:ext cx="0" cy="180000"/>
            </a:xfrm>
            <a:prstGeom prst="line">
              <a:avLst/>
            </a:prstGeom>
            <a:noFill/>
            <a:ln w="28575" cap="flat" cmpd="sng" algn="ctr">
              <a:solidFill>
                <a:srgbClr val="2F2F2F"/>
              </a:solidFill>
              <a:prstDash val="solid"/>
              <a:miter lim="800000"/>
            </a:ln>
            <a:effectLst/>
          </p:spPr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B6D52EC6-8174-0AB4-CD85-8FDF452B7D64}"/>
                </a:ext>
              </a:extLst>
            </p:cNvPr>
            <p:cNvCxnSpPr>
              <a:cxnSpLocks/>
            </p:cNvCxnSpPr>
            <p:nvPr/>
          </p:nvCxnSpPr>
          <p:spPr>
            <a:xfrm>
              <a:off x="7389834" y="5244330"/>
              <a:ext cx="0" cy="180000"/>
            </a:xfrm>
            <a:prstGeom prst="line">
              <a:avLst/>
            </a:prstGeom>
            <a:noFill/>
            <a:ln w="28575" cap="flat" cmpd="sng" algn="ctr">
              <a:solidFill>
                <a:srgbClr val="2F2F2F"/>
              </a:solidFill>
              <a:prstDash val="solid"/>
              <a:miter lim="800000"/>
            </a:ln>
            <a:effectLst/>
          </p:spPr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1E76BECB-7670-4279-A30D-99DF94B97C01}"/>
                </a:ext>
              </a:extLst>
            </p:cNvPr>
            <p:cNvCxnSpPr>
              <a:cxnSpLocks/>
            </p:cNvCxnSpPr>
            <p:nvPr/>
          </p:nvCxnSpPr>
          <p:spPr>
            <a:xfrm>
              <a:off x="7731210" y="5241629"/>
              <a:ext cx="0" cy="180000"/>
            </a:xfrm>
            <a:prstGeom prst="line">
              <a:avLst/>
            </a:prstGeom>
            <a:noFill/>
            <a:ln w="28575" cap="flat" cmpd="sng" algn="ctr">
              <a:solidFill>
                <a:srgbClr val="2F2F2F"/>
              </a:solidFill>
              <a:prstDash val="solid"/>
              <a:miter lim="800000"/>
            </a:ln>
            <a:effectLst/>
          </p:spPr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C0F680C5-3985-300F-622C-29CAAA6F0997}"/>
                </a:ext>
              </a:extLst>
            </p:cNvPr>
            <p:cNvCxnSpPr>
              <a:cxnSpLocks/>
            </p:cNvCxnSpPr>
            <p:nvPr/>
          </p:nvCxnSpPr>
          <p:spPr>
            <a:xfrm>
              <a:off x="8072586" y="5244330"/>
              <a:ext cx="0" cy="180000"/>
            </a:xfrm>
            <a:prstGeom prst="line">
              <a:avLst/>
            </a:prstGeom>
            <a:noFill/>
            <a:ln w="28575" cap="flat" cmpd="sng" algn="ctr">
              <a:solidFill>
                <a:srgbClr val="2F2F2F"/>
              </a:solidFill>
              <a:prstDash val="solid"/>
              <a:miter lim="800000"/>
            </a:ln>
            <a:effectLst/>
          </p:spPr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1A987DB7-B763-5F68-3216-C71D205A2BA4}"/>
                </a:ext>
              </a:extLst>
            </p:cNvPr>
            <p:cNvCxnSpPr>
              <a:cxnSpLocks/>
            </p:cNvCxnSpPr>
            <p:nvPr/>
          </p:nvCxnSpPr>
          <p:spPr>
            <a:xfrm>
              <a:off x="8413962" y="5241114"/>
              <a:ext cx="0" cy="180000"/>
            </a:xfrm>
            <a:prstGeom prst="line">
              <a:avLst/>
            </a:prstGeom>
            <a:noFill/>
            <a:ln w="28575" cap="flat" cmpd="sng" algn="ctr">
              <a:solidFill>
                <a:srgbClr val="2F2F2F"/>
              </a:solidFill>
              <a:prstDash val="solid"/>
              <a:miter lim="800000"/>
            </a:ln>
            <a:effectLst/>
          </p:spPr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CA75EA2E-DDD0-98EC-EAEB-F7D6ABFAC35E}"/>
                </a:ext>
              </a:extLst>
            </p:cNvPr>
            <p:cNvCxnSpPr>
              <a:cxnSpLocks/>
            </p:cNvCxnSpPr>
            <p:nvPr/>
          </p:nvCxnSpPr>
          <p:spPr>
            <a:xfrm>
              <a:off x="8755338" y="5243815"/>
              <a:ext cx="0" cy="180000"/>
            </a:xfrm>
            <a:prstGeom prst="line">
              <a:avLst/>
            </a:prstGeom>
            <a:noFill/>
            <a:ln w="28575" cap="flat" cmpd="sng" algn="ctr">
              <a:solidFill>
                <a:srgbClr val="2F2F2F"/>
              </a:solidFill>
              <a:prstDash val="solid"/>
              <a:miter lim="800000"/>
            </a:ln>
            <a:effectLst/>
          </p:spPr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7EA0F7F8-AC11-300D-FDD1-8D5E51CF58CB}"/>
                </a:ext>
              </a:extLst>
            </p:cNvPr>
            <p:cNvCxnSpPr>
              <a:cxnSpLocks/>
            </p:cNvCxnSpPr>
            <p:nvPr/>
          </p:nvCxnSpPr>
          <p:spPr>
            <a:xfrm>
              <a:off x="9096714" y="5241114"/>
              <a:ext cx="0" cy="180000"/>
            </a:xfrm>
            <a:prstGeom prst="line">
              <a:avLst/>
            </a:prstGeom>
            <a:noFill/>
            <a:ln w="28575" cap="flat" cmpd="sng" algn="ctr">
              <a:solidFill>
                <a:srgbClr val="2F2F2F"/>
              </a:solidFill>
              <a:prstDash val="solid"/>
              <a:miter lim="800000"/>
            </a:ln>
            <a:effectLst/>
          </p:spPr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3CF545E8-3FD3-C4D7-84E3-F82711527156}"/>
                </a:ext>
              </a:extLst>
            </p:cNvPr>
            <p:cNvCxnSpPr>
              <a:cxnSpLocks/>
            </p:cNvCxnSpPr>
            <p:nvPr/>
          </p:nvCxnSpPr>
          <p:spPr>
            <a:xfrm>
              <a:off x="9441686" y="5238185"/>
              <a:ext cx="0" cy="180000"/>
            </a:xfrm>
            <a:prstGeom prst="line">
              <a:avLst/>
            </a:prstGeom>
            <a:noFill/>
            <a:ln w="28575" cap="flat" cmpd="sng" algn="ctr">
              <a:solidFill>
                <a:srgbClr val="2F2F2F"/>
              </a:solidFill>
              <a:prstDash val="solid"/>
              <a:miter lim="800000"/>
            </a:ln>
            <a:effectLst/>
          </p:spPr>
        </p:cxn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AD7996B6-8D11-AF24-D4F4-A637FDA5D70C}"/>
              </a:ext>
            </a:extLst>
          </p:cNvPr>
          <p:cNvSpPr txBox="1"/>
          <p:nvPr/>
        </p:nvSpPr>
        <p:spPr>
          <a:xfrm>
            <a:off x="388595" y="6645434"/>
            <a:ext cx="480199" cy="10440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200</a:t>
            </a:r>
            <a:endParaRPr lang="fr-FR" sz="12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183ED5A-3BAD-4124-097A-EF4676FD835D}"/>
              </a:ext>
            </a:extLst>
          </p:cNvPr>
          <p:cNvSpPr txBox="1"/>
          <p:nvPr/>
        </p:nvSpPr>
        <p:spPr>
          <a:xfrm>
            <a:off x="1770612" y="6649073"/>
            <a:ext cx="480199" cy="10440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300</a:t>
            </a:r>
            <a:endParaRPr lang="fr-FR" sz="12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5AACAC8-8C13-03EF-D0FB-6137329F2381}"/>
              </a:ext>
            </a:extLst>
          </p:cNvPr>
          <p:cNvSpPr txBox="1"/>
          <p:nvPr/>
        </p:nvSpPr>
        <p:spPr>
          <a:xfrm>
            <a:off x="3182736" y="6645434"/>
            <a:ext cx="480199" cy="10440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400</a:t>
            </a:r>
            <a:endParaRPr lang="fr-FR" sz="12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D18222C-E69E-1532-38BF-7091BC50B9EA}"/>
              </a:ext>
            </a:extLst>
          </p:cNvPr>
          <p:cNvSpPr txBox="1"/>
          <p:nvPr/>
        </p:nvSpPr>
        <p:spPr>
          <a:xfrm>
            <a:off x="4566708" y="6645434"/>
            <a:ext cx="480199" cy="10440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500</a:t>
            </a:r>
            <a:endParaRPr lang="fr-FR" sz="12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522958D-E577-57E7-2628-8E0FF8C546D7}"/>
              </a:ext>
            </a:extLst>
          </p:cNvPr>
          <p:cNvSpPr txBox="1"/>
          <p:nvPr/>
        </p:nvSpPr>
        <p:spPr>
          <a:xfrm>
            <a:off x="5961824" y="6649073"/>
            <a:ext cx="480199" cy="10440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600</a:t>
            </a:r>
            <a:endParaRPr lang="fr-FR" sz="12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A5B1FC6-B4F8-554A-BCDB-F83D8C9BC19D}"/>
              </a:ext>
            </a:extLst>
          </p:cNvPr>
          <p:cNvSpPr txBox="1"/>
          <p:nvPr/>
        </p:nvSpPr>
        <p:spPr>
          <a:xfrm>
            <a:off x="7373386" y="6645434"/>
            <a:ext cx="519399" cy="1044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700</a:t>
            </a:r>
            <a:endParaRPr lang="fr-FR" sz="12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4735E65-6AB7-FEDD-D88E-6D3AF8799A54}"/>
              </a:ext>
            </a:extLst>
          </p:cNvPr>
          <p:cNvSpPr txBox="1"/>
          <p:nvPr/>
        </p:nvSpPr>
        <p:spPr>
          <a:xfrm>
            <a:off x="8776295" y="6645434"/>
            <a:ext cx="480199" cy="10440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800</a:t>
            </a:r>
            <a:endParaRPr lang="fr-FR" sz="12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C2E42A6-C2AC-5EB3-434C-E49847CB4E5F}"/>
              </a:ext>
            </a:extLst>
          </p:cNvPr>
          <p:cNvSpPr txBox="1"/>
          <p:nvPr/>
        </p:nvSpPr>
        <p:spPr>
          <a:xfrm>
            <a:off x="10174201" y="6649413"/>
            <a:ext cx="480199" cy="10440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900</a:t>
            </a:r>
            <a:endParaRPr lang="fr-FR" sz="12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872C6631-0BCC-395F-07D3-5013C795F4AA}"/>
              </a:ext>
            </a:extLst>
          </p:cNvPr>
          <p:cNvSpPr/>
          <p:nvPr/>
        </p:nvSpPr>
        <p:spPr>
          <a:xfrm>
            <a:off x="511872" y="6132100"/>
            <a:ext cx="11168255" cy="415635"/>
          </a:xfrm>
          <a:prstGeom prst="rect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FBBCE2C4-8430-E640-EA16-A2E3C5D93A59}"/>
              </a:ext>
            </a:extLst>
          </p:cNvPr>
          <p:cNvSpPr/>
          <p:nvPr/>
        </p:nvSpPr>
        <p:spPr>
          <a:xfrm>
            <a:off x="5602981" y="5983424"/>
            <a:ext cx="1880923" cy="874576"/>
          </a:xfrm>
          <a:prstGeom prst="rect">
            <a:avLst/>
          </a:prstGeom>
          <a:noFill/>
          <a:ln w="38100"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A7A6CCA4-5BFA-11D9-98DC-19CD53A939BA}"/>
              </a:ext>
            </a:extLst>
          </p:cNvPr>
          <p:cNvSpPr/>
          <p:nvPr/>
        </p:nvSpPr>
        <p:spPr>
          <a:xfrm>
            <a:off x="7492050" y="5988345"/>
            <a:ext cx="3419135" cy="874576"/>
          </a:xfrm>
          <a:prstGeom prst="rect">
            <a:avLst/>
          </a:prstGeom>
          <a:noFill/>
          <a:ln w="381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AEBC1014-38C1-3CCF-1427-2B454C89C7D1}"/>
              </a:ext>
            </a:extLst>
          </p:cNvPr>
          <p:cNvSpPr/>
          <p:nvPr/>
        </p:nvSpPr>
        <p:spPr>
          <a:xfrm>
            <a:off x="2663052" y="5988345"/>
            <a:ext cx="1558599" cy="874576"/>
          </a:xfrm>
          <a:prstGeom prst="rect">
            <a:avLst/>
          </a:prstGeom>
          <a:noFill/>
          <a:ln w="38100">
            <a:solidFill>
              <a:srgbClr val="0070C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D220BD8B-630C-4A7E-EE1A-C5A200E3544A}"/>
              </a:ext>
            </a:extLst>
          </p:cNvPr>
          <p:cNvSpPr/>
          <p:nvPr/>
        </p:nvSpPr>
        <p:spPr>
          <a:xfrm>
            <a:off x="1604689" y="5978016"/>
            <a:ext cx="1077779" cy="874576"/>
          </a:xfrm>
          <a:prstGeom prst="rect">
            <a:avLst/>
          </a:prstGeom>
          <a:noFill/>
          <a:ln w="38100">
            <a:solidFill>
              <a:schemeClr val="accent4">
                <a:lumMod val="40000"/>
                <a:lumOff val="60000"/>
              </a:schemeClr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2FCA3222-22EA-FB97-D90D-82EEFF6AEB4C}"/>
              </a:ext>
            </a:extLst>
          </p:cNvPr>
          <p:cNvSpPr/>
          <p:nvPr/>
        </p:nvSpPr>
        <p:spPr>
          <a:xfrm>
            <a:off x="522432" y="5993501"/>
            <a:ext cx="1077779" cy="874576"/>
          </a:xfrm>
          <a:prstGeom prst="rect">
            <a:avLst/>
          </a:prstGeom>
          <a:noFill/>
          <a:ln w="38100">
            <a:solidFill>
              <a:srgbClr val="7030A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9163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9D25F302-27C5-414F-97F8-6EA0A6C028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ight Triangle 14">
            <a:extLst>
              <a:ext uri="{FF2B5EF4-FFF2-40B4-BE49-F238E27FC236}">
                <a16:creationId xmlns:a16="http://schemas.microsoft.com/office/drawing/2014/main" id="{830A36F8-48C2-4842-A87B-8CE8DF4E7F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F451A30-466B-4996-9BA5-CD6ABCC6D5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5F6F17C-33FF-ABC1-053D-4E0B9F8F2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774" y="635518"/>
            <a:ext cx="9471956" cy="1137111"/>
          </a:xfrm>
        </p:spPr>
        <p:txBody>
          <a:bodyPr>
            <a:normAutofit/>
          </a:bodyPr>
          <a:lstStyle/>
          <a:p>
            <a:r>
              <a:rPr lang="en-US" sz="5400" dirty="0"/>
              <a:t>The RILIS Team</a:t>
            </a:r>
            <a:endParaRPr lang="en-GB" sz="54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5D2F4A-93B2-CEBE-B1ED-284498D37D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-2374833" y="3246436"/>
            <a:ext cx="5607882" cy="365125"/>
          </a:xfrm>
        </p:spPr>
        <p:txBody>
          <a:bodyPr anchor="t">
            <a:normAutofit/>
          </a:bodyPr>
          <a:lstStyle/>
          <a:p>
            <a:pPr algn="l">
              <a:spcAft>
                <a:spcPts val="600"/>
              </a:spcAft>
            </a:pPr>
            <a:r>
              <a:rPr lang="fr-FR" sz="1150">
                <a:solidFill>
                  <a:schemeClr val="tx1">
                    <a:lumMod val="85000"/>
                    <a:lumOff val="15000"/>
                  </a:schemeClr>
                </a:solidFill>
              </a:rPr>
              <a:t>J. R. Reilly         RILIS @ CRIS Collab</a:t>
            </a:r>
            <a:endParaRPr lang="en-GB" sz="115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020544-E4DB-AFEB-A1C0-F4C3787BFB2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038322" y="5769864"/>
            <a:ext cx="2315477" cy="365125"/>
          </a:xfrm>
        </p:spPr>
        <p:txBody>
          <a:bodyPr>
            <a:normAutofit/>
          </a:bodyPr>
          <a:lstStyle/>
          <a:p>
            <a:pPr algn="r">
              <a:spcAft>
                <a:spcPts val="600"/>
              </a:spcAft>
            </a:pPr>
            <a:fld id="{3D55E7C1-9D03-4B31-A5AE-C3828B447FA6}" type="datetime1">
              <a:rPr lang="en-GB" sz="1150" smtClean="0">
                <a:solidFill>
                  <a:srgbClr val="FFFFFF"/>
                </a:solidFill>
              </a:rPr>
              <a:t>29/01/2025</a:t>
            </a:fld>
            <a:endParaRPr lang="en-GB" sz="1150">
              <a:solidFill>
                <a:srgbClr val="FFFFFF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375AD6-42B8-2041-C499-F7A7BE9EFF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83496" y="4892040"/>
            <a:ext cx="1673352" cy="100584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66347D2C-64B2-4C70-B8F5-AE38EE3A7C1A}" type="slidenum">
              <a:rPr lang="en-GB" sz="6600">
                <a:solidFill>
                  <a:srgbClr val="FFFFFF"/>
                </a:solidFill>
              </a:rPr>
              <a:pPr>
                <a:lnSpc>
                  <a:spcPct val="90000"/>
                </a:lnSpc>
                <a:spcAft>
                  <a:spcPts val="600"/>
                </a:spcAft>
              </a:pPr>
              <a:t>3</a:t>
            </a:fld>
            <a:endParaRPr lang="en-GB" sz="6600">
              <a:solidFill>
                <a:srgbClr val="FFFFFF"/>
              </a:solidFill>
            </a:endParaRPr>
          </a:p>
        </p:txBody>
      </p:sp>
      <p:pic>
        <p:nvPicPr>
          <p:cNvPr id="7" name="Picture 6" descr="A close-up of a person&#10;&#10;Description automatically generated">
            <a:extLst>
              <a:ext uri="{FF2B5EF4-FFF2-40B4-BE49-F238E27FC236}">
                <a16:creationId xmlns:a16="http://schemas.microsoft.com/office/drawing/2014/main" id="{641862D9-969A-9817-21CD-01228761F8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3626" y="2072784"/>
            <a:ext cx="1440000" cy="1440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8" descr="A person smiling with his hand on his shoulder&#10;&#10;Description automatically generated">
            <a:extLst>
              <a:ext uri="{FF2B5EF4-FFF2-40B4-BE49-F238E27FC236}">
                <a16:creationId xmlns:a16="http://schemas.microsoft.com/office/drawing/2014/main" id="{6A34CB58-8896-E787-E1FF-4D5F0DEF68F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5350" b="39307"/>
          <a:stretch/>
        </p:blipFill>
        <p:spPr>
          <a:xfrm>
            <a:off x="4500676" y="2072784"/>
            <a:ext cx="1467500" cy="1440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9" descr="A person taking a selfie&#10;&#10;Description automatically generated">
            <a:extLst>
              <a:ext uri="{FF2B5EF4-FFF2-40B4-BE49-F238E27FC236}">
                <a16:creationId xmlns:a16="http://schemas.microsoft.com/office/drawing/2014/main" id="{4B8F8209-8A00-A59A-6503-A83726B07A1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2202" r="845" b="14833"/>
          <a:stretch/>
        </p:blipFill>
        <p:spPr>
          <a:xfrm>
            <a:off x="2996484" y="2072784"/>
            <a:ext cx="1434040" cy="1440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Picture 10" descr="A person smiling at camera&#10;&#10;Description automatically generated">
            <a:extLst>
              <a:ext uri="{FF2B5EF4-FFF2-40B4-BE49-F238E27FC236}">
                <a16:creationId xmlns:a16="http://schemas.microsoft.com/office/drawing/2014/main" id="{A8188666-CF68-4FF0-5602-8CCBD2A9ADD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40058" y="2072784"/>
            <a:ext cx="1440000" cy="1440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Picture 11" descr="A person smiling at the camera&#10;&#10;Description automatically generated">
            <a:extLst>
              <a:ext uri="{FF2B5EF4-FFF2-40B4-BE49-F238E27FC236}">
                <a16:creationId xmlns:a16="http://schemas.microsoft.com/office/drawing/2014/main" id="{0A6F79CE-7FB1-9869-6151-650CE2E19F1F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4505" r="10625"/>
          <a:stretch/>
        </p:blipFill>
        <p:spPr>
          <a:xfrm>
            <a:off x="8206766" y="2076331"/>
            <a:ext cx="1437492" cy="1440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" name="Picture 13" descr="A person with dark hair smiling&#10;&#10;Description automatically generated">
            <a:extLst>
              <a:ext uri="{FF2B5EF4-FFF2-40B4-BE49-F238E27FC236}">
                <a16:creationId xmlns:a16="http://schemas.microsoft.com/office/drawing/2014/main" id="{4F21B55A-BEB3-ED35-E55A-AF2591834BD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76490" y="4197535"/>
            <a:ext cx="1440000" cy="1440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6" name="Picture 15" descr="A person with a beard smiling&#10;&#10;Description automatically generated">
            <a:extLst>
              <a:ext uri="{FF2B5EF4-FFF2-40B4-BE49-F238E27FC236}">
                <a16:creationId xmlns:a16="http://schemas.microsoft.com/office/drawing/2014/main" id="{0F32FB14-E4C4-F2CD-C82A-EDE70DF1DE9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361748" y="4197535"/>
            <a:ext cx="1440000" cy="1440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8" name="Picture 17" descr="A person with red hair and red lipstick&#10;&#10;Description automatically generated">
            <a:extLst>
              <a:ext uri="{FF2B5EF4-FFF2-40B4-BE49-F238E27FC236}">
                <a16:creationId xmlns:a16="http://schemas.microsoft.com/office/drawing/2014/main" id="{E02F131E-109E-10E2-D650-1541476F96D0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-329" t="931" r="1693" b="10888"/>
          <a:stretch/>
        </p:blipFill>
        <p:spPr>
          <a:xfrm>
            <a:off x="851596" y="4197535"/>
            <a:ext cx="1435410" cy="1440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9" name="Picture 18" descr="A person smiling for the camera&#10;&#10;Description automatically generated">
            <a:extLst>
              <a:ext uri="{FF2B5EF4-FFF2-40B4-BE49-F238E27FC236}">
                <a16:creationId xmlns:a16="http://schemas.microsoft.com/office/drawing/2014/main" id="{09BCB8C0-A586-5DE5-8AE1-5FFE3AD12BB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883706" y="4281558"/>
            <a:ext cx="1440000" cy="1440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7966B17D-4740-00B1-D89F-ACBA30A44902}"/>
              </a:ext>
            </a:extLst>
          </p:cNvPr>
          <p:cNvSpPr/>
          <p:nvPr/>
        </p:nvSpPr>
        <p:spPr>
          <a:xfrm>
            <a:off x="3118878" y="1488009"/>
            <a:ext cx="4231095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dirty="0">
                <a:ln w="0"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</a:rPr>
              <a:t>Fellows</a:t>
            </a:r>
            <a:endParaRPr lang="en-US" sz="3200" b="0" cap="none" spc="0" dirty="0">
              <a:ln w="0"/>
              <a:gradFill>
                <a:gsLst>
                  <a:gs pos="21000">
                    <a:srgbClr val="53575C"/>
                  </a:gs>
                  <a:gs pos="88000">
                    <a:srgbClr val="C5C7CA"/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3814A31-9CE9-B9C7-8898-B527CD60616C}"/>
              </a:ext>
            </a:extLst>
          </p:cNvPr>
          <p:cNvSpPr/>
          <p:nvPr/>
        </p:nvSpPr>
        <p:spPr>
          <a:xfrm>
            <a:off x="766221" y="1440609"/>
            <a:ext cx="1693389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dirty="0">
                <a:ln w="0"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</a:rPr>
              <a:t>Staff</a:t>
            </a:r>
            <a:endParaRPr lang="en-US" sz="3200" b="0" cap="none" spc="0" dirty="0">
              <a:ln w="0"/>
              <a:gradFill>
                <a:gsLst>
                  <a:gs pos="21000">
                    <a:srgbClr val="53575C"/>
                  </a:gs>
                  <a:gs pos="88000">
                    <a:srgbClr val="C5C7CA"/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758A82C-9E0B-6983-3D86-50479AB93E5D}"/>
              </a:ext>
            </a:extLst>
          </p:cNvPr>
          <p:cNvSpPr/>
          <p:nvPr/>
        </p:nvSpPr>
        <p:spPr>
          <a:xfrm>
            <a:off x="1746419" y="3574876"/>
            <a:ext cx="4231095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dirty="0">
                <a:ln w="0"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</a:rPr>
              <a:t>PhD Students</a:t>
            </a:r>
            <a:endParaRPr lang="en-US" sz="3200" b="0" cap="none" spc="0" dirty="0">
              <a:ln w="0"/>
              <a:gradFill>
                <a:gsLst>
                  <a:gs pos="21000">
                    <a:srgbClr val="53575C"/>
                  </a:gs>
                  <a:gs pos="88000">
                    <a:srgbClr val="C5C7CA"/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BB3CA8E-C117-6CC1-8891-AD34E913D12D}"/>
              </a:ext>
            </a:extLst>
          </p:cNvPr>
          <p:cNvSpPr/>
          <p:nvPr/>
        </p:nvSpPr>
        <p:spPr>
          <a:xfrm>
            <a:off x="8153280" y="3676948"/>
            <a:ext cx="2981955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dirty="0">
                <a:ln w="0"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</a:rPr>
              <a:t>Legacy Member</a:t>
            </a:r>
            <a:endParaRPr lang="en-US" sz="3200" b="0" cap="none" spc="0" dirty="0">
              <a:ln w="0"/>
              <a:gradFill>
                <a:gsLst>
                  <a:gs pos="21000">
                    <a:srgbClr val="53575C"/>
                  </a:gs>
                  <a:gs pos="88000">
                    <a:srgbClr val="C5C7CA"/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25" name="Picture 24" descr="A person taking a selfie in a forest&#10;&#10;Description automatically generated">
            <a:extLst>
              <a:ext uri="{FF2B5EF4-FFF2-40B4-BE49-F238E27FC236}">
                <a16:creationId xmlns:a16="http://schemas.microsoft.com/office/drawing/2014/main" id="{E3C9661F-7871-75C6-27B1-BFCD57063504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6644" y="4197535"/>
            <a:ext cx="1920000" cy="1440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5A6C6FC4-501F-4380-6C3B-A36040647216}"/>
              </a:ext>
            </a:extLst>
          </p:cNvPr>
          <p:cNvSpPr/>
          <p:nvPr/>
        </p:nvSpPr>
        <p:spPr>
          <a:xfrm>
            <a:off x="8410605" y="1407536"/>
            <a:ext cx="2545782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0" cap="none" spc="0" dirty="0">
                <a:ln w="0"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effectLst/>
              </a:rPr>
              <a:t>P</a:t>
            </a:r>
            <a:r>
              <a:rPr lang="en-US" sz="3200" dirty="0">
                <a:ln w="0"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</a:rPr>
              <a:t>IJAS</a:t>
            </a:r>
            <a:endParaRPr lang="en-US" sz="3200" b="0" cap="none" spc="0" dirty="0">
              <a:ln w="0"/>
              <a:gradFill>
                <a:gsLst>
                  <a:gs pos="21000">
                    <a:srgbClr val="53575C"/>
                  </a:gs>
                  <a:gs pos="88000">
                    <a:srgbClr val="C5C7CA"/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31" name="Image 22" descr="Une image contenant Visage humain, personne, mur, intérieur&#10;&#10;Description générée automatiquement">
            <a:extLst>
              <a:ext uri="{FF2B5EF4-FFF2-40B4-BE49-F238E27FC236}">
                <a16:creationId xmlns:a16="http://schemas.microsoft.com/office/drawing/2014/main" id="{FE1E6E02-0676-0473-02E9-15AA8882FD63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03" t="-334" r="24678" b="334"/>
          <a:stretch/>
        </p:blipFill>
        <p:spPr>
          <a:xfrm>
            <a:off x="9698554" y="2078201"/>
            <a:ext cx="1408484" cy="1440000"/>
          </a:xfrm>
          <a:prstGeom prst="rect">
            <a:avLst/>
          </a:prstGeom>
          <a:ln w="38100">
            <a:solidFill>
              <a:schemeClr val="tx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297991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9D25F302-27C5-414F-97F8-6EA0A6C028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ight Triangle 14">
            <a:extLst>
              <a:ext uri="{FF2B5EF4-FFF2-40B4-BE49-F238E27FC236}">
                <a16:creationId xmlns:a16="http://schemas.microsoft.com/office/drawing/2014/main" id="{830A36F8-48C2-4842-A87B-8CE8DF4E7F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F451A30-466B-4996-9BA5-CD6ABCC6D5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5F6F17C-33FF-ABC1-053D-4E0B9F8F2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76015" y="647761"/>
            <a:ext cx="9471956" cy="1137111"/>
          </a:xfrm>
        </p:spPr>
        <p:txBody>
          <a:bodyPr>
            <a:normAutofit/>
          </a:bodyPr>
          <a:lstStyle/>
          <a:p>
            <a:r>
              <a:rPr lang="en-US" sz="5400" dirty="0"/>
              <a:t>RILIS Online Period</a:t>
            </a:r>
            <a:endParaRPr lang="en-GB" sz="54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5D2F4A-93B2-CEBE-B1ED-284498D37D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-2374833" y="3246436"/>
            <a:ext cx="5607882" cy="365125"/>
          </a:xfrm>
        </p:spPr>
        <p:txBody>
          <a:bodyPr anchor="t">
            <a:normAutofit/>
          </a:bodyPr>
          <a:lstStyle/>
          <a:p>
            <a:pPr algn="l">
              <a:spcAft>
                <a:spcPts val="600"/>
              </a:spcAft>
            </a:pPr>
            <a:r>
              <a:rPr lang="fr-FR" sz="1150">
                <a:solidFill>
                  <a:schemeClr val="tx1">
                    <a:lumMod val="85000"/>
                    <a:lumOff val="15000"/>
                  </a:schemeClr>
                </a:solidFill>
              </a:rPr>
              <a:t>J. R. Reilly         RILIS @ CRIS Collab</a:t>
            </a:r>
            <a:endParaRPr lang="en-GB" sz="115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5C5A378-0FBA-BD73-D477-C54F412D11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0684" y="788158"/>
            <a:ext cx="5225331" cy="5278115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E090F3-7A3D-AA83-53CD-F0CE8E3820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6418" y="1784871"/>
            <a:ext cx="4658930" cy="3888825"/>
          </a:xfrm>
        </p:spPr>
        <p:txBody>
          <a:bodyPr anchor="t">
            <a:normAutofit fontScale="92500" lnSpcReduction="20000"/>
          </a:bodyPr>
          <a:lstStyle/>
          <a:p>
            <a:r>
              <a:rPr lang="en-US" sz="2000" b="1" dirty="0">
                <a:solidFill>
                  <a:srgbClr val="00B050"/>
                </a:solidFill>
              </a:rPr>
              <a:t>22</a:t>
            </a:r>
            <a:r>
              <a:rPr lang="en-US" sz="2000" dirty="0"/>
              <a:t> experiments requiring laser ionized species</a:t>
            </a:r>
          </a:p>
          <a:p>
            <a:r>
              <a:rPr lang="en-US" sz="2000" b="1" dirty="0">
                <a:solidFill>
                  <a:srgbClr val="00B050"/>
                </a:solidFill>
              </a:rPr>
              <a:t>60%</a:t>
            </a:r>
            <a:r>
              <a:rPr lang="en-US" sz="2000" dirty="0"/>
              <a:t> of campaigns throughout the running period and winter physics</a:t>
            </a:r>
          </a:p>
          <a:p>
            <a:r>
              <a:rPr lang="en-US" sz="2000" dirty="0"/>
              <a:t>Cl, Dy, In, Zn, Se, Ga, Au, Mg, Ca, Sn, Cd, Sb, Tm, Lu, Ho, Hg, Sr, Al, Be, Ac</a:t>
            </a:r>
          </a:p>
          <a:p>
            <a:r>
              <a:rPr lang="en-US" sz="2000" b="1" dirty="0">
                <a:solidFill>
                  <a:srgbClr val="FF0000"/>
                </a:solidFill>
              </a:rPr>
              <a:t>1 x 3:00 am Chiller substitution</a:t>
            </a:r>
            <a:endParaRPr lang="en-US" sz="2000" b="1" u="sng" dirty="0"/>
          </a:p>
          <a:p>
            <a:r>
              <a:rPr lang="en-US" sz="2000" dirty="0"/>
              <a:t>1 x LIST/PI-LIST campaign (</a:t>
            </a:r>
            <a:r>
              <a:rPr lang="en-US" sz="2000" b="1" dirty="0">
                <a:solidFill>
                  <a:schemeClr val="accent2"/>
                </a:solidFill>
              </a:rPr>
              <a:t>Tm/Lu</a:t>
            </a:r>
            <a:r>
              <a:rPr lang="en-US" sz="2000" dirty="0"/>
              <a:t>)</a:t>
            </a:r>
          </a:p>
          <a:p>
            <a:r>
              <a:rPr lang="en-US" sz="2000" dirty="0"/>
              <a:t>1 x 12-hour LIST target construction and change</a:t>
            </a:r>
          </a:p>
          <a:p>
            <a:r>
              <a:rPr lang="en-US" sz="2000" dirty="0"/>
              <a:t>1 x In-source spectroscopy campaign (</a:t>
            </a:r>
            <a:r>
              <a:rPr lang="en-US" sz="2000" b="1" dirty="0">
                <a:solidFill>
                  <a:schemeClr val="accent2"/>
                </a:solidFill>
              </a:rPr>
              <a:t>Hg</a:t>
            </a:r>
            <a:r>
              <a:rPr lang="en-US" sz="2000" dirty="0"/>
              <a:t>)</a:t>
            </a:r>
          </a:p>
          <a:p>
            <a:r>
              <a:rPr lang="en-US" sz="2000" dirty="0"/>
              <a:t>Many collaborative efforts with </a:t>
            </a:r>
            <a:r>
              <a:rPr lang="en-US" sz="2000" b="1" dirty="0"/>
              <a:t>TISD/ISOLTRAP/IDS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020544-E4DB-AFEB-A1C0-F4C3787BFB2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038322" y="5769864"/>
            <a:ext cx="2315477" cy="365125"/>
          </a:xfrm>
        </p:spPr>
        <p:txBody>
          <a:bodyPr>
            <a:normAutofit/>
          </a:bodyPr>
          <a:lstStyle/>
          <a:p>
            <a:pPr algn="r">
              <a:spcAft>
                <a:spcPts val="600"/>
              </a:spcAft>
            </a:pPr>
            <a:fld id="{61AB3C89-0A8A-434B-8E0F-916DC45C1643}" type="datetime1">
              <a:rPr lang="en-GB" sz="1150" smtClean="0">
                <a:solidFill>
                  <a:srgbClr val="FFFFFF"/>
                </a:solidFill>
              </a:rPr>
              <a:t>29/01/2025</a:t>
            </a:fld>
            <a:endParaRPr lang="en-GB" sz="1150">
              <a:solidFill>
                <a:srgbClr val="FFFFFF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375AD6-42B8-2041-C499-F7A7BE9EFF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83496" y="4892040"/>
            <a:ext cx="1673352" cy="100584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66347D2C-64B2-4C70-B8F5-AE38EE3A7C1A}" type="slidenum">
              <a:rPr lang="en-GB" sz="6600">
                <a:solidFill>
                  <a:srgbClr val="FFFFFF"/>
                </a:solidFill>
              </a:rPr>
              <a:pPr>
                <a:lnSpc>
                  <a:spcPct val="90000"/>
                </a:lnSpc>
                <a:spcAft>
                  <a:spcPts val="600"/>
                </a:spcAft>
              </a:pPr>
              <a:t>4</a:t>
            </a:fld>
            <a:endParaRPr lang="en-GB" sz="6600">
              <a:solidFill>
                <a:srgbClr val="FFFFFF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2BACAB1-D0B3-63DE-E853-93A92ABE2ED9}"/>
              </a:ext>
            </a:extLst>
          </p:cNvPr>
          <p:cNvSpPr/>
          <p:nvPr/>
        </p:nvSpPr>
        <p:spPr>
          <a:xfrm>
            <a:off x="1743959" y="1018095"/>
            <a:ext cx="160255" cy="5048178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E95BE33-1B31-660B-7F21-109FB1B8E880}"/>
              </a:ext>
            </a:extLst>
          </p:cNvPr>
          <p:cNvSpPr/>
          <p:nvPr/>
        </p:nvSpPr>
        <p:spPr>
          <a:xfrm>
            <a:off x="3604472" y="1018095"/>
            <a:ext cx="160255" cy="5048178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1648049-2FBD-5FD7-F184-A635D9EF4EEE}"/>
              </a:ext>
            </a:extLst>
          </p:cNvPr>
          <p:cNvSpPr/>
          <p:nvPr/>
        </p:nvSpPr>
        <p:spPr>
          <a:xfrm>
            <a:off x="5301259" y="1086811"/>
            <a:ext cx="160255" cy="3885239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310F9BDD-D3CB-332D-9524-311F2C5C0F51}"/>
              </a:ext>
            </a:extLst>
          </p:cNvPr>
          <p:cNvSpPr txBox="1">
            <a:spLocks/>
          </p:cNvSpPr>
          <p:nvPr/>
        </p:nvSpPr>
        <p:spPr>
          <a:xfrm>
            <a:off x="565281" y="-244675"/>
            <a:ext cx="9471956" cy="11371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600" b="1" u="sng" dirty="0"/>
              <a:t>R</a:t>
            </a:r>
            <a:r>
              <a:rPr lang="en-US" sz="4600" dirty="0"/>
              <a:t>esonance </a:t>
            </a:r>
            <a:r>
              <a:rPr lang="en-US" sz="4600" b="1" u="sng" dirty="0"/>
              <a:t>I</a:t>
            </a:r>
            <a:r>
              <a:rPr lang="en-US" sz="4600" dirty="0"/>
              <a:t>onization </a:t>
            </a:r>
            <a:r>
              <a:rPr lang="en-US" sz="4600" b="1" u="sng" dirty="0"/>
              <a:t>L</a:t>
            </a:r>
            <a:r>
              <a:rPr lang="en-US" sz="4600" dirty="0"/>
              <a:t>aser </a:t>
            </a:r>
            <a:r>
              <a:rPr lang="en-US" sz="4600" b="1" u="sng" dirty="0"/>
              <a:t>I</a:t>
            </a:r>
            <a:r>
              <a:rPr lang="en-US" sz="4600" dirty="0"/>
              <a:t>on </a:t>
            </a:r>
            <a:r>
              <a:rPr lang="en-US" sz="4600" b="1" u="sng" dirty="0"/>
              <a:t>S</a:t>
            </a:r>
            <a:r>
              <a:rPr lang="en-US" sz="4600" dirty="0"/>
              <a:t>ource</a:t>
            </a:r>
            <a:endParaRPr lang="en-GB" sz="4600" dirty="0"/>
          </a:p>
        </p:txBody>
      </p:sp>
    </p:spTree>
    <p:extLst>
      <p:ext uri="{BB962C8B-B14F-4D97-AF65-F5344CB8AC3E}">
        <p14:creationId xmlns:p14="http://schemas.microsoft.com/office/powerpoint/2010/main" val="26310854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9D25F302-27C5-414F-97F8-6EA0A6C028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A diagram of a machine&#10;&#10;Description automatically generated">
            <a:extLst>
              <a:ext uri="{FF2B5EF4-FFF2-40B4-BE49-F238E27FC236}">
                <a16:creationId xmlns:a16="http://schemas.microsoft.com/office/drawing/2014/main" id="{BD318721-EEE7-DDB8-B5AB-5D31360BB7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3246" y="1313921"/>
            <a:ext cx="5963684" cy="2847658"/>
          </a:xfrm>
          <a:prstGeom prst="rect">
            <a:avLst/>
          </a:prstGeom>
        </p:spPr>
      </p:pic>
      <p:sp>
        <p:nvSpPr>
          <p:cNvPr id="15" name="Right Triangle 14">
            <a:extLst>
              <a:ext uri="{FF2B5EF4-FFF2-40B4-BE49-F238E27FC236}">
                <a16:creationId xmlns:a16="http://schemas.microsoft.com/office/drawing/2014/main" id="{830A36F8-48C2-4842-A87B-8CE8DF4E7F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F451A30-466B-4996-9BA5-CD6ABCC6D5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5F6F17C-33FF-ABC1-053D-4E0B9F8F2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774" y="635518"/>
            <a:ext cx="9471956" cy="1137111"/>
          </a:xfrm>
        </p:spPr>
        <p:txBody>
          <a:bodyPr>
            <a:normAutofit/>
          </a:bodyPr>
          <a:lstStyle/>
          <a:p>
            <a:r>
              <a:rPr lang="en-US" sz="5400" b="1" dirty="0">
                <a:solidFill>
                  <a:srgbClr val="00B0F0"/>
                </a:solidFill>
              </a:rPr>
              <a:t>PI-LIST</a:t>
            </a:r>
            <a:r>
              <a:rPr lang="en-US" sz="5400" dirty="0"/>
              <a:t>: Ever growing demand!</a:t>
            </a:r>
            <a:endParaRPr lang="en-GB" sz="54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5D2F4A-93B2-CEBE-B1ED-284498D37D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-2374833" y="3246436"/>
            <a:ext cx="5607882" cy="365125"/>
          </a:xfrm>
        </p:spPr>
        <p:txBody>
          <a:bodyPr anchor="t">
            <a:normAutofit/>
          </a:bodyPr>
          <a:lstStyle/>
          <a:p>
            <a:pPr algn="l">
              <a:spcAft>
                <a:spcPts val="600"/>
              </a:spcAft>
            </a:pPr>
            <a:r>
              <a:rPr lang="fr-FR" sz="1150">
                <a:solidFill>
                  <a:schemeClr val="tx1">
                    <a:lumMod val="85000"/>
                    <a:lumOff val="15000"/>
                  </a:schemeClr>
                </a:solidFill>
              </a:rPr>
              <a:t>J. R. Reilly         RILIS @ CRIS Collab</a:t>
            </a:r>
            <a:endParaRPr lang="en-GB" sz="115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E090F3-7A3D-AA83-53CD-F0CE8E3820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9957" y="1556774"/>
            <a:ext cx="4763651" cy="1612895"/>
          </a:xfrm>
        </p:spPr>
        <p:txBody>
          <a:bodyPr anchor="t">
            <a:noAutofit/>
          </a:bodyPr>
          <a:lstStyle/>
          <a:p>
            <a:r>
              <a:rPr lang="en-US" sz="1200" dirty="0"/>
              <a:t>Extension to the standard Ion source</a:t>
            </a:r>
          </a:p>
          <a:p>
            <a:r>
              <a:rPr lang="en-US" sz="1200" dirty="0"/>
              <a:t>Perpendicular illumination in the LIST interaction region</a:t>
            </a:r>
          </a:p>
          <a:p>
            <a:r>
              <a:rPr lang="en-US" sz="1200" dirty="0"/>
              <a:t>Repellers to suppress surface ionization (</a:t>
            </a:r>
            <a:r>
              <a:rPr lang="en-US" sz="1200" b="1" dirty="0">
                <a:solidFill>
                  <a:srgbClr val="00B050"/>
                </a:solidFill>
              </a:rPr>
              <a:t>x10</a:t>
            </a:r>
            <a:r>
              <a:rPr lang="en-US" sz="1200" b="1" baseline="30000" dirty="0">
                <a:solidFill>
                  <a:srgbClr val="00B050"/>
                </a:solidFill>
              </a:rPr>
              <a:t>6</a:t>
            </a:r>
            <a:r>
              <a:rPr lang="en-US" sz="1200" dirty="0"/>
              <a:t>)</a:t>
            </a:r>
          </a:p>
          <a:p>
            <a:r>
              <a:rPr lang="en-US" sz="1200" dirty="0"/>
              <a:t>RILIS </a:t>
            </a:r>
            <a:r>
              <a:rPr lang="en-GB" sz="1200" b="0" i="0" dirty="0">
                <a:effectLst/>
                <a:latin typeface="Google Sans"/>
              </a:rPr>
              <a:t>→ LIST: </a:t>
            </a:r>
            <a:r>
              <a:rPr lang="en-GB" sz="1200" b="1" i="0" dirty="0">
                <a:solidFill>
                  <a:srgbClr val="FF0000"/>
                </a:solidFill>
                <a:effectLst/>
                <a:latin typeface="Google Sans"/>
              </a:rPr>
              <a:t>100</a:t>
            </a:r>
            <a:r>
              <a:rPr lang="en-GB" sz="1200" b="1" i="0" baseline="30000" dirty="0">
                <a:solidFill>
                  <a:srgbClr val="FF0000"/>
                </a:solidFill>
                <a:effectLst/>
                <a:latin typeface="Google Sans"/>
              </a:rPr>
              <a:t> </a:t>
            </a:r>
            <a:r>
              <a:rPr lang="en-GB" sz="1200" b="1" i="0" dirty="0">
                <a:solidFill>
                  <a:srgbClr val="FF0000"/>
                </a:solidFill>
                <a:effectLst/>
                <a:latin typeface="Google Sans"/>
              </a:rPr>
              <a:t>Loss factor</a:t>
            </a:r>
          </a:p>
          <a:p>
            <a:r>
              <a:rPr lang="en-US" sz="1200" dirty="0"/>
              <a:t>RILIS </a:t>
            </a:r>
            <a:r>
              <a:rPr lang="en-GB" sz="1200" b="0" i="0" dirty="0">
                <a:effectLst/>
                <a:latin typeface="Google Sans"/>
              </a:rPr>
              <a:t>→ PI-LIST (opt): </a:t>
            </a:r>
            <a:r>
              <a:rPr lang="en-GB" sz="1200" b="1" dirty="0">
                <a:solidFill>
                  <a:srgbClr val="FF0000"/>
                </a:solidFill>
                <a:latin typeface="Google Sans"/>
              </a:rPr>
              <a:t>2000</a:t>
            </a:r>
            <a:r>
              <a:rPr lang="en-GB" sz="1200" b="1" i="0" baseline="30000" dirty="0">
                <a:solidFill>
                  <a:srgbClr val="FF0000"/>
                </a:solidFill>
                <a:effectLst/>
                <a:latin typeface="Google Sans"/>
              </a:rPr>
              <a:t> </a:t>
            </a:r>
            <a:r>
              <a:rPr lang="en-GB" sz="1200" b="1" i="0" dirty="0">
                <a:solidFill>
                  <a:srgbClr val="FF0000"/>
                </a:solidFill>
                <a:effectLst/>
                <a:latin typeface="Google Sans"/>
              </a:rPr>
              <a:t>Loss factor</a:t>
            </a:r>
            <a:endParaRPr lang="en-US" sz="1200" b="1" dirty="0">
              <a:solidFill>
                <a:srgbClr val="FF0000"/>
              </a:solidFill>
            </a:endParaRPr>
          </a:p>
          <a:p>
            <a:r>
              <a:rPr lang="en-US" sz="1200" dirty="0"/>
              <a:t>Each PI-LIST target requires thorough troubleshooting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020544-E4DB-AFEB-A1C0-F4C3787BFB2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038322" y="5769864"/>
            <a:ext cx="2315477" cy="365125"/>
          </a:xfrm>
        </p:spPr>
        <p:txBody>
          <a:bodyPr>
            <a:normAutofit/>
          </a:bodyPr>
          <a:lstStyle/>
          <a:p>
            <a:pPr algn="r">
              <a:spcAft>
                <a:spcPts val="600"/>
              </a:spcAft>
            </a:pPr>
            <a:fld id="{36C36FA1-0981-46AC-B538-1A3B90E29E02}" type="datetime1">
              <a:rPr lang="en-GB" sz="1150" smtClean="0">
                <a:solidFill>
                  <a:srgbClr val="FFFFFF"/>
                </a:solidFill>
              </a:rPr>
              <a:t>29/01/2025</a:t>
            </a:fld>
            <a:endParaRPr lang="en-GB" sz="1150">
              <a:solidFill>
                <a:srgbClr val="FFFFFF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375AD6-42B8-2041-C499-F7A7BE9EFF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83496" y="4892040"/>
            <a:ext cx="1673352" cy="100584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66347D2C-64B2-4C70-B8F5-AE38EE3A7C1A}" type="slidenum">
              <a:rPr lang="en-GB" sz="6600">
                <a:solidFill>
                  <a:srgbClr val="FFFFFF"/>
                </a:solidFill>
              </a:rPr>
              <a:pPr>
                <a:lnSpc>
                  <a:spcPct val="90000"/>
                </a:lnSpc>
                <a:spcAft>
                  <a:spcPts val="600"/>
                </a:spcAft>
              </a:pPr>
              <a:t>5</a:t>
            </a:fld>
            <a:endParaRPr lang="en-GB" sz="6600">
              <a:solidFill>
                <a:srgbClr val="FFFFFF"/>
              </a:solidFill>
            </a:endParaRPr>
          </a:p>
        </p:txBody>
      </p:sp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0AA52AE4-C794-199E-F5F6-C642305B1944}"/>
              </a:ext>
            </a:extLst>
          </p:cNvPr>
          <p:cNvSpPr txBox="1">
            <a:spLocks/>
          </p:cNvSpPr>
          <p:nvPr/>
        </p:nvSpPr>
        <p:spPr>
          <a:xfrm>
            <a:off x="709957" y="3883665"/>
            <a:ext cx="4201159" cy="161289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0B050"/>
              </a:buClr>
              <a:buSzPct val="200000"/>
              <a:buFont typeface="Wingdings" panose="05000000000000000000" pitchFamily="2" charset="2"/>
              <a:buChar char="ü"/>
            </a:pPr>
            <a:r>
              <a:rPr lang="en-US" sz="1200" b="1" dirty="0"/>
              <a:t>Construction of the LIST container</a:t>
            </a:r>
          </a:p>
          <a:p>
            <a:pPr>
              <a:buClr>
                <a:srgbClr val="00B050"/>
              </a:buClr>
              <a:buSzPct val="200000"/>
              <a:buFont typeface="Wingdings" panose="05000000000000000000" pitchFamily="2" charset="2"/>
              <a:buChar char="ü"/>
            </a:pPr>
            <a:r>
              <a:rPr lang="en-US" sz="1200" b="1" dirty="0"/>
              <a:t>Coupling to ISOLDE target container</a:t>
            </a:r>
          </a:p>
          <a:p>
            <a:pPr>
              <a:buClr>
                <a:srgbClr val="00B050"/>
              </a:buClr>
              <a:buSzPct val="200000"/>
              <a:buFont typeface="Wingdings" panose="05000000000000000000" pitchFamily="2" charset="2"/>
              <a:buChar char="ü"/>
            </a:pPr>
            <a:r>
              <a:rPr lang="en-US" sz="1200" b="1" dirty="0"/>
              <a:t>Vacuum Tests</a:t>
            </a:r>
          </a:p>
          <a:p>
            <a:pPr>
              <a:buClr>
                <a:srgbClr val="00B050"/>
              </a:buClr>
              <a:buSzPct val="200000"/>
              <a:buFont typeface="Wingdings" panose="05000000000000000000" pitchFamily="2" charset="2"/>
              <a:buChar char="ü"/>
            </a:pPr>
            <a:r>
              <a:rPr lang="en-US" sz="1200" b="1" dirty="0"/>
              <a:t>Temperature calibration + Mechanical durability</a:t>
            </a:r>
          </a:p>
          <a:p>
            <a:pPr>
              <a:buClr>
                <a:srgbClr val="00B050"/>
              </a:buClr>
              <a:buSzPct val="200000"/>
              <a:buFont typeface="Wingdings" panose="05000000000000000000" pitchFamily="2" charset="2"/>
              <a:buChar char="ü"/>
            </a:pPr>
            <a:r>
              <a:rPr lang="en-US" sz="1200" b="1" dirty="0"/>
              <a:t>Electronics and RF set up</a:t>
            </a:r>
          </a:p>
          <a:p>
            <a:pPr>
              <a:buClr>
                <a:srgbClr val="00B050"/>
              </a:buClr>
              <a:buSzPct val="200000"/>
              <a:buFont typeface="Wingdings" panose="05000000000000000000" pitchFamily="2" charset="2"/>
              <a:buChar char="ü"/>
            </a:pPr>
            <a:r>
              <a:rPr lang="en-US" sz="1200" b="1" dirty="0"/>
              <a:t>Surface ion extraction and RF guiding</a:t>
            </a:r>
          </a:p>
          <a:p>
            <a:pPr>
              <a:buClr>
                <a:srgbClr val="00B050"/>
              </a:buClr>
              <a:buSzPct val="200000"/>
              <a:buFont typeface="Wingdings" panose="05000000000000000000" pitchFamily="2" charset="2"/>
              <a:buChar char="ü"/>
            </a:pPr>
            <a:r>
              <a:rPr lang="en-US" sz="1200" b="1" dirty="0"/>
              <a:t>Laser access and laser ion extraction</a:t>
            </a:r>
          </a:p>
          <a:p>
            <a:pPr>
              <a:buClr>
                <a:srgbClr val="00B050"/>
              </a:buClr>
              <a:buSzPct val="200000"/>
              <a:buFont typeface="Wingdings" panose="05000000000000000000" pitchFamily="2" charset="2"/>
              <a:buChar char="ü"/>
            </a:pPr>
            <a:r>
              <a:rPr lang="en-US" sz="1200" b="1" dirty="0"/>
              <a:t>Surface ion suppression: Ion guide mode vs LIST mode</a:t>
            </a:r>
          </a:p>
          <a:p>
            <a:pPr>
              <a:buClr>
                <a:srgbClr val="00B050"/>
              </a:buClr>
              <a:buSzPct val="200000"/>
              <a:buFont typeface="Wingdings" panose="05000000000000000000" pitchFamily="2" charset="2"/>
              <a:buChar char="ü"/>
            </a:pPr>
            <a:r>
              <a:rPr lang="en-US" sz="1200" b="1" dirty="0"/>
              <a:t>PI-LIST configuration access</a:t>
            </a:r>
          </a:p>
          <a:p>
            <a:endParaRPr lang="en-US" sz="1400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A0617934-2E8B-E78C-6F51-DDB5141A810B}"/>
              </a:ext>
            </a:extLst>
          </p:cNvPr>
          <p:cNvSpPr/>
          <p:nvPr/>
        </p:nvSpPr>
        <p:spPr>
          <a:xfrm>
            <a:off x="745179" y="3757471"/>
            <a:ext cx="4201159" cy="2778795"/>
          </a:xfrm>
          <a:prstGeom prst="rect">
            <a:avLst/>
          </a:prstGeom>
          <a:noFill/>
          <a:ln w="38100"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8B7A2FE-8C56-6199-1BE8-9A81A077043D}"/>
              </a:ext>
            </a:extLst>
          </p:cNvPr>
          <p:cNvSpPr/>
          <p:nvPr/>
        </p:nvSpPr>
        <p:spPr>
          <a:xfrm>
            <a:off x="1844128" y="3247368"/>
            <a:ext cx="168347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Offline 2</a:t>
            </a:r>
          </a:p>
        </p:txBody>
      </p:sp>
      <p:sp>
        <p:nvSpPr>
          <p:cNvPr id="28" name="Arrow: Right 27">
            <a:extLst>
              <a:ext uri="{FF2B5EF4-FFF2-40B4-BE49-F238E27FC236}">
                <a16:creationId xmlns:a16="http://schemas.microsoft.com/office/drawing/2014/main" id="{E5F6BA5B-CA54-A6FB-D28F-0B81CC51D63C}"/>
              </a:ext>
            </a:extLst>
          </p:cNvPr>
          <p:cNvSpPr/>
          <p:nvPr/>
        </p:nvSpPr>
        <p:spPr>
          <a:xfrm>
            <a:off x="5325533" y="4622800"/>
            <a:ext cx="1769534" cy="942794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Transport</a:t>
            </a:r>
            <a:endParaRPr lang="en-GB" b="1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58EC0A3-E913-1F00-43BF-E3F184B7847D}"/>
              </a:ext>
            </a:extLst>
          </p:cNvPr>
          <p:cNvSpPr/>
          <p:nvPr/>
        </p:nvSpPr>
        <p:spPr>
          <a:xfrm>
            <a:off x="8037109" y="3707998"/>
            <a:ext cx="154080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ISOLDE</a:t>
            </a:r>
          </a:p>
        </p:txBody>
      </p:sp>
      <p:sp>
        <p:nvSpPr>
          <p:cNvPr id="30" name="Content Placeholder 2">
            <a:extLst>
              <a:ext uri="{FF2B5EF4-FFF2-40B4-BE49-F238E27FC236}">
                <a16:creationId xmlns:a16="http://schemas.microsoft.com/office/drawing/2014/main" id="{9C7410C2-744A-CE3D-3EFE-DCFD736054D3}"/>
              </a:ext>
            </a:extLst>
          </p:cNvPr>
          <p:cNvSpPr txBox="1">
            <a:spLocks/>
          </p:cNvSpPr>
          <p:nvPr/>
        </p:nvSpPr>
        <p:spPr>
          <a:xfrm>
            <a:off x="7353525" y="4383000"/>
            <a:ext cx="2983538" cy="161289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0B050"/>
              </a:buClr>
              <a:buSzPct val="200000"/>
              <a:buFont typeface="Wingdings" panose="05000000000000000000" pitchFamily="2" charset="2"/>
              <a:buChar char="ü"/>
            </a:pPr>
            <a:r>
              <a:rPr lang="en-US" sz="1200" b="1" dirty="0"/>
              <a:t>Electronics and RF set up</a:t>
            </a:r>
          </a:p>
          <a:p>
            <a:pPr>
              <a:buClr>
                <a:srgbClr val="00B050"/>
              </a:buClr>
              <a:buSzPct val="200000"/>
              <a:buFont typeface="Wingdings" panose="05000000000000000000" pitchFamily="2" charset="2"/>
              <a:buChar char="ü"/>
            </a:pPr>
            <a:r>
              <a:rPr lang="en-US" sz="1200" b="1" dirty="0"/>
              <a:t>Surface ion extraction and RF guiding</a:t>
            </a:r>
          </a:p>
          <a:p>
            <a:pPr>
              <a:buClr>
                <a:srgbClr val="00B050"/>
              </a:buClr>
              <a:buSzPct val="200000"/>
              <a:buFont typeface="Wingdings" panose="05000000000000000000" pitchFamily="2" charset="2"/>
              <a:buChar char="ü"/>
            </a:pPr>
            <a:r>
              <a:rPr lang="en-US" sz="1200" b="1" dirty="0"/>
              <a:t>Laser access and laser ion extraction</a:t>
            </a:r>
          </a:p>
          <a:p>
            <a:pPr>
              <a:buClr>
                <a:srgbClr val="00B050"/>
              </a:buClr>
              <a:buSzPct val="200000"/>
              <a:buFont typeface="Wingdings" panose="05000000000000000000" pitchFamily="2" charset="2"/>
              <a:buChar char="ü"/>
            </a:pPr>
            <a:r>
              <a:rPr lang="en-US" sz="1200" b="1" dirty="0"/>
              <a:t>Surface ion suppression: Ion guide mode vs LIST mode</a:t>
            </a:r>
          </a:p>
          <a:p>
            <a:pPr>
              <a:buClr>
                <a:srgbClr val="00B050"/>
              </a:buClr>
              <a:buSzPct val="200000"/>
              <a:buFont typeface="Wingdings" panose="05000000000000000000" pitchFamily="2" charset="2"/>
              <a:buChar char="ü"/>
            </a:pPr>
            <a:r>
              <a:rPr lang="en-US" sz="1200" b="1" dirty="0"/>
              <a:t>PI-LIST configuration access</a:t>
            </a:r>
          </a:p>
          <a:p>
            <a:endParaRPr lang="en-US" sz="1400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E0D7B4E0-D635-DBD2-6601-824D6D72C8E9}"/>
              </a:ext>
            </a:extLst>
          </p:cNvPr>
          <p:cNvSpPr/>
          <p:nvPr/>
        </p:nvSpPr>
        <p:spPr>
          <a:xfrm>
            <a:off x="7396496" y="4235386"/>
            <a:ext cx="2822033" cy="2173881"/>
          </a:xfrm>
          <a:prstGeom prst="rect">
            <a:avLst/>
          </a:prstGeom>
          <a:noFill/>
          <a:ln w="38100"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C1CF90D2-E7CA-A439-9201-529C845A894B}"/>
              </a:ext>
            </a:extLst>
          </p:cNvPr>
          <p:cNvSpPr txBox="1">
            <a:spLocks/>
          </p:cNvSpPr>
          <p:nvPr/>
        </p:nvSpPr>
        <p:spPr>
          <a:xfrm>
            <a:off x="611671" y="43103"/>
            <a:ext cx="10520405" cy="580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u="sng" dirty="0">
                <a:solidFill>
                  <a:srgbClr val="00B0F0"/>
                </a:solidFill>
              </a:rPr>
              <a:t>P</a:t>
            </a:r>
            <a:r>
              <a:rPr lang="en-US" sz="3600" dirty="0"/>
              <a:t>erpendicular </a:t>
            </a:r>
            <a:r>
              <a:rPr lang="en-US" sz="3600" b="1" u="sng" dirty="0">
                <a:solidFill>
                  <a:srgbClr val="00B0F0"/>
                </a:solidFill>
              </a:rPr>
              <a:t>I</a:t>
            </a:r>
            <a:r>
              <a:rPr lang="en-US" sz="3600" dirty="0"/>
              <a:t>llumination </a:t>
            </a:r>
            <a:r>
              <a:rPr lang="en-US" sz="3600" b="1" u="sng" dirty="0">
                <a:solidFill>
                  <a:srgbClr val="00B0F0"/>
                </a:solidFill>
              </a:rPr>
              <a:t>L</a:t>
            </a:r>
            <a:r>
              <a:rPr lang="en-US" sz="3600" dirty="0"/>
              <a:t>aser </a:t>
            </a:r>
            <a:r>
              <a:rPr lang="en-US" sz="3600" b="1" u="sng" dirty="0">
                <a:solidFill>
                  <a:srgbClr val="00B0F0"/>
                </a:solidFill>
              </a:rPr>
              <a:t>I</a:t>
            </a:r>
            <a:r>
              <a:rPr lang="en-US" sz="3600" dirty="0"/>
              <a:t>on </a:t>
            </a:r>
            <a:r>
              <a:rPr lang="en-US" sz="3600" b="1" u="sng" dirty="0">
                <a:solidFill>
                  <a:srgbClr val="00B0F0"/>
                </a:solidFill>
              </a:rPr>
              <a:t>S</a:t>
            </a:r>
            <a:r>
              <a:rPr lang="en-US" sz="3600" dirty="0"/>
              <a:t>ource and </a:t>
            </a:r>
            <a:r>
              <a:rPr lang="en-US" sz="3600" b="1" u="sng" dirty="0">
                <a:solidFill>
                  <a:srgbClr val="00B0F0"/>
                </a:solidFill>
              </a:rPr>
              <a:t>T</a:t>
            </a:r>
            <a:r>
              <a:rPr lang="en-US" sz="3600" dirty="0"/>
              <a:t>rap</a:t>
            </a:r>
            <a:endParaRPr lang="en-GB" sz="5400" dirty="0"/>
          </a:p>
        </p:txBody>
      </p:sp>
    </p:spTree>
    <p:extLst>
      <p:ext uri="{BB962C8B-B14F-4D97-AF65-F5344CB8AC3E}">
        <p14:creationId xmlns:p14="http://schemas.microsoft.com/office/powerpoint/2010/main" val="38946143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F05EF76-1ED5-3AE9-A095-E01EDC5052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7A33A040-E835-7080-A93C-B619B2C319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ight Triangle 14">
            <a:extLst>
              <a:ext uri="{FF2B5EF4-FFF2-40B4-BE49-F238E27FC236}">
                <a16:creationId xmlns:a16="http://schemas.microsoft.com/office/drawing/2014/main" id="{09457F2F-793C-9390-B0FD-07C191C719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C214C42-E009-FBB8-A060-C88B8022B8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A750F9B-7B5B-19FD-A2B2-407E173071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671" y="417586"/>
            <a:ext cx="9471956" cy="1137111"/>
          </a:xfrm>
        </p:spPr>
        <p:txBody>
          <a:bodyPr>
            <a:normAutofit/>
          </a:bodyPr>
          <a:lstStyle/>
          <a:p>
            <a:r>
              <a:rPr lang="en-US" sz="5400" dirty="0"/>
              <a:t>RILIS Results 2024</a:t>
            </a:r>
            <a:endParaRPr lang="en-GB" sz="54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FB96FF-FBF1-7A3A-A20C-0046B7A343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-2374833" y="3246436"/>
            <a:ext cx="5607882" cy="365125"/>
          </a:xfrm>
        </p:spPr>
        <p:txBody>
          <a:bodyPr anchor="t">
            <a:normAutofit/>
          </a:bodyPr>
          <a:lstStyle/>
          <a:p>
            <a:pPr algn="l">
              <a:spcAft>
                <a:spcPts val="600"/>
              </a:spcAft>
            </a:pPr>
            <a:r>
              <a:rPr lang="fr-FR" sz="1150">
                <a:solidFill>
                  <a:schemeClr val="tx1">
                    <a:lumMod val="85000"/>
                    <a:lumOff val="15000"/>
                  </a:schemeClr>
                </a:solidFill>
              </a:rPr>
              <a:t>J. R. Reilly         RILIS @ CRIS Collab</a:t>
            </a:r>
            <a:endParaRPr lang="en-GB" sz="115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FD3AC6-1FEF-40FD-EE76-9E788ABBDC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5152" y="1484587"/>
            <a:ext cx="5349423" cy="3888825"/>
          </a:xfrm>
        </p:spPr>
        <p:txBody>
          <a:bodyPr anchor="t">
            <a:normAutofit/>
          </a:bodyPr>
          <a:lstStyle/>
          <a:p>
            <a:r>
              <a:rPr lang="en-US" sz="2000" b="1" dirty="0">
                <a:solidFill>
                  <a:srgbClr val="F3850D"/>
                </a:solidFill>
              </a:rPr>
              <a:t>PI</a:t>
            </a:r>
            <a:r>
              <a:rPr lang="en-US" sz="2000" b="1" dirty="0"/>
              <a:t>-</a:t>
            </a:r>
            <a:r>
              <a:rPr lang="en-US" sz="2000" b="1" dirty="0">
                <a:solidFill>
                  <a:srgbClr val="FF0000"/>
                </a:solidFill>
              </a:rPr>
              <a:t>LIST</a:t>
            </a:r>
            <a:r>
              <a:rPr lang="en-US" sz="2000" b="1" dirty="0"/>
              <a:t> &amp; </a:t>
            </a:r>
            <a:r>
              <a:rPr lang="en-US" sz="2000" b="1" dirty="0">
                <a:solidFill>
                  <a:srgbClr val="00B0F0"/>
                </a:solidFill>
              </a:rPr>
              <a:t>In-source</a:t>
            </a:r>
            <a:r>
              <a:rPr lang="en-US" sz="2000" b="1" dirty="0"/>
              <a:t> Campaigns on </a:t>
            </a:r>
            <a:r>
              <a:rPr lang="en-US" sz="2000" b="1" dirty="0">
                <a:solidFill>
                  <a:srgbClr val="F3850D"/>
                </a:solidFill>
              </a:rPr>
              <a:t>Lu</a:t>
            </a:r>
            <a:r>
              <a:rPr lang="en-US" sz="2000" b="1" dirty="0"/>
              <a:t>, </a:t>
            </a:r>
            <a:r>
              <a:rPr lang="en-US" sz="2000" b="1" dirty="0">
                <a:solidFill>
                  <a:srgbClr val="FF0000"/>
                </a:solidFill>
              </a:rPr>
              <a:t>Tm</a:t>
            </a:r>
            <a:r>
              <a:rPr lang="en-US" sz="2000" b="1" dirty="0"/>
              <a:t> and </a:t>
            </a:r>
            <a:r>
              <a:rPr lang="en-US" sz="2000" b="1" dirty="0">
                <a:solidFill>
                  <a:srgbClr val="00B0F0"/>
                </a:solidFill>
              </a:rPr>
              <a:t>Hg</a:t>
            </a:r>
          </a:p>
          <a:p>
            <a:r>
              <a:rPr lang="en-US" sz="2000" b="1" dirty="0"/>
              <a:t>RILIS + IDS + ISOLTRAP</a:t>
            </a:r>
          </a:p>
          <a:p>
            <a:r>
              <a:rPr lang="en-US" sz="2000" b="1" dirty="0">
                <a:solidFill>
                  <a:srgbClr val="FF0000"/>
                </a:solidFill>
              </a:rPr>
              <a:t>Tm</a:t>
            </a:r>
            <a:r>
              <a:rPr lang="en-US" sz="2000" b="1" dirty="0"/>
              <a:t>: COLLAPS run towards shell closure (Sept 2024)</a:t>
            </a:r>
          </a:p>
          <a:p>
            <a:r>
              <a:rPr lang="en-US" sz="2000" b="1" dirty="0">
                <a:solidFill>
                  <a:srgbClr val="F3850D"/>
                </a:solidFill>
              </a:rPr>
              <a:t>Lu</a:t>
            </a:r>
            <a:r>
              <a:rPr lang="en-US" sz="2000" b="1" dirty="0"/>
              <a:t>: Scheme development and yield checks (Sep 2024)</a:t>
            </a:r>
          </a:p>
          <a:p>
            <a:r>
              <a:rPr lang="en-US" sz="2000" b="1" dirty="0">
                <a:solidFill>
                  <a:srgbClr val="00B0F0"/>
                </a:solidFill>
              </a:rPr>
              <a:t>Hg</a:t>
            </a:r>
            <a:r>
              <a:rPr lang="en-US" sz="2000" b="1" dirty="0"/>
              <a:t>: New laser spec and decay spec on neutron-rich side (Oct 2024)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804A96-E9DC-7F3C-21A0-DA2D43FFF2D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038322" y="5769864"/>
            <a:ext cx="2315477" cy="365125"/>
          </a:xfrm>
        </p:spPr>
        <p:txBody>
          <a:bodyPr>
            <a:normAutofit/>
          </a:bodyPr>
          <a:lstStyle/>
          <a:p>
            <a:pPr algn="r">
              <a:spcAft>
                <a:spcPts val="600"/>
              </a:spcAft>
            </a:pPr>
            <a:fld id="{61AB3C89-0A8A-434B-8E0F-916DC45C1643}" type="datetime1">
              <a:rPr lang="en-GB" sz="1150" smtClean="0">
                <a:solidFill>
                  <a:srgbClr val="FFFFFF"/>
                </a:solidFill>
              </a:rPr>
              <a:t>29/01/2025</a:t>
            </a:fld>
            <a:endParaRPr lang="en-GB" sz="1150">
              <a:solidFill>
                <a:srgbClr val="FFFFFF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0C1696-3E8B-1C45-5AB3-DB3A53C540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83496" y="4892040"/>
            <a:ext cx="1673352" cy="100584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66347D2C-64B2-4C70-B8F5-AE38EE3A7C1A}" type="slidenum">
              <a:rPr lang="en-GB" sz="6600">
                <a:solidFill>
                  <a:srgbClr val="FFFFFF"/>
                </a:solidFill>
              </a:rPr>
              <a:pPr>
                <a:lnSpc>
                  <a:spcPct val="90000"/>
                </a:lnSpc>
                <a:spcAft>
                  <a:spcPts val="600"/>
                </a:spcAft>
              </a:pPr>
              <a:t>6</a:t>
            </a:fld>
            <a:endParaRPr lang="en-GB" sz="6600">
              <a:solidFill>
                <a:srgbClr val="FFFFFF"/>
              </a:solidFill>
            </a:endParaRP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E1E52276-02C9-57FD-9110-8E42643FE2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759859" y="241362"/>
            <a:ext cx="4593940" cy="344919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B61CB25-2074-B70F-23CE-16CEACF0ECA2}"/>
              </a:ext>
            </a:extLst>
          </p:cNvPr>
          <p:cNvSpPr txBox="1"/>
          <p:nvPr/>
        </p:nvSpPr>
        <p:spPr>
          <a:xfrm rot="970192">
            <a:off x="9430256" y="1147275"/>
            <a:ext cx="2576913" cy="369332"/>
          </a:xfrm>
          <a:prstGeom prst="rect">
            <a:avLst/>
          </a:prstGeom>
          <a:solidFill>
            <a:srgbClr val="FFC000"/>
          </a:solidFill>
          <a:ln>
            <a:solidFill>
              <a:srgbClr val="FFA333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en-US" dirty="0"/>
              <a:t>Courtesy of Kara Lynch!</a:t>
            </a:r>
            <a:endParaRPr lang="en-GB" dirty="0"/>
          </a:p>
        </p:txBody>
      </p:sp>
      <p:pic>
        <p:nvPicPr>
          <p:cNvPr id="14" name="Picture 13" descr="A graph showing a number of numbers&#10;&#10;Description automatically generated with medium confidence">
            <a:extLst>
              <a:ext uri="{FF2B5EF4-FFF2-40B4-BE49-F238E27FC236}">
                <a16:creationId xmlns:a16="http://schemas.microsoft.com/office/drawing/2014/main" id="{62425197-0D5D-2BE2-A9E9-4AA947F877C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7163" y="4693403"/>
            <a:ext cx="3768377" cy="1851175"/>
          </a:xfrm>
          <a:prstGeom prst="rect">
            <a:avLst/>
          </a:prstGeom>
        </p:spPr>
      </p:pic>
      <p:pic>
        <p:nvPicPr>
          <p:cNvPr id="8" name="Picture 7" descr="Black lines on a white background&#10;&#10;Description automatically generated">
            <a:extLst>
              <a:ext uri="{FF2B5EF4-FFF2-40B4-BE49-F238E27FC236}">
                <a16:creationId xmlns:a16="http://schemas.microsoft.com/office/drawing/2014/main" id="{04B34E41-1089-7A85-304D-318E8A3D4F4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7971" y="4071509"/>
            <a:ext cx="4913376" cy="2763774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F78F765D-C474-C4C2-578B-49DA1B52B099}"/>
              </a:ext>
            </a:extLst>
          </p:cNvPr>
          <p:cNvSpPr txBox="1"/>
          <p:nvPr/>
        </p:nvSpPr>
        <p:spPr>
          <a:xfrm>
            <a:off x="3615281" y="5317501"/>
            <a:ext cx="2798115" cy="369332"/>
          </a:xfrm>
          <a:prstGeom prst="rect">
            <a:avLst/>
          </a:prstGeom>
          <a:solidFill>
            <a:srgbClr val="FFC000"/>
          </a:solidFill>
          <a:ln>
            <a:solidFill>
              <a:srgbClr val="FFA333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en-US" dirty="0"/>
              <a:t>Courtesy of Josh Wilson!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B1AE922-FC95-6E4F-8C9D-C0348D1A1872}"/>
              </a:ext>
            </a:extLst>
          </p:cNvPr>
          <p:cNvSpPr txBox="1"/>
          <p:nvPr/>
        </p:nvSpPr>
        <p:spPr>
          <a:xfrm>
            <a:off x="7936119" y="4027145"/>
            <a:ext cx="823559" cy="369332"/>
          </a:xfrm>
          <a:prstGeom prst="rect">
            <a:avLst/>
          </a:prstGeom>
          <a:solidFill>
            <a:srgbClr val="FFC000"/>
          </a:solidFill>
          <a:ln>
            <a:solidFill>
              <a:srgbClr val="FFA333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en-US" baseline="30000" dirty="0"/>
              <a:t>209</a:t>
            </a:r>
            <a:r>
              <a:rPr lang="en-US" dirty="0"/>
              <a:t>Hg!</a:t>
            </a:r>
            <a:endParaRPr lang="en-GB" baseline="30000" dirty="0"/>
          </a:p>
        </p:txBody>
      </p:sp>
    </p:spTree>
    <p:extLst>
      <p:ext uri="{BB962C8B-B14F-4D97-AF65-F5344CB8AC3E}">
        <p14:creationId xmlns:p14="http://schemas.microsoft.com/office/powerpoint/2010/main" val="7733051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9D25F302-27C5-414F-97F8-6EA0A6C028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ight Triangle 14">
            <a:extLst>
              <a:ext uri="{FF2B5EF4-FFF2-40B4-BE49-F238E27FC236}">
                <a16:creationId xmlns:a16="http://schemas.microsoft.com/office/drawing/2014/main" id="{830A36F8-48C2-4842-A87B-8CE8DF4E7F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F451A30-466B-4996-9BA5-CD6ABCC6D5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5F6F17C-33FF-ABC1-053D-4E0B9F8F2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774" y="623275"/>
            <a:ext cx="9471956" cy="1137111"/>
          </a:xfrm>
        </p:spPr>
        <p:txBody>
          <a:bodyPr>
            <a:normAutofit/>
          </a:bodyPr>
          <a:lstStyle/>
          <a:p>
            <a:r>
              <a:rPr lang="en-US" sz="5400" dirty="0"/>
              <a:t>Offline 2</a:t>
            </a:r>
            <a:endParaRPr lang="en-GB" sz="54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5D2F4A-93B2-CEBE-B1ED-284498D37D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-2374833" y="3246436"/>
            <a:ext cx="5607882" cy="365125"/>
          </a:xfrm>
        </p:spPr>
        <p:txBody>
          <a:bodyPr anchor="t">
            <a:normAutofit/>
          </a:bodyPr>
          <a:lstStyle/>
          <a:p>
            <a:pPr algn="l">
              <a:spcAft>
                <a:spcPts val="600"/>
              </a:spcAft>
            </a:pPr>
            <a:r>
              <a:rPr lang="fr-FR" sz="1150">
                <a:solidFill>
                  <a:schemeClr val="tx1">
                    <a:lumMod val="85000"/>
                    <a:lumOff val="15000"/>
                  </a:schemeClr>
                </a:solidFill>
              </a:rPr>
              <a:t>J. R. Reilly         RILIS @ CRIS Collab</a:t>
            </a:r>
            <a:endParaRPr lang="en-GB" sz="115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020544-E4DB-AFEB-A1C0-F4C3787BFB2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038322" y="5769864"/>
            <a:ext cx="2315477" cy="365125"/>
          </a:xfrm>
        </p:spPr>
        <p:txBody>
          <a:bodyPr>
            <a:normAutofit/>
          </a:bodyPr>
          <a:lstStyle/>
          <a:p>
            <a:pPr algn="r">
              <a:spcAft>
                <a:spcPts val="600"/>
              </a:spcAft>
            </a:pPr>
            <a:fld id="{78EDD1F7-8601-4592-982A-613AF48618EC}" type="datetime1">
              <a:rPr lang="en-GB" sz="1150" smtClean="0">
                <a:solidFill>
                  <a:srgbClr val="FFFFFF"/>
                </a:solidFill>
              </a:rPr>
              <a:t>29/01/2025</a:t>
            </a:fld>
            <a:endParaRPr lang="en-GB" sz="1150">
              <a:solidFill>
                <a:srgbClr val="FFFFFF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375AD6-42B8-2041-C499-F7A7BE9EFF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83496" y="4892040"/>
            <a:ext cx="1673352" cy="100584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66347D2C-64B2-4C70-B8F5-AE38EE3A7C1A}" type="slidenum">
              <a:rPr lang="en-GB" sz="6600">
                <a:solidFill>
                  <a:srgbClr val="FFFFFF"/>
                </a:solidFill>
              </a:rPr>
              <a:pPr>
                <a:lnSpc>
                  <a:spcPct val="90000"/>
                </a:lnSpc>
                <a:spcAft>
                  <a:spcPts val="600"/>
                </a:spcAft>
              </a:pPr>
              <a:t>7</a:t>
            </a:fld>
            <a:endParaRPr lang="en-GB" sz="6600">
              <a:solidFill>
                <a:srgbClr val="FFFFFF"/>
              </a:solidFill>
            </a:endParaRP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37A4F41C-4E47-2385-B2B0-7CB69A6740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828213" y="101595"/>
            <a:ext cx="5360388" cy="289609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0217F465-4302-8875-5DA5-9967B8B61F74}"/>
              </a:ext>
            </a:extLst>
          </p:cNvPr>
          <p:cNvSpPr txBox="1"/>
          <p:nvPr/>
        </p:nvSpPr>
        <p:spPr>
          <a:xfrm>
            <a:off x="7620702" y="3081191"/>
            <a:ext cx="3775409" cy="369332"/>
          </a:xfrm>
          <a:prstGeom prst="rect">
            <a:avLst/>
          </a:prstGeom>
          <a:solidFill>
            <a:srgbClr val="FFC000"/>
          </a:solidFill>
          <a:ln>
            <a:solidFill>
              <a:srgbClr val="FFA333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en-US" dirty="0"/>
              <a:t>New autoionizing states found in Ni!</a:t>
            </a:r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B9D0BBA-ED7B-95B7-E823-E723E8FC564F}"/>
              </a:ext>
            </a:extLst>
          </p:cNvPr>
          <p:cNvSpPr txBox="1"/>
          <p:nvPr/>
        </p:nvSpPr>
        <p:spPr>
          <a:xfrm rot="970192">
            <a:off x="10147704" y="376899"/>
            <a:ext cx="2029615" cy="369332"/>
          </a:xfrm>
          <a:prstGeom prst="rect">
            <a:avLst/>
          </a:prstGeom>
          <a:solidFill>
            <a:srgbClr val="FFC000"/>
          </a:solidFill>
          <a:ln>
            <a:solidFill>
              <a:srgbClr val="FFA333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en-US" dirty="0"/>
              <a:t>Measured in Oct!</a:t>
            </a:r>
            <a:endParaRPr lang="en-GB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06DB8FF7-4EA5-60E8-EFBA-037DCEC844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939" y="2143071"/>
            <a:ext cx="6299078" cy="399191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b="1" u="sng" dirty="0"/>
              <a:t>Oct 2024:</a:t>
            </a:r>
            <a:r>
              <a:rPr lang="en-US" dirty="0"/>
              <a:t> Ni Scheme development – New AIs found with spectroscopy transition</a:t>
            </a:r>
          </a:p>
          <a:p>
            <a:pPr marL="0" indent="0">
              <a:buNone/>
            </a:pPr>
            <a:r>
              <a:rPr lang="en-US" b="1" u="sng" dirty="0"/>
              <a:t>December 2024:</a:t>
            </a:r>
            <a:r>
              <a:rPr lang="en-US" dirty="0"/>
              <a:t> Accepted proposal to study Ni online with PI-LIST – investigate resolution limit in medium mass region offline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Providing more laser capabilities in YOL2 for Ni development as well as future endeavors: </a:t>
            </a:r>
          </a:p>
          <a:p>
            <a:pPr>
              <a:buFontTx/>
              <a:buChar char="-"/>
            </a:pPr>
            <a:r>
              <a:rPr lang="en-US" dirty="0"/>
              <a:t>4 x </a:t>
            </a:r>
            <a:r>
              <a:rPr lang="en-US" dirty="0" err="1"/>
              <a:t>TiSa</a:t>
            </a:r>
            <a:r>
              <a:rPr lang="en-US" dirty="0"/>
              <a:t> cavities ( 2 x </a:t>
            </a:r>
            <a:r>
              <a:rPr lang="en-US" dirty="0" err="1"/>
              <a:t>BiFi</a:t>
            </a:r>
            <a:r>
              <a:rPr lang="en-US" dirty="0"/>
              <a:t> + etalon, 1 x Grating, 1 x injection-seeded)</a:t>
            </a:r>
          </a:p>
          <a:p>
            <a:pPr>
              <a:buFontTx/>
              <a:buChar char="-"/>
            </a:pPr>
            <a:r>
              <a:rPr lang="en-US" dirty="0"/>
              <a:t>2 x Pump lasers </a:t>
            </a:r>
          </a:p>
          <a:p>
            <a:pPr>
              <a:buFontTx/>
              <a:buChar char="-"/>
            </a:pPr>
            <a:r>
              <a:rPr lang="en-US" dirty="0"/>
              <a:t>1 x Non-res 1064/532/355</a:t>
            </a:r>
          </a:p>
          <a:p>
            <a:pPr>
              <a:buFontTx/>
              <a:buChar char="-"/>
            </a:pPr>
            <a:r>
              <a:rPr lang="en-US" dirty="0"/>
              <a:t>2 x Diode lasers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22" name="Picture 21" descr="A machine with green lights&#10;&#10;Description automatically generated">
            <a:extLst>
              <a:ext uri="{FF2B5EF4-FFF2-40B4-BE49-F238E27FC236}">
                <a16:creationId xmlns:a16="http://schemas.microsoft.com/office/drawing/2014/main" id="{A730CA42-90AA-E68A-1EF5-DA91491DE6F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6016" y="3720640"/>
            <a:ext cx="4131677" cy="3098758"/>
          </a:xfrm>
          <a:prstGeom prst="rect">
            <a:avLst/>
          </a:prstGeom>
        </p:spPr>
      </p:pic>
      <p:sp>
        <p:nvSpPr>
          <p:cNvPr id="23" name="Content Placeholder 8">
            <a:extLst>
              <a:ext uri="{FF2B5EF4-FFF2-40B4-BE49-F238E27FC236}">
                <a16:creationId xmlns:a16="http://schemas.microsoft.com/office/drawing/2014/main" id="{2454B55E-50A7-E11A-EA5D-984D6D79618B}"/>
              </a:ext>
            </a:extLst>
          </p:cNvPr>
          <p:cNvSpPr txBox="1">
            <a:spLocks/>
          </p:cNvSpPr>
          <p:nvPr/>
        </p:nvSpPr>
        <p:spPr>
          <a:xfrm>
            <a:off x="684939" y="1523031"/>
            <a:ext cx="5240373" cy="5618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b="1" dirty="0">
                <a:solidFill>
                  <a:srgbClr val="00B0F0"/>
                </a:solidFill>
              </a:rPr>
              <a:t>Upgrading the YOL2 Laser Lab!</a:t>
            </a:r>
            <a:endParaRPr lang="en-GB" b="1" dirty="0">
              <a:solidFill>
                <a:srgbClr val="00B0F0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F90CE27-9840-2B8C-BD2E-E12B09F98797}"/>
              </a:ext>
            </a:extLst>
          </p:cNvPr>
          <p:cNvSpPr txBox="1"/>
          <p:nvPr/>
        </p:nvSpPr>
        <p:spPr>
          <a:xfrm>
            <a:off x="582803" y="5968718"/>
            <a:ext cx="6462453" cy="646331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To meet the demands in YOL2, we had to borrow Grating from MEDICIS – temporary solution</a:t>
            </a:r>
            <a:endParaRPr lang="en-GB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38192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8FB43BA-2C5A-F591-A4F0-E927096CF2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779E6C59-18F4-3320-0821-F4D3732D17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ight Triangle 14">
            <a:extLst>
              <a:ext uri="{FF2B5EF4-FFF2-40B4-BE49-F238E27FC236}">
                <a16:creationId xmlns:a16="http://schemas.microsoft.com/office/drawing/2014/main" id="{34C0CAC8-C55A-623F-E571-5944A47980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0807914-4536-AA6B-F078-A14090BDC5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0CF952E-0D34-4502-230E-0D35D7A337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774" y="635518"/>
            <a:ext cx="9471956" cy="1137111"/>
          </a:xfrm>
        </p:spPr>
        <p:txBody>
          <a:bodyPr>
            <a:normAutofit/>
          </a:bodyPr>
          <a:lstStyle/>
          <a:p>
            <a:r>
              <a:rPr lang="en-US" sz="5400" dirty="0"/>
              <a:t>Offline 2</a:t>
            </a:r>
            <a:endParaRPr lang="en-GB" sz="54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4CB214-0D09-ED6C-41BA-B80820019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-2374833" y="3246436"/>
            <a:ext cx="5607882" cy="365125"/>
          </a:xfrm>
        </p:spPr>
        <p:txBody>
          <a:bodyPr anchor="t">
            <a:normAutofit/>
          </a:bodyPr>
          <a:lstStyle/>
          <a:p>
            <a:pPr algn="l">
              <a:spcAft>
                <a:spcPts val="600"/>
              </a:spcAft>
            </a:pPr>
            <a:r>
              <a:rPr lang="fr-FR" sz="1150">
                <a:solidFill>
                  <a:schemeClr val="tx1">
                    <a:lumMod val="85000"/>
                    <a:lumOff val="15000"/>
                  </a:schemeClr>
                </a:solidFill>
              </a:rPr>
              <a:t>J. R. Reilly         RILIS @ CRIS Collab</a:t>
            </a:r>
            <a:endParaRPr lang="en-GB" sz="115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16A16A-08B1-7BD4-7842-F4C187E1334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038322" y="5769864"/>
            <a:ext cx="2315477" cy="365125"/>
          </a:xfrm>
        </p:spPr>
        <p:txBody>
          <a:bodyPr>
            <a:normAutofit/>
          </a:bodyPr>
          <a:lstStyle/>
          <a:p>
            <a:pPr algn="r">
              <a:spcAft>
                <a:spcPts val="600"/>
              </a:spcAft>
            </a:pPr>
            <a:fld id="{78EDD1F7-8601-4592-982A-613AF48618EC}" type="datetime1">
              <a:rPr lang="en-GB" sz="1150" smtClean="0">
                <a:solidFill>
                  <a:srgbClr val="FFFFFF"/>
                </a:solidFill>
              </a:rPr>
              <a:t>29/01/2025</a:t>
            </a:fld>
            <a:endParaRPr lang="en-GB" sz="1150">
              <a:solidFill>
                <a:srgbClr val="FFFFFF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46C6F4-B6E0-B91D-0709-92218C3190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83496" y="4892040"/>
            <a:ext cx="1673352" cy="100584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66347D2C-64B2-4C70-B8F5-AE38EE3A7C1A}" type="slidenum">
              <a:rPr lang="en-GB" sz="6600">
                <a:solidFill>
                  <a:srgbClr val="FFFFFF"/>
                </a:solidFill>
              </a:rPr>
              <a:pPr>
                <a:lnSpc>
                  <a:spcPct val="90000"/>
                </a:lnSpc>
                <a:spcAft>
                  <a:spcPts val="600"/>
                </a:spcAft>
              </a:pPr>
              <a:t>8</a:t>
            </a:fld>
            <a:endParaRPr lang="en-GB" sz="6600">
              <a:solidFill>
                <a:srgbClr val="FFFFFF"/>
              </a:solidFill>
            </a:endParaRP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14F3F746-DF33-2C36-D1F8-B4060925D3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7974" y="2212728"/>
            <a:ext cx="6408461" cy="261490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GB" dirty="0"/>
              <a:t>Also investigating PI-LIST developments:</a:t>
            </a:r>
          </a:p>
          <a:p>
            <a:pPr>
              <a:buFontTx/>
              <a:buChar char="-"/>
            </a:pPr>
            <a:r>
              <a:rPr lang="en-GB" dirty="0"/>
              <a:t>RF + laser pulse synchronisation (</a:t>
            </a:r>
            <a:r>
              <a:rPr lang="en-GB" b="1" dirty="0"/>
              <a:t>Summer 2024</a:t>
            </a:r>
            <a:r>
              <a:rPr lang="en-GB" dirty="0"/>
              <a:t>)</a:t>
            </a:r>
          </a:p>
          <a:p>
            <a:pPr>
              <a:buFontTx/>
              <a:buChar char="-"/>
            </a:pPr>
            <a:r>
              <a:rPr lang="en-GB" dirty="0"/>
              <a:t>Single pass vs Triple pass (</a:t>
            </a:r>
            <a:r>
              <a:rPr lang="en-GB" b="1" dirty="0"/>
              <a:t>Feb 2025</a:t>
            </a:r>
            <a:r>
              <a:rPr lang="en-GB" dirty="0"/>
              <a:t>)</a:t>
            </a:r>
          </a:p>
          <a:p>
            <a:pPr>
              <a:buFontTx/>
              <a:buChar char="-"/>
            </a:pPr>
            <a:r>
              <a:rPr lang="en-GB" dirty="0"/>
              <a:t>Voltage offset: deployed online for Tm (</a:t>
            </a:r>
            <a:r>
              <a:rPr lang="en-GB" b="1" dirty="0"/>
              <a:t>Autumn 2024)</a:t>
            </a:r>
          </a:p>
          <a:p>
            <a:pPr>
              <a:buFontTx/>
              <a:buChar char="-"/>
            </a:pPr>
            <a:r>
              <a:rPr lang="en-GB" dirty="0"/>
              <a:t>H-bridge current switching (</a:t>
            </a:r>
            <a:r>
              <a:rPr lang="en-GB" b="1" dirty="0"/>
              <a:t>Spring/Summer 2025</a:t>
            </a:r>
            <a:r>
              <a:rPr lang="en-GB" dirty="0"/>
              <a:t>)</a:t>
            </a:r>
          </a:p>
          <a:p>
            <a:pPr>
              <a:buFontTx/>
              <a:buChar char="-"/>
            </a:pPr>
            <a:r>
              <a:rPr lang="en-GB" dirty="0"/>
              <a:t>New Transducer box (</a:t>
            </a:r>
            <a:r>
              <a:rPr lang="en-GB" b="1" dirty="0"/>
              <a:t>Manchester collaboration</a:t>
            </a:r>
            <a:r>
              <a:rPr lang="en-GB" dirty="0"/>
              <a:t>)</a:t>
            </a:r>
          </a:p>
          <a:p>
            <a:pPr>
              <a:buFontTx/>
              <a:buChar char="-"/>
            </a:pPr>
            <a:endParaRPr lang="en-GB" dirty="0"/>
          </a:p>
        </p:txBody>
      </p:sp>
      <p:pic>
        <p:nvPicPr>
          <p:cNvPr id="10" name="Picture 9" descr="A screenshot of a computer&#10;&#10;Description automatically generated">
            <a:extLst>
              <a:ext uri="{FF2B5EF4-FFF2-40B4-BE49-F238E27FC236}">
                <a16:creationId xmlns:a16="http://schemas.microsoft.com/office/drawing/2014/main" id="{2CFF919C-C487-723F-A2BE-CB94246D0B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15" r="15833" b="45369"/>
          <a:stretch/>
        </p:blipFill>
        <p:spPr>
          <a:xfrm>
            <a:off x="7459808" y="3539606"/>
            <a:ext cx="4447375" cy="1290777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1C12AFAB-13DF-68E5-0FC5-59F2560A3E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412981" y="60093"/>
            <a:ext cx="4939886" cy="3179606"/>
          </a:xfrm>
          <a:prstGeom prst="rect">
            <a:avLst/>
          </a:prstGeom>
        </p:spPr>
      </p:pic>
      <p:sp>
        <p:nvSpPr>
          <p:cNvPr id="14" name="Content Placeholder 8">
            <a:extLst>
              <a:ext uri="{FF2B5EF4-FFF2-40B4-BE49-F238E27FC236}">
                <a16:creationId xmlns:a16="http://schemas.microsoft.com/office/drawing/2014/main" id="{A809DD72-8D58-B0C6-691B-424FA80DAF6E}"/>
              </a:ext>
            </a:extLst>
          </p:cNvPr>
          <p:cNvSpPr txBox="1">
            <a:spLocks/>
          </p:cNvSpPr>
          <p:nvPr/>
        </p:nvSpPr>
        <p:spPr>
          <a:xfrm>
            <a:off x="692105" y="1649897"/>
            <a:ext cx="2837479" cy="4989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>
                <a:solidFill>
                  <a:srgbClr val="00B0F0"/>
                </a:solidFill>
              </a:rPr>
              <a:t>Not only lasers!</a:t>
            </a:r>
            <a:endParaRPr lang="en-GB" b="1" dirty="0">
              <a:solidFill>
                <a:srgbClr val="00B0F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13E8F3D-7192-2BD3-65EA-40BA3477D683}"/>
              </a:ext>
            </a:extLst>
          </p:cNvPr>
          <p:cNvSpPr txBox="1"/>
          <p:nvPr/>
        </p:nvSpPr>
        <p:spPr>
          <a:xfrm>
            <a:off x="1385317" y="5273255"/>
            <a:ext cx="9134855" cy="830997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chemeClr val="bg1"/>
                </a:solidFill>
              </a:rPr>
              <a:t>Also aim to duplicate electronics this year to have a permanent ISOLDE and YOL2 set-up</a:t>
            </a:r>
          </a:p>
        </p:txBody>
      </p:sp>
    </p:spTree>
    <p:extLst>
      <p:ext uri="{BB962C8B-B14F-4D97-AF65-F5344CB8AC3E}">
        <p14:creationId xmlns:p14="http://schemas.microsoft.com/office/powerpoint/2010/main" val="11976904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6572743-F542-17F7-5675-AC1EB19711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384C3E1C-5A2B-F420-3345-F96A35069E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ight Triangle 14">
            <a:extLst>
              <a:ext uri="{FF2B5EF4-FFF2-40B4-BE49-F238E27FC236}">
                <a16:creationId xmlns:a16="http://schemas.microsoft.com/office/drawing/2014/main" id="{5F6EF2BF-4FEE-1031-B9D7-AA1366A3DB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72AA3A5-0616-F353-6154-3D7678AC4D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47A88AD-56BB-26E8-B5F6-C2A33463F3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0684" y="721480"/>
            <a:ext cx="9471956" cy="1137111"/>
          </a:xfrm>
        </p:spPr>
        <p:txBody>
          <a:bodyPr>
            <a:normAutofit/>
          </a:bodyPr>
          <a:lstStyle/>
          <a:p>
            <a:r>
              <a:rPr lang="en-US" sz="5400" dirty="0"/>
              <a:t>LARIS</a:t>
            </a:r>
            <a:endParaRPr lang="en-GB" sz="54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78DC5E-832A-511E-89E0-3D76747D1F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-2374833" y="3246436"/>
            <a:ext cx="5607882" cy="365125"/>
          </a:xfrm>
        </p:spPr>
        <p:txBody>
          <a:bodyPr anchor="t">
            <a:normAutofit/>
          </a:bodyPr>
          <a:lstStyle/>
          <a:p>
            <a:pPr algn="l">
              <a:spcAft>
                <a:spcPts val="600"/>
              </a:spcAft>
            </a:pPr>
            <a:r>
              <a:rPr lang="fr-FR" sz="1150">
                <a:solidFill>
                  <a:schemeClr val="tx1">
                    <a:lumMod val="85000"/>
                    <a:lumOff val="15000"/>
                  </a:schemeClr>
                </a:solidFill>
              </a:rPr>
              <a:t>J. R. Reilly         RILIS @ CRIS Collab</a:t>
            </a:r>
            <a:endParaRPr lang="en-GB" sz="115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3AB383-3D7B-9430-3C1A-323D66E82B5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038322" y="5769864"/>
            <a:ext cx="2315477" cy="365125"/>
          </a:xfrm>
        </p:spPr>
        <p:txBody>
          <a:bodyPr>
            <a:normAutofit/>
          </a:bodyPr>
          <a:lstStyle/>
          <a:p>
            <a:pPr algn="r">
              <a:spcAft>
                <a:spcPts val="600"/>
              </a:spcAft>
            </a:pPr>
            <a:fld id="{78EDD1F7-8601-4592-982A-613AF48618EC}" type="datetime1">
              <a:rPr lang="en-GB" sz="1150" smtClean="0">
                <a:solidFill>
                  <a:srgbClr val="FFFFFF"/>
                </a:solidFill>
              </a:rPr>
              <a:t>29/01/2025</a:t>
            </a:fld>
            <a:endParaRPr lang="en-GB" sz="1150">
              <a:solidFill>
                <a:srgbClr val="FFFFFF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2D0609-72DC-31AB-31C6-C57231EE49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83496" y="4892040"/>
            <a:ext cx="1673352" cy="100584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66347D2C-64B2-4C70-B8F5-AE38EE3A7C1A}" type="slidenum">
              <a:rPr lang="en-GB" sz="6600">
                <a:solidFill>
                  <a:srgbClr val="FFFFFF"/>
                </a:solidFill>
              </a:rPr>
              <a:pPr>
                <a:lnSpc>
                  <a:spcPct val="90000"/>
                </a:lnSpc>
                <a:spcAft>
                  <a:spcPts val="600"/>
                </a:spcAft>
              </a:pPr>
              <a:t>9</a:t>
            </a:fld>
            <a:endParaRPr lang="en-GB" sz="6600">
              <a:solidFill>
                <a:srgbClr val="FFFFFF"/>
              </a:solidFill>
            </a:endParaRP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45D55ED5-CDB2-6AD1-18A8-D66D42A83F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0091" y="1623314"/>
            <a:ext cx="5433220" cy="60369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b="1" dirty="0">
                <a:solidFill>
                  <a:srgbClr val="92D050"/>
                </a:solidFill>
              </a:rPr>
              <a:t>Returning ABU to its former glory!</a:t>
            </a:r>
            <a:endParaRPr lang="en-GB" b="1" dirty="0">
              <a:solidFill>
                <a:srgbClr val="92D050"/>
              </a:solidFill>
            </a:endParaRPr>
          </a:p>
        </p:txBody>
      </p:sp>
      <p:pic>
        <p:nvPicPr>
          <p:cNvPr id="7" name="Picture 6" descr="A close-up of a machine&#10;&#10;Description automatically generated">
            <a:extLst>
              <a:ext uri="{FF2B5EF4-FFF2-40B4-BE49-F238E27FC236}">
                <a16:creationId xmlns:a16="http://schemas.microsoft.com/office/drawing/2014/main" id="{10BD3C99-A269-6ADC-006E-DE8DE6814D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860261" y="4304901"/>
            <a:ext cx="2783008" cy="2087256"/>
          </a:xfrm>
          <a:prstGeom prst="rect">
            <a:avLst/>
          </a:prstGeom>
        </p:spPr>
      </p:pic>
      <p:pic>
        <p:nvPicPr>
          <p:cNvPr id="12" name="Picture 11" descr="A machine with many bolts and screws&#10;&#10;Description automatically generated">
            <a:extLst>
              <a:ext uri="{FF2B5EF4-FFF2-40B4-BE49-F238E27FC236}">
                <a16:creationId xmlns:a16="http://schemas.microsoft.com/office/drawing/2014/main" id="{3588E271-7B09-ECFC-9D53-F41EBC70C9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651348" y="4304901"/>
            <a:ext cx="2783007" cy="2087256"/>
          </a:xfrm>
          <a:prstGeom prst="rect">
            <a:avLst/>
          </a:prstGeom>
        </p:spPr>
      </p:pic>
      <p:pic>
        <p:nvPicPr>
          <p:cNvPr id="19" name="Graphic 18">
            <a:extLst>
              <a:ext uri="{FF2B5EF4-FFF2-40B4-BE49-F238E27FC236}">
                <a16:creationId xmlns:a16="http://schemas.microsoft.com/office/drawing/2014/main" id="{50FC4029-0D39-07B2-8CD2-A02623236A0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193311" y="93466"/>
            <a:ext cx="5553075" cy="3333750"/>
          </a:xfrm>
          <a:prstGeom prst="rect">
            <a:avLst/>
          </a:prstGeom>
        </p:spPr>
      </p:pic>
      <p:sp>
        <p:nvSpPr>
          <p:cNvPr id="20" name="Content Placeholder 8">
            <a:extLst>
              <a:ext uri="{FF2B5EF4-FFF2-40B4-BE49-F238E27FC236}">
                <a16:creationId xmlns:a16="http://schemas.microsoft.com/office/drawing/2014/main" id="{2678A8D8-DB52-3A3C-B3AA-AD8A0FB78776}"/>
              </a:ext>
            </a:extLst>
          </p:cNvPr>
          <p:cNvSpPr txBox="1">
            <a:spLocks/>
          </p:cNvSpPr>
          <p:nvPr/>
        </p:nvSpPr>
        <p:spPr>
          <a:xfrm>
            <a:off x="750684" y="2369811"/>
            <a:ext cx="5074044" cy="3333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Plans to add an extension to </a:t>
            </a:r>
            <a:r>
              <a:rPr lang="en-US" b="1" dirty="0">
                <a:solidFill>
                  <a:schemeClr val="accent2"/>
                </a:solidFill>
              </a:rPr>
              <a:t>existing </a:t>
            </a:r>
            <a:r>
              <a:rPr lang="en-US" dirty="0"/>
              <a:t>and </a:t>
            </a:r>
            <a:r>
              <a:rPr lang="en-US" b="1" dirty="0">
                <a:solidFill>
                  <a:srgbClr val="92D050"/>
                </a:solidFill>
              </a:rPr>
              <a:t>new</a:t>
            </a:r>
            <a:r>
              <a:rPr lang="en-US" dirty="0"/>
              <a:t> design:</a:t>
            </a:r>
          </a:p>
          <a:p>
            <a:pPr>
              <a:buFontTx/>
              <a:buChar char="-"/>
            </a:pPr>
            <a:r>
              <a:rPr lang="en-US" dirty="0"/>
              <a:t>deflectors/bending plates added to existing chamber</a:t>
            </a:r>
          </a:p>
          <a:p>
            <a:pPr>
              <a:buFontTx/>
              <a:buChar char="-"/>
            </a:pPr>
            <a:r>
              <a:rPr lang="en-US" dirty="0"/>
              <a:t>Retractable extraction electrode</a:t>
            </a:r>
          </a:p>
          <a:p>
            <a:pPr>
              <a:buFontTx/>
              <a:buChar char="-"/>
            </a:pPr>
            <a:r>
              <a:rPr lang="en-US" dirty="0"/>
              <a:t>ISOLDE target coupling capabilities</a:t>
            </a:r>
          </a:p>
          <a:p>
            <a:pPr>
              <a:buFontTx/>
              <a:buChar char="-"/>
            </a:pPr>
            <a:r>
              <a:rPr lang="en-US" dirty="0"/>
              <a:t>Anti-collinear access</a:t>
            </a:r>
          </a:p>
          <a:p>
            <a:pPr>
              <a:buFontTx/>
              <a:buChar char="-"/>
            </a:pPr>
            <a:r>
              <a:rPr lang="en-US" dirty="0"/>
              <a:t>Decrease demand on Offline 2</a:t>
            </a:r>
          </a:p>
          <a:p>
            <a:pPr>
              <a:buFontTx/>
              <a:buChar char="-"/>
            </a:pPr>
            <a:r>
              <a:rPr lang="en-US" dirty="0"/>
              <a:t>Not only LIST but other ISOLDE targets!</a:t>
            </a:r>
          </a:p>
          <a:p>
            <a:pPr>
              <a:buFontTx/>
              <a:buChar char="-"/>
            </a:pPr>
            <a:endParaRPr lang="en-US" dirty="0"/>
          </a:p>
          <a:p>
            <a:pPr>
              <a:buFontTx/>
              <a:buChar char="-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05763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9362</TotalTime>
  <Words>1981</Words>
  <Application>Microsoft Office PowerPoint</Application>
  <PresentationFormat>Widescreen</PresentationFormat>
  <Paragraphs>407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4" baseType="lpstr">
      <vt:lpstr>Aptos</vt:lpstr>
      <vt:lpstr>Aptos Display</vt:lpstr>
      <vt:lpstr>Arial</vt:lpstr>
      <vt:lpstr>Calibri</vt:lpstr>
      <vt:lpstr>Google Sans</vt:lpstr>
      <vt:lpstr>Lato</vt:lpstr>
      <vt:lpstr>Symbol</vt:lpstr>
      <vt:lpstr>Wingdings</vt:lpstr>
      <vt:lpstr>Office Theme</vt:lpstr>
      <vt:lpstr>RILIS @ CRIS Collab</vt:lpstr>
      <vt:lpstr>Overview</vt:lpstr>
      <vt:lpstr>The RILIS Team</vt:lpstr>
      <vt:lpstr>RILIS Online Period</vt:lpstr>
      <vt:lpstr>PI-LIST: Ever growing demand!</vt:lpstr>
      <vt:lpstr>RILIS Results 2024</vt:lpstr>
      <vt:lpstr>Offline 2</vt:lpstr>
      <vt:lpstr>Offline 2</vt:lpstr>
      <vt:lpstr>LARIS</vt:lpstr>
      <vt:lpstr>LARIS</vt:lpstr>
      <vt:lpstr>RILIS DAQ: Spectroscopy</vt:lpstr>
      <vt:lpstr>RILIS DAQ: Operation </vt:lpstr>
      <vt:lpstr>What’s coming up? </vt:lpstr>
      <vt:lpstr>What’s coming up? </vt:lpstr>
      <vt:lpstr>10 kHz Fast Beamgates</vt:lpstr>
      <vt:lpstr>New online Database for Laser Ionisation schemes</vt:lpstr>
      <vt:lpstr>Conclusion</vt:lpstr>
      <vt:lpstr>Back up Slides</vt:lpstr>
      <vt:lpstr>Ni Scheme Development</vt:lpstr>
      <vt:lpstr>Thank you! Questions? </vt:lpstr>
      <vt:lpstr>First online deployment of intra-cavity tripling</vt:lpstr>
      <vt:lpstr>Resonance Ionization Laser Ion Source</vt:lpstr>
      <vt:lpstr>MELISSA in 2024 </vt:lpstr>
      <vt:lpstr>In-trap Decay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Jordan Ray Reilly</dc:creator>
  <cp:lastModifiedBy>Jordan Ray Reilly</cp:lastModifiedBy>
  <cp:revision>19</cp:revision>
  <dcterms:created xsi:type="dcterms:W3CDTF">2024-11-25T23:06:44Z</dcterms:created>
  <dcterms:modified xsi:type="dcterms:W3CDTF">2025-01-30T09:52:29Z</dcterms:modified>
</cp:coreProperties>
</file>